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341" r:id="rId4"/>
    <p:sldId id="257" r:id="rId5"/>
    <p:sldId id="342" r:id="rId6"/>
    <p:sldId id="259" r:id="rId7"/>
    <p:sldId id="260" r:id="rId8"/>
    <p:sldId id="298" r:id="rId9"/>
    <p:sldId id="322" r:id="rId10"/>
    <p:sldId id="317" r:id="rId11"/>
    <p:sldId id="319" r:id="rId12"/>
    <p:sldId id="313" r:id="rId13"/>
    <p:sldId id="314" r:id="rId14"/>
    <p:sldId id="325" r:id="rId15"/>
    <p:sldId id="312" r:id="rId16"/>
    <p:sldId id="311" r:id="rId17"/>
    <p:sldId id="315" r:id="rId18"/>
    <p:sldId id="309" r:id="rId19"/>
    <p:sldId id="308" r:id="rId20"/>
    <p:sldId id="316" r:id="rId21"/>
    <p:sldId id="318" r:id="rId22"/>
    <p:sldId id="344" r:id="rId23"/>
    <p:sldId id="327" r:id="rId24"/>
    <p:sldId id="337" r:id="rId25"/>
    <p:sldId id="323" r:id="rId26"/>
    <p:sldId id="307" r:id="rId27"/>
    <p:sldId id="324" r:id="rId28"/>
    <p:sldId id="326" r:id="rId29"/>
    <p:sldId id="328" r:id="rId30"/>
    <p:sldId id="310" r:id="rId31"/>
    <p:sldId id="345" r:id="rId32"/>
    <p:sldId id="330" r:id="rId33"/>
    <p:sldId id="331" r:id="rId34"/>
    <p:sldId id="346" r:id="rId35"/>
    <p:sldId id="333" r:id="rId36"/>
    <p:sldId id="334" r:id="rId37"/>
    <p:sldId id="264" r:id="rId38"/>
    <p:sldId id="321" r:id="rId39"/>
    <p:sldId id="336" r:id="rId40"/>
    <p:sldId id="347" r:id="rId41"/>
    <p:sldId id="339" r:id="rId42"/>
    <p:sldId id="340" r:id="rId43"/>
    <p:sldId id="343" r:id="rId44"/>
    <p:sldId id="299" r:id="rId45"/>
    <p:sldId id="301" r:id="rId46"/>
    <p:sldId id="302" r:id="rId47"/>
    <p:sldId id="303" r:id="rId48"/>
    <p:sldId id="304" r:id="rId49"/>
    <p:sldId id="305" r:id="rId50"/>
    <p:sldId id="306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783" autoAdjust="0"/>
    <p:restoredTop sz="94601" autoAdjust="0"/>
  </p:normalViewPr>
  <p:slideViewPr>
    <p:cSldViewPr snapToGrid="0" showGuides="1">
      <p:cViewPr varScale="1">
        <p:scale>
          <a:sx n="103" d="100"/>
          <a:sy n="103" d="100"/>
        </p:scale>
        <p:origin x="2034" y="108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4-ACF3-41DE-A635-A710C3252A3F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ACF3-41DE-A635-A710C3252A3F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2-ACF3-41DE-A635-A710C3252A3F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50</c:v>
                </c:pt>
                <c:pt idx="1">
                  <c:v>60</c:v>
                </c:pt>
                <c:pt idx="2">
                  <c:v>30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F3-41DE-A635-A710C3252A3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50</c:v>
                </c:pt>
                <c:pt idx="1">
                  <c:v>40</c:v>
                </c:pt>
                <c:pt idx="2">
                  <c:v>70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F3-41DE-A635-A710C3252A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100"/>
        <c:axId val="169896576"/>
        <c:axId val="169898368"/>
      </c:barChart>
      <c:catAx>
        <c:axId val="169896576"/>
        <c:scaling>
          <c:orientation val="minMax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pPr>
            <a:endParaRPr lang="en-US"/>
          </a:p>
        </c:txPr>
        <c:crossAx val="169898368"/>
        <c:crosses val="autoZero"/>
        <c:auto val="1"/>
        <c:lblAlgn val="ctr"/>
        <c:lblOffset val="100"/>
        <c:noMultiLvlLbl val="0"/>
      </c:catAx>
      <c:valAx>
        <c:axId val="169898368"/>
        <c:scaling>
          <c:orientation val="minMax"/>
        </c:scaling>
        <c:delete val="1"/>
        <c:axPos val="b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crossAx val="169896576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1-5551-49D6-B06C-A50F9BCE8722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3-5551-49D6-B06C-A50F9BCE8722}"/>
              </c:ext>
            </c:extLst>
          </c:dPt>
          <c:dPt>
            <c:idx val="2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5-5551-49D6-B06C-A50F9BCE8722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7-5551-49D6-B06C-A50F9BCE8722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551-49D6-B06C-A50F9BCE87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solidFill>
          <a:schemeClr val="bg1"/>
        </a:solidFill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4290856584300146"/>
          <c:y val="7.1774991022222151E-2"/>
          <c:w val="0.71344352783758958"/>
          <c:h val="0.87223941140763805"/>
        </c:manualLayout>
      </c:layout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>
              <a:solidFill>
                <a:schemeClr val="accent4"/>
              </a:solidFill>
            </a:ln>
          </c:spPr>
          <c:marker>
            <c:symbol val="circle"/>
            <c:size val="5"/>
            <c:spPr>
              <a:solidFill>
                <a:schemeClr val="accent4"/>
              </a:solidFill>
              <a:ln>
                <a:noFill/>
              </a:ln>
            </c:spPr>
          </c:marker>
          <c:cat>
            <c:strRef>
              <c:f>Sheet1!$A$2:$A$6</c:f>
              <c:strCache>
                <c:ptCount val="5"/>
                <c:pt idx="0">
                  <c:v>2019.02.00</c:v>
                </c:pt>
                <c:pt idx="1">
                  <c:v>2019.01.00</c:v>
                </c:pt>
                <c:pt idx="2">
                  <c:v>2019.01.00</c:v>
                </c:pt>
                <c:pt idx="3">
                  <c:v>2019.12.00</c:v>
                </c:pt>
                <c:pt idx="4">
                  <c:v>2019.12.00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45-4F71-AB4F-AE2055BE098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ymbol val="circle"/>
            <c:size val="5"/>
            <c:spPr>
              <a:solidFill>
                <a:schemeClr val="accent1"/>
              </a:solidFill>
              <a:ln>
                <a:solidFill>
                  <a:schemeClr val="accent1"/>
                </a:solidFill>
              </a:ln>
            </c:spPr>
          </c:marker>
          <c:cat>
            <c:strRef>
              <c:f>Sheet1!$A$2:$A$6</c:f>
              <c:strCache>
                <c:ptCount val="5"/>
                <c:pt idx="0">
                  <c:v>2019.02.00</c:v>
                </c:pt>
                <c:pt idx="1">
                  <c:v>2019.01.00</c:v>
                </c:pt>
                <c:pt idx="2">
                  <c:v>2019.01.00</c:v>
                </c:pt>
                <c:pt idx="3">
                  <c:v>2019.12.00</c:v>
                </c:pt>
                <c:pt idx="4">
                  <c:v>2019.12.00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45-4F71-AB4F-AE2055BE098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4995456"/>
        <c:axId val="164997376"/>
      </c:radarChart>
      <c:catAx>
        <c:axId val="164995456"/>
        <c:scaling>
          <c:orientation val="minMax"/>
        </c:scaling>
        <c:delete val="0"/>
        <c:axPos val="b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64997376"/>
        <c:crosses val="autoZero"/>
        <c:auto val="1"/>
        <c:lblAlgn val="ctr"/>
        <c:lblOffset val="100"/>
        <c:noMultiLvlLbl val="0"/>
      </c:catAx>
      <c:valAx>
        <c:axId val="164997376"/>
        <c:scaling>
          <c:orientation val="minMax"/>
        </c:scaling>
        <c:delete val="0"/>
        <c:axPos val="l"/>
        <c:majorGridlines>
          <c:spPr>
            <a:ln w="15875">
              <a:solidFill>
                <a:schemeClr val="bg1">
                  <a:lumMod val="65000"/>
                </a:schemeClr>
              </a:solidFill>
              <a:prstDash val="sysDash"/>
            </a:ln>
          </c:spPr>
        </c:majorGridlines>
        <c:numFmt formatCode="General" sourceLinked="1"/>
        <c:majorTickMark val="cross"/>
        <c:minorTickMark val="none"/>
        <c:tickLblPos val="nextTo"/>
        <c:txPr>
          <a:bodyPr/>
          <a:lstStyle/>
          <a:p>
            <a:pPr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en-US"/>
          </a:p>
        </c:txPr>
        <c:crossAx val="164995456"/>
        <c:crosses val="autoZero"/>
        <c:crossBetween val="between"/>
      </c:valAx>
      <c:spPr>
        <a:ln>
          <a:noFill/>
        </a:ln>
        <a:effectLst>
          <a:innerShdw blurRad="63500" dist="50800" dir="16200000">
            <a:prstClr val="black">
              <a:alpha val="50000"/>
            </a:prstClr>
          </a:innerShdw>
        </a:effectLst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g>
</file>

<file path=ppt/media/image10.jpg>
</file>

<file path=ppt/media/image11.png>
</file>

<file path=ppt/media/image12.sv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6FF96D1-3C5F-4109-87E5-E80C2AD5A80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102744" y="-1"/>
            <a:ext cx="10089256" cy="6752435"/>
          </a:xfrm>
          <a:custGeom>
            <a:avLst/>
            <a:gdLst>
              <a:gd name="connsiteX0" fmla="*/ 4681524 w 10089256"/>
              <a:gd name="connsiteY0" fmla="*/ 5933922 h 6752435"/>
              <a:gd name="connsiteX1" fmla="*/ 4679299 w 10089256"/>
              <a:gd name="connsiteY1" fmla="*/ 5934850 h 6752435"/>
              <a:gd name="connsiteX2" fmla="*/ 4655673 w 10089256"/>
              <a:gd name="connsiteY2" fmla="*/ 5957423 h 6752435"/>
              <a:gd name="connsiteX3" fmla="*/ 4638083 w 10089256"/>
              <a:gd name="connsiteY3" fmla="*/ 5971593 h 6752435"/>
              <a:gd name="connsiteX4" fmla="*/ 4646531 w 10089256"/>
              <a:gd name="connsiteY4" fmla="*/ 5977828 h 6752435"/>
              <a:gd name="connsiteX5" fmla="*/ 4685725 w 10089256"/>
              <a:gd name="connsiteY5" fmla="*/ 5978716 h 6752435"/>
              <a:gd name="connsiteX6" fmla="*/ 4695383 w 10089256"/>
              <a:gd name="connsiteY6" fmla="*/ 5949735 h 6752435"/>
              <a:gd name="connsiteX7" fmla="*/ 3489274 w 10089256"/>
              <a:gd name="connsiteY7" fmla="*/ 5030733 h 6752435"/>
              <a:gd name="connsiteX8" fmla="*/ 3474226 w 10089256"/>
              <a:gd name="connsiteY8" fmla="*/ 5031084 h 6752435"/>
              <a:gd name="connsiteX9" fmla="*/ 3468735 w 10089256"/>
              <a:gd name="connsiteY9" fmla="*/ 5033488 h 6752435"/>
              <a:gd name="connsiteX10" fmla="*/ 3495447 w 10089256"/>
              <a:gd name="connsiteY10" fmla="*/ 5038814 h 6752435"/>
              <a:gd name="connsiteX11" fmla="*/ 3498341 w 10089256"/>
              <a:gd name="connsiteY11" fmla="*/ 5038176 h 6752435"/>
              <a:gd name="connsiteX12" fmla="*/ 4366597 w 10089256"/>
              <a:gd name="connsiteY12" fmla="*/ 4804197 h 6752435"/>
              <a:gd name="connsiteX13" fmla="*/ 4348884 w 10089256"/>
              <a:gd name="connsiteY13" fmla="*/ 4812610 h 6752435"/>
              <a:gd name="connsiteX14" fmla="*/ 4303188 w 10089256"/>
              <a:gd name="connsiteY14" fmla="*/ 4845446 h 6752435"/>
              <a:gd name="connsiteX15" fmla="*/ 4283549 w 10089256"/>
              <a:gd name="connsiteY15" fmla="*/ 4861795 h 6752435"/>
              <a:gd name="connsiteX16" fmla="*/ 4308450 w 10089256"/>
              <a:gd name="connsiteY16" fmla="*/ 4873193 h 6752435"/>
              <a:gd name="connsiteX17" fmla="*/ 4326096 w 10089256"/>
              <a:gd name="connsiteY17" fmla="*/ 4887621 h 6752435"/>
              <a:gd name="connsiteX18" fmla="*/ 4366963 w 10089256"/>
              <a:gd name="connsiteY18" fmla="*/ 4886188 h 6752435"/>
              <a:gd name="connsiteX19" fmla="*/ 4380807 w 10089256"/>
              <a:gd name="connsiteY19" fmla="*/ 4867199 h 6752435"/>
              <a:gd name="connsiteX20" fmla="*/ 4381304 w 10089256"/>
              <a:gd name="connsiteY20" fmla="*/ 4857448 h 6752435"/>
              <a:gd name="connsiteX21" fmla="*/ 4376622 w 10089256"/>
              <a:gd name="connsiteY21" fmla="*/ 4837878 h 6752435"/>
              <a:gd name="connsiteX22" fmla="*/ 3682638 w 10089256"/>
              <a:gd name="connsiteY22" fmla="*/ 4548652 h 6752435"/>
              <a:gd name="connsiteX23" fmla="*/ 3676451 w 10089256"/>
              <a:gd name="connsiteY23" fmla="*/ 4551513 h 6752435"/>
              <a:gd name="connsiteX24" fmla="*/ 3667009 w 10089256"/>
              <a:gd name="connsiteY24" fmla="*/ 4561503 h 6752435"/>
              <a:gd name="connsiteX25" fmla="*/ 3678182 w 10089256"/>
              <a:gd name="connsiteY25" fmla="*/ 4561878 h 6752435"/>
              <a:gd name="connsiteX26" fmla="*/ 3723426 w 10089256"/>
              <a:gd name="connsiteY26" fmla="*/ 4555770 h 6752435"/>
              <a:gd name="connsiteX27" fmla="*/ 3725780 w 10089256"/>
              <a:gd name="connsiteY27" fmla="*/ 4551515 h 6752435"/>
              <a:gd name="connsiteX28" fmla="*/ 3704685 w 10089256"/>
              <a:gd name="connsiteY28" fmla="*/ 4555268 h 6752435"/>
              <a:gd name="connsiteX29" fmla="*/ 3682638 w 10089256"/>
              <a:gd name="connsiteY29" fmla="*/ 4548652 h 6752435"/>
              <a:gd name="connsiteX30" fmla="*/ 4660448 w 10089256"/>
              <a:gd name="connsiteY30" fmla="*/ 0 h 6752435"/>
              <a:gd name="connsiteX31" fmla="*/ 10089256 w 10089256"/>
              <a:gd name="connsiteY31" fmla="*/ 0 h 6752435"/>
              <a:gd name="connsiteX32" fmla="*/ 10089256 w 10089256"/>
              <a:gd name="connsiteY32" fmla="*/ 2959885 h 6752435"/>
              <a:gd name="connsiteX33" fmla="*/ 10084971 w 10089256"/>
              <a:gd name="connsiteY33" fmla="*/ 2962848 h 6752435"/>
              <a:gd name="connsiteX34" fmla="*/ 10036918 w 10089256"/>
              <a:gd name="connsiteY34" fmla="*/ 2980138 h 6752435"/>
              <a:gd name="connsiteX35" fmla="*/ 9970047 w 10089256"/>
              <a:gd name="connsiteY35" fmla="*/ 3014990 h 6752435"/>
              <a:gd name="connsiteX36" fmla="*/ 9856365 w 10089256"/>
              <a:gd name="connsiteY36" fmla="*/ 3003688 h 6752435"/>
              <a:gd name="connsiteX37" fmla="*/ 9828873 w 10089256"/>
              <a:gd name="connsiteY37" fmla="*/ 2986552 h 6752435"/>
              <a:gd name="connsiteX38" fmla="*/ 9773890 w 10089256"/>
              <a:gd name="connsiteY38" fmla="*/ 3000605 h 6752435"/>
              <a:gd name="connsiteX39" fmla="*/ 9799153 w 10089256"/>
              <a:gd name="connsiteY39" fmla="*/ 3067547 h 6752435"/>
              <a:gd name="connsiteX40" fmla="*/ 9871226 w 10089256"/>
              <a:gd name="connsiteY40" fmla="*/ 3093663 h 6752435"/>
              <a:gd name="connsiteX41" fmla="*/ 9893517 w 10089256"/>
              <a:gd name="connsiteY41" fmla="*/ 3107818 h 6752435"/>
              <a:gd name="connsiteX42" fmla="*/ 9895746 w 10089256"/>
              <a:gd name="connsiteY42" fmla="*/ 3144992 h 6752435"/>
              <a:gd name="connsiteX43" fmla="*/ 9868255 w 10089256"/>
              <a:gd name="connsiteY43" fmla="*/ 3156851 h 6752435"/>
              <a:gd name="connsiteX44" fmla="*/ 9625288 w 10089256"/>
              <a:gd name="connsiteY44" fmla="*/ 3231615 h 6752435"/>
              <a:gd name="connsiteX45" fmla="*/ 9692160 w 10089256"/>
              <a:gd name="connsiteY45" fmla="*/ 3235421 h 6752435"/>
              <a:gd name="connsiteX46" fmla="*/ 9746400 w 10089256"/>
              <a:gd name="connsiteY46" fmla="*/ 3244413 h 6752435"/>
              <a:gd name="connsiteX47" fmla="*/ 9759032 w 10089256"/>
              <a:gd name="connsiteY47" fmla="*/ 3287550 h 6752435"/>
              <a:gd name="connsiteX48" fmla="*/ 9649066 w 10089256"/>
              <a:gd name="connsiteY48" fmla="*/ 3431629 h 6752435"/>
              <a:gd name="connsiteX49" fmla="*/ 9607458 w 10089256"/>
              <a:gd name="connsiteY49" fmla="*/ 3475437 h 6752435"/>
              <a:gd name="connsiteX50" fmla="*/ 9535385 w 10089256"/>
              <a:gd name="connsiteY50" fmla="*/ 3507308 h 6752435"/>
              <a:gd name="connsiteX51" fmla="*/ 9495262 w 10089256"/>
              <a:gd name="connsiteY51" fmla="*/ 3553347 h 6752435"/>
              <a:gd name="connsiteX52" fmla="*/ 9500464 w 10089256"/>
              <a:gd name="connsiteY52" fmla="*/ 3575657 h 6752435"/>
              <a:gd name="connsiteX53" fmla="*/ 9455139 w 10089256"/>
              <a:gd name="connsiteY53" fmla="*/ 3541399 h 6752435"/>
              <a:gd name="connsiteX54" fmla="*/ 9432106 w 10089256"/>
              <a:gd name="connsiteY54" fmla="*/ 3530961 h 6752435"/>
              <a:gd name="connsiteX55" fmla="*/ 9362262 w 10089256"/>
              <a:gd name="connsiteY55" fmla="*/ 3522690 h 6752435"/>
              <a:gd name="connsiteX56" fmla="*/ 9331798 w 10089256"/>
              <a:gd name="connsiteY56" fmla="*/ 3510754 h 6752435"/>
              <a:gd name="connsiteX57" fmla="*/ 9241893 w 10089256"/>
              <a:gd name="connsiteY57" fmla="*/ 3554497 h 6752435"/>
              <a:gd name="connsiteX58" fmla="*/ 9331798 w 10089256"/>
              <a:gd name="connsiteY58" fmla="*/ 3568742 h 6752435"/>
              <a:gd name="connsiteX59" fmla="*/ 9348145 w 10089256"/>
              <a:gd name="connsiteY59" fmla="*/ 3622291 h 6752435"/>
              <a:gd name="connsiteX60" fmla="*/ 9302078 w 10089256"/>
              <a:gd name="connsiteY60" fmla="*/ 3582084 h 6752435"/>
              <a:gd name="connsiteX61" fmla="*/ 9255268 w 10089256"/>
              <a:gd name="connsiteY61" fmla="*/ 3613246 h 6752435"/>
              <a:gd name="connsiteX62" fmla="*/ 9222576 w 10089256"/>
              <a:gd name="connsiteY62" fmla="*/ 3612460 h 6752435"/>
              <a:gd name="connsiteX63" fmla="*/ 9151989 w 10089256"/>
              <a:gd name="connsiteY63" fmla="*/ 3607905 h 6752435"/>
              <a:gd name="connsiteX64" fmla="*/ 9091804 w 10089256"/>
              <a:gd name="connsiteY64" fmla="*/ 3638305 h 6752435"/>
              <a:gd name="connsiteX65" fmla="*/ 9075458 w 10089256"/>
              <a:gd name="connsiteY65" fmla="*/ 3662073 h 6752435"/>
              <a:gd name="connsiteX66" fmla="*/ 9054654 w 10089256"/>
              <a:gd name="connsiteY66" fmla="*/ 3688809 h 6752435"/>
              <a:gd name="connsiteX67" fmla="*/ 8920911 w 10089256"/>
              <a:gd name="connsiteY67" fmla="*/ 3729520 h 6752435"/>
              <a:gd name="connsiteX68" fmla="*/ 8891933 w 10089256"/>
              <a:gd name="connsiteY68" fmla="*/ 3787470 h 6752435"/>
              <a:gd name="connsiteX69" fmla="*/ 8898621 w 10089256"/>
              <a:gd name="connsiteY69" fmla="*/ 3812011 h 6752435"/>
              <a:gd name="connsiteX70" fmla="*/ 8877073 w 10089256"/>
              <a:gd name="connsiteY70" fmla="*/ 3832799 h 6752435"/>
              <a:gd name="connsiteX71" fmla="*/ 8871129 w 10089256"/>
              <a:gd name="connsiteY71" fmla="*/ 3833535 h 6752435"/>
              <a:gd name="connsiteX72" fmla="*/ 8836951 w 10089256"/>
              <a:gd name="connsiteY72" fmla="*/ 3859510 h 6752435"/>
              <a:gd name="connsiteX73" fmla="*/ 8778996 w 10089256"/>
              <a:gd name="connsiteY73" fmla="*/ 3907755 h 6752435"/>
              <a:gd name="connsiteX74" fmla="*/ 8715097 w 10089256"/>
              <a:gd name="connsiteY74" fmla="*/ 3937408 h 6752435"/>
              <a:gd name="connsiteX75" fmla="*/ 8653426 w 10089256"/>
              <a:gd name="connsiteY75" fmla="*/ 4023564 h 6752435"/>
              <a:gd name="connsiteX76" fmla="*/ 8593985 w 10089256"/>
              <a:gd name="connsiteY76" fmla="*/ 4050249 h 6752435"/>
              <a:gd name="connsiteX77" fmla="*/ 8562035 w 10089256"/>
              <a:gd name="connsiteY77" fmla="*/ 4084404 h 6752435"/>
              <a:gd name="connsiteX78" fmla="*/ 8537516 w 10089256"/>
              <a:gd name="connsiteY78" fmla="*/ 4100726 h 6752435"/>
              <a:gd name="connsiteX79" fmla="*/ 8474359 w 10089256"/>
              <a:gd name="connsiteY79" fmla="*/ 4068675 h 6752435"/>
              <a:gd name="connsiteX80" fmla="*/ 8476589 w 10089256"/>
              <a:gd name="connsiteY80" fmla="*/ 4086520 h 6752435"/>
              <a:gd name="connsiteX81" fmla="*/ 8452812 w 10089256"/>
              <a:gd name="connsiteY81" fmla="*/ 4147450 h 6752435"/>
              <a:gd name="connsiteX82" fmla="*/ 8391143 w 10089256"/>
              <a:gd name="connsiteY82" fmla="*/ 4185283 h 6752435"/>
              <a:gd name="connsiteX83" fmla="*/ 8340619 w 10089256"/>
              <a:gd name="connsiteY83" fmla="*/ 4293014 h 6752435"/>
              <a:gd name="connsiteX84" fmla="*/ 8353249 w 10089256"/>
              <a:gd name="connsiteY84" fmla="*/ 4355479 h 6752435"/>
              <a:gd name="connsiteX85" fmla="*/ 8346562 w 10089256"/>
              <a:gd name="connsiteY85" fmla="*/ 4379259 h 6752435"/>
              <a:gd name="connsiteX86" fmla="*/ 8327988 w 10089256"/>
              <a:gd name="connsiteY86" fmla="*/ 4365853 h 6752435"/>
              <a:gd name="connsiteX87" fmla="*/ 8295294 w 10089256"/>
              <a:gd name="connsiteY87" fmla="*/ 4336073 h 6752435"/>
              <a:gd name="connsiteX88" fmla="*/ 8285634 w 10089256"/>
              <a:gd name="connsiteY88" fmla="*/ 4316730 h 6752435"/>
              <a:gd name="connsiteX89" fmla="*/ 8244769 w 10089256"/>
              <a:gd name="connsiteY89" fmla="*/ 4298833 h 6752435"/>
              <a:gd name="connsiteX90" fmla="*/ 8167496 w 10089256"/>
              <a:gd name="connsiteY90" fmla="*/ 4366383 h 6752435"/>
              <a:gd name="connsiteX91" fmla="*/ 8145205 w 10089256"/>
              <a:gd name="connsiteY91" fmla="*/ 4419881 h 6752435"/>
              <a:gd name="connsiteX92" fmla="*/ 8121428 w 10089256"/>
              <a:gd name="connsiteY92" fmla="*/ 4461481 h 6752435"/>
              <a:gd name="connsiteX93" fmla="*/ 7993630 w 10089256"/>
              <a:gd name="connsiteY93" fmla="*/ 4588438 h 6752435"/>
              <a:gd name="connsiteX94" fmla="*/ 7990658 w 10089256"/>
              <a:gd name="connsiteY94" fmla="*/ 4593638 h 6752435"/>
              <a:gd name="connsiteX95" fmla="*/ 7856915 w 10089256"/>
              <a:gd name="connsiteY95" fmla="*/ 4644013 h 6752435"/>
              <a:gd name="connsiteX96" fmla="*/ 7863602 w 10089256"/>
              <a:gd name="connsiteY96" fmla="*/ 4658891 h 6752435"/>
              <a:gd name="connsiteX97" fmla="*/ 7854687 w 10089256"/>
              <a:gd name="connsiteY97" fmla="*/ 4684156 h 6752435"/>
              <a:gd name="connsiteX98" fmla="*/ 7839826 w 10089256"/>
              <a:gd name="connsiteY98" fmla="*/ 4690827 h 6752435"/>
              <a:gd name="connsiteX99" fmla="*/ 7853201 w 10089256"/>
              <a:gd name="connsiteY99" fmla="*/ 4710918 h 6752435"/>
              <a:gd name="connsiteX100" fmla="*/ 7866575 w 10089256"/>
              <a:gd name="connsiteY100" fmla="*/ 4721344 h 6752435"/>
              <a:gd name="connsiteX101" fmla="*/ 7861375 w 10089256"/>
              <a:gd name="connsiteY101" fmla="*/ 4737692 h 6752435"/>
              <a:gd name="connsiteX102" fmla="*/ 7800447 w 10089256"/>
              <a:gd name="connsiteY102" fmla="*/ 4762144 h 6752435"/>
              <a:gd name="connsiteX103" fmla="*/ 7795246 w 10089256"/>
              <a:gd name="connsiteY103" fmla="*/ 4826816 h 6752435"/>
              <a:gd name="connsiteX104" fmla="*/ 7751407 w 10089256"/>
              <a:gd name="connsiteY104" fmla="*/ 4736803 h 6752435"/>
              <a:gd name="connsiteX105" fmla="*/ 7755123 w 10089256"/>
              <a:gd name="connsiteY105" fmla="*/ 4727886 h 6752435"/>
              <a:gd name="connsiteX106" fmla="*/ 7761809 w 10089256"/>
              <a:gd name="connsiteY106" fmla="*/ 4684775 h 6752435"/>
              <a:gd name="connsiteX107" fmla="*/ 7718714 w 10089256"/>
              <a:gd name="connsiteY107" fmla="*/ 4697357 h 6752435"/>
              <a:gd name="connsiteX108" fmla="*/ 7629554 w 10089256"/>
              <a:gd name="connsiteY108" fmla="*/ 4766378 h 6752435"/>
              <a:gd name="connsiteX109" fmla="*/ 7609491 w 10089256"/>
              <a:gd name="connsiteY109" fmla="*/ 4779733 h 6752435"/>
              <a:gd name="connsiteX110" fmla="*/ 7577542 w 10089256"/>
              <a:gd name="connsiteY110" fmla="*/ 4823553 h 6752435"/>
              <a:gd name="connsiteX111" fmla="*/ 7557480 w 10089256"/>
              <a:gd name="connsiteY111" fmla="*/ 4856237 h 6752435"/>
              <a:gd name="connsiteX112" fmla="*/ 7552280 w 10089256"/>
              <a:gd name="connsiteY112" fmla="*/ 4901580 h 6752435"/>
              <a:gd name="connsiteX113" fmla="*/ 7536677 w 10089256"/>
              <a:gd name="connsiteY113" fmla="*/ 4940960 h 6752435"/>
              <a:gd name="connsiteX114" fmla="*/ 7511415 w 10089256"/>
              <a:gd name="connsiteY114" fmla="*/ 4951335 h 6752435"/>
              <a:gd name="connsiteX115" fmla="*/ 7489867 w 10089256"/>
              <a:gd name="connsiteY115" fmla="*/ 4952793 h 6752435"/>
              <a:gd name="connsiteX116" fmla="*/ 7431911 w 10089256"/>
              <a:gd name="connsiteY116" fmla="*/ 4981710 h 6752435"/>
              <a:gd name="connsiteX117" fmla="*/ 7415565 w 10089256"/>
              <a:gd name="connsiteY117" fmla="*/ 5005478 h 6752435"/>
              <a:gd name="connsiteX118" fmla="*/ 7310058 w 10089256"/>
              <a:gd name="connsiteY118" fmla="*/ 5146590 h 6752435"/>
              <a:gd name="connsiteX119" fmla="*/ 7237985 w 10089256"/>
              <a:gd name="connsiteY119" fmla="*/ 5197791 h 6752435"/>
              <a:gd name="connsiteX120" fmla="*/ 7172600 w 10089256"/>
              <a:gd name="connsiteY120" fmla="*/ 5205882 h 6752435"/>
              <a:gd name="connsiteX121" fmla="*/ 7162941 w 10089256"/>
              <a:gd name="connsiteY121" fmla="*/ 5254192 h 6752435"/>
              <a:gd name="connsiteX122" fmla="*/ 7078237 w 10089256"/>
              <a:gd name="connsiteY122" fmla="*/ 5271922 h 6752435"/>
              <a:gd name="connsiteX123" fmla="*/ 7052974 w 10089256"/>
              <a:gd name="connsiteY123" fmla="*/ 5262967 h 6752435"/>
              <a:gd name="connsiteX124" fmla="*/ 7021024 w 10089256"/>
              <a:gd name="connsiteY124" fmla="*/ 5268128 h 6752435"/>
              <a:gd name="connsiteX125" fmla="*/ 7022512 w 10089256"/>
              <a:gd name="connsiteY125" fmla="*/ 5299355 h 6752435"/>
              <a:gd name="connsiteX126" fmla="*/ 7058176 w 10089256"/>
              <a:gd name="connsiteY126" fmla="*/ 5420582 h 6752435"/>
              <a:gd name="connsiteX127" fmla="*/ 7025484 w 10089256"/>
              <a:gd name="connsiteY127" fmla="*/ 5468118 h 6752435"/>
              <a:gd name="connsiteX128" fmla="*/ 6979417 w 10089256"/>
              <a:gd name="connsiteY128" fmla="*/ 5514893 h 6752435"/>
              <a:gd name="connsiteX129" fmla="*/ 6923691 w 10089256"/>
              <a:gd name="connsiteY129" fmla="*/ 5580984 h 6752435"/>
              <a:gd name="connsiteX130" fmla="*/ 6853105 w 10089256"/>
              <a:gd name="connsiteY130" fmla="*/ 5673075 h 6752435"/>
              <a:gd name="connsiteX131" fmla="*/ 6789949 w 10089256"/>
              <a:gd name="connsiteY131" fmla="*/ 5737671 h 6752435"/>
              <a:gd name="connsiteX132" fmla="*/ 6702273 w 10089256"/>
              <a:gd name="connsiteY132" fmla="*/ 5741271 h 6752435"/>
              <a:gd name="connsiteX133" fmla="*/ 6604938 w 10089256"/>
              <a:gd name="connsiteY133" fmla="*/ 5822175 h 6752435"/>
              <a:gd name="connsiteX134" fmla="*/ 6607167 w 10089256"/>
              <a:gd name="connsiteY134" fmla="*/ 5830356 h 6752435"/>
              <a:gd name="connsiteX135" fmla="*/ 6579676 w 10089256"/>
              <a:gd name="connsiteY135" fmla="*/ 5851879 h 6752435"/>
              <a:gd name="connsiteX136" fmla="*/ 6518005 w 10089256"/>
              <a:gd name="connsiteY136" fmla="*/ 5880048 h 6752435"/>
              <a:gd name="connsiteX137" fmla="*/ 6455592 w 10089256"/>
              <a:gd name="connsiteY137" fmla="*/ 5940926 h 6752435"/>
              <a:gd name="connsiteX138" fmla="*/ 6483827 w 10089256"/>
              <a:gd name="connsiteY138" fmla="*/ 5877029 h 6752435"/>
              <a:gd name="connsiteX139" fmla="*/ 6528407 w 10089256"/>
              <a:gd name="connsiteY139" fmla="*/ 5818357 h 6752435"/>
              <a:gd name="connsiteX140" fmla="*/ 6496457 w 10089256"/>
              <a:gd name="connsiteY140" fmla="*/ 5794524 h 6752435"/>
              <a:gd name="connsiteX141" fmla="*/ 6474911 w 10089256"/>
              <a:gd name="connsiteY141" fmla="*/ 5786318 h 6752435"/>
              <a:gd name="connsiteX142" fmla="*/ 6395407 w 10089256"/>
              <a:gd name="connsiteY142" fmla="*/ 5826358 h 6752435"/>
              <a:gd name="connsiteX143" fmla="*/ 6373118 w 10089256"/>
              <a:gd name="connsiteY143" fmla="*/ 5870190 h 6752435"/>
              <a:gd name="connsiteX144" fmla="*/ 6362715 w 10089256"/>
              <a:gd name="connsiteY144" fmla="*/ 5883558 h 6752435"/>
              <a:gd name="connsiteX145" fmla="*/ 6344882 w 10089256"/>
              <a:gd name="connsiteY145" fmla="*/ 5914759 h 6752435"/>
              <a:gd name="connsiteX146" fmla="*/ 6348598 w 10089256"/>
              <a:gd name="connsiteY146" fmla="*/ 5925171 h 6752435"/>
              <a:gd name="connsiteX147" fmla="*/ 6281727 w 10089256"/>
              <a:gd name="connsiteY147" fmla="*/ 5902036 h 6752435"/>
              <a:gd name="connsiteX148" fmla="*/ 6262409 w 10089256"/>
              <a:gd name="connsiteY148" fmla="*/ 5902010 h 6752435"/>
              <a:gd name="connsiteX149" fmla="*/ 6259437 w 10089256"/>
              <a:gd name="connsiteY149" fmla="*/ 5936204 h 6752435"/>
              <a:gd name="connsiteX150" fmla="*/ 6294358 w 10089256"/>
              <a:gd name="connsiteY150" fmla="*/ 5964501 h 6752435"/>
              <a:gd name="connsiteX151" fmla="*/ 6302531 w 10089256"/>
              <a:gd name="connsiteY151" fmla="*/ 5991276 h 6752435"/>
              <a:gd name="connsiteX152" fmla="*/ 6205197 w 10089256"/>
              <a:gd name="connsiteY152" fmla="*/ 6110839 h 6752435"/>
              <a:gd name="connsiteX153" fmla="*/ 6142784 w 10089256"/>
              <a:gd name="connsiteY153" fmla="*/ 6123394 h 6752435"/>
              <a:gd name="connsiteX154" fmla="*/ 6076655 w 10089256"/>
              <a:gd name="connsiteY154" fmla="*/ 6144866 h 6752435"/>
              <a:gd name="connsiteX155" fmla="*/ 6087802 w 10089256"/>
              <a:gd name="connsiteY155" fmla="*/ 6166440 h 6752435"/>
              <a:gd name="connsiteX156" fmla="*/ 6107119 w 10089256"/>
              <a:gd name="connsiteY156" fmla="*/ 6156801 h 6752435"/>
              <a:gd name="connsiteX157" fmla="*/ 6132383 w 10089256"/>
              <a:gd name="connsiteY157" fmla="*/ 6136762 h 6752435"/>
              <a:gd name="connsiteX158" fmla="*/ 6150958 w 10089256"/>
              <a:gd name="connsiteY158" fmla="*/ 6159834 h 6752435"/>
              <a:gd name="connsiteX159" fmla="*/ 6131638 w 10089256"/>
              <a:gd name="connsiteY159" fmla="*/ 6188802 h 6752435"/>
              <a:gd name="connsiteX160" fmla="*/ 6121980 w 10089256"/>
              <a:gd name="connsiteY160" fmla="*/ 6217783 h 6752435"/>
              <a:gd name="connsiteX161" fmla="*/ 6129411 w 10089256"/>
              <a:gd name="connsiteY161" fmla="*/ 6228943 h 6752435"/>
              <a:gd name="connsiteX162" fmla="*/ 6131640 w 10089256"/>
              <a:gd name="connsiteY162" fmla="*/ 6246789 h 6752435"/>
              <a:gd name="connsiteX163" fmla="*/ 6113808 w 10089256"/>
              <a:gd name="connsiteY163" fmla="*/ 6248996 h 6752435"/>
              <a:gd name="connsiteX164" fmla="*/ 6039506 w 10089256"/>
              <a:gd name="connsiteY164" fmla="*/ 6263022 h 6752435"/>
              <a:gd name="connsiteX165" fmla="*/ 6034304 w 10089256"/>
              <a:gd name="connsiteY165" fmla="*/ 6289036 h 6752435"/>
              <a:gd name="connsiteX166" fmla="*/ 6052137 w 10089256"/>
              <a:gd name="connsiteY166" fmla="*/ 6315823 h 6752435"/>
              <a:gd name="connsiteX167" fmla="*/ 6033562 w 10089256"/>
              <a:gd name="connsiteY167" fmla="*/ 6360404 h 6752435"/>
              <a:gd name="connsiteX168" fmla="*/ 5997155 w 10089256"/>
              <a:gd name="connsiteY168" fmla="*/ 6387863 h 6752435"/>
              <a:gd name="connsiteX169" fmla="*/ 5928796 w 10089256"/>
              <a:gd name="connsiteY169" fmla="*/ 6391488 h 6752435"/>
              <a:gd name="connsiteX170" fmla="*/ 5883472 w 10089256"/>
              <a:gd name="connsiteY170" fmla="*/ 6366895 h 6752435"/>
              <a:gd name="connsiteX171" fmla="*/ 5899077 w 10089256"/>
              <a:gd name="connsiteY171" fmla="*/ 6356508 h 6752435"/>
              <a:gd name="connsiteX172" fmla="*/ 5939198 w 10089256"/>
              <a:gd name="connsiteY172" fmla="*/ 6271810 h 6752435"/>
              <a:gd name="connsiteX173" fmla="*/ 5952573 w 10089256"/>
              <a:gd name="connsiteY173" fmla="*/ 6233913 h 6752435"/>
              <a:gd name="connsiteX174" fmla="*/ 6046935 w 10089256"/>
              <a:gd name="connsiteY174" fmla="*/ 6109885 h 6752435"/>
              <a:gd name="connsiteX175" fmla="*/ 6158386 w 10089256"/>
              <a:gd name="connsiteY175" fmla="*/ 5948708 h 6752435"/>
              <a:gd name="connsiteX176" fmla="*/ 6205196 w 10089256"/>
              <a:gd name="connsiteY176" fmla="*/ 5849894 h 6752435"/>
              <a:gd name="connsiteX177" fmla="*/ 6249034 w 10089256"/>
              <a:gd name="connsiteY177" fmla="*/ 5794938 h 6752435"/>
              <a:gd name="connsiteX178" fmla="*/ 6274296 w 10089256"/>
              <a:gd name="connsiteY178" fmla="*/ 5716912 h 6752435"/>
              <a:gd name="connsiteX179" fmla="*/ 6344881 w 10089256"/>
              <a:gd name="connsiteY179" fmla="*/ 5673143 h 6752435"/>
              <a:gd name="connsiteX180" fmla="*/ 6408780 w 10089256"/>
              <a:gd name="connsiteY180" fmla="*/ 5595168 h 6752435"/>
              <a:gd name="connsiteX181" fmla="*/ 6460790 w 10089256"/>
              <a:gd name="connsiteY181" fmla="*/ 5508998 h 6752435"/>
              <a:gd name="connsiteX182" fmla="*/ 6494969 w 10089256"/>
              <a:gd name="connsiteY182" fmla="*/ 5463694 h 6752435"/>
              <a:gd name="connsiteX183" fmla="*/ 6544751 w 10089256"/>
              <a:gd name="connsiteY183" fmla="*/ 5408003 h 6752435"/>
              <a:gd name="connsiteX184" fmla="*/ 6685923 w 10089256"/>
              <a:gd name="connsiteY184" fmla="*/ 5214155 h 6752435"/>
              <a:gd name="connsiteX185" fmla="*/ 6766911 w 10089256"/>
              <a:gd name="connsiteY185" fmla="*/ 5089366 h 6752435"/>
              <a:gd name="connsiteX186" fmla="*/ 6748335 w 10089256"/>
              <a:gd name="connsiteY186" fmla="*/ 5046965 h 6752435"/>
              <a:gd name="connsiteX187" fmla="*/ 6737933 w 10089256"/>
              <a:gd name="connsiteY187" fmla="*/ 5031340 h 6752435"/>
              <a:gd name="connsiteX188" fmla="*/ 6736446 w 10089256"/>
              <a:gd name="connsiteY188" fmla="*/ 5000114 h 6752435"/>
              <a:gd name="connsiteX189" fmla="*/ 6806290 w 10089256"/>
              <a:gd name="connsiteY189" fmla="*/ 4960061 h 6752435"/>
              <a:gd name="connsiteX190" fmla="*/ 6818921 w 10089256"/>
              <a:gd name="connsiteY190" fmla="*/ 4964539 h 6752435"/>
              <a:gd name="connsiteX191" fmla="*/ 6799603 w 10089256"/>
              <a:gd name="connsiteY191" fmla="*/ 4906525 h 6752435"/>
              <a:gd name="connsiteX192" fmla="*/ 6836011 w 10089256"/>
              <a:gd name="connsiteY192" fmla="*/ 4917725 h 6752435"/>
              <a:gd name="connsiteX193" fmla="*/ 6896938 w 10089256"/>
              <a:gd name="connsiteY193" fmla="*/ 4873943 h 6752435"/>
              <a:gd name="connsiteX194" fmla="*/ 6899166 w 10089256"/>
              <a:gd name="connsiteY194" fmla="*/ 4814473 h 6752435"/>
              <a:gd name="connsiteX195" fmla="*/ 6943747 w 10089256"/>
              <a:gd name="connsiteY195" fmla="*/ 4755801 h 6752435"/>
              <a:gd name="connsiteX196" fmla="*/ 6977183 w 10089256"/>
              <a:gd name="connsiteY196" fmla="*/ 4723877 h 6752435"/>
              <a:gd name="connsiteX197" fmla="*/ 7028451 w 10089256"/>
              <a:gd name="connsiteY197" fmla="*/ 4699412 h 6752435"/>
              <a:gd name="connsiteX198" fmla="*/ 7034394 w 10089256"/>
              <a:gd name="connsiteY198" fmla="*/ 4660018 h 6752435"/>
              <a:gd name="connsiteX199" fmla="*/ 7075260 w 10089256"/>
              <a:gd name="connsiteY199" fmla="*/ 4648921 h 6752435"/>
              <a:gd name="connsiteX200" fmla="*/ 7105724 w 10089256"/>
              <a:gd name="connsiteY200" fmla="*/ 4622197 h 6752435"/>
              <a:gd name="connsiteX201" fmla="*/ 7121327 w 10089256"/>
              <a:gd name="connsiteY201" fmla="*/ 4534493 h 6752435"/>
              <a:gd name="connsiteX202" fmla="*/ 7149561 w 10089256"/>
              <a:gd name="connsiteY202" fmla="*/ 4518919 h 6752435"/>
              <a:gd name="connsiteX203" fmla="*/ 7197857 w 10089256"/>
              <a:gd name="connsiteY203" fmla="*/ 4499654 h 6752435"/>
              <a:gd name="connsiteX204" fmla="*/ 7231293 w 10089256"/>
              <a:gd name="connsiteY204" fmla="*/ 4448402 h 6752435"/>
              <a:gd name="connsiteX205" fmla="*/ 7223862 w 10089256"/>
              <a:gd name="connsiteY205" fmla="*/ 4417911 h 6752435"/>
              <a:gd name="connsiteX206" fmla="*/ 7216432 w 10089256"/>
              <a:gd name="connsiteY206" fmla="*/ 4416414 h 6752435"/>
              <a:gd name="connsiteX207" fmla="*/ 7196278 w 10089256"/>
              <a:gd name="connsiteY207" fmla="*/ 4438690 h 6752435"/>
              <a:gd name="connsiteX208" fmla="*/ 7177346 w 10089256"/>
              <a:gd name="connsiteY208" fmla="*/ 4434041 h 6752435"/>
              <a:gd name="connsiteX209" fmla="*/ 7177093 w 10089256"/>
              <a:gd name="connsiteY209" fmla="*/ 4439158 h 6752435"/>
              <a:gd name="connsiteX210" fmla="*/ 7162604 w 10089256"/>
              <a:gd name="connsiteY210" fmla="*/ 4456052 h 6752435"/>
              <a:gd name="connsiteX211" fmla="*/ 7137341 w 10089256"/>
              <a:gd name="connsiteY211" fmla="*/ 4466426 h 6752435"/>
              <a:gd name="connsiteX212" fmla="*/ 7115794 w 10089256"/>
              <a:gd name="connsiteY212" fmla="*/ 4467884 h 6752435"/>
              <a:gd name="connsiteX213" fmla="*/ 7057838 w 10089256"/>
              <a:gd name="connsiteY213" fmla="*/ 4496801 h 6752435"/>
              <a:gd name="connsiteX214" fmla="*/ 7041492 w 10089256"/>
              <a:gd name="connsiteY214" fmla="*/ 4520570 h 6752435"/>
              <a:gd name="connsiteX215" fmla="*/ 6935985 w 10089256"/>
              <a:gd name="connsiteY215" fmla="*/ 4661681 h 6752435"/>
              <a:gd name="connsiteX216" fmla="*/ 6863912 w 10089256"/>
              <a:gd name="connsiteY216" fmla="*/ 4712881 h 6752435"/>
              <a:gd name="connsiteX217" fmla="*/ 6834007 w 10089256"/>
              <a:gd name="connsiteY217" fmla="*/ 4728361 h 6752435"/>
              <a:gd name="connsiteX218" fmla="*/ 6816074 w 10089256"/>
              <a:gd name="connsiteY218" fmla="*/ 4724626 h 6752435"/>
              <a:gd name="connsiteX219" fmla="*/ 6804686 w 10089256"/>
              <a:gd name="connsiteY219" fmla="*/ 4738539 h 6752435"/>
              <a:gd name="connsiteX220" fmla="*/ 6800195 w 10089256"/>
              <a:gd name="connsiteY220" fmla="*/ 4740930 h 6752435"/>
              <a:gd name="connsiteX221" fmla="*/ 6800663 w 10089256"/>
              <a:gd name="connsiteY221" fmla="*/ 4746531 h 6752435"/>
              <a:gd name="connsiteX222" fmla="*/ 6788868 w 10089256"/>
              <a:gd name="connsiteY222" fmla="*/ 4769283 h 6752435"/>
              <a:gd name="connsiteX223" fmla="*/ 6704164 w 10089256"/>
              <a:gd name="connsiteY223" fmla="*/ 4787013 h 6752435"/>
              <a:gd name="connsiteX224" fmla="*/ 6693840 w 10089256"/>
              <a:gd name="connsiteY224" fmla="*/ 4783354 h 6752435"/>
              <a:gd name="connsiteX225" fmla="*/ 6687965 w 10089256"/>
              <a:gd name="connsiteY225" fmla="*/ 4787149 h 6752435"/>
              <a:gd name="connsiteX226" fmla="*/ 6693350 w 10089256"/>
              <a:gd name="connsiteY226" fmla="*/ 4809738 h 6752435"/>
              <a:gd name="connsiteX227" fmla="*/ 6700780 w 10089256"/>
              <a:gd name="connsiteY227" fmla="*/ 4820899 h 6752435"/>
              <a:gd name="connsiteX228" fmla="*/ 6687406 w 10089256"/>
              <a:gd name="connsiteY228" fmla="*/ 4858796 h 6752435"/>
              <a:gd name="connsiteX229" fmla="*/ 6674868 w 10089256"/>
              <a:gd name="connsiteY229" fmla="*/ 4868351 h 6752435"/>
              <a:gd name="connsiteX230" fmla="*/ 6674211 w 10089256"/>
              <a:gd name="connsiteY230" fmla="*/ 4869528 h 6752435"/>
              <a:gd name="connsiteX231" fmla="*/ 6676023 w 10089256"/>
              <a:gd name="connsiteY231" fmla="*/ 4873399 h 6752435"/>
              <a:gd name="connsiteX232" fmla="*/ 6684103 w 10089256"/>
              <a:gd name="connsiteY232" fmla="*/ 4935673 h 6752435"/>
              <a:gd name="connsiteX233" fmla="*/ 6651412 w 10089256"/>
              <a:gd name="connsiteY233" fmla="*/ 4983209 h 6752435"/>
              <a:gd name="connsiteX234" fmla="*/ 6605344 w 10089256"/>
              <a:gd name="connsiteY234" fmla="*/ 5029984 h 6752435"/>
              <a:gd name="connsiteX235" fmla="*/ 6549618 w 10089256"/>
              <a:gd name="connsiteY235" fmla="*/ 5096075 h 6752435"/>
              <a:gd name="connsiteX236" fmla="*/ 6479032 w 10089256"/>
              <a:gd name="connsiteY236" fmla="*/ 5188167 h 6752435"/>
              <a:gd name="connsiteX237" fmla="*/ 6451077 w 10089256"/>
              <a:gd name="connsiteY237" fmla="*/ 5224093 h 6752435"/>
              <a:gd name="connsiteX238" fmla="*/ 6443635 w 10089256"/>
              <a:gd name="connsiteY238" fmla="*/ 5230154 h 6752435"/>
              <a:gd name="connsiteX239" fmla="*/ 6450386 w 10089256"/>
              <a:gd name="connsiteY239" fmla="*/ 5232428 h 6752435"/>
              <a:gd name="connsiteX240" fmla="*/ 6452616 w 10089256"/>
              <a:gd name="connsiteY240" fmla="*/ 5250273 h 6752435"/>
              <a:gd name="connsiteX241" fmla="*/ 6421410 w 10089256"/>
              <a:gd name="connsiteY241" fmla="*/ 5271047 h 6752435"/>
              <a:gd name="connsiteX242" fmla="*/ 6417695 w 10089256"/>
              <a:gd name="connsiteY242" fmla="*/ 5270299 h 6752435"/>
              <a:gd name="connsiteX243" fmla="*/ 6307727 w 10089256"/>
              <a:gd name="connsiteY243" fmla="*/ 5327398 h 6752435"/>
              <a:gd name="connsiteX244" fmla="*/ 6292124 w 10089256"/>
              <a:gd name="connsiteY244" fmla="*/ 5357114 h 6752435"/>
              <a:gd name="connsiteX245" fmla="*/ 6177702 w 10089256"/>
              <a:gd name="connsiteY245" fmla="*/ 5378521 h 6752435"/>
              <a:gd name="connsiteX246" fmla="*/ 6166741 w 10089256"/>
              <a:gd name="connsiteY246" fmla="*/ 5369306 h 6752435"/>
              <a:gd name="connsiteX247" fmla="*/ 6165926 w 10089256"/>
              <a:gd name="connsiteY247" fmla="*/ 5369321 h 6752435"/>
              <a:gd name="connsiteX248" fmla="*/ 6157017 w 10089256"/>
              <a:gd name="connsiteY248" fmla="*/ 5376210 h 6752435"/>
              <a:gd name="connsiteX249" fmla="*/ 6143933 w 10089256"/>
              <a:gd name="connsiteY249" fmla="*/ 5395138 h 6752435"/>
              <a:gd name="connsiteX250" fmla="*/ 6142872 w 10089256"/>
              <a:gd name="connsiteY250" fmla="*/ 5396864 h 6752435"/>
              <a:gd name="connsiteX251" fmla="*/ 6142779 w 10089256"/>
              <a:gd name="connsiteY251" fmla="*/ 5398547 h 6752435"/>
              <a:gd name="connsiteX252" fmla="*/ 6153182 w 10089256"/>
              <a:gd name="connsiteY252" fmla="*/ 5443167 h 6752435"/>
              <a:gd name="connsiteX253" fmla="*/ 6138322 w 10089256"/>
              <a:gd name="connsiteY253" fmla="*/ 5440173 h 6752435"/>
              <a:gd name="connsiteX254" fmla="*/ 6122150 w 10089256"/>
              <a:gd name="connsiteY254" fmla="*/ 5429028 h 6752435"/>
              <a:gd name="connsiteX255" fmla="*/ 6114399 w 10089256"/>
              <a:gd name="connsiteY255" fmla="*/ 5438962 h 6752435"/>
              <a:gd name="connsiteX256" fmla="*/ 6103463 w 10089256"/>
              <a:gd name="connsiteY256" fmla="*/ 5444634 h 6752435"/>
              <a:gd name="connsiteX257" fmla="*/ 6095319 w 10089256"/>
              <a:gd name="connsiteY257" fmla="*/ 5464371 h 6752435"/>
              <a:gd name="connsiteX258" fmla="*/ 6112316 w 10089256"/>
              <a:gd name="connsiteY258" fmla="*/ 5483258 h 6752435"/>
              <a:gd name="connsiteX259" fmla="*/ 6119004 w 10089256"/>
              <a:gd name="connsiteY259" fmla="*/ 5517465 h 6752435"/>
              <a:gd name="connsiteX260" fmla="*/ 6096713 w 10089256"/>
              <a:gd name="connsiteY260" fmla="*/ 5551633 h 6752435"/>
              <a:gd name="connsiteX261" fmla="*/ 6098200 w 10089256"/>
              <a:gd name="connsiteY261" fmla="*/ 5582860 h 6752435"/>
              <a:gd name="connsiteX262" fmla="*/ 6101915 w 10089256"/>
              <a:gd name="connsiteY262" fmla="*/ 5602936 h 6752435"/>
              <a:gd name="connsiteX263" fmla="*/ 6081110 w 10089256"/>
              <a:gd name="connsiteY263" fmla="*/ 5600679 h 6752435"/>
              <a:gd name="connsiteX264" fmla="*/ 6054361 w 10089256"/>
              <a:gd name="connsiteY264" fmla="*/ 5608821 h 6752435"/>
              <a:gd name="connsiteX265" fmla="*/ 5962972 w 10089256"/>
              <a:gd name="connsiteY265" fmla="*/ 5804966 h 6752435"/>
              <a:gd name="connsiteX266" fmla="*/ 5931022 w 10089256"/>
              <a:gd name="connsiteY266" fmla="*/ 5868114 h 6752435"/>
              <a:gd name="connsiteX267" fmla="*/ 5882727 w 10089256"/>
              <a:gd name="connsiteY267" fmla="*/ 5926038 h 6752435"/>
              <a:gd name="connsiteX268" fmla="*/ 5845576 w 10089256"/>
              <a:gd name="connsiteY268" fmla="*/ 5976542 h 6752435"/>
              <a:gd name="connsiteX269" fmla="*/ 5806939 w 10089256"/>
              <a:gd name="connsiteY269" fmla="*/ 5870180 h 6752435"/>
              <a:gd name="connsiteX270" fmla="*/ 5779446 w 10089256"/>
              <a:gd name="connsiteY270" fmla="*/ 5824051 h 6752435"/>
              <a:gd name="connsiteX271" fmla="*/ 5760128 w 10089256"/>
              <a:gd name="connsiteY271" fmla="*/ 5804696 h 6752435"/>
              <a:gd name="connsiteX272" fmla="*/ 5717776 w 10089256"/>
              <a:gd name="connsiteY272" fmla="*/ 5803896 h 6752435"/>
              <a:gd name="connsiteX273" fmla="*/ 5688798 w 10089256"/>
              <a:gd name="connsiteY273" fmla="*/ 5871510 h 6752435"/>
              <a:gd name="connsiteX274" fmla="*/ 5657592 w 10089256"/>
              <a:gd name="connsiteY274" fmla="*/ 5921278 h 6752435"/>
              <a:gd name="connsiteX275" fmla="*/ 5642731 w 10089256"/>
              <a:gd name="connsiteY275" fmla="*/ 5927949 h 6752435"/>
              <a:gd name="connsiteX276" fmla="*/ 5628614 w 10089256"/>
              <a:gd name="connsiteY276" fmla="*/ 5969563 h 6752435"/>
              <a:gd name="connsiteX277" fmla="*/ 5616726 w 10089256"/>
              <a:gd name="connsiteY277" fmla="*/ 5990363 h 6752435"/>
              <a:gd name="connsiteX278" fmla="*/ 5565458 w 10089256"/>
              <a:gd name="connsiteY278" fmla="*/ 6014828 h 6752435"/>
              <a:gd name="connsiteX279" fmla="*/ 5570660 w 10089256"/>
              <a:gd name="connsiteY279" fmla="*/ 6075797 h 6752435"/>
              <a:gd name="connsiteX280" fmla="*/ 5572146 w 10089256"/>
              <a:gd name="connsiteY280" fmla="*/ 6126352 h 6752435"/>
              <a:gd name="connsiteX281" fmla="*/ 5558772 w 10089256"/>
              <a:gd name="connsiteY281" fmla="*/ 6173913 h 6752435"/>
              <a:gd name="connsiteX282" fmla="*/ 5549856 w 10089256"/>
              <a:gd name="connsiteY282" fmla="*/ 6179849 h 6752435"/>
              <a:gd name="connsiteX283" fmla="*/ 5506761 w 10089256"/>
              <a:gd name="connsiteY283" fmla="*/ 6153772 h 6752435"/>
              <a:gd name="connsiteX284" fmla="*/ 5425772 w 10089256"/>
              <a:gd name="connsiteY284" fmla="*/ 6123926 h 6752435"/>
              <a:gd name="connsiteX285" fmla="*/ 5422799 w 10089256"/>
              <a:gd name="connsiteY285" fmla="*/ 6129127 h 6752435"/>
              <a:gd name="connsiteX286" fmla="*/ 5370789 w 10089256"/>
              <a:gd name="connsiteY286" fmla="*/ 6186302 h 6752435"/>
              <a:gd name="connsiteX287" fmla="*/ 5352214 w 10089256"/>
              <a:gd name="connsiteY287" fmla="*/ 6259877 h 6752435"/>
              <a:gd name="connsiteX288" fmla="*/ 5302432 w 10089256"/>
              <a:gd name="connsiteY288" fmla="*/ 6228587 h 6752435"/>
              <a:gd name="connsiteX289" fmla="*/ 5248191 w 10089256"/>
              <a:gd name="connsiteY289" fmla="*/ 6219594 h 6752435"/>
              <a:gd name="connsiteX290" fmla="*/ 5190979 w 10089256"/>
              <a:gd name="connsiteY290" fmla="*/ 6380098 h 6752435"/>
              <a:gd name="connsiteX291" fmla="*/ 5175378 w 10089256"/>
              <a:gd name="connsiteY291" fmla="*/ 6429144 h 6752435"/>
              <a:gd name="connsiteX292" fmla="*/ 5124109 w 10089256"/>
              <a:gd name="connsiteY292" fmla="*/ 6434280 h 6752435"/>
              <a:gd name="connsiteX293" fmla="*/ 5029746 w 10089256"/>
              <a:gd name="connsiteY293" fmla="*/ 6442333 h 6752435"/>
              <a:gd name="connsiteX294" fmla="*/ 5006713 w 10089256"/>
              <a:gd name="connsiteY294" fmla="*/ 6460888 h 6752435"/>
              <a:gd name="connsiteX295" fmla="*/ 5000768 w 10089256"/>
              <a:gd name="connsiteY295" fmla="*/ 6461623 h 6752435"/>
              <a:gd name="connsiteX296" fmla="*/ 5005969 w 10089256"/>
              <a:gd name="connsiteY296" fmla="*/ 6464603 h 6752435"/>
              <a:gd name="connsiteX297" fmla="*/ 5025288 w 10089256"/>
              <a:gd name="connsiteY297" fmla="*/ 6483959 h 6752435"/>
              <a:gd name="connsiteX298" fmla="*/ 5021573 w 10089256"/>
              <a:gd name="connsiteY298" fmla="*/ 6570192 h 6752435"/>
              <a:gd name="connsiteX299" fmla="*/ 4957674 w 10089256"/>
              <a:gd name="connsiteY299" fmla="*/ 6590180 h 6752435"/>
              <a:gd name="connsiteX300" fmla="*/ 4917551 w 10089256"/>
              <a:gd name="connsiteY300" fmla="*/ 6616890 h 6752435"/>
              <a:gd name="connsiteX301" fmla="*/ 4894517 w 10089256"/>
              <a:gd name="connsiteY301" fmla="*/ 6635445 h 6752435"/>
              <a:gd name="connsiteX302" fmla="*/ 4878170 w 10089256"/>
              <a:gd name="connsiteY302" fmla="*/ 6601225 h 6752435"/>
              <a:gd name="connsiteX303" fmla="*/ 4910120 w 10089256"/>
              <a:gd name="connsiteY303" fmla="*/ 6431765 h 6752435"/>
              <a:gd name="connsiteX304" fmla="*/ 4908634 w 10089256"/>
              <a:gd name="connsiteY304" fmla="*/ 6390874 h 6752435"/>
              <a:gd name="connsiteX305" fmla="*/ 4899717 w 10089256"/>
              <a:gd name="connsiteY305" fmla="*/ 6290499 h 6752435"/>
              <a:gd name="connsiteX306" fmla="*/ 4907889 w 10089256"/>
              <a:gd name="connsiteY306" fmla="*/ 6201298 h 6752435"/>
              <a:gd name="connsiteX307" fmla="*/ 4935380 w 10089256"/>
              <a:gd name="connsiteY307" fmla="*/ 6179775 h 6752435"/>
              <a:gd name="connsiteX308" fmla="*/ 4952470 w 10089256"/>
              <a:gd name="connsiteY308" fmla="*/ 6181285 h 6752435"/>
              <a:gd name="connsiteX309" fmla="*/ 4940581 w 10089256"/>
              <a:gd name="connsiteY309" fmla="*/ 6163427 h 6752435"/>
              <a:gd name="connsiteX310" fmla="*/ 4945782 w 10089256"/>
              <a:gd name="connsiteY310" fmla="*/ 6098755 h 6752435"/>
              <a:gd name="connsiteX311" fmla="*/ 4974760 w 10089256"/>
              <a:gd name="connsiteY311" fmla="*/ 6108458 h 6752435"/>
              <a:gd name="connsiteX312" fmla="*/ 4995565 w 10089256"/>
              <a:gd name="connsiteY312" fmla="*/ 6120380 h 6752435"/>
              <a:gd name="connsiteX313" fmla="*/ 5000022 w 10089256"/>
              <a:gd name="connsiteY313" fmla="*/ 6088419 h 6752435"/>
              <a:gd name="connsiteX314" fmla="*/ 4990364 w 10089256"/>
              <a:gd name="connsiteY314" fmla="*/ 6078741 h 6752435"/>
              <a:gd name="connsiteX315" fmla="*/ 4988877 w 10089256"/>
              <a:gd name="connsiteY315" fmla="*/ 6028186 h 6752435"/>
              <a:gd name="connsiteX316" fmla="*/ 5033457 w 10089256"/>
              <a:gd name="connsiteY316" fmla="*/ 5969514 h 6752435"/>
              <a:gd name="connsiteX317" fmla="*/ 5042373 w 10089256"/>
              <a:gd name="connsiteY317" fmla="*/ 5915255 h 6752435"/>
              <a:gd name="connsiteX318" fmla="*/ 5054261 w 10089256"/>
              <a:gd name="connsiteY318" fmla="*/ 5894454 h 6752435"/>
              <a:gd name="connsiteX319" fmla="*/ 5100329 w 10089256"/>
              <a:gd name="connsiteY319" fmla="*/ 5867009 h 6752435"/>
              <a:gd name="connsiteX320" fmla="*/ 5217723 w 10089256"/>
              <a:gd name="connsiteY320" fmla="*/ 5763084 h 6752435"/>
              <a:gd name="connsiteX321" fmla="*/ 5234813 w 10089256"/>
              <a:gd name="connsiteY321" fmla="*/ 5687278 h 6752435"/>
              <a:gd name="connsiteX322" fmla="*/ 5211037 w 10089256"/>
              <a:gd name="connsiteY322" fmla="*/ 5680555 h 6752435"/>
              <a:gd name="connsiteX323" fmla="*/ 5186238 w 10089256"/>
              <a:gd name="connsiteY323" fmla="*/ 5674865 h 6752435"/>
              <a:gd name="connsiteX324" fmla="*/ 5184544 w 10089256"/>
              <a:gd name="connsiteY324" fmla="*/ 5675029 h 6752435"/>
              <a:gd name="connsiteX325" fmla="*/ 5184698 w 10089256"/>
              <a:gd name="connsiteY325" fmla="*/ 5689005 h 6752435"/>
              <a:gd name="connsiteX326" fmla="*/ 5175784 w 10089256"/>
              <a:gd name="connsiteY326" fmla="*/ 5694940 h 6752435"/>
              <a:gd name="connsiteX327" fmla="*/ 5149777 w 10089256"/>
              <a:gd name="connsiteY327" fmla="*/ 5689702 h 6752435"/>
              <a:gd name="connsiteX328" fmla="*/ 5146795 w 10089256"/>
              <a:gd name="connsiteY328" fmla="*/ 5686066 h 6752435"/>
              <a:gd name="connsiteX329" fmla="*/ 5144164 w 10089256"/>
              <a:gd name="connsiteY329" fmla="*/ 5687470 h 6752435"/>
              <a:gd name="connsiteX330" fmla="*/ 5128561 w 10089256"/>
              <a:gd name="connsiteY330" fmla="*/ 5706465 h 6752435"/>
              <a:gd name="connsiteX331" fmla="*/ 5111472 w 10089256"/>
              <a:gd name="connsiteY331" fmla="*/ 5714621 h 6752435"/>
              <a:gd name="connsiteX332" fmla="*/ 5103299 w 10089256"/>
              <a:gd name="connsiteY332" fmla="*/ 5697511 h 6752435"/>
              <a:gd name="connsiteX333" fmla="*/ 5102556 w 10089256"/>
              <a:gd name="connsiteY333" fmla="*/ 5691562 h 6752435"/>
              <a:gd name="connsiteX334" fmla="*/ 5098098 w 10089256"/>
              <a:gd name="connsiteY334" fmla="*/ 5665536 h 6752435"/>
              <a:gd name="connsiteX335" fmla="*/ 5077293 w 10089256"/>
              <a:gd name="connsiteY335" fmla="*/ 5692272 h 6752435"/>
              <a:gd name="connsiteX336" fmla="*/ 5078037 w 10089256"/>
              <a:gd name="connsiteY336" fmla="*/ 5707885 h 6752435"/>
              <a:gd name="connsiteX337" fmla="*/ 5070606 w 10089256"/>
              <a:gd name="connsiteY337" fmla="*/ 5725717 h 6752435"/>
              <a:gd name="connsiteX338" fmla="*/ 5057232 w 10089256"/>
              <a:gd name="connsiteY338" fmla="*/ 5715292 h 6752435"/>
              <a:gd name="connsiteX339" fmla="*/ 5001505 w 10089256"/>
              <a:gd name="connsiteY339" fmla="*/ 5733060 h 6752435"/>
              <a:gd name="connsiteX340" fmla="*/ 4841758 w 10089256"/>
              <a:gd name="connsiteY340" fmla="*/ 5932831 h 6752435"/>
              <a:gd name="connsiteX341" fmla="*/ 4790490 w 10089256"/>
              <a:gd name="connsiteY341" fmla="*/ 5966961 h 6752435"/>
              <a:gd name="connsiteX342" fmla="*/ 4731792 w 10089256"/>
              <a:gd name="connsiteY342" fmla="*/ 6038252 h 6752435"/>
              <a:gd name="connsiteX343" fmla="*/ 4679038 w 10089256"/>
              <a:gd name="connsiteY343" fmla="*/ 6079814 h 6752435"/>
              <a:gd name="connsiteX344" fmla="*/ 4659557 w 10089256"/>
              <a:gd name="connsiteY344" fmla="*/ 6072144 h 6752435"/>
              <a:gd name="connsiteX345" fmla="*/ 4656573 w 10089256"/>
              <a:gd name="connsiteY345" fmla="*/ 6069736 h 6752435"/>
              <a:gd name="connsiteX346" fmla="*/ 4647500 w 10089256"/>
              <a:gd name="connsiteY346" fmla="*/ 6085283 h 6752435"/>
              <a:gd name="connsiteX347" fmla="*/ 4583601 w 10089256"/>
              <a:gd name="connsiteY347" fmla="*/ 6105271 h 6752435"/>
              <a:gd name="connsiteX348" fmla="*/ 4543478 w 10089256"/>
              <a:gd name="connsiteY348" fmla="*/ 6131981 h 6752435"/>
              <a:gd name="connsiteX349" fmla="*/ 4520444 w 10089256"/>
              <a:gd name="connsiteY349" fmla="*/ 6150536 h 6752435"/>
              <a:gd name="connsiteX350" fmla="*/ 4504097 w 10089256"/>
              <a:gd name="connsiteY350" fmla="*/ 6116317 h 6752435"/>
              <a:gd name="connsiteX351" fmla="*/ 4536046 w 10089256"/>
              <a:gd name="connsiteY351" fmla="*/ 5946857 h 6752435"/>
              <a:gd name="connsiteX352" fmla="*/ 4534560 w 10089256"/>
              <a:gd name="connsiteY352" fmla="*/ 5905965 h 6752435"/>
              <a:gd name="connsiteX353" fmla="*/ 4525643 w 10089256"/>
              <a:gd name="connsiteY353" fmla="*/ 5805590 h 6752435"/>
              <a:gd name="connsiteX354" fmla="*/ 4533816 w 10089256"/>
              <a:gd name="connsiteY354" fmla="*/ 5716389 h 6752435"/>
              <a:gd name="connsiteX355" fmla="*/ 4561307 w 10089256"/>
              <a:gd name="connsiteY355" fmla="*/ 5694866 h 6752435"/>
              <a:gd name="connsiteX356" fmla="*/ 4578397 w 10089256"/>
              <a:gd name="connsiteY356" fmla="*/ 5696376 h 6752435"/>
              <a:gd name="connsiteX357" fmla="*/ 4566508 w 10089256"/>
              <a:gd name="connsiteY357" fmla="*/ 5678518 h 6752435"/>
              <a:gd name="connsiteX358" fmla="*/ 4571709 w 10089256"/>
              <a:gd name="connsiteY358" fmla="*/ 5613846 h 6752435"/>
              <a:gd name="connsiteX359" fmla="*/ 4600686 w 10089256"/>
              <a:gd name="connsiteY359" fmla="*/ 5623549 h 6752435"/>
              <a:gd name="connsiteX360" fmla="*/ 4621490 w 10089256"/>
              <a:gd name="connsiteY360" fmla="*/ 5635472 h 6752435"/>
              <a:gd name="connsiteX361" fmla="*/ 4625949 w 10089256"/>
              <a:gd name="connsiteY361" fmla="*/ 5603510 h 6752435"/>
              <a:gd name="connsiteX362" fmla="*/ 4616289 w 10089256"/>
              <a:gd name="connsiteY362" fmla="*/ 5593832 h 6752435"/>
              <a:gd name="connsiteX363" fmla="*/ 4614804 w 10089256"/>
              <a:gd name="connsiteY363" fmla="*/ 5543277 h 6752435"/>
              <a:gd name="connsiteX364" fmla="*/ 4659384 w 10089256"/>
              <a:gd name="connsiteY364" fmla="*/ 5484605 h 6752435"/>
              <a:gd name="connsiteX365" fmla="*/ 4668300 w 10089256"/>
              <a:gd name="connsiteY365" fmla="*/ 5430346 h 6752435"/>
              <a:gd name="connsiteX366" fmla="*/ 4680188 w 10089256"/>
              <a:gd name="connsiteY366" fmla="*/ 5409545 h 6752435"/>
              <a:gd name="connsiteX367" fmla="*/ 4726255 w 10089256"/>
              <a:gd name="connsiteY367" fmla="*/ 5382100 h 6752435"/>
              <a:gd name="connsiteX368" fmla="*/ 4843652 w 10089256"/>
              <a:gd name="connsiteY368" fmla="*/ 5278176 h 6752435"/>
              <a:gd name="connsiteX369" fmla="*/ 4860740 w 10089256"/>
              <a:gd name="connsiteY369" fmla="*/ 5202368 h 6752435"/>
              <a:gd name="connsiteX370" fmla="*/ 4836964 w 10089256"/>
              <a:gd name="connsiteY370" fmla="*/ 5195646 h 6752435"/>
              <a:gd name="connsiteX371" fmla="*/ 4754488 w 10089256"/>
              <a:gd name="connsiteY371" fmla="*/ 5221556 h 6752435"/>
              <a:gd name="connsiteX372" fmla="*/ 4737400 w 10089256"/>
              <a:gd name="connsiteY372" fmla="*/ 5229711 h 6752435"/>
              <a:gd name="connsiteX373" fmla="*/ 4729226 w 10089256"/>
              <a:gd name="connsiteY373" fmla="*/ 5212602 h 6752435"/>
              <a:gd name="connsiteX374" fmla="*/ 4728483 w 10089256"/>
              <a:gd name="connsiteY374" fmla="*/ 5206653 h 6752435"/>
              <a:gd name="connsiteX375" fmla="*/ 4724025 w 10089256"/>
              <a:gd name="connsiteY375" fmla="*/ 5180627 h 6752435"/>
              <a:gd name="connsiteX376" fmla="*/ 4703219 w 10089256"/>
              <a:gd name="connsiteY376" fmla="*/ 5207363 h 6752435"/>
              <a:gd name="connsiteX377" fmla="*/ 4703963 w 10089256"/>
              <a:gd name="connsiteY377" fmla="*/ 5222976 h 6752435"/>
              <a:gd name="connsiteX378" fmla="*/ 4696532 w 10089256"/>
              <a:gd name="connsiteY378" fmla="*/ 5240808 h 6752435"/>
              <a:gd name="connsiteX379" fmla="*/ 4683159 w 10089256"/>
              <a:gd name="connsiteY379" fmla="*/ 5230382 h 6752435"/>
              <a:gd name="connsiteX380" fmla="*/ 4627433 w 10089256"/>
              <a:gd name="connsiteY380" fmla="*/ 5248151 h 6752435"/>
              <a:gd name="connsiteX381" fmla="*/ 4467684 w 10089256"/>
              <a:gd name="connsiteY381" fmla="*/ 5447922 h 6752435"/>
              <a:gd name="connsiteX382" fmla="*/ 4416417 w 10089256"/>
              <a:gd name="connsiteY382" fmla="*/ 5482052 h 6752435"/>
              <a:gd name="connsiteX383" fmla="*/ 4357719 w 10089256"/>
              <a:gd name="connsiteY383" fmla="*/ 5553343 h 6752435"/>
              <a:gd name="connsiteX384" fmla="*/ 4304965 w 10089256"/>
              <a:gd name="connsiteY384" fmla="*/ 5594905 h 6752435"/>
              <a:gd name="connsiteX385" fmla="*/ 4241807 w 10089256"/>
              <a:gd name="connsiteY385" fmla="*/ 5533859 h 6752435"/>
              <a:gd name="connsiteX386" fmla="*/ 4241064 w 10089256"/>
              <a:gd name="connsiteY386" fmla="*/ 5460258 h 6752435"/>
              <a:gd name="connsiteX387" fmla="*/ 4311652 w 10089256"/>
              <a:gd name="connsiteY387" fmla="*/ 5493807 h 6752435"/>
              <a:gd name="connsiteX388" fmla="*/ 4321310 w 10089256"/>
              <a:gd name="connsiteY388" fmla="*/ 5464826 h 6752435"/>
              <a:gd name="connsiteX389" fmla="*/ 4294562 w 10089256"/>
              <a:gd name="connsiteY389" fmla="*/ 5434309 h 6752435"/>
              <a:gd name="connsiteX390" fmla="*/ 4309421 w 10089256"/>
              <a:gd name="connsiteY390" fmla="*/ 5350322 h 6752435"/>
              <a:gd name="connsiteX391" fmla="*/ 4329483 w 10089256"/>
              <a:gd name="connsiteY391" fmla="*/ 5336966 h 6752435"/>
              <a:gd name="connsiteX392" fmla="*/ 4337655 w 10089256"/>
              <a:gd name="connsiteY392" fmla="*/ 5305752 h 6752435"/>
              <a:gd name="connsiteX393" fmla="*/ 4314623 w 10089256"/>
              <a:gd name="connsiteY393" fmla="*/ 5295314 h 6752435"/>
              <a:gd name="connsiteX394" fmla="*/ 4284159 w 10089256"/>
              <a:gd name="connsiteY394" fmla="*/ 5283378 h 6752435"/>
              <a:gd name="connsiteX395" fmla="*/ 4297532 w 10089256"/>
              <a:gd name="connsiteY395" fmla="*/ 5255146 h 6752435"/>
              <a:gd name="connsiteX396" fmla="*/ 4558329 w 10089256"/>
              <a:gd name="connsiteY396" fmla="*/ 4936560 h 6752435"/>
              <a:gd name="connsiteX397" fmla="*/ 4640061 w 10089256"/>
              <a:gd name="connsiteY397" fmla="*/ 4827385 h 6752435"/>
              <a:gd name="connsiteX398" fmla="*/ 4675726 w 10089256"/>
              <a:gd name="connsiteY398" fmla="*/ 4803642 h 6752435"/>
              <a:gd name="connsiteX399" fmla="*/ 4676089 w 10089256"/>
              <a:gd name="connsiteY399" fmla="*/ 4803588 h 6752435"/>
              <a:gd name="connsiteX400" fmla="*/ 4738470 w 10089256"/>
              <a:gd name="connsiteY400" fmla="*/ 4729075 h 6752435"/>
              <a:gd name="connsiteX401" fmla="*/ 4745157 w 10089256"/>
              <a:gd name="connsiteY401" fmla="*/ 4666636 h 6752435"/>
              <a:gd name="connsiteX402" fmla="*/ 4733269 w 10089256"/>
              <a:gd name="connsiteY402" fmla="*/ 4639112 h 6752435"/>
              <a:gd name="connsiteX403" fmla="*/ 4706519 w 10089256"/>
              <a:gd name="connsiteY403" fmla="*/ 4618261 h 6752435"/>
              <a:gd name="connsiteX404" fmla="*/ 4690173 w 10089256"/>
              <a:gd name="connsiteY404" fmla="*/ 4642030 h 6752435"/>
              <a:gd name="connsiteX405" fmla="*/ 4661196 w 10089256"/>
              <a:gd name="connsiteY405" fmla="*/ 4699978 h 6752435"/>
              <a:gd name="connsiteX406" fmla="*/ 4632962 w 10089256"/>
              <a:gd name="connsiteY406" fmla="*/ 4722801 h 6752435"/>
              <a:gd name="connsiteX407" fmla="*/ 4602504 w 10089256"/>
              <a:gd name="connsiteY407" fmla="*/ 4733946 h 6752435"/>
              <a:gd name="connsiteX408" fmla="*/ 4591989 w 10089256"/>
              <a:gd name="connsiteY408" fmla="*/ 4748324 h 6752435"/>
              <a:gd name="connsiteX409" fmla="*/ 4531805 w 10089256"/>
              <a:gd name="connsiteY409" fmla="*/ 4770872 h 6752435"/>
              <a:gd name="connsiteX410" fmla="*/ 4527462 w 10089256"/>
              <a:gd name="connsiteY410" fmla="*/ 4769745 h 6752435"/>
              <a:gd name="connsiteX411" fmla="*/ 4482130 w 10089256"/>
              <a:gd name="connsiteY411" fmla="*/ 4812742 h 6752435"/>
              <a:gd name="connsiteX412" fmla="*/ 4478968 w 10089256"/>
              <a:gd name="connsiteY412" fmla="*/ 4819558 h 6752435"/>
              <a:gd name="connsiteX413" fmla="*/ 4483369 w 10089256"/>
              <a:gd name="connsiteY413" fmla="*/ 4826171 h 6752435"/>
              <a:gd name="connsiteX414" fmla="*/ 4496744 w 10089256"/>
              <a:gd name="connsiteY414" fmla="*/ 4836597 h 6752435"/>
              <a:gd name="connsiteX415" fmla="*/ 4491544 w 10089256"/>
              <a:gd name="connsiteY415" fmla="*/ 4852945 h 6752435"/>
              <a:gd name="connsiteX416" fmla="*/ 4430617 w 10089256"/>
              <a:gd name="connsiteY416" fmla="*/ 4877397 h 6752435"/>
              <a:gd name="connsiteX417" fmla="*/ 4425415 w 10089256"/>
              <a:gd name="connsiteY417" fmla="*/ 4942070 h 6752435"/>
              <a:gd name="connsiteX418" fmla="*/ 4403758 w 10089256"/>
              <a:gd name="connsiteY418" fmla="*/ 4931873 h 6752435"/>
              <a:gd name="connsiteX419" fmla="*/ 4382566 w 10089256"/>
              <a:gd name="connsiteY419" fmla="*/ 4953118 h 6752435"/>
              <a:gd name="connsiteX420" fmla="*/ 4378109 w 10089256"/>
              <a:gd name="connsiteY420" fmla="*/ 4975415 h 6752435"/>
              <a:gd name="connsiteX421" fmla="*/ 4379595 w 10089256"/>
              <a:gd name="connsiteY421" fmla="*/ 5006641 h 6752435"/>
              <a:gd name="connsiteX422" fmla="*/ 4338729 w 10089256"/>
              <a:gd name="connsiteY422" fmla="*/ 5017739 h 6752435"/>
              <a:gd name="connsiteX423" fmla="*/ 4270371 w 10089256"/>
              <a:gd name="connsiteY423" fmla="*/ 4963377 h 6752435"/>
              <a:gd name="connsiteX424" fmla="*/ 4283745 w 10089256"/>
              <a:gd name="connsiteY424" fmla="*/ 4915815 h 6752435"/>
              <a:gd name="connsiteX425" fmla="*/ 4298140 w 10089256"/>
              <a:gd name="connsiteY425" fmla="*/ 4890929 h 6752435"/>
              <a:gd name="connsiteX426" fmla="*/ 4283257 w 10089256"/>
              <a:gd name="connsiteY426" fmla="*/ 4862039 h 6752435"/>
              <a:gd name="connsiteX427" fmla="*/ 4259722 w 10089256"/>
              <a:gd name="connsiteY427" fmla="*/ 4881631 h 6752435"/>
              <a:gd name="connsiteX428" fmla="*/ 4239661 w 10089256"/>
              <a:gd name="connsiteY428" fmla="*/ 4894986 h 6752435"/>
              <a:gd name="connsiteX429" fmla="*/ 4207712 w 10089256"/>
              <a:gd name="connsiteY429" fmla="*/ 4938806 h 6752435"/>
              <a:gd name="connsiteX430" fmla="*/ 4187650 w 10089256"/>
              <a:gd name="connsiteY430" fmla="*/ 4971490 h 6752435"/>
              <a:gd name="connsiteX431" fmla="*/ 4182448 w 10089256"/>
              <a:gd name="connsiteY431" fmla="*/ 5016832 h 6752435"/>
              <a:gd name="connsiteX432" fmla="*/ 4166846 w 10089256"/>
              <a:gd name="connsiteY432" fmla="*/ 5056213 h 6752435"/>
              <a:gd name="connsiteX433" fmla="*/ 4141583 w 10089256"/>
              <a:gd name="connsiteY433" fmla="*/ 5066588 h 6752435"/>
              <a:gd name="connsiteX434" fmla="*/ 4120035 w 10089256"/>
              <a:gd name="connsiteY434" fmla="*/ 5068046 h 6752435"/>
              <a:gd name="connsiteX435" fmla="*/ 4062081 w 10089256"/>
              <a:gd name="connsiteY435" fmla="*/ 5096964 h 6752435"/>
              <a:gd name="connsiteX436" fmla="*/ 4045734 w 10089256"/>
              <a:gd name="connsiteY436" fmla="*/ 5120731 h 6752435"/>
              <a:gd name="connsiteX437" fmla="*/ 3940226 w 10089256"/>
              <a:gd name="connsiteY437" fmla="*/ 5261843 h 6752435"/>
              <a:gd name="connsiteX438" fmla="*/ 3868154 w 10089256"/>
              <a:gd name="connsiteY438" fmla="*/ 5313044 h 6752435"/>
              <a:gd name="connsiteX439" fmla="*/ 3802769 w 10089256"/>
              <a:gd name="connsiteY439" fmla="*/ 5321134 h 6752435"/>
              <a:gd name="connsiteX440" fmla="*/ 3793110 w 10089256"/>
              <a:gd name="connsiteY440" fmla="*/ 5369445 h 6752435"/>
              <a:gd name="connsiteX441" fmla="*/ 3708407 w 10089256"/>
              <a:gd name="connsiteY441" fmla="*/ 5387174 h 6752435"/>
              <a:gd name="connsiteX442" fmla="*/ 3683143 w 10089256"/>
              <a:gd name="connsiteY442" fmla="*/ 5378219 h 6752435"/>
              <a:gd name="connsiteX443" fmla="*/ 3651193 w 10089256"/>
              <a:gd name="connsiteY443" fmla="*/ 5383381 h 6752435"/>
              <a:gd name="connsiteX444" fmla="*/ 3652680 w 10089256"/>
              <a:gd name="connsiteY444" fmla="*/ 5414608 h 6752435"/>
              <a:gd name="connsiteX445" fmla="*/ 3688346 w 10089256"/>
              <a:gd name="connsiteY445" fmla="*/ 5535835 h 6752435"/>
              <a:gd name="connsiteX446" fmla="*/ 3655653 w 10089256"/>
              <a:gd name="connsiteY446" fmla="*/ 5583371 h 6752435"/>
              <a:gd name="connsiteX447" fmla="*/ 3609586 w 10089256"/>
              <a:gd name="connsiteY447" fmla="*/ 5630145 h 6752435"/>
              <a:gd name="connsiteX448" fmla="*/ 3553860 w 10089256"/>
              <a:gd name="connsiteY448" fmla="*/ 5696237 h 6752435"/>
              <a:gd name="connsiteX449" fmla="*/ 3483274 w 10089256"/>
              <a:gd name="connsiteY449" fmla="*/ 5788329 h 6752435"/>
              <a:gd name="connsiteX450" fmla="*/ 3420118 w 10089256"/>
              <a:gd name="connsiteY450" fmla="*/ 5852924 h 6752435"/>
              <a:gd name="connsiteX451" fmla="*/ 3332442 w 10089256"/>
              <a:gd name="connsiteY451" fmla="*/ 5856524 h 6752435"/>
              <a:gd name="connsiteX452" fmla="*/ 3235108 w 10089256"/>
              <a:gd name="connsiteY452" fmla="*/ 5937429 h 6752435"/>
              <a:gd name="connsiteX453" fmla="*/ 3237335 w 10089256"/>
              <a:gd name="connsiteY453" fmla="*/ 5945609 h 6752435"/>
              <a:gd name="connsiteX454" fmla="*/ 3209845 w 10089256"/>
              <a:gd name="connsiteY454" fmla="*/ 5967132 h 6752435"/>
              <a:gd name="connsiteX455" fmla="*/ 3148175 w 10089256"/>
              <a:gd name="connsiteY455" fmla="*/ 5995301 h 6752435"/>
              <a:gd name="connsiteX456" fmla="*/ 3085763 w 10089256"/>
              <a:gd name="connsiteY456" fmla="*/ 6056179 h 6752435"/>
              <a:gd name="connsiteX457" fmla="*/ 3113996 w 10089256"/>
              <a:gd name="connsiteY457" fmla="*/ 5992281 h 6752435"/>
              <a:gd name="connsiteX458" fmla="*/ 3158576 w 10089256"/>
              <a:gd name="connsiteY458" fmla="*/ 5933610 h 6752435"/>
              <a:gd name="connsiteX459" fmla="*/ 3126626 w 10089256"/>
              <a:gd name="connsiteY459" fmla="*/ 5909777 h 6752435"/>
              <a:gd name="connsiteX460" fmla="*/ 3105079 w 10089256"/>
              <a:gd name="connsiteY460" fmla="*/ 5901571 h 6752435"/>
              <a:gd name="connsiteX461" fmla="*/ 3025576 w 10089256"/>
              <a:gd name="connsiteY461" fmla="*/ 5941610 h 6752435"/>
              <a:gd name="connsiteX462" fmla="*/ 3003286 w 10089256"/>
              <a:gd name="connsiteY462" fmla="*/ 5985443 h 6752435"/>
              <a:gd name="connsiteX463" fmla="*/ 2992884 w 10089256"/>
              <a:gd name="connsiteY463" fmla="*/ 5998811 h 6752435"/>
              <a:gd name="connsiteX464" fmla="*/ 2975052 w 10089256"/>
              <a:gd name="connsiteY464" fmla="*/ 6030012 h 6752435"/>
              <a:gd name="connsiteX465" fmla="*/ 2978767 w 10089256"/>
              <a:gd name="connsiteY465" fmla="*/ 6040425 h 6752435"/>
              <a:gd name="connsiteX466" fmla="*/ 2911895 w 10089256"/>
              <a:gd name="connsiteY466" fmla="*/ 6017289 h 6752435"/>
              <a:gd name="connsiteX467" fmla="*/ 2892577 w 10089256"/>
              <a:gd name="connsiteY467" fmla="*/ 6017263 h 6752435"/>
              <a:gd name="connsiteX468" fmla="*/ 2889605 w 10089256"/>
              <a:gd name="connsiteY468" fmla="*/ 6051458 h 6752435"/>
              <a:gd name="connsiteX469" fmla="*/ 2924526 w 10089256"/>
              <a:gd name="connsiteY469" fmla="*/ 6079755 h 6752435"/>
              <a:gd name="connsiteX470" fmla="*/ 2932701 w 10089256"/>
              <a:gd name="connsiteY470" fmla="*/ 6106529 h 6752435"/>
              <a:gd name="connsiteX471" fmla="*/ 2835366 w 10089256"/>
              <a:gd name="connsiteY471" fmla="*/ 6226091 h 6752435"/>
              <a:gd name="connsiteX472" fmla="*/ 2772952 w 10089256"/>
              <a:gd name="connsiteY472" fmla="*/ 6238647 h 6752435"/>
              <a:gd name="connsiteX473" fmla="*/ 2706824 w 10089256"/>
              <a:gd name="connsiteY473" fmla="*/ 6260118 h 6752435"/>
              <a:gd name="connsiteX474" fmla="*/ 2717969 w 10089256"/>
              <a:gd name="connsiteY474" fmla="*/ 6281693 h 6752435"/>
              <a:gd name="connsiteX475" fmla="*/ 2737288 w 10089256"/>
              <a:gd name="connsiteY475" fmla="*/ 6272054 h 6752435"/>
              <a:gd name="connsiteX476" fmla="*/ 2762550 w 10089256"/>
              <a:gd name="connsiteY476" fmla="*/ 6252015 h 6752435"/>
              <a:gd name="connsiteX477" fmla="*/ 2781126 w 10089256"/>
              <a:gd name="connsiteY477" fmla="*/ 6275086 h 6752435"/>
              <a:gd name="connsiteX478" fmla="*/ 2761807 w 10089256"/>
              <a:gd name="connsiteY478" fmla="*/ 6304054 h 6752435"/>
              <a:gd name="connsiteX479" fmla="*/ 2752148 w 10089256"/>
              <a:gd name="connsiteY479" fmla="*/ 6333035 h 6752435"/>
              <a:gd name="connsiteX480" fmla="*/ 2759579 w 10089256"/>
              <a:gd name="connsiteY480" fmla="*/ 6344196 h 6752435"/>
              <a:gd name="connsiteX481" fmla="*/ 2761807 w 10089256"/>
              <a:gd name="connsiteY481" fmla="*/ 6362042 h 6752435"/>
              <a:gd name="connsiteX482" fmla="*/ 2743976 w 10089256"/>
              <a:gd name="connsiteY482" fmla="*/ 6364249 h 6752435"/>
              <a:gd name="connsiteX483" fmla="*/ 2669674 w 10089256"/>
              <a:gd name="connsiteY483" fmla="*/ 6378275 h 6752435"/>
              <a:gd name="connsiteX484" fmla="*/ 2664473 w 10089256"/>
              <a:gd name="connsiteY484" fmla="*/ 6404289 h 6752435"/>
              <a:gd name="connsiteX485" fmla="*/ 2682305 w 10089256"/>
              <a:gd name="connsiteY485" fmla="*/ 6431076 h 6752435"/>
              <a:gd name="connsiteX486" fmla="*/ 2663731 w 10089256"/>
              <a:gd name="connsiteY486" fmla="*/ 6475657 h 6752435"/>
              <a:gd name="connsiteX487" fmla="*/ 2627324 w 10089256"/>
              <a:gd name="connsiteY487" fmla="*/ 6503115 h 6752435"/>
              <a:gd name="connsiteX488" fmla="*/ 2558964 w 10089256"/>
              <a:gd name="connsiteY488" fmla="*/ 6506741 h 6752435"/>
              <a:gd name="connsiteX489" fmla="*/ 2513640 w 10089256"/>
              <a:gd name="connsiteY489" fmla="*/ 6482148 h 6752435"/>
              <a:gd name="connsiteX490" fmla="*/ 2529244 w 10089256"/>
              <a:gd name="connsiteY490" fmla="*/ 6471761 h 6752435"/>
              <a:gd name="connsiteX491" fmla="*/ 2569366 w 10089256"/>
              <a:gd name="connsiteY491" fmla="*/ 6387063 h 6752435"/>
              <a:gd name="connsiteX492" fmla="*/ 2582741 w 10089256"/>
              <a:gd name="connsiteY492" fmla="*/ 6349165 h 6752435"/>
              <a:gd name="connsiteX493" fmla="*/ 2677104 w 10089256"/>
              <a:gd name="connsiteY493" fmla="*/ 6225138 h 6752435"/>
              <a:gd name="connsiteX494" fmla="*/ 2788555 w 10089256"/>
              <a:gd name="connsiteY494" fmla="*/ 6063961 h 6752435"/>
              <a:gd name="connsiteX495" fmla="*/ 2835365 w 10089256"/>
              <a:gd name="connsiteY495" fmla="*/ 5965146 h 6752435"/>
              <a:gd name="connsiteX496" fmla="*/ 2879202 w 10089256"/>
              <a:gd name="connsiteY496" fmla="*/ 5910192 h 6752435"/>
              <a:gd name="connsiteX497" fmla="*/ 2904464 w 10089256"/>
              <a:gd name="connsiteY497" fmla="*/ 5832165 h 6752435"/>
              <a:gd name="connsiteX498" fmla="*/ 2975049 w 10089256"/>
              <a:gd name="connsiteY498" fmla="*/ 5788395 h 6752435"/>
              <a:gd name="connsiteX499" fmla="*/ 3038950 w 10089256"/>
              <a:gd name="connsiteY499" fmla="*/ 5710420 h 6752435"/>
              <a:gd name="connsiteX500" fmla="*/ 3090960 w 10089256"/>
              <a:gd name="connsiteY500" fmla="*/ 5624251 h 6752435"/>
              <a:gd name="connsiteX501" fmla="*/ 3125138 w 10089256"/>
              <a:gd name="connsiteY501" fmla="*/ 5578947 h 6752435"/>
              <a:gd name="connsiteX502" fmla="*/ 3174920 w 10089256"/>
              <a:gd name="connsiteY502" fmla="*/ 5523256 h 6752435"/>
              <a:gd name="connsiteX503" fmla="*/ 3316092 w 10089256"/>
              <a:gd name="connsiteY503" fmla="*/ 5329409 h 6752435"/>
              <a:gd name="connsiteX504" fmla="*/ 3397079 w 10089256"/>
              <a:gd name="connsiteY504" fmla="*/ 5204619 h 6752435"/>
              <a:gd name="connsiteX505" fmla="*/ 3378505 w 10089256"/>
              <a:gd name="connsiteY505" fmla="*/ 5162219 h 6752435"/>
              <a:gd name="connsiteX506" fmla="*/ 3368101 w 10089256"/>
              <a:gd name="connsiteY506" fmla="*/ 5146593 h 6752435"/>
              <a:gd name="connsiteX507" fmla="*/ 3366615 w 10089256"/>
              <a:gd name="connsiteY507" fmla="*/ 5115367 h 6752435"/>
              <a:gd name="connsiteX508" fmla="*/ 3436459 w 10089256"/>
              <a:gd name="connsiteY508" fmla="*/ 5075314 h 6752435"/>
              <a:gd name="connsiteX509" fmla="*/ 3449090 w 10089256"/>
              <a:gd name="connsiteY509" fmla="*/ 5079792 h 6752435"/>
              <a:gd name="connsiteX510" fmla="*/ 3429770 w 10089256"/>
              <a:gd name="connsiteY510" fmla="*/ 5021778 h 6752435"/>
              <a:gd name="connsiteX511" fmla="*/ 3443499 w 10089256"/>
              <a:gd name="connsiteY511" fmla="*/ 5026002 h 6752435"/>
              <a:gd name="connsiteX512" fmla="*/ 3369832 w 10089256"/>
              <a:gd name="connsiteY512" fmla="*/ 4915342 h 6752435"/>
              <a:gd name="connsiteX513" fmla="*/ 3421844 w 10089256"/>
              <a:gd name="connsiteY513" fmla="*/ 4916155 h 6752435"/>
              <a:gd name="connsiteX514" fmla="*/ 3531067 w 10089256"/>
              <a:gd name="connsiteY514" fmla="*/ 4891767 h 6752435"/>
              <a:gd name="connsiteX515" fmla="*/ 3577877 w 10089256"/>
              <a:gd name="connsiteY515" fmla="*/ 4841276 h 6752435"/>
              <a:gd name="connsiteX516" fmla="*/ 3595709 w 10089256"/>
              <a:gd name="connsiteY516" fmla="*/ 4819739 h 6752435"/>
              <a:gd name="connsiteX517" fmla="*/ 3572675 w 10089256"/>
              <a:gd name="connsiteY517" fmla="*/ 4809301 h 6752435"/>
              <a:gd name="connsiteX518" fmla="*/ 3551872 w 10089256"/>
              <a:gd name="connsiteY518" fmla="*/ 4807043 h 6752435"/>
              <a:gd name="connsiteX519" fmla="*/ 3521407 w 10089256"/>
              <a:gd name="connsiteY519" fmla="*/ 4795108 h 6752435"/>
              <a:gd name="connsiteX520" fmla="*/ 3540726 w 10089256"/>
              <a:gd name="connsiteY520" fmla="*/ 4766140 h 6752435"/>
              <a:gd name="connsiteX521" fmla="*/ 3587536 w 10089256"/>
              <a:gd name="connsiteY521" fmla="*/ 4734978 h 6752435"/>
              <a:gd name="connsiteX522" fmla="*/ 3652178 w 10089256"/>
              <a:gd name="connsiteY522" fmla="*/ 4643621 h 6752435"/>
              <a:gd name="connsiteX523" fmla="*/ 3665551 w 10089256"/>
              <a:gd name="connsiteY523" fmla="*/ 4634719 h 6752435"/>
              <a:gd name="connsiteX524" fmla="*/ 3684127 w 10089256"/>
              <a:gd name="connsiteY524" fmla="*/ 4628795 h 6752435"/>
              <a:gd name="connsiteX525" fmla="*/ 3696016 w 10089256"/>
              <a:gd name="connsiteY525" fmla="*/ 4617659 h 6752435"/>
              <a:gd name="connsiteX526" fmla="*/ 3681897 w 10089256"/>
              <a:gd name="connsiteY526" fmla="*/ 4610950 h 6752435"/>
              <a:gd name="connsiteX527" fmla="*/ 3647719 w 10089256"/>
              <a:gd name="connsiteY527" fmla="*/ 4598266 h 6752435"/>
              <a:gd name="connsiteX528" fmla="*/ 3643966 w 10089256"/>
              <a:gd name="connsiteY528" fmla="*/ 4595908 h 6752435"/>
              <a:gd name="connsiteX529" fmla="*/ 3641528 w 10089256"/>
              <a:gd name="connsiteY529" fmla="*/ 4600534 h 6752435"/>
              <a:gd name="connsiteX530" fmla="*/ 3639299 w 10089256"/>
              <a:gd name="connsiteY530" fmla="*/ 4621347 h 6752435"/>
              <a:gd name="connsiteX531" fmla="*/ 3586545 w 10089256"/>
              <a:gd name="connsiteY531" fmla="*/ 4546933 h 6752435"/>
              <a:gd name="connsiteX532" fmla="*/ 3589516 w 10089256"/>
              <a:gd name="connsiteY532" fmla="*/ 4522404 h 6752435"/>
              <a:gd name="connsiteX533" fmla="*/ 3610322 w 10089256"/>
              <a:gd name="connsiteY533" fmla="*/ 4524662 h 6752435"/>
              <a:gd name="connsiteX534" fmla="*/ 3634841 w 10089256"/>
              <a:gd name="connsiteY534" fmla="*/ 4527668 h 6752435"/>
              <a:gd name="connsiteX535" fmla="*/ 3626667 w 10089256"/>
              <a:gd name="connsiteY535" fmla="*/ 4500894 h 6752435"/>
              <a:gd name="connsiteX536" fmla="*/ 3562025 w 10089256"/>
              <a:gd name="connsiteY536" fmla="*/ 4524598 h 6752435"/>
              <a:gd name="connsiteX537" fmla="*/ 3533791 w 10089256"/>
              <a:gd name="connsiteY537" fmla="*/ 4540172 h 6752435"/>
              <a:gd name="connsiteX538" fmla="*/ 3465434 w 10089256"/>
              <a:gd name="connsiteY538" fmla="*/ 4553463 h 6752435"/>
              <a:gd name="connsiteX539" fmla="*/ 3432740 w 10089256"/>
              <a:gd name="connsiteY539" fmla="*/ 4591335 h 6752435"/>
              <a:gd name="connsiteX540" fmla="*/ 3431254 w 10089256"/>
              <a:gd name="connsiteY540" fmla="*/ 4666419 h 6752435"/>
              <a:gd name="connsiteX541" fmla="*/ 3474351 w 10089256"/>
              <a:gd name="connsiteY541" fmla="*/ 4721491 h 6752435"/>
              <a:gd name="connsiteX542" fmla="*/ 3388905 w 10089256"/>
              <a:gd name="connsiteY542" fmla="*/ 4878242 h 6752435"/>
              <a:gd name="connsiteX543" fmla="*/ 3338379 w 10089256"/>
              <a:gd name="connsiteY543" fmla="*/ 4889326 h 6752435"/>
              <a:gd name="connsiteX544" fmla="*/ 3323519 w 10089256"/>
              <a:gd name="connsiteY544" fmla="*/ 4924991 h 6752435"/>
              <a:gd name="connsiteX545" fmla="*/ 3330949 w 10089256"/>
              <a:gd name="connsiteY545" fmla="*/ 4936151 h 6752435"/>
              <a:gd name="connsiteX546" fmla="*/ 3317576 w 10089256"/>
              <a:gd name="connsiteY546" fmla="*/ 4974049 h 6752435"/>
              <a:gd name="connsiteX547" fmla="*/ 3297514 w 10089256"/>
              <a:gd name="connsiteY547" fmla="*/ 4997069 h 6752435"/>
              <a:gd name="connsiteX548" fmla="*/ 3237330 w 10089256"/>
              <a:gd name="connsiteY548" fmla="*/ 5017805 h 6752435"/>
              <a:gd name="connsiteX549" fmla="*/ 3177889 w 10089256"/>
              <a:gd name="connsiteY549" fmla="*/ 5025160 h 6752435"/>
              <a:gd name="connsiteX550" fmla="*/ 3154857 w 10089256"/>
              <a:gd name="connsiteY550" fmla="*/ 5092038 h 6752435"/>
              <a:gd name="connsiteX551" fmla="*/ 3157828 w 10089256"/>
              <a:gd name="connsiteY551" fmla="*/ 5154490 h 6752435"/>
              <a:gd name="connsiteX552" fmla="*/ 3101359 w 10089256"/>
              <a:gd name="connsiteY552" fmla="*/ 5224298 h 6752435"/>
              <a:gd name="connsiteX553" fmla="*/ 3079811 w 10089256"/>
              <a:gd name="connsiteY553" fmla="*/ 5245086 h 6752435"/>
              <a:gd name="connsiteX554" fmla="*/ 3058265 w 10089256"/>
              <a:gd name="connsiteY554" fmla="*/ 5294867 h 6752435"/>
              <a:gd name="connsiteX555" fmla="*/ 3032259 w 10089256"/>
              <a:gd name="connsiteY555" fmla="*/ 5328287 h 6752435"/>
              <a:gd name="connsiteX556" fmla="*/ 3026316 w 10089256"/>
              <a:gd name="connsiteY556" fmla="*/ 5348351 h 6752435"/>
              <a:gd name="connsiteX557" fmla="*/ 3047863 w 10089256"/>
              <a:gd name="connsiteY557" fmla="*/ 5346894 h 6752435"/>
              <a:gd name="connsiteX558" fmla="*/ 3080555 w 10089256"/>
              <a:gd name="connsiteY558" fmla="*/ 5347681 h 6752435"/>
              <a:gd name="connsiteX559" fmla="*/ 3082784 w 10089256"/>
              <a:gd name="connsiteY559" fmla="*/ 5365526 h 6752435"/>
              <a:gd name="connsiteX560" fmla="*/ 3051577 w 10089256"/>
              <a:gd name="connsiteY560" fmla="*/ 5386300 h 6752435"/>
              <a:gd name="connsiteX561" fmla="*/ 3047863 w 10089256"/>
              <a:gd name="connsiteY561" fmla="*/ 5385553 h 6752435"/>
              <a:gd name="connsiteX562" fmla="*/ 2937897 w 10089256"/>
              <a:gd name="connsiteY562" fmla="*/ 5442650 h 6752435"/>
              <a:gd name="connsiteX563" fmla="*/ 2922294 w 10089256"/>
              <a:gd name="connsiteY563" fmla="*/ 5472366 h 6752435"/>
              <a:gd name="connsiteX564" fmla="*/ 2807869 w 10089256"/>
              <a:gd name="connsiteY564" fmla="*/ 5493774 h 6752435"/>
              <a:gd name="connsiteX565" fmla="*/ 2782605 w 10089256"/>
              <a:gd name="connsiteY565" fmla="*/ 5484819 h 6752435"/>
              <a:gd name="connsiteX566" fmla="*/ 2772947 w 10089256"/>
              <a:gd name="connsiteY566" fmla="*/ 5513800 h 6752435"/>
              <a:gd name="connsiteX567" fmla="*/ 2783349 w 10089256"/>
              <a:gd name="connsiteY567" fmla="*/ 5558420 h 6752435"/>
              <a:gd name="connsiteX568" fmla="*/ 2768489 w 10089256"/>
              <a:gd name="connsiteY568" fmla="*/ 5555426 h 6752435"/>
              <a:gd name="connsiteX569" fmla="*/ 2735796 w 10089256"/>
              <a:gd name="connsiteY569" fmla="*/ 5554639 h 6752435"/>
              <a:gd name="connsiteX570" fmla="*/ 2742485 w 10089256"/>
              <a:gd name="connsiteY570" fmla="*/ 5598511 h 6752435"/>
              <a:gd name="connsiteX571" fmla="*/ 2749172 w 10089256"/>
              <a:gd name="connsiteY571" fmla="*/ 5632718 h 6752435"/>
              <a:gd name="connsiteX572" fmla="*/ 2726881 w 10089256"/>
              <a:gd name="connsiteY572" fmla="*/ 5666886 h 6752435"/>
              <a:gd name="connsiteX573" fmla="*/ 2728368 w 10089256"/>
              <a:gd name="connsiteY573" fmla="*/ 5698112 h 6752435"/>
              <a:gd name="connsiteX574" fmla="*/ 2732082 w 10089256"/>
              <a:gd name="connsiteY574" fmla="*/ 5718190 h 6752435"/>
              <a:gd name="connsiteX575" fmla="*/ 2711278 w 10089256"/>
              <a:gd name="connsiteY575" fmla="*/ 5715931 h 6752435"/>
              <a:gd name="connsiteX576" fmla="*/ 2684530 w 10089256"/>
              <a:gd name="connsiteY576" fmla="*/ 5724074 h 6752435"/>
              <a:gd name="connsiteX577" fmla="*/ 2593139 w 10089256"/>
              <a:gd name="connsiteY577" fmla="*/ 5920219 h 6752435"/>
              <a:gd name="connsiteX578" fmla="*/ 2561189 w 10089256"/>
              <a:gd name="connsiteY578" fmla="*/ 5983368 h 6752435"/>
              <a:gd name="connsiteX579" fmla="*/ 2512895 w 10089256"/>
              <a:gd name="connsiteY579" fmla="*/ 6041291 h 6752435"/>
              <a:gd name="connsiteX580" fmla="*/ 2475745 w 10089256"/>
              <a:gd name="connsiteY580" fmla="*/ 6091795 h 6752435"/>
              <a:gd name="connsiteX581" fmla="*/ 2437107 w 10089256"/>
              <a:gd name="connsiteY581" fmla="*/ 5985434 h 6752435"/>
              <a:gd name="connsiteX582" fmla="*/ 2409614 w 10089256"/>
              <a:gd name="connsiteY582" fmla="*/ 5939304 h 6752435"/>
              <a:gd name="connsiteX583" fmla="*/ 2390295 w 10089256"/>
              <a:gd name="connsiteY583" fmla="*/ 5919949 h 6752435"/>
              <a:gd name="connsiteX584" fmla="*/ 2347944 w 10089256"/>
              <a:gd name="connsiteY584" fmla="*/ 5919148 h 6752435"/>
              <a:gd name="connsiteX585" fmla="*/ 2318967 w 10089256"/>
              <a:gd name="connsiteY585" fmla="*/ 5986762 h 6752435"/>
              <a:gd name="connsiteX586" fmla="*/ 2287760 w 10089256"/>
              <a:gd name="connsiteY586" fmla="*/ 6036531 h 6752435"/>
              <a:gd name="connsiteX587" fmla="*/ 2272900 w 10089256"/>
              <a:gd name="connsiteY587" fmla="*/ 6043203 h 6752435"/>
              <a:gd name="connsiteX588" fmla="*/ 2258782 w 10089256"/>
              <a:gd name="connsiteY588" fmla="*/ 6084815 h 6752435"/>
              <a:gd name="connsiteX589" fmla="*/ 2246894 w 10089256"/>
              <a:gd name="connsiteY589" fmla="*/ 6105616 h 6752435"/>
              <a:gd name="connsiteX590" fmla="*/ 2195626 w 10089256"/>
              <a:gd name="connsiteY590" fmla="*/ 6130081 h 6752435"/>
              <a:gd name="connsiteX591" fmla="*/ 2200828 w 10089256"/>
              <a:gd name="connsiteY591" fmla="*/ 6191050 h 6752435"/>
              <a:gd name="connsiteX592" fmla="*/ 2202314 w 10089256"/>
              <a:gd name="connsiteY592" fmla="*/ 6241604 h 6752435"/>
              <a:gd name="connsiteX593" fmla="*/ 2188941 w 10089256"/>
              <a:gd name="connsiteY593" fmla="*/ 6289167 h 6752435"/>
              <a:gd name="connsiteX594" fmla="*/ 2180025 w 10089256"/>
              <a:gd name="connsiteY594" fmla="*/ 6295102 h 6752435"/>
              <a:gd name="connsiteX595" fmla="*/ 2136929 w 10089256"/>
              <a:gd name="connsiteY595" fmla="*/ 6269025 h 6752435"/>
              <a:gd name="connsiteX596" fmla="*/ 2055939 w 10089256"/>
              <a:gd name="connsiteY596" fmla="*/ 6239179 h 6752435"/>
              <a:gd name="connsiteX597" fmla="*/ 2052968 w 10089256"/>
              <a:gd name="connsiteY597" fmla="*/ 6244380 h 6752435"/>
              <a:gd name="connsiteX598" fmla="*/ 2000957 w 10089256"/>
              <a:gd name="connsiteY598" fmla="*/ 6301555 h 6752435"/>
              <a:gd name="connsiteX599" fmla="*/ 1982382 w 10089256"/>
              <a:gd name="connsiteY599" fmla="*/ 6375131 h 6752435"/>
              <a:gd name="connsiteX600" fmla="*/ 1932599 w 10089256"/>
              <a:gd name="connsiteY600" fmla="*/ 6343840 h 6752435"/>
              <a:gd name="connsiteX601" fmla="*/ 1878360 w 10089256"/>
              <a:gd name="connsiteY601" fmla="*/ 6334846 h 6752435"/>
              <a:gd name="connsiteX602" fmla="*/ 1821148 w 10089256"/>
              <a:gd name="connsiteY602" fmla="*/ 6495352 h 6752435"/>
              <a:gd name="connsiteX603" fmla="*/ 1805545 w 10089256"/>
              <a:gd name="connsiteY603" fmla="*/ 6544398 h 6752435"/>
              <a:gd name="connsiteX604" fmla="*/ 1754276 w 10089256"/>
              <a:gd name="connsiteY604" fmla="*/ 6549534 h 6752435"/>
              <a:gd name="connsiteX605" fmla="*/ 1659914 w 10089256"/>
              <a:gd name="connsiteY605" fmla="*/ 6557585 h 6752435"/>
              <a:gd name="connsiteX606" fmla="*/ 1636880 w 10089256"/>
              <a:gd name="connsiteY606" fmla="*/ 6576141 h 6752435"/>
              <a:gd name="connsiteX607" fmla="*/ 1630935 w 10089256"/>
              <a:gd name="connsiteY607" fmla="*/ 6576876 h 6752435"/>
              <a:gd name="connsiteX608" fmla="*/ 1636137 w 10089256"/>
              <a:gd name="connsiteY608" fmla="*/ 6579857 h 6752435"/>
              <a:gd name="connsiteX609" fmla="*/ 1655456 w 10089256"/>
              <a:gd name="connsiteY609" fmla="*/ 6599211 h 6752435"/>
              <a:gd name="connsiteX610" fmla="*/ 1651741 w 10089256"/>
              <a:gd name="connsiteY610" fmla="*/ 6685445 h 6752435"/>
              <a:gd name="connsiteX611" fmla="*/ 1587841 w 10089256"/>
              <a:gd name="connsiteY611" fmla="*/ 6705433 h 6752435"/>
              <a:gd name="connsiteX612" fmla="*/ 1547719 w 10089256"/>
              <a:gd name="connsiteY612" fmla="*/ 6732143 h 6752435"/>
              <a:gd name="connsiteX613" fmla="*/ 1524685 w 10089256"/>
              <a:gd name="connsiteY613" fmla="*/ 6750698 h 6752435"/>
              <a:gd name="connsiteX614" fmla="*/ 1508339 w 10089256"/>
              <a:gd name="connsiteY614" fmla="*/ 6716478 h 6752435"/>
              <a:gd name="connsiteX615" fmla="*/ 1540288 w 10089256"/>
              <a:gd name="connsiteY615" fmla="*/ 6547018 h 6752435"/>
              <a:gd name="connsiteX616" fmla="*/ 1538801 w 10089256"/>
              <a:gd name="connsiteY616" fmla="*/ 6506127 h 6752435"/>
              <a:gd name="connsiteX617" fmla="*/ 1529884 w 10089256"/>
              <a:gd name="connsiteY617" fmla="*/ 6405753 h 6752435"/>
              <a:gd name="connsiteX618" fmla="*/ 1538056 w 10089256"/>
              <a:gd name="connsiteY618" fmla="*/ 6316551 h 6752435"/>
              <a:gd name="connsiteX619" fmla="*/ 1565549 w 10089256"/>
              <a:gd name="connsiteY619" fmla="*/ 6295028 h 6752435"/>
              <a:gd name="connsiteX620" fmla="*/ 1582637 w 10089256"/>
              <a:gd name="connsiteY620" fmla="*/ 6296538 h 6752435"/>
              <a:gd name="connsiteX621" fmla="*/ 1570749 w 10089256"/>
              <a:gd name="connsiteY621" fmla="*/ 6278680 h 6752435"/>
              <a:gd name="connsiteX622" fmla="*/ 1575950 w 10089256"/>
              <a:gd name="connsiteY622" fmla="*/ 6214008 h 6752435"/>
              <a:gd name="connsiteX623" fmla="*/ 1604928 w 10089256"/>
              <a:gd name="connsiteY623" fmla="*/ 6223711 h 6752435"/>
              <a:gd name="connsiteX624" fmla="*/ 1625732 w 10089256"/>
              <a:gd name="connsiteY624" fmla="*/ 6235633 h 6752435"/>
              <a:gd name="connsiteX625" fmla="*/ 1630191 w 10089256"/>
              <a:gd name="connsiteY625" fmla="*/ 6203671 h 6752435"/>
              <a:gd name="connsiteX626" fmla="*/ 1620531 w 10089256"/>
              <a:gd name="connsiteY626" fmla="*/ 6193994 h 6752435"/>
              <a:gd name="connsiteX627" fmla="*/ 1619045 w 10089256"/>
              <a:gd name="connsiteY627" fmla="*/ 6143439 h 6752435"/>
              <a:gd name="connsiteX628" fmla="*/ 1663625 w 10089256"/>
              <a:gd name="connsiteY628" fmla="*/ 6084768 h 6752435"/>
              <a:gd name="connsiteX629" fmla="*/ 1672542 w 10089256"/>
              <a:gd name="connsiteY629" fmla="*/ 6030508 h 6752435"/>
              <a:gd name="connsiteX630" fmla="*/ 1684429 w 10089256"/>
              <a:gd name="connsiteY630" fmla="*/ 6009708 h 6752435"/>
              <a:gd name="connsiteX631" fmla="*/ 1730496 w 10089256"/>
              <a:gd name="connsiteY631" fmla="*/ 5982262 h 6752435"/>
              <a:gd name="connsiteX632" fmla="*/ 1847892 w 10089256"/>
              <a:gd name="connsiteY632" fmla="*/ 5878338 h 6752435"/>
              <a:gd name="connsiteX633" fmla="*/ 1864982 w 10089256"/>
              <a:gd name="connsiteY633" fmla="*/ 5802531 h 6752435"/>
              <a:gd name="connsiteX634" fmla="*/ 1841204 w 10089256"/>
              <a:gd name="connsiteY634" fmla="*/ 5795807 h 6752435"/>
              <a:gd name="connsiteX635" fmla="*/ 1758729 w 10089256"/>
              <a:gd name="connsiteY635" fmla="*/ 5821718 h 6752435"/>
              <a:gd name="connsiteX636" fmla="*/ 1741640 w 10089256"/>
              <a:gd name="connsiteY636" fmla="*/ 5829873 h 6752435"/>
              <a:gd name="connsiteX637" fmla="*/ 1733467 w 10089256"/>
              <a:gd name="connsiteY637" fmla="*/ 5812764 h 6752435"/>
              <a:gd name="connsiteX638" fmla="*/ 1732724 w 10089256"/>
              <a:gd name="connsiteY638" fmla="*/ 5806815 h 6752435"/>
              <a:gd name="connsiteX639" fmla="*/ 1728265 w 10089256"/>
              <a:gd name="connsiteY639" fmla="*/ 5780790 h 6752435"/>
              <a:gd name="connsiteX640" fmla="*/ 1707461 w 10089256"/>
              <a:gd name="connsiteY640" fmla="*/ 5807525 h 6752435"/>
              <a:gd name="connsiteX641" fmla="*/ 1708205 w 10089256"/>
              <a:gd name="connsiteY641" fmla="*/ 5823138 h 6752435"/>
              <a:gd name="connsiteX642" fmla="*/ 1700774 w 10089256"/>
              <a:gd name="connsiteY642" fmla="*/ 5840970 h 6752435"/>
              <a:gd name="connsiteX643" fmla="*/ 1687399 w 10089256"/>
              <a:gd name="connsiteY643" fmla="*/ 5830544 h 6752435"/>
              <a:gd name="connsiteX644" fmla="*/ 1631674 w 10089256"/>
              <a:gd name="connsiteY644" fmla="*/ 5848312 h 6752435"/>
              <a:gd name="connsiteX645" fmla="*/ 1471926 w 10089256"/>
              <a:gd name="connsiteY645" fmla="*/ 6048084 h 6752435"/>
              <a:gd name="connsiteX646" fmla="*/ 1420658 w 10089256"/>
              <a:gd name="connsiteY646" fmla="*/ 6082213 h 6752435"/>
              <a:gd name="connsiteX647" fmla="*/ 1361961 w 10089256"/>
              <a:gd name="connsiteY647" fmla="*/ 6153505 h 6752435"/>
              <a:gd name="connsiteX648" fmla="*/ 1309206 w 10089256"/>
              <a:gd name="connsiteY648" fmla="*/ 6195066 h 6752435"/>
              <a:gd name="connsiteX649" fmla="*/ 1246049 w 10089256"/>
              <a:gd name="connsiteY649" fmla="*/ 6134021 h 6752435"/>
              <a:gd name="connsiteX650" fmla="*/ 1245306 w 10089256"/>
              <a:gd name="connsiteY650" fmla="*/ 6060421 h 6752435"/>
              <a:gd name="connsiteX651" fmla="*/ 1315893 w 10089256"/>
              <a:gd name="connsiteY651" fmla="*/ 6093969 h 6752435"/>
              <a:gd name="connsiteX652" fmla="*/ 1325552 w 10089256"/>
              <a:gd name="connsiteY652" fmla="*/ 6064988 h 6752435"/>
              <a:gd name="connsiteX653" fmla="*/ 1298803 w 10089256"/>
              <a:gd name="connsiteY653" fmla="*/ 6034471 h 6752435"/>
              <a:gd name="connsiteX654" fmla="*/ 1313663 w 10089256"/>
              <a:gd name="connsiteY654" fmla="*/ 5950483 h 6752435"/>
              <a:gd name="connsiteX655" fmla="*/ 1333724 w 10089256"/>
              <a:gd name="connsiteY655" fmla="*/ 5937128 h 6752435"/>
              <a:gd name="connsiteX656" fmla="*/ 1341897 w 10089256"/>
              <a:gd name="connsiteY656" fmla="*/ 5905915 h 6752435"/>
              <a:gd name="connsiteX657" fmla="*/ 1318863 w 10089256"/>
              <a:gd name="connsiteY657" fmla="*/ 5895476 h 6752435"/>
              <a:gd name="connsiteX658" fmla="*/ 1288399 w 10089256"/>
              <a:gd name="connsiteY658" fmla="*/ 5883540 h 6752435"/>
              <a:gd name="connsiteX659" fmla="*/ 1301774 w 10089256"/>
              <a:gd name="connsiteY659" fmla="*/ 5855308 h 6752435"/>
              <a:gd name="connsiteX660" fmla="*/ 1562571 w 10089256"/>
              <a:gd name="connsiteY660" fmla="*/ 5536722 h 6752435"/>
              <a:gd name="connsiteX661" fmla="*/ 1644302 w 10089256"/>
              <a:gd name="connsiteY661" fmla="*/ 5427546 h 6752435"/>
              <a:gd name="connsiteX662" fmla="*/ 1679967 w 10089256"/>
              <a:gd name="connsiteY662" fmla="*/ 5403804 h 6752435"/>
              <a:gd name="connsiteX663" fmla="*/ 1722318 w 10089256"/>
              <a:gd name="connsiteY663" fmla="*/ 5356281 h 6752435"/>
              <a:gd name="connsiteX664" fmla="*/ 1783247 w 10089256"/>
              <a:gd name="connsiteY664" fmla="*/ 5418810 h 6752435"/>
              <a:gd name="connsiteX665" fmla="*/ 1798849 w 10089256"/>
              <a:gd name="connsiteY665" fmla="*/ 5340771 h 6752435"/>
              <a:gd name="connsiteX666" fmla="*/ 1807022 w 10089256"/>
              <a:gd name="connsiteY666" fmla="*/ 5261234 h 6752435"/>
              <a:gd name="connsiteX667" fmla="*/ 1899899 w 10089256"/>
              <a:gd name="connsiteY667" fmla="*/ 5163968 h 6752435"/>
              <a:gd name="connsiteX668" fmla="*/ 1946709 w 10089256"/>
              <a:gd name="connsiteY668" fmla="*/ 5171465 h 6752435"/>
              <a:gd name="connsiteX669" fmla="*/ 1966770 w 10089256"/>
              <a:gd name="connsiteY669" fmla="*/ 5148444 h 6752435"/>
              <a:gd name="connsiteX670" fmla="*/ 1961569 w 10089256"/>
              <a:gd name="connsiteY670" fmla="*/ 5135799 h 6752435"/>
              <a:gd name="connsiteX671" fmla="*/ 1996490 w 10089256"/>
              <a:gd name="connsiteY671" fmla="*/ 5019127 h 6752435"/>
              <a:gd name="connsiteX672" fmla="*/ 2077478 w 10089256"/>
              <a:gd name="connsiteY672" fmla="*/ 4942662 h 6752435"/>
              <a:gd name="connsiteX673" fmla="*/ 2146579 w 10089256"/>
              <a:gd name="connsiteY673" fmla="*/ 4915990 h 6752435"/>
              <a:gd name="connsiteX674" fmla="*/ 2240941 w 10089256"/>
              <a:gd name="connsiteY674" fmla="*/ 4791962 h 6752435"/>
              <a:gd name="connsiteX675" fmla="*/ 2260260 w 10089256"/>
              <a:gd name="connsiteY675" fmla="*/ 4772659 h 6752435"/>
              <a:gd name="connsiteX676" fmla="*/ 2342734 w 10089256"/>
              <a:gd name="connsiteY676" fmla="*/ 4708090 h 6752435"/>
              <a:gd name="connsiteX677" fmla="*/ 2376912 w 10089256"/>
              <a:gd name="connsiteY677" fmla="*/ 4682115 h 6752435"/>
              <a:gd name="connsiteX678" fmla="*/ 2479449 w 10089256"/>
              <a:gd name="connsiteY678" fmla="*/ 4594526 h 6752435"/>
              <a:gd name="connsiteX679" fmla="*/ 2493566 w 10089256"/>
              <a:gd name="connsiteY679" fmla="*/ 4572242 h 6752435"/>
              <a:gd name="connsiteX680" fmla="*/ 2528488 w 10089256"/>
              <a:gd name="connsiteY680" fmla="*/ 4503893 h 6752435"/>
              <a:gd name="connsiteX681" fmla="*/ 2567124 w 10089256"/>
              <a:gd name="connsiteY681" fmla="*/ 4426628 h 6752435"/>
              <a:gd name="connsiteX682" fmla="*/ 2581984 w 10089256"/>
              <a:gd name="connsiteY682" fmla="*/ 4410291 h 6752435"/>
              <a:gd name="connsiteX683" fmla="*/ 2671889 w 10089256"/>
              <a:gd name="connsiteY683" fmla="*/ 4385878 h 6752435"/>
              <a:gd name="connsiteX684" fmla="*/ 2688235 w 10089256"/>
              <a:gd name="connsiteY684" fmla="*/ 4362110 h 6752435"/>
              <a:gd name="connsiteX685" fmla="*/ 2633250 w 10089256"/>
              <a:gd name="connsiteY685" fmla="*/ 4279515 h 6752435"/>
              <a:gd name="connsiteX686" fmla="*/ 2631021 w 10089256"/>
              <a:gd name="connsiteY686" fmla="*/ 4252005 h 6752435"/>
              <a:gd name="connsiteX687" fmla="*/ 2661486 w 10089256"/>
              <a:gd name="connsiteY687" fmla="*/ 4244612 h 6752435"/>
              <a:gd name="connsiteX688" fmla="*/ 2712754 w 10089256"/>
              <a:gd name="connsiteY688" fmla="*/ 4278134 h 6752435"/>
              <a:gd name="connsiteX689" fmla="*/ 2725385 w 10089256"/>
              <a:gd name="connsiteY689" fmla="*/ 4282612 h 6752435"/>
              <a:gd name="connsiteX690" fmla="*/ 2768480 w 10089256"/>
              <a:gd name="connsiteY690" fmla="*/ 4289360 h 6752435"/>
              <a:gd name="connsiteX691" fmla="*/ 2761794 w 10089256"/>
              <a:gd name="connsiteY691" fmla="*/ 4255153 h 6752435"/>
              <a:gd name="connsiteX692" fmla="*/ 2766252 w 10089256"/>
              <a:gd name="connsiteY692" fmla="*/ 4252185 h 6752435"/>
              <a:gd name="connsiteX693" fmla="*/ 2864330 w 10089256"/>
              <a:gd name="connsiteY693" fmla="*/ 4215888 h 6752435"/>
              <a:gd name="connsiteX694" fmla="*/ 2988413 w 10089256"/>
              <a:gd name="connsiteY694" fmla="*/ 4068853 h 6752435"/>
              <a:gd name="connsiteX695" fmla="*/ 2991384 w 10089256"/>
              <a:gd name="connsiteY695" fmla="*/ 4024994 h 6752435"/>
              <a:gd name="connsiteX696" fmla="*/ 2991383 w 10089256"/>
              <a:gd name="connsiteY696" fmla="*/ 3976671 h 6752435"/>
              <a:gd name="connsiteX697" fmla="*/ 3069400 w 10089256"/>
              <a:gd name="connsiteY697" fmla="*/ 3915070 h 6752435"/>
              <a:gd name="connsiteX698" fmla="*/ 3130328 w 10089256"/>
              <a:gd name="connsiteY698" fmla="*/ 3880954 h 6752435"/>
              <a:gd name="connsiteX699" fmla="*/ 3134042 w 10089256"/>
              <a:gd name="connsiteY699" fmla="*/ 3823714 h 6752435"/>
              <a:gd name="connsiteX700" fmla="*/ 3137756 w 10089256"/>
              <a:gd name="connsiteY700" fmla="*/ 3776139 h 6752435"/>
              <a:gd name="connsiteX701" fmla="*/ 3167477 w 10089256"/>
              <a:gd name="connsiteY701" fmla="*/ 3782126 h 6752435"/>
              <a:gd name="connsiteX702" fmla="*/ 3203142 w 10089256"/>
              <a:gd name="connsiteY702" fmla="*/ 3777713 h 6752435"/>
              <a:gd name="connsiteX703" fmla="*/ 3254411 w 10089256"/>
              <a:gd name="connsiteY703" fmla="*/ 3714589 h 6752435"/>
              <a:gd name="connsiteX704" fmla="*/ 3333170 w 10089256"/>
              <a:gd name="connsiteY704" fmla="*/ 3678266 h 6752435"/>
              <a:gd name="connsiteX705" fmla="*/ 3368091 w 10089256"/>
              <a:gd name="connsiteY705" fmla="*/ 3658240 h 6752435"/>
              <a:gd name="connsiteX706" fmla="*/ 3397069 w 10089256"/>
              <a:gd name="connsiteY706" fmla="*/ 3580962 h 6752435"/>
              <a:gd name="connsiteX707" fmla="*/ 3420844 w 10089256"/>
              <a:gd name="connsiteY707" fmla="*/ 3558690 h 6752435"/>
              <a:gd name="connsiteX708" fmla="*/ 3512235 w 10089256"/>
              <a:gd name="connsiteY708" fmla="*/ 3507515 h 6752435"/>
              <a:gd name="connsiteX709" fmla="*/ 3619973 w 10089256"/>
              <a:gd name="connsiteY709" fmla="*/ 3384249 h 6752435"/>
              <a:gd name="connsiteX710" fmla="*/ 3649693 w 10089256"/>
              <a:gd name="connsiteY710" fmla="*/ 3332248 h 6752435"/>
              <a:gd name="connsiteX711" fmla="*/ 3614771 w 10089256"/>
              <a:gd name="connsiteY711" fmla="*/ 3342609 h 6752435"/>
              <a:gd name="connsiteX712" fmla="*/ 3581335 w 10089256"/>
              <a:gd name="connsiteY712" fmla="*/ 3355203 h 6752435"/>
              <a:gd name="connsiteX713" fmla="*/ 3553844 w 10089256"/>
              <a:gd name="connsiteY713" fmla="*/ 3338067 h 6752435"/>
              <a:gd name="connsiteX714" fmla="*/ 3567961 w 10089256"/>
              <a:gd name="connsiteY714" fmla="*/ 3315784 h 6752435"/>
              <a:gd name="connsiteX715" fmla="*/ 3589509 w 10089256"/>
              <a:gd name="connsiteY715" fmla="*/ 3294995 h 6752435"/>
              <a:gd name="connsiteX716" fmla="*/ 3556072 w 10089256"/>
              <a:gd name="connsiteY716" fmla="*/ 3268931 h 6752435"/>
              <a:gd name="connsiteX717" fmla="*/ 3510749 w 10089256"/>
              <a:gd name="connsiteY717" fmla="*/ 3282996 h 6752435"/>
              <a:gd name="connsiteX718" fmla="*/ 3461711 w 10089256"/>
              <a:gd name="connsiteY718" fmla="*/ 3441281 h 6752435"/>
              <a:gd name="connsiteX719" fmla="*/ 3439419 w 10089256"/>
              <a:gd name="connsiteY719" fmla="*/ 3417463 h 6752435"/>
              <a:gd name="connsiteX720" fmla="*/ 3359917 w 10089256"/>
              <a:gd name="connsiteY720" fmla="*/ 3399514 h 6752435"/>
              <a:gd name="connsiteX721" fmla="*/ 3319793 w 10089256"/>
              <a:gd name="connsiteY721" fmla="*/ 3416560 h 6752435"/>
              <a:gd name="connsiteX722" fmla="*/ 3304191 w 10089256"/>
              <a:gd name="connsiteY722" fmla="*/ 3446276 h 6752435"/>
              <a:gd name="connsiteX723" fmla="*/ 3290073 w 10089256"/>
              <a:gd name="connsiteY723" fmla="*/ 3487890 h 6752435"/>
              <a:gd name="connsiteX724" fmla="*/ 3241035 w 10089256"/>
              <a:gd name="connsiteY724" fmla="*/ 3530200 h 6752435"/>
              <a:gd name="connsiteX725" fmla="*/ 3208342 w 10089256"/>
              <a:gd name="connsiteY725" fmla="*/ 3539077 h 6752435"/>
              <a:gd name="connsiteX726" fmla="*/ 3137013 w 10089256"/>
              <a:gd name="connsiteY726" fmla="*/ 3586562 h 6752435"/>
              <a:gd name="connsiteX727" fmla="*/ 3080544 w 10089256"/>
              <a:gd name="connsiteY727" fmla="*/ 3685364 h 6752435"/>
              <a:gd name="connsiteX728" fmla="*/ 3086488 w 10089256"/>
              <a:gd name="connsiteY728" fmla="*/ 3713623 h 6752435"/>
              <a:gd name="connsiteX729" fmla="*/ 3084260 w 10089256"/>
              <a:gd name="connsiteY729" fmla="*/ 3763429 h 6752435"/>
              <a:gd name="connsiteX730" fmla="*/ 3061969 w 10089256"/>
              <a:gd name="connsiteY730" fmla="*/ 3749275 h 6752435"/>
              <a:gd name="connsiteX731" fmla="*/ 3012186 w 10089256"/>
              <a:gd name="connsiteY731" fmla="*/ 3746978 h 6752435"/>
              <a:gd name="connsiteX732" fmla="*/ 3014417 w 10089256"/>
              <a:gd name="connsiteY732" fmla="*/ 3793817 h 6752435"/>
              <a:gd name="connsiteX733" fmla="*/ 3038193 w 10089256"/>
              <a:gd name="connsiteY733" fmla="*/ 3810205 h 6752435"/>
              <a:gd name="connsiteX734" fmla="*/ 3038936 w 10089256"/>
              <a:gd name="connsiteY734" fmla="*/ 3816153 h 6752435"/>
              <a:gd name="connsiteX735" fmla="*/ 2839063 w 10089256"/>
              <a:gd name="connsiteY735" fmla="*/ 3868671 h 6752435"/>
              <a:gd name="connsiteX736" fmla="*/ 2720182 w 10089256"/>
              <a:gd name="connsiteY736" fmla="*/ 3931705 h 6752435"/>
              <a:gd name="connsiteX737" fmla="*/ 2704579 w 10089256"/>
              <a:gd name="connsiteY737" fmla="*/ 3971085 h 6752435"/>
              <a:gd name="connsiteX738" fmla="*/ 2697892 w 10089256"/>
              <a:gd name="connsiteY738" fmla="*/ 3994866 h 6752435"/>
              <a:gd name="connsiteX739" fmla="*/ 2645138 w 10089256"/>
              <a:gd name="connsiteY739" fmla="*/ 4017099 h 6752435"/>
              <a:gd name="connsiteX740" fmla="*/ 2532201 w 10089256"/>
              <a:gd name="connsiteY740" fmla="*/ 4166379 h 6752435"/>
              <a:gd name="connsiteX741" fmla="*/ 2522541 w 10089256"/>
              <a:gd name="connsiteY741" fmla="*/ 4234019 h 6752435"/>
              <a:gd name="connsiteX742" fmla="*/ 2495050 w 10089256"/>
              <a:gd name="connsiteY742" fmla="*/ 4245876 h 6752435"/>
              <a:gd name="connsiteX743" fmla="*/ 2497278 w 10089256"/>
              <a:gd name="connsiteY743" fmla="*/ 4205735 h 6752435"/>
              <a:gd name="connsiteX744" fmla="*/ 2510653 w 10089256"/>
              <a:gd name="connsiteY744" fmla="*/ 4167837 h 6752435"/>
              <a:gd name="connsiteX745" fmla="*/ 2495049 w 10089256"/>
              <a:gd name="connsiteY745" fmla="*/ 4158896 h 6752435"/>
              <a:gd name="connsiteX746" fmla="*/ 2474244 w 10089256"/>
              <a:gd name="connsiteY746" fmla="*/ 4156637 h 6752435"/>
              <a:gd name="connsiteX747" fmla="*/ 2440066 w 10089256"/>
              <a:gd name="connsiteY747" fmla="*/ 4172947 h 6752435"/>
              <a:gd name="connsiteX748" fmla="*/ 2294436 w 10089256"/>
              <a:gd name="connsiteY748" fmla="*/ 4331104 h 6752435"/>
              <a:gd name="connsiteX749" fmla="*/ 2234994 w 10089256"/>
              <a:gd name="connsiteY749" fmla="*/ 4348125 h 6752435"/>
              <a:gd name="connsiteX750" fmla="*/ 2104966 w 10089256"/>
              <a:gd name="connsiteY750" fmla="*/ 4379919 h 6752435"/>
              <a:gd name="connsiteX751" fmla="*/ 2045525 w 10089256"/>
              <a:gd name="connsiteY751" fmla="*/ 4445262 h 6752435"/>
              <a:gd name="connsiteX752" fmla="*/ 2021005 w 10089256"/>
              <a:gd name="connsiteY752" fmla="*/ 4471250 h 6752435"/>
              <a:gd name="connsiteX753" fmla="*/ 1863487 w 10089256"/>
              <a:gd name="connsiteY753" fmla="*/ 4640543 h 6752435"/>
              <a:gd name="connsiteX754" fmla="*/ 1834509 w 10089256"/>
              <a:gd name="connsiteY754" fmla="*/ 4669498 h 6752435"/>
              <a:gd name="connsiteX755" fmla="*/ 1776554 w 10089256"/>
              <a:gd name="connsiteY755" fmla="*/ 4669420 h 6752435"/>
              <a:gd name="connsiteX756" fmla="*/ 1744604 w 10089256"/>
              <a:gd name="connsiteY756" fmla="*/ 4684248 h 6752435"/>
              <a:gd name="connsiteX757" fmla="*/ 1719342 w 10089256"/>
              <a:gd name="connsiteY757" fmla="*/ 4733280 h 6752435"/>
              <a:gd name="connsiteX758" fmla="*/ 1649499 w 10089256"/>
              <a:gd name="connsiteY758" fmla="*/ 4754004 h 6752435"/>
              <a:gd name="connsiteX759" fmla="*/ 1611604 w 10089256"/>
              <a:gd name="connsiteY759" fmla="*/ 4740571 h 6752435"/>
              <a:gd name="connsiteX760" fmla="*/ 1595258 w 10089256"/>
              <a:gd name="connsiteY760" fmla="*/ 4745010 h 6752435"/>
              <a:gd name="connsiteX761" fmla="*/ 1605660 w 10089256"/>
              <a:gd name="connsiteY761" fmla="*/ 4760636 h 6752435"/>
              <a:gd name="connsiteX762" fmla="*/ 1619778 w 10089256"/>
              <a:gd name="connsiteY762" fmla="*/ 4767345 h 6752435"/>
              <a:gd name="connsiteX763" fmla="*/ 1635382 w 10089256"/>
              <a:gd name="connsiteY763" fmla="*/ 4795617 h 6752435"/>
              <a:gd name="connsiteX764" fmla="*/ 1599717 w 10089256"/>
              <a:gd name="connsiteY764" fmla="*/ 4809694 h 6752435"/>
              <a:gd name="connsiteX765" fmla="*/ 1572225 w 10089256"/>
              <a:gd name="connsiteY765" fmla="*/ 4792559 h 6752435"/>
              <a:gd name="connsiteX766" fmla="*/ 1538789 w 10089256"/>
              <a:gd name="connsiteY766" fmla="*/ 4805153 h 6752435"/>
              <a:gd name="connsiteX767" fmla="*/ 1549935 w 10089256"/>
              <a:gd name="connsiteY767" fmla="*/ 4826727 h 6752435"/>
              <a:gd name="connsiteX768" fmla="*/ 1554393 w 10089256"/>
              <a:gd name="connsiteY768" fmla="*/ 4833424 h 6752435"/>
              <a:gd name="connsiteX769" fmla="*/ 1539533 w 10089256"/>
              <a:gd name="connsiteY769" fmla="*/ 4907748 h 6752435"/>
              <a:gd name="connsiteX770" fmla="*/ 1443685 w 10089256"/>
              <a:gd name="connsiteY770" fmla="*/ 4971555 h 6752435"/>
              <a:gd name="connsiteX771" fmla="*/ 1367153 w 10089256"/>
              <a:gd name="connsiteY771" fmla="*/ 4967736 h 6752435"/>
              <a:gd name="connsiteX772" fmla="*/ 1345605 w 10089256"/>
              <a:gd name="connsiteY772" fmla="*/ 4959529 h 6752435"/>
              <a:gd name="connsiteX773" fmla="*/ 1336690 w 10089256"/>
              <a:gd name="connsiteY773" fmla="*/ 4994460 h 6752435"/>
              <a:gd name="connsiteX774" fmla="*/ 1382014 w 10089256"/>
              <a:gd name="connsiteY774" fmla="*/ 5009388 h 6752435"/>
              <a:gd name="connsiteX775" fmla="*/ 1367154 w 10089256"/>
              <a:gd name="connsiteY775" fmla="*/ 5025723 h 6752435"/>
              <a:gd name="connsiteX776" fmla="*/ 1300282 w 10089256"/>
              <a:gd name="connsiteY776" fmla="*/ 5002588 h 6752435"/>
              <a:gd name="connsiteX777" fmla="*/ 1295081 w 10089256"/>
              <a:gd name="connsiteY777" fmla="*/ 4999608 h 6752435"/>
              <a:gd name="connsiteX778" fmla="*/ 1277248 w 10089256"/>
              <a:gd name="connsiteY778" fmla="*/ 4953492 h 6752435"/>
              <a:gd name="connsiteX779" fmla="*/ 1368638 w 10089256"/>
              <a:gd name="connsiteY779" fmla="*/ 4844328 h 6752435"/>
              <a:gd name="connsiteX780" fmla="*/ 1375325 w 10089256"/>
              <a:gd name="connsiteY780" fmla="*/ 4781889 h 6752435"/>
              <a:gd name="connsiteX781" fmla="*/ 1363437 w 10089256"/>
              <a:gd name="connsiteY781" fmla="*/ 4754365 h 6752435"/>
              <a:gd name="connsiteX782" fmla="*/ 1336688 w 10089256"/>
              <a:gd name="connsiteY782" fmla="*/ 4733515 h 6752435"/>
              <a:gd name="connsiteX783" fmla="*/ 1320341 w 10089256"/>
              <a:gd name="connsiteY783" fmla="*/ 4757282 h 6752435"/>
              <a:gd name="connsiteX784" fmla="*/ 1291364 w 10089256"/>
              <a:gd name="connsiteY784" fmla="*/ 4815231 h 6752435"/>
              <a:gd name="connsiteX785" fmla="*/ 1228208 w 10089256"/>
              <a:gd name="connsiteY785" fmla="*/ 4850832 h 6752435"/>
              <a:gd name="connsiteX786" fmla="*/ 1112298 w 10089256"/>
              <a:gd name="connsiteY786" fmla="*/ 4927995 h 6752435"/>
              <a:gd name="connsiteX787" fmla="*/ 1109326 w 10089256"/>
              <a:gd name="connsiteY787" fmla="*/ 4952524 h 6752435"/>
              <a:gd name="connsiteX788" fmla="*/ 1100410 w 10089256"/>
              <a:gd name="connsiteY788" fmla="*/ 4968125 h 6752435"/>
              <a:gd name="connsiteX789" fmla="*/ 1052857 w 10089256"/>
              <a:gd name="connsiteY789" fmla="*/ 5003002 h 6752435"/>
              <a:gd name="connsiteX790" fmla="*/ 1012734 w 10089256"/>
              <a:gd name="connsiteY790" fmla="*/ 5068371 h 6752435"/>
              <a:gd name="connsiteX791" fmla="*/ 1008276 w 10089256"/>
              <a:gd name="connsiteY791" fmla="*/ 5090669 h 6752435"/>
              <a:gd name="connsiteX792" fmla="*/ 1009763 w 10089256"/>
              <a:gd name="connsiteY792" fmla="*/ 5121894 h 6752435"/>
              <a:gd name="connsiteX793" fmla="*/ 968896 w 10089256"/>
              <a:gd name="connsiteY793" fmla="*/ 5132992 h 6752435"/>
              <a:gd name="connsiteX794" fmla="*/ 900538 w 10089256"/>
              <a:gd name="connsiteY794" fmla="*/ 5078630 h 6752435"/>
              <a:gd name="connsiteX795" fmla="*/ 913912 w 10089256"/>
              <a:gd name="connsiteY795" fmla="*/ 5031069 h 6752435"/>
              <a:gd name="connsiteX796" fmla="*/ 913169 w 10089256"/>
              <a:gd name="connsiteY796" fmla="*/ 4976796 h 6752435"/>
              <a:gd name="connsiteX797" fmla="*/ 956265 w 10089256"/>
              <a:gd name="connsiteY797" fmla="*/ 5002874 h 6752435"/>
              <a:gd name="connsiteX798" fmla="*/ 997130 w 10089256"/>
              <a:gd name="connsiteY798" fmla="*/ 5001441 h 6752435"/>
              <a:gd name="connsiteX799" fmla="*/ 1006789 w 10089256"/>
              <a:gd name="connsiteY799" fmla="*/ 4953131 h 6752435"/>
              <a:gd name="connsiteX800" fmla="*/ 996387 w 10089256"/>
              <a:gd name="connsiteY800" fmla="*/ 4918176 h 6752435"/>
              <a:gd name="connsiteX801" fmla="*/ 1049884 w 10089256"/>
              <a:gd name="connsiteY801" fmla="*/ 4892227 h 6752435"/>
              <a:gd name="connsiteX802" fmla="*/ 1057313 w 10089256"/>
              <a:gd name="connsiteY802" fmla="*/ 4777748 h 6752435"/>
              <a:gd name="connsiteX803" fmla="*/ 1163564 w 10089256"/>
              <a:gd name="connsiteY803" fmla="*/ 4632920 h 6752435"/>
              <a:gd name="connsiteX804" fmla="*/ 1317367 w 10089256"/>
              <a:gd name="connsiteY804" fmla="*/ 4462878 h 6752435"/>
              <a:gd name="connsiteX805" fmla="*/ 1327027 w 10089256"/>
              <a:gd name="connsiteY805" fmla="*/ 4443562 h 6752435"/>
              <a:gd name="connsiteX806" fmla="*/ 1300277 w 10089256"/>
              <a:gd name="connsiteY806" fmla="*/ 4422711 h 6752435"/>
              <a:gd name="connsiteX807" fmla="*/ 1249009 w 10089256"/>
              <a:gd name="connsiteY807" fmla="*/ 4408517 h 6752435"/>
              <a:gd name="connsiteX808" fmla="*/ 1231920 w 10089256"/>
              <a:gd name="connsiteY808" fmla="*/ 4407008 h 6752435"/>
              <a:gd name="connsiteX809" fmla="*/ 1222261 w 10089256"/>
              <a:gd name="connsiteY809" fmla="*/ 4426323 h 6752435"/>
              <a:gd name="connsiteX810" fmla="*/ 1231921 w 10089256"/>
              <a:gd name="connsiteY810" fmla="*/ 4464995 h 6752435"/>
              <a:gd name="connsiteX811" fmla="*/ 1187340 w 10089256"/>
              <a:gd name="connsiteY811" fmla="*/ 4465679 h 6752435"/>
              <a:gd name="connsiteX812" fmla="*/ 1157618 w 10089256"/>
              <a:gd name="connsiteY812" fmla="*/ 4459692 h 6752435"/>
              <a:gd name="connsiteX813" fmla="*/ 1118238 w 10089256"/>
              <a:gd name="connsiteY813" fmla="*/ 4482687 h 6752435"/>
              <a:gd name="connsiteX814" fmla="*/ 1054340 w 10089256"/>
              <a:gd name="connsiteY814" fmla="*/ 4541333 h 6752435"/>
              <a:gd name="connsiteX815" fmla="*/ 1005301 w 10089256"/>
              <a:gd name="connsiteY815" fmla="*/ 4583643 h 6752435"/>
              <a:gd name="connsiteX816" fmla="*/ 970378 w 10089256"/>
              <a:gd name="connsiteY816" fmla="*/ 4584340 h 6752435"/>
              <a:gd name="connsiteX817" fmla="*/ 943630 w 10089256"/>
              <a:gd name="connsiteY817" fmla="*/ 4563488 h 6752435"/>
              <a:gd name="connsiteX818" fmla="*/ 922083 w 10089256"/>
              <a:gd name="connsiteY818" fmla="*/ 4613270 h 6752435"/>
              <a:gd name="connsiteX819" fmla="*/ 944374 w 10089256"/>
              <a:gd name="connsiteY819" fmla="*/ 4656418 h 6752435"/>
              <a:gd name="connsiteX820" fmla="*/ 844810 w 10089256"/>
              <a:gd name="connsiteY820" fmla="*/ 4671154 h 6752435"/>
              <a:gd name="connsiteX821" fmla="*/ 790570 w 10089256"/>
              <a:gd name="connsiteY821" fmla="*/ 4710484 h 6752435"/>
              <a:gd name="connsiteX822" fmla="*/ 719983 w 10089256"/>
              <a:gd name="connsiteY822" fmla="*/ 4812240 h 6752435"/>
              <a:gd name="connsiteX823" fmla="*/ 685804 w 10089256"/>
              <a:gd name="connsiteY823" fmla="*/ 4828551 h 6752435"/>
              <a:gd name="connsiteX824" fmla="*/ 571380 w 10089256"/>
              <a:gd name="connsiteY824" fmla="*/ 4888616 h 6752435"/>
              <a:gd name="connsiteX825" fmla="*/ 543889 w 10089256"/>
              <a:gd name="connsiteY825" fmla="*/ 4929468 h 6752435"/>
              <a:gd name="connsiteX826" fmla="*/ 495594 w 10089256"/>
              <a:gd name="connsiteY826" fmla="*/ 4997057 h 6752435"/>
              <a:gd name="connsiteX827" fmla="*/ 467359 w 10089256"/>
              <a:gd name="connsiteY827" fmla="*/ 5002966 h 6752435"/>
              <a:gd name="connsiteX828" fmla="*/ 449526 w 10089256"/>
              <a:gd name="connsiteY828" fmla="*/ 4985844 h 6752435"/>
              <a:gd name="connsiteX829" fmla="*/ 436151 w 10089256"/>
              <a:gd name="connsiteY829" fmla="*/ 4975419 h 6752435"/>
              <a:gd name="connsiteX830" fmla="*/ 391571 w 10089256"/>
              <a:gd name="connsiteY830" fmla="*/ 5014761 h 6752435"/>
              <a:gd name="connsiteX831" fmla="*/ 396772 w 10089256"/>
              <a:gd name="connsiteY831" fmla="*/ 5046735 h 6752435"/>
              <a:gd name="connsiteX832" fmla="*/ 378197 w 10089256"/>
              <a:gd name="connsiteY832" fmla="*/ 5120310 h 6752435"/>
              <a:gd name="connsiteX833" fmla="*/ 360364 w 10089256"/>
              <a:gd name="connsiteY833" fmla="*/ 5112852 h 6752435"/>
              <a:gd name="connsiteX834" fmla="*/ 321727 w 10089256"/>
              <a:gd name="connsiteY834" fmla="*/ 5093472 h 6752435"/>
              <a:gd name="connsiteX835" fmla="*/ 278633 w 10089256"/>
              <a:gd name="connsiteY835" fmla="*/ 5125382 h 6752435"/>
              <a:gd name="connsiteX836" fmla="*/ 237767 w 10089256"/>
              <a:gd name="connsiteY836" fmla="*/ 5165473 h 6752435"/>
              <a:gd name="connsiteX837" fmla="*/ 207303 w 10089256"/>
              <a:gd name="connsiteY837" fmla="*/ 5163202 h 6752435"/>
              <a:gd name="connsiteX838" fmla="*/ 176096 w 10089256"/>
              <a:gd name="connsiteY838" fmla="*/ 5164647 h 6752435"/>
              <a:gd name="connsiteX839" fmla="*/ 163465 w 10089256"/>
              <a:gd name="connsiteY839" fmla="*/ 5179500 h 6752435"/>
              <a:gd name="connsiteX840" fmla="*/ 139689 w 10089256"/>
              <a:gd name="connsiteY840" fmla="*/ 5192106 h 6752435"/>
              <a:gd name="connsiteX841" fmla="*/ 134488 w 10089256"/>
              <a:gd name="connsiteY841" fmla="*/ 5169796 h 6752435"/>
              <a:gd name="connsiteX842" fmla="*/ 83219 w 10089256"/>
              <a:gd name="connsiteY842" fmla="*/ 5155603 h 6752435"/>
              <a:gd name="connsiteX843" fmla="*/ 0 w 10089256"/>
              <a:gd name="connsiteY843" fmla="*/ 5030595 h 6752435"/>
              <a:gd name="connsiteX844" fmla="*/ 52012 w 10089256"/>
              <a:gd name="connsiteY844" fmla="*/ 5031408 h 6752435"/>
              <a:gd name="connsiteX845" fmla="*/ 161235 w 10089256"/>
              <a:gd name="connsiteY845" fmla="*/ 5007020 h 6752435"/>
              <a:gd name="connsiteX846" fmla="*/ 208045 w 10089256"/>
              <a:gd name="connsiteY846" fmla="*/ 4956529 h 6752435"/>
              <a:gd name="connsiteX847" fmla="*/ 225877 w 10089256"/>
              <a:gd name="connsiteY847" fmla="*/ 4934993 h 6752435"/>
              <a:gd name="connsiteX848" fmla="*/ 202843 w 10089256"/>
              <a:gd name="connsiteY848" fmla="*/ 4924554 h 6752435"/>
              <a:gd name="connsiteX849" fmla="*/ 182039 w 10089256"/>
              <a:gd name="connsiteY849" fmla="*/ 4922296 h 6752435"/>
              <a:gd name="connsiteX850" fmla="*/ 151575 w 10089256"/>
              <a:gd name="connsiteY850" fmla="*/ 4910360 h 6752435"/>
              <a:gd name="connsiteX851" fmla="*/ 170893 w 10089256"/>
              <a:gd name="connsiteY851" fmla="*/ 4881393 h 6752435"/>
              <a:gd name="connsiteX852" fmla="*/ 217704 w 10089256"/>
              <a:gd name="connsiteY852" fmla="*/ 4850231 h 6752435"/>
              <a:gd name="connsiteX853" fmla="*/ 282345 w 10089256"/>
              <a:gd name="connsiteY853" fmla="*/ 4758874 h 6752435"/>
              <a:gd name="connsiteX854" fmla="*/ 295720 w 10089256"/>
              <a:gd name="connsiteY854" fmla="*/ 4749971 h 6752435"/>
              <a:gd name="connsiteX855" fmla="*/ 314295 w 10089256"/>
              <a:gd name="connsiteY855" fmla="*/ 4744049 h 6752435"/>
              <a:gd name="connsiteX856" fmla="*/ 326183 w 10089256"/>
              <a:gd name="connsiteY856" fmla="*/ 4732913 h 6752435"/>
              <a:gd name="connsiteX857" fmla="*/ 312066 w 10089256"/>
              <a:gd name="connsiteY857" fmla="*/ 4726203 h 6752435"/>
              <a:gd name="connsiteX858" fmla="*/ 277887 w 10089256"/>
              <a:gd name="connsiteY858" fmla="*/ 4713519 h 6752435"/>
              <a:gd name="connsiteX859" fmla="*/ 263026 w 10089256"/>
              <a:gd name="connsiteY859" fmla="*/ 4691196 h 6752435"/>
              <a:gd name="connsiteX860" fmla="*/ 285316 w 10089256"/>
              <a:gd name="connsiteY860" fmla="*/ 4676357 h 6752435"/>
              <a:gd name="connsiteX861" fmla="*/ 308350 w 10089256"/>
              <a:gd name="connsiteY861" fmla="*/ 4677131 h 6752435"/>
              <a:gd name="connsiteX862" fmla="*/ 363334 w 10089256"/>
              <a:gd name="connsiteY862" fmla="*/ 4653415 h 6752435"/>
              <a:gd name="connsiteX863" fmla="*/ 427976 w 10089256"/>
              <a:gd name="connsiteY863" fmla="*/ 4610382 h 6752435"/>
              <a:gd name="connsiteX864" fmla="*/ 455468 w 10089256"/>
              <a:gd name="connsiteY864" fmla="*/ 4588859 h 6752435"/>
              <a:gd name="connsiteX865" fmla="*/ 427233 w 10089256"/>
              <a:gd name="connsiteY865" fmla="*/ 4565774 h 6752435"/>
              <a:gd name="connsiteX866" fmla="*/ 407171 w 10089256"/>
              <a:gd name="connsiteY866" fmla="*/ 4559800 h 6752435"/>
              <a:gd name="connsiteX867" fmla="*/ 401970 w 10089256"/>
              <a:gd name="connsiteY867" fmla="*/ 4537491 h 6752435"/>
              <a:gd name="connsiteX868" fmla="*/ 451750 w 10089256"/>
              <a:gd name="connsiteY868" fmla="*/ 4356159 h 6752435"/>
              <a:gd name="connsiteX869" fmla="*/ 442091 w 10089256"/>
              <a:gd name="connsiteY869" fmla="*/ 4336817 h 6752435"/>
              <a:gd name="connsiteX870" fmla="*/ 455466 w 10089256"/>
              <a:gd name="connsiteY870" fmla="*/ 4298920 h 6752435"/>
              <a:gd name="connsiteX871" fmla="*/ 574348 w 10089256"/>
              <a:gd name="connsiteY871" fmla="*/ 4168234 h 6752435"/>
              <a:gd name="connsiteX872" fmla="*/ 647906 w 10089256"/>
              <a:gd name="connsiteY872" fmla="*/ 4070942 h 6752435"/>
              <a:gd name="connsiteX873" fmla="*/ 669452 w 10089256"/>
              <a:gd name="connsiteY873" fmla="*/ 4021161 h 6752435"/>
              <a:gd name="connsiteX874" fmla="*/ 691743 w 10089256"/>
              <a:gd name="connsiteY874" fmla="*/ 3986992 h 6752435"/>
              <a:gd name="connsiteX875" fmla="*/ 795765 w 10089256"/>
              <a:gd name="connsiteY875" fmla="*/ 3891972 h 6752435"/>
              <a:gd name="connsiteX876" fmla="*/ 904988 w 10089256"/>
              <a:gd name="connsiteY876" fmla="*/ 3770937 h 6752435"/>
              <a:gd name="connsiteX877" fmla="*/ 923563 w 10089256"/>
              <a:gd name="connsiteY877" fmla="*/ 3726356 h 6752435"/>
              <a:gd name="connsiteX878" fmla="*/ 983747 w 10089256"/>
              <a:gd name="connsiteY878" fmla="*/ 3657297 h 6752435"/>
              <a:gd name="connsiteX879" fmla="*/ 1035757 w 10089256"/>
              <a:gd name="connsiteY879" fmla="*/ 3619451 h 6752435"/>
              <a:gd name="connsiteX880" fmla="*/ 1173215 w 10089256"/>
              <a:gd name="connsiteY880" fmla="*/ 3463513 h 6752435"/>
              <a:gd name="connsiteX881" fmla="*/ 1225969 w 10089256"/>
              <a:gd name="connsiteY881" fmla="*/ 3431616 h 6752435"/>
              <a:gd name="connsiteX882" fmla="*/ 1248259 w 10089256"/>
              <a:gd name="connsiteY882" fmla="*/ 3407112 h 6752435"/>
              <a:gd name="connsiteX883" fmla="*/ 1303985 w 10089256"/>
              <a:gd name="connsiteY883" fmla="*/ 3331355 h 6752435"/>
              <a:gd name="connsiteX884" fmla="*/ 1399091 w 10089256"/>
              <a:gd name="connsiteY884" fmla="*/ 3251935 h 6752435"/>
              <a:gd name="connsiteX885" fmla="*/ 1461504 w 10089256"/>
              <a:gd name="connsiteY885" fmla="*/ 3210386 h 6752435"/>
              <a:gd name="connsiteX886" fmla="*/ 1541006 w 10089256"/>
              <a:gd name="connsiteY886" fmla="*/ 3141353 h 6752435"/>
              <a:gd name="connsiteX887" fmla="*/ 1714872 w 10089256"/>
              <a:gd name="connsiteY887" fmla="*/ 2948292 h 6752435"/>
              <a:gd name="connsiteX888" fmla="*/ 1894681 w 10089256"/>
              <a:gd name="connsiteY888" fmla="*/ 2783488 h 6752435"/>
              <a:gd name="connsiteX889" fmla="*/ 2447482 w 10089256"/>
              <a:gd name="connsiteY889" fmla="*/ 2251183 h 6752435"/>
              <a:gd name="connsiteX890" fmla="*/ 2925240 w 10089256"/>
              <a:gd name="connsiteY890" fmla="*/ 1852595 h 6752435"/>
              <a:gd name="connsiteX891" fmla="*/ 3489187 w 10089256"/>
              <a:gd name="connsiteY891" fmla="*/ 1419181 h 6752435"/>
              <a:gd name="connsiteX892" fmla="*/ 4404582 w 10089256"/>
              <a:gd name="connsiteY892" fmla="*/ 793685 h 6752435"/>
              <a:gd name="connsiteX893" fmla="*/ 5427713 w 10089256"/>
              <a:gd name="connsiteY893" fmla="*/ 151234 h 6752435"/>
              <a:gd name="connsiteX894" fmla="*/ 5476010 w 10089256"/>
              <a:gd name="connsiteY894" fmla="*/ 122304 h 6752435"/>
              <a:gd name="connsiteX895" fmla="*/ 5481953 w 10089256"/>
              <a:gd name="connsiteY895" fmla="*/ 82911 h 6752435"/>
              <a:gd name="connsiteX896" fmla="*/ 5457433 w 10089256"/>
              <a:gd name="connsiteY896" fmla="*/ 79904 h 6752435"/>
              <a:gd name="connsiteX897" fmla="*/ 5222641 w 10089256"/>
              <a:gd name="connsiteY897" fmla="*/ 229765 h 6752435"/>
              <a:gd name="connsiteX898" fmla="*/ 5065865 w 10089256"/>
              <a:gd name="connsiteY898" fmla="*/ 318024 h 6752435"/>
              <a:gd name="connsiteX899" fmla="*/ 4798379 w 10089256"/>
              <a:gd name="connsiteY899" fmla="*/ 467099 h 6752435"/>
              <a:gd name="connsiteX900" fmla="*/ 4601479 w 10089256"/>
              <a:gd name="connsiteY900" fmla="*/ 582069 h 6752435"/>
              <a:gd name="connsiteX901" fmla="*/ 4451391 w 10089256"/>
              <a:gd name="connsiteY901" fmla="*/ 656212 h 6752435"/>
              <a:gd name="connsiteX902" fmla="*/ 4342911 w 10089256"/>
              <a:gd name="connsiteY902" fmla="*/ 734872 h 6752435"/>
              <a:gd name="connsiteX903" fmla="*/ 4238145 w 10089256"/>
              <a:gd name="connsiteY903" fmla="*/ 804615 h 6752435"/>
              <a:gd name="connsiteX904" fmla="*/ 4062794 w 10089256"/>
              <a:gd name="connsiteY904" fmla="*/ 908463 h 6752435"/>
              <a:gd name="connsiteX905" fmla="*/ 3926080 w 10089256"/>
              <a:gd name="connsiteY905" fmla="*/ 1012362 h 6752435"/>
              <a:gd name="connsiteX906" fmla="*/ 3642991 w 10089256"/>
              <a:gd name="connsiteY906" fmla="*/ 1200817 h 6752435"/>
              <a:gd name="connsiteX907" fmla="*/ 3469869 w 10089256"/>
              <a:gd name="connsiteY907" fmla="*/ 1332173 h 6752435"/>
              <a:gd name="connsiteX908" fmla="*/ 3209071 w 10089256"/>
              <a:gd name="connsiteY908" fmla="*/ 1515454 h 6752435"/>
              <a:gd name="connsiteX909" fmla="*/ 2958675 w 10089256"/>
              <a:gd name="connsiteY909" fmla="*/ 1714361 h 6752435"/>
              <a:gd name="connsiteX910" fmla="*/ 2842022 w 10089256"/>
              <a:gd name="connsiteY910" fmla="*/ 1804905 h 6752435"/>
              <a:gd name="connsiteX911" fmla="*/ 2659240 w 10089256"/>
              <a:gd name="connsiteY911" fmla="*/ 1955578 h 6752435"/>
              <a:gd name="connsiteX912" fmla="*/ 2535900 w 10089256"/>
              <a:gd name="connsiteY912" fmla="*/ 2050573 h 6752435"/>
              <a:gd name="connsiteX913" fmla="*/ 2415533 w 10089256"/>
              <a:gd name="connsiteY913" fmla="*/ 2169363 h 6752435"/>
              <a:gd name="connsiteX914" fmla="*/ 2355348 w 10089256"/>
              <a:gd name="connsiteY914" fmla="*/ 2219092 h 6752435"/>
              <a:gd name="connsiteX915" fmla="*/ 2191885 w 10089256"/>
              <a:gd name="connsiteY915" fmla="*/ 2331133 h 6752435"/>
              <a:gd name="connsiteX916" fmla="*/ 2005389 w 10089256"/>
              <a:gd name="connsiteY916" fmla="*/ 2529382 h 6752435"/>
              <a:gd name="connsiteX917" fmla="*/ 1830780 w 10089256"/>
              <a:gd name="connsiteY917" fmla="*/ 2677836 h 6752435"/>
              <a:gd name="connsiteX918" fmla="*/ 1567010 w 10089256"/>
              <a:gd name="connsiteY918" fmla="*/ 2924304 h 6752435"/>
              <a:gd name="connsiteX919" fmla="*/ 1514257 w 10089256"/>
              <a:gd name="connsiteY919" fmla="*/ 2927208 h 6752435"/>
              <a:gd name="connsiteX920" fmla="*/ 1510541 w 10089256"/>
              <a:gd name="connsiteY920" fmla="*/ 2926460 h 6752435"/>
              <a:gd name="connsiteX921" fmla="*/ 1397602 w 10089256"/>
              <a:gd name="connsiteY921" fmla="*/ 2921105 h 6752435"/>
              <a:gd name="connsiteX922" fmla="*/ 1347821 w 10089256"/>
              <a:gd name="connsiteY922" fmla="*/ 2957467 h 6752435"/>
              <a:gd name="connsiteX923" fmla="*/ 1332218 w 10089256"/>
              <a:gd name="connsiteY923" fmla="*/ 3006513 h 6752435"/>
              <a:gd name="connsiteX924" fmla="*/ 1292837 w 10089256"/>
              <a:gd name="connsiteY924" fmla="*/ 3000513 h 6752435"/>
              <a:gd name="connsiteX925" fmla="*/ 1252715 w 10089256"/>
              <a:gd name="connsiteY925" fmla="*/ 3036888 h 6752435"/>
              <a:gd name="connsiteX926" fmla="*/ 1220022 w 10089256"/>
              <a:gd name="connsiteY926" fmla="*/ 3084425 h 6752435"/>
              <a:gd name="connsiteX927" fmla="*/ 1202190 w 10089256"/>
              <a:gd name="connsiteY927" fmla="*/ 3096296 h 6752435"/>
              <a:gd name="connsiteX928" fmla="*/ 1024610 w 10089256"/>
              <a:gd name="connsiteY928" fmla="*/ 3259614 h 6752435"/>
              <a:gd name="connsiteX929" fmla="*/ 1000834 w 10089256"/>
              <a:gd name="connsiteY929" fmla="*/ 3310880 h 6752435"/>
              <a:gd name="connsiteX930" fmla="*/ 997861 w 10089256"/>
              <a:gd name="connsiteY930" fmla="*/ 3325744 h 6752435"/>
              <a:gd name="connsiteX931" fmla="*/ 922074 w 10089256"/>
              <a:gd name="connsiteY931" fmla="*/ 3395526 h 6752435"/>
              <a:gd name="connsiteX932" fmla="*/ 886410 w 10089256"/>
              <a:gd name="connsiteY932" fmla="*/ 3428933 h 6752435"/>
              <a:gd name="connsiteX933" fmla="*/ 861147 w 10089256"/>
              <a:gd name="connsiteY933" fmla="*/ 3419978 h 6752435"/>
              <a:gd name="connsiteX934" fmla="*/ 843314 w 10089256"/>
              <a:gd name="connsiteY934" fmla="*/ 3393191 h 6752435"/>
              <a:gd name="connsiteX935" fmla="*/ 823253 w 10089256"/>
              <a:gd name="connsiteY935" fmla="*/ 3416211 h 6752435"/>
              <a:gd name="connsiteX936" fmla="*/ 789074 w 10089256"/>
              <a:gd name="connsiteY936" fmla="*/ 3442186 h 6752435"/>
              <a:gd name="connsiteX937" fmla="*/ 605551 w 10089256"/>
              <a:gd name="connsiteY937" fmla="*/ 3644898 h 6752435"/>
              <a:gd name="connsiteX938" fmla="*/ 570629 w 10089256"/>
              <a:gd name="connsiteY938" fmla="*/ 3674589 h 6752435"/>
              <a:gd name="connsiteX939" fmla="*/ 467349 w 10089256"/>
              <a:gd name="connsiteY939" fmla="*/ 3727235 h 6752435"/>
              <a:gd name="connsiteX940" fmla="*/ 373730 w 10089256"/>
              <a:gd name="connsiteY940" fmla="*/ 3837883 h 6752435"/>
              <a:gd name="connsiteX941" fmla="*/ 309087 w 10089256"/>
              <a:gd name="connsiteY941" fmla="*/ 3861587 h 6752435"/>
              <a:gd name="connsiteX942" fmla="*/ 257820 w 10089256"/>
              <a:gd name="connsiteY942" fmla="*/ 3905381 h 6752435"/>
              <a:gd name="connsiteX943" fmla="*/ 222898 w 10089256"/>
              <a:gd name="connsiteY943" fmla="*/ 3964065 h 6752435"/>
              <a:gd name="connsiteX944" fmla="*/ 185005 w 10089256"/>
              <a:gd name="connsiteY944" fmla="*/ 4027949 h 6752435"/>
              <a:gd name="connsiteX945" fmla="*/ 113675 w 10089256"/>
              <a:gd name="connsiteY945" fmla="*/ 4046441 h 6752435"/>
              <a:gd name="connsiteX946" fmla="*/ 91385 w 10089256"/>
              <a:gd name="connsiteY946" fmla="*/ 4012957 h 6752435"/>
              <a:gd name="connsiteX947" fmla="*/ 115160 w 10089256"/>
              <a:gd name="connsiteY947" fmla="*/ 3971356 h 6752435"/>
              <a:gd name="connsiteX948" fmla="*/ 179803 w 10089256"/>
              <a:gd name="connsiteY948" fmla="*/ 3889665 h 6752435"/>
              <a:gd name="connsiteX949" fmla="*/ 179059 w 10089256"/>
              <a:gd name="connsiteY949" fmla="*/ 3874052 h 6752435"/>
              <a:gd name="connsiteX950" fmla="*/ 136708 w 10089256"/>
              <a:gd name="connsiteY950" fmla="*/ 3815264 h 6752435"/>
              <a:gd name="connsiteX951" fmla="*/ 135964 w 10089256"/>
              <a:gd name="connsiteY951" fmla="*/ 3809315 h 6752435"/>
              <a:gd name="connsiteX952" fmla="*/ 194663 w 10089256"/>
              <a:gd name="connsiteY952" fmla="*/ 3805676 h 6752435"/>
              <a:gd name="connsiteX953" fmla="*/ 220667 w 10089256"/>
              <a:gd name="connsiteY953" fmla="*/ 3772256 h 6752435"/>
              <a:gd name="connsiteX954" fmla="*/ 228840 w 10089256"/>
              <a:gd name="connsiteY954" fmla="*/ 3741044 h 6752435"/>
              <a:gd name="connsiteX955" fmla="*/ 251874 w 10089256"/>
              <a:gd name="connsiteY955" fmla="*/ 3712823 h 6752435"/>
              <a:gd name="connsiteX956" fmla="*/ 294226 w 10089256"/>
              <a:gd name="connsiteY956" fmla="*/ 3694294 h 6752435"/>
              <a:gd name="connsiteX957" fmla="*/ 323204 w 10089256"/>
              <a:gd name="connsiteY957" fmla="*/ 3675003 h 6752435"/>
              <a:gd name="connsiteX958" fmla="*/ 368528 w 10089256"/>
              <a:gd name="connsiteY958" fmla="*/ 3641609 h 6752435"/>
              <a:gd name="connsiteX959" fmla="*/ 388589 w 10089256"/>
              <a:gd name="connsiteY959" fmla="*/ 3589596 h 6752435"/>
              <a:gd name="connsiteX960" fmla="*/ 386359 w 10089256"/>
              <a:gd name="connsiteY960" fmla="*/ 3542756 h 6752435"/>
              <a:gd name="connsiteX961" fmla="*/ 452488 w 10089256"/>
              <a:gd name="connsiteY961" fmla="*/ 3482626 h 6752435"/>
              <a:gd name="connsiteX962" fmla="*/ 621894 w 10089256"/>
              <a:gd name="connsiteY962" fmla="*/ 3302197 h 6752435"/>
              <a:gd name="connsiteX963" fmla="*/ 619665 w 10089256"/>
              <a:gd name="connsiteY963" fmla="*/ 3245693 h 6752435"/>
              <a:gd name="connsiteX964" fmla="*/ 592174 w 10089256"/>
              <a:gd name="connsiteY964" fmla="*/ 3218893 h 6752435"/>
              <a:gd name="connsiteX965" fmla="*/ 628581 w 10089256"/>
              <a:gd name="connsiteY965" fmla="*/ 3220429 h 6752435"/>
              <a:gd name="connsiteX966" fmla="*/ 812849 w 10089256"/>
              <a:gd name="connsiteY966" fmla="*/ 3139640 h 6752435"/>
              <a:gd name="connsiteX967" fmla="*/ 868575 w 10089256"/>
              <a:gd name="connsiteY967" fmla="*/ 3102542 h 6752435"/>
              <a:gd name="connsiteX968" fmla="*/ 884921 w 10089256"/>
              <a:gd name="connsiteY968" fmla="*/ 3088439 h 6752435"/>
              <a:gd name="connsiteX969" fmla="*/ 872290 w 10089256"/>
              <a:gd name="connsiteY969" fmla="*/ 3074297 h 6752435"/>
              <a:gd name="connsiteX970" fmla="*/ 867832 w 10089256"/>
              <a:gd name="connsiteY970" fmla="*/ 3048271 h 6752435"/>
              <a:gd name="connsiteX971" fmla="*/ 883435 w 10089256"/>
              <a:gd name="connsiteY971" fmla="*/ 3028219 h 6752435"/>
              <a:gd name="connsiteX972" fmla="*/ 877491 w 10089256"/>
              <a:gd name="connsiteY972" fmla="*/ 2990296 h 6752435"/>
              <a:gd name="connsiteX973" fmla="*/ 860401 w 10089256"/>
              <a:gd name="connsiteY973" fmla="*/ 2969457 h 6752435"/>
              <a:gd name="connsiteX974" fmla="*/ 883434 w 10089256"/>
              <a:gd name="connsiteY974" fmla="*/ 2950902 h 6752435"/>
              <a:gd name="connsiteX975" fmla="*/ 970367 w 10089256"/>
              <a:gd name="connsiteY975" fmla="*/ 2931688 h 6752435"/>
              <a:gd name="connsiteX976" fmla="*/ 981513 w 10089256"/>
              <a:gd name="connsiteY976" fmla="*/ 2904939 h 6752435"/>
              <a:gd name="connsiteX977" fmla="*/ 971111 w 10089256"/>
              <a:gd name="connsiteY977" fmla="*/ 2889314 h 6752435"/>
              <a:gd name="connsiteX978" fmla="*/ 979283 w 10089256"/>
              <a:gd name="connsiteY978" fmla="*/ 2867765 h 6752435"/>
              <a:gd name="connsiteX979" fmla="*/ 1030551 w 10089256"/>
              <a:gd name="connsiteY979" fmla="*/ 2814306 h 6752435"/>
              <a:gd name="connsiteX980" fmla="*/ 1136802 w 10089256"/>
              <a:gd name="connsiteY980" fmla="*/ 2737130 h 6752435"/>
              <a:gd name="connsiteX981" fmla="*/ 1203673 w 10089256"/>
              <a:gd name="connsiteY981" fmla="*/ 2673284 h 6752435"/>
              <a:gd name="connsiteX982" fmla="*/ 1305466 w 10089256"/>
              <a:gd name="connsiteY982" fmla="*/ 2550753 h 6752435"/>
              <a:gd name="connsiteX983" fmla="*/ 1373080 w 10089256"/>
              <a:gd name="connsiteY983" fmla="*/ 2473526 h 6752435"/>
              <a:gd name="connsiteX984" fmla="*/ 1431034 w 10089256"/>
              <a:gd name="connsiteY984" fmla="*/ 2434945 h 6752435"/>
              <a:gd name="connsiteX985" fmla="*/ 1454069 w 10089256"/>
              <a:gd name="connsiteY985" fmla="*/ 2416390 h 6752435"/>
              <a:gd name="connsiteX986" fmla="*/ 1525397 w 10089256"/>
              <a:gd name="connsiteY986" fmla="*/ 2310917 h 6752435"/>
              <a:gd name="connsiteX987" fmla="*/ 1747557 w 10089256"/>
              <a:gd name="connsiteY987" fmla="*/ 2108255 h 6752435"/>
              <a:gd name="connsiteX988" fmla="*/ 1890217 w 10089256"/>
              <a:gd name="connsiteY988" fmla="*/ 2003622 h 6752435"/>
              <a:gd name="connsiteX989" fmla="*/ 2003154 w 10089256"/>
              <a:gd name="connsiteY989" fmla="*/ 1873671 h 6752435"/>
              <a:gd name="connsiteX990" fmla="*/ 2020987 w 10089256"/>
              <a:gd name="connsiteY990" fmla="*/ 1852135 h 6752435"/>
              <a:gd name="connsiteX991" fmla="*/ 2270639 w 10089256"/>
              <a:gd name="connsiteY991" fmla="*/ 1647280 h 6752435"/>
              <a:gd name="connsiteX992" fmla="*/ 2540354 w 10089256"/>
              <a:gd name="connsiteY992" fmla="*/ 1429070 h 6752435"/>
              <a:gd name="connsiteX993" fmla="*/ 2886599 w 10089256"/>
              <a:gd name="connsiteY993" fmla="*/ 1156690 h 6752435"/>
              <a:gd name="connsiteX994" fmla="*/ 3046347 w 10089256"/>
              <a:gd name="connsiteY994" fmla="*/ 1034237 h 6752435"/>
              <a:gd name="connsiteX995" fmla="*/ 3669735 w 10089256"/>
              <a:gd name="connsiteY995" fmla="*/ 593467 h 6752435"/>
              <a:gd name="connsiteX996" fmla="*/ 3677165 w 10089256"/>
              <a:gd name="connsiteY996" fmla="*/ 585299 h 6752435"/>
              <a:gd name="connsiteX997" fmla="*/ 3719517 w 10089256"/>
              <a:gd name="connsiteY997" fmla="*/ 557105 h 6752435"/>
              <a:gd name="connsiteX998" fmla="*/ 3856975 w 10089256"/>
              <a:gd name="connsiteY998" fmla="*/ 468819 h 6752435"/>
              <a:gd name="connsiteX999" fmla="*/ 4079136 w 10089256"/>
              <a:gd name="connsiteY999" fmla="*/ 333811 h 6752435"/>
              <a:gd name="connsiteX1000" fmla="*/ 4394918 w 10089256"/>
              <a:gd name="connsiteY1000" fmla="*/ 155807 h 6752435"/>
              <a:gd name="connsiteX1001" fmla="*/ 4600918 w 10089256"/>
              <a:gd name="connsiteY1001" fmla="*/ 37597 h 675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</a:cxnLst>
            <a:rect l="l" t="t" r="r" b="b"/>
            <a:pathLst>
              <a:path w="10089256" h="6752435">
                <a:moveTo>
                  <a:pt x="4681524" y="5933922"/>
                </a:moveTo>
                <a:lnTo>
                  <a:pt x="4679299" y="5934850"/>
                </a:lnTo>
                <a:cubicBezTo>
                  <a:pt x="4672065" y="5940068"/>
                  <a:pt x="4664403" y="5947585"/>
                  <a:pt x="4655673" y="5957423"/>
                </a:cubicBezTo>
                <a:lnTo>
                  <a:pt x="4638083" y="5971593"/>
                </a:lnTo>
                <a:lnTo>
                  <a:pt x="4646531" y="5977828"/>
                </a:lnTo>
                <a:cubicBezTo>
                  <a:pt x="4658233" y="5983326"/>
                  <a:pt x="4671235" y="5983529"/>
                  <a:pt x="4685725" y="5978716"/>
                </a:cubicBezTo>
                <a:cubicBezTo>
                  <a:pt x="4702071" y="5974277"/>
                  <a:pt x="4706529" y="5961644"/>
                  <a:pt x="4695383" y="5949735"/>
                </a:cubicBezTo>
                <a:close/>
                <a:moveTo>
                  <a:pt x="3489274" y="5030733"/>
                </a:moveTo>
                <a:cubicBezTo>
                  <a:pt x="3485187" y="5029427"/>
                  <a:pt x="3480218" y="5029513"/>
                  <a:pt x="3474226" y="5031084"/>
                </a:cubicBezTo>
                <a:lnTo>
                  <a:pt x="3468735" y="5033488"/>
                </a:lnTo>
                <a:lnTo>
                  <a:pt x="3495447" y="5038814"/>
                </a:lnTo>
                <a:lnTo>
                  <a:pt x="3498341" y="5038176"/>
                </a:lnTo>
                <a:close/>
                <a:moveTo>
                  <a:pt x="4366597" y="4804197"/>
                </a:moveTo>
                <a:lnTo>
                  <a:pt x="4348884" y="4812610"/>
                </a:lnTo>
                <a:cubicBezTo>
                  <a:pt x="4332537" y="4821881"/>
                  <a:pt x="4317678" y="4833385"/>
                  <a:pt x="4303188" y="4845446"/>
                </a:cubicBezTo>
                <a:lnTo>
                  <a:pt x="4283549" y="4861795"/>
                </a:lnTo>
                <a:lnTo>
                  <a:pt x="4308450" y="4873193"/>
                </a:lnTo>
                <a:cubicBezTo>
                  <a:pt x="4314952" y="4878127"/>
                  <a:pt x="4320151" y="4883524"/>
                  <a:pt x="4326096" y="4887621"/>
                </a:cubicBezTo>
                <a:cubicBezTo>
                  <a:pt x="4340214" y="4894330"/>
                  <a:pt x="4354331" y="4901040"/>
                  <a:pt x="4366963" y="4886188"/>
                </a:cubicBezTo>
                <a:lnTo>
                  <a:pt x="4380807" y="4867199"/>
                </a:lnTo>
                <a:lnTo>
                  <a:pt x="4381304" y="4857448"/>
                </a:lnTo>
                <a:lnTo>
                  <a:pt x="4376622" y="4837878"/>
                </a:lnTo>
                <a:close/>
                <a:moveTo>
                  <a:pt x="3682638" y="4548652"/>
                </a:moveTo>
                <a:cubicBezTo>
                  <a:pt x="3680397" y="4548684"/>
                  <a:pt x="3678307" y="4549471"/>
                  <a:pt x="3676451" y="4551513"/>
                </a:cubicBezTo>
                <a:lnTo>
                  <a:pt x="3667009" y="4561503"/>
                </a:lnTo>
                <a:lnTo>
                  <a:pt x="3678182" y="4561878"/>
                </a:lnTo>
                <a:cubicBezTo>
                  <a:pt x="3698801" y="4567482"/>
                  <a:pt x="3712732" y="4568475"/>
                  <a:pt x="3723426" y="4555770"/>
                </a:cubicBezTo>
                <a:lnTo>
                  <a:pt x="3725780" y="4551515"/>
                </a:lnTo>
                <a:lnTo>
                  <a:pt x="3704685" y="4555268"/>
                </a:lnTo>
                <a:cubicBezTo>
                  <a:pt x="3697441" y="4555258"/>
                  <a:pt x="3689360" y="4548557"/>
                  <a:pt x="3682638" y="4548652"/>
                </a:cubicBezTo>
                <a:close/>
                <a:moveTo>
                  <a:pt x="4660448" y="0"/>
                </a:moveTo>
                <a:lnTo>
                  <a:pt x="10089256" y="0"/>
                </a:lnTo>
                <a:lnTo>
                  <a:pt x="10089256" y="2959885"/>
                </a:lnTo>
                <a:lnTo>
                  <a:pt x="10084971" y="2962848"/>
                </a:lnTo>
                <a:cubicBezTo>
                  <a:pt x="10070308" y="2970193"/>
                  <a:pt x="10054193" y="2975887"/>
                  <a:pt x="10036918" y="2980138"/>
                </a:cubicBezTo>
                <a:cubicBezTo>
                  <a:pt x="10012400" y="2986797"/>
                  <a:pt x="9990852" y="2997919"/>
                  <a:pt x="9970047" y="3014990"/>
                </a:cubicBezTo>
                <a:cubicBezTo>
                  <a:pt x="9923981" y="3052101"/>
                  <a:pt x="9895746" y="3048346"/>
                  <a:pt x="9856365" y="3003688"/>
                </a:cubicBezTo>
                <a:cubicBezTo>
                  <a:pt x="9848192" y="2996242"/>
                  <a:pt x="9842249" y="2987313"/>
                  <a:pt x="9828873" y="2986552"/>
                </a:cubicBezTo>
                <a:cubicBezTo>
                  <a:pt x="9808069" y="2984294"/>
                  <a:pt x="9785778" y="2979804"/>
                  <a:pt x="9773890" y="3000605"/>
                </a:cubicBezTo>
                <a:cubicBezTo>
                  <a:pt x="9762746" y="3017688"/>
                  <a:pt x="9776863" y="3053393"/>
                  <a:pt x="9799153" y="3067547"/>
                </a:cubicBezTo>
                <a:cubicBezTo>
                  <a:pt x="9821445" y="3081702"/>
                  <a:pt x="9848193" y="3083224"/>
                  <a:pt x="9871226" y="3093663"/>
                </a:cubicBezTo>
                <a:cubicBezTo>
                  <a:pt x="9880142" y="3097392"/>
                  <a:pt x="9889059" y="3101121"/>
                  <a:pt x="9893517" y="3107818"/>
                </a:cubicBezTo>
                <a:cubicBezTo>
                  <a:pt x="9902433" y="3121211"/>
                  <a:pt x="9900204" y="3132360"/>
                  <a:pt x="9895746" y="3144992"/>
                </a:cubicBezTo>
                <a:cubicBezTo>
                  <a:pt x="9889802" y="3155393"/>
                  <a:pt x="9877914" y="3156864"/>
                  <a:pt x="9868255" y="3156851"/>
                </a:cubicBezTo>
                <a:cubicBezTo>
                  <a:pt x="9773891" y="3135909"/>
                  <a:pt x="9702563" y="3183394"/>
                  <a:pt x="9625288" y="3231615"/>
                </a:cubicBezTo>
                <a:cubicBezTo>
                  <a:pt x="9649065" y="3238337"/>
                  <a:pt x="9671355" y="3233162"/>
                  <a:pt x="9692160" y="3235421"/>
                </a:cubicBezTo>
                <a:cubicBezTo>
                  <a:pt x="9711479" y="3235446"/>
                  <a:pt x="9728568" y="3236955"/>
                  <a:pt x="9746400" y="3244413"/>
                </a:cubicBezTo>
                <a:cubicBezTo>
                  <a:pt x="9765719" y="3254104"/>
                  <a:pt x="9770921" y="3266749"/>
                  <a:pt x="9759032" y="3287550"/>
                </a:cubicBezTo>
                <a:cubicBezTo>
                  <a:pt x="9730798" y="3341782"/>
                  <a:pt x="9690675" y="3387822"/>
                  <a:pt x="9649066" y="3431629"/>
                </a:cubicBezTo>
                <a:cubicBezTo>
                  <a:pt x="9634206" y="3447965"/>
                  <a:pt x="9620090" y="3460585"/>
                  <a:pt x="9607458" y="3475437"/>
                </a:cubicBezTo>
                <a:cubicBezTo>
                  <a:pt x="9588139" y="3494740"/>
                  <a:pt x="9564363" y="3507346"/>
                  <a:pt x="9535385" y="3507308"/>
                </a:cubicBezTo>
                <a:cubicBezTo>
                  <a:pt x="9504178" y="3508754"/>
                  <a:pt x="9493776" y="3522121"/>
                  <a:pt x="9495262" y="3553347"/>
                </a:cubicBezTo>
                <a:cubicBezTo>
                  <a:pt x="9497492" y="3561528"/>
                  <a:pt x="9498234" y="3567477"/>
                  <a:pt x="9500464" y="3575657"/>
                </a:cubicBezTo>
                <a:cubicBezTo>
                  <a:pt x="9478173" y="3571167"/>
                  <a:pt x="9468514" y="3551825"/>
                  <a:pt x="9455139" y="3541399"/>
                </a:cubicBezTo>
                <a:cubicBezTo>
                  <a:pt x="9446966" y="3533955"/>
                  <a:pt x="9442508" y="3527256"/>
                  <a:pt x="9432106" y="3530961"/>
                </a:cubicBezTo>
                <a:cubicBezTo>
                  <a:pt x="9406843" y="3541335"/>
                  <a:pt x="9385297" y="3533128"/>
                  <a:pt x="9362262" y="3522690"/>
                </a:cubicBezTo>
                <a:cubicBezTo>
                  <a:pt x="9351859" y="3516728"/>
                  <a:pt x="9340715" y="3514483"/>
                  <a:pt x="9331798" y="3510754"/>
                </a:cubicBezTo>
                <a:cubicBezTo>
                  <a:pt x="9282016" y="3489129"/>
                  <a:pt x="9258239" y="3501735"/>
                  <a:pt x="9241893" y="3554497"/>
                </a:cubicBezTo>
                <a:cubicBezTo>
                  <a:pt x="9272357" y="3556768"/>
                  <a:pt x="9306536" y="3540458"/>
                  <a:pt x="9331798" y="3568742"/>
                </a:cubicBezTo>
                <a:cubicBezTo>
                  <a:pt x="9344430" y="3582884"/>
                  <a:pt x="9348888" y="3599245"/>
                  <a:pt x="9348145" y="3622291"/>
                </a:cubicBezTo>
                <a:cubicBezTo>
                  <a:pt x="9329570" y="3608885"/>
                  <a:pt x="9322883" y="3584342"/>
                  <a:pt x="9302078" y="3582084"/>
                </a:cubicBezTo>
                <a:cubicBezTo>
                  <a:pt x="9277558" y="3579078"/>
                  <a:pt x="9270871" y="3602859"/>
                  <a:pt x="9255268" y="3613246"/>
                </a:cubicBezTo>
                <a:cubicBezTo>
                  <a:pt x="9241894" y="3622149"/>
                  <a:pt x="9235206" y="3626601"/>
                  <a:pt x="9222576" y="3612460"/>
                </a:cubicBezTo>
                <a:cubicBezTo>
                  <a:pt x="9198055" y="3590124"/>
                  <a:pt x="9180967" y="3588614"/>
                  <a:pt x="9151989" y="3607905"/>
                </a:cubicBezTo>
                <a:cubicBezTo>
                  <a:pt x="9134157" y="3619776"/>
                  <a:pt x="9114095" y="3633131"/>
                  <a:pt x="9091804" y="3638305"/>
                </a:cubicBezTo>
                <a:cubicBezTo>
                  <a:pt x="9079916" y="3639776"/>
                  <a:pt x="9071000" y="3645712"/>
                  <a:pt x="9075458" y="3662073"/>
                </a:cubicBezTo>
                <a:cubicBezTo>
                  <a:pt x="9085117" y="3681416"/>
                  <a:pt x="9070257" y="3688087"/>
                  <a:pt x="9054654" y="3688809"/>
                </a:cubicBezTo>
                <a:cubicBezTo>
                  <a:pt x="9005615" y="3692461"/>
                  <a:pt x="8966235" y="3715455"/>
                  <a:pt x="8920911" y="3729520"/>
                </a:cubicBezTo>
                <a:cubicBezTo>
                  <a:pt x="8894162" y="3737663"/>
                  <a:pt x="8885989" y="3759211"/>
                  <a:pt x="8891933" y="3787470"/>
                </a:cubicBezTo>
                <a:cubicBezTo>
                  <a:pt x="8894163" y="3795650"/>
                  <a:pt x="8896391" y="3803831"/>
                  <a:pt x="8898621" y="3812011"/>
                </a:cubicBezTo>
                <a:cubicBezTo>
                  <a:pt x="8900850" y="3829856"/>
                  <a:pt x="8893421" y="3838025"/>
                  <a:pt x="8877073" y="3832799"/>
                </a:cubicBezTo>
                <a:cubicBezTo>
                  <a:pt x="8874844" y="3834283"/>
                  <a:pt x="8873358" y="3832051"/>
                  <a:pt x="8871129" y="3833535"/>
                </a:cubicBezTo>
                <a:cubicBezTo>
                  <a:pt x="8836207" y="3824567"/>
                  <a:pt x="8836207" y="3824567"/>
                  <a:pt x="8836951" y="3859510"/>
                </a:cubicBezTo>
                <a:cubicBezTo>
                  <a:pt x="8840666" y="3898917"/>
                  <a:pt x="8817633" y="3917471"/>
                  <a:pt x="8778996" y="3907755"/>
                </a:cubicBezTo>
                <a:cubicBezTo>
                  <a:pt x="8745561" y="3901020"/>
                  <a:pt x="8732928" y="3906207"/>
                  <a:pt x="8715097" y="3937408"/>
                </a:cubicBezTo>
                <a:cubicBezTo>
                  <a:pt x="8697264" y="3968608"/>
                  <a:pt x="8679432" y="3999808"/>
                  <a:pt x="8653426" y="4023564"/>
                </a:cubicBezTo>
                <a:cubicBezTo>
                  <a:pt x="8636337" y="4041384"/>
                  <a:pt x="8617019" y="4051022"/>
                  <a:pt x="8593985" y="4050249"/>
                </a:cubicBezTo>
                <a:cubicBezTo>
                  <a:pt x="8567236" y="4048725"/>
                  <a:pt x="8559064" y="4060610"/>
                  <a:pt x="8562035" y="4084404"/>
                </a:cubicBezTo>
                <a:cubicBezTo>
                  <a:pt x="8564265" y="4111914"/>
                  <a:pt x="8564265" y="4111914"/>
                  <a:pt x="8537516" y="4100726"/>
                </a:cubicBezTo>
                <a:cubicBezTo>
                  <a:pt x="8516711" y="4088804"/>
                  <a:pt x="8493678" y="4078365"/>
                  <a:pt x="8474359" y="4068675"/>
                </a:cubicBezTo>
                <a:cubicBezTo>
                  <a:pt x="8469158" y="4075358"/>
                  <a:pt x="8475845" y="4080571"/>
                  <a:pt x="8476589" y="4086520"/>
                </a:cubicBezTo>
                <a:cubicBezTo>
                  <a:pt x="8484762" y="4113295"/>
                  <a:pt x="8478818" y="4133359"/>
                  <a:pt x="8452812" y="4147450"/>
                </a:cubicBezTo>
                <a:cubicBezTo>
                  <a:pt x="8432751" y="4160805"/>
                  <a:pt x="8411203" y="4171927"/>
                  <a:pt x="8391143" y="4185283"/>
                </a:cubicBezTo>
                <a:cubicBezTo>
                  <a:pt x="8349533" y="4209761"/>
                  <a:pt x="8334673" y="4245426"/>
                  <a:pt x="8340619" y="4293014"/>
                </a:cubicBezTo>
                <a:cubicBezTo>
                  <a:pt x="8344333" y="4313091"/>
                  <a:pt x="8348049" y="4333169"/>
                  <a:pt x="8353249" y="4355479"/>
                </a:cubicBezTo>
                <a:cubicBezTo>
                  <a:pt x="8355478" y="4363660"/>
                  <a:pt x="8356965" y="4375556"/>
                  <a:pt x="8346562" y="4379259"/>
                </a:cubicBezTo>
                <a:cubicBezTo>
                  <a:pt x="8336160" y="4382964"/>
                  <a:pt x="8332445" y="4372550"/>
                  <a:pt x="8327988" y="4365853"/>
                </a:cubicBezTo>
                <a:cubicBezTo>
                  <a:pt x="8319071" y="4352459"/>
                  <a:pt x="8312383" y="4337582"/>
                  <a:pt x="8295294" y="4336073"/>
                </a:cubicBezTo>
                <a:cubicBezTo>
                  <a:pt x="8284149" y="4333827"/>
                  <a:pt x="8287863" y="4324911"/>
                  <a:pt x="8285634" y="4316730"/>
                </a:cubicBezTo>
                <a:cubicBezTo>
                  <a:pt x="8279690" y="4288472"/>
                  <a:pt x="8269288" y="4282510"/>
                  <a:pt x="8244769" y="4298833"/>
                </a:cubicBezTo>
                <a:cubicBezTo>
                  <a:pt x="8215791" y="4318124"/>
                  <a:pt x="8189785" y="4341879"/>
                  <a:pt x="8167496" y="4366383"/>
                </a:cubicBezTo>
                <a:cubicBezTo>
                  <a:pt x="8153378" y="4379003"/>
                  <a:pt x="8143719" y="4398319"/>
                  <a:pt x="8145205" y="4419881"/>
                </a:cubicBezTo>
                <a:cubicBezTo>
                  <a:pt x="8147434" y="4437726"/>
                  <a:pt x="8140747" y="4451842"/>
                  <a:pt x="8121428" y="4461481"/>
                </a:cubicBezTo>
                <a:cubicBezTo>
                  <a:pt x="8065702" y="4488914"/>
                  <a:pt x="8025579" y="4534954"/>
                  <a:pt x="7993630" y="4588438"/>
                </a:cubicBezTo>
                <a:cubicBezTo>
                  <a:pt x="7992887" y="4592154"/>
                  <a:pt x="7992887" y="4592154"/>
                  <a:pt x="7990658" y="4593638"/>
                </a:cubicBezTo>
                <a:cubicBezTo>
                  <a:pt x="7948307" y="4660491"/>
                  <a:pt x="7927502" y="4667897"/>
                  <a:pt x="7856915" y="4644013"/>
                </a:cubicBezTo>
                <a:cubicBezTo>
                  <a:pt x="7853200" y="4652930"/>
                  <a:pt x="7860630" y="4654427"/>
                  <a:pt x="7863602" y="4658891"/>
                </a:cubicBezTo>
                <a:cubicBezTo>
                  <a:pt x="7874748" y="4670800"/>
                  <a:pt x="7874748" y="4680466"/>
                  <a:pt x="7854687" y="4684156"/>
                </a:cubicBezTo>
                <a:cubicBezTo>
                  <a:pt x="7850228" y="4687124"/>
                  <a:pt x="7839083" y="4684878"/>
                  <a:pt x="7839826" y="4690827"/>
                </a:cubicBezTo>
                <a:cubicBezTo>
                  <a:pt x="7839826" y="4700492"/>
                  <a:pt x="7846514" y="4705704"/>
                  <a:pt x="7853201" y="4710918"/>
                </a:cubicBezTo>
                <a:cubicBezTo>
                  <a:pt x="7858402" y="4713898"/>
                  <a:pt x="7861374" y="4718363"/>
                  <a:pt x="7866575" y="4721344"/>
                </a:cubicBezTo>
                <a:cubicBezTo>
                  <a:pt x="7876234" y="4731021"/>
                  <a:pt x="7871033" y="4737705"/>
                  <a:pt x="7861375" y="4737692"/>
                </a:cubicBezTo>
                <a:cubicBezTo>
                  <a:pt x="7839084" y="4742866"/>
                  <a:pt x="7814565" y="4739860"/>
                  <a:pt x="7800447" y="4762144"/>
                </a:cubicBezTo>
                <a:cubicBezTo>
                  <a:pt x="7788559" y="4782945"/>
                  <a:pt x="7795246" y="4807486"/>
                  <a:pt x="7795246" y="4826816"/>
                </a:cubicBezTo>
                <a:cubicBezTo>
                  <a:pt x="7746207" y="4811139"/>
                  <a:pt x="7734318" y="4783616"/>
                  <a:pt x="7751407" y="4736803"/>
                </a:cubicBezTo>
                <a:cubicBezTo>
                  <a:pt x="7753636" y="4735319"/>
                  <a:pt x="7754379" y="4731602"/>
                  <a:pt x="7755123" y="4727886"/>
                </a:cubicBezTo>
                <a:cubicBezTo>
                  <a:pt x="7761809" y="4713769"/>
                  <a:pt x="7775185" y="4695202"/>
                  <a:pt x="7761809" y="4684775"/>
                </a:cubicBezTo>
                <a:cubicBezTo>
                  <a:pt x="7751407" y="4678815"/>
                  <a:pt x="7733575" y="4690686"/>
                  <a:pt x="7718714" y="4697357"/>
                </a:cubicBezTo>
                <a:cubicBezTo>
                  <a:pt x="7686022" y="4715899"/>
                  <a:pt x="7659273" y="4743371"/>
                  <a:pt x="7629554" y="4766378"/>
                </a:cubicBezTo>
                <a:cubicBezTo>
                  <a:pt x="7622865" y="4770829"/>
                  <a:pt x="7617664" y="4777514"/>
                  <a:pt x="7609491" y="4779733"/>
                </a:cubicBezTo>
                <a:cubicBezTo>
                  <a:pt x="7591659" y="4791604"/>
                  <a:pt x="7573083" y="4797527"/>
                  <a:pt x="7577542" y="4823553"/>
                </a:cubicBezTo>
                <a:cubicBezTo>
                  <a:pt x="7579029" y="4835450"/>
                  <a:pt x="7565654" y="4844353"/>
                  <a:pt x="7557480" y="4856237"/>
                </a:cubicBezTo>
                <a:cubicBezTo>
                  <a:pt x="7547078" y="4869605"/>
                  <a:pt x="7540391" y="4883721"/>
                  <a:pt x="7552280" y="4901580"/>
                </a:cubicBezTo>
                <a:cubicBezTo>
                  <a:pt x="7561939" y="4920921"/>
                  <a:pt x="7544850" y="4929077"/>
                  <a:pt x="7536677" y="4940960"/>
                </a:cubicBezTo>
                <a:cubicBezTo>
                  <a:pt x="7530732" y="4951361"/>
                  <a:pt x="7523302" y="4959529"/>
                  <a:pt x="7511415" y="4951335"/>
                </a:cubicBezTo>
                <a:cubicBezTo>
                  <a:pt x="7502498" y="4947606"/>
                  <a:pt x="7496554" y="4948341"/>
                  <a:pt x="7489867" y="4952793"/>
                </a:cubicBezTo>
                <a:cubicBezTo>
                  <a:pt x="7473521" y="4966897"/>
                  <a:pt x="7457174" y="4981000"/>
                  <a:pt x="7431911" y="4981710"/>
                </a:cubicBezTo>
                <a:cubicBezTo>
                  <a:pt x="7420024" y="4983181"/>
                  <a:pt x="7417794" y="4994330"/>
                  <a:pt x="7415565" y="5005478"/>
                </a:cubicBezTo>
                <a:cubicBezTo>
                  <a:pt x="7404420" y="5070886"/>
                  <a:pt x="7362812" y="5114693"/>
                  <a:pt x="7310058" y="5146590"/>
                </a:cubicBezTo>
                <a:cubicBezTo>
                  <a:pt x="7284052" y="5160681"/>
                  <a:pt x="7258046" y="5174771"/>
                  <a:pt x="7237985" y="5197791"/>
                </a:cubicBezTo>
                <a:cubicBezTo>
                  <a:pt x="7220896" y="5215611"/>
                  <a:pt x="7197120" y="5218553"/>
                  <a:pt x="7172600" y="5205882"/>
                </a:cubicBezTo>
                <a:cubicBezTo>
                  <a:pt x="7171114" y="5222978"/>
                  <a:pt x="7183003" y="5240837"/>
                  <a:pt x="7162941" y="5254192"/>
                </a:cubicBezTo>
                <a:cubicBezTo>
                  <a:pt x="7136935" y="5268282"/>
                  <a:pt x="7109445" y="5280141"/>
                  <a:pt x="7078237" y="5271922"/>
                </a:cubicBezTo>
                <a:cubicBezTo>
                  <a:pt x="7070807" y="5270425"/>
                  <a:pt x="7061890" y="5266696"/>
                  <a:pt x="7052974" y="5262967"/>
                </a:cubicBezTo>
                <a:cubicBezTo>
                  <a:pt x="7041829" y="5260721"/>
                  <a:pt x="7029941" y="5252528"/>
                  <a:pt x="7021024" y="5268128"/>
                </a:cubicBezTo>
                <a:cubicBezTo>
                  <a:pt x="7010622" y="5281496"/>
                  <a:pt x="7016566" y="5290425"/>
                  <a:pt x="7022512" y="5299355"/>
                </a:cubicBezTo>
                <a:cubicBezTo>
                  <a:pt x="7047773" y="5337303"/>
                  <a:pt x="7058919" y="5378207"/>
                  <a:pt x="7058176" y="5420582"/>
                </a:cubicBezTo>
                <a:cubicBezTo>
                  <a:pt x="7057433" y="5443627"/>
                  <a:pt x="7053719" y="5462207"/>
                  <a:pt x="7025484" y="5468118"/>
                </a:cubicBezTo>
                <a:cubicBezTo>
                  <a:pt x="7003193" y="5473292"/>
                  <a:pt x="6989076" y="5495576"/>
                  <a:pt x="6979417" y="5514893"/>
                </a:cubicBezTo>
                <a:cubicBezTo>
                  <a:pt x="6966786" y="5539409"/>
                  <a:pt x="6946725" y="5562428"/>
                  <a:pt x="6923691" y="5580984"/>
                </a:cubicBezTo>
                <a:cubicBezTo>
                  <a:pt x="6895458" y="5606223"/>
                  <a:pt x="6873166" y="5640391"/>
                  <a:pt x="6853105" y="5673075"/>
                </a:cubicBezTo>
                <a:cubicBezTo>
                  <a:pt x="6834530" y="5698328"/>
                  <a:pt x="6818184" y="5722095"/>
                  <a:pt x="6789949" y="5737671"/>
                </a:cubicBezTo>
                <a:cubicBezTo>
                  <a:pt x="6762457" y="5749529"/>
                  <a:pt x="6731251" y="5750974"/>
                  <a:pt x="6702273" y="5741271"/>
                </a:cubicBezTo>
                <a:cubicBezTo>
                  <a:pt x="6627228" y="5720355"/>
                  <a:pt x="6597507" y="5743361"/>
                  <a:pt x="6604938" y="5822175"/>
                </a:cubicBezTo>
                <a:cubicBezTo>
                  <a:pt x="6606425" y="5824408"/>
                  <a:pt x="6605682" y="5828124"/>
                  <a:pt x="6607167" y="5830356"/>
                </a:cubicBezTo>
                <a:cubicBezTo>
                  <a:pt x="6610140" y="5863815"/>
                  <a:pt x="6610140" y="5863815"/>
                  <a:pt x="6579676" y="5851879"/>
                </a:cubicBezTo>
                <a:cubicBezTo>
                  <a:pt x="6550698" y="5842176"/>
                  <a:pt x="6535838" y="5848847"/>
                  <a:pt x="6518005" y="5880048"/>
                </a:cubicBezTo>
                <a:cubicBezTo>
                  <a:pt x="6489028" y="5928332"/>
                  <a:pt x="6489028" y="5928332"/>
                  <a:pt x="6455592" y="5940926"/>
                </a:cubicBezTo>
                <a:cubicBezTo>
                  <a:pt x="6458564" y="5916396"/>
                  <a:pt x="6470452" y="5895596"/>
                  <a:pt x="6483827" y="5877029"/>
                </a:cubicBezTo>
                <a:cubicBezTo>
                  <a:pt x="6495715" y="5856228"/>
                  <a:pt x="6512804" y="5838409"/>
                  <a:pt x="6528407" y="5818357"/>
                </a:cubicBezTo>
                <a:cubicBezTo>
                  <a:pt x="6506860" y="5819815"/>
                  <a:pt x="6498688" y="5812370"/>
                  <a:pt x="6496457" y="5794524"/>
                </a:cubicBezTo>
                <a:cubicBezTo>
                  <a:pt x="6496458" y="5775195"/>
                  <a:pt x="6488284" y="5777414"/>
                  <a:pt x="6474911" y="5786318"/>
                </a:cubicBezTo>
                <a:cubicBezTo>
                  <a:pt x="6450390" y="5802640"/>
                  <a:pt x="6427357" y="5821196"/>
                  <a:pt x="6395407" y="5826358"/>
                </a:cubicBezTo>
                <a:cubicBezTo>
                  <a:pt x="6376832" y="5832280"/>
                  <a:pt x="6367916" y="5847881"/>
                  <a:pt x="6373118" y="5870190"/>
                </a:cubicBezTo>
                <a:cubicBezTo>
                  <a:pt x="6375346" y="5878371"/>
                  <a:pt x="6376089" y="5884319"/>
                  <a:pt x="6362715" y="5883558"/>
                </a:cubicBezTo>
                <a:cubicBezTo>
                  <a:pt x="6329279" y="5886487"/>
                  <a:pt x="6329279" y="5886487"/>
                  <a:pt x="6344882" y="5914759"/>
                </a:cubicBezTo>
                <a:cubicBezTo>
                  <a:pt x="6346369" y="5916991"/>
                  <a:pt x="6347856" y="5919223"/>
                  <a:pt x="6348598" y="5925171"/>
                </a:cubicBezTo>
                <a:cubicBezTo>
                  <a:pt x="6327050" y="5916965"/>
                  <a:pt x="6303273" y="5910243"/>
                  <a:pt x="6281727" y="5902036"/>
                </a:cubicBezTo>
                <a:cubicBezTo>
                  <a:pt x="6275782" y="5902772"/>
                  <a:pt x="6266124" y="5893094"/>
                  <a:pt x="6262409" y="5902010"/>
                </a:cubicBezTo>
                <a:cubicBezTo>
                  <a:pt x="6256464" y="5912411"/>
                  <a:pt x="6250521" y="5922811"/>
                  <a:pt x="6259437" y="5936204"/>
                </a:cubicBezTo>
                <a:cubicBezTo>
                  <a:pt x="6270582" y="5948114"/>
                  <a:pt x="6282470" y="5956308"/>
                  <a:pt x="6294358" y="5964501"/>
                </a:cubicBezTo>
                <a:cubicBezTo>
                  <a:pt x="6304760" y="5970462"/>
                  <a:pt x="6310704" y="5979392"/>
                  <a:pt x="6302531" y="5991276"/>
                </a:cubicBezTo>
                <a:cubicBezTo>
                  <a:pt x="6269839" y="6029147"/>
                  <a:pt x="6243091" y="6075948"/>
                  <a:pt x="6205197" y="6110839"/>
                </a:cubicBezTo>
                <a:cubicBezTo>
                  <a:pt x="6188108" y="6128659"/>
                  <a:pt x="6171020" y="6146478"/>
                  <a:pt x="6142784" y="6123394"/>
                </a:cubicBezTo>
                <a:cubicBezTo>
                  <a:pt x="6126438" y="6108504"/>
                  <a:pt x="6080370" y="6126284"/>
                  <a:pt x="6076655" y="6144866"/>
                </a:cubicBezTo>
                <a:cubicBezTo>
                  <a:pt x="6076656" y="6154530"/>
                  <a:pt x="6075170" y="6161963"/>
                  <a:pt x="6087802" y="6166440"/>
                </a:cubicBezTo>
                <a:cubicBezTo>
                  <a:pt x="6100433" y="6170917"/>
                  <a:pt x="6101919" y="6163485"/>
                  <a:pt x="6107119" y="6156801"/>
                </a:cubicBezTo>
                <a:cubicBezTo>
                  <a:pt x="6111578" y="6144169"/>
                  <a:pt x="6119751" y="6132285"/>
                  <a:pt x="6132383" y="6136762"/>
                </a:cubicBezTo>
                <a:cubicBezTo>
                  <a:pt x="6143527" y="6139007"/>
                  <a:pt x="6151700" y="6146452"/>
                  <a:pt x="6150958" y="6159834"/>
                </a:cubicBezTo>
                <a:cubicBezTo>
                  <a:pt x="6151700" y="6175446"/>
                  <a:pt x="6149472" y="6186596"/>
                  <a:pt x="6131638" y="6188802"/>
                </a:cubicBezTo>
                <a:cubicBezTo>
                  <a:pt x="6115293" y="6193240"/>
                  <a:pt x="6111578" y="6202157"/>
                  <a:pt x="6121980" y="6217783"/>
                </a:cubicBezTo>
                <a:cubicBezTo>
                  <a:pt x="6124953" y="6222247"/>
                  <a:pt x="6126439" y="6224479"/>
                  <a:pt x="6129411" y="6228943"/>
                </a:cubicBezTo>
                <a:cubicBezTo>
                  <a:pt x="6130154" y="6234892"/>
                  <a:pt x="6134612" y="6241589"/>
                  <a:pt x="6131640" y="6246789"/>
                </a:cubicBezTo>
                <a:cubicBezTo>
                  <a:pt x="6126439" y="6253473"/>
                  <a:pt x="6119752" y="6248260"/>
                  <a:pt x="6113808" y="6248996"/>
                </a:cubicBezTo>
                <a:cubicBezTo>
                  <a:pt x="6087802" y="6243757"/>
                  <a:pt x="6062539" y="6244468"/>
                  <a:pt x="6039506" y="6263022"/>
                </a:cubicBezTo>
                <a:cubicBezTo>
                  <a:pt x="6028361" y="6270441"/>
                  <a:pt x="6023159" y="6277126"/>
                  <a:pt x="6034304" y="6289036"/>
                </a:cubicBezTo>
                <a:cubicBezTo>
                  <a:pt x="6040247" y="6297965"/>
                  <a:pt x="6046193" y="6306893"/>
                  <a:pt x="6052137" y="6315823"/>
                </a:cubicBezTo>
                <a:cubicBezTo>
                  <a:pt x="6062540" y="6341114"/>
                  <a:pt x="6058825" y="6350030"/>
                  <a:pt x="6033562" y="6360404"/>
                </a:cubicBezTo>
                <a:cubicBezTo>
                  <a:pt x="6018702" y="6367075"/>
                  <a:pt x="6010528" y="6378959"/>
                  <a:pt x="5997155" y="6387863"/>
                </a:cubicBezTo>
                <a:cubicBezTo>
                  <a:pt x="5976351" y="6404934"/>
                  <a:pt x="5952573" y="6407876"/>
                  <a:pt x="5928796" y="6391488"/>
                </a:cubicBezTo>
                <a:cubicBezTo>
                  <a:pt x="5914679" y="6384779"/>
                  <a:pt x="5899076" y="6375837"/>
                  <a:pt x="5883472" y="6366895"/>
                </a:cubicBezTo>
                <a:cubicBezTo>
                  <a:pt x="5890160" y="6362444"/>
                  <a:pt x="5894618" y="6359476"/>
                  <a:pt x="5899077" y="6356508"/>
                </a:cubicBezTo>
                <a:cubicBezTo>
                  <a:pt x="5947372" y="6327579"/>
                  <a:pt x="5949601" y="6326095"/>
                  <a:pt x="5939198" y="6271810"/>
                </a:cubicBezTo>
                <a:cubicBezTo>
                  <a:pt x="5934740" y="6255449"/>
                  <a:pt x="5939198" y="6242816"/>
                  <a:pt x="5952573" y="6233913"/>
                </a:cubicBezTo>
                <a:cubicBezTo>
                  <a:pt x="5994182" y="6199771"/>
                  <a:pt x="6023902" y="6157434"/>
                  <a:pt x="6046935" y="6109885"/>
                </a:cubicBezTo>
                <a:cubicBezTo>
                  <a:pt x="6074426" y="6049703"/>
                  <a:pt x="6119006" y="6000697"/>
                  <a:pt x="6158386" y="5948708"/>
                </a:cubicBezTo>
                <a:cubicBezTo>
                  <a:pt x="6179934" y="5918256"/>
                  <a:pt x="6199252" y="5889289"/>
                  <a:pt x="6205196" y="5849894"/>
                </a:cubicBezTo>
                <a:cubicBezTo>
                  <a:pt x="6210397" y="5823881"/>
                  <a:pt x="6228973" y="5808293"/>
                  <a:pt x="6249034" y="5794938"/>
                </a:cubicBezTo>
                <a:cubicBezTo>
                  <a:pt x="6274296" y="5774899"/>
                  <a:pt x="6297328" y="5756344"/>
                  <a:pt x="6274296" y="5716912"/>
                </a:cubicBezTo>
                <a:cubicBezTo>
                  <a:pt x="6313674" y="5722911"/>
                  <a:pt x="6331507" y="5701376"/>
                  <a:pt x="6344881" y="5673143"/>
                </a:cubicBezTo>
                <a:cubicBezTo>
                  <a:pt x="6357512" y="5638962"/>
                  <a:pt x="6386490" y="5619671"/>
                  <a:pt x="6408780" y="5595168"/>
                </a:cubicBezTo>
                <a:cubicBezTo>
                  <a:pt x="6433299" y="5569179"/>
                  <a:pt x="6450388" y="5541696"/>
                  <a:pt x="6460790" y="5508998"/>
                </a:cubicBezTo>
                <a:cubicBezTo>
                  <a:pt x="6464505" y="5490418"/>
                  <a:pt x="6475650" y="5473333"/>
                  <a:pt x="6494969" y="5463694"/>
                </a:cubicBezTo>
                <a:cubicBezTo>
                  <a:pt x="6518746" y="5451088"/>
                  <a:pt x="6535835" y="5433269"/>
                  <a:pt x="6544751" y="5408003"/>
                </a:cubicBezTo>
                <a:cubicBezTo>
                  <a:pt x="6572242" y="5328493"/>
                  <a:pt x="6631683" y="5272814"/>
                  <a:pt x="6685923" y="5214155"/>
                </a:cubicBezTo>
                <a:cubicBezTo>
                  <a:pt x="6718615" y="5176284"/>
                  <a:pt x="6751309" y="5138412"/>
                  <a:pt x="6766911" y="5089366"/>
                </a:cubicBezTo>
                <a:cubicBezTo>
                  <a:pt x="6770626" y="5070785"/>
                  <a:pt x="6776570" y="5050721"/>
                  <a:pt x="6748335" y="5046965"/>
                </a:cubicBezTo>
                <a:cubicBezTo>
                  <a:pt x="6739420" y="5043237"/>
                  <a:pt x="6738676" y="5037288"/>
                  <a:pt x="6737933" y="5031340"/>
                </a:cubicBezTo>
                <a:cubicBezTo>
                  <a:pt x="6736447" y="5019443"/>
                  <a:pt x="6736447" y="5009778"/>
                  <a:pt x="6736446" y="5000114"/>
                </a:cubicBezTo>
                <a:cubicBezTo>
                  <a:pt x="6737190" y="4948074"/>
                  <a:pt x="6759480" y="4933235"/>
                  <a:pt x="6806290" y="4960061"/>
                </a:cubicBezTo>
                <a:cubicBezTo>
                  <a:pt x="6810005" y="4960810"/>
                  <a:pt x="6811492" y="4963042"/>
                  <a:pt x="6818921" y="4964539"/>
                </a:cubicBezTo>
                <a:cubicBezTo>
                  <a:pt x="6811492" y="4943713"/>
                  <a:pt x="6807034" y="4927351"/>
                  <a:pt x="6799603" y="4906525"/>
                </a:cubicBezTo>
                <a:cubicBezTo>
                  <a:pt x="6814463" y="4909519"/>
                  <a:pt x="6824865" y="4915479"/>
                  <a:pt x="6836011" y="4917725"/>
                </a:cubicBezTo>
                <a:cubicBezTo>
                  <a:pt x="6883564" y="4931170"/>
                  <a:pt x="6894709" y="4923750"/>
                  <a:pt x="6896938" y="4873943"/>
                </a:cubicBezTo>
                <a:cubicBezTo>
                  <a:pt x="6899166" y="4853131"/>
                  <a:pt x="6899166" y="4833802"/>
                  <a:pt x="6899166" y="4814473"/>
                </a:cubicBezTo>
                <a:cubicBezTo>
                  <a:pt x="6896194" y="4771350"/>
                  <a:pt x="6901395" y="4764664"/>
                  <a:pt x="6943747" y="4755801"/>
                </a:cubicBezTo>
                <a:cubicBezTo>
                  <a:pt x="6965294" y="4754342"/>
                  <a:pt x="6970495" y="4737993"/>
                  <a:pt x="6977183" y="4723877"/>
                </a:cubicBezTo>
                <a:cubicBezTo>
                  <a:pt x="6990557" y="4685980"/>
                  <a:pt x="6990557" y="4685980"/>
                  <a:pt x="7028451" y="4699412"/>
                </a:cubicBezTo>
                <a:cubicBezTo>
                  <a:pt x="7029194" y="4686031"/>
                  <a:pt x="7022507" y="4671154"/>
                  <a:pt x="7034394" y="4660018"/>
                </a:cubicBezTo>
                <a:cubicBezTo>
                  <a:pt x="7044797" y="4646650"/>
                  <a:pt x="7059658" y="4649644"/>
                  <a:pt x="7075260" y="4648921"/>
                </a:cubicBezTo>
                <a:cubicBezTo>
                  <a:pt x="7093094" y="4646714"/>
                  <a:pt x="7100523" y="4638546"/>
                  <a:pt x="7105724" y="4622197"/>
                </a:cubicBezTo>
                <a:cubicBezTo>
                  <a:pt x="7115383" y="4593216"/>
                  <a:pt x="7115383" y="4564222"/>
                  <a:pt x="7121327" y="4534493"/>
                </a:cubicBezTo>
                <a:cubicBezTo>
                  <a:pt x="7124299" y="4519629"/>
                  <a:pt x="7128014" y="4510712"/>
                  <a:pt x="7149561" y="4518919"/>
                </a:cubicBezTo>
                <a:cubicBezTo>
                  <a:pt x="7168880" y="4528609"/>
                  <a:pt x="7185969" y="4520454"/>
                  <a:pt x="7197857" y="4499654"/>
                </a:cubicBezTo>
                <a:cubicBezTo>
                  <a:pt x="7205287" y="4481822"/>
                  <a:pt x="7214946" y="4462504"/>
                  <a:pt x="7231293" y="4448402"/>
                </a:cubicBezTo>
                <a:cubicBezTo>
                  <a:pt x="7245411" y="4435782"/>
                  <a:pt x="7233522" y="4427588"/>
                  <a:pt x="7223862" y="4417911"/>
                </a:cubicBezTo>
                <a:cubicBezTo>
                  <a:pt x="7222376" y="4415679"/>
                  <a:pt x="7216432" y="4416414"/>
                  <a:pt x="7216432" y="4416414"/>
                </a:cubicBezTo>
                <a:cubicBezTo>
                  <a:pt x="7213089" y="4433137"/>
                  <a:pt x="7205287" y="4438331"/>
                  <a:pt x="7196278" y="4438690"/>
                </a:cubicBezTo>
                <a:lnTo>
                  <a:pt x="7177346" y="4434041"/>
                </a:lnTo>
                <a:lnTo>
                  <a:pt x="7177093" y="4439158"/>
                </a:lnTo>
                <a:cubicBezTo>
                  <a:pt x="7173006" y="4445100"/>
                  <a:pt x="7166691" y="4450110"/>
                  <a:pt x="7162604" y="4456052"/>
                </a:cubicBezTo>
                <a:cubicBezTo>
                  <a:pt x="7156659" y="4466452"/>
                  <a:pt x="7149229" y="4474620"/>
                  <a:pt x="7137341" y="4466426"/>
                </a:cubicBezTo>
                <a:cubicBezTo>
                  <a:pt x="7128426" y="4462697"/>
                  <a:pt x="7122481" y="4463432"/>
                  <a:pt x="7115794" y="4467884"/>
                </a:cubicBezTo>
                <a:cubicBezTo>
                  <a:pt x="7099447" y="4481988"/>
                  <a:pt x="7083101" y="4496091"/>
                  <a:pt x="7057838" y="4496801"/>
                </a:cubicBezTo>
                <a:cubicBezTo>
                  <a:pt x="7045950" y="4498272"/>
                  <a:pt x="7043722" y="4509421"/>
                  <a:pt x="7041492" y="4520570"/>
                </a:cubicBezTo>
                <a:cubicBezTo>
                  <a:pt x="7030348" y="4585976"/>
                  <a:pt x="6988740" y="4629784"/>
                  <a:pt x="6935985" y="4661681"/>
                </a:cubicBezTo>
                <a:cubicBezTo>
                  <a:pt x="6909979" y="4675772"/>
                  <a:pt x="6883973" y="4689862"/>
                  <a:pt x="6863912" y="4712881"/>
                </a:cubicBezTo>
                <a:cubicBezTo>
                  <a:pt x="6855368" y="4721791"/>
                  <a:pt x="6845151" y="4726982"/>
                  <a:pt x="6834007" y="4728361"/>
                </a:cubicBezTo>
                <a:lnTo>
                  <a:pt x="6816074" y="4724626"/>
                </a:lnTo>
                <a:lnTo>
                  <a:pt x="6804686" y="4738539"/>
                </a:lnTo>
                <a:lnTo>
                  <a:pt x="6800195" y="4740930"/>
                </a:lnTo>
                <a:lnTo>
                  <a:pt x="6800663" y="4746531"/>
                </a:lnTo>
                <a:cubicBezTo>
                  <a:pt x="6800942" y="4754803"/>
                  <a:pt x="6798899" y="4762606"/>
                  <a:pt x="6788868" y="4769283"/>
                </a:cubicBezTo>
                <a:cubicBezTo>
                  <a:pt x="6762862" y="4783374"/>
                  <a:pt x="6735371" y="4795232"/>
                  <a:pt x="6704164" y="4787013"/>
                </a:cubicBezTo>
                <a:lnTo>
                  <a:pt x="6693840" y="4783354"/>
                </a:lnTo>
                <a:lnTo>
                  <a:pt x="6687965" y="4787149"/>
                </a:lnTo>
                <a:cubicBezTo>
                  <a:pt x="6685549" y="4793186"/>
                  <a:pt x="6687406" y="4800809"/>
                  <a:pt x="6693350" y="4809738"/>
                </a:cubicBezTo>
                <a:cubicBezTo>
                  <a:pt x="6694094" y="4815686"/>
                  <a:pt x="6695580" y="4817918"/>
                  <a:pt x="6700780" y="4820899"/>
                </a:cubicBezTo>
                <a:cubicBezTo>
                  <a:pt x="6720099" y="4849919"/>
                  <a:pt x="6720099" y="4849919"/>
                  <a:pt x="6687406" y="4858796"/>
                </a:cubicBezTo>
                <a:cubicBezTo>
                  <a:pt x="6681092" y="4861390"/>
                  <a:pt x="6677562" y="4864544"/>
                  <a:pt x="6674868" y="4868351"/>
                </a:cubicBezTo>
                <a:lnTo>
                  <a:pt x="6674211" y="4869528"/>
                </a:lnTo>
                <a:lnTo>
                  <a:pt x="6676023" y="4873399"/>
                </a:lnTo>
                <a:cubicBezTo>
                  <a:pt x="6681875" y="4893666"/>
                  <a:pt x="6684475" y="4914485"/>
                  <a:pt x="6684103" y="4935673"/>
                </a:cubicBezTo>
                <a:cubicBezTo>
                  <a:pt x="6683360" y="4958718"/>
                  <a:pt x="6679646" y="4977299"/>
                  <a:pt x="6651412" y="4983209"/>
                </a:cubicBezTo>
                <a:cubicBezTo>
                  <a:pt x="6629120" y="4988383"/>
                  <a:pt x="6615003" y="5010667"/>
                  <a:pt x="6605344" y="5029984"/>
                </a:cubicBezTo>
                <a:cubicBezTo>
                  <a:pt x="6592713" y="5054500"/>
                  <a:pt x="6572652" y="5077520"/>
                  <a:pt x="6549618" y="5096075"/>
                </a:cubicBezTo>
                <a:cubicBezTo>
                  <a:pt x="6521384" y="5121314"/>
                  <a:pt x="6499093" y="5155482"/>
                  <a:pt x="6479032" y="5188167"/>
                </a:cubicBezTo>
                <a:cubicBezTo>
                  <a:pt x="6469745" y="5200792"/>
                  <a:pt x="6461014" y="5213047"/>
                  <a:pt x="6451077" y="5224093"/>
                </a:cubicBezTo>
                <a:lnTo>
                  <a:pt x="6443635" y="5230154"/>
                </a:lnTo>
                <a:lnTo>
                  <a:pt x="6450386" y="5232428"/>
                </a:lnTo>
                <a:cubicBezTo>
                  <a:pt x="6457073" y="5237641"/>
                  <a:pt x="6455587" y="5245072"/>
                  <a:pt x="6452616" y="5250273"/>
                </a:cubicBezTo>
                <a:cubicBezTo>
                  <a:pt x="6445928" y="5264389"/>
                  <a:pt x="6435526" y="5268092"/>
                  <a:pt x="6421410" y="5271047"/>
                </a:cubicBezTo>
                <a:cubicBezTo>
                  <a:pt x="6419923" y="5268816"/>
                  <a:pt x="6417695" y="5270299"/>
                  <a:pt x="6417695" y="5270299"/>
                </a:cubicBezTo>
                <a:cubicBezTo>
                  <a:pt x="6361224" y="5253124"/>
                  <a:pt x="6332248" y="5282080"/>
                  <a:pt x="6307727" y="5327398"/>
                </a:cubicBezTo>
                <a:cubicBezTo>
                  <a:pt x="6305499" y="5338545"/>
                  <a:pt x="6298068" y="5346713"/>
                  <a:pt x="6292124" y="5357114"/>
                </a:cubicBezTo>
                <a:cubicBezTo>
                  <a:pt x="6259433" y="5404650"/>
                  <a:pt x="6225254" y="5411296"/>
                  <a:pt x="6177702" y="5378521"/>
                </a:cubicBezTo>
                <a:cubicBezTo>
                  <a:pt x="6174357" y="5375914"/>
                  <a:pt x="6170828" y="5371821"/>
                  <a:pt x="6166741" y="5369306"/>
                </a:cubicBezTo>
                <a:lnTo>
                  <a:pt x="6165926" y="5369321"/>
                </a:lnTo>
                <a:lnTo>
                  <a:pt x="6157017" y="5376210"/>
                </a:lnTo>
                <a:cubicBezTo>
                  <a:pt x="6152664" y="5381072"/>
                  <a:pt x="6148391" y="5387339"/>
                  <a:pt x="6143933" y="5395138"/>
                </a:cubicBezTo>
                <a:lnTo>
                  <a:pt x="6142872" y="5396864"/>
                </a:lnTo>
                <a:lnTo>
                  <a:pt x="6142779" y="5398547"/>
                </a:lnTo>
                <a:cubicBezTo>
                  <a:pt x="6149467" y="5413424"/>
                  <a:pt x="6150210" y="5429038"/>
                  <a:pt x="6153182" y="5443167"/>
                </a:cubicBezTo>
                <a:cubicBezTo>
                  <a:pt x="6146495" y="5447618"/>
                  <a:pt x="6143523" y="5443154"/>
                  <a:pt x="6138322" y="5440173"/>
                </a:cubicBezTo>
                <a:lnTo>
                  <a:pt x="6122150" y="5429028"/>
                </a:lnTo>
                <a:lnTo>
                  <a:pt x="6114399" y="5438962"/>
                </a:lnTo>
                <a:lnTo>
                  <a:pt x="6103463" y="5444634"/>
                </a:lnTo>
                <a:lnTo>
                  <a:pt x="6095319" y="5464371"/>
                </a:lnTo>
                <a:cubicBezTo>
                  <a:pt x="6094298" y="5471896"/>
                  <a:pt x="6097827" y="5478406"/>
                  <a:pt x="6112316" y="5483258"/>
                </a:cubicBezTo>
                <a:cubicBezTo>
                  <a:pt x="6127918" y="5492200"/>
                  <a:pt x="6131635" y="5502612"/>
                  <a:pt x="6119004" y="5517465"/>
                </a:cubicBezTo>
                <a:cubicBezTo>
                  <a:pt x="6109344" y="5527117"/>
                  <a:pt x="6106372" y="5541981"/>
                  <a:pt x="6096713" y="5551633"/>
                </a:cubicBezTo>
                <a:cubicBezTo>
                  <a:pt x="6089284" y="5559801"/>
                  <a:pt x="6092998" y="5570214"/>
                  <a:pt x="6098200" y="5582860"/>
                </a:cubicBezTo>
                <a:cubicBezTo>
                  <a:pt x="6101171" y="5587324"/>
                  <a:pt x="6107116" y="5596253"/>
                  <a:pt x="6101915" y="5602936"/>
                </a:cubicBezTo>
                <a:cubicBezTo>
                  <a:pt x="6094484" y="5611105"/>
                  <a:pt x="6086311" y="5603659"/>
                  <a:pt x="6081110" y="5600679"/>
                </a:cubicBezTo>
                <a:cubicBezTo>
                  <a:pt x="6069222" y="5592486"/>
                  <a:pt x="6059562" y="5592472"/>
                  <a:pt x="6054361" y="5608821"/>
                </a:cubicBezTo>
                <a:cubicBezTo>
                  <a:pt x="6034301" y="5680163"/>
                  <a:pt x="5994922" y="5741816"/>
                  <a:pt x="5962972" y="5804966"/>
                </a:cubicBezTo>
                <a:cubicBezTo>
                  <a:pt x="5951083" y="5825766"/>
                  <a:pt x="5939195" y="5846566"/>
                  <a:pt x="5931022" y="5868114"/>
                </a:cubicBezTo>
                <a:cubicBezTo>
                  <a:pt x="5922105" y="5893380"/>
                  <a:pt x="5906503" y="5913432"/>
                  <a:pt x="5882727" y="5926038"/>
                </a:cubicBezTo>
                <a:cubicBezTo>
                  <a:pt x="5864894" y="5937910"/>
                  <a:pt x="5855235" y="5957227"/>
                  <a:pt x="5845576" y="5976542"/>
                </a:cubicBezTo>
                <a:cubicBezTo>
                  <a:pt x="5823285" y="5943058"/>
                  <a:pt x="5800251" y="5913290"/>
                  <a:pt x="5806939" y="5870180"/>
                </a:cubicBezTo>
                <a:cubicBezTo>
                  <a:pt x="5806938" y="5850851"/>
                  <a:pt x="5789849" y="5839677"/>
                  <a:pt x="5779446" y="5824051"/>
                </a:cubicBezTo>
                <a:cubicBezTo>
                  <a:pt x="5772760" y="5818838"/>
                  <a:pt x="5764586" y="5811392"/>
                  <a:pt x="5760128" y="5804696"/>
                </a:cubicBezTo>
                <a:cubicBezTo>
                  <a:pt x="5748239" y="5777172"/>
                  <a:pt x="5730407" y="5789044"/>
                  <a:pt x="5717776" y="5803896"/>
                </a:cubicBezTo>
                <a:cubicBezTo>
                  <a:pt x="5699200" y="5819484"/>
                  <a:pt x="5686569" y="5844000"/>
                  <a:pt x="5688798" y="5871510"/>
                </a:cubicBezTo>
                <a:cubicBezTo>
                  <a:pt x="5694742" y="5899768"/>
                  <a:pt x="5680626" y="5912388"/>
                  <a:pt x="5657592" y="5921278"/>
                </a:cubicBezTo>
                <a:cubicBezTo>
                  <a:pt x="5651647" y="5922013"/>
                  <a:pt x="5647190" y="5924981"/>
                  <a:pt x="5642731" y="5927949"/>
                </a:cubicBezTo>
                <a:cubicBezTo>
                  <a:pt x="5621927" y="5935356"/>
                  <a:pt x="5615240" y="5949472"/>
                  <a:pt x="5628614" y="5969563"/>
                </a:cubicBezTo>
                <a:cubicBezTo>
                  <a:pt x="5637532" y="5982956"/>
                  <a:pt x="5639017" y="5994853"/>
                  <a:pt x="5616726" y="5990363"/>
                </a:cubicBezTo>
                <a:cubicBezTo>
                  <a:pt x="5593693" y="5989589"/>
                  <a:pt x="5573632" y="5993280"/>
                  <a:pt x="5565458" y="6014828"/>
                </a:cubicBezTo>
                <a:cubicBezTo>
                  <a:pt x="5553571" y="6035629"/>
                  <a:pt x="5555057" y="6057189"/>
                  <a:pt x="5570660" y="6075797"/>
                </a:cubicBezTo>
                <a:cubicBezTo>
                  <a:pt x="5584778" y="6092170"/>
                  <a:pt x="5583291" y="6109267"/>
                  <a:pt x="5572146" y="6126352"/>
                </a:cubicBezTo>
                <a:cubicBezTo>
                  <a:pt x="5563230" y="6141952"/>
                  <a:pt x="5549113" y="6154572"/>
                  <a:pt x="5558772" y="6173913"/>
                </a:cubicBezTo>
                <a:cubicBezTo>
                  <a:pt x="5563230" y="6180611"/>
                  <a:pt x="5553571" y="6180598"/>
                  <a:pt x="5549856" y="6179849"/>
                </a:cubicBezTo>
                <a:cubicBezTo>
                  <a:pt x="5527566" y="6185024"/>
                  <a:pt x="5517163" y="6169398"/>
                  <a:pt x="5506761" y="6153772"/>
                </a:cubicBezTo>
                <a:cubicBezTo>
                  <a:pt x="5485213" y="6126236"/>
                  <a:pt x="5458465" y="6115049"/>
                  <a:pt x="5425772" y="6123926"/>
                </a:cubicBezTo>
                <a:cubicBezTo>
                  <a:pt x="5423543" y="6125410"/>
                  <a:pt x="5421313" y="6126894"/>
                  <a:pt x="5422799" y="6129127"/>
                </a:cubicBezTo>
                <a:cubicBezTo>
                  <a:pt x="5422057" y="6161837"/>
                  <a:pt x="5393079" y="6171463"/>
                  <a:pt x="5370789" y="6186302"/>
                </a:cubicBezTo>
                <a:cubicBezTo>
                  <a:pt x="5338839" y="6210792"/>
                  <a:pt x="5336610" y="6221941"/>
                  <a:pt x="5352214" y="6259877"/>
                </a:cubicBezTo>
                <a:cubicBezTo>
                  <a:pt x="5326209" y="6264303"/>
                  <a:pt x="5314320" y="6256110"/>
                  <a:pt x="5302432" y="6228587"/>
                </a:cubicBezTo>
                <a:cubicBezTo>
                  <a:pt x="5281627" y="6178006"/>
                  <a:pt x="5281627" y="6178006"/>
                  <a:pt x="5248191" y="6219594"/>
                </a:cubicBezTo>
                <a:cubicBezTo>
                  <a:pt x="5204354" y="6264884"/>
                  <a:pt x="5185778" y="6319130"/>
                  <a:pt x="5190979" y="6380098"/>
                </a:cubicBezTo>
                <a:cubicBezTo>
                  <a:pt x="5192466" y="6401660"/>
                  <a:pt x="5189494" y="6416525"/>
                  <a:pt x="5175378" y="6429144"/>
                </a:cubicBezTo>
                <a:cubicBezTo>
                  <a:pt x="5158288" y="6446964"/>
                  <a:pt x="5141941" y="6451404"/>
                  <a:pt x="5124109" y="6434280"/>
                </a:cubicBezTo>
                <a:cubicBezTo>
                  <a:pt x="5082500" y="6400771"/>
                  <a:pt x="5064667" y="6402978"/>
                  <a:pt x="5029746" y="6442333"/>
                </a:cubicBezTo>
                <a:cubicBezTo>
                  <a:pt x="5022315" y="6450500"/>
                  <a:pt x="5015629" y="6454952"/>
                  <a:pt x="5006713" y="6460888"/>
                </a:cubicBezTo>
                <a:cubicBezTo>
                  <a:pt x="5002996" y="6460140"/>
                  <a:pt x="5002996" y="6460140"/>
                  <a:pt x="5000768" y="6461623"/>
                </a:cubicBezTo>
                <a:cubicBezTo>
                  <a:pt x="5000768" y="6461623"/>
                  <a:pt x="5004484" y="6462372"/>
                  <a:pt x="5005969" y="6464603"/>
                </a:cubicBezTo>
                <a:cubicBezTo>
                  <a:pt x="5010427" y="6471301"/>
                  <a:pt x="5018601" y="6478745"/>
                  <a:pt x="5025288" y="6483959"/>
                </a:cubicBezTo>
                <a:cubicBezTo>
                  <a:pt x="5055009" y="6509276"/>
                  <a:pt x="5053522" y="6545701"/>
                  <a:pt x="5021573" y="6570192"/>
                </a:cubicBezTo>
                <a:cubicBezTo>
                  <a:pt x="5001512" y="6583547"/>
                  <a:pt x="4980707" y="6590953"/>
                  <a:pt x="4957674" y="6590180"/>
                </a:cubicBezTo>
                <a:cubicBezTo>
                  <a:pt x="4938355" y="6590154"/>
                  <a:pt x="4923495" y="6596825"/>
                  <a:pt x="4917551" y="6616890"/>
                </a:cubicBezTo>
                <a:cubicBezTo>
                  <a:pt x="4915322" y="6628039"/>
                  <a:pt x="4908634" y="6642155"/>
                  <a:pt x="4894517" y="6635445"/>
                </a:cubicBezTo>
                <a:cubicBezTo>
                  <a:pt x="4882629" y="6627252"/>
                  <a:pt x="4872969" y="6617574"/>
                  <a:pt x="4878170" y="6601225"/>
                </a:cubicBezTo>
                <a:cubicBezTo>
                  <a:pt x="4902691" y="6546244"/>
                  <a:pt x="4880399" y="6483766"/>
                  <a:pt x="4910120" y="6431765"/>
                </a:cubicBezTo>
                <a:cubicBezTo>
                  <a:pt x="4918293" y="6419882"/>
                  <a:pt x="4913834" y="6403519"/>
                  <a:pt x="4908634" y="6390874"/>
                </a:cubicBezTo>
                <a:cubicBezTo>
                  <a:pt x="4890058" y="6358139"/>
                  <a:pt x="4893029" y="6323945"/>
                  <a:pt x="4899717" y="6290499"/>
                </a:cubicBezTo>
                <a:cubicBezTo>
                  <a:pt x="4907146" y="6263002"/>
                  <a:pt x="4913091" y="6233273"/>
                  <a:pt x="4907889" y="6201298"/>
                </a:cubicBezTo>
                <a:cubicBezTo>
                  <a:pt x="4906402" y="6179736"/>
                  <a:pt x="4915318" y="6173801"/>
                  <a:pt x="4935380" y="6179775"/>
                </a:cubicBezTo>
                <a:cubicBezTo>
                  <a:pt x="4941325" y="6179039"/>
                  <a:pt x="4945783" y="6185736"/>
                  <a:pt x="4952470" y="6181285"/>
                </a:cubicBezTo>
                <a:cubicBezTo>
                  <a:pt x="4952470" y="6171620"/>
                  <a:pt x="4945040" y="6170124"/>
                  <a:pt x="4940581" y="6163427"/>
                </a:cubicBezTo>
                <a:cubicBezTo>
                  <a:pt x="4922748" y="6146304"/>
                  <a:pt x="4925721" y="6112110"/>
                  <a:pt x="4945782" y="6098755"/>
                </a:cubicBezTo>
                <a:cubicBezTo>
                  <a:pt x="4960643" y="6092083"/>
                  <a:pt x="4966587" y="6101013"/>
                  <a:pt x="4974760" y="6108458"/>
                </a:cubicBezTo>
                <a:cubicBezTo>
                  <a:pt x="4980704" y="6117386"/>
                  <a:pt x="4988135" y="6128548"/>
                  <a:pt x="4995565" y="6120380"/>
                </a:cubicBezTo>
                <a:cubicBezTo>
                  <a:pt x="5006709" y="6112961"/>
                  <a:pt x="5007453" y="6099581"/>
                  <a:pt x="5000022" y="6088419"/>
                </a:cubicBezTo>
                <a:cubicBezTo>
                  <a:pt x="4994821" y="6085439"/>
                  <a:pt x="4991849" y="6080974"/>
                  <a:pt x="4990364" y="6078741"/>
                </a:cubicBezTo>
                <a:cubicBezTo>
                  <a:pt x="4976245" y="6062367"/>
                  <a:pt x="4974017" y="6044522"/>
                  <a:pt x="4988877" y="6028186"/>
                </a:cubicBezTo>
                <a:cubicBezTo>
                  <a:pt x="5004481" y="6008134"/>
                  <a:pt x="5020084" y="5988082"/>
                  <a:pt x="5033457" y="5969514"/>
                </a:cubicBezTo>
                <a:cubicBezTo>
                  <a:pt x="5048317" y="5953178"/>
                  <a:pt x="5052032" y="5934598"/>
                  <a:pt x="5042373" y="5915255"/>
                </a:cubicBezTo>
                <a:cubicBezTo>
                  <a:pt x="5035686" y="5900377"/>
                  <a:pt x="5038658" y="5895178"/>
                  <a:pt x="5054261" y="5894454"/>
                </a:cubicBezTo>
                <a:cubicBezTo>
                  <a:pt x="5075066" y="5896713"/>
                  <a:pt x="5087697" y="5881861"/>
                  <a:pt x="5100329" y="5867009"/>
                </a:cubicBezTo>
                <a:cubicBezTo>
                  <a:pt x="5129305" y="5818724"/>
                  <a:pt x="5167199" y="5783833"/>
                  <a:pt x="5217723" y="5763084"/>
                </a:cubicBezTo>
                <a:cubicBezTo>
                  <a:pt x="5242986" y="5752711"/>
                  <a:pt x="5251160" y="5711833"/>
                  <a:pt x="5234813" y="5687278"/>
                </a:cubicBezTo>
                <a:cubicBezTo>
                  <a:pt x="5230354" y="5680581"/>
                  <a:pt x="5218467" y="5682052"/>
                  <a:pt x="5211037" y="5680555"/>
                </a:cubicBezTo>
                <a:cubicBezTo>
                  <a:pt x="5202492" y="5677384"/>
                  <a:pt x="5194179" y="5675468"/>
                  <a:pt x="5186238" y="5674865"/>
                </a:cubicBezTo>
                <a:lnTo>
                  <a:pt x="5184544" y="5675029"/>
                </a:lnTo>
                <a:lnTo>
                  <a:pt x="5184698" y="5689005"/>
                </a:lnTo>
                <a:cubicBezTo>
                  <a:pt x="5189158" y="5695702"/>
                  <a:pt x="5179498" y="5695689"/>
                  <a:pt x="5175784" y="5694940"/>
                </a:cubicBezTo>
                <a:cubicBezTo>
                  <a:pt x="5164638" y="5697528"/>
                  <a:pt x="5156465" y="5694915"/>
                  <a:pt x="5149777" y="5689702"/>
                </a:cubicBezTo>
                <a:lnTo>
                  <a:pt x="5146795" y="5686066"/>
                </a:lnTo>
                <a:lnTo>
                  <a:pt x="5144164" y="5687470"/>
                </a:lnTo>
                <a:cubicBezTo>
                  <a:pt x="5138267" y="5692353"/>
                  <a:pt x="5133020" y="5698665"/>
                  <a:pt x="5128561" y="5706465"/>
                </a:cubicBezTo>
                <a:cubicBezTo>
                  <a:pt x="5124846" y="5715382"/>
                  <a:pt x="5120389" y="5718349"/>
                  <a:pt x="5111472" y="5714621"/>
                </a:cubicBezTo>
                <a:cubicBezTo>
                  <a:pt x="5104042" y="5713124"/>
                  <a:pt x="5101813" y="5704942"/>
                  <a:pt x="5103299" y="5697511"/>
                </a:cubicBezTo>
                <a:cubicBezTo>
                  <a:pt x="5101813" y="5695278"/>
                  <a:pt x="5104042" y="5693794"/>
                  <a:pt x="5102556" y="5691562"/>
                </a:cubicBezTo>
                <a:cubicBezTo>
                  <a:pt x="5102555" y="5681897"/>
                  <a:pt x="5118903" y="5667794"/>
                  <a:pt x="5098098" y="5665536"/>
                </a:cubicBezTo>
                <a:cubicBezTo>
                  <a:pt x="5079522" y="5661794"/>
                  <a:pt x="5076550" y="5676659"/>
                  <a:pt x="5077293" y="5692272"/>
                </a:cubicBezTo>
                <a:cubicBezTo>
                  <a:pt x="5076550" y="5695988"/>
                  <a:pt x="5077293" y="5701937"/>
                  <a:pt x="5078037" y="5707885"/>
                </a:cubicBezTo>
                <a:cubicBezTo>
                  <a:pt x="5078780" y="5713833"/>
                  <a:pt x="5077293" y="5721266"/>
                  <a:pt x="5070606" y="5725717"/>
                </a:cubicBezTo>
                <a:cubicBezTo>
                  <a:pt x="5062433" y="5727937"/>
                  <a:pt x="5062433" y="5718272"/>
                  <a:pt x="5057232" y="5715292"/>
                </a:cubicBezTo>
                <a:cubicBezTo>
                  <a:pt x="5028254" y="5695924"/>
                  <a:pt x="5010422" y="5698130"/>
                  <a:pt x="5001505" y="5733060"/>
                </a:cubicBezTo>
                <a:cubicBezTo>
                  <a:pt x="4979216" y="5825216"/>
                  <a:pt x="4915317" y="5883862"/>
                  <a:pt x="4841758" y="5932831"/>
                </a:cubicBezTo>
                <a:cubicBezTo>
                  <a:pt x="4823926" y="5944702"/>
                  <a:pt x="4806094" y="5956573"/>
                  <a:pt x="4790490" y="5966961"/>
                </a:cubicBezTo>
                <a:cubicBezTo>
                  <a:pt x="4763742" y="5984767"/>
                  <a:pt x="4745167" y="6010019"/>
                  <a:pt x="4731792" y="6038252"/>
                </a:cubicBezTo>
                <a:cubicBezTo>
                  <a:pt x="4722133" y="6057568"/>
                  <a:pt x="4709502" y="6082085"/>
                  <a:pt x="4679038" y="6079814"/>
                </a:cubicBezTo>
                <a:cubicBezTo>
                  <a:pt x="4672908" y="6079062"/>
                  <a:pt x="4666221" y="6076266"/>
                  <a:pt x="4659557" y="6072144"/>
                </a:cubicBezTo>
                <a:lnTo>
                  <a:pt x="4656573" y="6069736"/>
                </a:lnTo>
                <a:lnTo>
                  <a:pt x="4647500" y="6085283"/>
                </a:lnTo>
                <a:cubicBezTo>
                  <a:pt x="4627438" y="6098638"/>
                  <a:pt x="4606634" y="6106044"/>
                  <a:pt x="4583601" y="6105271"/>
                </a:cubicBezTo>
                <a:cubicBezTo>
                  <a:pt x="4564282" y="6105246"/>
                  <a:pt x="4549422" y="6111916"/>
                  <a:pt x="4543478" y="6131981"/>
                </a:cubicBezTo>
                <a:cubicBezTo>
                  <a:pt x="4541248" y="6143130"/>
                  <a:pt x="4534561" y="6157246"/>
                  <a:pt x="4520444" y="6150536"/>
                </a:cubicBezTo>
                <a:cubicBezTo>
                  <a:pt x="4508556" y="6142342"/>
                  <a:pt x="4498896" y="6132665"/>
                  <a:pt x="4504097" y="6116317"/>
                </a:cubicBezTo>
                <a:cubicBezTo>
                  <a:pt x="4528617" y="6061335"/>
                  <a:pt x="4506325" y="5998857"/>
                  <a:pt x="4536046" y="5946857"/>
                </a:cubicBezTo>
                <a:cubicBezTo>
                  <a:pt x="4544220" y="5934972"/>
                  <a:pt x="4539761" y="5918610"/>
                  <a:pt x="4534560" y="5905965"/>
                </a:cubicBezTo>
                <a:cubicBezTo>
                  <a:pt x="4515985" y="5873230"/>
                  <a:pt x="4518956" y="5839036"/>
                  <a:pt x="4525643" y="5805590"/>
                </a:cubicBezTo>
                <a:cubicBezTo>
                  <a:pt x="4533073" y="5778093"/>
                  <a:pt x="4539017" y="5748363"/>
                  <a:pt x="4533816" y="5716389"/>
                </a:cubicBezTo>
                <a:cubicBezTo>
                  <a:pt x="4532329" y="5694827"/>
                  <a:pt x="4541245" y="5688892"/>
                  <a:pt x="4561307" y="5694866"/>
                </a:cubicBezTo>
                <a:cubicBezTo>
                  <a:pt x="4567252" y="5694130"/>
                  <a:pt x="4571709" y="5700827"/>
                  <a:pt x="4578397" y="5696376"/>
                </a:cubicBezTo>
                <a:cubicBezTo>
                  <a:pt x="4578397" y="5686711"/>
                  <a:pt x="4570966" y="5685214"/>
                  <a:pt x="4566508" y="5678518"/>
                </a:cubicBezTo>
                <a:cubicBezTo>
                  <a:pt x="4548676" y="5661394"/>
                  <a:pt x="4551647" y="5627201"/>
                  <a:pt x="4571709" y="5613846"/>
                </a:cubicBezTo>
                <a:cubicBezTo>
                  <a:pt x="4586568" y="5607175"/>
                  <a:pt x="4592514" y="5616104"/>
                  <a:pt x="4600686" y="5623549"/>
                </a:cubicBezTo>
                <a:cubicBezTo>
                  <a:pt x="4606631" y="5632477"/>
                  <a:pt x="4614062" y="5643639"/>
                  <a:pt x="4621490" y="5635472"/>
                </a:cubicBezTo>
                <a:cubicBezTo>
                  <a:pt x="4632636" y="5628052"/>
                  <a:pt x="4633379" y="5614671"/>
                  <a:pt x="4625949" y="5603510"/>
                </a:cubicBezTo>
                <a:cubicBezTo>
                  <a:pt x="4620748" y="5600530"/>
                  <a:pt x="4617775" y="5596065"/>
                  <a:pt x="4616289" y="5593832"/>
                </a:cubicBezTo>
                <a:cubicBezTo>
                  <a:pt x="4602172" y="5577458"/>
                  <a:pt x="4599943" y="5559613"/>
                  <a:pt x="4614804" y="5543277"/>
                </a:cubicBezTo>
                <a:cubicBezTo>
                  <a:pt x="4630407" y="5523225"/>
                  <a:pt x="4646010" y="5503173"/>
                  <a:pt x="4659384" y="5484605"/>
                </a:cubicBezTo>
                <a:cubicBezTo>
                  <a:pt x="4674243" y="5468269"/>
                  <a:pt x="4677960" y="5449688"/>
                  <a:pt x="4668300" y="5430346"/>
                </a:cubicBezTo>
                <a:cubicBezTo>
                  <a:pt x="4661612" y="5415468"/>
                  <a:pt x="4664583" y="5410268"/>
                  <a:pt x="4680188" y="5409545"/>
                </a:cubicBezTo>
                <a:cubicBezTo>
                  <a:pt x="4700992" y="5411804"/>
                  <a:pt x="4713623" y="5396952"/>
                  <a:pt x="4726255" y="5382100"/>
                </a:cubicBezTo>
                <a:cubicBezTo>
                  <a:pt x="4755232" y="5333815"/>
                  <a:pt x="4793126" y="5298925"/>
                  <a:pt x="4843652" y="5278176"/>
                </a:cubicBezTo>
                <a:cubicBezTo>
                  <a:pt x="4868913" y="5267802"/>
                  <a:pt x="4877086" y="5226924"/>
                  <a:pt x="4860740" y="5202368"/>
                </a:cubicBezTo>
                <a:cubicBezTo>
                  <a:pt x="4856281" y="5195672"/>
                  <a:pt x="4844394" y="5197143"/>
                  <a:pt x="4836964" y="5195646"/>
                </a:cubicBezTo>
                <a:cubicBezTo>
                  <a:pt x="4802784" y="5182962"/>
                  <a:pt x="4772321" y="5190355"/>
                  <a:pt x="4754488" y="5221556"/>
                </a:cubicBezTo>
                <a:cubicBezTo>
                  <a:pt x="4750773" y="5230473"/>
                  <a:pt x="4746316" y="5233441"/>
                  <a:pt x="4737400" y="5229711"/>
                </a:cubicBezTo>
                <a:cubicBezTo>
                  <a:pt x="4729969" y="5228214"/>
                  <a:pt x="4727740" y="5220033"/>
                  <a:pt x="4729226" y="5212602"/>
                </a:cubicBezTo>
                <a:cubicBezTo>
                  <a:pt x="4727740" y="5210369"/>
                  <a:pt x="4729969" y="5208885"/>
                  <a:pt x="4728483" y="5206653"/>
                </a:cubicBezTo>
                <a:cubicBezTo>
                  <a:pt x="4728482" y="5196988"/>
                  <a:pt x="4744829" y="5182885"/>
                  <a:pt x="4724025" y="5180627"/>
                </a:cubicBezTo>
                <a:cubicBezTo>
                  <a:pt x="4705449" y="5176885"/>
                  <a:pt x="4702477" y="5191750"/>
                  <a:pt x="4703219" y="5207363"/>
                </a:cubicBezTo>
                <a:cubicBezTo>
                  <a:pt x="4702477" y="5211080"/>
                  <a:pt x="4703219" y="5217028"/>
                  <a:pt x="4703963" y="5222976"/>
                </a:cubicBezTo>
                <a:cubicBezTo>
                  <a:pt x="4704707" y="5228924"/>
                  <a:pt x="4703221" y="5236356"/>
                  <a:pt x="4696532" y="5240808"/>
                </a:cubicBezTo>
                <a:cubicBezTo>
                  <a:pt x="4688360" y="5243027"/>
                  <a:pt x="4688359" y="5233363"/>
                  <a:pt x="4683159" y="5230382"/>
                </a:cubicBezTo>
                <a:cubicBezTo>
                  <a:pt x="4654181" y="5211015"/>
                  <a:pt x="4636349" y="5213221"/>
                  <a:pt x="4627433" y="5248151"/>
                </a:cubicBezTo>
                <a:cubicBezTo>
                  <a:pt x="4605142" y="5340307"/>
                  <a:pt x="4541243" y="5398953"/>
                  <a:pt x="4467684" y="5447922"/>
                </a:cubicBezTo>
                <a:cubicBezTo>
                  <a:pt x="4449852" y="5459793"/>
                  <a:pt x="4432021" y="5471664"/>
                  <a:pt x="4416417" y="5482052"/>
                </a:cubicBezTo>
                <a:cubicBezTo>
                  <a:pt x="4389669" y="5499858"/>
                  <a:pt x="4371094" y="5525111"/>
                  <a:pt x="4357719" y="5553343"/>
                </a:cubicBezTo>
                <a:cubicBezTo>
                  <a:pt x="4348060" y="5572659"/>
                  <a:pt x="4335429" y="5597176"/>
                  <a:pt x="4304965" y="5594905"/>
                </a:cubicBezTo>
                <a:cubicBezTo>
                  <a:pt x="4280446" y="5591898"/>
                  <a:pt x="4247010" y="5556170"/>
                  <a:pt x="4241807" y="5533859"/>
                </a:cubicBezTo>
                <a:cubicBezTo>
                  <a:pt x="4236607" y="5511549"/>
                  <a:pt x="4237350" y="5488504"/>
                  <a:pt x="4241064" y="5460258"/>
                </a:cubicBezTo>
                <a:cubicBezTo>
                  <a:pt x="4259641" y="5492994"/>
                  <a:pt x="4282675" y="5503433"/>
                  <a:pt x="4311652" y="5493807"/>
                </a:cubicBezTo>
                <a:cubicBezTo>
                  <a:pt x="4327998" y="5489368"/>
                  <a:pt x="4332456" y="5476735"/>
                  <a:pt x="4321310" y="5464826"/>
                </a:cubicBezTo>
                <a:cubicBezTo>
                  <a:pt x="4309422" y="5456632"/>
                  <a:pt x="4301992" y="5445471"/>
                  <a:pt x="4294562" y="5434309"/>
                </a:cubicBezTo>
                <a:cubicBezTo>
                  <a:pt x="4273757" y="5403058"/>
                  <a:pt x="4279701" y="5373328"/>
                  <a:pt x="4309421" y="5350322"/>
                </a:cubicBezTo>
                <a:cubicBezTo>
                  <a:pt x="4316109" y="5345870"/>
                  <a:pt x="4322796" y="5341418"/>
                  <a:pt x="4329483" y="5336966"/>
                </a:cubicBezTo>
                <a:cubicBezTo>
                  <a:pt x="4336913" y="5328798"/>
                  <a:pt x="4342857" y="5318398"/>
                  <a:pt x="4337655" y="5305752"/>
                </a:cubicBezTo>
                <a:cubicBezTo>
                  <a:pt x="4336169" y="5293856"/>
                  <a:pt x="4324281" y="5295327"/>
                  <a:pt x="4314623" y="5295314"/>
                </a:cubicBezTo>
                <a:cubicBezTo>
                  <a:pt x="4303476" y="5293069"/>
                  <a:pt x="4289359" y="5296025"/>
                  <a:pt x="4284159" y="5283378"/>
                </a:cubicBezTo>
                <a:cubicBezTo>
                  <a:pt x="4276728" y="5272218"/>
                  <a:pt x="4290103" y="5263314"/>
                  <a:pt x="4297532" y="5255146"/>
                </a:cubicBezTo>
                <a:cubicBezTo>
                  <a:pt x="4376291" y="5141506"/>
                  <a:pt x="4472884" y="5044988"/>
                  <a:pt x="4558329" y="4936560"/>
                </a:cubicBezTo>
                <a:cubicBezTo>
                  <a:pt x="4586564" y="4901657"/>
                  <a:pt x="4614799" y="4866753"/>
                  <a:pt x="4640061" y="4827385"/>
                </a:cubicBezTo>
                <a:cubicBezTo>
                  <a:pt x="4648978" y="4811784"/>
                  <a:pt x="4659380" y="4808081"/>
                  <a:pt x="4675726" y="4803642"/>
                </a:cubicBezTo>
                <a:lnTo>
                  <a:pt x="4676089" y="4803588"/>
                </a:lnTo>
                <a:lnTo>
                  <a:pt x="4738470" y="4729075"/>
                </a:lnTo>
                <a:cubicBezTo>
                  <a:pt x="4757789" y="4709772"/>
                  <a:pt x="4761503" y="4691191"/>
                  <a:pt x="4745157" y="4666636"/>
                </a:cubicBezTo>
                <a:cubicBezTo>
                  <a:pt x="4736983" y="4659191"/>
                  <a:pt x="4736983" y="4649526"/>
                  <a:pt x="4733269" y="4639112"/>
                </a:cubicBezTo>
                <a:cubicBezTo>
                  <a:pt x="4728067" y="4626468"/>
                  <a:pt x="4722122" y="4617539"/>
                  <a:pt x="4706519" y="4618261"/>
                </a:cubicBezTo>
                <a:cubicBezTo>
                  <a:pt x="4690916" y="4618983"/>
                  <a:pt x="4692402" y="4630881"/>
                  <a:pt x="4690173" y="4642030"/>
                </a:cubicBezTo>
                <a:cubicBezTo>
                  <a:pt x="4684230" y="4662094"/>
                  <a:pt x="4676057" y="4683643"/>
                  <a:pt x="4661196" y="4699978"/>
                </a:cubicBezTo>
                <a:cubicBezTo>
                  <a:pt x="4652651" y="4708888"/>
                  <a:pt x="4643364" y="4716682"/>
                  <a:pt x="4632962" y="4722801"/>
                </a:cubicBezTo>
                <a:lnTo>
                  <a:pt x="4602504" y="4733946"/>
                </a:lnTo>
                <a:lnTo>
                  <a:pt x="4591989" y="4748324"/>
                </a:lnTo>
                <a:cubicBezTo>
                  <a:pt x="4573971" y="4767770"/>
                  <a:pt x="4556882" y="4774112"/>
                  <a:pt x="4531805" y="4770872"/>
                </a:cubicBezTo>
                <a:lnTo>
                  <a:pt x="4527462" y="4769745"/>
                </a:lnTo>
                <a:lnTo>
                  <a:pt x="4482130" y="4812742"/>
                </a:lnTo>
                <a:lnTo>
                  <a:pt x="4478968" y="4819558"/>
                </a:lnTo>
                <a:lnTo>
                  <a:pt x="4483369" y="4826171"/>
                </a:lnTo>
                <a:cubicBezTo>
                  <a:pt x="4488571" y="4829151"/>
                  <a:pt x="4491544" y="4833616"/>
                  <a:pt x="4496744" y="4836597"/>
                </a:cubicBezTo>
                <a:cubicBezTo>
                  <a:pt x="4506404" y="4846274"/>
                  <a:pt x="4501203" y="4852958"/>
                  <a:pt x="4491544" y="4852945"/>
                </a:cubicBezTo>
                <a:cubicBezTo>
                  <a:pt x="4469253" y="4858119"/>
                  <a:pt x="4444734" y="4855113"/>
                  <a:pt x="4430617" y="4877397"/>
                </a:cubicBezTo>
                <a:cubicBezTo>
                  <a:pt x="4418727" y="4898197"/>
                  <a:pt x="4425416" y="4922740"/>
                  <a:pt x="4425415" y="4942070"/>
                </a:cubicBezTo>
                <a:lnTo>
                  <a:pt x="4403758" y="4931873"/>
                </a:lnTo>
                <a:lnTo>
                  <a:pt x="4382566" y="4953118"/>
                </a:lnTo>
                <a:cubicBezTo>
                  <a:pt x="4375879" y="4957570"/>
                  <a:pt x="4372165" y="4966486"/>
                  <a:pt x="4378109" y="4975415"/>
                </a:cubicBezTo>
                <a:cubicBezTo>
                  <a:pt x="4389253" y="4987325"/>
                  <a:pt x="4387768" y="4994757"/>
                  <a:pt x="4379595" y="5006641"/>
                </a:cubicBezTo>
                <a:cubicBezTo>
                  <a:pt x="4365477" y="5019261"/>
                  <a:pt x="4355075" y="5022964"/>
                  <a:pt x="4338729" y="5017739"/>
                </a:cubicBezTo>
                <a:cubicBezTo>
                  <a:pt x="4309751" y="5008036"/>
                  <a:pt x="4291175" y="4984964"/>
                  <a:pt x="4270371" y="4963377"/>
                </a:cubicBezTo>
                <a:cubicBezTo>
                  <a:pt x="4259226" y="4951467"/>
                  <a:pt x="4269627" y="4928435"/>
                  <a:pt x="4283745" y="4915815"/>
                </a:cubicBezTo>
                <a:cubicBezTo>
                  <a:pt x="4291175" y="4907647"/>
                  <a:pt x="4297120" y="4899663"/>
                  <a:pt x="4298140" y="4890929"/>
                </a:cubicBezTo>
                <a:lnTo>
                  <a:pt x="4283257" y="4862039"/>
                </a:lnTo>
                <a:lnTo>
                  <a:pt x="4259722" y="4881631"/>
                </a:lnTo>
                <a:cubicBezTo>
                  <a:pt x="4253035" y="4886083"/>
                  <a:pt x="4247833" y="4892766"/>
                  <a:pt x="4239661" y="4894986"/>
                </a:cubicBezTo>
                <a:cubicBezTo>
                  <a:pt x="4221828" y="4906857"/>
                  <a:pt x="4203252" y="4912779"/>
                  <a:pt x="4207712" y="4938806"/>
                </a:cubicBezTo>
                <a:cubicBezTo>
                  <a:pt x="4209197" y="4950702"/>
                  <a:pt x="4195823" y="4959606"/>
                  <a:pt x="4187650" y="4971490"/>
                </a:cubicBezTo>
                <a:cubicBezTo>
                  <a:pt x="4177248" y="4984858"/>
                  <a:pt x="4170561" y="4998974"/>
                  <a:pt x="4182448" y="5016832"/>
                </a:cubicBezTo>
                <a:cubicBezTo>
                  <a:pt x="4192108" y="5036175"/>
                  <a:pt x="4175018" y="5044330"/>
                  <a:pt x="4166846" y="5056213"/>
                </a:cubicBezTo>
                <a:cubicBezTo>
                  <a:pt x="4160901" y="5066614"/>
                  <a:pt x="4153472" y="5074782"/>
                  <a:pt x="4141583" y="5066588"/>
                </a:cubicBezTo>
                <a:cubicBezTo>
                  <a:pt x="4132667" y="5062859"/>
                  <a:pt x="4126722" y="5063595"/>
                  <a:pt x="4120035" y="5068046"/>
                </a:cubicBezTo>
                <a:cubicBezTo>
                  <a:pt x="4103689" y="5082150"/>
                  <a:pt x="4087343" y="5096254"/>
                  <a:pt x="4062081" y="5096964"/>
                </a:cubicBezTo>
                <a:cubicBezTo>
                  <a:pt x="4050192" y="5098434"/>
                  <a:pt x="4047963" y="5109583"/>
                  <a:pt x="4045734" y="5120731"/>
                </a:cubicBezTo>
                <a:cubicBezTo>
                  <a:pt x="4034589" y="5186138"/>
                  <a:pt x="3992981" y="5229946"/>
                  <a:pt x="3940226" y="5261843"/>
                </a:cubicBezTo>
                <a:cubicBezTo>
                  <a:pt x="3914221" y="5275933"/>
                  <a:pt x="3888216" y="5290025"/>
                  <a:pt x="3868154" y="5313044"/>
                </a:cubicBezTo>
                <a:cubicBezTo>
                  <a:pt x="3851065" y="5330864"/>
                  <a:pt x="3827288" y="5333805"/>
                  <a:pt x="3802769" y="5321134"/>
                </a:cubicBezTo>
                <a:cubicBezTo>
                  <a:pt x="3801282" y="5338232"/>
                  <a:pt x="3813171" y="5356090"/>
                  <a:pt x="3793110" y="5369445"/>
                </a:cubicBezTo>
                <a:cubicBezTo>
                  <a:pt x="3767105" y="5383535"/>
                  <a:pt x="3739613" y="5395394"/>
                  <a:pt x="3708407" y="5387174"/>
                </a:cubicBezTo>
                <a:cubicBezTo>
                  <a:pt x="3700976" y="5385677"/>
                  <a:pt x="3692060" y="5381948"/>
                  <a:pt x="3683143" y="5378219"/>
                </a:cubicBezTo>
                <a:cubicBezTo>
                  <a:pt x="3671999" y="5375975"/>
                  <a:pt x="3660110" y="5367781"/>
                  <a:pt x="3651193" y="5383381"/>
                </a:cubicBezTo>
                <a:cubicBezTo>
                  <a:pt x="3640793" y="5396749"/>
                  <a:pt x="3646736" y="5405678"/>
                  <a:pt x="3652680" y="5414608"/>
                </a:cubicBezTo>
                <a:cubicBezTo>
                  <a:pt x="3677942" y="5452556"/>
                  <a:pt x="3689088" y="5493460"/>
                  <a:pt x="3688346" y="5535835"/>
                </a:cubicBezTo>
                <a:cubicBezTo>
                  <a:pt x="3687603" y="5558880"/>
                  <a:pt x="3683888" y="5577461"/>
                  <a:pt x="3655653" y="5583371"/>
                </a:cubicBezTo>
                <a:cubicBezTo>
                  <a:pt x="3633363" y="5588545"/>
                  <a:pt x="3619246" y="5610829"/>
                  <a:pt x="3609586" y="5630145"/>
                </a:cubicBezTo>
                <a:cubicBezTo>
                  <a:pt x="3596956" y="5654662"/>
                  <a:pt x="3576894" y="5677682"/>
                  <a:pt x="3553860" y="5696237"/>
                </a:cubicBezTo>
                <a:cubicBezTo>
                  <a:pt x="3525625" y="5721477"/>
                  <a:pt x="3503335" y="5755644"/>
                  <a:pt x="3483274" y="5788329"/>
                </a:cubicBezTo>
                <a:cubicBezTo>
                  <a:pt x="3464700" y="5813581"/>
                  <a:pt x="3448353" y="5837349"/>
                  <a:pt x="3420118" y="5852924"/>
                </a:cubicBezTo>
                <a:cubicBezTo>
                  <a:pt x="3392627" y="5864781"/>
                  <a:pt x="3361419" y="5866227"/>
                  <a:pt x="3332442" y="5856524"/>
                </a:cubicBezTo>
                <a:cubicBezTo>
                  <a:pt x="3257397" y="5835608"/>
                  <a:pt x="3227677" y="5858615"/>
                  <a:pt x="3235108" y="5937429"/>
                </a:cubicBezTo>
                <a:cubicBezTo>
                  <a:pt x="3236593" y="5939661"/>
                  <a:pt x="3235850" y="5943378"/>
                  <a:pt x="3237335" y="5945609"/>
                </a:cubicBezTo>
                <a:cubicBezTo>
                  <a:pt x="3240309" y="5979068"/>
                  <a:pt x="3240309" y="5979068"/>
                  <a:pt x="3209845" y="5967132"/>
                </a:cubicBezTo>
                <a:cubicBezTo>
                  <a:pt x="3180867" y="5957430"/>
                  <a:pt x="3166008" y="5964100"/>
                  <a:pt x="3148175" y="5995301"/>
                </a:cubicBezTo>
                <a:cubicBezTo>
                  <a:pt x="3119198" y="6043585"/>
                  <a:pt x="3119198" y="6043585"/>
                  <a:pt x="3085763" y="6056179"/>
                </a:cubicBezTo>
                <a:cubicBezTo>
                  <a:pt x="3088734" y="6031650"/>
                  <a:pt x="3100622" y="6010849"/>
                  <a:pt x="3113996" y="5992281"/>
                </a:cubicBezTo>
                <a:cubicBezTo>
                  <a:pt x="3125884" y="5971481"/>
                  <a:pt x="3142973" y="5953662"/>
                  <a:pt x="3158576" y="5933610"/>
                </a:cubicBezTo>
                <a:cubicBezTo>
                  <a:pt x="3137029" y="5935067"/>
                  <a:pt x="3128856" y="5927623"/>
                  <a:pt x="3126626" y="5909777"/>
                </a:cubicBezTo>
                <a:cubicBezTo>
                  <a:pt x="3126626" y="5890448"/>
                  <a:pt x="3118454" y="5892667"/>
                  <a:pt x="3105079" y="5901571"/>
                </a:cubicBezTo>
                <a:cubicBezTo>
                  <a:pt x="3080559" y="5917894"/>
                  <a:pt x="3057526" y="5936448"/>
                  <a:pt x="3025576" y="5941610"/>
                </a:cubicBezTo>
                <a:cubicBezTo>
                  <a:pt x="3007001" y="5947534"/>
                  <a:pt x="2998085" y="5963133"/>
                  <a:pt x="3003286" y="5985443"/>
                </a:cubicBezTo>
                <a:cubicBezTo>
                  <a:pt x="3005516" y="5993624"/>
                  <a:pt x="3006258" y="5999572"/>
                  <a:pt x="2992884" y="5998811"/>
                </a:cubicBezTo>
                <a:cubicBezTo>
                  <a:pt x="2959448" y="6001740"/>
                  <a:pt x="2959448" y="6001740"/>
                  <a:pt x="2975052" y="6030012"/>
                </a:cubicBezTo>
                <a:cubicBezTo>
                  <a:pt x="2976538" y="6032243"/>
                  <a:pt x="2978023" y="6034476"/>
                  <a:pt x="2978767" y="6040425"/>
                </a:cubicBezTo>
                <a:cubicBezTo>
                  <a:pt x="2957219" y="6032219"/>
                  <a:pt x="2933443" y="6025496"/>
                  <a:pt x="2911895" y="6017289"/>
                </a:cubicBezTo>
                <a:cubicBezTo>
                  <a:pt x="2905950" y="6018025"/>
                  <a:pt x="2896292" y="6008347"/>
                  <a:pt x="2892577" y="6017263"/>
                </a:cubicBezTo>
                <a:cubicBezTo>
                  <a:pt x="2886633" y="6027664"/>
                  <a:pt x="2880688" y="6038064"/>
                  <a:pt x="2889605" y="6051458"/>
                </a:cubicBezTo>
                <a:cubicBezTo>
                  <a:pt x="2900750" y="6063367"/>
                  <a:pt x="2912639" y="6071561"/>
                  <a:pt x="2924526" y="6079755"/>
                </a:cubicBezTo>
                <a:cubicBezTo>
                  <a:pt x="2934929" y="6085716"/>
                  <a:pt x="2940873" y="6094644"/>
                  <a:pt x="2932701" y="6106529"/>
                </a:cubicBezTo>
                <a:cubicBezTo>
                  <a:pt x="2900008" y="6144400"/>
                  <a:pt x="2873259" y="6191201"/>
                  <a:pt x="2835366" y="6226091"/>
                </a:cubicBezTo>
                <a:cubicBezTo>
                  <a:pt x="2818277" y="6243912"/>
                  <a:pt x="2801187" y="6261731"/>
                  <a:pt x="2772952" y="6238647"/>
                </a:cubicBezTo>
                <a:cubicBezTo>
                  <a:pt x="2756607" y="6223757"/>
                  <a:pt x="2710539" y="6241538"/>
                  <a:pt x="2706824" y="6260118"/>
                </a:cubicBezTo>
                <a:cubicBezTo>
                  <a:pt x="2706824" y="6269783"/>
                  <a:pt x="2705338" y="6277216"/>
                  <a:pt x="2717969" y="6281693"/>
                </a:cubicBezTo>
                <a:cubicBezTo>
                  <a:pt x="2730600" y="6286171"/>
                  <a:pt x="2732087" y="6278738"/>
                  <a:pt x="2737288" y="6272054"/>
                </a:cubicBezTo>
                <a:cubicBezTo>
                  <a:pt x="2741746" y="6259421"/>
                  <a:pt x="2749919" y="6247538"/>
                  <a:pt x="2762550" y="6252015"/>
                </a:cubicBezTo>
                <a:cubicBezTo>
                  <a:pt x="2773695" y="6254260"/>
                  <a:pt x="2781869" y="6261706"/>
                  <a:pt x="2781126" y="6275086"/>
                </a:cubicBezTo>
                <a:cubicBezTo>
                  <a:pt x="2781868" y="6290699"/>
                  <a:pt x="2779638" y="6301848"/>
                  <a:pt x="2761807" y="6304054"/>
                </a:cubicBezTo>
                <a:cubicBezTo>
                  <a:pt x="2745462" y="6308493"/>
                  <a:pt x="2741747" y="6317410"/>
                  <a:pt x="2752148" y="6333035"/>
                </a:cubicBezTo>
                <a:cubicBezTo>
                  <a:pt x="2755122" y="6337500"/>
                  <a:pt x="2756607" y="6339732"/>
                  <a:pt x="2759579" y="6344196"/>
                </a:cubicBezTo>
                <a:cubicBezTo>
                  <a:pt x="2760321" y="6350146"/>
                  <a:pt x="2764780" y="6356842"/>
                  <a:pt x="2761807" y="6362042"/>
                </a:cubicBezTo>
                <a:cubicBezTo>
                  <a:pt x="2756607" y="6368726"/>
                  <a:pt x="2749920" y="6363513"/>
                  <a:pt x="2743976" y="6364249"/>
                </a:cubicBezTo>
                <a:cubicBezTo>
                  <a:pt x="2717969" y="6359010"/>
                  <a:pt x="2692707" y="6359720"/>
                  <a:pt x="2669674" y="6378275"/>
                </a:cubicBezTo>
                <a:cubicBezTo>
                  <a:pt x="2658528" y="6385695"/>
                  <a:pt x="2653326" y="6392378"/>
                  <a:pt x="2664473" y="6404289"/>
                </a:cubicBezTo>
                <a:cubicBezTo>
                  <a:pt x="2670416" y="6413217"/>
                  <a:pt x="2676362" y="6422147"/>
                  <a:pt x="2682305" y="6431076"/>
                </a:cubicBezTo>
                <a:cubicBezTo>
                  <a:pt x="2692708" y="6456366"/>
                  <a:pt x="2688992" y="6465283"/>
                  <a:pt x="2663731" y="6475657"/>
                </a:cubicBezTo>
                <a:cubicBezTo>
                  <a:pt x="2648870" y="6482328"/>
                  <a:pt x="2640697" y="6494212"/>
                  <a:pt x="2627324" y="6503115"/>
                </a:cubicBezTo>
                <a:cubicBezTo>
                  <a:pt x="2606518" y="6520187"/>
                  <a:pt x="2582742" y="6523128"/>
                  <a:pt x="2558964" y="6506741"/>
                </a:cubicBezTo>
                <a:cubicBezTo>
                  <a:pt x="2544848" y="6500033"/>
                  <a:pt x="2529244" y="6491090"/>
                  <a:pt x="2513640" y="6482148"/>
                </a:cubicBezTo>
                <a:cubicBezTo>
                  <a:pt x="2520328" y="6477696"/>
                  <a:pt x="2524786" y="6474729"/>
                  <a:pt x="2529244" y="6471761"/>
                </a:cubicBezTo>
                <a:cubicBezTo>
                  <a:pt x="2577540" y="6442831"/>
                  <a:pt x="2579770" y="6441347"/>
                  <a:pt x="2569366" y="6387063"/>
                </a:cubicBezTo>
                <a:cubicBezTo>
                  <a:pt x="2564908" y="6370702"/>
                  <a:pt x="2569366" y="6358069"/>
                  <a:pt x="2582741" y="6349165"/>
                </a:cubicBezTo>
                <a:cubicBezTo>
                  <a:pt x="2624349" y="6315024"/>
                  <a:pt x="2654069" y="6272688"/>
                  <a:pt x="2677104" y="6225138"/>
                </a:cubicBezTo>
                <a:cubicBezTo>
                  <a:pt x="2704594" y="6164956"/>
                  <a:pt x="2749175" y="6115949"/>
                  <a:pt x="2788555" y="6063961"/>
                </a:cubicBezTo>
                <a:cubicBezTo>
                  <a:pt x="2810102" y="6033509"/>
                  <a:pt x="2829420" y="6004541"/>
                  <a:pt x="2835365" y="5965146"/>
                </a:cubicBezTo>
                <a:cubicBezTo>
                  <a:pt x="2840565" y="5939133"/>
                  <a:pt x="2859140" y="5923546"/>
                  <a:pt x="2879202" y="5910192"/>
                </a:cubicBezTo>
                <a:cubicBezTo>
                  <a:pt x="2904464" y="5890153"/>
                  <a:pt x="2927497" y="5871597"/>
                  <a:pt x="2904464" y="5832165"/>
                </a:cubicBezTo>
                <a:cubicBezTo>
                  <a:pt x="2943844" y="5838165"/>
                  <a:pt x="2961676" y="5816629"/>
                  <a:pt x="2975049" y="5788395"/>
                </a:cubicBezTo>
                <a:cubicBezTo>
                  <a:pt x="2987681" y="5754215"/>
                  <a:pt x="3016659" y="5734924"/>
                  <a:pt x="3038950" y="5710420"/>
                </a:cubicBezTo>
                <a:cubicBezTo>
                  <a:pt x="3063469" y="5684433"/>
                  <a:pt x="3080557" y="5656949"/>
                  <a:pt x="3090960" y="5624251"/>
                </a:cubicBezTo>
                <a:cubicBezTo>
                  <a:pt x="3094675" y="5605671"/>
                  <a:pt x="3105820" y="5588586"/>
                  <a:pt x="3125138" y="5578947"/>
                </a:cubicBezTo>
                <a:cubicBezTo>
                  <a:pt x="3148915" y="5566340"/>
                  <a:pt x="3166004" y="5548521"/>
                  <a:pt x="3174920" y="5523256"/>
                </a:cubicBezTo>
                <a:cubicBezTo>
                  <a:pt x="3202411" y="5443746"/>
                  <a:pt x="3261852" y="5388068"/>
                  <a:pt x="3316092" y="5329409"/>
                </a:cubicBezTo>
                <a:cubicBezTo>
                  <a:pt x="3348784" y="5291537"/>
                  <a:pt x="3381477" y="5253666"/>
                  <a:pt x="3397079" y="5204619"/>
                </a:cubicBezTo>
                <a:cubicBezTo>
                  <a:pt x="3400796" y="5186038"/>
                  <a:pt x="3406739" y="5165974"/>
                  <a:pt x="3378505" y="5162219"/>
                </a:cubicBezTo>
                <a:cubicBezTo>
                  <a:pt x="3369588" y="5158490"/>
                  <a:pt x="3368845" y="5152542"/>
                  <a:pt x="3368101" y="5146593"/>
                </a:cubicBezTo>
                <a:cubicBezTo>
                  <a:pt x="3366616" y="5134695"/>
                  <a:pt x="3366616" y="5125031"/>
                  <a:pt x="3366615" y="5115367"/>
                </a:cubicBezTo>
                <a:cubicBezTo>
                  <a:pt x="3367357" y="5063327"/>
                  <a:pt x="3389649" y="5048488"/>
                  <a:pt x="3436459" y="5075314"/>
                </a:cubicBezTo>
                <a:cubicBezTo>
                  <a:pt x="3440174" y="5076063"/>
                  <a:pt x="3441660" y="5078295"/>
                  <a:pt x="3449090" y="5079792"/>
                </a:cubicBezTo>
                <a:cubicBezTo>
                  <a:pt x="3441660" y="5058965"/>
                  <a:pt x="3437202" y="5042604"/>
                  <a:pt x="3429770" y="5021778"/>
                </a:cubicBezTo>
                <a:lnTo>
                  <a:pt x="3443499" y="5026002"/>
                </a:lnTo>
                <a:lnTo>
                  <a:pt x="3369832" y="4915342"/>
                </a:lnTo>
                <a:cubicBezTo>
                  <a:pt x="3386179" y="4901238"/>
                  <a:pt x="3403268" y="4902748"/>
                  <a:pt x="3421844" y="4916155"/>
                </a:cubicBezTo>
                <a:cubicBezTo>
                  <a:pt x="3469397" y="4948929"/>
                  <a:pt x="3501347" y="4943768"/>
                  <a:pt x="3531067" y="4891767"/>
                </a:cubicBezTo>
                <a:cubicBezTo>
                  <a:pt x="3545184" y="4869483"/>
                  <a:pt x="3557815" y="4854630"/>
                  <a:pt x="3577877" y="4841276"/>
                </a:cubicBezTo>
                <a:cubicBezTo>
                  <a:pt x="3588279" y="4837573"/>
                  <a:pt x="3599425" y="4830152"/>
                  <a:pt x="3595709" y="4819739"/>
                </a:cubicBezTo>
                <a:cubicBezTo>
                  <a:pt x="3594223" y="4807843"/>
                  <a:pt x="3580106" y="4810798"/>
                  <a:pt x="3572675" y="4809301"/>
                </a:cubicBezTo>
                <a:cubicBezTo>
                  <a:pt x="3565246" y="4807805"/>
                  <a:pt x="3559301" y="4808540"/>
                  <a:pt x="3551872" y="4807043"/>
                </a:cubicBezTo>
                <a:cubicBezTo>
                  <a:pt x="3540725" y="4804798"/>
                  <a:pt x="3525123" y="4805521"/>
                  <a:pt x="3521407" y="4795108"/>
                </a:cubicBezTo>
                <a:cubicBezTo>
                  <a:pt x="3518435" y="4780979"/>
                  <a:pt x="3531810" y="4772075"/>
                  <a:pt x="3540726" y="4766140"/>
                </a:cubicBezTo>
                <a:cubicBezTo>
                  <a:pt x="3554842" y="4753520"/>
                  <a:pt x="3570446" y="4743133"/>
                  <a:pt x="3587536" y="4734978"/>
                </a:cubicBezTo>
                <a:cubicBezTo>
                  <a:pt x="3622457" y="4714951"/>
                  <a:pt x="3644005" y="4684499"/>
                  <a:pt x="3652178" y="4643621"/>
                </a:cubicBezTo>
                <a:cubicBezTo>
                  <a:pt x="3653663" y="4636189"/>
                  <a:pt x="3658122" y="4633221"/>
                  <a:pt x="3665551" y="4634719"/>
                </a:cubicBezTo>
                <a:cubicBezTo>
                  <a:pt x="3672982" y="4636215"/>
                  <a:pt x="3677440" y="4633247"/>
                  <a:pt x="3684127" y="4628795"/>
                </a:cubicBezTo>
                <a:cubicBezTo>
                  <a:pt x="3688586" y="4625827"/>
                  <a:pt x="3696758" y="4623608"/>
                  <a:pt x="3696016" y="4617659"/>
                </a:cubicBezTo>
                <a:cubicBezTo>
                  <a:pt x="3693787" y="4609479"/>
                  <a:pt x="3687842" y="4610214"/>
                  <a:pt x="3681897" y="4610950"/>
                </a:cubicBezTo>
                <a:cubicBezTo>
                  <a:pt x="3668523" y="4610188"/>
                  <a:pt x="3660351" y="4602743"/>
                  <a:pt x="3647719" y="4598266"/>
                </a:cubicBezTo>
                <a:lnTo>
                  <a:pt x="3643966" y="4595908"/>
                </a:lnTo>
                <a:lnTo>
                  <a:pt x="3641528" y="4600534"/>
                </a:lnTo>
                <a:cubicBezTo>
                  <a:pt x="3642272" y="4606481"/>
                  <a:pt x="3641529" y="4610199"/>
                  <a:pt x="3639299" y="4621347"/>
                </a:cubicBezTo>
                <a:cubicBezTo>
                  <a:pt x="3619238" y="4596043"/>
                  <a:pt x="3605119" y="4570004"/>
                  <a:pt x="3586545" y="4546933"/>
                </a:cubicBezTo>
                <a:cubicBezTo>
                  <a:pt x="3578371" y="4539487"/>
                  <a:pt x="3580600" y="4528339"/>
                  <a:pt x="3589516" y="4522404"/>
                </a:cubicBezTo>
                <a:cubicBezTo>
                  <a:pt x="3596947" y="4514236"/>
                  <a:pt x="3605863" y="4517965"/>
                  <a:pt x="3610322" y="4524662"/>
                </a:cubicBezTo>
                <a:cubicBezTo>
                  <a:pt x="3618495" y="4532107"/>
                  <a:pt x="3626668" y="4539552"/>
                  <a:pt x="3634841" y="4527668"/>
                </a:cubicBezTo>
                <a:cubicBezTo>
                  <a:pt x="3640785" y="4517268"/>
                  <a:pt x="3634841" y="4508339"/>
                  <a:pt x="3626667" y="4500894"/>
                </a:cubicBezTo>
                <a:cubicBezTo>
                  <a:pt x="3592489" y="4478545"/>
                  <a:pt x="3571684" y="4485952"/>
                  <a:pt x="3562025" y="4524598"/>
                </a:cubicBezTo>
                <a:cubicBezTo>
                  <a:pt x="3558309" y="4543178"/>
                  <a:pt x="3553109" y="4549862"/>
                  <a:pt x="3533791" y="4540172"/>
                </a:cubicBezTo>
                <a:cubicBezTo>
                  <a:pt x="3504813" y="4520804"/>
                  <a:pt x="3486238" y="4526727"/>
                  <a:pt x="3465434" y="4553463"/>
                </a:cubicBezTo>
                <a:cubicBezTo>
                  <a:pt x="3455032" y="4566830"/>
                  <a:pt x="3443143" y="4577967"/>
                  <a:pt x="3432740" y="4591335"/>
                </a:cubicBezTo>
                <a:cubicBezTo>
                  <a:pt x="3411937" y="4618070"/>
                  <a:pt x="3409708" y="4638884"/>
                  <a:pt x="3431254" y="4666419"/>
                </a:cubicBezTo>
                <a:cubicBezTo>
                  <a:pt x="3444630" y="4686510"/>
                  <a:pt x="3465434" y="4698432"/>
                  <a:pt x="3474351" y="4721491"/>
                </a:cubicBezTo>
                <a:cubicBezTo>
                  <a:pt x="3496642" y="4783969"/>
                  <a:pt x="3458748" y="4857518"/>
                  <a:pt x="3388905" y="4878242"/>
                </a:cubicBezTo>
                <a:cubicBezTo>
                  <a:pt x="3374045" y="4884912"/>
                  <a:pt x="3354726" y="4884886"/>
                  <a:pt x="3338379" y="4889326"/>
                </a:cubicBezTo>
                <a:cubicBezTo>
                  <a:pt x="3316090" y="4894500"/>
                  <a:pt x="3311631" y="4907133"/>
                  <a:pt x="3323519" y="4924991"/>
                </a:cubicBezTo>
                <a:cubicBezTo>
                  <a:pt x="3324262" y="4930938"/>
                  <a:pt x="3325748" y="4933171"/>
                  <a:pt x="3330949" y="4936151"/>
                </a:cubicBezTo>
                <a:cubicBezTo>
                  <a:pt x="3350268" y="4965172"/>
                  <a:pt x="3350268" y="4965172"/>
                  <a:pt x="3317576" y="4974049"/>
                </a:cubicBezTo>
                <a:cubicBezTo>
                  <a:pt x="3304944" y="4979236"/>
                  <a:pt x="3303458" y="4986669"/>
                  <a:pt x="3297514" y="4997069"/>
                </a:cubicBezTo>
                <a:cubicBezTo>
                  <a:pt x="3283397" y="5029018"/>
                  <a:pt x="3266308" y="5037173"/>
                  <a:pt x="3237330" y="5017805"/>
                </a:cubicBezTo>
                <a:cubicBezTo>
                  <a:pt x="3209838" y="5000669"/>
                  <a:pt x="3195720" y="5003624"/>
                  <a:pt x="3177889" y="5025160"/>
                </a:cubicBezTo>
                <a:cubicBezTo>
                  <a:pt x="3162285" y="5045213"/>
                  <a:pt x="3154114" y="5066761"/>
                  <a:pt x="3154857" y="5092038"/>
                </a:cubicBezTo>
                <a:cubicBezTo>
                  <a:pt x="3156342" y="5113600"/>
                  <a:pt x="3160056" y="5133678"/>
                  <a:pt x="3157828" y="5154490"/>
                </a:cubicBezTo>
                <a:cubicBezTo>
                  <a:pt x="3155599" y="5194634"/>
                  <a:pt x="3139996" y="5214686"/>
                  <a:pt x="3101359" y="5224298"/>
                </a:cubicBezTo>
                <a:cubicBezTo>
                  <a:pt x="3087242" y="5227254"/>
                  <a:pt x="3080555" y="5231705"/>
                  <a:pt x="3079811" y="5245086"/>
                </a:cubicBezTo>
                <a:cubicBezTo>
                  <a:pt x="3079812" y="5264415"/>
                  <a:pt x="3070895" y="5280016"/>
                  <a:pt x="3058265" y="5294867"/>
                </a:cubicBezTo>
                <a:cubicBezTo>
                  <a:pt x="3050091" y="5306751"/>
                  <a:pt x="3040433" y="5316403"/>
                  <a:pt x="3032259" y="5328287"/>
                </a:cubicBezTo>
                <a:cubicBezTo>
                  <a:pt x="3030773" y="5335720"/>
                  <a:pt x="3018142" y="5340907"/>
                  <a:pt x="3026316" y="5348351"/>
                </a:cubicBezTo>
                <a:cubicBezTo>
                  <a:pt x="3030773" y="5355049"/>
                  <a:pt x="3041175" y="5351346"/>
                  <a:pt x="3047863" y="5346894"/>
                </a:cubicBezTo>
                <a:cubicBezTo>
                  <a:pt x="3058265" y="5343190"/>
                  <a:pt x="3070897" y="5338003"/>
                  <a:pt x="3080555" y="5347681"/>
                </a:cubicBezTo>
                <a:cubicBezTo>
                  <a:pt x="3087243" y="5352893"/>
                  <a:pt x="3085757" y="5360326"/>
                  <a:pt x="3082784" y="5365526"/>
                </a:cubicBezTo>
                <a:cubicBezTo>
                  <a:pt x="3076098" y="5379643"/>
                  <a:pt x="3065695" y="5383345"/>
                  <a:pt x="3051577" y="5386300"/>
                </a:cubicBezTo>
                <a:cubicBezTo>
                  <a:pt x="3050092" y="5384069"/>
                  <a:pt x="3047863" y="5385553"/>
                  <a:pt x="3047863" y="5385553"/>
                </a:cubicBezTo>
                <a:cubicBezTo>
                  <a:pt x="2991393" y="5368378"/>
                  <a:pt x="2962416" y="5397333"/>
                  <a:pt x="2937897" y="5442650"/>
                </a:cubicBezTo>
                <a:cubicBezTo>
                  <a:pt x="2935667" y="5453798"/>
                  <a:pt x="2928237" y="5461967"/>
                  <a:pt x="2922294" y="5472366"/>
                </a:cubicBezTo>
                <a:cubicBezTo>
                  <a:pt x="2889601" y="5519903"/>
                  <a:pt x="2855422" y="5526548"/>
                  <a:pt x="2807869" y="5493774"/>
                </a:cubicBezTo>
                <a:cubicBezTo>
                  <a:pt x="2801181" y="5488561"/>
                  <a:pt x="2793751" y="5477399"/>
                  <a:pt x="2782605" y="5484819"/>
                </a:cubicBezTo>
                <a:cubicBezTo>
                  <a:pt x="2773690" y="5490755"/>
                  <a:pt x="2771461" y="5501904"/>
                  <a:pt x="2772947" y="5513800"/>
                </a:cubicBezTo>
                <a:cubicBezTo>
                  <a:pt x="2779635" y="5528677"/>
                  <a:pt x="2780378" y="5544291"/>
                  <a:pt x="2783349" y="5558420"/>
                </a:cubicBezTo>
                <a:cubicBezTo>
                  <a:pt x="2776662" y="5562872"/>
                  <a:pt x="2773691" y="5558407"/>
                  <a:pt x="2768489" y="5555426"/>
                </a:cubicBezTo>
                <a:cubicBezTo>
                  <a:pt x="2758088" y="5549465"/>
                  <a:pt x="2746199" y="5531607"/>
                  <a:pt x="2735796" y="5554639"/>
                </a:cubicBezTo>
                <a:cubicBezTo>
                  <a:pt x="2728367" y="5572471"/>
                  <a:pt x="2713507" y="5588808"/>
                  <a:pt x="2742485" y="5598511"/>
                </a:cubicBezTo>
                <a:cubicBezTo>
                  <a:pt x="2758088" y="5607453"/>
                  <a:pt x="2761802" y="5617866"/>
                  <a:pt x="2749172" y="5632718"/>
                </a:cubicBezTo>
                <a:cubicBezTo>
                  <a:pt x="2739512" y="5642370"/>
                  <a:pt x="2736540" y="5657234"/>
                  <a:pt x="2726881" y="5666886"/>
                </a:cubicBezTo>
                <a:cubicBezTo>
                  <a:pt x="2719450" y="5675053"/>
                  <a:pt x="2723167" y="5685466"/>
                  <a:pt x="2728368" y="5698112"/>
                </a:cubicBezTo>
                <a:cubicBezTo>
                  <a:pt x="2731340" y="5702576"/>
                  <a:pt x="2737284" y="5711506"/>
                  <a:pt x="2732082" y="5718190"/>
                </a:cubicBezTo>
                <a:cubicBezTo>
                  <a:pt x="2724652" y="5726358"/>
                  <a:pt x="2716479" y="5718912"/>
                  <a:pt x="2711278" y="5715931"/>
                </a:cubicBezTo>
                <a:cubicBezTo>
                  <a:pt x="2699390" y="5707738"/>
                  <a:pt x="2689731" y="5707725"/>
                  <a:pt x="2684530" y="5724074"/>
                </a:cubicBezTo>
                <a:cubicBezTo>
                  <a:pt x="2664470" y="5795417"/>
                  <a:pt x="2625089" y="5857069"/>
                  <a:pt x="2593139" y="5920219"/>
                </a:cubicBezTo>
                <a:cubicBezTo>
                  <a:pt x="2581252" y="5941018"/>
                  <a:pt x="2569364" y="5961819"/>
                  <a:pt x="2561189" y="5983368"/>
                </a:cubicBezTo>
                <a:cubicBezTo>
                  <a:pt x="2552275" y="6008633"/>
                  <a:pt x="2536671" y="6028685"/>
                  <a:pt x="2512895" y="6041291"/>
                </a:cubicBezTo>
                <a:cubicBezTo>
                  <a:pt x="2495062" y="6053163"/>
                  <a:pt x="2485403" y="6072479"/>
                  <a:pt x="2475745" y="6091795"/>
                </a:cubicBezTo>
                <a:cubicBezTo>
                  <a:pt x="2453453" y="6058311"/>
                  <a:pt x="2430419" y="6028544"/>
                  <a:pt x="2437107" y="5985434"/>
                </a:cubicBezTo>
                <a:cubicBezTo>
                  <a:pt x="2437107" y="5966103"/>
                  <a:pt x="2420017" y="5954930"/>
                  <a:pt x="2409614" y="5939304"/>
                </a:cubicBezTo>
                <a:cubicBezTo>
                  <a:pt x="2402927" y="5934091"/>
                  <a:pt x="2394754" y="5926646"/>
                  <a:pt x="2390295" y="5919949"/>
                </a:cubicBezTo>
                <a:cubicBezTo>
                  <a:pt x="2378407" y="5892426"/>
                  <a:pt x="2360575" y="5904296"/>
                  <a:pt x="2347944" y="5919148"/>
                </a:cubicBezTo>
                <a:cubicBezTo>
                  <a:pt x="2329369" y="5934737"/>
                  <a:pt x="2316738" y="5959253"/>
                  <a:pt x="2318967" y="5986762"/>
                </a:cubicBezTo>
                <a:cubicBezTo>
                  <a:pt x="2324910" y="6015021"/>
                  <a:pt x="2310793" y="6027641"/>
                  <a:pt x="2287760" y="6036531"/>
                </a:cubicBezTo>
                <a:cubicBezTo>
                  <a:pt x="2281816" y="6037267"/>
                  <a:pt x="2277357" y="6040234"/>
                  <a:pt x="2272900" y="6043203"/>
                </a:cubicBezTo>
                <a:cubicBezTo>
                  <a:pt x="2252096" y="6050609"/>
                  <a:pt x="2245407" y="6064725"/>
                  <a:pt x="2258782" y="6084815"/>
                </a:cubicBezTo>
                <a:cubicBezTo>
                  <a:pt x="2267700" y="6098209"/>
                  <a:pt x="2269186" y="6110106"/>
                  <a:pt x="2246894" y="6105616"/>
                </a:cubicBezTo>
                <a:cubicBezTo>
                  <a:pt x="2223861" y="6104842"/>
                  <a:pt x="2203800" y="6108532"/>
                  <a:pt x="2195626" y="6130081"/>
                </a:cubicBezTo>
                <a:cubicBezTo>
                  <a:pt x="2183738" y="6150881"/>
                  <a:pt x="2185225" y="6172443"/>
                  <a:pt x="2200828" y="6191050"/>
                </a:cubicBezTo>
                <a:cubicBezTo>
                  <a:pt x="2214946" y="6207424"/>
                  <a:pt x="2213459" y="6224521"/>
                  <a:pt x="2202314" y="6241604"/>
                </a:cubicBezTo>
                <a:cubicBezTo>
                  <a:pt x="2193398" y="6257206"/>
                  <a:pt x="2179281" y="6269824"/>
                  <a:pt x="2188941" y="6289167"/>
                </a:cubicBezTo>
                <a:cubicBezTo>
                  <a:pt x="2193399" y="6295864"/>
                  <a:pt x="2183738" y="6295851"/>
                  <a:pt x="2180025" y="6295102"/>
                </a:cubicBezTo>
                <a:cubicBezTo>
                  <a:pt x="2157735" y="6300277"/>
                  <a:pt x="2147331" y="6284651"/>
                  <a:pt x="2136929" y="6269025"/>
                </a:cubicBezTo>
                <a:cubicBezTo>
                  <a:pt x="2115380" y="6241489"/>
                  <a:pt x="2088633" y="6230302"/>
                  <a:pt x="2055939" y="6239179"/>
                </a:cubicBezTo>
                <a:cubicBezTo>
                  <a:pt x="2053710" y="6240664"/>
                  <a:pt x="2051481" y="6242148"/>
                  <a:pt x="2052968" y="6244380"/>
                </a:cubicBezTo>
                <a:cubicBezTo>
                  <a:pt x="2052225" y="6277090"/>
                  <a:pt x="2023247" y="6286716"/>
                  <a:pt x="2000957" y="6301555"/>
                </a:cubicBezTo>
                <a:cubicBezTo>
                  <a:pt x="1969007" y="6326046"/>
                  <a:pt x="1966778" y="6337195"/>
                  <a:pt x="1982382" y="6375131"/>
                </a:cubicBezTo>
                <a:cubicBezTo>
                  <a:pt x="1956376" y="6379556"/>
                  <a:pt x="1944488" y="6371363"/>
                  <a:pt x="1932599" y="6343840"/>
                </a:cubicBezTo>
                <a:cubicBezTo>
                  <a:pt x="1911794" y="6293259"/>
                  <a:pt x="1911794" y="6293259"/>
                  <a:pt x="1878360" y="6334846"/>
                </a:cubicBezTo>
                <a:cubicBezTo>
                  <a:pt x="1834521" y="6380137"/>
                  <a:pt x="1815947" y="6434383"/>
                  <a:pt x="1821148" y="6495352"/>
                </a:cubicBezTo>
                <a:cubicBezTo>
                  <a:pt x="1822634" y="6516913"/>
                  <a:pt x="1819662" y="6531778"/>
                  <a:pt x="1805545" y="6544398"/>
                </a:cubicBezTo>
                <a:cubicBezTo>
                  <a:pt x="1788456" y="6562217"/>
                  <a:pt x="1772110" y="6566656"/>
                  <a:pt x="1754276" y="6549534"/>
                </a:cubicBezTo>
                <a:cubicBezTo>
                  <a:pt x="1712668" y="6516023"/>
                  <a:pt x="1694835" y="6518230"/>
                  <a:pt x="1659914" y="6557585"/>
                </a:cubicBezTo>
                <a:cubicBezTo>
                  <a:pt x="1652482" y="6565753"/>
                  <a:pt x="1645796" y="6570205"/>
                  <a:pt x="1636880" y="6576141"/>
                </a:cubicBezTo>
                <a:cubicBezTo>
                  <a:pt x="1633165" y="6575392"/>
                  <a:pt x="1633165" y="6575392"/>
                  <a:pt x="1630935" y="6576876"/>
                </a:cubicBezTo>
                <a:cubicBezTo>
                  <a:pt x="1630935" y="6576876"/>
                  <a:pt x="1634651" y="6577625"/>
                  <a:pt x="1636137" y="6579857"/>
                </a:cubicBezTo>
                <a:cubicBezTo>
                  <a:pt x="1640595" y="6586554"/>
                  <a:pt x="1648768" y="6593999"/>
                  <a:pt x="1655456" y="6599211"/>
                </a:cubicBezTo>
                <a:cubicBezTo>
                  <a:pt x="1685177" y="6624528"/>
                  <a:pt x="1683691" y="6660954"/>
                  <a:pt x="1651741" y="6685445"/>
                </a:cubicBezTo>
                <a:cubicBezTo>
                  <a:pt x="1631679" y="6698800"/>
                  <a:pt x="1610875" y="6706206"/>
                  <a:pt x="1587841" y="6705433"/>
                </a:cubicBezTo>
                <a:cubicBezTo>
                  <a:pt x="1568524" y="6705407"/>
                  <a:pt x="1553663" y="6712078"/>
                  <a:pt x="1547719" y="6732143"/>
                </a:cubicBezTo>
                <a:cubicBezTo>
                  <a:pt x="1545490" y="6743291"/>
                  <a:pt x="1538803" y="6757407"/>
                  <a:pt x="1524685" y="6750698"/>
                </a:cubicBezTo>
                <a:cubicBezTo>
                  <a:pt x="1512798" y="6742505"/>
                  <a:pt x="1503138" y="6732827"/>
                  <a:pt x="1508339" y="6716478"/>
                </a:cubicBezTo>
                <a:cubicBezTo>
                  <a:pt x="1532858" y="6661497"/>
                  <a:pt x="1510567" y="6599019"/>
                  <a:pt x="1540288" y="6547018"/>
                </a:cubicBezTo>
                <a:cubicBezTo>
                  <a:pt x="1548461" y="6535134"/>
                  <a:pt x="1544002" y="6518773"/>
                  <a:pt x="1538801" y="6506127"/>
                </a:cubicBezTo>
                <a:cubicBezTo>
                  <a:pt x="1520226" y="6473392"/>
                  <a:pt x="1523197" y="6439198"/>
                  <a:pt x="1529884" y="6405753"/>
                </a:cubicBezTo>
                <a:cubicBezTo>
                  <a:pt x="1537314" y="6378255"/>
                  <a:pt x="1543258" y="6348526"/>
                  <a:pt x="1538056" y="6316551"/>
                </a:cubicBezTo>
                <a:cubicBezTo>
                  <a:pt x="1536571" y="6294990"/>
                  <a:pt x="1545487" y="6289053"/>
                  <a:pt x="1565549" y="6295028"/>
                </a:cubicBezTo>
                <a:cubicBezTo>
                  <a:pt x="1571492" y="6294293"/>
                  <a:pt x="1575950" y="6300989"/>
                  <a:pt x="1582637" y="6296538"/>
                </a:cubicBezTo>
                <a:cubicBezTo>
                  <a:pt x="1582637" y="6286873"/>
                  <a:pt x="1575208" y="6285376"/>
                  <a:pt x="1570749" y="6278680"/>
                </a:cubicBezTo>
                <a:cubicBezTo>
                  <a:pt x="1552917" y="6261556"/>
                  <a:pt x="1555888" y="6227363"/>
                  <a:pt x="1575950" y="6214008"/>
                </a:cubicBezTo>
                <a:cubicBezTo>
                  <a:pt x="1590811" y="6207337"/>
                  <a:pt x="1596754" y="6216266"/>
                  <a:pt x="1604928" y="6223711"/>
                </a:cubicBezTo>
                <a:cubicBezTo>
                  <a:pt x="1610871" y="6232640"/>
                  <a:pt x="1618302" y="6243801"/>
                  <a:pt x="1625732" y="6235633"/>
                </a:cubicBezTo>
                <a:cubicBezTo>
                  <a:pt x="1636878" y="6228215"/>
                  <a:pt x="1637621" y="6214833"/>
                  <a:pt x="1630191" y="6203671"/>
                </a:cubicBezTo>
                <a:cubicBezTo>
                  <a:pt x="1624989" y="6200691"/>
                  <a:pt x="1622017" y="6196226"/>
                  <a:pt x="1620531" y="6193994"/>
                </a:cubicBezTo>
                <a:cubicBezTo>
                  <a:pt x="1606413" y="6177620"/>
                  <a:pt x="1604184" y="6159775"/>
                  <a:pt x="1619045" y="6143439"/>
                </a:cubicBezTo>
                <a:cubicBezTo>
                  <a:pt x="1634648" y="6123387"/>
                  <a:pt x="1650251" y="6103335"/>
                  <a:pt x="1663625" y="6084768"/>
                </a:cubicBezTo>
                <a:cubicBezTo>
                  <a:pt x="1678485" y="6068431"/>
                  <a:pt x="1682200" y="6049850"/>
                  <a:pt x="1672542" y="6030508"/>
                </a:cubicBezTo>
                <a:cubicBezTo>
                  <a:pt x="1665853" y="6015631"/>
                  <a:pt x="1668826" y="6010431"/>
                  <a:pt x="1684429" y="6009708"/>
                </a:cubicBezTo>
                <a:cubicBezTo>
                  <a:pt x="1705234" y="6011966"/>
                  <a:pt x="1717865" y="5997114"/>
                  <a:pt x="1730496" y="5982262"/>
                </a:cubicBezTo>
                <a:cubicBezTo>
                  <a:pt x="1759473" y="5933977"/>
                  <a:pt x="1797367" y="5899087"/>
                  <a:pt x="1847892" y="5878338"/>
                </a:cubicBezTo>
                <a:cubicBezTo>
                  <a:pt x="1873155" y="5867964"/>
                  <a:pt x="1881328" y="5827086"/>
                  <a:pt x="1864982" y="5802531"/>
                </a:cubicBezTo>
                <a:cubicBezTo>
                  <a:pt x="1860523" y="5795833"/>
                  <a:pt x="1848635" y="5797304"/>
                  <a:pt x="1841204" y="5795807"/>
                </a:cubicBezTo>
                <a:cubicBezTo>
                  <a:pt x="1807026" y="5783124"/>
                  <a:pt x="1776562" y="5790517"/>
                  <a:pt x="1758729" y="5821718"/>
                </a:cubicBezTo>
                <a:cubicBezTo>
                  <a:pt x="1755015" y="5830635"/>
                  <a:pt x="1750557" y="5833602"/>
                  <a:pt x="1741640" y="5829873"/>
                </a:cubicBezTo>
                <a:cubicBezTo>
                  <a:pt x="1734210" y="5828377"/>
                  <a:pt x="1731981" y="5820195"/>
                  <a:pt x="1733467" y="5812764"/>
                </a:cubicBezTo>
                <a:cubicBezTo>
                  <a:pt x="1731981" y="5810531"/>
                  <a:pt x="1734209" y="5809047"/>
                  <a:pt x="1732724" y="5806815"/>
                </a:cubicBezTo>
                <a:cubicBezTo>
                  <a:pt x="1732724" y="5797151"/>
                  <a:pt x="1749071" y="5783047"/>
                  <a:pt x="1728265" y="5780790"/>
                </a:cubicBezTo>
                <a:cubicBezTo>
                  <a:pt x="1709690" y="5777047"/>
                  <a:pt x="1706718" y="5791912"/>
                  <a:pt x="1707461" y="5807525"/>
                </a:cubicBezTo>
                <a:cubicBezTo>
                  <a:pt x="1706718" y="5811241"/>
                  <a:pt x="1707461" y="5817190"/>
                  <a:pt x="1708205" y="5823138"/>
                </a:cubicBezTo>
                <a:cubicBezTo>
                  <a:pt x="1708948" y="5829086"/>
                  <a:pt x="1707461" y="5836519"/>
                  <a:pt x="1700774" y="5840970"/>
                </a:cubicBezTo>
                <a:cubicBezTo>
                  <a:pt x="1692602" y="5843190"/>
                  <a:pt x="1692601" y="5833525"/>
                  <a:pt x="1687399" y="5830544"/>
                </a:cubicBezTo>
                <a:cubicBezTo>
                  <a:pt x="1658422" y="5811177"/>
                  <a:pt x="1640590" y="5813383"/>
                  <a:pt x="1631674" y="5848312"/>
                </a:cubicBezTo>
                <a:cubicBezTo>
                  <a:pt x="1609384" y="5940469"/>
                  <a:pt x="1545484" y="5999115"/>
                  <a:pt x="1471926" y="6048084"/>
                </a:cubicBezTo>
                <a:cubicBezTo>
                  <a:pt x="1454094" y="6059955"/>
                  <a:pt x="1436261" y="6071826"/>
                  <a:pt x="1420658" y="6082213"/>
                </a:cubicBezTo>
                <a:cubicBezTo>
                  <a:pt x="1393909" y="6100020"/>
                  <a:pt x="1375334" y="6125273"/>
                  <a:pt x="1361961" y="6153505"/>
                </a:cubicBezTo>
                <a:cubicBezTo>
                  <a:pt x="1352301" y="6172822"/>
                  <a:pt x="1339670" y="6197338"/>
                  <a:pt x="1309206" y="6195066"/>
                </a:cubicBezTo>
                <a:cubicBezTo>
                  <a:pt x="1284687" y="6192060"/>
                  <a:pt x="1251251" y="6156331"/>
                  <a:pt x="1246049" y="6134021"/>
                </a:cubicBezTo>
                <a:cubicBezTo>
                  <a:pt x="1240849" y="6111711"/>
                  <a:pt x="1241591" y="6088666"/>
                  <a:pt x="1245306" y="6060421"/>
                </a:cubicBezTo>
                <a:cubicBezTo>
                  <a:pt x="1263881" y="6093156"/>
                  <a:pt x="1286915" y="6103595"/>
                  <a:pt x="1315893" y="6093969"/>
                </a:cubicBezTo>
                <a:cubicBezTo>
                  <a:pt x="1332239" y="6089530"/>
                  <a:pt x="1336697" y="6076897"/>
                  <a:pt x="1325552" y="6064988"/>
                </a:cubicBezTo>
                <a:cubicBezTo>
                  <a:pt x="1313663" y="6056795"/>
                  <a:pt x="1306233" y="6045633"/>
                  <a:pt x="1298803" y="6034471"/>
                </a:cubicBezTo>
                <a:cubicBezTo>
                  <a:pt x="1277998" y="6003220"/>
                  <a:pt x="1283942" y="5973490"/>
                  <a:pt x="1313663" y="5950483"/>
                </a:cubicBezTo>
                <a:cubicBezTo>
                  <a:pt x="1320349" y="5946032"/>
                  <a:pt x="1327037" y="5941580"/>
                  <a:pt x="1333724" y="5937128"/>
                </a:cubicBezTo>
                <a:cubicBezTo>
                  <a:pt x="1341154" y="5928960"/>
                  <a:pt x="1347099" y="5918560"/>
                  <a:pt x="1341897" y="5905915"/>
                </a:cubicBezTo>
                <a:cubicBezTo>
                  <a:pt x="1340411" y="5894018"/>
                  <a:pt x="1328523" y="5895489"/>
                  <a:pt x="1318863" y="5895476"/>
                </a:cubicBezTo>
                <a:cubicBezTo>
                  <a:pt x="1307718" y="5893231"/>
                  <a:pt x="1293601" y="5896186"/>
                  <a:pt x="1288399" y="5883540"/>
                </a:cubicBezTo>
                <a:cubicBezTo>
                  <a:pt x="1280969" y="5872379"/>
                  <a:pt x="1294344" y="5863476"/>
                  <a:pt x="1301774" y="5855308"/>
                </a:cubicBezTo>
                <a:cubicBezTo>
                  <a:pt x="1380533" y="5741668"/>
                  <a:pt x="1477125" y="5645150"/>
                  <a:pt x="1562571" y="5536722"/>
                </a:cubicBezTo>
                <a:cubicBezTo>
                  <a:pt x="1590805" y="5501818"/>
                  <a:pt x="1619039" y="5466915"/>
                  <a:pt x="1644302" y="5427546"/>
                </a:cubicBezTo>
                <a:cubicBezTo>
                  <a:pt x="1653218" y="5411946"/>
                  <a:pt x="1663621" y="5408243"/>
                  <a:pt x="1679967" y="5403804"/>
                </a:cubicBezTo>
                <a:cubicBezTo>
                  <a:pt x="1721576" y="5398655"/>
                  <a:pt x="1721576" y="5398655"/>
                  <a:pt x="1722318" y="5356281"/>
                </a:cubicBezTo>
                <a:cubicBezTo>
                  <a:pt x="1750553" y="5369700"/>
                  <a:pt x="1755012" y="5405391"/>
                  <a:pt x="1783247" y="5418810"/>
                </a:cubicBezTo>
                <a:cubicBezTo>
                  <a:pt x="1781017" y="5391300"/>
                  <a:pt x="1789933" y="5366035"/>
                  <a:pt x="1798849" y="5340771"/>
                </a:cubicBezTo>
                <a:cubicBezTo>
                  <a:pt x="1809994" y="5314021"/>
                  <a:pt x="1811480" y="5287260"/>
                  <a:pt x="1807022" y="5261234"/>
                </a:cubicBezTo>
                <a:cubicBezTo>
                  <a:pt x="1800333" y="5198033"/>
                  <a:pt x="1837484" y="5157194"/>
                  <a:pt x="1899899" y="5163968"/>
                </a:cubicBezTo>
                <a:cubicBezTo>
                  <a:pt x="1916988" y="5165477"/>
                  <a:pt x="1931849" y="5168471"/>
                  <a:pt x="1946709" y="5171465"/>
                </a:cubicBezTo>
                <a:cubicBezTo>
                  <a:pt x="1965284" y="5175207"/>
                  <a:pt x="1972714" y="5167039"/>
                  <a:pt x="1966770" y="5148444"/>
                </a:cubicBezTo>
                <a:cubicBezTo>
                  <a:pt x="1963798" y="5143980"/>
                  <a:pt x="1964541" y="5140264"/>
                  <a:pt x="1961569" y="5135799"/>
                </a:cubicBezTo>
                <a:cubicBezTo>
                  <a:pt x="1941507" y="5081502"/>
                  <a:pt x="1957110" y="5051786"/>
                  <a:pt x="1996490" y="5019127"/>
                </a:cubicBezTo>
                <a:cubicBezTo>
                  <a:pt x="2026211" y="4996120"/>
                  <a:pt x="2055931" y="4973113"/>
                  <a:pt x="2077478" y="4942662"/>
                </a:cubicBezTo>
                <a:cubicBezTo>
                  <a:pt x="2093081" y="4922609"/>
                  <a:pt x="2116858" y="4910003"/>
                  <a:pt x="2146579" y="4915990"/>
                </a:cubicBezTo>
                <a:cubicBezTo>
                  <a:pt x="2144348" y="4869150"/>
                  <a:pt x="2194132" y="4803795"/>
                  <a:pt x="2240941" y="4791962"/>
                </a:cubicBezTo>
                <a:cubicBezTo>
                  <a:pt x="2252830" y="4790491"/>
                  <a:pt x="2258030" y="4783807"/>
                  <a:pt x="2260260" y="4772659"/>
                </a:cubicBezTo>
                <a:cubicBezTo>
                  <a:pt x="2275863" y="4733278"/>
                  <a:pt x="2304841" y="4713987"/>
                  <a:pt x="2342734" y="4708090"/>
                </a:cubicBezTo>
                <a:cubicBezTo>
                  <a:pt x="2360567" y="4705883"/>
                  <a:pt x="2369483" y="4699947"/>
                  <a:pt x="2376912" y="4682115"/>
                </a:cubicBezTo>
                <a:cubicBezTo>
                  <a:pt x="2394002" y="4635301"/>
                  <a:pt x="2431896" y="4610075"/>
                  <a:pt x="2479449" y="4594526"/>
                </a:cubicBezTo>
                <a:cubicBezTo>
                  <a:pt x="2492080" y="4589339"/>
                  <a:pt x="2496539" y="4586371"/>
                  <a:pt x="2493566" y="4572242"/>
                </a:cubicBezTo>
                <a:cubicBezTo>
                  <a:pt x="2491336" y="4544731"/>
                  <a:pt x="2510655" y="4525429"/>
                  <a:pt x="2528488" y="4503893"/>
                </a:cubicBezTo>
                <a:cubicBezTo>
                  <a:pt x="2550034" y="4483105"/>
                  <a:pt x="2571581" y="4462318"/>
                  <a:pt x="2567124" y="4426628"/>
                </a:cubicBezTo>
                <a:cubicBezTo>
                  <a:pt x="2564894" y="4418446"/>
                  <a:pt x="2571582" y="4413995"/>
                  <a:pt x="2581984" y="4410291"/>
                </a:cubicBezTo>
                <a:cubicBezTo>
                  <a:pt x="2609476" y="4398433"/>
                  <a:pt x="2637709" y="4382858"/>
                  <a:pt x="2671889" y="4385878"/>
                </a:cubicBezTo>
                <a:cubicBezTo>
                  <a:pt x="2694179" y="4390367"/>
                  <a:pt x="2694178" y="4380703"/>
                  <a:pt x="2688235" y="4362110"/>
                </a:cubicBezTo>
                <a:cubicBezTo>
                  <a:pt x="2679319" y="4329387"/>
                  <a:pt x="2672632" y="4295180"/>
                  <a:pt x="2633250" y="4279515"/>
                </a:cubicBezTo>
                <a:cubicBezTo>
                  <a:pt x="2622848" y="4273554"/>
                  <a:pt x="2627307" y="4260922"/>
                  <a:pt x="2631021" y="4252005"/>
                </a:cubicBezTo>
                <a:cubicBezTo>
                  <a:pt x="2639195" y="4240121"/>
                  <a:pt x="2649597" y="4236418"/>
                  <a:pt x="2661486" y="4244612"/>
                </a:cubicBezTo>
                <a:cubicBezTo>
                  <a:pt x="2676345" y="4257270"/>
                  <a:pt x="2693436" y="4268444"/>
                  <a:pt x="2712754" y="4278134"/>
                </a:cubicBezTo>
                <a:cubicBezTo>
                  <a:pt x="2716469" y="4278882"/>
                  <a:pt x="2721670" y="4281864"/>
                  <a:pt x="2725385" y="4282612"/>
                </a:cubicBezTo>
                <a:cubicBezTo>
                  <a:pt x="2739503" y="4289321"/>
                  <a:pt x="2757335" y="4296779"/>
                  <a:pt x="2768480" y="4289360"/>
                </a:cubicBezTo>
                <a:cubicBezTo>
                  <a:pt x="2781855" y="4280456"/>
                  <a:pt x="2757335" y="4267786"/>
                  <a:pt x="2761794" y="4255153"/>
                </a:cubicBezTo>
                <a:cubicBezTo>
                  <a:pt x="2761794" y="4255153"/>
                  <a:pt x="2764023" y="4253669"/>
                  <a:pt x="2766252" y="4252185"/>
                </a:cubicBezTo>
                <a:cubicBezTo>
                  <a:pt x="2816033" y="4273811"/>
                  <a:pt x="2836838" y="4256739"/>
                  <a:pt x="2864330" y="4215888"/>
                </a:cubicBezTo>
                <a:cubicBezTo>
                  <a:pt x="2898507" y="4160919"/>
                  <a:pt x="2934172" y="4108183"/>
                  <a:pt x="2988413" y="4068853"/>
                </a:cubicBezTo>
                <a:cubicBezTo>
                  <a:pt x="3006245" y="4056982"/>
                  <a:pt x="3006244" y="4037652"/>
                  <a:pt x="2991384" y="4024994"/>
                </a:cubicBezTo>
                <a:cubicBezTo>
                  <a:pt x="2972066" y="4005640"/>
                  <a:pt x="2978752" y="3991523"/>
                  <a:pt x="2991383" y="3976671"/>
                </a:cubicBezTo>
                <a:cubicBezTo>
                  <a:pt x="3010702" y="3947703"/>
                  <a:pt x="3040423" y="3934360"/>
                  <a:pt x="3069400" y="3915070"/>
                </a:cubicBezTo>
                <a:cubicBezTo>
                  <a:pt x="3088719" y="3905432"/>
                  <a:pt x="3110265" y="3894308"/>
                  <a:pt x="3130328" y="3880954"/>
                </a:cubicBezTo>
                <a:cubicBezTo>
                  <a:pt x="3161535" y="3860179"/>
                  <a:pt x="3163762" y="3849030"/>
                  <a:pt x="3134042" y="3823714"/>
                </a:cubicBezTo>
                <a:cubicBezTo>
                  <a:pt x="3112494" y="3805843"/>
                  <a:pt x="3111752" y="3790230"/>
                  <a:pt x="3137756" y="3776139"/>
                </a:cubicBezTo>
                <a:cubicBezTo>
                  <a:pt x="3148902" y="3768719"/>
                  <a:pt x="3157817" y="3772448"/>
                  <a:pt x="3167477" y="3782126"/>
                </a:cubicBezTo>
                <a:cubicBezTo>
                  <a:pt x="3181595" y="3798500"/>
                  <a:pt x="3191998" y="3794797"/>
                  <a:pt x="3203142" y="3777713"/>
                </a:cubicBezTo>
                <a:cubicBezTo>
                  <a:pt x="3218746" y="3757661"/>
                  <a:pt x="3236578" y="3736125"/>
                  <a:pt x="3254411" y="3714589"/>
                </a:cubicBezTo>
                <a:cubicBezTo>
                  <a:pt x="3274472" y="3691570"/>
                  <a:pt x="3301963" y="3679711"/>
                  <a:pt x="3333170" y="3678266"/>
                </a:cubicBezTo>
                <a:cubicBezTo>
                  <a:pt x="3348773" y="3677543"/>
                  <a:pt x="3359918" y="3670124"/>
                  <a:pt x="3368091" y="3658240"/>
                </a:cubicBezTo>
                <a:cubicBezTo>
                  <a:pt x="3380722" y="3633723"/>
                  <a:pt x="3393354" y="3609207"/>
                  <a:pt x="3397069" y="3580962"/>
                </a:cubicBezTo>
                <a:cubicBezTo>
                  <a:pt x="3400041" y="3566097"/>
                  <a:pt x="3407471" y="3557929"/>
                  <a:pt x="3420844" y="3558690"/>
                </a:cubicBezTo>
                <a:cubicBezTo>
                  <a:pt x="3461712" y="3557257"/>
                  <a:pt x="3490688" y="3537967"/>
                  <a:pt x="3512235" y="3507515"/>
                </a:cubicBezTo>
                <a:cubicBezTo>
                  <a:pt x="3544186" y="3463695"/>
                  <a:pt x="3576135" y="3419875"/>
                  <a:pt x="3619973" y="3384249"/>
                </a:cubicBezTo>
                <a:cubicBezTo>
                  <a:pt x="3635577" y="3373861"/>
                  <a:pt x="3648951" y="3355292"/>
                  <a:pt x="3649693" y="3332248"/>
                </a:cubicBezTo>
                <a:cubicBezTo>
                  <a:pt x="3637061" y="3327770"/>
                  <a:pt x="3625917" y="3335190"/>
                  <a:pt x="3614771" y="3342609"/>
                </a:cubicBezTo>
                <a:cubicBezTo>
                  <a:pt x="3605855" y="3348545"/>
                  <a:pt x="3594710" y="3355964"/>
                  <a:pt x="3581335" y="3355203"/>
                </a:cubicBezTo>
                <a:cubicBezTo>
                  <a:pt x="3569448" y="3356674"/>
                  <a:pt x="3557559" y="3348480"/>
                  <a:pt x="3553844" y="3338067"/>
                </a:cubicBezTo>
                <a:cubicBezTo>
                  <a:pt x="3548642" y="3325423"/>
                  <a:pt x="3561275" y="3320235"/>
                  <a:pt x="3567961" y="3315784"/>
                </a:cubicBezTo>
                <a:cubicBezTo>
                  <a:pt x="3576877" y="3309847"/>
                  <a:pt x="3592480" y="3309125"/>
                  <a:pt x="3589509" y="3294995"/>
                </a:cubicBezTo>
                <a:cubicBezTo>
                  <a:pt x="3585050" y="3278634"/>
                  <a:pt x="3573162" y="3270441"/>
                  <a:pt x="3556072" y="3268931"/>
                </a:cubicBezTo>
                <a:cubicBezTo>
                  <a:pt x="3538983" y="3267421"/>
                  <a:pt x="3523379" y="3268144"/>
                  <a:pt x="3510749" y="3282996"/>
                </a:cubicBezTo>
                <a:cubicBezTo>
                  <a:pt x="3465425" y="3326054"/>
                  <a:pt x="3423815" y="3369862"/>
                  <a:pt x="3461711" y="3441281"/>
                </a:cubicBezTo>
                <a:cubicBezTo>
                  <a:pt x="3453537" y="3433837"/>
                  <a:pt x="3447593" y="3424908"/>
                  <a:pt x="3439419" y="3417463"/>
                </a:cubicBezTo>
                <a:cubicBezTo>
                  <a:pt x="3417129" y="3393643"/>
                  <a:pt x="3391123" y="3388404"/>
                  <a:pt x="3359917" y="3399514"/>
                </a:cubicBezTo>
                <a:cubicBezTo>
                  <a:pt x="3347285" y="3404701"/>
                  <a:pt x="3332425" y="3411373"/>
                  <a:pt x="3319793" y="3416560"/>
                </a:cubicBezTo>
                <a:cubicBezTo>
                  <a:pt x="3303448" y="3420999"/>
                  <a:pt x="3296017" y="3429166"/>
                  <a:pt x="3304191" y="3446276"/>
                </a:cubicBezTo>
                <a:cubicBezTo>
                  <a:pt x="3310135" y="3464870"/>
                  <a:pt x="3303448" y="3478986"/>
                  <a:pt x="3290073" y="3487890"/>
                </a:cubicBezTo>
                <a:cubicBezTo>
                  <a:pt x="3273727" y="3501993"/>
                  <a:pt x="3257381" y="3516097"/>
                  <a:pt x="3241035" y="3530200"/>
                </a:cubicBezTo>
                <a:cubicBezTo>
                  <a:pt x="3229890" y="3537620"/>
                  <a:pt x="3219487" y="3541323"/>
                  <a:pt x="3208342" y="3539077"/>
                </a:cubicBezTo>
                <a:cubicBezTo>
                  <a:pt x="3173421" y="3539775"/>
                  <a:pt x="3150386" y="3558330"/>
                  <a:pt x="3137013" y="3586562"/>
                </a:cubicBezTo>
                <a:cubicBezTo>
                  <a:pt x="3122152" y="3622228"/>
                  <a:pt x="3102092" y="3654912"/>
                  <a:pt x="3080544" y="3685364"/>
                </a:cubicBezTo>
                <a:cubicBezTo>
                  <a:pt x="3070142" y="3698732"/>
                  <a:pt x="3072371" y="3706913"/>
                  <a:pt x="3086488" y="3713623"/>
                </a:cubicBezTo>
                <a:cubicBezTo>
                  <a:pt x="3107292" y="3725545"/>
                  <a:pt x="3105807" y="3752307"/>
                  <a:pt x="3084260" y="3763429"/>
                </a:cubicBezTo>
                <a:cubicBezTo>
                  <a:pt x="3070885" y="3772333"/>
                  <a:pt x="3066428" y="3755971"/>
                  <a:pt x="3061969" y="3749275"/>
                </a:cubicBezTo>
                <a:cubicBezTo>
                  <a:pt x="3043393" y="3726203"/>
                  <a:pt x="3033735" y="3726190"/>
                  <a:pt x="3012186" y="3746978"/>
                </a:cubicBezTo>
                <a:cubicBezTo>
                  <a:pt x="2995097" y="3764798"/>
                  <a:pt x="2996582" y="3776694"/>
                  <a:pt x="3014417" y="3793817"/>
                </a:cubicBezTo>
                <a:cubicBezTo>
                  <a:pt x="3022589" y="3801263"/>
                  <a:pt x="3031505" y="3804991"/>
                  <a:pt x="3038193" y="3810205"/>
                </a:cubicBezTo>
                <a:cubicBezTo>
                  <a:pt x="3039679" y="3812436"/>
                  <a:pt x="3038936" y="3816153"/>
                  <a:pt x="3038936" y="3816153"/>
                </a:cubicBezTo>
                <a:cubicBezTo>
                  <a:pt x="2962405" y="3802669"/>
                  <a:pt x="2897762" y="3826373"/>
                  <a:pt x="2839063" y="3868671"/>
                </a:cubicBezTo>
                <a:cubicBezTo>
                  <a:pt x="2801171" y="3893897"/>
                  <a:pt x="2765506" y="3917640"/>
                  <a:pt x="2720182" y="3931705"/>
                </a:cubicBezTo>
                <a:cubicBezTo>
                  <a:pt x="2695663" y="3938363"/>
                  <a:pt x="2693434" y="3949512"/>
                  <a:pt x="2704579" y="3971085"/>
                </a:cubicBezTo>
                <a:cubicBezTo>
                  <a:pt x="2712009" y="3982247"/>
                  <a:pt x="2709037" y="3987447"/>
                  <a:pt x="2697892" y="3994866"/>
                </a:cubicBezTo>
                <a:cubicBezTo>
                  <a:pt x="2683775" y="4007485"/>
                  <a:pt x="2665199" y="4013409"/>
                  <a:pt x="2645138" y="4017099"/>
                </a:cubicBezTo>
                <a:cubicBezTo>
                  <a:pt x="2561920" y="4027397"/>
                  <a:pt x="2521797" y="4083101"/>
                  <a:pt x="2532201" y="4166379"/>
                </a:cubicBezTo>
                <a:cubicBezTo>
                  <a:pt x="2537401" y="4188689"/>
                  <a:pt x="2544089" y="4213231"/>
                  <a:pt x="2522541" y="4234019"/>
                </a:cubicBezTo>
                <a:cubicBezTo>
                  <a:pt x="2515113" y="4242186"/>
                  <a:pt x="2504709" y="4255554"/>
                  <a:pt x="2495050" y="4245876"/>
                </a:cubicBezTo>
                <a:cubicBezTo>
                  <a:pt x="2483905" y="4233968"/>
                  <a:pt x="2481675" y="4216122"/>
                  <a:pt x="2497278" y="4205735"/>
                </a:cubicBezTo>
                <a:cubicBezTo>
                  <a:pt x="2510653" y="4196831"/>
                  <a:pt x="2515111" y="4184198"/>
                  <a:pt x="2510653" y="4167837"/>
                </a:cubicBezTo>
                <a:cubicBezTo>
                  <a:pt x="2508422" y="4159657"/>
                  <a:pt x="2507680" y="4153708"/>
                  <a:pt x="2495049" y="4158896"/>
                </a:cubicBezTo>
                <a:cubicBezTo>
                  <a:pt x="2489104" y="4159631"/>
                  <a:pt x="2481675" y="4158134"/>
                  <a:pt x="2474244" y="4156637"/>
                </a:cubicBezTo>
                <a:cubicBezTo>
                  <a:pt x="2457155" y="4155128"/>
                  <a:pt x="2446752" y="4158831"/>
                  <a:pt x="2440066" y="4172947"/>
                </a:cubicBezTo>
                <a:cubicBezTo>
                  <a:pt x="2405887" y="4237580"/>
                  <a:pt x="2343474" y="4279130"/>
                  <a:pt x="2294436" y="4331104"/>
                </a:cubicBezTo>
                <a:cubicBezTo>
                  <a:pt x="2278089" y="4345209"/>
                  <a:pt x="2256542" y="4346666"/>
                  <a:pt x="2234994" y="4348125"/>
                </a:cubicBezTo>
                <a:cubicBezTo>
                  <a:pt x="2189670" y="4352525"/>
                  <a:pt x="2148803" y="4363622"/>
                  <a:pt x="2104966" y="4379919"/>
                </a:cubicBezTo>
                <a:cubicBezTo>
                  <a:pt x="2075245" y="4393261"/>
                  <a:pt x="2052212" y="4411816"/>
                  <a:pt x="2045525" y="4445262"/>
                </a:cubicBezTo>
                <a:cubicBezTo>
                  <a:pt x="2041067" y="4457894"/>
                  <a:pt x="2033637" y="4466062"/>
                  <a:pt x="2021005" y="4471250"/>
                </a:cubicBezTo>
                <a:cubicBezTo>
                  <a:pt x="1942989" y="4503857"/>
                  <a:pt x="1888006" y="4556567"/>
                  <a:pt x="1863487" y="4640543"/>
                </a:cubicBezTo>
                <a:cubicBezTo>
                  <a:pt x="1858286" y="4656891"/>
                  <a:pt x="1846398" y="4658362"/>
                  <a:pt x="1834509" y="4669498"/>
                </a:cubicBezTo>
                <a:cubicBezTo>
                  <a:pt x="1813705" y="4686570"/>
                  <a:pt x="1796616" y="4675395"/>
                  <a:pt x="1776554" y="4669420"/>
                </a:cubicBezTo>
                <a:cubicBezTo>
                  <a:pt x="1760207" y="4664195"/>
                  <a:pt x="1750549" y="4673847"/>
                  <a:pt x="1744604" y="4684248"/>
                </a:cubicBezTo>
                <a:cubicBezTo>
                  <a:pt x="1735687" y="4699847"/>
                  <a:pt x="1728258" y="4717680"/>
                  <a:pt x="1719342" y="4733280"/>
                </a:cubicBezTo>
                <a:cubicBezTo>
                  <a:pt x="1700767" y="4768196"/>
                  <a:pt x="1684420" y="4772635"/>
                  <a:pt x="1649499" y="4754004"/>
                </a:cubicBezTo>
                <a:cubicBezTo>
                  <a:pt x="1637610" y="4745809"/>
                  <a:pt x="1624979" y="4741333"/>
                  <a:pt x="1611604" y="4740571"/>
                </a:cubicBezTo>
                <a:cubicBezTo>
                  <a:pt x="1605661" y="4741306"/>
                  <a:pt x="1598973" y="4736094"/>
                  <a:pt x="1595258" y="4745010"/>
                </a:cubicBezTo>
                <a:cubicBezTo>
                  <a:pt x="1593773" y="4752442"/>
                  <a:pt x="1598230" y="4759138"/>
                  <a:pt x="1605660" y="4760636"/>
                </a:cubicBezTo>
                <a:cubicBezTo>
                  <a:pt x="1610861" y="4763616"/>
                  <a:pt x="1614577" y="4764365"/>
                  <a:pt x="1619778" y="4767345"/>
                </a:cubicBezTo>
                <a:cubicBezTo>
                  <a:pt x="1634638" y="4770339"/>
                  <a:pt x="1644298" y="4780016"/>
                  <a:pt x="1635382" y="4795617"/>
                </a:cubicBezTo>
                <a:cubicBezTo>
                  <a:pt x="1627951" y="4813449"/>
                  <a:pt x="1617549" y="4817152"/>
                  <a:pt x="1599717" y="4809694"/>
                </a:cubicBezTo>
                <a:cubicBezTo>
                  <a:pt x="1591544" y="4802249"/>
                  <a:pt x="1582627" y="4798521"/>
                  <a:pt x="1572225" y="4792559"/>
                </a:cubicBezTo>
                <a:cubicBezTo>
                  <a:pt x="1556621" y="4783617"/>
                  <a:pt x="1548449" y="4795500"/>
                  <a:pt x="1538789" y="4805153"/>
                </a:cubicBezTo>
                <a:cubicBezTo>
                  <a:pt x="1530616" y="4817036"/>
                  <a:pt x="1543247" y="4821514"/>
                  <a:pt x="1549935" y="4826727"/>
                </a:cubicBezTo>
                <a:cubicBezTo>
                  <a:pt x="1551421" y="4828959"/>
                  <a:pt x="1552907" y="4831191"/>
                  <a:pt x="1554393" y="4833424"/>
                </a:cubicBezTo>
                <a:cubicBezTo>
                  <a:pt x="1589315" y="4871385"/>
                  <a:pt x="1586343" y="4886250"/>
                  <a:pt x="1539533" y="4907748"/>
                </a:cubicBezTo>
                <a:cubicBezTo>
                  <a:pt x="1505354" y="4924057"/>
                  <a:pt x="1471919" y="4946315"/>
                  <a:pt x="1443685" y="4971555"/>
                </a:cubicBezTo>
                <a:cubicBezTo>
                  <a:pt x="1411735" y="4996045"/>
                  <a:pt x="1398360" y="4995285"/>
                  <a:pt x="1367153" y="4967736"/>
                </a:cubicBezTo>
                <a:cubicBezTo>
                  <a:pt x="1360466" y="4962523"/>
                  <a:pt x="1352292" y="4955079"/>
                  <a:pt x="1345605" y="4959529"/>
                </a:cubicBezTo>
                <a:cubicBezTo>
                  <a:pt x="1334460" y="4966949"/>
                  <a:pt x="1333717" y="4980330"/>
                  <a:pt x="1336690" y="4994460"/>
                </a:cubicBezTo>
                <a:cubicBezTo>
                  <a:pt x="1356008" y="4984820"/>
                  <a:pt x="1373098" y="4986330"/>
                  <a:pt x="1382014" y="5009388"/>
                </a:cubicBezTo>
                <a:cubicBezTo>
                  <a:pt x="1385729" y="5019801"/>
                  <a:pt x="1384243" y="5027233"/>
                  <a:pt x="1367154" y="5025723"/>
                </a:cubicBezTo>
                <a:cubicBezTo>
                  <a:pt x="1344120" y="5024950"/>
                  <a:pt x="1319601" y="5021943"/>
                  <a:pt x="1300282" y="5002588"/>
                </a:cubicBezTo>
                <a:cubicBezTo>
                  <a:pt x="1298796" y="5000356"/>
                  <a:pt x="1297310" y="4998124"/>
                  <a:pt x="1295081" y="4999608"/>
                </a:cubicBezTo>
                <a:cubicBezTo>
                  <a:pt x="1267589" y="4992136"/>
                  <a:pt x="1262387" y="4979492"/>
                  <a:pt x="1277248" y="4953492"/>
                </a:cubicBezTo>
                <a:cubicBezTo>
                  <a:pt x="1306225" y="4914871"/>
                  <a:pt x="1334459" y="4879968"/>
                  <a:pt x="1368638" y="4844328"/>
                </a:cubicBezTo>
                <a:cubicBezTo>
                  <a:pt x="1387957" y="4825025"/>
                  <a:pt x="1391672" y="4806444"/>
                  <a:pt x="1375325" y="4781889"/>
                </a:cubicBezTo>
                <a:cubicBezTo>
                  <a:pt x="1367152" y="4774443"/>
                  <a:pt x="1367152" y="4764778"/>
                  <a:pt x="1363437" y="4754365"/>
                </a:cubicBezTo>
                <a:cubicBezTo>
                  <a:pt x="1358235" y="4741721"/>
                  <a:pt x="1352291" y="4732791"/>
                  <a:pt x="1336688" y="4733515"/>
                </a:cubicBezTo>
                <a:cubicBezTo>
                  <a:pt x="1321084" y="4734237"/>
                  <a:pt x="1322571" y="4746133"/>
                  <a:pt x="1320341" y="4757282"/>
                </a:cubicBezTo>
                <a:cubicBezTo>
                  <a:pt x="1314397" y="4777348"/>
                  <a:pt x="1306225" y="4798896"/>
                  <a:pt x="1291364" y="4815231"/>
                </a:cubicBezTo>
                <a:cubicBezTo>
                  <a:pt x="1274275" y="4833052"/>
                  <a:pt x="1254214" y="4846407"/>
                  <a:pt x="1228208" y="4850832"/>
                </a:cubicBezTo>
                <a:cubicBezTo>
                  <a:pt x="1181398" y="4862665"/>
                  <a:pt x="1141275" y="4889375"/>
                  <a:pt x="1112298" y="4927995"/>
                </a:cubicBezTo>
                <a:cubicBezTo>
                  <a:pt x="1106353" y="4938395"/>
                  <a:pt x="1103382" y="4943595"/>
                  <a:pt x="1109326" y="4952524"/>
                </a:cubicBezTo>
                <a:cubicBezTo>
                  <a:pt x="1120471" y="4964434"/>
                  <a:pt x="1118985" y="4971866"/>
                  <a:pt x="1100410" y="4968125"/>
                </a:cubicBezTo>
                <a:cubicBezTo>
                  <a:pt x="1074404" y="4962886"/>
                  <a:pt x="1059543" y="4979221"/>
                  <a:pt x="1052857" y="5003002"/>
                </a:cubicBezTo>
                <a:cubicBezTo>
                  <a:pt x="1047656" y="5029016"/>
                  <a:pt x="1040968" y="5052797"/>
                  <a:pt x="1012734" y="5068371"/>
                </a:cubicBezTo>
                <a:cubicBezTo>
                  <a:pt x="1006047" y="5072822"/>
                  <a:pt x="1002332" y="5081739"/>
                  <a:pt x="1008276" y="5090669"/>
                </a:cubicBezTo>
                <a:cubicBezTo>
                  <a:pt x="1019422" y="5102578"/>
                  <a:pt x="1017935" y="5110011"/>
                  <a:pt x="1009763" y="5121894"/>
                </a:cubicBezTo>
                <a:cubicBezTo>
                  <a:pt x="995645" y="5134514"/>
                  <a:pt x="985243" y="5138217"/>
                  <a:pt x="968896" y="5132992"/>
                </a:cubicBezTo>
                <a:cubicBezTo>
                  <a:pt x="939919" y="5123288"/>
                  <a:pt x="921343" y="5100217"/>
                  <a:pt x="900538" y="5078630"/>
                </a:cubicBezTo>
                <a:cubicBezTo>
                  <a:pt x="889394" y="5066720"/>
                  <a:pt x="899796" y="5043688"/>
                  <a:pt x="913912" y="5031069"/>
                </a:cubicBezTo>
                <a:cubicBezTo>
                  <a:pt x="928773" y="5014732"/>
                  <a:pt x="937689" y="4999132"/>
                  <a:pt x="913169" y="4976796"/>
                </a:cubicBezTo>
                <a:cubicBezTo>
                  <a:pt x="935459" y="4981287"/>
                  <a:pt x="944376" y="4994680"/>
                  <a:pt x="956265" y="5002874"/>
                </a:cubicBezTo>
                <a:cubicBezTo>
                  <a:pt x="970382" y="5009584"/>
                  <a:pt x="984499" y="5016293"/>
                  <a:pt x="997130" y="5001441"/>
                </a:cubicBezTo>
                <a:cubicBezTo>
                  <a:pt x="1011248" y="4988821"/>
                  <a:pt x="1022393" y="4971737"/>
                  <a:pt x="1006789" y="4953131"/>
                </a:cubicBezTo>
                <a:cubicBezTo>
                  <a:pt x="997130" y="4943454"/>
                  <a:pt x="994158" y="4929325"/>
                  <a:pt x="996387" y="4918176"/>
                </a:cubicBezTo>
                <a:cubicBezTo>
                  <a:pt x="1003817" y="4881014"/>
                  <a:pt x="1016448" y="4875826"/>
                  <a:pt x="1049884" y="4892227"/>
                </a:cubicBezTo>
                <a:cubicBezTo>
                  <a:pt x="1046169" y="4852820"/>
                  <a:pt x="1046168" y="4814162"/>
                  <a:pt x="1057313" y="4777748"/>
                </a:cubicBezTo>
                <a:cubicBezTo>
                  <a:pt x="1077374" y="4716070"/>
                  <a:pt x="1116754" y="4673747"/>
                  <a:pt x="1163564" y="4632920"/>
                </a:cubicBezTo>
                <a:cubicBezTo>
                  <a:pt x="1223748" y="4583191"/>
                  <a:pt x="1277244" y="4528247"/>
                  <a:pt x="1317367" y="4462878"/>
                </a:cubicBezTo>
                <a:cubicBezTo>
                  <a:pt x="1322568" y="4456195"/>
                  <a:pt x="1327770" y="4449511"/>
                  <a:pt x="1327027" y="4443562"/>
                </a:cubicBezTo>
                <a:cubicBezTo>
                  <a:pt x="1329998" y="4419033"/>
                  <a:pt x="1321825" y="4411587"/>
                  <a:pt x="1300277" y="4422711"/>
                </a:cubicBezTo>
                <a:cubicBezTo>
                  <a:pt x="1278730" y="4433834"/>
                  <a:pt x="1260898" y="4436040"/>
                  <a:pt x="1249009" y="4408517"/>
                </a:cubicBezTo>
                <a:cubicBezTo>
                  <a:pt x="1245294" y="4398104"/>
                  <a:pt x="1238608" y="4402556"/>
                  <a:pt x="1231920" y="4407008"/>
                </a:cubicBezTo>
                <a:cubicBezTo>
                  <a:pt x="1226719" y="4413692"/>
                  <a:pt x="1214830" y="4415163"/>
                  <a:pt x="1222261" y="4426323"/>
                </a:cubicBezTo>
                <a:cubicBezTo>
                  <a:pt x="1229692" y="4437485"/>
                  <a:pt x="1242322" y="4451627"/>
                  <a:pt x="1231921" y="4464995"/>
                </a:cubicBezTo>
                <a:cubicBezTo>
                  <a:pt x="1221518" y="4478363"/>
                  <a:pt x="1204428" y="4467189"/>
                  <a:pt x="1187340" y="4465679"/>
                </a:cubicBezTo>
                <a:cubicBezTo>
                  <a:pt x="1179909" y="4464182"/>
                  <a:pt x="1168763" y="4461937"/>
                  <a:pt x="1157618" y="4459692"/>
                </a:cubicBezTo>
                <a:cubicBezTo>
                  <a:pt x="1139043" y="4455951"/>
                  <a:pt x="1124182" y="4462622"/>
                  <a:pt x="1118238" y="4482687"/>
                </a:cubicBezTo>
                <a:cubicBezTo>
                  <a:pt x="1107836" y="4515384"/>
                  <a:pt x="1083318" y="4531706"/>
                  <a:pt x="1054340" y="4541333"/>
                </a:cubicBezTo>
                <a:cubicBezTo>
                  <a:pt x="1032792" y="4552455"/>
                  <a:pt x="1017188" y="4562843"/>
                  <a:pt x="1005301" y="4583643"/>
                </a:cubicBezTo>
                <a:cubicBezTo>
                  <a:pt x="996384" y="4599243"/>
                  <a:pt x="981524" y="4596249"/>
                  <a:pt x="970378" y="4584340"/>
                </a:cubicBezTo>
                <a:cubicBezTo>
                  <a:pt x="962205" y="4576894"/>
                  <a:pt x="962948" y="4553850"/>
                  <a:pt x="943630" y="4563488"/>
                </a:cubicBezTo>
                <a:cubicBezTo>
                  <a:pt x="928026" y="4573876"/>
                  <a:pt x="916882" y="4590959"/>
                  <a:pt x="922083" y="4613270"/>
                </a:cubicBezTo>
                <a:cubicBezTo>
                  <a:pt x="924312" y="4631115"/>
                  <a:pt x="933971" y="4640792"/>
                  <a:pt x="944374" y="4656418"/>
                </a:cubicBezTo>
                <a:cubicBezTo>
                  <a:pt x="904251" y="4625141"/>
                  <a:pt x="875273" y="4644432"/>
                  <a:pt x="844810" y="4671154"/>
                </a:cubicBezTo>
                <a:cubicBezTo>
                  <a:pt x="826234" y="4686742"/>
                  <a:pt x="806915" y="4696381"/>
                  <a:pt x="790570" y="4710484"/>
                </a:cubicBezTo>
                <a:cubicBezTo>
                  <a:pt x="756390" y="4736459"/>
                  <a:pt x="728899" y="4767647"/>
                  <a:pt x="719983" y="4812240"/>
                </a:cubicBezTo>
                <a:cubicBezTo>
                  <a:pt x="717754" y="4833053"/>
                  <a:pt x="703637" y="4836009"/>
                  <a:pt x="685804" y="4828551"/>
                </a:cubicBezTo>
                <a:cubicBezTo>
                  <a:pt x="621905" y="4800215"/>
                  <a:pt x="586983" y="4820241"/>
                  <a:pt x="571380" y="4888616"/>
                </a:cubicBezTo>
                <a:cubicBezTo>
                  <a:pt x="567665" y="4907198"/>
                  <a:pt x="555777" y="4918332"/>
                  <a:pt x="543889" y="4929468"/>
                </a:cubicBezTo>
                <a:cubicBezTo>
                  <a:pt x="519369" y="4945791"/>
                  <a:pt x="497079" y="4960630"/>
                  <a:pt x="495594" y="4997057"/>
                </a:cubicBezTo>
                <a:cubicBezTo>
                  <a:pt x="497822" y="5014902"/>
                  <a:pt x="478504" y="5005212"/>
                  <a:pt x="467359" y="5002966"/>
                </a:cubicBezTo>
                <a:cubicBezTo>
                  <a:pt x="459928" y="5001470"/>
                  <a:pt x="453984" y="4992541"/>
                  <a:pt x="449526" y="4985844"/>
                </a:cubicBezTo>
                <a:cubicBezTo>
                  <a:pt x="448783" y="4979896"/>
                  <a:pt x="440610" y="4972451"/>
                  <a:pt x="436151" y="4975419"/>
                </a:cubicBezTo>
                <a:cubicBezTo>
                  <a:pt x="415347" y="4982824"/>
                  <a:pt x="402716" y="4997677"/>
                  <a:pt x="391571" y="5014761"/>
                </a:cubicBezTo>
                <a:cubicBezTo>
                  <a:pt x="385627" y="5025161"/>
                  <a:pt x="389342" y="5035574"/>
                  <a:pt x="396772" y="5046735"/>
                </a:cubicBezTo>
                <a:cubicBezTo>
                  <a:pt x="416833" y="5081703"/>
                  <a:pt x="411632" y="5098052"/>
                  <a:pt x="378197" y="5120310"/>
                </a:cubicBezTo>
                <a:cubicBezTo>
                  <a:pt x="367795" y="5124014"/>
                  <a:pt x="360364" y="5122517"/>
                  <a:pt x="360364" y="5112852"/>
                </a:cubicBezTo>
                <a:cubicBezTo>
                  <a:pt x="356649" y="5083110"/>
                  <a:pt x="338075" y="5089033"/>
                  <a:pt x="321727" y="5093472"/>
                </a:cubicBezTo>
                <a:cubicBezTo>
                  <a:pt x="303152" y="5099394"/>
                  <a:pt x="290522" y="5114246"/>
                  <a:pt x="278633" y="5125382"/>
                </a:cubicBezTo>
                <a:cubicBezTo>
                  <a:pt x="264515" y="5138002"/>
                  <a:pt x="248912" y="5148389"/>
                  <a:pt x="237767" y="5165473"/>
                </a:cubicBezTo>
                <a:cubicBezTo>
                  <a:pt x="231080" y="5179589"/>
                  <a:pt x="215477" y="5170647"/>
                  <a:pt x="207303" y="5163202"/>
                </a:cubicBezTo>
                <a:cubicBezTo>
                  <a:pt x="194672" y="5149060"/>
                  <a:pt x="186499" y="5151279"/>
                  <a:pt x="176096" y="5164647"/>
                </a:cubicBezTo>
                <a:cubicBezTo>
                  <a:pt x="173124" y="5169848"/>
                  <a:pt x="170153" y="5175048"/>
                  <a:pt x="163465" y="5179500"/>
                </a:cubicBezTo>
                <a:cubicBezTo>
                  <a:pt x="158264" y="5186183"/>
                  <a:pt x="150834" y="5194351"/>
                  <a:pt x="139689" y="5192106"/>
                </a:cubicBezTo>
                <a:cubicBezTo>
                  <a:pt x="130773" y="5188377"/>
                  <a:pt x="136717" y="5177977"/>
                  <a:pt x="134488" y="5169796"/>
                </a:cubicBezTo>
                <a:cubicBezTo>
                  <a:pt x="130029" y="5143770"/>
                  <a:pt x="115912" y="5137060"/>
                  <a:pt x="83219" y="5155603"/>
                </a:cubicBezTo>
                <a:cubicBezTo>
                  <a:pt x="54985" y="5113189"/>
                  <a:pt x="28235" y="5073009"/>
                  <a:pt x="0" y="5030595"/>
                </a:cubicBezTo>
                <a:cubicBezTo>
                  <a:pt x="16347" y="5016492"/>
                  <a:pt x="33436" y="5018001"/>
                  <a:pt x="52012" y="5031408"/>
                </a:cubicBezTo>
                <a:cubicBezTo>
                  <a:pt x="99565" y="5064182"/>
                  <a:pt x="131515" y="5059021"/>
                  <a:pt x="161235" y="5007020"/>
                </a:cubicBezTo>
                <a:cubicBezTo>
                  <a:pt x="175352" y="4984736"/>
                  <a:pt x="187984" y="4969884"/>
                  <a:pt x="208045" y="4956529"/>
                </a:cubicBezTo>
                <a:cubicBezTo>
                  <a:pt x="218447" y="4952825"/>
                  <a:pt x="229592" y="4945406"/>
                  <a:pt x="225877" y="4934993"/>
                </a:cubicBezTo>
                <a:cubicBezTo>
                  <a:pt x="224391" y="4923096"/>
                  <a:pt x="210274" y="4926050"/>
                  <a:pt x="202843" y="4924554"/>
                </a:cubicBezTo>
                <a:cubicBezTo>
                  <a:pt x="195413" y="4923058"/>
                  <a:pt x="189469" y="4923793"/>
                  <a:pt x="182039" y="4922296"/>
                </a:cubicBezTo>
                <a:cubicBezTo>
                  <a:pt x="170894" y="4920051"/>
                  <a:pt x="155290" y="4920774"/>
                  <a:pt x="151575" y="4910360"/>
                </a:cubicBezTo>
                <a:cubicBezTo>
                  <a:pt x="148603" y="4896232"/>
                  <a:pt x="161977" y="4887328"/>
                  <a:pt x="170893" y="4881393"/>
                </a:cubicBezTo>
                <a:cubicBezTo>
                  <a:pt x="185011" y="4868773"/>
                  <a:pt x="200614" y="4858386"/>
                  <a:pt x="217704" y="4850231"/>
                </a:cubicBezTo>
                <a:cubicBezTo>
                  <a:pt x="252625" y="4830204"/>
                  <a:pt x="274172" y="4799753"/>
                  <a:pt x="282345" y="4758874"/>
                </a:cubicBezTo>
                <a:cubicBezTo>
                  <a:pt x="283832" y="4751442"/>
                  <a:pt x="288289" y="4748474"/>
                  <a:pt x="295720" y="4749971"/>
                </a:cubicBezTo>
                <a:cubicBezTo>
                  <a:pt x="303150" y="4751468"/>
                  <a:pt x="307608" y="4748500"/>
                  <a:pt x="314295" y="4744049"/>
                </a:cubicBezTo>
                <a:cubicBezTo>
                  <a:pt x="318753" y="4741081"/>
                  <a:pt x="326926" y="4738862"/>
                  <a:pt x="326183" y="4732913"/>
                </a:cubicBezTo>
                <a:cubicBezTo>
                  <a:pt x="323954" y="4724732"/>
                  <a:pt x="318010" y="4725467"/>
                  <a:pt x="312066" y="4726203"/>
                </a:cubicBezTo>
                <a:cubicBezTo>
                  <a:pt x="298692" y="4725442"/>
                  <a:pt x="290518" y="4717996"/>
                  <a:pt x="277887" y="4713519"/>
                </a:cubicBezTo>
                <a:cubicBezTo>
                  <a:pt x="266741" y="4711274"/>
                  <a:pt x="260797" y="4702344"/>
                  <a:pt x="263026" y="4691196"/>
                </a:cubicBezTo>
                <a:cubicBezTo>
                  <a:pt x="265999" y="4676332"/>
                  <a:pt x="274171" y="4674112"/>
                  <a:pt x="285316" y="4676357"/>
                </a:cubicBezTo>
                <a:cubicBezTo>
                  <a:pt x="293490" y="4674138"/>
                  <a:pt x="300920" y="4675635"/>
                  <a:pt x="308350" y="4677131"/>
                </a:cubicBezTo>
                <a:cubicBezTo>
                  <a:pt x="335843" y="4684602"/>
                  <a:pt x="351445" y="4683880"/>
                  <a:pt x="363334" y="4653415"/>
                </a:cubicBezTo>
                <a:cubicBezTo>
                  <a:pt x="372249" y="4628149"/>
                  <a:pt x="401227" y="4618523"/>
                  <a:pt x="427976" y="4610382"/>
                </a:cubicBezTo>
                <a:cubicBezTo>
                  <a:pt x="440607" y="4605194"/>
                  <a:pt x="457697" y="4606704"/>
                  <a:pt x="455468" y="4588859"/>
                </a:cubicBezTo>
                <a:cubicBezTo>
                  <a:pt x="455467" y="4569530"/>
                  <a:pt x="442093" y="4568768"/>
                  <a:pt x="427233" y="4565774"/>
                </a:cubicBezTo>
                <a:cubicBezTo>
                  <a:pt x="419802" y="4564278"/>
                  <a:pt x="412372" y="4562781"/>
                  <a:pt x="407171" y="4559800"/>
                </a:cubicBezTo>
                <a:cubicBezTo>
                  <a:pt x="396768" y="4553839"/>
                  <a:pt x="390082" y="4548626"/>
                  <a:pt x="401970" y="4537491"/>
                </a:cubicBezTo>
                <a:cubicBezTo>
                  <a:pt x="454724" y="4486264"/>
                  <a:pt x="453980" y="4422328"/>
                  <a:pt x="451750" y="4356159"/>
                </a:cubicBezTo>
                <a:cubicBezTo>
                  <a:pt x="451007" y="4350211"/>
                  <a:pt x="446549" y="4343514"/>
                  <a:pt x="442091" y="4336817"/>
                </a:cubicBezTo>
                <a:cubicBezTo>
                  <a:pt x="428717" y="4316727"/>
                  <a:pt x="432432" y="4307810"/>
                  <a:pt x="455466" y="4298920"/>
                </a:cubicBezTo>
                <a:cubicBezTo>
                  <a:pt x="519365" y="4278933"/>
                  <a:pt x="559487" y="4232893"/>
                  <a:pt x="574348" y="4168234"/>
                </a:cubicBezTo>
                <a:cubicBezTo>
                  <a:pt x="583263" y="4123640"/>
                  <a:pt x="604067" y="4087239"/>
                  <a:pt x="647906" y="4070942"/>
                </a:cubicBezTo>
                <a:cubicBezTo>
                  <a:pt x="668710" y="4063535"/>
                  <a:pt x="669453" y="4040490"/>
                  <a:pt x="669452" y="4021161"/>
                </a:cubicBezTo>
                <a:cubicBezTo>
                  <a:pt x="668710" y="4005548"/>
                  <a:pt x="674653" y="3995147"/>
                  <a:pt x="691743" y="3986992"/>
                </a:cubicBezTo>
                <a:cubicBezTo>
                  <a:pt x="736324" y="3966979"/>
                  <a:pt x="766788" y="3930591"/>
                  <a:pt x="795765" y="3891972"/>
                </a:cubicBezTo>
                <a:cubicBezTo>
                  <a:pt x="829200" y="3850384"/>
                  <a:pt x="859663" y="3804331"/>
                  <a:pt x="904988" y="3770937"/>
                </a:cubicBezTo>
                <a:cubicBezTo>
                  <a:pt x="918362" y="3762033"/>
                  <a:pt x="923563" y="3745684"/>
                  <a:pt x="923563" y="3726356"/>
                </a:cubicBezTo>
                <a:cubicBezTo>
                  <a:pt x="925791" y="3676548"/>
                  <a:pt x="935450" y="3666896"/>
                  <a:pt x="983747" y="3657297"/>
                </a:cubicBezTo>
                <a:cubicBezTo>
                  <a:pt x="1007523" y="3654355"/>
                  <a:pt x="1023870" y="3640252"/>
                  <a:pt x="1035757" y="3619451"/>
                </a:cubicBezTo>
                <a:cubicBezTo>
                  <a:pt x="1074394" y="3561515"/>
                  <a:pt x="1131606" y="3516985"/>
                  <a:pt x="1173215" y="3463513"/>
                </a:cubicBezTo>
                <a:cubicBezTo>
                  <a:pt x="1186589" y="3444944"/>
                  <a:pt x="1205908" y="3435306"/>
                  <a:pt x="1225969" y="3431616"/>
                </a:cubicBezTo>
                <a:cubicBezTo>
                  <a:pt x="1240086" y="3428660"/>
                  <a:pt x="1247516" y="3420493"/>
                  <a:pt x="1248259" y="3407112"/>
                </a:cubicBezTo>
                <a:cubicBezTo>
                  <a:pt x="1251974" y="3369201"/>
                  <a:pt x="1268321" y="3345434"/>
                  <a:pt x="1303985" y="3331355"/>
                </a:cubicBezTo>
                <a:cubicBezTo>
                  <a:pt x="1345594" y="3316542"/>
                  <a:pt x="1370113" y="3280890"/>
                  <a:pt x="1399091" y="3251935"/>
                </a:cubicBezTo>
                <a:cubicBezTo>
                  <a:pt x="1418409" y="3232631"/>
                  <a:pt x="1436985" y="3217044"/>
                  <a:pt x="1461504" y="3210386"/>
                </a:cubicBezTo>
                <a:cubicBezTo>
                  <a:pt x="1498655" y="3198541"/>
                  <a:pt x="1528375" y="3175534"/>
                  <a:pt x="1541006" y="3141353"/>
                </a:cubicBezTo>
                <a:cubicBezTo>
                  <a:pt x="1572212" y="3052925"/>
                  <a:pt x="1639084" y="2998743"/>
                  <a:pt x="1714872" y="2948292"/>
                </a:cubicBezTo>
                <a:cubicBezTo>
                  <a:pt x="1783229" y="2906006"/>
                  <a:pt x="1835240" y="2839166"/>
                  <a:pt x="1894681" y="2783488"/>
                </a:cubicBezTo>
                <a:cubicBezTo>
                  <a:pt x="2077461" y="2603821"/>
                  <a:pt x="2255042" y="2421173"/>
                  <a:pt x="2447482" y="2251183"/>
                </a:cubicBezTo>
                <a:cubicBezTo>
                  <a:pt x="2604259" y="2114600"/>
                  <a:pt x="2762521" y="1980249"/>
                  <a:pt x="2925240" y="1852595"/>
                </a:cubicBezTo>
                <a:cubicBezTo>
                  <a:pt x="3109508" y="1704154"/>
                  <a:pt x="3296747" y="1560177"/>
                  <a:pt x="3489187" y="1419181"/>
                </a:cubicBezTo>
                <a:cubicBezTo>
                  <a:pt x="3787879" y="1201009"/>
                  <a:pt x="4095487" y="996231"/>
                  <a:pt x="4404582" y="793685"/>
                </a:cubicBezTo>
                <a:cubicBezTo>
                  <a:pt x="4741910" y="575565"/>
                  <a:pt x="5087412" y="364890"/>
                  <a:pt x="5427713" y="151234"/>
                </a:cubicBezTo>
                <a:cubicBezTo>
                  <a:pt x="5443316" y="140847"/>
                  <a:pt x="5460406" y="132692"/>
                  <a:pt x="5476010" y="122304"/>
                </a:cubicBezTo>
                <a:cubicBezTo>
                  <a:pt x="5491613" y="111917"/>
                  <a:pt x="5492355" y="98537"/>
                  <a:pt x="5481953" y="82911"/>
                </a:cubicBezTo>
                <a:cubicBezTo>
                  <a:pt x="5474523" y="71749"/>
                  <a:pt x="5467092" y="70252"/>
                  <a:pt x="5457433" y="79904"/>
                </a:cubicBezTo>
                <a:cubicBezTo>
                  <a:pt x="5392791" y="151931"/>
                  <a:pt x="5305116" y="184525"/>
                  <a:pt x="5222641" y="229765"/>
                </a:cubicBezTo>
                <a:cubicBezTo>
                  <a:pt x="5170630" y="257946"/>
                  <a:pt x="5118619" y="286128"/>
                  <a:pt x="5065865" y="318024"/>
                </a:cubicBezTo>
                <a:cubicBezTo>
                  <a:pt x="4976702" y="367716"/>
                  <a:pt x="4887540" y="417407"/>
                  <a:pt x="4798379" y="467099"/>
                </a:cubicBezTo>
                <a:cubicBezTo>
                  <a:pt x="4732994" y="504183"/>
                  <a:pt x="4669094" y="543501"/>
                  <a:pt x="4601479" y="582069"/>
                </a:cubicBezTo>
                <a:cubicBezTo>
                  <a:pt x="4553184" y="610998"/>
                  <a:pt x="4503402" y="637696"/>
                  <a:pt x="4451391" y="656212"/>
                </a:cubicBezTo>
                <a:cubicBezTo>
                  <a:pt x="4409038" y="674742"/>
                  <a:pt x="4374861" y="700717"/>
                  <a:pt x="4342911" y="734872"/>
                </a:cubicBezTo>
                <a:cubicBezTo>
                  <a:pt x="4313933" y="763828"/>
                  <a:pt x="4279755" y="789803"/>
                  <a:pt x="4238145" y="804615"/>
                </a:cubicBezTo>
                <a:cubicBezTo>
                  <a:pt x="4173503" y="828319"/>
                  <a:pt x="4121492" y="875829"/>
                  <a:pt x="4062794" y="908463"/>
                </a:cubicBezTo>
                <a:cubicBezTo>
                  <a:pt x="4012270" y="938876"/>
                  <a:pt x="3969917" y="976735"/>
                  <a:pt x="3926080" y="1012362"/>
                </a:cubicBezTo>
                <a:cubicBezTo>
                  <a:pt x="3835432" y="1079149"/>
                  <a:pt x="3747756" y="1150403"/>
                  <a:pt x="3642991" y="1200817"/>
                </a:cubicBezTo>
                <a:cubicBezTo>
                  <a:pt x="3578349" y="1234185"/>
                  <a:pt x="3525595" y="1285412"/>
                  <a:pt x="3469869" y="1332173"/>
                </a:cubicBezTo>
                <a:cubicBezTo>
                  <a:pt x="3387395" y="1396742"/>
                  <a:pt x="3296747" y="1453867"/>
                  <a:pt x="3209071" y="1515454"/>
                </a:cubicBezTo>
                <a:cubicBezTo>
                  <a:pt x="3121395" y="1577043"/>
                  <a:pt x="3036691" y="1643096"/>
                  <a:pt x="2958675" y="1714361"/>
                </a:cubicBezTo>
                <a:cubicBezTo>
                  <a:pt x="2921525" y="1745536"/>
                  <a:pt x="2884373" y="1776711"/>
                  <a:pt x="2842022" y="1804905"/>
                </a:cubicBezTo>
                <a:cubicBezTo>
                  <a:pt x="2775151" y="1849422"/>
                  <a:pt x="2714967" y="1899152"/>
                  <a:pt x="2659240" y="1955578"/>
                </a:cubicBezTo>
                <a:cubicBezTo>
                  <a:pt x="2624319" y="1994934"/>
                  <a:pt x="2581224" y="2026844"/>
                  <a:pt x="2535900" y="2050573"/>
                </a:cubicBezTo>
                <a:cubicBezTo>
                  <a:pt x="2485376" y="2080987"/>
                  <a:pt x="2444509" y="2121078"/>
                  <a:pt x="2415533" y="2169363"/>
                </a:cubicBezTo>
                <a:cubicBezTo>
                  <a:pt x="2400672" y="2195363"/>
                  <a:pt x="2383583" y="2213183"/>
                  <a:pt x="2355348" y="2219092"/>
                </a:cubicBezTo>
                <a:cubicBezTo>
                  <a:pt x="2286248" y="2236099"/>
                  <a:pt x="2238695" y="2280642"/>
                  <a:pt x="2191885" y="2331133"/>
                </a:cubicBezTo>
                <a:cubicBezTo>
                  <a:pt x="2131702" y="2400193"/>
                  <a:pt x="2075232" y="2470000"/>
                  <a:pt x="2005389" y="2529382"/>
                </a:cubicBezTo>
                <a:cubicBezTo>
                  <a:pt x="1947434" y="2577628"/>
                  <a:pt x="1887250" y="2627357"/>
                  <a:pt x="1830780" y="2677836"/>
                </a:cubicBezTo>
                <a:cubicBezTo>
                  <a:pt x="1743105" y="2758753"/>
                  <a:pt x="1651714" y="2838923"/>
                  <a:pt x="1567010" y="2924304"/>
                </a:cubicBezTo>
                <a:cubicBezTo>
                  <a:pt x="1549178" y="2945841"/>
                  <a:pt x="1535804" y="2945079"/>
                  <a:pt x="1514257" y="2927208"/>
                </a:cubicBezTo>
                <a:cubicBezTo>
                  <a:pt x="1512771" y="2924976"/>
                  <a:pt x="1510541" y="2926460"/>
                  <a:pt x="1510541" y="2926460"/>
                </a:cubicBezTo>
                <a:cubicBezTo>
                  <a:pt x="1457786" y="2871375"/>
                  <a:pt x="1454072" y="2880292"/>
                  <a:pt x="1397602" y="2921105"/>
                </a:cubicBezTo>
                <a:cubicBezTo>
                  <a:pt x="1381999" y="2931493"/>
                  <a:pt x="1365653" y="2945596"/>
                  <a:pt x="1347821" y="2957467"/>
                </a:cubicBezTo>
                <a:cubicBezTo>
                  <a:pt x="1332217" y="2967855"/>
                  <a:pt x="1332217" y="2987184"/>
                  <a:pt x="1332218" y="3006513"/>
                </a:cubicBezTo>
                <a:cubicBezTo>
                  <a:pt x="1317357" y="3003520"/>
                  <a:pt x="1306212" y="3001274"/>
                  <a:pt x="1292837" y="3000513"/>
                </a:cubicBezTo>
                <a:cubicBezTo>
                  <a:pt x="1260888" y="2996010"/>
                  <a:pt x="1248999" y="3007145"/>
                  <a:pt x="1252715" y="3036888"/>
                </a:cubicBezTo>
                <a:cubicBezTo>
                  <a:pt x="1256430" y="3066630"/>
                  <a:pt x="1247514" y="3082231"/>
                  <a:pt x="1220022" y="3084425"/>
                </a:cubicBezTo>
                <a:cubicBezTo>
                  <a:pt x="1211849" y="3086644"/>
                  <a:pt x="1205162" y="3091096"/>
                  <a:pt x="1202190" y="3096296"/>
                </a:cubicBezTo>
                <a:cubicBezTo>
                  <a:pt x="1152409" y="3161652"/>
                  <a:pt x="1089995" y="3212865"/>
                  <a:pt x="1024610" y="3259614"/>
                </a:cubicBezTo>
                <a:cubicBezTo>
                  <a:pt x="1006778" y="3271485"/>
                  <a:pt x="994147" y="3286338"/>
                  <a:pt x="1000834" y="3310880"/>
                </a:cubicBezTo>
                <a:cubicBezTo>
                  <a:pt x="1001577" y="3316828"/>
                  <a:pt x="1004549" y="3321292"/>
                  <a:pt x="997861" y="3325744"/>
                </a:cubicBezTo>
                <a:cubicBezTo>
                  <a:pt x="962196" y="3339822"/>
                  <a:pt x="945107" y="3367307"/>
                  <a:pt x="922074" y="3395526"/>
                </a:cubicBezTo>
                <a:cubicBezTo>
                  <a:pt x="910186" y="3406662"/>
                  <a:pt x="899784" y="3420030"/>
                  <a:pt x="886410" y="3428933"/>
                </a:cubicBezTo>
                <a:cubicBezTo>
                  <a:pt x="873036" y="3437837"/>
                  <a:pt x="863376" y="3437823"/>
                  <a:pt x="861147" y="3419978"/>
                </a:cubicBezTo>
                <a:cubicBezTo>
                  <a:pt x="857432" y="3409565"/>
                  <a:pt x="858174" y="3396184"/>
                  <a:pt x="843314" y="3393191"/>
                </a:cubicBezTo>
                <a:cubicBezTo>
                  <a:pt x="829941" y="3392430"/>
                  <a:pt x="826968" y="3407294"/>
                  <a:pt x="823253" y="3416211"/>
                </a:cubicBezTo>
                <a:cubicBezTo>
                  <a:pt x="815080" y="3428095"/>
                  <a:pt x="806906" y="3439978"/>
                  <a:pt x="789074" y="3442186"/>
                </a:cubicBezTo>
                <a:cubicBezTo>
                  <a:pt x="676878" y="3462109"/>
                  <a:pt x="626354" y="3540845"/>
                  <a:pt x="605551" y="3644898"/>
                </a:cubicBezTo>
                <a:cubicBezTo>
                  <a:pt x="601093" y="3667196"/>
                  <a:pt x="595149" y="3677595"/>
                  <a:pt x="570629" y="3674589"/>
                </a:cubicBezTo>
                <a:cubicBezTo>
                  <a:pt x="528277" y="3673789"/>
                  <a:pt x="494841" y="3696048"/>
                  <a:pt x="467349" y="3727235"/>
                </a:cubicBezTo>
                <a:cubicBezTo>
                  <a:pt x="435400" y="3761391"/>
                  <a:pt x="409395" y="3804475"/>
                  <a:pt x="373730" y="3837883"/>
                </a:cubicBezTo>
                <a:cubicBezTo>
                  <a:pt x="354411" y="3857186"/>
                  <a:pt x="335836" y="3863109"/>
                  <a:pt x="309087" y="3861587"/>
                </a:cubicBezTo>
                <a:cubicBezTo>
                  <a:pt x="269708" y="3855586"/>
                  <a:pt x="260048" y="3865238"/>
                  <a:pt x="257820" y="3905381"/>
                </a:cubicBezTo>
                <a:cubicBezTo>
                  <a:pt x="254848" y="3929909"/>
                  <a:pt x="241473" y="3948478"/>
                  <a:pt x="222898" y="3964065"/>
                </a:cubicBezTo>
                <a:cubicBezTo>
                  <a:pt x="205809" y="3981885"/>
                  <a:pt x="192435" y="4000453"/>
                  <a:pt x="185005" y="4027949"/>
                </a:cubicBezTo>
                <a:cubicBezTo>
                  <a:pt x="176089" y="4062880"/>
                  <a:pt x="141167" y="4073241"/>
                  <a:pt x="113675" y="4046441"/>
                </a:cubicBezTo>
                <a:cubicBezTo>
                  <a:pt x="104016" y="4036764"/>
                  <a:pt x="96585" y="4025602"/>
                  <a:pt x="91385" y="4012957"/>
                </a:cubicBezTo>
                <a:cubicBezTo>
                  <a:pt x="78753" y="3989150"/>
                  <a:pt x="87669" y="3973550"/>
                  <a:pt x="115160" y="3971356"/>
                </a:cubicBezTo>
                <a:cubicBezTo>
                  <a:pt x="164943" y="3963988"/>
                  <a:pt x="187234" y="3939484"/>
                  <a:pt x="179803" y="3889665"/>
                </a:cubicBezTo>
                <a:cubicBezTo>
                  <a:pt x="180546" y="3885948"/>
                  <a:pt x="179803" y="3880000"/>
                  <a:pt x="179059" y="3874052"/>
                </a:cubicBezTo>
                <a:cubicBezTo>
                  <a:pt x="176088" y="3830929"/>
                  <a:pt x="176088" y="3830929"/>
                  <a:pt x="136708" y="3815264"/>
                </a:cubicBezTo>
                <a:cubicBezTo>
                  <a:pt x="135221" y="3813031"/>
                  <a:pt x="137450" y="3811548"/>
                  <a:pt x="135964" y="3809315"/>
                </a:cubicBezTo>
                <a:cubicBezTo>
                  <a:pt x="154540" y="3803393"/>
                  <a:pt x="175344" y="3805650"/>
                  <a:pt x="194663" y="3805676"/>
                </a:cubicBezTo>
                <a:cubicBezTo>
                  <a:pt x="225869" y="3804231"/>
                  <a:pt x="228841" y="3799031"/>
                  <a:pt x="220667" y="3772256"/>
                </a:cubicBezTo>
                <a:cubicBezTo>
                  <a:pt x="215467" y="3759611"/>
                  <a:pt x="215467" y="3749947"/>
                  <a:pt x="228840" y="3741044"/>
                </a:cubicBezTo>
                <a:cubicBezTo>
                  <a:pt x="237758" y="3735108"/>
                  <a:pt x="244444" y="3720991"/>
                  <a:pt x="251874" y="3712823"/>
                </a:cubicBezTo>
                <a:cubicBezTo>
                  <a:pt x="260790" y="3697223"/>
                  <a:pt x="275650" y="3690552"/>
                  <a:pt x="294226" y="3694294"/>
                </a:cubicBezTo>
                <a:cubicBezTo>
                  <a:pt x="311315" y="3695804"/>
                  <a:pt x="320232" y="3689868"/>
                  <a:pt x="323204" y="3675003"/>
                </a:cubicBezTo>
                <a:cubicBezTo>
                  <a:pt x="332863" y="3655687"/>
                  <a:pt x="344751" y="3644551"/>
                  <a:pt x="368528" y="3641609"/>
                </a:cubicBezTo>
                <a:cubicBezTo>
                  <a:pt x="398249" y="3637931"/>
                  <a:pt x="407164" y="3612667"/>
                  <a:pt x="388589" y="3589596"/>
                </a:cubicBezTo>
                <a:cubicBezTo>
                  <a:pt x="370756" y="3572473"/>
                  <a:pt x="375214" y="3559840"/>
                  <a:pt x="386359" y="3542756"/>
                </a:cubicBezTo>
                <a:cubicBezTo>
                  <a:pt x="404935" y="3517505"/>
                  <a:pt x="430940" y="3503413"/>
                  <a:pt x="452488" y="3482626"/>
                </a:cubicBezTo>
                <a:cubicBezTo>
                  <a:pt x="508956" y="3422483"/>
                  <a:pt x="565425" y="3362340"/>
                  <a:pt x="621894" y="3302197"/>
                </a:cubicBezTo>
                <a:cubicBezTo>
                  <a:pt x="638983" y="3284378"/>
                  <a:pt x="638984" y="3265048"/>
                  <a:pt x="619665" y="3245693"/>
                </a:cubicBezTo>
                <a:cubicBezTo>
                  <a:pt x="610006" y="3236016"/>
                  <a:pt x="601832" y="3228571"/>
                  <a:pt x="592174" y="3218893"/>
                </a:cubicBezTo>
                <a:cubicBezTo>
                  <a:pt x="604804" y="3213707"/>
                  <a:pt x="616693" y="3221900"/>
                  <a:pt x="628581" y="3220429"/>
                </a:cubicBezTo>
                <a:cubicBezTo>
                  <a:pt x="700654" y="3217551"/>
                  <a:pt x="764554" y="3197564"/>
                  <a:pt x="812849" y="3139640"/>
                </a:cubicBezTo>
                <a:cubicBezTo>
                  <a:pt x="829938" y="3121821"/>
                  <a:pt x="844798" y="3105484"/>
                  <a:pt x="868575" y="3102542"/>
                </a:cubicBezTo>
                <a:cubicBezTo>
                  <a:pt x="876749" y="3100323"/>
                  <a:pt x="884921" y="3098103"/>
                  <a:pt x="884921" y="3088439"/>
                </a:cubicBezTo>
                <a:cubicBezTo>
                  <a:pt x="888636" y="3079523"/>
                  <a:pt x="879720" y="3075794"/>
                  <a:pt x="872290" y="3074297"/>
                </a:cubicBezTo>
                <a:cubicBezTo>
                  <a:pt x="854457" y="3066839"/>
                  <a:pt x="852228" y="3058659"/>
                  <a:pt x="867832" y="3048271"/>
                </a:cubicBezTo>
                <a:cubicBezTo>
                  <a:pt x="874519" y="3043820"/>
                  <a:pt x="878234" y="3034902"/>
                  <a:pt x="883435" y="3028219"/>
                </a:cubicBezTo>
                <a:cubicBezTo>
                  <a:pt x="899781" y="3014116"/>
                  <a:pt x="900524" y="3000734"/>
                  <a:pt x="877491" y="2990296"/>
                </a:cubicBezTo>
                <a:cubicBezTo>
                  <a:pt x="868574" y="2986566"/>
                  <a:pt x="858172" y="2980605"/>
                  <a:pt x="860401" y="2969457"/>
                </a:cubicBezTo>
                <a:cubicBezTo>
                  <a:pt x="862630" y="2958309"/>
                  <a:pt x="873032" y="2954604"/>
                  <a:pt x="883434" y="2950902"/>
                </a:cubicBezTo>
                <a:cubicBezTo>
                  <a:pt x="910183" y="2942759"/>
                  <a:pt x="940647" y="2935366"/>
                  <a:pt x="970367" y="2931688"/>
                </a:cubicBezTo>
                <a:cubicBezTo>
                  <a:pt x="997859" y="2929495"/>
                  <a:pt x="1000088" y="2928011"/>
                  <a:pt x="981513" y="2904939"/>
                </a:cubicBezTo>
                <a:cubicBezTo>
                  <a:pt x="978541" y="2900475"/>
                  <a:pt x="975568" y="2896010"/>
                  <a:pt x="971111" y="2889314"/>
                </a:cubicBezTo>
                <a:cubicBezTo>
                  <a:pt x="965166" y="2880384"/>
                  <a:pt x="965166" y="2870720"/>
                  <a:pt x="979283" y="2867765"/>
                </a:cubicBezTo>
                <a:cubicBezTo>
                  <a:pt x="1004545" y="2857390"/>
                  <a:pt x="1018663" y="2835107"/>
                  <a:pt x="1030551" y="2814306"/>
                </a:cubicBezTo>
                <a:cubicBezTo>
                  <a:pt x="1052841" y="2770473"/>
                  <a:pt x="1080332" y="2739286"/>
                  <a:pt x="1136802" y="2737130"/>
                </a:cubicBezTo>
                <a:cubicBezTo>
                  <a:pt x="1168009" y="2735685"/>
                  <a:pt x="1193271" y="2705981"/>
                  <a:pt x="1203673" y="2673284"/>
                </a:cubicBezTo>
                <a:cubicBezTo>
                  <a:pt x="1222249" y="2619038"/>
                  <a:pt x="1257169" y="2579683"/>
                  <a:pt x="1305466" y="2550753"/>
                </a:cubicBezTo>
                <a:cubicBezTo>
                  <a:pt x="1338158" y="2532210"/>
                  <a:pt x="1361935" y="2509939"/>
                  <a:pt x="1373080" y="2473526"/>
                </a:cubicBezTo>
                <a:cubicBezTo>
                  <a:pt x="1379024" y="2443797"/>
                  <a:pt x="1403543" y="2437139"/>
                  <a:pt x="1431034" y="2434945"/>
                </a:cubicBezTo>
                <a:cubicBezTo>
                  <a:pt x="1444409" y="2435706"/>
                  <a:pt x="1451097" y="2431254"/>
                  <a:pt x="1454069" y="2416390"/>
                </a:cubicBezTo>
                <a:cubicBezTo>
                  <a:pt x="1462984" y="2371795"/>
                  <a:pt x="1487504" y="2336143"/>
                  <a:pt x="1525397" y="2310917"/>
                </a:cubicBezTo>
                <a:cubicBezTo>
                  <a:pt x="1608614" y="2252296"/>
                  <a:pt x="1675486" y="2178785"/>
                  <a:pt x="1747557" y="2108255"/>
                </a:cubicBezTo>
                <a:cubicBezTo>
                  <a:pt x="1790653" y="2066681"/>
                  <a:pt x="1839692" y="2034034"/>
                  <a:pt x="1890217" y="2003622"/>
                </a:cubicBezTo>
                <a:cubicBezTo>
                  <a:pt x="1942971" y="1971724"/>
                  <a:pt x="1986809" y="1936097"/>
                  <a:pt x="2003154" y="1873671"/>
                </a:cubicBezTo>
                <a:cubicBezTo>
                  <a:pt x="2005384" y="1862522"/>
                  <a:pt x="2012071" y="1858071"/>
                  <a:pt x="2020987" y="1852135"/>
                </a:cubicBezTo>
                <a:cubicBezTo>
                  <a:pt x="2113121" y="1797243"/>
                  <a:pt x="2193367" y="1724495"/>
                  <a:pt x="2270639" y="1647280"/>
                </a:cubicBezTo>
                <a:cubicBezTo>
                  <a:pt x="2354601" y="1565614"/>
                  <a:pt x="2447477" y="1497342"/>
                  <a:pt x="2540354" y="1429070"/>
                </a:cubicBezTo>
                <a:cubicBezTo>
                  <a:pt x="2658493" y="1340759"/>
                  <a:pt x="2772917" y="1251699"/>
                  <a:pt x="2886599" y="1156690"/>
                </a:cubicBezTo>
                <a:cubicBezTo>
                  <a:pt x="2937867" y="1112896"/>
                  <a:pt x="2993593" y="1075799"/>
                  <a:pt x="3046347" y="1034237"/>
                </a:cubicBezTo>
                <a:cubicBezTo>
                  <a:pt x="3246217" y="875408"/>
                  <a:pt x="3465407" y="745600"/>
                  <a:pt x="3669735" y="593467"/>
                </a:cubicBezTo>
                <a:cubicBezTo>
                  <a:pt x="3671964" y="591983"/>
                  <a:pt x="3672707" y="588267"/>
                  <a:pt x="3677165" y="585299"/>
                </a:cubicBezTo>
                <a:cubicBezTo>
                  <a:pt x="3690539" y="576396"/>
                  <a:pt x="3703914" y="567492"/>
                  <a:pt x="3719517" y="557105"/>
                </a:cubicBezTo>
                <a:cubicBezTo>
                  <a:pt x="3765584" y="529659"/>
                  <a:pt x="3812395" y="498497"/>
                  <a:pt x="3856975" y="468819"/>
                </a:cubicBezTo>
                <a:cubicBezTo>
                  <a:pt x="3933506" y="424316"/>
                  <a:pt x="4006321" y="379063"/>
                  <a:pt x="4079136" y="333811"/>
                </a:cubicBezTo>
                <a:cubicBezTo>
                  <a:pt x="4182416" y="271499"/>
                  <a:pt x="4288666" y="213654"/>
                  <a:pt x="4394918" y="155807"/>
                </a:cubicBezTo>
                <a:cubicBezTo>
                  <a:pt x="4464390" y="117613"/>
                  <a:pt x="4533118" y="78302"/>
                  <a:pt x="4600918" y="3759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12FC24-B0BB-43AE-AB6F-2F8A6318C976}"/>
              </a:ext>
            </a:extLst>
          </p:cNvPr>
          <p:cNvGrpSpPr/>
          <p:nvPr userDrawn="1"/>
        </p:nvGrpSpPr>
        <p:grpSpPr>
          <a:xfrm flipH="1">
            <a:off x="486250" y="477136"/>
            <a:ext cx="11704320" cy="5935130"/>
            <a:chOff x="-161213" y="477136"/>
            <a:chExt cx="11704320" cy="5935130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02B0099-32CD-4A9E-A010-EB75F1B7AD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477136"/>
              <a:ext cx="11704320" cy="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6FFECB2-D63A-4DED-B565-1B5EC1C6DBCE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1543107" y="477136"/>
              <a:ext cx="0" cy="5935130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23856D-6F4B-428C-8039-92BC2469A81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-161213" y="6392850"/>
              <a:ext cx="11704320" cy="13272"/>
            </a:xfrm>
            <a:prstGeom prst="line">
              <a:avLst/>
            </a:prstGeom>
            <a:ln w="444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913480D-83E6-465D-B9EC-FA0799699FB0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5268686" y="0"/>
            <a:ext cx="6923314" cy="6858000"/>
          </a:xfrm>
          <a:custGeom>
            <a:avLst/>
            <a:gdLst>
              <a:gd name="connsiteX0" fmla="*/ 1714500 w 6923314"/>
              <a:gd name="connsiteY0" fmla="*/ 0 h 6858000"/>
              <a:gd name="connsiteX1" fmla="*/ 6923314 w 6923314"/>
              <a:gd name="connsiteY1" fmla="*/ 0 h 6858000"/>
              <a:gd name="connsiteX2" fmla="*/ 6923314 w 6923314"/>
              <a:gd name="connsiteY2" fmla="*/ 1637212 h 6858000"/>
              <a:gd name="connsiteX3" fmla="*/ 5618117 w 6923314"/>
              <a:gd name="connsiteY3" fmla="*/ 6858000 h 6858000"/>
              <a:gd name="connsiteX4" fmla="*/ 0 w 692331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23314" h="6858000">
                <a:moveTo>
                  <a:pt x="1714500" y="0"/>
                </a:moveTo>
                <a:lnTo>
                  <a:pt x="6923314" y="0"/>
                </a:lnTo>
                <a:lnTo>
                  <a:pt x="6923314" y="1637212"/>
                </a:lnTo>
                <a:lnTo>
                  <a:pt x="561811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/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74021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9B7364E-A361-4B4C-A786-E12741A1DFE4}"/>
              </a:ext>
            </a:extLst>
          </p:cNvPr>
          <p:cNvGrpSpPr/>
          <p:nvPr userDrawn="1"/>
        </p:nvGrpSpPr>
        <p:grpSpPr>
          <a:xfrm>
            <a:off x="6096001" y="875085"/>
            <a:ext cx="5286374" cy="5286377"/>
            <a:chOff x="6096001" y="875086"/>
            <a:chExt cx="5107827" cy="5107830"/>
          </a:xfrm>
        </p:grpSpPr>
        <p:sp>
          <p:nvSpPr>
            <p:cNvPr id="4" name="Rectangle 32">
              <a:extLst>
                <a:ext uri="{FF2B5EF4-FFF2-40B4-BE49-F238E27FC236}">
                  <a16:creationId xmlns:a16="http://schemas.microsoft.com/office/drawing/2014/main" id="{B1200484-72B4-43EB-A307-AC173EECE210}"/>
                </a:ext>
              </a:extLst>
            </p:cNvPr>
            <p:cNvSpPr/>
            <p:nvPr/>
          </p:nvSpPr>
          <p:spPr>
            <a:xfrm rot="5400000">
              <a:off x="7613275" y="909332"/>
              <a:ext cx="2073280" cy="5107827"/>
            </a:xfrm>
            <a:prstGeom prst="rect">
              <a:avLst/>
            </a:prstGeom>
            <a:noFill/>
            <a:ln w="889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" name="Rectangle 33">
              <a:extLst>
                <a:ext uri="{FF2B5EF4-FFF2-40B4-BE49-F238E27FC236}">
                  <a16:creationId xmlns:a16="http://schemas.microsoft.com/office/drawing/2014/main" id="{746E5197-E35A-4AF6-8BB9-724E846289AD}"/>
                </a:ext>
              </a:extLst>
            </p:cNvPr>
            <p:cNvSpPr/>
            <p:nvPr/>
          </p:nvSpPr>
          <p:spPr>
            <a:xfrm>
              <a:off x="7613278" y="875086"/>
              <a:ext cx="2073279" cy="5107830"/>
            </a:xfrm>
            <a:prstGeom prst="rect">
              <a:avLst/>
            </a:prstGeom>
            <a:noFill/>
            <a:ln w="889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88DD4B79-21A3-4F71-9484-F392D69E984E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6863923" y="1664605"/>
            <a:ext cx="1828800" cy="1828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2E559C20-5AD5-49FA-9084-2269CBAD1828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8819782" y="1664605"/>
            <a:ext cx="1828800" cy="1828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CCCE5731-7342-47E4-948B-4B435DBCBE0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863923" y="3625447"/>
            <a:ext cx="1828800" cy="1828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8EADBD56-BD40-4F7C-8853-1841D9C9ADEE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8819782" y="3625447"/>
            <a:ext cx="1828800" cy="1828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58831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A4CA29-BD99-4A66-A0C3-EA0ADDA0B4A4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57687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13510F-9A05-4F89-AAEB-790D7DBC9FF2}"/>
              </a:ext>
            </a:extLst>
          </p:cNvPr>
          <p:cNvGrpSpPr/>
          <p:nvPr userDrawn="1"/>
        </p:nvGrpSpPr>
        <p:grpSpPr>
          <a:xfrm>
            <a:off x="3330729" y="1514292"/>
            <a:ext cx="5530542" cy="3038658"/>
            <a:chOff x="-548507" y="477868"/>
            <a:chExt cx="11570449" cy="635717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40F2A4C-C815-4490-A385-66C0565D9B5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4575F10-E4DF-498F-BC03-621A7D1BD04C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9AB4346-A0DE-4D5D-9E67-96ECC383035F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E6E1AF6-8FED-47B0-92A2-47CD43BB696E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559CACF-84C5-4932-88F2-EFB0A9791682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EF5A3D-3DFE-4E99-BDB7-BB7D30EFBFA0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EEB2CC7C-603E-4D55-A264-C191AF641CE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649FB193-04AD-4CC6-AF67-EAFD8D773326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AE1F455-2E7C-4050-A9C2-96C141F65046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0C09379B-8C56-4E9D-8185-C765945673C9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287593D0-DDAD-486A-9779-0921553CCF36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95107FF-7818-4220-A182-105675F93F83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5928FFE0-0857-41E0-8894-8D77AFBC5FCB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4040947" y="1671303"/>
            <a:ext cx="4110106" cy="245448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1C061CE4-DE5C-4AB0-BF32-63593CA211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230220-5F29-4759-BBB0-2987CDE0DDD6}"/>
              </a:ext>
            </a:extLst>
          </p:cNvPr>
          <p:cNvSpPr/>
          <p:nvPr userDrawn="1"/>
        </p:nvSpPr>
        <p:spPr>
          <a:xfrm>
            <a:off x="-3" y="-1"/>
            <a:ext cx="12192003" cy="35550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D2142345-92E5-45C5-9540-7E079BFC3C26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8480425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0FC9EFD5-ECD7-49DA-85BE-0182B1003A4F}"/>
              </a:ext>
            </a:extLst>
          </p:cNvPr>
          <p:cNvSpPr>
            <a:spLocks noGrp="1"/>
          </p:cNvSpPr>
          <p:nvPr>
            <p:ph type="pic" sz="quarter" idx="66" hasCustomPrompt="1"/>
          </p:nvPr>
        </p:nvSpPr>
        <p:spPr>
          <a:xfrm>
            <a:off x="4927600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46643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B3CA5F7E-D45F-4887-AF9C-BB7E27A9C9CE}"/>
              </a:ext>
            </a:extLst>
          </p:cNvPr>
          <p:cNvSpPr/>
          <p:nvPr userDrawn="1"/>
        </p:nvSpPr>
        <p:spPr>
          <a:xfrm>
            <a:off x="7228120" y="1876149"/>
            <a:ext cx="4320000" cy="432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그림 개체 틀 5">
            <a:extLst>
              <a:ext uri="{FF2B5EF4-FFF2-40B4-BE49-F238E27FC236}">
                <a16:creationId xmlns:a16="http://schemas.microsoft.com/office/drawing/2014/main" id="{1C677DB5-A9F3-459B-9D51-37160E085128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000213" y="653142"/>
            <a:ext cx="4320000" cy="4320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51598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F9074EBC-1F15-45F9-A91E-E5C4D64C818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67390" y="2672859"/>
            <a:ext cx="8542773" cy="251072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68FC2D2C-E288-4655-B149-7FDC6019F189}"/>
              </a:ext>
            </a:extLst>
          </p:cNvPr>
          <p:cNvSpPr/>
          <p:nvPr userDrawn="1"/>
        </p:nvSpPr>
        <p:spPr>
          <a:xfrm>
            <a:off x="1065125" y="615462"/>
            <a:ext cx="10061750" cy="5627077"/>
          </a:xfrm>
          <a:prstGeom prst="frame">
            <a:avLst>
              <a:gd name="adj1" fmla="val 12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25CAF5-D11F-4EBB-976F-4EE501C8F940}"/>
              </a:ext>
            </a:extLst>
          </p:cNvPr>
          <p:cNvSpPr/>
          <p:nvPr userDrawn="1"/>
        </p:nvSpPr>
        <p:spPr>
          <a:xfrm>
            <a:off x="0" y="2672858"/>
            <a:ext cx="3064747" cy="251072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466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1">
            <a:extLst>
              <a:ext uri="{FF2B5EF4-FFF2-40B4-BE49-F238E27FC236}">
                <a16:creationId xmlns:a16="http://schemas.microsoft.com/office/drawing/2014/main" id="{CF471C67-58AE-4E56-A541-6F84BF4CBDFD}"/>
              </a:ext>
            </a:extLst>
          </p:cNvPr>
          <p:cNvSpPr/>
          <p:nvPr userDrawn="1"/>
        </p:nvSpPr>
        <p:spPr>
          <a:xfrm>
            <a:off x="2" y="0"/>
            <a:ext cx="12191999" cy="3074126"/>
          </a:xfrm>
          <a:custGeom>
            <a:avLst/>
            <a:gdLst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1574014 h 2376000"/>
              <a:gd name="connsiteX5" fmla="*/ 539552 w 9143999"/>
              <a:gd name="connsiteY5" fmla="*/ 2376000 h 2376000"/>
              <a:gd name="connsiteX6" fmla="*/ 0 w 9143999"/>
              <a:gd name="connsiteY6" fmla="*/ 2376000 h 2376000"/>
              <a:gd name="connsiteX7" fmla="*/ 0 w 9143999"/>
              <a:gd name="connsiteY7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2483768 w 9143999"/>
              <a:gd name="connsiteY3" fmla="*/ 2376000 h 2376000"/>
              <a:gd name="connsiteX4" fmla="*/ 539552 w 9143999"/>
              <a:gd name="connsiteY4" fmla="*/ 2376000 h 2376000"/>
              <a:gd name="connsiteX5" fmla="*/ 0 w 9143999"/>
              <a:gd name="connsiteY5" fmla="*/ 2376000 h 2376000"/>
              <a:gd name="connsiteX6" fmla="*/ 0 w 9143999"/>
              <a:gd name="connsiteY6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539552 w 9143999"/>
              <a:gd name="connsiteY3" fmla="*/ 2376000 h 2376000"/>
              <a:gd name="connsiteX4" fmla="*/ 0 w 9143999"/>
              <a:gd name="connsiteY4" fmla="*/ 2376000 h 2376000"/>
              <a:gd name="connsiteX5" fmla="*/ 0 w 9143999"/>
              <a:gd name="connsiteY5" fmla="*/ 0 h 2376000"/>
              <a:gd name="connsiteX0" fmla="*/ 0 w 9143999"/>
              <a:gd name="connsiteY0" fmla="*/ 0 h 2376000"/>
              <a:gd name="connsiteX1" fmla="*/ 9143999 w 9143999"/>
              <a:gd name="connsiteY1" fmla="*/ 0 h 2376000"/>
              <a:gd name="connsiteX2" fmla="*/ 9143999 w 9143999"/>
              <a:gd name="connsiteY2" fmla="*/ 2376000 h 2376000"/>
              <a:gd name="connsiteX3" fmla="*/ 0 w 9143999"/>
              <a:gd name="connsiteY3" fmla="*/ 2376000 h 2376000"/>
              <a:gd name="connsiteX4" fmla="*/ 0 w 9143999"/>
              <a:gd name="connsiteY4" fmla="*/ 0 h 23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3999" h="2376000">
                <a:moveTo>
                  <a:pt x="0" y="0"/>
                </a:moveTo>
                <a:lnTo>
                  <a:pt x="9143999" y="0"/>
                </a:lnTo>
                <a:lnTo>
                  <a:pt x="9143999" y="2376000"/>
                </a:lnTo>
                <a:lnTo>
                  <a:pt x="0" y="2376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89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5" name="직사각형 1">
            <a:extLst>
              <a:ext uri="{FF2B5EF4-FFF2-40B4-BE49-F238E27FC236}">
                <a16:creationId xmlns:a16="http://schemas.microsoft.com/office/drawing/2014/main" id="{2794E321-5D87-4CAD-A86A-B67C50DBCF2D}"/>
              </a:ext>
            </a:extLst>
          </p:cNvPr>
          <p:cNvSpPr/>
          <p:nvPr userDrawn="1"/>
        </p:nvSpPr>
        <p:spPr>
          <a:xfrm>
            <a:off x="722809" y="1412638"/>
            <a:ext cx="2982409" cy="33335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47D00620-5684-43AB-952A-FC8563A97C7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82581" y="1601512"/>
            <a:ext cx="2662865" cy="295578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9">
            <a:extLst>
              <a:ext uri="{FF2B5EF4-FFF2-40B4-BE49-F238E27FC236}">
                <a16:creationId xmlns:a16="http://schemas.microsoft.com/office/drawing/2014/main" id="{56E78994-ADD4-49AA-B02E-06455A8A921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3648075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94EBEA62-5593-4273-B13E-5E65509279C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30616" y="1740800"/>
            <a:ext cx="2025659" cy="351114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9" r:id="rId11"/>
    <p:sldLayoutId id="2147483690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71" r:id="rId20"/>
    <p:sldLayoutId id="2147483672" r:id="rId21"/>
    <p:sldLayoutId id="2147483691" r:id="rId22"/>
    <p:sldLayoutId id="2147483692" r:id="rId23"/>
    <p:sldLayoutId id="2147483693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hyperlink" Target="http://www.free-powerpoint-templates-design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49217B86-47C8-4745-BBB9-6E6E7373E0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6088" y="653080"/>
            <a:ext cx="6991350" cy="5553075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C7F73D8-0044-4D50-8728-BAD8380A2AA0}"/>
              </a:ext>
            </a:extLst>
          </p:cNvPr>
          <p:cNvGrpSpPr/>
          <p:nvPr/>
        </p:nvGrpSpPr>
        <p:grpSpPr>
          <a:xfrm rot="21147110">
            <a:off x="1233993" y="2301021"/>
            <a:ext cx="1887533" cy="1545163"/>
            <a:chOff x="420005" y="2421993"/>
            <a:chExt cx="975973" cy="798946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36FD028-AA3D-41CF-9DE1-B7CACA81D6D1}"/>
                </a:ext>
              </a:extLst>
            </p:cNvPr>
            <p:cNvSpPr/>
            <p:nvPr/>
          </p:nvSpPr>
          <p:spPr>
            <a:xfrm>
              <a:off x="420005" y="2506868"/>
              <a:ext cx="507251" cy="481372"/>
            </a:xfrm>
            <a:custGeom>
              <a:avLst/>
              <a:gdLst>
                <a:gd name="connsiteX0" fmla="*/ 1519138 w 1909859"/>
                <a:gd name="connsiteY0" fmla="*/ 1733057 h 1812422"/>
                <a:gd name="connsiteX1" fmla="*/ 1538502 w 1909859"/>
                <a:gd name="connsiteY1" fmla="*/ 1812126 h 1812422"/>
                <a:gd name="connsiteX2" fmla="*/ 1373910 w 1909859"/>
                <a:gd name="connsiteY2" fmla="*/ 1695136 h 1812422"/>
                <a:gd name="connsiteX3" fmla="*/ 1253693 w 1909859"/>
                <a:gd name="connsiteY3" fmla="*/ 1606386 h 1812422"/>
                <a:gd name="connsiteX4" fmla="*/ 1111692 w 1909859"/>
                <a:gd name="connsiteY4" fmla="*/ 1507146 h 1812422"/>
                <a:gd name="connsiteX5" fmla="*/ 977760 w 1909859"/>
                <a:gd name="connsiteY5" fmla="*/ 1407907 h 1812422"/>
                <a:gd name="connsiteX6" fmla="*/ 927737 w 1909859"/>
                <a:gd name="connsiteY6" fmla="*/ 1408714 h 1812422"/>
                <a:gd name="connsiteX7" fmla="*/ 730872 w 1909859"/>
                <a:gd name="connsiteY7" fmla="*/ 1550715 h 1812422"/>
                <a:gd name="connsiteX8" fmla="*/ 492052 w 1909859"/>
                <a:gd name="connsiteY8" fmla="*/ 1723375 h 1812422"/>
                <a:gd name="connsiteX9" fmla="*/ 383131 w 1909859"/>
                <a:gd name="connsiteY9" fmla="*/ 1804057 h 1812422"/>
                <a:gd name="connsiteX10" fmla="*/ 368608 w 1909859"/>
                <a:gd name="connsiteY10" fmla="*/ 1796796 h 1812422"/>
                <a:gd name="connsiteX11" fmla="*/ 396040 w 1909859"/>
                <a:gd name="connsiteY11" fmla="*/ 1719341 h 1812422"/>
                <a:gd name="connsiteX12" fmla="*/ 472688 w 1909859"/>
                <a:gd name="connsiteY12" fmla="*/ 1480521 h 1812422"/>
                <a:gd name="connsiteX13" fmla="*/ 576768 w 1909859"/>
                <a:gd name="connsiteY13" fmla="*/ 1160212 h 1812422"/>
                <a:gd name="connsiteX14" fmla="*/ 585643 w 1909859"/>
                <a:gd name="connsiteY14" fmla="*/ 1118257 h 1812422"/>
                <a:gd name="connsiteX15" fmla="*/ 20060 w 1909859"/>
                <a:gd name="connsiteY15" fmla="*/ 706777 h 1812422"/>
                <a:gd name="connsiteX16" fmla="*/ 8765 w 1909859"/>
                <a:gd name="connsiteY16" fmla="*/ 702743 h 1812422"/>
                <a:gd name="connsiteX17" fmla="*/ 10378 w 1909859"/>
                <a:gd name="connsiteY17" fmla="*/ 684186 h 1812422"/>
                <a:gd name="connsiteX18" fmla="*/ 46685 w 1909859"/>
                <a:gd name="connsiteY18" fmla="*/ 682573 h 1812422"/>
                <a:gd name="connsiteX19" fmla="*/ 687303 w 1909859"/>
                <a:gd name="connsiteY19" fmla="*/ 681766 h 1812422"/>
                <a:gd name="connsiteX20" fmla="*/ 729258 w 1909859"/>
                <a:gd name="connsiteY20" fmla="*/ 675311 h 1812422"/>
                <a:gd name="connsiteX21" fmla="*/ 747008 w 1909859"/>
                <a:gd name="connsiteY21" fmla="*/ 632550 h 1812422"/>
                <a:gd name="connsiteX22" fmla="*/ 800259 w 1909859"/>
                <a:gd name="connsiteY22" fmla="*/ 463117 h 1812422"/>
                <a:gd name="connsiteX23" fmla="*/ 819622 w 1909859"/>
                <a:gd name="connsiteY23" fmla="*/ 398571 h 1812422"/>
                <a:gd name="connsiteX24" fmla="*/ 827690 w 1909859"/>
                <a:gd name="connsiteY24" fmla="*/ 381628 h 1812422"/>
                <a:gd name="connsiteX25" fmla="*/ 892236 w 1909859"/>
                <a:gd name="connsiteY25" fmla="*/ 172660 h 1812422"/>
                <a:gd name="connsiteX26" fmla="*/ 908373 w 1909859"/>
                <a:gd name="connsiteY26" fmla="*/ 131512 h 1812422"/>
                <a:gd name="connsiteX27" fmla="*/ 952748 w 1909859"/>
                <a:gd name="connsiteY27" fmla="*/ 0 h 1812422"/>
                <a:gd name="connsiteX28" fmla="*/ 959203 w 1909859"/>
                <a:gd name="connsiteY28" fmla="*/ 8068 h 1812422"/>
                <a:gd name="connsiteX29" fmla="*/ 1020521 w 1909859"/>
                <a:gd name="connsiteY29" fmla="*/ 190410 h 1812422"/>
                <a:gd name="connsiteX30" fmla="*/ 1032624 w 1909859"/>
                <a:gd name="connsiteY30" fmla="*/ 233979 h 1812422"/>
                <a:gd name="connsiteX31" fmla="*/ 1117340 w 1909859"/>
                <a:gd name="connsiteY31" fmla="*/ 488935 h 1812422"/>
                <a:gd name="connsiteX32" fmla="*/ 1120567 w 1909859"/>
                <a:gd name="connsiteY32" fmla="*/ 508299 h 1812422"/>
                <a:gd name="connsiteX33" fmla="*/ 1169784 w 1909859"/>
                <a:gd name="connsiteY33" fmla="*/ 649493 h 1812422"/>
                <a:gd name="connsiteX34" fmla="*/ 1226261 w 1909859"/>
                <a:gd name="connsiteY34" fmla="*/ 690641 h 1812422"/>
                <a:gd name="connsiteX35" fmla="*/ 1865266 w 1909859"/>
                <a:gd name="connsiteY35" fmla="*/ 689834 h 1812422"/>
                <a:gd name="connsiteX36" fmla="*/ 1904800 w 1909859"/>
                <a:gd name="connsiteY36" fmla="*/ 693061 h 1812422"/>
                <a:gd name="connsiteX37" fmla="*/ 1907221 w 1909859"/>
                <a:gd name="connsiteY37" fmla="*/ 696289 h 1812422"/>
                <a:gd name="connsiteX38" fmla="*/ 1902380 w 1909859"/>
                <a:gd name="connsiteY38" fmla="*/ 701937 h 1812422"/>
                <a:gd name="connsiteX39" fmla="*/ 1734560 w 1909859"/>
                <a:gd name="connsiteY39" fmla="*/ 822153 h 1812422"/>
                <a:gd name="connsiteX40" fmla="*/ 1536888 w 1909859"/>
                <a:gd name="connsiteY40" fmla="*/ 960120 h 1812422"/>
                <a:gd name="connsiteX41" fmla="*/ 1398922 w 1909859"/>
                <a:gd name="connsiteY41" fmla="*/ 1060973 h 1812422"/>
                <a:gd name="connsiteX42" fmla="*/ 1396501 w 1909859"/>
                <a:gd name="connsiteY42" fmla="*/ 1064200 h 1812422"/>
                <a:gd name="connsiteX43" fmla="*/ 1323887 w 1909859"/>
                <a:gd name="connsiteY43" fmla="*/ 1130360 h 1812422"/>
                <a:gd name="connsiteX44" fmla="*/ 1353740 w 1909859"/>
                <a:gd name="connsiteY44" fmla="*/ 1227179 h 1812422"/>
                <a:gd name="connsiteX45" fmla="*/ 1438456 w 1909859"/>
                <a:gd name="connsiteY45" fmla="*/ 1478101 h 1812422"/>
                <a:gd name="connsiteX46" fmla="*/ 1438456 w 1909859"/>
                <a:gd name="connsiteY46" fmla="*/ 1477294 h 1812422"/>
                <a:gd name="connsiteX47" fmla="*/ 1519138 w 1909859"/>
                <a:gd name="connsiteY47" fmla="*/ 1733057 h 1812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909859" h="1812422">
                  <a:moveTo>
                    <a:pt x="1519138" y="1733057"/>
                  </a:moveTo>
                  <a:cubicBezTo>
                    <a:pt x="1515911" y="1762103"/>
                    <a:pt x="1547377" y="1783080"/>
                    <a:pt x="1538502" y="1812126"/>
                  </a:cubicBezTo>
                  <a:cubicBezTo>
                    <a:pt x="1474763" y="1786307"/>
                    <a:pt x="1431195" y="1732250"/>
                    <a:pt x="1373910" y="1695136"/>
                  </a:cubicBezTo>
                  <a:cubicBezTo>
                    <a:pt x="1333569" y="1668511"/>
                    <a:pt x="1291614" y="1639465"/>
                    <a:pt x="1253693" y="1606386"/>
                  </a:cubicBezTo>
                  <a:cubicBezTo>
                    <a:pt x="1210125" y="1569272"/>
                    <a:pt x="1160102" y="1538613"/>
                    <a:pt x="1111692" y="1507146"/>
                  </a:cubicBezTo>
                  <a:cubicBezTo>
                    <a:pt x="1064897" y="1477294"/>
                    <a:pt x="1029396" y="1432112"/>
                    <a:pt x="977760" y="1407907"/>
                  </a:cubicBezTo>
                  <a:cubicBezTo>
                    <a:pt x="959203" y="1399032"/>
                    <a:pt x="946294" y="1394998"/>
                    <a:pt x="927737" y="1408714"/>
                  </a:cubicBezTo>
                  <a:cubicBezTo>
                    <a:pt x="862384" y="1456316"/>
                    <a:pt x="797031" y="1504726"/>
                    <a:pt x="730872" y="1550715"/>
                  </a:cubicBezTo>
                  <a:cubicBezTo>
                    <a:pt x="650189" y="1606386"/>
                    <a:pt x="575962" y="1670932"/>
                    <a:pt x="492052" y="1723375"/>
                  </a:cubicBezTo>
                  <a:cubicBezTo>
                    <a:pt x="454131" y="1746773"/>
                    <a:pt x="419438" y="1776625"/>
                    <a:pt x="383131" y="1804057"/>
                  </a:cubicBezTo>
                  <a:cubicBezTo>
                    <a:pt x="370222" y="1818580"/>
                    <a:pt x="363767" y="1812933"/>
                    <a:pt x="368608" y="1796796"/>
                  </a:cubicBezTo>
                  <a:cubicBezTo>
                    <a:pt x="375869" y="1770171"/>
                    <a:pt x="380710" y="1742739"/>
                    <a:pt x="396040" y="1719341"/>
                  </a:cubicBezTo>
                  <a:cubicBezTo>
                    <a:pt x="421858" y="1639465"/>
                    <a:pt x="446870" y="1560397"/>
                    <a:pt x="472688" y="1480521"/>
                  </a:cubicBezTo>
                  <a:cubicBezTo>
                    <a:pt x="502541" y="1372407"/>
                    <a:pt x="542882" y="1267520"/>
                    <a:pt x="576768" y="1160212"/>
                  </a:cubicBezTo>
                  <a:cubicBezTo>
                    <a:pt x="580803" y="1146496"/>
                    <a:pt x="589678" y="1134394"/>
                    <a:pt x="585643" y="1118257"/>
                  </a:cubicBezTo>
                  <a:cubicBezTo>
                    <a:pt x="396847" y="981097"/>
                    <a:pt x="208857" y="843937"/>
                    <a:pt x="20060" y="706777"/>
                  </a:cubicBezTo>
                  <a:cubicBezTo>
                    <a:pt x="16833" y="704357"/>
                    <a:pt x="12799" y="704357"/>
                    <a:pt x="8765" y="702743"/>
                  </a:cubicBezTo>
                  <a:cubicBezTo>
                    <a:pt x="-5758" y="694675"/>
                    <a:pt x="-110" y="688221"/>
                    <a:pt x="10378" y="684186"/>
                  </a:cubicBezTo>
                  <a:cubicBezTo>
                    <a:pt x="21674" y="680152"/>
                    <a:pt x="34583" y="682573"/>
                    <a:pt x="46685" y="682573"/>
                  </a:cubicBezTo>
                  <a:cubicBezTo>
                    <a:pt x="260494" y="682573"/>
                    <a:pt x="474302" y="682573"/>
                    <a:pt x="687303" y="681766"/>
                  </a:cubicBezTo>
                  <a:cubicBezTo>
                    <a:pt x="701019" y="681766"/>
                    <a:pt x="717156" y="688221"/>
                    <a:pt x="729258" y="675311"/>
                  </a:cubicBezTo>
                  <a:cubicBezTo>
                    <a:pt x="741360" y="663209"/>
                    <a:pt x="743781" y="647879"/>
                    <a:pt x="747008" y="632550"/>
                  </a:cubicBezTo>
                  <a:cubicBezTo>
                    <a:pt x="759917" y="574458"/>
                    <a:pt x="783315" y="519594"/>
                    <a:pt x="800259" y="463117"/>
                  </a:cubicBezTo>
                  <a:cubicBezTo>
                    <a:pt x="806713" y="442139"/>
                    <a:pt x="813168" y="420355"/>
                    <a:pt x="819622" y="398571"/>
                  </a:cubicBezTo>
                  <a:cubicBezTo>
                    <a:pt x="826884" y="395344"/>
                    <a:pt x="827690" y="388889"/>
                    <a:pt x="827690" y="381628"/>
                  </a:cubicBezTo>
                  <a:cubicBezTo>
                    <a:pt x="844634" y="310627"/>
                    <a:pt x="875293" y="243661"/>
                    <a:pt x="892236" y="172660"/>
                  </a:cubicBezTo>
                  <a:cubicBezTo>
                    <a:pt x="904339" y="161365"/>
                    <a:pt x="904339" y="146035"/>
                    <a:pt x="908373" y="131512"/>
                  </a:cubicBezTo>
                  <a:cubicBezTo>
                    <a:pt x="920475" y="86330"/>
                    <a:pt x="931771" y="41148"/>
                    <a:pt x="952748" y="0"/>
                  </a:cubicBezTo>
                  <a:cubicBezTo>
                    <a:pt x="955169" y="2420"/>
                    <a:pt x="957589" y="5648"/>
                    <a:pt x="959203" y="8068"/>
                  </a:cubicBezTo>
                  <a:cubicBezTo>
                    <a:pt x="985021" y="66966"/>
                    <a:pt x="1003578" y="128285"/>
                    <a:pt x="1020521" y="190410"/>
                  </a:cubicBezTo>
                  <a:cubicBezTo>
                    <a:pt x="1024555" y="204933"/>
                    <a:pt x="1028590" y="219456"/>
                    <a:pt x="1032624" y="233979"/>
                  </a:cubicBezTo>
                  <a:cubicBezTo>
                    <a:pt x="1064897" y="317888"/>
                    <a:pt x="1093136" y="402605"/>
                    <a:pt x="1117340" y="488935"/>
                  </a:cubicBezTo>
                  <a:cubicBezTo>
                    <a:pt x="1118147" y="495390"/>
                    <a:pt x="1119761" y="501844"/>
                    <a:pt x="1120567" y="508299"/>
                  </a:cubicBezTo>
                  <a:cubicBezTo>
                    <a:pt x="1143159" y="553481"/>
                    <a:pt x="1154454" y="601890"/>
                    <a:pt x="1169784" y="649493"/>
                  </a:cubicBezTo>
                  <a:cubicBezTo>
                    <a:pt x="1179466" y="679345"/>
                    <a:pt x="1193182" y="690641"/>
                    <a:pt x="1226261" y="690641"/>
                  </a:cubicBezTo>
                  <a:cubicBezTo>
                    <a:pt x="1439263" y="689027"/>
                    <a:pt x="1652264" y="689834"/>
                    <a:pt x="1865266" y="689834"/>
                  </a:cubicBezTo>
                  <a:cubicBezTo>
                    <a:pt x="1878175" y="689834"/>
                    <a:pt x="1891891" y="686607"/>
                    <a:pt x="1904800" y="693061"/>
                  </a:cubicBezTo>
                  <a:cubicBezTo>
                    <a:pt x="1909641" y="695482"/>
                    <a:pt x="1912061" y="698709"/>
                    <a:pt x="1907221" y="696289"/>
                  </a:cubicBezTo>
                  <a:cubicBezTo>
                    <a:pt x="1907221" y="696289"/>
                    <a:pt x="1904800" y="700323"/>
                    <a:pt x="1902380" y="701937"/>
                  </a:cubicBezTo>
                  <a:cubicBezTo>
                    <a:pt x="1846709" y="742278"/>
                    <a:pt x="1791038" y="782619"/>
                    <a:pt x="1734560" y="822153"/>
                  </a:cubicBezTo>
                  <a:cubicBezTo>
                    <a:pt x="1669208" y="868949"/>
                    <a:pt x="1602241" y="914131"/>
                    <a:pt x="1536888" y="960120"/>
                  </a:cubicBezTo>
                  <a:cubicBezTo>
                    <a:pt x="1490900" y="993200"/>
                    <a:pt x="1444910" y="1027086"/>
                    <a:pt x="1398922" y="1060973"/>
                  </a:cubicBezTo>
                  <a:cubicBezTo>
                    <a:pt x="1398115" y="1061780"/>
                    <a:pt x="1397308" y="1063393"/>
                    <a:pt x="1396501" y="1064200"/>
                  </a:cubicBezTo>
                  <a:cubicBezTo>
                    <a:pt x="1369876" y="1084371"/>
                    <a:pt x="1325501" y="1094053"/>
                    <a:pt x="1323887" y="1130360"/>
                  </a:cubicBezTo>
                  <a:cubicBezTo>
                    <a:pt x="1322273" y="1161826"/>
                    <a:pt x="1343251" y="1194906"/>
                    <a:pt x="1353740" y="1227179"/>
                  </a:cubicBezTo>
                  <a:cubicBezTo>
                    <a:pt x="1387626" y="1308668"/>
                    <a:pt x="1412638" y="1393384"/>
                    <a:pt x="1438456" y="1478101"/>
                  </a:cubicBezTo>
                  <a:lnTo>
                    <a:pt x="1438456" y="1477294"/>
                  </a:lnTo>
                  <a:cubicBezTo>
                    <a:pt x="1463468" y="1563624"/>
                    <a:pt x="1496547" y="1646727"/>
                    <a:pt x="1519138" y="1733057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06E9F8A-2E46-4DB1-9D60-590393FEAE34}"/>
                </a:ext>
              </a:extLst>
            </p:cNvPr>
            <p:cNvSpPr/>
            <p:nvPr/>
          </p:nvSpPr>
          <p:spPr>
            <a:xfrm>
              <a:off x="1057934" y="3057586"/>
              <a:ext cx="157835" cy="163353"/>
            </a:xfrm>
            <a:custGeom>
              <a:avLst/>
              <a:gdLst>
                <a:gd name="connsiteX0" fmla="*/ 206471 w 594267"/>
                <a:gd name="connsiteY0" fmla="*/ 167836 h 615044"/>
                <a:gd name="connsiteX1" fmla="*/ 252460 w 594267"/>
                <a:gd name="connsiteY1" fmla="*/ 156541 h 615044"/>
                <a:gd name="connsiteX2" fmla="*/ 375904 w 594267"/>
                <a:gd name="connsiteY2" fmla="*/ 4051 h 615044"/>
                <a:gd name="connsiteX3" fmla="*/ 390427 w 594267"/>
                <a:gd name="connsiteY3" fmla="*/ 16153 h 615044"/>
                <a:gd name="connsiteX4" fmla="*/ 379938 w 594267"/>
                <a:gd name="connsiteY4" fmla="*/ 183166 h 615044"/>
                <a:gd name="connsiteX5" fmla="*/ 421086 w 594267"/>
                <a:gd name="connsiteY5" fmla="*/ 245291 h 615044"/>
                <a:gd name="connsiteX6" fmla="*/ 440450 w 594267"/>
                <a:gd name="connsiteY6" fmla="*/ 256587 h 615044"/>
                <a:gd name="connsiteX7" fmla="*/ 478371 w 594267"/>
                <a:gd name="connsiteY7" fmla="*/ 268689 h 615044"/>
                <a:gd name="connsiteX8" fmla="*/ 545337 w 594267"/>
                <a:gd name="connsiteY8" fmla="*/ 292894 h 615044"/>
                <a:gd name="connsiteX9" fmla="*/ 544530 w 594267"/>
                <a:gd name="connsiteY9" fmla="*/ 292894 h 615044"/>
                <a:gd name="connsiteX10" fmla="*/ 581644 w 594267"/>
                <a:gd name="connsiteY10" fmla="*/ 305803 h 615044"/>
                <a:gd name="connsiteX11" fmla="*/ 590519 w 594267"/>
                <a:gd name="connsiteY11" fmla="*/ 324360 h 615044"/>
                <a:gd name="connsiteX12" fmla="*/ 563894 w 594267"/>
                <a:gd name="connsiteY12" fmla="*/ 333235 h 615044"/>
                <a:gd name="connsiteX13" fmla="*/ 439643 w 594267"/>
                <a:gd name="connsiteY13" fmla="*/ 364701 h 615044"/>
                <a:gd name="connsiteX14" fmla="*/ 440450 w 594267"/>
                <a:gd name="connsiteY14" fmla="*/ 364701 h 615044"/>
                <a:gd name="connsiteX15" fmla="*/ 371870 w 594267"/>
                <a:gd name="connsiteY15" fmla="*/ 456679 h 615044"/>
                <a:gd name="connsiteX16" fmla="*/ 370256 w 594267"/>
                <a:gd name="connsiteY16" fmla="*/ 480884 h 615044"/>
                <a:gd name="connsiteX17" fmla="*/ 363802 w 594267"/>
                <a:gd name="connsiteY17" fmla="*/ 599487 h 615044"/>
                <a:gd name="connsiteX18" fmla="*/ 356540 w 594267"/>
                <a:gd name="connsiteY18" fmla="*/ 614816 h 615044"/>
                <a:gd name="connsiteX19" fmla="*/ 343631 w 594267"/>
                <a:gd name="connsiteY19" fmla="*/ 602714 h 615044"/>
                <a:gd name="connsiteX20" fmla="*/ 241165 w 594267"/>
                <a:gd name="connsiteY20" fmla="*/ 444576 h 615044"/>
                <a:gd name="connsiteX21" fmla="*/ 177425 w 594267"/>
                <a:gd name="connsiteY21" fmla="*/ 438929 h 615044"/>
                <a:gd name="connsiteX22" fmla="*/ 85448 w 594267"/>
                <a:gd name="connsiteY22" fmla="*/ 462327 h 615044"/>
                <a:gd name="connsiteX23" fmla="*/ 86255 w 594267"/>
                <a:gd name="connsiteY23" fmla="*/ 462327 h 615044"/>
                <a:gd name="connsiteX24" fmla="*/ 16061 w 594267"/>
                <a:gd name="connsiteY24" fmla="*/ 482497 h 615044"/>
                <a:gd name="connsiteX25" fmla="*/ 731 w 594267"/>
                <a:gd name="connsiteY25" fmla="*/ 472008 h 615044"/>
                <a:gd name="connsiteX26" fmla="*/ 133857 w 594267"/>
                <a:gd name="connsiteY26" fmla="*/ 308223 h 615044"/>
                <a:gd name="connsiteX27" fmla="*/ 131436 w 594267"/>
                <a:gd name="connsiteY27" fmla="*/ 274337 h 615044"/>
                <a:gd name="connsiteX28" fmla="*/ 24129 w 594267"/>
                <a:gd name="connsiteY28" fmla="*/ 114586 h 615044"/>
                <a:gd name="connsiteX29" fmla="*/ 33811 w 594267"/>
                <a:gd name="connsiteY29" fmla="*/ 100870 h 615044"/>
                <a:gd name="connsiteX30" fmla="*/ 102391 w 594267"/>
                <a:gd name="connsiteY30" fmla="*/ 129108 h 615044"/>
                <a:gd name="connsiteX31" fmla="*/ 137891 w 594267"/>
                <a:gd name="connsiteY31" fmla="*/ 141211 h 615044"/>
                <a:gd name="connsiteX32" fmla="*/ 206471 w 594267"/>
                <a:gd name="connsiteY32" fmla="*/ 167836 h 61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94267" h="615044">
                  <a:moveTo>
                    <a:pt x="206471" y="167836"/>
                  </a:moveTo>
                  <a:cubicBezTo>
                    <a:pt x="225028" y="177518"/>
                    <a:pt x="235517" y="182359"/>
                    <a:pt x="252460" y="156541"/>
                  </a:cubicBezTo>
                  <a:cubicBezTo>
                    <a:pt x="288767" y="102483"/>
                    <a:pt x="333949" y="54074"/>
                    <a:pt x="375904" y="4051"/>
                  </a:cubicBezTo>
                  <a:cubicBezTo>
                    <a:pt x="392041" y="-4824"/>
                    <a:pt x="392041" y="1630"/>
                    <a:pt x="390427" y="16153"/>
                  </a:cubicBezTo>
                  <a:cubicBezTo>
                    <a:pt x="383166" y="71824"/>
                    <a:pt x="392041" y="127495"/>
                    <a:pt x="379938" y="183166"/>
                  </a:cubicBezTo>
                  <a:cubicBezTo>
                    <a:pt x="371870" y="217052"/>
                    <a:pt x="383972" y="239643"/>
                    <a:pt x="421086" y="245291"/>
                  </a:cubicBezTo>
                  <a:cubicBezTo>
                    <a:pt x="428348" y="246098"/>
                    <a:pt x="437223" y="246905"/>
                    <a:pt x="440450" y="256587"/>
                  </a:cubicBezTo>
                  <a:cubicBezTo>
                    <a:pt x="453359" y="260621"/>
                    <a:pt x="465462" y="264655"/>
                    <a:pt x="478371" y="268689"/>
                  </a:cubicBezTo>
                  <a:cubicBezTo>
                    <a:pt x="500155" y="277564"/>
                    <a:pt x="524360" y="281598"/>
                    <a:pt x="545337" y="292894"/>
                  </a:cubicBezTo>
                  <a:lnTo>
                    <a:pt x="544530" y="292894"/>
                  </a:lnTo>
                  <a:cubicBezTo>
                    <a:pt x="556633" y="297735"/>
                    <a:pt x="568735" y="301769"/>
                    <a:pt x="581644" y="305803"/>
                  </a:cubicBezTo>
                  <a:cubicBezTo>
                    <a:pt x="588906" y="308223"/>
                    <a:pt x="600201" y="312257"/>
                    <a:pt x="590519" y="324360"/>
                  </a:cubicBezTo>
                  <a:cubicBezTo>
                    <a:pt x="581644" y="327587"/>
                    <a:pt x="572769" y="330008"/>
                    <a:pt x="563894" y="333235"/>
                  </a:cubicBezTo>
                  <a:cubicBezTo>
                    <a:pt x="521939" y="342917"/>
                    <a:pt x="480791" y="354212"/>
                    <a:pt x="439643" y="364701"/>
                  </a:cubicBezTo>
                  <a:lnTo>
                    <a:pt x="440450" y="364701"/>
                  </a:lnTo>
                  <a:cubicBezTo>
                    <a:pt x="372677" y="384065"/>
                    <a:pt x="372677" y="384065"/>
                    <a:pt x="371870" y="456679"/>
                  </a:cubicBezTo>
                  <a:cubicBezTo>
                    <a:pt x="371870" y="464747"/>
                    <a:pt x="372677" y="472815"/>
                    <a:pt x="370256" y="480884"/>
                  </a:cubicBezTo>
                  <a:cubicBezTo>
                    <a:pt x="360575" y="520418"/>
                    <a:pt x="364609" y="559952"/>
                    <a:pt x="363802" y="599487"/>
                  </a:cubicBezTo>
                  <a:cubicBezTo>
                    <a:pt x="363802" y="605941"/>
                    <a:pt x="364609" y="614009"/>
                    <a:pt x="356540" y="614816"/>
                  </a:cubicBezTo>
                  <a:cubicBezTo>
                    <a:pt x="348472" y="616430"/>
                    <a:pt x="346052" y="609168"/>
                    <a:pt x="343631" y="602714"/>
                  </a:cubicBezTo>
                  <a:cubicBezTo>
                    <a:pt x="308938" y="550270"/>
                    <a:pt x="279085" y="494600"/>
                    <a:pt x="241165" y="444576"/>
                  </a:cubicBezTo>
                  <a:cubicBezTo>
                    <a:pt x="220994" y="417951"/>
                    <a:pt x="199210" y="433281"/>
                    <a:pt x="177425" y="438929"/>
                  </a:cubicBezTo>
                  <a:cubicBezTo>
                    <a:pt x="146766" y="446190"/>
                    <a:pt x="116107" y="454258"/>
                    <a:pt x="85448" y="462327"/>
                  </a:cubicBezTo>
                  <a:lnTo>
                    <a:pt x="86255" y="462327"/>
                  </a:lnTo>
                  <a:cubicBezTo>
                    <a:pt x="63663" y="472815"/>
                    <a:pt x="39459" y="473622"/>
                    <a:pt x="16061" y="482497"/>
                  </a:cubicBezTo>
                  <a:cubicBezTo>
                    <a:pt x="10413" y="484918"/>
                    <a:pt x="-3303" y="488145"/>
                    <a:pt x="731" y="472008"/>
                  </a:cubicBezTo>
                  <a:cubicBezTo>
                    <a:pt x="45106" y="417145"/>
                    <a:pt x="87868" y="361474"/>
                    <a:pt x="133857" y="308223"/>
                  </a:cubicBezTo>
                  <a:cubicBezTo>
                    <a:pt x="147573" y="292087"/>
                    <a:pt x="137891" y="284019"/>
                    <a:pt x="131436" y="274337"/>
                  </a:cubicBezTo>
                  <a:cubicBezTo>
                    <a:pt x="95936" y="221086"/>
                    <a:pt x="62050" y="166222"/>
                    <a:pt x="24129" y="114586"/>
                  </a:cubicBezTo>
                  <a:cubicBezTo>
                    <a:pt x="7186" y="91188"/>
                    <a:pt x="28163" y="103290"/>
                    <a:pt x="33811" y="100870"/>
                  </a:cubicBezTo>
                  <a:cubicBezTo>
                    <a:pt x="56402" y="110552"/>
                    <a:pt x="83027" y="111358"/>
                    <a:pt x="102391" y="129108"/>
                  </a:cubicBezTo>
                  <a:cubicBezTo>
                    <a:pt x="114493" y="133143"/>
                    <a:pt x="125789" y="137177"/>
                    <a:pt x="137891" y="141211"/>
                  </a:cubicBezTo>
                  <a:cubicBezTo>
                    <a:pt x="160482" y="148472"/>
                    <a:pt x="186301" y="150086"/>
                    <a:pt x="206471" y="167836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4A1CC65-6E87-4350-8E50-44281E72CB18}"/>
                </a:ext>
              </a:extLst>
            </p:cNvPr>
            <p:cNvSpPr/>
            <p:nvPr/>
          </p:nvSpPr>
          <p:spPr>
            <a:xfrm>
              <a:off x="1231860" y="2871802"/>
              <a:ext cx="164118" cy="156431"/>
            </a:xfrm>
            <a:custGeom>
              <a:avLst/>
              <a:gdLst>
                <a:gd name="connsiteX0" fmla="*/ 611787 w 617923"/>
                <a:gd name="connsiteY0" fmla="*/ 217842 h 588981"/>
                <a:gd name="connsiteX1" fmla="*/ 442354 w 617923"/>
                <a:gd name="connsiteY1" fmla="*/ 347741 h 588981"/>
                <a:gd name="connsiteX2" fmla="*/ 442354 w 617923"/>
                <a:gd name="connsiteY2" fmla="*/ 394537 h 588981"/>
                <a:gd name="connsiteX3" fmla="*/ 487536 w 617923"/>
                <a:gd name="connsiteY3" fmla="*/ 512333 h 588981"/>
                <a:gd name="connsiteX4" fmla="*/ 492377 w 617923"/>
                <a:gd name="connsiteY4" fmla="*/ 531697 h 588981"/>
                <a:gd name="connsiteX5" fmla="*/ 486729 w 617923"/>
                <a:gd name="connsiteY5" fmla="*/ 572845 h 588981"/>
                <a:gd name="connsiteX6" fmla="*/ 335853 w 617923"/>
                <a:gd name="connsiteY6" fmla="*/ 460696 h 588981"/>
                <a:gd name="connsiteX7" fmla="*/ 294705 w 617923"/>
                <a:gd name="connsiteY7" fmla="*/ 463924 h 588981"/>
                <a:gd name="connsiteX8" fmla="*/ 136568 w 617923"/>
                <a:gd name="connsiteY8" fmla="*/ 588981 h 588981"/>
                <a:gd name="connsiteX9" fmla="*/ 126079 w 617923"/>
                <a:gd name="connsiteY9" fmla="*/ 567197 h 588981"/>
                <a:gd name="connsiteX10" fmla="*/ 174488 w 617923"/>
                <a:gd name="connsiteY10" fmla="*/ 398571 h 588981"/>
                <a:gd name="connsiteX11" fmla="*/ 163193 w 617923"/>
                <a:gd name="connsiteY11" fmla="*/ 342900 h 588981"/>
                <a:gd name="connsiteX12" fmla="*/ 1021 w 617923"/>
                <a:gd name="connsiteY12" fmla="*/ 233979 h 588981"/>
                <a:gd name="connsiteX13" fmla="*/ 20385 w 617923"/>
                <a:gd name="connsiteY13" fmla="*/ 222683 h 588981"/>
                <a:gd name="connsiteX14" fmla="*/ 180943 w 617923"/>
                <a:gd name="connsiteY14" fmla="*/ 218649 h 588981"/>
                <a:gd name="connsiteX15" fmla="*/ 246296 w 617923"/>
                <a:gd name="connsiteY15" fmla="*/ 167819 h 588981"/>
                <a:gd name="connsiteX16" fmla="*/ 272114 w 617923"/>
                <a:gd name="connsiteY16" fmla="*/ 80682 h 588981"/>
                <a:gd name="connsiteX17" fmla="*/ 272114 w 617923"/>
                <a:gd name="connsiteY17" fmla="*/ 81489 h 588981"/>
                <a:gd name="connsiteX18" fmla="*/ 296319 w 617923"/>
                <a:gd name="connsiteY18" fmla="*/ 0 h 588981"/>
                <a:gd name="connsiteX19" fmla="*/ 295512 w 617923"/>
                <a:gd name="connsiteY19" fmla="*/ 807 h 588981"/>
                <a:gd name="connsiteX20" fmla="*/ 317296 w 617923"/>
                <a:gd name="connsiteY20" fmla="*/ 21784 h 588981"/>
                <a:gd name="connsiteX21" fmla="*/ 351989 w 617923"/>
                <a:gd name="connsiteY21" fmla="*/ 125865 h 588981"/>
                <a:gd name="connsiteX22" fmla="*/ 364092 w 617923"/>
                <a:gd name="connsiteY22" fmla="*/ 169433 h 588981"/>
                <a:gd name="connsiteX23" fmla="*/ 460911 w 617923"/>
                <a:gd name="connsiteY23" fmla="*/ 213001 h 588981"/>
                <a:gd name="connsiteX24" fmla="*/ 613400 w 617923"/>
                <a:gd name="connsiteY24" fmla="*/ 207354 h 588981"/>
                <a:gd name="connsiteX25" fmla="*/ 616627 w 617923"/>
                <a:gd name="connsiteY25" fmla="*/ 209774 h 588981"/>
                <a:gd name="connsiteX26" fmla="*/ 611787 w 617923"/>
                <a:gd name="connsiteY26" fmla="*/ 217842 h 588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17923" h="588981">
                  <a:moveTo>
                    <a:pt x="611787" y="217842"/>
                  </a:moveTo>
                  <a:cubicBezTo>
                    <a:pt x="551275" y="255763"/>
                    <a:pt x="503672" y="310627"/>
                    <a:pt x="442354" y="347741"/>
                  </a:cubicBezTo>
                  <a:cubicBezTo>
                    <a:pt x="422990" y="359843"/>
                    <a:pt x="444774" y="379207"/>
                    <a:pt x="442354" y="394537"/>
                  </a:cubicBezTo>
                  <a:cubicBezTo>
                    <a:pt x="466558" y="430037"/>
                    <a:pt x="471399" y="473605"/>
                    <a:pt x="487536" y="512333"/>
                  </a:cubicBezTo>
                  <a:cubicBezTo>
                    <a:pt x="489149" y="518787"/>
                    <a:pt x="490763" y="525242"/>
                    <a:pt x="492377" y="531697"/>
                  </a:cubicBezTo>
                  <a:cubicBezTo>
                    <a:pt x="514161" y="568004"/>
                    <a:pt x="513354" y="570424"/>
                    <a:pt x="486729" y="572845"/>
                  </a:cubicBezTo>
                  <a:cubicBezTo>
                    <a:pt x="443160" y="526049"/>
                    <a:pt x="381842" y="503458"/>
                    <a:pt x="335853" y="460696"/>
                  </a:cubicBezTo>
                  <a:cubicBezTo>
                    <a:pt x="321330" y="446980"/>
                    <a:pt x="312455" y="447787"/>
                    <a:pt x="294705" y="463924"/>
                  </a:cubicBezTo>
                  <a:cubicBezTo>
                    <a:pt x="245489" y="509106"/>
                    <a:pt x="181750" y="537345"/>
                    <a:pt x="136568" y="588981"/>
                  </a:cubicBezTo>
                  <a:cubicBezTo>
                    <a:pt x="122851" y="580106"/>
                    <a:pt x="122851" y="580106"/>
                    <a:pt x="126079" y="567197"/>
                  </a:cubicBezTo>
                  <a:cubicBezTo>
                    <a:pt x="139795" y="510719"/>
                    <a:pt x="159965" y="455048"/>
                    <a:pt x="174488" y="398571"/>
                  </a:cubicBezTo>
                  <a:cubicBezTo>
                    <a:pt x="194659" y="375173"/>
                    <a:pt x="184977" y="357423"/>
                    <a:pt x="163193" y="342900"/>
                  </a:cubicBezTo>
                  <a:cubicBezTo>
                    <a:pt x="109136" y="306593"/>
                    <a:pt x="55078" y="270286"/>
                    <a:pt x="1021" y="233979"/>
                  </a:cubicBezTo>
                  <a:cubicBezTo>
                    <a:pt x="-4627" y="210581"/>
                    <a:pt x="14737" y="222683"/>
                    <a:pt x="20385" y="222683"/>
                  </a:cubicBezTo>
                  <a:cubicBezTo>
                    <a:pt x="73635" y="222683"/>
                    <a:pt x="127692" y="218649"/>
                    <a:pt x="180943" y="218649"/>
                  </a:cubicBezTo>
                  <a:cubicBezTo>
                    <a:pt x="219670" y="219456"/>
                    <a:pt x="239034" y="205740"/>
                    <a:pt x="246296" y="167819"/>
                  </a:cubicBezTo>
                  <a:cubicBezTo>
                    <a:pt x="251943" y="137967"/>
                    <a:pt x="261625" y="108921"/>
                    <a:pt x="272114" y="80682"/>
                  </a:cubicBezTo>
                  <a:lnTo>
                    <a:pt x="272114" y="81489"/>
                  </a:lnTo>
                  <a:cubicBezTo>
                    <a:pt x="278569" y="54057"/>
                    <a:pt x="287443" y="26625"/>
                    <a:pt x="296319" y="0"/>
                  </a:cubicBezTo>
                  <a:lnTo>
                    <a:pt x="295512" y="807"/>
                  </a:lnTo>
                  <a:cubicBezTo>
                    <a:pt x="313262" y="-3227"/>
                    <a:pt x="313262" y="11295"/>
                    <a:pt x="317296" y="21784"/>
                  </a:cubicBezTo>
                  <a:cubicBezTo>
                    <a:pt x="329398" y="56478"/>
                    <a:pt x="340694" y="91171"/>
                    <a:pt x="351989" y="125865"/>
                  </a:cubicBezTo>
                  <a:cubicBezTo>
                    <a:pt x="356023" y="140387"/>
                    <a:pt x="360058" y="154910"/>
                    <a:pt x="364092" y="169433"/>
                  </a:cubicBezTo>
                  <a:cubicBezTo>
                    <a:pt x="377808" y="224297"/>
                    <a:pt x="420569" y="217035"/>
                    <a:pt x="460911" y="213001"/>
                  </a:cubicBezTo>
                  <a:cubicBezTo>
                    <a:pt x="511740" y="208160"/>
                    <a:pt x="562571" y="203319"/>
                    <a:pt x="613400" y="207354"/>
                  </a:cubicBezTo>
                  <a:cubicBezTo>
                    <a:pt x="619048" y="208160"/>
                    <a:pt x="611787" y="206547"/>
                    <a:pt x="616627" y="209774"/>
                  </a:cubicBezTo>
                  <a:cubicBezTo>
                    <a:pt x="620661" y="213001"/>
                    <a:pt x="614207" y="215422"/>
                    <a:pt x="611787" y="217842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CF69D7C-E3F7-4664-A2E3-E796346132FB}"/>
                </a:ext>
              </a:extLst>
            </p:cNvPr>
            <p:cNvSpPr/>
            <p:nvPr/>
          </p:nvSpPr>
          <p:spPr>
            <a:xfrm>
              <a:off x="1056504" y="2421993"/>
              <a:ext cx="159985" cy="163791"/>
            </a:xfrm>
            <a:custGeom>
              <a:avLst/>
              <a:gdLst>
                <a:gd name="connsiteX0" fmla="*/ 14187 w 602361"/>
                <a:gd name="connsiteY0" fmla="*/ 434940 h 616693"/>
                <a:gd name="connsiteX1" fmla="*/ 25483 w 602361"/>
                <a:gd name="connsiteY1" fmla="*/ 422837 h 616693"/>
                <a:gd name="connsiteX2" fmla="*/ 70665 w 602361"/>
                <a:gd name="connsiteY2" fmla="*/ 370394 h 616693"/>
                <a:gd name="connsiteX3" fmla="*/ 81960 w 602361"/>
                <a:gd name="connsiteY3" fmla="*/ 359098 h 616693"/>
                <a:gd name="connsiteX4" fmla="*/ 127142 w 602361"/>
                <a:gd name="connsiteY4" fmla="*/ 306655 h 616693"/>
                <a:gd name="connsiteX5" fmla="*/ 141665 w 602361"/>
                <a:gd name="connsiteY5" fmla="*/ 267927 h 616693"/>
                <a:gd name="connsiteX6" fmla="*/ 38392 w 602361"/>
                <a:gd name="connsiteY6" fmla="*/ 96880 h 616693"/>
                <a:gd name="connsiteX7" fmla="*/ 40005 w 602361"/>
                <a:gd name="connsiteY7" fmla="*/ 81551 h 616693"/>
                <a:gd name="connsiteX8" fmla="*/ 65824 w 602361"/>
                <a:gd name="connsiteY8" fmla="*/ 92846 h 616693"/>
                <a:gd name="connsiteX9" fmla="*/ 232029 w 602361"/>
                <a:gd name="connsiteY9" fmla="*/ 163847 h 616693"/>
                <a:gd name="connsiteX10" fmla="*/ 274791 w 602361"/>
                <a:gd name="connsiteY10" fmla="*/ 141256 h 616693"/>
                <a:gd name="connsiteX11" fmla="*/ 319973 w 602361"/>
                <a:gd name="connsiteY11" fmla="*/ 88812 h 616693"/>
                <a:gd name="connsiteX12" fmla="*/ 331269 w 602361"/>
                <a:gd name="connsiteY12" fmla="*/ 77517 h 616693"/>
                <a:gd name="connsiteX13" fmla="*/ 376451 w 602361"/>
                <a:gd name="connsiteY13" fmla="*/ 25073 h 616693"/>
                <a:gd name="connsiteX14" fmla="*/ 387746 w 602361"/>
                <a:gd name="connsiteY14" fmla="*/ 12971 h 616693"/>
                <a:gd name="connsiteX15" fmla="*/ 400655 w 602361"/>
                <a:gd name="connsiteY15" fmla="*/ 62 h 616693"/>
                <a:gd name="connsiteX16" fmla="*/ 407917 w 602361"/>
                <a:gd name="connsiteY16" fmla="*/ 16198 h 616693"/>
                <a:gd name="connsiteX17" fmla="*/ 396621 w 602361"/>
                <a:gd name="connsiteY17" fmla="*/ 130767 h 616693"/>
                <a:gd name="connsiteX18" fmla="*/ 391780 w 602361"/>
                <a:gd name="connsiteY18" fmla="*/ 169495 h 616693"/>
                <a:gd name="connsiteX19" fmla="*/ 436963 w 602361"/>
                <a:gd name="connsiteY19" fmla="*/ 255018 h 616693"/>
                <a:gd name="connsiteX20" fmla="*/ 546691 w 602361"/>
                <a:gd name="connsiteY20" fmla="*/ 299393 h 616693"/>
                <a:gd name="connsiteX21" fmla="*/ 602361 w 602361"/>
                <a:gd name="connsiteY21" fmla="*/ 329246 h 616693"/>
                <a:gd name="connsiteX22" fmla="*/ 444224 w 602361"/>
                <a:gd name="connsiteY22" fmla="*/ 367166 h 616693"/>
                <a:gd name="connsiteX23" fmla="*/ 365962 w 602361"/>
                <a:gd name="connsiteY23" fmla="*/ 470440 h 616693"/>
                <a:gd name="connsiteX24" fmla="*/ 348212 w 602361"/>
                <a:gd name="connsiteY24" fmla="*/ 611634 h 616693"/>
                <a:gd name="connsiteX25" fmla="*/ 344985 w 602361"/>
                <a:gd name="connsiteY25" fmla="*/ 614054 h 616693"/>
                <a:gd name="connsiteX26" fmla="*/ 339337 w 602361"/>
                <a:gd name="connsiteY26" fmla="*/ 609213 h 616693"/>
                <a:gd name="connsiteX27" fmla="*/ 226382 w 602361"/>
                <a:gd name="connsiteY27" fmla="*/ 423644 h 616693"/>
                <a:gd name="connsiteX28" fmla="*/ 140858 w 602361"/>
                <a:gd name="connsiteY28" fmla="*/ 434133 h 616693"/>
                <a:gd name="connsiteX29" fmla="*/ 25483 w 602361"/>
                <a:gd name="connsiteY29" fmla="*/ 460758 h 616693"/>
                <a:gd name="connsiteX30" fmla="*/ 471 w 602361"/>
                <a:gd name="connsiteY30" fmla="*/ 457531 h 616693"/>
                <a:gd name="connsiteX31" fmla="*/ 14187 w 602361"/>
                <a:gd name="connsiteY31" fmla="*/ 434940 h 61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02361" h="616693">
                  <a:moveTo>
                    <a:pt x="14187" y="434940"/>
                  </a:moveTo>
                  <a:cubicBezTo>
                    <a:pt x="18221" y="430905"/>
                    <a:pt x="21448" y="426871"/>
                    <a:pt x="25483" y="422837"/>
                  </a:cubicBezTo>
                  <a:cubicBezTo>
                    <a:pt x="35165" y="400246"/>
                    <a:pt x="54528" y="386530"/>
                    <a:pt x="70665" y="370394"/>
                  </a:cubicBezTo>
                  <a:cubicBezTo>
                    <a:pt x="74699" y="366360"/>
                    <a:pt x="77926" y="362325"/>
                    <a:pt x="81960" y="359098"/>
                  </a:cubicBezTo>
                  <a:cubicBezTo>
                    <a:pt x="90835" y="336507"/>
                    <a:pt x="111006" y="322791"/>
                    <a:pt x="127142" y="306655"/>
                  </a:cubicBezTo>
                  <a:cubicBezTo>
                    <a:pt x="137631" y="296166"/>
                    <a:pt x="154574" y="288905"/>
                    <a:pt x="141665" y="267927"/>
                  </a:cubicBezTo>
                  <a:cubicBezTo>
                    <a:pt x="106165" y="211449"/>
                    <a:pt x="73085" y="154165"/>
                    <a:pt x="38392" y="96880"/>
                  </a:cubicBezTo>
                  <a:cubicBezTo>
                    <a:pt x="26289" y="89619"/>
                    <a:pt x="27903" y="82358"/>
                    <a:pt x="40005" y="81551"/>
                  </a:cubicBezTo>
                  <a:cubicBezTo>
                    <a:pt x="48880" y="80744"/>
                    <a:pt x="60983" y="81551"/>
                    <a:pt x="65824" y="92846"/>
                  </a:cubicBezTo>
                  <a:cubicBezTo>
                    <a:pt x="121494" y="116244"/>
                    <a:pt x="177165" y="138835"/>
                    <a:pt x="232029" y="163847"/>
                  </a:cubicBezTo>
                  <a:cubicBezTo>
                    <a:pt x="259461" y="176756"/>
                    <a:pt x="261882" y="150938"/>
                    <a:pt x="274791" y="141256"/>
                  </a:cubicBezTo>
                  <a:cubicBezTo>
                    <a:pt x="284473" y="118665"/>
                    <a:pt x="303837" y="104949"/>
                    <a:pt x="319973" y="88812"/>
                  </a:cubicBezTo>
                  <a:cubicBezTo>
                    <a:pt x="324007" y="84778"/>
                    <a:pt x="327234" y="80744"/>
                    <a:pt x="331269" y="77517"/>
                  </a:cubicBezTo>
                  <a:cubicBezTo>
                    <a:pt x="340144" y="54926"/>
                    <a:pt x="360314" y="41210"/>
                    <a:pt x="376451" y="25073"/>
                  </a:cubicBezTo>
                  <a:cubicBezTo>
                    <a:pt x="380485" y="21039"/>
                    <a:pt x="383712" y="17005"/>
                    <a:pt x="387746" y="12971"/>
                  </a:cubicBezTo>
                  <a:cubicBezTo>
                    <a:pt x="389360" y="6516"/>
                    <a:pt x="393394" y="-745"/>
                    <a:pt x="400655" y="62"/>
                  </a:cubicBezTo>
                  <a:cubicBezTo>
                    <a:pt x="408724" y="868"/>
                    <a:pt x="408724" y="9744"/>
                    <a:pt x="407917" y="16198"/>
                  </a:cubicBezTo>
                  <a:cubicBezTo>
                    <a:pt x="405496" y="54119"/>
                    <a:pt x="400655" y="92846"/>
                    <a:pt x="396621" y="130767"/>
                  </a:cubicBezTo>
                  <a:cubicBezTo>
                    <a:pt x="395008" y="143676"/>
                    <a:pt x="395008" y="157392"/>
                    <a:pt x="391780" y="169495"/>
                  </a:cubicBezTo>
                  <a:cubicBezTo>
                    <a:pt x="382099" y="211449"/>
                    <a:pt x="396621" y="239688"/>
                    <a:pt x="436963" y="255018"/>
                  </a:cubicBezTo>
                  <a:cubicBezTo>
                    <a:pt x="473270" y="269541"/>
                    <a:pt x="509577" y="284064"/>
                    <a:pt x="546691" y="299393"/>
                  </a:cubicBezTo>
                  <a:cubicBezTo>
                    <a:pt x="565247" y="305848"/>
                    <a:pt x="584611" y="310689"/>
                    <a:pt x="602361" y="329246"/>
                  </a:cubicBezTo>
                  <a:cubicBezTo>
                    <a:pt x="549111" y="347803"/>
                    <a:pt x="495861" y="354257"/>
                    <a:pt x="444224" y="367166"/>
                  </a:cubicBezTo>
                  <a:cubicBezTo>
                    <a:pt x="372417" y="385723"/>
                    <a:pt x="371610" y="384917"/>
                    <a:pt x="365962" y="470440"/>
                  </a:cubicBezTo>
                  <a:cubicBezTo>
                    <a:pt x="354666" y="516429"/>
                    <a:pt x="361928" y="565645"/>
                    <a:pt x="348212" y="611634"/>
                  </a:cubicBezTo>
                  <a:cubicBezTo>
                    <a:pt x="346598" y="616475"/>
                    <a:pt x="342564" y="618895"/>
                    <a:pt x="344985" y="614054"/>
                  </a:cubicBezTo>
                  <a:cubicBezTo>
                    <a:pt x="343371" y="613248"/>
                    <a:pt x="340951" y="611634"/>
                    <a:pt x="339337" y="609213"/>
                  </a:cubicBezTo>
                  <a:cubicBezTo>
                    <a:pt x="299803" y="548702"/>
                    <a:pt x="270757" y="481735"/>
                    <a:pt x="226382" y="423644"/>
                  </a:cubicBezTo>
                  <a:cubicBezTo>
                    <a:pt x="195722" y="411542"/>
                    <a:pt x="168290" y="427678"/>
                    <a:pt x="140858" y="434133"/>
                  </a:cubicBezTo>
                  <a:cubicBezTo>
                    <a:pt x="102131" y="443008"/>
                    <a:pt x="62596" y="447849"/>
                    <a:pt x="25483" y="460758"/>
                  </a:cubicBezTo>
                  <a:cubicBezTo>
                    <a:pt x="16607" y="463985"/>
                    <a:pt x="5312" y="468019"/>
                    <a:pt x="471" y="457531"/>
                  </a:cubicBezTo>
                  <a:cubicBezTo>
                    <a:pt x="-1949" y="447849"/>
                    <a:pt x="5312" y="438974"/>
                    <a:pt x="14187" y="434940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853E533-6346-4DE3-9C17-3CDC8BD47D2E}"/>
                </a:ext>
              </a:extLst>
            </p:cNvPr>
            <p:cNvSpPr/>
            <p:nvPr/>
          </p:nvSpPr>
          <p:spPr>
            <a:xfrm>
              <a:off x="1225489" y="2603714"/>
              <a:ext cx="163616" cy="161408"/>
            </a:xfrm>
            <a:custGeom>
              <a:avLst/>
              <a:gdLst>
                <a:gd name="connsiteX0" fmla="*/ 379207 w 616035"/>
                <a:gd name="connsiteY0" fmla="*/ 154148 h 607719"/>
                <a:gd name="connsiteX1" fmla="*/ 455048 w 616035"/>
                <a:gd name="connsiteY1" fmla="*/ 117841 h 607719"/>
                <a:gd name="connsiteX2" fmla="*/ 562356 w 616035"/>
                <a:gd name="connsiteY2" fmla="*/ 73466 h 607719"/>
                <a:gd name="connsiteX3" fmla="*/ 555901 w 616035"/>
                <a:gd name="connsiteY3" fmla="*/ 89603 h 607719"/>
                <a:gd name="connsiteX4" fmla="*/ 542992 w 616035"/>
                <a:gd name="connsiteY4" fmla="*/ 117034 h 607719"/>
                <a:gd name="connsiteX5" fmla="*/ 506685 w 616035"/>
                <a:gd name="connsiteY5" fmla="*/ 178353 h 607719"/>
                <a:gd name="connsiteX6" fmla="*/ 494583 w 616035"/>
                <a:gd name="connsiteY6" fmla="*/ 205785 h 607719"/>
                <a:gd name="connsiteX7" fmla="*/ 470378 w 616035"/>
                <a:gd name="connsiteY7" fmla="*/ 287274 h 607719"/>
                <a:gd name="connsiteX8" fmla="*/ 513947 w 616035"/>
                <a:gd name="connsiteY8" fmla="*/ 331650 h 607719"/>
                <a:gd name="connsiteX9" fmla="*/ 606731 w 616035"/>
                <a:gd name="connsiteY9" fmla="*/ 424434 h 607719"/>
                <a:gd name="connsiteX10" fmla="*/ 613993 w 616035"/>
                <a:gd name="connsiteY10" fmla="*/ 444605 h 607719"/>
                <a:gd name="connsiteX11" fmla="*/ 595436 w 616035"/>
                <a:gd name="connsiteY11" fmla="*/ 447832 h 607719"/>
                <a:gd name="connsiteX12" fmla="*/ 429230 w 616035"/>
                <a:gd name="connsiteY12" fmla="*/ 414752 h 607719"/>
                <a:gd name="connsiteX13" fmla="*/ 348548 w 616035"/>
                <a:gd name="connsiteY13" fmla="*/ 480912 h 607719"/>
                <a:gd name="connsiteX14" fmla="*/ 304979 w 616035"/>
                <a:gd name="connsiteY14" fmla="*/ 558367 h 607719"/>
                <a:gd name="connsiteX15" fmla="*/ 284809 w 616035"/>
                <a:gd name="connsiteY15" fmla="*/ 601935 h 607719"/>
                <a:gd name="connsiteX16" fmla="*/ 264638 w 616035"/>
                <a:gd name="connsiteY16" fmla="*/ 585799 h 607719"/>
                <a:gd name="connsiteX17" fmla="*/ 243661 w 616035"/>
                <a:gd name="connsiteY17" fmla="*/ 426855 h 607719"/>
                <a:gd name="connsiteX18" fmla="*/ 194444 w 616035"/>
                <a:gd name="connsiteY18" fmla="*/ 376025 h 607719"/>
                <a:gd name="connsiteX19" fmla="*/ 0 w 616035"/>
                <a:gd name="connsiteY19" fmla="*/ 338104 h 607719"/>
                <a:gd name="connsiteX20" fmla="*/ 144421 w 616035"/>
                <a:gd name="connsiteY20" fmla="*/ 267104 h 607719"/>
                <a:gd name="connsiteX21" fmla="*/ 204126 w 616035"/>
                <a:gd name="connsiteY21" fmla="*/ 238865 h 607719"/>
                <a:gd name="connsiteX22" fmla="*/ 200899 w 616035"/>
                <a:gd name="connsiteY22" fmla="*/ 134785 h 607719"/>
                <a:gd name="connsiteX23" fmla="*/ 187183 w 616035"/>
                <a:gd name="connsiteY23" fmla="*/ 29091 h 607719"/>
                <a:gd name="connsiteX24" fmla="*/ 191217 w 616035"/>
                <a:gd name="connsiteY24" fmla="*/ 852 h 607719"/>
                <a:gd name="connsiteX25" fmla="*/ 213808 w 616035"/>
                <a:gd name="connsiteY25" fmla="*/ 13761 h 607719"/>
                <a:gd name="connsiteX26" fmla="*/ 229138 w 616035"/>
                <a:gd name="connsiteY26" fmla="*/ 36352 h 607719"/>
                <a:gd name="connsiteX27" fmla="*/ 304979 w 616035"/>
                <a:gd name="connsiteY27" fmla="*/ 113000 h 607719"/>
                <a:gd name="connsiteX28" fmla="*/ 335638 w 616035"/>
                <a:gd name="connsiteY28" fmla="*/ 143660 h 607719"/>
                <a:gd name="connsiteX29" fmla="*/ 379207 w 616035"/>
                <a:gd name="connsiteY29" fmla="*/ 154148 h 607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16035" h="607719">
                  <a:moveTo>
                    <a:pt x="379207" y="154148"/>
                  </a:moveTo>
                  <a:cubicBezTo>
                    <a:pt x="404218" y="142046"/>
                    <a:pt x="430037" y="129944"/>
                    <a:pt x="455048" y="117841"/>
                  </a:cubicBezTo>
                  <a:cubicBezTo>
                    <a:pt x="489742" y="100898"/>
                    <a:pt x="519594" y="71046"/>
                    <a:pt x="562356" y="73466"/>
                  </a:cubicBezTo>
                  <a:cubicBezTo>
                    <a:pt x="563969" y="80727"/>
                    <a:pt x="563163" y="86375"/>
                    <a:pt x="555901" y="89603"/>
                  </a:cubicBezTo>
                  <a:cubicBezTo>
                    <a:pt x="551867" y="98478"/>
                    <a:pt x="547833" y="107353"/>
                    <a:pt x="542992" y="117034"/>
                  </a:cubicBezTo>
                  <a:cubicBezTo>
                    <a:pt x="531696" y="138012"/>
                    <a:pt x="526049" y="162217"/>
                    <a:pt x="506685" y="178353"/>
                  </a:cubicBezTo>
                  <a:cubicBezTo>
                    <a:pt x="502651" y="187228"/>
                    <a:pt x="498617" y="196103"/>
                    <a:pt x="494583" y="205785"/>
                  </a:cubicBezTo>
                  <a:cubicBezTo>
                    <a:pt x="488128" y="233217"/>
                    <a:pt x="455855" y="253388"/>
                    <a:pt x="470378" y="287274"/>
                  </a:cubicBezTo>
                  <a:cubicBezTo>
                    <a:pt x="484901" y="301797"/>
                    <a:pt x="499423" y="316320"/>
                    <a:pt x="513947" y="331650"/>
                  </a:cubicBezTo>
                  <a:cubicBezTo>
                    <a:pt x="546220" y="361502"/>
                    <a:pt x="576072" y="392968"/>
                    <a:pt x="606731" y="424434"/>
                  </a:cubicBezTo>
                  <a:cubicBezTo>
                    <a:pt x="612379" y="430082"/>
                    <a:pt x="619640" y="435730"/>
                    <a:pt x="613993" y="444605"/>
                  </a:cubicBezTo>
                  <a:cubicBezTo>
                    <a:pt x="609958" y="450253"/>
                    <a:pt x="601890" y="449446"/>
                    <a:pt x="595436" y="447832"/>
                  </a:cubicBezTo>
                  <a:cubicBezTo>
                    <a:pt x="540572" y="432503"/>
                    <a:pt x="483287" y="430889"/>
                    <a:pt x="429230" y="414752"/>
                  </a:cubicBezTo>
                  <a:cubicBezTo>
                    <a:pt x="371945" y="399423"/>
                    <a:pt x="363877" y="443798"/>
                    <a:pt x="348548" y="480912"/>
                  </a:cubicBezTo>
                  <a:cubicBezTo>
                    <a:pt x="334832" y="507537"/>
                    <a:pt x="325957" y="536583"/>
                    <a:pt x="304979" y="558367"/>
                  </a:cubicBezTo>
                  <a:cubicBezTo>
                    <a:pt x="298525" y="572890"/>
                    <a:pt x="291263" y="587413"/>
                    <a:pt x="284809" y="601935"/>
                  </a:cubicBezTo>
                  <a:cubicBezTo>
                    <a:pt x="261411" y="617265"/>
                    <a:pt x="265445" y="598708"/>
                    <a:pt x="264638" y="585799"/>
                  </a:cubicBezTo>
                  <a:cubicBezTo>
                    <a:pt x="260604" y="532549"/>
                    <a:pt x="250115" y="480105"/>
                    <a:pt x="243661" y="426855"/>
                  </a:cubicBezTo>
                  <a:cubicBezTo>
                    <a:pt x="243661" y="394582"/>
                    <a:pt x="232365" y="371991"/>
                    <a:pt x="194444" y="376025"/>
                  </a:cubicBezTo>
                  <a:cubicBezTo>
                    <a:pt x="133933" y="362309"/>
                    <a:pt x="71807" y="355854"/>
                    <a:pt x="0" y="338104"/>
                  </a:cubicBezTo>
                  <a:cubicBezTo>
                    <a:pt x="51637" y="307445"/>
                    <a:pt x="96819" y="284854"/>
                    <a:pt x="144421" y="267104"/>
                  </a:cubicBezTo>
                  <a:cubicBezTo>
                    <a:pt x="164592" y="257422"/>
                    <a:pt x="183956" y="248547"/>
                    <a:pt x="204126" y="238865"/>
                  </a:cubicBezTo>
                  <a:cubicBezTo>
                    <a:pt x="228331" y="203365"/>
                    <a:pt x="204126" y="169478"/>
                    <a:pt x="200899" y="134785"/>
                  </a:cubicBezTo>
                  <a:cubicBezTo>
                    <a:pt x="200092" y="99284"/>
                    <a:pt x="192831" y="63784"/>
                    <a:pt x="187183" y="29091"/>
                  </a:cubicBezTo>
                  <a:cubicBezTo>
                    <a:pt x="185569" y="19409"/>
                    <a:pt x="178308" y="6500"/>
                    <a:pt x="191217" y="852"/>
                  </a:cubicBezTo>
                  <a:cubicBezTo>
                    <a:pt x="200899" y="-3182"/>
                    <a:pt x="206547" y="8113"/>
                    <a:pt x="213808" y="13761"/>
                  </a:cubicBezTo>
                  <a:cubicBezTo>
                    <a:pt x="221070" y="20216"/>
                    <a:pt x="225911" y="27477"/>
                    <a:pt x="229138" y="36352"/>
                  </a:cubicBezTo>
                  <a:cubicBezTo>
                    <a:pt x="254149" y="62170"/>
                    <a:pt x="279161" y="87182"/>
                    <a:pt x="304979" y="113000"/>
                  </a:cubicBezTo>
                  <a:cubicBezTo>
                    <a:pt x="317888" y="121069"/>
                    <a:pt x="325957" y="133171"/>
                    <a:pt x="335638" y="143660"/>
                  </a:cubicBezTo>
                  <a:cubicBezTo>
                    <a:pt x="348548" y="158183"/>
                    <a:pt x="362263" y="162217"/>
                    <a:pt x="379207" y="154148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TextBox 3">
            <a:hlinkClick r:id="rId4"/>
            <a:extLst>
              <a:ext uri="{FF2B5EF4-FFF2-40B4-BE49-F238E27FC236}">
                <a16:creationId xmlns:a16="http://schemas.microsoft.com/office/drawing/2014/main" id="{65EB7FFB-6FB1-480A-A898-65150C03087A}"/>
              </a:ext>
            </a:extLst>
          </p:cNvPr>
          <p:cNvSpPr txBox="1"/>
          <p:nvPr/>
        </p:nvSpPr>
        <p:spPr>
          <a:xfrm>
            <a:off x="6451642" y="6467568"/>
            <a:ext cx="530041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B4C724-0776-4328-8F0A-B72DA1579537}"/>
              </a:ext>
            </a:extLst>
          </p:cNvPr>
          <p:cNvSpPr txBox="1"/>
          <p:nvPr/>
        </p:nvSpPr>
        <p:spPr>
          <a:xfrm>
            <a:off x="6451642" y="3838965"/>
            <a:ext cx="5345952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Free </a:t>
            </a:r>
          </a:p>
          <a:p>
            <a:pPr algn="r"/>
            <a:r>
              <a:rPr lang="en-US" sz="5400" dirty="0">
                <a:solidFill>
                  <a:schemeClr val="bg1"/>
                </a:solidFill>
                <a:latin typeface="+mj-lt"/>
              </a:rPr>
              <a:t>PPT Templates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6167FF-AD5E-41E4-8385-3024DC936CF2}"/>
              </a:ext>
            </a:extLst>
          </p:cNvPr>
          <p:cNvSpPr txBox="1"/>
          <p:nvPr/>
        </p:nvSpPr>
        <p:spPr>
          <a:xfrm>
            <a:off x="6451641" y="5696800"/>
            <a:ext cx="5300411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9" name="Graphic 101">
            <a:extLst>
              <a:ext uri="{FF2B5EF4-FFF2-40B4-BE49-F238E27FC236}">
                <a16:creationId xmlns:a16="http://schemas.microsoft.com/office/drawing/2014/main" id="{115FB929-DF1E-47DE-9AA3-9B8E74B1A44D}"/>
              </a:ext>
            </a:extLst>
          </p:cNvPr>
          <p:cNvGrpSpPr/>
          <p:nvPr/>
        </p:nvGrpSpPr>
        <p:grpSpPr>
          <a:xfrm>
            <a:off x="3348428" y="2759602"/>
            <a:ext cx="2651065" cy="2638514"/>
            <a:chOff x="6590183" y="440651"/>
            <a:chExt cx="3299274" cy="3283656"/>
          </a:xfrm>
          <a:solidFill>
            <a:schemeClr val="accent1">
              <a:lumMod val="75000"/>
            </a:schemeClr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7DA38A2-206D-471F-979E-B36094F1C27C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3A548F9-1851-49CD-8259-58316241B7BB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6AE46D2-FEDB-4EF7-9773-1AF53BB00121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D0EA5B-A9D0-451B-844D-B925F402D5A2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4F85EE0-7CB4-424F-A883-004B2B315B26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E7F0A62-7C2B-45B4-818E-30D2E733A428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" name="Graphic 35">
            <a:extLst>
              <a:ext uri="{FF2B5EF4-FFF2-40B4-BE49-F238E27FC236}">
                <a16:creationId xmlns:a16="http://schemas.microsoft.com/office/drawing/2014/main" id="{E9044914-EACC-4470-9766-C1E04E2DAD42}"/>
              </a:ext>
            </a:extLst>
          </p:cNvPr>
          <p:cNvGrpSpPr/>
          <p:nvPr/>
        </p:nvGrpSpPr>
        <p:grpSpPr>
          <a:xfrm rot="20265522">
            <a:off x="2400169" y="3102807"/>
            <a:ext cx="4608562" cy="1926301"/>
            <a:chOff x="0" y="880975"/>
            <a:chExt cx="12192000" cy="5096049"/>
          </a:xfrm>
          <a:solidFill>
            <a:schemeClr val="accent2"/>
          </a:solidFill>
        </p:grpSpPr>
        <p:grpSp>
          <p:nvGrpSpPr>
            <p:cNvPr id="27" name="Graphic 35">
              <a:extLst>
                <a:ext uri="{FF2B5EF4-FFF2-40B4-BE49-F238E27FC236}">
                  <a16:creationId xmlns:a16="http://schemas.microsoft.com/office/drawing/2014/main" id="{E805620F-59F2-4AA8-B5AE-90C5EC00A496}"/>
                </a:ext>
              </a:extLst>
            </p:cNvPr>
            <p:cNvGrpSpPr/>
            <p:nvPr/>
          </p:nvGrpSpPr>
          <p:grpSpPr>
            <a:xfrm>
              <a:off x="163930" y="2477033"/>
              <a:ext cx="3248496" cy="1898770"/>
              <a:chOff x="163930" y="2477033"/>
              <a:chExt cx="3248496" cy="1898770"/>
            </a:xfrm>
            <a:grpFill/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DCCD355-5074-4BCC-ADF4-62FE10AD5CF0}"/>
                  </a:ext>
                </a:extLst>
              </p:cNvPr>
              <p:cNvSpPr/>
              <p:nvPr/>
            </p:nvSpPr>
            <p:spPr>
              <a:xfrm>
                <a:off x="2455436" y="2478513"/>
                <a:ext cx="956990" cy="118674"/>
              </a:xfrm>
              <a:custGeom>
                <a:avLst/>
                <a:gdLst>
                  <a:gd name="connsiteX0" fmla="*/ 74811 w 956990"/>
                  <a:gd name="connsiteY0" fmla="*/ 25345 h 118674"/>
                  <a:gd name="connsiteX1" fmla="*/ 74811 w 956990"/>
                  <a:gd name="connsiteY1" fmla="*/ 25345 h 118674"/>
                  <a:gd name="connsiteX2" fmla="*/ 128883 w 956990"/>
                  <a:gd name="connsiteY2" fmla="*/ 64603 h 118674"/>
                  <a:gd name="connsiteX3" fmla="*/ 87403 w 956990"/>
                  <a:gd name="connsiteY3" fmla="*/ 104601 h 118674"/>
                  <a:gd name="connsiteX4" fmla="*/ 85181 w 956990"/>
                  <a:gd name="connsiteY4" fmla="*/ 114971 h 118674"/>
                  <a:gd name="connsiteX5" fmla="*/ 91107 w 956990"/>
                  <a:gd name="connsiteY5" fmla="*/ 113489 h 118674"/>
                  <a:gd name="connsiteX6" fmla="*/ 91107 w 956990"/>
                  <a:gd name="connsiteY6" fmla="*/ 113489 h 118674"/>
                  <a:gd name="connsiteX7" fmla="*/ 158511 w 956990"/>
                  <a:gd name="connsiteY7" fmla="*/ 115711 h 118674"/>
                  <a:gd name="connsiteX8" fmla="*/ 455533 w 956990"/>
                  <a:gd name="connsiteY8" fmla="*/ 118674 h 118674"/>
                  <a:gd name="connsiteX9" fmla="*/ 627377 w 956990"/>
                  <a:gd name="connsiteY9" fmla="*/ 117934 h 118674"/>
                  <a:gd name="connsiteX10" fmla="*/ 691818 w 956990"/>
                  <a:gd name="connsiteY10" fmla="*/ 106082 h 118674"/>
                  <a:gd name="connsiteX11" fmla="*/ 734779 w 956990"/>
                  <a:gd name="connsiteY11" fmla="*/ 117934 h 118674"/>
                  <a:gd name="connsiteX12" fmla="*/ 927362 w 956990"/>
                  <a:gd name="connsiteY12" fmla="*/ 116452 h 118674"/>
                  <a:gd name="connsiteX13" fmla="*/ 956991 w 956990"/>
                  <a:gd name="connsiteY13" fmla="*/ 107564 h 118674"/>
                  <a:gd name="connsiteX14" fmla="*/ 955509 w 956990"/>
                  <a:gd name="connsiteY14" fmla="*/ 33493 h 118674"/>
                  <a:gd name="connsiteX15" fmla="*/ 950324 w 956990"/>
                  <a:gd name="connsiteY15" fmla="*/ 12013 h 118674"/>
                  <a:gd name="connsiteX16" fmla="*/ 925881 w 956990"/>
                  <a:gd name="connsiteY16" fmla="*/ 20901 h 118674"/>
                  <a:gd name="connsiteX17" fmla="*/ 893290 w 956990"/>
                  <a:gd name="connsiteY17" fmla="*/ 6087 h 118674"/>
                  <a:gd name="connsiteX18" fmla="*/ 864403 w 956990"/>
                  <a:gd name="connsiteY18" fmla="*/ 6828 h 118674"/>
                  <a:gd name="connsiteX19" fmla="*/ 848848 w 956990"/>
                  <a:gd name="connsiteY19" fmla="*/ 2384 h 118674"/>
                  <a:gd name="connsiteX20" fmla="*/ 617007 w 956990"/>
                  <a:gd name="connsiteY20" fmla="*/ 5346 h 118674"/>
                  <a:gd name="connsiteX21" fmla="*/ 594045 w 956990"/>
                  <a:gd name="connsiteY21" fmla="*/ 1643 h 118674"/>
                  <a:gd name="connsiteX22" fmla="*/ 64441 w 956990"/>
                  <a:gd name="connsiteY22" fmla="*/ 2384 h 118674"/>
                  <a:gd name="connsiteX23" fmla="*/ 0 w 956990"/>
                  <a:gd name="connsiteY23" fmla="*/ 7568 h 118674"/>
                  <a:gd name="connsiteX24" fmla="*/ 74811 w 956990"/>
                  <a:gd name="connsiteY24" fmla="*/ 25345 h 118674"/>
                  <a:gd name="connsiteX25" fmla="*/ 74811 w 956990"/>
                  <a:gd name="connsiteY25" fmla="*/ 25345 h 11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56990" h="118674">
                    <a:moveTo>
                      <a:pt x="74811" y="25345"/>
                    </a:moveTo>
                    <a:cubicBezTo>
                      <a:pt x="74811" y="26086"/>
                      <a:pt x="74811" y="26086"/>
                      <a:pt x="74811" y="25345"/>
                    </a:cubicBezTo>
                    <a:cubicBezTo>
                      <a:pt x="102958" y="24605"/>
                      <a:pt x="119254" y="39419"/>
                      <a:pt x="128883" y="64603"/>
                    </a:cubicBezTo>
                    <a:cubicBezTo>
                      <a:pt x="118513" y="80898"/>
                      <a:pt x="105180" y="95712"/>
                      <a:pt x="87403" y="104601"/>
                    </a:cubicBezTo>
                    <a:cubicBezTo>
                      <a:pt x="82218" y="107564"/>
                      <a:pt x="77033" y="109786"/>
                      <a:pt x="85181" y="114971"/>
                    </a:cubicBezTo>
                    <a:cubicBezTo>
                      <a:pt x="86663" y="115711"/>
                      <a:pt x="88885" y="114230"/>
                      <a:pt x="91107" y="113489"/>
                    </a:cubicBezTo>
                    <a:cubicBezTo>
                      <a:pt x="91107" y="113489"/>
                      <a:pt x="91107" y="113489"/>
                      <a:pt x="91107" y="113489"/>
                    </a:cubicBezTo>
                    <a:cubicBezTo>
                      <a:pt x="113328" y="114230"/>
                      <a:pt x="135549" y="115711"/>
                      <a:pt x="158511" y="115711"/>
                    </a:cubicBezTo>
                    <a:cubicBezTo>
                      <a:pt x="257765" y="117193"/>
                      <a:pt x="356279" y="112749"/>
                      <a:pt x="455533" y="118674"/>
                    </a:cubicBezTo>
                    <a:cubicBezTo>
                      <a:pt x="512568" y="117934"/>
                      <a:pt x="570343" y="114971"/>
                      <a:pt x="627377" y="117934"/>
                    </a:cubicBezTo>
                    <a:cubicBezTo>
                      <a:pt x="650339" y="119415"/>
                      <a:pt x="666634" y="97934"/>
                      <a:pt x="691818" y="106082"/>
                    </a:cubicBezTo>
                    <a:cubicBezTo>
                      <a:pt x="705151" y="110527"/>
                      <a:pt x="718484" y="117934"/>
                      <a:pt x="734779" y="117934"/>
                    </a:cubicBezTo>
                    <a:cubicBezTo>
                      <a:pt x="798480" y="115711"/>
                      <a:pt x="862921" y="117193"/>
                      <a:pt x="927362" y="116452"/>
                    </a:cubicBezTo>
                    <a:cubicBezTo>
                      <a:pt x="937732" y="116452"/>
                      <a:pt x="950324" y="121637"/>
                      <a:pt x="956991" y="107564"/>
                    </a:cubicBezTo>
                    <a:cubicBezTo>
                      <a:pt x="956991" y="83120"/>
                      <a:pt x="956250" y="57936"/>
                      <a:pt x="955509" y="33493"/>
                    </a:cubicBezTo>
                    <a:cubicBezTo>
                      <a:pt x="955509" y="26086"/>
                      <a:pt x="956991" y="19420"/>
                      <a:pt x="950324" y="12013"/>
                    </a:cubicBezTo>
                    <a:cubicBezTo>
                      <a:pt x="933288" y="-7246"/>
                      <a:pt x="932547" y="14235"/>
                      <a:pt x="925881" y="20901"/>
                    </a:cubicBezTo>
                    <a:cubicBezTo>
                      <a:pt x="919215" y="4606"/>
                      <a:pt x="899956" y="-7986"/>
                      <a:pt x="893290" y="6087"/>
                    </a:cubicBezTo>
                    <a:cubicBezTo>
                      <a:pt x="879957" y="33493"/>
                      <a:pt x="874772" y="17198"/>
                      <a:pt x="864403" y="6828"/>
                    </a:cubicBezTo>
                    <a:cubicBezTo>
                      <a:pt x="860699" y="3124"/>
                      <a:pt x="854033" y="2384"/>
                      <a:pt x="848848" y="2384"/>
                    </a:cubicBezTo>
                    <a:cubicBezTo>
                      <a:pt x="771814" y="4606"/>
                      <a:pt x="694040" y="-2801"/>
                      <a:pt x="617007" y="5346"/>
                    </a:cubicBezTo>
                    <a:cubicBezTo>
                      <a:pt x="609600" y="3865"/>
                      <a:pt x="602193" y="1643"/>
                      <a:pt x="594045" y="1643"/>
                    </a:cubicBezTo>
                    <a:cubicBezTo>
                      <a:pt x="417757" y="1643"/>
                      <a:pt x="240729" y="1643"/>
                      <a:pt x="64441" y="2384"/>
                    </a:cubicBezTo>
                    <a:cubicBezTo>
                      <a:pt x="42961" y="2384"/>
                      <a:pt x="21480" y="-2801"/>
                      <a:pt x="0" y="7568"/>
                    </a:cubicBezTo>
                    <a:cubicBezTo>
                      <a:pt x="25184" y="12753"/>
                      <a:pt x="53331" y="6087"/>
                      <a:pt x="74811" y="25345"/>
                    </a:cubicBezTo>
                    <a:cubicBezTo>
                      <a:pt x="74811" y="26086"/>
                      <a:pt x="74811" y="25345"/>
                      <a:pt x="74811" y="2534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CE91C2F-3166-40EB-89D3-0F9F503EE98C}"/>
                  </a:ext>
                </a:extLst>
              </p:cNvPr>
              <p:cNvSpPr/>
              <p:nvPr/>
            </p:nvSpPr>
            <p:spPr>
              <a:xfrm>
                <a:off x="1487283" y="2478901"/>
                <a:ext cx="1007831" cy="115323"/>
              </a:xfrm>
              <a:custGeom>
                <a:avLst/>
                <a:gdLst>
                  <a:gd name="connsiteX0" fmla="*/ 12643 w 1007831"/>
                  <a:gd name="connsiteY0" fmla="*/ 92362 h 115323"/>
                  <a:gd name="connsiteX1" fmla="*/ 51 w 1007831"/>
                  <a:gd name="connsiteY1" fmla="*/ 106435 h 115323"/>
                  <a:gd name="connsiteX2" fmla="*/ 16347 w 1007831"/>
                  <a:gd name="connsiteY2" fmla="*/ 114583 h 115323"/>
                  <a:gd name="connsiteX3" fmla="*/ 43012 w 1007831"/>
                  <a:gd name="connsiteY3" fmla="*/ 115323 h 115323"/>
                  <a:gd name="connsiteX4" fmla="*/ 941487 w 1007831"/>
                  <a:gd name="connsiteY4" fmla="*/ 115323 h 115323"/>
                  <a:gd name="connsiteX5" fmla="*/ 965190 w 1007831"/>
                  <a:gd name="connsiteY5" fmla="*/ 114583 h 115323"/>
                  <a:gd name="connsiteX6" fmla="*/ 979263 w 1007831"/>
                  <a:gd name="connsiteY6" fmla="*/ 101991 h 115323"/>
                  <a:gd name="connsiteX7" fmla="*/ 966671 w 1007831"/>
                  <a:gd name="connsiteY7" fmla="*/ 91621 h 115323"/>
                  <a:gd name="connsiteX8" fmla="*/ 940006 w 1007831"/>
                  <a:gd name="connsiteY8" fmla="*/ 78288 h 115323"/>
                  <a:gd name="connsiteX9" fmla="*/ 979263 w 1007831"/>
                  <a:gd name="connsiteY9" fmla="*/ 73103 h 115323"/>
                  <a:gd name="connsiteX10" fmla="*/ 1003706 w 1007831"/>
                  <a:gd name="connsiteY10" fmla="*/ 73103 h 115323"/>
                  <a:gd name="connsiteX11" fmla="*/ 1005929 w 1007831"/>
                  <a:gd name="connsiteY11" fmla="*/ 61993 h 115323"/>
                  <a:gd name="connsiteX12" fmla="*/ 982226 w 1007831"/>
                  <a:gd name="connsiteY12" fmla="*/ 51623 h 115323"/>
                  <a:gd name="connsiteX13" fmla="*/ 926673 w 1007831"/>
                  <a:gd name="connsiteY13" fmla="*/ 11625 h 115323"/>
                  <a:gd name="connsiteX14" fmla="*/ 931117 w 1007831"/>
                  <a:gd name="connsiteY14" fmla="*/ 4218 h 115323"/>
                  <a:gd name="connsiteX15" fmla="*/ 928895 w 1007831"/>
                  <a:gd name="connsiteY15" fmla="*/ 2736 h 115323"/>
                  <a:gd name="connsiteX16" fmla="*/ 845196 w 1007831"/>
                  <a:gd name="connsiteY16" fmla="*/ 1996 h 115323"/>
                  <a:gd name="connsiteX17" fmla="*/ 204486 w 1007831"/>
                  <a:gd name="connsiteY17" fmla="*/ 1996 h 115323"/>
                  <a:gd name="connsiteX18" fmla="*/ 174858 w 1007831"/>
                  <a:gd name="connsiteY18" fmla="*/ 9403 h 115323"/>
                  <a:gd name="connsiteX19" fmla="*/ 174858 w 1007831"/>
                  <a:gd name="connsiteY19" fmla="*/ 9403 h 115323"/>
                  <a:gd name="connsiteX20" fmla="*/ 104491 w 1007831"/>
                  <a:gd name="connsiteY20" fmla="*/ 4958 h 115323"/>
                  <a:gd name="connsiteX21" fmla="*/ 78566 w 1007831"/>
                  <a:gd name="connsiteY21" fmla="*/ 52364 h 115323"/>
                  <a:gd name="connsiteX22" fmla="*/ 60048 w 1007831"/>
                  <a:gd name="connsiteY22" fmla="*/ 36809 h 115323"/>
                  <a:gd name="connsiteX23" fmla="*/ 32642 w 1007831"/>
                  <a:gd name="connsiteY23" fmla="*/ 30142 h 115323"/>
                  <a:gd name="connsiteX24" fmla="*/ 42272 w 1007831"/>
                  <a:gd name="connsiteY24" fmla="*/ 1996 h 115323"/>
                  <a:gd name="connsiteX25" fmla="*/ 7458 w 1007831"/>
                  <a:gd name="connsiteY25" fmla="*/ 10143 h 115323"/>
                  <a:gd name="connsiteX26" fmla="*/ 6718 w 1007831"/>
                  <a:gd name="connsiteY26" fmla="*/ 10884 h 115323"/>
                  <a:gd name="connsiteX27" fmla="*/ 12643 w 1007831"/>
                  <a:gd name="connsiteY27" fmla="*/ 92362 h 115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7831" h="115323">
                    <a:moveTo>
                      <a:pt x="12643" y="92362"/>
                    </a:moveTo>
                    <a:cubicBezTo>
                      <a:pt x="6718" y="95324"/>
                      <a:pt x="-689" y="99769"/>
                      <a:pt x="51" y="106435"/>
                    </a:cubicBezTo>
                    <a:cubicBezTo>
                      <a:pt x="792" y="115323"/>
                      <a:pt x="9681" y="113842"/>
                      <a:pt x="16347" y="114583"/>
                    </a:cubicBezTo>
                    <a:cubicBezTo>
                      <a:pt x="25235" y="115323"/>
                      <a:pt x="34124" y="115323"/>
                      <a:pt x="43012" y="115323"/>
                    </a:cubicBezTo>
                    <a:cubicBezTo>
                      <a:pt x="342257" y="115323"/>
                      <a:pt x="642242" y="115323"/>
                      <a:pt x="941487" y="115323"/>
                    </a:cubicBezTo>
                    <a:cubicBezTo>
                      <a:pt x="949635" y="115323"/>
                      <a:pt x="957042" y="115323"/>
                      <a:pt x="965190" y="114583"/>
                    </a:cubicBezTo>
                    <a:cubicBezTo>
                      <a:pt x="972597" y="113842"/>
                      <a:pt x="977782" y="108657"/>
                      <a:pt x="979263" y="101991"/>
                    </a:cubicBezTo>
                    <a:cubicBezTo>
                      <a:pt x="981485" y="90880"/>
                      <a:pt x="971856" y="92362"/>
                      <a:pt x="966671" y="91621"/>
                    </a:cubicBezTo>
                    <a:cubicBezTo>
                      <a:pt x="956301" y="90139"/>
                      <a:pt x="947413" y="86436"/>
                      <a:pt x="940006" y="78288"/>
                    </a:cubicBezTo>
                    <a:cubicBezTo>
                      <a:pt x="952598" y="70140"/>
                      <a:pt x="965190" y="65696"/>
                      <a:pt x="979263" y="73103"/>
                    </a:cubicBezTo>
                    <a:cubicBezTo>
                      <a:pt x="987411" y="76807"/>
                      <a:pt x="995559" y="81251"/>
                      <a:pt x="1003706" y="73103"/>
                    </a:cubicBezTo>
                    <a:cubicBezTo>
                      <a:pt x="1007410" y="69400"/>
                      <a:pt x="1009632" y="64215"/>
                      <a:pt x="1005929" y="61993"/>
                    </a:cubicBezTo>
                    <a:cubicBezTo>
                      <a:pt x="998521" y="57548"/>
                      <a:pt x="992596" y="51623"/>
                      <a:pt x="982226" y="51623"/>
                    </a:cubicBezTo>
                    <a:cubicBezTo>
                      <a:pt x="955560" y="51623"/>
                      <a:pt x="937043" y="36809"/>
                      <a:pt x="926673" y="11625"/>
                    </a:cubicBezTo>
                    <a:cubicBezTo>
                      <a:pt x="929636" y="10143"/>
                      <a:pt x="932599" y="8662"/>
                      <a:pt x="931117" y="4218"/>
                    </a:cubicBezTo>
                    <a:cubicBezTo>
                      <a:pt x="931117" y="3477"/>
                      <a:pt x="929636" y="2736"/>
                      <a:pt x="928895" y="2736"/>
                    </a:cubicBezTo>
                    <a:cubicBezTo>
                      <a:pt x="900748" y="1996"/>
                      <a:pt x="873342" y="1996"/>
                      <a:pt x="845196" y="1996"/>
                    </a:cubicBezTo>
                    <a:cubicBezTo>
                      <a:pt x="631873" y="1996"/>
                      <a:pt x="417809" y="1996"/>
                      <a:pt x="204486" y="1996"/>
                    </a:cubicBezTo>
                    <a:cubicBezTo>
                      <a:pt x="194116" y="1996"/>
                      <a:pt x="181524" y="-3930"/>
                      <a:pt x="174858" y="9403"/>
                    </a:cubicBezTo>
                    <a:lnTo>
                      <a:pt x="174858" y="9403"/>
                    </a:lnTo>
                    <a:cubicBezTo>
                      <a:pt x="151155" y="9403"/>
                      <a:pt x="128934" y="-8374"/>
                      <a:pt x="104491" y="4958"/>
                    </a:cubicBezTo>
                    <a:cubicBezTo>
                      <a:pt x="117823" y="29402"/>
                      <a:pt x="105232" y="50882"/>
                      <a:pt x="78566" y="52364"/>
                    </a:cubicBezTo>
                    <a:cubicBezTo>
                      <a:pt x="65233" y="53104"/>
                      <a:pt x="80048" y="27920"/>
                      <a:pt x="60048" y="36809"/>
                    </a:cubicBezTo>
                    <a:cubicBezTo>
                      <a:pt x="53382" y="39772"/>
                      <a:pt x="38568" y="40512"/>
                      <a:pt x="32642" y="30142"/>
                    </a:cubicBezTo>
                    <a:cubicBezTo>
                      <a:pt x="25235" y="18291"/>
                      <a:pt x="45234" y="14588"/>
                      <a:pt x="42272" y="1996"/>
                    </a:cubicBezTo>
                    <a:cubicBezTo>
                      <a:pt x="28939" y="-227"/>
                      <a:pt x="17088" y="-227"/>
                      <a:pt x="7458" y="10143"/>
                    </a:cubicBezTo>
                    <a:lnTo>
                      <a:pt x="6718" y="10884"/>
                    </a:lnTo>
                    <a:cubicBezTo>
                      <a:pt x="4496" y="39031"/>
                      <a:pt x="8199" y="65696"/>
                      <a:pt x="12643" y="9236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FFEAB46E-A0FC-46E9-A98B-C146AAA6FD0D}"/>
                  </a:ext>
                </a:extLst>
              </p:cNvPr>
              <p:cNvSpPr/>
              <p:nvPr/>
            </p:nvSpPr>
            <p:spPr>
              <a:xfrm>
                <a:off x="1455889" y="2477033"/>
                <a:ext cx="38852" cy="21334"/>
              </a:xfrm>
              <a:custGeom>
                <a:avLst/>
                <a:gdLst>
                  <a:gd name="connsiteX0" fmla="*/ 31446 w 38852"/>
                  <a:gd name="connsiteY0" fmla="*/ 13493 h 21334"/>
                  <a:gd name="connsiteX1" fmla="*/ 38112 w 38852"/>
                  <a:gd name="connsiteY1" fmla="*/ 13493 h 21334"/>
                  <a:gd name="connsiteX2" fmla="*/ 38853 w 38852"/>
                  <a:gd name="connsiteY2" fmla="*/ 12752 h 21334"/>
                  <a:gd name="connsiteX3" fmla="*/ 5521 w 38852"/>
                  <a:gd name="connsiteY3" fmla="*/ 2382 h 21334"/>
                  <a:gd name="connsiteX4" fmla="*/ 1077 w 38852"/>
                  <a:gd name="connsiteY4" fmla="*/ 12752 h 21334"/>
                  <a:gd name="connsiteX5" fmla="*/ 31446 w 38852"/>
                  <a:gd name="connsiteY5" fmla="*/ 13493 h 21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52" h="21334">
                    <a:moveTo>
                      <a:pt x="31446" y="13493"/>
                    </a:moveTo>
                    <a:cubicBezTo>
                      <a:pt x="32927" y="12752"/>
                      <a:pt x="35890" y="13493"/>
                      <a:pt x="38112" y="13493"/>
                    </a:cubicBezTo>
                    <a:cubicBezTo>
                      <a:pt x="38112" y="13493"/>
                      <a:pt x="38853" y="12752"/>
                      <a:pt x="38853" y="12752"/>
                    </a:cubicBezTo>
                    <a:cubicBezTo>
                      <a:pt x="32927" y="-5765"/>
                      <a:pt x="18113" y="901"/>
                      <a:pt x="5521" y="2382"/>
                    </a:cubicBezTo>
                    <a:cubicBezTo>
                      <a:pt x="1817" y="3123"/>
                      <a:pt x="-1886" y="7567"/>
                      <a:pt x="1077" y="12752"/>
                    </a:cubicBezTo>
                    <a:cubicBezTo>
                      <a:pt x="10706" y="29048"/>
                      <a:pt x="21076" y="17937"/>
                      <a:pt x="31446" y="134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F27D2318-8712-4167-B7B7-B73CCF3D541B}"/>
                  </a:ext>
                </a:extLst>
              </p:cNvPr>
              <p:cNvSpPr/>
              <p:nvPr/>
            </p:nvSpPr>
            <p:spPr>
              <a:xfrm>
                <a:off x="163930" y="2480057"/>
                <a:ext cx="3245201" cy="1895746"/>
              </a:xfrm>
              <a:custGeom>
                <a:avLst/>
                <a:gdLst>
                  <a:gd name="connsiteX0" fmla="*/ 3220350 w 3245201"/>
                  <a:gd name="connsiteY0" fmla="*/ 1777791 h 1895746"/>
                  <a:gd name="connsiteX1" fmla="*/ 2656673 w 3245201"/>
                  <a:gd name="connsiteY1" fmla="*/ 1778531 h 1895746"/>
                  <a:gd name="connsiteX2" fmla="*/ 2626305 w 3245201"/>
                  <a:gd name="connsiteY2" fmla="*/ 1787420 h 1895746"/>
                  <a:gd name="connsiteX3" fmla="*/ 2591491 w 3245201"/>
                  <a:gd name="connsiteY3" fmla="*/ 1790383 h 1895746"/>
                  <a:gd name="connsiteX4" fmla="*/ 2472238 w 3245201"/>
                  <a:gd name="connsiteY4" fmla="*/ 1779272 h 1895746"/>
                  <a:gd name="connsiteX5" fmla="*/ 2474460 w 3245201"/>
                  <a:gd name="connsiteY5" fmla="*/ 1825936 h 1895746"/>
                  <a:gd name="connsiteX6" fmla="*/ 2451498 w 3245201"/>
                  <a:gd name="connsiteY6" fmla="*/ 1798530 h 1895746"/>
                  <a:gd name="connsiteX7" fmla="*/ 2427055 w 3245201"/>
                  <a:gd name="connsiteY7" fmla="*/ 1779272 h 1895746"/>
                  <a:gd name="connsiteX8" fmla="*/ 2281136 w 3245201"/>
                  <a:gd name="connsiteY8" fmla="*/ 1778531 h 1895746"/>
                  <a:gd name="connsiteX9" fmla="*/ 2242619 w 3245201"/>
                  <a:gd name="connsiteY9" fmla="*/ 1809641 h 1895746"/>
                  <a:gd name="connsiteX10" fmla="*/ 2218917 w 3245201"/>
                  <a:gd name="connsiteY10" fmla="*/ 1782235 h 1895746"/>
                  <a:gd name="connsiteX11" fmla="*/ 2195955 w 3245201"/>
                  <a:gd name="connsiteY11" fmla="*/ 1802234 h 1895746"/>
                  <a:gd name="connsiteX12" fmla="*/ 2184104 w 3245201"/>
                  <a:gd name="connsiteY12" fmla="*/ 1779272 h 1895746"/>
                  <a:gd name="connsiteX13" fmla="*/ 1898192 w 3245201"/>
                  <a:gd name="connsiteY13" fmla="*/ 1778531 h 1895746"/>
                  <a:gd name="connsiteX14" fmla="*/ 1865601 w 3245201"/>
                  <a:gd name="connsiteY14" fmla="*/ 1795567 h 1895746"/>
                  <a:gd name="connsiteX15" fmla="*/ 1840417 w 3245201"/>
                  <a:gd name="connsiteY15" fmla="*/ 1800012 h 1895746"/>
                  <a:gd name="connsiteX16" fmla="*/ 1807826 w 3245201"/>
                  <a:gd name="connsiteY16" fmla="*/ 1778531 h 1895746"/>
                  <a:gd name="connsiteX17" fmla="*/ 1036011 w 3245201"/>
                  <a:gd name="connsiteY17" fmla="*/ 1777791 h 1895746"/>
                  <a:gd name="connsiteX18" fmla="*/ 998235 w 3245201"/>
                  <a:gd name="connsiteY18" fmla="*/ 1794827 h 1895746"/>
                  <a:gd name="connsiteX19" fmla="*/ 946386 w 3245201"/>
                  <a:gd name="connsiteY19" fmla="*/ 1830381 h 1895746"/>
                  <a:gd name="connsiteX20" fmla="*/ 932313 w 3245201"/>
                  <a:gd name="connsiteY20" fmla="*/ 1847417 h 1895746"/>
                  <a:gd name="connsiteX21" fmla="*/ 926387 w 3245201"/>
                  <a:gd name="connsiteY21" fmla="*/ 1865194 h 1895746"/>
                  <a:gd name="connsiteX22" fmla="*/ 907129 w 3245201"/>
                  <a:gd name="connsiteY22" fmla="*/ 1854083 h 1895746"/>
                  <a:gd name="connsiteX23" fmla="*/ 881204 w 3245201"/>
                  <a:gd name="connsiteY23" fmla="*/ 1797049 h 1895746"/>
                  <a:gd name="connsiteX24" fmla="*/ 850094 w 3245201"/>
                  <a:gd name="connsiteY24" fmla="*/ 1780013 h 1895746"/>
                  <a:gd name="connsiteX25" fmla="*/ 790838 w 3245201"/>
                  <a:gd name="connsiteY25" fmla="*/ 1780753 h 1895746"/>
                  <a:gd name="connsiteX26" fmla="*/ 784912 w 3245201"/>
                  <a:gd name="connsiteY26" fmla="*/ 1808900 h 1895746"/>
                  <a:gd name="connsiteX27" fmla="*/ 701213 w 3245201"/>
                  <a:gd name="connsiteY27" fmla="*/ 1777050 h 1895746"/>
                  <a:gd name="connsiteX28" fmla="*/ 273826 w 3245201"/>
                  <a:gd name="connsiteY28" fmla="*/ 1779272 h 1895746"/>
                  <a:gd name="connsiteX29" fmla="*/ 117537 w 3245201"/>
                  <a:gd name="connsiteY29" fmla="*/ 1625205 h 1895746"/>
                  <a:gd name="connsiteX30" fmla="*/ 117537 w 3245201"/>
                  <a:gd name="connsiteY30" fmla="*/ 898574 h 1895746"/>
                  <a:gd name="connsiteX31" fmla="*/ 116056 w 3245201"/>
                  <a:gd name="connsiteY31" fmla="*/ 255642 h 1895746"/>
                  <a:gd name="connsiteX32" fmla="*/ 273826 w 3245201"/>
                  <a:gd name="connsiteY32" fmla="*/ 104538 h 1895746"/>
                  <a:gd name="connsiteX33" fmla="*/ 296047 w 3245201"/>
                  <a:gd name="connsiteY33" fmla="*/ 114908 h 1895746"/>
                  <a:gd name="connsiteX34" fmla="*/ 1057492 w 3245201"/>
                  <a:gd name="connsiteY34" fmla="*/ 114168 h 1895746"/>
                  <a:gd name="connsiteX35" fmla="*/ 1068602 w 3245201"/>
                  <a:gd name="connsiteY35" fmla="*/ 104538 h 1895746"/>
                  <a:gd name="connsiteX36" fmla="*/ 1068602 w 3245201"/>
                  <a:gd name="connsiteY36" fmla="*/ 104538 h 1895746"/>
                  <a:gd name="connsiteX37" fmla="*/ 1100453 w 3245201"/>
                  <a:gd name="connsiteY37" fmla="*/ 116390 h 1895746"/>
                  <a:gd name="connsiteX38" fmla="*/ 1310813 w 3245201"/>
                  <a:gd name="connsiteY38" fmla="*/ 114908 h 1895746"/>
                  <a:gd name="connsiteX39" fmla="*/ 1285629 w 3245201"/>
                  <a:gd name="connsiteY39" fmla="*/ 46763 h 1895746"/>
                  <a:gd name="connsiteX40" fmla="*/ 1256741 w 3245201"/>
                  <a:gd name="connsiteY40" fmla="*/ 10469 h 1895746"/>
                  <a:gd name="connsiteX41" fmla="*/ 1256741 w 3245201"/>
                  <a:gd name="connsiteY41" fmla="*/ 10469 h 1895746"/>
                  <a:gd name="connsiteX42" fmla="*/ 1256741 w 3245201"/>
                  <a:gd name="connsiteY42" fmla="*/ 10469 h 1895746"/>
                  <a:gd name="connsiteX43" fmla="*/ 1278222 w 3245201"/>
                  <a:gd name="connsiteY43" fmla="*/ 7506 h 1895746"/>
                  <a:gd name="connsiteX44" fmla="*/ 1238964 w 3245201"/>
                  <a:gd name="connsiteY44" fmla="*/ 840 h 1895746"/>
                  <a:gd name="connsiteX45" fmla="*/ 692324 w 3245201"/>
                  <a:gd name="connsiteY45" fmla="*/ 840 h 1895746"/>
                  <a:gd name="connsiteX46" fmla="*/ 659733 w 3245201"/>
                  <a:gd name="connsiteY46" fmla="*/ 5284 h 1895746"/>
                  <a:gd name="connsiteX47" fmla="*/ 659733 w 3245201"/>
                  <a:gd name="connsiteY47" fmla="*/ 5284 h 1895746"/>
                  <a:gd name="connsiteX48" fmla="*/ 659733 w 3245201"/>
                  <a:gd name="connsiteY48" fmla="*/ 5284 h 1895746"/>
                  <a:gd name="connsiteX49" fmla="*/ 604180 w 3245201"/>
                  <a:gd name="connsiteY49" fmla="*/ 31209 h 1895746"/>
                  <a:gd name="connsiteX50" fmla="*/ 599736 w 3245201"/>
                  <a:gd name="connsiteY50" fmla="*/ 34172 h 1895746"/>
                  <a:gd name="connsiteX51" fmla="*/ 578256 w 3245201"/>
                  <a:gd name="connsiteY51" fmla="*/ 37134 h 1895746"/>
                  <a:gd name="connsiteX52" fmla="*/ 558257 w 3245201"/>
                  <a:gd name="connsiteY52" fmla="*/ 23061 h 1895746"/>
                  <a:gd name="connsiteX53" fmla="*/ 505667 w 3245201"/>
                  <a:gd name="connsiteY53" fmla="*/ 43801 h 1895746"/>
                  <a:gd name="connsiteX54" fmla="*/ 460484 w 3245201"/>
                  <a:gd name="connsiteY54" fmla="*/ 54911 h 1895746"/>
                  <a:gd name="connsiteX55" fmla="*/ 448632 w 3245201"/>
                  <a:gd name="connsiteY55" fmla="*/ 45282 h 1895746"/>
                  <a:gd name="connsiteX56" fmla="*/ 459743 w 3245201"/>
                  <a:gd name="connsiteY56" fmla="*/ 34912 h 1895746"/>
                  <a:gd name="connsiteX57" fmla="*/ 492334 w 3245201"/>
                  <a:gd name="connsiteY57" fmla="*/ 40838 h 1895746"/>
                  <a:gd name="connsiteX58" fmla="*/ 523444 w 3245201"/>
                  <a:gd name="connsiteY58" fmla="*/ 26024 h 1895746"/>
                  <a:gd name="connsiteX59" fmla="*/ 515296 w 3245201"/>
                  <a:gd name="connsiteY59" fmla="*/ 6025 h 1895746"/>
                  <a:gd name="connsiteX60" fmla="*/ 424189 w 3245201"/>
                  <a:gd name="connsiteY60" fmla="*/ 6025 h 1895746"/>
                  <a:gd name="connsiteX61" fmla="*/ 207903 w 3245201"/>
                  <a:gd name="connsiteY61" fmla="*/ 8988 h 1895746"/>
                  <a:gd name="connsiteX62" fmla="*/ 84206 w 3245201"/>
                  <a:gd name="connsiteY62" fmla="*/ 65281 h 1895746"/>
                  <a:gd name="connsiteX63" fmla="*/ 71614 w 3245201"/>
                  <a:gd name="connsiteY63" fmla="*/ 108983 h 1895746"/>
                  <a:gd name="connsiteX64" fmla="*/ 75317 w 3245201"/>
                  <a:gd name="connsiteY64" fmla="*/ 77873 h 1895746"/>
                  <a:gd name="connsiteX65" fmla="*/ 75317 w 3245201"/>
                  <a:gd name="connsiteY65" fmla="*/ 77873 h 1895746"/>
                  <a:gd name="connsiteX66" fmla="*/ 75317 w 3245201"/>
                  <a:gd name="connsiteY66" fmla="*/ 77873 h 1895746"/>
                  <a:gd name="connsiteX67" fmla="*/ 14579 w 3245201"/>
                  <a:gd name="connsiteY67" fmla="*/ 180090 h 1895746"/>
                  <a:gd name="connsiteX68" fmla="*/ 25690 w 3245201"/>
                  <a:gd name="connsiteY68" fmla="*/ 187497 h 1895746"/>
                  <a:gd name="connsiteX69" fmla="*/ 41986 w 3245201"/>
                  <a:gd name="connsiteY69" fmla="*/ 215644 h 1895746"/>
                  <a:gd name="connsiteX70" fmla="*/ 1987 w 3245201"/>
                  <a:gd name="connsiteY70" fmla="*/ 234903 h 1895746"/>
                  <a:gd name="connsiteX71" fmla="*/ 7172 w 3245201"/>
                  <a:gd name="connsiteY71" fmla="*/ 389710 h 1895746"/>
                  <a:gd name="connsiteX72" fmla="*/ 4210 w 3245201"/>
                  <a:gd name="connsiteY72" fmla="*/ 423042 h 1895746"/>
                  <a:gd name="connsiteX73" fmla="*/ 4210 w 3245201"/>
                  <a:gd name="connsiteY73" fmla="*/ 1668166 h 1895746"/>
                  <a:gd name="connsiteX74" fmla="*/ 5691 w 3245201"/>
                  <a:gd name="connsiteY74" fmla="*/ 1698535 h 1895746"/>
                  <a:gd name="connsiteX75" fmla="*/ 259753 w 3245201"/>
                  <a:gd name="connsiteY75" fmla="*/ 1892600 h 1895746"/>
                  <a:gd name="connsiteX76" fmla="*/ 946386 w 3245201"/>
                  <a:gd name="connsiteY76" fmla="*/ 1891859 h 1895746"/>
                  <a:gd name="connsiteX77" fmla="*/ 991569 w 3245201"/>
                  <a:gd name="connsiteY77" fmla="*/ 1871860 h 1895746"/>
                  <a:gd name="connsiteX78" fmla="*/ 1011568 w 3245201"/>
                  <a:gd name="connsiteY78" fmla="*/ 1873341 h 1895746"/>
                  <a:gd name="connsiteX79" fmla="*/ 1065640 w 3245201"/>
                  <a:gd name="connsiteY79" fmla="*/ 1892600 h 1895746"/>
                  <a:gd name="connsiteX80" fmla="*/ 1298962 w 3245201"/>
                  <a:gd name="connsiteY80" fmla="*/ 1893341 h 1895746"/>
                  <a:gd name="connsiteX81" fmla="*/ 1345626 w 3245201"/>
                  <a:gd name="connsiteY81" fmla="*/ 1885193 h 1895746"/>
                  <a:gd name="connsiteX82" fmla="*/ 1398216 w 3245201"/>
                  <a:gd name="connsiteY82" fmla="*/ 1892600 h 1895746"/>
                  <a:gd name="connsiteX83" fmla="*/ 1787086 w 3245201"/>
                  <a:gd name="connsiteY83" fmla="*/ 1891859 h 1895746"/>
                  <a:gd name="connsiteX84" fmla="*/ 2172252 w 3245201"/>
                  <a:gd name="connsiteY84" fmla="*/ 1878527 h 1895746"/>
                  <a:gd name="connsiteX85" fmla="*/ 2257433 w 3245201"/>
                  <a:gd name="connsiteY85" fmla="*/ 1866675 h 1895746"/>
                  <a:gd name="connsiteX86" fmla="*/ 2268544 w 3245201"/>
                  <a:gd name="connsiteY86" fmla="*/ 1874082 h 1895746"/>
                  <a:gd name="connsiteX87" fmla="*/ 2290765 w 3245201"/>
                  <a:gd name="connsiteY87" fmla="*/ 1891859 h 1895746"/>
                  <a:gd name="connsiteX88" fmla="*/ 2493718 w 3245201"/>
                  <a:gd name="connsiteY88" fmla="*/ 1892600 h 1895746"/>
                  <a:gd name="connsiteX89" fmla="*/ 2587047 w 3245201"/>
                  <a:gd name="connsiteY89" fmla="*/ 1873341 h 1895746"/>
                  <a:gd name="connsiteX90" fmla="*/ 2624082 w 3245201"/>
                  <a:gd name="connsiteY90" fmla="*/ 1880749 h 1895746"/>
                  <a:gd name="connsiteX91" fmla="*/ 2632230 w 3245201"/>
                  <a:gd name="connsiteY91" fmla="*/ 1885934 h 1895746"/>
                  <a:gd name="connsiteX92" fmla="*/ 2639637 w 3245201"/>
                  <a:gd name="connsiteY92" fmla="*/ 1877045 h 1895746"/>
                  <a:gd name="connsiteX93" fmla="*/ 2645563 w 3245201"/>
                  <a:gd name="connsiteY93" fmla="*/ 1853343 h 1895746"/>
                  <a:gd name="connsiteX94" fmla="*/ 2669265 w 3245201"/>
                  <a:gd name="connsiteY94" fmla="*/ 1839269 h 1895746"/>
                  <a:gd name="connsiteX95" fmla="*/ 2681857 w 3245201"/>
                  <a:gd name="connsiteY95" fmla="*/ 1850380 h 1895746"/>
                  <a:gd name="connsiteX96" fmla="*/ 2686301 w 3245201"/>
                  <a:gd name="connsiteY96" fmla="*/ 1830381 h 1895746"/>
                  <a:gd name="connsiteX97" fmla="*/ 2691486 w 3245201"/>
                  <a:gd name="connsiteY97" fmla="*/ 1818529 h 1895746"/>
                  <a:gd name="connsiteX98" fmla="*/ 2695190 w 3245201"/>
                  <a:gd name="connsiteY98" fmla="*/ 1832603 h 1895746"/>
                  <a:gd name="connsiteX99" fmla="*/ 2750743 w 3245201"/>
                  <a:gd name="connsiteY99" fmla="*/ 1892600 h 1895746"/>
                  <a:gd name="connsiteX100" fmla="*/ 3156649 w 3245201"/>
                  <a:gd name="connsiteY100" fmla="*/ 1892600 h 1895746"/>
                  <a:gd name="connsiteX101" fmla="*/ 3244793 w 3245201"/>
                  <a:gd name="connsiteY101" fmla="*/ 1803715 h 1895746"/>
                  <a:gd name="connsiteX102" fmla="*/ 3220350 w 3245201"/>
                  <a:gd name="connsiteY102" fmla="*/ 1777791 h 1895746"/>
                  <a:gd name="connsiteX103" fmla="*/ 1187856 w 3245201"/>
                  <a:gd name="connsiteY103" fmla="*/ 17135 h 1895746"/>
                  <a:gd name="connsiteX104" fmla="*/ 1210818 w 3245201"/>
                  <a:gd name="connsiteY104" fmla="*/ 11210 h 1895746"/>
                  <a:gd name="connsiteX105" fmla="*/ 1249334 w 3245201"/>
                  <a:gd name="connsiteY105" fmla="*/ 44541 h 1895746"/>
                  <a:gd name="connsiteX106" fmla="*/ 1201929 w 3245201"/>
                  <a:gd name="connsiteY106" fmla="*/ 62318 h 1895746"/>
                  <a:gd name="connsiteX107" fmla="*/ 1174523 w 3245201"/>
                  <a:gd name="connsiteY107" fmla="*/ 29727 h 1895746"/>
                  <a:gd name="connsiteX108" fmla="*/ 1187856 w 3245201"/>
                  <a:gd name="connsiteY108" fmla="*/ 17135 h 1895746"/>
                  <a:gd name="connsiteX109" fmla="*/ 213088 w 3245201"/>
                  <a:gd name="connsiteY109" fmla="*/ 73429 h 1895746"/>
                  <a:gd name="connsiteX110" fmla="*/ 230865 w 3245201"/>
                  <a:gd name="connsiteY110" fmla="*/ 33431 h 1895746"/>
                  <a:gd name="connsiteX111" fmla="*/ 256790 w 3245201"/>
                  <a:gd name="connsiteY111" fmla="*/ 60096 h 1895746"/>
                  <a:gd name="connsiteX112" fmla="*/ 232347 w 3245201"/>
                  <a:gd name="connsiteY112" fmla="*/ 90465 h 1895746"/>
                  <a:gd name="connsiteX113" fmla="*/ 213088 w 3245201"/>
                  <a:gd name="connsiteY113" fmla="*/ 73429 h 1895746"/>
                  <a:gd name="connsiteX114" fmla="*/ 23468 w 3245201"/>
                  <a:gd name="connsiteY114" fmla="*/ 1594837 h 1895746"/>
                  <a:gd name="connsiteX115" fmla="*/ 27171 w 3245201"/>
                  <a:gd name="connsiteY115" fmla="*/ 1542247 h 1895746"/>
                  <a:gd name="connsiteX116" fmla="*/ 47911 w 3245201"/>
                  <a:gd name="connsiteY116" fmla="*/ 1565949 h 1895746"/>
                  <a:gd name="connsiteX117" fmla="*/ 23468 w 3245201"/>
                  <a:gd name="connsiteY117" fmla="*/ 1594837 h 1895746"/>
                  <a:gd name="connsiteX118" fmla="*/ 2481867 w 3245201"/>
                  <a:gd name="connsiteY118" fmla="*/ 1828899 h 1895746"/>
                  <a:gd name="connsiteX119" fmla="*/ 2513717 w 3245201"/>
                  <a:gd name="connsiteY119" fmla="*/ 1826677 h 1895746"/>
                  <a:gd name="connsiteX120" fmla="*/ 2481867 w 3245201"/>
                  <a:gd name="connsiteY120" fmla="*/ 1828899 h 1895746"/>
                  <a:gd name="connsiteX121" fmla="*/ 2943326 w 3245201"/>
                  <a:gd name="connsiteY121" fmla="*/ 1852602 h 1895746"/>
                  <a:gd name="connsiteX122" fmla="*/ 2923327 w 3245201"/>
                  <a:gd name="connsiteY122" fmla="*/ 1857787 h 1895746"/>
                  <a:gd name="connsiteX123" fmla="*/ 2919623 w 3245201"/>
                  <a:gd name="connsiteY123" fmla="*/ 1826677 h 1895746"/>
                  <a:gd name="connsiteX124" fmla="*/ 2921846 w 3245201"/>
                  <a:gd name="connsiteY124" fmla="*/ 1795567 h 1895746"/>
                  <a:gd name="connsiteX125" fmla="*/ 2958881 w 3245201"/>
                  <a:gd name="connsiteY125" fmla="*/ 1812604 h 1895746"/>
                  <a:gd name="connsiteX126" fmla="*/ 2943326 w 3245201"/>
                  <a:gd name="connsiteY126" fmla="*/ 1852602 h 1895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3245201" h="1895746">
                    <a:moveTo>
                      <a:pt x="3220350" y="1777791"/>
                    </a:moveTo>
                    <a:cubicBezTo>
                      <a:pt x="3032211" y="1778531"/>
                      <a:pt x="2844812" y="1777791"/>
                      <a:pt x="2656673" y="1778531"/>
                    </a:cubicBezTo>
                    <a:cubicBezTo>
                      <a:pt x="2646303" y="1778531"/>
                      <a:pt x="2635193" y="1776309"/>
                      <a:pt x="2626305" y="1787420"/>
                    </a:cubicBezTo>
                    <a:cubicBezTo>
                      <a:pt x="2617416" y="1798530"/>
                      <a:pt x="2598898" y="1795567"/>
                      <a:pt x="2591491" y="1790383"/>
                    </a:cubicBezTo>
                    <a:cubicBezTo>
                      <a:pt x="2553715" y="1761495"/>
                      <a:pt x="2511495" y="1799271"/>
                      <a:pt x="2472238" y="1779272"/>
                    </a:cubicBezTo>
                    <a:cubicBezTo>
                      <a:pt x="2488533" y="1795567"/>
                      <a:pt x="2468534" y="1811122"/>
                      <a:pt x="2474460" y="1825936"/>
                    </a:cubicBezTo>
                    <a:cubicBezTo>
                      <a:pt x="2458905" y="1823714"/>
                      <a:pt x="2450757" y="1808160"/>
                      <a:pt x="2451498" y="1798530"/>
                    </a:cubicBezTo>
                    <a:cubicBezTo>
                      <a:pt x="2454461" y="1774828"/>
                      <a:pt x="2440388" y="1779272"/>
                      <a:pt x="2427055" y="1779272"/>
                    </a:cubicBezTo>
                    <a:cubicBezTo>
                      <a:pt x="2378168" y="1779272"/>
                      <a:pt x="2330023" y="1780753"/>
                      <a:pt x="2281136" y="1778531"/>
                    </a:cubicBezTo>
                    <a:cubicBezTo>
                      <a:pt x="2256693" y="1777791"/>
                      <a:pt x="2239657" y="1780753"/>
                      <a:pt x="2242619" y="1809641"/>
                    </a:cubicBezTo>
                    <a:cubicBezTo>
                      <a:pt x="2220398" y="1811122"/>
                      <a:pt x="2227065" y="1787420"/>
                      <a:pt x="2218917" y="1782235"/>
                    </a:cubicBezTo>
                    <a:cubicBezTo>
                      <a:pt x="2201881" y="1782976"/>
                      <a:pt x="2207066" y="1800753"/>
                      <a:pt x="2195955" y="1802234"/>
                    </a:cubicBezTo>
                    <a:cubicBezTo>
                      <a:pt x="2182622" y="1798530"/>
                      <a:pt x="2208547" y="1779272"/>
                      <a:pt x="2184104" y="1779272"/>
                    </a:cubicBezTo>
                    <a:cubicBezTo>
                      <a:pt x="2088553" y="1780013"/>
                      <a:pt x="1993742" y="1779272"/>
                      <a:pt x="1898192" y="1778531"/>
                    </a:cubicBezTo>
                    <a:cubicBezTo>
                      <a:pt x="1883378" y="1778531"/>
                      <a:pt x="1873008" y="1780013"/>
                      <a:pt x="1865601" y="1795567"/>
                    </a:cubicBezTo>
                    <a:cubicBezTo>
                      <a:pt x="1860416" y="1805938"/>
                      <a:pt x="1839676" y="1810382"/>
                      <a:pt x="1840417" y="1800012"/>
                    </a:cubicBezTo>
                    <a:cubicBezTo>
                      <a:pt x="1841157" y="1770384"/>
                      <a:pt x="1819677" y="1779272"/>
                      <a:pt x="1807826" y="1778531"/>
                    </a:cubicBezTo>
                    <a:cubicBezTo>
                      <a:pt x="1550801" y="1777791"/>
                      <a:pt x="1293036" y="1777791"/>
                      <a:pt x="1036011" y="1777791"/>
                    </a:cubicBezTo>
                    <a:cubicBezTo>
                      <a:pt x="1020456" y="1777791"/>
                      <a:pt x="1001939" y="1780753"/>
                      <a:pt x="998235" y="1794827"/>
                    </a:cubicBezTo>
                    <a:cubicBezTo>
                      <a:pt x="990088" y="1822974"/>
                      <a:pt x="967126" y="1824455"/>
                      <a:pt x="946386" y="1830381"/>
                    </a:cubicBezTo>
                    <a:cubicBezTo>
                      <a:pt x="936757" y="1833343"/>
                      <a:pt x="927128" y="1835566"/>
                      <a:pt x="932313" y="1847417"/>
                    </a:cubicBezTo>
                    <a:cubicBezTo>
                      <a:pt x="936757" y="1857046"/>
                      <a:pt x="940460" y="1862231"/>
                      <a:pt x="926387" y="1865194"/>
                    </a:cubicBezTo>
                    <a:cubicBezTo>
                      <a:pt x="915276" y="1867416"/>
                      <a:pt x="909351" y="1865194"/>
                      <a:pt x="907129" y="1854083"/>
                    </a:cubicBezTo>
                    <a:cubicBezTo>
                      <a:pt x="902684" y="1833343"/>
                      <a:pt x="881945" y="1820752"/>
                      <a:pt x="881204" y="1797049"/>
                    </a:cubicBezTo>
                    <a:cubicBezTo>
                      <a:pt x="880463" y="1780013"/>
                      <a:pt x="861946" y="1775569"/>
                      <a:pt x="850094" y="1780013"/>
                    </a:cubicBezTo>
                    <a:cubicBezTo>
                      <a:pt x="829355" y="1788160"/>
                      <a:pt x="812319" y="1826677"/>
                      <a:pt x="790838" y="1780753"/>
                    </a:cubicBezTo>
                    <a:cubicBezTo>
                      <a:pt x="781950" y="1790383"/>
                      <a:pt x="794542" y="1800012"/>
                      <a:pt x="784912" y="1808900"/>
                    </a:cubicBezTo>
                    <a:cubicBezTo>
                      <a:pt x="759728" y="1791864"/>
                      <a:pt x="736767" y="1776309"/>
                      <a:pt x="701213" y="1777050"/>
                    </a:cubicBezTo>
                    <a:cubicBezTo>
                      <a:pt x="558997" y="1780753"/>
                      <a:pt x="416041" y="1779272"/>
                      <a:pt x="273826" y="1779272"/>
                    </a:cubicBezTo>
                    <a:cubicBezTo>
                      <a:pt x="177534" y="1779272"/>
                      <a:pt x="118278" y="1720016"/>
                      <a:pt x="117537" y="1625205"/>
                    </a:cubicBezTo>
                    <a:cubicBezTo>
                      <a:pt x="117537" y="1382995"/>
                      <a:pt x="117537" y="1140784"/>
                      <a:pt x="117537" y="898574"/>
                    </a:cubicBezTo>
                    <a:cubicBezTo>
                      <a:pt x="117537" y="684510"/>
                      <a:pt x="121241" y="469706"/>
                      <a:pt x="116056" y="255642"/>
                    </a:cubicBezTo>
                    <a:cubicBezTo>
                      <a:pt x="113834" y="178609"/>
                      <a:pt x="201978" y="110464"/>
                      <a:pt x="273826" y="104538"/>
                    </a:cubicBezTo>
                    <a:cubicBezTo>
                      <a:pt x="277530" y="115649"/>
                      <a:pt x="287159" y="114908"/>
                      <a:pt x="296047" y="114908"/>
                    </a:cubicBezTo>
                    <a:cubicBezTo>
                      <a:pt x="550109" y="114908"/>
                      <a:pt x="803430" y="114168"/>
                      <a:pt x="1057492" y="114168"/>
                    </a:cubicBezTo>
                    <a:cubicBezTo>
                      <a:pt x="1064158" y="114168"/>
                      <a:pt x="1071565" y="116390"/>
                      <a:pt x="1068602" y="104538"/>
                    </a:cubicBezTo>
                    <a:lnTo>
                      <a:pt x="1068602" y="104538"/>
                    </a:lnTo>
                    <a:cubicBezTo>
                      <a:pt x="1083416" y="95650"/>
                      <a:pt x="1084898" y="117130"/>
                      <a:pt x="1100453" y="116390"/>
                    </a:cubicBezTo>
                    <a:cubicBezTo>
                      <a:pt x="1168597" y="113427"/>
                      <a:pt x="1236742" y="114908"/>
                      <a:pt x="1310813" y="114908"/>
                    </a:cubicBezTo>
                    <a:cubicBezTo>
                      <a:pt x="1290814" y="93428"/>
                      <a:pt x="1309331" y="65281"/>
                      <a:pt x="1285629" y="46763"/>
                    </a:cubicBezTo>
                    <a:cubicBezTo>
                      <a:pt x="1273778" y="37875"/>
                      <a:pt x="1256001" y="30468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62667" y="3803"/>
                      <a:pt x="1272296" y="20098"/>
                      <a:pt x="1278222" y="7506"/>
                    </a:cubicBezTo>
                    <a:cubicBezTo>
                      <a:pt x="1265630" y="840"/>
                      <a:pt x="1252297" y="840"/>
                      <a:pt x="1238964" y="840"/>
                    </a:cubicBezTo>
                    <a:cubicBezTo>
                      <a:pt x="1056751" y="840"/>
                      <a:pt x="874538" y="840"/>
                      <a:pt x="692324" y="840"/>
                    </a:cubicBezTo>
                    <a:cubicBezTo>
                      <a:pt x="681214" y="840"/>
                      <a:pt x="670103" y="-286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44919" y="21580"/>
                      <a:pt x="636771" y="51208"/>
                      <a:pt x="604180" y="31209"/>
                    </a:cubicBezTo>
                    <a:cubicBezTo>
                      <a:pt x="603440" y="31209"/>
                      <a:pt x="601218" y="33431"/>
                      <a:pt x="599736" y="34172"/>
                    </a:cubicBezTo>
                    <a:cubicBezTo>
                      <a:pt x="595292" y="39356"/>
                      <a:pt x="584181" y="41579"/>
                      <a:pt x="578256" y="37134"/>
                    </a:cubicBezTo>
                    <a:cubicBezTo>
                      <a:pt x="573071" y="30468"/>
                      <a:pt x="568627" y="22320"/>
                      <a:pt x="558257" y="23061"/>
                    </a:cubicBezTo>
                    <a:cubicBezTo>
                      <a:pt x="538258" y="23802"/>
                      <a:pt x="521962" y="34172"/>
                      <a:pt x="505667" y="43801"/>
                    </a:cubicBezTo>
                    <a:cubicBezTo>
                      <a:pt x="491593" y="51948"/>
                      <a:pt x="476779" y="57133"/>
                      <a:pt x="460484" y="54911"/>
                    </a:cubicBezTo>
                    <a:cubicBezTo>
                      <a:pt x="454558" y="54171"/>
                      <a:pt x="448632" y="52689"/>
                      <a:pt x="448632" y="45282"/>
                    </a:cubicBezTo>
                    <a:cubicBezTo>
                      <a:pt x="448632" y="38616"/>
                      <a:pt x="454558" y="36394"/>
                      <a:pt x="459743" y="34912"/>
                    </a:cubicBezTo>
                    <a:cubicBezTo>
                      <a:pt x="471594" y="31949"/>
                      <a:pt x="481223" y="39356"/>
                      <a:pt x="492334" y="40838"/>
                    </a:cubicBezTo>
                    <a:cubicBezTo>
                      <a:pt x="506407" y="43060"/>
                      <a:pt x="516777" y="37875"/>
                      <a:pt x="523444" y="26024"/>
                    </a:cubicBezTo>
                    <a:cubicBezTo>
                      <a:pt x="528629" y="17135"/>
                      <a:pt x="527888" y="8247"/>
                      <a:pt x="515296" y="6025"/>
                    </a:cubicBezTo>
                    <a:cubicBezTo>
                      <a:pt x="484927" y="6025"/>
                      <a:pt x="454558" y="5284"/>
                      <a:pt x="424189" y="6025"/>
                    </a:cubicBezTo>
                    <a:cubicBezTo>
                      <a:pt x="352341" y="7506"/>
                      <a:pt x="279752" y="2321"/>
                      <a:pt x="207903" y="8988"/>
                    </a:cubicBezTo>
                    <a:cubicBezTo>
                      <a:pt x="158276" y="9728"/>
                      <a:pt x="124944" y="44541"/>
                      <a:pt x="84206" y="65281"/>
                    </a:cubicBezTo>
                    <a:cubicBezTo>
                      <a:pt x="98279" y="84539"/>
                      <a:pt x="86428" y="96391"/>
                      <a:pt x="71614" y="108983"/>
                    </a:cubicBezTo>
                    <a:cubicBezTo>
                      <a:pt x="63466" y="96391"/>
                      <a:pt x="79761" y="8824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46430" y="106761"/>
                      <a:pt x="16802" y="134907"/>
                      <a:pt x="14579" y="180090"/>
                    </a:cubicBezTo>
                    <a:cubicBezTo>
                      <a:pt x="18283" y="182312"/>
                      <a:pt x="21986" y="184535"/>
                      <a:pt x="25690" y="187497"/>
                    </a:cubicBezTo>
                    <a:cubicBezTo>
                      <a:pt x="36060" y="194904"/>
                      <a:pt x="50874" y="210459"/>
                      <a:pt x="41986" y="215644"/>
                    </a:cubicBezTo>
                    <a:cubicBezTo>
                      <a:pt x="30134" y="222310"/>
                      <a:pt x="24209" y="248976"/>
                      <a:pt x="1987" y="234903"/>
                    </a:cubicBezTo>
                    <a:cubicBezTo>
                      <a:pt x="3469" y="286752"/>
                      <a:pt x="-6160" y="338601"/>
                      <a:pt x="7172" y="389710"/>
                    </a:cubicBezTo>
                    <a:cubicBezTo>
                      <a:pt x="1987" y="400820"/>
                      <a:pt x="4210" y="411931"/>
                      <a:pt x="4210" y="423042"/>
                    </a:cubicBezTo>
                    <a:cubicBezTo>
                      <a:pt x="4210" y="837836"/>
                      <a:pt x="4210" y="1253372"/>
                      <a:pt x="4210" y="1668166"/>
                    </a:cubicBezTo>
                    <a:cubicBezTo>
                      <a:pt x="4210" y="1678536"/>
                      <a:pt x="3469" y="1688165"/>
                      <a:pt x="5691" y="1698535"/>
                    </a:cubicBezTo>
                    <a:cubicBezTo>
                      <a:pt x="29394" y="1807419"/>
                      <a:pt x="139018" y="1891859"/>
                      <a:pt x="259753" y="1892600"/>
                    </a:cubicBezTo>
                    <a:cubicBezTo>
                      <a:pt x="488630" y="1893341"/>
                      <a:pt x="717508" y="1893341"/>
                      <a:pt x="946386" y="1891859"/>
                    </a:cubicBezTo>
                    <a:cubicBezTo>
                      <a:pt x="961941" y="1891859"/>
                      <a:pt x="987866" y="1906673"/>
                      <a:pt x="991569" y="1871860"/>
                    </a:cubicBezTo>
                    <a:cubicBezTo>
                      <a:pt x="992310" y="1863712"/>
                      <a:pt x="1004902" y="1870379"/>
                      <a:pt x="1011568" y="1873341"/>
                    </a:cubicBezTo>
                    <a:cubicBezTo>
                      <a:pt x="1029345" y="1880749"/>
                      <a:pt x="1044900" y="1892600"/>
                      <a:pt x="1065640" y="1892600"/>
                    </a:cubicBezTo>
                    <a:cubicBezTo>
                      <a:pt x="1143414" y="1892600"/>
                      <a:pt x="1221188" y="1891119"/>
                      <a:pt x="1298962" y="1893341"/>
                    </a:cubicBezTo>
                    <a:cubicBezTo>
                      <a:pt x="1315998" y="1894081"/>
                      <a:pt x="1326368" y="1873341"/>
                      <a:pt x="1345626" y="1885193"/>
                    </a:cubicBezTo>
                    <a:cubicBezTo>
                      <a:pt x="1361181" y="1894822"/>
                      <a:pt x="1380439" y="1892600"/>
                      <a:pt x="1398216" y="1892600"/>
                    </a:cubicBezTo>
                    <a:cubicBezTo>
                      <a:pt x="1527839" y="1892600"/>
                      <a:pt x="1657463" y="1896303"/>
                      <a:pt x="1787086" y="1891859"/>
                    </a:cubicBezTo>
                    <a:cubicBezTo>
                      <a:pt x="1915228" y="1887415"/>
                      <a:pt x="2044851" y="1910377"/>
                      <a:pt x="2172252" y="1878527"/>
                    </a:cubicBezTo>
                    <a:cubicBezTo>
                      <a:pt x="2198918" y="1871860"/>
                      <a:pt x="2229287" y="1873341"/>
                      <a:pt x="2257433" y="1866675"/>
                    </a:cubicBezTo>
                    <a:cubicBezTo>
                      <a:pt x="2262618" y="1865194"/>
                      <a:pt x="2272988" y="1861490"/>
                      <a:pt x="2268544" y="1874082"/>
                    </a:cubicBezTo>
                    <a:cubicBezTo>
                      <a:pt x="2258915" y="1902229"/>
                      <a:pt x="2281136" y="1891859"/>
                      <a:pt x="2290765" y="1891859"/>
                    </a:cubicBezTo>
                    <a:cubicBezTo>
                      <a:pt x="2358169" y="1892600"/>
                      <a:pt x="2426314" y="1891859"/>
                      <a:pt x="2493718" y="1892600"/>
                    </a:cubicBezTo>
                    <a:cubicBezTo>
                      <a:pt x="2526309" y="1892600"/>
                      <a:pt x="2558160" y="1893341"/>
                      <a:pt x="2587047" y="1873341"/>
                    </a:cubicBezTo>
                    <a:cubicBezTo>
                      <a:pt x="2595936" y="1867416"/>
                      <a:pt x="2618898" y="1842973"/>
                      <a:pt x="2624082" y="1880749"/>
                    </a:cubicBezTo>
                    <a:cubicBezTo>
                      <a:pt x="2624082" y="1882971"/>
                      <a:pt x="2629267" y="1885193"/>
                      <a:pt x="2632230" y="1885934"/>
                    </a:cubicBezTo>
                    <a:cubicBezTo>
                      <a:pt x="2638156" y="1886674"/>
                      <a:pt x="2640378" y="1882230"/>
                      <a:pt x="2639637" y="1877045"/>
                    </a:cubicBezTo>
                    <a:cubicBezTo>
                      <a:pt x="2638156" y="1868157"/>
                      <a:pt x="2646303" y="1858527"/>
                      <a:pt x="2645563" y="1853343"/>
                    </a:cubicBezTo>
                    <a:cubicBezTo>
                      <a:pt x="2639637" y="1822233"/>
                      <a:pt x="2655192" y="1834084"/>
                      <a:pt x="2669265" y="1839269"/>
                    </a:cubicBezTo>
                    <a:cubicBezTo>
                      <a:pt x="2675191" y="1841491"/>
                      <a:pt x="2671487" y="1855565"/>
                      <a:pt x="2681857" y="1850380"/>
                    </a:cubicBezTo>
                    <a:cubicBezTo>
                      <a:pt x="2690005" y="1846676"/>
                      <a:pt x="2692227" y="1839269"/>
                      <a:pt x="2686301" y="1830381"/>
                    </a:cubicBezTo>
                    <a:cubicBezTo>
                      <a:pt x="2682598" y="1824455"/>
                      <a:pt x="2684820" y="1818529"/>
                      <a:pt x="2691486" y="1818529"/>
                    </a:cubicBezTo>
                    <a:cubicBezTo>
                      <a:pt x="2704819" y="1819270"/>
                      <a:pt x="2695190" y="1827418"/>
                      <a:pt x="2695190" y="1832603"/>
                    </a:cubicBezTo>
                    <a:cubicBezTo>
                      <a:pt x="2692968" y="1873341"/>
                      <a:pt x="2710745" y="1893341"/>
                      <a:pt x="2750743" y="1892600"/>
                    </a:cubicBezTo>
                    <a:cubicBezTo>
                      <a:pt x="2886292" y="1892600"/>
                      <a:pt x="3021841" y="1892600"/>
                      <a:pt x="3156649" y="1892600"/>
                    </a:cubicBezTo>
                    <a:cubicBezTo>
                      <a:pt x="3246274" y="1892600"/>
                      <a:pt x="3245534" y="1892600"/>
                      <a:pt x="3244793" y="1803715"/>
                    </a:cubicBezTo>
                    <a:cubicBezTo>
                      <a:pt x="3247015" y="1781494"/>
                      <a:pt x="3240349" y="1777791"/>
                      <a:pt x="3220350" y="1777791"/>
                    </a:cubicBezTo>
                    <a:close/>
                    <a:moveTo>
                      <a:pt x="1187856" y="17135"/>
                    </a:moveTo>
                    <a:cubicBezTo>
                      <a:pt x="1197485" y="23802"/>
                      <a:pt x="1204151" y="17135"/>
                      <a:pt x="1210818" y="11210"/>
                    </a:cubicBezTo>
                    <a:cubicBezTo>
                      <a:pt x="1218225" y="28246"/>
                      <a:pt x="1224891" y="46763"/>
                      <a:pt x="1249334" y="44541"/>
                    </a:cubicBezTo>
                    <a:cubicBezTo>
                      <a:pt x="1240446" y="74910"/>
                      <a:pt x="1217484" y="64540"/>
                      <a:pt x="1201929" y="62318"/>
                    </a:cubicBezTo>
                    <a:cubicBezTo>
                      <a:pt x="1186374" y="60096"/>
                      <a:pt x="1182671" y="41579"/>
                      <a:pt x="1174523" y="29727"/>
                    </a:cubicBezTo>
                    <a:cubicBezTo>
                      <a:pt x="1170820" y="23802"/>
                      <a:pt x="1184893" y="23802"/>
                      <a:pt x="1187856" y="17135"/>
                    </a:cubicBezTo>
                    <a:close/>
                    <a:moveTo>
                      <a:pt x="213088" y="73429"/>
                    </a:moveTo>
                    <a:cubicBezTo>
                      <a:pt x="223458" y="60837"/>
                      <a:pt x="210126" y="36394"/>
                      <a:pt x="230865" y="33431"/>
                    </a:cubicBezTo>
                    <a:cubicBezTo>
                      <a:pt x="244198" y="31949"/>
                      <a:pt x="254568" y="46023"/>
                      <a:pt x="256790" y="60096"/>
                    </a:cubicBezTo>
                    <a:cubicBezTo>
                      <a:pt x="259753" y="79355"/>
                      <a:pt x="237532" y="78614"/>
                      <a:pt x="232347" y="90465"/>
                    </a:cubicBezTo>
                    <a:cubicBezTo>
                      <a:pt x="218273" y="88984"/>
                      <a:pt x="210126" y="76392"/>
                      <a:pt x="213088" y="73429"/>
                    </a:cubicBezTo>
                    <a:close/>
                    <a:moveTo>
                      <a:pt x="23468" y="1594837"/>
                    </a:moveTo>
                    <a:cubicBezTo>
                      <a:pt x="23468" y="1574838"/>
                      <a:pt x="12357" y="1553357"/>
                      <a:pt x="27171" y="1542247"/>
                    </a:cubicBezTo>
                    <a:cubicBezTo>
                      <a:pt x="37541" y="1534840"/>
                      <a:pt x="44208" y="1557061"/>
                      <a:pt x="47911" y="1565949"/>
                    </a:cubicBezTo>
                    <a:cubicBezTo>
                      <a:pt x="57540" y="1586689"/>
                      <a:pt x="35319" y="1585207"/>
                      <a:pt x="23468" y="1594837"/>
                    </a:cubicBezTo>
                    <a:close/>
                    <a:moveTo>
                      <a:pt x="2481867" y="1828899"/>
                    </a:moveTo>
                    <a:cubicBezTo>
                      <a:pt x="2491496" y="1828159"/>
                      <a:pt x="2501866" y="1815567"/>
                      <a:pt x="2513717" y="1826677"/>
                    </a:cubicBezTo>
                    <a:cubicBezTo>
                      <a:pt x="2501866" y="1832603"/>
                      <a:pt x="2491496" y="1832603"/>
                      <a:pt x="2481867" y="1828899"/>
                    </a:cubicBezTo>
                    <a:close/>
                    <a:moveTo>
                      <a:pt x="2943326" y="1852602"/>
                    </a:moveTo>
                    <a:cubicBezTo>
                      <a:pt x="2937401" y="1854083"/>
                      <a:pt x="2932216" y="1860750"/>
                      <a:pt x="2923327" y="1857787"/>
                    </a:cubicBezTo>
                    <a:cubicBezTo>
                      <a:pt x="2921846" y="1848158"/>
                      <a:pt x="2921105" y="1837047"/>
                      <a:pt x="2919623" y="1826677"/>
                    </a:cubicBezTo>
                    <a:cubicBezTo>
                      <a:pt x="2918883" y="1816307"/>
                      <a:pt x="2903328" y="1801493"/>
                      <a:pt x="2921846" y="1795567"/>
                    </a:cubicBezTo>
                    <a:cubicBezTo>
                      <a:pt x="2935178" y="1791123"/>
                      <a:pt x="2949992" y="1802234"/>
                      <a:pt x="2958881" y="1812604"/>
                    </a:cubicBezTo>
                    <a:cubicBezTo>
                      <a:pt x="2977399" y="1834825"/>
                      <a:pt x="2972214" y="1844454"/>
                      <a:pt x="2943326" y="185260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aphic 35">
              <a:extLst>
                <a:ext uri="{FF2B5EF4-FFF2-40B4-BE49-F238E27FC236}">
                  <a16:creationId xmlns:a16="http://schemas.microsoft.com/office/drawing/2014/main" id="{5CD53EB0-7748-4769-8CD4-0BD0160D9501}"/>
                </a:ext>
              </a:extLst>
            </p:cNvPr>
            <p:cNvGrpSpPr/>
            <p:nvPr/>
          </p:nvGrpSpPr>
          <p:grpSpPr>
            <a:xfrm>
              <a:off x="996210" y="2831708"/>
              <a:ext cx="4225872" cy="1205694"/>
              <a:chOff x="996210" y="2831708"/>
              <a:chExt cx="4225872" cy="1205694"/>
            </a:xfrm>
            <a:grpFill/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1D6BAB74-E1F7-4C29-85C5-187EA4E3D5F0}"/>
                  </a:ext>
                </a:extLst>
              </p:cNvPr>
              <p:cNvSpPr/>
              <p:nvPr/>
            </p:nvSpPr>
            <p:spPr>
              <a:xfrm>
                <a:off x="2122745" y="2831708"/>
                <a:ext cx="1067610" cy="1205694"/>
              </a:xfrm>
              <a:custGeom>
                <a:avLst/>
                <a:gdLst>
                  <a:gd name="connsiteX0" fmla="*/ 1063767 w 1067610"/>
                  <a:gd name="connsiteY0" fmla="*/ 362488 h 1205694"/>
                  <a:gd name="connsiteX1" fmla="*/ 1057841 w 1067610"/>
                  <a:gd name="connsiteY1" fmla="*/ 278788 h 1205694"/>
                  <a:gd name="connsiteX2" fmla="*/ 911922 w 1067610"/>
                  <a:gd name="connsiteY2" fmla="*/ 79539 h 1205694"/>
                  <a:gd name="connsiteX3" fmla="*/ 603789 w 1067610"/>
                  <a:gd name="connsiteY3" fmla="*/ 3246 h 1205694"/>
                  <a:gd name="connsiteX4" fmla="*/ 434168 w 1067610"/>
                  <a:gd name="connsiteY4" fmla="*/ 3987 h 1205694"/>
                  <a:gd name="connsiteX5" fmla="*/ 206771 w 1067610"/>
                  <a:gd name="connsiteY5" fmla="*/ 52132 h 1205694"/>
                  <a:gd name="connsiteX6" fmla="*/ 17151 w 1067610"/>
                  <a:gd name="connsiteY6" fmla="*/ 241753 h 1205694"/>
                  <a:gd name="connsiteX7" fmla="*/ 855 w 1067610"/>
                  <a:gd name="connsiteY7" fmla="*/ 352118 h 1205694"/>
                  <a:gd name="connsiteX8" fmla="*/ 855 w 1067610"/>
                  <a:gd name="connsiteY8" fmla="*/ 870611 h 1205694"/>
                  <a:gd name="connsiteX9" fmla="*/ 116405 w 1067610"/>
                  <a:gd name="connsiteY9" fmla="*/ 1096526 h 1205694"/>
                  <a:gd name="connsiteX10" fmla="*/ 282323 w 1067610"/>
                  <a:gd name="connsiteY10" fmla="*/ 1169115 h 1205694"/>
                  <a:gd name="connsiteX11" fmla="*/ 554162 w 1067610"/>
                  <a:gd name="connsiteY11" fmla="*/ 1196521 h 1205694"/>
                  <a:gd name="connsiteX12" fmla="*/ 599345 w 1067610"/>
                  <a:gd name="connsiteY12" fmla="*/ 1203928 h 1205694"/>
                  <a:gd name="connsiteX13" fmla="*/ 666008 w 1067610"/>
                  <a:gd name="connsiteY13" fmla="*/ 1198744 h 1205694"/>
                  <a:gd name="connsiteX14" fmla="*/ 956364 w 1067610"/>
                  <a:gd name="connsiteY14" fmla="*/ 1103933 h 1205694"/>
                  <a:gd name="connsiteX15" fmla="*/ 1051915 w 1067610"/>
                  <a:gd name="connsiteY15" fmla="*/ 978754 h 1205694"/>
                  <a:gd name="connsiteX16" fmla="*/ 1064507 w 1067610"/>
                  <a:gd name="connsiteY16" fmla="*/ 911350 h 1205694"/>
                  <a:gd name="connsiteX17" fmla="*/ 1064507 w 1067610"/>
                  <a:gd name="connsiteY17" fmla="*/ 763950 h 1205694"/>
                  <a:gd name="connsiteX18" fmla="*/ 1063767 w 1067610"/>
                  <a:gd name="connsiteY18" fmla="*/ 362488 h 1205694"/>
                  <a:gd name="connsiteX19" fmla="*/ 57149 w 1067610"/>
                  <a:gd name="connsiteY19" fmla="*/ 302491 h 1205694"/>
                  <a:gd name="connsiteX20" fmla="*/ 29743 w 1067610"/>
                  <a:gd name="connsiteY20" fmla="*/ 269900 h 1205694"/>
                  <a:gd name="connsiteX21" fmla="*/ 46038 w 1067610"/>
                  <a:gd name="connsiteY21" fmla="*/ 249901 h 1205694"/>
                  <a:gd name="connsiteX22" fmla="*/ 72704 w 1067610"/>
                  <a:gd name="connsiteY22" fmla="*/ 283232 h 1205694"/>
                  <a:gd name="connsiteX23" fmla="*/ 57149 w 1067610"/>
                  <a:gd name="connsiteY23" fmla="*/ 302491 h 1205694"/>
                  <a:gd name="connsiteX24" fmla="*/ 965253 w 1067610"/>
                  <a:gd name="connsiteY24" fmla="*/ 131388 h 1205694"/>
                  <a:gd name="connsiteX25" fmla="*/ 1015621 w 1067610"/>
                  <a:gd name="connsiteY25" fmla="*/ 188422 h 1205694"/>
                  <a:gd name="connsiteX26" fmla="*/ 965253 w 1067610"/>
                  <a:gd name="connsiteY26" fmla="*/ 131388 h 1205694"/>
                  <a:gd name="connsiteX27" fmla="*/ 905256 w 1067610"/>
                  <a:gd name="connsiteY27" fmla="*/ 284714 h 1205694"/>
                  <a:gd name="connsiteX28" fmla="*/ 923773 w 1067610"/>
                  <a:gd name="connsiteY28" fmla="*/ 267678 h 1205694"/>
                  <a:gd name="connsiteX29" fmla="*/ 918589 w 1067610"/>
                  <a:gd name="connsiteY29" fmla="*/ 252123 h 1205694"/>
                  <a:gd name="connsiteX30" fmla="*/ 931921 w 1067610"/>
                  <a:gd name="connsiteY30" fmla="*/ 231383 h 1205694"/>
                  <a:gd name="connsiteX31" fmla="*/ 944513 w 1067610"/>
                  <a:gd name="connsiteY31" fmla="*/ 241753 h 1205694"/>
                  <a:gd name="connsiteX32" fmla="*/ 999325 w 1067610"/>
                  <a:gd name="connsiteY32" fmla="*/ 272863 h 1205694"/>
                  <a:gd name="connsiteX33" fmla="*/ 1016361 w 1067610"/>
                  <a:gd name="connsiteY33" fmla="*/ 297306 h 1205694"/>
                  <a:gd name="connsiteX34" fmla="*/ 1001547 w 1067610"/>
                  <a:gd name="connsiteY34" fmla="*/ 323971 h 1205694"/>
                  <a:gd name="connsiteX35" fmla="*/ 983030 w 1067610"/>
                  <a:gd name="connsiteY35" fmla="*/ 311379 h 1205694"/>
                  <a:gd name="connsiteX36" fmla="*/ 950439 w 1067610"/>
                  <a:gd name="connsiteY36" fmla="*/ 311379 h 1205694"/>
                  <a:gd name="connsiteX37" fmla="*/ 930440 w 1067610"/>
                  <a:gd name="connsiteY37" fmla="*/ 324712 h 1205694"/>
                  <a:gd name="connsiteX38" fmla="*/ 897849 w 1067610"/>
                  <a:gd name="connsiteY38" fmla="*/ 292121 h 1205694"/>
                  <a:gd name="connsiteX39" fmla="*/ 905256 w 1067610"/>
                  <a:gd name="connsiteY39" fmla="*/ 284714 h 1205694"/>
                  <a:gd name="connsiteX40" fmla="*/ 559347 w 1067610"/>
                  <a:gd name="connsiteY40" fmla="*/ 15097 h 1205694"/>
                  <a:gd name="connsiteX41" fmla="*/ 574902 w 1067610"/>
                  <a:gd name="connsiteY41" fmla="*/ 41022 h 1205694"/>
                  <a:gd name="connsiteX42" fmla="*/ 548977 w 1067610"/>
                  <a:gd name="connsiteY42" fmla="*/ 109908 h 1205694"/>
                  <a:gd name="connsiteX43" fmla="*/ 520830 w 1067610"/>
                  <a:gd name="connsiteY43" fmla="*/ 121759 h 1205694"/>
                  <a:gd name="connsiteX44" fmla="*/ 463055 w 1067610"/>
                  <a:gd name="connsiteY44" fmla="*/ 89908 h 1205694"/>
                  <a:gd name="connsiteX45" fmla="*/ 440093 w 1067610"/>
                  <a:gd name="connsiteY45" fmla="*/ 19541 h 1205694"/>
                  <a:gd name="connsiteX46" fmla="*/ 559347 w 1067610"/>
                  <a:gd name="connsiteY46" fmla="*/ 15097 h 1205694"/>
                  <a:gd name="connsiteX47" fmla="*/ 352690 w 1067610"/>
                  <a:gd name="connsiteY47" fmla="*/ 349155 h 1205694"/>
                  <a:gd name="connsiteX48" fmla="*/ 368985 w 1067610"/>
                  <a:gd name="connsiteY48" fmla="*/ 348414 h 1205694"/>
                  <a:gd name="connsiteX49" fmla="*/ 417872 w 1067610"/>
                  <a:gd name="connsiteY49" fmla="*/ 358044 h 1205694"/>
                  <a:gd name="connsiteX50" fmla="*/ 395651 w 1067610"/>
                  <a:gd name="connsiteY50" fmla="*/ 391375 h 1205694"/>
                  <a:gd name="connsiteX51" fmla="*/ 351949 w 1067610"/>
                  <a:gd name="connsiteY51" fmla="*/ 378783 h 1205694"/>
                  <a:gd name="connsiteX52" fmla="*/ 346024 w 1067610"/>
                  <a:gd name="connsiteY52" fmla="*/ 370635 h 1205694"/>
                  <a:gd name="connsiteX53" fmla="*/ 346024 w 1067610"/>
                  <a:gd name="connsiteY53" fmla="*/ 370635 h 1205694"/>
                  <a:gd name="connsiteX54" fmla="*/ 300100 w 1067610"/>
                  <a:gd name="connsiteY54" fmla="*/ 360266 h 1205694"/>
                  <a:gd name="connsiteX55" fmla="*/ 352690 w 1067610"/>
                  <a:gd name="connsiteY55" fmla="*/ 349155 h 1205694"/>
                  <a:gd name="connsiteX56" fmla="*/ 278620 w 1067610"/>
                  <a:gd name="connsiteY56" fmla="*/ 400264 h 1205694"/>
                  <a:gd name="connsiteX57" fmla="*/ 296397 w 1067610"/>
                  <a:gd name="connsiteY57" fmla="*/ 411374 h 1205694"/>
                  <a:gd name="connsiteX58" fmla="*/ 286767 w 1067610"/>
                  <a:gd name="connsiteY58" fmla="*/ 423966 h 1205694"/>
                  <a:gd name="connsiteX59" fmla="*/ 271213 w 1067610"/>
                  <a:gd name="connsiteY59" fmla="*/ 410633 h 1205694"/>
                  <a:gd name="connsiteX60" fmla="*/ 278620 w 1067610"/>
                  <a:gd name="connsiteY60" fmla="*/ 400264 h 1205694"/>
                  <a:gd name="connsiteX61" fmla="*/ 158625 w 1067610"/>
                  <a:gd name="connsiteY61" fmla="*/ 551367 h 1205694"/>
                  <a:gd name="connsiteX62" fmla="*/ 214919 w 1067610"/>
                  <a:gd name="connsiteY62" fmla="*/ 501740 h 1205694"/>
                  <a:gd name="connsiteX63" fmla="*/ 237140 w 1067610"/>
                  <a:gd name="connsiteY63" fmla="*/ 529887 h 1205694"/>
                  <a:gd name="connsiteX64" fmla="*/ 191216 w 1067610"/>
                  <a:gd name="connsiteY64" fmla="*/ 572107 h 1205694"/>
                  <a:gd name="connsiteX65" fmla="*/ 158625 w 1067610"/>
                  <a:gd name="connsiteY65" fmla="*/ 551367 h 1205694"/>
                  <a:gd name="connsiteX66" fmla="*/ 198623 w 1067610"/>
                  <a:gd name="connsiteY66" fmla="*/ 922461 h 1205694"/>
                  <a:gd name="connsiteX67" fmla="*/ 237881 w 1067610"/>
                  <a:gd name="connsiteY67" fmla="*/ 915794 h 1205694"/>
                  <a:gd name="connsiteX68" fmla="*/ 198623 w 1067610"/>
                  <a:gd name="connsiteY68" fmla="*/ 922461 h 1205694"/>
                  <a:gd name="connsiteX69" fmla="*/ 208253 w 1067610"/>
                  <a:gd name="connsiteY69" fmla="*/ 308416 h 1205694"/>
                  <a:gd name="connsiteX70" fmla="*/ 202327 w 1067610"/>
                  <a:gd name="connsiteY70" fmla="*/ 286936 h 1205694"/>
                  <a:gd name="connsiteX71" fmla="*/ 248251 w 1067610"/>
                  <a:gd name="connsiteY71" fmla="*/ 296565 h 1205694"/>
                  <a:gd name="connsiteX72" fmla="*/ 208253 w 1067610"/>
                  <a:gd name="connsiteY72" fmla="*/ 308416 h 1205694"/>
                  <a:gd name="connsiteX73" fmla="*/ 390466 w 1067610"/>
                  <a:gd name="connsiteY73" fmla="*/ 832095 h 1205694"/>
                  <a:gd name="connsiteX74" fmla="*/ 320840 w 1067610"/>
                  <a:gd name="connsiteY74" fmla="*/ 878018 h 1205694"/>
                  <a:gd name="connsiteX75" fmla="*/ 331950 w 1067610"/>
                  <a:gd name="connsiteY75" fmla="*/ 909128 h 1205694"/>
                  <a:gd name="connsiteX76" fmla="*/ 346764 w 1067610"/>
                  <a:gd name="connsiteY76" fmla="*/ 925423 h 1205694"/>
                  <a:gd name="connsiteX77" fmla="*/ 329728 w 1067610"/>
                  <a:gd name="connsiteY77" fmla="*/ 947644 h 1205694"/>
                  <a:gd name="connsiteX78" fmla="*/ 268990 w 1067610"/>
                  <a:gd name="connsiteY78" fmla="*/ 883203 h 1205694"/>
                  <a:gd name="connsiteX79" fmla="*/ 283804 w 1067610"/>
                  <a:gd name="connsiteY79" fmla="*/ 824688 h 1205694"/>
                  <a:gd name="connsiteX80" fmla="*/ 308248 w 1067610"/>
                  <a:gd name="connsiteY80" fmla="*/ 827650 h 1205694"/>
                  <a:gd name="connsiteX81" fmla="*/ 311951 w 1067610"/>
                  <a:gd name="connsiteY81" fmla="*/ 823206 h 1205694"/>
                  <a:gd name="connsiteX82" fmla="*/ 359356 w 1067610"/>
                  <a:gd name="connsiteY82" fmla="*/ 770616 h 1205694"/>
                  <a:gd name="connsiteX83" fmla="*/ 406021 w 1067610"/>
                  <a:gd name="connsiteY83" fmla="*/ 755802 h 1205694"/>
                  <a:gd name="connsiteX84" fmla="*/ 434168 w 1067610"/>
                  <a:gd name="connsiteY84" fmla="*/ 779505 h 1205694"/>
                  <a:gd name="connsiteX85" fmla="*/ 426020 w 1067610"/>
                  <a:gd name="connsiteY85" fmla="*/ 822465 h 1205694"/>
                  <a:gd name="connsiteX86" fmla="*/ 390466 w 1067610"/>
                  <a:gd name="connsiteY86" fmla="*/ 832095 h 1205694"/>
                  <a:gd name="connsiteX87" fmla="*/ 432686 w 1067610"/>
                  <a:gd name="connsiteY87" fmla="*/ 926905 h 1205694"/>
                  <a:gd name="connsiteX88" fmla="*/ 438612 w 1067610"/>
                  <a:gd name="connsiteY88" fmla="*/ 915054 h 1205694"/>
                  <a:gd name="connsiteX89" fmla="*/ 440834 w 1067610"/>
                  <a:gd name="connsiteY89" fmla="*/ 930608 h 1205694"/>
                  <a:gd name="connsiteX90" fmla="*/ 446759 w 1067610"/>
                  <a:gd name="connsiteY90" fmla="*/ 972088 h 1205694"/>
                  <a:gd name="connsiteX91" fmla="*/ 432686 w 1067610"/>
                  <a:gd name="connsiteY91" fmla="*/ 926905 h 1205694"/>
                  <a:gd name="connsiteX92" fmla="*/ 695636 w 1067610"/>
                  <a:gd name="connsiteY92" fmla="*/ 962459 h 1205694"/>
                  <a:gd name="connsiteX93" fmla="*/ 654157 w 1067610"/>
                  <a:gd name="connsiteY93" fmla="*/ 1004679 h 1205694"/>
                  <a:gd name="connsiteX94" fmla="*/ 671934 w 1067610"/>
                  <a:gd name="connsiteY94" fmla="*/ 1026900 h 1205694"/>
                  <a:gd name="connsiteX95" fmla="*/ 655638 w 1067610"/>
                  <a:gd name="connsiteY95" fmla="*/ 1093563 h 1205694"/>
                  <a:gd name="connsiteX96" fmla="*/ 627491 w 1067610"/>
                  <a:gd name="connsiteY96" fmla="*/ 1086156 h 1205694"/>
                  <a:gd name="connsiteX97" fmla="*/ 586753 w 1067610"/>
                  <a:gd name="connsiteY97" fmla="*/ 1020234 h 1205694"/>
                  <a:gd name="connsiteX98" fmla="*/ 594160 w 1067610"/>
                  <a:gd name="connsiteY98" fmla="*/ 1008382 h 1205694"/>
                  <a:gd name="connsiteX99" fmla="*/ 517867 w 1067610"/>
                  <a:gd name="connsiteY99" fmla="*/ 1018011 h 1205694"/>
                  <a:gd name="connsiteX100" fmla="*/ 487498 w 1067610"/>
                  <a:gd name="connsiteY100" fmla="*/ 1012086 h 1205694"/>
                  <a:gd name="connsiteX101" fmla="*/ 447500 w 1067610"/>
                  <a:gd name="connsiteY101" fmla="*/ 938756 h 1205694"/>
                  <a:gd name="connsiteX102" fmla="*/ 450463 w 1067610"/>
                  <a:gd name="connsiteY102" fmla="*/ 888388 h 1205694"/>
                  <a:gd name="connsiteX103" fmla="*/ 450463 w 1067610"/>
                  <a:gd name="connsiteY103" fmla="*/ 281010 h 1205694"/>
                  <a:gd name="connsiteX104" fmla="*/ 457129 w 1067610"/>
                  <a:gd name="connsiteY104" fmla="*/ 235087 h 1205694"/>
                  <a:gd name="connsiteX105" fmla="*/ 586753 w 1067610"/>
                  <a:gd name="connsiteY105" fmla="*/ 189163 h 1205694"/>
                  <a:gd name="connsiteX106" fmla="*/ 608974 w 1067610"/>
                  <a:gd name="connsiteY106" fmla="*/ 235827 h 1205694"/>
                  <a:gd name="connsiteX107" fmla="*/ 614900 w 1067610"/>
                  <a:gd name="connsiteY107" fmla="*/ 288417 h 1205694"/>
                  <a:gd name="connsiteX108" fmla="*/ 618603 w 1067610"/>
                  <a:gd name="connsiteY108" fmla="*/ 318045 h 1205694"/>
                  <a:gd name="connsiteX109" fmla="*/ 618603 w 1067610"/>
                  <a:gd name="connsiteY109" fmla="*/ 933571 h 1205694"/>
                  <a:gd name="connsiteX110" fmla="*/ 643787 w 1067610"/>
                  <a:gd name="connsiteY110" fmla="*/ 924683 h 1205694"/>
                  <a:gd name="connsiteX111" fmla="*/ 661564 w 1067610"/>
                  <a:gd name="connsiteY111" fmla="*/ 932830 h 1205694"/>
                  <a:gd name="connsiteX112" fmla="*/ 695636 w 1067610"/>
                  <a:gd name="connsiteY112" fmla="*/ 962459 h 1205694"/>
                  <a:gd name="connsiteX113" fmla="*/ 823038 w 1067610"/>
                  <a:gd name="connsiteY113" fmla="*/ 92871 h 1205694"/>
                  <a:gd name="connsiteX114" fmla="*/ 794891 w 1067610"/>
                  <a:gd name="connsiteY114" fmla="*/ 53614 h 1205694"/>
                  <a:gd name="connsiteX115" fmla="*/ 871183 w 1067610"/>
                  <a:gd name="connsiteY115" fmla="*/ 77316 h 1205694"/>
                  <a:gd name="connsiteX116" fmla="*/ 823038 w 1067610"/>
                  <a:gd name="connsiteY116" fmla="*/ 92871 h 1205694"/>
                  <a:gd name="connsiteX117" fmla="*/ 999325 w 1067610"/>
                  <a:gd name="connsiteY117" fmla="*/ 995790 h 1205694"/>
                  <a:gd name="connsiteX118" fmla="*/ 984511 w 1067610"/>
                  <a:gd name="connsiteY118" fmla="*/ 992828 h 1205694"/>
                  <a:gd name="connsiteX119" fmla="*/ 998585 w 1067610"/>
                  <a:gd name="connsiteY119" fmla="*/ 966162 h 1205694"/>
                  <a:gd name="connsiteX120" fmla="*/ 999325 w 1067610"/>
                  <a:gd name="connsiteY120" fmla="*/ 995790 h 1205694"/>
                  <a:gd name="connsiteX121" fmla="*/ 1003770 w 1067610"/>
                  <a:gd name="connsiteY121" fmla="*/ 904684 h 1205694"/>
                  <a:gd name="connsiteX122" fmla="*/ 977104 w 1067610"/>
                  <a:gd name="connsiteY122" fmla="*/ 918016 h 1205694"/>
                  <a:gd name="connsiteX123" fmla="*/ 942291 w 1067610"/>
                  <a:gd name="connsiteY123" fmla="*/ 955792 h 1205694"/>
                  <a:gd name="connsiteX124" fmla="*/ 928218 w 1067610"/>
                  <a:gd name="connsiteY124" fmla="*/ 990605 h 1205694"/>
                  <a:gd name="connsiteX125" fmla="*/ 917107 w 1067610"/>
                  <a:gd name="connsiteY125" fmla="*/ 995790 h 1205694"/>
                  <a:gd name="connsiteX126" fmla="*/ 867480 w 1067610"/>
                  <a:gd name="connsiteY126" fmla="*/ 910609 h 1205694"/>
                  <a:gd name="connsiteX127" fmla="*/ 876368 w 1067610"/>
                  <a:gd name="connsiteY127" fmla="*/ 898017 h 1205694"/>
                  <a:gd name="connsiteX128" fmla="*/ 908959 w 1067610"/>
                  <a:gd name="connsiteY128" fmla="*/ 845427 h 1205694"/>
                  <a:gd name="connsiteX129" fmla="*/ 938587 w 1067610"/>
                  <a:gd name="connsiteY129" fmla="*/ 818021 h 1205694"/>
                  <a:gd name="connsiteX130" fmla="*/ 981548 w 1067610"/>
                  <a:gd name="connsiteY130" fmla="*/ 848390 h 1205694"/>
                  <a:gd name="connsiteX131" fmla="*/ 982289 w 1067610"/>
                  <a:gd name="connsiteY131" fmla="*/ 851353 h 1205694"/>
                  <a:gd name="connsiteX132" fmla="*/ 962290 w 1067610"/>
                  <a:gd name="connsiteY132" fmla="*/ 859501 h 1205694"/>
                  <a:gd name="connsiteX133" fmla="*/ 982289 w 1067610"/>
                  <a:gd name="connsiteY133" fmla="*/ 871352 h 1205694"/>
                  <a:gd name="connsiteX134" fmla="*/ 995622 w 1067610"/>
                  <a:gd name="connsiteY134" fmla="*/ 892832 h 1205694"/>
                  <a:gd name="connsiteX135" fmla="*/ 995622 w 1067610"/>
                  <a:gd name="connsiteY135" fmla="*/ 892832 h 1205694"/>
                  <a:gd name="connsiteX136" fmla="*/ 1012658 w 1067610"/>
                  <a:gd name="connsiteY136" fmla="*/ 861723 h 1205694"/>
                  <a:gd name="connsiteX137" fmla="*/ 1003770 w 1067610"/>
                  <a:gd name="connsiteY137" fmla="*/ 904684 h 1205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67610" h="1205694">
                    <a:moveTo>
                      <a:pt x="1063767" y="362488"/>
                    </a:moveTo>
                    <a:cubicBezTo>
                      <a:pt x="1063767" y="335082"/>
                      <a:pt x="1063026" y="306194"/>
                      <a:pt x="1057841" y="278788"/>
                    </a:cubicBezTo>
                    <a:cubicBezTo>
                      <a:pt x="1051175" y="181756"/>
                      <a:pt x="993400" y="121018"/>
                      <a:pt x="911922" y="79539"/>
                    </a:cubicBezTo>
                    <a:cubicBezTo>
                      <a:pt x="815631" y="29911"/>
                      <a:pt x="710450" y="12875"/>
                      <a:pt x="603789" y="3246"/>
                    </a:cubicBezTo>
                    <a:cubicBezTo>
                      <a:pt x="547495" y="-458"/>
                      <a:pt x="490461" y="-1939"/>
                      <a:pt x="434168" y="3987"/>
                    </a:cubicBezTo>
                    <a:cubicBezTo>
                      <a:pt x="357134" y="12875"/>
                      <a:pt x="280101" y="23986"/>
                      <a:pt x="206771" y="52132"/>
                    </a:cubicBezTo>
                    <a:cubicBezTo>
                      <a:pt x="115665" y="87686"/>
                      <a:pt x="40853" y="138795"/>
                      <a:pt x="17151" y="241753"/>
                    </a:cubicBezTo>
                    <a:cubicBezTo>
                      <a:pt x="9003" y="278047"/>
                      <a:pt x="1596" y="315083"/>
                      <a:pt x="855" y="352118"/>
                    </a:cubicBezTo>
                    <a:cubicBezTo>
                      <a:pt x="115" y="524702"/>
                      <a:pt x="-626" y="697286"/>
                      <a:pt x="855" y="870611"/>
                    </a:cubicBezTo>
                    <a:cubicBezTo>
                      <a:pt x="1596" y="964681"/>
                      <a:pt x="40853" y="1039492"/>
                      <a:pt x="116405" y="1096526"/>
                    </a:cubicBezTo>
                    <a:cubicBezTo>
                      <a:pt x="166032" y="1133561"/>
                      <a:pt x="222326" y="1155042"/>
                      <a:pt x="282323" y="1169115"/>
                    </a:cubicBezTo>
                    <a:cubicBezTo>
                      <a:pt x="371948" y="1190596"/>
                      <a:pt x="463796" y="1190596"/>
                      <a:pt x="554162" y="1196521"/>
                    </a:cubicBezTo>
                    <a:cubicBezTo>
                      <a:pt x="567495" y="1208373"/>
                      <a:pt x="583790" y="1206151"/>
                      <a:pt x="599345" y="1203928"/>
                    </a:cubicBezTo>
                    <a:cubicBezTo>
                      <a:pt x="621566" y="1200225"/>
                      <a:pt x="643787" y="1200225"/>
                      <a:pt x="666008" y="1198744"/>
                    </a:cubicBezTo>
                    <a:cubicBezTo>
                      <a:pt x="770448" y="1190596"/>
                      <a:pt x="871183" y="1169115"/>
                      <a:pt x="956364" y="1103933"/>
                    </a:cubicBezTo>
                    <a:cubicBezTo>
                      <a:pt x="998585" y="1071342"/>
                      <a:pt x="1042286" y="1038011"/>
                      <a:pt x="1051915" y="978754"/>
                    </a:cubicBezTo>
                    <a:cubicBezTo>
                      <a:pt x="1049693" y="955052"/>
                      <a:pt x="1055619" y="932830"/>
                      <a:pt x="1064507" y="911350"/>
                    </a:cubicBezTo>
                    <a:cubicBezTo>
                      <a:pt x="1068952" y="862463"/>
                      <a:pt x="1062285" y="813577"/>
                      <a:pt x="1064507" y="763950"/>
                    </a:cubicBezTo>
                    <a:cubicBezTo>
                      <a:pt x="1071174" y="629882"/>
                      <a:pt x="1065248" y="495815"/>
                      <a:pt x="1063767" y="362488"/>
                    </a:cubicBezTo>
                    <a:close/>
                    <a:moveTo>
                      <a:pt x="57149" y="302491"/>
                    </a:moveTo>
                    <a:cubicBezTo>
                      <a:pt x="34928" y="303231"/>
                      <a:pt x="34928" y="282492"/>
                      <a:pt x="29743" y="269900"/>
                    </a:cubicBezTo>
                    <a:cubicBezTo>
                      <a:pt x="26039" y="260270"/>
                      <a:pt x="35668" y="248419"/>
                      <a:pt x="46038" y="249901"/>
                    </a:cubicBezTo>
                    <a:cubicBezTo>
                      <a:pt x="63815" y="252863"/>
                      <a:pt x="67519" y="270640"/>
                      <a:pt x="72704" y="283232"/>
                    </a:cubicBezTo>
                    <a:cubicBezTo>
                      <a:pt x="72704" y="295084"/>
                      <a:pt x="69000" y="302491"/>
                      <a:pt x="57149" y="302491"/>
                    </a:cubicBezTo>
                    <a:close/>
                    <a:moveTo>
                      <a:pt x="965253" y="131388"/>
                    </a:moveTo>
                    <a:cubicBezTo>
                      <a:pt x="986733" y="146202"/>
                      <a:pt x="1003029" y="163979"/>
                      <a:pt x="1015621" y="188422"/>
                    </a:cubicBezTo>
                    <a:cubicBezTo>
                      <a:pt x="942291" y="183237"/>
                      <a:pt x="942291" y="183237"/>
                      <a:pt x="965253" y="131388"/>
                    </a:cubicBezTo>
                    <a:close/>
                    <a:moveTo>
                      <a:pt x="905256" y="284714"/>
                    </a:moveTo>
                    <a:cubicBezTo>
                      <a:pt x="934884" y="303972"/>
                      <a:pt x="915626" y="272122"/>
                      <a:pt x="923773" y="267678"/>
                    </a:cubicBezTo>
                    <a:cubicBezTo>
                      <a:pt x="921551" y="262493"/>
                      <a:pt x="919329" y="257308"/>
                      <a:pt x="918589" y="252123"/>
                    </a:cubicBezTo>
                    <a:cubicBezTo>
                      <a:pt x="915626" y="241012"/>
                      <a:pt x="924514" y="235827"/>
                      <a:pt x="931921" y="231383"/>
                    </a:cubicBezTo>
                    <a:cubicBezTo>
                      <a:pt x="942291" y="225457"/>
                      <a:pt x="940069" y="238790"/>
                      <a:pt x="944513" y="241753"/>
                    </a:cubicBezTo>
                    <a:cubicBezTo>
                      <a:pt x="961549" y="253604"/>
                      <a:pt x="963031" y="290639"/>
                      <a:pt x="999325" y="272863"/>
                    </a:cubicBezTo>
                    <a:cubicBezTo>
                      <a:pt x="1009695" y="268418"/>
                      <a:pt x="1013399" y="286936"/>
                      <a:pt x="1016361" y="297306"/>
                    </a:cubicBezTo>
                    <a:cubicBezTo>
                      <a:pt x="1020065" y="310638"/>
                      <a:pt x="1011917" y="318786"/>
                      <a:pt x="1001547" y="323971"/>
                    </a:cubicBezTo>
                    <a:cubicBezTo>
                      <a:pt x="988955" y="329897"/>
                      <a:pt x="986733" y="318786"/>
                      <a:pt x="983030" y="311379"/>
                    </a:cubicBezTo>
                    <a:cubicBezTo>
                      <a:pt x="971919" y="289158"/>
                      <a:pt x="962290" y="300269"/>
                      <a:pt x="950439" y="311379"/>
                    </a:cubicBezTo>
                    <a:cubicBezTo>
                      <a:pt x="944513" y="317305"/>
                      <a:pt x="940069" y="331378"/>
                      <a:pt x="930440" y="324712"/>
                    </a:cubicBezTo>
                    <a:cubicBezTo>
                      <a:pt x="917848" y="316564"/>
                      <a:pt x="907478" y="303972"/>
                      <a:pt x="897849" y="292121"/>
                    </a:cubicBezTo>
                    <a:cubicBezTo>
                      <a:pt x="895627" y="289899"/>
                      <a:pt x="902293" y="282492"/>
                      <a:pt x="905256" y="284714"/>
                    </a:cubicBezTo>
                    <a:close/>
                    <a:moveTo>
                      <a:pt x="559347" y="15097"/>
                    </a:moveTo>
                    <a:cubicBezTo>
                      <a:pt x="577864" y="15097"/>
                      <a:pt x="580086" y="28430"/>
                      <a:pt x="574902" y="41022"/>
                    </a:cubicBezTo>
                    <a:cubicBezTo>
                      <a:pt x="565272" y="63243"/>
                      <a:pt x="553421" y="84723"/>
                      <a:pt x="548977" y="109908"/>
                    </a:cubicBezTo>
                    <a:cubicBezTo>
                      <a:pt x="546755" y="121759"/>
                      <a:pt x="537126" y="129906"/>
                      <a:pt x="520830" y="121759"/>
                    </a:cubicBezTo>
                    <a:cubicBezTo>
                      <a:pt x="500831" y="112130"/>
                      <a:pt x="468240" y="121759"/>
                      <a:pt x="463055" y="89908"/>
                    </a:cubicBezTo>
                    <a:cubicBezTo>
                      <a:pt x="459352" y="65465"/>
                      <a:pt x="449722" y="43985"/>
                      <a:pt x="440093" y="19541"/>
                    </a:cubicBezTo>
                    <a:cubicBezTo>
                      <a:pt x="480832" y="10653"/>
                      <a:pt x="520089" y="15097"/>
                      <a:pt x="559347" y="15097"/>
                    </a:cubicBezTo>
                    <a:close/>
                    <a:moveTo>
                      <a:pt x="352690" y="349155"/>
                    </a:moveTo>
                    <a:cubicBezTo>
                      <a:pt x="358616" y="349155"/>
                      <a:pt x="365282" y="350637"/>
                      <a:pt x="368985" y="348414"/>
                    </a:cubicBezTo>
                    <a:cubicBezTo>
                      <a:pt x="388244" y="338045"/>
                      <a:pt x="407502" y="336563"/>
                      <a:pt x="417872" y="358044"/>
                    </a:cubicBezTo>
                    <a:cubicBezTo>
                      <a:pt x="425279" y="374339"/>
                      <a:pt x="405280" y="382487"/>
                      <a:pt x="395651" y="391375"/>
                    </a:cubicBezTo>
                    <a:cubicBezTo>
                      <a:pt x="375652" y="409893"/>
                      <a:pt x="363801" y="392857"/>
                      <a:pt x="351949" y="378783"/>
                    </a:cubicBezTo>
                    <a:cubicBezTo>
                      <a:pt x="349727" y="376561"/>
                      <a:pt x="348246" y="373598"/>
                      <a:pt x="346024" y="370635"/>
                    </a:cubicBezTo>
                    <a:cubicBezTo>
                      <a:pt x="346024" y="370635"/>
                      <a:pt x="346024" y="370635"/>
                      <a:pt x="346024" y="370635"/>
                    </a:cubicBezTo>
                    <a:cubicBezTo>
                      <a:pt x="330469" y="376561"/>
                      <a:pt x="320099" y="361747"/>
                      <a:pt x="300100" y="360266"/>
                    </a:cubicBezTo>
                    <a:cubicBezTo>
                      <a:pt x="320099" y="346933"/>
                      <a:pt x="331950" y="324712"/>
                      <a:pt x="352690" y="349155"/>
                    </a:cubicBezTo>
                    <a:close/>
                    <a:moveTo>
                      <a:pt x="278620" y="400264"/>
                    </a:moveTo>
                    <a:cubicBezTo>
                      <a:pt x="286027" y="401745"/>
                      <a:pt x="293434" y="403967"/>
                      <a:pt x="296397" y="411374"/>
                    </a:cubicBezTo>
                    <a:cubicBezTo>
                      <a:pt x="295656" y="418781"/>
                      <a:pt x="292693" y="423966"/>
                      <a:pt x="286767" y="423966"/>
                    </a:cubicBezTo>
                    <a:cubicBezTo>
                      <a:pt x="277879" y="424707"/>
                      <a:pt x="271953" y="419522"/>
                      <a:pt x="271213" y="410633"/>
                    </a:cubicBezTo>
                    <a:cubicBezTo>
                      <a:pt x="269731" y="405449"/>
                      <a:pt x="270472" y="398042"/>
                      <a:pt x="278620" y="400264"/>
                    </a:cubicBezTo>
                    <a:close/>
                    <a:moveTo>
                      <a:pt x="158625" y="551367"/>
                    </a:moveTo>
                    <a:cubicBezTo>
                      <a:pt x="156403" y="540998"/>
                      <a:pt x="201586" y="501000"/>
                      <a:pt x="214919" y="501740"/>
                    </a:cubicBezTo>
                    <a:cubicBezTo>
                      <a:pt x="230474" y="503222"/>
                      <a:pt x="232696" y="516554"/>
                      <a:pt x="237140" y="529887"/>
                    </a:cubicBezTo>
                    <a:cubicBezTo>
                      <a:pt x="229733" y="551367"/>
                      <a:pt x="218623" y="570626"/>
                      <a:pt x="191216" y="572107"/>
                    </a:cubicBezTo>
                    <a:cubicBezTo>
                      <a:pt x="176402" y="572848"/>
                      <a:pt x="163070" y="567663"/>
                      <a:pt x="158625" y="551367"/>
                    </a:cubicBezTo>
                    <a:close/>
                    <a:moveTo>
                      <a:pt x="198623" y="922461"/>
                    </a:moveTo>
                    <a:cubicBezTo>
                      <a:pt x="209734" y="905424"/>
                      <a:pt x="220104" y="898017"/>
                      <a:pt x="237881" y="915794"/>
                    </a:cubicBezTo>
                    <a:cubicBezTo>
                      <a:pt x="222326" y="920979"/>
                      <a:pt x="212697" y="926164"/>
                      <a:pt x="198623" y="922461"/>
                    </a:cubicBezTo>
                    <a:close/>
                    <a:moveTo>
                      <a:pt x="208253" y="308416"/>
                    </a:moveTo>
                    <a:cubicBezTo>
                      <a:pt x="202327" y="302491"/>
                      <a:pt x="192698" y="296565"/>
                      <a:pt x="202327" y="286936"/>
                    </a:cubicBezTo>
                    <a:cubicBezTo>
                      <a:pt x="220845" y="269159"/>
                      <a:pt x="230474" y="289158"/>
                      <a:pt x="248251" y="296565"/>
                    </a:cubicBezTo>
                    <a:cubicBezTo>
                      <a:pt x="233437" y="305454"/>
                      <a:pt x="227511" y="327675"/>
                      <a:pt x="208253" y="308416"/>
                    </a:cubicBezTo>
                    <a:close/>
                    <a:moveTo>
                      <a:pt x="390466" y="832095"/>
                    </a:moveTo>
                    <a:cubicBezTo>
                      <a:pt x="360838" y="838761"/>
                      <a:pt x="341580" y="860241"/>
                      <a:pt x="320840" y="878018"/>
                    </a:cubicBezTo>
                    <a:cubicBezTo>
                      <a:pt x="306026" y="890610"/>
                      <a:pt x="308988" y="907646"/>
                      <a:pt x="331950" y="909128"/>
                    </a:cubicBezTo>
                    <a:cubicBezTo>
                      <a:pt x="346024" y="909869"/>
                      <a:pt x="346764" y="916535"/>
                      <a:pt x="346764" y="925423"/>
                    </a:cubicBezTo>
                    <a:cubicBezTo>
                      <a:pt x="346024" y="936534"/>
                      <a:pt x="339357" y="945422"/>
                      <a:pt x="329728" y="947644"/>
                    </a:cubicBezTo>
                    <a:cubicBezTo>
                      <a:pt x="293434" y="954311"/>
                      <a:pt x="263065" y="921720"/>
                      <a:pt x="268990" y="883203"/>
                    </a:cubicBezTo>
                    <a:cubicBezTo>
                      <a:pt x="271953" y="863945"/>
                      <a:pt x="278620" y="845427"/>
                      <a:pt x="283804" y="824688"/>
                    </a:cubicBezTo>
                    <a:cubicBezTo>
                      <a:pt x="296397" y="846168"/>
                      <a:pt x="296397" y="846168"/>
                      <a:pt x="308248" y="827650"/>
                    </a:cubicBezTo>
                    <a:cubicBezTo>
                      <a:pt x="308988" y="826169"/>
                      <a:pt x="310470" y="823206"/>
                      <a:pt x="311951" y="823206"/>
                    </a:cubicBezTo>
                    <a:cubicBezTo>
                      <a:pt x="348246" y="824688"/>
                      <a:pt x="349727" y="792837"/>
                      <a:pt x="359356" y="770616"/>
                    </a:cubicBezTo>
                    <a:cubicBezTo>
                      <a:pt x="369726" y="746914"/>
                      <a:pt x="389725" y="757283"/>
                      <a:pt x="406021" y="755802"/>
                    </a:cubicBezTo>
                    <a:cubicBezTo>
                      <a:pt x="419354" y="754321"/>
                      <a:pt x="428983" y="763950"/>
                      <a:pt x="434168" y="779505"/>
                    </a:cubicBezTo>
                    <a:cubicBezTo>
                      <a:pt x="440093" y="795800"/>
                      <a:pt x="420835" y="803207"/>
                      <a:pt x="426020" y="822465"/>
                    </a:cubicBezTo>
                    <a:cubicBezTo>
                      <a:pt x="429723" y="840983"/>
                      <a:pt x="402317" y="829132"/>
                      <a:pt x="390466" y="832095"/>
                    </a:cubicBezTo>
                    <a:close/>
                    <a:moveTo>
                      <a:pt x="432686" y="926905"/>
                    </a:moveTo>
                    <a:cubicBezTo>
                      <a:pt x="434908" y="923201"/>
                      <a:pt x="437130" y="918757"/>
                      <a:pt x="438612" y="915054"/>
                    </a:cubicBezTo>
                    <a:cubicBezTo>
                      <a:pt x="439352" y="920239"/>
                      <a:pt x="440093" y="925423"/>
                      <a:pt x="440834" y="930608"/>
                    </a:cubicBezTo>
                    <a:cubicBezTo>
                      <a:pt x="443056" y="944682"/>
                      <a:pt x="444537" y="958015"/>
                      <a:pt x="446759" y="972088"/>
                    </a:cubicBezTo>
                    <a:cubicBezTo>
                      <a:pt x="425279" y="963199"/>
                      <a:pt x="417872" y="949126"/>
                      <a:pt x="432686" y="926905"/>
                    </a:cubicBezTo>
                    <a:close/>
                    <a:moveTo>
                      <a:pt x="695636" y="962459"/>
                    </a:moveTo>
                    <a:cubicBezTo>
                      <a:pt x="692674" y="983198"/>
                      <a:pt x="694896" y="1011345"/>
                      <a:pt x="654157" y="1004679"/>
                    </a:cubicBezTo>
                    <a:cubicBezTo>
                      <a:pt x="663045" y="1015049"/>
                      <a:pt x="667490" y="1020974"/>
                      <a:pt x="671934" y="1026900"/>
                    </a:cubicBezTo>
                    <a:cubicBezTo>
                      <a:pt x="687489" y="1046899"/>
                      <a:pt x="678600" y="1082453"/>
                      <a:pt x="655638" y="1093563"/>
                    </a:cubicBezTo>
                    <a:cubicBezTo>
                      <a:pt x="643787" y="1099489"/>
                      <a:pt x="630454" y="1098008"/>
                      <a:pt x="627491" y="1086156"/>
                    </a:cubicBezTo>
                    <a:cubicBezTo>
                      <a:pt x="620084" y="1059491"/>
                      <a:pt x="599345" y="1043196"/>
                      <a:pt x="586753" y="1020234"/>
                    </a:cubicBezTo>
                    <a:cubicBezTo>
                      <a:pt x="589716" y="1016530"/>
                      <a:pt x="591938" y="1012086"/>
                      <a:pt x="594160" y="1008382"/>
                    </a:cubicBezTo>
                    <a:cubicBezTo>
                      <a:pt x="577124" y="1022456"/>
                      <a:pt x="551940" y="1026159"/>
                      <a:pt x="517867" y="1018011"/>
                    </a:cubicBezTo>
                    <a:cubicBezTo>
                      <a:pt x="507497" y="1015789"/>
                      <a:pt x="497128" y="1013567"/>
                      <a:pt x="487498" y="1012086"/>
                    </a:cubicBezTo>
                    <a:cubicBezTo>
                      <a:pt x="459352" y="998013"/>
                      <a:pt x="442315" y="969866"/>
                      <a:pt x="447500" y="938756"/>
                    </a:cubicBezTo>
                    <a:cubicBezTo>
                      <a:pt x="450463" y="921720"/>
                      <a:pt x="450463" y="905424"/>
                      <a:pt x="450463" y="888388"/>
                    </a:cubicBezTo>
                    <a:cubicBezTo>
                      <a:pt x="450463" y="686176"/>
                      <a:pt x="450463" y="483963"/>
                      <a:pt x="450463" y="281010"/>
                    </a:cubicBezTo>
                    <a:cubicBezTo>
                      <a:pt x="450463" y="265456"/>
                      <a:pt x="448241" y="249160"/>
                      <a:pt x="457129" y="235087"/>
                    </a:cubicBezTo>
                    <a:cubicBezTo>
                      <a:pt x="472684" y="182496"/>
                      <a:pt x="540088" y="158053"/>
                      <a:pt x="586753" y="189163"/>
                    </a:cubicBezTo>
                    <a:cubicBezTo>
                      <a:pt x="603789" y="200273"/>
                      <a:pt x="606752" y="218050"/>
                      <a:pt x="608974" y="235827"/>
                    </a:cubicBezTo>
                    <a:cubicBezTo>
                      <a:pt x="611937" y="253604"/>
                      <a:pt x="608233" y="271381"/>
                      <a:pt x="614900" y="288417"/>
                    </a:cubicBezTo>
                    <a:cubicBezTo>
                      <a:pt x="622307" y="297306"/>
                      <a:pt x="618603" y="307676"/>
                      <a:pt x="618603" y="318045"/>
                    </a:cubicBezTo>
                    <a:cubicBezTo>
                      <a:pt x="618603" y="523221"/>
                      <a:pt x="619344" y="728396"/>
                      <a:pt x="618603" y="933571"/>
                    </a:cubicBezTo>
                    <a:cubicBezTo>
                      <a:pt x="621566" y="923942"/>
                      <a:pt x="630454" y="918016"/>
                      <a:pt x="643787" y="924683"/>
                    </a:cubicBezTo>
                    <a:cubicBezTo>
                      <a:pt x="649713" y="927646"/>
                      <a:pt x="655638" y="930608"/>
                      <a:pt x="661564" y="932830"/>
                    </a:cubicBezTo>
                    <a:cubicBezTo>
                      <a:pt x="678600" y="938756"/>
                      <a:pt x="699340" y="939497"/>
                      <a:pt x="695636" y="962459"/>
                    </a:cubicBezTo>
                    <a:close/>
                    <a:moveTo>
                      <a:pt x="823038" y="92871"/>
                    </a:moveTo>
                    <a:cubicBezTo>
                      <a:pt x="808224" y="82501"/>
                      <a:pt x="818593" y="57317"/>
                      <a:pt x="794891" y="53614"/>
                    </a:cubicBezTo>
                    <a:cubicBezTo>
                      <a:pt x="821556" y="53614"/>
                      <a:pt x="844518" y="62502"/>
                      <a:pt x="871183" y="77316"/>
                    </a:cubicBezTo>
                    <a:cubicBezTo>
                      <a:pt x="852666" y="84723"/>
                      <a:pt x="846740" y="109908"/>
                      <a:pt x="823038" y="92871"/>
                    </a:cubicBezTo>
                    <a:close/>
                    <a:moveTo>
                      <a:pt x="999325" y="995790"/>
                    </a:moveTo>
                    <a:cubicBezTo>
                      <a:pt x="994881" y="999494"/>
                      <a:pt x="986733" y="998013"/>
                      <a:pt x="984511" y="992828"/>
                    </a:cubicBezTo>
                    <a:cubicBezTo>
                      <a:pt x="979326" y="979495"/>
                      <a:pt x="988215" y="972829"/>
                      <a:pt x="998585" y="966162"/>
                    </a:cubicBezTo>
                    <a:cubicBezTo>
                      <a:pt x="1005251" y="976532"/>
                      <a:pt x="1010436" y="986902"/>
                      <a:pt x="999325" y="995790"/>
                    </a:cubicBezTo>
                    <a:close/>
                    <a:moveTo>
                      <a:pt x="1003770" y="904684"/>
                    </a:moveTo>
                    <a:cubicBezTo>
                      <a:pt x="1000066" y="919498"/>
                      <a:pt x="988955" y="917276"/>
                      <a:pt x="977104" y="918016"/>
                    </a:cubicBezTo>
                    <a:cubicBezTo>
                      <a:pt x="954142" y="918757"/>
                      <a:pt x="937106" y="929127"/>
                      <a:pt x="942291" y="955792"/>
                    </a:cubicBezTo>
                    <a:cubicBezTo>
                      <a:pt x="945254" y="972088"/>
                      <a:pt x="939328" y="981717"/>
                      <a:pt x="928218" y="990605"/>
                    </a:cubicBezTo>
                    <a:cubicBezTo>
                      <a:pt x="925255" y="992828"/>
                      <a:pt x="923033" y="997272"/>
                      <a:pt x="917107" y="995790"/>
                    </a:cubicBezTo>
                    <a:cubicBezTo>
                      <a:pt x="900812" y="991346"/>
                      <a:pt x="863776" y="928386"/>
                      <a:pt x="867480" y="910609"/>
                    </a:cubicBezTo>
                    <a:cubicBezTo>
                      <a:pt x="868961" y="904684"/>
                      <a:pt x="870443" y="898017"/>
                      <a:pt x="876368" y="898017"/>
                    </a:cubicBezTo>
                    <a:cubicBezTo>
                      <a:pt x="909700" y="893573"/>
                      <a:pt x="914144" y="875055"/>
                      <a:pt x="908959" y="845427"/>
                    </a:cubicBezTo>
                    <a:cubicBezTo>
                      <a:pt x="905996" y="829132"/>
                      <a:pt x="918589" y="816540"/>
                      <a:pt x="938587" y="818021"/>
                    </a:cubicBezTo>
                    <a:cubicBezTo>
                      <a:pt x="959327" y="818762"/>
                      <a:pt x="975623" y="826169"/>
                      <a:pt x="981548" y="848390"/>
                    </a:cubicBezTo>
                    <a:cubicBezTo>
                      <a:pt x="981548" y="849131"/>
                      <a:pt x="982289" y="850612"/>
                      <a:pt x="982289" y="851353"/>
                    </a:cubicBezTo>
                    <a:cubicBezTo>
                      <a:pt x="979326" y="863204"/>
                      <a:pt x="963772" y="845427"/>
                      <a:pt x="962290" y="859501"/>
                    </a:cubicBezTo>
                    <a:cubicBezTo>
                      <a:pt x="960809" y="875796"/>
                      <a:pt x="980808" y="856538"/>
                      <a:pt x="982289" y="871352"/>
                    </a:cubicBezTo>
                    <a:cubicBezTo>
                      <a:pt x="983030" y="879500"/>
                      <a:pt x="983770" y="889870"/>
                      <a:pt x="995622" y="892832"/>
                    </a:cubicBezTo>
                    <a:cubicBezTo>
                      <a:pt x="995622" y="892832"/>
                      <a:pt x="995622" y="892832"/>
                      <a:pt x="995622" y="892832"/>
                    </a:cubicBezTo>
                    <a:cubicBezTo>
                      <a:pt x="1015621" y="889870"/>
                      <a:pt x="1002288" y="869130"/>
                      <a:pt x="1012658" y="861723"/>
                    </a:cubicBezTo>
                    <a:cubicBezTo>
                      <a:pt x="1027472" y="878018"/>
                      <a:pt x="1026731" y="882463"/>
                      <a:pt x="1003770" y="90468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E2E09F45-ABA7-48AB-AEAB-596168015569}"/>
                  </a:ext>
                </a:extLst>
              </p:cNvPr>
              <p:cNvSpPr/>
              <p:nvPr/>
            </p:nvSpPr>
            <p:spPr>
              <a:xfrm>
                <a:off x="4126175" y="2832965"/>
                <a:ext cx="1095907" cy="1192580"/>
              </a:xfrm>
              <a:custGeom>
                <a:avLst/>
                <a:gdLst>
                  <a:gd name="connsiteX0" fmla="*/ 1043204 w 1095907"/>
                  <a:gd name="connsiteY0" fmla="*/ 594552 h 1192580"/>
                  <a:gd name="connsiteX1" fmla="*/ 1040241 w 1095907"/>
                  <a:gd name="connsiteY1" fmla="*/ 593071 h 1192580"/>
                  <a:gd name="connsiteX2" fmla="*/ 1026167 w 1095907"/>
                  <a:gd name="connsiteY2" fmla="*/ 596034 h 1192580"/>
                  <a:gd name="connsiteX3" fmla="*/ 1011353 w 1095907"/>
                  <a:gd name="connsiteY3" fmla="*/ 574553 h 1192580"/>
                  <a:gd name="connsiteX4" fmla="*/ 1014316 w 1095907"/>
                  <a:gd name="connsiteY4" fmla="*/ 553073 h 1192580"/>
                  <a:gd name="connsiteX5" fmla="*/ 1038759 w 1095907"/>
                  <a:gd name="connsiteY5" fmla="*/ 549369 h 1192580"/>
                  <a:gd name="connsiteX6" fmla="*/ 1073572 w 1095907"/>
                  <a:gd name="connsiteY6" fmla="*/ 536777 h 1192580"/>
                  <a:gd name="connsiteX7" fmla="*/ 1079498 w 1095907"/>
                  <a:gd name="connsiteY7" fmla="*/ 541962 h 1192580"/>
                  <a:gd name="connsiteX8" fmla="*/ 1086164 w 1095907"/>
                  <a:gd name="connsiteY8" fmla="*/ 530111 h 1192580"/>
                  <a:gd name="connsiteX9" fmla="*/ 1093571 w 1095907"/>
                  <a:gd name="connsiteY9" fmla="*/ 484187 h 1192580"/>
                  <a:gd name="connsiteX10" fmla="*/ 1085423 w 1095907"/>
                  <a:gd name="connsiteY10" fmla="*/ 290123 h 1192580"/>
                  <a:gd name="connsiteX11" fmla="*/ 1072091 w 1095907"/>
                  <a:gd name="connsiteY11" fmla="*/ 288641 h 1192580"/>
                  <a:gd name="connsiteX12" fmla="*/ 1072091 w 1095907"/>
                  <a:gd name="connsiteY12" fmla="*/ 291604 h 1192580"/>
                  <a:gd name="connsiteX13" fmla="*/ 1018019 w 1095907"/>
                  <a:gd name="connsiteY13" fmla="*/ 251606 h 1192580"/>
                  <a:gd name="connsiteX14" fmla="*/ 1019501 w 1095907"/>
                  <a:gd name="connsiteY14" fmla="*/ 243458 h 1192580"/>
                  <a:gd name="connsiteX15" fmla="*/ 1022463 w 1095907"/>
                  <a:gd name="connsiteY15" fmla="*/ 210867 h 1192580"/>
                  <a:gd name="connsiteX16" fmla="*/ 980984 w 1095907"/>
                  <a:gd name="connsiteY16" fmla="*/ 111613 h 1192580"/>
                  <a:gd name="connsiteX17" fmla="*/ 973577 w 1095907"/>
                  <a:gd name="connsiteY17" fmla="*/ 112353 h 1192580"/>
                  <a:gd name="connsiteX18" fmla="*/ 977281 w 1095907"/>
                  <a:gd name="connsiteY18" fmla="*/ 116057 h 1192580"/>
                  <a:gd name="connsiteX19" fmla="*/ 962467 w 1095907"/>
                  <a:gd name="connsiteY19" fmla="*/ 125686 h 1192580"/>
                  <a:gd name="connsiteX20" fmla="*/ 926172 w 1095907"/>
                  <a:gd name="connsiteY20" fmla="*/ 88651 h 1192580"/>
                  <a:gd name="connsiteX21" fmla="*/ 938023 w 1095907"/>
                  <a:gd name="connsiteY21" fmla="*/ 87910 h 1192580"/>
                  <a:gd name="connsiteX22" fmla="*/ 929135 w 1095907"/>
                  <a:gd name="connsiteY22" fmla="*/ 82725 h 1192580"/>
                  <a:gd name="connsiteX23" fmla="*/ 883211 w 1095907"/>
                  <a:gd name="connsiteY23" fmla="*/ 48653 h 1192580"/>
                  <a:gd name="connsiteX24" fmla="*/ 845435 w 1095907"/>
                  <a:gd name="connsiteY24" fmla="*/ 35320 h 1192580"/>
                  <a:gd name="connsiteX25" fmla="*/ 469898 w 1095907"/>
                  <a:gd name="connsiteY25" fmla="*/ 1988 h 1192580"/>
                  <a:gd name="connsiteX26" fmla="*/ 85472 w 1095907"/>
                  <a:gd name="connsiteY26" fmla="*/ 117538 h 1192580"/>
                  <a:gd name="connsiteX27" fmla="*/ 34364 w 1095907"/>
                  <a:gd name="connsiteY27" fmla="*/ 172350 h 1192580"/>
                  <a:gd name="connsiteX28" fmla="*/ 1772 w 1095907"/>
                  <a:gd name="connsiteY28" fmla="*/ 306418 h 1192580"/>
                  <a:gd name="connsiteX29" fmla="*/ 1032 w 1095907"/>
                  <a:gd name="connsiteY29" fmla="*/ 453078 h 1192580"/>
                  <a:gd name="connsiteX30" fmla="*/ 21031 w 1095907"/>
                  <a:gd name="connsiteY30" fmla="*/ 633810 h 1192580"/>
                  <a:gd name="connsiteX31" fmla="*/ 120285 w 1095907"/>
                  <a:gd name="connsiteY31" fmla="*/ 740471 h 1192580"/>
                  <a:gd name="connsiteX32" fmla="*/ 632112 w 1095907"/>
                  <a:gd name="connsiteY32" fmla="*/ 735286 h 1192580"/>
                  <a:gd name="connsiteX33" fmla="*/ 632112 w 1095907"/>
                  <a:gd name="connsiteY33" fmla="*/ 893797 h 1192580"/>
                  <a:gd name="connsiteX34" fmla="*/ 536561 w 1095907"/>
                  <a:gd name="connsiteY34" fmla="*/ 1001199 h 1192580"/>
                  <a:gd name="connsiteX35" fmla="*/ 473601 w 1095907"/>
                  <a:gd name="connsiteY35" fmla="*/ 936758 h 1192580"/>
                  <a:gd name="connsiteX36" fmla="*/ 467676 w 1095907"/>
                  <a:gd name="connsiteY36" fmla="*/ 898241 h 1192580"/>
                  <a:gd name="connsiteX37" fmla="*/ 464713 w 1095907"/>
                  <a:gd name="connsiteY37" fmla="*/ 889353 h 1192580"/>
                  <a:gd name="connsiteX38" fmla="*/ 443973 w 1095907"/>
                  <a:gd name="connsiteY38" fmla="*/ 861206 h 1192580"/>
                  <a:gd name="connsiteX39" fmla="*/ 434344 w 1095907"/>
                  <a:gd name="connsiteY39" fmla="*/ 861206 h 1192580"/>
                  <a:gd name="connsiteX40" fmla="*/ 404716 w 1095907"/>
                  <a:gd name="connsiteY40" fmla="*/ 858243 h 1192580"/>
                  <a:gd name="connsiteX41" fmla="*/ 101768 w 1095907"/>
                  <a:gd name="connsiteY41" fmla="*/ 858984 h 1192580"/>
                  <a:gd name="connsiteX42" fmla="*/ 68436 w 1095907"/>
                  <a:gd name="connsiteY42" fmla="*/ 861206 h 1192580"/>
                  <a:gd name="connsiteX43" fmla="*/ 66214 w 1095907"/>
                  <a:gd name="connsiteY43" fmla="*/ 861947 h 1192580"/>
                  <a:gd name="connsiteX44" fmla="*/ 31401 w 1095907"/>
                  <a:gd name="connsiteY44" fmla="*/ 861947 h 1192580"/>
                  <a:gd name="connsiteX45" fmla="*/ 10661 w 1095907"/>
                  <a:gd name="connsiteY45" fmla="*/ 884168 h 1192580"/>
                  <a:gd name="connsiteX46" fmla="*/ 52881 w 1095907"/>
                  <a:gd name="connsiteY46" fmla="*/ 1024902 h 1192580"/>
                  <a:gd name="connsiteX47" fmla="*/ 52881 w 1095907"/>
                  <a:gd name="connsiteY47" fmla="*/ 1026383 h 1192580"/>
                  <a:gd name="connsiteX48" fmla="*/ 63251 w 1095907"/>
                  <a:gd name="connsiteY48" fmla="*/ 1042678 h 1192580"/>
                  <a:gd name="connsiteX49" fmla="*/ 189171 w 1095907"/>
                  <a:gd name="connsiteY49" fmla="*/ 1134526 h 1192580"/>
                  <a:gd name="connsiteX50" fmla="*/ 316572 w 1095907"/>
                  <a:gd name="connsiteY50" fmla="*/ 1174524 h 1192580"/>
                  <a:gd name="connsiteX51" fmla="*/ 730626 w 1095907"/>
                  <a:gd name="connsiteY51" fmla="*/ 1180450 h 1192580"/>
                  <a:gd name="connsiteX52" fmla="*/ 999502 w 1095907"/>
                  <a:gd name="connsiteY52" fmla="*/ 1079714 h 1192580"/>
                  <a:gd name="connsiteX53" fmla="*/ 1089868 w 1095907"/>
                  <a:gd name="connsiteY53" fmla="*/ 924906 h 1192580"/>
                  <a:gd name="connsiteX54" fmla="*/ 1095793 w 1095907"/>
                  <a:gd name="connsiteY54" fmla="*/ 649364 h 1192580"/>
                  <a:gd name="connsiteX55" fmla="*/ 1043204 w 1095907"/>
                  <a:gd name="connsiteY55" fmla="*/ 594552 h 1192580"/>
                  <a:gd name="connsiteX56" fmla="*/ 917284 w 1095907"/>
                  <a:gd name="connsiteY56" fmla="*/ 204201 h 1192580"/>
                  <a:gd name="connsiteX57" fmla="*/ 932098 w 1095907"/>
                  <a:gd name="connsiteY57" fmla="*/ 178276 h 1192580"/>
                  <a:gd name="connsiteX58" fmla="*/ 953578 w 1095907"/>
                  <a:gd name="connsiteY58" fmla="*/ 200497 h 1192580"/>
                  <a:gd name="connsiteX59" fmla="*/ 928394 w 1095907"/>
                  <a:gd name="connsiteY59" fmla="*/ 223459 h 1192580"/>
                  <a:gd name="connsiteX60" fmla="*/ 917284 w 1095907"/>
                  <a:gd name="connsiteY60" fmla="*/ 204201 h 1192580"/>
                  <a:gd name="connsiteX61" fmla="*/ 886915 w 1095907"/>
                  <a:gd name="connsiteY61" fmla="*/ 310121 h 1192580"/>
                  <a:gd name="connsiteX62" fmla="*/ 874323 w 1095907"/>
                  <a:gd name="connsiteY62" fmla="*/ 318269 h 1192580"/>
                  <a:gd name="connsiteX63" fmla="*/ 861731 w 1095907"/>
                  <a:gd name="connsiteY63" fmla="*/ 301233 h 1192580"/>
                  <a:gd name="connsiteX64" fmla="*/ 869878 w 1095907"/>
                  <a:gd name="connsiteY64" fmla="*/ 294567 h 1192580"/>
                  <a:gd name="connsiteX65" fmla="*/ 886915 w 1095907"/>
                  <a:gd name="connsiteY65" fmla="*/ 310121 h 1192580"/>
                  <a:gd name="connsiteX66" fmla="*/ 864693 w 1095907"/>
                  <a:gd name="connsiteY66" fmla="*/ 222718 h 1192580"/>
                  <a:gd name="connsiteX67" fmla="*/ 865434 w 1095907"/>
                  <a:gd name="connsiteY67" fmla="*/ 257531 h 1192580"/>
                  <a:gd name="connsiteX68" fmla="*/ 850620 w 1095907"/>
                  <a:gd name="connsiteY68" fmla="*/ 254569 h 1192580"/>
                  <a:gd name="connsiteX69" fmla="*/ 864693 w 1095907"/>
                  <a:gd name="connsiteY69" fmla="*/ 222718 h 1192580"/>
                  <a:gd name="connsiteX70" fmla="*/ 809141 w 1095907"/>
                  <a:gd name="connsiteY70" fmla="*/ 226422 h 1192580"/>
                  <a:gd name="connsiteX71" fmla="*/ 826177 w 1095907"/>
                  <a:gd name="connsiteY71" fmla="*/ 239755 h 1192580"/>
                  <a:gd name="connsiteX72" fmla="*/ 812844 w 1095907"/>
                  <a:gd name="connsiteY72" fmla="*/ 249384 h 1192580"/>
                  <a:gd name="connsiteX73" fmla="*/ 796549 w 1095907"/>
                  <a:gd name="connsiteY73" fmla="*/ 231607 h 1192580"/>
                  <a:gd name="connsiteX74" fmla="*/ 809141 w 1095907"/>
                  <a:gd name="connsiteY74" fmla="*/ 226422 h 1192580"/>
                  <a:gd name="connsiteX75" fmla="*/ 719515 w 1095907"/>
                  <a:gd name="connsiteY75" fmla="*/ 201979 h 1192580"/>
                  <a:gd name="connsiteX76" fmla="*/ 730626 w 1095907"/>
                  <a:gd name="connsiteY76" fmla="*/ 189387 h 1192580"/>
                  <a:gd name="connsiteX77" fmla="*/ 768402 w 1095907"/>
                  <a:gd name="connsiteY77" fmla="*/ 183461 h 1192580"/>
                  <a:gd name="connsiteX78" fmla="*/ 787660 w 1095907"/>
                  <a:gd name="connsiteY78" fmla="*/ 207904 h 1192580"/>
                  <a:gd name="connsiteX79" fmla="*/ 751366 w 1095907"/>
                  <a:gd name="connsiteY79" fmla="*/ 230125 h 1192580"/>
                  <a:gd name="connsiteX80" fmla="*/ 722478 w 1095907"/>
                  <a:gd name="connsiteY80" fmla="*/ 238273 h 1192580"/>
                  <a:gd name="connsiteX81" fmla="*/ 719515 w 1095907"/>
                  <a:gd name="connsiteY81" fmla="*/ 201979 h 1192580"/>
                  <a:gd name="connsiteX82" fmla="*/ 451380 w 1095907"/>
                  <a:gd name="connsiteY82" fmla="*/ 50875 h 1192580"/>
                  <a:gd name="connsiteX83" fmla="*/ 464713 w 1095907"/>
                  <a:gd name="connsiteY83" fmla="*/ 70133 h 1192580"/>
                  <a:gd name="connsiteX84" fmla="*/ 477305 w 1095907"/>
                  <a:gd name="connsiteY84" fmla="*/ 91614 h 1192580"/>
                  <a:gd name="connsiteX85" fmla="*/ 507674 w 1095907"/>
                  <a:gd name="connsiteY85" fmla="*/ 77540 h 1192580"/>
                  <a:gd name="connsiteX86" fmla="*/ 507674 w 1095907"/>
                  <a:gd name="connsiteY86" fmla="*/ 116797 h 1192580"/>
                  <a:gd name="connsiteX87" fmla="*/ 506933 w 1095907"/>
                  <a:gd name="connsiteY87" fmla="*/ 147907 h 1192580"/>
                  <a:gd name="connsiteX88" fmla="*/ 508415 w 1095907"/>
                  <a:gd name="connsiteY88" fmla="*/ 166425 h 1192580"/>
                  <a:gd name="connsiteX89" fmla="*/ 483971 w 1095907"/>
                  <a:gd name="connsiteY89" fmla="*/ 164943 h 1192580"/>
                  <a:gd name="connsiteX90" fmla="*/ 426196 w 1095907"/>
                  <a:gd name="connsiteY90" fmla="*/ 79762 h 1192580"/>
                  <a:gd name="connsiteX91" fmla="*/ 451380 w 1095907"/>
                  <a:gd name="connsiteY91" fmla="*/ 50875 h 1192580"/>
                  <a:gd name="connsiteX92" fmla="*/ 96582 w 1095907"/>
                  <a:gd name="connsiteY92" fmla="*/ 178276 h 1192580"/>
                  <a:gd name="connsiteX93" fmla="*/ 77324 w 1095907"/>
                  <a:gd name="connsiteY93" fmla="*/ 165684 h 1192580"/>
                  <a:gd name="connsiteX94" fmla="*/ 110656 w 1095907"/>
                  <a:gd name="connsiteY94" fmla="*/ 142722 h 1192580"/>
                  <a:gd name="connsiteX95" fmla="*/ 123989 w 1095907"/>
                  <a:gd name="connsiteY95" fmla="*/ 154573 h 1192580"/>
                  <a:gd name="connsiteX96" fmla="*/ 96582 w 1095907"/>
                  <a:gd name="connsiteY96" fmla="*/ 178276 h 1192580"/>
                  <a:gd name="connsiteX97" fmla="*/ 418049 w 1095907"/>
                  <a:gd name="connsiteY97" fmla="*/ 325676 h 1192580"/>
                  <a:gd name="connsiteX98" fmla="*/ 374347 w 1095907"/>
                  <a:gd name="connsiteY98" fmla="*/ 282716 h 1192580"/>
                  <a:gd name="connsiteX99" fmla="*/ 388420 w 1095907"/>
                  <a:gd name="connsiteY99" fmla="*/ 267161 h 1192580"/>
                  <a:gd name="connsiteX100" fmla="*/ 429159 w 1095907"/>
                  <a:gd name="connsiteY100" fmla="*/ 307899 h 1192580"/>
                  <a:gd name="connsiteX101" fmla="*/ 418049 w 1095907"/>
                  <a:gd name="connsiteY101" fmla="*/ 325676 h 1192580"/>
                  <a:gd name="connsiteX102" fmla="*/ 177319 w 1095907"/>
                  <a:gd name="connsiteY102" fmla="*/ 996755 h 1192580"/>
                  <a:gd name="connsiteX103" fmla="*/ 177319 w 1095907"/>
                  <a:gd name="connsiteY103" fmla="*/ 996755 h 1192580"/>
                  <a:gd name="connsiteX104" fmla="*/ 152135 w 1095907"/>
                  <a:gd name="connsiteY104" fmla="*/ 970830 h 1192580"/>
                  <a:gd name="connsiteX105" fmla="*/ 151395 w 1095907"/>
                  <a:gd name="connsiteY105" fmla="*/ 970830 h 1192580"/>
                  <a:gd name="connsiteX106" fmla="*/ 151395 w 1095907"/>
                  <a:gd name="connsiteY106" fmla="*/ 970830 h 1192580"/>
                  <a:gd name="connsiteX107" fmla="*/ 151395 w 1095907"/>
                  <a:gd name="connsiteY107" fmla="*/ 970830 h 1192580"/>
                  <a:gd name="connsiteX108" fmla="*/ 151395 w 1095907"/>
                  <a:gd name="connsiteY108" fmla="*/ 970090 h 1192580"/>
                  <a:gd name="connsiteX109" fmla="*/ 117323 w 1095907"/>
                  <a:gd name="connsiteY109" fmla="*/ 990089 h 1192580"/>
                  <a:gd name="connsiteX110" fmla="*/ 101768 w 1095907"/>
                  <a:gd name="connsiteY110" fmla="*/ 987126 h 1192580"/>
                  <a:gd name="connsiteX111" fmla="*/ 123989 w 1095907"/>
                  <a:gd name="connsiteY111" fmla="*/ 923425 h 1192580"/>
                  <a:gd name="connsiteX112" fmla="*/ 150654 w 1095907"/>
                  <a:gd name="connsiteY112" fmla="*/ 970090 h 1192580"/>
                  <a:gd name="connsiteX113" fmla="*/ 151395 w 1095907"/>
                  <a:gd name="connsiteY113" fmla="*/ 970090 h 1192580"/>
                  <a:gd name="connsiteX114" fmla="*/ 151395 w 1095907"/>
                  <a:gd name="connsiteY114" fmla="*/ 970090 h 1192580"/>
                  <a:gd name="connsiteX115" fmla="*/ 151395 w 1095907"/>
                  <a:gd name="connsiteY115" fmla="*/ 970090 h 1192580"/>
                  <a:gd name="connsiteX116" fmla="*/ 206948 w 1095907"/>
                  <a:gd name="connsiteY116" fmla="*/ 935276 h 1192580"/>
                  <a:gd name="connsiteX117" fmla="*/ 234354 w 1095907"/>
                  <a:gd name="connsiteY117" fmla="*/ 930091 h 1192580"/>
                  <a:gd name="connsiteX118" fmla="*/ 249908 w 1095907"/>
                  <a:gd name="connsiteY118" fmla="*/ 922684 h 1192580"/>
                  <a:gd name="connsiteX119" fmla="*/ 255093 w 1095907"/>
                  <a:gd name="connsiteY119" fmla="*/ 904908 h 1192580"/>
                  <a:gd name="connsiteX120" fmla="*/ 255093 w 1095907"/>
                  <a:gd name="connsiteY120" fmla="*/ 904908 h 1192580"/>
                  <a:gd name="connsiteX121" fmla="*/ 255093 w 1095907"/>
                  <a:gd name="connsiteY121" fmla="*/ 904908 h 1192580"/>
                  <a:gd name="connsiteX122" fmla="*/ 262501 w 1095907"/>
                  <a:gd name="connsiteY122" fmla="*/ 903426 h 1192580"/>
                  <a:gd name="connsiteX123" fmla="*/ 276574 w 1095907"/>
                  <a:gd name="connsiteY123" fmla="*/ 907130 h 1192580"/>
                  <a:gd name="connsiteX124" fmla="*/ 266204 w 1095907"/>
                  <a:gd name="connsiteY124" fmla="*/ 943424 h 1192580"/>
                  <a:gd name="connsiteX125" fmla="*/ 235835 w 1095907"/>
                  <a:gd name="connsiteY125" fmla="*/ 1006384 h 1192580"/>
                  <a:gd name="connsiteX126" fmla="*/ 177319 w 1095907"/>
                  <a:gd name="connsiteY126" fmla="*/ 996755 h 1192580"/>
                  <a:gd name="connsiteX127" fmla="*/ 377310 w 1095907"/>
                  <a:gd name="connsiteY127" fmla="*/ 1113786 h 1192580"/>
                  <a:gd name="connsiteX128" fmla="*/ 320275 w 1095907"/>
                  <a:gd name="connsiteY128" fmla="*/ 1159710 h 1192580"/>
                  <a:gd name="connsiteX129" fmla="*/ 303239 w 1095907"/>
                  <a:gd name="connsiteY129" fmla="*/ 1147859 h 1192580"/>
                  <a:gd name="connsiteX130" fmla="*/ 258797 w 1095907"/>
                  <a:gd name="connsiteY130" fmla="*/ 1112305 h 1192580"/>
                  <a:gd name="connsiteX131" fmla="*/ 247686 w 1095907"/>
                  <a:gd name="connsiteY131" fmla="*/ 1104898 h 1192580"/>
                  <a:gd name="connsiteX132" fmla="*/ 250649 w 1095907"/>
                  <a:gd name="connsiteY132" fmla="*/ 1095269 h 1192580"/>
                  <a:gd name="connsiteX133" fmla="*/ 264723 w 1095907"/>
                  <a:gd name="connsiteY133" fmla="*/ 1096750 h 1192580"/>
                  <a:gd name="connsiteX134" fmla="*/ 299536 w 1095907"/>
                  <a:gd name="connsiteY134" fmla="*/ 1089343 h 1192580"/>
                  <a:gd name="connsiteX135" fmla="*/ 380273 w 1095907"/>
                  <a:gd name="connsiteY135" fmla="*/ 1096009 h 1192580"/>
                  <a:gd name="connsiteX136" fmla="*/ 383976 w 1095907"/>
                  <a:gd name="connsiteY136" fmla="*/ 1105638 h 1192580"/>
                  <a:gd name="connsiteX137" fmla="*/ 377310 w 1095907"/>
                  <a:gd name="connsiteY137" fmla="*/ 1113786 h 1192580"/>
                  <a:gd name="connsiteX138" fmla="*/ 406938 w 1095907"/>
                  <a:gd name="connsiteY138" fmla="*/ 1161191 h 1192580"/>
                  <a:gd name="connsiteX139" fmla="*/ 413604 w 1095907"/>
                  <a:gd name="connsiteY139" fmla="*/ 1144155 h 1192580"/>
                  <a:gd name="connsiteX140" fmla="*/ 446936 w 1095907"/>
                  <a:gd name="connsiteY140" fmla="*/ 1173043 h 1192580"/>
                  <a:gd name="connsiteX141" fmla="*/ 406938 w 1095907"/>
                  <a:gd name="connsiteY141" fmla="*/ 1161191 h 1192580"/>
                  <a:gd name="connsiteX142" fmla="*/ 593596 w 1095907"/>
                  <a:gd name="connsiteY142" fmla="*/ 1146377 h 1192580"/>
                  <a:gd name="connsiteX143" fmla="*/ 542487 w 1095907"/>
                  <a:gd name="connsiteY143" fmla="*/ 1141933 h 1192580"/>
                  <a:gd name="connsiteX144" fmla="*/ 458787 w 1095907"/>
                  <a:gd name="connsiteY144" fmla="*/ 1127860 h 1192580"/>
                  <a:gd name="connsiteX145" fmla="*/ 403975 w 1095907"/>
                  <a:gd name="connsiteY145" fmla="*/ 1118971 h 1192580"/>
                  <a:gd name="connsiteX146" fmla="*/ 403975 w 1095907"/>
                  <a:gd name="connsiteY146" fmla="*/ 1118971 h 1192580"/>
                  <a:gd name="connsiteX147" fmla="*/ 403975 w 1095907"/>
                  <a:gd name="connsiteY147" fmla="*/ 1118971 h 1192580"/>
                  <a:gd name="connsiteX148" fmla="*/ 471379 w 1095907"/>
                  <a:gd name="connsiteY148" fmla="*/ 1059715 h 1192580"/>
                  <a:gd name="connsiteX149" fmla="*/ 538043 w 1095907"/>
                  <a:gd name="connsiteY149" fmla="*/ 1064900 h 1192580"/>
                  <a:gd name="connsiteX150" fmla="*/ 545450 w 1095907"/>
                  <a:gd name="connsiteY150" fmla="*/ 1070825 h 1192580"/>
                  <a:gd name="connsiteX151" fmla="*/ 574337 w 1095907"/>
                  <a:gd name="connsiteY151" fmla="*/ 1116008 h 1192580"/>
                  <a:gd name="connsiteX152" fmla="*/ 577300 w 1095907"/>
                  <a:gd name="connsiteY152" fmla="*/ 1125638 h 1192580"/>
                  <a:gd name="connsiteX153" fmla="*/ 593596 w 1095907"/>
                  <a:gd name="connsiteY153" fmla="*/ 1146377 h 1192580"/>
                  <a:gd name="connsiteX154" fmla="*/ 630631 w 1095907"/>
                  <a:gd name="connsiteY154" fmla="*/ 1083417 h 1192580"/>
                  <a:gd name="connsiteX155" fmla="*/ 610632 w 1095907"/>
                  <a:gd name="connsiteY155" fmla="*/ 1091565 h 1192580"/>
                  <a:gd name="connsiteX156" fmla="*/ 589151 w 1095907"/>
                  <a:gd name="connsiteY156" fmla="*/ 1064900 h 1192580"/>
                  <a:gd name="connsiteX157" fmla="*/ 624705 w 1095907"/>
                  <a:gd name="connsiteY157" fmla="*/ 1040456 h 1192580"/>
                  <a:gd name="connsiteX158" fmla="*/ 629890 w 1095907"/>
                  <a:gd name="connsiteY158" fmla="*/ 1068603 h 1192580"/>
                  <a:gd name="connsiteX159" fmla="*/ 630631 w 1095907"/>
                  <a:gd name="connsiteY159" fmla="*/ 1083417 h 1192580"/>
                  <a:gd name="connsiteX160" fmla="*/ 638778 w 1095907"/>
                  <a:gd name="connsiteY160" fmla="*/ 544925 h 1192580"/>
                  <a:gd name="connsiteX161" fmla="*/ 569893 w 1095907"/>
                  <a:gd name="connsiteY161" fmla="*/ 613070 h 1192580"/>
                  <a:gd name="connsiteX162" fmla="*/ 468416 w 1095907"/>
                  <a:gd name="connsiteY162" fmla="*/ 556776 h 1192580"/>
                  <a:gd name="connsiteX163" fmla="*/ 463231 w 1095907"/>
                  <a:gd name="connsiteY163" fmla="*/ 413820 h 1192580"/>
                  <a:gd name="connsiteX164" fmla="*/ 463231 w 1095907"/>
                  <a:gd name="connsiteY164" fmla="*/ 270123 h 1192580"/>
                  <a:gd name="connsiteX165" fmla="*/ 583226 w 1095907"/>
                  <a:gd name="connsiteY165" fmla="*/ 180498 h 1192580"/>
                  <a:gd name="connsiteX166" fmla="*/ 638778 w 1095907"/>
                  <a:gd name="connsiteY166" fmla="*/ 247902 h 1192580"/>
                  <a:gd name="connsiteX167" fmla="*/ 638778 w 1095907"/>
                  <a:gd name="connsiteY167" fmla="*/ 544925 h 1192580"/>
                  <a:gd name="connsiteX168" fmla="*/ 729885 w 1095907"/>
                  <a:gd name="connsiteY168" fmla="*/ 1027124 h 1192580"/>
                  <a:gd name="connsiteX169" fmla="*/ 689146 w 1095907"/>
                  <a:gd name="connsiteY169" fmla="*/ 1044901 h 1192580"/>
                  <a:gd name="connsiteX170" fmla="*/ 651371 w 1095907"/>
                  <a:gd name="connsiteY170" fmla="*/ 971571 h 1192580"/>
                  <a:gd name="connsiteX171" fmla="*/ 660259 w 1095907"/>
                  <a:gd name="connsiteY171" fmla="*/ 919722 h 1192580"/>
                  <a:gd name="connsiteX172" fmla="*/ 718034 w 1095907"/>
                  <a:gd name="connsiteY172" fmla="*/ 944906 h 1192580"/>
                  <a:gd name="connsiteX173" fmla="*/ 727663 w 1095907"/>
                  <a:gd name="connsiteY173" fmla="*/ 956016 h 1192580"/>
                  <a:gd name="connsiteX174" fmla="*/ 715812 w 1095907"/>
                  <a:gd name="connsiteY174" fmla="*/ 963423 h 1192580"/>
                  <a:gd name="connsiteX175" fmla="*/ 696553 w 1095907"/>
                  <a:gd name="connsiteY175" fmla="*/ 968608 h 1192580"/>
                  <a:gd name="connsiteX176" fmla="*/ 715071 w 1095907"/>
                  <a:gd name="connsiteY176" fmla="*/ 984163 h 1192580"/>
                  <a:gd name="connsiteX177" fmla="*/ 729885 w 1095907"/>
                  <a:gd name="connsiteY177" fmla="*/ 1027124 h 1192580"/>
                  <a:gd name="connsiteX178" fmla="*/ 723960 w 1095907"/>
                  <a:gd name="connsiteY178" fmla="*/ 895278 h 1192580"/>
                  <a:gd name="connsiteX179" fmla="*/ 702479 w 1095907"/>
                  <a:gd name="connsiteY179" fmla="*/ 911574 h 1192580"/>
                  <a:gd name="connsiteX180" fmla="*/ 670629 w 1095907"/>
                  <a:gd name="connsiteY180" fmla="*/ 898982 h 1192580"/>
                  <a:gd name="connsiteX181" fmla="*/ 692850 w 1095907"/>
                  <a:gd name="connsiteY181" fmla="*/ 873798 h 1192580"/>
                  <a:gd name="connsiteX182" fmla="*/ 735070 w 1095907"/>
                  <a:gd name="connsiteY182" fmla="*/ 868613 h 1192580"/>
                  <a:gd name="connsiteX183" fmla="*/ 723960 w 1095907"/>
                  <a:gd name="connsiteY183" fmla="*/ 895278 h 1192580"/>
                  <a:gd name="connsiteX184" fmla="*/ 878026 w 1095907"/>
                  <a:gd name="connsiteY184" fmla="*/ 538259 h 1192580"/>
                  <a:gd name="connsiteX185" fmla="*/ 906914 w 1095907"/>
                  <a:gd name="connsiteY185" fmla="*/ 544184 h 1192580"/>
                  <a:gd name="connsiteX186" fmla="*/ 919506 w 1095907"/>
                  <a:gd name="connsiteY186" fmla="*/ 523445 h 1192580"/>
                  <a:gd name="connsiteX187" fmla="*/ 909136 w 1095907"/>
                  <a:gd name="connsiteY187" fmla="*/ 496038 h 1192580"/>
                  <a:gd name="connsiteX188" fmla="*/ 875063 w 1095907"/>
                  <a:gd name="connsiteY188" fmla="*/ 486409 h 1192580"/>
                  <a:gd name="connsiteX189" fmla="*/ 803956 w 1095907"/>
                  <a:gd name="connsiteY189" fmla="*/ 524185 h 1192580"/>
                  <a:gd name="connsiteX190" fmla="*/ 763217 w 1095907"/>
                  <a:gd name="connsiteY190" fmla="*/ 470114 h 1192580"/>
                  <a:gd name="connsiteX191" fmla="*/ 749144 w 1095907"/>
                  <a:gd name="connsiteY191" fmla="*/ 460485 h 1192580"/>
                  <a:gd name="connsiteX192" fmla="*/ 722478 w 1095907"/>
                  <a:gd name="connsiteY192" fmla="*/ 464188 h 1192580"/>
                  <a:gd name="connsiteX193" fmla="*/ 719515 w 1095907"/>
                  <a:gd name="connsiteY193" fmla="*/ 427153 h 1192580"/>
                  <a:gd name="connsiteX194" fmla="*/ 742477 w 1095907"/>
                  <a:gd name="connsiteY194" fmla="*/ 400488 h 1192580"/>
                  <a:gd name="connsiteX195" fmla="*/ 760254 w 1095907"/>
                  <a:gd name="connsiteY195" fmla="*/ 423449 h 1192580"/>
                  <a:gd name="connsiteX196" fmla="*/ 779512 w 1095907"/>
                  <a:gd name="connsiteY196" fmla="*/ 455300 h 1192580"/>
                  <a:gd name="connsiteX197" fmla="*/ 809141 w 1095907"/>
                  <a:gd name="connsiteY197" fmla="*/ 440486 h 1192580"/>
                  <a:gd name="connsiteX198" fmla="*/ 871360 w 1095907"/>
                  <a:gd name="connsiteY198" fmla="*/ 440486 h 1192580"/>
                  <a:gd name="connsiteX199" fmla="*/ 949874 w 1095907"/>
                  <a:gd name="connsiteY199" fmla="*/ 434560 h 1192580"/>
                  <a:gd name="connsiteX200" fmla="*/ 955059 w 1095907"/>
                  <a:gd name="connsiteY200" fmla="*/ 419746 h 1192580"/>
                  <a:gd name="connsiteX201" fmla="*/ 908395 w 1095907"/>
                  <a:gd name="connsiteY201" fmla="*/ 356045 h 1192580"/>
                  <a:gd name="connsiteX202" fmla="*/ 899507 w 1095907"/>
                  <a:gd name="connsiteY202" fmla="*/ 336046 h 1192580"/>
                  <a:gd name="connsiteX203" fmla="*/ 926172 w 1095907"/>
                  <a:gd name="connsiteY203" fmla="*/ 313084 h 1192580"/>
                  <a:gd name="connsiteX204" fmla="*/ 963207 w 1095907"/>
                  <a:gd name="connsiteY204" fmla="*/ 304937 h 1192580"/>
                  <a:gd name="connsiteX205" fmla="*/ 1002465 w 1095907"/>
                  <a:gd name="connsiteY205" fmla="*/ 317529 h 1192580"/>
                  <a:gd name="connsiteX206" fmla="*/ 1003205 w 1095907"/>
                  <a:gd name="connsiteY206" fmla="*/ 396784 h 1192580"/>
                  <a:gd name="connsiteX207" fmla="*/ 978021 w 1095907"/>
                  <a:gd name="connsiteY207" fmla="*/ 436041 h 1192580"/>
                  <a:gd name="connsiteX208" fmla="*/ 982466 w 1095907"/>
                  <a:gd name="connsiteY208" fmla="*/ 456781 h 1192580"/>
                  <a:gd name="connsiteX209" fmla="*/ 999502 w 1095907"/>
                  <a:gd name="connsiteY209" fmla="*/ 460485 h 1192580"/>
                  <a:gd name="connsiteX210" fmla="*/ 1021723 w 1095907"/>
                  <a:gd name="connsiteY210" fmla="*/ 439745 h 1192580"/>
                  <a:gd name="connsiteX211" fmla="*/ 1042463 w 1095907"/>
                  <a:gd name="connsiteY211" fmla="*/ 422709 h 1192580"/>
                  <a:gd name="connsiteX212" fmla="*/ 1063943 w 1095907"/>
                  <a:gd name="connsiteY212" fmla="*/ 446411 h 1192580"/>
                  <a:gd name="connsiteX213" fmla="*/ 1066165 w 1095907"/>
                  <a:gd name="connsiteY213" fmla="*/ 482706 h 1192580"/>
                  <a:gd name="connsiteX214" fmla="*/ 1049870 w 1095907"/>
                  <a:gd name="connsiteY214" fmla="*/ 502705 h 1192580"/>
                  <a:gd name="connsiteX215" fmla="*/ 1029870 w 1095907"/>
                  <a:gd name="connsiteY215" fmla="*/ 489372 h 1192580"/>
                  <a:gd name="connsiteX216" fmla="*/ 983206 w 1095907"/>
                  <a:gd name="connsiteY216" fmla="*/ 479743 h 1192580"/>
                  <a:gd name="connsiteX217" fmla="*/ 954319 w 1095907"/>
                  <a:gd name="connsiteY217" fmla="*/ 496038 h 1192580"/>
                  <a:gd name="connsiteX218" fmla="*/ 943949 w 1095907"/>
                  <a:gd name="connsiteY218" fmla="*/ 519000 h 1192580"/>
                  <a:gd name="connsiteX219" fmla="*/ 918024 w 1095907"/>
                  <a:gd name="connsiteY219" fmla="*/ 566405 h 1192580"/>
                  <a:gd name="connsiteX220" fmla="*/ 878026 w 1095907"/>
                  <a:gd name="connsiteY220" fmla="*/ 538259 h 1192580"/>
                  <a:gd name="connsiteX221" fmla="*/ 920987 w 1095907"/>
                  <a:gd name="connsiteY221" fmla="*/ 960460 h 1192580"/>
                  <a:gd name="connsiteX222" fmla="*/ 935801 w 1095907"/>
                  <a:gd name="connsiteY222" fmla="*/ 970090 h 1192580"/>
                  <a:gd name="connsiteX223" fmla="*/ 923209 w 1095907"/>
                  <a:gd name="connsiteY223" fmla="*/ 983422 h 1192580"/>
                  <a:gd name="connsiteX224" fmla="*/ 904692 w 1095907"/>
                  <a:gd name="connsiteY224" fmla="*/ 973793 h 1192580"/>
                  <a:gd name="connsiteX225" fmla="*/ 920987 w 1095907"/>
                  <a:gd name="connsiteY225" fmla="*/ 960460 h 1192580"/>
                  <a:gd name="connsiteX226" fmla="*/ 935060 w 1095907"/>
                  <a:gd name="connsiteY226" fmla="*/ 1082677 h 1192580"/>
                  <a:gd name="connsiteX227" fmla="*/ 913580 w 1095907"/>
                  <a:gd name="connsiteY227" fmla="*/ 1105638 h 1192580"/>
                  <a:gd name="connsiteX228" fmla="*/ 911358 w 1095907"/>
                  <a:gd name="connsiteY228" fmla="*/ 1091565 h 1192580"/>
                  <a:gd name="connsiteX229" fmla="*/ 947652 w 1095907"/>
                  <a:gd name="connsiteY229" fmla="*/ 1067863 h 1192580"/>
                  <a:gd name="connsiteX230" fmla="*/ 935060 w 1095907"/>
                  <a:gd name="connsiteY230" fmla="*/ 1082677 h 1192580"/>
                  <a:gd name="connsiteX231" fmla="*/ 1003946 w 1095907"/>
                  <a:gd name="connsiteY231" fmla="*/ 1056752 h 1192580"/>
                  <a:gd name="connsiteX232" fmla="*/ 990613 w 1095907"/>
                  <a:gd name="connsiteY232" fmla="*/ 1057493 h 1192580"/>
                  <a:gd name="connsiteX233" fmla="*/ 906914 w 1095907"/>
                  <a:gd name="connsiteY233" fmla="*/ 1030827 h 1192580"/>
                  <a:gd name="connsiteX234" fmla="*/ 1003946 w 1095907"/>
                  <a:gd name="connsiteY234" fmla="*/ 1044160 h 1192580"/>
                  <a:gd name="connsiteX235" fmla="*/ 1003946 w 1095907"/>
                  <a:gd name="connsiteY235" fmla="*/ 1056752 h 119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</a:cxnLst>
                <a:rect l="l" t="t" r="r" b="b"/>
                <a:pathLst>
                  <a:path w="1095907" h="1192580">
                    <a:moveTo>
                      <a:pt x="1043204" y="594552"/>
                    </a:moveTo>
                    <a:cubicBezTo>
                      <a:pt x="1042463" y="594552"/>
                      <a:pt x="1041722" y="593812"/>
                      <a:pt x="1040241" y="593071"/>
                    </a:cubicBezTo>
                    <a:cubicBezTo>
                      <a:pt x="1035796" y="594552"/>
                      <a:pt x="1030611" y="595293"/>
                      <a:pt x="1026167" y="596034"/>
                    </a:cubicBezTo>
                    <a:cubicBezTo>
                      <a:pt x="1020982" y="588627"/>
                      <a:pt x="1015797" y="581960"/>
                      <a:pt x="1011353" y="574553"/>
                    </a:cubicBezTo>
                    <a:cubicBezTo>
                      <a:pt x="1006909" y="567146"/>
                      <a:pt x="1007649" y="558258"/>
                      <a:pt x="1014316" y="553073"/>
                    </a:cubicBezTo>
                    <a:cubicBezTo>
                      <a:pt x="1020982" y="547888"/>
                      <a:pt x="1032833" y="541962"/>
                      <a:pt x="1038759" y="549369"/>
                    </a:cubicBezTo>
                    <a:cubicBezTo>
                      <a:pt x="1065425" y="583442"/>
                      <a:pt x="1063202" y="544925"/>
                      <a:pt x="1073572" y="536777"/>
                    </a:cubicBezTo>
                    <a:cubicBezTo>
                      <a:pt x="1075794" y="538259"/>
                      <a:pt x="1078016" y="539740"/>
                      <a:pt x="1079498" y="541962"/>
                    </a:cubicBezTo>
                    <a:cubicBezTo>
                      <a:pt x="1081720" y="538259"/>
                      <a:pt x="1083942" y="533814"/>
                      <a:pt x="1086164" y="530111"/>
                    </a:cubicBezTo>
                    <a:cubicBezTo>
                      <a:pt x="1096534" y="516038"/>
                      <a:pt x="1093571" y="499742"/>
                      <a:pt x="1093571" y="484187"/>
                    </a:cubicBezTo>
                    <a:cubicBezTo>
                      <a:pt x="1093571" y="419746"/>
                      <a:pt x="1094312" y="354564"/>
                      <a:pt x="1085423" y="290123"/>
                    </a:cubicBezTo>
                    <a:cubicBezTo>
                      <a:pt x="1080979" y="290123"/>
                      <a:pt x="1076535" y="289382"/>
                      <a:pt x="1072091" y="288641"/>
                    </a:cubicBezTo>
                    <a:cubicBezTo>
                      <a:pt x="1072091" y="289382"/>
                      <a:pt x="1072091" y="290123"/>
                      <a:pt x="1072091" y="291604"/>
                    </a:cubicBezTo>
                    <a:cubicBezTo>
                      <a:pt x="1029130" y="311603"/>
                      <a:pt x="1031352" y="271605"/>
                      <a:pt x="1018019" y="251606"/>
                    </a:cubicBezTo>
                    <a:cubicBezTo>
                      <a:pt x="1018760" y="248643"/>
                      <a:pt x="1019501" y="246421"/>
                      <a:pt x="1019501" y="243458"/>
                    </a:cubicBezTo>
                    <a:cubicBezTo>
                      <a:pt x="1012094" y="232347"/>
                      <a:pt x="1018019" y="221978"/>
                      <a:pt x="1022463" y="210867"/>
                    </a:cubicBezTo>
                    <a:cubicBezTo>
                      <a:pt x="1037278" y="171610"/>
                      <a:pt x="1017279" y="125686"/>
                      <a:pt x="980984" y="111613"/>
                    </a:cubicBezTo>
                    <a:cubicBezTo>
                      <a:pt x="978021" y="112353"/>
                      <a:pt x="975799" y="112353"/>
                      <a:pt x="973577" y="112353"/>
                    </a:cubicBezTo>
                    <a:cubicBezTo>
                      <a:pt x="974318" y="113835"/>
                      <a:pt x="975799" y="114575"/>
                      <a:pt x="977281" y="116057"/>
                    </a:cubicBezTo>
                    <a:cubicBezTo>
                      <a:pt x="972096" y="119760"/>
                      <a:pt x="969133" y="140500"/>
                      <a:pt x="962467" y="125686"/>
                    </a:cubicBezTo>
                    <a:cubicBezTo>
                      <a:pt x="954319" y="107168"/>
                      <a:pt x="935060" y="103465"/>
                      <a:pt x="926172" y="88651"/>
                    </a:cubicBezTo>
                    <a:cubicBezTo>
                      <a:pt x="930616" y="87910"/>
                      <a:pt x="934320" y="87910"/>
                      <a:pt x="938023" y="87910"/>
                    </a:cubicBezTo>
                    <a:cubicBezTo>
                      <a:pt x="935060" y="85688"/>
                      <a:pt x="932838" y="83466"/>
                      <a:pt x="929135" y="82725"/>
                    </a:cubicBezTo>
                    <a:cubicBezTo>
                      <a:pt x="917284" y="67170"/>
                      <a:pt x="899507" y="58282"/>
                      <a:pt x="883211" y="48653"/>
                    </a:cubicBezTo>
                    <a:cubicBezTo>
                      <a:pt x="870619" y="44208"/>
                      <a:pt x="858027" y="39023"/>
                      <a:pt x="845435" y="35320"/>
                    </a:cubicBezTo>
                    <a:cubicBezTo>
                      <a:pt x="722478" y="-234"/>
                      <a:pt x="596558" y="-3197"/>
                      <a:pt x="469898" y="1988"/>
                    </a:cubicBezTo>
                    <a:cubicBezTo>
                      <a:pt x="332127" y="7914"/>
                      <a:pt x="198800" y="29394"/>
                      <a:pt x="85472" y="117538"/>
                    </a:cubicBezTo>
                    <a:cubicBezTo>
                      <a:pt x="60288" y="127908"/>
                      <a:pt x="47696" y="150870"/>
                      <a:pt x="34364" y="172350"/>
                    </a:cubicBezTo>
                    <a:cubicBezTo>
                      <a:pt x="7698" y="213089"/>
                      <a:pt x="11401" y="261235"/>
                      <a:pt x="1772" y="306418"/>
                    </a:cubicBezTo>
                    <a:cubicBezTo>
                      <a:pt x="-1190" y="355305"/>
                      <a:pt x="291" y="404191"/>
                      <a:pt x="1032" y="453078"/>
                    </a:cubicBezTo>
                    <a:cubicBezTo>
                      <a:pt x="-1931" y="514556"/>
                      <a:pt x="3254" y="574553"/>
                      <a:pt x="21031" y="633810"/>
                    </a:cubicBezTo>
                    <a:cubicBezTo>
                      <a:pt x="38067" y="684918"/>
                      <a:pt x="78065" y="713806"/>
                      <a:pt x="120285" y="740471"/>
                    </a:cubicBezTo>
                    <a:cubicBezTo>
                      <a:pt x="292129" y="818245"/>
                      <a:pt x="462491" y="825652"/>
                      <a:pt x="632112" y="735286"/>
                    </a:cubicBezTo>
                    <a:cubicBezTo>
                      <a:pt x="630631" y="786395"/>
                      <a:pt x="628409" y="840466"/>
                      <a:pt x="632112" y="893797"/>
                    </a:cubicBezTo>
                    <a:cubicBezTo>
                      <a:pt x="638778" y="984163"/>
                      <a:pt x="624705" y="1000458"/>
                      <a:pt x="536561" y="1001199"/>
                    </a:cubicBezTo>
                    <a:cubicBezTo>
                      <a:pt x="488415" y="994533"/>
                      <a:pt x="475823" y="981200"/>
                      <a:pt x="473601" y="936758"/>
                    </a:cubicBezTo>
                    <a:cubicBezTo>
                      <a:pt x="473601" y="923425"/>
                      <a:pt x="473601" y="910092"/>
                      <a:pt x="467676" y="898241"/>
                    </a:cubicBezTo>
                    <a:cubicBezTo>
                      <a:pt x="466935" y="895278"/>
                      <a:pt x="465454" y="892315"/>
                      <a:pt x="464713" y="889353"/>
                    </a:cubicBezTo>
                    <a:cubicBezTo>
                      <a:pt x="466935" y="875279"/>
                      <a:pt x="470638" y="861206"/>
                      <a:pt x="443973" y="861206"/>
                    </a:cubicBezTo>
                    <a:cubicBezTo>
                      <a:pt x="441010" y="861206"/>
                      <a:pt x="437307" y="861206"/>
                      <a:pt x="434344" y="861206"/>
                    </a:cubicBezTo>
                    <a:cubicBezTo>
                      <a:pt x="425456" y="858984"/>
                      <a:pt x="415827" y="858243"/>
                      <a:pt x="404716" y="858243"/>
                    </a:cubicBezTo>
                    <a:cubicBezTo>
                      <a:pt x="303980" y="859725"/>
                      <a:pt x="202504" y="858984"/>
                      <a:pt x="101768" y="858984"/>
                    </a:cubicBezTo>
                    <a:cubicBezTo>
                      <a:pt x="90657" y="858984"/>
                      <a:pt x="79546" y="858243"/>
                      <a:pt x="68436" y="861206"/>
                    </a:cubicBezTo>
                    <a:cubicBezTo>
                      <a:pt x="67695" y="861206"/>
                      <a:pt x="66954" y="861206"/>
                      <a:pt x="66214" y="861947"/>
                    </a:cubicBezTo>
                    <a:cubicBezTo>
                      <a:pt x="54363" y="861947"/>
                      <a:pt x="43252" y="861947"/>
                      <a:pt x="31401" y="861947"/>
                    </a:cubicBezTo>
                    <a:cubicBezTo>
                      <a:pt x="15105" y="861947"/>
                      <a:pt x="9179" y="867872"/>
                      <a:pt x="10661" y="884168"/>
                    </a:cubicBezTo>
                    <a:cubicBezTo>
                      <a:pt x="14364" y="934536"/>
                      <a:pt x="23253" y="982682"/>
                      <a:pt x="52881" y="1024902"/>
                    </a:cubicBezTo>
                    <a:cubicBezTo>
                      <a:pt x="52881" y="1025642"/>
                      <a:pt x="52881" y="1026383"/>
                      <a:pt x="52881" y="1026383"/>
                    </a:cubicBezTo>
                    <a:cubicBezTo>
                      <a:pt x="53622" y="1033790"/>
                      <a:pt x="56585" y="1038975"/>
                      <a:pt x="63251" y="1042678"/>
                    </a:cubicBezTo>
                    <a:cubicBezTo>
                      <a:pt x="97323" y="1084158"/>
                      <a:pt x="140284" y="1113045"/>
                      <a:pt x="189171" y="1134526"/>
                    </a:cubicBezTo>
                    <a:cubicBezTo>
                      <a:pt x="229909" y="1152303"/>
                      <a:pt x="273611" y="1161932"/>
                      <a:pt x="316572" y="1174524"/>
                    </a:cubicBezTo>
                    <a:cubicBezTo>
                      <a:pt x="454343" y="1193782"/>
                      <a:pt x="592855" y="1200449"/>
                      <a:pt x="730626" y="1180450"/>
                    </a:cubicBezTo>
                    <a:cubicBezTo>
                      <a:pt x="827658" y="1166376"/>
                      <a:pt x="920987" y="1142674"/>
                      <a:pt x="999502" y="1079714"/>
                    </a:cubicBezTo>
                    <a:cubicBezTo>
                      <a:pt x="1049129" y="1039716"/>
                      <a:pt x="1089127" y="993792"/>
                      <a:pt x="1089868" y="924906"/>
                    </a:cubicBezTo>
                    <a:cubicBezTo>
                      <a:pt x="1093571" y="833059"/>
                      <a:pt x="1096534" y="741212"/>
                      <a:pt x="1095793" y="649364"/>
                    </a:cubicBezTo>
                    <a:cubicBezTo>
                      <a:pt x="1092090" y="598996"/>
                      <a:pt x="1092830" y="598996"/>
                      <a:pt x="1043204" y="594552"/>
                    </a:cubicBezTo>
                    <a:close/>
                    <a:moveTo>
                      <a:pt x="917284" y="204201"/>
                    </a:moveTo>
                    <a:cubicBezTo>
                      <a:pt x="918765" y="193831"/>
                      <a:pt x="915061" y="180498"/>
                      <a:pt x="932098" y="178276"/>
                    </a:cubicBezTo>
                    <a:cubicBezTo>
                      <a:pt x="942467" y="182720"/>
                      <a:pt x="956541" y="189387"/>
                      <a:pt x="953578" y="200497"/>
                    </a:cubicBezTo>
                    <a:cubicBezTo>
                      <a:pt x="951356" y="210126"/>
                      <a:pt x="938023" y="220496"/>
                      <a:pt x="928394" y="223459"/>
                    </a:cubicBezTo>
                    <a:cubicBezTo>
                      <a:pt x="917284" y="225681"/>
                      <a:pt x="915802" y="213830"/>
                      <a:pt x="917284" y="204201"/>
                    </a:cubicBezTo>
                    <a:close/>
                    <a:moveTo>
                      <a:pt x="886915" y="310121"/>
                    </a:moveTo>
                    <a:cubicBezTo>
                      <a:pt x="886174" y="315306"/>
                      <a:pt x="880989" y="319751"/>
                      <a:pt x="874323" y="318269"/>
                    </a:cubicBezTo>
                    <a:cubicBezTo>
                      <a:pt x="866175" y="316047"/>
                      <a:pt x="862471" y="309381"/>
                      <a:pt x="861731" y="301233"/>
                    </a:cubicBezTo>
                    <a:cubicBezTo>
                      <a:pt x="861731" y="295307"/>
                      <a:pt x="866175" y="292345"/>
                      <a:pt x="869878" y="294567"/>
                    </a:cubicBezTo>
                    <a:cubicBezTo>
                      <a:pt x="876545" y="299011"/>
                      <a:pt x="889137" y="296789"/>
                      <a:pt x="886915" y="310121"/>
                    </a:cubicBezTo>
                    <a:close/>
                    <a:moveTo>
                      <a:pt x="864693" y="222718"/>
                    </a:moveTo>
                    <a:cubicBezTo>
                      <a:pt x="869878" y="237532"/>
                      <a:pt x="874323" y="248643"/>
                      <a:pt x="865434" y="257531"/>
                    </a:cubicBezTo>
                    <a:cubicBezTo>
                      <a:pt x="861731" y="261235"/>
                      <a:pt x="852842" y="259754"/>
                      <a:pt x="850620" y="254569"/>
                    </a:cubicBezTo>
                    <a:cubicBezTo>
                      <a:pt x="845435" y="241977"/>
                      <a:pt x="856546" y="235310"/>
                      <a:pt x="864693" y="222718"/>
                    </a:cubicBezTo>
                    <a:close/>
                    <a:moveTo>
                      <a:pt x="809141" y="226422"/>
                    </a:moveTo>
                    <a:cubicBezTo>
                      <a:pt x="817289" y="227903"/>
                      <a:pt x="824696" y="230125"/>
                      <a:pt x="826177" y="239755"/>
                    </a:cubicBezTo>
                    <a:cubicBezTo>
                      <a:pt x="827658" y="250865"/>
                      <a:pt x="818029" y="247162"/>
                      <a:pt x="812844" y="249384"/>
                    </a:cubicBezTo>
                    <a:cubicBezTo>
                      <a:pt x="801734" y="248643"/>
                      <a:pt x="796549" y="241236"/>
                      <a:pt x="796549" y="231607"/>
                    </a:cubicBezTo>
                    <a:cubicBezTo>
                      <a:pt x="796549" y="223459"/>
                      <a:pt x="803956" y="224940"/>
                      <a:pt x="809141" y="226422"/>
                    </a:cubicBezTo>
                    <a:close/>
                    <a:moveTo>
                      <a:pt x="719515" y="201979"/>
                    </a:moveTo>
                    <a:cubicBezTo>
                      <a:pt x="723960" y="198275"/>
                      <a:pt x="729145" y="194571"/>
                      <a:pt x="730626" y="189387"/>
                    </a:cubicBezTo>
                    <a:cubicBezTo>
                      <a:pt x="743218" y="155314"/>
                      <a:pt x="743218" y="155314"/>
                      <a:pt x="768402" y="183461"/>
                    </a:cubicBezTo>
                    <a:cubicBezTo>
                      <a:pt x="774327" y="190127"/>
                      <a:pt x="779512" y="197534"/>
                      <a:pt x="787660" y="207904"/>
                    </a:cubicBezTo>
                    <a:cubicBezTo>
                      <a:pt x="772105" y="214571"/>
                      <a:pt x="756551" y="216793"/>
                      <a:pt x="751366" y="230125"/>
                    </a:cubicBezTo>
                    <a:cubicBezTo>
                      <a:pt x="743959" y="247162"/>
                      <a:pt x="737292" y="250865"/>
                      <a:pt x="722478" y="238273"/>
                    </a:cubicBezTo>
                    <a:cubicBezTo>
                      <a:pt x="707664" y="226422"/>
                      <a:pt x="705442" y="215311"/>
                      <a:pt x="719515" y="201979"/>
                    </a:cubicBezTo>
                    <a:close/>
                    <a:moveTo>
                      <a:pt x="451380" y="50875"/>
                    </a:moveTo>
                    <a:cubicBezTo>
                      <a:pt x="469898" y="45690"/>
                      <a:pt x="466935" y="58282"/>
                      <a:pt x="464713" y="70133"/>
                    </a:cubicBezTo>
                    <a:cubicBezTo>
                      <a:pt x="463231" y="79762"/>
                      <a:pt x="469157" y="87169"/>
                      <a:pt x="477305" y="91614"/>
                    </a:cubicBezTo>
                    <a:cubicBezTo>
                      <a:pt x="494341" y="101983"/>
                      <a:pt x="492860" y="73837"/>
                      <a:pt x="507674" y="77540"/>
                    </a:cubicBezTo>
                    <a:cubicBezTo>
                      <a:pt x="516562" y="90132"/>
                      <a:pt x="515822" y="103465"/>
                      <a:pt x="507674" y="116797"/>
                    </a:cubicBezTo>
                    <a:cubicBezTo>
                      <a:pt x="501008" y="127168"/>
                      <a:pt x="498786" y="138278"/>
                      <a:pt x="506933" y="147907"/>
                    </a:cubicBezTo>
                    <a:cubicBezTo>
                      <a:pt x="512859" y="155314"/>
                      <a:pt x="517303" y="159758"/>
                      <a:pt x="508415" y="166425"/>
                    </a:cubicBezTo>
                    <a:cubicBezTo>
                      <a:pt x="499526" y="173091"/>
                      <a:pt x="489897" y="171610"/>
                      <a:pt x="483971" y="164943"/>
                    </a:cubicBezTo>
                    <a:cubicBezTo>
                      <a:pt x="462491" y="138278"/>
                      <a:pt x="438788" y="112353"/>
                      <a:pt x="426196" y="79762"/>
                    </a:cubicBezTo>
                    <a:cubicBezTo>
                      <a:pt x="417308" y="56801"/>
                      <a:pt x="437307" y="54578"/>
                      <a:pt x="451380" y="50875"/>
                    </a:cubicBezTo>
                    <a:close/>
                    <a:moveTo>
                      <a:pt x="96582" y="178276"/>
                    </a:moveTo>
                    <a:cubicBezTo>
                      <a:pt x="87694" y="179017"/>
                      <a:pt x="76584" y="179017"/>
                      <a:pt x="77324" y="165684"/>
                    </a:cubicBezTo>
                    <a:cubicBezTo>
                      <a:pt x="78806" y="146426"/>
                      <a:pt x="98064" y="148648"/>
                      <a:pt x="110656" y="142722"/>
                    </a:cubicBezTo>
                    <a:cubicBezTo>
                      <a:pt x="117323" y="139019"/>
                      <a:pt x="123248" y="144204"/>
                      <a:pt x="123989" y="154573"/>
                    </a:cubicBezTo>
                    <a:cubicBezTo>
                      <a:pt x="121026" y="167906"/>
                      <a:pt x="111397" y="176054"/>
                      <a:pt x="96582" y="178276"/>
                    </a:cubicBezTo>
                    <a:close/>
                    <a:moveTo>
                      <a:pt x="418049" y="325676"/>
                    </a:moveTo>
                    <a:cubicBezTo>
                      <a:pt x="408419" y="327158"/>
                      <a:pt x="374347" y="293826"/>
                      <a:pt x="374347" y="282716"/>
                    </a:cubicBezTo>
                    <a:cubicBezTo>
                      <a:pt x="374347" y="273827"/>
                      <a:pt x="378791" y="267901"/>
                      <a:pt x="388420" y="267161"/>
                    </a:cubicBezTo>
                    <a:cubicBezTo>
                      <a:pt x="407678" y="274568"/>
                      <a:pt x="425456" y="284938"/>
                      <a:pt x="429159" y="307899"/>
                    </a:cubicBezTo>
                    <a:cubicBezTo>
                      <a:pt x="429900" y="316047"/>
                      <a:pt x="427678" y="324195"/>
                      <a:pt x="418049" y="325676"/>
                    </a:cubicBezTo>
                    <a:close/>
                    <a:moveTo>
                      <a:pt x="177319" y="996755"/>
                    </a:moveTo>
                    <a:cubicBezTo>
                      <a:pt x="177319" y="996755"/>
                      <a:pt x="177319" y="996755"/>
                      <a:pt x="177319" y="996755"/>
                    </a:cubicBezTo>
                    <a:cubicBezTo>
                      <a:pt x="169172" y="987866"/>
                      <a:pt x="160283" y="979719"/>
                      <a:pt x="152135" y="970830"/>
                    </a:cubicBezTo>
                    <a:cubicBezTo>
                      <a:pt x="152135" y="970830"/>
                      <a:pt x="151395" y="970830"/>
                      <a:pt x="151395" y="970830"/>
                    </a:cubicBezTo>
                    <a:lnTo>
                      <a:pt x="151395" y="970830"/>
                    </a:lnTo>
                    <a:cubicBezTo>
                      <a:pt x="151395" y="970830"/>
                      <a:pt x="151395" y="970830"/>
                      <a:pt x="151395" y="970830"/>
                    </a:cubicBezTo>
                    <a:cubicBezTo>
                      <a:pt x="151395" y="970830"/>
                      <a:pt x="151395" y="970830"/>
                      <a:pt x="151395" y="970090"/>
                    </a:cubicBezTo>
                    <a:cubicBezTo>
                      <a:pt x="137321" y="971571"/>
                      <a:pt x="127692" y="981941"/>
                      <a:pt x="117323" y="990089"/>
                    </a:cubicBezTo>
                    <a:cubicBezTo>
                      <a:pt x="112138" y="989348"/>
                      <a:pt x="103249" y="990089"/>
                      <a:pt x="101768" y="987126"/>
                    </a:cubicBezTo>
                    <a:cubicBezTo>
                      <a:pt x="91398" y="966386"/>
                      <a:pt x="103249" y="935276"/>
                      <a:pt x="123989" y="923425"/>
                    </a:cubicBezTo>
                    <a:cubicBezTo>
                      <a:pt x="134359" y="938239"/>
                      <a:pt x="147691" y="951572"/>
                      <a:pt x="150654" y="970090"/>
                    </a:cubicBezTo>
                    <a:cubicBezTo>
                      <a:pt x="150654" y="970090"/>
                      <a:pt x="151395" y="970090"/>
                      <a:pt x="151395" y="970090"/>
                    </a:cubicBezTo>
                    <a:lnTo>
                      <a:pt x="151395" y="970090"/>
                    </a:lnTo>
                    <a:cubicBezTo>
                      <a:pt x="151395" y="970090"/>
                      <a:pt x="151395" y="970090"/>
                      <a:pt x="151395" y="970090"/>
                    </a:cubicBezTo>
                    <a:cubicBezTo>
                      <a:pt x="171394" y="961201"/>
                      <a:pt x="195097" y="958979"/>
                      <a:pt x="206948" y="935276"/>
                    </a:cubicBezTo>
                    <a:cubicBezTo>
                      <a:pt x="211392" y="925647"/>
                      <a:pt x="221762" y="918981"/>
                      <a:pt x="234354" y="930091"/>
                    </a:cubicBezTo>
                    <a:cubicBezTo>
                      <a:pt x="242501" y="937499"/>
                      <a:pt x="249908" y="933054"/>
                      <a:pt x="249908" y="922684"/>
                    </a:cubicBezTo>
                    <a:cubicBezTo>
                      <a:pt x="249168" y="910092"/>
                      <a:pt x="249168" y="907130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7316" y="904167"/>
                      <a:pt x="259538" y="903426"/>
                      <a:pt x="262501" y="903426"/>
                    </a:cubicBezTo>
                    <a:cubicBezTo>
                      <a:pt x="266945" y="902685"/>
                      <a:pt x="270648" y="900463"/>
                      <a:pt x="276574" y="907130"/>
                    </a:cubicBezTo>
                    <a:cubicBezTo>
                      <a:pt x="270648" y="917499"/>
                      <a:pt x="263982" y="929351"/>
                      <a:pt x="266204" y="943424"/>
                    </a:cubicBezTo>
                    <a:cubicBezTo>
                      <a:pt x="277315" y="974534"/>
                      <a:pt x="253612" y="995273"/>
                      <a:pt x="235835" y="1006384"/>
                    </a:cubicBezTo>
                    <a:cubicBezTo>
                      <a:pt x="223984" y="1015273"/>
                      <a:pt x="192874" y="1023420"/>
                      <a:pt x="177319" y="996755"/>
                    </a:cubicBezTo>
                    <a:close/>
                    <a:moveTo>
                      <a:pt x="377310" y="1113786"/>
                    </a:moveTo>
                    <a:cubicBezTo>
                      <a:pt x="343238" y="1110823"/>
                      <a:pt x="337312" y="1141192"/>
                      <a:pt x="320275" y="1159710"/>
                    </a:cubicBezTo>
                    <a:cubicBezTo>
                      <a:pt x="315831" y="1164154"/>
                      <a:pt x="304721" y="1156747"/>
                      <a:pt x="303239" y="1147859"/>
                    </a:cubicBezTo>
                    <a:cubicBezTo>
                      <a:pt x="300276" y="1120453"/>
                      <a:pt x="277315" y="1118971"/>
                      <a:pt x="258797" y="1112305"/>
                    </a:cubicBezTo>
                    <a:cubicBezTo>
                      <a:pt x="253612" y="1110823"/>
                      <a:pt x="246946" y="1113045"/>
                      <a:pt x="247686" y="1104898"/>
                    </a:cubicBezTo>
                    <a:cubicBezTo>
                      <a:pt x="247686" y="1101935"/>
                      <a:pt x="248427" y="1098231"/>
                      <a:pt x="250649" y="1095269"/>
                    </a:cubicBezTo>
                    <a:cubicBezTo>
                      <a:pt x="255834" y="1088602"/>
                      <a:pt x="261019" y="1092306"/>
                      <a:pt x="264723" y="1096750"/>
                    </a:cubicBezTo>
                    <a:cubicBezTo>
                      <a:pt x="280278" y="1113786"/>
                      <a:pt x="289907" y="1108601"/>
                      <a:pt x="299536" y="1089343"/>
                    </a:cubicBezTo>
                    <a:cubicBezTo>
                      <a:pt x="305461" y="1077492"/>
                      <a:pt x="371384" y="1084158"/>
                      <a:pt x="380273" y="1096009"/>
                    </a:cubicBezTo>
                    <a:cubicBezTo>
                      <a:pt x="381754" y="1098231"/>
                      <a:pt x="382495" y="1101935"/>
                      <a:pt x="383976" y="1105638"/>
                    </a:cubicBezTo>
                    <a:cubicBezTo>
                      <a:pt x="381013" y="1109342"/>
                      <a:pt x="378791" y="1114527"/>
                      <a:pt x="377310" y="1113786"/>
                    </a:cubicBezTo>
                    <a:close/>
                    <a:moveTo>
                      <a:pt x="406938" y="1161191"/>
                    </a:moveTo>
                    <a:cubicBezTo>
                      <a:pt x="404716" y="1153784"/>
                      <a:pt x="407678" y="1145637"/>
                      <a:pt x="413604" y="1144155"/>
                    </a:cubicBezTo>
                    <a:cubicBezTo>
                      <a:pt x="433603" y="1140452"/>
                      <a:pt x="433603" y="1158969"/>
                      <a:pt x="446936" y="1173043"/>
                    </a:cubicBezTo>
                    <a:cubicBezTo>
                      <a:pt x="426937" y="1173783"/>
                      <a:pt x="412864" y="1181190"/>
                      <a:pt x="406938" y="1161191"/>
                    </a:cubicBezTo>
                    <a:close/>
                    <a:moveTo>
                      <a:pt x="593596" y="1146377"/>
                    </a:moveTo>
                    <a:cubicBezTo>
                      <a:pt x="581004" y="1158229"/>
                      <a:pt x="551375" y="1154525"/>
                      <a:pt x="542487" y="1141933"/>
                    </a:cubicBezTo>
                    <a:cubicBezTo>
                      <a:pt x="518044" y="1107861"/>
                      <a:pt x="485452" y="1125638"/>
                      <a:pt x="458787" y="1127860"/>
                    </a:cubicBezTo>
                    <a:cubicBezTo>
                      <a:pt x="438048" y="1130082"/>
                      <a:pt x="421012" y="112934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392864" y="1081936"/>
                      <a:pt x="418789" y="1059715"/>
                      <a:pt x="471379" y="1059715"/>
                    </a:cubicBezTo>
                    <a:cubicBezTo>
                      <a:pt x="504711" y="1027124"/>
                      <a:pt x="511377" y="1027864"/>
                      <a:pt x="538043" y="1064900"/>
                    </a:cubicBezTo>
                    <a:cubicBezTo>
                      <a:pt x="539524" y="1067122"/>
                      <a:pt x="542487" y="1070825"/>
                      <a:pt x="545450" y="1070825"/>
                    </a:cubicBezTo>
                    <a:cubicBezTo>
                      <a:pt x="574337" y="1073788"/>
                      <a:pt x="595818" y="1081195"/>
                      <a:pt x="574337" y="1116008"/>
                    </a:cubicBezTo>
                    <a:cubicBezTo>
                      <a:pt x="572856" y="1117490"/>
                      <a:pt x="577300" y="1122675"/>
                      <a:pt x="577300" y="1125638"/>
                    </a:cubicBezTo>
                    <a:cubicBezTo>
                      <a:pt x="574337" y="1140452"/>
                      <a:pt x="606188" y="1135267"/>
                      <a:pt x="593596" y="1146377"/>
                    </a:cubicBezTo>
                    <a:close/>
                    <a:moveTo>
                      <a:pt x="630631" y="1083417"/>
                    </a:moveTo>
                    <a:cubicBezTo>
                      <a:pt x="625446" y="1090084"/>
                      <a:pt x="618039" y="1094528"/>
                      <a:pt x="610632" y="1091565"/>
                    </a:cubicBezTo>
                    <a:cubicBezTo>
                      <a:pt x="598040" y="1087121"/>
                      <a:pt x="585448" y="1081936"/>
                      <a:pt x="589151" y="1064900"/>
                    </a:cubicBezTo>
                    <a:cubicBezTo>
                      <a:pt x="592855" y="1043419"/>
                      <a:pt x="601743" y="1029346"/>
                      <a:pt x="624705" y="1040456"/>
                    </a:cubicBezTo>
                    <a:cubicBezTo>
                      <a:pt x="635075" y="1049345"/>
                      <a:pt x="590633" y="1064159"/>
                      <a:pt x="629890" y="1068603"/>
                    </a:cubicBezTo>
                    <a:cubicBezTo>
                      <a:pt x="634334" y="1069344"/>
                      <a:pt x="634334" y="1078232"/>
                      <a:pt x="630631" y="1083417"/>
                    </a:cubicBezTo>
                    <a:close/>
                    <a:moveTo>
                      <a:pt x="638778" y="544925"/>
                    </a:moveTo>
                    <a:cubicBezTo>
                      <a:pt x="636556" y="587886"/>
                      <a:pt x="612854" y="609366"/>
                      <a:pt x="569893" y="613070"/>
                    </a:cubicBezTo>
                    <a:cubicBezTo>
                      <a:pt x="515822" y="617514"/>
                      <a:pt x="478045" y="598256"/>
                      <a:pt x="468416" y="556776"/>
                    </a:cubicBezTo>
                    <a:cubicBezTo>
                      <a:pt x="456565" y="504186"/>
                      <a:pt x="466935" y="450855"/>
                      <a:pt x="463231" y="413820"/>
                    </a:cubicBezTo>
                    <a:cubicBezTo>
                      <a:pt x="463231" y="356045"/>
                      <a:pt x="461750" y="313084"/>
                      <a:pt x="463231" y="270123"/>
                    </a:cubicBezTo>
                    <a:cubicBezTo>
                      <a:pt x="466194" y="200497"/>
                      <a:pt x="515081" y="164943"/>
                      <a:pt x="583226" y="180498"/>
                    </a:cubicBezTo>
                    <a:cubicBezTo>
                      <a:pt x="616557" y="187905"/>
                      <a:pt x="636556" y="210126"/>
                      <a:pt x="638778" y="247902"/>
                    </a:cubicBezTo>
                    <a:cubicBezTo>
                      <a:pt x="643964" y="346416"/>
                      <a:pt x="643964" y="445671"/>
                      <a:pt x="638778" y="544925"/>
                    </a:cubicBezTo>
                    <a:close/>
                    <a:moveTo>
                      <a:pt x="729885" y="1027124"/>
                    </a:moveTo>
                    <a:cubicBezTo>
                      <a:pt x="725441" y="1041197"/>
                      <a:pt x="711367" y="1050826"/>
                      <a:pt x="689146" y="1044901"/>
                    </a:cubicBezTo>
                    <a:cubicBezTo>
                      <a:pt x="646186" y="1033790"/>
                      <a:pt x="635816" y="1012310"/>
                      <a:pt x="651371" y="971571"/>
                    </a:cubicBezTo>
                    <a:cubicBezTo>
                      <a:pt x="657296" y="956757"/>
                      <a:pt x="652111" y="938239"/>
                      <a:pt x="660259" y="919722"/>
                    </a:cubicBezTo>
                    <a:cubicBezTo>
                      <a:pt x="680999" y="927129"/>
                      <a:pt x="689146" y="959720"/>
                      <a:pt x="718034" y="944906"/>
                    </a:cubicBezTo>
                    <a:cubicBezTo>
                      <a:pt x="721738" y="942683"/>
                      <a:pt x="727663" y="949350"/>
                      <a:pt x="727663" y="956016"/>
                    </a:cubicBezTo>
                    <a:cubicBezTo>
                      <a:pt x="727663" y="964164"/>
                      <a:pt x="721738" y="964164"/>
                      <a:pt x="715812" y="963423"/>
                    </a:cubicBezTo>
                    <a:cubicBezTo>
                      <a:pt x="708405" y="962682"/>
                      <a:pt x="698035" y="957497"/>
                      <a:pt x="696553" y="968608"/>
                    </a:cubicBezTo>
                    <a:cubicBezTo>
                      <a:pt x="695072" y="978978"/>
                      <a:pt x="706183" y="982682"/>
                      <a:pt x="715071" y="984163"/>
                    </a:cubicBezTo>
                    <a:cubicBezTo>
                      <a:pt x="742477" y="990089"/>
                      <a:pt x="734330" y="1013791"/>
                      <a:pt x="729885" y="1027124"/>
                    </a:cubicBezTo>
                    <a:close/>
                    <a:moveTo>
                      <a:pt x="723960" y="895278"/>
                    </a:moveTo>
                    <a:cubicBezTo>
                      <a:pt x="720997" y="906389"/>
                      <a:pt x="718775" y="916759"/>
                      <a:pt x="702479" y="911574"/>
                    </a:cubicBezTo>
                    <a:cubicBezTo>
                      <a:pt x="691369" y="907870"/>
                      <a:pt x="673592" y="913055"/>
                      <a:pt x="670629" y="898982"/>
                    </a:cubicBezTo>
                    <a:cubicBezTo>
                      <a:pt x="667666" y="885649"/>
                      <a:pt x="680999" y="879723"/>
                      <a:pt x="692850" y="873798"/>
                    </a:cubicBezTo>
                    <a:cubicBezTo>
                      <a:pt x="706923" y="867132"/>
                      <a:pt x="718034" y="855280"/>
                      <a:pt x="735070" y="868613"/>
                    </a:cubicBezTo>
                    <a:cubicBezTo>
                      <a:pt x="732108" y="876761"/>
                      <a:pt x="726923" y="885649"/>
                      <a:pt x="723960" y="895278"/>
                    </a:cubicBezTo>
                    <a:close/>
                    <a:moveTo>
                      <a:pt x="878026" y="538259"/>
                    </a:moveTo>
                    <a:cubicBezTo>
                      <a:pt x="888396" y="540481"/>
                      <a:pt x="897285" y="544184"/>
                      <a:pt x="906914" y="544184"/>
                    </a:cubicBezTo>
                    <a:cubicBezTo>
                      <a:pt x="920987" y="544184"/>
                      <a:pt x="929875" y="537518"/>
                      <a:pt x="919506" y="523445"/>
                    </a:cubicBezTo>
                    <a:cubicBezTo>
                      <a:pt x="912839" y="514556"/>
                      <a:pt x="912099" y="505667"/>
                      <a:pt x="909136" y="496038"/>
                    </a:cubicBezTo>
                    <a:cubicBezTo>
                      <a:pt x="903210" y="479002"/>
                      <a:pt x="895063" y="470114"/>
                      <a:pt x="875063" y="486409"/>
                    </a:cubicBezTo>
                    <a:cubicBezTo>
                      <a:pt x="855064" y="503445"/>
                      <a:pt x="838028" y="529370"/>
                      <a:pt x="803956" y="524185"/>
                    </a:cubicBezTo>
                    <a:cubicBezTo>
                      <a:pt x="770624" y="519000"/>
                      <a:pt x="757291" y="503445"/>
                      <a:pt x="763217" y="470114"/>
                    </a:cubicBezTo>
                    <a:cubicBezTo>
                      <a:pt x="766180" y="453078"/>
                      <a:pt x="758773" y="454559"/>
                      <a:pt x="749144" y="460485"/>
                    </a:cubicBezTo>
                    <a:cubicBezTo>
                      <a:pt x="740255" y="466410"/>
                      <a:pt x="731367" y="473817"/>
                      <a:pt x="722478" y="464188"/>
                    </a:cubicBezTo>
                    <a:cubicBezTo>
                      <a:pt x="712849" y="453818"/>
                      <a:pt x="712849" y="441226"/>
                      <a:pt x="719515" y="427153"/>
                    </a:cubicBezTo>
                    <a:cubicBezTo>
                      <a:pt x="725441" y="416042"/>
                      <a:pt x="728404" y="401969"/>
                      <a:pt x="742477" y="400488"/>
                    </a:cubicBezTo>
                    <a:cubicBezTo>
                      <a:pt x="755069" y="399747"/>
                      <a:pt x="762476" y="408635"/>
                      <a:pt x="760254" y="423449"/>
                    </a:cubicBezTo>
                    <a:cubicBezTo>
                      <a:pt x="757291" y="439745"/>
                      <a:pt x="767661" y="450855"/>
                      <a:pt x="779512" y="455300"/>
                    </a:cubicBezTo>
                    <a:cubicBezTo>
                      <a:pt x="790623" y="459744"/>
                      <a:pt x="800252" y="450855"/>
                      <a:pt x="809141" y="440486"/>
                    </a:cubicBezTo>
                    <a:cubicBezTo>
                      <a:pt x="827658" y="418264"/>
                      <a:pt x="851361" y="429375"/>
                      <a:pt x="871360" y="440486"/>
                    </a:cubicBezTo>
                    <a:cubicBezTo>
                      <a:pt x="899507" y="456040"/>
                      <a:pt x="925431" y="464188"/>
                      <a:pt x="949874" y="434560"/>
                    </a:cubicBezTo>
                    <a:cubicBezTo>
                      <a:pt x="953578" y="430116"/>
                      <a:pt x="962467" y="428634"/>
                      <a:pt x="955059" y="419746"/>
                    </a:cubicBezTo>
                    <a:cubicBezTo>
                      <a:pt x="938023" y="399747"/>
                      <a:pt x="937282" y="368637"/>
                      <a:pt x="908395" y="356045"/>
                    </a:cubicBezTo>
                    <a:cubicBezTo>
                      <a:pt x="901729" y="353082"/>
                      <a:pt x="889137" y="343453"/>
                      <a:pt x="899507" y="336046"/>
                    </a:cubicBezTo>
                    <a:cubicBezTo>
                      <a:pt x="909136" y="329380"/>
                      <a:pt x="903951" y="306418"/>
                      <a:pt x="926172" y="313084"/>
                    </a:cubicBezTo>
                    <a:cubicBezTo>
                      <a:pt x="938023" y="316788"/>
                      <a:pt x="949874" y="320491"/>
                      <a:pt x="963207" y="304937"/>
                    </a:cubicBezTo>
                    <a:cubicBezTo>
                      <a:pt x="972837" y="293826"/>
                      <a:pt x="1001724" y="306418"/>
                      <a:pt x="1002465" y="317529"/>
                    </a:cubicBezTo>
                    <a:cubicBezTo>
                      <a:pt x="1003946" y="343453"/>
                      <a:pt x="1023204" y="367897"/>
                      <a:pt x="1003205" y="396784"/>
                    </a:cubicBezTo>
                    <a:cubicBezTo>
                      <a:pt x="995058" y="408635"/>
                      <a:pt x="1000983" y="430116"/>
                      <a:pt x="978021" y="436041"/>
                    </a:cubicBezTo>
                    <a:cubicBezTo>
                      <a:pt x="973577" y="437523"/>
                      <a:pt x="978021" y="450115"/>
                      <a:pt x="982466" y="456781"/>
                    </a:cubicBezTo>
                    <a:cubicBezTo>
                      <a:pt x="986910" y="463447"/>
                      <a:pt x="993576" y="464929"/>
                      <a:pt x="999502" y="460485"/>
                    </a:cubicBezTo>
                    <a:cubicBezTo>
                      <a:pt x="1007649" y="454559"/>
                      <a:pt x="1015056" y="447893"/>
                      <a:pt x="1021723" y="439745"/>
                    </a:cubicBezTo>
                    <a:cubicBezTo>
                      <a:pt x="1027648" y="432338"/>
                      <a:pt x="1032093" y="419746"/>
                      <a:pt x="1042463" y="422709"/>
                    </a:cubicBezTo>
                    <a:cubicBezTo>
                      <a:pt x="1052092" y="425671"/>
                      <a:pt x="1060240" y="434560"/>
                      <a:pt x="1063943" y="446411"/>
                    </a:cubicBezTo>
                    <a:cubicBezTo>
                      <a:pt x="1067647" y="459003"/>
                      <a:pt x="1067647" y="470854"/>
                      <a:pt x="1066165" y="482706"/>
                    </a:cubicBezTo>
                    <a:cubicBezTo>
                      <a:pt x="1064684" y="493076"/>
                      <a:pt x="1058758" y="499742"/>
                      <a:pt x="1049870" y="502705"/>
                    </a:cubicBezTo>
                    <a:cubicBezTo>
                      <a:pt x="1038759" y="507149"/>
                      <a:pt x="1032833" y="498260"/>
                      <a:pt x="1029870" y="489372"/>
                    </a:cubicBezTo>
                    <a:cubicBezTo>
                      <a:pt x="1019501" y="459744"/>
                      <a:pt x="1001724" y="464929"/>
                      <a:pt x="983206" y="479743"/>
                    </a:cubicBezTo>
                    <a:cubicBezTo>
                      <a:pt x="974318" y="487150"/>
                      <a:pt x="965430" y="493076"/>
                      <a:pt x="954319" y="496038"/>
                    </a:cubicBezTo>
                    <a:cubicBezTo>
                      <a:pt x="943208" y="499001"/>
                      <a:pt x="937282" y="506408"/>
                      <a:pt x="943949" y="519000"/>
                    </a:cubicBezTo>
                    <a:cubicBezTo>
                      <a:pt x="958763" y="547147"/>
                      <a:pt x="935801" y="560480"/>
                      <a:pt x="918024" y="566405"/>
                    </a:cubicBezTo>
                    <a:cubicBezTo>
                      <a:pt x="900988" y="574553"/>
                      <a:pt x="881730" y="564183"/>
                      <a:pt x="878026" y="538259"/>
                    </a:cubicBezTo>
                    <a:close/>
                    <a:moveTo>
                      <a:pt x="920987" y="960460"/>
                    </a:moveTo>
                    <a:cubicBezTo>
                      <a:pt x="928394" y="958979"/>
                      <a:pt x="933579" y="963423"/>
                      <a:pt x="935801" y="970090"/>
                    </a:cubicBezTo>
                    <a:cubicBezTo>
                      <a:pt x="935801" y="978978"/>
                      <a:pt x="929135" y="981941"/>
                      <a:pt x="923209" y="983422"/>
                    </a:cubicBezTo>
                    <a:cubicBezTo>
                      <a:pt x="915061" y="985644"/>
                      <a:pt x="906173" y="981200"/>
                      <a:pt x="904692" y="973793"/>
                    </a:cubicBezTo>
                    <a:cubicBezTo>
                      <a:pt x="903210" y="963423"/>
                      <a:pt x="913580" y="961942"/>
                      <a:pt x="920987" y="960460"/>
                    </a:cubicBezTo>
                    <a:close/>
                    <a:moveTo>
                      <a:pt x="935060" y="1082677"/>
                    </a:moveTo>
                    <a:cubicBezTo>
                      <a:pt x="920987" y="1085640"/>
                      <a:pt x="933579" y="1110823"/>
                      <a:pt x="913580" y="1105638"/>
                    </a:cubicBezTo>
                    <a:cubicBezTo>
                      <a:pt x="907654" y="1104157"/>
                      <a:pt x="907654" y="1096750"/>
                      <a:pt x="911358" y="1091565"/>
                    </a:cubicBezTo>
                    <a:cubicBezTo>
                      <a:pt x="920246" y="1079714"/>
                      <a:pt x="925431" y="1060456"/>
                      <a:pt x="947652" y="1067863"/>
                    </a:cubicBezTo>
                    <a:cubicBezTo>
                      <a:pt x="947652" y="1078232"/>
                      <a:pt x="940245" y="1081936"/>
                      <a:pt x="935060" y="1082677"/>
                    </a:cubicBezTo>
                    <a:close/>
                    <a:moveTo>
                      <a:pt x="1003946" y="1056752"/>
                    </a:moveTo>
                    <a:cubicBezTo>
                      <a:pt x="999502" y="1060456"/>
                      <a:pt x="996539" y="1059715"/>
                      <a:pt x="990613" y="1057493"/>
                    </a:cubicBezTo>
                    <a:cubicBezTo>
                      <a:pt x="963948" y="1045641"/>
                      <a:pt x="941727" y="1018976"/>
                      <a:pt x="906914" y="1030827"/>
                    </a:cubicBezTo>
                    <a:cubicBezTo>
                      <a:pt x="948393" y="994533"/>
                      <a:pt x="972096" y="998977"/>
                      <a:pt x="1003946" y="1044160"/>
                    </a:cubicBezTo>
                    <a:cubicBezTo>
                      <a:pt x="1007649" y="1049345"/>
                      <a:pt x="1008390" y="1052308"/>
                      <a:pt x="1003946" y="105675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466818C4-77B1-4480-9138-A521562C3E80}"/>
                  </a:ext>
                </a:extLst>
              </p:cNvPr>
              <p:cNvSpPr/>
              <p:nvPr/>
            </p:nvSpPr>
            <p:spPr>
              <a:xfrm>
                <a:off x="996210" y="2831748"/>
                <a:ext cx="1039905" cy="1172347"/>
              </a:xfrm>
              <a:custGeom>
                <a:avLst/>
                <a:gdLst>
                  <a:gd name="connsiteX0" fmla="*/ 881476 w 1039905"/>
                  <a:gd name="connsiteY0" fmla="*/ 77276 h 1172347"/>
                  <a:gd name="connsiteX1" fmla="*/ 274098 w 1039905"/>
                  <a:gd name="connsiteY1" fmla="*/ 24686 h 1172347"/>
                  <a:gd name="connsiteX2" fmla="*/ 88181 w 1039905"/>
                  <a:gd name="connsiteY2" fmla="*/ 117274 h 1172347"/>
                  <a:gd name="connsiteX3" fmla="*/ 14111 w 1039905"/>
                  <a:gd name="connsiteY3" fmla="*/ 229121 h 1172347"/>
                  <a:gd name="connsiteX4" fmla="*/ 2260 w 1039905"/>
                  <a:gd name="connsiteY4" fmla="*/ 401705 h 1172347"/>
                  <a:gd name="connsiteX5" fmla="*/ 29666 w 1039905"/>
                  <a:gd name="connsiteY5" fmla="*/ 414297 h 1172347"/>
                  <a:gd name="connsiteX6" fmla="*/ 378538 w 1039905"/>
                  <a:gd name="connsiteY6" fmla="*/ 414297 h 1172347"/>
                  <a:gd name="connsiteX7" fmla="*/ 402981 w 1039905"/>
                  <a:gd name="connsiteY7" fmla="*/ 409112 h 1172347"/>
                  <a:gd name="connsiteX8" fmla="*/ 402981 w 1039905"/>
                  <a:gd name="connsiteY8" fmla="*/ 409112 h 1172347"/>
                  <a:gd name="connsiteX9" fmla="*/ 402981 w 1039905"/>
                  <a:gd name="connsiteY9" fmla="*/ 409112 h 1172347"/>
                  <a:gd name="connsiteX10" fmla="*/ 408907 w 1039905"/>
                  <a:gd name="connsiteY10" fmla="*/ 264675 h 1172347"/>
                  <a:gd name="connsiteX11" fmla="*/ 491865 w 1039905"/>
                  <a:gd name="connsiteY11" fmla="*/ 179494 h 1172347"/>
                  <a:gd name="connsiteX12" fmla="*/ 598527 w 1039905"/>
                  <a:gd name="connsiteY12" fmla="*/ 321709 h 1172347"/>
                  <a:gd name="connsiteX13" fmla="*/ 567417 w 1039905"/>
                  <a:gd name="connsiteY13" fmla="*/ 381706 h 1172347"/>
                  <a:gd name="connsiteX14" fmla="*/ 490384 w 1039905"/>
                  <a:gd name="connsiteY14" fmla="*/ 484664 h 1172347"/>
                  <a:gd name="connsiteX15" fmla="*/ 18555 w 1039905"/>
                  <a:gd name="connsiteY15" fmla="*/ 988343 h 1172347"/>
                  <a:gd name="connsiteX16" fmla="*/ 38 w 1039905"/>
                  <a:gd name="connsiteY16" fmla="*/ 1022416 h 1172347"/>
                  <a:gd name="connsiteX17" fmla="*/ 2260 w 1039905"/>
                  <a:gd name="connsiteY17" fmla="*/ 1160928 h 1172347"/>
                  <a:gd name="connsiteX18" fmla="*/ 2260 w 1039905"/>
                  <a:gd name="connsiteY18" fmla="*/ 1160928 h 1172347"/>
                  <a:gd name="connsiteX19" fmla="*/ 2260 w 1039905"/>
                  <a:gd name="connsiteY19" fmla="*/ 1160928 h 1172347"/>
                  <a:gd name="connsiteX20" fmla="*/ 25962 w 1039905"/>
                  <a:gd name="connsiteY20" fmla="*/ 1171297 h 1172347"/>
                  <a:gd name="connsiteX21" fmla="*/ 974064 w 1039905"/>
                  <a:gd name="connsiteY21" fmla="*/ 1172038 h 1172347"/>
                  <a:gd name="connsiteX22" fmla="*/ 999989 w 1039905"/>
                  <a:gd name="connsiteY22" fmla="*/ 1148335 h 1172347"/>
                  <a:gd name="connsiteX23" fmla="*/ 999989 w 1039905"/>
                  <a:gd name="connsiteY23" fmla="*/ 999454 h 1172347"/>
                  <a:gd name="connsiteX24" fmla="*/ 975546 w 1039905"/>
                  <a:gd name="connsiteY24" fmla="*/ 974270 h 1172347"/>
                  <a:gd name="connsiteX25" fmla="*/ 508902 w 1039905"/>
                  <a:gd name="connsiteY25" fmla="*/ 975751 h 1172347"/>
                  <a:gd name="connsiteX26" fmla="*/ 515568 w 1039905"/>
                  <a:gd name="connsiteY26" fmla="*/ 960937 h 1172347"/>
                  <a:gd name="connsiteX27" fmla="*/ 831849 w 1039905"/>
                  <a:gd name="connsiteY27" fmla="*/ 656507 h 1172347"/>
                  <a:gd name="connsiteX28" fmla="*/ 927400 w 1039905"/>
                  <a:gd name="connsiteY28" fmla="*/ 552809 h 1172347"/>
                  <a:gd name="connsiteX29" fmla="*/ 927400 w 1039905"/>
                  <a:gd name="connsiteY29" fmla="*/ 552809 h 1172347"/>
                  <a:gd name="connsiteX30" fmla="*/ 927400 w 1039905"/>
                  <a:gd name="connsiteY30" fmla="*/ 552809 h 1172347"/>
                  <a:gd name="connsiteX31" fmla="*/ 1011840 w 1039905"/>
                  <a:gd name="connsiteY31" fmla="*/ 423926 h 1172347"/>
                  <a:gd name="connsiteX32" fmla="*/ 1037024 w 1039905"/>
                  <a:gd name="connsiteY32" fmla="*/ 269859 h 1172347"/>
                  <a:gd name="connsiteX33" fmla="*/ 881476 w 1039905"/>
                  <a:gd name="connsiteY33" fmla="*/ 77276 h 1172347"/>
                  <a:gd name="connsiteX34" fmla="*/ 92626 w 1039905"/>
                  <a:gd name="connsiteY34" fmla="*/ 391335 h 1172347"/>
                  <a:gd name="connsiteX35" fmla="*/ 160030 w 1039905"/>
                  <a:gd name="connsiteY35" fmla="*/ 403186 h 1172347"/>
                  <a:gd name="connsiteX36" fmla="*/ 92626 w 1039905"/>
                  <a:gd name="connsiteY36" fmla="*/ 391335 h 1172347"/>
                  <a:gd name="connsiteX37" fmla="*/ 245951 w 1039905"/>
                  <a:gd name="connsiteY37" fmla="*/ 99497 h 1172347"/>
                  <a:gd name="connsiteX38" fmla="*/ 191880 w 1039905"/>
                  <a:gd name="connsiteY38" fmla="*/ 123941 h 1172347"/>
                  <a:gd name="connsiteX39" fmla="*/ 140031 w 1039905"/>
                  <a:gd name="connsiteY39" fmla="*/ 92090 h 1172347"/>
                  <a:gd name="connsiteX40" fmla="*/ 194843 w 1039905"/>
                  <a:gd name="connsiteY40" fmla="*/ 80980 h 1172347"/>
                  <a:gd name="connsiteX41" fmla="*/ 215583 w 1039905"/>
                  <a:gd name="connsiteY41" fmla="*/ 63203 h 1172347"/>
                  <a:gd name="connsiteX42" fmla="*/ 273358 w 1039905"/>
                  <a:gd name="connsiteY42" fmla="*/ 49870 h 1172347"/>
                  <a:gd name="connsiteX43" fmla="*/ 245951 w 1039905"/>
                  <a:gd name="connsiteY43" fmla="*/ 99497 h 1172347"/>
                  <a:gd name="connsiteX44" fmla="*/ 273358 w 1039905"/>
                  <a:gd name="connsiteY44" fmla="*/ 187641 h 1172347"/>
                  <a:gd name="connsiteX45" fmla="*/ 310393 w 1039905"/>
                  <a:gd name="connsiteY45" fmla="*/ 168383 h 1172347"/>
                  <a:gd name="connsiteX46" fmla="*/ 372612 w 1039905"/>
                  <a:gd name="connsiteY46" fmla="*/ 175790 h 1172347"/>
                  <a:gd name="connsiteX47" fmla="*/ 352613 w 1039905"/>
                  <a:gd name="connsiteY47" fmla="*/ 220973 h 1172347"/>
                  <a:gd name="connsiteX48" fmla="*/ 329651 w 1039905"/>
                  <a:gd name="connsiteY48" fmla="*/ 220973 h 1172347"/>
                  <a:gd name="connsiteX49" fmla="*/ 273358 w 1039905"/>
                  <a:gd name="connsiteY49" fmla="*/ 187641 h 1172347"/>
                  <a:gd name="connsiteX50" fmla="*/ 365946 w 1039905"/>
                  <a:gd name="connsiteY50" fmla="*/ 360226 h 1172347"/>
                  <a:gd name="connsiteX51" fmla="*/ 323725 w 1039905"/>
                  <a:gd name="connsiteY51" fmla="*/ 329857 h 1172347"/>
                  <a:gd name="connsiteX52" fmla="*/ 317800 w 1039905"/>
                  <a:gd name="connsiteY52" fmla="*/ 308376 h 1172347"/>
                  <a:gd name="connsiteX53" fmla="*/ 335577 w 1039905"/>
                  <a:gd name="connsiteY53" fmla="*/ 301710 h 1172347"/>
                  <a:gd name="connsiteX54" fmla="*/ 382241 w 1039905"/>
                  <a:gd name="connsiteY54" fmla="*/ 345411 h 1172347"/>
                  <a:gd name="connsiteX55" fmla="*/ 365946 w 1039905"/>
                  <a:gd name="connsiteY55" fmla="*/ 360226 h 1172347"/>
                  <a:gd name="connsiteX56" fmla="*/ 399277 w 1039905"/>
                  <a:gd name="connsiteY56" fmla="*/ 292081 h 1172347"/>
                  <a:gd name="connsiteX57" fmla="*/ 399277 w 1039905"/>
                  <a:gd name="connsiteY57" fmla="*/ 278007 h 1172347"/>
                  <a:gd name="connsiteX58" fmla="*/ 399277 w 1039905"/>
                  <a:gd name="connsiteY58" fmla="*/ 289118 h 1172347"/>
                  <a:gd name="connsiteX59" fmla="*/ 399277 w 1039905"/>
                  <a:gd name="connsiteY59" fmla="*/ 292081 h 1172347"/>
                  <a:gd name="connsiteX60" fmla="*/ 549640 w 1039905"/>
                  <a:gd name="connsiteY60" fmla="*/ 87646 h 1172347"/>
                  <a:gd name="connsiteX61" fmla="*/ 513346 w 1039905"/>
                  <a:gd name="connsiteY61" fmla="*/ 143199 h 1172347"/>
                  <a:gd name="connsiteX62" fmla="*/ 497791 w 1039905"/>
                  <a:gd name="connsiteY62" fmla="*/ 158754 h 1172347"/>
                  <a:gd name="connsiteX63" fmla="*/ 363724 w 1039905"/>
                  <a:gd name="connsiteY63" fmla="*/ 140977 h 1172347"/>
                  <a:gd name="connsiteX64" fmla="*/ 402981 w 1039905"/>
                  <a:gd name="connsiteY64" fmla="*/ 95794 h 1172347"/>
                  <a:gd name="connsiteX65" fmla="*/ 414832 w 1039905"/>
                  <a:gd name="connsiteY65" fmla="*/ 46167 h 1172347"/>
                  <a:gd name="connsiteX66" fmla="*/ 414832 w 1039905"/>
                  <a:gd name="connsiteY66" fmla="*/ 19501 h 1172347"/>
                  <a:gd name="connsiteX67" fmla="*/ 437794 w 1039905"/>
                  <a:gd name="connsiteY67" fmla="*/ 27649 h 1172347"/>
                  <a:gd name="connsiteX68" fmla="*/ 485940 w 1039905"/>
                  <a:gd name="connsiteY68" fmla="*/ 12835 h 1172347"/>
                  <a:gd name="connsiteX69" fmla="*/ 496310 w 1039905"/>
                  <a:gd name="connsiteY69" fmla="*/ 50611 h 1172347"/>
                  <a:gd name="connsiteX70" fmla="*/ 517049 w 1039905"/>
                  <a:gd name="connsiteY70" fmla="*/ 77276 h 1172347"/>
                  <a:gd name="connsiteX71" fmla="*/ 537048 w 1039905"/>
                  <a:gd name="connsiteY71" fmla="*/ 48389 h 1172347"/>
                  <a:gd name="connsiteX72" fmla="*/ 550381 w 1039905"/>
                  <a:gd name="connsiteY72" fmla="*/ 75054 h 1172347"/>
                  <a:gd name="connsiteX73" fmla="*/ 549640 w 1039905"/>
                  <a:gd name="connsiteY73" fmla="*/ 87646 h 1172347"/>
                  <a:gd name="connsiteX74" fmla="*/ 240026 w 1039905"/>
                  <a:gd name="connsiteY74" fmla="*/ 976492 h 1172347"/>
                  <a:gd name="connsiteX75" fmla="*/ 178547 w 1039905"/>
                  <a:gd name="connsiteY75" fmla="*/ 999454 h 1172347"/>
                  <a:gd name="connsiteX76" fmla="*/ 151882 w 1039905"/>
                  <a:gd name="connsiteY76" fmla="*/ 991306 h 1172347"/>
                  <a:gd name="connsiteX77" fmla="*/ 152623 w 1039905"/>
                  <a:gd name="connsiteY77" fmla="*/ 942420 h 1172347"/>
                  <a:gd name="connsiteX78" fmla="*/ 211138 w 1039905"/>
                  <a:gd name="connsiteY78" fmla="*/ 960196 h 1172347"/>
                  <a:gd name="connsiteX79" fmla="*/ 211138 w 1039905"/>
                  <a:gd name="connsiteY79" fmla="*/ 921680 h 1172347"/>
                  <a:gd name="connsiteX80" fmla="*/ 165955 w 1039905"/>
                  <a:gd name="connsiteY80" fmla="*/ 920198 h 1172347"/>
                  <a:gd name="connsiteX81" fmla="*/ 110402 w 1039905"/>
                  <a:gd name="connsiteY81" fmla="*/ 912791 h 1172347"/>
                  <a:gd name="connsiteX82" fmla="*/ 134846 w 1039905"/>
                  <a:gd name="connsiteY82" fmla="*/ 885385 h 1172347"/>
                  <a:gd name="connsiteX83" fmla="*/ 187436 w 1039905"/>
                  <a:gd name="connsiteY83" fmla="*/ 888348 h 1172347"/>
                  <a:gd name="connsiteX84" fmla="*/ 265210 w 1039905"/>
                  <a:gd name="connsiteY84" fmla="*/ 909829 h 1172347"/>
                  <a:gd name="connsiteX85" fmla="*/ 240026 w 1039905"/>
                  <a:gd name="connsiteY85" fmla="*/ 976492 h 1172347"/>
                  <a:gd name="connsiteX86" fmla="*/ 338540 w 1039905"/>
                  <a:gd name="connsiteY86" fmla="*/ 809833 h 1172347"/>
                  <a:gd name="connsiteX87" fmla="*/ 351132 w 1039905"/>
                  <a:gd name="connsiteY87" fmla="*/ 763910 h 1172347"/>
                  <a:gd name="connsiteX88" fmla="*/ 360761 w 1039905"/>
                  <a:gd name="connsiteY88" fmla="*/ 758725 h 1172347"/>
                  <a:gd name="connsiteX89" fmla="*/ 370390 w 1039905"/>
                  <a:gd name="connsiteY89" fmla="*/ 771317 h 1172347"/>
                  <a:gd name="connsiteX90" fmla="*/ 338540 w 1039905"/>
                  <a:gd name="connsiteY90" fmla="*/ 809833 h 1172347"/>
                  <a:gd name="connsiteX91" fmla="*/ 841478 w 1039905"/>
                  <a:gd name="connsiteY91" fmla="*/ 986862 h 1172347"/>
                  <a:gd name="connsiteX92" fmla="*/ 810368 w 1039905"/>
                  <a:gd name="connsiteY92" fmla="*/ 997232 h 1172347"/>
                  <a:gd name="connsiteX93" fmla="*/ 841478 w 1039905"/>
                  <a:gd name="connsiteY93" fmla="*/ 986862 h 1172347"/>
                  <a:gd name="connsiteX94" fmla="*/ 517049 w 1039905"/>
                  <a:gd name="connsiteY94" fmla="*/ 1037970 h 1172347"/>
                  <a:gd name="connsiteX95" fmla="*/ 570380 w 1039905"/>
                  <a:gd name="connsiteY95" fmla="*/ 1069080 h 1172347"/>
                  <a:gd name="connsiteX96" fmla="*/ 493347 w 1039905"/>
                  <a:gd name="connsiteY96" fmla="*/ 1114263 h 1172347"/>
                  <a:gd name="connsiteX97" fmla="*/ 440016 w 1039905"/>
                  <a:gd name="connsiteY97" fmla="*/ 1075746 h 1172347"/>
                  <a:gd name="connsiteX98" fmla="*/ 433350 w 1039905"/>
                  <a:gd name="connsiteY98" fmla="*/ 1043896 h 1172347"/>
                  <a:gd name="connsiteX99" fmla="*/ 468163 w 1039905"/>
                  <a:gd name="connsiteY99" fmla="*/ 1037230 h 1172347"/>
                  <a:gd name="connsiteX100" fmla="*/ 517049 w 1039905"/>
                  <a:gd name="connsiteY100" fmla="*/ 1037970 h 1172347"/>
                  <a:gd name="connsiteX101" fmla="*/ 463719 w 1039905"/>
                  <a:gd name="connsiteY101" fmla="*/ 604658 h 1172347"/>
                  <a:gd name="connsiteX102" fmla="*/ 441498 w 1039905"/>
                  <a:gd name="connsiteY102" fmla="*/ 596510 h 1172347"/>
                  <a:gd name="connsiteX103" fmla="*/ 435572 w 1039905"/>
                  <a:gd name="connsiteY103" fmla="*/ 566882 h 1172347"/>
                  <a:gd name="connsiteX104" fmla="*/ 473348 w 1039905"/>
                  <a:gd name="connsiteY104" fmla="*/ 523921 h 1172347"/>
                  <a:gd name="connsiteX105" fmla="*/ 481496 w 1039905"/>
                  <a:gd name="connsiteY105" fmla="*/ 519477 h 1172347"/>
                  <a:gd name="connsiteX106" fmla="*/ 553344 w 1039905"/>
                  <a:gd name="connsiteY106" fmla="*/ 547624 h 1172347"/>
                  <a:gd name="connsiteX107" fmla="*/ 463719 w 1039905"/>
                  <a:gd name="connsiteY107" fmla="*/ 604658 h 1172347"/>
                  <a:gd name="connsiteX108" fmla="*/ 558529 w 1039905"/>
                  <a:gd name="connsiteY108" fmla="*/ 881682 h 1172347"/>
                  <a:gd name="connsiteX109" fmla="*/ 530382 w 1039905"/>
                  <a:gd name="connsiteY109" fmla="*/ 864646 h 1172347"/>
                  <a:gd name="connsiteX110" fmla="*/ 562973 w 1039905"/>
                  <a:gd name="connsiteY110" fmla="*/ 871312 h 1172347"/>
                  <a:gd name="connsiteX111" fmla="*/ 558529 w 1039905"/>
                  <a:gd name="connsiteY111" fmla="*/ 881682 h 1172347"/>
                  <a:gd name="connsiteX112" fmla="*/ 788888 w 1039905"/>
                  <a:gd name="connsiteY112" fmla="*/ 138755 h 1172347"/>
                  <a:gd name="connsiteX113" fmla="*/ 796295 w 1039905"/>
                  <a:gd name="connsiteY113" fmla="*/ 120237 h 1172347"/>
                  <a:gd name="connsiteX114" fmla="*/ 815554 w 1039905"/>
                  <a:gd name="connsiteY114" fmla="*/ 138755 h 1172347"/>
                  <a:gd name="connsiteX115" fmla="*/ 823701 w 1039905"/>
                  <a:gd name="connsiteY115" fmla="*/ 184678 h 1172347"/>
                  <a:gd name="connsiteX116" fmla="*/ 805924 w 1039905"/>
                  <a:gd name="connsiteY116" fmla="*/ 207640 h 1172347"/>
                  <a:gd name="connsiteX117" fmla="*/ 797036 w 1039905"/>
                  <a:gd name="connsiteY117" fmla="*/ 238750 h 1172347"/>
                  <a:gd name="connsiteX118" fmla="*/ 805184 w 1039905"/>
                  <a:gd name="connsiteY118" fmla="*/ 260230 h 1172347"/>
                  <a:gd name="connsiteX119" fmla="*/ 802961 w 1039905"/>
                  <a:gd name="connsiteY119" fmla="*/ 278748 h 1172347"/>
                  <a:gd name="connsiteX120" fmla="*/ 788147 w 1039905"/>
                  <a:gd name="connsiteY120" fmla="*/ 274304 h 1172347"/>
                  <a:gd name="connsiteX121" fmla="*/ 770370 w 1039905"/>
                  <a:gd name="connsiteY121" fmla="*/ 266156 h 1172347"/>
                  <a:gd name="connsiteX122" fmla="*/ 761482 w 1039905"/>
                  <a:gd name="connsiteY122" fmla="*/ 245416 h 1172347"/>
                  <a:gd name="connsiteX123" fmla="*/ 768889 w 1039905"/>
                  <a:gd name="connsiteY123" fmla="*/ 226899 h 1172347"/>
                  <a:gd name="connsiteX124" fmla="*/ 751853 w 1039905"/>
                  <a:gd name="connsiteY124" fmla="*/ 223936 h 1172347"/>
                  <a:gd name="connsiteX125" fmla="*/ 734076 w 1039905"/>
                  <a:gd name="connsiteY125" fmla="*/ 220973 h 1172347"/>
                  <a:gd name="connsiteX126" fmla="*/ 737780 w 1039905"/>
                  <a:gd name="connsiteY126" fmla="*/ 195789 h 1172347"/>
                  <a:gd name="connsiteX127" fmla="*/ 769630 w 1039905"/>
                  <a:gd name="connsiteY127" fmla="*/ 171346 h 1172347"/>
                  <a:gd name="connsiteX128" fmla="*/ 788888 w 1039905"/>
                  <a:gd name="connsiteY128" fmla="*/ 138755 h 1172347"/>
                  <a:gd name="connsiteX129" fmla="*/ 726669 w 1039905"/>
                  <a:gd name="connsiteY129" fmla="*/ 51352 h 1172347"/>
                  <a:gd name="connsiteX130" fmla="*/ 760001 w 1039905"/>
                  <a:gd name="connsiteY130" fmla="*/ 83202 h 1172347"/>
                  <a:gd name="connsiteX131" fmla="*/ 742964 w 1039905"/>
                  <a:gd name="connsiteY131" fmla="*/ 98757 h 1172347"/>
                  <a:gd name="connsiteX132" fmla="*/ 720003 w 1039905"/>
                  <a:gd name="connsiteY132" fmla="*/ 68388 h 1172347"/>
                  <a:gd name="connsiteX133" fmla="*/ 726669 w 1039905"/>
                  <a:gd name="connsiteY133" fmla="*/ 51352 h 1172347"/>
                  <a:gd name="connsiteX134" fmla="*/ 648895 w 1039905"/>
                  <a:gd name="connsiteY134" fmla="*/ 124681 h 1172347"/>
                  <a:gd name="connsiteX135" fmla="*/ 625192 w 1039905"/>
                  <a:gd name="connsiteY135" fmla="*/ 82461 h 1172347"/>
                  <a:gd name="connsiteX136" fmla="*/ 660006 w 1039905"/>
                  <a:gd name="connsiteY136" fmla="*/ 33575 h 1172347"/>
                  <a:gd name="connsiteX137" fmla="*/ 701485 w 1039905"/>
                  <a:gd name="connsiteY137" fmla="*/ 66166 h 1172347"/>
                  <a:gd name="connsiteX138" fmla="*/ 685189 w 1039905"/>
                  <a:gd name="connsiteY138" fmla="*/ 95053 h 1172347"/>
                  <a:gd name="connsiteX139" fmla="*/ 679264 w 1039905"/>
                  <a:gd name="connsiteY139" fmla="*/ 107645 h 1172347"/>
                  <a:gd name="connsiteX140" fmla="*/ 682967 w 1039905"/>
                  <a:gd name="connsiteY140" fmla="*/ 129866 h 1172347"/>
                  <a:gd name="connsiteX141" fmla="*/ 648895 w 1039905"/>
                  <a:gd name="connsiteY141" fmla="*/ 124681 h 1172347"/>
                  <a:gd name="connsiteX142" fmla="*/ 896290 w 1039905"/>
                  <a:gd name="connsiteY142" fmla="*/ 562438 h 1172347"/>
                  <a:gd name="connsiteX143" fmla="*/ 885180 w 1039905"/>
                  <a:gd name="connsiteY143" fmla="*/ 567623 h 1172347"/>
                  <a:gd name="connsiteX144" fmla="*/ 869625 w 1039905"/>
                  <a:gd name="connsiteY144" fmla="*/ 557253 h 1172347"/>
                  <a:gd name="connsiteX145" fmla="*/ 864440 w 1039905"/>
                  <a:gd name="connsiteY145" fmla="*/ 563919 h 1172347"/>
                  <a:gd name="connsiteX146" fmla="*/ 874069 w 1039905"/>
                  <a:gd name="connsiteY146" fmla="*/ 578733 h 1172347"/>
                  <a:gd name="connsiteX147" fmla="*/ 871847 w 1039905"/>
                  <a:gd name="connsiteY147" fmla="*/ 592066 h 1172347"/>
                  <a:gd name="connsiteX148" fmla="*/ 829627 w 1039905"/>
                  <a:gd name="connsiteY148" fmla="*/ 634286 h 1172347"/>
                  <a:gd name="connsiteX149" fmla="*/ 814072 w 1039905"/>
                  <a:gd name="connsiteY149" fmla="*/ 617250 h 1172347"/>
                  <a:gd name="connsiteX150" fmla="*/ 728150 w 1039905"/>
                  <a:gd name="connsiteY150" fmla="*/ 521699 h 1172347"/>
                  <a:gd name="connsiteX151" fmla="*/ 694078 w 1039905"/>
                  <a:gd name="connsiteY151" fmla="*/ 485405 h 1172347"/>
                  <a:gd name="connsiteX152" fmla="*/ 684449 w 1039905"/>
                  <a:gd name="connsiteY152" fmla="*/ 487627 h 1172347"/>
                  <a:gd name="connsiteX153" fmla="*/ 694078 w 1039905"/>
                  <a:gd name="connsiteY153" fmla="*/ 485405 h 1172347"/>
                  <a:gd name="connsiteX154" fmla="*/ 780000 w 1039905"/>
                  <a:gd name="connsiteY154" fmla="*/ 443925 h 1172347"/>
                  <a:gd name="connsiteX155" fmla="*/ 842219 w 1039905"/>
                  <a:gd name="connsiteY155" fmla="*/ 443925 h 1172347"/>
                  <a:gd name="connsiteX156" fmla="*/ 837034 w 1039905"/>
                  <a:gd name="connsiteY156" fmla="*/ 475776 h 1172347"/>
                  <a:gd name="connsiteX157" fmla="*/ 855552 w 1039905"/>
                  <a:gd name="connsiteY157" fmla="*/ 463183 h 1172347"/>
                  <a:gd name="connsiteX158" fmla="*/ 897772 w 1039905"/>
                  <a:gd name="connsiteY158" fmla="*/ 532069 h 1172347"/>
                  <a:gd name="connsiteX159" fmla="*/ 896290 w 1039905"/>
                  <a:gd name="connsiteY159" fmla="*/ 562438 h 1172347"/>
                  <a:gd name="connsiteX160" fmla="*/ 947399 w 1039905"/>
                  <a:gd name="connsiteY160" fmla="*/ 502441 h 1172347"/>
                  <a:gd name="connsiteX161" fmla="*/ 936288 w 1039905"/>
                  <a:gd name="connsiteY161" fmla="*/ 498737 h 1172347"/>
                  <a:gd name="connsiteX162" fmla="*/ 933326 w 1039905"/>
                  <a:gd name="connsiteY162" fmla="*/ 486886 h 1172347"/>
                  <a:gd name="connsiteX163" fmla="*/ 963694 w 1039905"/>
                  <a:gd name="connsiteY163" fmla="*/ 438740 h 1172347"/>
                  <a:gd name="connsiteX164" fmla="*/ 977768 w 1039905"/>
                  <a:gd name="connsiteY164" fmla="*/ 433555 h 1172347"/>
                  <a:gd name="connsiteX165" fmla="*/ 985175 w 1039905"/>
                  <a:gd name="connsiteY165" fmla="*/ 444666 h 1172347"/>
                  <a:gd name="connsiteX166" fmla="*/ 947399 w 1039905"/>
                  <a:gd name="connsiteY166" fmla="*/ 502441 h 1172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</a:cxnLst>
                <a:rect l="l" t="t" r="r" b="b"/>
                <a:pathLst>
                  <a:path w="1039905" h="1172347">
                    <a:moveTo>
                      <a:pt x="881476" y="77276"/>
                    </a:moveTo>
                    <a:cubicBezTo>
                      <a:pt x="686671" y="-16052"/>
                      <a:pt x="481496" y="-13090"/>
                      <a:pt x="274098" y="24686"/>
                    </a:cubicBezTo>
                    <a:cubicBezTo>
                      <a:pt x="204472" y="40241"/>
                      <a:pt x="139290" y="64684"/>
                      <a:pt x="88181" y="117274"/>
                    </a:cubicBezTo>
                    <a:cubicBezTo>
                      <a:pt x="51146" y="146162"/>
                      <a:pt x="25221" y="182456"/>
                      <a:pt x="14111" y="229121"/>
                    </a:cubicBezTo>
                    <a:cubicBezTo>
                      <a:pt x="38" y="286155"/>
                      <a:pt x="-1444" y="343930"/>
                      <a:pt x="2260" y="401705"/>
                    </a:cubicBezTo>
                    <a:cubicBezTo>
                      <a:pt x="3000" y="423926"/>
                      <a:pt x="20037" y="414297"/>
                      <a:pt x="29666" y="414297"/>
                    </a:cubicBezTo>
                    <a:cubicBezTo>
                      <a:pt x="145956" y="415038"/>
                      <a:pt x="262247" y="415038"/>
                      <a:pt x="378538" y="414297"/>
                    </a:cubicBezTo>
                    <a:cubicBezTo>
                      <a:pt x="386685" y="414297"/>
                      <a:pt x="397055" y="418741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12610" y="360966"/>
                      <a:pt x="403722" y="312820"/>
                      <a:pt x="408907" y="264675"/>
                    </a:cubicBezTo>
                    <a:cubicBezTo>
                      <a:pt x="414832" y="211344"/>
                      <a:pt x="440757" y="183938"/>
                      <a:pt x="491865" y="179494"/>
                    </a:cubicBezTo>
                    <a:cubicBezTo>
                      <a:pt x="588898" y="171346"/>
                      <a:pt x="634081" y="229861"/>
                      <a:pt x="598527" y="321709"/>
                    </a:cubicBezTo>
                    <a:cubicBezTo>
                      <a:pt x="590379" y="342449"/>
                      <a:pt x="579269" y="362448"/>
                      <a:pt x="567417" y="381706"/>
                    </a:cubicBezTo>
                    <a:cubicBezTo>
                      <a:pt x="545937" y="418741"/>
                      <a:pt x="518531" y="452073"/>
                      <a:pt x="490384" y="484664"/>
                    </a:cubicBezTo>
                    <a:cubicBezTo>
                      <a:pt x="338540" y="657989"/>
                      <a:pt x="177807" y="822425"/>
                      <a:pt x="18555" y="988343"/>
                    </a:cubicBezTo>
                    <a:cubicBezTo>
                      <a:pt x="9667" y="997972"/>
                      <a:pt x="-703" y="1006120"/>
                      <a:pt x="38" y="1022416"/>
                    </a:cubicBezTo>
                    <a:cubicBezTo>
                      <a:pt x="1519" y="1068339"/>
                      <a:pt x="1519" y="1115004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4482" y="1177223"/>
                      <a:pt x="17814" y="1171297"/>
                      <a:pt x="25962" y="1171297"/>
                    </a:cubicBezTo>
                    <a:cubicBezTo>
                      <a:pt x="342243" y="1172038"/>
                      <a:pt x="657783" y="1171297"/>
                      <a:pt x="974064" y="1172038"/>
                    </a:cubicBezTo>
                    <a:cubicBezTo>
                      <a:pt x="991841" y="1172038"/>
                      <a:pt x="1000730" y="1169075"/>
                      <a:pt x="999989" y="1148335"/>
                    </a:cubicBezTo>
                    <a:cubicBezTo>
                      <a:pt x="998507" y="1098708"/>
                      <a:pt x="998507" y="1049081"/>
                      <a:pt x="999989" y="999454"/>
                    </a:cubicBezTo>
                    <a:cubicBezTo>
                      <a:pt x="1000730" y="980196"/>
                      <a:pt x="994804" y="974270"/>
                      <a:pt x="975546" y="974270"/>
                    </a:cubicBezTo>
                    <a:cubicBezTo>
                      <a:pt x="819998" y="975011"/>
                      <a:pt x="664450" y="975011"/>
                      <a:pt x="508902" y="975751"/>
                    </a:cubicBezTo>
                    <a:cubicBezTo>
                      <a:pt x="511124" y="970566"/>
                      <a:pt x="511865" y="963900"/>
                      <a:pt x="515568" y="960937"/>
                    </a:cubicBezTo>
                    <a:cubicBezTo>
                      <a:pt x="626674" y="865386"/>
                      <a:pt x="729632" y="761688"/>
                      <a:pt x="831849" y="656507"/>
                    </a:cubicBezTo>
                    <a:cubicBezTo>
                      <a:pt x="865921" y="623917"/>
                      <a:pt x="899253" y="590585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63694" y="515033"/>
                      <a:pt x="991100" y="471331"/>
                      <a:pt x="1011840" y="423926"/>
                    </a:cubicBezTo>
                    <a:cubicBezTo>
                      <a:pt x="1033321" y="375040"/>
                      <a:pt x="1045913" y="323931"/>
                      <a:pt x="1037024" y="269859"/>
                    </a:cubicBezTo>
                    <a:cubicBezTo>
                      <a:pt x="1020729" y="175049"/>
                      <a:pt x="961472" y="115052"/>
                      <a:pt x="881476" y="77276"/>
                    </a:cubicBezTo>
                    <a:close/>
                    <a:moveTo>
                      <a:pt x="92626" y="391335"/>
                    </a:moveTo>
                    <a:cubicBezTo>
                      <a:pt x="125957" y="366151"/>
                      <a:pt x="137068" y="367633"/>
                      <a:pt x="160030" y="403186"/>
                    </a:cubicBezTo>
                    <a:cubicBezTo>
                      <a:pt x="137809" y="397261"/>
                      <a:pt x="111884" y="414297"/>
                      <a:pt x="92626" y="391335"/>
                    </a:cubicBezTo>
                    <a:close/>
                    <a:moveTo>
                      <a:pt x="245951" y="99497"/>
                    </a:moveTo>
                    <a:cubicBezTo>
                      <a:pt x="229656" y="118756"/>
                      <a:pt x="208916" y="113571"/>
                      <a:pt x="191880" y="123941"/>
                    </a:cubicBezTo>
                    <a:cubicBezTo>
                      <a:pt x="164474" y="140977"/>
                      <a:pt x="152623" y="111349"/>
                      <a:pt x="140031" y="92090"/>
                    </a:cubicBezTo>
                    <a:cubicBezTo>
                      <a:pt x="157808" y="87646"/>
                      <a:pt x="170400" y="59499"/>
                      <a:pt x="194843" y="80980"/>
                    </a:cubicBezTo>
                    <a:cubicBezTo>
                      <a:pt x="199287" y="84683"/>
                      <a:pt x="208916" y="70610"/>
                      <a:pt x="215583" y="63203"/>
                    </a:cubicBezTo>
                    <a:cubicBezTo>
                      <a:pt x="231137" y="45426"/>
                      <a:pt x="249655" y="35797"/>
                      <a:pt x="273358" y="49870"/>
                    </a:cubicBezTo>
                    <a:cubicBezTo>
                      <a:pt x="248174" y="56537"/>
                      <a:pt x="260025" y="83943"/>
                      <a:pt x="245951" y="99497"/>
                    </a:cubicBezTo>
                    <a:close/>
                    <a:moveTo>
                      <a:pt x="273358" y="187641"/>
                    </a:moveTo>
                    <a:cubicBezTo>
                      <a:pt x="273358" y="169864"/>
                      <a:pt x="288912" y="160235"/>
                      <a:pt x="310393" y="168383"/>
                    </a:cubicBezTo>
                    <a:cubicBezTo>
                      <a:pt x="329651" y="175790"/>
                      <a:pt x="347428" y="195048"/>
                      <a:pt x="372612" y="175790"/>
                    </a:cubicBezTo>
                    <a:cubicBezTo>
                      <a:pt x="371871" y="198011"/>
                      <a:pt x="342984" y="199492"/>
                      <a:pt x="352613" y="220973"/>
                    </a:cubicBezTo>
                    <a:cubicBezTo>
                      <a:pt x="352613" y="221714"/>
                      <a:pt x="336317" y="229861"/>
                      <a:pt x="329651" y="220973"/>
                    </a:cubicBezTo>
                    <a:cubicBezTo>
                      <a:pt x="314096" y="202455"/>
                      <a:pt x="273358" y="222454"/>
                      <a:pt x="273358" y="187641"/>
                    </a:cubicBezTo>
                    <a:close/>
                    <a:moveTo>
                      <a:pt x="365946" y="360226"/>
                    </a:moveTo>
                    <a:cubicBezTo>
                      <a:pt x="354094" y="346152"/>
                      <a:pt x="332614" y="346152"/>
                      <a:pt x="323725" y="329857"/>
                    </a:cubicBezTo>
                    <a:cubicBezTo>
                      <a:pt x="320763" y="323190"/>
                      <a:pt x="313356" y="317265"/>
                      <a:pt x="317800" y="308376"/>
                    </a:cubicBezTo>
                    <a:cubicBezTo>
                      <a:pt x="322244" y="299488"/>
                      <a:pt x="330392" y="300969"/>
                      <a:pt x="335577" y="301710"/>
                    </a:cubicBezTo>
                    <a:cubicBezTo>
                      <a:pt x="353354" y="302451"/>
                      <a:pt x="383723" y="331338"/>
                      <a:pt x="382241" y="345411"/>
                    </a:cubicBezTo>
                    <a:cubicBezTo>
                      <a:pt x="380760" y="353559"/>
                      <a:pt x="371871" y="366892"/>
                      <a:pt x="365946" y="360226"/>
                    </a:cubicBezTo>
                    <a:close/>
                    <a:moveTo>
                      <a:pt x="399277" y="292081"/>
                    </a:moveTo>
                    <a:cubicBezTo>
                      <a:pt x="399277" y="287637"/>
                      <a:pt x="399277" y="282452"/>
                      <a:pt x="399277" y="278007"/>
                    </a:cubicBezTo>
                    <a:cubicBezTo>
                      <a:pt x="399277" y="281711"/>
                      <a:pt x="399277" y="285414"/>
                      <a:pt x="399277" y="289118"/>
                    </a:cubicBezTo>
                    <a:cubicBezTo>
                      <a:pt x="399277" y="290599"/>
                      <a:pt x="399277" y="291340"/>
                      <a:pt x="399277" y="292081"/>
                    </a:cubicBezTo>
                    <a:close/>
                    <a:moveTo>
                      <a:pt x="549640" y="87646"/>
                    </a:moveTo>
                    <a:cubicBezTo>
                      <a:pt x="535567" y="101720"/>
                      <a:pt x="520753" y="123200"/>
                      <a:pt x="513346" y="143199"/>
                    </a:cubicBezTo>
                    <a:cubicBezTo>
                      <a:pt x="510383" y="151347"/>
                      <a:pt x="511124" y="164680"/>
                      <a:pt x="497791" y="158754"/>
                    </a:cubicBezTo>
                    <a:cubicBezTo>
                      <a:pt x="454830" y="138755"/>
                      <a:pt x="407425" y="160976"/>
                      <a:pt x="363724" y="140977"/>
                    </a:cubicBezTo>
                    <a:cubicBezTo>
                      <a:pt x="376316" y="126163"/>
                      <a:pt x="386685" y="106164"/>
                      <a:pt x="402981" y="95794"/>
                    </a:cubicBezTo>
                    <a:cubicBezTo>
                      <a:pt x="425202" y="80980"/>
                      <a:pt x="428165" y="67647"/>
                      <a:pt x="414832" y="46167"/>
                    </a:cubicBezTo>
                    <a:cubicBezTo>
                      <a:pt x="409647" y="38019"/>
                      <a:pt x="402981" y="26908"/>
                      <a:pt x="414832" y="19501"/>
                    </a:cubicBezTo>
                    <a:cubicBezTo>
                      <a:pt x="423721" y="13576"/>
                      <a:pt x="431128" y="20242"/>
                      <a:pt x="437794" y="27649"/>
                    </a:cubicBezTo>
                    <a:cubicBezTo>
                      <a:pt x="458534" y="50611"/>
                      <a:pt x="468904" y="26908"/>
                      <a:pt x="485940" y="12835"/>
                    </a:cubicBezTo>
                    <a:cubicBezTo>
                      <a:pt x="482236" y="29871"/>
                      <a:pt x="497050" y="38760"/>
                      <a:pt x="496310" y="50611"/>
                    </a:cubicBezTo>
                    <a:cubicBezTo>
                      <a:pt x="494828" y="68388"/>
                      <a:pt x="500754" y="78017"/>
                      <a:pt x="517049" y="77276"/>
                    </a:cubicBezTo>
                    <a:cubicBezTo>
                      <a:pt x="532604" y="76536"/>
                      <a:pt x="534826" y="63203"/>
                      <a:pt x="537048" y="48389"/>
                    </a:cubicBezTo>
                    <a:cubicBezTo>
                      <a:pt x="541493" y="57277"/>
                      <a:pt x="546678" y="66166"/>
                      <a:pt x="550381" y="75054"/>
                    </a:cubicBezTo>
                    <a:cubicBezTo>
                      <a:pt x="552603" y="78758"/>
                      <a:pt x="551863" y="84683"/>
                      <a:pt x="549640" y="87646"/>
                    </a:cubicBezTo>
                    <a:close/>
                    <a:moveTo>
                      <a:pt x="240026" y="976492"/>
                    </a:moveTo>
                    <a:cubicBezTo>
                      <a:pt x="237063" y="1002417"/>
                      <a:pt x="202991" y="1012787"/>
                      <a:pt x="178547" y="999454"/>
                    </a:cubicBezTo>
                    <a:cubicBezTo>
                      <a:pt x="170400" y="995010"/>
                      <a:pt x="162993" y="989825"/>
                      <a:pt x="151882" y="991306"/>
                    </a:cubicBezTo>
                    <a:cubicBezTo>
                      <a:pt x="184473" y="973529"/>
                      <a:pt x="184473" y="967603"/>
                      <a:pt x="152623" y="942420"/>
                    </a:cubicBezTo>
                    <a:cubicBezTo>
                      <a:pt x="188917" y="927605"/>
                      <a:pt x="191880" y="929087"/>
                      <a:pt x="211138" y="960196"/>
                    </a:cubicBezTo>
                    <a:cubicBezTo>
                      <a:pt x="215583" y="945382"/>
                      <a:pt x="220027" y="929827"/>
                      <a:pt x="211138" y="921680"/>
                    </a:cubicBezTo>
                    <a:cubicBezTo>
                      <a:pt x="199287" y="911310"/>
                      <a:pt x="179288" y="912791"/>
                      <a:pt x="165955" y="920198"/>
                    </a:cubicBezTo>
                    <a:cubicBezTo>
                      <a:pt x="145216" y="931309"/>
                      <a:pt x="129661" y="926124"/>
                      <a:pt x="110402" y="912791"/>
                    </a:cubicBezTo>
                    <a:cubicBezTo>
                      <a:pt x="120032" y="902422"/>
                      <a:pt x="126698" y="893533"/>
                      <a:pt x="134846" y="885385"/>
                    </a:cubicBezTo>
                    <a:cubicBezTo>
                      <a:pt x="163733" y="855757"/>
                      <a:pt x="164474" y="855757"/>
                      <a:pt x="187436" y="888348"/>
                    </a:cubicBezTo>
                    <a:cubicBezTo>
                      <a:pt x="207435" y="917236"/>
                      <a:pt x="238544" y="897237"/>
                      <a:pt x="265210" y="909829"/>
                    </a:cubicBezTo>
                    <a:cubicBezTo>
                      <a:pt x="253359" y="929087"/>
                      <a:pt x="242989" y="950567"/>
                      <a:pt x="240026" y="976492"/>
                    </a:cubicBezTo>
                    <a:close/>
                    <a:moveTo>
                      <a:pt x="338540" y="809833"/>
                    </a:moveTo>
                    <a:cubicBezTo>
                      <a:pt x="330392" y="791316"/>
                      <a:pt x="349650" y="780205"/>
                      <a:pt x="351132" y="763910"/>
                    </a:cubicBezTo>
                    <a:cubicBezTo>
                      <a:pt x="351132" y="760947"/>
                      <a:pt x="356317" y="755021"/>
                      <a:pt x="360761" y="758725"/>
                    </a:cubicBezTo>
                    <a:cubicBezTo>
                      <a:pt x="365205" y="761688"/>
                      <a:pt x="370390" y="766872"/>
                      <a:pt x="370390" y="771317"/>
                    </a:cubicBezTo>
                    <a:cubicBezTo>
                      <a:pt x="371131" y="792056"/>
                      <a:pt x="365946" y="810574"/>
                      <a:pt x="338540" y="809833"/>
                    </a:cubicBezTo>
                    <a:close/>
                    <a:moveTo>
                      <a:pt x="841478" y="986862"/>
                    </a:moveTo>
                    <a:cubicBezTo>
                      <a:pt x="836293" y="1004639"/>
                      <a:pt x="826664" y="1009824"/>
                      <a:pt x="810368" y="997232"/>
                    </a:cubicBezTo>
                    <a:cubicBezTo>
                      <a:pt x="815554" y="975751"/>
                      <a:pt x="831108" y="989084"/>
                      <a:pt x="841478" y="986862"/>
                    </a:cubicBezTo>
                    <a:close/>
                    <a:moveTo>
                      <a:pt x="517049" y="1037970"/>
                    </a:moveTo>
                    <a:cubicBezTo>
                      <a:pt x="535567" y="1022416"/>
                      <a:pt x="571121" y="1045377"/>
                      <a:pt x="570380" y="1069080"/>
                    </a:cubicBezTo>
                    <a:cubicBezTo>
                      <a:pt x="569639" y="1097968"/>
                      <a:pt x="518531" y="1126855"/>
                      <a:pt x="493347" y="1114263"/>
                    </a:cubicBezTo>
                    <a:cubicBezTo>
                      <a:pt x="473348" y="1104634"/>
                      <a:pt x="460756" y="1085376"/>
                      <a:pt x="440016" y="1075746"/>
                    </a:cubicBezTo>
                    <a:cubicBezTo>
                      <a:pt x="428165" y="1070561"/>
                      <a:pt x="424461" y="1057229"/>
                      <a:pt x="433350" y="1043896"/>
                    </a:cubicBezTo>
                    <a:cubicBezTo>
                      <a:pt x="442979" y="1029082"/>
                      <a:pt x="454830" y="1028341"/>
                      <a:pt x="468163" y="1037230"/>
                    </a:cubicBezTo>
                    <a:cubicBezTo>
                      <a:pt x="483718" y="1048340"/>
                      <a:pt x="496310" y="1055007"/>
                      <a:pt x="517049" y="1037970"/>
                    </a:cubicBezTo>
                    <a:close/>
                    <a:moveTo>
                      <a:pt x="463719" y="604658"/>
                    </a:moveTo>
                    <a:cubicBezTo>
                      <a:pt x="458534" y="613547"/>
                      <a:pt x="448164" y="601695"/>
                      <a:pt x="441498" y="596510"/>
                    </a:cubicBezTo>
                    <a:cubicBezTo>
                      <a:pt x="431128" y="588363"/>
                      <a:pt x="427424" y="577252"/>
                      <a:pt x="435572" y="566882"/>
                    </a:cubicBezTo>
                    <a:cubicBezTo>
                      <a:pt x="446683" y="552068"/>
                      <a:pt x="460015" y="537995"/>
                      <a:pt x="473348" y="523921"/>
                    </a:cubicBezTo>
                    <a:cubicBezTo>
                      <a:pt x="475570" y="521699"/>
                      <a:pt x="480014" y="518736"/>
                      <a:pt x="481496" y="519477"/>
                    </a:cubicBezTo>
                    <a:cubicBezTo>
                      <a:pt x="503717" y="531328"/>
                      <a:pt x="524457" y="546883"/>
                      <a:pt x="553344" y="547624"/>
                    </a:cubicBezTo>
                    <a:cubicBezTo>
                      <a:pt x="515568" y="558734"/>
                      <a:pt x="483718" y="570586"/>
                      <a:pt x="463719" y="604658"/>
                    </a:cubicBezTo>
                    <a:close/>
                    <a:moveTo>
                      <a:pt x="558529" y="881682"/>
                    </a:moveTo>
                    <a:cubicBezTo>
                      <a:pt x="545196" y="889089"/>
                      <a:pt x="542974" y="875756"/>
                      <a:pt x="530382" y="864646"/>
                    </a:cubicBezTo>
                    <a:cubicBezTo>
                      <a:pt x="547418" y="866868"/>
                      <a:pt x="557788" y="860942"/>
                      <a:pt x="562973" y="871312"/>
                    </a:cubicBezTo>
                    <a:cubicBezTo>
                      <a:pt x="564455" y="872793"/>
                      <a:pt x="561492" y="880200"/>
                      <a:pt x="558529" y="881682"/>
                    </a:cubicBezTo>
                    <a:close/>
                    <a:moveTo>
                      <a:pt x="788888" y="138755"/>
                    </a:moveTo>
                    <a:cubicBezTo>
                      <a:pt x="788888" y="132089"/>
                      <a:pt x="782962" y="121718"/>
                      <a:pt x="796295" y="120237"/>
                    </a:cubicBezTo>
                    <a:cubicBezTo>
                      <a:pt x="808887" y="119496"/>
                      <a:pt x="814072" y="126904"/>
                      <a:pt x="815554" y="138755"/>
                    </a:cubicBezTo>
                    <a:cubicBezTo>
                      <a:pt x="817776" y="154310"/>
                      <a:pt x="821479" y="169124"/>
                      <a:pt x="823701" y="184678"/>
                    </a:cubicBezTo>
                    <a:cubicBezTo>
                      <a:pt x="825923" y="198011"/>
                      <a:pt x="818516" y="203937"/>
                      <a:pt x="805924" y="207640"/>
                    </a:cubicBezTo>
                    <a:cubicBezTo>
                      <a:pt x="789629" y="212825"/>
                      <a:pt x="775555" y="220973"/>
                      <a:pt x="797036" y="238750"/>
                    </a:cubicBezTo>
                    <a:cubicBezTo>
                      <a:pt x="802221" y="243194"/>
                      <a:pt x="802221" y="252823"/>
                      <a:pt x="805184" y="260230"/>
                    </a:cubicBezTo>
                    <a:cubicBezTo>
                      <a:pt x="807406" y="266897"/>
                      <a:pt x="809628" y="274304"/>
                      <a:pt x="802961" y="278748"/>
                    </a:cubicBezTo>
                    <a:cubicBezTo>
                      <a:pt x="797777" y="282452"/>
                      <a:pt x="792592" y="277267"/>
                      <a:pt x="788147" y="274304"/>
                    </a:cubicBezTo>
                    <a:cubicBezTo>
                      <a:pt x="782222" y="271341"/>
                      <a:pt x="776296" y="266156"/>
                      <a:pt x="770370" y="266156"/>
                    </a:cubicBezTo>
                    <a:cubicBezTo>
                      <a:pt x="747409" y="266897"/>
                      <a:pt x="750371" y="258749"/>
                      <a:pt x="761482" y="245416"/>
                    </a:cubicBezTo>
                    <a:cubicBezTo>
                      <a:pt x="765926" y="240231"/>
                      <a:pt x="777778" y="237268"/>
                      <a:pt x="768889" y="226899"/>
                    </a:cubicBezTo>
                    <a:cubicBezTo>
                      <a:pt x="763704" y="220973"/>
                      <a:pt x="757779" y="218751"/>
                      <a:pt x="751853" y="223936"/>
                    </a:cubicBezTo>
                    <a:cubicBezTo>
                      <a:pt x="745187" y="226158"/>
                      <a:pt x="737039" y="230602"/>
                      <a:pt x="734076" y="220973"/>
                    </a:cubicBezTo>
                    <a:cubicBezTo>
                      <a:pt x="731854" y="212825"/>
                      <a:pt x="728150" y="203196"/>
                      <a:pt x="737780" y="195789"/>
                    </a:cubicBezTo>
                    <a:cubicBezTo>
                      <a:pt x="748149" y="187641"/>
                      <a:pt x="759260" y="179494"/>
                      <a:pt x="769630" y="171346"/>
                    </a:cubicBezTo>
                    <a:cubicBezTo>
                      <a:pt x="780000" y="163939"/>
                      <a:pt x="788888" y="154310"/>
                      <a:pt x="788888" y="138755"/>
                    </a:cubicBezTo>
                    <a:close/>
                    <a:moveTo>
                      <a:pt x="726669" y="51352"/>
                    </a:moveTo>
                    <a:cubicBezTo>
                      <a:pt x="740002" y="58759"/>
                      <a:pt x="751853" y="70610"/>
                      <a:pt x="760001" y="83202"/>
                    </a:cubicBezTo>
                    <a:cubicBezTo>
                      <a:pt x="763704" y="89128"/>
                      <a:pt x="752594" y="98016"/>
                      <a:pt x="742964" y="98757"/>
                    </a:cubicBezTo>
                    <a:cubicBezTo>
                      <a:pt x="721484" y="98757"/>
                      <a:pt x="722965" y="81720"/>
                      <a:pt x="720003" y="68388"/>
                    </a:cubicBezTo>
                    <a:cubicBezTo>
                      <a:pt x="717780" y="60981"/>
                      <a:pt x="720743" y="48389"/>
                      <a:pt x="726669" y="51352"/>
                    </a:cubicBezTo>
                    <a:close/>
                    <a:moveTo>
                      <a:pt x="648895" y="124681"/>
                    </a:moveTo>
                    <a:cubicBezTo>
                      <a:pt x="634081" y="115793"/>
                      <a:pt x="635562" y="95794"/>
                      <a:pt x="625192" y="82461"/>
                    </a:cubicBezTo>
                    <a:cubicBezTo>
                      <a:pt x="642969" y="70610"/>
                      <a:pt x="630377" y="38760"/>
                      <a:pt x="660006" y="33575"/>
                    </a:cubicBezTo>
                    <a:cubicBezTo>
                      <a:pt x="682227" y="29871"/>
                      <a:pt x="703707" y="43204"/>
                      <a:pt x="701485" y="66166"/>
                    </a:cubicBezTo>
                    <a:cubicBezTo>
                      <a:pt x="697041" y="75054"/>
                      <a:pt x="698522" y="89128"/>
                      <a:pt x="685189" y="95053"/>
                    </a:cubicBezTo>
                    <a:cubicBezTo>
                      <a:pt x="679264" y="97275"/>
                      <a:pt x="675560" y="101720"/>
                      <a:pt x="679264" y="107645"/>
                    </a:cubicBezTo>
                    <a:cubicBezTo>
                      <a:pt x="683708" y="115052"/>
                      <a:pt x="694078" y="122459"/>
                      <a:pt x="682967" y="129866"/>
                    </a:cubicBezTo>
                    <a:cubicBezTo>
                      <a:pt x="672597" y="137273"/>
                      <a:pt x="658524" y="130607"/>
                      <a:pt x="648895" y="124681"/>
                    </a:cubicBezTo>
                    <a:close/>
                    <a:moveTo>
                      <a:pt x="896290" y="562438"/>
                    </a:moveTo>
                    <a:cubicBezTo>
                      <a:pt x="895550" y="566882"/>
                      <a:pt x="890365" y="574289"/>
                      <a:pt x="885180" y="567623"/>
                    </a:cubicBezTo>
                    <a:cubicBezTo>
                      <a:pt x="879995" y="560957"/>
                      <a:pt x="876291" y="552809"/>
                      <a:pt x="869625" y="557253"/>
                    </a:cubicBezTo>
                    <a:cubicBezTo>
                      <a:pt x="867403" y="559475"/>
                      <a:pt x="865921" y="561697"/>
                      <a:pt x="864440" y="563919"/>
                    </a:cubicBezTo>
                    <a:cubicBezTo>
                      <a:pt x="862959" y="569845"/>
                      <a:pt x="868143" y="575771"/>
                      <a:pt x="874069" y="578733"/>
                    </a:cubicBezTo>
                    <a:cubicBezTo>
                      <a:pt x="886661" y="585400"/>
                      <a:pt x="874810" y="589103"/>
                      <a:pt x="871847" y="592066"/>
                    </a:cubicBezTo>
                    <a:cubicBezTo>
                      <a:pt x="857774" y="606140"/>
                      <a:pt x="843700" y="620213"/>
                      <a:pt x="829627" y="634286"/>
                    </a:cubicBezTo>
                    <a:cubicBezTo>
                      <a:pt x="824442" y="628361"/>
                      <a:pt x="815554" y="623176"/>
                      <a:pt x="814072" y="617250"/>
                    </a:cubicBezTo>
                    <a:cubicBezTo>
                      <a:pt x="806665" y="566141"/>
                      <a:pt x="762223" y="547624"/>
                      <a:pt x="728150" y="521699"/>
                    </a:cubicBezTo>
                    <a:cubicBezTo>
                      <a:pt x="715558" y="511329"/>
                      <a:pt x="719262" y="482442"/>
                      <a:pt x="694078" y="485405"/>
                    </a:cubicBezTo>
                    <a:cubicBezTo>
                      <a:pt x="691115" y="486145"/>
                      <a:pt x="687412" y="486886"/>
                      <a:pt x="684449" y="487627"/>
                    </a:cubicBezTo>
                    <a:cubicBezTo>
                      <a:pt x="688152" y="486145"/>
                      <a:pt x="691115" y="485405"/>
                      <a:pt x="694078" y="485405"/>
                    </a:cubicBezTo>
                    <a:cubicBezTo>
                      <a:pt x="727410" y="476516"/>
                      <a:pt x="752594" y="457999"/>
                      <a:pt x="780000" y="443925"/>
                    </a:cubicBezTo>
                    <a:cubicBezTo>
                      <a:pt x="800739" y="432815"/>
                      <a:pt x="821479" y="427630"/>
                      <a:pt x="842219" y="443925"/>
                    </a:cubicBezTo>
                    <a:cubicBezTo>
                      <a:pt x="845922" y="455036"/>
                      <a:pt x="837034" y="464665"/>
                      <a:pt x="837034" y="475776"/>
                    </a:cubicBezTo>
                    <a:cubicBezTo>
                      <a:pt x="842960" y="471331"/>
                      <a:pt x="844441" y="459480"/>
                      <a:pt x="855552" y="463183"/>
                    </a:cubicBezTo>
                    <a:cubicBezTo>
                      <a:pt x="875551" y="482442"/>
                      <a:pt x="895550" y="501700"/>
                      <a:pt x="897772" y="532069"/>
                    </a:cubicBezTo>
                    <a:cubicBezTo>
                      <a:pt x="897772" y="542439"/>
                      <a:pt x="898512" y="552809"/>
                      <a:pt x="896290" y="562438"/>
                    </a:cubicBezTo>
                    <a:close/>
                    <a:moveTo>
                      <a:pt x="947399" y="502441"/>
                    </a:moveTo>
                    <a:cubicBezTo>
                      <a:pt x="946658" y="503922"/>
                      <a:pt x="939251" y="500959"/>
                      <a:pt x="936288" y="498737"/>
                    </a:cubicBezTo>
                    <a:cubicBezTo>
                      <a:pt x="932585" y="496515"/>
                      <a:pt x="930363" y="492071"/>
                      <a:pt x="933326" y="486886"/>
                    </a:cubicBezTo>
                    <a:cubicBezTo>
                      <a:pt x="943695" y="470591"/>
                      <a:pt x="953325" y="455036"/>
                      <a:pt x="963694" y="438740"/>
                    </a:cubicBezTo>
                    <a:cubicBezTo>
                      <a:pt x="966657" y="433555"/>
                      <a:pt x="971102" y="429852"/>
                      <a:pt x="977768" y="433555"/>
                    </a:cubicBezTo>
                    <a:cubicBezTo>
                      <a:pt x="981471" y="435778"/>
                      <a:pt x="985916" y="438000"/>
                      <a:pt x="985175" y="444666"/>
                    </a:cubicBezTo>
                    <a:cubicBezTo>
                      <a:pt x="976286" y="465406"/>
                      <a:pt x="963694" y="485405"/>
                      <a:pt x="947399" y="5024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66DB1E70-E751-49D7-930B-1BD8B71494B0}"/>
                  </a:ext>
                </a:extLst>
              </p:cNvPr>
              <p:cNvSpPr/>
              <p:nvPr/>
            </p:nvSpPr>
            <p:spPr>
              <a:xfrm>
                <a:off x="3238824" y="2853034"/>
                <a:ext cx="779241" cy="1150150"/>
              </a:xfrm>
              <a:custGeom>
                <a:avLst/>
                <a:gdLst>
                  <a:gd name="connsiteX0" fmla="*/ 768388 w 779241"/>
                  <a:gd name="connsiteY0" fmla="*/ 41917 h 1150150"/>
                  <a:gd name="connsiteX1" fmla="*/ 725427 w 779241"/>
                  <a:gd name="connsiteY1" fmla="*/ 1919 h 1150150"/>
                  <a:gd name="connsiteX2" fmla="*/ 625432 w 779241"/>
                  <a:gd name="connsiteY2" fmla="*/ 1178 h 1150150"/>
                  <a:gd name="connsiteX3" fmla="*/ 595063 w 779241"/>
                  <a:gd name="connsiteY3" fmla="*/ 1919 h 1150150"/>
                  <a:gd name="connsiteX4" fmla="*/ 435071 w 779241"/>
                  <a:gd name="connsiteY4" fmla="*/ 47843 h 1150150"/>
                  <a:gd name="connsiteX5" fmla="*/ 388407 w 779241"/>
                  <a:gd name="connsiteY5" fmla="*/ 73027 h 1150150"/>
                  <a:gd name="connsiteX6" fmla="*/ 343224 w 779241"/>
                  <a:gd name="connsiteY6" fmla="*/ 85618 h 1150150"/>
                  <a:gd name="connsiteX7" fmla="*/ 172121 w 779241"/>
                  <a:gd name="connsiteY7" fmla="*/ 144134 h 1150150"/>
                  <a:gd name="connsiteX8" fmla="*/ 115827 w 779241"/>
                  <a:gd name="connsiteY8" fmla="*/ 164133 h 1150150"/>
                  <a:gd name="connsiteX9" fmla="*/ 34350 w 779241"/>
                  <a:gd name="connsiteY9" fmla="*/ 182651 h 1150150"/>
                  <a:gd name="connsiteX10" fmla="*/ 277 w 779241"/>
                  <a:gd name="connsiteY10" fmla="*/ 215983 h 1150150"/>
                  <a:gd name="connsiteX11" fmla="*/ 277 w 779241"/>
                  <a:gd name="connsiteY11" fmla="*/ 296719 h 1150150"/>
                  <a:gd name="connsiteX12" fmla="*/ 21758 w 779241"/>
                  <a:gd name="connsiteY12" fmla="*/ 321163 h 1150150"/>
                  <a:gd name="connsiteX13" fmla="*/ 190639 w 779241"/>
                  <a:gd name="connsiteY13" fmla="*/ 324126 h 1150150"/>
                  <a:gd name="connsiteX14" fmla="*/ 233599 w 779241"/>
                  <a:gd name="connsiteY14" fmla="*/ 330792 h 1150150"/>
                  <a:gd name="connsiteX15" fmla="*/ 309892 w 779241"/>
                  <a:gd name="connsiteY15" fmla="*/ 414492 h 1150150"/>
                  <a:gd name="connsiteX16" fmla="*/ 309892 w 779241"/>
                  <a:gd name="connsiteY16" fmla="*/ 414492 h 1150150"/>
                  <a:gd name="connsiteX17" fmla="*/ 312114 w 779241"/>
                  <a:gd name="connsiteY17" fmla="*/ 477451 h 1150150"/>
                  <a:gd name="connsiteX18" fmla="*/ 312114 w 779241"/>
                  <a:gd name="connsiteY18" fmla="*/ 509302 h 1150150"/>
                  <a:gd name="connsiteX19" fmla="*/ 311373 w 779241"/>
                  <a:gd name="connsiteY19" fmla="*/ 554485 h 1150150"/>
                  <a:gd name="connsiteX20" fmla="*/ 311373 w 779241"/>
                  <a:gd name="connsiteY20" fmla="*/ 653739 h 1150150"/>
                  <a:gd name="connsiteX21" fmla="*/ 303226 w 779241"/>
                  <a:gd name="connsiteY21" fmla="*/ 687812 h 1150150"/>
                  <a:gd name="connsiteX22" fmla="*/ 303226 w 779241"/>
                  <a:gd name="connsiteY22" fmla="*/ 849285 h 1150150"/>
                  <a:gd name="connsiteX23" fmla="*/ 311373 w 779241"/>
                  <a:gd name="connsiteY23" fmla="*/ 883358 h 1150150"/>
                  <a:gd name="connsiteX24" fmla="*/ 311373 w 779241"/>
                  <a:gd name="connsiteY24" fmla="*/ 976686 h 1150150"/>
                  <a:gd name="connsiteX25" fmla="*/ 312114 w 779241"/>
                  <a:gd name="connsiteY25" fmla="*/ 1050757 h 1150150"/>
                  <a:gd name="connsiteX26" fmla="*/ 311373 w 779241"/>
                  <a:gd name="connsiteY26" fmla="*/ 1072237 h 1150150"/>
                  <a:gd name="connsiteX27" fmla="*/ 312855 w 779241"/>
                  <a:gd name="connsiteY27" fmla="*/ 1130012 h 1150150"/>
                  <a:gd name="connsiteX28" fmla="*/ 331372 w 779241"/>
                  <a:gd name="connsiteY28" fmla="*/ 1150011 h 1150150"/>
                  <a:gd name="connsiteX29" fmla="*/ 751352 w 779241"/>
                  <a:gd name="connsiteY29" fmla="*/ 1150011 h 1150150"/>
                  <a:gd name="connsiteX30" fmla="*/ 766907 w 779241"/>
                  <a:gd name="connsiteY30" fmla="*/ 1138901 h 1150150"/>
                  <a:gd name="connsiteX31" fmla="*/ 766907 w 779241"/>
                  <a:gd name="connsiteY31" fmla="*/ 1101125 h 1150150"/>
                  <a:gd name="connsiteX32" fmla="*/ 766907 w 779241"/>
                  <a:gd name="connsiteY32" fmla="*/ 1101125 h 1150150"/>
                  <a:gd name="connsiteX33" fmla="*/ 769129 w 779241"/>
                  <a:gd name="connsiteY33" fmla="*/ 1087792 h 1150150"/>
                  <a:gd name="connsiteX34" fmla="*/ 778758 w 779241"/>
                  <a:gd name="connsiteY34" fmla="*/ 1052979 h 1150150"/>
                  <a:gd name="connsiteX35" fmla="*/ 778017 w 779241"/>
                  <a:gd name="connsiteY35" fmla="*/ 770770 h 1150150"/>
                  <a:gd name="connsiteX36" fmla="*/ 778017 w 779241"/>
                  <a:gd name="connsiteY36" fmla="*/ 620407 h 1150150"/>
                  <a:gd name="connsiteX37" fmla="*/ 778017 w 779241"/>
                  <a:gd name="connsiteY37" fmla="*/ 450786 h 1150150"/>
                  <a:gd name="connsiteX38" fmla="*/ 778017 w 779241"/>
                  <a:gd name="connsiteY38" fmla="*/ 268573 h 1150150"/>
                  <a:gd name="connsiteX39" fmla="*/ 778017 w 779241"/>
                  <a:gd name="connsiteY39" fmla="*/ 139690 h 1150150"/>
                  <a:gd name="connsiteX40" fmla="*/ 768388 w 779241"/>
                  <a:gd name="connsiteY40" fmla="*/ 41917 h 1150150"/>
                  <a:gd name="connsiteX41" fmla="*/ 198786 w 779241"/>
                  <a:gd name="connsiteY41" fmla="*/ 238944 h 1150150"/>
                  <a:gd name="connsiteX42" fmla="*/ 198786 w 779241"/>
                  <a:gd name="connsiteY42" fmla="*/ 238944 h 1150150"/>
                  <a:gd name="connsiteX43" fmla="*/ 198786 w 779241"/>
                  <a:gd name="connsiteY43" fmla="*/ 238944 h 1150150"/>
                  <a:gd name="connsiteX44" fmla="*/ 153603 w 779241"/>
                  <a:gd name="connsiteY44" fmla="*/ 258203 h 1150150"/>
                  <a:gd name="connsiteX45" fmla="*/ 121012 w 779241"/>
                  <a:gd name="connsiteY45" fmla="*/ 260425 h 1150150"/>
                  <a:gd name="connsiteX46" fmla="*/ 133604 w 779241"/>
                  <a:gd name="connsiteY46" fmla="*/ 237463 h 1150150"/>
                  <a:gd name="connsiteX47" fmla="*/ 144715 w 779241"/>
                  <a:gd name="connsiteY47" fmla="*/ 218205 h 1150150"/>
                  <a:gd name="connsiteX48" fmla="*/ 201749 w 779241"/>
                  <a:gd name="connsiteY48" fmla="*/ 173022 h 1150150"/>
                  <a:gd name="connsiteX49" fmla="*/ 226933 w 779241"/>
                  <a:gd name="connsiteY49" fmla="*/ 207094 h 1150150"/>
                  <a:gd name="connsiteX50" fmla="*/ 198786 w 779241"/>
                  <a:gd name="connsiteY50" fmla="*/ 238944 h 1150150"/>
                  <a:gd name="connsiteX51" fmla="*/ 278782 w 779241"/>
                  <a:gd name="connsiteY51" fmla="*/ 152282 h 1150150"/>
                  <a:gd name="connsiteX52" fmla="*/ 337298 w 779241"/>
                  <a:gd name="connsiteY52" fmla="*/ 116728 h 1150150"/>
                  <a:gd name="connsiteX53" fmla="*/ 364704 w 779241"/>
                  <a:gd name="connsiteY53" fmla="*/ 163392 h 1150150"/>
                  <a:gd name="connsiteX54" fmla="*/ 315818 w 779241"/>
                  <a:gd name="connsiteY54" fmla="*/ 193021 h 1150150"/>
                  <a:gd name="connsiteX55" fmla="*/ 278782 w 779241"/>
                  <a:gd name="connsiteY55" fmla="*/ 152282 h 1150150"/>
                  <a:gd name="connsiteX56" fmla="*/ 447663 w 779241"/>
                  <a:gd name="connsiteY56" fmla="*/ 745587 h 1150150"/>
                  <a:gd name="connsiteX57" fmla="*/ 405443 w 779241"/>
                  <a:gd name="connsiteY57" fmla="*/ 749290 h 1150150"/>
                  <a:gd name="connsiteX58" fmla="*/ 398036 w 779241"/>
                  <a:gd name="connsiteY58" fmla="*/ 740402 h 1150150"/>
                  <a:gd name="connsiteX59" fmla="*/ 385444 w 779241"/>
                  <a:gd name="connsiteY59" fmla="*/ 722625 h 1150150"/>
                  <a:gd name="connsiteX60" fmla="*/ 382481 w 779241"/>
                  <a:gd name="connsiteY60" fmla="*/ 746327 h 1150150"/>
                  <a:gd name="connsiteX61" fmla="*/ 384703 w 779241"/>
                  <a:gd name="connsiteY61" fmla="*/ 762623 h 1150150"/>
                  <a:gd name="connsiteX62" fmla="*/ 383963 w 779241"/>
                  <a:gd name="connsiteY62" fmla="*/ 793732 h 1150150"/>
                  <a:gd name="connsiteX63" fmla="*/ 356556 w 779241"/>
                  <a:gd name="connsiteY63" fmla="*/ 786325 h 1150150"/>
                  <a:gd name="connsiteX64" fmla="*/ 341742 w 779241"/>
                  <a:gd name="connsiteY64" fmla="*/ 752994 h 1150150"/>
                  <a:gd name="connsiteX65" fmla="*/ 343224 w 779241"/>
                  <a:gd name="connsiteY65" fmla="*/ 658183 h 1150150"/>
                  <a:gd name="connsiteX66" fmla="*/ 346187 w 779241"/>
                  <a:gd name="connsiteY66" fmla="*/ 650036 h 1150150"/>
                  <a:gd name="connsiteX67" fmla="*/ 357297 w 779241"/>
                  <a:gd name="connsiteY67" fmla="*/ 650776 h 1150150"/>
                  <a:gd name="connsiteX68" fmla="*/ 408406 w 779241"/>
                  <a:gd name="connsiteY68" fmla="*/ 639666 h 1150150"/>
                  <a:gd name="connsiteX69" fmla="*/ 408406 w 779241"/>
                  <a:gd name="connsiteY69" fmla="*/ 639666 h 1150150"/>
                  <a:gd name="connsiteX70" fmla="*/ 408406 w 779241"/>
                  <a:gd name="connsiteY70" fmla="*/ 639666 h 1150150"/>
                  <a:gd name="connsiteX71" fmla="*/ 412850 w 779241"/>
                  <a:gd name="connsiteY71" fmla="*/ 620407 h 1150150"/>
                  <a:gd name="connsiteX72" fmla="*/ 448404 w 779241"/>
                  <a:gd name="connsiteY72" fmla="*/ 638184 h 1150150"/>
                  <a:gd name="connsiteX73" fmla="*/ 450626 w 779241"/>
                  <a:gd name="connsiteY73" fmla="*/ 675960 h 1150150"/>
                  <a:gd name="connsiteX74" fmla="*/ 459514 w 779241"/>
                  <a:gd name="connsiteY74" fmla="*/ 719662 h 1150150"/>
                  <a:gd name="connsiteX75" fmla="*/ 447663 w 779241"/>
                  <a:gd name="connsiteY75" fmla="*/ 745587 h 1150150"/>
                  <a:gd name="connsiteX76" fmla="*/ 440997 w 779241"/>
                  <a:gd name="connsiteY76" fmla="*/ 414492 h 1150150"/>
                  <a:gd name="connsiteX77" fmla="*/ 418776 w 779241"/>
                  <a:gd name="connsiteY77" fmla="*/ 398196 h 1150150"/>
                  <a:gd name="connsiteX78" fmla="*/ 372111 w 779241"/>
                  <a:gd name="connsiteY78" fmla="*/ 376716 h 1150150"/>
                  <a:gd name="connsiteX79" fmla="*/ 346927 w 779241"/>
                  <a:gd name="connsiteY79" fmla="*/ 361161 h 1150150"/>
                  <a:gd name="connsiteX80" fmla="*/ 249895 w 779241"/>
                  <a:gd name="connsiteY80" fmla="*/ 319681 h 1150150"/>
                  <a:gd name="connsiteX81" fmla="*/ 281745 w 779241"/>
                  <a:gd name="connsiteY81" fmla="*/ 295979 h 1150150"/>
                  <a:gd name="connsiteX82" fmla="*/ 308411 w 779241"/>
                  <a:gd name="connsiteY82" fmla="*/ 304867 h 1150150"/>
                  <a:gd name="connsiteX83" fmla="*/ 392110 w 779241"/>
                  <a:gd name="connsiteY83" fmla="*/ 353013 h 1150150"/>
                  <a:gd name="connsiteX84" fmla="*/ 428405 w 779241"/>
                  <a:gd name="connsiteY84" fmla="*/ 357457 h 1150150"/>
                  <a:gd name="connsiteX85" fmla="*/ 446922 w 779241"/>
                  <a:gd name="connsiteY85" fmla="*/ 387085 h 1150150"/>
                  <a:gd name="connsiteX86" fmla="*/ 460255 w 779241"/>
                  <a:gd name="connsiteY86" fmla="*/ 401900 h 1150150"/>
                  <a:gd name="connsiteX87" fmla="*/ 495809 w 779241"/>
                  <a:gd name="connsiteY87" fmla="*/ 458193 h 1150150"/>
                  <a:gd name="connsiteX88" fmla="*/ 440997 w 779241"/>
                  <a:gd name="connsiteY88" fmla="*/ 414492 h 1150150"/>
                  <a:gd name="connsiteX89" fmla="*/ 538029 w 779241"/>
                  <a:gd name="connsiteY89" fmla="*/ 478933 h 1150150"/>
                  <a:gd name="connsiteX90" fmla="*/ 526178 w 779241"/>
                  <a:gd name="connsiteY90" fmla="*/ 469304 h 1150150"/>
                  <a:gd name="connsiteX91" fmla="*/ 537288 w 779241"/>
                  <a:gd name="connsiteY91" fmla="*/ 447083 h 1150150"/>
                  <a:gd name="connsiteX92" fmla="*/ 554324 w 779241"/>
                  <a:gd name="connsiteY92" fmla="*/ 464859 h 1150150"/>
                  <a:gd name="connsiteX93" fmla="*/ 538029 w 779241"/>
                  <a:gd name="connsiteY93" fmla="*/ 478933 h 1150150"/>
                  <a:gd name="connsiteX94" fmla="*/ 613581 w 779241"/>
                  <a:gd name="connsiteY94" fmla="*/ 827805 h 1150150"/>
                  <a:gd name="connsiteX95" fmla="*/ 605433 w 779241"/>
                  <a:gd name="connsiteY95" fmla="*/ 819657 h 1150150"/>
                  <a:gd name="connsiteX96" fmla="*/ 618766 w 779241"/>
                  <a:gd name="connsiteY96" fmla="*/ 804102 h 1150150"/>
                  <a:gd name="connsiteX97" fmla="*/ 626914 w 779241"/>
                  <a:gd name="connsiteY97" fmla="*/ 811509 h 1150150"/>
                  <a:gd name="connsiteX98" fmla="*/ 613581 w 779241"/>
                  <a:gd name="connsiteY98" fmla="*/ 827805 h 115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779241" h="1150150">
                    <a:moveTo>
                      <a:pt x="768388" y="41917"/>
                    </a:moveTo>
                    <a:cubicBezTo>
                      <a:pt x="774314" y="6363"/>
                      <a:pt x="757278" y="-1044"/>
                      <a:pt x="725427" y="1919"/>
                    </a:cubicBezTo>
                    <a:cubicBezTo>
                      <a:pt x="692096" y="4141"/>
                      <a:pt x="658764" y="1919"/>
                      <a:pt x="625432" y="1178"/>
                    </a:cubicBezTo>
                    <a:cubicBezTo>
                      <a:pt x="615062" y="1178"/>
                      <a:pt x="605433" y="2660"/>
                      <a:pt x="595063" y="1919"/>
                    </a:cubicBezTo>
                    <a:cubicBezTo>
                      <a:pt x="535066" y="-4747"/>
                      <a:pt x="480995" y="4882"/>
                      <a:pt x="435071" y="47843"/>
                    </a:cubicBezTo>
                    <a:cubicBezTo>
                      <a:pt x="422479" y="59694"/>
                      <a:pt x="403961" y="64879"/>
                      <a:pt x="388407" y="73027"/>
                    </a:cubicBezTo>
                    <a:cubicBezTo>
                      <a:pt x="372852" y="73767"/>
                      <a:pt x="358038" y="78952"/>
                      <a:pt x="343224" y="85618"/>
                    </a:cubicBezTo>
                    <a:cubicBezTo>
                      <a:pt x="288412" y="110803"/>
                      <a:pt x="231377" y="130061"/>
                      <a:pt x="172121" y="144134"/>
                    </a:cubicBezTo>
                    <a:cubicBezTo>
                      <a:pt x="152863" y="148578"/>
                      <a:pt x="132123" y="151541"/>
                      <a:pt x="115827" y="164133"/>
                    </a:cubicBezTo>
                    <a:cubicBezTo>
                      <a:pt x="89903" y="175244"/>
                      <a:pt x="61015" y="175244"/>
                      <a:pt x="34350" y="182651"/>
                    </a:cubicBezTo>
                    <a:cubicBezTo>
                      <a:pt x="9166" y="179688"/>
                      <a:pt x="-1945" y="188577"/>
                      <a:pt x="277" y="215983"/>
                    </a:cubicBezTo>
                    <a:cubicBezTo>
                      <a:pt x="3240" y="242648"/>
                      <a:pt x="1759" y="270054"/>
                      <a:pt x="277" y="296719"/>
                    </a:cubicBezTo>
                    <a:cubicBezTo>
                      <a:pt x="-463" y="313015"/>
                      <a:pt x="2500" y="321163"/>
                      <a:pt x="21758" y="321163"/>
                    </a:cubicBezTo>
                    <a:cubicBezTo>
                      <a:pt x="78051" y="321163"/>
                      <a:pt x="134345" y="322644"/>
                      <a:pt x="190639" y="324126"/>
                    </a:cubicBezTo>
                    <a:cubicBezTo>
                      <a:pt x="204712" y="326348"/>
                      <a:pt x="219526" y="327829"/>
                      <a:pt x="233599" y="330792"/>
                    </a:cubicBezTo>
                    <a:cubicBezTo>
                      <a:pt x="291374" y="344125"/>
                      <a:pt x="304707" y="358939"/>
                      <a:pt x="309892" y="414492"/>
                    </a:cubicBezTo>
                    <a:cubicBezTo>
                      <a:pt x="309892" y="414492"/>
                      <a:pt x="309892" y="414492"/>
                      <a:pt x="309892" y="414492"/>
                    </a:cubicBezTo>
                    <a:cubicBezTo>
                      <a:pt x="303966" y="435972"/>
                      <a:pt x="319521" y="455971"/>
                      <a:pt x="312114" y="477451"/>
                    </a:cubicBezTo>
                    <a:cubicBezTo>
                      <a:pt x="312114" y="487821"/>
                      <a:pt x="312114" y="498191"/>
                      <a:pt x="312114" y="509302"/>
                    </a:cubicBezTo>
                    <a:cubicBezTo>
                      <a:pt x="311373" y="524116"/>
                      <a:pt x="311373" y="539671"/>
                      <a:pt x="311373" y="554485"/>
                    </a:cubicBezTo>
                    <a:cubicBezTo>
                      <a:pt x="311373" y="587816"/>
                      <a:pt x="311373" y="621148"/>
                      <a:pt x="311373" y="653739"/>
                    </a:cubicBezTo>
                    <a:cubicBezTo>
                      <a:pt x="303966" y="664109"/>
                      <a:pt x="303226" y="675960"/>
                      <a:pt x="303226" y="687812"/>
                    </a:cubicBezTo>
                    <a:cubicBezTo>
                      <a:pt x="302485" y="741883"/>
                      <a:pt x="302485" y="795214"/>
                      <a:pt x="303226" y="849285"/>
                    </a:cubicBezTo>
                    <a:cubicBezTo>
                      <a:pt x="303226" y="861137"/>
                      <a:pt x="304707" y="872988"/>
                      <a:pt x="311373" y="883358"/>
                    </a:cubicBezTo>
                    <a:cubicBezTo>
                      <a:pt x="311373" y="914467"/>
                      <a:pt x="311373" y="945577"/>
                      <a:pt x="311373" y="976686"/>
                    </a:cubicBezTo>
                    <a:cubicBezTo>
                      <a:pt x="311373" y="1001130"/>
                      <a:pt x="309151" y="1026314"/>
                      <a:pt x="312114" y="1050757"/>
                    </a:cubicBezTo>
                    <a:cubicBezTo>
                      <a:pt x="312114" y="1058164"/>
                      <a:pt x="311373" y="1064830"/>
                      <a:pt x="311373" y="1072237"/>
                    </a:cubicBezTo>
                    <a:cubicBezTo>
                      <a:pt x="312114" y="1091496"/>
                      <a:pt x="312855" y="1110754"/>
                      <a:pt x="312855" y="1130012"/>
                    </a:cubicBezTo>
                    <a:cubicBezTo>
                      <a:pt x="312855" y="1144086"/>
                      <a:pt x="315818" y="1150011"/>
                      <a:pt x="331372" y="1150011"/>
                    </a:cubicBezTo>
                    <a:cubicBezTo>
                      <a:pt x="471366" y="1149271"/>
                      <a:pt x="611359" y="1150011"/>
                      <a:pt x="751352" y="1150011"/>
                    </a:cubicBezTo>
                    <a:cubicBezTo>
                      <a:pt x="758759" y="1150011"/>
                      <a:pt x="767648" y="1152233"/>
                      <a:pt x="766907" y="1138901"/>
                    </a:cubicBezTo>
                    <a:cubicBezTo>
                      <a:pt x="766166" y="1126309"/>
                      <a:pt x="766907" y="1113717"/>
                      <a:pt x="766907" y="1101125"/>
                    </a:cubicBezTo>
                    <a:cubicBezTo>
                      <a:pt x="766907" y="1101125"/>
                      <a:pt x="766907" y="1101125"/>
                      <a:pt x="766907" y="1101125"/>
                    </a:cubicBezTo>
                    <a:cubicBezTo>
                      <a:pt x="767648" y="1096681"/>
                      <a:pt x="768388" y="1092237"/>
                      <a:pt x="769129" y="1087792"/>
                    </a:cubicBezTo>
                    <a:cubicBezTo>
                      <a:pt x="778017" y="1077422"/>
                      <a:pt x="778758" y="1065571"/>
                      <a:pt x="778758" y="1052979"/>
                    </a:cubicBezTo>
                    <a:cubicBezTo>
                      <a:pt x="778758" y="958910"/>
                      <a:pt x="780239" y="864840"/>
                      <a:pt x="778017" y="770770"/>
                    </a:cubicBezTo>
                    <a:cubicBezTo>
                      <a:pt x="779499" y="720403"/>
                      <a:pt x="779499" y="670775"/>
                      <a:pt x="778017" y="620407"/>
                    </a:cubicBezTo>
                    <a:cubicBezTo>
                      <a:pt x="779499" y="564114"/>
                      <a:pt x="779499" y="507820"/>
                      <a:pt x="778017" y="450786"/>
                    </a:cubicBezTo>
                    <a:cubicBezTo>
                      <a:pt x="779499" y="390048"/>
                      <a:pt x="779499" y="329311"/>
                      <a:pt x="778017" y="268573"/>
                    </a:cubicBezTo>
                    <a:cubicBezTo>
                      <a:pt x="779499" y="225612"/>
                      <a:pt x="778758" y="182651"/>
                      <a:pt x="778017" y="139690"/>
                    </a:cubicBezTo>
                    <a:cubicBezTo>
                      <a:pt x="775795" y="105618"/>
                      <a:pt x="785424" y="73027"/>
                      <a:pt x="768388" y="41917"/>
                    </a:cubicBezTo>
                    <a:close/>
                    <a:moveTo>
                      <a:pt x="198786" y="238944"/>
                    </a:move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81009" y="239685"/>
                      <a:pt x="166936" y="249314"/>
                      <a:pt x="153603" y="258203"/>
                    </a:cubicBezTo>
                    <a:cubicBezTo>
                      <a:pt x="142493" y="265610"/>
                      <a:pt x="131382" y="272276"/>
                      <a:pt x="121012" y="260425"/>
                    </a:cubicBezTo>
                    <a:cubicBezTo>
                      <a:pt x="106939" y="244129"/>
                      <a:pt x="127679" y="244870"/>
                      <a:pt x="133604" y="237463"/>
                    </a:cubicBezTo>
                    <a:cubicBezTo>
                      <a:pt x="138048" y="231537"/>
                      <a:pt x="141011" y="224871"/>
                      <a:pt x="144715" y="218205"/>
                    </a:cubicBezTo>
                    <a:cubicBezTo>
                      <a:pt x="146937" y="197465"/>
                      <a:pt x="179528" y="170800"/>
                      <a:pt x="201749" y="173022"/>
                    </a:cubicBezTo>
                    <a:cubicBezTo>
                      <a:pt x="221007" y="175244"/>
                      <a:pt x="223970" y="191539"/>
                      <a:pt x="226933" y="207094"/>
                    </a:cubicBezTo>
                    <a:cubicBezTo>
                      <a:pt x="232118" y="231537"/>
                      <a:pt x="214341" y="233759"/>
                      <a:pt x="198786" y="238944"/>
                    </a:cubicBezTo>
                    <a:close/>
                    <a:moveTo>
                      <a:pt x="278782" y="152282"/>
                    </a:moveTo>
                    <a:cubicBezTo>
                      <a:pt x="281005" y="115247"/>
                      <a:pt x="317299" y="120432"/>
                      <a:pt x="337298" y="116728"/>
                    </a:cubicBezTo>
                    <a:cubicBezTo>
                      <a:pt x="365445" y="110803"/>
                      <a:pt x="363963" y="148578"/>
                      <a:pt x="364704" y="163392"/>
                    </a:cubicBezTo>
                    <a:cubicBezTo>
                      <a:pt x="366926" y="195984"/>
                      <a:pt x="330632" y="181910"/>
                      <a:pt x="315818" y="193021"/>
                    </a:cubicBezTo>
                    <a:cubicBezTo>
                      <a:pt x="286189" y="192280"/>
                      <a:pt x="277301" y="175244"/>
                      <a:pt x="278782" y="152282"/>
                    </a:cubicBezTo>
                    <a:close/>
                    <a:moveTo>
                      <a:pt x="447663" y="745587"/>
                    </a:moveTo>
                    <a:cubicBezTo>
                      <a:pt x="433590" y="746327"/>
                      <a:pt x="418776" y="724847"/>
                      <a:pt x="405443" y="749290"/>
                    </a:cubicBezTo>
                    <a:cubicBezTo>
                      <a:pt x="404702" y="750772"/>
                      <a:pt x="398777" y="745587"/>
                      <a:pt x="398036" y="740402"/>
                    </a:cubicBezTo>
                    <a:cubicBezTo>
                      <a:pt x="397295" y="732254"/>
                      <a:pt x="398036" y="718921"/>
                      <a:pt x="385444" y="722625"/>
                    </a:cubicBezTo>
                    <a:cubicBezTo>
                      <a:pt x="374333" y="726328"/>
                      <a:pt x="383222" y="738179"/>
                      <a:pt x="382481" y="746327"/>
                    </a:cubicBezTo>
                    <a:cubicBezTo>
                      <a:pt x="381740" y="751512"/>
                      <a:pt x="383222" y="757438"/>
                      <a:pt x="384703" y="762623"/>
                    </a:cubicBezTo>
                    <a:cubicBezTo>
                      <a:pt x="386925" y="772993"/>
                      <a:pt x="394332" y="785585"/>
                      <a:pt x="383963" y="793732"/>
                    </a:cubicBezTo>
                    <a:cubicBezTo>
                      <a:pt x="375074" y="800399"/>
                      <a:pt x="363963" y="792251"/>
                      <a:pt x="356556" y="786325"/>
                    </a:cubicBezTo>
                    <a:cubicBezTo>
                      <a:pt x="346187" y="778918"/>
                      <a:pt x="333594" y="767067"/>
                      <a:pt x="341742" y="752994"/>
                    </a:cubicBezTo>
                    <a:cubicBezTo>
                      <a:pt x="359519" y="721143"/>
                      <a:pt x="365445" y="690034"/>
                      <a:pt x="343224" y="658183"/>
                    </a:cubicBezTo>
                    <a:cubicBezTo>
                      <a:pt x="342483" y="656702"/>
                      <a:pt x="344705" y="652258"/>
                      <a:pt x="346187" y="650036"/>
                    </a:cubicBezTo>
                    <a:cubicBezTo>
                      <a:pt x="349890" y="645591"/>
                      <a:pt x="354334" y="647073"/>
                      <a:pt x="357297" y="650776"/>
                    </a:cubicBezTo>
                    <a:cubicBezTo>
                      <a:pt x="383222" y="687071"/>
                      <a:pt x="393592" y="653739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398777" y="630777"/>
                      <a:pt x="403221" y="621889"/>
                      <a:pt x="412850" y="620407"/>
                    </a:cubicBezTo>
                    <a:cubicBezTo>
                      <a:pt x="427664" y="618185"/>
                      <a:pt x="443219" y="619667"/>
                      <a:pt x="448404" y="638184"/>
                    </a:cubicBezTo>
                    <a:cubicBezTo>
                      <a:pt x="455070" y="650036"/>
                      <a:pt x="463959" y="659665"/>
                      <a:pt x="450626" y="675960"/>
                    </a:cubicBezTo>
                    <a:cubicBezTo>
                      <a:pt x="441737" y="687812"/>
                      <a:pt x="453589" y="705588"/>
                      <a:pt x="459514" y="719662"/>
                    </a:cubicBezTo>
                    <a:cubicBezTo>
                      <a:pt x="465440" y="735957"/>
                      <a:pt x="459514" y="745587"/>
                      <a:pt x="447663" y="745587"/>
                    </a:cubicBezTo>
                    <a:close/>
                    <a:moveTo>
                      <a:pt x="440997" y="414492"/>
                    </a:moveTo>
                    <a:cubicBezTo>
                      <a:pt x="438775" y="406344"/>
                      <a:pt x="429146" y="392270"/>
                      <a:pt x="418776" y="398196"/>
                    </a:cubicBezTo>
                    <a:cubicBezTo>
                      <a:pt x="389888" y="415973"/>
                      <a:pt x="381740" y="398196"/>
                      <a:pt x="372111" y="376716"/>
                    </a:cubicBezTo>
                    <a:cubicBezTo>
                      <a:pt x="367667" y="367086"/>
                      <a:pt x="357297" y="361902"/>
                      <a:pt x="346927" y="361161"/>
                    </a:cubicBezTo>
                    <a:cubicBezTo>
                      <a:pt x="311373" y="358198"/>
                      <a:pt x="284708" y="334495"/>
                      <a:pt x="249895" y="319681"/>
                    </a:cubicBezTo>
                    <a:cubicBezTo>
                      <a:pt x="263228" y="312274"/>
                      <a:pt x="266931" y="298942"/>
                      <a:pt x="281745" y="295979"/>
                    </a:cubicBezTo>
                    <a:cubicBezTo>
                      <a:pt x="293596" y="293757"/>
                      <a:pt x="297300" y="286350"/>
                      <a:pt x="308411" y="304867"/>
                    </a:cubicBezTo>
                    <a:cubicBezTo>
                      <a:pt x="324706" y="331533"/>
                      <a:pt x="354334" y="354494"/>
                      <a:pt x="392110" y="353013"/>
                    </a:cubicBezTo>
                    <a:cubicBezTo>
                      <a:pt x="404702" y="352272"/>
                      <a:pt x="417294" y="349309"/>
                      <a:pt x="428405" y="357457"/>
                    </a:cubicBezTo>
                    <a:cubicBezTo>
                      <a:pt x="438034" y="364124"/>
                      <a:pt x="474328" y="355976"/>
                      <a:pt x="446922" y="387085"/>
                    </a:cubicBezTo>
                    <a:cubicBezTo>
                      <a:pt x="441737" y="393011"/>
                      <a:pt x="452107" y="401159"/>
                      <a:pt x="460255" y="401900"/>
                    </a:cubicBezTo>
                    <a:cubicBezTo>
                      <a:pt x="497290" y="404862"/>
                      <a:pt x="492846" y="433009"/>
                      <a:pt x="495809" y="458193"/>
                    </a:cubicBezTo>
                    <a:cubicBezTo>
                      <a:pt x="469884" y="452267"/>
                      <a:pt x="448404" y="443379"/>
                      <a:pt x="440997" y="414492"/>
                    </a:cubicBezTo>
                    <a:close/>
                    <a:moveTo>
                      <a:pt x="538029" y="478933"/>
                    </a:moveTo>
                    <a:cubicBezTo>
                      <a:pt x="529141" y="482636"/>
                      <a:pt x="524696" y="476711"/>
                      <a:pt x="526178" y="469304"/>
                    </a:cubicBezTo>
                    <a:cubicBezTo>
                      <a:pt x="526918" y="461156"/>
                      <a:pt x="526918" y="449305"/>
                      <a:pt x="537288" y="447083"/>
                    </a:cubicBezTo>
                    <a:cubicBezTo>
                      <a:pt x="548399" y="444860"/>
                      <a:pt x="546918" y="460415"/>
                      <a:pt x="554324" y="464859"/>
                    </a:cubicBezTo>
                    <a:cubicBezTo>
                      <a:pt x="553584" y="474488"/>
                      <a:pt x="543955" y="475970"/>
                      <a:pt x="538029" y="478933"/>
                    </a:cubicBezTo>
                    <a:close/>
                    <a:moveTo>
                      <a:pt x="613581" y="827805"/>
                    </a:moveTo>
                    <a:cubicBezTo>
                      <a:pt x="607655" y="827805"/>
                      <a:pt x="605433" y="824101"/>
                      <a:pt x="605433" y="819657"/>
                    </a:cubicBezTo>
                    <a:cubicBezTo>
                      <a:pt x="604693" y="810769"/>
                      <a:pt x="610618" y="806324"/>
                      <a:pt x="618766" y="804102"/>
                    </a:cubicBezTo>
                    <a:cubicBezTo>
                      <a:pt x="624691" y="802621"/>
                      <a:pt x="626914" y="807806"/>
                      <a:pt x="626914" y="811509"/>
                    </a:cubicBezTo>
                    <a:cubicBezTo>
                      <a:pt x="626173" y="819657"/>
                      <a:pt x="621729" y="825583"/>
                      <a:pt x="613581" y="82780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aphic 35">
              <a:extLst>
                <a:ext uri="{FF2B5EF4-FFF2-40B4-BE49-F238E27FC236}">
                  <a16:creationId xmlns:a16="http://schemas.microsoft.com/office/drawing/2014/main" id="{0FFDAF8C-2B3A-4583-8EC6-77910E5013E0}"/>
                </a:ext>
              </a:extLst>
            </p:cNvPr>
            <p:cNvGrpSpPr/>
            <p:nvPr/>
          </p:nvGrpSpPr>
          <p:grpSpPr>
            <a:xfrm>
              <a:off x="4288437" y="881022"/>
              <a:ext cx="3599327" cy="805748"/>
              <a:chOff x="4288437" y="881022"/>
              <a:chExt cx="3599327" cy="805748"/>
            </a:xfrm>
            <a:grpFill/>
          </p:grpSpPr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AE462E42-210B-4C1B-94BD-651B505698B3}"/>
                  </a:ext>
                </a:extLst>
              </p:cNvPr>
              <p:cNvSpPr/>
              <p:nvPr/>
            </p:nvSpPr>
            <p:spPr>
              <a:xfrm>
                <a:off x="6707821" y="1238520"/>
                <a:ext cx="845144" cy="446119"/>
              </a:xfrm>
              <a:custGeom>
                <a:avLst/>
                <a:gdLst>
                  <a:gd name="connsiteX0" fmla="*/ 758482 w 845144"/>
                  <a:gd name="connsiteY0" fmla="*/ 387604 h 446119"/>
                  <a:gd name="connsiteX1" fmla="*/ 727372 w 845144"/>
                  <a:gd name="connsiteY1" fmla="*/ 378716 h 446119"/>
                  <a:gd name="connsiteX2" fmla="*/ 690337 w 845144"/>
                  <a:gd name="connsiteY2" fmla="*/ 320200 h 446119"/>
                  <a:gd name="connsiteX3" fmla="*/ 611081 w 845144"/>
                  <a:gd name="connsiteY3" fmla="*/ 259462 h 446119"/>
                  <a:gd name="connsiteX4" fmla="*/ 511827 w 845144"/>
                  <a:gd name="connsiteY4" fmla="*/ 203909 h 446119"/>
                  <a:gd name="connsiteX5" fmla="*/ 417017 w 845144"/>
                  <a:gd name="connsiteY5" fmla="*/ 158726 h 446119"/>
                  <a:gd name="connsiteX6" fmla="*/ 359242 w 845144"/>
                  <a:gd name="connsiteY6" fmla="*/ 149097 h 446119"/>
                  <a:gd name="connsiteX7" fmla="*/ 325170 w 845144"/>
                  <a:gd name="connsiteY7" fmla="*/ 107618 h 446119"/>
                  <a:gd name="connsiteX8" fmla="*/ 276283 w 845144"/>
                  <a:gd name="connsiteY8" fmla="*/ 95766 h 446119"/>
                  <a:gd name="connsiteX9" fmla="*/ 275542 w 845144"/>
                  <a:gd name="connsiteY9" fmla="*/ 94285 h 446119"/>
                  <a:gd name="connsiteX10" fmla="*/ 244433 w 845144"/>
                  <a:gd name="connsiteY10" fmla="*/ 88359 h 446119"/>
                  <a:gd name="connsiteX11" fmla="*/ 222952 w 845144"/>
                  <a:gd name="connsiteY11" fmla="*/ 93544 h 446119"/>
                  <a:gd name="connsiteX12" fmla="*/ 165178 w 845144"/>
                  <a:gd name="connsiteY12" fmla="*/ 66879 h 446119"/>
                  <a:gd name="connsiteX13" fmla="*/ 134068 w 845144"/>
                  <a:gd name="connsiteY13" fmla="*/ 32066 h 446119"/>
                  <a:gd name="connsiteX14" fmla="*/ 62219 w 845144"/>
                  <a:gd name="connsiteY14" fmla="*/ 3919 h 446119"/>
                  <a:gd name="connsiteX15" fmla="*/ 0 w 845144"/>
                  <a:gd name="connsiteY15" fmla="*/ 28362 h 446119"/>
                  <a:gd name="connsiteX16" fmla="*/ 19259 w 845144"/>
                  <a:gd name="connsiteY16" fmla="*/ 54287 h 446119"/>
                  <a:gd name="connsiteX17" fmla="*/ 30369 w 845144"/>
                  <a:gd name="connsiteY17" fmla="*/ 86878 h 446119"/>
                  <a:gd name="connsiteX18" fmla="*/ 75552 w 845144"/>
                  <a:gd name="connsiteY18" fmla="*/ 103173 h 446119"/>
                  <a:gd name="connsiteX19" fmla="*/ 91107 w 845144"/>
                  <a:gd name="connsiteY19" fmla="*/ 118728 h 446119"/>
                  <a:gd name="connsiteX20" fmla="*/ 119254 w 845144"/>
                  <a:gd name="connsiteY20" fmla="*/ 180207 h 446119"/>
                  <a:gd name="connsiteX21" fmla="*/ 179992 w 845144"/>
                  <a:gd name="connsiteY21" fmla="*/ 216501 h 446119"/>
                  <a:gd name="connsiteX22" fmla="*/ 218508 w 845144"/>
                  <a:gd name="connsiteY22" fmla="*/ 176503 h 446119"/>
                  <a:gd name="connsiteX23" fmla="*/ 248877 w 845144"/>
                  <a:gd name="connsiteY23" fmla="*/ 201687 h 446119"/>
                  <a:gd name="connsiteX24" fmla="*/ 291097 w 845144"/>
                  <a:gd name="connsiteY24" fmla="*/ 248352 h 446119"/>
                  <a:gd name="connsiteX25" fmla="*/ 419980 w 845144"/>
                  <a:gd name="connsiteY25" fmla="*/ 235019 h 446119"/>
                  <a:gd name="connsiteX26" fmla="*/ 438497 w 845144"/>
                  <a:gd name="connsiteY26" fmla="*/ 234278 h 446119"/>
                  <a:gd name="connsiteX27" fmla="*/ 451830 w 845144"/>
                  <a:gd name="connsiteY27" fmla="*/ 246870 h 446119"/>
                  <a:gd name="connsiteX28" fmla="*/ 436275 w 845144"/>
                  <a:gd name="connsiteY28" fmla="*/ 255759 h 446119"/>
                  <a:gd name="connsiteX29" fmla="*/ 407388 w 845144"/>
                  <a:gd name="connsiteY29" fmla="*/ 267610 h 446119"/>
                  <a:gd name="connsiteX30" fmla="*/ 459978 w 845144"/>
                  <a:gd name="connsiteY30" fmla="*/ 326866 h 446119"/>
                  <a:gd name="connsiteX31" fmla="*/ 524419 w 845144"/>
                  <a:gd name="connsiteY31" fmla="*/ 346125 h 446119"/>
                  <a:gd name="connsiteX32" fmla="*/ 534048 w 845144"/>
                  <a:gd name="connsiteY32" fmla="*/ 343902 h 446119"/>
                  <a:gd name="connsiteX33" fmla="*/ 635525 w 845144"/>
                  <a:gd name="connsiteY33" fmla="*/ 341680 h 446119"/>
                  <a:gd name="connsiteX34" fmla="*/ 641451 w 845144"/>
                  <a:gd name="connsiteY34" fmla="*/ 362420 h 446119"/>
                  <a:gd name="connsiteX35" fmla="*/ 680708 w 845144"/>
                  <a:gd name="connsiteY35" fmla="*/ 380938 h 446119"/>
                  <a:gd name="connsiteX36" fmla="*/ 648858 w 845144"/>
                  <a:gd name="connsiteY36" fmla="*/ 422417 h 446119"/>
                  <a:gd name="connsiteX37" fmla="*/ 630340 w 845144"/>
                  <a:gd name="connsiteY37" fmla="*/ 363161 h 446119"/>
                  <a:gd name="connsiteX38" fmla="*/ 630340 w 845144"/>
                  <a:gd name="connsiteY38" fmla="*/ 363161 h 446119"/>
                  <a:gd name="connsiteX39" fmla="*/ 630340 w 845144"/>
                  <a:gd name="connsiteY39" fmla="*/ 363161 h 446119"/>
                  <a:gd name="connsiteX40" fmla="*/ 589601 w 845144"/>
                  <a:gd name="connsiteY40" fmla="*/ 363161 h 446119"/>
                  <a:gd name="connsiteX41" fmla="*/ 611822 w 845144"/>
                  <a:gd name="connsiteY41" fmla="*/ 396492 h 446119"/>
                  <a:gd name="connsiteX42" fmla="*/ 614785 w 845144"/>
                  <a:gd name="connsiteY42" fmla="*/ 402418 h 446119"/>
                  <a:gd name="connsiteX43" fmla="*/ 658487 w 845144"/>
                  <a:gd name="connsiteY43" fmla="*/ 446120 h 446119"/>
                  <a:gd name="connsiteX44" fmla="*/ 845144 w 845144"/>
                  <a:gd name="connsiteY44" fmla="*/ 443898 h 446119"/>
                  <a:gd name="connsiteX45" fmla="*/ 758482 w 845144"/>
                  <a:gd name="connsiteY45" fmla="*/ 387604 h 446119"/>
                  <a:gd name="connsiteX46" fmla="*/ 288134 w 845144"/>
                  <a:gd name="connsiteY46" fmla="*/ 139468 h 446119"/>
                  <a:gd name="connsiteX47" fmla="*/ 296282 w 845144"/>
                  <a:gd name="connsiteY47" fmla="*/ 130579 h 446119"/>
                  <a:gd name="connsiteX48" fmla="*/ 317022 w 845144"/>
                  <a:gd name="connsiteY48" fmla="*/ 153541 h 446119"/>
                  <a:gd name="connsiteX49" fmla="*/ 308133 w 845144"/>
                  <a:gd name="connsiteY49" fmla="*/ 164652 h 446119"/>
                  <a:gd name="connsiteX50" fmla="*/ 288134 w 845144"/>
                  <a:gd name="connsiteY50" fmla="*/ 139468 h 446119"/>
                  <a:gd name="connsiteX51" fmla="*/ 313318 w 845144"/>
                  <a:gd name="connsiteY51" fmla="*/ 216501 h 446119"/>
                  <a:gd name="connsiteX52" fmla="*/ 316281 w 845144"/>
                  <a:gd name="connsiteY52" fmla="*/ 195021 h 446119"/>
                  <a:gd name="connsiteX53" fmla="*/ 357761 w 845144"/>
                  <a:gd name="connsiteY53" fmla="*/ 224649 h 446119"/>
                  <a:gd name="connsiteX54" fmla="*/ 313318 w 845144"/>
                  <a:gd name="connsiteY54" fmla="*/ 216501 h 44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845144" h="446119">
                    <a:moveTo>
                      <a:pt x="758482" y="387604"/>
                    </a:moveTo>
                    <a:cubicBezTo>
                      <a:pt x="747371" y="388345"/>
                      <a:pt x="736261" y="386863"/>
                      <a:pt x="727372" y="378716"/>
                    </a:cubicBezTo>
                    <a:cubicBezTo>
                      <a:pt x="716262" y="358716"/>
                      <a:pt x="694781" y="344643"/>
                      <a:pt x="690337" y="320200"/>
                    </a:cubicBezTo>
                    <a:cubicBezTo>
                      <a:pt x="676264" y="283905"/>
                      <a:pt x="651080" y="255759"/>
                      <a:pt x="611081" y="259462"/>
                    </a:cubicBezTo>
                    <a:cubicBezTo>
                      <a:pt x="562195" y="263906"/>
                      <a:pt x="532567" y="247611"/>
                      <a:pt x="511827" y="203909"/>
                    </a:cubicBezTo>
                    <a:cubicBezTo>
                      <a:pt x="493310" y="165393"/>
                      <a:pt x="457756" y="150578"/>
                      <a:pt x="417017" y="158726"/>
                    </a:cubicBezTo>
                    <a:cubicBezTo>
                      <a:pt x="396277" y="163170"/>
                      <a:pt x="377019" y="161689"/>
                      <a:pt x="359242" y="149097"/>
                    </a:cubicBezTo>
                    <a:cubicBezTo>
                      <a:pt x="343687" y="138727"/>
                      <a:pt x="336280" y="121691"/>
                      <a:pt x="325170" y="107618"/>
                    </a:cubicBezTo>
                    <a:cubicBezTo>
                      <a:pt x="306652" y="83174"/>
                      <a:pt x="304430" y="82434"/>
                      <a:pt x="276283" y="95766"/>
                    </a:cubicBezTo>
                    <a:cubicBezTo>
                      <a:pt x="274802" y="96507"/>
                      <a:pt x="275542" y="95026"/>
                      <a:pt x="275542" y="94285"/>
                    </a:cubicBezTo>
                    <a:cubicBezTo>
                      <a:pt x="270357" y="63175"/>
                      <a:pt x="256284" y="79471"/>
                      <a:pt x="244433" y="88359"/>
                    </a:cubicBezTo>
                    <a:cubicBezTo>
                      <a:pt x="237767" y="92803"/>
                      <a:pt x="229618" y="99470"/>
                      <a:pt x="222952" y="93544"/>
                    </a:cubicBezTo>
                    <a:cubicBezTo>
                      <a:pt x="206657" y="77989"/>
                      <a:pt x="182954" y="79471"/>
                      <a:pt x="165178" y="66879"/>
                    </a:cubicBezTo>
                    <a:cubicBezTo>
                      <a:pt x="151104" y="58731"/>
                      <a:pt x="144437" y="43917"/>
                      <a:pt x="134068" y="32066"/>
                    </a:cubicBezTo>
                    <a:cubicBezTo>
                      <a:pt x="114809" y="11326"/>
                      <a:pt x="94811" y="-8673"/>
                      <a:pt x="62219" y="3919"/>
                    </a:cubicBezTo>
                    <a:cubicBezTo>
                      <a:pt x="41480" y="12067"/>
                      <a:pt x="20740" y="20214"/>
                      <a:pt x="0" y="28362"/>
                    </a:cubicBezTo>
                    <a:cubicBezTo>
                      <a:pt x="5185" y="37991"/>
                      <a:pt x="8889" y="49102"/>
                      <a:pt x="19259" y="54287"/>
                    </a:cubicBezTo>
                    <a:cubicBezTo>
                      <a:pt x="34073" y="61694"/>
                      <a:pt x="23703" y="77249"/>
                      <a:pt x="30369" y="86878"/>
                    </a:cubicBezTo>
                    <a:cubicBezTo>
                      <a:pt x="45183" y="92803"/>
                      <a:pt x="59997" y="101692"/>
                      <a:pt x="75552" y="103173"/>
                    </a:cubicBezTo>
                    <a:cubicBezTo>
                      <a:pt x="88144" y="104655"/>
                      <a:pt x="93329" y="110580"/>
                      <a:pt x="91107" y="118728"/>
                    </a:cubicBezTo>
                    <a:cubicBezTo>
                      <a:pt x="82219" y="148356"/>
                      <a:pt x="105921" y="161689"/>
                      <a:pt x="119254" y="180207"/>
                    </a:cubicBezTo>
                    <a:cubicBezTo>
                      <a:pt x="131105" y="206131"/>
                      <a:pt x="159993" y="206131"/>
                      <a:pt x="179992" y="216501"/>
                    </a:cubicBezTo>
                    <a:cubicBezTo>
                      <a:pt x="199990" y="226871"/>
                      <a:pt x="215545" y="201687"/>
                      <a:pt x="218508" y="176503"/>
                    </a:cubicBezTo>
                    <a:cubicBezTo>
                      <a:pt x="234063" y="182429"/>
                      <a:pt x="239248" y="195021"/>
                      <a:pt x="248877" y="201687"/>
                    </a:cubicBezTo>
                    <a:cubicBezTo>
                      <a:pt x="265913" y="214279"/>
                      <a:pt x="269617" y="239463"/>
                      <a:pt x="291097" y="248352"/>
                    </a:cubicBezTo>
                    <a:cubicBezTo>
                      <a:pt x="342947" y="284646"/>
                      <a:pt x="374797" y="281683"/>
                      <a:pt x="419980" y="235019"/>
                    </a:cubicBezTo>
                    <a:cubicBezTo>
                      <a:pt x="425905" y="228352"/>
                      <a:pt x="431831" y="232056"/>
                      <a:pt x="438497" y="234278"/>
                    </a:cubicBezTo>
                    <a:cubicBezTo>
                      <a:pt x="445164" y="236500"/>
                      <a:pt x="452571" y="239463"/>
                      <a:pt x="451830" y="246870"/>
                    </a:cubicBezTo>
                    <a:cubicBezTo>
                      <a:pt x="451830" y="256499"/>
                      <a:pt x="442201" y="253536"/>
                      <a:pt x="436275" y="255759"/>
                    </a:cubicBezTo>
                    <a:cubicBezTo>
                      <a:pt x="428128" y="257981"/>
                      <a:pt x="420721" y="261684"/>
                      <a:pt x="407388" y="267610"/>
                    </a:cubicBezTo>
                    <a:cubicBezTo>
                      <a:pt x="437016" y="281683"/>
                      <a:pt x="448867" y="303164"/>
                      <a:pt x="459978" y="326866"/>
                    </a:cubicBezTo>
                    <a:cubicBezTo>
                      <a:pt x="474051" y="358716"/>
                      <a:pt x="493310" y="362420"/>
                      <a:pt x="524419" y="346125"/>
                    </a:cubicBezTo>
                    <a:cubicBezTo>
                      <a:pt x="527382" y="344643"/>
                      <a:pt x="531085" y="343162"/>
                      <a:pt x="534048" y="343902"/>
                    </a:cubicBezTo>
                    <a:cubicBezTo>
                      <a:pt x="568121" y="355013"/>
                      <a:pt x="600712" y="334273"/>
                      <a:pt x="635525" y="341680"/>
                    </a:cubicBezTo>
                    <a:cubicBezTo>
                      <a:pt x="659227" y="346865"/>
                      <a:pt x="648858" y="352791"/>
                      <a:pt x="641451" y="362420"/>
                    </a:cubicBezTo>
                    <a:cubicBezTo>
                      <a:pt x="646636" y="380938"/>
                      <a:pt x="657005" y="391308"/>
                      <a:pt x="680708" y="380938"/>
                    </a:cubicBezTo>
                    <a:cubicBezTo>
                      <a:pt x="674782" y="402418"/>
                      <a:pt x="668116" y="418714"/>
                      <a:pt x="648858" y="422417"/>
                    </a:cubicBezTo>
                    <a:cubicBezTo>
                      <a:pt x="638488" y="424639"/>
                      <a:pt x="625155" y="380197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16266" y="361679"/>
                      <a:pt x="595527" y="352791"/>
                      <a:pt x="589601" y="363161"/>
                    </a:cubicBezTo>
                    <a:cubicBezTo>
                      <a:pt x="579972" y="378716"/>
                      <a:pt x="606637" y="383160"/>
                      <a:pt x="611822" y="396492"/>
                    </a:cubicBezTo>
                    <a:cubicBezTo>
                      <a:pt x="612563" y="398715"/>
                      <a:pt x="613304" y="400196"/>
                      <a:pt x="614785" y="402418"/>
                    </a:cubicBezTo>
                    <a:cubicBezTo>
                      <a:pt x="613304" y="436490"/>
                      <a:pt x="622192" y="445379"/>
                      <a:pt x="658487" y="446120"/>
                    </a:cubicBezTo>
                    <a:cubicBezTo>
                      <a:pt x="720706" y="445379"/>
                      <a:pt x="782925" y="444638"/>
                      <a:pt x="845144" y="443898"/>
                    </a:cubicBezTo>
                    <a:cubicBezTo>
                      <a:pt x="826627" y="396492"/>
                      <a:pt x="809591" y="385382"/>
                      <a:pt x="758482" y="387604"/>
                    </a:cubicBezTo>
                    <a:close/>
                    <a:moveTo>
                      <a:pt x="288134" y="139468"/>
                    </a:moveTo>
                    <a:cubicBezTo>
                      <a:pt x="286653" y="134283"/>
                      <a:pt x="291097" y="132061"/>
                      <a:pt x="296282" y="130579"/>
                    </a:cubicBezTo>
                    <a:cubicBezTo>
                      <a:pt x="301467" y="139468"/>
                      <a:pt x="316281" y="140949"/>
                      <a:pt x="317022" y="153541"/>
                    </a:cubicBezTo>
                    <a:cubicBezTo>
                      <a:pt x="317022" y="157985"/>
                      <a:pt x="315541" y="166874"/>
                      <a:pt x="308133" y="164652"/>
                    </a:cubicBezTo>
                    <a:cubicBezTo>
                      <a:pt x="297763" y="160948"/>
                      <a:pt x="291838" y="150578"/>
                      <a:pt x="288134" y="139468"/>
                    </a:cubicBezTo>
                    <a:close/>
                    <a:moveTo>
                      <a:pt x="313318" y="216501"/>
                    </a:moveTo>
                    <a:cubicBezTo>
                      <a:pt x="310355" y="209094"/>
                      <a:pt x="309615" y="197243"/>
                      <a:pt x="316281" y="195021"/>
                    </a:cubicBezTo>
                    <a:cubicBezTo>
                      <a:pt x="339243" y="188354"/>
                      <a:pt x="337021" y="216501"/>
                      <a:pt x="357761" y="224649"/>
                    </a:cubicBezTo>
                    <a:cubicBezTo>
                      <a:pt x="336280" y="230575"/>
                      <a:pt x="320726" y="236500"/>
                      <a:pt x="313318" y="2165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6512DAE-3783-460F-9867-4FA637A001F3}"/>
                  </a:ext>
                </a:extLst>
              </p:cNvPr>
              <p:cNvSpPr/>
              <p:nvPr/>
            </p:nvSpPr>
            <p:spPr>
              <a:xfrm>
                <a:off x="4288437" y="881022"/>
                <a:ext cx="3599327" cy="805748"/>
              </a:xfrm>
              <a:custGeom>
                <a:avLst/>
                <a:gdLst>
                  <a:gd name="connsiteX0" fmla="*/ 3511924 w 3599327"/>
                  <a:gd name="connsiteY0" fmla="*/ 692511 h 805748"/>
                  <a:gd name="connsiteX1" fmla="*/ 3439336 w 3599327"/>
                  <a:gd name="connsiteY1" fmla="*/ 650291 h 805748"/>
                  <a:gd name="connsiteX2" fmla="*/ 3426003 w 3599327"/>
                  <a:gd name="connsiteY2" fmla="*/ 588072 h 805748"/>
                  <a:gd name="connsiteX3" fmla="*/ 3320823 w 3599327"/>
                  <a:gd name="connsiteY3" fmla="*/ 543630 h 805748"/>
                  <a:gd name="connsiteX4" fmla="*/ 3254900 w 3599327"/>
                  <a:gd name="connsiteY4" fmla="*/ 497706 h 805748"/>
                  <a:gd name="connsiteX5" fmla="*/ 3157868 w 3599327"/>
                  <a:gd name="connsiteY5" fmla="*/ 404377 h 805748"/>
                  <a:gd name="connsiteX6" fmla="*/ 3056391 w 3599327"/>
                  <a:gd name="connsiteY6" fmla="*/ 346602 h 805748"/>
                  <a:gd name="connsiteX7" fmla="*/ 2939360 w 3599327"/>
                  <a:gd name="connsiteY7" fmla="*/ 294753 h 805748"/>
                  <a:gd name="connsiteX8" fmla="*/ 2909732 w 3599327"/>
                  <a:gd name="connsiteY8" fmla="*/ 302160 h 805748"/>
                  <a:gd name="connsiteX9" fmla="*/ 2846772 w 3599327"/>
                  <a:gd name="connsiteY9" fmla="*/ 251792 h 805748"/>
                  <a:gd name="connsiteX10" fmla="*/ 2801589 w 3599327"/>
                  <a:gd name="connsiteY10" fmla="*/ 208831 h 805748"/>
                  <a:gd name="connsiteX11" fmla="*/ 2799367 w 3599327"/>
                  <a:gd name="connsiteY11" fmla="*/ 222164 h 805748"/>
                  <a:gd name="connsiteX12" fmla="*/ 2788256 w 3599327"/>
                  <a:gd name="connsiteY12" fmla="*/ 248829 h 805748"/>
                  <a:gd name="connsiteX13" fmla="*/ 2786775 w 3599327"/>
                  <a:gd name="connsiteY13" fmla="*/ 225127 h 805748"/>
                  <a:gd name="connsiteX14" fmla="*/ 2780849 w 3599327"/>
                  <a:gd name="connsiteY14" fmla="*/ 202165 h 805748"/>
                  <a:gd name="connsiteX15" fmla="*/ 2762332 w 3599327"/>
                  <a:gd name="connsiteY15" fmla="*/ 222164 h 805748"/>
                  <a:gd name="connsiteX16" fmla="*/ 2723074 w 3599327"/>
                  <a:gd name="connsiteY16" fmla="*/ 234756 h 805748"/>
                  <a:gd name="connsiteX17" fmla="*/ 2683076 w 3599327"/>
                  <a:gd name="connsiteY17" fmla="*/ 206609 h 805748"/>
                  <a:gd name="connsiteX18" fmla="*/ 2628264 w 3599327"/>
                  <a:gd name="connsiteY18" fmla="*/ 148093 h 805748"/>
                  <a:gd name="connsiteX19" fmla="*/ 2577155 w 3599327"/>
                  <a:gd name="connsiteY19" fmla="*/ 122909 h 805748"/>
                  <a:gd name="connsiteX20" fmla="*/ 2470494 w 3599327"/>
                  <a:gd name="connsiteY20" fmla="*/ 147353 h 805748"/>
                  <a:gd name="connsiteX21" fmla="*/ 2446051 w 3599327"/>
                  <a:gd name="connsiteY21" fmla="*/ 174018 h 805748"/>
                  <a:gd name="connsiteX22" fmla="*/ 2404571 w 3599327"/>
                  <a:gd name="connsiteY22" fmla="*/ 139946 h 805748"/>
                  <a:gd name="connsiteX23" fmla="*/ 2389016 w 3599327"/>
                  <a:gd name="connsiteY23" fmla="*/ 116243 h 805748"/>
                  <a:gd name="connsiteX24" fmla="*/ 2417163 w 3599327"/>
                  <a:gd name="connsiteY24" fmla="*/ 126613 h 805748"/>
                  <a:gd name="connsiteX25" fmla="*/ 2443088 w 3599327"/>
                  <a:gd name="connsiteY25" fmla="*/ 135501 h 805748"/>
                  <a:gd name="connsiteX26" fmla="*/ 2408274 w 3599327"/>
                  <a:gd name="connsiteY26" fmla="*/ 94022 h 805748"/>
                  <a:gd name="connsiteX27" fmla="*/ 2303095 w 3599327"/>
                  <a:gd name="connsiteY27" fmla="*/ 77726 h 805748"/>
                  <a:gd name="connsiteX28" fmla="*/ 2220136 w 3599327"/>
                  <a:gd name="connsiteY28" fmla="*/ 81430 h 805748"/>
                  <a:gd name="connsiteX29" fmla="*/ 2175693 w 3599327"/>
                  <a:gd name="connsiteY29" fmla="*/ 40691 h 805748"/>
                  <a:gd name="connsiteX30" fmla="*/ 2062366 w 3599327"/>
                  <a:gd name="connsiteY30" fmla="*/ 50320 h 805748"/>
                  <a:gd name="connsiteX31" fmla="*/ 2054217 w 3599327"/>
                  <a:gd name="connsiteY31" fmla="*/ 56246 h 805748"/>
                  <a:gd name="connsiteX32" fmla="*/ 1942371 w 3599327"/>
                  <a:gd name="connsiteY32" fmla="*/ 40691 h 805748"/>
                  <a:gd name="connsiteX33" fmla="*/ 1940149 w 3599327"/>
                  <a:gd name="connsiteY33" fmla="*/ 15507 h 805748"/>
                  <a:gd name="connsiteX34" fmla="*/ 1856449 w 3599327"/>
                  <a:gd name="connsiteY34" fmla="*/ 12544 h 805748"/>
                  <a:gd name="connsiteX35" fmla="*/ 1726085 w 3599327"/>
                  <a:gd name="connsiteY35" fmla="*/ 14767 h 805748"/>
                  <a:gd name="connsiteX36" fmla="*/ 1694235 w 3599327"/>
                  <a:gd name="connsiteY36" fmla="*/ 8841 h 805748"/>
                  <a:gd name="connsiteX37" fmla="*/ 1612017 w 3599327"/>
                  <a:gd name="connsiteY37" fmla="*/ 42173 h 805748"/>
                  <a:gd name="connsiteX38" fmla="*/ 1519429 w 3599327"/>
                  <a:gd name="connsiteY38" fmla="*/ 54765 h 805748"/>
                  <a:gd name="connsiteX39" fmla="*/ 1478690 w 3599327"/>
                  <a:gd name="connsiteY39" fmla="*/ 32543 h 805748"/>
                  <a:gd name="connsiteX40" fmla="*/ 1438692 w 3599327"/>
                  <a:gd name="connsiteY40" fmla="*/ 23655 h 805748"/>
                  <a:gd name="connsiteX41" fmla="*/ 1371288 w 3599327"/>
                  <a:gd name="connsiteY41" fmla="*/ 82171 h 805748"/>
                  <a:gd name="connsiteX42" fmla="*/ 1319438 w 3599327"/>
                  <a:gd name="connsiteY42" fmla="*/ 97725 h 805748"/>
                  <a:gd name="connsiteX43" fmla="*/ 1272033 w 3599327"/>
                  <a:gd name="connsiteY43" fmla="*/ 81430 h 805748"/>
                  <a:gd name="connsiteX44" fmla="*/ 1172779 w 3599327"/>
                  <a:gd name="connsiteY44" fmla="*/ 103651 h 805748"/>
                  <a:gd name="connsiteX45" fmla="*/ 1055007 w 3599327"/>
                  <a:gd name="connsiteY45" fmla="*/ 143649 h 805748"/>
                  <a:gd name="connsiteX46" fmla="*/ 977974 w 3599327"/>
                  <a:gd name="connsiteY46" fmla="*/ 148093 h 805748"/>
                  <a:gd name="connsiteX47" fmla="*/ 956493 w 3599327"/>
                  <a:gd name="connsiteY47" fmla="*/ 167352 h 805748"/>
                  <a:gd name="connsiteX48" fmla="*/ 943901 w 3599327"/>
                  <a:gd name="connsiteY48" fmla="*/ 187351 h 805748"/>
                  <a:gd name="connsiteX49" fmla="*/ 831314 w 3599327"/>
                  <a:gd name="connsiteY49" fmla="*/ 211794 h 805748"/>
                  <a:gd name="connsiteX50" fmla="*/ 733541 w 3599327"/>
                  <a:gd name="connsiteY50" fmla="*/ 259940 h 805748"/>
                  <a:gd name="connsiteX51" fmla="*/ 690580 w 3599327"/>
                  <a:gd name="connsiteY51" fmla="*/ 310308 h 805748"/>
                  <a:gd name="connsiteX52" fmla="*/ 627620 w 3599327"/>
                  <a:gd name="connsiteY52" fmla="*/ 317715 h 805748"/>
                  <a:gd name="connsiteX53" fmla="*/ 534291 w 3599327"/>
                  <a:gd name="connsiteY53" fmla="*/ 380675 h 805748"/>
                  <a:gd name="connsiteX54" fmla="*/ 444666 w 3599327"/>
                  <a:gd name="connsiteY54" fmla="*/ 436968 h 805748"/>
                  <a:gd name="connsiteX55" fmla="*/ 384669 w 3599327"/>
                  <a:gd name="connsiteY55" fmla="*/ 464374 h 805748"/>
                  <a:gd name="connsiteX56" fmla="*/ 370596 w 3599327"/>
                  <a:gd name="connsiteY56" fmla="*/ 466596 h 805748"/>
                  <a:gd name="connsiteX57" fmla="*/ 346153 w 3599327"/>
                  <a:gd name="connsiteY57" fmla="*/ 485114 h 805748"/>
                  <a:gd name="connsiteX58" fmla="*/ 362448 w 3599327"/>
                  <a:gd name="connsiteY58" fmla="*/ 519927 h 805748"/>
                  <a:gd name="connsiteX59" fmla="*/ 327635 w 3599327"/>
                  <a:gd name="connsiteY59" fmla="*/ 522890 h 805748"/>
                  <a:gd name="connsiteX60" fmla="*/ 252083 w 3599327"/>
                  <a:gd name="connsiteY60" fmla="*/ 558444 h 805748"/>
                  <a:gd name="connsiteX61" fmla="*/ 215048 w 3599327"/>
                  <a:gd name="connsiteY61" fmla="*/ 571036 h 805748"/>
                  <a:gd name="connsiteX62" fmla="*/ 166161 w 3599327"/>
                  <a:gd name="connsiteY62" fmla="*/ 628070 h 805748"/>
                  <a:gd name="connsiteX63" fmla="*/ 72092 w 3599327"/>
                  <a:gd name="connsiteY63" fmla="*/ 719918 h 805748"/>
                  <a:gd name="connsiteX64" fmla="*/ 12835 w 3599327"/>
                  <a:gd name="connsiteY64" fmla="*/ 753990 h 805748"/>
                  <a:gd name="connsiteX65" fmla="*/ 3947 w 3599327"/>
                  <a:gd name="connsiteY65" fmla="*/ 785840 h 805748"/>
                  <a:gd name="connsiteX66" fmla="*/ 39501 w 3599327"/>
                  <a:gd name="connsiteY66" fmla="*/ 793988 h 805748"/>
                  <a:gd name="connsiteX67" fmla="*/ 58018 w 3599327"/>
                  <a:gd name="connsiteY67" fmla="*/ 789544 h 805748"/>
                  <a:gd name="connsiteX68" fmla="*/ 169124 w 3599327"/>
                  <a:gd name="connsiteY68" fmla="*/ 803617 h 805748"/>
                  <a:gd name="connsiteX69" fmla="*/ 235787 w 3599327"/>
                  <a:gd name="connsiteY69" fmla="*/ 731028 h 805748"/>
                  <a:gd name="connsiteX70" fmla="*/ 239491 w 3599327"/>
                  <a:gd name="connsiteY70" fmla="*/ 705103 h 805748"/>
                  <a:gd name="connsiteX71" fmla="*/ 289118 w 3599327"/>
                  <a:gd name="connsiteY71" fmla="*/ 680660 h 805748"/>
                  <a:gd name="connsiteX72" fmla="*/ 332820 w 3599327"/>
                  <a:gd name="connsiteY72" fmla="*/ 677697 h 805748"/>
                  <a:gd name="connsiteX73" fmla="*/ 430593 w 3599327"/>
                  <a:gd name="connsiteY73" fmla="*/ 599183 h 805748"/>
                  <a:gd name="connsiteX74" fmla="*/ 529107 w 3599327"/>
                  <a:gd name="connsiteY74" fmla="*/ 550296 h 805748"/>
                  <a:gd name="connsiteX75" fmla="*/ 600214 w 3599327"/>
                  <a:gd name="connsiteY75" fmla="*/ 508817 h 805748"/>
                  <a:gd name="connsiteX76" fmla="*/ 586882 w 3599327"/>
                  <a:gd name="connsiteY76" fmla="*/ 466596 h 805748"/>
                  <a:gd name="connsiteX77" fmla="*/ 577993 w 3599327"/>
                  <a:gd name="connsiteY77" fmla="*/ 458449 h 805748"/>
                  <a:gd name="connsiteX78" fmla="*/ 583919 w 3599327"/>
                  <a:gd name="connsiteY78" fmla="*/ 451042 h 805748"/>
                  <a:gd name="connsiteX79" fmla="*/ 596511 w 3599327"/>
                  <a:gd name="connsiteY79" fmla="*/ 456967 h 805748"/>
                  <a:gd name="connsiteX80" fmla="*/ 621695 w 3599327"/>
                  <a:gd name="connsiteY80" fmla="*/ 460671 h 805748"/>
                  <a:gd name="connsiteX81" fmla="*/ 697246 w 3599327"/>
                  <a:gd name="connsiteY81" fmla="*/ 440672 h 805748"/>
                  <a:gd name="connsiteX82" fmla="*/ 804648 w 3599327"/>
                  <a:gd name="connsiteY82" fmla="*/ 381415 h 805748"/>
                  <a:gd name="connsiteX83" fmla="*/ 855017 w 3599327"/>
                  <a:gd name="connsiteY83" fmla="*/ 346602 h 805748"/>
                  <a:gd name="connsiteX84" fmla="*/ 905385 w 3599327"/>
                  <a:gd name="connsiteY84" fmla="*/ 350306 h 805748"/>
                  <a:gd name="connsiteX85" fmla="*/ 996491 w 3599327"/>
                  <a:gd name="connsiteY85" fmla="*/ 314011 h 805748"/>
                  <a:gd name="connsiteX86" fmla="*/ 1105375 w 3599327"/>
                  <a:gd name="connsiteY86" fmla="*/ 274754 h 805748"/>
                  <a:gd name="connsiteX87" fmla="*/ 1202407 w 3599327"/>
                  <a:gd name="connsiteY87" fmla="*/ 248089 h 805748"/>
                  <a:gd name="connsiteX88" fmla="*/ 1313513 w 3599327"/>
                  <a:gd name="connsiteY88" fmla="*/ 219942 h 805748"/>
                  <a:gd name="connsiteX89" fmla="*/ 1383880 w 3599327"/>
                  <a:gd name="connsiteY89" fmla="*/ 224386 h 805748"/>
                  <a:gd name="connsiteX90" fmla="*/ 1383880 w 3599327"/>
                  <a:gd name="connsiteY90" fmla="*/ 158463 h 805748"/>
                  <a:gd name="connsiteX91" fmla="*/ 1381658 w 3599327"/>
                  <a:gd name="connsiteY91" fmla="*/ 134020 h 805748"/>
                  <a:gd name="connsiteX92" fmla="*/ 1417952 w 3599327"/>
                  <a:gd name="connsiteY92" fmla="*/ 120687 h 805748"/>
                  <a:gd name="connsiteX93" fmla="*/ 1417952 w 3599327"/>
                  <a:gd name="connsiteY93" fmla="*/ 148093 h 805748"/>
                  <a:gd name="connsiteX94" fmla="*/ 1444618 w 3599327"/>
                  <a:gd name="connsiteY94" fmla="*/ 172537 h 805748"/>
                  <a:gd name="connsiteX95" fmla="*/ 1484616 w 3599327"/>
                  <a:gd name="connsiteY95" fmla="*/ 168092 h 805748"/>
                  <a:gd name="connsiteX96" fmla="*/ 1519429 w 3599327"/>
                  <a:gd name="connsiteY96" fmla="*/ 179203 h 805748"/>
                  <a:gd name="connsiteX97" fmla="*/ 1636460 w 3599327"/>
                  <a:gd name="connsiteY97" fmla="*/ 168092 h 805748"/>
                  <a:gd name="connsiteX98" fmla="*/ 1694976 w 3599327"/>
                  <a:gd name="connsiteY98" fmla="*/ 148093 h 805748"/>
                  <a:gd name="connsiteX99" fmla="*/ 1743862 w 3599327"/>
                  <a:gd name="connsiteY99" fmla="*/ 168092 h 805748"/>
                  <a:gd name="connsiteX100" fmla="*/ 1853487 w 3599327"/>
                  <a:gd name="connsiteY100" fmla="*/ 162907 h 805748"/>
                  <a:gd name="connsiteX101" fmla="*/ 1919409 w 3599327"/>
                  <a:gd name="connsiteY101" fmla="*/ 148834 h 805748"/>
                  <a:gd name="connsiteX102" fmla="*/ 1956444 w 3599327"/>
                  <a:gd name="connsiteY102" fmla="*/ 169574 h 805748"/>
                  <a:gd name="connsiteX103" fmla="*/ 2034218 w 3599327"/>
                  <a:gd name="connsiteY103" fmla="*/ 193276 h 805748"/>
                  <a:gd name="connsiteX104" fmla="*/ 2089771 w 3599327"/>
                  <a:gd name="connsiteY104" fmla="*/ 154019 h 805748"/>
                  <a:gd name="connsiteX105" fmla="*/ 2103845 w 3599327"/>
                  <a:gd name="connsiteY105" fmla="*/ 147353 h 805748"/>
                  <a:gd name="connsiteX106" fmla="*/ 2160879 w 3599327"/>
                  <a:gd name="connsiteY106" fmla="*/ 178462 h 805748"/>
                  <a:gd name="connsiteX107" fmla="*/ 2298650 w 3599327"/>
                  <a:gd name="connsiteY107" fmla="*/ 202906 h 805748"/>
                  <a:gd name="connsiteX108" fmla="*/ 2366795 w 3599327"/>
                  <a:gd name="connsiteY108" fmla="*/ 215498 h 805748"/>
                  <a:gd name="connsiteX109" fmla="*/ 2411978 w 3599327"/>
                  <a:gd name="connsiteY109" fmla="*/ 265125 h 805748"/>
                  <a:gd name="connsiteX110" fmla="*/ 2431977 w 3599327"/>
                  <a:gd name="connsiteY110" fmla="*/ 280680 h 805748"/>
                  <a:gd name="connsiteX111" fmla="*/ 2487530 w 3599327"/>
                  <a:gd name="connsiteY111" fmla="*/ 254755 h 805748"/>
                  <a:gd name="connsiteX112" fmla="*/ 2490493 w 3599327"/>
                  <a:gd name="connsiteY112" fmla="*/ 188091 h 805748"/>
                  <a:gd name="connsiteX113" fmla="*/ 2491974 w 3599327"/>
                  <a:gd name="connsiteY113" fmla="*/ 174018 h 805748"/>
                  <a:gd name="connsiteX114" fmla="*/ 2512714 w 3599327"/>
                  <a:gd name="connsiteY114" fmla="*/ 202165 h 805748"/>
                  <a:gd name="connsiteX115" fmla="*/ 2539379 w 3599327"/>
                  <a:gd name="connsiteY115" fmla="*/ 228830 h 805748"/>
                  <a:gd name="connsiteX116" fmla="*/ 2579377 w 3599327"/>
                  <a:gd name="connsiteY116" fmla="*/ 256977 h 805748"/>
                  <a:gd name="connsiteX117" fmla="*/ 2627523 w 3599327"/>
                  <a:gd name="connsiteY117" fmla="*/ 328085 h 805748"/>
                  <a:gd name="connsiteX118" fmla="*/ 2680854 w 3599327"/>
                  <a:gd name="connsiteY118" fmla="*/ 354009 h 805748"/>
                  <a:gd name="connsiteX119" fmla="*/ 2725296 w 3599327"/>
                  <a:gd name="connsiteY119" fmla="*/ 336973 h 805748"/>
                  <a:gd name="connsiteX120" fmla="*/ 2736407 w 3599327"/>
                  <a:gd name="connsiteY120" fmla="*/ 311048 h 805748"/>
                  <a:gd name="connsiteX121" fmla="*/ 2791960 w 3599327"/>
                  <a:gd name="connsiteY121" fmla="*/ 371786 h 805748"/>
                  <a:gd name="connsiteX122" fmla="*/ 2840846 w 3599327"/>
                  <a:gd name="connsiteY122" fmla="*/ 421413 h 805748"/>
                  <a:gd name="connsiteX123" fmla="*/ 2971951 w 3599327"/>
                  <a:gd name="connsiteY123" fmla="*/ 387341 h 805748"/>
                  <a:gd name="connsiteX124" fmla="*/ 2957877 w 3599327"/>
                  <a:gd name="connsiteY124" fmla="*/ 399192 h 805748"/>
                  <a:gd name="connsiteX125" fmla="*/ 2953433 w 3599327"/>
                  <a:gd name="connsiteY125" fmla="*/ 430302 h 805748"/>
                  <a:gd name="connsiteX126" fmla="*/ 2989728 w 3599327"/>
                  <a:gd name="connsiteY126" fmla="*/ 477707 h 805748"/>
                  <a:gd name="connsiteX127" fmla="*/ 3036392 w 3599327"/>
                  <a:gd name="connsiteY127" fmla="*/ 525112 h 805748"/>
                  <a:gd name="connsiteX128" fmla="*/ 3074168 w 3599327"/>
                  <a:gd name="connsiteY128" fmla="*/ 518446 h 805748"/>
                  <a:gd name="connsiteX129" fmla="*/ 3100093 w 3599327"/>
                  <a:gd name="connsiteY129" fmla="*/ 507335 h 805748"/>
                  <a:gd name="connsiteX130" fmla="*/ 3153424 w 3599327"/>
                  <a:gd name="connsiteY130" fmla="*/ 502891 h 805748"/>
                  <a:gd name="connsiteX131" fmla="*/ 3200088 w 3599327"/>
                  <a:gd name="connsiteY131" fmla="*/ 531038 h 805748"/>
                  <a:gd name="connsiteX132" fmla="*/ 3211939 w 3599327"/>
                  <a:gd name="connsiteY132" fmla="*/ 547333 h 805748"/>
                  <a:gd name="connsiteX133" fmla="*/ 3240086 w 3599327"/>
                  <a:gd name="connsiteY133" fmla="*/ 548815 h 805748"/>
                  <a:gd name="connsiteX134" fmla="*/ 3203791 w 3599327"/>
                  <a:gd name="connsiteY134" fmla="*/ 560666 h 805748"/>
                  <a:gd name="connsiteX135" fmla="*/ 3186014 w 3599327"/>
                  <a:gd name="connsiteY135" fmla="*/ 525112 h 805748"/>
                  <a:gd name="connsiteX136" fmla="*/ 3142313 w 3599327"/>
                  <a:gd name="connsiteY136" fmla="*/ 514002 h 805748"/>
                  <a:gd name="connsiteX137" fmla="*/ 3147498 w 3599327"/>
                  <a:gd name="connsiteY137" fmla="*/ 548074 h 805748"/>
                  <a:gd name="connsiteX138" fmla="*/ 3173423 w 3599327"/>
                  <a:gd name="connsiteY138" fmla="*/ 594738 h 805748"/>
                  <a:gd name="connsiteX139" fmla="*/ 3208976 w 3599327"/>
                  <a:gd name="connsiteY139" fmla="*/ 639181 h 805748"/>
                  <a:gd name="connsiteX140" fmla="*/ 3230457 w 3599327"/>
                  <a:gd name="connsiteY140" fmla="*/ 653254 h 805748"/>
                  <a:gd name="connsiteX141" fmla="*/ 3257122 w 3599327"/>
                  <a:gd name="connsiteY141" fmla="*/ 655476 h 805748"/>
                  <a:gd name="connsiteX142" fmla="*/ 3342303 w 3599327"/>
                  <a:gd name="connsiteY142" fmla="*/ 714733 h 805748"/>
                  <a:gd name="connsiteX143" fmla="*/ 3351932 w 3599327"/>
                  <a:gd name="connsiteY143" fmla="*/ 728065 h 805748"/>
                  <a:gd name="connsiteX144" fmla="*/ 3439336 w 3599327"/>
                  <a:gd name="connsiteY144" fmla="*/ 787322 h 805748"/>
                  <a:gd name="connsiteX145" fmla="*/ 3459335 w 3599327"/>
                  <a:gd name="connsiteY145" fmla="*/ 790284 h 805748"/>
                  <a:gd name="connsiteX146" fmla="*/ 3584514 w 3599327"/>
                  <a:gd name="connsiteY146" fmla="*/ 802876 h 805748"/>
                  <a:gd name="connsiteX147" fmla="*/ 3599328 w 3599327"/>
                  <a:gd name="connsiteY147" fmla="*/ 791766 h 805748"/>
                  <a:gd name="connsiteX148" fmla="*/ 3511924 w 3599327"/>
                  <a:gd name="connsiteY148" fmla="*/ 692511 h 805748"/>
                  <a:gd name="connsiteX149" fmla="*/ 193567 w 3599327"/>
                  <a:gd name="connsiteY149" fmla="*/ 725843 h 805748"/>
                  <a:gd name="connsiteX150" fmla="*/ 215048 w 3599327"/>
                  <a:gd name="connsiteY150" fmla="*/ 691030 h 805748"/>
                  <a:gd name="connsiteX151" fmla="*/ 193567 w 3599327"/>
                  <a:gd name="connsiteY151" fmla="*/ 725843 h 805748"/>
                  <a:gd name="connsiteX152" fmla="*/ 730578 w 3599327"/>
                  <a:gd name="connsiteY152" fmla="*/ 336232 h 805748"/>
                  <a:gd name="connsiteX153" fmla="*/ 703172 w 3599327"/>
                  <a:gd name="connsiteY153" fmla="*/ 359194 h 805748"/>
                  <a:gd name="connsiteX154" fmla="*/ 686877 w 3599327"/>
                  <a:gd name="connsiteY154" fmla="*/ 336973 h 805748"/>
                  <a:gd name="connsiteX155" fmla="*/ 715764 w 3599327"/>
                  <a:gd name="connsiteY155" fmla="*/ 322159 h 805748"/>
                  <a:gd name="connsiteX156" fmla="*/ 730578 w 3599327"/>
                  <a:gd name="connsiteY156" fmla="*/ 336232 h 805748"/>
                  <a:gd name="connsiteX157" fmla="*/ 1155002 w 3599327"/>
                  <a:gd name="connsiteY157" fmla="*/ 194017 h 805748"/>
                  <a:gd name="connsiteX158" fmla="*/ 1111300 w 3599327"/>
                  <a:gd name="connsiteY158" fmla="*/ 215498 h 805748"/>
                  <a:gd name="connsiteX159" fmla="*/ 1087598 w 3599327"/>
                  <a:gd name="connsiteY159" fmla="*/ 204387 h 805748"/>
                  <a:gd name="connsiteX160" fmla="*/ 1112041 w 3599327"/>
                  <a:gd name="connsiteY160" fmla="*/ 165130 h 805748"/>
                  <a:gd name="connsiteX161" fmla="*/ 1155002 w 3599327"/>
                  <a:gd name="connsiteY161" fmla="*/ 194017 h 80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3599327" h="805748">
                    <a:moveTo>
                      <a:pt x="3511924" y="692511"/>
                    </a:moveTo>
                    <a:cubicBezTo>
                      <a:pt x="3479333" y="696956"/>
                      <a:pt x="3454890" y="679179"/>
                      <a:pt x="3439336" y="650291"/>
                    </a:cubicBezTo>
                    <a:cubicBezTo>
                      <a:pt x="3441557" y="628070"/>
                      <a:pt x="3435632" y="608071"/>
                      <a:pt x="3426003" y="588072"/>
                    </a:cubicBezTo>
                    <a:cubicBezTo>
                      <a:pt x="3404522" y="542889"/>
                      <a:pt x="3365265" y="526594"/>
                      <a:pt x="3320823" y="543630"/>
                    </a:cubicBezTo>
                    <a:cubicBezTo>
                      <a:pt x="3288232" y="543630"/>
                      <a:pt x="3267492" y="526594"/>
                      <a:pt x="3254900" y="497706"/>
                    </a:cubicBezTo>
                    <a:cubicBezTo>
                      <a:pt x="3249715" y="438450"/>
                      <a:pt x="3209717" y="397711"/>
                      <a:pt x="3157868" y="404377"/>
                    </a:cubicBezTo>
                    <a:cubicBezTo>
                      <a:pt x="3107500" y="411044"/>
                      <a:pt x="3077131" y="392526"/>
                      <a:pt x="3056391" y="346602"/>
                    </a:cubicBezTo>
                    <a:cubicBezTo>
                      <a:pt x="3034911" y="299197"/>
                      <a:pt x="2988987" y="281420"/>
                      <a:pt x="2939360" y="294753"/>
                    </a:cubicBezTo>
                    <a:cubicBezTo>
                      <a:pt x="2929731" y="297716"/>
                      <a:pt x="2920102" y="301419"/>
                      <a:pt x="2909732" y="302160"/>
                    </a:cubicBezTo>
                    <a:cubicBezTo>
                      <a:pt x="2879363" y="296975"/>
                      <a:pt x="2860104" y="277717"/>
                      <a:pt x="2846772" y="251792"/>
                    </a:cubicBezTo>
                    <a:cubicBezTo>
                      <a:pt x="2837143" y="232534"/>
                      <a:pt x="2825291" y="215498"/>
                      <a:pt x="2801589" y="208831"/>
                    </a:cubicBezTo>
                    <a:cubicBezTo>
                      <a:pt x="2800848" y="214016"/>
                      <a:pt x="2799367" y="217720"/>
                      <a:pt x="2799367" y="222164"/>
                    </a:cubicBezTo>
                    <a:cubicBezTo>
                      <a:pt x="2800107" y="233274"/>
                      <a:pt x="2797144" y="249570"/>
                      <a:pt x="2788256" y="248829"/>
                    </a:cubicBezTo>
                    <a:cubicBezTo>
                      <a:pt x="2770479" y="246607"/>
                      <a:pt x="2789737" y="233274"/>
                      <a:pt x="2786775" y="225127"/>
                    </a:cubicBezTo>
                    <a:cubicBezTo>
                      <a:pt x="2783812" y="217720"/>
                      <a:pt x="2788256" y="208090"/>
                      <a:pt x="2780849" y="202165"/>
                    </a:cubicBezTo>
                    <a:cubicBezTo>
                      <a:pt x="2768257" y="205128"/>
                      <a:pt x="2768257" y="215498"/>
                      <a:pt x="2762332" y="222164"/>
                    </a:cubicBezTo>
                    <a:cubicBezTo>
                      <a:pt x="2751962" y="234015"/>
                      <a:pt x="2737147" y="234756"/>
                      <a:pt x="2723074" y="234756"/>
                    </a:cubicBezTo>
                    <a:cubicBezTo>
                      <a:pt x="2723815" y="205128"/>
                      <a:pt x="2693446" y="219201"/>
                      <a:pt x="2683076" y="206609"/>
                    </a:cubicBezTo>
                    <a:cubicBezTo>
                      <a:pt x="2663817" y="188091"/>
                      <a:pt x="2644559" y="169574"/>
                      <a:pt x="2628264" y="148093"/>
                    </a:cubicBezTo>
                    <a:cubicBezTo>
                      <a:pt x="2616413" y="132539"/>
                      <a:pt x="2600858" y="117724"/>
                      <a:pt x="2577155" y="122909"/>
                    </a:cubicBezTo>
                    <a:cubicBezTo>
                      <a:pt x="2538639" y="116243"/>
                      <a:pt x="2508269" y="148093"/>
                      <a:pt x="2470494" y="147353"/>
                    </a:cubicBezTo>
                    <a:cubicBezTo>
                      <a:pt x="2463827" y="147353"/>
                      <a:pt x="2442347" y="157723"/>
                      <a:pt x="2446051" y="174018"/>
                    </a:cubicBezTo>
                    <a:cubicBezTo>
                      <a:pt x="2433458" y="163648"/>
                      <a:pt x="2419385" y="151056"/>
                      <a:pt x="2404571" y="139946"/>
                    </a:cubicBezTo>
                    <a:cubicBezTo>
                      <a:pt x="2395683" y="133279"/>
                      <a:pt x="2379387" y="128094"/>
                      <a:pt x="2389016" y="116243"/>
                    </a:cubicBezTo>
                    <a:cubicBezTo>
                      <a:pt x="2400127" y="102910"/>
                      <a:pt x="2409015" y="116243"/>
                      <a:pt x="2417163" y="126613"/>
                    </a:cubicBezTo>
                    <a:cubicBezTo>
                      <a:pt x="2422348" y="132539"/>
                      <a:pt x="2429755" y="142908"/>
                      <a:pt x="2443088" y="135501"/>
                    </a:cubicBezTo>
                    <a:cubicBezTo>
                      <a:pt x="2431236" y="121428"/>
                      <a:pt x="2420126" y="107355"/>
                      <a:pt x="2408274" y="94022"/>
                    </a:cubicBezTo>
                    <a:cubicBezTo>
                      <a:pt x="2379387" y="61431"/>
                      <a:pt x="2340130" y="54024"/>
                      <a:pt x="2303095" y="77726"/>
                    </a:cubicBezTo>
                    <a:cubicBezTo>
                      <a:pt x="2274947" y="95503"/>
                      <a:pt x="2248282" y="94022"/>
                      <a:pt x="2220136" y="81430"/>
                    </a:cubicBezTo>
                    <a:cubicBezTo>
                      <a:pt x="2200877" y="72542"/>
                      <a:pt x="2189766" y="55505"/>
                      <a:pt x="2175693" y="40691"/>
                    </a:cubicBezTo>
                    <a:cubicBezTo>
                      <a:pt x="2134955" y="4397"/>
                      <a:pt x="2095697" y="8100"/>
                      <a:pt x="2062366" y="50320"/>
                    </a:cubicBezTo>
                    <a:cubicBezTo>
                      <a:pt x="2059403" y="52542"/>
                      <a:pt x="2057180" y="54765"/>
                      <a:pt x="2054217" y="56246"/>
                    </a:cubicBezTo>
                    <a:cubicBezTo>
                      <a:pt x="2013479" y="78467"/>
                      <a:pt x="1982369" y="34025"/>
                      <a:pt x="1942371" y="40691"/>
                    </a:cubicBezTo>
                    <a:cubicBezTo>
                      <a:pt x="1926816" y="43654"/>
                      <a:pt x="1952000" y="22914"/>
                      <a:pt x="1940149" y="15507"/>
                    </a:cubicBezTo>
                    <a:cubicBezTo>
                      <a:pt x="1914965" y="-2270"/>
                      <a:pt x="1879411" y="-6714"/>
                      <a:pt x="1856449" y="12544"/>
                    </a:cubicBezTo>
                    <a:cubicBezTo>
                      <a:pt x="1812007" y="49580"/>
                      <a:pt x="1770528" y="50320"/>
                      <a:pt x="1726085" y="14767"/>
                    </a:cubicBezTo>
                    <a:cubicBezTo>
                      <a:pt x="1717197" y="8100"/>
                      <a:pt x="1706086" y="4397"/>
                      <a:pt x="1694235" y="8841"/>
                    </a:cubicBezTo>
                    <a:cubicBezTo>
                      <a:pt x="1660903" y="5878"/>
                      <a:pt x="1634238" y="15507"/>
                      <a:pt x="1612017" y="42173"/>
                    </a:cubicBezTo>
                    <a:cubicBezTo>
                      <a:pt x="1590537" y="67357"/>
                      <a:pt x="1552020" y="71060"/>
                      <a:pt x="1519429" y="54765"/>
                    </a:cubicBezTo>
                    <a:cubicBezTo>
                      <a:pt x="1505355" y="48098"/>
                      <a:pt x="1492023" y="39950"/>
                      <a:pt x="1478690" y="32543"/>
                    </a:cubicBezTo>
                    <a:cubicBezTo>
                      <a:pt x="1466839" y="21433"/>
                      <a:pt x="1452765" y="20692"/>
                      <a:pt x="1438692" y="23655"/>
                    </a:cubicBezTo>
                    <a:cubicBezTo>
                      <a:pt x="1404619" y="29581"/>
                      <a:pt x="1385361" y="52542"/>
                      <a:pt x="1371288" y="82171"/>
                    </a:cubicBezTo>
                    <a:cubicBezTo>
                      <a:pt x="1357955" y="99207"/>
                      <a:pt x="1340919" y="101429"/>
                      <a:pt x="1319438" y="97725"/>
                    </a:cubicBezTo>
                    <a:cubicBezTo>
                      <a:pt x="1302402" y="94763"/>
                      <a:pt x="1287588" y="88096"/>
                      <a:pt x="1272033" y="81430"/>
                    </a:cubicBezTo>
                    <a:cubicBezTo>
                      <a:pt x="1234257" y="65134"/>
                      <a:pt x="1192778" y="74764"/>
                      <a:pt x="1172779" y="103651"/>
                    </a:cubicBezTo>
                    <a:cubicBezTo>
                      <a:pt x="1137966" y="153278"/>
                      <a:pt x="1115004" y="159204"/>
                      <a:pt x="1055007" y="143649"/>
                    </a:cubicBezTo>
                    <a:cubicBezTo>
                      <a:pt x="1030563" y="136983"/>
                      <a:pt x="1005380" y="155500"/>
                      <a:pt x="977974" y="148093"/>
                    </a:cubicBezTo>
                    <a:cubicBezTo>
                      <a:pt x="970567" y="145871"/>
                      <a:pt x="961678" y="158463"/>
                      <a:pt x="956493" y="167352"/>
                    </a:cubicBezTo>
                    <a:cubicBezTo>
                      <a:pt x="952789" y="174018"/>
                      <a:pt x="948345" y="180684"/>
                      <a:pt x="943901" y="187351"/>
                    </a:cubicBezTo>
                    <a:cubicBezTo>
                      <a:pt x="910570" y="216979"/>
                      <a:pt x="874275" y="224386"/>
                      <a:pt x="831314" y="211794"/>
                    </a:cubicBezTo>
                    <a:cubicBezTo>
                      <a:pt x="792057" y="200683"/>
                      <a:pt x="751318" y="222164"/>
                      <a:pt x="733541" y="259940"/>
                    </a:cubicBezTo>
                    <a:cubicBezTo>
                      <a:pt x="723171" y="281420"/>
                      <a:pt x="707616" y="294753"/>
                      <a:pt x="690580" y="310308"/>
                    </a:cubicBezTo>
                    <a:cubicBezTo>
                      <a:pt x="669100" y="328825"/>
                      <a:pt x="647619" y="307345"/>
                      <a:pt x="627620" y="317715"/>
                    </a:cubicBezTo>
                    <a:cubicBezTo>
                      <a:pt x="575771" y="316233"/>
                      <a:pt x="550587" y="333270"/>
                      <a:pt x="534291" y="380675"/>
                    </a:cubicBezTo>
                    <a:cubicBezTo>
                      <a:pt x="520959" y="418451"/>
                      <a:pt x="488368" y="438450"/>
                      <a:pt x="444666" y="436968"/>
                    </a:cubicBezTo>
                    <a:cubicBezTo>
                      <a:pt x="420223" y="436228"/>
                      <a:pt x="390595" y="423636"/>
                      <a:pt x="384669" y="464374"/>
                    </a:cubicBezTo>
                    <a:cubicBezTo>
                      <a:pt x="383188" y="473263"/>
                      <a:pt x="375781" y="465856"/>
                      <a:pt x="370596" y="466596"/>
                    </a:cubicBezTo>
                    <a:cubicBezTo>
                      <a:pt x="358745" y="468078"/>
                      <a:pt x="348375" y="471041"/>
                      <a:pt x="346153" y="485114"/>
                    </a:cubicBezTo>
                    <a:cubicBezTo>
                      <a:pt x="346893" y="496965"/>
                      <a:pt x="358004" y="504372"/>
                      <a:pt x="362448" y="519927"/>
                    </a:cubicBezTo>
                    <a:cubicBezTo>
                      <a:pt x="346893" y="504372"/>
                      <a:pt x="335782" y="511039"/>
                      <a:pt x="327635" y="522890"/>
                    </a:cubicBezTo>
                    <a:cubicBezTo>
                      <a:pt x="309117" y="548815"/>
                      <a:pt x="283933" y="559185"/>
                      <a:pt x="252083" y="558444"/>
                    </a:cubicBezTo>
                    <a:cubicBezTo>
                      <a:pt x="238750" y="557703"/>
                      <a:pt x="225418" y="560666"/>
                      <a:pt x="215048" y="571036"/>
                    </a:cubicBezTo>
                    <a:cubicBezTo>
                      <a:pt x="195790" y="587331"/>
                      <a:pt x="171346" y="599183"/>
                      <a:pt x="166161" y="628070"/>
                    </a:cubicBezTo>
                    <a:cubicBezTo>
                      <a:pt x="153569" y="695474"/>
                      <a:pt x="138014" y="711029"/>
                      <a:pt x="72092" y="719918"/>
                    </a:cubicBezTo>
                    <a:cubicBezTo>
                      <a:pt x="46908" y="722880"/>
                      <a:pt x="27649" y="734732"/>
                      <a:pt x="12835" y="753990"/>
                    </a:cubicBezTo>
                    <a:cubicBezTo>
                      <a:pt x="6169" y="762878"/>
                      <a:pt x="-6423" y="773248"/>
                      <a:pt x="3947" y="785840"/>
                    </a:cubicBezTo>
                    <a:cubicBezTo>
                      <a:pt x="12835" y="796951"/>
                      <a:pt x="26168" y="802136"/>
                      <a:pt x="39501" y="793988"/>
                    </a:cubicBezTo>
                    <a:cubicBezTo>
                      <a:pt x="45426" y="790284"/>
                      <a:pt x="52833" y="785100"/>
                      <a:pt x="58018" y="789544"/>
                    </a:cubicBezTo>
                    <a:cubicBezTo>
                      <a:pt x="92831" y="815468"/>
                      <a:pt x="132089" y="802136"/>
                      <a:pt x="169124" y="803617"/>
                    </a:cubicBezTo>
                    <a:cubicBezTo>
                      <a:pt x="226899" y="805839"/>
                      <a:pt x="242454" y="787322"/>
                      <a:pt x="235787" y="731028"/>
                    </a:cubicBezTo>
                    <a:cubicBezTo>
                      <a:pt x="234306" y="720658"/>
                      <a:pt x="236528" y="703622"/>
                      <a:pt x="239491" y="705103"/>
                    </a:cubicBezTo>
                    <a:cubicBezTo>
                      <a:pt x="266156" y="714733"/>
                      <a:pt x="269860" y="682142"/>
                      <a:pt x="289118" y="680660"/>
                    </a:cubicBezTo>
                    <a:cubicBezTo>
                      <a:pt x="303932" y="680660"/>
                      <a:pt x="318006" y="678438"/>
                      <a:pt x="332820" y="677697"/>
                    </a:cubicBezTo>
                    <a:cubicBezTo>
                      <a:pt x="390595" y="673994"/>
                      <a:pt x="414297" y="654736"/>
                      <a:pt x="430593" y="599183"/>
                    </a:cubicBezTo>
                    <a:cubicBezTo>
                      <a:pt x="458740" y="573258"/>
                      <a:pt x="481701" y="542148"/>
                      <a:pt x="529107" y="550296"/>
                    </a:cubicBezTo>
                    <a:cubicBezTo>
                      <a:pt x="558735" y="555481"/>
                      <a:pt x="586141" y="537704"/>
                      <a:pt x="600214" y="508817"/>
                    </a:cubicBezTo>
                    <a:cubicBezTo>
                      <a:pt x="608362" y="491780"/>
                      <a:pt x="614288" y="473263"/>
                      <a:pt x="586882" y="466596"/>
                    </a:cubicBezTo>
                    <a:cubicBezTo>
                      <a:pt x="582437" y="465115"/>
                      <a:pt x="577993" y="464374"/>
                      <a:pt x="577993" y="458449"/>
                    </a:cubicBezTo>
                    <a:cubicBezTo>
                      <a:pt x="577993" y="454745"/>
                      <a:pt x="580956" y="452523"/>
                      <a:pt x="583919" y="451042"/>
                    </a:cubicBezTo>
                    <a:cubicBezTo>
                      <a:pt x="590585" y="448079"/>
                      <a:pt x="594289" y="450301"/>
                      <a:pt x="596511" y="456967"/>
                    </a:cubicBezTo>
                    <a:cubicBezTo>
                      <a:pt x="602436" y="475485"/>
                      <a:pt x="612806" y="468819"/>
                      <a:pt x="621695" y="460671"/>
                    </a:cubicBezTo>
                    <a:cubicBezTo>
                      <a:pt x="643916" y="441412"/>
                      <a:pt x="669841" y="438450"/>
                      <a:pt x="697246" y="440672"/>
                    </a:cubicBezTo>
                    <a:cubicBezTo>
                      <a:pt x="747615" y="448079"/>
                      <a:pt x="785390" y="433265"/>
                      <a:pt x="804648" y="381415"/>
                    </a:cubicBezTo>
                    <a:cubicBezTo>
                      <a:pt x="812797" y="359194"/>
                      <a:pt x="832055" y="349565"/>
                      <a:pt x="855017" y="346602"/>
                    </a:cubicBezTo>
                    <a:cubicBezTo>
                      <a:pt x="872053" y="344380"/>
                      <a:pt x="888348" y="348084"/>
                      <a:pt x="905385" y="350306"/>
                    </a:cubicBezTo>
                    <a:cubicBezTo>
                      <a:pt x="942420" y="355491"/>
                      <a:pt x="975011" y="348084"/>
                      <a:pt x="996491" y="314011"/>
                    </a:cubicBezTo>
                    <a:cubicBezTo>
                      <a:pt x="1017972" y="277717"/>
                      <a:pt x="1063155" y="261421"/>
                      <a:pt x="1105375" y="274754"/>
                    </a:cubicBezTo>
                    <a:cubicBezTo>
                      <a:pt x="1143892" y="287346"/>
                      <a:pt x="1175742" y="278457"/>
                      <a:pt x="1202407" y="248089"/>
                    </a:cubicBezTo>
                    <a:cubicBezTo>
                      <a:pt x="1240924" y="202906"/>
                      <a:pt x="1257960" y="199202"/>
                      <a:pt x="1313513" y="219942"/>
                    </a:cubicBezTo>
                    <a:cubicBezTo>
                      <a:pt x="1335734" y="228090"/>
                      <a:pt x="1359437" y="238459"/>
                      <a:pt x="1383880" y="224386"/>
                    </a:cubicBezTo>
                    <a:cubicBezTo>
                      <a:pt x="1397953" y="202165"/>
                      <a:pt x="1398694" y="181425"/>
                      <a:pt x="1383880" y="158463"/>
                    </a:cubicBezTo>
                    <a:cubicBezTo>
                      <a:pt x="1380176" y="152538"/>
                      <a:pt x="1366103" y="142168"/>
                      <a:pt x="1381658" y="134020"/>
                    </a:cubicBezTo>
                    <a:cubicBezTo>
                      <a:pt x="1392768" y="128094"/>
                      <a:pt x="1403879" y="114021"/>
                      <a:pt x="1417952" y="120687"/>
                    </a:cubicBezTo>
                    <a:cubicBezTo>
                      <a:pt x="1429063" y="126613"/>
                      <a:pt x="1419433" y="139205"/>
                      <a:pt x="1417952" y="148093"/>
                    </a:cubicBezTo>
                    <a:cubicBezTo>
                      <a:pt x="1415730" y="169574"/>
                      <a:pt x="1419433" y="182166"/>
                      <a:pt x="1444618" y="172537"/>
                    </a:cubicBezTo>
                    <a:cubicBezTo>
                      <a:pt x="1457210" y="167352"/>
                      <a:pt x="1470542" y="167352"/>
                      <a:pt x="1484616" y="168092"/>
                    </a:cubicBezTo>
                    <a:cubicBezTo>
                      <a:pt x="1497207" y="168833"/>
                      <a:pt x="1508318" y="173277"/>
                      <a:pt x="1519429" y="179203"/>
                    </a:cubicBezTo>
                    <a:cubicBezTo>
                      <a:pt x="1560908" y="202906"/>
                      <a:pt x="1600906" y="202165"/>
                      <a:pt x="1636460" y="168092"/>
                    </a:cubicBezTo>
                    <a:cubicBezTo>
                      <a:pt x="1652755" y="152538"/>
                      <a:pt x="1672755" y="146612"/>
                      <a:pt x="1694976" y="148093"/>
                    </a:cubicBezTo>
                    <a:cubicBezTo>
                      <a:pt x="1714234" y="148093"/>
                      <a:pt x="1728307" y="159945"/>
                      <a:pt x="1743862" y="168092"/>
                    </a:cubicBezTo>
                    <a:cubicBezTo>
                      <a:pt x="1780898" y="187351"/>
                      <a:pt x="1818673" y="191795"/>
                      <a:pt x="1853487" y="162907"/>
                    </a:cubicBezTo>
                    <a:cubicBezTo>
                      <a:pt x="1873486" y="145871"/>
                      <a:pt x="1895707" y="145131"/>
                      <a:pt x="1919409" y="148834"/>
                    </a:cubicBezTo>
                    <a:cubicBezTo>
                      <a:pt x="1934223" y="151056"/>
                      <a:pt x="1945334" y="160685"/>
                      <a:pt x="1956444" y="169574"/>
                    </a:cubicBezTo>
                    <a:cubicBezTo>
                      <a:pt x="1979406" y="187351"/>
                      <a:pt x="2004590" y="196980"/>
                      <a:pt x="2034218" y="193276"/>
                    </a:cubicBezTo>
                    <a:cubicBezTo>
                      <a:pt x="2057180" y="186610"/>
                      <a:pt x="2077920" y="176981"/>
                      <a:pt x="2089771" y="154019"/>
                    </a:cubicBezTo>
                    <a:cubicBezTo>
                      <a:pt x="2092734" y="148834"/>
                      <a:pt x="2095697" y="139946"/>
                      <a:pt x="2103845" y="147353"/>
                    </a:cubicBezTo>
                    <a:cubicBezTo>
                      <a:pt x="2120881" y="162167"/>
                      <a:pt x="2146806" y="159204"/>
                      <a:pt x="2160879" y="178462"/>
                    </a:cubicBezTo>
                    <a:cubicBezTo>
                      <a:pt x="2200136" y="223645"/>
                      <a:pt x="2245319" y="234015"/>
                      <a:pt x="2298650" y="202906"/>
                    </a:cubicBezTo>
                    <a:cubicBezTo>
                      <a:pt x="2323834" y="188832"/>
                      <a:pt x="2346796" y="199202"/>
                      <a:pt x="2366795" y="215498"/>
                    </a:cubicBezTo>
                    <a:cubicBezTo>
                      <a:pt x="2384572" y="229571"/>
                      <a:pt x="2400127" y="245866"/>
                      <a:pt x="2411978" y="265125"/>
                    </a:cubicBezTo>
                    <a:cubicBezTo>
                      <a:pt x="2416422" y="272532"/>
                      <a:pt x="2422348" y="282902"/>
                      <a:pt x="2431977" y="280680"/>
                    </a:cubicBezTo>
                    <a:cubicBezTo>
                      <a:pt x="2451976" y="276235"/>
                      <a:pt x="2477160" y="276976"/>
                      <a:pt x="2487530" y="254755"/>
                    </a:cubicBezTo>
                    <a:cubicBezTo>
                      <a:pt x="2497159" y="234015"/>
                      <a:pt x="2516417" y="211794"/>
                      <a:pt x="2490493" y="188091"/>
                    </a:cubicBezTo>
                    <a:cubicBezTo>
                      <a:pt x="2486789" y="185129"/>
                      <a:pt x="2484567" y="178462"/>
                      <a:pt x="2491974" y="174018"/>
                    </a:cubicBezTo>
                    <a:cubicBezTo>
                      <a:pt x="2505307" y="178462"/>
                      <a:pt x="2509751" y="189573"/>
                      <a:pt x="2512714" y="202165"/>
                    </a:cubicBezTo>
                    <a:cubicBezTo>
                      <a:pt x="2516417" y="216979"/>
                      <a:pt x="2524565" y="225867"/>
                      <a:pt x="2539379" y="228830"/>
                    </a:cubicBezTo>
                    <a:cubicBezTo>
                      <a:pt x="2553453" y="236978"/>
                      <a:pt x="2577155" y="233274"/>
                      <a:pt x="2579377" y="256977"/>
                    </a:cubicBezTo>
                    <a:cubicBezTo>
                      <a:pt x="2581599" y="290309"/>
                      <a:pt x="2603821" y="309567"/>
                      <a:pt x="2627523" y="328085"/>
                    </a:cubicBezTo>
                    <a:cubicBezTo>
                      <a:pt x="2643078" y="339936"/>
                      <a:pt x="2664558" y="339195"/>
                      <a:pt x="2680854" y="354009"/>
                    </a:cubicBezTo>
                    <a:cubicBezTo>
                      <a:pt x="2694187" y="365861"/>
                      <a:pt x="2714926" y="355491"/>
                      <a:pt x="2725296" y="336973"/>
                    </a:cubicBezTo>
                    <a:cubicBezTo>
                      <a:pt x="2729740" y="329566"/>
                      <a:pt x="2726037" y="318456"/>
                      <a:pt x="2736407" y="311048"/>
                    </a:cubicBezTo>
                    <a:cubicBezTo>
                      <a:pt x="2755665" y="331048"/>
                      <a:pt x="2779368" y="345862"/>
                      <a:pt x="2791960" y="371786"/>
                    </a:cubicBezTo>
                    <a:cubicBezTo>
                      <a:pt x="2803070" y="394007"/>
                      <a:pt x="2818625" y="410303"/>
                      <a:pt x="2840846" y="421413"/>
                    </a:cubicBezTo>
                    <a:cubicBezTo>
                      <a:pt x="2889732" y="432524"/>
                      <a:pt x="2932694" y="417710"/>
                      <a:pt x="2971951" y="387341"/>
                    </a:cubicBezTo>
                    <a:cubicBezTo>
                      <a:pt x="2969729" y="394748"/>
                      <a:pt x="2963062" y="396230"/>
                      <a:pt x="2957877" y="399192"/>
                    </a:cubicBezTo>
                    <a:cubicBezTo>
                      <a:pt x="2939360" y="407340"/>
                      <a:pt x="2935656" y="418451"/>
                      <a:pt x="2953433" y="430302"/>
                    </a:cubicBezTo>
                    <a:cubicBezTo>
                      <a:pt x="2971210" y="442153"/>
                      <a:pt x="2980839" y="459189"/>
                      <a:pt x="2989728" y="477707"/>
                    </a:cubicBezTo>
                    <a:cubicBezTo>
                      <a:pt x="2999357" y="499187"/>
                      <a:pt x="3015652" y="514742"/>
                      <a:pt x="3036392" y="525112"/>
                    </a:cubicBezTo>
                    <a:cubicBezTo>
                      <a:pt x="3049725" y="531779"/>
                      <a:pt x="3064539" y="536963"/>
                      <a:pt x="3074168" y="518446"/>
                    </a:cubicBezTo>
                    <a:cubicBezTo>
                      <a:pt x="3080094" y="507335"/>
                      <a:pt x="3089723" y="505854"/>
                      <a:pt x="3100093" y="507335"/>
                    </a:cubicBezTo>
                    <a:cubicBezTo>
                      <a:pt x="3118610" y="511039"/>
                      <a:pt x="3135646" y="505854"/>
                      <a:pt x="3153424" y="502891"/>
                    </a:cubicBezTo>
                    <a:cubicBezTo>
                      <a:pt x="3176385" y="499187"/>
                      <a:pt x="3199347" y="496965"/>
                      <a:pt x="3200088" y="531038"/>
                    </a:cubicBezTo>
                    <a:cubicBezTo>
                      <a:pt x="3200088" y="537704"/>
                      <a:pt x="3206013" y="542889"/>
                      <a:pt x="3211939" y="547333"/>
                    </a:cubicBezTo>
                    <a:cubicBezTo>
                      <a:pt x="3220828" y="553259"/>
                      <a:pt x="3230457" y="547333"/>
                      <a:pt x="3240086" y="548815"/>
                    </a:cubicBezTo>
                    <a:cubicBezTo>
                      <a:pt x="3226753" y="548815"/>
                      <a:pt x="3223791" y="582146"/>
                      <a:pt x="3203791" y="560666"/>
                    </a:cubicBezTo>
                    <a:cubicBezTo>
                      <a:pt x="3195644" y="549555"/>
                      <a:pt x="3193421" y="536223"/>
                      <a:pt x="3186014" y="525112"/>
                    </a:cubicBezTo>
                    <a:cubicBezTo>
                      <a:pt x="3175645" y="508817"/>
                      <a:pt x="3157868" y="504372"/>
                      <a:pt x="3142313" y="514002"/>
                    </a:cubicBezTo>
                    <a:cubicBezTo>
                      <a:pt x="3126758" y="524371"/>
                      <a:pt x="3138609" y="538445"/>
                      <a:pt x="3147498" y="548074"/>
                    </a:cubicBezTo>
                    <a:cubicBezTo>
                      <a:pt x="3160090" y="561407"/>
                      <a:pt x="3166756" y="577702"/>
                      <a:pt x="3173423" y="594738"/>
                    </a:cubicBezTo>
                    <a:cubicBezTo>
                      <a:pt x="3183792" y="610293"/>
                      <a:pt x="3206013" y="616219"/>
                      <a:pt x="3208976" y="639181"/>
                    </a:cubicBezTo>
                    <a:cubicBezTo>
                      <a:pt x="3210458" y="646588"/>
                      <a:pt x="3221568" y="650291"/>
                      <a:pt x="3230457" y="653254"/>
                    </a:cubicBezTo>
                    <a:cubicBezTo>
                      <a:pt x="3239345" y="655476"/>
                      <a:pt x="3248234" y="656217"/>
                      <a:pt x="3257122" y="655476"/>
                    </a:cubicBezTo>
                    <a:cubicBezTo>
                      <a:pt x="3301564" y="651773"/>
                      <a:pt x="3329711" y="672512"/>
                      <a:pt x="3342303" y="714733"/>
                    </a:cubicBezTo>
                    <a:cubicBezTo>
                      <a:pt x="3343785" y="719918"/>
                      <a:pt x="3347488" y="725102"/>
                      <a:pt x="3351932" y="728065"/>
                    </a:cubicBezTo>
                    <a:cubicBezTo>
                      <a:pt x="3368227" y="766582"/>
                      <a:pt x="3394152" y="791025"/>
                      <a:pt x="3439336" y="787322"/>
                    </a:cubicBezTo>
                    <a:cubicBezTo>
                      <a:pt x="3446001" y="786581"/>
                      <a:pt x="3453409" y="787322"/>
                      <a:pt x="3459335" y="790284"/>
                    </a:cubicBezTo>
                    <a:cubicBezTo>
                      <a:pt x="3499333" y="814728"/>
                      <a:pt x="3543035" y="799173"/>
                      <a:pt x="3584514" y="802876"/>
                    </a:cubicBezTo>
                    <a:cubicBezTo>
                      <a:pt x="3591921" y="803617"/>
                      <a:pt x="3599328" y="804358"/>
                      <a:pt x="3599328" y="791766"/>
                    </a:cubicBezTo>
                    <a:cubicBezTo>
                      <a:pt x="3597846" y="728065"/>
                      <a:pt x="3556367" y="687327"/>
                      <a:pt x="3511924" y="692511"/>
                    </a:cubicBezTo>
                    <a:close/>
                    <a:moveTo>
                      <a:pt x="193567" y="725843"/>
                    </a:moveTo>
                    <a:cubicBezTo>
                      <a:pt x="191345" y="708066"/>
                      <a:pt x="199493" y="700659"/>
                      <a:pt x="215048" y="691030"/>
                    </a:cubicBezTo>
                    <a:cubicBezTo>
                      <a:pt x="214307" y="711029"/>
                      <a:pt x="204678" y="716955"/>
                      <a:pt x="193567" y="725843"/>
                    </a:cubicBezTo>
                    <a:close/>
                    <a:moveTo>
                      <a:pt x="730578" y="336232"/>
                    </a:moveTo>
                    <a:cubicBezTo>
                      <a:pt x="726874" y="348084"/>
                      <a:pt x="716505" y="356231"/>
                      <a:pt x="703172" y="359194"/>
                    </a:cubicBezTo>
                    <a:cubicBezTo>
                      <a:pt x="693543" y="354750"/>
                      <a:pt x="683914" y="346602"/>
                      <a:pt x="686877" y="336973"/>
                    </a:cubicBezTo>
                    <a:cubicBezTo>
                      <a:pt x="690580" y="325863"/>
                      <a:pt x="703913" y="321418"/>
                      <a:pt x="715764" y="322159"/>
                    </a:cubicBezTo>
                    <a:cubicBezTo>
                      <a:pt x="723171" y="322159"/>
                      <a:pt x="733541" y="327344"/>
                      <a:pt x="730578" y="336232"/>
                    </a:cubicBezTo>
                    <a:close/>
                    <a:moveTo>
                      <a:pt x="1155002" y="194017"/>
                    </a:moveTo>
                    <a:cubicBezTo>
                      <a:pt x="1152039" y="215498"/>
                      <a:pt x="1134262" y="219201"/>
                      <a:pt x="1111300" y="215498"/>
                    </a:cubicBezTo>
                    <a:cubicBezTo>
                      <a:pt x="1103153" y="215498"/>
                      <a:pt x="1083154" y="222164"/>
                      <a:pt x="1087598" y="204387"/>
                    </a:cubicBezTo>
                    <a:cubicBezTo>
                      <a:pt x="1090561" y="190314"/>
                      <a:pt x="1095005" y="161426"/>
                      <a:pt x="1112041" y="165130"/>
                    </a:cubicBezTo>
                    <a:cubicBezTo>
                      <a:pt x="1125374" y="167352"/>
                      <a:pt x="1159446" y="162167"/>
                      <a:pt x="1155002" y="1940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3105DF1-F707-4D88-BE89-4E3B33FA12EF}"/>
                  </a:ext>
                </a:extLst>
              </p:cNvPr>
              <p:cNvSpPr/>
              <p:nvPr/>
            </p:nvSpPr>
            <p:spPr>
              <a:xfrm>
                <a:off x="4623479" y="1131182"/>
                <a:ext cx="2097425" cy="553456"/>
              </a:xfrm>
              <a:custGeom>
                <a:avLst/>
                <a:gdLst>
                  <a:gd name="connsiteX0" fmla="*/ 2078417 w 2097425"/>
                  <a:gd name="connsiteY0" fmla="*/ 134218 h 553456"/>
                  <a:gd name="connsiteX1" fmla="*/ 2059900 w 2097425"/>
                  <a:gd name="connsiteY1" fmla="*/ 136440 h 553456"/>
                  <a:gd name="connsiteX2" fmla="*/ 2034716 w 2097425"/>
                  <a:gd name="connsiteY2" fmla="*/ 137181 h 553456"/>
                  <a:gd name="connsiteX3" fmla="*/ 2012495 w 2097425"/>
                  <a:gd name="connsiteY3" fmla="*/ 119404 h 553456"/>
                  <a:gd name="connsiteX4" fmla="*/ 2038420 w 2097425"/>
                  <a:gd name="connsiteY4" fmla="*/ 134959 h 553456"/>
                  <a:gd name="connsiteX5" fmla="*/ 2050271 w 2097425"/>
                  <a:gd name="connsiteY5" fmla="*/ 121626 h 553456"/>
                  <a:gd name="connsiteX6" fmla="*/ 1913240 w 2097425"/>
                  <a:gd name="connsiteY6" fmla="*/ 65332 h 553456"/>
                  <a:gd name="connsiteX7" fmla="*/ 1832503 w 2097425"/>
                  <a:gd name="connsiteY7" fmla="*/ 56444 h 553456"/>
                  <a:gd name="connsiteX8" fmla="*/ 1802135 w 2097425"/>
                  <a:gd name="connsiteY8" fmla="*/ 29779 h 553456"/>
                  <a:gd name="connsiteX9" fmla="*/ 1707324 w 2097425"/>
                  <a:gd name="connsiteY9" fmla="*/ 34964 h 553456"/>
                  <a:gd name="connsiteX10" fmla="*/ 1673252 w 2097425"/>
                  <a:gd name="connsiteY10" fmla="*/ 48296 h 553456"/>
                  <a:gd name="connsiteX11" fmla="*/ 1618440 w 2097425"/>
                  <a:gd name="connsiteY11" fmla="*/ 34223 h 553456"/>
                  <a:gd name="connsiteX12" fmla="*/ 1613995 w 2097425"/>
                  <a:gd name="connsiteY12" fmla="*/ 34223 h 553456"/>
                  <a:gd name="connsiteX13" fmla="*/ 1616218 w 2097425"/>
                  <a:gd name="connsiteY13" fmla="*/ 38667 h 553456"/>
                  <a:gd name="connsiteX14" fmla="*/ 1585849 w 2097425"/>
                  <a:gd name="connsiteY14" fmla="*/ 39408 h 553456"/>
                  <a:gd name="connsiteX15" fmla="*/ 1589552 w 2097425"/>
                  <a:gd name="connsiteY15" fmla="*/ 15705 h 553456"/>
                  <a:gd name="connsiteX16" fmla="*/ 1591034 w 2097425"/>
                  <a:gd name="connsiteY16" fmla="*/ 16446 h 553456"/>
                  <a:gd name="connsiteX17" fmla="*/ 1590293 w 2097425"/>
                  <a:gd name="connsiteY17" fmla="*/ 11261 h 553456"/>
                  <a:gd name="connsiteX18" fmla="*/ 1568072 w 2097425"/>
                  <a:gd name="connsiteY18" fmla="*/ 891 h 553456"/>
                  <a:gd name="connsiteX19" fmla="*/ 1505112 w 2097425"/>
                  <a:gd name="connsiteY19" fmla="*/ 17927 h 553456"/>
                  <a:gd name="connsiteX20" fmla="*/ 1411783 w 2097425"/>
                  <a:gd name="connsiteY20" fmla="*/ 20890 h 553456"/>
                  <a:gd name="connsiteX21" fmla="*/ 1359193 w 2097425"/>
                  <a:gd name="connsiteY21" fmla="*/ 150 h 553456"/>
                  <a:gd name="connsiteX22" fmla="*/ 1305862 w 2097425"/>
                  <a:gd name="connsiteY22" fmla="*/ 16446 h 553456"/>
                  <a:gd name="connsiteX23" fmla="*/ 1191053 w 2097425"/>
                  <a:gd name="connsiteY23" fmla="*/ 29779 h 553456"/>
                  <a:gd name="connsiteX24" fmla="*/ 1165869 w 2097425"/>
                  <a:gd name="connsiteY24" fmla="*/ 21631 h 553456"/>
                  <a:gd name="connsiteX25" fmla="*/ 1089577 w 2097425"/>
                  <a:gd name="connsiteY25" fmla="*/ 53481 h 553456"/>
                  <a:gd name="connsiteX26" fmla="*/ 1061430 w 2097425"/>
                  <a:gd name="connsiteY26" fmla="*/ 76443 h 553456"/>
                  <a:gd name="connsiteX27" fmla="*/ 999951 w 2097425"/>
                  <a:gd name="connsiteY27" fmla="*/ 69036 h 553456"/>
                  <a:gd name="connsiteX28" fmla="*/ 888846 w 2097425"/>
                  <a:gd name="connsiteY28" fmla="*/ 96442 h 553456"/>
                  <a:gd name="connsiteX29" fmla="*/ 805146 w 2097425"/>
                  <a:gd name="connsiteY29" fmla="*/ 123848 h 553456"/>
                  <a:gd name="connsiteX30" fmla="*/ 700707 w 2097425"/>
                  <a:gd name="connsiteY30" fmla="*/ 141625 h 553456"/>
                  <a:gd name="connsiteX31" fmla="*/ 608118 w 2097425"/>
                  <a:gd name="connsiteY31" fmla="*/ 192734 h 553456"/>
                  <a:gd name="connsiteX32" fmla="*/ 499976 w 2097425"/>
                  <a:gd name="connsiteY32" fmla="*/ 241620 h 553456"/>
                  <a:gd name="connsiteX33" fmla="*/ 410350 w 2097425"/>
                  <a:gd name="connsiteY33" fmla="*/ 278655 h 553456"/>
                  <a:gd name="connsiteX34" fmla="*/ 317022 w 2097425"/>
                  <a:gd name="connsiteY34" fmla="*/ 338653 h 553456"/>
                  <a:gd name="connsiteX35" fmla="*/ 255543 w 2097425"/>
                  <a:gd name="connsiteY35" fmla="*/ 383836 h 553456"/>
                  <a:gd name="connsiteX36" fmla="*/ 153326 w 2097425"/>
                  <a:gd name="connsiteY36" fmla="*/ 426056 h 553456"/>
                  <a:gd name="connsiteX37" fmla="*/ 171844 w 2097425"/>
                  <a:gd name="connsiteY37" fmla="*/ 465313 h 553456"/>
                  <a:gd name="connsiteX38" fmla="*/ 137030 w 2097425"/>
                  <a:gd name="connsiteY38" fmla="*/ 471979 h 553456"/>
                  <a:gd name="connsiteX39" fmla="*/ 67404 w 2097425"/>
                  <a:gd name="connsiteY39" fmla="*/ 503830 h 553456"/>
                  <a:gd name="connsiteX40" fmla="*/ 26665 w 2097425"/>
                  <a:gd name="connsiteY40" fmla="*/ 522347 h 553456"/>
                  <a:gd name="connsiteX41" fmla="*/ 0 w 2097425"/>
                  <a:gd name="connsiteY41" fmla="*/ 553457 h 553456"/>
                  <a:gd name="connsiteX42" fmla="*/ 55553 w 2097425"/>
                  <a:gd name="connsiteY42" fmla="*/ 553457 h 553456"/>
                  <a:gd name="connsiteX43" fmla="*/ 182954 w 2097425"/>
                  <a:gd name="connsiteY43" fmla="*/ 552716 h 553456"/>
                  <a:gd name="connsiteX44" fmla="*/ 228878 w 2097425"/>
                  <a:gd name="connsiteY44" fmla="*/ 523829 h 553456"/>
                  <a:gd name="connsiteX45" fmla="*/ 248136 w 2097425"/>
                  <a:gd name="connsiteY45" fmla="*/ 523088 h 553456"/>
                  <a:gd name="connsiteX46" fmla="*/ 331095 w 2097425"/>
                  <a:gd name="connsiteY46" fmla="*/ 496423 h 553456"/>
                  <a:gd name="connsiteX47" fmla="*/ 389611 w 2097425"/>
                  <a:gd name="connsiteY47" fmla="*/ 428278 h 553456"/>
                  <a:gd name="connsiteX48" fmla="*/ 387389 w 2097425"/>
                  <a:gd name="connsiteY48" fmla="*/ 423834 h 553456"/>
                  <a:gd name="connsiteX49" fmla="*/ 459977 w 2097425"/>
                  <a:gd name="connsiteY49" fmla="*/ 389761 h 553456"/>
                  <a:gd name="connsiteX50" fmla="*/ 558491 w 2097425"/>
                  <a:gd name="connsiteY50" fmla="*/ 346060 h 553456"/>
                  <a:gd name="connsiteX51" fmla="*/ 642932 w 2097425"/>
                  <a:gd name="connsiteY51" fmla="*/ 304580 h 553456"/>
                  <a:gd name="connsiteX52" fmla="*/ 743667 w 2097425"/>
                  <a:gd name="connsiteY52" fmla="*/ 263841 h 553456"/>
                  <a:gd name="connsiteX53" fmla="*/ 788851 w 2097425"/>
                  <a:gd name="connsiteY53" fmla="*/ 246805 h 553456"/>
                  <a:gd name="connsiteX54" fmla="*/ 802924 w 2097425"/>
                  <a:gd name="connsiteY54" fmla="*/ 243842 h 553456"/>
                  <a:gd name="connsiteX55" fmla="*/ 831811 w 2097425"/>
                  <a:gd name="connsiteY55" fmla="*/ 238657 h 553456"/>
                  <a:gd name="connsiteX56" fmla="*/ 874032 w 2097425"/>
                  <a:gd name="connsiteY56" fmla="*/ 247546 h 553456"/>
                  <a:gd name="connsiteX57" fmla="*/ 933288 w 2097425"/>
                  <a:gd name="connsiteY57" fmla="*/ 219399 h 553456"/>
                  <a:gd name="connsiteX58" fmla="*/ 1019210 w 2097425"/>
                  <a:gd name="connsiteY58" fmla="*/ 196437 h 553456"/>
                  <a:gd name="connsiteX59" fmla="*/ 1061430 w 2097425"/>
                  <a:gd name="connsiteY59" fmla="*/ 205326 h 553456"/>
                  <a:gd name="connsiteX60" fmla="*/ 1071059 w 2097425"/>
                  <a:gd name="connsiteY60" fmla="*/ 200881 h 553456"/>
                  <a:gd name="connsiteX61" fmla="*/ 1085873 w 2097425"/>
                  <a:gd name="connsiteY61" fmla="*/ 154958 h 553456"/>
                  <a:gd name="connsiteX62" fmla="*/ 1093280 w 2097425"/>
                  <a:gd name="connsiteY62" fmla="*/ 104590 h 553456"/>
                  <a:gd name="connsiteX63" fmla="*/ 1131056 w 2097425"/>
                  <a:gd name="connsiteY63" fmla="*/ 100146 h 553456"/>
                  <a:gd name="connsiteX64" fmla="*/ 1128834 w 2097425"/>
                  <a:gd name="connsiteY64" fmla="*/ 126070 h 553456"/>
                  <a:gd name="connsiteX65" fmla="*/ 1126612 w 2097425"/>
                  <a:gd name="connsiteY65" fmla="*/ 155698 h 553456"/>
                  <a:gd name="connsiteX66" fmla="*/ 1179943 w 2097425"/>
                  <a:gd name="connsiteY66" fmla="*/ 144588 h 553456"/>
                  <a:gd name="connsiteX67" fmla="*/ 1336972 w 2097425"/>
                  <a:gd name="connsiteY67" fmla="*/ 138662 h 553456"/>
                  <a:gd name="connsiteX68" fmla="*/ 1355490 w 2097425"/>
                  <a:gd name="connsiteY68" fmla="*/ 124589 h 553456"/>
                  <a:gd name="connsiteX69" fmla="*/ 1416968 w 2097425"/>
                  <a:gd name="connsiteY69" fmla="*/ 143847 h 553456"/>
                  <a:gd name="connsiteX70" fmla="*/ 1511038 w 2097425"/>
                  <a:gd name="connsiteY70" fmla="*/ 137922 h 553456"/>
                  <a:gd name="connsiteX71" fmla="*/ 1556962 w 2097425"/>
                  <a:gd name="connsiteY71" fmla="*/ 124589 h 553456"/>
                  <a:gd name="connsiteX72" fmla="*/ 1613995 w 2097425"/>
                  <a:gd name="connsiteY72" fmla="*/ 158661 h 553456"/>
                  <a:gd name="connsiteX73" fmla="*/ 1647327 w 2097425"/>
                  <a:gd name="connsiteY73" fmla="*/ 165328 h 553456"/>
                  <a:gd name="connsiteX74" fmla="*/ 1724361 w 2097425"/>
                  <a:gd name="connsiteY74" fmla="*/ 121626 h 553456"/>
                  <a:gd name="connsiteX75" fmla="*/ 1743619 w 2097425"/>
                  <a:gd name="connsiteY75" fmla="*/ 125330 h 553456"/>
                  <a:gd name="connsiteX76" fmla="*/ 1756952 w 2097425"/>
                  <a:gd name="connsiteY76" fmla="*/ 135699 h 553456"/>
                  <a:gd name="connsiteX77" fmla="*/ 1784358 w 2097425"/>
                  <a:gd name="connsiteY77" fmla="*/ 148291 h 553456"/>
                  <a:gd name="connsiteX78" fmla="*/ 1903611 w 2097425"/>
                  <a:gd name="connsiteY78" fmla="*/ 188289 h 553456"/>
                  <a:gd name="connsiteX79" fmla="*/ 1987311 w 2097425"/>
                  <a:gd name="connsiteY79" fmla="*/ 207548 h 553456"/>
                  <a:gd name="connsiteX80" fmla="*/ 2016198 w 2097425"/>
                  <a:gd name="connsiteY80" fmla="*/ 240880 h 553456"/>
                  <a:gd name="connsiteX81" fmla="*/ 2048789 w 2097425"/>
                  <a:gd name="connsiteY81" fmla="*/ 250509 h 553456"/>
                  <a:gd name="connsiteX82" fmla="*/ 2095453 w 2097425"/>
                  <a:gd name="connsiteY82" fmla="*/ 203104 h 553456"/>
                  <a:gd name="connsiteX83" fmla="*/ 2078417 w 2097425"/>
                  <a:gd name="connsiteY83" fmla="*/ 134218 h 553456"/>
                  <a:gd name="connsiteX84" fmla="*/ 385907 w 2097425"/>
                  <a:gd name="connsiteY84" fmla="*/ 423093 h 553456"/>
                  <a:gd name="connsiteX85" fmla="*/ 385907 w 2097425"/>
                  <a:gd name="connsiteY85" fmla="*/ 423093 h 553456"/>
                  <a:gd name="connsiteX86" fmla="*/ 385907 w 2097425"/>
                  <a:gd name="connsiteY86" fmla="*/ 423093 h 553456"/>
                  <a:gd name="connsiteX87" fmla="*/ 385907 w 2097425"/>
                  <a:gd name="connsiteY87" fmla="*/ 423093 h 553456"/>
                  <a:gd name="connsiteX88" fmla="*/ 383685 w 2097425"/>
                  <a:gd name="connsiteY88" fmla="*/ 423834 h 553456"/>
                  <a:gd name="connsiteX89" fmla="*/ 349613 w 2097425"/>
                  <a:gd name="connsiteY89" fmla="*/ 423834 h 553456"/>
                  <a:gd name="connsiteX90" fmla="*/ 353316 w 2097425"/>
                  <a:gd name="connsiteY90" fmla="*/ 407538 h 553456"/>
                  <a:gd name="connsiteX91" fmla="*/ 383685 w 2097425"/>
                  <a:gd name="connsiteY91" fmla="*/ 391983 h 553456"/>
                  <a:gd name="connsiteX92" fmla="*/ 385907 w 2097425"/>
                  <a:gd name="connsiteY92" fmla="*/ 423093 h 553456"/>
                  <a:gd name="connsiteX93" fmla="*/ 478495 w 2097425"/>
                  <a:gd name="connsiteY93" fmla="*/ 325320 h 553456"/>
                  <a:gd name="connsiteX94" fmla="*/ 461459 w 2097425"/>
                  <a:gd name="connsiteY94" fmla="*/ 305321 h 553456"/>
                  <a:gd name="connsiteX95" fmla="*/ 488124 w 2097425"/>
                  <a:gd name="connsiteY95" fmla="*/ 291988 h 553456"/>
                  <a:gd name="connsiteX96" fmla="*/ 504420 w 2097425"/>
                  <a:gd name="connsiteY96" fmla="*/ 306802 h 553456"/>
                  <a:gd name="connsiteX97" fmla="*/ 478495 w 2097425"/>
                  <a:gd name="connsiteY97" fmla="*/ 325320 h 553456"/>
                  <a:gd name="connsiteX98" fmla="*/ 885142 w 2097425"/>
                  <a:gd name="connsiteY98" fmla="*/ 177179 h 553456"/>
                  <a:gd name="connsiteX99" fmla="*/ 849588 w 2097425"/>
                  <a:gd name="connsiteY99" fmla="*/ 197178 h 553456"/>
                  <a:gd name="connsiteX100" fmla="*/ 826626 w 2097425"/>
                  <a:gd name="connsiteY100" fmla="*/ 183845 h 553456"/>
                  <a:gd name="connsiteX101" fmla="*/ 848847 w 2097425"/>
                  <a:gd name="connsiteY101" fmla="*/ 151995 h 553456"/>
                  <a:gd name="connsiteX102" fmla="*/ 885142 w 2097425"/>
                  <a:gd name="connsiteY102" fmla="*/ 177179 h 55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2097425" h="553456">
                    <a:moveTo>
                      <a:pt x="2078417" y="134218"/>
                    </a:moveTo>
                    <a:cubicBezTo>
                      <a:pt x="2079158" y="127552"/>
                      <a:pt x="2064344" y="129774"/>
                      <a:pt x="2059900" y="136440"/>
                    </a:cubicBezTo>
                    <a:cubicBezTo>
                      <a:pt x="2051011" y="149773"/>
                      <a:pt x="2043604" y="147551"/>
                      <a:pt x="2034716" y="137181"/>
                    </a:cubicBezTo>
                    <a:cubicBezTo>
                      <a:pt x="2028790" y="129774"/>
                      <a:pt x="2019161" y="126811"/>
                      <a:pt x="2012495" y="119404"/>
                    </a:cubicBezTo>
                    <a:cubicBezTo>
                      <a:pt x="2022865" y="123107"/>
                      <a:pt x="2028790" y="133477"/>
                      <a:pt x="2038420" y="134959"/>
                    </a:cubicBezTo>
                    <a:cubicBezTo>
                      <a:pt x="2048049" y="137181"/>
                      <a:pt x="2053234" y="133477"/>
                      <a:pt x="2050271" y="121626"/>
                    </a:cubicBezTo>
                    <a:cubicBezTo>
                      <a:pt x="2034716" y="66814"/>
                      <a:pt x="1964349" y="37926"/>
                      <a:pt x="1913240" y="65332"/>
                    </a:cubicBezTo>
                    <a:cubicBezTo>
                      <a:pt x="1883612" y="80887"/>
                      <a:pt x="1858428" y="78665"/>
                      <a:pt x="1832503" y="56444"/>
                    </a:cubicBezTo>
                    <a:cubicBezTo>
                      <a:pt x="1822134" y="47556"/>
                      <a:pt x="1814727" y="36445"/>
                      <a:pt x="1802135" y="29779"/>
                    </a:cubicBezTo>
                    <a:cubicBezTo>
                      <a:pt x="1769543" y="11261"/>
                      <a:pt x="1738434" y="13483"/>
                      <a:pt x="1707324" y="34964"/>
                    </a:cubicBezTo>
                    <a:cubicBezTo>
                      <a:pt x="1696954" y="41630"/>
                      <a:pt x="1686585" y="48296"/>
                      <a:pt x="1673252" y="48296"/>
                    </a:cubicBezTo>
                    <a:cubicBezTo>
                      <a:pt x="1653994" y="49037"/>
                      <a:pt x="1636958" y="39408"/>
                      <a:pt x="1618440" y="34223"/>
                    </a:cubicBezTo>
                    <a:cubicBezTo>
                      <a:pt x="1616958" y="34223"/>
                      <a:pt x="1615477" y="34223"/>
                      <a:pt x="1613995" y="34223"/>
                    </a:cubicBezTo>
                    <a:cubicBezTo>
                      <a:pt x="1614736" y="35704"/>
                      <a:pt x="1615477" y="37186"/>
                      <a:pt x="1616218" y="38667"/>
                    </a:cubicBezTo>
                    <a:cubicBezTo>
                      <a:pt x="1605848" y="40149"/>
                      <a:pt x="1596219" y="49778"/>
                      <a:pt x="1585849" y="39408"/>
                    </a:cubicBezTo>
                    <a:cubicBezTo>
                      <a:pt x="1576960" y="30519"/>
                      <a:pt x="1589552" y="23853"/>
                      <a:pt x="1589552" y="15705"/>
                    </a:cubicBezTo>
                    <a:cubicBezTo>
                      <a:pt x="1590293" y="15705"/>
                      <a:pt x="1590293" y="16446"/>
                      <a:pt x="1591034" y="16446"/>
                    </a:cubicBezTo>
                    <a:cubicBezTo>
                      <a:pt x="1591034" y="14965"/>
                      <a:pt x="1590293" y="13483"/>
                      <a:pt x="1590293" y="11261"/>
                    </a:cubicBezTo>
                    <a:cubicBezTo>
                      <a:pt x="1584367" y="4595"/>
                      <a:pt x="1576960" y="1632"/>
                      <a:pt x="1568072" y="891"/>
                    </a:cubicBezTo>
                    <a:cubicBezTo>
                      <a:pt x="1545110" y="-1331"/>
                      <a:pt x="1522889" y="2373"/>
                      <a:pt x="1505112" y="17927"/>
                    </a:cubicBezTo>
                    <a:cubicBezTo>
                      <a:pt x="1474743" y="43852"/>
                      <a:pt x="1443633" y="40149"/>
                      <a:pt x="1411783" y="20890"/>
                    </a:cubicBezTo>
                    <a:cubicBezTo>
                      <a:pt x="1395488" y="11261"/>
                      <a:pt x="1379192" y="150"/>
                      <a:pt x="1359193" y="150"/>
                    </a:cubicBezTo>
                    <a:cubicBezTo>
                      <a:pt x="1339194" y="-590"/>
                      <a:pt x="1319195" y="891"/>
                      <a:pt x="1305862" y="16446"/>
                    </a:cubicBezTo>
                    <a:cubicBezTo>
                      <a:pt x="1271049" y="56444"/>
                      <a:pt x="1232532" y="53481"/>
                      <a:pt x="1191053" y="29779"/>
                    </a:cubicBezTo>
                    <a:cubicBezTo>
                      <a:pt x="1182906" y="25334"/>
                      <a:pt x="1174758" y="22372"/>
                      <a:pt x="1165869" y="21631"/>
                    </a:cubicBezTo>
                    <a:cubicBezTo>
                      <a:pt x="1134760" y="18668"/>
                      <a:pt x="1109576" y="29779"/>
                      <a:pt x="1089577" y="53481"/>
                    </a:cubicBezTo>
                    <a:cubicBezTo>
                      <a:pt x="1081429" y="63110"/>
                      <a:pt x="1072540" y="71258"/>
                      <a:pt x="1061430" y="76443"/>
                    </a:cubicBezTo>
                    <a:cubicBezTo>
                      <a:pt x="1039209" y="86072"/>
                      <a:pt x="1019951" y="76443"/>
                      <a:pt x="999951" y="69036"/>
                    </a:cubicBezTo>
                    <a:cubicBezTo>
                      <a:pt x="951806" y="51259"/>
                      <a:pt x="919955" y="57925"/>
                      <a:pt x="888846" y="96442"/>
                    </a:cubicBezTo>
                    <a:cubicBezTo>
                      <a:pt x="865884" y="124589"/>
                      <a:pt x="840700" y="130515"/>
                      <a:pt x="805146" y="123848"/>
                    </a:cubicBezTo>
                    <a:cubicBezTo>
                      <a:pt x="769592" y="117182"/>
                      <a:pt x="732557" y="118663"/>
                      <a:pt x="700707" y="141625"/>
                    </a:cubicBezTo>
                    <a:cubicBezTo>
                      <a:pt x="670338" y="193474"/>
                      <a:pt x="654783" y="202363"/>
                      <a:pt x="608118" y="192734"/>
                    </a:cubicBezTo>
                    <a:cubicBezTo>
                      <a:pt x="553307" y="181623"/>
                      <a:pt x="529604" y="191993"/>
                      <a:pt x="499976" y="241620"/>
                    </a:cubicBezTo>
                    <a:cubicBezTo>
                      <a:pt x="476273" y="280878"/>
                      <a:pt x="452570" y="290507"/>
                      <a:pt x="410350" y="278655"/>
                    </a:cubicBezTo>
                    <a:cubicBezTo>
                      <a:pt x="356279" y="278655"/>
                      <a:pt x="336280" y="290507"/>
                      <a:pt x="317022" y="338653"/>
                    </a:cubicBezTo>
                    <a:cubicBezTo>
                      <a:pt x="305911" y="367540"/>
                      <a:pt x="283690" y="386058"/>
                      <a:pt x="255543" y="383836"/>
                    </a:cubicBezTo>
                    <a:cubicBezTo>
                      <a:pt x="211841" y="380132"/>
                      <a:pt x="183695" y="402353"/>
                      <a:pt x="153326" y="426056"/>
                    </a:cubicBezTo>
                    <a:cubicBezTo>
                      <a:pt x="142956" y="441611"/>
                      <a:pt x="155548" y="451240"/>
                      <a:pt x="171844" y="465313"/>
                    </a:cubicBezTo>
                    <a:cubicBezTo>
                      <a:pt x="151844" y="457906"/>
                      <a:pt x="143696" y="463832"/>
                      <a:pt x="137030" y="471979"/>
                    </a:cubicBezTo>
                    <a:cubicBezTo>
                      <a:pt x="119253" y="494941"/>
                      <a:pt x="95551" y="503830"/>
                      <a:pt x="67404" y="503830"/>
                    </a:cubicBezTo>
                    <a:cubicBezTo>
                      <a:pt x="52590" y="503830"/>
                      <a:pt x="36294" y="507533"/>
                      <a:pt x="26665" y="522347"/>
                    </a:cubicBezTo>
                    <a:cubicBezTo>
                      <a:pt x="17777" y="531236"/>
                      <a:pt x="5185" y="536421"/>
                      <a:pt x="0" y="553457"/>
                    </a:cubicBezTo>
                    <a:cubicBezTo>
                      <a:pt x="19999" y="553457"/>
                      <a:pt x="37776" y="553457"/>
                      <a:pt x="55553" y="553457"/>
                    </a:cubicBezTo>
                    <a:cubicBezTo>
                      <a:pt x="97773" y="552716"/>
                      <a:pt x="140734" y="551235"/>
                      <a:pt x="182954" y="552716"/>
                    </a:cubicBezTo>
                    <a:cubicBezTo>
                      <a:pt x="206656" y="553457"/>
                      <a:pt x="223693" y="549753"/>
                      <a:pt x="228878" y="523829"/>
                    </a:cubicBezTo>
                    <a:cubicBezTo>
                      <a:pt x="235544" y="524569"/>
                      <a:pt x="243692" y="528273"/>
                      <a:pt x="248136" y="523088"/>
                    </a:cubicBezTo>
                    <a:cubicBezTo>
                      <a:pt x="271098" y="498645"/>
                      <a:pt x="301467" y="501608"/>
                      <a:pt x="331095" y="496423"/>
                    </a:cubicBezTo>
                    <a:cubicBezTo>
                      <a:pt x="370352" y="489756"/>
                      <a:pt x="388129" y="467535"/>
                      <a:pt x="389611" y="428278"/>
                    </a:cubicBezTo>
                    <a:cubicBezTo>
                      <a:pt x="388870" y="426796"/>
                      <a:pt x="388129" y="425315"/>
                      <a:pt x="387389" y="423834"/>
                    </a:cubicBezTo>
                    <a:cubicBezTo>
                      <a:pt x="412573" y="414204"/>
                      <a:pt x="433312" y="395687"/>
                      <a:pt x="459977" y="389761"/>
                    </a:cubicBezTo>
                    <a:cubicBezTo>
                      <a:pt x="501457" y="394946"/>
                      <a:pt x="538492" y="391243"/>
                      <a:pt x="558491" y="346060"/>
                    </a:cubicBezTo>
                    <a:cubicBezTo>
                      <a:pt x="574046" y="309024"/>
                      <a:pt x="603674" y="295692"/>
                      <a:pt x="642932" y="304580"/>
                    </a:cubicBezTo>
                    <a:cubicBezTo>
                      <a:pt x="697744" y="316431"/>
                      <a:pt x="711817" y="310506"/>
                      <a:pt x="743667" y="263841"/>
                    </a:cubicBezTo>
                    <a:cubicBezTo>
                      <a:pt x="754037" y="249027"/>
                      <a:pt x="765148" y="229028"/>
                      <a:pt x="788851" y="246805"/>
                    </a:cubicBezTo>
                    <a:cubicBezTo>
                      <a:pt x="794776" y="251249"/>
                      <a:pt x="802183" y="249027"/>
                      <a:pt x="802924" y="243842"/>
                    </a:cubicBezTo>
                    <a:cubicBezTo>
                      <a:pt x="808850" y="217177"/>
                      <a:pt x="820701" y="230510"/>
                      <a:pt x="831811" y="238657"/>
                    </a:cubicBezTo>
                    <a:cubicBezTo>
                      <a:pt x="844403" y="246805"/>
                      <a:pt x="859958" y="246064"/>
                      <a:pt x="874032" y="247546"/>
                    </a:cubicBezTo>
                    <a:cubicBezTo>
                      <a:pt x="902178" y="256434"/>
                      <a:pt x="917733" y="237176"/>
                      <a:pt x="933288" y="219399"/>
                    </a:cubicBezTo>
                    <a:cubicBezTo>
                      <a:pt x="962175" y="186067"/>
                      <a:pt x="976989" y="181623"/>
                      <a:pt x="1019210" y="196437"/>
                    </a:cubicBezTo>
                    <a:cubicBezTo>
                      <a:pt x="1033283" y="201622"/>
                      <a:pt x="1046616" y="207548"/>
                      <a:pt x="1061430" y="205326"/>
                    </a:cubicBezTo>
                    <a:cubicBezTo>
                      <a:pt x="1064393" y="204585"/>
                      <a:pt x="1068096" y="203104"/>
                      <a:pt x="1071059" y="200881"/>
                    </a:cubicBezTo>
                    <a:cubicBezTo>
                      <a:pt x="1107354" y="195697"/>
                      <a:pt x="1095502" y="174216"/>
                      <a:pt x="1085873" y="154958"/>
                    </a:cubicBezTo>
                    <a:cubicBezTo>
                      <a:pt x="1069577" y="121626"/>
                      <a:pt x="1068837" y="123107"/>
                      <a:pt x="1093280" y="104590"/>
                    </a:cubicBezTo>
                    <a:cubicBezTo>
                      <a:pt x="1105872" y="94961"/>
                      <a:pt x="1121427" y="97183"/>
                      <a:pt x="1131056" y="100146"/>
                    </a:cubicBezTo>
                    <a:cubicBezTo>
                      <a:pt x="1143648" y="103108"/>
                      <a:pt x="1128834" y="116441"/>
                      <a:pt x="1128834" y="126070"/>
                    </a:cubicBezTo>
                    <a:cubicBezTo>
                      <a:pt x="1128834" y="135699"/>
                      <a:pt x="1127353" y="145329"/>
                      <a:pt x="1126612" y="155698"/>
                    </a:cubicBezTo>
                    <a:cubicBezTo>
                      <a:pt x="1144389" y="146810"/>
                      <a:pt x="1160684" y="140144"/>
                      <a:pt x="1179943" y="144588"/>
                    </a:cubicBezTo>
                    <a:cubicBezTo>
                      <a:pt x="1248828" y="191252"/>
                      <a:pt x="1271790" y="190512"/>
                      <a:pt x="1336972" y="138662"/>
                    </a:cubicBezTo>
                    <a:cubicBezTo>
                      <a:pt x="1342898" y="133477"/>
                      <a:pt x="1348823" y="128292"/>
                      <a:pt x="1355490" y="124589"/>
                    </a:cubicBezTo>
                    <a:cubicBezTo>
                      <a:pt x="1379933" y="119404"/>
                      <a:pt x="1398451" y="131255"/>
                      <a:pt x="1416968" y="143847"/>
                    </a:cubicBezTo>
                    <a:cubicBezTo>
                      <a:pt x="1450300" y="166068"/>
                      <a:pt x="1480669" y="164587"/>
                      <a:pt x="1511038" y="137922"/>
                    </a:cubicBezTo>
                    <a:cubicBezTo>
                      <a:pt x="1525111" y="126070"/>
                      <a:pt x="1538444" y="120145"/>
                      <a:pt x="1556962" y="124589"/>
                    </a:cubicBezTo>
                    <a:cubicBezTo>
                      <a:pt x="1576220" y="134959"/>
                      <a:pt x="1596959" y="143847"/>
                      <a:pt x="1613995" y="158661"/>
                    </a:cubicBezTo>
                    <a:cubicBezTo>
                      <a:pt x="1622884" y="166068"/>
                      <a:pt x="1633995" y="173475"/>
                      <a:pt x="1647327" y="165328"/>
                    </a:cubicBezTo>
                    <a:cubicBezTo>
                      <a:pt x="1681400" y="166068"/>
                      <a:pt x="1714732" y="165328"/>
                      <a:pt x="1724361" y="121626"/>
                    </a:cubicBezTo>
                    <a:cubicBezTo>
                      <a:pt x="1725101" y="117923"/>
                      <a:pt x="1742138" y="98664"/>
                      <a:pt x="1743619" y="125330"/>
                    </a:cubicBezTo>
                    <a:cubicBezTo>
                      <a:pt x="1744360" y="133477"/>
                      <a:pt x="1751026" y="139403"/>
                      <a:pt x="1756952" y="135699"/>
                    </a:cubicBezTo>
                    <a:cubicBezTo>
                      <a:pt x="1774728" y="123848"/>
                      <a:pt x="1775469" y="145329"/>
                      <a:pt x="1784358" y="148291"/>
                    </a:cubicBezTo>
                    <a:cubicBezTo>
                      <a:pt x="1814727" y="197919"/>
                      <a:pt x="1852502" y="210511"/>
                      <a:pt x="1903611" y="188289"/>
                    </a:cubicBezTo>
                    <a:cubicBezTo>
                      <a:pt x="1939165" y="172735"/>
                      <a:pt x="1960646" y="177920"/>
                      <a:pt x="1987311" y="207548"/>
                    </a:cubicBezTo>
                    <a:cubicBezTo>
                      <a:pt x="1996940" y="218658"/>
                      <a:pt x="2007310" y="229028"/>
                      <a:pt x="2016198" y="240880"/>
                    </a:cubicBezTo>
                    <a:cubicBezTo>
                      <a:pt x="2025087" y="251990"/>
                      <a:pt x="2033975" y="253472"/>
                      <a:pt x="2048789" y="250509"/>
                    </a:cubicBezTo>
                    <a:cubicBezTo>
                      <a:pt x="2076195" y="244583"/>
                      <a:pt x="2087306" y="226806"/>
                      <a:pt x="2095453" y="203104"/>
                    </a:cubicBezTo>
                    <a:cubicBezTo>
                      <a:pt x="2105083" y="178660"/>
                      <a:pt x="2076195" y="160883"/>
                      <a:pt x="2078417" y="134218"/>
                    </a:cubicBezTo>
                    <a:close/>
                    <a:moveTo>
                      <a:pt x="385907" y="423093"/>
                    </a:moveTo>
                    <a:cubicBezTo>
                      <a:pt x="385907" y="423093"/>
                      <a:pt x="385907" y="423093"/>
                      <a:pt x="385907" y="423093"/>
                    </a:cubicBezTo>
                    <a:cubicBezTo>
                      <a:pt x="386648" y="423093"/>
                      <a:pt x="385907" y="423834"/>
                      <a:pt x="385907" y="423093"/>
                    </a:cubicBezTo>
                    <a:cubicBezTo>
                      <a:pt x="385907" y="423834"/>
                      <a:pt x="385907" y="423093"/>
                      <a:pt x="385907" y="423093"/>
                    </a:cubicBezTo>
                    <a:cubicBezTo>
                      <a:pt x="385166" y="423093"/>
                      <a:pt x="384426" y="423834"/>
                      <a:pt x="383685" y="423834"/>
                    </a:cubicBezTo>
                    <a:cubicBezTo>
                      <a:pt x="372574" y="427537"/>
                      <a:pt x="360723" y="434203"/>
                      <a:pt x="349613" y="423834"/>
                    </a:cubicBezTo>
                    <a:cubicBezTo>
                      <a:pt x="342946" y="417167"/>
                      <a:pt x="348131" y="410501"/>
                      <a:pt x="353316" y="407538"/>
                    </a:cubicBezTo>
                    <a:cubicBezTo>
                      <a:pt x="363686" y="402353"/>
                      <a:pt x="368871" y="384576"/>
                      <a:pt x="383685" y="391983"/>
                    </a:cubicBezTo>
                    <a:cubicBezTo>
                      <a:pt x="399981" y="399390"/>
                      <a:pt x="384426" y="412723"/>
                      <a:pt x="385907" y="423093"/>
                    </a:cubicBezTo>
                    <a:close/>
                    <a:moveTo>
                      <a:pt x="478495" y="325320"/>
                    </a:moveTo>
                    <a:cubicBezTo>
                      <a:pt x="468866" y="324579"/>
                      <a:pt x="457755" y="313469"/>
                      <a:pt x="461459" y="305321"/>
                    </a:cubicBezTo>
                    <a:cubicBezTo>
                      <a:pt x="464422" y="297914"/>
                      <a:pt x="478495" y="293470"/>
                      <a:pt x="488124" y="291988"/>
                    </a:cubicBezTo>
                    <a:cubicBezTo>
                      <a:pt x="494791" y="290507"/>
                      <a:pt x="502198" y="297173"/>
                      <a:pt x="504420" y="306802"/>
                    </a:cubicBezTo>
                    <a:cubicBezTo>
                      <a:pt x="497013" y="314209"/>
                      <a:pt x="490347" y="325320"/>
                      <a:pt x="478495" y="325320"/>
                    </a:cubicBezTo>
                    <a:close/>
                    <a:moveTo>
                      <a:pt x="885142" y="177179"/>
                    </a:moveTo>
                    <a:cubicBezTo>
                      <a:pt x="882920" y="194215"/>
                      <a:pt x="865884" y="199400"/>
                      <a:pt x="849588" y="197178"/>
                    </a:cubicBezTo>
                    <a:cubicBezTo>
                      <a:pt x="838478" y="196437"/>
                      <a:pt x="819960" y="199400"/>
                      <a:pt x="826626" y="183845"/>
                    </a:cubicBezTo>
                    <a:cubicBezTo>
                      <a:pt x="831071" y="173475"/>
                      <a:pt x="825886" y="146069"/>
                      <a:pt x="848847" y="151995"/>
                    </a:cubicBezTo>
                    <a:cubicBezTo>
                      <a:pt x="861440" y="154958"/>
                      <a:pt x="888846" y="151254"/>
                      <a:pt x="885142" y="17717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0" name="Graphic 35">
              <a:extLst>
                <a:ext uri="{FF2B5EF4-FFF2-40B4-BE49-F238E27FC236}">
                  <a16:creationId xmlns:a16="http://schemas.microsoft.com/office/drawing/2014/main" id="{65AFEE77-ED5A-4F73-800F-91E656AB7F5F}"/>
                </a:ext>
              </a:extLst>
            </p:cNvPr>
            <p:cNvGrpSpPr/>
            <p:nvPr/>
          </p:nvGrpSpPr>
          <p:grpSpPr>
            <a:xfrm>
              <a:off x="-59" y="2352663"/>
              <a:ext cx="3411086" cy="2148287"/>
              <a:chOff x="-59" y="2352663"/>
              <a:chExt cx="3411086" cy="2148287"/>
            </a:xfrm>
            <a:grpFill/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344B400-48AC-4987-AB53-81FF338599F5}"/>
                  </a:ext>
                </a:extLst>
              </p:cNvPr>
              <p:cNvSpPr/>
              <p:nvPr/>
            </p:nvSpPr>
            <p:spPr>
              <a:xfrm>
                <a:off x="3039852" y="2357199"/>
                <a:ext cx="302207" cy="94886"/>
              </a:xfrm>
              <a:custGeom>
                <a:avLst/>
                <a:gdLst>
                  <a:gd name="connsiteX0" fmla="*/ 8148 w 302207"/>
                  <a:gd name="connsiteY0" fmla="*/ 62960 h 94886"/>
                  <a:gd name="connsiteX1" fmla="*/ 51109 w 302207"/>
                  <a:gd name="connsiteY1" fmla="*/ 94069 h 94886"/>
                  <a:gd name="connsiteX2" fmla="*/ 172584 w 302207"/>
                  <a:gd name="connsiteY2" fmla="*/ 94810 h 94886"/>
                  <a:gd name="connsiteX3" fmla="*/ 214064 w 302207"/>
                  <a:gd name="connsiteY3" fmla="*/ 73330 h 94886"/>
                  <a:gd name="connsiteX4" fmla="*/ 302208 w 302207"/>
                  <a:gd name="connsiteY4" fmla="*/ 0 h 94886"/>
                  <a:gd name="connsiteX5" fmla="*/ 33332 w 302207"/>
                  <a:gd name="connsiteY5" fmla="*/ 0 h 94886"/>
                  <a:gd name="connsiteX6" fmla="*/ 59997 w 302207"/>
                  <a:gd name="connsiteY6" fmla="*/ 19258 h 94886"/>
                  <a:gd name="connsiteX7" fmla="*/ 77033 w 302207"/>
                  <a:gd name="connsiteY7" fmla="*/ 31850 h 94886"/>
                  <a:gd name="connsiteX8" fmla="*/ 59256 w 302207"/>
                  <a:gd name="connsiteY8" fmla="*/ 50368 h 94886"/>
                  <a:gd name="connsiteX9" fmla="*/ 0 w 302207"/>
                  <a:gd name="connsiteY9" fmla="*/ 49627 h 94886"/>
                  <a:gd name="connsiteX10" fmla="*/ 8148 w 302207"/>
                  <a:gd name="connsiteY10" fmla="*/ 62960 h 94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02207" h="94886">
                    <a:moveTo>
                      <a:pt x="8148" y="62960"/>
                    </a:moveTo>
                    <a:cubicBezTo>
                      <a:pt x="4444" y="98514"/>
                      <a:pt x="28147" y="94810"/>
                      <a:pt x="51109" y="94069"/>
                    </a:cubicBezTo>
                    <a:cubicBezTo>
                      <a:pt x="91847" y="93329"/>
                      <a:pt x="131846" y="93329"/>
                      <a:pt x="172584" y="94810"/>
                    </a:cubicBezTo>
                    <a:cubicBezTo>
                      <a:pt x="191842" y="95551"/>
                      <a:pt x="206657" y="91107"/>
                      <a:pt x="214064" y="73330"/>
                    </a:cubicBezTo>
                    <a:cubicBezTo>
                      <a:pt x="229618" y="37035"/>
                      <a:pt x="265172" y="23703"/>
                      <a:pt x="302208" y="0"/>
                    </a:cubicBezTo>
                    <a:cubicBezTo>
                      <a:pt x="207397" y="0"/>
                      <a:pt x="122216" y="0"/>
                      <a:pt x="33332" y="0"/>
                    </a:cubicBezTo>
                    <a:cubicBezTo>
                      <a:pt x="38517" y="13333"/>
                      <a:pt x="39998" y="25925"/>
                      <a:pt x="59997" y="19258"/>
                    </a:cubicBezTo>
                    <a:cubicBezTo>
                      <a:pt x="65182" y="17777"/>
                      <a:pt x="80737" y="18518"/>
                      <a:pt x="77033" y="31850"/>
                    </a:cubicBezTo>
                    <a:cubicBezTo>
                      <a:pt x="74811" y="39257"/>
                      <a:pt x="76293" y="52590"/>
                      <a:pt x="59256" y="50368"/>
                    </a:cubicBezTo>
                    <a:cubicBezTo>
                      <a:pt x="39998" y="48146"/>
                      <a:pt x="19999" y="49627"/>
                      <a:pt x="0" y="49627"/>
                    </a:cubicBezTo>
                    <a:cubicBezTo>
                      <a:pt x="741" y="58516"/>
                      <a:pt x="8148" y="61479"/>
                      <a:pt x="8148" y="6296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EDFE428-078D-44A7-B351-D5E5B5755CD5}"/>
                  </a:ext>
                </a:extLst>
              </p:cNvPr>
              <p:cNvSpPr/>
              <p:nvPr/>
            </p:nvSpPr>
            <p:spPr>
              <a:xfrm>
                <a:off x="3319838" y="2354214"/>
                <a:ext cx="91129" cy="97888"/>
              </a:xfrm>
              <a:custGeom>
                <a:avLst/>
                <a:gdLst>
                  <a:gd name="connsiteX0" fmla="*/ 0 w 91129"/>
                  <a:gd name="connsiteY0" fmla="*/ 97795 h 97888"/>
                  <a:gd name="connsiteX1" fmla="*/ 52590 w 91129"/>
                  <a:gd name="connsiteY1" fmla="*/ 67426 h 97888"/>
                  <a:gd name="connsiteX2" fmla="*/ 87403 w 91129"/>
                  <a:gd name="connsiteY2" fmla="*/ 76315 h 97888"/>
                  <a:gd name="connsiteX3" fmla="*/ 88144 w 91129"/>
                  <a:gd name="connsiteY3" fmla="*/ 4466 h 97888"/>
                  <a:gd name="connsiteX4" fmla="*/ 32591 w 91129"/>
                  <a:gd name="connsiteY4" fmla="*/ 2244 h 97888"/>
                  <a:gd name="connsiteX5" fmla="*/ 25925 w 91129"/>
                  <a:gd name="connsiteY5" fmla="*/ 18540 h 97888"/>
                  <a:gd name="connsiteX6" fmla="*/ 0 w 91129"/>
                  <a:gd name="connsiteY6" fmla="*/ 97795 h 97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129" h="97888">
                    <a:moveTo>
                      <a:pt x="0" y="97795"/>
                    </a:moveTo>
                    <a:cubicBezTo>
                      <a:pt x="25925" y="94092"/>
                      <a:pt x="57034" y="110387"/>
                      <a:pt x="52590" y="67426"/>
                    </a:cubicBezTo>
                    <a:cubicBezTo>
                      <a:pt x="66663" y="65945"/>
                      <a:pt x="71107" y="93351"/>
                      <a:pt x="87403" y="76315"/>
                    </a:cubicBezTo>
                    <a:cubicBezTo>
                      <a:pt x="91847" y="71130"/>
                      <a:pt x="92588" y="5948"/>
                      <a:pt x="88144" y="4466"/>
                    </a:cubicBezTo>
                    <a:cubicBezTo>
                      <a:pt x="70367" y="-2941"/>
                      <a:pt x="51109" y="763"/>
                      <a:pt x="32591" y="2244"/>
                    </a:cubicBezTo>
                    <a:cubicBezTo>
                      <a:pt x="24443" y="2985"/>
                      <a:pt x="23702" y="12614"/>
                      <a:pt x="25925" y="18540"/>
                    </a:cubicBezTo>
                    <a:cubicBezTo>
                      <a:pt x="38517" y="48909"/>
                      <a:pt x="17777" y="70389"/>
                      <a:pt x="0" y="9779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23BDBE4-9F78-46FC-9956-14B2B88CFB76}"/>
                  </a:ext>
                </a:extLst>
              </p:cNvPr>
              <p:cNvSpPr/>
              <p:nvPr/>
            </p:nvSpPr>
            <p:spPr>
              <a:xfrm>
                <a:off x="3256345" y="2437005"/>
                <a:ext cx="30161" cy="18833"/>
              </a:xfrm>
              <a:custGeom>
                <a:avLst/>
                <a:gdLst>
                  <a:gd name="connsiteX0" fmla="*/ 6459 w 30161"/>
                  <a:gd name="connsiteY0" fmla="*/ 1671 h 18833"/>
                  <a:gd name="connsiteX1" fmla="*/ 1274 w 30161"/>
                  <a:gd name="connsiteY1" fmla="*/ 12041 h 18833"/>
                  <a:gd name="connsiteX2" fmla="*/ 30162 w 30161"/>
                  <a:gd name="connsiteY2" fmla="*/ 15004 h 18833"/>
                  <a:gd name="connsiteX3" fmla="*/ 6459 w 30161"/>
                  <a:gd name="connsiteY3" fmla="*/ 1671 h 18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161" h="18833">
                    <a:moveTo>
                      <a:pt x="6459" y="1671"/>
                    </a:moveTo>
                    <a:cubicBezTo>
                      <a:pt x="2756" y="3153"/>
                      <a:pt x="-2429" y="7597"/>
                      <a:pt x="1274" y="12041"/>
                    </a:cubicBezTo>
                    <a:cubicBezTo>
                      <a:pt x="7941" y="20930"/>
                      <a:pt x="17570" y="20189"/>
                      <a:pt x="30162" y="15004"/>
                    </a:cubicBezTo>
                    <a:cubicBezTo>
                      <a:pt x="22755" y="6856"/>
                      <a:pt x="19792" y="-4254"/>
                      <a:pt x="6459" y="167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BD637D3E-1AE0-4C31-9069-2E1C655BE50E}"/>
                  </a:ext>
                </a:extLst>
              </p:cNvPr>
              <p:cNvSpPr/>
              <p:nvPr/>
            </p:nvSpPr>
            <p:spPr>
              <a:xfrm>
                <a:off x="2342824" y="2354940"/>
                <a:ext cx="695546" cy="97613"/>
              </a:xfrm>
              <a:custGeom>
                <a:avLst/>
                <a:gdLst>
                  <a:gd name="connsiteX0" fmla="*/ 28912 w 695546"/>
                  <a:gd name="connsiteY0" fmla="*/ 70404 h 97613"/>
                  <a:gd name="connsiteX1" fmla="*/ 24 w 695546"/>
                  <a:gd name="connsiteY1" fmla="*/ 85959 h 97613"/>
                  <a:gd name="connsiteX2" fmla="*/ 30393 w 695546"/>
                  <a:gd name="connsiteY2" fmla="*/ 96329 h 97613"/>
                  <a:gd name="connsiteX3" fmla="*/ 665918 w 695546"/>
                  <a:gd name="connsiteY3" fmla="*/ 96329 h 97613"/>
                  <a:gd name="connsiteX4" fmla="*/ 685917 w 695546"/>
                  <a:gd name="connsiteY4" fmla="*/ 96329 h 97613"/>
                  <a:gd name="connsiteX5" fmla="*/ 695546 w 695546"/>
                  <a:gd name="connsiteY5" fmla="*/ 85218 h 97613"/>
                  <a:gd name="connsiteX6" fmla="*/ 686658 w 695546"/>
                  <a:gd name="connsiteY6" fmla="*/ 75589 h 97613"/>
                  <a:gd name="connsiteX7" fmla="*/ 666659 w 695546"/>
                  <a:gd name="connsiteY7" fmla="*/ 35591 h 97613"/>
                  <a:gd name="connsiteX8" fmla="*/ 639993 w 695546"/>
                  <a:gd name="connsiteY8" fmla="*/ 37 h 97613"/>
                  <a:gd name="connsiteX9" fmla="*/ 437040 w 695546"/>
                  <a:gd name="connsiteY9" fmla="*/ 778 h 97613"/>
                  <a:gd name="connsiteX10" fmla="*/ 392598 w 695546"/>
                  <a:gd name="connsiteY10" fmla="*/ 37813 h 97613"/>
                  <a:gd name="connsiteX11" fmla="*/ 386672 w 695546"/>
                  <a:gd name="connsiteY11" fmla="*/ 49664 h 97613"/>
                  <a:gd name="connsiteX12" fmla="*/ 366673 w 695546"/>
                  <a:gd name="connsiteY12" fmla="*/ 61515 h 97613"/>
                  <a:gd name="connsiteX13" fmla="*/ 358526 w 695546"/>
                  <a:gd name="connsiteY13" fmla="*/ 41516 h 97613"/>
                  <a:gd name="connsiteX14" fmla="*/ 367414 w 695546"/>
                  <a:gd name="connsiteY14" fmla="*/ 778 h 97613"/>
                  <a:gd name="connsiteX15" fmla="*/ 140758 w 695546"/>
                  <a:gd name="connsiteY15" fmla="*/ 778 h 97613"/>
                  <a:gd name="connsiteX16" fmla="*/ 94094 w 695546"/>
                  <a:gd name="connsiteY16" fmla="*/ 22258 h 97613"/>
                  <a:gd name="connsiteX17" fmla="*/ 68910 w 695546"/>
                  <a:gd name="connsiteY17" fmla="*/ 33369 h 97613"/>
                  <a:gd name="connsiteX18" fmla="*/ 25208 w 695546"/>
                  <a:gd name="connsiteY18" fmla="*/ 42998 h 97613"/>
                  <a:gd name="connsiteX19" fmla="*/ 18542 w 695546"/>
                  <a:gd name="connsiteY19" fmla="*/ 51886 h 97613"/>
                  <a:gd name="connsiteX20" fmla="*/ 26690 w 695546"/>
                  <a:gd name="connsiteY20" fmla="*/ 60775 h 97613"/>
                  <a:gd name="connsiteX21" fmla="*/ 41504 w 695546"/>
                  <a:gd name="connsiteY21" fmla="*/ 63738 h 97613"/>
                  <a:gd name="connsiteX22" fmla="*/ 28912 w 695546"/>
                  <a:gd name="connsiteY22" fmla="*/ 70404 h 97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95546" h="97613">
                    <a:moveTo>
                      <a:pt x="28912" y="70404"/>
                    </a:moveTo>
                    <a:cubicBezTo>
                      <a:pt x="15579" y="70404"/>
                      <a:pt x="-716" y="71885"/>
                      <a:pt x="24" y="85959"/>
                    </a:cubicBezTo>
                    <a:cubicBezTo>
                      <a:pt x="765" y="102995"/>
                      <a:pt x="19283" y="96329"/>
                      <a:pt x="30393" y="96329"/>
                    </a:cubicBezTo>
                    <a:cubicBezTo>
                      <a:pt x="242235" y="97069"/>
                      <a:pt x="454077" y="96329"/>
                      <a:pt x="665918" y="96329"/>
                    </a:cubicBezTo>
                    <a:cubicBezTo>
                      <a:pt x="672584" y="96329"/>
                      <a:pt x="679251" y="96329"/>
                      <a:pt x="685917" y="96329"/>
                    </a:cubicBezTo>
                    <a:cubicBezTo>
                      <a:pt x="693324" y="96329"/>
                      <a:pt x="695546" y="91884"/>
                      <a:pt x="695546" y="85218"/>
                    </a:cubicBezTo>
                    <a:cubicBezTo>
                      <a:pt x="695546" y="78552"/>
                      <a:pt x="694065" y="75589"/>
                      <a:pt x="686658" y="75589"/>
                    </a:cubicBezTo>
                    <a:cubicBezTo>
                      <a:pt x="657770" y="73367"/>
                      <a:pt x="658511" y="56330"/>
                      <a:pt x="666659" y="35591"/>
                    </a:cubicBezTo>
                    <a:cubicBezTo>
                      <a:pt x="677029" y="9666"/>
                      <a:pt x="669622" y="-704"/>
                      <a:pt x="639993" y="37"/>
                    </a:cubicBezTo>
                    <a:cubicBezTo>
                      <a:pt x="572589" y="1518"/>
                      <a:pt x="505185" y="778"/>
                      <a:pt x="437040" y="778"/>
                    </a:cubicBezTo>
                    <a:cubicBezTo>
                      <a:pt x="411856" y="778"/>
                      <a:pt x="380747" y="-7370"/>
                      <a:pt x="392598" y="37813"/>
                    </a:cubicBezTo>
                    <a:cubicBezTo>
                      <a:pt x="393339" y="40776"/>
                      <a:pt x="388894" y="45220"/>
                      <a:pt x="386672" y="49664"/>
                    </a:cubicBezTo>
                    <a:cubicBezTo>
                      <a:pt x="382969" y="59293"/>
                      <a:pt x="378525" y="62997"/>
                      <a:pt x="366673" y="61515"/>
                    </a:cubicBezTo>
                    <a:cubicBezTo>
                      <a:pt x="349637" y="59293"/>
                      <a:pt x="361488" y="47442"/>
                      <a:pt x="358526" y="41516"/>
                    </a:cubicBezTo>
                    <a:cubicBezTo>
                      <a:pt x="352600" y="28184"/>
                      <a:pt x="371858" y="19295"/>
                      <a:pt x="367414" y="778"/>
                    </a:cubicBezTo>
                    <a:cubicBezTo>
                      <a:pt x="291862" y="778"/>
                      <a:pt x="216310" y="778"/>
                      <a:pt x="140758" y="778"/>
                    </a:cubicBezTo>
                    <a:cubicBezTo>
                      <a:pt x="121500" y="778"/>
                      <a:pt x="102982" y="-2185"/>
                      <a:pt x="94094" y="22258"/>
                    </a:cubicBezTo>
                    <a:cubicBezTo>
                      <a:pt x="91131" y="29665"/>
                      <a:pt x="80021" y="38554"/>
                      <a:pt x="68910" y="33369"/>
                    </a:cubicBezTo>
                    <a:cubicBezTo>
                      <a:pt x="51133" y="24480"/>
                      <a:pt x="41504" y="45961"/>
                      <a:pt x="25208" y="42998"/>
                    </a:cubicBezTo>
                    <a:cubicBezTo>
                      <a:pt x="20023" y="42257"/>
                      <a:pt x="16320" y="46701"/>
                      <a:pt x="18542" y="51886"/>
                    </a:cubicBezTo>
                    <a:cubicBezTo>
                      <a:pt x="20023" y="55590"/>
                      <a:pt x="23727" y="57812"/>
                      <a:pt x="26690" y="60775"/>
                    </a:cubicBezTo>
                    <a:cubicBezTo>
                      <a:pt x="34097" y="51886"/>
                      <a:pt x="40023" y="57812"/>
                      <a:pt x="41504" y="63738"/>
                    </a:cubicBezTo>
                    <a:cubicBezTo>
                      <a:pt x="44467" y="73367"/>
                      <a:pt x="34097" y="70404"/>
                      <a:pt x="28912" y="7040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24FB3237-3749-4D6C-9259-2BADB11D7A94}"/>
                  </a:ext>
                </a:extLst>
              </p:cNvPr>
              <p:cNvSpPr/>
              <p:nvPr/>
            </p:nvSpPr>
            <p:spPr>
              <a:xfrm>
                <a:off x="1625846" y="2352663"/>
                <a:ext cx="719224" cy="95642"/>
              </a:xfrm>
              <a:custGeom>
                <a:avLst/>
                <a:gdLst>
                  <a:gd name="connsiteX0" fmla="*/ 685893 w 719224"/>
                  <a:gd name="connsiteY0" fmla="*/ 95643 h 95642"/>
                  <a:gd name="connsiteX1" fmla="*/ 671819 w 719224"/>
                  <a:gd name="connsiteY1" fmla="*/ 84532 h 95642"/>
                  <a:gd name="connsiteX2" fmla="*/ 602934 w 719224"/>
                  <a:gd name="connsiteY2" fmla="*/ 56385 h 95642"/>
                  <a:gd name="connsiteX3" fmla="*/ 603674 w 719224"/>
                  <a:gd name="connsiteY3" fmla="*/ 25276 h 95642"/>
                  <a:gd name="connsiteX4" fmla="*/ 637006 w 719224"/>
                  <a:gd name="connsiteY4" fmla="*/ 21572 h 95642"/>
                  <a:gd name="connsiteX5" fmla="*/ 719224 w 719224"/>
                  <a:gd name="connsiteY5" fmla="*/ 832 h 95642"/>
                  <a:gd name="connsiteX6" fmla="*/ 397018 w 719224"/>
                  <a:gd name="connsiteY6" fmla="*/ 832 h 95642"/>
                  <a:gd name="connsiteX7" fmla="*/ 383685 w 719224"/>
                  <a:gd name="connsiteY7" fmla="*/ 6758 h 95642"/>
                  <a:gd name="connsiteX8" fmla="*/ 391092 w 719224"/>
                  <a:gd name="connsiteY8" fmla="*/ 20831 h 95642"/>
                  <a:gd name="connsiteX9" fmla="*/ 419980 w 719224"/>
                  <a:gd name="connsiteY9" fmla="*/ 4536 h 95642"/>
                  <a:gd name="connsiteX10" fmla="*/ 440719 w 719224"/>
                  <a:gd name="connsiteY10" fmla="*/ 54163 h 95642"/>
                  <a:gd name="connsiteX11" fmla="*/ 431090 w 719224"/>
                  <a:gd name="connsiteY11" fmla="*/ 51941 h 95642"/>
                  <a:gd name="connsiteX12" fmla="*/ 419239 w 719224"/>
                  <a:gd name="connsiteY12" fmla="*/ 46756 h 95642"/>
                  <a:gd name="connsiteX13" fmla="*/ 362205 w 719224"/>
                  <a:gd name="connsiteY13" fmla="*/ 23054 h 95642"/>
                  <a:gd name="connsiteX14" fmla="*/ 345168 w 719224"/>
                  <a:gd name="connsiteY14" fmla="*/ 24535 h 95642"/>
                  <a:gd name="connsiteX15" fmla="*/ 349613 w 719224"/>
                  <a:gd name="connsiteY15" fmla="*/ 40090 h 95642"/>
                  <a:gd name="connsiteX16" fmla="*/ 362945 w 719224"/>
                  <a:gd name="connsiteY16" fmla="*/ 86754 h 95642"/>
                  <a:gd name="connsiteX17" fmla="*/ 302207 w 719224"/>
                  <a:gd name="connsiteY17" fmla="*/ 20091 h 95642"/>
                  <a:gd name="connsiteX18" fmla="*/ 231100 w 719224"/>
                  <a:gd name="connsiteY18" fmla="*/ 29720 h 95642"/>
                  <a:gd name="connsiteX19" fmla="*/ 249617 w 719224"/>
                  <a:gd name="connsiteY19" fmla="*/ 22313 h 95642"/>
                  <a:gd name="connsiteX20" fmla="*/ 265172 w 719224"/>
                  <a:gd name="connsiteY20" fmla="*/ 19350 h 95642"/>
                  <a:gd name="connsiteX21" fmla="*/ 262209 w 719224"/>
                  <a:gd name="connsiteY21" fmla="*/ 40090 h 95642"/>
                  <a:gd name="connsiteX22" fmla="*/ 251840 w 719224"/>
                  <a:gd name="connsiteY22" fmla="*/ 48238 h 95642"/>
                  <a:gd name="connsiteX23" fmla="*/ 187398 w 719224"/>
                  <a:gd name="connsiteY23" fmla="*/ 46756 h 95642"/>
                  <a:gd name="connsiteX24" fmla="*/ 134808 w 719224"/>
                  <a:gd name="connsiteY24" fmla="*/ 12684 h 95642"/>
                  <a:gd name="connsiteX25" fmla="*/ 118513 w 719224"/>
                  <a:gd name="connsiteY25" fmla="*/ 92 h 95642"/>
                  <a:gd name="connsiteX26" fmla="*/ 40739 w 719224"/>
                  <a:gd name="connsiteY26" fmla="*/ 92 h 95642"/>
                  <a:gd name="connsiteX27" fmla="*/ 19999 w 719224"/>
                  <a:gd name="connsiteY27" fmla="*/ 14906 h 95642"/>
                  <a:gd name="connsiteX28" fmla="*/ 0 w 719224"/>
                  <a:gd name="connsiteY28" fmla="*/ 94161 h 95642"/>
                  <a:gd name="connsiteX29" fmla="*/ 685893 w 719224"/>
                  <a:gd name="connsiteY29" fmla="*/ 95643 h 9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719224" h="95642">
                    <a:moveTo>
                      <a:pt x="685893" y="95643"/>
                    </a:moveTo>
                    <a:cubicBezTo>
                      <a:pt x="681448" y="87495"/>
                      <a:pt x="677745" y="84532"/>
                      <a:pt x="671819" y="84532"/>
                    </a:cubicBezTo>
                    <a:cubicBezTo>
                      <a:pt x="633303" y="85273"/>
                      <a:pt x="621451" y="76384"/>
                      <a:pt x="602934" y="56385"/>
                    </a:cubicBezTo>
                    <a:cubicBezTo>
                      <a:pt x="590342" y="42312"/>
                      <a:pt x="595527" y="34905"/>
                      <a:pt x="603674" y="25276"/>
                    </a:cubicBezTo>
                    <a:cubicBezTo>
                      <a:pt x="613303" y="14165"/>
                      <a:pt x="624414" y="14906"/>
                      <a:pt x="637006" y="21572"/>
                    </a:cubicBezTo>
                    <a:cubicBezTo>
                      <a:pt x="674041" y="42312"/>
                      <a:pt x="691077" y="38608"/>
                      <a:pt x="719224" y="832"/>
                    </a:cubicBezTo>
                    <a:cubicBezTo>
                      <a:pt x="610341" y="832"/>
                      <a:pt x="503679" y="832"/>
                      <a:pt x="397018" y="832"/>
                    </a:cubicBezTo>
                    <a:cubicBezTo>
                      <a:pt x="391833" y="832"/>
                      <a:pt x="385166" y="-1390"/>
                      <a:pt x="383685" y="6758"/>
                    </a:cubicBezTo>
                    <a:cubicBezTo>
                      <a:pt x="382944" y="12684"/>
                      <a:pt x="386648" y="17128"/>
                      <a:pt x="391092" y="20831"/>
                    </a:cubicBezTo>
                    <a:cubicBezTo>
                      <a:pt x="408128" y="34164"/>
                      <a:pt x="415535" y="22313"/>
                      <a:pt x="419980" y="4536"/>
                    </a:cubicBezTo>
                    <a:cubicBezTo>
                      <a:pt x="433312" y="21572"/>
                      <a:pt x="451089" y="31942"/>
                      <a:pt x="440719" y="54163"/>
                    </a:cubicBezTo>
                    <a:cubicBezTo>
                      <a:pt x="437016" y="53422"/>
                      <a:pt x="434053" y="52682"/>
                      <a:pt x="431090" y="51941"/>
                    </a:cubicBezTo>
                    <a:cubicBezTo>
                      <a:pt x="426646" y="50460"/>
                      <a:pt x="422202" y="46015"/>
                      <a:pt x="419239" y="46756"/>
                    </a:cubicBezTo>
                    <a:cubicBezTo>
                      <a:pt x="394055" y="52682"/>
                      <a:pt x="371834" y="54904"/>
                      <a:pt x="362205" y="23054"/>
                    </a:cubicBezTo>
                    <a:cubicBezTo>
                      <a:pt x="360723" y="17128"/>
                      <a:pt x="350353" y="17869"/>
                      <a:pt x="345168" y="24535"/>
                    </a:cubicBezTo>
                    <a:cubicBezTo>
                      <a:pt x="339983" y="31201"/>
                      <a:pt x="341465" y="36386"/>
                      <a:pt x="349613" y="40090"/>
                    </a:cubicBezTo>
                    <a:cubicBezTo>
                      <a:pt x="366649" y="48238"/>
                      <a:pt x="373315" y="60089"/>
                      <a:pt x="362945" y="86754"/>
                    </a:cubicBezTo>
                    <a:cubicBezTo>
                      <a:pt x="340724" y="62311"/>
                      <a:pt x="322207" y="40090"/>
                      <a:pt x="302207" y="20091"/>
                    </a:cubicBezTo>
                    <a:cubicBezTo>
                      <a:pt x="274061" y="-8056"/>
                      <a:pt x="255543" y="-6575"/>
                      <a:pt x="231100" y="29720"/>
                    </a:cubicBezTo>
                    <a:cubicBezTo>
                      <a:pt x="242210" y="25276"/>
                      <a:pt x="247395" y="25276"/>
                      <a:pt x="249617" y="22313"/>
                    </a:cubicBezTo>
                    <a:cubicBezTo>
                      <a:pt x="254062" y="15647"/>
                      <a:pt x="258506" y="12684"/>
                      <a:pt x="265172" y="19350"/>
                    </a:cubicBezTo>
                    <a:cubicBezTo>
                      <a:pt x="273320" y="27498"/>
                      <a:pt x="263691" y="33423"/>
                      <a:pt x="262209" y="40090"/>
                    </a:cubicBezTo>
                    <a:cubicBezTo>
                      <a:pt x="260728" y="46015"/>
                      <a:pt x="262950" y="54904"/>
                      <a:pt x="251840" y="48238"/>
                    </a:cubicBezTo>
                    <a:cubicBezTo>
                      <a:pt x="230359" y="34905"/>
                      <a:pt x="208879" y="44534"/>
                      <a:pt x="187398" y="46756"/>
                    </a:cubicBezTo>
                    <a:cubicBezTo>
                      <a:pt x="161474" y="49719"/>
                      <a:pt x="145178" y="31942"/>
                      <a:pt x="134808" y="12684"/>
                    </a:cubicBezTo>
                    <a:cubicBezTo>
                      <a:pt x="129623" y="3055"/>
                      <a:pt x="128883" y="-649"/>
                      <a:pt x="118513" y="92"/>
                    </a:cubicBezTo>
                    <a:cubicBezTo>
                      <a:pt x="92588" y="832"/>
                      <a:pt x="66663" y="832"/>
                      <a:pt x="40739" y="92"/>
                    </a:cubicBezTo>
                    <a:cubicBezTo>
                      <a:pt x="29628" y="92"/>
                      <a:pt x="17777" y="1573"/>
                      <a:pt x="19999" y="14906"/>
                    </a:cubicBezTo>
                    <a:cubicBezTo>
                      <a:pt x="24443" y="44534"/>
                      <a:pt x="11851" y="69718"/>
                      <a:pt x="0" y="94161"/>
                    </a:cubicBezTo>
                    <a:cubicBezTo>
                      <a:pt x="228878" y="95643"/>
                      <a:pt x="457015" y="95643"/>
                      <a:pt x="685893" y="9564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49A5F017-3EA3-4115-AE08-8AAA6852DC3E}"/>
                  </a:ext>
                </a:extLst>
              </p:cNvPr>
              <p:cNvSpPr/>
              <p:nvPr/>
            </p:nvSpPr>
            <p:spPr>
              <a:xfrm>
                <a:off x="972545" y="2355718"/>
                <a:ext cx="630123" cy="99537"/>
              </a:xfrm>
              <a:custGeom>
                <a:avLst/>
                <a:gdLst>
                  <a:gd name="connsiteX0" fmla="*/ 362945 w 630123"/>
                  <a:gd name="connsiteY0" fmla="*/ 63701 h 99537"/>
                  <a:gd name="connsiteX1" fmla="*/ 425905 w 630123"/>
                  <a:gd name="connsiteY1" fmla="*/ 45924 h 99537"/>
                  <a:gd name="connsiteX2" fmla="*/ 439979 w 630123"/>
                  <a:gd name="connsiteY2" fmla="*/ 67404 h 99537"/>
                  <a:gd name="connsiteX3" fmla="*/ 450349 w 630123"/>
                  <a:gd name="connsiteY3" fmla="*/ 94810 h 99537"/>
                  <a:gd name="connsiteX4" fmla="*/ 568121 w 630123"/>
                  <a:gd name="connsiteY4" fmla="*/ 93329 h 99537"/>
                  <a:gd name="connsiteX5" fmla="*/ 613304 w 630123"/>
                  <a:gd name="connsiteY5" fmla="*/ 98514 h 99537"/>
                  <a:gd name="connsiteX6" fmla="*/ 628858 w 630123"/>
                  <a:gd name="connsiteY6" fmla="*/ 84440 h 99537"/>
                  <a:gd name="connsiteX7" fmla="*/ 606637 w 630123"/>
                  <a:gd name="connsiteY7" fmla="*/ 77774 h 99537"/>
                  <a:gd name="connsiteX8" fmla="*/ 568121 w 630123"/>
                  <a:gd name="connsiteY8" fmla="*/ 79255 h 99537"/>
                  <a:gd name="connsiteX9" fmla="*/ 568121 w 630123"/>
                  <a:gd name="connsiteY9" fmla="*/ 79255 h 99537"/>
                  <a:gd name="connsiteX10" fmla="*/ 561454 w 630123"/>
                  <a:gd name="connsiteY10" fmla="*/ 68145 h 99537"/>
                  <a:gd name="connsiteX11" fmla="*/ 518493 w 630123"/>
                  <a:gd name="connsiteY11" fmla="*/ 57775 h 99537"/>
                  <a:gd name="connsiteX12" fmla="*/ 501457 w 630123"/>
                  <a:gd name="connsiteY12" fmla="*/ 55553 h 99537"/>
                  <a:gd name="connsiteX13" fmla="*/ 489606 w 630123"/>
                  <a:gd name="connsiteY13" fmla="*/ 36294 h 99537"/>
                  <a:gd name="connsiteX14" fmla="*/ 502198 w 630123"/>
                  <a:gd name="connsiteY14" fmla="*/ 27406 h 99537"/>
                  <a:gd name="connsiteX15" fmla="*/ 539974 w 630123"/>
                  <a:gd name="connsiteY15" fmla="*/ 0 h 99537"/>
                  <a:gd name="connsiteX16" fmla="*/ 94069 w 630123"/>
                  <a:gd name="connsiteY16" fmla="*/ 0 h 99537"/>
                  <a:gd name="connsiteX17" fmla="*/ 71848 w 630123"/>
                  <a:gd name="connsiteY17" fmla="*/ 19999 h 99537"/>
                  <a:gd name="connsiteX18" fmla="*/ 0 w 630123"/>
                  <a:gd name="connsiteY18" fmla="*/ 97032 h 99537"/>
                  <a:gd name="connsiteX19" fmla="*/ 368130 w 630123"/>
                  <a:gd name="connsiteY19" fmla="*/ 97032 h 99537"/>
                  <a:gd name="connsiteX20" fmla="*/ 362945 w 630123"/>
                  <a:gd name="connsiteY20" fmla="*/ 63701 h 99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0123" h="99537">
                    <a:moveTo>
                      <a:pt x="362945" y="63701"/>
                    </a:moveTo>
                    <a:cubicBezTo>
                      <a:pt x="377019" y="31110"/>
                      <a:pt x="402943" y="46664"/>
                      <a:pt x="425905" y="45924"/>
                    </a:cubicBezTo>
                    <a:cubicBezTo>
                      <a:pt x="442941" y="45183"/>
                      <a:pt x="449608" y="48886"/>
                      <a:pt x="439979" y="67404"/>
                    </a:cubicBezTo>
                    <a:cubicBezTo>
                      <a:pt x="434794" y="77774"/>
                      <a:pt x="430349" y="94069"/>
                      <a:pt x="450349" y="94810"/>
                    </a:cubicBezTo>
                    <a:cubicBezTo>
                      <a:pt x="489606" y="95551"/>
                      <a:pt x="528863" y="94069"/>
                      <a:pt x="568121" y="93329"/>
                    </a:cubicBezTo>
                    <a:cubicBezTo>
                      <a:pt x="582194" y="103699"/>
                      <a:pt x="598489" y="97773"/>
                      <a:pt x="613304" y="98514"/>
                    </a:cubicBezTo>
                    <a:cubicBezTo>
                      <a:pt x="622192" y="98514"/>
                      <a:pt x="634043" y="97773"/>
                      <a:pt x="628858" y="84440"/>
                    </a:cubicBezTo>
                    <a:cubicBezTo>
                      <a:pt x="625896" y="75552"/>
                      <a:pt x="617007" y="71108"/>
                      <a:pt x="606637" y="77774"/>
                    </a:cubicBezTo>
                    <a:cubicBezTo>
                      <a:pt x="594045" y="85922"/>
                      <a:pt x="581453" y="93329"/>
                      <a:pt x="568121" y="79255"/>
                    </a:cubicBezTo>
                    <a:cubicBezTo>
                      <a:pt x="568121" y="79255"/>
                      <a:pt x="568121" y="79255"/>
                      <a:pt x="568121" y="79255"/>
                    </a:cubicBezTo>
                    <a:cubicBezTo>
                      <a:pt x="565898" y="75552"/>
                      <a:pt x="564417" y="69626"/>
                      <a:pt x="561454" y="68145"/>
                    </a:cubicBezTo>
                    <a:cubicBezTo>
                      <a:pt x="548122" y="60738"/>
                      <a:pt x="542196" y="23703"/>
                      <a:pt x="518493" y="57775"/>
                    </a:cubicBezTo>
                    <a:cubicBezTo>
                      <a:pt x="512568" y="65923"/>
                      <a:pt x="507383" y="58516"/>
                      <a:pt x="501457" y="55553"/>
                    </a:cubicBezTo>
                    <a:cubicBezTo>
                      <a:pt x="493309" y="51849"/>
                      <a:pt x="490347" y="43702"/>
                      <a:pt x="489606" y="36294"/>
                    </a:cubicBezTo>
                    <a:cubicBezTo>
                      <a:pt x="489606" y="31110"/>
                      <a:pt x="495531" y="25925"/>
                      <a:pt x="502198" y="27406"/>
                    </a:cubicBezTo>
                    <a:cubicBezTo>
                      <a:pt x="522197" y="30369"/>
                      <a:pt x="528123" y="14814"/>
                      <a:pt x="539974" y="0"/>
                    </a:cubicBezTo>
                    <a:cubicBezTo>
                      <a:pt x="388129" y="0"/>
                      <a:pt x="241470" y="0"/>
                      <a:pt x="94069" y="0"/>
                    </a:cubicBezTo>
                    <a:cubicBezTo>
                      <a:pt x="78515" y="0"/>
                      <a:pt x="76293" y="9629"/>
                      <a:pt x="71848" y="19999"/>
                    </a:cubicBezTo>
                    <a:cubicBezTo>
                      <a:pt x="57034" y="50368"/>
                      <a:pt x="40739" y="79996"/>
                      <a:pt x="0" y="97032"/>
                    </a:cubicBezTo>
                    <a:cubicBezTo>
                      <a:pt x="128142" y="97032"/>
                      <a:pt x="247395" y="97032"/>
                      <a:pt x="368130" y="97032"/>
                    </a:cubicBezTo>
                    <a:cubicBezTo>
                      <a:pt x="357760" y="85922"/>
                      <a:pt x="357760" y="76293"/>
                      <a:pt x="362945" y="637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607304B0-1956-42D0-A750-73BA33056809}"/>
                  </a:ext>
                </a:extLst>
              </p:cNvPr>
              <p:cNvSpPr/>
              <p:nvPr/>
            </p:nvSpPr>
            <p:spPr>
              <a:xfrm>
                <a:off x="771074" y="2354236"/>
                <a:ext cx="188309" cy="97816"/>
              </a:xfrm>
              <a:custGeom>
                <a:avLst/>
                <a:gdLst>
                  <a:gd name="connsiteX0" fmla="*/ 19998 w 188309"/>
                  <a:gd name="connsiteY0" fmla="*/ 97032 h 97816"/>
                  <a:gd name="connsiteX1" fmla="*/ 168139 w 188309"/>
                  <a:gd name="connsiteY1" fmla="*/ 97773 h 97816"/>
                  <a:gd name="connsiteX2" fmla="*/ 187397 w 188309"/>
                  <a:gd name="connsiteY2" fmla="*/ 75552 h 97816"/>
                  <a:gd name="connsiteX3" fmla="*/ 158510 w 188309"/>
                  <a:gd name="connsiteY3" fmla="*/ 25184 h 97816"/>
                  <a:gd name="connsiteX4" fmla="*/ 144436 w 188309"/>
                  <a:gd name="connsiteY4" fmla="*/ 22962 h 97816"/>
                  <a:gd name="connsiteX5" fmla="*/ 145177 w 188309"/>
                  <a:gd name="connsiteY5" fmla="*/ 34813 h 97816"/>
                  <a:gd name="connsiteX6" fmla="*/ 150362 w 188309"/>
                  <a:gd name="connsiteY6" fmla="*/ 52590 h 97816"/>
                  <a:gd name="connsiteX7" fmla="*/ 138511 w 188309"/>
                  <a:gd name="connsiteY7" fmla="*/ 0 h 97816"/>
                  <a:gd name="connsiteX8" fmla="*/ 97031 w 188309"/>
                  <a:gd name="connsiteY8" fmla="*/ 0 h 97816"/>
                  <a:gd name="connsiteX9" fmla="*/ 28146 w 188309"/>
                  <a:gd name="connsiteY9" fmla="*/ 58516 h 97816"/>
                  <a:gd name="connsiteX10" fmla="*/ 14072 w 188309"/>
                  <a:gd name="connsiteY10" fmla="*/ 74811 h 97816"/>
                  <a:gd name="connsiteX11" fmla="*/ 739 w 188309"/>
                  <a:gd name="connsiteY11" fmla="*/ 89625 h 97816"/>
                  <a:gd name="connsiteX12" fmla="*/ 19998 w 188309"/>
                  <a:gd name="connsiteY12" fmla="*/ 97032 h 97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8309" h="97816">
                    <a:moveTo>
                      <a:pt x="19998" y="97032"/>
                    </a:moveTo>
                    <a:cubicBezTo>
                      <a:pt x="69625" y="97032"/>
                      <a:pt x="118512" y="96292"/>
                      <a:pt x="168139" y="97773"/>
                    </a:cubicBezTo>
                    <a:cubicBezTo>
                      <a:pt x="186656" y="98514"/>
                      <a:pt x="190360" y="89625"/>
                      <a:pt x="187397" y="75552"/>
                    </a:cubicBezTo>
                    <a:cubicBezTo>
                      <a:pt x="182953" y="56294"/>
                      <a:pt x="174805" y="38517"/>
                      <a:pt x="158510" y="25184"/>
                    </a:cubicBezTo>
                    <a:cubicBezTo>
                      <a:pt x="154065" y="21481"/>
                      <a:pt x="149621" y="17777"/>
                      <a:pt x="144436" y="22962"/>
                    </a:cubicBezTo>
                    <a:cubicBezTo>
                      <a:pt x="139992" y="26665"/>
                      <a:pt x="143696" y="31110"/>
                      <a:pt x="145177" y="34813"/>
                    </a:cubicBezTo>
                    <a:cubicBezTo>
                      <a:pt x="146658" y="40739"/>
                      <a:pt x="154806" y="44442"/>
                      <a:pt x="150362" y="52590"/>
                    </a:cubicBezTo>
                    <a:cubicBezTo>
                      <a:pt x="121474" y="37035"/>
                      <a:pt x="118512" y="27406"/>
                      <a:pt x="138511" y="0"/>
                    </a:cubicBezTo>
                    <a:cubicBezTo>
                      <a:pt x="123696" y="0"/>
                      <a:pt x="110364" y="0"/>
                      <a:pt x="97031" y="0"/>
                    </a:cubicBezTo>
                    <a:cubicBezTo>
                      <a:pt x="62218" y="0"/>
                      <a:pt x="33330" y="23703"/>
                      <a:pt x="28146" y="58516"/>
                    </a:cubicBezTo>
                    <a:cubicBezTo>
                      <a:pt x="26664" y="68886"/>
                      <a:pt x="19257" y="70367"/>
                      <a:pt x="14072" y="74811"/>
                    </a:cubicBezTo>
                    <a:cubicBezTo>
                      <a:pt x="8147" y="78515"/>
                      <a:pt x="-2964" y="77774"/>
                      <a:pt x="739" y="89625"/>
                    </a:cubicBezTo>
                    <a:cubicBezTo>
                      <a:pt x="2962" y="98514"/>
                      <a:pt x="12591" y="97032"/>
                      <a:pt x="19998" y="970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582E0E5-0A41-4CE4-AFC4-F3F5A87359C6}"/>
                  </a:ext>
                </a:extLst>
              </p:cNvPr>
              <p:cNvSpPr/>
              <p:nvPr/>
            </p:nvSpPr>
            <p:spPr>
              <a:xfrm>
                <a:off x="1811763" y="2353583"/>
                <a:ext cx="30368" cy="18060"/>
              </a:xfrm>
              <a:custGeom>
                <a:avLst/>
                <a:gdLst>
                  <a:gd name="connsiteX0" fmla="*/ 30369 w 30368"/>
                  <a:gd name="connsiteY0" fmla="*/ 1394 h 18060"/>
                  <a:gd name="connsiteX1" fmla="*/ 0 w 30368"/>
                  <a:gd name="connsiteY1" fmla="*/ 5839 h 18060"/>
                  <a:gd name="connsiteX2" fmla="*/ 30369 w 30368"/>
                  <a:gd name="connsiteY2" fmla="*/ 1394 h 18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368" h="18060">
                    <a:moveTo>
                      <a:pt x="30369" y="1394"/>
                    </a:moveTo>
                    <a:cubicBezTo>
                      <a:pt x="19258" y="654"/>
                      <a:pt x="9629" y="-3050"/>
                      <a:pt x="0" y="5839"/>
                    </a:cubicBezTo>
                    <a:cubicBezTo>
                      <a:pt x="11111" y="20653"/>
                      <a:pt x="20740" y="25097"/>
                      <a:pt x="30369" y="139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A79306F2-8E95-4211-B98B-F8CC2C450249}"/>
                  </a:ext>
                </a:extLst>
              </p:cNvPr>
              <p:cNvSpPr/>
              <p:nvPr/>
            </p:nvSpPr>
            <p:spPr>
              <a:xfrm>
                <a:off x="166329" y="2529783"/>
                <a:ext cx="329" cy="740"/>
              </a:xfrm>
              <a:custGeom>
                <a:avLst/>
                <a:gdLst>
                  <a:gd name="connsiteX0" fmla="*/ 329 w 329"/>
                  <a:gd name="connsiteY0" fmla="*/ 741 h 740"/>
                  <a:gd name="connsiteX1" fmla="*/ 329 w 329"/>
                  <a:gd name="connsiteY1" fmla="*/ 0 h 740"/>
                  <a:gd name="connsiteX2" fmla="*/ 329 w 329"/>
                  <a:gd name="connsiteY2" fmla="*/ 741 h 740"/>
                  <a:gd name="connsiteX3" fmla="*/ 329 w 329"/>
                  <a:gd name="connsiteY3" fmla="*/ 741 h 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" h="740">
                    <a:moveTo>
                      <a:pt x="329" y="741"/>
                    </a:moveTo>
                    <a:cubicBezTo>
                      <a:pt x="329" y="741"/>
                      <a:pt x="329" y="0"/>
                      <a:pt x="329" y="0"/>
                    </a:cubicBezTo>
                    <a:cubicBezTo>
                      <a:pt x="329" y="0"/>
                      <a:pt x="-412" y="0"/>
                      <a:pt x="329" y="741"/>
                    </a:cubicBezTo>
                    <a:cubicBezTo>
                      <a:pt x="-412" y="0"/>
                      <a:pt x="329" y="741"/>
                      <a:pt x="329" y="7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94F75BA6-C8B5-428A-A9C2-29CB71B3AB34}"/>
                  </a:ext>
                </a:extLst>
              </p:cNvPr>
              <p:cNvSpPr/>
              <p:nvPr/>
            </p:nvSpPr>
            <p:spPr>
              <a:xfrm>
                <a:off x="166658" y="2468958"/>
                <a:ext cx="53030" cy="60825"/>
              </a:xfrm>
              <a:custGeom>
                <a:avLst/>
                <a:gdLst>
                  <a:gd name="connsiteX0" fmla="*/ 25925 w 53030"/>
                  <a:gd name="connsiteY0" fmla="*/ 9717 h 60825"/>
                  <a:gd name="connsiteX1" fmla="*/ 0 w 53030"/>
                  <a:gd name="connsiteY1" fmla="*/ 60825 h 60825"/>
                  <a:gd name="connsiteX2" fmla="*/ 47405 w 53030"/>
                  <a:gd name="connsiteY2" fmla="*/ 28234 h 60825"/>
                  <a:gd name="connsiteX3" fmla="*/ 43702 w 53030"/>
                  <a:gd name="connsiteY3" fmla="*/ 3050 h 60825"/>
                  <a:gd name="connsiteX4" fmla="*/ 25925 w 53030"/>
                  <a:gd name="connsiteY4" fmla="*/ 9717 h 60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030" h="60825">
                    <a:moveTo>
                      <a:pt x="25925" y="9717"/>
                    </a:moveTo>
                    <a:cubicBezTo>
                      <a:pt x="17036" y="26753"/>
                      <a:pt x="4444" y="41567"/>
                      <a:pt x="0" y="60825"/>
                    </a:cubicBezTo>
                    <a:cubicBezTo>
                      <a:pt x="20740" y="57862"/>
                      <a:pt x="31110" y="38604"/>
                      <a:pt x="47405" y="28234"/>
                    </a:cubicBezTo>
                    <a:cubicBezTo>
                      <a:pt x="59997" y="20827"/>
                      <a:pt x="48146" y="8976"/>
                      <a:pt x="43702" y="3050"/>
                    </a:cubicBezTo>
                    <a:cubicBezTo>
                      <a:pt x="38517" y="-3616"/>
                      <a:pt x="30369" y="1569"/>
                      <a:pt x="25925" y="97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BBF1E88B-D3BC-40C0-94CD-CA0F00AD7109}"/>
                  </a:ext>
                </a:extLst>
              </p:cNvPr>
              <p:cNvSpPr/>
              <p:nvPr/>
            </p:nvSpPr>
            <p:spPr>
              <a:xfrm>
                <a:off x="96934" y="2354977"/>
                <a:ext cx="667482" cy="129488"/>
              </a:xfrm>
              <a:custGeom>
                <a:avLst/>
                <a:gdLst>
                  <a:gd name="connsiteX0" fmla="*/ 17134 w 667482"/>
                  <a:gd name="connsiteY0" fmla="*/ 105180 h 129488"/>
                  <a:gd name="connsiteX1" fmla="*/ 85279 w 667482"/>
                  <a:gd name="connsiteY1" fmla="*/ 100736 h 129488"/>
                  <a:gd name="connsiteX2" fmla="*/ 121573 w 667482"/>
                  <a:gd name="connsiteY2" fmla="*/ 115550 h 129488"/>
                  <a:gd name="connsiteX3" fmla="*/ 148979 w 667482"/>
                  <a:gd name="connsiteY3" fmla="*/ 125179 h 129488"/>
                  <a:gd name="connsiteX4" fmla="*/ 288973 w 667482"/>
                  <a:gd name="connsiteY4" fmla="*/ 96292 h 129488"/>
                  <a:gd name="connsiteX5" fmla="*/ 585995 w 667482"/>
                  <a:gd name="connsiteY5" fmla="*/ 96292 h 129488"/>
                  <a:gd name="connsiteX6" fmla="*/ 667473 w 667482"/>
                  <a:gd name="connsiteY6" fmla="*/ 15555 h 129488"/>
                  <a:gd name="connsiteX7" fmla="*/ 654140 w 667482"/>
                  <a:gd name="connsiteY7" fmla="*/ 2222 h 129488"/>
                  <a:gd name="connsiteX8" fmla="*/ 620808 w 667482"/>
                  <a:gd name="connsiteY8" fmla="*/ 0 h 129488"/>
                  <a:gd name="connsiteX9" fmla="*/ 201569 w 667482"/>
                  <a:gd name="connsiteY9" fmla="*/ 0 h 129488"/>
                  <a:gd name="connsiteX10" fmla="*/ 92686 w 667482"/>
                  <a:gd name="connsiteY10" fmla="*/ 16295 h 129488"/>
                  <a:gd name="connsiteX11" fmla="*/ 93426 w 667482"/>
                  <a:gd name="connsiteY11" fmla="*/ 22221 h 129488"/>
                  <a:gd name="connsiteX12" fmla="*/ 93426 w 667482"/>
                  <a:gd name="connsiteY12" fmla="*/ 68886 h 129488"/>
                  <a:gd name="connsiteX13" fmla="*/ 43799 w 667482"/>
                  <a:gd name="connsiteY13" fmla="*/ 57034 h 129488"/>
                  <a:gd name="connsiteX14" fmla="*/ 23060 w 667482"/>
                  <a:gd name="connsiteY14" fmla="*/ 53331 h 129488"/>
                  <a:gd name="connsiteX15" fmla="*/ 838 w 667482"/>
                  <a:gd name="connsiteY15" fmla="*/ 89625 h 129488"/>
                  <a:gd name="connsiteX16" fmla="*/ 17134 w 667482"/>
                  <a:gd name="connsiteY16" fmla="*/ 105180 h 129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67482" h="129488">
                    <a:moveTo>
                      <a:pt x="17134" y="105180"/>
                    </a:moveTo>
                    <a:cubicBezTo>
                      <a:pt x="40096" y="91107"/>
                      <a:pt x="62317" y="109624"/>
                      <a:pt x="85279" y="100736"/>
                    </a:cubicBezTo>
                    <a:cubicBezTo>
                      <a:pt x="97130" y="96292"/>
                      <a:pt x="115648" y="99995"/>
                      <a:pt x="121573" y="115550"/>
                    </a:cubicBezTo>
                    <a:cubicBezTo>
                      <a:pt x="128240" y="131105"/>
                      <a:pt x="134906" y="132586"/>
                      <a:pt x="148979" y="125179"/>
                    </a:cubicBezTo>
                    <a:cubicBezTo>
                      <a:pt x="192681" y="102217"/>
                      <a:pt x="240086" y="96292"/>
                      <a:pt x="288973" y="96292"/>
                    </a:cubicBezTo>
                    <a:cubicBezTo>
                      <a:pt x="388227" y="97773"/>
                      <a:pt x="486741" y="97032"/>
                      <a:pt x="585995" y="96292"/>
                    </a:cubicBezTo>
                    <a:cubicBezTo>
                      <a:pt x="627475" y="96292"/>
                      <a:pt x="668213" y="56294"/>
                      <a:pt x="667473" y="15555"/>
                    </a:cubicBezTo>
                    <a:cubicBezTo>
                      <a:pt x="667473" y="8148"/>
                      <a:pt x="660806" y="3704"/>
                      <a:pt x="654140" y="2222"/>
                    </a:cubicBezTo>
                    <a:cubicBezTo>
                      <a:pt x="643029" y="0"/>
                      <a:pt x="631919" y="0"/>
                      <a:pt x="620808" y="0"/>
                    </a:cubicBezTo>
                    <a:cubicBezTo>
                      <a:pt x="480815" y="0"/>
                      <a:pt x="341563" y="0"/>
                      <a:pt x="201569" y="0"/>
                    </a:cubicBezTo>
                    <a:cubicBezTo>
                      <a:pt x="163793" y="0"/>
                      <a:pt x="127499" y="3704"/>
                      <a:pt x="92686" y="16295"/>
                    </a:cubicBezTo>
                    <a:cubicBezTo>
                      <a:pt x="92686" y="18518"/>
                      <a:pt x="92686" y="20740"/>
                      <a:pt x="93426" y="22221"/>
                    </a:cubicBezTo>
                    <a:cubicBezTo>
                      <a:pt x="108981" y="38517"/>
                      <a:pt x="106018" y="62219"/>
                      <a:pt x="93426" y="68886"/>
                    </a:cubicBezTo>
                    <a:cubicBezTo>
                      <a:pt x="82316" y="74811"/>
                      <a:pt x="54910" y="84440"/>
                      <a:pt x="43799" y="57034"/>
                    </a:cubicBezTo>
                    <a:cubicBezTo>
                      <a:pt x="40836" y="49627"/>
                      <a:pt x="30467" y="48146"/>
                      <a:pt x="23060" y="53331"/>
                    </a:cubicBezTo>
                    <a:cubicBezTo>
                      <a:pt x="10468" y="62219"/>
                      <a:pt x="-3606" y="68886"/>
                      <a:pt x="838" y="89625"/>
                    </a:cubicBezTo>
                    <a:cubicBezTo>
                      <a:pt x="3801" y="99995"/>
                      <a:pt x="9727" y="109624"/>
                      <a:pt x="17134" y="1051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99CAE86F-F6D3-4DDC-8397-9EAF504E7134}"/>
                  </a:ext>
                </a:extLst>
              </p:cNvPr>
              <p:cNvSpPr/>
              <p:nvPr/>
            </p:nvSpPr>
            <p:spPr>
              <a:xfrm>
                <a:off x="-59" y="2514021"/>
                <a:ext cx="3387122" cy="1986929"/>
              </a:xfrm>
              <a:custGeom>
                <a:avLst/>
                <a:gdLst>
                  <a:gd name="connsiteX0" fmla="*/ 3355452 w 3387122"/>
                  <a:gd name="connsiteY0" fmla="*/ 1886783 h 1986929"/>
                  <a:gd name="connsiteX1" fmla="*/ 2854735 w 3387122"/>
                  <a:gd name="connsiteY1" fmla="*/ 1887523 h 1986929"/>
                  <a:gd name="connsiteX2" fmla="*/ 2762147 w 3387122"/>
                  <a:gd name="connsiteY2" fmla="*/ 1926040 h 1986929"/>
                  <a:gd name="connsiteX3" fmla="*/ 2718446 w 3387122"/>
                  <a:gd name="connsiteY3" fmla="*/ 1959372 h 1986929"/>
                  <a:gd name="connsiteX4" fmla="*/ 2678448 w 3387122"/>
                  <a:gd name="connsiteY4" fmla="*/ 1940854 h 1986929"/>
                  <a:gd name="connsiteX5" fmla="*/ 2682151 w 3387122"/>
                  <a:gd name="connsiteY5" fmla="*/ 1886783 h 1986929"/>
                  <a:gd name="connsiteX6" fmla="*/ 2619191 w 3387122"/>
                  <a:gd name="connsiteY6" fmla="*/ 1886783 h 1986929"/>
                  <a:gd name="connsiteX7" fmla="*/ 2414016 w 3387122"/>
                  <a:gd name="connsiteY7" fmla="*/ 1886783 h 1986929"/>
                  <a:gd name="connsiteX8" fmla="*/ 2390314 w 3387122"/>
                  <a:gd name="connsiteY8" fmla="*/ 1899375 h 1986929"/>
                  <a:gd name="connsiteX9" fmla="*/ 2405868 w 3387122"/>
                  <a:gd name="connsiteY9" fmla="*/ 1914189 h 1986929"/>
                  <a:gd name="connsiteX10" fmla="*/ 2392536 w 3387122"/>
                  <a:gd name="connsiteY10" fmla="*/ 1946780 h 1986929"/>
                  <a:gd name="connsiteX11" fmla="*/ 2371796 w 3387122"/>
                  <a:gd name="connsiteY11" fmla="*/ 1952705 h 1986929"/>
                  <a:gd name="connsiteX12" fmla="*/ 2361426 w 3387122"/>
                  <a:gd name="connsiteY12" fmla="*/ 1930484 h 1986929"/>
                  <a:gd name="connsiteX13" fmla="*/ 2363648 w 3387122"/>
                  <a:gd name="connsiteY13" fmla="*/ 1903819 h 1986929"/>
                  <a:gd name="connsiteX14" fmla="*/ 2342908 w 3387122"/>
                  <a:gd name="connsiteY14" fmla="*/ 1925299 h 1986929"/>
                  <a:gd name="connsiteX15" fmla="*/ 2329576 w 3387122"/>
                  <a:gd name="connsiteY15" fmla="*/ 1948261 h 1986929"/>
                  <a:gd name="connsiteX16" fmla="*/ 2312540 w 3387122"/>
                  <a:gd name="connsiteY16" fmla="*/ 1965297 h 1986929"/>
                  <a:gd name="connsiteX17" fmla="*/ 2274764 w 3387122"/>
                  <a:gd name="connsiteY17" fmla="*/ 1926781 h 1986929"/>
                  <a:gd name="connsiteX18" fmla="*/ 2271801 w 3387122"/>
                  <a:gd name="connsiteY18" fmla="*/ 1889005 h 1986929"/>
                  <a:gd name="connsiteX19" fmla="*/ 2239210 w 3387122"/>
                  <a:gd name="connsiteY19" fmla="*/ 1899375 h 1986929"/>
                  <a:gd name="connsiteX20" fmla="*/ 2239210 w 3387122"/>
                  <a:gd name="connsiteY20" fmla="*/ 1899375 h 1986929"/>
                  <a:gd name="connsiteX21" fmla="*/ 2248098 w 3387122"/>
                  <a:gd name="connsiteY21" fmla="*/ 1927522 h 1986929"/>
                  <a:gd name="connsiteX22" fmla="*/ 2250320 w 3387122"/>
                  <a:gd name="connsiteY22" fmla="*/ 1960853 h 1986929"/>
                  <a:gd name="connsiteX23" fmla="*/ 2207360 w 3387122"/>
                  <a:gd name="connsiteY23" fmla="*/ 1965297 h 1986929"/>
                  <a:gd name="connsiteX24" fmla="*/ 2199952 w 3387122"/>
                  <a:gd name="connsiteY24" fmla="*/ 1917892 h 1986929"/>
                  <a:gd name="connsiteX25" fmla="*/ 2238469 w 3387122"/>
                  <a:gd name="connsiteY25" fmla="*/ 1899375 h 1986929"/>
                  <a:gd name="connsiteX26" fmla="*/ 2216989 w 3387122"/>
                  <a:gd name="connsiteY26" fmla="*/ 1886783 h 1986929"/>
                  <a:gd name="connsiteX27" fmla="*/ 1508134 w 3387122"/>
                  <a:gd name="connsiteY27" fmla="*/ 1886783 h 1986929"/>
                  <a:gd name="connsiteX28" fmla="*/ 1478506 w 3387122"/>
                  <a:gd name="connsiteY28" fmla="*/ 1931966 h 1986929"/>
                  <a:gd name="connsiteX29" fmla="*/ 1485913 w 3387122"/>
                  <a:gd name="connsiteY29" fmla="*/ 1953446 h 1986929"/>
                  <a:gd name="connsiteX30" fmla="*/ 1459248 w 3387122"/>
                  <a:gd name="connsiteY30" fmla="*/ 1960113 h 1986929"/>
                  <a:gd name="connsiteX31" fmla="*/ 1445174 w 3387122"/>
                  <a:gd name="connsiteY31" fmla="*/ 1927522 h 1986929"/>
                  <a:gd name="connsiteX32" fmla="*/ 1430360 w 3387122"/>
                  <a:gd name="connsiteY32" fmla="*/ 1946780 h 1986929"/>
                  <a:gd name="connsiteX33" fmla="*/ 1418509 w 3387122"/>
                  <a:gd name="connsiteY33" fmla="*/ 1955668 h 1986929"/>
                  <a:gd name="connsiteX34" fmla="*/ 1411843 w 3387122"/>
                  <a:gd name="connsiteY34" fmla="*/ 1943076 h 1986929"/>
                  <a:gd name="connsiteX35" fmla="*/ 1434804 w 3387122"/>
                  <a:gd name="connsiteY35" fmla="*/ 1886042 h 1986929"/>
                  <a:gd name="connsiteX36" fmla="*/ 1180743 w 3387122"/>
                  <a:gd name="connsiteY36" fmla="*/ 1886042 h 1986929"/>
                  <a:gd name="connsiteX37" fmla="*/ 1141485 w 3387122"/>
                  <a:gd name="connsiteY37" fmla="*/ 1900115 h 1986929"/>
                  <a:gd name="connsiteX38" fmla="*/ 1105191 w 3387122"/>
                  <a:gd name="connsiteY38" fmla="*/ 1891227 h 1986929"/>
                  <a:gd name="connsiteX39" fmla="*/ 1060748 w 3387122"/>
                  <a:gd name="connsiteY39" fmla="*/ 1898634 h 1986929"/>
                  <a:gd name="connsiteX40" fmla="*/ 1077044 w 3387122"/>
                  <a:gd name="connsiteY40" fmla="*/ 1897153 h 1986929"/>
                  <a:gd name="connsiteX41" fmla="*/ 1110376 w 3387122"/>
                  <a:gd name="connsiteY41" fmla="*/ 1913448 h 1986929"/>
                  <a:gd name="connsiteX42" fmla="*/ 1120746 w 3387122"/>
                  <a:gd name="connsiteY42" fmla="*/ 1938632 h 1986929"/>
                  <a:gd name="connsiteX43" fmla="*/ 1054082 w 3387122"/>
                  <a:gd name="connsiteY43" fmla="*/ 1919374 h 1986929"/>
                  <a:gd name="connsiteX44" fmla="*/ 1059267 w 3387122"/>
                  <a:gd name="connsiteY44" fmla="*/ 1898634 h 1986929"/>
                  <a:gd name="connsiteX45" fmla="*/ 1059267 w 3387122"/>
                  <a:gd name="connsiteY45" fmla="*/ 1898634 h 1986929"/>
                  <a:gd name="connsiteX46" fmla="*/ 1029639 w 3387122"/>
                  <a:gd name="connsiteY46" fmla="*/ 1885301 h 1986929"/>
                  <a:gd name="connsiteX47" fmla="*/ 391151 w 3387122"/>
                  <a:gd name="connsiteY47" fmla="*/ 1886042 h 1986929"/>
                  <a:gd name="connsiteX48" fmla="*/ 104499 w 3387122"/>
                  <a:gd name="connsiteY48" fmla="*/ 1701607 h 1986929"/>
                  <a:gd name="connsiteX49" fmla="*/ 100795 w 3387122"/>
                  <a:gd name="connsiteY49" fmla="*/ 1634202 h 1986929"/>
                  <a:gd name="connsiteX50" fmla="*/ 100795 w 3387122"/>
                  <a:gd name="connsiteY50" fmla="*/ 839426 h 1986929"/>
                  <a:gd name="connsiteX51" fmla="*/ 97832 w 3387122"/>
                  <a:gd name="connsiteY51" fmla="*/ 572772 h 1986929"/>
                  <a:gd name="connsiteX52" fmla="*/ 98573 w 3387122"/>
                  <a:gd name="connsiteY52" fmla="*/ 459445 h 1986929"/>
                  <a:gd name="connsiteX53" fmla="*/ 98573 w 3387122"/>
                  <a:gd name="connsiteY53" fmla="*/ 458704 h 1986929"/>
                  <a:gd name="connsiteX54" fmla="*/ 98573 w 3387122"/>
                  <a:gd name="connsiteY54" fmla="*/ 458704 h 1986929"/>
                  <a:gd name="connsiteX55" fmla="*/ 98573 w 3387122"/>
                  <a:gd name="connsiteY55" fmla="*/ 458704 h 1986929"/>
                  <a:gd name="connsiteX56" fmla="*/ 98573 w 3387122"/>
                  <a:gd name="connsiteY56" fmla="*/ 458704 h 1986929"/>
                  <a:gd name="connsiteX57" fmla="*/ 90425 w 3387122"/>
                  <a:gd name="connsiteY57" fmla="*/ 456482 h 1986929"/>
                  <a:gd name="connsiteX58" fmla="*/ 100054 w 3387122"/>
                  <a:gd name="connsiteY58" fmla="*/ 389818 h 1986929"/>
                  <a:gd name="connsiteX59" fmla="*/ 101536 w 3387122"/>
                  <a:gd name="connsiteY59" fmla="*/ 204642 h 1986929"/>
                  <a:gd name="connsiteX60" fmla="*/ 85981 w 3387122"/>
                  <a:gd name="connsiteY60" fmla="*/ 163903 h 1986929"/>
                  <a:gd name="connsiteX61" fmla="*/ 84500 w 3387122"/>
                  <a:gd name="connsiteY61" fmla="*/ 144645 h 1986929"/>
                  <a:gd name="connsiteX62" fmla="*/ 164496 w 3387122"/>
                  <a:gd name="connsiteY62" fmla="*/ 17244 h 1986929"/>
                  <a:gd name="connsiteX63" fmla="*/ 135608 w 3387122"/>
                  <a:gd name="connsiteY63" fmla="*/ 16503 h 1986929"/>
                  <a:gd name="connsiteX64" fmla="*/ 85981 w 3387122"/>
                  <a:gd name="connsiteY64" fmla="*/ 16503 h 1986929"/>
                  <a:gd name="connsiteX65" fmla="*/ 17095 w 3387122"/>
                  <a:gd name="connsiteY65" fmla="*/ 38724 h 1986929"/>
                  <a:gd name="connsiteX66" fmla="*/ 1541 w 3387122"/>
                  <a:gd name="connsiteY66" fmla="*/ 209086 h 1986929"/>
                  <a:gd name="connsiteX67" fmla="*/ 26725 w 3387122"/>
                  <a:gd name="connsiteY67" fmla="*/ 204642 h 1986929"/>
                  <a:gd name="connsiteX68" fmla="*/ 35613 w 3387122"/>
                  <a:gd name="connsiteY68" fmla="*/ 221678 h 1986929"/>
                  <a:gd name="connsiteX69" fmla="*/ 13392 w 3387122"/>
                  <a:gd name="connsiteY69" fmla="*/ 233530 h 1986929"/>
                  <a:gd name="connsiteX70" fmla="*/ 800 w 3387122"/>
                  <a:gd name="connsiteY70" fmla="*/ 248344 h 1986929"/>
                  <a:gd name="connsiteX71" fmla="*/ 4503 w 3387122"/>
                  <a:gd name="connsiteY71" fmla="*/ 538700 h 1986929"/>
                  <a:gd name="connsiteX72" fmla="*/ 800 w 3387122"/>
                  <a:gd name="connsiteY72" fmla="*/ 561662 h 1986929"/>
                  <a:gd name="connsiteX73" fmla="*/ 800 w 3387122"/>
                  <a:gd name="connsiteY73" fmla="*/ 1715680 h 1986929"/>
                  <a:gd name="connsiteX74" fmla="*/ 9688 w 3387122"/>
                  <a:gd name="connsiteY74" fmla="*/ 1746789 h 1986929"/>
                  <a:gd name="connsiteX75" fmla="*/ 73389 w 3387122"/>
                  <a:gd name="connsiteY75" fmla="*/ 1889005 h 1986929"/>
                  <a:gd name="connsiteX76" fmla="*/ 209679 w 3387122"/>
                  <a:gd name="connsiteY76" fmla="*/ 1975667 h 1986929"/>
                  <a:gd name="connsiteX77" fmla="*/ 348931 w 3387122"/>
                  <a:gd name="connsiteY77" fmla="*/ 1970482 h 1986929"/>
                  <a:gd name="connsiteX78" fmla="*/ 377078 w 3387122"/>
                  <a:gd name="connsiteY78" fmla="*/ 1986778 h 1986929"/>
                  <a:gd name="connsiteX79" fmla="*/ 602252 w 3387122"/>
                  <a:gd name="connsiteY79" fmla="*/ 1981593 h 1986929"/>
                  <a:gd name="connsiteX80" fmla="*/ 602252 w 3387122"/>
                  <a:gd name="connsiteY80" fmla="*/ 1981593 h 1986929"/>
                  <a:gd name="connsiteX81" fmla="*/ 602252 w 3387122"/>
                  <a:gd name="connsiteY81" fmla="*/ 1981593 h 1986929"/>
                  <a:gd name="connsiteX82" fmla="*/ 645954 w 3387122"/>
                  <a:gd name="connsiteY82" fmla="*/ 1985296 h 1986929"/>
                  <a:gd name="connsiteX83" fmla="*/ 2840662 w 3387122"/>
                  <a:gd name="connsiteY83" fmla="*/ 1985296 h 1986929"/>
                  <a:gd name="connsiteX84" fmla="*/ 2905844 w 3387122"/>
                  <a:gd name="connsiteY84" fmla="*/ 1985296 h 1986929"/>
                  <a:gd name="connsiteX85" fmla="*/ 3064355 w 3387122"/>
                  <a:gd name="connsiteY85" fmla="*/ 1985296 h 1986929"/>
                  <a:gd name="connsiteX86" fmla="*/ 3136203 w 3387122"/>
                  <a:gd name="connsiteY86" fmla="*/ 1985296 h 1986929"/>
                  <a:gd name="connsiteX87" fmla="*/ 3194719 w 3387122"/>
                  <a:gd name="connsiteY87" fmla="*/ 1984556 h 1986929"/>
                  <a:gd name="connsiteX88" fmla="*/ 3262123 w 3387122"/>
                  <a:gd name="connsiteY88" fmla="*/ 1981593 h 1986929"/>
                  <a:gd name="connsiteX89" fmla="*/ 3262123 w 3387122"/>
                  <a:gd name="connsiteY89" fmla="*/ 1981593 h 1986929"/>
                  <a:gd name="connsiteX90" fmla="*/ 3262123 w 3387122"/>
                  <a:gd name="connsiteY90" fmla="*/ 1981593 h 1986929"/>
                  <a:gd name="connsiteX91" fmla="*/ 3349526 w 3387122"/>
                  <a:gd name="connsiteY91" fmla="*/ 1984556 h 1986929"/>
                  <a:gd name="connsiteX92" fmla="*/ 3360637 w 3387122"/>
                  <a:gd name="connsiteY92" fmla="*/ 1980852 h 1986929"/>
                  <a:gd name="connsiteX93" fmla="*/ 3381377 w 3387122"/>
                  <a:gd name="connsiteY93" fmla="*/ 1934929 h 1986929"/>
                  <a:gd name="connsiteX94" fmla="*/ 3355452 w 3387122"/>
                  <a:gd name="connsiteY94" fmla="*/ 1886783 h 1986929"/>
                  <a:gd name="connsiteX95" fmla="*/ 54131 w 3387122"/>
                  <a:gd name="connsiteY95" fmla="*/ 408336 h 1986929"/>
                  <a:gd name="connsiteX96" fmla="*/ 39317 w 3387122"/>
                  <a:gd name="connsiteY96" fmla="*/ 403151 h 1986929"/>
                  <a:gd name="connsiteX97" fmla="*/ 12651 w 3387122"/>
                  <a:gd name="connsiteY97" fmla="*/ 361671 h 1986929"/>
                  <a:gd name="connsiteX98" fmla="*/ 41539 w 3387122"/>
                  <a:gd name="connsiteY98" fmla="*/ 383152 h 1986929"/>
                  <a:gd name="connsiteX99" fmla="*/ 49686 w 3387122"/>
                  <a:gd name="connsiteY99" fmla="*/ 395744 h 1986929"/>
                  <a:gd name="connsiteX100" fmla="*/ 54131 w 3387122"/>
                  <a:gd name="connsiteY100" fmla="*/ 408336 h 1986929"/>
                  <a:gd name="connsiteX101" fmla="*/ 296341 w 3387122"/>
                  <a:gd name="connsiteY101" fmla="*/ 1966038 h 1986929"/>
                  <a:gd name="connsiteX102" fmla="*/ 272639 w 3387122"/>
                  <a:gd name="connsiteY102" fmla="*/ 1951965 h 1986929"/>
                  <a:gd name="connsiteX103" fmla="*/ 238566 w 3387122"/>
                  <a:gd name="connsiteY103" fmla="*/ 1932706 h 1986929"/>
                  <a:gd name="connsiteX104" fmla="*/ 225974 w 3387122"/>
                  <a:gd name="connsiteY104" fmla="*/ 1914929 h 1986929"/>
                  <a:gd name="connsiteX105" fmla="*/ 243751 w 3387122"/>
                  <a:gd name="connsiteY105" fmla="*/ 1908263 h 1986929"/>
                  <a:gd name="connsiteX106" fmla="*/ 303748 w 3387122"/>
                  <a:gd name="connsiteY106" fmla="*/ 1923077 h 1986929"/>
                  <a:gd name="connsiteX107" fmla="*/ 309674 w 3387122"/>
                  <a:gd name="connsiteY107" fmla="*/ 1935669 h 1986929"/>
                  <a:gd name="connsiteX108" fmla="*/ 296341 w 3387122"/>
                  <a:gd name="connsiteY108" fmla="*/ 1966038 h 1986929"/>
                  <a:gd name="connsiteX109" fmla="*/ 386707 w 3387122"/>
                  <a:gd name="connsiteY109" fmla="*/ 1956409 h 1986929"/>
                  <a:gd name="connsiteX110" fmla="*/ 377078 w 3387122"/>
                  <a:gd name="connsiteY110" fmla="*/ 1957150 h 1986929"/>
                  <a:gd name="connsiteX111" fmla="*/ 369671 w 3387122"/>
                  <a:gd name="connsiteY111" fmla="*/ 1920115 h 1986929"/>
                  <a:gd name="connsiteX112" fmla="*/ 376337 w 3387122"/>
                  <a:gd name="connsiteY112" fmla="*/ 1911967 h 1986929"/>
                  <a:gd name="connsiteX113" fmla="*/ 380782 w 3387122"/>
                  <a:gd name="connsiteY113" fmla="*/ 1924559 h 1986929"/>
                  <a:gd name="connsiteX114" fmla="*/ 386707 w 3387122"/>
                  <a:gd name="connsiteY114" fmla="*/ 1956409 h 1986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</a:cxnLst>
                <a:rect l="l" t="t" r="r" b="b"/>
                <a:pathLst>
                  <a:path w="3387122" h="1986929">
                    <a:moveTo>
                      <a:pt x="3355452" y="1886783"/>
                    </a:moveTo>
                    <a:cubicBezTo>
                      <a:pt x="3188793" y="1886783"/>
                      <a:pt x="3021394" y="1886042"/>
                      <a:pt x="2854735" y="1887523"/>
                    </a:cubicBezTo>
                    <a:cubicBezTo>
                      <a:pt x="2820663" y="1887523"/>
                      <a:pt x="2778443" y="1876413"/>
                      <a:pt x="2762147" y="1926040"/>
                    </a:cubicBezTo>
                    <a:cubicBezTo>
                      <a:pt x="2755481" y="1945298"/>
                      <a:pt x="2725853" y="1938632"/>
                      <a:pt x="2718446" y="1959372"/>
                    </a:cubicBezTo>
                    <a:cubicBezTo>
                      <a:pt x="2695484" y="1974927"/>
                      <a:pt x="2687336" y="1957150"/>
                      <a:pt x="2678448" y="1940854"/>
                    </a:cubicBezTo>
                    <a:cubicBezTo>
                      <a:pt x="2679929" y="1923077"/>
                      <a:pt x="2674744" y="1905300"/>
                      <a:pt x="2682151" y="1886783"/>
                    </a:cubicBezTo>
                    <a:cubicBezTo>
                      <a:pt x="2659930" y="1886783"/>
                      <a:pt x="2639190" y="1886783"/>
                      <a:pt x="2619191" y="1886783"/>
                    </a:cubicBezTo>
                    <a:cubicBezTo>
                      <a:pt x="2551046" y="1886783"/>
                      <a:pt x="2482161" y="1886783"/>
                      <a:pt x="2414016" y="1886783"/>
                    </a:cubicBezTo>
                    <a:cubicBezTo>
                      <a:pt x="2402906" y="1886783"/>
                      <a:pt x="2393276" y="1888264"/>
                      <a:pt x="2390314" y="1899375"/>
                    </a:cubicBezTo>
                    <a:cubicBezTo>
                      <a:pt x="2386610" y="1912707"/>
                      <a:pt x="2397721" y="1912707"/>
                      <a:pt x="2405868" y="1914189"/>
                    </a:cubicBezTo>
                    <a:cubicBezTo>
                      <a:pt x="2408831" y="1928262"/>
                      <a:pt x="2399202" y="1937151"/>
                      <a:pt x="2392536" y="1946780"/>
                    </a:cubicBezTo>
                    <a:cubicBezTo>
                      <a:pt x="2387351" y="1954187"/>
                      <a:pt x="2379203" y="1957150"/>
                      <a:pt x="2371796" y="1952705"/>
                    </a:cubicBezTo>
                    <a:cubicBezTo>
                      <a:pt x="2364389" y="1948261"/>
                      <a:pt x="2356982" y="1939373"/>
                      <a:pt x="2361426" y="1930484"/>
                    </a:cubicBezTo>
                    <a:cubicBezTo>
                      <a:pt x="2365870" y="1920855"/>
                      <a:pt x="2376981" y="1909004"/>
                      <a:pt x="2363648" y="1903819"/>
                    </a:cubicBezTo>
                    <a:cubicBezTo>
                      <a:pt x="2351797" y="1898634"/>
                      <a:pt x="2350315" y="1917892"/>
                      <a:pt x="2342908" y="1925299"/>
                    </a:cubicBezTo>
                    <a:cubicBezTo>
                      <a:pt x="2336983" y="1931225"/>
                      <a:pt x="2334020" y="1940854"/>
                      <a:pt x="2329576" y="1948261"/>
                    </a:cubicBezTo>
                    <a:cubicBezTo>
                      <a:pt x="2325132" y="1955668"/>
                      <a:pt x="2329576" y="1977889"/>
                      <a:pt x="2312540" y="1965297"/>
                    </a:cubicBezTo>
                    <a:cubicBezTo>
                      <a:pt x="2298466" y="1954927"/>
                      <a:pt x="2267357" y="1956409"/>
                      <a:pt x="2274764" y="1926781"/>
                    </a:cubicBezTo>
                    <a:cubicBezTo>
                      <a:pt x="2278467" y="1913448"/>
                      <a:pt x="2278467" y="1894930"/>
                      <a:pt x="2271801" y="1889005"/>
                    </a:cubicBezTo>
                    <a:cubicBezTo>
                      <a:pt x="2262172" y="1880857"/>
                      <a:pt x="2248098" y="1889746"/>
                      <a:pt x="2239210" y="1899375"/>
                    </a:cubicBezTo>
                    <a:cubicBezTo>
                      <a:pt x="2239210" y="1899375"/>
                      <a:pt x="2239210" y="1899375"/>
                      <a:pt x="2239210" y="1899375"/>
                    </a:cubicBezTo>
                    <a:cubicBezTo>
                      <a:pt x="2238469" y="1909744"/>
                      <a:pt x="2241432" y="1918633"/>
                      <a:pt x="2248098" y="1927522"/>
                    </a:cubicBezTo>
                    <a:cubicBezTo>
                      <a:pt x="2256246" y="1937891"/>
                      <a:pt x="2266616" y="1946780"/>
                      <a:pt x="2250320" y="1960853"/>
                    </a:cubicBezTo>
                    <a:cubicBezTo>
                      <a:pt x="2235506" y="1972704"/>
                      <a:pt x="2223655" y="1981593"/>
                      <a:pt x="2207360" y="1965297"/>
                    </a:cubicBezTo>
                    <a:cubicBezTo>
                      <a:pt x="2204397" y="1949743"/>
                      <a:pt x="2198471" y="1933447"/>
                      <a:pt x="2199952" y="1917892"/>
                    </a:cubicBezTo>
                    <a:cubicBezTo>
                      <a:pt x="2202174" y="1895671"/>
                      <a:pt x="2222174" y="1898634"/>
                      <a:pt x="2238469" y="1899375"/>
                    </a:cubicBezTo>
                    <a:cubicBezTo>
                      <a:pt x="2242173" y="1878635"/>
                      <a:pt x="2225136" y="1886783"/>
                      <a:pt x="2216989" y="1886783"/>
                    </a:cubicBezTo>
                    <a:cubicBezTo>
                      <a:pt x="1980704" y="1886783"/>
                      <a:pt x="1744419" y="1886783"/>
                      <a:pt x="1508134" y="1886783"/>
                    </a:cubicBezTo>
                    <a:cubicBezTo>
                      <a:pt x="1479987" y="1886783"/>
                      <a:pt x="1468136" y="1906041"/>
                      <a:pt x="1478506" y="1931966"/>
                    </a:cubicBezTo>
                    <a:cubicBezTo>
                      <a:pt x="1481469" y="1939373"/>
                      <a:pt x="1483691" y="1946780"/>
                      <a:pt x="1485913" y="1953446"/>
                    </a:cubicBezTo>
                    <a:cubicBezTo>
                      <a:pt x="1477025" y="1956409"/>
                      <a:pt x="1471099" y="1970482"/>
                      <a:pt x="1459248" y="1960113"/>
                    </a:cubicBezTo>
                    <a:cubicBezTo>
                      <a:pt x="1461470" y="1946039"/>
                      <a:pt x="1461470" y="1931966"/>
                      <a:pt x="1445174" y="1927522"/>
                    </a:cubicBezTo>
                    <a:cubicBezTo>
                      <a:pt x="1428138" y="1923077"/>
                      <a:pt x="1432582" y="1939373"/>
                      <a:pt x="1430360" y="1946780"/>
                    </a:cubicBezTo>
                    <a:cubicBezTo>
                      <a:pt x="1428138" y="1953446"/>
                      <a:pt x="1424435" y="1956409"/>
                      <a:pt x="1418509" y="1955668"/>
                    </a:cubicBezTo>
                    <a:cubicBezTo>
                      <a:pt x="1410361" y="1954927"/>
                      <a:pt x="1411843" y="1947520"/>
                      <a:pt x="1411843" y="1943076"/>
                    </a:cubicBezTo>
                    <a:cubicBezTo>
                      <a:pt x="1411843" y="1923077"/>
                      <a:pt x="1405917" y="1900856"/>
                      <a:pt x="1434804" y="1886042"/>
                    </a:cubicBezTo>
                    <a:cubicBezTo>
                      <a:pt x="1344438" y="1886042"/>
                      <a:pt x="1262961" y="1886042"/>
                      <a:pt x="1180743" y="1886042"/>
                    </a:cubicBezTo>
                    <a:cubicBezTo>
                      <a:pt x="1165929" y="1886042"/>
                      <a:pt x="1151855" y="1886783"/>
                      <a:pt x="1141485" y="1900115"/>
                    </a:cubicBezTo>
                    <a:cubicBezTo>
                      <a:pt x="1128153" y="1900856"/>
                      <a:pt x="1117783" y="1900856"/>
                      <a:pt x="1105191" y="1891227"/>
                    </a:cubicBezTo>
                    <a:cubicBezTo>
                      <a:pt x="1094080" y="1883079"/>
                      <a:pt x="1071118" y="1873450"/>
                      <a:pt x="1060748" y="1898634"/>
                    </a:cubicBezTo>
                    <a:cubicBezTo>
                      <a:pt x="1066674" y="1895671"/>
                      <a:pt x="1077044" y="1891968"/>
                      <a:pt x="1077044" y="1897153"/>
                    </a:cubicBezTo>
                    <a:cubicBezTo>
                      <a:pt x="1079266" y="1921596"/>
                      <a:pt x="1098524" y="1910485"/>
                      <a:pt x="1110376" y="1913448"/>
                    </a:cubicBezTo>
                    <a:cubicBezTo>
                      <a:pt x="1099265" y="1931225"/>
                      <a:pt x="1099265" y="1931225"/>
                      <a:pt x="1120746" y="1938632"/>
                    </a:cubicBezTo>
                    <a:cubicBezTo>
                      <a:pt x="1074081" y="1967520"/>
                      <a:pt x="1066674" y="1965297"/>
                      <a:pt x="1054082" y="1919374"/>
                    </a:cubicBezTo>
                    <a:cubicBezTo>
                      <a:pt x="1068156" y="1915670"/>
                      <a:pt x="1058526" y="1906041"/>
                      <a:pt x="1059267" y="1898634"/>
                    </a:cubicBezTo>
                    <a:cubicBezTo>
                      <a:pt x="1059267" y="1898634"/>
                      <a:pt x="1059267" y="1898634"/>
                      <a:pt x="1059267" y="1898634"/>
                    </a:cubicBezTo>
                    <a:cubicBezTo>
                      <a:pt x="1051119" y="1889746"/>
                      <a:pt x="1042972" y="1885301"/>
                      <a:pt x="1029639" y="1885301"/>
                    </a:cubicBezTo>
                    <a:cubicBezTo>
                      <a:pt x="817057" y="1886042"/>
                      <a:pt x="604474" y="1884561"/>
                      <a:pt x="391151" y="1886042"/>
                    </a:cubicBezTo>
                    <a:cubicBezTo>
                      <a:pt x="253380" y="1887523"/>
                      <a:pt x="160792" y="1830489"/>
                      <a:pt x="104499" y="1701607"/>
                    </a:cubicBezTo>
                    <a:cubicBezTo>
                      <a:pt x="103017" y="1679385"/>
                      <a:pt x="100795" y="1656424"/>
                      <a:pt x="100795" y="1634202"/>
                    </a:cubicBezTo>
                    <a:cubicBezTo>
                      <a:pt x="100795" y="1369030"/>
                      <a:pt x="100795" y="1103858"/>
                      <a:pt x="100795" y="839426"/>
                    </a:cubicBezTo>
                    <a:cubicBezTo>
                      <a:pt x="100795" y="750541"/>
                      <a:pt x="99314" y="661657"/>
                      <a:pt x="97832" y="572772"/>
                    </a:cubicBezTo>
                    <a:cubicBezTo>
                      <a:pt x="103017" y="534997"/>
                      <a:pt x="102277" y="497221"/>
                      <a:pt x="98573" y="459445"/>
                    </a:cubicBezTo>
                    <a:cubicBezTo>
                      <a:pt x="98573" y="459445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5610" y="457963"/>
                      <a:pt x="92647" y="457222"/>
                      <a:pt x="90425" y="456482"/>
                    </a:cubicBezTo>
                    <a:cubicBezTo>
                      <a:pt x="105239" y="435742"/>
                      <a:pt x="98573" y="411299"/>
                      <a:pt x="100054" y="389818"/>
                    </a:cubicBezTo>
                    <a:cubicBezTo>
                      <a:pt x="103017" y="328340"/>
                      <a:pt x="100795" y="266121"/>
                      <a:pt x="101536" y="204642"/>
                    </a:cubicBezTo>
                    <a:cubicBezTo>
                      <a:pt x="101536" y="189087"/>
                      <a:pt x="103017" y="173532"/>
                      <a:pt x="85981" y="163903"/>
                    </a:cubicBezTo>
                    <a:cubicBezTo>
                      <a:pt x="78574" y="159459"/>
                      <a:pt x="73389" y="155015"/>
                      <a:pt x="84500" y="144645"/>
                    </a:cubicBezTo>
                    <a:cubicBezTo>
                      <a:pt x="120794" y="109091"/>
                      <a:pt x="134868" y="58723"/>
                      <a:pt x="164496" y="17244"/>
                    </a:cubicBezTo>
                    <a:cubicBezTo>
                      <a:pt x="154867" y="20207"/>
                      <a:pt x="145978" y="3911"/>
                      <a:pt x="135608" y="16503"/>
                    </a:cubicBezTo>
                    <a:cubicBezTo>
                      <a:pt x="119313" y="35761"/>
                      <a:pt x="104499" y="30576"/>
                      <a:pt x="85981" y="16503"/>
                    </a:cubicBezTo>
                    <a:cubicBezTo>
                      <a:pt x="50427" y="-11644"/>
                      <a:pt x="31169" y="-3496"/>
                      <a:pt x="17095" y="38724"/>
                    </a:cubicBezTo>
                    <a:cubicBezTo>
                      <a:pt x="-2163" y="95018"/>
                      <a:pt x="59" y="152793"/>
                      <a:pt x="1541" y="209086"/>
                    </a:cubicBezTo>
                    <a:cubicBezTo>
                      <a:pt x="13392" y="217975"/>
                      <a:pt x="14133" y="189828"/>
                      <a:pt x="26725" y="204642"/>
                    </a:cubicBezTo>
                    <a:cubicBezTo>
                      <a:pt x="31169" y="209827"/>
                      <a:pt x="37835" y="215012"/>
                      <a:pt x="35613" y="221678"/>
                    </a:cubicBezTo>
                    <a:cubicBezTo>
                      <a:pt x="32650" y="230567"/>
                      <a:pt x="23021" y="233530"/>
                      <a:pt x="13392" y="233530"/>
                    </a:cubicBezTo>
                    <a:cubicBezTo>
                      <a:pt x="1541" y="232789"/>
                      <a:pt x="800" y="240196"/>
                      <a:pt x="800" y="248344"/>
                    </a:cubicBezTo>
                    <a:cubicBezTo>
                      <a:pt x="3022" y="345376"/>
                      <a:pt x="-4385" y="442408"/>
                      <a:pt x="4503" y="538700"/>
                    </a:cubicBezTo>
                    <a:cubicBezTo>
                      <a:pt x="-1422" y="545366"/>
                      <a:pt x="800" y="553514"/>
                      <a:pt x="800" y="561662"/>
                    </a:cubicBezTo>
                    <a:cubicBezTo>
                      <a:pt x="800" y="946088"/>
                      <a:pt x="800" y="1331254"/>
                      <a:pt x="800" y="1715680"/>
                    </a:cubicBezTo>
                    <a:cubicBezTo>
                      <a:pt x="800" y="1726791"/>
                      <a:pt x="-2163" y="1738642"/>
                      <a:pt x="9688" y="1746789"/>
                    </a:cubicBezTo>
                    <a:cubicBezTo>
                      <a:pt x="15614" y="1800861"/>
                      <a:pt x="39317" y="1847525"/>
                      <a:pt x="73389" y="1889005"/>
                    </a:cubicBezTo>
                    <a:cubicBezTo>
                      <a:pt x="109684" y="1932706"/>
                      <a:pt x="158570" y="1954927"/>
                      <a:pt x="209679" y="1975667"/>
                    </a:cubicBezTo>
                    <a:cubicBezTo>
                      <a:pt x="257825" y="1994926"/>
                      <a:pt x="304489" y="1979371"/>
                      <a:pt x="348931" y="1970482"/>
                    </a:cubicBezTo>
                    <a:cubicBezTo>
                      <a:pt x="372634" y="1966038"/>
                      <a:pt x="359301" y="1989000"/>
                      <a:pt x="377078" y="1986778"/>
                    </a:cubicBezTo>
                    <a:cubicBezTo>
                      <a:pt x="451889" y="1979371"/>
                      <a:pt x="527441" y="1989000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16326" y="1988259"/>
                      <a:pt x="631140" y="1985296"/>
                      <a:pt x="645954" y="1985296"/>
                    </a:cubicBezTo>
                    <a:cubicBezTo>
                      <a:pt x="1377770" y="1985296"/>
                      <a:pt x="2108846" y="1985296"/>
                      <a:pt x="2840662" y="1985296"/>
                    </a:cubicBezTo>
                    <a:cubicBezTo>
                      <a:pt x="2862883" y="1986037"/>
                      <a:pt x="2884364" y="1986778"/>
                      <a:pt x="2905844" y="1985296"/>
                    </a:cubicBezTo>
                    <a:cubicBezTo>
                      <a:pt x="2958434" y="1985296"/>
                      <a:pt x="3011765" y="1985296"/>
                      <a:pt x="3064355" y="1985296"/>
                    </a:cubicBezTo>
                    <a:cubicBezTo>
                      <a:pt x="3088057" y="1986778"/>
                      <a:pt x="3112501" y="1987518"/>
                      <a:pt x="3136203" y="1985296"/>
                    </a:cubicBezTo>
                    <a:cubicBezTo>
                      <a:pt x="3155462" y="1985296"/>
                      <a:pt x="3175461" y="1985296"/>
                      <a:pt x="3194719" y="1984556"/>
                    </a:cubicBezTo>
                    <a:cubicBezTo>
                      <a:pt x="3216940" y="1983815"/>
                      <a:pt x="3238421" y="1965297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91010" y="1987518"/>
                      <a:pt x="3320639" y="1983074"/>
                      <a:pt x="3349526" y="1984556"/>
                    </a:cubicBezTo>
                    <a:cubicBezTo>
                      <a:pt x="3353970" y="1984556"/>
                      <a:pt x="3362118" y="1983074"/>
                      <a:pt x="3360637" y="1980852"/>
                    </a:cubicBezTo>
                    <a:cubicBezTo>
                      <a:pt x="3348045" y="1956409"/>
                      <a:pt x="3373969" y="1949002"/>
                      <a:pt x="3381377" y="1934929"/>
                    </a:cubicBezTo>
                    <a:cubicBezTo>
                      <a:pt x="3394709" y="1908263"/>
                      <a:pt x="3384339" y="1886783"/>
                      <a:pt x="3355452" y="1886783"/>
                    </a:cubicBezTo>
                    <a:close/>
                    <a:moveTo>
                      <a:pt x="54131" y="408336"/>
                    </a:moveTo>
                    <a:cubicBezTo>
                      <a:pt x="46724" y="416484"/>
                      <a:pt x="43761" y="406854"/>
                      <a:pt x="39317" y="403151"/>
                    </a:cubicBezTo>
                    <a:cubicBezTo>
                      <a:pt x="27465" y="392040"/>
                      <a:pt x="28206" y="372041"/>
                      <a:pt x="12651" y="361671"/>
                    </a:cubicBezTo>
                    <a:cubicBezTo>
                      <a:pt x="28947" y="360190"/>
                      <a:pt x="48205" y="356487"/>
                      <a:pt x="41539" y="383152"/>
                    </a:cubicBezTo>
                    <a:cubicBezTo>
                      <a:pt x="40057" y="389818"/>
                      <a:pt x="44502" y="393522"/>
                      <a:pt x="49686" y="395744"/>
                    </a:cubicBezTo>
                    <a:cubicBezTo>
                      <a:pt x="55612" y="398707"/>
                      <a:pt x="58575" y="403151"/>
                      <a:pt x="54131" y="408336"/>
                    </a:cubicBezTo>
                    <a:close/>
                    <a:moveTo>
                      <a:pt x="296341" y="1966038"/>
                    </a:moveTo>
                    <a:cubicBezTo>
                      <a:pt x="284490" y="1970482"/>
                      <a:pt x="277824" y="1960113"/>
                      <a:pt x="272639" y="1951965"/>
                    </a:cubicBezTo>
                    <a:cubicBezTo>
                      <a:pt x="264491" y="1938632"/>
                      <a:pt x="249677" y="1940113"/>
                      <a:pt x="238566" y="1932706"/>
                    </a:cubicBezTo>
                    <a:cubicBezTo>
                      <a:pt x="232641" y="1928262"/>
                      <a:pt x="223752" y="1925299"/>
                      <a:pt x="225974" y="1914929"/>
                    </a:cubicBezTo>
                    <a:cubicBezTo>
                      <a:pt x="228196" y="1903078"/>
                      <a:pt x="237085" y="1909004"/>
                      <a:pt x="243751" y="1908263"/>
                    </a:cubicBezTo>
                    <a:cubicBezTo>
                      <a:pt x="265972" y="1906041"/>
                      <a:pt x="291156" y="1887523"/>
                      <a:pt x="303748" y="1923077"/>
                    </a:cubicBezTo>
                    <a:cubicBezTo>
                      <a:pt x="305230" y="1926781"/>
                      <a:pt x="307452" y="1931225"/>
                      <a:pt x="309674" y="1935669"/>
                    </a:cubicBezTo>
                    <a:cubicBezTo>
                      <a:pt x="300045" y="1944558"/>
                      <a:pt x="311155" y="1960853"/>
                      <a:pt x="296341" y="1966038"/>
                    </a:cubicBezTo>
                    <a:close/>
                    <a:moveTo>
                      <a:pt x="386707" y="1956409"/>
                    </a:moveTo>
                    <a:cubicBezTo>
                      <a:pt x="384485" y="1958631"/>
                      <a:pt x="379300" y="1964557"/>
                      <a:pt x="377078" y="1957150"/>
                    </a:cubicBezTo>
                    <a:cubicBezTo>
                      <a:pt x="372634" y="1945298"/>
                      <a:pt x="354857" y="1935669"/>
                      <a:pt x="369671" y="1920115"/>
                    </a:cubicBezTo>
                    <a:cubicBezTo>
                      <a:pt x="371893" y="1917892"/>
                      <a:pt x="373374" y="1915670"/>
                      <a:pt x="376337" y="1911967"/>
                    </a:cubicBezTo>
                    <a:cubicBezTo>
                      <a:pt x="378559" y="1917892"/>
                      <a:pt x="378559" y="1921596"/>
                      <a:pt x="380782" y="1924559"/>
                    </a:cubicBezTo>
                    <a:cubicBezTo>
                      <a:pt x="387448" y="1934929"/>
                      <a:pt x="398558" y="1943817"/>
                      <a:pt x="386707" y="19564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D96C137-2240-46CE-96C5-B8FF256A6BD2}"/>
                  </a:ext>
                </a:extLst>
              </p:cNvPr>
              <p:cNvSpPr/>
              <p:nvPr/>
            </p:nvSpPr>
            <p:spPr>
              <a:xfrm>
                <a:off x="3382057" y="4462282"/>
                <a:ext cx="28969" cy="38516"/>
              </a:xfrm>
              <a:custGeom>
                <a:avLst/>
                <a:gdLst>
                  <a:gd name="connsiteX0" fmla="*/ 0 w 28969"/>
                  <a:gd name="connsiteY0" fmla="*/ 38517 h 38516"/>
                  <a:gd name="connsiteX1" fmla="*/ 24443 w 28969"/>
                  <a:gd name="connsiteY1" fmla="*/ 0 h 38516"/>
                  <a:gd name="connsiteX2" fmla="*/ 0 w 28969"/>
                  <a:gd name="connsiteY2" fmla="*/ 38517 h 38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969" h="38516">
                    <a:moveTo>
                      <a:pt x="0" y="38517"/>
                    </a:moveTo>
                    <a:cubicBezTo>
                      <a:pt x="32591" y="34072"/>
                      <a:pt x="32591" y="34072"/>
                      <a:pt x="24443" y="0"/>
                    </a:cubicBezTo>
                    <a:cubicBezTo>
                      <a:pt x="19258" y="14073"/>
                      <a:pt x="13333" y="25184"/>
                      <a:pt x="0" y="385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6966270-4296-47D0-9D20-197F1F2ABDFD}"/>
                </a:ext>
              </a:extLst>
            </p:cNvPr>
            <p:cNvSpPr/>
            <p:nvPr/>
          </p:nvSpPr>
          <p:spPr>
            <a:xfrm>
              <a:off x="5650790" y="3431962"/>
              <a:ext cx="597201" cy="200050"/>
            </a:xfrm>
            <a:custGeom>
              <a:avLst/>
              <a:gdLst>
                <a:gd name="connsiteX0" fmla="*/ 565944 w 597201"/>
                <a:gd name="connsiteY0" fmla="*/ 0 h 200050"/>
                <a:gd name="connsiteX1" fmla="*/ 298550 w 597201"/>
                <a:gd name="connsiteY1" fmla="*/ 741 h 200050"/>
                <a:gd name="connsiteX2" fmla="*/ 298550 w 597201"/>
                <a:gd name="connsiteY2" fmla="*/ 741 h 200050"/>
                <a:gd name="connsiteX3" fmla="*/ 31155 w 597201"/>
                <a:gd name="connsiteY3" fmla="*/ 0 h 200050"/>
                <a:gd name="connsiteX4" fmla="*/ 46 w 597201"/>
                <a:gd name="connsiteY4" fmla="*/ 29628 h 200050"/>
                <a:gd name="connsiteX5" fmla="*/ 46 w 597201"/>
                <a:gd name="connsiteY5" fmla="*/ 171844 h 200050"/>
                <a:gd name="connsiteX6" fmla="*/ 28933 w 597201"/>
                <a:gd name="connsiteY6" fmla="*/ 199990 h 200050"/>
                <a:gd name="connsiteX7" fmla="*/ 235590 w 597201"/>
                <a:gd name="connsiteY7" fmla="*/ 199250 h 200050"/>
                <a:gd name="connsiteX8" fmla="*/ 574092 w 597201"/>
                <a:gd name="connsiteY8" fmla="*/ 198509 h 200050"/>
                <a:gd name="connsiteX9" fmla="*/ 597054 w 597201"/>
                <a:gd name="connsiteY9" fmla="*/ 174806 h 200050"/>
                <a:gd name="connsiteX10" fmla="*/ 597054 w 597201"/>
                <a:gd name="connsiteY10" fmla="*/ 28887 h 200050"/>
                <a:gd name="connsiteX11" fmla="*/ 565944 w 597201"/>
                <a:gd name="connsiteY11" fmla="*/ 0 h 200050"/>
                <a:gd name="connsiteX12" fmla="*/ 48932 w 597201"/>
                <a:gd name="connsiteY12" fmla="*/ 131846 h 200050"/>
                <a:gd name="connsiteX13" fmla="*/ 20786 w 597201"/>
                <a:gd name="connsiteY13" fmla="*/ 174806 h 200050"/>
                <a:gd name="connsiteX14" fmla="*/ 13379 w 597201"/>
                <a:gd name="connsiteY14" fmla="*/ 124439 h 200050"/>
                <a:gd name="connsiteX15" fmla="*/ 28933 w 597201"/>
                <a:gd name="connsiteY15" fmla="*/ 103699 h 200050"/>
                <a:gd name="connsiteX16" fmla="*/ 48932 w 597201"/>
                <a:gd name="connsiteY16" fmla="*/ 131846 h 200050"/>
                <a:gd name="connsiteX17" fmla="*/ 209665 w 597201"/>
                <a:gd name="connsiteY17" fmla="*/ 185917 h 200050"/>
                <a:gd name="connsiteX18" fmla="*/ 183000 w 597201"/>
                <a:gd name="connsiteY18" fmla="*/ 159252 h 200050"/>
                <a:gd name="connsiteX19" fmla="*/ 200036 w 597201"/>
                <a:gd name="connsiteY19" fmla="*/ 143697 h 200050"/>
                <a:gd name="connsiteX20" fmla="*/ 217813 w 597201"/>
                <a:gd name="connsiteY20" fmla="*/ 172584 h 200050"/>
                <a:gd name="connsiteX21" fmla="*/ 209665 w 597201"/>
                <a:gd name="connsiteY21" fmla="*/ 185917 h 2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7201" h="200050">
                  <a:moveTo>
                    <a:pt x="565944" y="0"/>
                  </a:moveTo>
                  <a:cubicBezTo>
                    <a:pt x="477060" y="1482"/>
                    <a:pt x="387435" y="741"/>
                    <a:pt x="298550" y="741"/>
                  </a:cubicBezTo>
                  <a:cubicBezTo>
                    <a:pt x="298550" y="741"/>
                    <a:pt x="298550" y="741"/>
                    <a:pt x="298550" y="741"/>
                  </a:cubicBezTo>
                  <a:cubicBezTo>
                    <a:pt x="209665" y="741"/>
                    <a:pt x="120040" y="1482"/>
                    <a:pt x="31155" y="0"/>
                  </a:cubicBezTo>
                  <a:cubicBezTo>
                    <a:pt x="8194" y="0"/>
                    <a:pt x="-695" y="4444"/>
                    <a:pt x="46" y="29628"/>
                  </a:cubicBezTo>
                  <a:cubicBezTo>
                    <a:pt x="2268" y="77033"/>
                    <a:pt x="2268" y="124439"/>
                    <a:pt x="46" y="171844"/>
                  </a:cubicBezTo>
                  <a:cubicBezTo>
                    <a:pt x="-695" y="194806"/>
                    <a:pt x="7453" y="200731"/>
                    <a:pt x="28933" y="199990"/>
                  </a:cubicBezTo>
                  <a:cubicBezTo>
                    <a:pt x="97819" y="198509"/>
                    <a:pt x="166705" y="199250"/>
                    <a:pt x="235590" y="199250"/>
                  </a:cubicBezTo>
                  <a:cubicBezTo>
                    <a:pt x="348177" y="199250"/>
                    <a:pt x="461505" y="198509"/>
                    <a:pt x="574092" y="198509"/>
                  </a:cubicBezTo>
                  <a:cubicBezTo>
                    <a:pt x="591869" y="198509"/>
                    <a:pt x="597054" y="191843"/>
                    <a:pt x="597054" y="174806"/>
                  </a:cubicBezTo>
                  <a:cubicBezTo>
                    <a:pt x="596313" y="125920"/>
                    <a:pt x="595572" y="77774"/>
                    <a:pt x="597054" y="28887"/>
                  </a:cubicBezTo>
                  <a:cubicBezTo>
                    <a:pt x="598535" y="4444"/>
                    <a:pt x="588906" y="0"/>
                    <a:pt x="565944" y="0"/>
                  </a:cubicBezTo>
                  <a:close/>
                  <a:moveTo>
                    <a:pt x="48932" y="131846"/>
                  </a:moveTo>
                  <a:cubicBezTo>
                    <a:pt x="45969" y="151104"/>
                    <a:pt x="25230" y="151844"/>
                    <a:pt x="20786" y="174806"/>
                  </a:cubicBezTo>
                  <a:cubicBezTo>
                    <a:pt x="10416" y="152585"/>
                    <a:pt x="13379" y="138512"/>
                    <a:pt x="13379" y="124439"/>
                  </a:cubicBezTo>
                  <a:cubicBezTo>
                    <a:pt x="13379" y="114809"/>
                    <a:pt x="9675" y="99995"/>
                    <a:pt x="28933" y="103699"/>
                  </a:cubicBezTo>
                  <a:cubicBezTo>
                    <a:pt x="45969" y="107402"/>
                    <a:pt x="51895" y="114809"/>
                    <a:pt x="48932" y="131846"/>
                  </a:cubicBezTo>
                  <a:close/>
                  <a:moveTo>
                    <a:pt x="209665" y="185917"/>
                  </a:moveTo>
                  <a:cubicBezTo>
                    <a:pt x="194851" y="182954"/>
                    <a:pt x="185222" y="172584"/>
                    <a:pt x="183000" y="159252"/>
                  </a:cubicBezTo>
                  <a:cubicBezTo>
                    <a:pt x="181519" y="150363"/>
                    <a:pt x="188926" y="142215"/>
                    <a:pt x="200036" y="143697"/>
                  </a:cubicBezTo>
                  <a:cubicBezTo>
                    <a:pt x="220035" y="145919"/>
                    <a:pt x="211147" y="165918"/>
                    <a:pt x="217813" y="172584"/>
                  </a:cubicBezTo>
                  <a:cubicBezTo>
                    <a:pt x="220035" y="182213"/>
                    <a:pt x="216331" y="186658"/>
                    <a:pt x="209665" y="185917"/>
                  </a:cubicBezTo>
                  <a:close/>
                </a:path>
              </a:pathLst>
            </a:custGeom>
            <a:grpFill/>
            <a:ln w="7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2" name="Graphic 35">
              <a:extLst>
                <a:ext uri="{FF2B5EF4-FFF2-40B4-BE49-F238E27FC236}">
                  <a16:creationId xmlns:a16="http://schemas.microsoft.com/office/drawing/2014/main" id="{D223A523-01D5-4D45-AB8C-C51807F458C4}"/>
                </a:ext>
              </a:extLst>
            </p:cNvPr>
            <p:cNvGrpSpPr/>
            <p:nvPr/>
          </p:nvGrpSpPr>
          <p:grpSpPr>
            <a:xfrm>
              <a:off x="4252385" y="5163428"/>
              <a:ext cx="3667970" cy="808009"/>
              <a:chOff x="4252385" y="5163428"/>
              <a:chExt cx="3667970" cy="808009"/>
            </a:xfrm>
            <a:grp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140AC08A-8D68-44A6-8CE1-FB202B620E5F}"/>
                  </a:ext>
                </a:extLst>
              </p:cNvPr>
              <p:cNvSpPr/>
              <p:nvPr/>
            </p:nvSpPr>
            <p:spPr>
              <a:xfrm>
                <a:off x="4693622" y="5165639"/>
                <a:ext cx="603766" cy="332021"/>
              </a:xfrm>
              <a:custGeom>
                <a:avLst/>
                <a:gdLst>
                  <a:gd name="connsiteX0" fmla="*/ 24666 w 603766"/>
                  <a:gd name="connsiteY0" fmla="*/ 36607 h 332021"/>
                  <a:gd name="connsiteX1" fmla="*/ 53554 w 603766"/>
                  <a:gd name="connsiteY1" fmla="*/ 58828 h 332021"/>
                  <a:gd name="connsiteX2" fmla="*/ 63924 w 603766"/>
                  <a:gd name="connsiteY2" fmla="*/ 112899 h 332021"/>
                  <a:gd name="connsiteX3" fmla="*/ 96515 w 603766"/>
                  <a:gd name="connsiteY3" fmla="*/ 129936 h 332021"/>
                  <a:gd name="connsiteX4" fmla="*/ 195029 w 603766"/>
                  <a:gd name="connsiteY4" fmla="*/ 192896 h 332021"/>
                  <a:gd name="connsiteX5" fmla="*/ 261692 w 603766"/>
                  <a:gd name="connsiteY5" fmla="*/ 237338 h 332021"/>
                  <a:gd name="connsiteX6" fmla="*/ 378723 w 603766"/>
                  <a:gd name="connsiteY6" fmla="*/ 287706 h 332021"/>
                  <a:gd name="connsiteX7" fmla="*/ 423906 w 603766"/>
                  <a:gd name="connsiteY7" fmla="*/ 326963 h 332021"/>
                  <a:gd name="connsiteX8" fmla="*/ 488347 w 603766"/>
                  <a:gd name="connsiteY8" fmla="*/ 318815 h 332021"/>
                  <a:gd name="connsiteX9" fmla="*/ 492792 w 603766"/>
                  <a:gd name="connsiteY9" fmla="*/ 288447 h 332021"/>
                  <a:gd name="connsiteX10" fmla="*/ 517976 w 603766"/>
                  <a:gd name="connsiteY10" fmla="*/ 269188 h 332021"/>
                  <a:gd name="connsiteX11" fmla="*/ 583899 w 603766"/>
                  <a:gd name="connsiteY11" fmla="*/ 249189 h 332021"/>
                  <a:gd name="connsiteX12" fmla="*/ 585380 w 603766"/>
                  <a:gd name="connsiteY12" fmla="*/ 233634 h 332021"/>
                  <a:gd name="connsiteX13" fmla="*/ 592046 w 603766"/>
                  <a:gd name="connsiteY13" fmla="*/ 181044 h 332021"/>
                  <a:gd name="connsiteX14" fmla="*/ 602416 w 603766"/>
                  <a:gd name="connsiteY14" fmla="*/ 160304 h 332021"/>
                  <a:gd name="connsiteX15" fmla="*/ 563159 w 603766"/>
                  <a:gd name="connsiteY15" fmla="*/ 172896 h 332021"/>
                  <a:gd name="connsiteX16" fmla="*/ 543160 w 603766"/>
                  <a:gd name="connsiteY16" fmla="*/ 197340 h 332021"/>
                  <a:gd name="connsiteX17" fmla="*/ 524642 w 603766"/>
                  <a:gd name="connsiteY17" fmla="*/ 224005 h 332021"/>
                  <a:gd name="connsiteX18" fmla="*/ 427610 w 603766"/>
                  <a:gd name="connsiteY18" fmla="*/ 183266 h 332021"/>
                  <a:gd name="connsiteX19" fmla="*/ 334281 w 603766"/>
                  <a:gd name="connsiteY19" fmla="*/ 138824 h 332021"/>
                  <a:gd name="connsiteX20" fmla="*/ 308356 w 603766"/>
                  <a:gd name="connsiteY20" fmla="*/ 136602 h 332021"/>
                  <a:gd name="connsiteX21" fmla="*/ 254285 w 603766"/>
                  <a:gd name="connsiteY21" fmla="*/ 64754 h 332021"/>
                  <a:gd name="connsiteX22" fmla="*/ 179474 w 603766"/>
                  <a:gd name="connsiteY22" fmla="*/ 24015 h 332021"/>
                  <a:gd name="connsiteX23" fmla="*/ 136513 w 603766"/>
                  <a:gd name="connsiteY23" fmla="*/ 1053 h 332021"/>
                  <a:gd name="connsiteX24" fmla="*/ 32814 w 603766"/>
                  <a:gd name="connsiteY24" fmla="*/ 1794 h 332021"/>
                  <a:gd name="connsiteX25" fmla="*/ 223 w 603766"/>
                  <a:gd name="connsiteY25" fmla="*/ 7719 h 332021"/>
                  <a:gd name="connsiteX26" fmla="*/ 24666 w 603766"/>
                  <a:gd name="connsiteY26" fmla="*/ 36607 h 332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03766" h="332021">
                    <a:moveTo>
                      <a:pt x="24666" y="36607"/>
                    </a:moveTo>
                    <a:cubicBezTo>
                      <a:pt x="35777" y="42533"/>
                      <a:pt x="43925" y="52162"/>
                      <a:pt x="53554" y="58828"/>
                    </a:cubicBezTo>
                    <a:cubicBezTo>
                      <a:pt x="75775" y="73642"/>
                      <a:pt x="77256" y="92160"/>
                      <a:pt x="63924" y="112899"/>
                    </a:cubicBezTo>
                    <a:cubicBezTo>
                      <a:pt x="68368" y="129936"/>
                      <a:pt x="83182" y="131417"/>
                      <a:pt x="96515" y="129936"/>
                    </a:cubicBezTo>
                    <a:cubicBezTo>
                      <a:pt x="146142" y="125492"/>
                      <a:pt x="175770" y="146972"/>
                      <a:pt x="195029" y="192896"/>
                    </a:cubicBezTo>
                    <a:cubicBezTo>
                      <a:pt x="206139" y="218820"/>
                      <a:pt x="225397" y="244004"/>
                      <a:pt x="261692" y="237338"/>
                    </a:cubicBezTo>
                    <a:cubicBezTo>
                      <a:pt x="326874" y="220302"/>
                      <a:pt x="346873" y="228449"/>
                      <a:pt x="378723" y="287706"/>
                    </a:cubicBezTo>
                    <a:cubicBezTo>
                      <a:pt x="389093" y="306964"/>
                      <a:pt x="405389" y="317334"/>
                      <a:pt x="423906" y="326963"/>
                    </a:cubicBezTo>
                    <a:cubicBezTo>
                      <a:pt x="447609" y="339555"/>
                      <a:pt x="467608" y="325482"/>
                      <a:pt x="488347" y="318815"/>
                    </a:cubicBezTo>
                    <a:cubicBezTo>
                      <a:pt x="506865" y="313630"/>
                      <a:pt x="489829" y="298816"/>
                      <a:pt x="492792" y="288447"/>
                    </a:cubicBezTo>
                    <a:cubicBezTo>
                      <a:pt x="495754" y="276595"/>
                      <a:pt x="503162" y="264003"/>
                      <a:pt x="517976" y="269188"/>
                    </a:cubicBezTo>
                    <a:cubicBezTo>
                      <a:pt x="545382" y="278077"/>
                      <a:pt x="559455" y="247708"/>
                      <a:pt x="583899" y="249189"/>
                    </a:cubicBezTo>
                    <a:cubicBezTo>
                      <a:pt x="592787" y="249930"/>
                      <a:pt x="588343" y="239560"/>
                      <a:pt x="585380" y="233634"/>
                    </a:cubicBezTo>
                    <a:cubicBezTo>
                      <a:pt x="575010" y="214376"/>
                      <a:pt x="570566" y="197340"/>
                      <a:pt x="592046" y="181044"/>
                    </a:cubicBezTo>
                    <a:cubicBezTo>
                      <a:pt x="596491" y="178081"/>
                      <a:pt x="607601" y="171415"/>
                      <a:pt x="602416" y="160304"/>
                    </a:cubicBezTo>
                    <a:cubicBezTo>
                      <a:pt x="584639" y="172896"/>
                      <a:pt x="584639" y="172156"/>
                      <a:pt x="563159" y="172896"/>
                    </a:cubicBezTo>
                    <a:cubicBezTo>
                      <a:pt x="547604" y="172896"/>
                      <a:pt x="537234" y="179563"/>
                      <a:pt x="543160" y="197340"/>
                    </a:cubicBezTo>
                    <a:cubicBezTo>
                      <a:pt x="549085" y="215117"/>
                      <a:pt x="539456" y="219561"/>
                      <a:pt x="524642" y="224005"/>
                    </a:cubicBezTo>
                    <a:cubicBezTo>
                      <a:pt x="478718" y="238078"/>
                      <a:pt x="450572" y="226227"/>
                      <a:pt x="427610" y="183266"/>
                    </a:cubicBezTo>
                    <a:cubicBezTo>
                      <a:pt x="405389" y="140306"/>
                      <a:pt x="383908" y="129936"/>
                      <a:pt x="334281" y="138824"/>
                    </a:cubicBezTo>
                    <a:cubicBezTo>
                      <a:pt x="325392" y="140306"/>
                      <a:pt x="316504" y="143268"/>
                      <a:pt x="308356" y="136602"/>
                    </a:cubicBezTo>
                    <a:cubicBezTo>
                      <a:pt x="286135" y="115862"/>
                      <a:pt x="268358" y="92900"/>
                      <a:pt x="254285" y="64754"/>
                    </a:cubicBezTo>
                    <a:cubicBezTo>
                      <a:pt x="240211" y="36607"/>
                      <a:pt x="214287" y="17348"/>
                      <a:pt x="179474" y="24015"/>
                    </a:cubicBezTo>
                    <a:cubicBezTo>
                      <a:pt x="157253" y="27718"/>
                      <a:pt x="145401" y="18089"/>
                      <a:pt x="136513" y="1053"/>
                    </a:cubicBezTo>
                    <a:cubicBezTo>
                      <a:pt x="101700" y="1053"/>
                      <a:pt x="67627" y="312"/>
                      <a:pt x="32814" y="1794"/>
                    </a:cubicBezTo>
                    <a:cubicBezTo>
                      <a:pt x="21703" y="2534"/>
                      <a:pt x="3927" y="-5613"/>
                      <a:pt x="223" y="7719"/>
                    </a:cubicBezTo>
                    <a:cubicBezTo>
                      <a:pt x="-1999" y="18830"/>
                      <a:pt x="12815" y="30681"/>
                      <a:pt x="24666" y="366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080AC5F-1E60-48C4-B4DB-FA7144BEAD17}"/>
                  </a:ext>
                </a:extLst>
              </p:cNvPr>
              <p:cNvSpPr/>
              <p:nvPr/>
            </p:nvSpPr>
            <p:spPr>
              <a:xfrm>
                <a:off x="5359878" y="5682524"/>
                <a:ext cx="21385" cy="24142"/>
              </a:xfrm>
              <a:custGeom>
                <a:avLst/>
                <a:gdLst>
                  <a:gd name="connsiteX0" fmla="*/ 602 w 21385"/>
                  <a:gd name="connsiteY0" fmla="*/ 10069 h 24142"/>
                  <a:gd name="connsiteX1" fmla="*/ 8749 w 21385"/>
                  <a:gd name="connsiteY1" fmla="*/ 24142 h 24142"/>
                  <a:gd name="connsiteX2" fmla="*/ 21342 w 21385"/>
                  <a:gd name="connsiteY2" fmla="*/ 12291 h 24142"/>
                  <a:gd name="connsiteX3" fmla="*/ 8749 w 21385"/>
                  <a:gd name="connsiteY3" fmla="*/ 439 h 24142"/>
                  <a:gd name="connsiteX4" fmla="*/ 602 w 21385"/>
                  <a:gd name="connsiteY4" fmla="*/ 10069 h 24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85" h="24142">
                    <a:moveTo>
                      <a:pt x="602" y="10069"/>
                    </a:moveTo>
                    <a:cubicBezTo>
                      <a:pt x="-880" y="17476"/>
                      <a:pt x="-139" y="24142"/>
                      <a:pt x="8749" y="24142"/>
                    </a:cubicBezTo>
                    <a:cubicBezTo>
                      <a:pt x="16157" y="24142"/>
                      <a:pt x="21342" y="19698"/>
                      <a:pt x="21342" y="12291"/>
                    </a:cubicBezTo>
                    <a:cubicBezTo>
                      <a:pt x="22082" y="3402"/>
                      <a:pt x="13194" y="3402"/>
                      <a:pt x="8749" y="439"/>
                    </a:cubicBezTo>
                    <a:cubicBezTo>
                      <a:pt x="602" y="-1783"/>
                      <a:pt x="1342" y="4884"/>
                      <a:pt x="602" y="1006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4DB87C7B-4ED4-4CC5-921B-A9F7F6E4F0E3}"/>
                  </a:ext>
                </a:extLst>
              </p:cNvPr>
              <p:cNvSpPr/>
              <p:nvPr/>
            </p:nvSpPr>
            <p:spPr>
              <a:xfrm>
                <a:off x="7347791" y="5165952"/>
                <a:ext cx="572565" cy="429608"/>
              </a:xfrm>
              <a:custGeom>
                <a:avLst/>
                <a:gdLst>
                  <a:gd name="connsiteX0" fmla="*/ 420721 w 572565"/>
                  <a:gd name="connsiteY0" fmla="*/ 0 h 429608"/>
                  <a:gd name="connsiteX1" fmla="*/ 395537 w 572565"/>
                  <a:gd name="connsiteY1" fmla="*/ 18518 h 429608"/>
                  <a:gd name="connsiteX2" fmla="*/ 339984 w 572565"/>
                  <a:gd name="connsiteY2" fmla="*/ 66663 h 429608"/>
                  <a:gd name="connsiteX3" fmla="*/ 235544 w 572565"/>
                  <a:gd name="connsiteY3" fmla="*/ 94070 h 429608"/>
                  <a:gd name="connsiteX4" fmla="*/ 225915 w 572565"/>
                  <a:gd name="connsiteY4" fmla="*/ 119994 h 429608"/>
                  <a:gd name="connsiteX5" fmla="*/ 221471 w 572565"/>
                  <a:gd name="connsiteY5" fmla="*/ 171844 h 429608"/>
                  <a:gd name="connsiteX6" fmla="*/ 110365 w 572565"/>
                  <a:gd name="connsiteY6" fmla="*/ 203694 h 429608"/>
                  <a:gd name="connsiteX7" fmla="*/ 55553 w 572565"/>
                  <a:gd name="connsiteY7" fmla="*/ 248136 h 429608"/>
                  <a:gd name="connsiteX8" fmla="*/ 39998 w 572565"/>
                  <a:gd name="connsiteY8" fmla="*/ 285912 h 429608"/>
                  <a:gd name="connsiteX9" fmla="*/ 0 w 572565"/>
                  <a:gd name="connsiteY9" fmla="*/ 337021 h 429608"/>
                  <a:gd name="connsiteX10" fmla="*/ 3704 w 572565"/>
                  <a:gd name="connsiteY10" fmla="*/ 339243 h 429608"/>
                  <a:gd name="connsiteX11" fmla="*/ 23703 w 572565"/>
                  <a:gd name="connsiteY11" fmla="*/ 354798 h 429608"/>
                  <a:gd name="connsiteX12" fmla="*/ 54812 w 572565"/>
                  <a:gd name="connsiteY12" fmla="*/ 384426 h 429608"/>
                  <a:gd name="connsiteX13" fmla="*/ 51109 w 572565"/>
                  <a:gd name="connsiteY13" fmla="*/ 423683 h 429608"/>
                  <a:gd name="connsiteX14" fmla="*/ 49627 w 572565"/>
                  <a:gd name="connsiteY14" fmla="*/ 424424 h 429608"/>
                  <a:gd name="connsiteX15" fmla="*/ 50368 w 572565"/>
                  <a:gd name="connsiteY15" fmla="*/ 427387 h 429608"/>
                  <a:gd name="connsiteX16" fmla="*/ 65923 w 572565"/>
                  <a:gd name="connsiteY16" fmla="*/ 429609 h 429608"/>
                  <a:gd name="connsiteX17" fmla="*/ 99995 w 572565"/>
                  <a:gd name="connsiteY17" fmla="*/ 412573 h 429608"/>
                  <a:gd name="connsiteX18" fmla="*/ 121476 w 572565"/>
                  <a:gd name="connsiteY18" fmla="*/ 371834 h 429608"/>
                  <a:gd name="connsiteX19" fmla="*/ 206657 w 572565"/>
                  <a:gd name="connsiteY19" fmla="*/ 306652 h 429608"/>
                  <a:gd name="connsiteX20" fmla="*/ 301466 w 572565"/>
                  <a:gd name="connsiteY20" fmla="*/ 266654 h 429608"/>
                  <a:gd name="connsiteX21" fmla="*/ 297763 w 572565"/>
                  <a:gd name="connsiteY21" fmla="*/ 213323 h 429608"/>
                  <a:gd name="connsiteX22" fmla="*/ 305911 w 572565"/>
                  <a:gd name="connsiteY22" fmla="*/ 188139 h 429608"/>
                  <a:gd name="connsiteX23" fmla="*/ 404425 w 572565"/>
                  <a:gd name="connsiteY23" fmla="*/ 162955 h 429608"/>
                  <a:gd name="connsiteX24" fmla="*/ 478495 w 572565"/>
                  <a:gd name="connsiteY24" fmla="*/ 102217 h 429608"/>
                  <a:gd name="connsiteX25" fmla="*/ 572565 w 572565"/>
                  <a:gd name="connsiteY25" fmla="*/ 2963 h 429608"/>
                  <a:gd name="connsiteX26" fmla="*/ 420721 w 572565"/>
                  <a:gd name="connsiteY26" fmla="*/ 0 h 429608"/>
                  <a:gd name="connsiteX27" fmla="*/ 271838 w 572565"/>
                  <a:gd name="connsiteY27" fmla="*/ 185176 h 429608"/>
                  <a:gd name="connsiteX28" fmla="*/ 254803 w 572565"/>
                  <a:gd name="connsiteY28" fmla="*/ 179251 h 429608"/>
                  <a:gd name="connsiteX29" fmla="*/ 274061 w 572565"/>
                  <a:gd name="connsiteY29" fmla="*/ 160733 h 429608"/>
                  <a:gd name="connsiteX30" fmla="*/ 289615 w 572565"/>
                  <a:gd name="connsiteY30" fmla="*/ 175547 h 429608"/>
                  <a:gd name="connsiteX31" fmla="*/ 271838 w 572565"/>
                  <a:gd name="connsiteY31" fmla="*/ 185176 h 42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2565" h="429608">
                    <a:moveTo>
                      <a:pt x="420721" y="0"/>
                    </a:moveTo>
                    <a:cubicBezTo>
                      <a:pt x="406647" y="0"/>
                      <a:pt x="399981" y="2222"/>
                      <a:pt x="395537" y="18518"/>
                    </a:cubicBezTo>
                    <a:cubicBezTo>
                      <a:pt x="388129" y="45183"/>
                      <a:pt x="366649" y="65923"/>
                      <a:pt x="339984" y="66663"/>
                    </a:cubicBezTo>
                    <a:cubicBezTo>
                      <a:pt x="302208" y="68145"/>
                      <a:pt x="271838" y="90366"/>
                      <a:pt x="235544" y="94070"/>
                    </a:cubicBezTo>
                    <a:cubicBezTo>
                      <a:pt x="222952" y="94810"/>
                      <a:pt x="217767" y="108143"/>
                      <a:pt x="225915" y="119994"/>
                    </a:cubicBezTo>
                    <a:cubicBezTo>
                      <a:pt x="239248" y="139252"/>
                      <a:pt x="233322" y="155548"/>
                      <a:pt x="221471" y="171844"/>
                    </a:cubicBezTo>
                    <a:cubicBezTo>
                      <a:pt x="187398" y="192583"/>
                      <a:pt x="150363" y="201472"/>
                      <a:pt x="110365" y="203694"/>
                    </a:cubicBezTo>
                    <a:cubicBezTo>
                      <a:pt x="83700" y="205175"/>
                      <a:pt x="66663" y="224433"/>
                      <a:pt x="55553" y="248136"/>
                    </a:cubicBezTo>
                    <a:cubicBezTo>
                      <a:pt x="49627" y="259987"/>
                      <a:pt x="47405" y="274061"/>
                      <a:pt x="39998" y="285912"/>
                    </a:cubicBezTo>
                    <a:cubicBezTo>
                      <a:pt x="25925" y="302207"/>
                      <a:pt x="9629" y="317022"/>
                      <a:pt x="0" y="337021"/>
                    </a:cubicBezTo>
                    <a:cubicBezTo>
                      <a:pt x="1481" y="337761"/>
                      <a:pt x="2963" y="338502"/>
                      <a:pt x="3704" y="339243"/>
                    </a:cubicBezTo>
                    <a:cubicBezTo>
                      <a:pt x="741" y="357020"/>
                      <a:pt x="6667" y="361464"/>
                      <a:pt x="23703" y="354798"/>
                    </a:cubicBezTo>
                    <a:cubicBezTo>
                      <a:pt x="54071" y="342206"/>
                      <a:pt x="43702" y="374796"/>
                      <a:pt x="54812" y="384426"/>
                    </a:cubicBezTo>
                    <a:cubicBezTo>
                      <a:pt x="33332" y="395537"/>
                      <a:pt x="51849" y="410351"/>
                      <a:pt x="51109" y="423683"/>
                    </a:cubicBezTo>
                    <a:cubicBezTo>
                      <a:pt x="50368" y="423683"/>
                      <a:pt x="50368" y="424424"/>
                      <a:pt x="49627" y="424424"/>
                    </a:cubicBezTo>
                    <a:cubicBezTo>
                      <a:pt x="49627" y="425165"/>
                      <a:pt x="50368" y="426646"/>
                      <a:pt x="50368" y="427387"/>
                    </a:cubicBezTo>
                    <a:cubicBezTo>
                      <a:pt x="55553" y="428127"/>
                      <a:pt x="60738" y="428868"/>
                      <a:pt x="65923" y="429609"/>
                    </a:cubicBezTo>
                    <a:cubicBezTo>
                      <a:pt x="77033" y="423683"/>
                      <a:pt x="88885" y="418498"/>
                      <a:pt x="99995" y="412573"/>
                    </a:cubicBezTo>
                    <a:cubicBezTo>
                      <a:pt x="110365" y="400721"/>
                      <a:pt x="117031" y="386648"/>
                      <a:pt x="121476" y="371834"/>
                    </a:cubicBezTo>
                    <a:cubicBezTo>
                      <a:pt x="134067" y="328132"/>
                      <a:pt x="161474" y="304430"/>
                      <a:pt x="206657" y="306652"/>
                    </a:cubicBezTo>
                    <a:cubicBezTo>
                      <a:pt x="246655" y="308874"/>
                      <a:pt x="276283" y="294800"/>
                      <a:pt x="301466" y="266654"/>
                    </a:cubicBezTo>
                    <a:cubicBezTo>
                      <a:pt x="301466" y="248877"/>
                      <a:pt x="311837" y="231100"/>
                      <a:pt x="297763" y="213323"/>
                    </a:cubicBezTo>
                    <a:cubicBezTo>
                      <a:pt x="290356" y="204434"/>
                      <a:pt x="300726" y="186658"/>
                      <a:pt x="305911" y="188139"/>
                    </a:cubicBezTo>
                    <a:cubicBezTo>
                      <a:pt x="342947" y="194805"/>
                      <a:pt x="367389" y="159992"/>
                      <a:pt x="404425" y="162955"/>
                    </a:cubicBezTo>
                    <a:cubicBezTo>
                      <a:pt x="441460" y="165918"/>
                      <a:pt x="477755" y="134067"/>
                      <a:pt x="478495" y="102217"/>
                    </a:cubicBezTo>
                    <a:cubicBezTo>
                      <a:pt x="479977" y="45183"/>
                      <a:pt x="510346" y="16296"/>
                      <a:pt x="572565" y="2963"/>
                    </a:cubicBezTo>
                    <a:cubicBezTo>
                      <a:pt x="514790" y="0"/>
                      <a:pt x="468125" y="741"/>
                      <a:pt x="420721" y="0"/>
                    </a:cubicBezTo>
                    <a:close/>
                    <a:moveTo>
                      <a:pt x="271838" y="185176"/>
                    </a:moveTo>
                    <a:cubicBezTo>
                      <a:pt x="269617" y="171844"/>
                      <a:pt x="254803" y="194065"/>
                      <a:pt x="254803" y="179251"/>
                    </a:cubicBezTo>
                    <a:cubicBezTo>
                      <a:pt x="254803" y="168881"/>
                      <a:pt x="262210" y="160733"/>
                      <a:pt x="274061" y="160733"/>
                    </a:cubicBezTo>
                    <a:cubicBezTo>
                      <a:pt x="283690" y="160733"/>
                      <a:pt x="289615" y="168881"/>
                      <a:pt x="289615" y="175547"/>
                    </a:cubicBezTo>
                    <a:cubicBezTo>
                      <a:pt x="289615" y="185917"/>
                      <a:pt x="277764" y="181473"/>
                      <a:pt x="271838" y="18517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6D96A6B-8537-4ED9-8D92-9D3FBDDDE41F}"/>
                  </a:ext>
                </a:extLst>
              </p:cNvPr>
              <p:cNvSpPr/>
              <p:nvPr/>
            </p:nvSpPr>
            <p:spPr>
              <a:xfrm>
                <a:off x="4252385" y="5163428"/>
                <a:ext cx="3142810" cy="808009"/>
              </a:xfrm>
              <a:custGeom>
                <a:avLst/>
                <a:gdLst>
                  <a:gd name="connsiteX0" fmla="*/ 3134663 w 3142810"/>
                  <a:gd name="connsiteY0" fmla="*/ 417319 h 808009"/>
                  <a:gd name="connsiteX1" fmla="*/ 3102812 w 3142810"/>
                  <a:gd name="connsiteY1" fmla="*/ 412875 h 808009"/>
                  <a:gd name="connsiteX2" fmla="*/ 3085035 w 3142810"/>
                  <a:gd name="connsiteY2" fmla="*/ 332138 h 808009"/>
                  <a:gd name="connsiteX3" fmla="*/ 3090961 w 3142810"/>
                  <a:gd name="connsiteY3" fmla="*/ 335841 h 808009"/>
                  <a:gd name="connsiteX4" fmla="*/ 3090961 w 3142810"/>
                  <a:gd name="connsiteY4" fmla="*/ 329175 h 808009"/>
                  <a:gd name="connsiteX5" fmla="*/ 3067259 w 3142810"/>
                  <a:gd name="connsiteY5" fmla="*/ 314361 h 808009"/>
                  <a:gd name="connsiteX6" fmla="*/ 2973930 w 3142810"/>
                  <a:gd name="connsiteY6" fmla="*/ 330656 h 808009"/>
                  <a:gd name="connsiteX7" fmla="*/ 2930969 w 3142810"/>
                  <a:gd name="connsiteY7" fmla="*/ 387690 h 808009"/>
                  <a:gd name="connsiteX8" fmla="*/ 2917636 w 3142810"/>
                  <a:gd name="connsiteY8" fmla="*/ 415837 h 808009"/>
                  <a:gd name="connsiteX9" fmla="*/ 2824308 w 3142810"/>
                  <a:gd name="connsiteY9" fmla="*/ 430651 h 808009"/>
                  <a:gd name="connsiteX10" fmla="*/ 2762829 w 3142810"/>
                  <a:gd name="connsiteY10" fmla="*/ 463983 h 808009"/>
                  <a:gd name="connsiteX11" fmla="*/ 2710979 w 3142810"/>
                  <a:gd name="connsiteY11" fmla="*/ 505463 h 808009"/>
                  <a:gd name="connsiteX12" fmla="*/ 2654686 w 3142810"/>
                  <a:gd name="connsiteY12" fmla="*/ 499537 h 808009"/>
                  <a:gd name="connsiteX13" fmla="*/ 2562098 w 3142810"/>
                  <a:gd name="connsiteY13" fmla="*/ 533609 h 808009"/>
                  <a:gd name="connsiteX14" fmla="*/ 2451733 w 3142810"/>
                  <a:gd name="connsiteY14" fmla="*/ 566200 h 808009"/>
                  <a:gd name="connsiteX15" fmla="*/ 2352479 w 3142810"/>
                  <a:gd name="connsiteY15" fmla="*/ 586940 h 808009"/>
                  <a:gd name="connsiteX16" fmla="*/ 2245817 w 3142810"/>
                  <a:gd name="connsiteY16" fmla="*/ 616568 h 808009"/>
                  <a:gd name="connsiteX17" fmla="*/ 2145822 w 3142810"/>
                  <a:gd name="connsiteY17" fmla="*/ 621012 h 808009"/>
                  <a:gd name="connsiteX18" fmla="*/ 2055456 w 3142810"/>
                  <a:gd name="connsiteY18" fmla="*/ 665455 h 808009"/>
                  <a:gd name="connsiteX19" fmla="*/ 2022865 w 3142810"/>
                  <a:gd name="connsiteY19" fmla="*/ 655826 h 808009"/>
                  <a:gd name="connsiteX20" fmla="*/ 1977682 w 3142810"/>
                  <a:gd name="connsiteY20" fmla="*/ 623975 h 808009"/>
                  <a:gd name="connsiteX21" fmla="*/ 1922129 w 3142810"/>
                  <a:gd name="connsiteY21" fmla="*/ 643234 h 808009"/>
                  <a:gd name="connsiteX22" fmla="*/ 1813986 w 3142810"/>
                  <a:gd name="connsiteY22" fmla="*/ 647678 h 808009"/>
                  <a:gd name="connsiteX23" fmla="*/ 1791024 w 3142810"/>
                  <a:gd name="connsiteY23" fmla="*/ 632864 h 808009"/>
                  <a:gd name="connsiteX24" fmla="*/ 1688807 w 3142810"/>
                  <a:gd name="connsiteY24" fmla="*/ 650641 h 808009"/>
                  <a:gd name="connsiteX25" fmla="*/ 1605107 w 3142810"/>
                  <a:gd name="connsiteY25" fmla="*/ 643234 h 808009"/>
                  <a:gd name="connsiteX26" fmla="*/ 1561406 w 3142810"/>
                  <a:gd name="connsiteY26" fmla="*/ 612865 h 808009"/>
                  <a:gd name="connsiteX27" fmla="*/ 1484373 w 3142810"/>
                  <a:gd name="connsiteY27" fmla="*/ 619531 h 808009"/>
                  <a:gd name="connsiteX28" fmla="*/ 1434005 w 3142810"/>
                  <a:gd name="connsiteY28" fmla="*/ 632864 h 808009"/>
                  <a:gd name="connsiteX29" fmla="*/ 1385118 w 3142810"/>
                  <a:gd name="connsiteY29" fmla="*/ 605458 h 808009"/>
                  <a:gd name="connsiteX30" fmla="*/ 1312529 w 3142810"/>
                  <a:gd name="connsiteY30" fmla="*/ 566200 h 808009"/>
                  <a:gd name="connsiteX31" fmla="*/ 1252532 w 3142810"/>
                  <a:gd name="connsiteY31" fmla="*/ 583237 h 808009"/>
                  <a:gd name="connsiteX32" fmla="*/ 1203645 w 3142810"/>
                  <a:gd name="connsiteY32" fmla="*/ 612865 h 808009"/>
                  <a:gd name="connsiteX33" fmla="*/ 1161425 w 3142810"/>
                  <a:gd name="connsiteY33" fmla="*/ 555831 h 808009"/>
                  <a:gd name="connsiteX34" fmla="*/ 1111798 w 3142810"/>
                  <a:gd name="connsiteY34" fmla="*/ 552868 h 808009"/>
                  <a:gd name="connsiteX35" fmla="*/ 1086614 w 3142810"/>
                  <a:gd name="connsiteY35" fmla="*/ 515832 h 808009"/>
                  <a:gd name="connsiteX36" fmla="*/ 1082910 w 3142810"/>
                  <a:gd name="connsiteY36" fmla="*/ 515832 h 808009"/>
                  <a:gd name="connsiteX37" fmla="*/ 956991 w 3142810"/>
                  <a:gd name="connsiteY37" fmla="*/ 475094 h 808009"/>
                  <a:gd name="connsiteX38" fmla="*/ 946621 w 3142810"/>
                  <a:gd name="connsiteY38" fmla="*/ 468427 h 808009"/>
                  <a:gd name="connsiteX39" fmla="*/ 960694 w 3142810"/>
                  <a:gd name="connsiteY39" fmla="*/ 370654 h 808009"/>
                  <a:gd name="connsiteX40" fmla="*/ 908845 w 3142810"/>
                  <a:gd name="connsiteY40" fmla="*/ 383987 h 808009"/>
                  <a:gd name="connsiteX41" fmla="*/ 891068 w 3142810"/>
                  <a:gd name="connsiteY41" fmla="*/ 409171 h 808009"/>
                  <a:gd name="connsiteX42" fmla="*/ 885142 w 3142810"/>
                  <a:gd name="connsiteY42" fmla="*/ 435836 h 808009"/>
                  <a:gd name="connsiteX43" fmla="*/ 765148 w 3142810"/>
                  <a:gd name="connsiteY43" fmla="*/ 399542 h 808009"/>
                  <a:gd name="connsiteX44" fmla="*/ 657005 w 3142810"/>
                  <a:gd name="connsiteY44" fmla="*/ 345470 h 808009"/>
                  <a:gd name="connsiteX45" fmla="*/ 574046 w 3142810"/>
                  <a:gd name="connsiteY45" fmla="*/ 271400 h 808009"/>
                  <a:gd name="connsiteX46" fmla="*/ 478496 w 3142810"/>
                  <a:gd name="connsiteY46" fmla="*/ 220291 h 808009"/>
                  <a:gd name="connsiteX47" fmla="*/ 445904 w 3142810"/>
                  <a:gd name="connsiteY47" fmla="*/ 197329 h 808009"/>
                  <a:gd name="connsiteX48" fmla="*/ 431831 w 3142810"/>
                  <a:gd name="connsiteY48" fmla="*/ 167701 h 808009"/>
                  <a:gd name="connsiteX49" fmla="*/ 359983 w 3142810"/>
                  <a:gd name="connsiteY49" fmla="*/ 95853 h 808009"/>
                  <a:gd name="connsiteX50" fmla="*/ 342947 w 3142810"/>
                  <a:gd name="connsiteY50" fmla="*/ 94372 h 808009"/>
                  <a:gd name="connsiteX51" fmla="*/ 256284 w 3142810"/>
                  <a:gd name="connsiteY51" fmla="*/ 75113 h 808009"/>
                  <a:gd name="connsiteX52" fmla="*/ 227396 w 3142810"/>
                  <a:gd name="connsiteY52" fmla="*/ 11413 h 808009"/>
                  <a:gd name="connsiteX53" fmla="*/ 159993 w 3142810"/>
                  <a:gd name="connsiteY53" fmla="*/ 2524 h 808009"/>
                  <a:gd name="connsiteX54" fmla="*/ 0 w 3142810"/>
                  <a:gd name="connsiteY54" fmla="*/ 1783 h 808009"/>
                  <a:gd name="connsiteX55" fmla="*/ 60738 w 3142810"/>
                  <a:gd name="connsiteY55" fmla="*/ 32893 h 808009"/>
                  <a:gd name="connsiteX56" fmla="*/ 134068 w 3142810"/>
                  <a:gd name="connsiteY56" fmla="*/ 82520 h 808009"/>
                  <a:gd name="connsiteX57" fmla="*/ 146660 w 3142810"/>
                  <a:gd name="connsiteY57" fmla="*/ 134369 h 808009"/>
                  <a:gd name="connsiteX58" fmla="*/ 170362 w 3142810"/>
                  <a:gd name="connsiteY58" fmla="*/ 169923 h 808009"/>
                  <a:gd name="connsiteX59" fmla="*/ 237026 w 3142810"/>
                  <a:gd name="connsiteY59" fmla="*/ 186219 h 808009"/>
                  <a:gd name="connsiteX60" fmla="*/ 297023 w 3142810"/>
                  <a:gd name="connsiteY60" fmla="*/ 214365 h 808009"/>
                  <a:gd name="connsiteX61" fmla="*/ 321466 w 3142810"/>
                  <a:gd name="connsiteY61" fmla="*/ 235846 h 808009"/>
                  <a:gd name="connsiteX62" fmla="*/ 366649 w 3142810"/>
                  <a:gd name="connsiteY62" fmla="*/ 291399 h 808009"/>
                  <a:gd name="connsiteX63" fmla="*/ 397018 w 3142810"/>
                  <a:gd name="connsiteY63" fmla="*/ 328434 h 808009"/>
                  <a:gd name="connsiteX64" fmla="*/ 505902 w 3142810"/>
                  <a:gd name="connsiteY64" fmla="*/ 387690 h 808009"/>
                  <a:gd name="connsiteX65" fmla="*/ 591083 w 3142810"/>
                  <a:gd name="connsiteY65" fmla="*/ 452872 h 808009"/>
                  <a:gd name="connsiteX66" fmla="*/ 703670 w 3142810"/>
                  <a:gd name="connsiteY66" fmla="*/ 495833 h 808009"/>
                  <a:gd name="connsiteX67" fmla="*/ 820701 w 3142810"/>
                  <a:gd name="connsiteY67" fmla="*/ 547683 h 808009"/>
                  <a:gd name="connsiteX68" fmla="*/ 838478 w 3142810"/>
                  <a:gd name="connsiteY68" fmla="*/ 519536 h 808009"/>
                  <a:gd name="connsiteX69" fmla="*/ 865884 w 3142810"/>
                  <a:gd name="connsiteY69" fmla="*/ 489908 h 808009"/>
                  <a:gd name="connsiteX70" fmla="*/ 891068 w 3142810"/>
                  <a:gd name="connsiteY70" fmla="*/ 486945 h 808009"/>
                  <a:gd name="connsiteX71" fmla="*/ 936251 w 3142810"/>
                  <a:gd name="connsiteY71" fmla="*/ 469168 h 808009"/>
                  <a:gd name="connsiteX72" fmla="*/ 916252 w 3142810"/>
                  <a:gd name="connsiteY72" fmla="*/ 476575 h 808009"/>
                  <a:gd name="connsiteX73" fmla="*/ 876254 w 3142810"/>
                  <a:gd name="connsiteY73" fmla="*/ 556571 h 808009"/>
                  <a:gd name="connsiteX74" fmla="*/ 923659 w 3142810"/>
                  <a:gd name="connsiteY74" fmla="*/ 615827 h 808009"/>
                  <a:gd name="connsiteX75" fmla="*/ 1014025 w 3142810"/>
                  <a:gd name="connsiteY75" fmla="*/ 638790 h 808009"/>
                  <a:gd name="connsiteX76" fmla="*/ 1137723 w 3142810"/>
                  <a:gd name="connsiteY76" fmla="*/ 680269 h 808009"/>
                  <a:gd name="connsiteX77" fmla="*/ 1169573 w 3142810"/>
                  <a:gd name="connsiteY77" fmla="*/ 691379 h 808009"/>
                  <a:gd name="connsiteX78" fmla="*/ 1221422 w 3142810"/>
                  <a:gd name="connsiteY78" fmla="*/ 697305 h 808009"/>
                  <a:gd name="connsiteX79" fmla="*/ 1242903 w 3142810"/>
                  <a:gd name="connsiteY79" fmla="*/ 701009 h 808009"/>
                  <a:gd name="connsiteX80" fmla="*/ 1287345 w 3142810"/>
                  <a:gd name="connsiteY80" fmla="*/ 692120 h 808009"/>
                  <a:gd name="connsiteX81" fmla="*/ 1362897 w 3142810"/>
                  <a:gd name="connsiteY81" fmla="*/ 746192 h 808009"/>
                  <a:gd name="connsiteX82" fmla="*/ 1437708 w 3142810"/>
                  <a:gd name="connsiteY82" fmla="*/ 759524 h 808009"/>
                  <a:gd name="connsiteX83" fmla="*/ 1470299 w 3142810"/>
                  <a:gd name="connsiteY83" fmla="*/ 745451 h 808009"/>
                  <a:gd name="connsiteX84" fmla="*/ 1572517 w 3142810"/>
                  <a:gd name="connsiteY84" fmla="*/ 756561 h 808009"/>
                  <a:gd name="connsiteX85" fmla="*/ 1679919 w 3142810"/>
                  <a:gd name="connsiteY85" fmla="*/ 783968 h 808009"/>
                  <a:gd name="connsiteX86" fmla="*/ 1802135 w 3142810"/>
                  <a:gd name="connsiteY86" fmla="*/ 772857 h 808009"/>
                  <a:gd name="connsiteX87" fmla="*/ 1941387 w 3142810"/>
                  <a:gd name="connsiteY87" fmla="*/ 766931 h 808009"/>
                  <a:gd name="connsiteX88" fmla="*/ 1967312 w 3142810"/>
                  <a:gd name="connsiteY88" fmla="*/ 755821 h 808009"/>
                  <a:gd name="connsiteX89" fmla="*/ 2066566 w 3142810"/>
                  <a:gd name="connsiteY89" fmla="*/ 786190 h 808009"/>
                  <a:gd name="connsiteX90" fmla="*/ 2160636 w 3142810"/>
                  <a:gd name="connsiteY90" fmla="*/ 748414 h 808009"/>
                  <a:gd name="connsiteX91" fmla="*/ 2248039 w 3142810"/>
                  <a:gd name="connsiteY91" fmla="*/ 732859 h 808009"/>
                  <a:gd name="connsiteX92" fmla="*/ 2265816 w 3142810"/>
                  <a:gd name="connsiteY92" fmla="*/ 742488 h 808009"/>
                  <a:gd name="connsiteX93" fmla="*/ 2378403 w 3142810"/>
                  <a:gd name="connsiteY93" fmla="*/ 718786 h 808009"/>
                  <a:gd name="connsiteX94" fmla="*/ 2499879 w 3142810"/>
                  <a:gd name="connsiteY94" fmla="*/ 705453 h 808009"/>
                  <a:gd name="connsiteX95" fmla="*/ 2605059 w 3142810"/>
                  <a:gd name="connsiteY95" fmla="*/ 666936 h 808009"/>
                  <a:gd name="connsiteX96" fmla="*/ 2700610 w 3142810"/>
                  <a:gd name="connsiteY96" fmla="*/ 631383 h 808009"/>
                  <a:gd name="connsiteX97" fmla="*/ 2740608 w 3142810"/>
                  <a:gd name="connsiteY97" fmla="*/ 638049 h 808009"/>
                  <a:gd name="connsiteX98" fmla="*/ 2813197 w 3142810"/>
                  <a:gd name="connsiteY98" fmla="*/ 585459 h 808009"/>
                  <a:gd name="connsiteX99" fmla="*/ 2816901 w 3142810"/>
                  <a:gd name="connsiteY99" fmla="*/ 569163 h 808009"/>
                  <a:gd name="connsiteX100" fmla="*/ 2842084 w 3142810"/>
                  <a:gd name="connsiteY100" fmla="*/ 548424 h 808009"/>
                  <a:gd name="connsiteX101" fmla="*/ 2842084 w 3142810"/>
                  <a:gd name="connsiteY101" fmla="*/ 548424 h 808009"/>
                  <a:gd name="connsiteX102" fmla="*/ 2910970 w 3142810"/>
                  <a:gd name="connsiteY102" fmla="*/ 536572 h 808009"/>
                  <a:gd name="connsiteX103" fmla="*/ 2956153 w 3142810"/>
                  <a:gd name="connsiteY103" fmla="*/ 540275 h 808009"/>
                  <a:gd name="connsiteX104" fmla="*/ 3006521 w 3142810"/>
                  <a:gd name="connsiteY104" fmla="*/ 502500 h 808009"/>
                  <a:gd name="connsiteX105" fmla="*/ 3049482 w 3142810"/>
                  <a:gd name="connsiteY105" fmla="*/ 448428 h 808009"/>
                  <a:gd name="connsiteX106" fmla="*/ 3142070 w 3142810"/>
                  <a:gd name="connsiteY106" fmla="*/ 424726 h 808009"/>
                  <a:gd name="connsiteX107" fmla="*/ 3142811 w 3142810"/>
                  <a:gd name="connsiteY107" fmla="*/ 423244 h 808009"/>
                  <a:gd name="connsiteX108" fmla="*/ 3134663 w 3142810"/>
                  <a:gd name="connsiteY108" fmla="*/ 417319 h 808009"/>
                  <a:gd name="connsiteX109" fmla="*/ 972546 w 3142810"/>
                  <a:gd name="connsiteY109" fmla="*/ 623975 h 808009"/>
                  <a:gd name="connsiteX110" fmla="*/ 956991 w 3142810"/>
                  <a:gd name="connsiteY110" fmla="*/ 605458 h 808009"/>
                  <a:gd name="connsiteX111" fmla="*/ 965879 w 3142810"/>
                  <a:gd name="connsiteY111" fmla="*/ 598051 h 808009"/>
                  <a:gd name="connsiteX112" fmla="*/ 980693 w 3142810"/>
                  <a:gd name="connsiteY112" fmla="*/ 616568 h 808009"/>
                  <a:gd name="connsiteX113" fmla="*/ 972546 w 3142810"/>
                  <a:gd name="connsiteY113" fmla="*/ 623975 h 808009"/>
                  <a:gd name="connsiteX114" fmla="*/ 1251791 w 3142810"/>
                  <a:gd name="connsiteY114" fmla="*/ 647678 h 808009"/>
                  <a:gd name="connsiteX115" fmla="*/ 1217719 w 3142810"/>
                  <a:gd name="connsiteY115" fmla="*/ 660270 h 808009"/>
                  <a:gd name="connsiteX116" fmla="*/ 1242903 w 3142810"/>
                  <a:gd name="connsiteY116" fmla="*/ 625457 h 808009"/>
                  <a:gd name="connsiteX117" fmla="*/ 1251791 w 3142810"/>
                  <a:gd name="connsiteY117" fmla="*/ 647678 h 808009"/>
                  <a:gd name="connsiteX118" fmla="*/ 2826530 w 3142810"/>
                  <a:gd name="connsiteY118" fmla="*/ 508425 h 808009"/>
                  <a:gd name="connsiteX119" fmla="*/ 2811716 w 3142810"/>
                  <a:gd name="connsiteY119" fmla="*/ 544720 h 808009"/>
                  <a:gd name="connsiteX120" fmla="*/ 2815419 w 3142810"/>
                  <a:gd name="connsiteY120" fmla="*/ 570645 h 808009"/>
                  <a:gd name="connsiteX121" fmla="*/ 2786531 w 3142810"/>
                  <a:gd name="connsiteY121" fmla="*/ 551386 h 808009"/>
                  <a:gd name="connsiteX122" fmla="*/ 2787272 w 3142810"/>
                  <a:gd name="connsiteY122" fmla="*/ 500278 h 808009"/>
                  <a:gd name="connsiteX123" fmla="*/ 2816160 w 3142810"/>
                  <a:gd name="connsiteY123" fmla="*/ 489908 h 808009"/>
                  <a:gd name="connsiteX124" fmla="*/ 2826530 w 3142810"/>
                  <a:gd name="connsiteY124" fmla="*/ 508425 h 808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</a:cxnLst>
                <a:rect l="l" t="t" r="r" b="b"/>
                <a:pathLst>
                  <a:path w="3142810" h="808009">
                    <a:moveTo>
                      <a:pt x="3134663" y="417319"/>
                    </a:moveTo>
                    <a:cubicBezTo>
                      <a:pt x="3123552" y="418059"/>
                      <a:pt x="3106516" y="427689"/>
                      <a:pt x="3102812" y="412875"/>
                    </a:cubicBezTo>
                    <a:cubicBezTo>
                      <a:pt x="3096146" y="386209"/>
                      <a:pt x="3070221" y="363247"/>
                      <a:pt x="3085035" y="332138"/>
                    </a:cubicBezTo>
                    <a:cubicBezTo>
                      <a:pt x="3087258" y="333619"/>
                      <a:pt x="3088739" y="334360"/>
                      <a:pt x="3090961" y="335841"/>
                    </a:cubicBezTo>
                    <a:cubicBezTo>
                      <a:pt x="3090961" y="333619"/>
                      <a:pt x="3090961" y="331397"/>
                      <a:pt x="3090961" y="329175"/>
                    </a:cubicBezTo>
                    <a:cubicBezTo>
                      <a:pt x="3088739" y="315842"/>
                      <a:pt x="3078369" y="314361"/>
                      <a:pt x="3067259" y="314361"/>
                    </a:cubicBezTo>
                    <a:cubicBezTo>
                      <a:pt x="3036149" y="318805"/>
                      <a:pt x="3004299" y="321027"/>
                      <a:pt x="2973930" y="330656"/>
                    </a:cubicBezTo>
                    <a:cubicBezTo>
                      <a:pt x="2936894" y="341767"/>
                      <a:pt x="2930969" y="347692"/>
                      <a:pt x="2930969" y="387690"/>
                    </a:cubicBezTo>
                    <a:cubicBezTo>
                      <a:pt x="2930969" y="399542"/>
                      <a:pt x="2930228" y="411393"/>
                      <a:pt x="2917636" y="415837"/>
                    </a:cubicBezTo>
                    <a:cubicBezTo>
                      <a:pt x="2888008" y="426948"/>
                      <a:pt x="2854676" y="426207"/>
                      <a:pt x="2824308" y="430651"/>
                    </a:cubicBezTo>
                    <a:cubicBezTo>
                      <a:pt x="2791716" y="435836"/>
                      <a:pt x="2773199" y="432873"/>
                      <a:pt x="2762829" y="463983"/>
                    </a:cubicBezTo>
                    <a:cubicBezTo>
                      <a:pt x="2753941" y="491389"/>
                      <a:pt x="2733942" y="499537"/>
                      <a:pt x="2710979" y="505463"/>
                    </a:cubicBezTo>
                    <a:cubicBezTo>
                      <a:pt x="2691721" y="510647"/>
                      <a:pt x="2673204" y="503981"/>
                      <a:pt x="2654686" y="499537"/>
                    </a:cubicBezTo>
                    <a:cubicBezTo>
                      <a:pt x="2616910" y="491389"/>
                      <a:pt x="2585801" y="501759"/>
                      <a:pt x="2562098" y="533609"/>
                    </a:cubicBezTo>
                    <a:cubicBezTo>
                      <a:pt x="2528026" y="578792"/>
                      <a:pt x="2505805" y="585459"/>
                      <a:pt x="2451733" y="566200"/>
                    </a:cubicBezTo>
                    <a:cubicBezTo>
                      <a:pt x="2413957" y="552127"/>
                      <a:pt x="2381366" y="559534"/>
                      <a:pt x="2352479" y="586940"/>
                    </a:cubicBezTo>
                    <a:cubicBezTo>
                      <a:pt x="2318406" y="632123"/>
                      <a:pt x="2300629" y="635086"/>
                      <a:pt x="2245817" y="616568"/>
                    </a:cubicBezTo>
                    <a:cubicBezTo>
                      <a:pt x="2213226" y="605458"/>
                      <a:pt x="2173969" y="592125"/>
                      <a:pt x="2145822" y="621012"/>
                    </a:cubicBezTo>
                    <a:cubicBezTo>
                      <a:pt x="2119157" y="648419"/>
                      <a:pt x="2089528" y="658788"/>
                      <a:pt x="2055456" y="665455"/>
                    </a:cubicBezTo>
                    <a:cubicBezTo>
                      <a:pt x="2042864" y="669158"/>
                      <a:pt x="2027309" y="669899"/>
                      <a:pt x="2022865" y="655826"/>
                    </a:cubicBezTo>
                    <a:cubicBezTo>
                      <a:pt x="2015458" y="631383"/>
                      <a:pt x="2000644" y="624716"/>
                      <a:pt x="1977682" y="623975"/>
                    </a:cubicBezTo>
                    <a:cubicBezTo>
                      <a:pt x="1956202" y="623235"/>
                      <a:pt x="1938424" y="628420"/>
                      <a:pt x="1922129" y="643234"/>
                    </a:cubicBezTo>
                    <a:cubicBezTo>
                      <a:pt x="1880650" y="679528"/>
                      <a:pt x="1859169" y="679528"/>
                      <a:pt x="1813986" y="647678"/>
                    </a:cubicBezTo>
                    <a:cubicBezTo>
                      <a:pt x="1806579" y="642493"/>
                      <a:pt x="1799172" y="636567"/>
                      <a:pt x="1791024" y="632864"/>
                    </a:cubicBezTo>
                    <a:cubicBezTo>
                      <a:pt x="1753248" y="616568"/>
                      <a:pt x="1719176" y="621753"/>
                      <a:pt x="1688807" y="650641"/>
                    </a:cubicBezTo>
                    <a:cubicBezTo>
                      <a:pt x="1658438" y="672121"/>
                      <a:pt x="1631032" y="661011"/>
                      <a:pt x="1605107" y="643234"/>
                    </a:cubicBezTo>
                    <a:cubicBezTo>
                      <a:pt x="1590293" y="633605"/>
                      <a:pt x="1578442" y="619531"/>
                      <a:pt x="1561406" y="612865"/>
                    </a:cubicBezTo>
                    <a:cubicBezTo>
                      <a:pt x="1534740" y="600273"/>
                      <a:pt x="1508816" y="604717"/>
                      <a:pt x="1484373" y="619531"/>
                    </a:cubicBezTo>
                    <a:cubicBezTo>
                      <a:pt x="1468818" y="629160"/>
                      <a:pt x="1453263" y="638049"/>
                      <a:pt x="1434005" y="632864"/>
                    </a:cubicBezTo>
                    <a:cubicBezTo>
                      <a:pt x="1414006" y="629901"/>
                      <a:pt x="1397710" y="621012"/>
                      <a:pt x="1385118" y="605458"/>
                    </a:cubicBezTo>
                    <a:cubicBezTo>
                      <a:pt x="1365860" y="583237"/>
                      <a:pt x="1341417" y="570645"/>
                      <a:pt x="1312529" y="566200"/>
                    </a:cubicBezTo>
                    <a:cubicBezTo>
                      <a:pt x="1289567" y="562497"/>
                      <a:pt x="1269568" y="588421"/>
                      <a:pt x="1252532" y="583237"/>
                    </a:cubicBezTo>
                    <a:cubicBezTo>
                      <a:pt x="1222904" y="574348"/>
                      <a:pt x="1213275" y="589162"/>
                      <a:pt x="1203645" y="612865"/>
                    </a:cubicBezTo>
                    <a:cubicBezTo>
                      <a:pt x="1197720" y="584718"/>
                      <a:pt x="1182165" y="568423"/>
                      <a:pt x="1161425" y="555831"/>
                    </a:cubicBezTo>
                    <a:cubicBezTo>
                      <a:pt x="1145130" y="546201"/>
                      <a:pt x="1127353" y="556571"/>
                      <a:pt x="1111798" y="552868"/>
                    </a:cubicBezTo>
                    <a:cubicBezTo>
                      <a:pt x="1095503" y="549164"/>
                      <a:pt x="1109576" y="518795"/>
                      <a:pt x="1086614" y="515832"/>
                    </a:cubicBezTo>
                    <a:cubicBezTo>
                      <a:pt x="1085873" y="515832"/>
                      <a:pt x="1084392" y="515832"/>
                      <a:pt x="1082910" y="515832"/>
                    </a:cubicBezTo>
                    <a:cubicBezTo>
                      <a:pt x="1019210" y="543238"/>
                      <a:pt x="991804" y="534350"/>
                      <a:pt x="956991" y="475094"/>
                    </a:cubicBezTo>
                    <a:cubicBezTo>
                      <a:pt x="954769" y="472131"/>
                      <a:pt x="950325" y="470649"/>
                      <a:pt x="946621" y="468427"/>
                    </a:cubicBezTo>
                    <a:cubicBezTo>
                      <a:pt x="926622" y="433614"/>
                      <a:pt x="919955" y="400283"/>
                      <a:pt x="960694" y="370654"/>
                    </a:cubicBezTo>
                    <a:cubicBezTo>
                      <a:pt x="941436" y="379543"/>
                      <a:pt x="930325" y="393616"/>
                      <a:pt x="908845" y="383987"/>
                    </a:cubicBezTo>
                    <a:cubicBezTo>
                      <a:pt x="900697" y="380283"/>
                      <a:pt x="883661" y="389912"/>
                      <a:pt x="891068" y="409171"/>
                    </a:cubicBezTo>
                    <a:cubicBezTo>
                      <a:pt x="894031" y="416578"/>
                      <a:pt x="899216" y="429170"/>
                      <a:pt x="885142" y="435836"/>
                    </a:cubicBezTo>
                    <a:cubicBezTo>
                      <a:pt x="834774" y="460279"/>
                      <a:pt x="790332" y="446947"/>
                      <a:pt x="765148" y="399542"/>
                    </a:cubicBezTo>
                    <a:cubicBezTo>
                      <a:pt x="737742" y="346952"/>
                      <a:pt x="714780" y="335841"/>
                      <a:pt x="657005" y="345470"/>
                    </a:cubicBezTo>
                    <a:cubicBezTo>
                      <a:pt x="617007" y="334360"/>
                      <a:pt x="591083" y="311398"/>
                      <a:pt x="574046" y="271400"/>
                    </a:cubicBezTo>
                    <a:cubicBezTo>
                      <a:pt x="557751" y="233624"/>
                      <a:pt x="523678" y="211403"/>
                      <a:pt x="478496" y="220291"/>
                    </a:cubicBezTo>
                    <a:cubicBezTo>
                      <a:pt x="458496" y="223995"/>
                      <a:pt x="449608" y="215847"/>
                      <a:pt x="445904" y="197329"/>
                    </a:cubicBezTo>
                    <a:cubicBezTo>
                      <a:pt x="444423" y="186219"/>
                      <a:pt x="440719" y="175849"/>
                      <a:pt x="431831" y="167701"/>
                    </a:cubicBezTo>
                    <a:cubicBezTo>
                      <a:pt x="406647" y="144739"/>
                      <a:pt x="371093" y="132888"/>
                      <a:pt x="359983" y="95853"/>
                    </a:cubicBezTo>
                    <a:cubicBezTo>
                      <a:pt x="357020" y="86964"/>
                      <a:pt x="348872" y="94372"/>
                      <a:pt x="342947" y="94372"/>
                    </a:cubicBezTo>
                    <a:cubicBezTo>
                      <a:pt x="312578" y="94372"/>
                      <a:pt x="279246" y="106963"/>
                      <a:pt x="256284" y="75113"/>
                    </a:cubicBezTo>
                    <a:cubicBezTo>
                      <a:pt x="242952" y="55855"/>
                      <a:pt x="243692" y="29930"/>
                      <a:pt x="227396" y="11413"/>
                    </a:cubicBezTo>
                    <a:cubicBezTo>
                      <a:pt x="207397" y="-7846"/>
                      <a:pt x="182214" y="3264"/>
                      <a:pt x="159993" y="2524"/>
                    </a:cubicBezTo>
                    <a:cubicBezTo>
                      <a:pt x="108143" y="302"/>
                      <a:pt x="56294" y="1783"/>
                      <a:pt x="0" y="1783"/>
                    </a:cubicBezTo>
                    <a:cubicBezTo>
                      <a:pt x="19259" y="25486"/>
                      <a:pt x="37776" y="34374"/>
                      <a:pt x="60738" y="32893"/>
                    </a:cubicBezTo>
                    <a:cubicBezTo>
                      <a:pt x="97773" y="31412"/>
                      <a:pt x="119994" y="52151"/>
                      <a:pt x="134068" y="82520"/>
                    </a:cubicBezTo>
                    <a:cubicBezTo>
                      <a:pt x="141475" y="98075"/>
                      <a:pt x="142956" y="117333"/>
                      <a:pt x="146660" y="134369"/>
                    </a:cubicBezTo>
                    <a:cubicBezTo>
                      <a:pt x="154807" y="146221"/>
                      <a:pt x="162955" y="158072"/>
                      <a:pt x="170362" y="169923"/>
                    </a:cubicBezTo>
                    <a:cubicBezTo>
                      <a:pt x="190361" y="182515"/>
                      <a:pt x="211101" y="189922"/>
                      <a:pt x="237026" y="186219"/>
                    </a:cubicBezTo>
                    <a:cubicBezTo>
                      <a:pt x="260728" y="182515"/>
                      <a:pt x="288875" y="178071"/>
                      <a:pt x="297023" y="214365"/>
                    </a:cubicBezTo>
                    <a:cubicBezTo>
                      <a:pt x="299245" y="224735"/>
                      <a:pt x="312578" y="229179"/>
                      <a:pt x="321466" y="235846"/>
                    </a:cubicBezTo>
                    <a:cubicBezTo>
                      <a:pt x="339984" y="251401"/>
                      <a:pt x="374797" y="261771"/>
                      <a:pt x="366649" y="291399"/>
                    </a:cubicBezTo>
                    <a:cubicBezTo>
                      <a:pt x="357020" y="326212"/>
                      <a:pt x="375537" y="325471"/>
                      <a:pt x="397018" y="328434"/>
                    </a:cubicBezTo>
                    <a:cubicBezTo>
                      <a:pt x="453311" y="318805"/>
                      <a:pt x="486643" y="335841"/>
                      <a:pt x="505902" y="387690"/>
                    </a:cubicBezTo>
                    <a:cubicBezTo>
                      <a:pt x="520716" y="428429"/>
                      <a:pt x="548122" y="449910"/>
                      <a:pt x="591083" y="452872"/>
                    </a:cubicBezTo>
                    <a:cubicBezTo>
                      <a:pt x="639969" y="435096"/>
                      <a:pt x="679226" y="449910"/>
                      <a:pt x="703670" y="495833"/>
                    </a:cubicBezTo>
                    <a:cubicBezTo>
                      <a:pt x="734039" y="553609"/>
                      <a:pt x="757741" y="562497"/>
                      <a:pt x="820701" y="547683"/>
                    </a:cubicBezTo>
                    <a:cubicBezTo>
                      <a:pt x="839959" y="543238"/>
                      <a:pt x="842922" y="536572"/>
                      <a:pt x="838478" y="519536"/>
                    </a:cubicBezTo>
                    <a:cubicBezTo>
                      <a:pt x="832552" y="496574"/>
                      <a:pt x="842181" y="486204"/>
                      <a:pt x="865884" y="489908"/>
                    </a:cubicBezTo>
                    <a:cubicBezTo>
                      <a:pt x="874773" y="491389"/>
                      <a:pt x="883661" y="494352"/>
                      <a:pt x="891068" y="486945"/>
                    </a:cubicBezTo>
                    <a:cubicBezTo>
                      <a:pt x="903660" y="472872"/>
                      <a:pt x="919955" y="471390"/>
                      <a:pt x="936251" y="469168"/>
                    </a:cubicBezTo>
                    <a:cubicBezTo>
                      <a:pt x="929584" y="470649"/>
                      <a:pt x="922177" y="473612"/>
                      <a:pt x="916252" y="476575"/>
                    </a:cubicBezTo>
                    <a:cubicBezTo>
                      <a:pt x="882180" y="492871"/>
                      <a:pt x="859218" y="535091"/>
                      <a:pt x="876254" y="556571"/>
                    </a:cubicBezTo>
                    <a:cubicBezTo>
                      <a:pt x="891809" y="575830"/>
                      <a:pt x="902919" y="600273"/>
                      <a:pt x="923659" y="615827"/>
                    </a:cubicBezTo>
                    <a:cubicBezTo>
                      <a:pt x="948102" y="644715"/>
                      <a:pt x="984397" y="650641"/>
                      <a:pt x="1014025" y="638790"/>
                    </a:cubicBezTo>
                    <a:cubicBezTo>
                      <a:pt x="1071059" y="615827"/>
                      <a:pt x="1106613" y="635827"/>
                      <a:pt x="1137723" y="680269"/>
                    </a:cubicBezTo>
                    <a:cubicBezTo>
                      <a:pt x="1144389" y="689898"/>
                      <a:pt x="1150315" y="700268"/>
                      <a:pt x="1169573" y="691379"/>
                    </a:cubicBezTo>
                    <a:cubicBezTo>
                      <a:pt x="1182906" y="685454"/>
                      <a:pt x="1205127" y="688416"/>
                      <a:pt x="1221422" y="697305"/>
                    </a:cubicBezTo>
                    <a:cubicBezTo>
                      <a:pt x="1234755" y="704712"/>
                      <a:pt x="1234014" y="706194"/>
                      <a:pt x="1242903" y="701009"/>
                    </a:cubicBezTo>
                    <a:cubicBezTo>
                      <a:pt x="1256976" y="692861"/>
                      <a:pt x="1271050" y="685454"/>
                      <a:pt x="1287345" y="692120"/>
                    </a:cubicBezTo>
                    <a:cubicBezTo>
                      <a:pt x="1315492" y="705453"/>
                      <a:pt x="1339935" y="724711"/>
                      <a:pt x="1362897" y="746192"/>
                    </a:cubicBezTo>
                    <a:cubicBezTo>
                      <a:pt x="1388821" y="771375"/>
                      <a:pt x="1417709" y="774338"/>
                      <a:pt x="1437708" y="759524"/>
                    </a:cubicBezTo>
                    <a:cubicBezTo>
                      <a:pt x="1436967" y="731378"/>
                      <a:pt x="1459188" y="754339"/>
                      <a:pt x="1470299" y="745451"/>
                    </a:cubicBezTo>
                    <a:cubicBezTo>
                      <a:pt x="1503631" y="719526"/>
                      <a:pt x="1539185" y="726193"/>
                      <a:pt x="1572517" y="756561"/>
                    </a:cubicBezTo>
                    <a:cubicBezTo>
                      <a:pt x="1596960" y="799522"/>
                      <a:pt x="1645846" y="812114"/>
                      <a:pt x="1679919" y="783968"/>
                    </a:cubicBezTo>
                    <a:cubicBezTo>
                      <a:pt x="1725102" y="742488"/>
                      <a:pt x="1761396" y="738785"/>
                      <a:pt x="1802135" y="772857"/>
                    </a:cubicBezTo>
                    <a:cubicBezTo>
                      <a:pt x="1839911" y="821743"/>
                      <a:pt x="1902871" y="819521"/>
                      <a:pt x="1941387" y="766931"/>
                    </a:cubicBezTo>
                    <a:cubicBezTo>
                      <a:pt x="1948795" y="757302"/>
                      <a:pt x="1951017" y="753599"/>
                      <a:pt x="1967312" y="755821"/>
                    </a:cubicBezTo>
                    <a:cubicBezTo>
                      <a:pt x="2002866" y="760265"/>
                      <a:pt x="2032494" y="781005"/>
                      <a:pt x="2066566" y="786190"/>
                    </a:cubicBezTo>
                    <a:cubicBezTo>
                      <a:pt x="2105083" y="790634"/>
                      <a:pt x="2134711" y="780264"/>
                      <a:pt x="2160636" y="748414"/>
                    </a:cubicBezTo>
                    <a:cubicBezTo>
                      <a:pt x="2191005" y="711379"/>
                      <a:pt x="2204338" y="712119"/>
                      <a:pt x="2248039" y="732859"/>
                    </a:cubicBezTo>
                    <a:cubicBezTo>
                      <a:pt x="2253965" y="735822"/>
                      <a:pt x="2259891" y="739525"/>
                      <a:pt x="2265816" y="742488"/>
                    </a:cubicBezTo>
                    <a:cubicBezTo>
                      <a:pt x="2310258" y="765450"/>
                      <a:pt x="2346553" y="758043"/>
                      <a:pt x="2378403" y="718786"/>
                    </a:cubicBezTo>
                    <a:cubicBezTo>
                      <a:pt x="2416920" y="692861"/>
                      <a:pt x="2455436" y="689157"/>
                      <a:pt x="2499879" y="705453"/>
                    </a:cubicBezTo>
                    <a:cubicBezTo>
                      <a:pt x="2542840" y="721748"/>
                      <a:pt x="2578394" y="705453"/>
                      <a:pt x="2605059" y="666936"/>
                    </a:cubicBezTo>
                    <a:cubicBezTo>
                      <a:pt x="2631724" y="628420"/>
                      <a:pt x="2654686" y="619531"/>
                      <a:pt x="2700610" y="631383"/>
                    </a:cubicBezTo>
                    <a:cubicBezTo>
                      <a:pt x="2713942" y="635086"/>
                      <a:pt x="2726535" y="638790"/>
                      <a:pt x="2740608" y="638049"/>
                    </a:cubicBezTo>
                    <a:cubicBezTo>
                      <a:pt x="2776162" y="637308"/>
                      <a:pt x="2804309" y="616568"/>
                      <a:pt x="2813197" y="585459"/>
                    </a:cubicBezTo>
                    <a:cubicBezTo>
                      <a:pt x="2814678" y="580274"/>
                      <a:pt x="2815419" y="574348"/>
                      <a:pt x="2816901" y="569163"/>
                    </a:cubicBezTo>
                    <a:cubicBezTo>
                      <a:pt x="2825048" y="562497"/>
                      <a:pt x="2833937" y="555090"/>
                      <a:pt x="2842084" y="548424"/>
                    </a:cubicBezTo>
                    <a:cubicBezTo>
                      <a:pt x="2842084" y="548424"/>
                      <a:pt x="2842084" y="548424"/>
                      <a:pt x="2842084" y="548424"/>
                    </a:cubicBezTo>
                    <a:cubicBezTo>
                      <a:pt x="2865787" y="548424"/>
                      <a:pt x="2890971" y="556571"/>
                      <a:pt x="2910970" y="536572"/>
                    </a:cubicBezTo>
                    <a:cubicBezTo>
                      <a:pt x="2925784" y="538053"/>
                      <a:pt x="2941339" y="538794"/>
                      <a:pt x="2956153" y="540275"/>
                    </a:cubicBezTo>
                    <a:cubicBezTo>
                      <a:pt x="2993188" y="539535"/>
                      <a:pt x="3005780" y="529906"/>
                      <a:pt x="3006521" y="502500"/>
                    </a:cubicBezTo>
                    <a:cubicBezTo>
                      <a:pt x="3007261" y="458798"/>
                      <a:pt x="3008002" y="461020"/>
                      <a:pt x="3049482" y="448428"/>
                    </a:cubicBezTo>
                    <a:cubicBezTo>
                      <a:pt x="3079851" y="438799"/>
                      <a:pt x="3114664" y="443984"/>
                      <a:pt x="3142070" y="424726"/>
                    </a:cubicBezTo>
                    <a:cubicBezTo>
                      <a:pt x="3142070" y="423985"/>
                      <a:pt x="3142070" y="423985"/>
                      <a:pt x="3142811" y="423244"/>
                    </a:cubicBezTo>
                    <a:cubicBezTo>
                      <a:pt x="3139107" y="421022"/>
                      <a:pt x="3136885" y="416578"/>
                      <a:pt x="3134663" y="417319"/>
                    </a:cubicBezTo>
                    <a:close/>
                    <a:moveTo>
                      <a:pt x="972546" y="623975"/>
                    </a:moveTo>
                    <a:cubicBezTo>
                      <a:pt x="963657" y="621012"/>
                      <a:pt x="958472" y="614346"/>
                      <a:pt x="956991" y="605458"/>
                    </a:cubicBezTo>
                    <a:cubicBezTo>
                      <a:pt x="956250" y="600273"/>
                      <a:pt x="962176" y="599532"/>
                      <a:pt x="965879" y="598051"/>
                    </a:cubicBezTo>
                    <a:cubicBezTo>
                      <a:pt x="976249" y="599532"/>
                      <a:pt x="979212" y="608420"/>
                      <a:pt x="980693" y="616568"/>
                    </a:cubicBezTo>
                    <a:cubicBezTo>
                      <a:pt x="981434" y="621753"/>
                      <a:pt x="976249" y="625457"/>
                      <a:pt x="972546" y="623975"/>
                    </a:cubicBezTo>
                    <a:close/>
                    <a:moveTo>
                      <a:pt x="1251791" y="647678"/>
                    </a:moveTo>
                    <a:cubicBezTo>
                      <a:pt x="1248088" y="667677"/>
                      <a:pt x="1233273" y="663973"/>
                      <a:pt x="1217719" y="660270"/>
                    </a:cubicBezTo>
                    <a:cubicBezTo>
                      <a:pt x="1235496" y="654344"/>
                      <a:pt x="1216978" y="623975"/>
                      <a:pt x="1242903" y="625457"/>
                    </a:cubicBezTo>
                    <a:cubicBezTo>
                      <a:pt x="1254754" y="626198"/>
                      <a:pt x="1252532" y="639530"/>
                      <a:pt x="1251791" y="647678"/>
                    </a:cubicBezTo>
                    <a:close/>
                    <a:moveTo>
                      <a:pt x="2826530" y="508425"/>
                    </a:moveTo>
                    <a:cubicBezTo>
                      <a:pt x="2822085" y="520277"/>
                      <a:pt x="2830974" y="536572"/>
                      <a:pt x="2811716" y="544720"/>
                    </a:cubicBezTo>
                    <a:cubicBezTo>
                      <a:pt x="2796161" y="552127"/>
                      <a:pt x="2813938" y="561756"/>
                      <a:pt x="2815419" y="570645"/>
                    </a:cubicBezTo>
                    <a:cubicBezTo>
                      <a:pt x="2799864" y="572867"/>
                      <a:pt x="2797642" y="555090"/>
                      <a:pt x="2786531" y="551386"/>
                    </a:cubicBezTo>
                    <a:cubicBezTo>
                      <a:pt x="2799124" y="534350"/>
                      <a:pt x="2782828" y="516573"/>
                      <a:pt x="2787272" y="500278"/>
                    </a:cubicBezTo>
                    <a:cubicBezTo>
                      <a:pt x="2790976" y="486204"/>
                      <a:pt x="2804309" y="488426"/>
                      <a:pt x="2816160" y="489908"/>
                    </a:cubicBezTo>
                    <a:cubicBezTo>
                      <a:pt x="2827270" y="490649"/>
                      <a:pt x="2830974" y="497315"/>
                      <a:pt x="2826530" y="5084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2131574-77E1-4220-A230-CB48B6736A70}"/>
                  </a:ext>
                </a:extLst>
              </p:cNvPr>
              <p:cNvSpPr/>
              <p:nvPr/>
            </p:nvSpPr>
            <p:spPr>
              <a:xfrm>
                <a:off x="5228534" y="5165211"/>
                <a:ext cx="2270923" cy="556637"/>
              </a:xfrm>
              <a:custGeom>
                <a:avLst/>
                <a:gdLst>
                  <a:gd name="connsiteX0" fmla="*/ 33432 w 2270923"/>
                  <a:gd name="connsiteY0" fmla="*/ 263691 h 556637"/>
                  <a:gd name="connsiteX1" fmla="*/ 3063 w 2270923"/>
                  <a:gd name="connsiteY1" fmla="*/ 315540 h 556637"/>
                  <a:gd name="connsiteX2" fmla="*/ 65283 w 2270923"/>
                  <a:gd name="connsiteY2" fmla="*/ 399981 h 556637"/>
                  <a:gd name="connsiteX3" fmla="*/ 97133 w 2270923"/>
                  <a:gd name="connsiteY3" fmla="*/ 405906 h 556637"/>
                  <a:gd name="connsiteX4" fmla="*/ 173425 w 2270923"/>
                  <a:gd name="connsiteY4" fmla="*/ 395536 h 556637"/>
                  <a:gd name="connsiteX5" fmla="*/ 211202 w 2270923"/>
                  <a:gd name="connsiteY5" fmla="*/ 425905 h 556637"/>
                  <a:gd name="connsiteX6" fmla="*/ 345269 w 2270923"/>
                  <a:gd name="connsiteY6" fmla="*/ 459237 h 556637"/>
                  <a:gd name="connsiteX7" fmla="*/ 410451 w 2270923"/>
                  <a:gd name="connsiteY7" fmla="*/ 482199 h 556637"/>
                  <a:gd name="connsiteX8" fmla="*/ 479336 w 2270923"/>
                  <a:gd name="connsiteY8" fmla="*/ 519974 h 556637"/>
                  <a:gd name="connsiteX9" fmla="*/ 536371 w 2270923"/>
                  <a:gd name="connsiteY9" fmla="*/ 502938 h 556637"/>
                  <a:gd name="connsiteX10" fmla="*/ 605997 w 2270923"/>
                  <a:gd name="connsiteY10" fmla="*/ 508123 h 556637"/>
                  <a:gd name="connsiteX11" fmla="*/ 700807 w 2270923"/>
                  <a:gd name="connsiteY11" fmla="*/ 548122 h 556637"/>
                  <a:gd name="connsiteX12" fmla="*/ 734139 w 2270923"/>
                  <a:gd name="connsiteY12" fmla="*/ 531826 h 556637"/>
                  <a:gd name="connsiteX13" fmla="*/ 820802 w 2270923"/>
                  <a:gd name="connsiteY13" fmla="*/ 527381 h 556637"/>
                  <a:gd name="connsiteX14" fmla="*/ 942277 w 2270923"/>
                  <a:gd name="connsiteY14" fmla="*/ 534048 h 556637"/>
                  <a:gd name="connsiteX15" fmla="*/ 1025236 w 2270923"/>
                  <a:gd name="connsiteY15" fmla="*/ 521456 h 556637"/>
                  <a:gd name="connsiteX16" fmla="*/ 1063753 w 2270923"/>
                  <a:gd name="connsiteY16" fmla="*/ 542196 h 556637"/>
                  <a:gd name="connsiteX17" fmla="*/ 1146712 w 2270923"/>
                  <a:gd name="connsiteY17" fmla="*/ 519974 h 556637"/>
                  <a:gd name="connsiteX18" fmla="*/ 1244485 w 2270923"/>
                  <a:gd name="connsiteY18" fmla="*/ 504420 h 556637"/>
                  <a:gd name="connsiteX19" fmla="*/ 1358553 w 2270923"/>
                  <a:gd name="connsiteY19" fmla="*/ 476273 h 556637"/>
                  <a:gd name="connsiteX20" fmla="*/ 1426698 w 2270923"/>
                  <a:gd name="connsiteY20" fmla="*/ 442941 h 556637"/>
                  <a:gd name="connsiteX21" fmla="*/ 1550396 w 2270923"/>
                  <a:gd name="connsiteY21" fmla="*/ 434053 h 556637"/>
                  <a:gd name="connsiteX22" fmla="*/ 1619281 w 2270923"/>
                  <a:gd name="connsiteY22" fmla="*/ 395536 h 556637"/>
                  <a:gd name="connsiteX23" fmla="*/ 1638539 w 2270923"/>
                  <a:gd name="connsiteY23" fmla="*/ 391092 h 556637"/>
                  <a:gd name="connsiteX24" fmla="*/ 1642243 w 2270923"/>
                  <a:gd name="connsiteY24" fmla="*/ 387389 h 556637"/>
                  <a:gd name="connsiteX25" fmla="*/ 1642984 w 2270923"/>
                  <a:gd name="connsiteY25" fmla="*/ 387389 h 556637"/>
                  <a:gd name="connsiteX26" fmla="*/ 1640762 w 2270923"/>
                  <a:gd name="connsiteY26" fmla="*/ 389611 h 556637"/>
                  <a:gd name="connsiteX27" fmla="*/ 1655576 w 2270923"/>
                  <a:gd name="connsiteY27" fmla="*/ 401462 h 556637"/>
                  <a:gd name="connsiteX28" fmla="*/ 1750386 w 2270923"/>
                  <a:gd name="connsiteY28" fmla="*/ 353316 h 556637"/>
                  <a:gd name="connsiteX29" fmla="*/ 1828160 w 2270923"/>
                  <a:gd name="connsiteY29" fmla="*/ 319244 h 556637"/>
                  <a:gd name="connsiteX30" fmla="*/ 1857788 w 2270923"/>
                  <a:gd name="connsiteY30" fmla="*/ 324429 h 556637"/>
                  <a:gd name="connsiteX31" fmla="*/ 1911119 w 2270923"/>
                  <a:gd name="connsiteY31" fmla="*/ 285171 h 556637"/>
                  <a:gd name="connsiteX32" fmla="*/ 1934081 w 2270923"/>
                  <a:gd name="connsiteY32" fmla="*/ 227396 h 556637"/>
                  <a:gd name="connsiteX33" fmla="*/ 1932599 w 2270923"/>
                  <a:gd name="connsiteY33" fmla="*/ 225174 h 556637"/>
                  <a:gd name="connsiteX34" fmla="*/ 1932599 w 2270923"/>
                  <a:gd name="connsiteY34" fmla="*/ 225174 h 556637"/>
                  <a:gd name="connsiteX35" fmla="*/ 1932599 w 2270923"/>
                  <a:gd name="connsiteY35" fmla="*/ 225174 h 556637"/>
                  <a:gd name="connsiteX36" fmla="*/ 1932599 w 2270923"/>
                  <a:gd name="connsiteY36" fmla="*/ 225174 h 556637"/>
                  <a:gd name="connsiteX37" fmla="*/ 1934821 w 2270923"/>
                  <a:gd name="connsiteY37" fmla="*/ 228137 h 556637"/>
                  <a:gd name="connsiteX38" fmla="*/ 2029632 w 2270923"/>
                  <a:gd name="connsiteY38" fmla="*/ 217026 h 556637"/>
                  <a:gd name="connsiteX39" fmla="*/ 2034076 w 2270923"/>
                  <a:gd name="connsiteY39" fmla="*/ 210360 h 556637"/>
                  <a:gd name="connsiteX40" fmla="*/ 2082962 w 2270923"/>
                  <a:gd name="connsiteY40" fmla="*/ 208878 h 556637"/>
                  <a:gd name="connsiteX41" fmla="*/ 2099999 w 2270923"/>
                  <a:gd name="connsiteY41" fmla="*/ 192583 h 556637"/>
                  <a:gd name="connsiteX42" fmla="*/ 2211845 w 2270923"/>
                  <a:gd name="connsiteY42" fmla="*/ 109624 h 556637"/>
                  <a:gd name="connsiteX43" fmla="*/ 2255547 w 2270923"/>
                  <a:gd name="connsiteY43" fmla="*/ 82218 h 556637"/>
                  <a:gd name="connsiteX44" fmla="*/ 2212586 w 2270923"/>
                  <a:gd name="connsiteY44" fmla="*/ 2222 h 556637"/>
                  <a:gd name="connsiteX45" fmla="*/ 2188883 w 2270923"/>
                  <a:gd name="connsiteY45" fmla="*/ 0 h 556637"/>
                  <a:gd name="connsiteX46" fmla="*/ 2105183 w 2270923"/>
                  <a:gd name="connsiteY46" fmla="*/ 15555 h 556637"/>
                  <a:gd name="connsiteX47" fmla="*/ 2053334 w 2270923"/>
                  <a:gd name="connsiteY47" fmla="*/ 47405 h 556637"/>
                  <a:gd name="connsiteX48" fmla="*/ 2035557 w 2270923"/>
                  <a:gd name="connsiteY48" fmla="*/ 89625 h 556637"/>
                  <a:gd name="connsiteX49" fmla="*/ 1991115 w 2270923"/>
                  <a:gd name="connsiteY49" fmla="*/ 136289 h 556637"/>
                  <a:gd name="connsiteX50" fmla="*/ 2025928 w 2270923"/>
                  <a:gd name="connsiteY50" fmla="*/ 160733 h 556637"/>
                  <a:gd name="connsiteX51" fmla="*/ 2022965 w 2270923"/>
                  <a:gd name="connsiteY51" fmla="*/ 190361 h 556637"/>
                  <a:gd name="connsiteX52" fmla="*/ 2028891 w 2270923"/>
                  <a:gd name="connsiteY52" fmla="*/ 201471 h 556637"/>
                  <a:gd name="connsiteX53" fmla="*/ 2028891 w 2270923"/>
                  <a:gd name="connsiteY53" fmla="*/ 201471 h 556637"/>
                  <a:gd name="connsiteX54" fmla="*/ 1988152 w 2270923"/>
                  <a:gd name="connsiteY54" fmla="*/ 118513 h 556637"/>
                  <a:gd name="connsiteX55" fmla="*/ 1965931 w 2270923"/>
                  <a:gd name="connsiteY55" fmla="*/ 119253 h 556637"/>
                  <a:gd name="connsiteX56" fmla="*/ 1881491 w 2270923"/>
                  <a:gd name="connsiteY56" fmla="*/ 133327 h 556637"/>
                  <a:gd name="connsiteX57" fmla="*/ 1855566 w 2270923"/>
                  <a:gd name="connsiteY57" fmla="*/ 178510 h 556637"/>
                  <a:gd name="connsiteX58" fmla="*/ 1840752 w 2270923"/>
                  <a:gd name="connsiteY58" fmla="*/ 209619 h 556637"/>
                  <a:gd name="connsiteX59" fmla="*/ 1794828 w 2270923"/>
                  <a:gd name="connsiteY59" fmla="*/ 214804 h 556637"/>
                  <a:gd name="connsiteX60" fmla="*/ 1762237 w 2270923"/>
                  <a:gd name="connsiteY60" fmla="*/ 237026 h 556637"/>
                  <a:gd name="connsiteX61" fmla="*/ 1757052 w 2270923"/>
                  <a:gd name="connsiteY61" fmla="*/ 237766 h 556637"/>
                  <a:gd name="connsiteX62" fmla="*/ 1757052 w 2270923"/>
                  <a:gd name="connsiteY62" fmla="*/ 237766 h 556637"/>
                  <a:gd name="connsiteX63" fmla="*/ 1700018 w 2270923"/>
                  <a:gd name="connsiteY63" fmla="*/ 253321 h 556637"/>
                  <a:gd name="connsiteX64" fmla="*/ 1680019 w 2270923"/>
                  <a:gd name="connsiteY64" fmla="*/ 279245 h 556637"/>
                  <a:gd name="connsiteX65" fmla="*/ 1608911 w 2270923"/>
                  <a:gd name="connsiteY65" fmla="*/ 291837 h 556637"/>
                  <a:gd name="connsiteX66" fmla="*/ 1608911 w 2270923"/>
                  <a:gd name="connsiteY66" fmla="*/ 291837 h 556637"/>
                  <a:gd name="connsiteX67" fmla="*/ 1608911 w 2270923"/>
                  <a:gd name="connsiteY67" fmla="*/ 291837 h 556637"/>
                  <a:gd name="connsiteX68" fmla="*/ 1608911 w 2270923"/>
                  <a:gd name="connsiteY68" fmla="*/ 291837 h 556637"/>
                  <a:gd name="connsiteX69" fmla="*/ 1526693 w 2270923"/>
                  <a:gd name="connsiteY69" fmla="*/ 305170 h 556637"/>
                  <a:gd name="connsiteX70" fmla="*/ 1525953 w 2270923"/>
                  <a:gd name="connsiteY70" fmla="*/ 305911 h 556637"/>
                  <a:gd name="connsiteX71" fmla="*/ 1525953 w 2270923"/>
                  <a:gd name="connsiteY71" fmla="*/ 305911 h 556637"/>
                  <a:gd name="connsiteX72" fmla="*/ 1525953 w 2270923"/>
                  <a:gd name="connsiteY72" fmla="*/ 305911 h 556637"/>
                  <a:gd name="connsiteX73" fmla="*/ 1404477 w 2270923"/>
                  <a:gd name="connsiteY73" fmla="*/ 341465 h 556637"/>
                  <a:gd name="connsiteX74" fmla="*/ 1356331 w 2270923"/>
                  <a:gd name="connsiteY74" fmla="*/ 345909 h 556637"/>
                  <a:gd name="connsiteX75" fmla="*/ 1335591 w 2270923"/>
                  <a:gd name="connsiteY75" fmla="*/ 358501 h 556637"/>
                  <a:gd name="connsiteX76" fmla="*/ 1335591 w 2270923"/>
                  <a:gd name="connsiteY76" fmla="*/ 358501 h 556637"/>
                  <a:gd name="connsiteX77" fmla="*/ 1335591 w 2270923"/>
                  <a:gd name="connsiteY77" fmla="*/ 358501 h 556637"/>
                  <a:gd name="connsiteX78" fmla="*/ 1330406 w 2270923"/>
                  <a:gd name="connsiteY78" fmla="*/ 358501 h 556637"/>
                  <a:gd name="connsiteX79" fmla="*/ 1287446 w 2270923"/>
                  <a:gd name="connsiteY79" fmla="*/ 399981 h 556637"/>
                  <a:gd name="connsiteX80" fmla="*/ 1254114 w 2270923"/>
                  <a:gd name="connsiteY80" fmla="*/ 399240 h 556637"/>
                  <a:gd name="connsiteX81" fmla="*/ 1182265 w 2270923"/>
                  <a:gd name="connsiteY81" fmla="*/ 385907 h 556637"/>
                  <a:gd name="connsiteX82" fmla="*/ 1175599 w 2270923"/>
                  <a:gd name="connsiteY82" fmla="*/ 368130 h 556637"/>
                  <a:gd name="connsiteX83" fmla="*/ 1119306 w 2270923"/>
                  <a:gd name="connsiteY83" fmla="*/ 412572 h 556637"/>
                  <a:gd name="connsiteX84" fmla="*/ 1037828 w 2270923"/>
                  <a:gd name="connsiteY84" fmla="*/ 434053 h 556637"/>
                  <a:gd name="connsiteX85" fmla="*/ 1014866 w 2270923"/>
                  <a:gd name="connsiteY85" fmla="*/ 418498 h 556637"/>
                  <a:gd name="connsiteX86" fmla="*/ 987460 w 2270923"/>
                  <a:gd name="connsiteY86" fmla="*/ 396277 h 556637"/>
                  <a:gd name="connsiteX87" fmla="*/ 934129 w 2270923"/>
                  <a:gd name="connsiteY87" fmla="*/ 418498 h 556637"/>
                  <a:gd name="connsiteX88" fmla="*/ 857837 w 2270923"/>
                  <a:gd name="connsiteY88" fmla="*/ 431090 h 556637"/>
                  <a:gd name="connsiteX89" fmla="*/ 814135 w 2270923"/>
                  <a:gd name="connsiteY89" fmla="*/ 400721 h 556637"/>
                  <a:gd name="connsiteX90" fmla="*/ 745250 w 2270923"/>
                  <a:gd name="connsiteY90" fmla="*/ 400721 h 556637"/>
                  <a:gd name="connsiteX91" fmla="*/ 700067 w 2270923"/>
                  <a:gd name="connsiteY91" fmla="*/ 428127 h 556637"/>
                  <a:gd name="connsiteX92" fmla="*/ 618589 w 2270923"/>
                  <a:gd name="connsiteY92" fmla="*/ 386648 h 556637"/>
                  <a:gd name="connsiteX93" fmla="*/ 556370 w 2270923"/>
                  <a:gd name="connsiteY93" fmla="*/ 377759 h 556637"/>
                  <a:gd name="connsiteX94" fmla="*/ 477114 w 2270923"/>
                  <a:gd name="connsiteY94" fmla="*/ 399240 h 556637"/>
                  <a:gd name="connsiteX95" fmla="*/ 450449 w 2270923"/>
                  <a:gd name="connsiteY95" fmla="*/ 380722 h 556637"/>
                  <a:gd name="connsiteX96" fmla="*/ 368972 w 2270923"/>
                  <a:gd name="connsiteY96" fmla="*/ 345909 h 556637"/>
                  <a:gd name="connsiteX97" fmla="*/ 289716 w 2270923"/>
                  <a:gd name="connsiteY97" fmla="*/ 375537 h 556637"/>
                  <a:gd name="connsiteX98" fmla="*/ 211942 w 2270923"/>
                  <a:gd name="connsiteY98" fmla="*/ 323688 h 556637"/>
                  <a:gd name="connsiteX99" fmla="*/ 202313 w 2270923"/>
                  <a:gd name="connsiteY99" fmla="*/ 317022 h 556637"/>
                  <a:gd name="connsiteX100" fmla="*/ 191203 w 2270923"/>
                  <a:gd name="connsiteY100" fmla="*/ 298504 h 556637"/>
                  <a:gd name="connsiteX101" fmla="*/ 184536 w 2270923"/>
                  <a:gd name="connsiteY101" fmla="*/ 294059 h 556637"/>
                  <a:gd name="connsiteX102" fmla="*/ 80097 w 2270923"/>
                  <a:gd name="connsiteY102" fmla="*/ 277764 h 556637"/>
                  <a:gd name="connsiteX103" fmla="*/ 33432 w 2270923"/>
                  <a:gd name="connsiteY103" fmla="*/ 263691 h 556637"/>
                  <a:gd name="connsiteX104" fmla="*/ 1868158 w 2270923"/>
                  <a:gd name="connsiteY104" fmla="*/ 257024 h 556637"/>
                  <a:gd name="connsiteX105" fmla="*/ 1866677 w 2270923"/>
                  <a:gd name="connsiteY105" fmla="*/ 260728 h 556637"/>
                  <a:gd name="connsiteX106" fmla="*/ 1868158 w 2270923"/>
                  <a:gd name="connsiteY106" fmla="*/ 257024 h 556637"/>
                  <a:gd name="connsiteX107" fmla="*/ 1718536 w 2270923"/>
                  <a:gd name="connsiteY107" fmla="*/ 276283 h 556637"/>
                  <a:gd name="connsiteX108" fmla="*/ 1750386 w 2270923"/>
                  <a:gd name="connsiteY108" fmla="*/ 265172 h 556637"/>
                  <a:gd name="connsiteX109" fmla="*/ 1750386 w 2270923"/>
                  <a:gd name="connsiteY109" fmla="*/ 264431 h 556637"/>
                  <a:gd name="connsiteX110" fmla="*/ 1750386 w 2270923"/>
                  <a:gd name="connsiteY110" fmla="*/ 265172 h 556637"/>
                  <a:gd name="connsiteX111" fmla="*/ 1750386 w 2270923"/>
                  <a:gd name="connsiteY111" fmla="*/ 265172 h 556637"/>
                  <a:gd name="connsiteX112" fmla="*/ 1750386 w 2270923"/>
                  <a:gd name="connsiteY112" fmla="*/ 265172 h 556637"/>
                  <a:gd name="connsiteX113" fmla="*/ 1750386 w 2270923"/>
                  <a:gd name="connsiteY113" fmla="*/ 265172 h 556637"/>
                  <a:gd name="connsiteX114" fmla="*/ 1750386 w 2270923"/>
                  <a:gd name="connsiteY114" fmla="*/ 265172 h 556637"/>
                  <a:gd name="connsiteX115" fmla="*/ 1735572 w 2270923"/>
                  <a:gd name="connsiteY115" fmla="*/ 328873 h 556637"/>
                  <a:gd name="connsiteX116" fmla="*/ 1729646 w 2270923"/>
                  <a:gd name="connsiteY116" fmla="*/ 331836 h 556637"/>
                  <a:gd name="connsiteX117" fmla="*/ 1716313 w 2270923"/>
                  <a:gd name="connsiteY117" fmla="*/ 322207 h 556637"/>
                  <a:gd name="connsiteX118" fmla="*/ 1718536 w 2270923"/>
                  <a:gd name="connsiteY118" fmla="*/ 276283 h 556637"/>
                  <a:gd name="connsiteX119" fmla="*/ 1608911 w 2270923"/>
                  <a:gd name="connsiteY119" fmla="*/ 321466 h 556637"/>
                  <a:gd name="connsiteX120" fmla="*/ 1605208 w 2270923"/>
                  <a:gd name="connsiteY120" fmla="*/ 320725 h 556637"/>
                  <a:gd name="connsiteX121" fmla="*/ 1604467 w 2270923"/>
                  <a:gd name="connsiteY121" fmla="*/ 319244 h 556637"/>
                  <a:gd name="connsiteX122" fmla="*/ 1608911 w 2270923"/>
                  <a:gd name="connsiteY122" fmla="*/ 321466 h 556637"/>
                  <a:gd name="connsiteX123" fmla="*/ 1353368 w 2270923"/>
                  <a:gd name="connsiteY123" fmla="*/ 409610 h 556637"/>
                  <a:gd name="connsiteX124" fmla="*/ 1354109 w 2270923"/>
                  <a:gd name="connsiteY124" fmla="*/ 410350 h 556637"/>
                  <a:gd name="connsiteX125" fmla="*/ 1351146 w 2270923"/>
                  <a:gd name="connsiteY125" fmla="*/ 411091 h 556637"/>
                  <a:gd name="connsiteX126" fmla="*/ 1353368 w 2270923"/>
                  <a:gd name="connsiteY126" fmla="*/ 409610 h 556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2270923" h="556637">
                    <a:moveTo>
                      <a:pt x="33432" y="263691"/>
                    </a:moveTo>
                    <a:cubicBezTo>
                      <a:pt x="16396" y="274801"/>
                      <a:pt x="-8788" y="282949"/>
                      <a:pt x="3063" y="315540"/>
                    </a:cubicBezTo>
                    <a:cubicBezTo>
                      <a:pt x="15655" y="350353"/>
                      <a:pt x="32692" y="380722"/>
                      <a:pt x="65283" y="399981"/>
                    </a:cubicBezTo>
                    <a:cubicBezTo>
                      <a:pt x="74171" y="405906"/>
                      <a:pt x="85282" y="405906"/>
                      <a:pt x="97133" y="405906"/>
                    </a:cubicBezTo>
                    <a:cubicBezTo>
                      <a:pt x="123798" y="406647"/>
                      <a:pt x="146019" y="382944"/>
                      <a:pt x="173425" y="395536"/>
                    </a:cubicBezTo>
                    <a:cubicBezTo>
                      <a:pt x="179351" y="413313"/>
                      <a:pt x="200091" y="412572"/>
                      <a:pt x="211202" y="425905"/>
                    </a:cubicBezTo>
                    <a:cubicBezTo>
                      <a:pt x="239348" y="458496"/>
                      <a:pt x="307493" y="474792"/>
                      <a:pt x="345269" y="459237"/>
                    </a:cubicBezTo>
                    <a:cubicBezTo>
                      <a:pt x="372675" y="450348"/>
                      <a:pt x="393415" y="463681"/>
                      <a:pt x="410451" y="482199"/>
                    </a:cubicBezTo>
                    <a:cubicBezTo>
                      <a:pt x="429710" y="502198"/>
                      <a:pt x="451931" y="515530"/>
                      <a:pt x="479336" y="519974"/>
                    </a:cubicBezTo>
                    <a:cubicBezTo>
                      <a:pt x="500076" y="521456"/>
                      <a:pt x="516372" y="507383"/>
                      <a:pt x="536371" y="502938"/>
                    </a:cubicBezTo>
                    <a:cubicBezTo>
                      <a:pt x="561555" y="497013"/>
                      <a:pt x="583776" y="494050"/>
                      <a:pt x="605997" y="508123"/>
                    </a:cubicBezTo>
                    <a:cubicBezTo>
                      <a:pt x="634144" y="528863"/>
                      <a:pt x="661550" y="551825"/>
                      <a:pt x="700807" y="548122"/>
                    </a:cubicBezTo>
                    <a:cubicBezTo>
                      <a:pt x="712658" y="545159"/>
                      <a:pt x="724510" y="540715"/>
                      <a:pt x="734139" y="531826"/>
                    </a:cubicBezTo>
                    <a:cubicBezTo>
                      <a:pt x="762286" y="507383"/>
                      <a:pt x="791173" y="508864"/>
                      <a:pt x="820802" y="527381"/>
                    </a:cubicBezTo>
                    <a:cubicBezTo>
                      <a:pt x="875613" y="564417"/>
                      <a:pt x="907464" y="565898"/>
                      <a:pt x="942277" y="534048"/>
                    </a:cubicBezTo>
                    <a:cubicBezTo>
                      <a:pt x="973387" y="505160"/>
                      <a:pt x="986719" y="502938"/>
                      <a:pt x="1025236" y="521456"/>
                    </a:cubicBezTo>
                    <a:cubicBezTo>
                      <a:pt x="1038568" y="527381"/>
                      <a:pt x="1049679" y="537752"/>
                      <a:pt x="1063753" y="542196"/>
                    </a:cubicBezTo>
                    <a:cubicBezTo>
                      <a:pt x="1095603" y="548862"/>
                      <a:pt x="1125231" y="545159"/>
                      <a:pt x="1146712" y="519974"/>
                    </a:cubicBezTo>
                    <a:cubicBezTo>
                      <a:pt x="1175599" y="486643"/>
                      <a:pt x="1205968" y="485162"/>
                      <a:pt x="1244485" y="504420"/>
                    </a:cubicBezTo>
                    <a:cubicBezTo>
                      <a:pt x="1294853" y="529604"/>
                      <a:pt x="1322259" y="520715"/>
                      <a:pt x="1358553" y="476273"/>
                    </a:cubicBezTo>
                    <a:cubicBezTo>
                      <a:pt x="1375589" y="453311"/>
                      <a:pt x="1404477" y="454792"/>
                      <a:pt x="1426698" y="442941"/>
                    </a:cubicBezTo>
                    <a:cubicBezTo>
                      <a:pt x="1459289" y="482199"/>
                      <a:pt x="1519286" y="479236"/>
                      <a:pt x="1550396" y="434053"/>
                    </a:cubicBezTo>
                    <a:cubicBezTo>
                      <a:pt x="1568172" y="408869"/>
                      <a:pt x="1588172" y="394055"/>
                      <a:pt x="1619281" y="395536"/>
                    </a:cubicBezTo>
                    <a:cubicBezTo>
                      <a:pt x="1625948" y="395536"/>
                      <a:pt x="1632614" y="394055"/>
                      <a:pt x="1638539" y="391092"/>
                    </a:cubicBezTo>
                    <a:cubicBezTo>
                      <a:pt x="1640021" y="389611"/>
                      <a:pt x="1640762" y="388870"/>
                      <a:pt x="1642243" y="387389"/>
                    </a:cubicBezTo>
                    <a:cubicBezTo>
                      <a:pt x="1642243" y="387389"/>
                      <a:pt x="1642984" y="387389"/>
                      <a:pt x="1642984" y="387389"/>
                    </a:cubicBezTo>
                    <a:cubicBezTo>
                      <a:pt x="1642243" y="388129"/>
                      <a:pt x="1641502" y="388870"/>
                      <a:pt x="1640762" y="389611"/>
                    </a:cubicBezTo>
                    <a:cubicBezTo>
                      <a:pt x="1642984" y="397018"/>
                      <a:pt x="1648909" y="399240"/>
                      <a:pt x="1655576" y="401462"/>
                    </a:cubicBezTo>
                    <a:cubicBezTo>
                      <a:pt x="1691870" y="411091"/>
                      <a:pt x="1723720" y="395536"/>
                      <a:pt x="1750386" y="353316"/>
                    </a:cubicBezTo>
                    <a:cubicBezTo>
                      <a:pt x="1772607" y="317762"/>
                      <a:pt x="1786680" y="311837"/>
                      <a:pt x="1828160" y="319244"/>
                    </a:cubicBezTo>
                    <a:cubicBezTo>
                      <a:pt x="1837789" y="320725"/>
                      <a:pt x="1848159" y="324429"/>
                      <a:pt x="1857788" y="324429"/>
                    </a:cubicBezTo>
                    <a:cubicBezTo>
                      <a:pt x="1886675" y="324429"/>
                      <a:pt x="1914823" y="306652"/>
                      <a:pt x="1911119" y="285171"/>
                    </a:cubicBezTo>
                    <a:cubicBezTo>
                      <a:pt x="1907416" y="259247"/>
                      <a:pt x="1917785" y="242951"/>
                      <a:pt x="1934081" y="227396"/>
                    </a:cubicBezTo>
                    <a:cubicBezTo>
                      <a:pt x="1933340" y="226655"/>
                      <a:pt x="1933340" y="225915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3340" y="225915"/>
                      <a:pt x="1934081" y="227396"/>
                      <a:pt x="1934821" y="228137"/>
                    </a:cubicBezTo>
                    <a:cubicBezTo>
                      <a:pt x="1967412" y="236285"/>
                      <a:pt x="1997781" y="222211"/>
                      <a:pt x="2029632" y="217026"/>
                    </a:cubicBezTo>
                    <a:cubicBezTo>
                      <a:pt x="2031854" y="214804"/>
                      <a:pt x="2033335" y="212582"/>
                      <a:pt x="2034076" y="210360"/>
                    </a:cubicBezTo>
                    <a:cubicBezTo>
                      <a:pt x="2045927" y="226655"/>
                      <a:pt x="2058519" y="225174"/>
                      <a:pt x="2082962" y="208878"/>
                    </a:cubicBezTo>
                    <a:cubicBezTo>
                      <a:pt x="2089629" y="204434"/>
                      <a:pt x="2095554" y="199249"/>
                      <a:pt x="2099999" y="192583"/>
                    </a:cubicBezTo>
                    <a:cubicBezTo>
                      <a:pt x="2115553" y="135549"/>
                      <a:pt x="2150367" y="105921"/>
                      <a:pt x="2211845" y="109624"/>
                    </a:cubicBezTo>
                    <a:cubicBezTo>
                      <a:pt x="2229622" y="111106"/>
                      <a:pt x="2245917" y="99995"/>
                      <a:pt x="2255547" y="82218"/>
                    </a:cubicBezTo>
                    <a:cubicBezTo>
                      <a:pt x="2285175" y="26665"/>
                      <a:pt x="2272583" y="3704"/>
                      <a:pt x="2212586" y="2222"/>
                    </a:cubicBezTo>
                    <a:cubicBezTo>
                      <a:pt x="2204438" y="2222"/>
                      <a:pt x="2197031" y="741"/>
                      <a:pt x="2188883" y="0"/>
                    </a:cubicBezTo>
                    <a:cubicBezTo>
                      <a:pt x="2161477" y="9629"/>
                      <a:pt x="2134812" y="16295"/>
                      <a:pt x="2105183" y="15555"/>
                    </a:cubicBezTo>
                    <a:cubicBezTo>
                      <a:pt x="2082962" y="14814"/>
                      <a:pt x="2065186" y="29628"/>
                      <a:pt x="2053334" y="47405"/>
                    </a:cubicBezTo>
                    <a:cubicBezTo>
                      <a:pt x="2045186" y="59997"/>
                      <a:pt x="2041483" y="75552"/>
                      <a:pt x="2035557" y="89625"/>
                    </a:cubicBezTo>
                    <a:cubicBezTo>
                      <a:pt x="2014077" y="98514"/>
                      <a:pt x="2001485" y="116290"/>
                      <a:pt x="1991115" y="136289"/>
                    </a:cubicBezTo>
                    <a:cubicBezTo>
                      <a:pt x="1991115" y="161474"/>
                      <a:pt x="2017040" y="148141"/>
                      <a:pt x="2025928" y="160733"/>
                    </a:cubicBezTo>
                    <a:cubicBezTo>
                      <a:pt x="2031113" y="171103"/>
                      <a:pt x="2022965" y="180732"/>
                      <a:pt x="2022965" y="190361"/>
                    </a:cubicBezTo>
                    <a:cubicBezTo>
                      <a:pt x="2025187" y="194805"/>
                      <a:pt x="2026669" y="198509"/>
                      <a:pt x="2028891" y="201471"/>
                    </a:cubicBezTo>
                    <a:cubicBezTo>
                      <a:pt x="2028891" y="201471"/>
                      <a:pt x="2028891" y="201471"/>
                      <a:pt x="2028891" y="201471"/>
                    </a:cubicBezTo>
                    <a:cubicBezTo>
                      <a:pt x="1994078" y="183695"/>
                      <a:pt x="1990374" y="151844"/>
                      <a:pt x="1988152" y="118513"/>
                    </a:cubicBezTo>
                    <a:cubicBezTo>
                      <a:pt x="1980745" y="111106"/>
                      <a:pt x="1973338" y="108883"/>
                      <a:pt x="1965931" y="119253"/>
                    </a:cubicBezTo>
                    <a:cubicBezTo>
                      <a:pt x="1936303" y="117031"/>
                      <a:pt x="1909638" y="128142"/>
                      <a:pt x="1881491" y="133327"/>
                    </a:cubicBezTo>
                    <a:cubicBezTo>
                      <a:pt x="1856307" y="137771"/>
                      <a:pt x="1843715" y="151104"/>
                      <a:pt x="1855566" y="178510"/>
                    </a:cubicBezTo>
                    <a:cubicBezTo>
                      <a:pt x="1862973" y="194805"/>
                      <a:pt x="1854825" y="204434"/>
                      <a:pt x="1840752" y="209619"/>
                    </a:cubicBezTo>
                    <a:cubicBezTo>
                      <a:pt x="1825938" y="214804"/>
                      <a:pt x="1810383" y="221470"/>
                      <a:pt x="1794828" y="214804"/>
                    </a:cubicBezTo>
                    <a:cubicBezTo>
                      <a:pt x="1771866" y="205916"/>
                      <a:pt x="1763719" y="216285"/>
                      <a:pt x="1762237" y="237026"/>
                    </a:cubicBezTo>
                    <a:cubicBezTo>
                      <a:pt x="1760756" y="236285"/>
                      <a:pt x="1758534" y="237026"/>
                      <a:pt x="1757052" y="237766"/>
                    </a:cubicBezTo>
                    <a:lnTo>
                      <a:pt x="1757052" y="237766"/>
                    </a:lnTo>
                    <a:cubicBezTo>
                      <a:pt x="1733350" y="211841"/>
                      <a:pt x="1708166" y="217026"/>
                      <a:pt x="1700018" y="253321"/>
                    </a:cubicBezTo>
                    <a:cubicBezTo>
                      <a:pt x="1697055" y="267394"/>
                      <a:pt x="1688908" y="271838"/>
                      <a:pt x="1680019" y="279245"/>
                    </a:cubicBezTo>
                    <a:cubicBezTo>
                      <a:pt x="1658538" y="296282"/>
                      <a:pt x="1634095" y="294059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578542" y="278505"/>
                      <a:pt x="1550396" y="278505"/>
                      <a:pt x="1526693" y="305170"/>
                    </a:cubicBezTo>
                    <a:cubicBezTo>
                      <a:pt x="1526693" y="305170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496324" y="355538"/>
                      <a:pt x="1457067" y="366649"/>
                      <a:pt x="1404477" y="341465"/>
                    </a:cubicBezTo>
                    <a:cubicBezTo>
                      <a:pt x="1390403" y="334798"/>
                      <a:pt x="1371886" y="334798"/>
                      <a:pt x="1356331" y="345909"/>
                    </a:cubicBezTo>
                    <a:cubicBezTo>
                      <a:pt x="1346702" y="345909"/>
                      <a:pt x="1340776" y="350353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4110" y="358501"/>
                      <a:pt x="1331888" y="358501"/>
                      <a:pt x="1330406" y="358501"/>
                    </a:cubicBezTo>
                    <a:cubicBezTo>
                      <a:pt x="1321518" y="377759"/>
                      <a:pt x="1307445" y="391833"/>
                      <a:pt x="1287446" y="399981"/>
                    </a:cubicBezTo>
                    <a:cubicBezTo>
                      <a:pt x="1276335" y="399981"/>
                      <a:pt x="1264483" y="401462"/>
                      <a:pt x="1254114" y="399240"/>
                    </a:cubicBezTo>
                    <a:cubicBezTo>
                      <a:pt x="1230411" y="394055"/>
                      <a:pt x="1211153" y="374056"/>
                      <a:pt x="1182265" y="385907"/>
                    </a:cubicBezTo>
                    <a:cubicBezTo>
                      <a:pt x="1168192" y="391833"/>
                      <a:pt x="1183006" y="372574"/>
                      <a:pt x="1175599" y="368130"/>
                    </a:cubicBezTo>
                    <a:cubicBezTo>
                      <a:pt x="1154859" y="380722"/>
                      <a:pt x="1137823" y="397018"/>
                      <a:pt x="1119306" y="412572"/>
                    </a:cubicBezTo>
                    <a:cubicBezTo>
                      <a:pt x="1097084" y="431090"/>
                      <a:pt x="1067456" y="435534"/>
                      <a:pt x="1037828" y="434053"/>
                    </a:cubicBezTo>
                    <a:cubicBezTo>
                      <a:pt x="1026717" y="433312"/>
                      <a:pt x="1013385" y="423683"/>
                      <a:pt x="1014866" y="418498"/>
                    </a:cubicBezTo>
                    <a:cubicBezTo>
                      <a:pt x="1022273" y="388870"/>
                      <a:pt x="999311" y="397758"/>
                      <a:pt x="987460" y="396277"/>
                    </a:cubicBezTo>
                    <a:cubicBezTo>
                      <a:pt x="965980" y="393314"/>
                      <a:pt x="948203" y="402943"/>
                      <a:pt x="934129" y="418498"/>
                    </a:cubicBezTo>
                    <a:cubicBezTo>
                      <a:pt x="911908" y="442941"/>
                      <a:pt x="884502" y="442200"/>
                      <a:pt x="857837" y="431090"/>
                    </a:cubicBezTo>
                    <a:cubicBezTo>
                      <a:pt x="842282" y="424424"/>
                      <a:pt x="828949" y="411091"/>
                      <a:pt x="814135" y="400721"/>
                    </a:cubicBezTo>
                    <a:cubicBezTo>
                      <a:pt x="791173" y="384426"/>
                      <a:pt x="768211" y="388129"/>
                      <a:pt x="745250" y="400721"/>
                    </a:cubicBezTo>
                    <a:cubicBezTo>
                      <a:pt x="729695" y="409610"/>
                      <a:pt x="714140" y="417017"/>
                      <a:pt x="700067" y="428127"/>
                    </a:cubicBezTo>
                    <a:cubicBezTo>
                      <a:pt x="661550" y="436275"/>
                      <a:pt x="643032" y="405165"/>
                      <a:pt x="618589" y="386648"/>
                    </a:cubicBezTo>
                    <a:cubicBezTo>
                      <a:pt x="600072" y="367389"/>
                      <a:pt x="577110" y="367389"/>
                      <a:pt x="556370" y="377759"/>
                    </a:cubicBezTo>
                    <a:cubicBezTo>
                      <a:pt x="531186" y="390351"/>
                      <a:pt x="505261" y="397758"/>
                      <a:pt x="477114" y="399240"/>
                    </a:cubicBezTo>
                    <a:cubicBezTo>
                      <a:pt x="465263" y="397018"/>
                      <a:pt x="457856" y="388870"/>
                      <a:pt x="450449" y="380722"/>
                    </a:cubicBezTo>
                    <a:cubicBezTo>
                      <a:pt x="429710" y="354797"/>
                      <a:pt x="402303" y="342946"/>
                      <a:pt x="368972" y="345909"/>
                    </a:cubicBezTo>
                    <a:cubicBezTo>
                      <a:pt x="343788" y="359982"/>
                      <a:pt x="305271" y="332576"/>
                      <a:pt x="289716" y="375537"/>
                    </a:cubicBezTo>
                    <a:cubicBezTo>
                      <a:pt x="272680" y="341465"/>
                      <a:pt x="252681" y="316281"/>
                      <a:pt x="211942" y="323688"/>
                    </a:cubicBezTo>
                    <a:cubicBezTo>
                      <a:pt x="206757" y="324429"/>
                      <a:pt x="203795" y="320725"/>
                      <a:pt x="202313" y="317022"/>
                    </a:cubicBezTo>
                    <a:cubicBezTo>
                      <a:pt x="200091" y="310355"/>
                      <a:pt x="195647" y="304430"/>
                      <a:pt x="191203" y="298504"/>
                    </a:cubicBezTo>
                    <a:cubicBezTo>
                      <a:pt x="188980" y="296282"/>
                      <a:pt x="186758" y="294800"/>
                      <a:pt x="184536" y="294059"/>
                    </a:cubicBezTo>
                    <a:cubicBezTo>
                      <a:pt x="130465" y="312577"/>
                      <a:pt x="97133" y="310355"/>
                      <a:pt x="80097" y="277764"/>
                    </a:cubicBezTo>
                    <a:cubicBezTo>
                      <a:pt x="66764" y="246655"/>
                      <a:pt x="49728" y="254062"/>
                      <a:pt x="33432" y="263691"/>
                    </a:cubicBezTo>
                    <a:close/>
                    <a:moveTo>
                      <a:pt x="1868158" y="257024"/>
                    </a:moveTo>
                    <a:cubicBezTo>
                      <a:pt x="1867417" y="258506"/>
                      <a:pt x="1866677" y="259247"/>
                      <a:pt x="1866677" y="260728"/>
                    </a:cubicBezTo>
                    <a:cubicBezTo>
                      <a:pt x="1867417" y="259247"/>
                      <a:pt x="1867417" y="258506"/>
                      <a:pt x="1868158" y="257024"/>
                    </a:cubicBezTo>
                    <a:close/>
                    <a:moveTo>
                      <a:pt x="1718536" y="276283"/>
                    </a:moveTo>
                    <a:cubicBezTo>
                      <a:pt x="1722980" y="260728"/>
                      <a:pt x="1738534" y="265913"/>
                      <a:pt x="1750386" y="265172"/>
                    </a:cubicBezTo>
                    <a:cubicBezTo>
                      <a:pt x="1750386" y="265172"/>
                      <a:pt x="1750386" y="265172"/>
                      <a:pt x="1750386" y="264431"/>
                    </a:cubicBezTo>
                    <a:cubicBezTo>
                      <a:pt x="1750386" y="264431"/>
                      <a:pt x="1750386" y="264431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63719" y="290356"/>
                      <a:pt x="1742979" y="308133"/>
                      <a:pt x="1735572" y="328873"/>
                    </a:cubicBezTo>
                    <a:cubicBezTo>
                      <a:pt x="1734090" y="332576"/>
                      <a:pt x="1734090" y="334798"/>
                      <a:pt x="1729646" y="331836"/>
                    </a:cubicBezTo>
                    <a:cubicBezTo>
                      <a:pt x="1725202" y="328132"/>
                      <a:pt x="1720758" y="325169"/>
                      <a:pt x="1716313" y="322207"/>
                    </a:cubicBezTo>
                    <a:cubicBezTo>
                      <a:pt x="1728165" y="307393"/>
                      <a:pt x="1714091" y="291097"/>
                      <a:pt x="1718536" y="276283"/>
                    </a:cubicBezTo>
                    <a:close/>
                    <a:moveTo>
                      <a:pt x="1608911" y="321466"/>
                    </a:moveTo>
                    <a:cubicBezTo>
                      <a:pt x="1607430" y="321466"/>
                      <a:pt x="1606689" y="320725"/>
                      <a:pt x="1605208" y="320725"/>
                    </a:cubicBezTo>
                    <a:cubicBezTo>
                      <a:pt x="1605208" y="319984"/>
                      <a:pt x="1604467" y="319984"/>
                      <a:pt x="1604467" y="319244"/>
                    </a:cubicBezTo>
                    <a:cubicBezTo>
                      <a:pt x="1605949" y="319984"/>
                      <a:pt x="1607430" y="320725"/>
                      <a:pt x="1608911" y="321466"/>
                    </a:cubicBezTo>
                    <a:close/>
                    <a:moveTo>
                      <a:pt x="1353368" y="409610"/>
                    </a:moveTo>
                    <a:cubicBezTo>
                      <a:pt x="1353368" y="409610"/>
                      <a:pt x="1354109" y="410350"/>
                      <a:pt x="1354109" y="410350"/>
                    </a:cubicBezTo>
                    <a:cubicBezTo>
                      <a:pt x="1353368" y="410350"/>
                      <a:pt x="1351887" y="411091"/>
                      <a:pt x="1351146" y="411091"/>
                    </a:cubicBezTo>
                    <a:cubicBezTo>
                      <a:pt x="1351887" y="411091"/>
                      <a:pt x="1351887" y="410350"/>
                      <a:pt x="1353368" y="40961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3" name="Graphic 35">
              <a:extLst>
                <a:ext uri="{FF2B5EF4-FFF2-40B4-BE49-F238E27FC236}">
                  <a16:creationId xmlns:a16="http://schemas.microsoft.com/office/drawing/2014/main" id="{1D7EE020-34AE-4FE8-9F74-7D55706DE161}"/>
                </a:ext>
              </a:extLst>
            </p:cNvPr>
            <p:cNvGrpSpPr/>
            <p:nvPr/>
          </p:nvGrpSpPr>
          <p:grpSpPr>
            <a:xfrm>
              <a:off x="8778522" y="2352659"/>
              <a:ext cx="3412189" cy="2147590"/>
              <a:chOff x="8778522" y="2352659"/>
              <a:chExt cx="3412189" cy="2147590"/>
            </a:xfrm>
            <a:grpFill/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0E16BD54-BEFD-43E4-B0AE-0DE3DF5C9126}"/>
                  </a:ext>
                </a:extLst>
              </p:cNvPr>
              <p:cNvSpPr/>
              <p:nvPr/>
            </p:nvSpPr>
            <p:spPr>
              <a:xfrm>
                <a:off x="10044696" y="4399118"/>
                <a:ext cx="942423" cy="99371"/>
              </a:xfrm>
              <a:custGeom>
                <a:avLst/>
                <a:gdLst>
                  <a:gd name="connsiteX0" fmla="*/ 939214 w 942423"/>
                  <a:gd name="connsiteY0" fmla="*/ 3167 h 99371"/>
                  <a:gd name="connsiteX1" fmla="*/ 856255 w 942423"/>
                  <a:gd name="connsiteY1" fmla="*/ 9833 h 99371"/>
                  <a:gd name="connsiteX2" fmla="*/ 799221 w 942423"/>
                  <a:gd name="connsiteY2" fmla="*/ 35017 h 99371"/>
                  <a:gd name="connsiteX3" fmla="*/ 784407 w 942423"/>
                  <a:gd name="connsiteY3" fmla="*/ 25388 h 99371"/>
                  <a:gd name="connsiteX4" fmla="*/ 798480 w 942423"/>
                  <a:gd name="connsiteY4" fmla="*/ 12796 h 99371"/>
                  <a:gd name="connsiteX5" fmla="*/ 816998 w 942423"/>
                  <a:gd name="connsiteY5" fmla="*/ 17981 h 99371"/>
                  <a:gd name="connsiteX6" fmla="*/ 830330 w 942423"/>
                  <a:gd name="connsiteY6" fmla="*/ 15018 h 99371"/>
                  <a:gd name="connsiteX7" fmla="*/ 819961 w 942423"/>
                  <a:gd name="connsiteY7" fmla="*/ 1686 h 99371"/>
                  <a:gd name="connsiteX8" fmla="*/ 799961 w 942423"/>
                  <a:gd name="connsiteY8" fmla="*/ 945 h 99371"/>
                  <a:gd name="connsiteX9" fmla="*/ 491828 w 942423"/>
                  <a:gd name="connsiteY9" fmla="*/ 945 h 99371"/>
                  <a:gd name="connsiteX10" fmla="*/ 417017 w 942423"/>
                  <a:gd name="connsiteY10" fmla="*/ 945 h 99371"/>
                  <a:gd name="connsiteX11" fmla="*/ 426646 w 942423"/>
                  <a:gd name="connsiteY11" fmla="*/ 35017 h 99371"/>
                  <a:gd name="connsiteX12" fmla="*/ 395537 w 942423"/>
                  <a:gd name="connsiteY12" fmla="*/ 32054 h 99371"/>
                  <a:gd name="connsiteX13" fmla="*/ 348131 w 942423"/>
                  <a:gd name="connsiteY13" fmla="*/ 20203 h 99371"/>
                  <a:gd name="connsiteX14" fmla="*/ 308874 w 942423"/>
                  <a:gd name="connsiteY14" fmla="*/ 945 h 99371"/>
                  <a:gd name="connsiteX15" fmla="*/ 220730 w 942423"/>
                  <a:gd name="connsiteY15" fmla="*/ 945 h 99371"/>
                  <a:gd name="connsiteX16" fmla="*/ 0 w 942423"/>
                  <a:gd name="connsiteY16" fmla="*/ 945 h 99371"/>
                  <a:gd name="connsiteX17" fmla="*/ 42961 w 942423"/>
                  <a:gd name="connsiteY17" fmla="*/ 44646 h 99371"/>
                  <a:gd name="connsiteX18" fmla="*/ 95551 w 942423"/>
                  <a:gd name="connsiteY18" fmla="*/ 51313 h 99371"/>
                  <a:gd name="connsiteX19" fmla="*/ 119995 w 942423"/>
                  <a:gd name="connsiteY19" fmla="*/ 38721 h 99371"/>
                  <a:gd name="connsiteX20" fmla="*/ 136290 w 942423"/>
                  <a:gd name="connsiteY20" fmla="*/ 9833 h 99371"/>
                  <a:gd name="connsiteX21" fmla="*/ 169622 w 942423"/>
                  <a:gd name="connsiteY21" fmla="*/ 30573 h 99371"/>
                  <a:gd name="connsiteX22" fmla="*/ 147400 w 942423"/>
                  <a:gd name="connsiteY22" fmla="*/ 52053 h 99371"/>
                  <a:gd name="connsiteX23" fmla="*/ 156289 w 942423"/>
                  <a:gd name="connsiteY23" fmla="*/ 69830 h 99371"/>
                  <a:gd name="connsiteX24" fmla="*/ 195546 w 942423"/>
                  <a:gd name="connsiteY24" fmla="*/ 98718 h 99371"/>
                  <a:gd name="connsiteX25" fmla="*/ 398500 w 942423"/>
                  <a:gd name="connsiteY25" fmla="*/ 97977 h 99371"/>
                  <a:gd name="connsiteX26" fmla="*/ 475533 w 942423"/>
                  <a:gd name="connsiteY26" fmla="*/ 93533 h 99371"/>
                  <a:gd name="connsiteX27" fmla="*/ 474792 w 942423"/>
                  <a:gd name="connsiteY27" fmla="*/ 89089 h 99371"/>
                  <a:gd name="connsiteX28" fmla="*/ 469607 w 942423"/>
                  <a:gd name="connsiteY28" fmla="*/ 60942 h 99371"/>
                  <a:gd name="connsiteX29" fmla="*/ 512568 w 942423"/>
                  <a:gd name="connsiteY29" fmla="*/ 32054 h 99371"/>
                  <a:gd name="connsiteX30" fmla="*/ 578490 w 942423"/>
                  <a:gd name="connsiteY30" fmla="*/ 97236 h 99371"/>
                  <a:gd name="connsiteX31" fmla="*/ 797740 w 942423"/>
                  <a:gd name="connsiteY31" fmla="*/ 97236 h 99371"/>
                  <a:gd name="connsiteX32" fmla="*/ 791073 w 942423"/>
                  <a:gd name="connsiteY32" fmla="*/ 67608 h 99371"/>
                  <a:gd name="connsiteX33" fmla="*/ 844403 w 942423"/>
                  <a:gd name="connsiteY33" fmla="*/ 77237 h 99371"/>
                  <a:gd name="connsiteX34" fmla="*/ 838478 w 942423"/>
                  <a:gd name="connsiteY34" fmla="*/ 46128 h 99371"/>
                  <a:gd name="connsiteX35" fmla="*/ 868107 w 942423"/>
                  <a:gd name="connsiteY35" fmla="*/ 60201 h 99371"/>
                  <a:gd name="connsiteX36" fmla="*/ 864403 w 942423"/>
                  <a:gd name="connsiteY36" fmla="*/ 92792 h 99371"/>
                  <a:gd name="connsiteX37" fmla="*/ 932547 w 942423"/>
                  <a:gd name="connsiteY37" fmla="*/ 25388 h 99371"/>
                  <a:gd name="connsiteX38" fmla="*/ 939214 w 942423"/>
                  <a:gd name="connsiteY38" fmla="*/ 3167 h 99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942423" h="99371">
                    <a:moveTo>
                      <a:pt x="939214" y="3167"/>
                    </a:moveTo>
                    <a:cubicBezTo>
                      <a:pt x="934770" y="-3499"/>
                      <a:pt x="859218" y="1686"/>
                      <a:pt x="856255" y="9833"/>
                    </a:cubicBezTo>
                    <a:cubicBezTo>
                      <a:pt x="845144" y="37239"/>
                      <a:pt x="819961" y="31314"/>
                      <a:pt x="799221" y="35017"/>
                    </a:cubicBezTo>
                    <a:cubicBezTo>
                      <a:pt x="791814" y="36499"/>
                      <a:pt x="784407" y="34276"/>
                      <a:pt x="784407" y="25388"/>
                    </a:cubicBezTo>
                    <a:cubicBezTo>
                      <a:pt x="784407" y="17981"/>
                      <a:pt x="791814" y="15018"/>
                      <a:pt x="798480" y="12796"/>
                    </a:cubicBezTo>
                    <a:cubicBezTo>
                      <a:pt x="805887" y="10574"/>
                      <a:pt x="811812" y="14277"/>
                      <a:pt x="816998" y="17981"/>
                    </a:cubicBezTo>
                    <a:cubicBezTo>
                      <a:pt x="822182" y="20944"/>
                      <a:pt x="828108" y="22425"/>
                      <a:pt x="830330" y="15018"/>
                    </a:cubicBezTo>
                    <a:cubicBezTo>
                      <a:pt x="832552" y="7611"/>
                      <a:pt x="828849" y="1686"/>
                      <a:pt x="819961" y="1686"/>
                    </a:cubicBezTo>
                    <a:cubicBezTo>
                      <a:pt x="813294" y="945"/>
                      <a:pt x="806628" y="945"/>
                      <a:pt x="799961" y="945"/>
                    </a:cubicBezTo>
                    <a:cubicBezTo>
                      <a:pt x="697003" y="945"/>
                      <a:pt x="594786" y="945"/>
                      <a:pt x="491828" y="945"/>
                    </a:cubicBezTo>
                    <a:cubicBezTo>
                      <a:pt x="466644" y="945"/>
                      <a:pt x="441460" y="945"/>
                      <a:pt x="417017" y="945"/>
                    </a:cubicBezTo>
                    <a:cubicBezTo>
                      <a:pt x="417017" y="16500"/>
                      <a:pt x="434794" y="21684"/>
                      <a:pt x="426646" y="35017"/>
                    </a:cubicBezTo>
                    <a:cubicBezTo>
                      <a:pt x="416277" y="38721"/>
                      <a:pt x="411091" y="23166"/>
                      <a:pt x="395537" y="32054"/>
                    </a:cubicBezTo>
                    <a:cubicBezTo>
                      <a:pt x="385166" y="38721"/>
                      <a:pt x="350354" y="28351"/>
                      <a:pt x="348131" y="20203"/>
                    </a:cubicBezTo>
                    <a:cubicBezTo>
                      <a:pt x="341465" y="-6462"/>
                      <a:pt x="324429" y="945"/>
                      <a:pt x="308874" y="945"/>
                    </a:cubicBezTo>
                    <a:cubicBezTo>
                      <a:pt x="279246" y="204"/>
                      <a:pt x="250359" y="945"/>
                      <a:pt x="220730" y="945"/>
                    </a:cubicBezTo>
                    <a:cubicBezTo>
                      <a:pt x="147400" y="945"/>
                      <a:pt x="73330" y="945"/>
                      <a:pt x="0" y="945"/>
                    </a:cubicBezTo>
                    <a:cubicBezTo>
                      <a:pt x="20000" y="13537"/>
                      <a:pt x="18518" y="50572"/>
                      <a:pt x="42961" y="44646"/>
                    </a:cubicBezTo>
                    <a:cubicBezTo>
                      <a:pt x="63700" y="39461"/>
                      <a:pt x="78515" y="42424"/>
                      <a:pt x="95551" y="51313"/>
                    </a:cubicBezTo>
                    <a:cubicBezTo>
                      <a:pt x="107402" y="57238"/>
                      <a:pt x="122957" y="49091"/>
                      <a:pt x="119995" y="38721"/>
                    </a:cubicBezTo>
                    <a:cubicBezTo>
                      <a:pt x="115550" y="23166"/>
                      <a:pt x="123698" y="15018"/>
                      <a:pt x="136290" y="9833"/>
                    </a:cubicBezTo>
                    <a:cubicBezTo>
                      <a:pt x="154067" y="3167"/>
                      <a:pt x="165178" y="23907"/>
                      <a:pt x="169622" y="30573"/>
                    </a:cubicBezTo>
                    <a:cubicBezTo>
                      <a:pt x="179251" y="44646"/>
                      <a:pt x="155548" y="43165"/>
                      <a:pt x="147400" y="52053"/>
                    </a:cubicBezTo>
                    <a:cubicBezTo>
                      <a:pt x="150363" y="57979"/>
                      <a:pt x="156289" y="63905"/>
                      <a:pt x="156289" y="69830"/>
                    </a:cubicBezTo>
                    <a:cubicBezTo>
                      <a:pt x="154807" y="100199"/>
                      <a:pt x="173325" y="98718"/>
                      <a:pt x="195546" y="98718"/>
                    </a:cubicBezTo>
                    <a:cubicBezTo>
                      <a:pt x="262950" y="97977"/>
                      <a:pt x="331096" y="98718"/>
                      <a:pt x="398500" y="97977"/>
                    </a:cubicBezTo>
                    <a:cubicBezTo>
                      <a:pt x="424424" y="97977"/>
                      <a:pt x="450349" y="103162"/>
                      <a:pt x="475533" y="93533"/>
                    </a:cubicBezTo>
                    <a:cubicBezTo>
                      <a:pt x="474051" y="92051"/>
                      <a:pt x="474051" y="90570"/>
                      <a:pt x="474792" y="89089"/>
                    </a:cubicBezTo>
                    <a:cubicBezTo>
                      <a:pt x="470348" y="80200"/>
                      <a:pt x="457015" y="72052"/>
                      <a:pt x="469607" y="60942"/>
                    </a:cubicBezTo>
                    <a:cubicBezTo>
                      <a:pt x="482199" y="49831"/>
                      <a:pt x="493309" y="32054"/>
                      <a:pt x="512568" y="32054"/>
                    </a:cubicBezTo>
                    <a:cubicBezTo>
                      <a:pt x="543677" y="32054"/>
                      <a:pt x="578490" y="68349"/>
                      <a:pt x="578490" y="97236"/>
                    </a:cubicBezTo>
                    <a:cubicBezTo>
                      <a:pt x="651080" y="97236"/>
                      <a:pt x="723669" y="97236"/>
                      <a:pt x="797740" y="97236"/>
                    </a:cubicBezTo>
                    <a:cubicBezTo>
                      <a:pt x="795517" y="86867"/>
                      <a:pt x="793295" y="77978"/>
                      <a:pt x="791073" y="67608"/>
                    </a:cubicBezTo>
                    <a:cubicBezTo>
                      <a:pt x="810331" y="75756"/>
                      <a:pt x="827368" y="89829"/>
                      <a:pt x="844403" y="77237"/>
                    </a:cubicBezTo>
                    <a:cubicBezTo>
                      <a:pt x="859958" y="66127"/>
                      <a:pt x="827368" y="61682"/>
                      <a:pt x="838478" y="46128"/>
                    </a:cubicBezTo>
                    <a:cubicBezTo>
                      <a:pt x="848107" y="50572"/>
                      <a:pt x="863662" y="52053"/>
                      <a:pt x="868107" y="60201"/>
                    </a:cubicBezTo>
                    <a:cubicBezTo>
                      <a:pt x="872551" y="67608"/>
                      <a:pt x="865884" y="81682"/>
                      <a:pt x="864403" y="92792"/>
                    </a:cubicBezTo>
                    <a:cubicBezTo>
                      <a:pt x="882921" y="64645"/>
                      <a:pt x="903660" y="41684"/>
                      <a:pt x="932547" y="25388"/>
                    </a:cubicBezTo>
                    <a:cubicBezTo>
                      <a:pt x="941436" y="22425"/>
                      <a:pt x="945881" y="12055"/>
                      <a:pt x="939214" y="316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3FA4C022-E9A6-465A-995E-01988AB74F67}"/>
                  </a:ext>
                </a:extLst>
              </p:cNvPr>
              <p:cNvSpPr/>
              <p:nvPr/>
            </p:nvSpPr>
            <p:spPr>
              <a:xfrm>
                <a:off x="9206219" y="4400063"/>
                <a:ext cx="806850" cy="98919"/>
              </a:xfrm>
              <a:custGeom>
                <a:avLst/>
                <a:gdLst>
                  <a:gd name="connsiteX0" fmla="*/ 785147 w 806850"/>
                  <a:gd name="connsiteY0" fmla="*/ 21480 h 98919"/>
                  <a:gd name="connsiteX1" fmla="*/ 757000 w 806850"/>
                  <a:gd name="connsiteY1" fmla="*/ 0 h 98919"/>
                  <a:gd name="connsiteX2" fmla="*/ 232581 w 806850"/>
                  <a:gd name="connsiteY2" fmla="*/ 741 h 98919"/>
                  <a:gd name="connsiteX3" fmla="*/ 204434 w 806850"/>
                  <a:gd name="connsiteY3" fmla="*/ 14073 h 98919"/>
                  <a:gd name="connsiteX4" fmla="*/ 106662 w 806850"/>
                  <a:gd name="connsiteY4" fmla="*/ 17777 h 98919"/>
                  <a:gd name="connsiteX5" fmla="*/ 64441 w 806850"/>
                  <a:gd name="connsiteY5" fmla="*/ 741 h 98919"/>
                  <a:gd name="connsiteX6" fmla="*/ 96292 w 806850"/>
                  <a:gd name="connsiteY6" fmla="*/ 19258 h 98919"/>
                  <a:gd name="connsiteX7" fmla="*/ 28146 w 806850"/>
                  <a:gd name="connsiteY7" fmla="*/ 54812 h 98919"/>
                  <a:gd name="connsiteX8" fmla="*/ 14814 w 806850"/>
                  <a:gd name="connsiteY8" fmla="*/ 66663 h 98919"/>
                  <a:gd name="connsiteX9" fmla="*/ 0 w 806850"/>
                  <a:gd name="connsiteY9" fmla="*/ 97773 h 98919"/>
                  <a:gd name="connsiteX10" fmla="*/ 220729 w 806850"/>
                  <a:gd name="connsiteY10" fmla="*/ 97773 h 98919"/>
                  <a:gd name="connsiteX11" fmla="*/ 218508 w 806850"/>
                  <a:gd name="connsiteY11" fmla="*/ 71848 h 98919"/>
                  <a:gd name="connsiteX12" fmla="*/ 243692 w 806850"/>
                  <a:gd name="connsiteY12" fmla="*/ 72589 h 98919"/>
                  <a:gd name="connsiteX13" fmla="*/ 371093 w 806850"/>
                  <a:gd name="connsiteY13" fmla="*/ 98514 h 98919"/>
                  <a:gd name="connsiteX14" fmla="*/ 465903 w 806850"/>
                  <a:gd name="connsiteY14" fmla="*/ 98514 h 98919"/>
                  <a:gd name="connsiteX15" fmla="*/ 776999 w 806850"/>
                  <a:gd name="connsiteY15" fmla="*/ 98514 h 98919"/>
                  <a:gd name="connsiteX16" fmla="*/ 804405 w 806850"/>
                  <a:gd name="connsiteY16" fmla="*/ 83700 h 98919"/>
                  <a:gd name="connsiteX17" fmla="*/ 785147 w 806850"/>
                  <a:gd name="connsiteY17" fmla="*/ 21480 h 9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6850" h="98919">
                    <a:moveTo>
                      <a:pt x="785147" y="21480"/>
                    </a:moveTo>
                    <a:cubicBezTo>
                      <a:pt x="775518" y="15555"/>
                      <a:pt x="776999" y="0"/>
                      <a:pt x="757000" y="0"/>
                    </a:cubicBezTo>
                    <a:cubicBezTo>
                      <a:pt x="582194" y="1481"/>
                      <a:pt x="407388" y="741"/>
                      <a:pt x="232581" y="741"/>
                    </a:cubicBezTo>
                    <a:cubicBezTo>
                      <a:pt x="221471" y="741"/>
                      <a:pt x="211841" y="0"/>
                      <a:pt x="204434" y="14073"/>
                    </a:cubicBezTo>
                    <a:cubicBezTo>
                      <a:pt x="190361" y="42220"/>
                      <a:pt x="121476" y="46664"/>
                      <a:pt x="106662" y="17777"/>
                    </a:cubicBezTo>
                    <a:cubicBezTo>
                      <a:pt x="94810" y="-5185"/>
                      <a:pt x="81478" y="2963"/>
                      <a:pt x="64441" y="741"/>
                    </a:cubicBezTo>
                    <a:cubicBezTo>
                      <a:pt x="71107" y="19999"/>
                      <a:pt x="89625" y="8148"/>
                      <a:pt x="96292" y="19258"/>
                    </a:cubicBezTo>
                    <a:cubicBezTo>
                      <a:pt x="81478" y="48146"/>
                      <a:pt x="67404" y="74811"/>
                      <a:pt x="28146" y="54812"/>
                    </a:cubicBezTo>
                    <a:cubicBezTo>
                      <a:pt x="20739" y="51109"/>
                      <a:pt x="17777" y="59997"/>
                      <a:pt x="14814" y="66663"/>
                    </a:cubicBezTo>
                    <a:cubicBezTo>
                      <a:pt x="10370" y="77033"/>
                      <a:pt x="5185" y="87403"/>
                      <a:pt x="0" y="97773"/>
                    </a:cubicBezTo>
                    <a:cubicBezTo>
                      <a:pt x="74070" y="97773"/>
                      <a:pt x="147400" y="97773"/>
                      <a:pt x="220729" y="97773"/>
                    </a:cubicBezTo>
                    <a:cubicBezTo>
                      <a:pt x="225915" y="88144"/>
                      <a:pt x="204434" y="81478"/>
                      <a:pt x="218508" y="71848"/>
                    </a:cubicBezTo>
                    <a:cubicBezTo>
                      <a:pt x="226655" y="65923"/>
                      <a:pt x="236285" y="68885"/>
                      <a:pt x="243692" y="72589"/>
                    </a:cubicBezTo>
                    <a:cubicBezTo>
                      <a:pt x="283689" y="94069"/>
                      <a:pt x="325910" y="100736"/>
                      <a:pt x="371093" y="98514"/>
                    </a:cubicBezTo>
                    <a:cubicBezTo>
                      <a:pt x="402202" y="97032"/>
                      <a:pt x="434053" y="98514"/>
                      <a:pt x="465903" y="98514"/>
                    </a:cubicBezTo>
                    <a:cubicBezTo>
                      <a:pt x="569602" y="98514"/>
                      <a:pt x="673301" y="98514"/>
                      <a:pt x="776999" y="98514"/>
                    </a:cubicBezTo>
                    <a:cubicBezTo>
                      <a:pt x="789591" y="98514"/>
                      <a:pt x="814775" y="95551"/>
                      <a:pt x="804405" y="83700"/>
                    </a:cubicBezTo>
                    <a:cubicBezTo>
                      <a:pt x="788110" y="62960"/>
                      <a:pt x="809590" y="36294"/>
                      <a:pt x="785147" y="214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06DA5883-5B87-4AEC-9CC0-07E3AB739C51}"/>
                  </a:ext>
                </a:extLst>
              </p:cNvPr>
              <p:cNvSpPr/>
              <p:nvPr/>
            </p:nvSpPr>
            <p:spPr>
              <a:xfrm>
                <a:off x="8778522" y="4400593"/>
                <a:ext cx="422618" cy="98654"/>
              </a:xfrm>
              <a:custGeom>
                <a:avLst/>
                <a:gdLst>
                  <a:gd name="connsiteX0" fmla="*/ 389180 w 422618"/>
                  <a:gd name="connsiteY0" fmla="*/ 211 h 98654"/>
                  <a:gd name="connsiteX1" fmla="*/ 209930 w 422618"/>
                  <a:gd name="connsiteY1" fmla="*/ 211 h 98654"/>
                  <a:gd name="connsiteX2" fmla="*/ 50678 w 422618"/>
                  <a:gd name="connsiteY2" fmla="*/ 211 h 98654"/>
                  <a:gd name="connsiteX3" fmla="*/ 310 w 422618"/>
                  <a:gd name="connsiteY3" fmla="*/ 49838 h 98654"/>
                  <a:gd name="connsiteX4" fmla="*/ 45494 w 422618"/>
                  <a:gd name="connsiteY4" fmla="*/ 96502 h 98654"/>
                  <a:gd name="connsiteX5" fmla="*/ 266964 w 422618"/>
                  <a:gd name="connsiteY5" fmla="*/ 87614 h 98654"/>
                  <a:gd name="connsiteX6" fmla="*/ 283260 w 422618"/>
                  <a:gd name="connsiteY6" fmla="*/ 89095 h 98654"/>
                  <a:gd name="connsiteX7" fmla="*/ 386218 w 422618"/>
                  <a:gd name="connsiteY7" fmla="*/ 97243 h 98654"/>
                  <a:gd name="connsiteX8" fmla="*/ 396587 w 422618"/>
                  <a:gd name="connsiteY8" fmla="*/ 92058 h 98654"/>
                  <a:gd name="connsiteX9" fmla="*/ 415846 w 422618"/>
                  <a:gd name="connsiteY9" fmla="*/ 51319 h 98654"/>
                  <a:gd name="connsiteX10" fmla="*/ 419549 w 422618"/>
                  <a:gd name="connsiteY10" fmla="*/ 13543 h 98654"/>
                  <a:gd name="connsiteX11" fmla="*/ 389180 w 422618"/>
                  <a:gd name="connsiteY11" fmla="*/ 211 h 98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2618" h="98654">
                    <a:moveTo>
                      <a:pt x="389180" y="211"/>
                    </a:moveTo>
                    <a:cubicBezTo>
                      <a:pt x="329183" y="211"/>
                      <a:pt x="269927" y="211"/>
                      <a:pt x="209930" y="211"/>
                    </a:cubicBezTo>
                    <a:cubicBezTo>
                      <a:pt x="156599" y="211"/>
                      <a:pt x="104009" y="211"/>
                      <a:pt x="50678" y="211"/>
                    </a:cubicBezTo>
                    <a:cubicBezTo>
                      <a:pt x="1792" y="211"/>
                      <a:pt x="4755" y="211"/>
                      <a:pt x="310" y="49838"/>
                    </a:cubicBezTo>
                    <a:cubicBezTo>
                      <a:pt x="-2652" y="87614"/>
                      <a:pt x="15865" y="97984"/>
                      <a:pt x="45494" y="96502"/>
                    </a:cubicBezTo>
                    <a:cubicBezTo>
                      <a:pt x="119564" y="92799"/>
                      <a:pt x="193635" y="108353"/>
                      <a:pt x="266964" y="87614"/>
                    </a:cubicBezTo>
                    <a:cubicBezTo>
                      <a:pt x="272149" y="86132"/>
                      <a:pt x="278816" y="86873"/>
                      <a:pt x="283260" y="89095"/>
                    </a:cubicBezTo>
                    <a:cubicBezTo>
                      <a:pt x="316591" y="105391"/>
                      <a:pt x="352145" y="93539"/>
                      <a:pt x="386218" y="97243"/>
                    </a:cubicBezTo>
                    <a:cubicBezTo>
                      <a:pt x="391402" y="97984"/>
                      <a:pt x="398069" y="94280"/>
                      <a:pt x="396587" y="92058"/>
                    </a:cubicBezTo>
                    <a:cubicBezTo>
                      <a:pt x="382514" y="69096"/>
                      <a:pt x="408439" y="63911"/>
                      <a:pt x="415846" y="51319"/>
                    </a:cubicBezTo>
                    <a:cubicBezTo>
                      <a:pt x="423253" y="37986"/>
                      <a:pt x="424734" y="28357"/>
                      <a:pt x="419549" y="13543"/>
                    </a:cubicBezTo>
                    <a:cubicBezTo>
                      <a:pt x="412883" y="-2752"/>
                      <a:pt x="401032" y="211"/>
                      <a:pt x="389180" y="21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B06A37E-C1D9-4E6D-83AD-DA4D094F0B0E}"/>
                  </a:ext>
                </a:extLst>
              </p:cNvPr>
              <p:cNvSpPr/>
              <p:nvPr/>
            </p:nvSpPr>
            <p:spPr>
              <a:xfrm>
                <a:off x="10978858" y="4450105"/>
                <a:ext cx="70974" cy="50145"/>
              </a:xfrm>
              <a:custGeom>
                <a:avLst/>
                <a:gdLst>
                  <a:gd name="connsiteX0" fmla="*/ 43568 w 70974"/>
                  <a:gd name="connsiteY0" fmla="*/ 1808 h 50145"/>
                  <a:gd name="connsiteX1" fmla="*/ 4311 w 70974"/>
                  <a:gd name="connsiteY1" fmla="*/ 22547 h 50145"/>
                  <a:gd name="connsiteX2" fmla="*/ 19866 w 70974"/>
                  <a:gd name="connsiteY2" fmla="*/ 39584 h 50145"/>
                  <a:gd name="connsiteX3" fmla="*/ 70975 w 70974"/>
                  <a:gd name="connsiteY3" fmla="*/ 31436 h 50145"/>
                  <a:gd name="connsiteX4" fmla="*/ 43568 w 70974"/>
                  <a:gd name="connsiteY4" fmla="*/ 1808 h 50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974" h="50145">
                    <a:moveTo>
                      <a:pt x="43568" y="1808"/>
                    </a:moveTo>
                    <a:cubicBezTo>
                      <a:pt x="25791" y="-5599"/>
                      <a:pt x="12459" y="11437"/>
                      <a:pt x="4311" y="22547"/>
                    </a:cubicBezTo>
                    <a:cubicBezTo>
                      <a:pt x="-9762" y="41806"/>
                      <a:pt x="14680" y="33658"/>
                      <a:pt x="19866" y="39584"/>
                    </a:cubicBezTo>
                    <a:cubicBezTo>
                      <a:pt x="41347" y="62545"/>
                      <a:pt x="55419" y="42546"/>
                      <a:pt x="70975" y="31436"/>
                    </a:cubicBezTo>
                    <a:cubicBezTo>
                      <a:pt x="70975" y="13659"/>
                      <a:pt x="55419" y="6252"/>
                      <a:pt x="43568" y="180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8C4E97F8-DC86-4782-AFFE-BE6789223242}"/>
                  </a:ext>
                </a:extLst>
              </p:cNvPr>
              <p:cNvSpPr/>
              <p:nvPr/>
            </p:nvSpPr>
            <p:spPr>
              <a:xfrm>
                <a:off x="9208811" y="4399738"/>
                <a:ext cx="61108" cy="32614"/>
              </a:xfrm>
              <a:custGeom>
                <a:avLst/>
                <a:gdLst>
                  <a:gd name="connsiteX0" fmla="*/ 3333 w 61108"/>
                  <a:gd name="connsiteY0" fmla="*/ 6250 h 32614"/>
                  <a:gd name="connsiteX1" fmla="*/ 3333 w 61108"/>
                  <a:gd name="connsiteY1" fmla="*/ 21805 h 32614"/>
                  <a:gd name="connsiteX2" fmla="*/ 46294 w 61108"/>
                  <a:gd name="connsiteY2" fmla="*/ 29953 h 32614"/>
                  <a:gd name="connsiteX3" fmla="*/ 61108 w 61108"/>
                  <a:gd name="connsiteY3" fmla="*/ 22546 h 32614"/>
                  <a:gd name="connsiteX4" fmla="*/ 42591 w 61108"/>
                  <a:gd name="connsiteY4" fmla="*/ 11435 h 32614"/>
                  <a:gd name="connsiteX5" fmla="*/ 3333 w 61108"/>
                  <a:gd name="connsiteY5" fmla="*/ 6250 h 32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08" h="32614">
                    <a:moveTo>
                      <a:pt x="3333" y="6250"/>
                    </a:moveTo>
                    <a:cubicBezTo>
                      <a:pt x="-1111" y="9954"/>
                      <a:pt x="-1111" y="17361"/>
                      <a:pt x="3333" y="21805"/>
                    </a:cubicBezTo>
                    <a:cubicBezTo>
                      <a:pt x="15926" y="32916"/>
                      <a:pt x="30740" y="35138"/>
                      <a:pt x="46294" y="29953"/>
                    </a:cubicBezTo>
                    <a:cubicBezTo>
                      <a:pt x="51479" y="28471"/>
                      <a:pt x="55924" y="25509"/>
                      <a:pt x="61108" y="22546"/>
                    </a:cubicBezTo>
                    <a:cubicBezTo>
                      <a:pt x="56664" y="9213"/>
                      <a:pt x="47775" y="15139"/>
                      <a:pt x="42591" y="11435"/>
                    </a:cubicBezTo>
                    <a:cubicBezTo>
                      <a:pt x="29999" y="2547"/>
                      <a:pt x="17407" y="-6342"/>
                      <a:pt x="3333" y="625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6D68350E-0064-496A-9C7D-05CA33A56F9E}"/>
                  </a:ext>
                </a:extLst>
              </p:cNvPr>
              <p:cNvSpPr/>
              <p:nvPr/>
            </p:nvSpPr>
            <p:spPr>
              <a:xfrm>
                <a:off x="10103212" y="4476218"/>
                <a:ext cx="54812" cy="23939"/>
              </a:xfrm>
              <a:custGeom>
                <a:avLst/>
                <a:gdLst>
                  <a:gd name="connsiteX0" fmla="*/ 0 w 54812"/>
                  <a:gd name="connsiteY0" fmla="*/ 20137 h 23939"/>
                  <a:gd name="connsiteX1" fmla="*/ 54812 w 54812"/>
                  <a:gd name="connsiteY1" fmla="*/ 21618 h 23939"/>
                  <a:gd name="connsiteX2" fmla="*/ 0 w 54812"/>
                  <a:gd name="connsiteY2" fmla="*/ 20137 h 23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812" h="23939">
                    <a:moveTo>
                      <a:pt x="0" y="20137"/>
                    </a:moveTo>
                    <a:cubicBezTo>
                      <a:pt x="18518" y="26062"/>
                      <a:pt x="34813" y="23840"/>
                      <a:pt x="54812" y="21618"/>
                    </a:cubicBezTo>
                    <a:cubicBezTo>
                      <a:pt x="35554" y="-10232"/>
                      <a:pt x="19258" y="-3566"/>
                      <a:pt x="0" y="2013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FC87F25B-C002-4010-8898-2F6EF62D8269}"/>
                  </a:ext>
                </a:extLst>
              </p:cNvPr>
              <p:cNvSpPr/>
              <p:nvPr/>
            </p:nvSpPr>
            <p:spPr>
              <a:xfrm>
                <a:off x="10996336" y="4399956"/>
                <a:ext cx="28567" cy="26031"/>
              </a:xfrm>
              <a:custGeom>
                <a:avLst/>
                <a:gdLst>
                  <a:gd name="connsiteX0" fmla="*/ 166 w 28567"/>
                  <a:gd name="connsiteY0" fmla="*/ 13440 h 26031"/>
                  <a:gd name="connsiteX1" fmla="*/ 9796 w 28567"/>
                  <a:gd name="connsiteY1" fmla="*/ 26032 h 26031"/>
                  <a:gd name="connsiteX2" fmla="*/ 27573 w 28567"/>
                  <a:gd name="connsiteY2" fmla="*/ 8995 h 26031"/>
                  <a:gd name="connsiteX3" fmla="*/ 17943 w 28567"/>
                  <a:gd name="connsiteY3" fmla="*/ 107 h 26031"/>
                  <a:gd name="connsiteX4" fmla="*/ 166 w 28567"/>
                  <a:gd name="connsiteY4" fmla="*/ 13440 h 2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7" h="26031">
                    <a:moveTo>
                      <a:pt x="166" y="13440"/>
                    </a:moveTo>
                    <a:cubicBezTo>
                      <a:pt x="-574" y="20106"/>
                      <a:pt x="907" y="23809"/>
                      <a:pt x="9796" y="26032"/>
                    </a:cubicBezTo>
                    <a:cubicBezTo>
                      <a:pt x="15721" y="20847"/>
                      <a:pt x="23869" y="16402"/>
                      <a:pt x="27573" y="8995"/>
                    </a:cubicBezTo>
                    <a:cubicBezTo>
                      <a:pt x="31276" y="3070"/>
                      <a:pt x="23869" y="107"/>
                      <a:pt x="17943" y="107"/>
                    </a:cubicBezTo>
                    <a:cubicBezTo>
                      <a:pt x="9055" y="-634"/>
                      <a:pt x="1648" y="2329"/>
                      <a:pt x="166" y="1344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746D4ED7-8D5A-48C5-9CE7-3D17507B0EEC}"/>
                  </a:ext>
                </a:extLst>
              </p:cNvPr>
              <p:cNvSpPr/>
              <p:nvPr/>
            </p:nvSpPr>
            <p:spPr>
              <a:xfrm>
                <a:off x="9138049" y="2353422"/>
                <a:ext cx="594810" cy="97389"/>
              </a:xfrm>
              <a:custGeom>
                <a:avLst/>
                <a:gdLst>
                  <a:gd name="connsiteX0" fmla="*/ 42986 w 594810"/>
                  <a:gd name="connsiteY0" fmla="*/ 97106 h 97389"/>
                  <a:gd name="connsiteX1" fmla="*/ 51133 w 594810"/>
                  <a:gd name="connsiteY1" fmla="*/ 63034 h 97389"/>
                  <a:gd name="connsiteX2" fmla="*/ 91872 w 594810"/>
                  <a:gd name="connsiteY2" fmla="*/ 76367 h 97389"/>
                  <a:gd name="connsiteX3" fmla="*/ 112612 w 594810"/>
                  <a:gd name="connsiteY3" fmla="*/ 84514 h 97389"/>
                  <a:gd name="connsiteX4" fmla="*/ 147425 w 594810"/>
                  <a:gd name="connsiteY4" fmla="*/ 97106 h 97389"/>
                  <a:gd name="connsiteX5" fmla="*/ 569627 w 594810"/>
                  <a:gd name="connsiteY5" fmla="*/ 96366 h 97389"/>
                  <a:gd name="connsiteX6" fmla="*/ 594811 w 594810"/>
                  <a:gd name="connsiteY6" fmla="*/ 91181 h 97389"/>
                  <a:gd name="connsiteX7" fmla="*/ 558516 w 594810"/>
                  <a:gd name="connsiteY7" fmla="*/ 30443 h 97389"/>
                  <a:gd name="connsiteX8" fmla="*/ 522963 w 594810"/>
                  <a:gd name="connsiteY8" fmla="*/ 74 h 97389"/>
                  <a:gd name="connsiteX9" fmla="*/ 300751 w 594810"/>
                  <a:gd name="connsiteY9" fmla="*/ 2296 h 97389"/>
                  <a:gd name="connsiteX10" fmla="*/ 47430 w 594810"/>
                  <a:gd name="connsiteY10" fmla="*/ 74 h 97389"/>
                  <a:gd name="connsiteX11" fmla="*/ 25209 w 594810"/>
                  <a:gd name="connsiteY11" fmla="*/ 27480 h 97389"/>
                  <a:gd name="connsiteX12" fmla="*/ 11135 w 594810"/>
                  <a:gd name="connsiteY12" fmla="*/ 69700 h 97389"/>
                  <a:gd name="connsiteX13" fmla="*/ 25 w 594810"/>
                  <a:gd name="connsiteY13" fmla="*/ 97106 h 97389"/>
                  <a:gd name="connsiteX14" fmla="*/ 42986 w 594810"/>
                  <a:gd name="connsiteY14" fmla="*/ 97106 h 97389"/>
                  <a:gd name="connsiteX15" fmla="*/ 100761 w 594810"/>
                  <a:gd name="connsiteY15" fmla="*/ 11185 h 97389"/>
                  <a:gd name="connsiteX16" fmla="*/ 120019 w 594810"/>
                  <a:gd name="connsiteY16" fmla="*/ 39331 h 97389"/>
                  <a:gd name="connsiteX17" fmla="*/ 87428 w 594810"/>
                  <a:gd name="connsiteY17" fmla="*/ 32665 h 97389"/>
                  <a:gd name="connsiteX18" fmla="*/ 100761 w 594810"/>
                  <a:gd name="connsiteY18" fmla="*/ 11185 h 9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94810" h="97389">
                    <a:moveTo>
                      <a:pt x="42986" y="97106"/>
                    </a:moveTo>
                    <a:cubicBezTo>
                      <a:pt x="51874" y="88959"/>
                      <a:pt x="47430" y="76367"/>
                      <a:pt x="51133" y="63034"/>
                    </a:cubicBezTo>
                    <a:cubicBezTo>
                      <a:pt x="63726" y="74145"/>
                      <a:pt x="73354" y="88959"/>
                      <a:pt x="91872" y="76367"/>
                    </a:cubicBezTo>
                    <a:cubicBezTo>
                      <a:pt x="95576" y="74145"/>
                      <a:pt x="108909" y="79329"/>
                      <a:pt x="112612" y="84514"/>
                    </a:cubicBezTo>
                    <a:cubicBezTo>
                      <a:pt x="122241" y="97847"/>
                      <a:pt x="134093" y="97106"/>
                      <a:pt x="147425" y="97106"/>
                    </a:cubicBezTo>
                    <a:cubicBezTo>
                      <a:pt x="288159" y="97106"/>
                      <a:pt x="428893" y="97106"/>
                      <a:pt x="569627" y="96366"/>
                    </a:cubicBezTo>
                    <a:cubicBezTo>
                      <a:pt x="577034" y="96366"/>
                      <a:pt x="586663" y="100810"/>
                      <a:pt x="594811" y="91181"/>
                    </a:cubicBezTo>
                    <a:cubicBezTo>
                      <a:pt x="569627" y="77848"/>
                      <a:pt x="557776" y="56368"/>
                      <a:pt x="558516" y="30443"/>
                    </a:cubicBezTo>
                    <a:cubicBezTo>
                      <a:pt x="558516" y="3778"/>
                      <a:pt x="546665" y="-667"/>
                      <a:pt x="522963" y="74"/>
                    </a:cubicBezTo>
                    <a:cubicBezTo>
                      <a:pt x="448892" y="2296"/>
                      <a:pt x="374822" y="2296"/>
                      <a:pt x="300751" y="2296"/>
                    </a:cubicBezTo>
                    <a:cubicBezTo>
                      <a:pt x="216311" y="2296"/>
                      <a:pt x="131870" y="1555"/>
                      <a:pt x="47430" y="74"/>
                    </a:cubicBezTo>
                    <a:cubicBezTo>
                      <a:pt x="25949" y="-667"/>
                      <a:pt x="20765" y="5259"/>
                      <a:pt x="25209" y="27480"/>
                    </a:cubicBezTo>
                    <a:cubicBezTo>
                      <a:pt x="27431" y="40813"/>
                      <a:pt x="36319" y="62293"/>
                      <a:pt x="11135" y="69700"/>
                    </a:cubicBezTo>
                    <a:cubicBezTo>
                      <a:pt x="15580" y="81552"/>
                      <a:pt x="-716" y="85996"/>
                      <a:pt x="25" y="97106"/>
                    </a:cubicBezTo>
                    <a:cubicBezTo>
                      <a:pt x="14839" y="97106"/>
                      <a:pt x="28912" y="97106"/>
                      <a:pt x="42986" y="97106"/>
                    </a:cubicBezTo>
                    <a:close/>
                    <a:moveTo>
                      <a:pt x="100761" y="11185"/>
                    </a:moveTo>
                    <a:cubicBezTo>
                      <a:pt x="100020" y="24517"/>
                      <a:pt x="100761" y="37850"/>
                      <a:pt x="120019" y="39331"/>
                    </a:cubicBezTo>
                    <a:cubicBezTo>
                      <a:pt x="104465" y="45257"/>
                      <a:pt x="93354" y="43035"/>
                      <a:pt x="87428" y="32665"/>
                    </a:cubicBezTo>
                    <a:cubicBezTo>
                      <a:pt x="81502" y="23777"/>
                      <a:pt x="88169" y="16370"/>
                      <a:pt x="100761" y="1118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702F24EB-A033-49A4-91AD-003AA681497B}"/>
                  </a:ext>
                </a:extLst>
              </p:cNvPr>
              <p:cNvSpPr/>
              <p:nvPr/>
            </p:nvSpPr>
            <p:spPr>
              <a:xfrm>
                <a:off x="8857019" y="2352659"/>
                <a:ext cx="272083" cy="99724"/>
              </a:xfrm>
              <a:custGeom>
                <a:avLst/>
                <a:gdLst>
                  <a:gd name="connsiteX0" fmla="*/ 36622 w 272083"/>
                  <a:gd name="connsiteY0" fmla="*/ 98609 h 99724"/>
                  <a:gd name="connsiteX1" fmla="*/ 157357 w 272083"/>
                  <a:gd name="connsiteY1" fmla="*/ 99350 h 99724"/>
                  <a:gd name="connsiteX2" fmla="*/ 224021 w 272083"/>
                  <a:gd name="connsiteY2" fmla="*/ 61574 h 99724"/>
                  <a:gd name="connsiteX3" fmla="*/ 235872 w 272083"/>
                  <a:gd name="connsiteY3" fmla="*/ 43056 h 99724"/>
                  <a:gd name="connsiteX4" fmla="*/ 249946 w 272083"/>
                  <a:gd name="connsiteY4" fmla="*/ 34168 h 99724"/>
                  <a:gd name="connsiteX5" fmla="*/ 271426 w 272083"/>
                  <a:gd name="connsiteY5" fmla="*/ 11206 h 99724"/>
                  <a:gd name="connsiteX6" fmla="*/ 243279 w 272083"/>
                  <a:gd name="connsiteY6" fmla="*/ 2318 h 99724"/>
                  <a:gd name="connsiteX7" fmla="*/ 58103 w 272083"/>
                  <a:gd name="connsiteY7" fmla="*/ 2318 h 99724"/>
                  <a:gd name="connsiteX8" fmla="*/ 34401 w 272083"/>
                  <a:gd name="connsiteY8" fmla="*/ 10465 h 99724"/>
                  <a:gd name="connsiteX9" fmla="*/ 57362 w 272083"/>
                  <a:gd name="connsiteY9" fmla="*/ 23798 h 99724"/>
                  <a:gd name="connsiteX10" fmla="*/ 76620 w 272083"/>
                  <a:gd name="connsiteY10" fmla="*/ 34168 h 99724"/>
                  <a:gd name="connsiteX11" fmla="*/ 56622 w 272083"/>
                  <a:gd name="connsiteY11" fmla="*/ 54908 h 99724"/>
                  <a:gd name="connsiteX12" fmla="*/ 20327 w 272083"/>
                  <a:gd name="connsiteY12" fmla="*/ 56389 h 99724"/>
                  <a:gd name="connsiteX13" fmla="*/ 4032 w 272083"/>
                  <a:gd name="connsiteY13" fmla="*/ 78610 h 99724"/>
                  <a:gd name="connsiteX14" fmla="*/ 36622 w 272083"/>
                  <a:gd name="connsiteY14" fmla="*/ 98609 h 9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72083" h="99724">
                    <a:moveTo>
                      <a:pt x="36622" y="98609"/>
                    </a:moveTo>
                    <a:cubicBezTo>
                      <a:pt x="76620" y="97869"/>
                      <a:pt x="117359" y="95647"/>
                      <a:pt x="157357" y="99350"/>
                    </a:cubicBezTo>
                    <a:cubicBezTo>
                      <a:pt x="190689" y="102313"/>
                      <a:pt x="209207" y="87499"/>
                      <a:pt x="224021" y="61574"/>
                    </a:cubicBezTo>
                    <a:cubicBezTo>
                      <a:pt x="227724" y="55648"/>
                      <a:pt x="226984" y="45279"/>
                      <a:pt x="235872" y="43056"/>
                    </a:cubicBezTo>
                    <a:cubicBezTo>
                      <a:pt x="240316" y="40094"/>
                      <a:pt x="244761" y="34909"/>
                      <a:pt x="249946" y="34168"/>
                    </a:cubicBezTo>
                    <a:cubicBezTo>
                      <a:pt x="262537" y="31205"/>
                      <a:pt x="275130" y="28242"/>
                      <a:pt x="271426" y="11206"/>
                    </a:cubicBezTo>
                    <a:cubicBezTo>
                      <a:pt x="267723" y="-5830"/>
                      <a:pt x="252909" y="2318"/>
                      <a:pt x="243279" y="2318"/>
                    </a:cubicBezTo>
                    <a:cubicBezTo>
                      <a:pt x="181801" y="1577"/>
                      <a:pt x="119582" y="1577"/>
                      <a:pt x="58103" y="2318"/>
                    </a:cubicBezTo>
                    <a:cubicBezTo>
                      <a:pt x="50696" y="2318"/>
                      <a:pt x="35141" y="-6571"/>
                      <a:pt x="34401" y="10465"/>
                    </a:cubicBezTo>
                    <a:cubicBezTo>
                      <a:pt x="34401" y="23057"/>
                      <a:pt x="43289" y="28242"/>
                      <a:pt x="57362" y="23798"/>
                    </a:cubicBezTo>
                    <a:cubicBezTo>
                      <a:pt x="62547" y="22317"/>
                      <a:pt x="78843" y="23798"/>
                      <a:pt x="76620" y="34168"/>
                    </a:cubicBezTo>
                    <a:cubicBezTo>
                      <a:pt x="75139" y="41575"/>
                      <a:pt x="74399" y="57871"/>
                      <a:pt x="56622" y="54908"/>
                    </a:cubicBezTo>
                    <a:cubicBezTo>
                      <a:pt x="44771" y="53426"/>
                      <a:pt x="31438" y="58611"/>
                      <a:pt x="20327" y="56389"/>
                    </a:cubicBezTo>
                    <a:cubicBezTo>
                      <a:pt x="-3375" y="51945"/>
                      <a:pt x="-2635" y="62315"/>
                      <a:pt x="4032" y="78610"/>
                    </a:cubicBezTo>
                    <a:cubicBezTo>
                      <a:pt x="7735" y="97869"/>
                      <a:pt x="21068" y="98609"/>
                      <a:pt x="36622" y="986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5A89F2B-7E06-4F32-B8E9-ACAE1708AAD8}"/>
                  </a:ext>
                </a:extLst>
              </p:cNvPr>
              <p:cNvSpPr/>
              <p:nvPr/>
            </p:nvSpPr>
            <p:spPr>
              <a:xfrm>
                <a:off x="8780211" y="2354181"/>
                <a:ext cx="77876" cy="97260"/>
              </a:xfrm>
              <a:custGeom>
                <a:avLst/>
                <a:gdLst>
                  <a:gd name="connsiteX0" fmla="*/ 843 w 77876"/>
                  <a:gd name="connsiteY0" fmla="*/ 95606 h 97260"/>
                  <a:gd name="connsiteX1" fmla="*/ 54174 w 77876"/>
                  <a:gd name="connsiteY1" fmla="*/ 97088 h 97260"/>
                  <a:gd name="connsiteX2" fmla="*/ 77877 w 77876"/>
                  <a:gd name="connsiteY2" fmla="*/ 77089 h 97260"/>
                  <a:gd name="connsiteX3" fmla="*/ 46767 w 77876"/>
                  <a:gd name="connsiteY3" fmla="*/ 31165 h 97260"/>
                  <a:gd name="connsiteX4" fmla="*/ 48249 w 77876"/>
                  <a:gd name="connsiteY4" fmla="*/ 21536 h 97260"/>
                  <a:gd name="connsiteX5" fmla="*/ 26028 w 77876"/>
                  <a:gd name="connsiteY5" fmla="*/ 55 h 97260"/>
                  <a:gd name="connsiteX6" fmla="*/ 103 w 77876"/>
                  <a:gd name="connsiteY6" fmla="*/ 18573 h 97260"/>
                  <a:gd name="connsiteX7" fmla="*/ 843 w 77876"/>
                  <a:gd name="connsiteY7" fmla="*/ 95606 h 97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876" h="97260">
                    <a:moveTo>
                      <a:pt x="843" y="95606"/>
                    </a:moveTo>
                    <a:cubicBezTo>
                      <a:pt x="18621" y="96347"/>
                      <a:pt x="36398" y="95606"/>
                      <a:pt x="54174" y="97088"/>
                    </a:cubicBezTo>
                    <a:cubicBezTo>
                      <a:pt x="70470" y="98569"/>
                      <a:pt x="75654" y="90421"/>
                      <a:pt x="77877" y="77089"/>
                    </a:cubicBezTo>
                    <a:cubicBezTo>
                      <a:pt x="37138" y="72644"/>
                      <a:pt x="36398" y="71163"/>
                      <a:pt x="46767" y="31165"/>
                    </a:cubicBezTo>
                    <a:cubicBezTo>
                      <a:pt x="47508" y="28202"/>
                      <a:pt x="48249" y="24499"/>
                      <a:pt x="48249" y="21536"/>
                    </a:cubicBezTo>
                    <a:cubicBezTo>
                      <a:pt x="48989" y="5981"/>
                      <a:pt x="41582" y="-685"/>
                      <a:pt x="26028" y="55"/>
                    </a:cubicBezTo>
                    <a:cubicBezTo>
                      <a:pt x="13435" y="796"/>
                      <a:pt x="-1379" y="-3648"/>
                      <a:pt x="103" y="18573"/>
                    </a:cubicBezTo>
                    <a:cubicBezTo>
                      <a:pt x="1584" y="44498"/>
                      <a:pt x="843" y="70422"/>
                      <a:pt x="843" y="9560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A234E17C-CD13-4324-A6DC-E81A38455475}"/>
                  </a:ext>
                </a:extLst>
              </p:cNvPr>
              <p:cNvSpPr/>
              <p:nvPr/>
            </p:nvSpPr>
            <p:spPr>
              <a:xfrm>
                <a:off x="9760673" y="2353266"/>
                <a:ext cx="2430037" cy="263179"/>
              </a:xfrm>
              <a:custGeom>
                <a:avLst/>
                <a:gdLst>
                  <a:gd name="connsiteX0" fmla="*/ 33666 w 2430037"/>
                  <a:gd name="connsiteY0" fmla="*/ 79485 h 263179"/>
                  <a:gd name="connsiteX1" fmla="*/ 48480 w 2430037"/>
                  <a:gd name="connsiteY1" fmla="*/ 80226 h 263179"/>
                  <a:gd name="connsiteX2" fmla="*/ 71441 w 2430037"/>
                  <a:gd name="connsiteY2" fmla="*/ 96521 h 263179"/>
                  <a:gd name="connsiteX3" fmla="*/ 1056579 w 2430037"/>
                  <a:gd name="connsiteY3" fmla="*/ 97262 h 263179"/>
                  <a:gd name="connsiteX4" fmla="*/ 1346935 w 2430037"/>
                  <a:gd name="connsiteY4" fmla="*/ 97262 h 263179"/>
                  <a:gd name="connsiteX5" fmla="*/ 1368415 w 2430037"/>
                  <a:gd name="connsiteY5" fmla="*/ 66893 h 263179"/>
                  <a:gd name="connsiteX6" fmla="*/ 1371378 w 2430037"/>
                  <a:gd name="connsiteY6" fmla="*/ 41709 h 263179"/>
                  <a:gd name="connsiteX7" fmla="*/ 1428412 w 2430037"/>
                  <a:gd name="connsiteY7" fmla="*/ 77263 h 263179"/>
                  <a:gd name="connsiteX8" fmla="*/ 1467670 w 2430037"/>
                  <a:gd name="connsiteY8" fmla="*/ 97262 h 263179"/>
                  <a:gd name="connsiteX9" fmla="*/ 2053567 w 2430037"/>
                  <a:gd name="connsiteY9" fmla="*/ 97262 h 263179"/>
                  <a:gd name="connsiteX10" fmla="*/ 2200227 w 2430037"/>
                  <a:gd name="connsiteY10" fmla="*/ 140964 h 263179"/>
                  <a:gd name="connsiteX11" fmla="*/ 2274297 w 2430037"/>
                  <a:gd name="connsiteY11" fmla="*/ 138742 h 263179"/>
                  <a:gd name="connsiteX12" fmla="*/ 2296519 w 2430037"/>
                  <a:gd name="connsiteY12" fmla="*/ 129112 h 263179"/>
                  <a:gd name="connsiteX13" fmla="*/ 2389847 w 2430037"/>
                  <a:gd name="connsiteY13" fmla="*/ 219478 h 263179"/>
                  <a:gd name="connsiteX14" fmla="*/ 2426882 w 2430037"/>
                  <a:gd name="connsiteY14" fmla="*/ 263180 h 263179"/>
                  <a:gd name="connsiteX15" fmla="*/ 2429845 w 2430037"/>
                  <a:gd name="connsiteY15" fmla="*/ 245403 h 263179"/>
                  <a:gd name="connsiteX16" fmla="*/ 2183190 w 2430037"/>
                  <a:gd name="connsiteY16" fmla="*/ 3192 h 263179"/>
                  <a:gd name="connsiteX17" fmla="*/ 2140229 w 2430037"/>
                  <a:gd name="connsiteY17" fmla="*/ 29858 h 263179"/>
                  <a:gd name="connsiteX18" fmla="*/ 2098009 w 2430037"/>
                  <a:gd name="connsiteY18" fmla="*/ 62449 h 263179"/>
                  <a:gd name="connsiteX19" fmla="*/ 2078751 w 2430037"/>
                  <a:gd name="connsiteY19" fmla="*/ 46153 h 263179"/>
                  <a:gd name="connsiteX20" fmla="*/ 2101713 w 2430037"/>
                  <a:gd name="connsiteY20" fmla="*/ 3933 h 263179"/>
                  <a:gd name="connsiteX21" fmla="*/ 2073566 w 2430037"/>
                  <a:gd name="connsiteY21" fmla="*/ 2452 h 263179"/>
                  <a:gd name="connsiteX22" fmla="*/ 1980978 w 2430037"/>
                  <a:gd name="connsiteY22" fmla="*/ 16525 h 263179"/>
                  <a:gd name="connsiteX23" fmla="*/ 1969867 w 2430037"/>
                  <a:gd name="connsiteY23" fmla="*/ 17266 h 263179"/>
                  <a:gd name="connsiteX24" fmla="*/ 1915796 w 2430037"/>
                  <a:gd name="connsiteY24" fmla="*/ 2452 h 263179"/>
                  <a:gd name="connsiteX25" fmla="*/ 1168425 w 2430037"/>
                  <a:gd name="connsiteY25" fmla="*/ 3933 h 263179"/>
                  <a:gd name="connsiteX26" fmla="*/ 444015 w 2430037"/>
                  <a:gd name="connsiteY26" fmla="*/ 3933 h 263179"/>
                  <a:gd name="connsiteX27" fmla="*/ 431424 w 2430037"/>
                  <a:gd name="connsiteY27" fmla="*/ 48376 h 263179"/>
                  <a:gd name="connsiteX28" fmla="*/ 401795 w 2430037"/>
                  <a:gd name="connsiteY28" fmla="*/ 22451 h 263179"/>
                  <a:gd name="connsiteX29" fmla="*/ 372167 w 2430037"/>
                  <a:gd name="connsiteY29" fmla="*/ 2452 h 263179"/>
                  <a:gd name="connsiteX30" fmla="*/ 98106 w 2430037"/>
                  <a:gd name="connsiteY30" fmla="*/ 3192 h 263179"/>
                  <a:gd name="connsiteX31" fmla="*/ 9222 w 2430037"/>
                  <a:gd name="connsiteY31" fmla="*/ 32821 h 263179"/>
                  <a:gd name="connsiteX32" fmla="*/ 3296 w 2430037"/>
                  <a:gd name="connsiteY32" fmla="*/ 65412 h 263179"/>
                  <a:gd name="connsiteX33" fmla="*/ 33666 w 2430037"/>
                  <a:gd name="connsiteY33" fmla="*/ 79485 h 263179"/>
                  <a:gd name="connsiteX34" fmla="*/ 905475 w 2430037"/>
                  <a:gd name="connsiteY34" fmla="*/ 38006 h 263179"/>
                  <a:gd name="connsiteX35" fmla="*/ 938806 w 2430037"/>
                  <a:gd name="connsiteY35" fmla="*/ 59486 h 263179"/>
                  <a:gd name="connsiteX36" fmla="*/ 918808 w 2430037"/>
                  <a:gd name="connsiteY36" fmla="*/ 76522 h 263179"/>
                  <a:gd name="connsiteX37" fmla="*/ 892142 w 2430037"/>
                  <a:gd name="connsiteY37" fmla="*/ 49857 h 263179"/>
                  <a:gd name="connsiteX38" fmla="*/ 905475 w 2430037"/>
                  <a:gd name="connsiteY38" fmla="*/ 38006 h 263179"/>
                  <a:gd name="connsiteX39" fmla="*/ 821775 w 2430037"/>
                  <a:gd name="connsiteY39" fmla="*/ 32080 h 263179"/>
                  <a:gd name="connsiteX40" fmla="*/ 846218 w 2430037"/>
                  <a:gd name="connsiteY40" fmla="*/ 10600 h 263179"/>
                  <a:gd name="connsiteX41" fmla="*/ 862513 w 2430037"/>
                  <a:gd name="connsiteY41" fmla="*/ 40228 h 263179"/>
                  <a:gd name="connsiteX42" fmla="*/ 840292 w 2430037"/>
                  <a:gd name="connsiteY42" fmla="*/ 59486 h 263179"/>
                  <a:gd name="connsiteX43" fmla="*/ 809183 w 2430037"/>
                  <a:gd name="connsiteY43" fmla="*/ 59486 h 263179"/>
                  <a:gd name="connsiteX44" fmla="*/ 821775 w 2430037"/>
                  <a:gd name="connsiteY44" fmla="*/ 32080 h 26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2430037" h="263179">
                    <a:moveTo>
                      <a:pt x="33666" y="79485"/>
                    </a:moveTo>
                    <a:cubicBezTo>
                      <a:pt x="38110" y="76522"/>
                      <a:pt x="51442" y="72819"/>
                      <a:pt x="48480" y="80226"/>
                    </a:cubicBezTo>
                    <a:cubicBezTo>
                      <a:pt x="36628" y="115039"/>
                      <a:pt x="65515" y="96521"/>
                      <a:pt x="71441" y="96521"/>
                    </a:cubicBezTo>
                    <a:cubicBezTo>
                      <a:pt x="399573" y="97262"/>
                      <a:pt x="727706" y="97262"/>
                      <a:pt x="1056579" y="97262"/>
                    </a:cubicBezTo>
                    <a:cubicBezTo>
                      <a:pt x="1153611" y="97262"/>
                      <a:pt x="1249902" y="97262"/>
                      <a:pt x="1346935" y="97262"/>
                    </a:cubicBezTo>
                    <a:cubicBezTo>
                      <a:pt x="1379526" y="97262"/>
                      <a:pt x="1380266" y="95040"/>
                      <a:pt x="1368415" y="66893"/>
                    </a:cubicBezTo>
                    <a:cubicBezTo>
                      <a:pt x="1365452" y="60227"/>
                      <a:pt x="1363971" y="51338"/>
                      <a:pt x="1371378" y="41709"/>
                    </a:cubicBezTo>
                    <a:cubicBezTo>
                      <a:pt x="1389896" y="55042"/>
                      <a:pt x="1418783" y="56523"/>
                      <a:pt x="1428412" y="77263"/>
                    </a:cubicBezTo>
                    <a:cubicBezTo>
                      <a:pt x="1438042" y="98743"/>
                      <a:pt x="1450633" y="97262"/>
                      <a:pt x="1467670" y="97262"/>
                    </a:cubicBezTo>
                    <a:cubicBezTo>
                      <a:pt x="1663216" y="97262"/>
                      <a:pt x="1858021" y="97262"/>
                      <a:pt x="2053567" y="97262"/>
                    </a:cubicBezTo>
                    <a:cubicBezTo>
                      <a:pt x="2106898" y="97262"/>
                      <a:pt x="2158006" y="109113"/>
                      <a:pt x="2200227" y="140964"/>
                    </a:cubicBezTo>
                    <a:cubicBezTo>
                      <a:pt x="2229855" y="163185"/>
                      <a:pt x="2249113" y="160963"/>
                      <a:pt x="2274297" y="138742"/>
                    </a:cubicBezTo>
                    <a:cubicBezTo>
                      <a:pt x="2277260" y="136519"/>
                      <a:pt x="2283926" y="122446"/>
                      <a:pt x="2296519" y="129112"/>
                    </a:cubicBezTo>
                    <a:cubicBezTo>
                      <a:pt x="2336516" y="150593"/>
                      <a:pt x="2369107" y="179480"/>
                      <a:pt x="2389847" y="219478"/>
                    </a:cubicBezTo>
                    <a:cubicBezTo>
                      <a:pt x="2398735" y="237255"/>
                      <a:pt x="2430586" y="234292"/>
                      <a:pt x="2426882" y="263180"/>
                    </a:cubicBezTo>
                    <a:cubicBezTo>
                      <a:pt x="2429104" y="256514"/>
                      <a:pt x="2430586" y="250588"/>
                      <a:pt x="2429845" y="245403"/>
                    </a:cubicBezTo>
                    <a:cubicBezTo>
                      <a:pt x="2410586" y="117261"/>
                      <a:pt x="2309851" y="19488"/>
                      <a:pt x="2183190" y="3192"/>
                    </a:cubicBezTo>
                    <a:cubicBezTo>
                      <a:pt x="2160969" y="230"/>
                      <a:pt x="2142452" y="-3474"/>
                      <a:pt x="2140229" y="29858"/>
                    </a:cubicBezTo>
                    <a:cubicBezTo>
                      <a:pt x="2138748" y="49857"/>
                      <a:pt x="2127638" y="73559"/>
                      <a:pt x="2098009" y="62449"/>
                    </a:cubicBezTo>
                    <a:cubicBezTo>
                      <a:pt x="2089862" y="59486"/>
                      <a:pt x="2078011" y="55783"/>
                      <a:pt x="2078751" y="46153"/>
                    </a:cubicBezTo>
                    <a:cubicBezTo>
                      <a:pt x="2080232" y="29858"/>
                      <a:pt x="2082455" y="12822"/>
                      <a:pt x="2101713" y="3933"/>
                    </a:cubicBezTo>
                    <a:cubicBezTo>
                      <a:pt x="2091343" y="1711"/>
                      <a:pt x="2080973" y="-1252"/>
                      <a:pt x="2073566" y="2452"/>
                    </a:cubicBezTo>
                    <a:cubicBezTo>
                      <a:pt x="2043938" y="17266"/>
                      <a:pt x="2009125" y="-6437"/>
                      <a:pt x="1980978" y="16525"/>
                    </a:cubicBezTo>
                    <a:cubicBezTo>
                      <a:pt x="1978016" y="18747"/>
                      <a:pt x="1972090" y="22451"/>
                      <a:pt x="1969867" y="17266"/>
                    </a:cubicBezTo>
                    <a:cubicBezTo>
                      <a:pt x="1957275" y="-7918"/>
                      <a:pt x="1934314" y="2452"/>
                      <a:pt x="1915796" y="2452"/>
                    </a:cubicBezTo>
                    <a:cubicBezTo>
                      <a:pt x="1666920" y="2452"/>
                      <a:pt x="1417302" y="3933"/>
                      <a:pt x="1168425" y="3933"/>
                    </a:cubicBezTo>
                    <a:cubicBezTo>
                      <a:pt x="928436" y="3933"/>
                      <a:pt x="688448" y="3933"/>
                      <a:pt x="444015" y="3933"/>
                    </a:cubicBezTo>
                    <a:cubicBezTo>
                      <a:pt x="456608" y="23932"/>
                      <a:pt x="449941" y="41709"/>
                      <a:pt x="431424" y="48376"/>
                    </a:cubicBezTo>
                    <a:cubicBezTo>
                      <a:pt x="426239" y="50598"/>
                      <a:pt x="403276" y="36524"/>
                      <a:pt x="401795" y="22451"/>
                    </a:cubicBezTo>
                    <a:cubicBezTo>
                      <a:pt x="399573" y="970"/>
                      <a:pt x="386981" y="2452"/>
                      <a:pt x="372167" y="2452"/>
                    </a:cubicBezTo>
                    <a:cubicBezTo>
                      <a:pt x="281060" y="3192"/>
                      <a:pt x="189214" y="970"/>
                      <a:pt x="98106" y="3192"/>
                    </a:cubicBezTo>
                    <a:cubicBezTo>
                      <a:pt x="67738" y="3933"/>
                      <a:pt x="29221" y="-15325"/>
                      <a:pt x="9222" y="32821"/>
                    </a:cubicBezTo>
                    <a:cubicBezTo>
                      <a:pt x="4037" y="45413"/>
                      <a:pt x="-4852" y="50598"/>
                      <a:pt x="3296" y="65412"/>
                    </a:cubicBezTo>
                    <a:cubicBezTo>
                      <a:pt x="8481" y="80226"/>
                      <a:pt x="15148" y="89855"/>
                      <a:pt x="33666" y="79485"/>
                    </a:cubicBezTo>
                    <a:close/>
                    <a:moveTo>
                      <a:pt x="905475" y="38006"/>
                    </a:moveTo>
                    <a:cubicBezTo>
                      <a:pt x="913622" y="51338"/>
                      <a:pt x="933622" y="45413"/>
                      <a:pt x="938806" y="59486"/>
                    </a:cubicBezTo>
                    <a:cubicBezTo>
                      <a:pt x="934362" y="69856"/>
                      <a:pt x="928436" y="78744"/>
                      <a:pt x="918808" y="76522"/>
                    </a:cubicBezTo>
                    <a:cubicBezTo>
                      <a:pt x="906215" y="72819"/>
                      <a:pt x="893624" y="64671"/>
                      <a:pt x="892142" y="49857"/>
                    </a:cubicBezTo>
                    <a:cubicBezTo>
                      <a:pt x="892142" y="43931"/>
                      <a:pt x="903252" y="34302"/>
                      <a:pt x="905475" y="38006"/>
                    </a:cubicBezTo>
                    <a:close/>
                    <a:moveTo>
                      <a:pt x="821775" y="32080"/>
                    </a:moveTo>
                    <a:cubicBezTo>
                      <a:pt x="823257" y="15784"/>
                      <a:pt x="835848" y="9118"/>
                      <a:pt x="846218" y="10600"/>
                    </a:cubicBezTo>
                    <a:cubicBezTo>
                      <a:pt x="859551" y="12822"/>
                      <a:pt x="860292" y="29858"/>
                      <a:pt x="862513" y="40228"/>
                    </a:cubicBezTo>
                    <a:cubicBezTo>
                      <a:pt x="865476" y="54301"/>
                      <a:pt x="851403" y="58005"/>
                      <a:pt x="840292" y="59486"/>
                    </a:cubicBezTo>
                    <a:cubicBezTo>
                      <a:pt x="831404" y="60967"/>
                      <a:pt x="821775" y="59486"/>
                      <a:pt x="809183" y="59486"/>
                    </a:cubicBezTo>
                    <a:cubicBezTo>
                      <a:pt x="814368" y="49857"/>
                      <a:pt x="821034" y="40968"/>
                      <a:pt x="821775" y="320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1C3B52C-24E3-4A08-AC7C-FF8AB68F6C5B}"/>
                  </a:ext>
                </a:extLst>
              </p:cNvPr>
              <p:cNvSpPr/>
              <p:nvPr/>
            </p:nvSpPr>
            <p:spPr>
              <a:xfrm>
                <a:off x="11045388" y="2548750"/>
                <a:ext cx="1145228" cy="1950567"/>
              </a:xfrm>
              <a:custGeom>
                <a:avLst/>
                <a:gdLst>
                  <a:gd name="connsiteX0" fmla="*/ 1140685 w 1145228"/>
                  <a:gd name="connsiteY0" fmla="*/ 81028 h 1950567"/>
                  <a:gd name="connsiteX1" fmla="*/ 1059949 w 1145228"/>
                  <a:gd name="connsiteY1" fmla="*/ 86213 h 1950567"/>
                  <a:gd name="connsiteX2" fmla="*/ 1080688 w 1145228"/>
                  <a:gd name="connsiteY2" fmla="*/ 76584 h 1950567"/>
                  <a:gd name="connsiteX3" fmla="*/ 1094022 w 1145228"/>
                  <a:gd name="connsiteY3" fmla="*/ 41771 h 1950567"/>
                  <a:gd name="connsiteX4" fmla="*/ 1001433 w 1145228"/>
                  <a:gd name="connsiteY4" fmla="*/ 291 h 1950567"/>
                  <a:gd name="connsiteX5" fmla="*/ 989582 w 1145228"/>
                  <a:gd name="connsiteY5" fmla="*/ 8439 h 1950567"/>
                  <a:gd name="connsiteX6" fmla="*/ 1026618 w 1145228"/>
                  <a:gd name="connsiteY6" fmla="*/ 76584 h 1950567"/>
                  <a:gd name="connsiteX7" fmla="*/ 1036246 w 1145228"/>
                  <a:gd name="connsiteY7" fmla="*/ 116582 h 1950567"/>
                  <a:gd name="connsiteX8" fmla="*/ 1035506 w 1145228"/>
                  <a:gd name="connsiteY8" fmla="*/ 319535 h 1950567"/>
                  <a:gd name="connsiteX9" fmla="*/ 1036246 w 1145228"/>
                  <a:gd name="connsiteY9" fmla="*/ 1633546 h 1950567"/>
                  <a:gd name="connsiteX10" fmla="*/ 1036246 w 1145228"/>
                  <a:gd name="connsiteY10" fmla="*/ 1633546 h 1950567"/>
                  <a:gd name="connsiteX11" fmla="*/ 1027358 w 1145228"/>
                  <a:gd name="connsiteY11" fmla="*/ 1675025 h 1950567"/>
                  <a:gd name="connsiteX12" fmla="*/ 1027358 w 1145228"/>
                  <a:gd name="connsiteY12" fmla="*/ 1675025 h 1950567"/>
                  <a:gd name="connsiteX13" fmla="*/ 1027358 w 1145228"/>
                  <a:gd name="connsiteY13" fmla="*/ 1675025 h 1950567"/>
                  <a:gd name="connsiteX14" fmla="*/ 709596 w 1145228"/>
                  <a:gd name="connsiteY14" fmla="*/ 1849831 h 1950567"/>
                  <a:gd name="connsiteX15" fmla="*/ 723669 w 1145228"/>
                  <a:gd name="connsiteY15" fmla="*/ 1877978 h 1950567"/>
                  <a:gd name="connsiteX16" fmla="*/ 707373 w 1145228"/>
                  <a:gd name="connsiteY16" fmla="*/ 1887607 h 1950567"/>
                  <a:gd name="connsiteX17" fmla="*/ 687374 w 1145228"/>
                  <a:gd name="connsiteY17" fmla="*/ 1875015 h 1950567"/>
                  <a:gd name="connsiteX18" fmla="*/ 683671 w 1145228"/>
                  <a:gd name="connsiteY18" fmla="*/ 1859461 h 1950567"/>
                  <a:gd name="connsiteX19" fmla="*/ 644413 w 1145228"/>
                  <a:gd name="connsiteY19" fmla="*/ 1872793 h 1950567"/>
                  <a:gd name="connsiteX20" fmla="*/ 650339 w 1145228"/>
                  <a:gd name="connsiteY20" fmla="*/ 1896496 h 1950567"/>
                  <a:gd name="connsiteX21" fmla="*/ 692559 w 1145228"/>
                  <a:gd name="connsiteY21" fmla="*/ 1925383 h 1950567"/>
                  <a:gd name="connsiteX22" fmla="*/ 654043 w 1145228"/>
                  <a:gd name="connsiteY22" fmla="*/ 1918717 h 1950567"/>
                  <a:gd name="connsiteX23" fmla="*/ 610341 w 1145228"/>
                  <a:gd name="connsiteY23" fmla="*/ 1894274 h 1950567"/>
                  <a:gd name="connsiteX24" fmla="*/ 636266 w 1145228"/>
                  <a:gd name="connsiteY24" fmla="*/ 1854276 h 1950567"/>
                  <a:gd name="connsiteX25" fmla="*/ 0 w 1145228"/>
                  <a:gd name="connsiteY25" fmla="*/ 1854276 h 1950567"/>
                  <a:gd name="connsiteX26" fmla="*/ 18518 w 1145228"/>
                  <a:gd name="connsiteY26" fmla="*/ 1903903 h 1950567"/>
                  <a:gd name="connsiteX27" fmla="*/ 32591 w 1145228"/>
                  <a:gd name="connsiteY27" fmla="*/ 1932050 h 1950567"/>
                  <a:gd name="connsiteX28" fmla="*/ 5185 w 1145228"/>
                  <a:gd name="connsiteY28" fmla="*/ 1932790 h 1950567"/>
                  <a:gd name="connsiteX29" fmla="*/ 17777 w 1145228"/>
                  <a:gd name="connsiteY29" fmla="*/ 1949086 h 1950567"/>
                  <a:gd name="connsiteX30" fmla="*/ 128142 w 1145228"/>
                  <a:gd name="connsiteY30" fmla="*/ 1949086 h 1950567"/>
                  <a:gd name="connsiteX31" fmla="*/ 139993 w 1145228"/>
                  <a:gd name="connsiteY31" fmla="*/ 1942419 h 1950567"/>
                  <a:gd name="connsiteX32" fmla="*/ 141475 w 1145228"/>
                  <a:gd name="connsiteY32" fmla="*/ 1900199 h 1950567"/>
                  <a:gd name="connsiteX33" fmla="*/ 149623 w 1145228"/>
                  <a:gd name="connsiteY33" fmla="*/ 1864645 h 1950567"/>
                  <a:gd name="connsiteX34" fmla="*/ 175548 w 1145228"/>
                  <a:gd name="connsiteY34" fmla="*/ 1877237 h 1950567"/>
                  <a:gd name="connsiteX35" fmla="*/ 232581 w 1145228"/>
                  <a:gd name="connsiteY35" fmla="*/ 1883163 h 1950567"/>
                  <a:gd name="connsiteX36" fmla="*/ 285171 w 1145228"/>
                  <a:gd name="connsiteY36" fmla="*/ 1923902 h 1950567"/>
                  <a:gd name="connsiteX37" fmla="*/ 300727 w 1145228"/>
                  <a:gd name="connsiteY37" fmla="*/ 1912791 h 1950567"/>
                  <a:gd name="connsiteX38" fmla="*/ 305171 w 1145228"/>
                  <a:gd name="connsiteY38" fmla="*/ 1891311 h 1950567"/>
                  <a:gd name="connsiteX39" fmla="*/ 329614 w 1145228"/>
                  <a:gd name="connsiteY39" fmla="*/ 1912050 h 1950567"/>
                  <a:gd name="connsiteX40" fmla="*/ 354057 w 1145228"/>
                  <a:gd name="connsiteY40" fmla="*/ 1949086 h 1950567"/>
                  <a:gd name="connsiteX41" fmla="*/ 745890 w 1145228"/>
                  <a:gd name="connsiteY41" fmla="*/ 1949086 h 1950567"/>
                  <a:gd name="connsiteX42" fmla="*/ 766629 w 1145228"/>
                  <a:gd name="connsiteY42" fmla="*/ 1930568 h 1950567"/>
                  <a:gd name="connsiteX43" fmla="*/ 785147 w 1145228"/>
                  <a:gd name="connsiteY43" fmla="*/ 1908347 h 1950567"/>
                  <a:gd name="connsiteX44" fmla="*/ 794036 w 1145228"/>
                  <a:gd name="connsiteY44" fmla="*/ 1920939 h 1950567"/>
                  <a:gd name="connsiteX45" fmla="*/ 822924 w 1145228"/>
                  <a:gd name="connsiteY45" fmla="*/ 1930568 h 1950567"/>
                  <a:gd name="connsiteX46" fmla="*/ 814035 w 1145228"/>
                  <a:gd name="connsiteY46" fmla="*/ 1906125 h 1950567"/>
                  <a:gd name="connsiteX47" fmla="*/ 837738 w 1145228"/>
                  <a:gd name="connsiteY47" fmla="*/ 1918717 h 1950567"/>
                  <a:gd name="connsiteX48" fmla="*/ 815517 w 1145228"/>
                  <a:gd name="connsiteY48" fmla="*/ 1950567 h 1950567"/>
                  <a:gd name="connsiteX49" fmla="*/ 924400 w 1145228"/>
                  <a:gd name="connsiteY49" fmla="*/ 1944642 h 1950567"/>
                  <a:gd name="connsiteX50" fmla="*/ 955509 w 1145228"/>
                  <a:gd name="connsiteY50" fmla="*/ 1932790 h 1950567"/>
                  <a:gd name="connsiteX51" fmla="*/ 1143648 w 1145228"/>
                  <a:gd name="connsiteY51" fmla="*/ 1670581 h 1950567"/>
                  <a:gd name="connsiteX52" fmla="*/ 1143648 w 1145228"/>
                  <a:gd name="connsiteY52" fmla="*/ 171394 h 1950567"/>
                  <a:gd name="connsiteX53" fmla="*/ 1140685 w 1145228"/>
                  <a:gd name="connsiteY53" fmla="*/ 81028 h 1950567"/>
                  <a:gd name="connsiteX54" fmla="*/ 1025136 w 1145228"/>
                  <a:gd name="connsiteY54" fmla="*/ 1812796 h 1950567"/>
                  <a:gd name="connsiteX55" fmla="*/ 1001433 w 1145228"/>
                  <a:gd name="connsiteY55" fmla="*/ 1780205 h 1950567"/>
                  <a:gd name="connsiteX56" fmla="*/ 1011803 w 1145228"/>
                  <a:gd name="connsiteY56" fmla="*/ 1732059 h 1950567"/>
                  <a:gd name="connsiteX57" fmla="*/ 1054764 w 1145228"/>
                  <a:gd name="connsiteY57" fmla="*/ 1766132 h 1950567"/>
                  <a:gd name="connsiteX58" fmla="*/ 1025136 w 1145228"/>
                  <a:gd name="connsiteY58" fmla="*/ 1812796 h 1950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1145228" h="1950567">
                    <a:moveTo>
                      <a:pt x="1140685" y="81028"/>
                    </a:moveTo>
                    <a:cubicBezTo>
                      <a:pt x="1107354" y="118064"/>
                      <a:pt x="1082911" y="119545"/>
                      <a:pt x="1059949" y="86213"/>
                    </a:cubicBezTo>
                    <a:cubicBezTo>
                      <a:pt x="1066615" y="83250"/>
                      <a:pt x="1074022" y="76584"/>
                      <a:pt x="1080688" y="76584"/>
                    </a:cubicBezTo>
                    <a:cubicBezTo>
                      <a:pt x="1116243" y="76584"/>
                      <a:pt x="1095503" y="52881"/>
                      <a:pt x="1094022" y="41771"/>
                    </a:cubicBezTo>
                    <a:cubicBezTo>
                      <a:pt x="1092540" y="29179"/>
                      <a:pt x="1015507" y="-3412"/>
                      <a:pt x="1001433" y="291"/>
                    </a:cubicBezTo>
                    <a:cubicBezTo>
                      <a:pt x="996989" y="1773"/>
                      <a:pt x="989582" y="1032"/>
                      <a:pt x="989582" y="8439"/>
                    </a:cubicBezTo>
                    <a:cubicBezTo>
                      <a:pt x="1002174" y="31401"/>
                      <a:pt x="1014766" y="54363"/>
                      <a:pt x="1026618" y="76584"/>
                    </a:cubicBezTo>
                    <a:cubicBezTo>
                      <a:pt x="1029580" y="89917"/>
                      <a:pt x="1033283" y="103249"/>
                      <a:pt x="1036246" y="116582"/>
                    </a:cubicBezTo>
                    <a:cubicBezTo>
                      <a:pt x="1036246" y="183986"/>
                      <a:pt x="1035506" y="252131"/>
                      <a:pt x="1035506" y="319535"/>
                    </a:cubicBezTo>
                    <a:cubicBezTo>
                      <a:pt x="1035506" y="757292"/>
                      <a:pt x="1036246" y="1195048"/>
                      <a:pt x="1036246" y="1633546"/>
                    </a:cubicBezTo>
                    <a:cubicBezTo>
                      <a:pt x="1036246" y="1633546"/>
                      <a:pt x="1036246" y="1633546"/>
                      <a:pt x="1036246" y="1633546"/>
                    </a:cubicBezTo>
                    <a:cubicBezTo>
                      <a:pt x="1033283" y="1647619"/>
                      <a:pt x="1030321" y="1660952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966620" y="1809833"/>
                      <a:pt x="859218" y="1863905"/>
                      <a:pt x="709596" y="1849831"/>
                    </a:cubicBezTo>
                    <a:cubicBezTo>
                      <a:pt x="719225" y="1860942"/>
                      <a:pt x="724410" y="1868349"/>
                      <a:pt x="723669" y="1877978"/>
                    </a:cubicBezTo>
                    <a:cubicBezTo>
                      <a:pt x="722187" y="1889829"/>
                      <a:pt x="711818" y="1891311"/>
                      <a:pt x="707373" y="1887607"/>
                    </a:cubicBezTo>
                    <a:cubicBezTo>
                      <a:pt x="700707" y="1883163"/>
                      <a:pt x="685152" y="1890570"/>
                      <a:pt x="687374" y="1875015"/>
                    </a:cubicBezTo>
                    <a:cubicBezTo>
                      <a:pt x="688855" y="1868349"/>
                      <a:pt x="699225" y="1859461"/>
                      <a:pt x="683671" y="1859461"/>
                    </a:cubicBezTo>
                    <a:cubicBezTo>
                      <a:pt x="669597" y="1858720"/>
                      <a:pt x="654043" y="1860942"/>
                      <a:pt x="644413" y="1872793"/>
                    </a:cubicBezTo>
                    <a:cubicBezTo>
                      <a:pt x="639229" y="1878719"/>
                      <a:pt x="640710" y="1890570"/>
                      <a:pt x="650339" y="1896496"/>
                    </a:cubicBezTo>
                    <a:cubicBezTo>
                      <a:pt x="664413" y="1906125"/>
                      <a:pt x="678486" y="1915754"/>
                      <a:pt x="692559" y="1925383"/>
                    </a:cubicBezTo>
                    <a:cubicBezTo>
                      <a:pt x="678486" y="1926124"/>
                      <a:pt x="666634" y="1920198"/>
                      <a:pt x="654043" y="1918717"/>
                    </a:cubicBezTo>
                    <a:cubicBezTo>
                      <a:pt x="634785" y="1917235"/>
                      <a:pt x="617007" y="1912050"/>
                      <a:pt x="610341" y="1894274"/>
                    </a:cubicBezTo>
                    <a:cubicBezTo>
                      <a:pt x="602934" y="1873534"/>
                      <a:pt x="622192" y="1865386"/>
                      <a:pt x="636266" y="1854276"/>
                    </a:cubicBezTo>
                    <a:cubicBezTo>
                      <a:pt x="425165" y="1854276"/>
                      <a:pt x="214804" y="1854276"/>
                      <a:pt x="0" y="1854276"/>
                    </a:cubicBezTo>
                    <a:cubicBezTo>
                      <a:pt x="20740" y="1867608"/>
                      <a:pt x="0" y="1892052"/>
                      <a:pt x="18518" y="1903903"/>
                    </a:cubicBezTo>
                    <a:cubicBezTo>
                      <a:pt x="28888" y="1910569"/>
                      <a:pt x="37035" y="1920939"/>
                      <a:pt x="32591" y="1932050"/>
                    </a:cubicBezTo>
                    <a:cubicBezTo>
                      <a:pt x="26666" y="1947604"/>
                      <a:pt x="14074" y="1926124"/>
                      <a:pt x="5185" y="1932790"/>
                    </a:cubicBezTo>
                    <a:cubicBezTo>
                      <a:pt x="3704" y="1942419"/>
                      <a:pt x="4445" y="1949826"/>
                      <a:pt x="17777" y="1949086"/>
                    </a:cubicBezTo>
                    <a:cubicBezTo>
                      <a:pt x="54812" y="1948345"/>
                      <a:pt x="91848" y="1949086"/>
                      <a:pt x="128142" y="1949086"/>
                    </a:cubicBezTo>
                    <a:cubicBezTo>
                      <a:pt x="133327" y="1949086"/>
                      <a:pt x="143697" y="1946864"/>
                      <a:pt x="139993" y="1942419"/>
                    </a:cubicBezTo>
                    <a:cubicBezTo>
                      <a:pt x="128883" y="1926865"/>
                      <a:pt x="152586" y="1915754"/>
                      <a:pt x="141475" y="1900199"/>
                    </a:cubicBezTo>
                    <a:cubicBezTo>
                      <a:pt x="133327" y="1888348"/>
                      <a:pt x="152586" y="1877978"/>
                      <a:pt x="149623" y="1864645"/>
                    </a:cubicBezTo>
                    <a:cubicBezTo>
                      <a:pt x="159252" y="1867608"/>
                      <a:pt x="168881" y="1868349"/>
                      <a:pt x="175548" y="1877237"/>
                    </a:cubicBezTo>
                    <a:cubicBezTo>
                      <a:pt x="195546" y="1869830"/>
                      <a:pt x="211101" y="1868349"/>
                      <a:pt x="232581" y="1883163"/>
                    </a:cubicBezTo>
                    <a:cubicBezTo>
                      <a:pt x="250359" y="1895755"/>
                      <a:pt x="258506" y="1922421"/>
                      <a:pt x="285171" y="1923902"/>
                    </a:cubicBezTo>
                    <a:cubicBezTo>
                      <a:pt x="294801" y="1924643"/>
                      <a:pt x="303689" y="1927605"/>
                      <a:pt x="300727" y="1912791"/>
                    </a:cubicBezTo>
                    <a:cubicBezTo>
                      <a:pt x="299245" y="1904643"/>
                      <a:pt x="284431" y="1893533"/>
                      <a:pt x="305171" y="1891311"/>
                    </a:cubicBezTo>
                    <a:cubicBezTo>
                      <a:pt x="318503" y="1889829"/>
                      <a:pt x="329614" y="1891311"/>
                      <a:pt x="329614" y="1912050"/>
                    </a:cubicBezTo>
                    <a:cubicBezTo>
                      <a:pt x="330355" y="1924643"/>
                      <a:pt x="325170" y="1949086"/>
                      <a:pt x="354057" y="1949086"/>
                    </a:cubicBezTo>
                    <a:cubicBezTo>
                      <a:pt x="484421" y="1948345"/>
                      <a:pt x="615526" y="1948345"/>
                      <a:pt x="745890" y="1949086"/>
                    </a:cubicBezTo>
                    <a:cubicBezTo>
                      <a:pt x="759222" y="1949086"/>
                      <a:pt x="772555" y="1951308"/>
                      <a:pt x="766629" y="1930568"/>
                    </a:cubicBezTo>
                    <a:cubicBezTo>
                      <a:pt x="762185" y="1915013"/>
                      <a:pt x="779222" y="1912050"/>
                      <a:pt x="785147" y="1908347"/>
                    </a:cubicBezTo>
                    <a:cubicBezTo>
                      <a:pt x="800703" y="1899459"/>
                      <a:pt x="787370" y="1918717"/>
                      <a:pt x="794036" y="1920939"/>
                    </a:cubicBezTo>
                    <a:cubicBezTo>
                      <a:pt x="803665" y="1923902"/>
                      <a:pt x="813294" y="1927605"/>
                      <a:pt x="822924" y="1930568"/>
                    </a:cubicBezTo>
                    <a:cubicBezTo>
                      <a:pt x="827368" y="1917976"/>
                      <a:pt x="810331" y="1916495"/>
                      <a:pt x="814035" y="1906125"/>
                    </a:cubicBezTo>
                    <a:cubicBezTo>
                      <a:pt x="826627" y="1901681"/>
                      <a:pt x="833293" y="1907606"/>
                      <a:pt x="837738" y="1918717"/>
                    </a:cubicBezTo>
                    <a:cubicBezTo>
                      <a:pt x="845145" y="1938716"/>
                      <a:pt x="816998" y="1935012"/>
                      <a:pt x="815517" y="1950567"/>
                    </a:cubicBezTo>
                    <a:cubicBezTo>
                      <a:pt x="852552" y="1948345"/>
                      <a:pt x="888105" y="1946864"/>
                      <a:pt x="924400" y="1944642"/>
                    </a:cubicBezTo>
                    <a:cubicBezTo>
                      <a:pt x="934770" y="1940938"/>
                      <a:pt x="945140" y="1936494"/>
                      <a:pt x="955509" y="1932790"/>
                    </a:cubicBezTo>
                    <a:cubicBezTo>
                      <a:pt x="1066615" y="1894274"/>
                      <a:pt x="1143648" y="1787612"/>
                      <a:pt x="1143648" y="1670581"/>
                    </a:cubicBezTo>
                    <a:cubicBezTo>
                      <a:pt x="1143648" y="1170605"/>
                      <a:pt x="1143648" y="671370"/>
                      <a:pt x="1143648" y="171394"/>
                    </a:cubicBezTo>
                    <a:cubicBezTo>
                      <a:pt x="1144389" y="142507"/>
                      <a:pt x="1148092" y="112879"/>
                      <a:pt x="1140685" y="81028"/>
                    </a:cubicBezTo>
                    <a:close/>
                    <a:moveTo>
                      <a:pt x="1025136" y="1812796"/>
                    </a:moveTo>
                    <a:cubicBezTo>
                      <a:pt x="1009581" y="1816500"/>
                      <a:pt x="1002914" y="1797241"/>
                      <a:pt x="1001433" y="1780205"/>
                    </a:cubicBezTo>
                    <a:cubicBezTo>
                      <a:pt x="999951" y="1763169"/>
                      <a:pt x="992544" y="1745392"/>
                      <a:pt x="1011803" y="1732059"/>
                    </a:cubicBezTo>
                    <a:cubicBezTo>
                      <a:pt x="1019951" y="1750577"/>
                      <a:pt x="1052542" y="1738726"/>
                      <a:pt x="1054764" y="1766132"/>
                    </a:cubicBezTo>
                    <a:cubicBezTo>
                      <a:pt x="1056986" y="1789834"/>
                      <a:pt x="1042913" y="1808352"/>
                      <a:pt x="1025136" y="181279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4" name="Graphic 35">
              <a:extLst>
                <a:ext uri="{FF2B5EF4-FFF2-40B4-BE49-F238E27FC236}">
                  <a16:creationId xmlns:a16="http://schemas.microsoft.com/office/drawing/2014/main" id="{8F75CCAB-ED96-4353-B165-A49355FC6FA8}"/>
                </a:ext>
              </a:extLst>
            </p:cNvPr>
            <p:cNvGrpSpPr/>
            <p:nvPr/>
          </p:nvGrpSpPr>
          <p:grpSpPr>
            <a:xfrm>
              <a:off x="8777801" y="2476826"/>
              <a:ext cx="3249206" cy="1896531"/>
              <a:chOff x="8777801" y="2476826"/>
              <a:chExt cx="3249206" cy="1896531"/>
            </a:xfrm>
            <a:grpFill/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1EC6A122-8165-4022-AEA7-932CC5FCE5AD}"/>
                  </a:ext>
                </a:extLst>
              </p:cNvPr>
              <p:cNvSpPr/>
              <p:nvPr/>
            </p:nvSpPr>
            <p:spPr>
              <a:xfrm>
                <a:off x="9227835" y="2480011"/>
                <a:ext cx="2799172" cy="1890011"/>
              </a:xfrm>
              <a:custGeom>
                <a:avLst/>
                <a:gdLst>
                  <a:gd name="connsiteX0" fmla="*/ 2798987 w 2799172"/>
                  <a:gd name="connsiteY0" fmla="*/ 231245 h 1890011"/>
                  <a:gd name="connsiteX1" fmla="*/ 2771581 w 2799172"/>
                  <a:gd name="connsiteY1" fmla="*/ 142360 h 1890011"/>
                  <a:gd name="connsiteX2" fmla="*/ 2771581 w 2799172"/>
                  <a:gd name="connsiteY2" fmla="*/ 142360 h 1890011"/>
                  <a:gd name="connsiteX3" fmla="*/ 2771581 w 2799172"/>
                  <a:gd name="connsiteY3" fmla="*/ 142360 h 1890011"/>
                  <a:gd name="connsiteX4" fmla="*/ 2588628 w 2799172"/>
                  <a:gd name="connsiteY4" fmla="*/ 9033 h 1890011"/>
                  <a:gd name="connsiteX5" fmla="*/ 2585665 w 2799172"/>
                  <a:gd name="connsiteY5" fmla="*/ 8292 h 1890011"/>
                  <a:gd name="connsiteX6" fmla="*/ 1949399 w 2799172"/>
                  <a:gd name="connsiteY6" fmla="*/ 6811 h 1890011"/>
                  <a:gd name="connsiteX7" fmla="*/ 1924215 w 2799172"/>
                  <a:gd name="connsiteY7" fmla="*/ 31254 h 1890011"/>
                  <a:gd name="connsiteX8" fmla="*/ 1895327 w 2799172"/>
                  <a:gd name="connsiteY8" fmla="*/ 52735 h 1890011"/>
                  <a:gd name="connsiteX9" fmla="*/ 1878292 w 2799172"/>
                  <a:gd name="connsiteY9" fmla="*/ 40143 h 1890011"/>
                  <a:gd name="connsiteX10" fmla="*/ 1860515 w 2799172"/>
                  <a:gd name="connsiteY10" fmla="*/ 4589 h 1890011"/>
                  <a:gd name="connsiteX11" fmla="*/ 1267210 w 2799172"/>
                  <a:gd name="connsiteY11" fmla="*/ 2367 h 1890011"/>
                  <a:gd name="connsiteX12" fmla="*/ 1250914 w 2799172"/>
                  <a:gd name="connsiteY12" fmla="*/ 3848 h 1890011"/>
                  <a:gd name="connsiteX13" fmla="*/ 1254618 w 2799172"/>
                  <a:gd name="connsiteY13" fmla="*/ 16440 h 1890011"/>
                  <a:gd name="connsiteX14" fmla="*/ 1254618 w 2799172"/>
                  <a:gd name="connsiteY14" fmla="*/ 16440 h 1890011"/>
                  <a:gd name="connsiteX15" fmla="*/ 1227212 w 2799172"/>
                  <a:gd name="connsiteY15" fmla="*/ 17181 h 1890011"/>
                  <a:gd name="connsiteX16" fmla="*/ 1207954 w 2799172"/>
                  <a:gd name="connsiteY16" fmla="*/ 2367 h 1890011"/>
                  <a:gd name="connsiteX17" fmla="*/ 562800 w 2799172"/>
                  <a:gd name="connsiteY17" fmla="*/ 1626 h 1890011"/>
                  <a:gd name="connsiteX18" fmla="*/ 532431 w 2799172"/>
                  <a:gd name="connsiteY18" fmla="*/ 9774 h 1890011"/>
                  <a:gd name="connsiteX19" fmla="*/ 532431 w 2799172"/>
                  <a:gd name="connsiteY19" fmla="*/ 9774 h 1890011"/>
                  <a:gd name="connsiteX20" fmla="*/ 532431 w 2799172"/>
                  <a:gd name="connsiteY20" fmla="*/ 9774 h 1890011"/>
                  <a:gd name="connsiteX21" fmla="*/ 510209 w 2799172"/>
                  <a:gd name="connsiteY21" fmla="*/ 23107 h 1890011"/>
                  <a:gd name="connsiteX22" fmla="*/ 453175 w 2799172"/>
                  <a:gd name="connsiteY22" fmla="*/ 6070 h 1890011"/>
                  <a:gd name="connsiteX23" fmla="*/ 36900 w 2799172"/>
                  <a:gd name="connsiteY23" fmla="*/ 6070 h 1890011"/>
                  <a:gd name="connsiteX24" fmla="*/ 5049 w 2799172"/>
                  <a:gd name="connsiteY24" fmla="*/ 37921 h 1890011"/>
                  <a:gd name="connsiteX25" fmla="*/ 8012 w 2799172"/>
                  <a:gd name="connsiteY25" fmla="*/ 49031 h 1890011"/>
                  <a:gd name="connsiteX26" fmla="*/ 2827 w 2799172"/>
                  <a:gd name="connsiteY26" fmla="*/ 50513 h 1890011"/>
                  <a:gd name="connsiteX27" fmla="*/ 6530 w 2799172"/>
                  <a:gd name="connsiteY27" fmla="*/ 69030 h 1890011"/>
                  <a:gd name="connsiteX28" fmla="*/ 6530 w 2799172"/>
                  <a:gd name="connsiteY28" fmla="*/ 111991 h 1890011"/>
                  <a:gd name="connsiteX29" fmla="*/ 61342 w 2799172"/>
                  <a:gd name="connsiteY29" fmla="*/ 109769 h 1890011"/>
                  <a:gd name="connsiteX30" fmla="*/ 61342 w 2799172"/>
                  <a:gd name="connsiteY30" fmla="*/ 109769 h 1890011"/>
                  <a:gd name="connsiteX31" fmla="*/ 61342 w 2799172"/>
                  <a:gd name="connsiteY31" fmla="*/ 109769 h 1890011"/>
                  <a:gd name="connsiteX32" fmla="*/ 76897 w 2799172"/>
                  <a:gd name="connsiteY32" fmla="*/ 80141 h 1890011"/>
                  <a:gd name="connsiteX33" fmla="*/ 106525 w 2799172"/>
                  <a:gd name="connsiteY33" fmla="*/ 87548 h 1890011"/>
                  <a:gd name="connsiteX34" fmla="*/ 90971 w 2799172"/>
                  <a:gd name="connsiteY34" fmla="*/ 117176 h 1890011"/>
                  <a:gd name="connsiteX35" fmla="*/ 280591 w 2799172"/>
                  <a:gd name="connsiteY35" fmla="*/ 117176 h 1890011"/>
                  <a:gd name="connsiteX36" fmla="*/ 282073 w 2799172"/>
                  <a:gd name="connsiteY36" fmla="*/ 115695 h 1890011"/>
                  <a:gd name="connsiteX37" fmla="*/ 283554 w 2799172"/>
                  <a:gd name="connsiteY37" fmla="*/ 116435 h 1890011"/>
                  <a:gd name="connsiteX38" fmla="*/ 316145 w 2799172"/>
                  <a:gd name="connsiteY38" fmla="*/ 106065 h 1890011"/>
                  <a:gd name="connsiteX39" fmla="*/ 364291 w 2799172"/>
                  <a:gd name="connsiteY39" fmla="*/ 97918 h 1890011"/>
                  <a:gd name="connsiteX40" fmla="*/ 393179 w 2799172"/>
                  <a:gd name="connsiteY40" fmla="*/ 62364 h 1890011"/>
                  <a:gd name="connsiteX41" fmla="*/ 430214 w 2799172"/>
                  <a:gd name="connsiteY41" fmla="*/ 98658 h 1890011"/>
                  <a:gd name="connsiteX42" fmla="*/ 436139 w 2799172"/>
                  <a:gd name="connsiteY42" fmla="*/ 112732 h 1890011"/>
                  <a:gd name="connsiteX43" fmla="*/ 508728 w 2799172"/>
                  <a:gd name="connsiteY43" fmla="*/ 94214 h 1890011"/>
                  <a:gd name="connsiteX44" fmla="*/ 539838 w 2799172"/>
                  <a:gd name="connsiteY44" fmla="*/ 113472 h 1890011"/>
                  <a:gd name="connsiteX45" fmla="*/ 1391648 w 2799172"/>
                  <a:gd name="connsiteY45" fmla="*/ 112732 h 1890011"/>
                  <a:gd name="connsiteX46" fmla="*/ 1415351 w 2799172"/>
                  <a:gd name="connsiteY46" fmla="*/ 102362 h 1890011"/>
                  <a:gd name="connsiteX47" fmla="*/ 1415351 w 2799172"/>
                  <a:gd name="connsiteY47" fmla="*/ 102362 h 1890011"/>
                  <a:gd name="connsiteX48" fmla="*/ 1415351 w 2799172"/>
                  <a:gd name="connsiteY48" fmla="*/ 102362 h 1890011"/>
                  <a:gd name="connsiteX49" fmla="*/ 1449423 w 2799172"/>
                  <a:gd name="connsiteY49" fmla="*/ 86066 h 1890011"/>
                  <a:gd name="connsiteX50" fmla="*/ 1485718 w 2799172"/>
                  <a:gd name="connsiteY50" fmla="*/ 59401 h 1890011"/>
                  <a:gd name="connsiteX51" fmla="*/ 1511643 w 2799172"/>
                  <a:gd name="connsiteY51" fmla="*/ 46809 h 1890011"/>
                  <a:gd name="connsiteX52" fmla="*/ 1524975 w 2799172"/>
                  <a:gd name="connsiteY52" fmla="*/ 86066 h 1890011"/>
                  <a:gd name="connsiteX53" fmla="*/ 1511643 w 2799172"/>
                  <a:gd name="connsiteY53" fmla="*/ 98658 h 1890011"/>
                  <a:gd name="connsiteX54" fmla="*/ 1499792 w 2799172"/>
                  <a:gd name="connsiteY54" fmla="*/ 104584 h 1890011"/>
                  <a:gd name="connsiteX55" fmla="*/ 1514606 w 2799172"/>
                  <a:gd name="connsiteY55" fmla="*/ 112732 h 1890011"/>
                  <a:gd name="connsiteX56" fmla="*/ 1810146 w 2799172"/>
                  <a:gd name="connsiteY56" fmla="*/ 110510 h 1890011"/>
                  <a:gd name="connsiteX57" fmla="*/ 1927918 w 2799172"/>
                  <a:gd name="connsiteY57" fmla="*/ 110510 h 1890011"/>
                  <a:gd name="connsiteX58" fmla="*/ 2005692 w 2799172"/>
                  <a:gd name="connsiteY58" fmla="*/ 109769 h 1890011"/>
                  <a:gd name="connsiteX59" fmla="*/ 2044950 w 2799172"/>
                  <a:gd name="connsiteY59" fmla="*/ 115695 h 1890011"/>
                  <a:gd name="connsiteX60" fmla="*/ 2244941 w 2799172"/>
                  <a:gd name="connsiteY60" fmla="*/ 114213 h 1890011"/>
                  <a:gd name="connsiteX61" fmla="*/ 2362713 w 2799172"/>
                  <a:gd name="connsiteY61" fmla="*/ 109769 h 1890011"/>
                  <a:gd name="connsiteX62" fmla="*/ 2362713 w 2799172"/>
                  <a:gd name="connsiteY62" fmla="*/ 109769 h 1890011"/>
                  <a:gd name="connsiteX63" fmla="*/ 2362713 w 2799172"/>
                  <a:gd name="connsiteY63" fmla="*/ 109769 h 1890011"/>
                  <a:gd name="connsiteX64" fmla="*/ 2510112 w 2799172"/>
                  <a:gd name="connsiteY64" fmla="*/ 111991 h 1890011"/>
                  <a:gd name="connsiteX65" fmla="*/ 2681956 w 2799172"/>
                  <a:gd name="connsiteY65" fmla="*/ 217912 h 1890011"/>
                  <a:gd name="connsiteX66" fmla="*/ 2681956 w 2799172"/>
                  <a:gd name="connsiteY66" fmla="*/ 302352 h 1890011"/>
                  <a:gd name="connsiteX67" fmla="*/ 2683437 w 2799172"/>
                  <a:gd name="connsiteY67" fmla="*/ 881583 h 1890011"/>
                  <a:gd name="connsiteX68" fmla="*/ 2690844 w 2799172"/>
                  <a:gd name="connsiteY68" fmla="*/ 875658 h 1890011"/>
                  <a:gd name="connsiteX69" fmla="*/ 2700474 w 2799172"/>
                  <a:gd name="connsiteY69" fmla="*/ 877139 h 1890011"/>
                  <a:gd name="connsiteX70" fmla="*/ 2716029 w 2799172"/>
                  <a:gd name="connsiteY70" fmla="*/ 874917 h 1890011"/>
                  <a:gd name="connsiteX71" fmla="*/ 2745657 w 2799172"/>
                  <a:gd name="connsiteY71" fmla="*/ 896397 h 1890011"/>
                  <a:gd name="connsiteX72" fmla="*/ 2747879 w 2799172"/>
                  <a:gd name="connsiteY72" fmla="*/ 900101 h 1890011"/>
                  <a:gd name="connsiteX73" fmla="*/ 2730102 w 2799172"/>
                  <a:gd name="connsiteY73" fmla="*/ 937877 h 1890011"/>
                  <a:gd name="connsiteX74" fmla="*/ 2702695 w 2799172"/>
                  <a:gd name="connsiteY74" fmla="*/ 916397 h 1890011"/>
                  <a:gd name="connsiteX75" fmla="*/ 2690844 w 2799172"/>
                  <a:gd name="connsiteY75" fmla="*/ 908249 h 1890011"/>
                  <a:gd name="connsiteX76" fmla="*/ 2684178 w 2799172"/>
                  <a:gd name="connsiteY76" fmla="*/ 887509 h 1890011"/>
                  <a:gd name="connsiteX77" fmla="*/ 2682697 w 2799172"/>
                  <a:gd name="connsiteY77" fmla="*/ 1286008 h 1890011"/>
                  <a:gd name="connsiteX78" fmla="*/ 2689363 w 2799172"/>
                  <a:gd name="connsiteY78" fmla="*/ 1299341 h 1890011"/>
                  <a:gd name="connsiteX79" fmla="*/ 2690104 w 2799172"/>
                  <a:gd name="connsiteY79" fmla="*/ 1284527 h 1890011"/>
                  <a:gd name="connsiteX80" fmla="*/ 2693807 w 2799172"/>
                  <a:gd name="connsiteY80" fmla="*/ 1323043 h 1890011"/>
                  <a:gd name="connsiteX81" fmla="*/ 2686400 w 2799172"/>
                  <a:gd name="connsiteY81" fmla="*/ 1396373 h 1890011"/>
                  <a:gd name="connsiteX82" fmla="*/ 2686400 w 2799172"/>
                  <a:gd name="connsiteY82" fmla="*/ 1650435 h 1890011"/>
                  <a:gd name="connsiteX83" fmla="*/ 2660476 w 2799172"/>
                  <a:gd name="connsiteY83" fmla="*/ 1713395 h 1890011"/>
                  <a:gd name="connsiteX84" fmla="*/ 2635292 w 2799172"/>
                  <a:gd name="connsiteY84" fmla="*/ 1742282 h 1890011"/>
                  <a:gd name="connsiteX85" fmla="*/ 2510854 w 2799172"/>
                  <a:gd name="connsiteY85" fmla="*/ 1776355 h 1890011"/>
                  <a:gd name="connsiteX86" fmla="*/ 2409377 w 2799172"/>
                  <a:gd name="connsiteY86" fmla="*/ 1775614 h 1890011"/>
                  <a:gd name="connsiteX87" fmla="*/ 2381971 w 2799172"/>
                  <a:gd name="connsiteY87" fmla="*/ 1797835 h 1890011"/>
                  <a:gd name="connsiteX88" fmla="*/ 2404933 w 2799172"/>
                  <a:gd name="connsiteY88" fmla="*/ 1819316 h 1890011"/>
                  <a:gd name="connsiteX89" fmla="*/ 2453819 w 2799172"/>
                  <a:gd name="connsiteY89" fmla="*/ 1828945 h 1890011"/>
                  <a:gd name="connsiteX90" fmla="*/ 2458263 w 2799172"/>
                  <a:gd name="connsiteY90" fmla="*/ 1836352 h 1890011"/>
                  <a:gd name="connsiteX91" fmla="*/ 2458263 w 2799172"/>
                  <a:gd name="connsiteY91" fmla="*/ 1836352 h 1890011"/>
                  <a:gd name="connsiteX92" fmla="*/ 2520482 w 2799172"/>
                  <a:gd name="connsiteY92" fmla="*/ 1889683 h 1890011"/>
                  <a:gd name="connsiteX93" fmla="*/ 2550851 w 2799172"/>
                  <a:gd name="connsiteY93" fmla="*/ 1889683 h 1890011"/>
                  <a:gd name="connsiteX94" fmla="*/ 2690104 w 2799172"/>
                  <a:gd name="connsiteY94" fmla="*/ 1837833 h 1890011"/>
                  <a:gd name="connsiteX95" fmla="*/ 2690104 w 2799172"/>
                  <a:gd name="connsiteY95" fmla="*/ 1837833 h 1890011"/>
                  <a:gd name="connsiteX96" fmla="*/ 2690844 w 2799172"/>
                  <a:gd name="connsiteY96" fmla="*/ 1837833 h 1890011"/>
                  <a:gd name="connsiteX97" fmla="*/ 2690844 w 2799172"/>
                  <a:gd name="connsiteY97" fmla="*/ 1837833 h 1890011"/>
                  <a:gd name="connsiteX98" fmla="*/ 2798247 w 2799172"/>
                  <a:gd name="connsiteY98" fmla="*/ 1657842 h 1890011"/>
                  <a:gd name="connsiteX99" fmla="*/ 2798987 w 2799172"/>
                  <a:gd name="connsiteY99" fmla="*/ 231245 h 1890011"/>
                  <a:gd name="connsiteX100" fmla="*/ 725755 w 2799172"/>
                  <a:gd name="connsiteY100" fmla="*/ 62364 h 1890011"/>
                  <a:gd name="connsiteX101" fmla="*/ 690201 w 2799172"/>
                  <a:gd name="connsiteY101" fmla="*/ 46068 h 1890011"/>
                  <a:gd name="connsiteX102" fmla="*/ 705015 w 2799172"/>
                  <a:gd name="connsiteY102" fmla="*/ 22366 h 1890011"/>
                  <a:gd name="connsiteX103" fmla="*/ 777605 w 2799172"/>
                  <a:gd name="connsiteY103" fmla="*/ 25329 h 1890011"/>
                  <a:gd name="connsiteX104" fmla="*/ 725755 w 2799172"/>
                  <a:gd name="connsiteY104" fmla="*/ 62364 h 1890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2799172" h="1890011">
                    <a:moveTo>
                      <a:pt x="2798987" y="231245"/>
                    </a:moveTo>
                    <a:cubicBezTo>
                      <a:pt x="2798987" y="198654"/>
                      <a:pt x="2790099" y="169025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29362" y="72734"/>
                      <a:pt x="2673809" y="20884"/>
                      <a:pt x="2588628" y="9033"/>
                    </a:cubicBezTo>
                    <a:cubicBezTo>
                      <a:pt x="2584183" y="8292"/>
                      <a:pt x="2590109" y="8292"/>
                      <a:pt x="2585665" y="8292"/>
                    </a:cubicBezTo>
                    <a:cubicBezTo>
                      <a:pt x="2373823" y="5330"/>
                      <a:pt x="2161241" y="8292"/>
                      <a:pt x="1949399" y="6811"/>
                    </a:cubicBezTo>
                    <a:cubicBezTo>
                      <a:pt x="1930141" y="6811"/>
                      <a:pt x="1927178" y="17181"/>
                      <a:pt x="1924215" y="31254"/>
                    </a:cubicBezTo>
                    <a:cubicBezTo>
                      <a:pt x="1917548" y="41624"/>
                      <a:pt x="1907179" y="48290"/>
                      <a:pt x="1895327" y="52735"/>
                    </a:cubicBezTo>
                    <a:cubicBezTo>
                      <a:pt x="1884217" y="57179"/>
                      <a:pt x="1875329" y="56438"/>
                      <a:pt x="1878292" y="40143"/>
                    </a:cubicBezTo>
                    <a:cubicBezTo>
                      <a:pt x="1896069" y="6070"/>
                      <a:pt x="1896069" y="4589"/>
                      <a:pt x="1860515" y="4589"/>
                    </a:cubicBezTo>
                    <a:cubicBezTo>
                      <a:pt x="1662747" y="3848"/>
                      <a:pt x="1464978" y="3107"/>
                      <a:pt x="1267210" y="2367"/>
                    </a:cubicBezTo>
                    <a:cubicBezTo>
                      <a:pt x="1261284" y="2367"/>
                      <a:pt x="1254618" y="885"/>
                      <a:pt x="1250914" y="3848"/>
                    </a:cubicBezTo>
                    <a:cubicBezTo>
                      <a:pt x="1245730" y="7552"/>
                      <a:pt x="1247952" y="13477"/>
                      <a:pt x="1254618" y="16440"/>
                    </a:cubicBezTo>
                    <a:cubicBezTo>
                      <a:pt x="1254618" y="16440"/>
                      <a:pt x="1254618" y="16440"/>
                      <a:pt x="1254618" y="16440"/>
                    </a:cubicBezTo>
                    <a:cubicBezTo>
                      <a:pt x="1245730" y="36439"/>
                      <a:pt x="1236841" y="37921"/>
                      <a:pt x="1227212" y="17181"/>
                    </a:cubicBezTo>
                    <a:cubicBezTo>
                      <a:pt x="1236841" y="-8744"/>
                      <a:pt x="1215361" y="2367"/>
                      <a:pt x="1207954" y="2367"/>
                    </a:cubicBezTo>
                    <a:cubicBezTo>
                      <a:pt x="993149" y="1626"/>
                      <a:pt x="778345" y="1626"/>
                      <a:pt x="562800" y="1626"/>
                    </a:cubicBezTo>
                    <a:cubicBezTo>
                      <a:pt x="552430" y="1626"/>
                      <a:pt x="539838" y="-2818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21320" y="8292"/>
                      <a:pt x="521320" y="25329"/>
                      <a:pt x="510209" y="23107"/>
                    </a:cubicBezTo>
                    <a:cubicBezTo>
                      <a:pt x="490951" y="18662"/>
                      <a:pt x="475397" y="6070"/>
                      <a:pt x="453175" y="6070"/>
                    </a:cubicBezTo>
                    <a:cubicBezTo>
                      <a:pt x="314664" y="7552"/>
                      <a:pt x="175411" y="7552"/>
                      <a:pt x="36900" y="6070"/>
                    </a:cubicBezTo>
                    <a:cubicBezTo>
                      <a:pt x="11716" y="6070"/>
                      <a:pt x="605" y="12737"/>
                      <a:pt x="5049" y="37921"/>
                    </a:cubicBezTo>
                    <a:cubicBezTo>
                      <a:pt x="5790" y="41624"/>
                      <a:pt x="6530" y="45328"/>
                      <a:pt x="8012" y="49031"/>
                    </a:cubicBezTo>
                    <a:cubicBezTo>
                      <a:pt x="6530" y="49772"/>
                      <a:pt x="4309" y="49772"/>
                      <a:pt x="2827" y="50513"/>
                    </a:cubicBezTo>
                    <a:cubicBezTo>
                      <a:pt x="5049" y="56438"/>
                      <a:pt x="9493" y="62364"/>
                      <a:pt x="6530" y="69030"/>
                    </a:cubicBezTo>
                    <a:cubicBezTo>
                      <a:pt x="605" y="83844"/>
                      <a:pt x="-4580" y="104584"/>
                      <a:pt x="6530" y="111991"/>
                    </a:cubicBezTo>
                    <a:cubicBezTo>
                      <a:pt x="21344" y="121620"/>
                      <a:pt x="43565" y="123102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56158" y="94214"/>
                      <a:pt x="66528" y="80882"/>
                      <a:pt x="76897" y="80141"/>
                    </a:cubicBezTo>
                    <a:cubicBezTo>
                      <a:pt x="84304" y="79400"/>
                      <a:pt x="100600" y="79400"/>
                      <a:pt x="106525" y="87548"/>
                    </a:cubicBezTo>
                    <a:cubicBezTo>
                      <a:pt x="116895" y="100881"/>
                      <a:pt x="96156" y="103103"/>
                      <a:pt x="90971" y="117176"/>
                    </a:cubicBezTo>
                    <a:cubicBezTo>
                      <a:pt x="156153" y="117176"/>
                      <a:pt x="218372" y="117176"/>
                      <a:pt x="280591" y="117176"/>
                    </a:cubicBezTo>
                    <a:cubicBezTo>
                      <a:pt x="280591" y="117176"/>
                      <a:pt x="282073" y="115695"/>
                      <a:pt x="282073" y="115695"/>
                    </a:cubicBezTo>
                    <a:lnTo>
                      <a:pt x="283554" y="116435"/>
                    </a:lnTo>
                    <a:cubicBezTo>
                      <a:pt x="285776" y="87548"/>
                      <a:pt x="295405" y="83844"/>
                      <a:pt x="316145" y="106065"/>
                    </a:cubicBezTo>
                    <a:cubicBezTo>
                      <a:pt x="331700" y="122361"/>
                      <a:pt x="362068" y="116435"/>
                      <a:pt x="364291" y="97918"/>
                    </a:cubicBezTo>
                    <a:cubicBezTo>
                      <a:pt x="366513" y="78659"/>
                      <a:pt x="367254" y="61623"/>
                      <a:pt x="393179" y="62364"/>
                    </a:cubicBezTo>
                    <a:cubicBezTo>
                      <a:pt x="417621" y="63105"/>
                      <a:pt x="425028" y="80141"/>
                      <a:pt x="430214" y="98658"/>
                    </a:cubicBezTo>
                    <a:cubicBezTo>
                      <a:pt x="431695" y="103843"/>
                      <a:pt x="425770" y="113472"/>
                      <a:pt x="436139" y="112732"/>
                    </a:cubicBezTo>
                    <a:cubicBezTo>
                      <a:pt x="461323" y="111991"/>
                      <a:pt x="488730" y="116435"/>
                      <a:pt x="508728" y="94214"/>
                    </a:cubicBezTo>
                    <a:cubicBezTo>
                      <a:pt x="517616" y="102362"/>
                      <a:pt x="522061" y="113472"/>
                      <a:pt x="539838" y="113472"/>
                    </a:cubicBezTo>
                    <a:cubicBezTo>
                      <a:pt x="823528" y="111991"/>
                      <a:pt x="1107959" y="112732"/>
                      <a:pt x="1391648" y="112732"/>
                    </a:cubicBezTo>
                    <a:cubicBezTo>
                      <a:pt x="1399797" y="112732"/>
                      <a:pt x="1413129" y="118657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22018" y="87548"/>
                      <a:pt x="1438313" y="91251"/>
                      <a:pt x="1449423" y="86066"/>
                    </a:cubicBezTo>
                    <a:cubicBezTo>
                      <a:pt x="1462756" y="79400"/>
                      <a:pt x="1491643" y="91992"/>
                      <a:pt x="1485718" y="59401"/>
                    </a:cubicBezTo>
                    <a:cubicBezTo>
                      <a:pt x="1498310" y="63105"/>
                      <a:pt x="1499792" y="38661"/>
                      <a:pt x="1511643" y="46809"/>
                    </a:cubicBezTo>
                    <a:cubicBezTo>
                      <a:pt x="1524975" y="54957"/>
                      <a:pt x="1527938" y="70512"/>
                      <a:pt x="1524975" y="86066"/>
                    </a:cubicBezTo>
                    <a:cubicBezTo>
                      <a:pt x="1524234" y="92733"/>
                      <a:pt x="1528678" y="107547"/>
                      <a:pt x="1511643" y="98658"/>
                    </a:cubicBezTo>
                    <a:cubicBezTo>
                      <a:pt x="1505717" y="95696"/>
                      <a:pt x="1499792" y="97918"/>
                      <a:pt x="1499792" y="104584"/>
                    </a:cubicBezTo>
                    <a:cubicBezTo>
                      <a:pt x="1499792" y="114213"/>
                      <a:pt x="1508680" y="112732"/>
                      <a:pt x="1514606" y="112732"/>
                    </a:cubicBezTo>
                    <a:cubicBezTo>
                      <a:pt x="1613119" y="111991"/>
                      <a:pt x="1711633" y="111250"/>
                      <a:pt x="1810146" y="110510"/>
                    </a:cubicBezTo>
                    <a:cubicBezTo>
                      <a:pt x="1849404" y="119398"/>
                      <a:pt x="1888662" y="111991"/>
                      <a:pt x="1927918" y="110510"/>
                    </a:cubicBezTo>
                    <a:cubicBezTo>
                      <a:pt x="1953843" y="114213"/>
                      <a:pt x="1979768" y="114954"/>
                      <a:pt x="2005692" y="109769"/>
                    </a:cubicBezTo>
                    <a:cubicBezTo>
                      <a:pt x="2018285" y="112732"/>
                      <a:pt x="2030877" y="115695"/>
                      <a:pt x="2044950" y="115695"/>
                    </a:cubicBezTo>
                    <a:cubicBezTo>
                      <a:pt x="2111614" y="114213"/>
                      <a:pt x="2178277" y="117176"/>
                      <a:pt x="2244941" y="114213"/>
                    </a:cubicBezTo>
                    <a:cubicBezTo>
                      <a:pt x="2284197" y="112732"/>
                      <a:pt x="2324196" y="121620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411599" y="116435"/>
                      <a:pt x="2461226" y="113472"/>
                      <a:pt x="2510112" y="111991"/>
                    </a:cubicBezTo>
                    <a:cubicBezTo>
                      <a:pt x="2591590" y="109769"/>
                      <a:pt x="2650106" y="141619"/>
                      <a:pt x="2681956" y="217912"/>
                    </a:cubicBezTo>
                    <a:cubicBezTo>
                      <a:pt x="2681956" y="246059"/>
                      <a:pt x="2681956" y="274205"/>
                      <a:pt x="2681956" y="302352"/>
                    </a:cubicBezTo>
                    <a:cubicBezTo>
                      <a:pt x="2682697" y="495676"/>
                      <a:pt x="2682697" y="689000"/>
                      <a:pt x="2683437" y="881583"/>
                    </a:cubicBezTo>
                    <a:cubicBezTo>
                      <a:pt x="2688623" y="882324"/>
                      <a:pt x="2690844" y="880102"/>
                      <a:pt x="2690844" y="875658"/>
                    </a:cubicBezTo>
                    <a:cubicBezTo>
                      <a:pt x="2693067" y="877139"/>
                      <a:pt x="2696770" y="877880"/>
                      <a:pt x="2700474" y="877139"/>
                    </a:cubicBezTo>
                    <a:cubicBezTo>
                      <a:pt x="2706399" y="874917"/>
                      <a:pt x="2711584" y="874917"/>
                      <a:pt x="2716029" y="874917"/>
                    </a:cubicBezTo>
                    <a:cubicBezTo>
                      <a:pt x="2725658" y="883065"/>
                      <a:pt x="2733065" y="895657"/>
                      <a:pt x="2745657" y="896397"/>
                    </a:cubicBezTo>
                    <a:cubicBezTo>
                      <a:pt x="2746397" y="897879"/>
                      <a:pt x="2747138" y="898620"/>
                      <a:pt x="2747879" y="900101"/>
                    </a:cubicBezTo>
                    <a:cubicBezTo>
                      <a:pt x="2753804" y="918619"/>
                      <a:pt x="2746397" y="931211"/>
                      <a:pt x="2730102" y="937877"/>
                    </a:cubicBezTo>
                    <a:cubicBezTo>
                      <a:pt x="2710844" y="945284"/>
                      <a:pt x="2710103" y="926026"/>
                      <a:pt x="2702695" y="916397"/>
                    </a:cubicBezTo>
                    <a:cubicBezTo>
                      <a:pt x="2699733" y="912693"/>
                      <a:pt x="2696770" y="906027"/>
                      <a:pt x="2690844" y="908249"/>
                    </a:cubicBezTo>
                    <a:cubicBezTo>
                      <a:pt x="2689363" y="900842"/>
                      <a:pt x="2690844" y="892694"/>
                      <a:pt x="2684178" y="887509"/>
                    </a:cubicBezTo>
                    <a:cubicBezTo>
                      <a:pt x="2683437" y="1020095"/>
                      <a:pt x="2682697" y="1153422"/>
                      <a:pt x="2682697" y="1286008"/>
                    </a:cubicBezTo>
                    <a:cubicBezTo>
                      <a:pt x="2682697" y="1291934"/>
                      <a:pt x="2682697" y="1297119"/>
                      <a:pt x="2689363" y="1299341"/>
                    </a:cubicBezTo>
                    <a:cubicBezTo>
                      <a:pt x="2689363" y="1294156"/>
                      <a:pt x="2690104" y="1289712"/>
                      <a:pt x="2690104" y="1284527"/>
                    </a:cubicBezTo>
                    <a:cubicBezTo>
                      <a:pt x="2695288" y="1297119"/>
                      <a:pt x="2698992" y="1309711"/>
                      <a:pt x="2693807" y="1323043"/>
                    </a:cubicBezTo>
                    <a:cubicBezTo>
                      <a:pt x="2684178" y="1347487"/>
                      <a:pt x="2686400" y="1371930"/>
                      <a:pt x="2686400" y="1396373"/>
                    </a:cubicBezTo>
                    <a:cubicBezTo>
                      <a:pt x="2686400" y="1480814"/>
                      <a:pt x="2685660" y="1565995"/>
                      <a:pt x="2686400" y="1650435"/>
                    </a:cubicBezTo>
                    <a:cubicBezTo>
                      <a:pt x="2686400" y="1675619"/>
                      <a:pt x="2680474" y="1697099"/>
                      <a:pt x="2660476" y="1713395"/>
                    </a:cubicBezTo>
                    <a:cubicBezTo>
                      <a:pt x="2652328" y="1723024"/>
                      <a:pt x="2643439" y="1732653"/>
                      <a:pt x="2635292" y="1742282"/>
                    </a:cubicBezTo>
                    <a:cubicBezTo>
                      <a:pt x="2596775" y="1763022"/>
                      <a:pt x="2557518" y="1780058"/>
                      <a:pt x="2510854" y="1776355"/>
                    </a:cubicBezTo>
                    <a:cubicBezTo>
                      <a:pt x="2477522" y="1773392"/>
                      <a:pt x="2443449" y="1777095"/>
                      <a:pt x="2409377" y="1775614"/>
                    </a:cubicBezTo>
                    <a:cubicBezTo>
                      <a:pt x="2390859" y="1774873"/>
                      <a:pt x="2384934" y="1786725"/>
                      <a:pt x="2381971" y="1797835"/>
                    </a:cubicBezTo>
                    <a:cubicBezTo>
                      <a:pt x="2378267" y="1813390"/>
                      <a:pt x="2392341" y="1817094"/>
                      <a:pt x="2404933" y="1819316"/>
                    </a:cubicBezTo>
                    <a:cubicBezTo>
                      <a:pt x="2421228" y="1823019"/>
                      <a:pt x="2437524" y="1825982"/>
                      <a:pt x="2453819" y="1828945"/>
                    </a:cubicBezTo>
                    <a:cubicBezTo>
                      <a:pt x="2455301" y="1831167"/>
                      <a:pt x="2456782" y="1834130"/>
                      <a:pt x="2458263" y="1836352"/>
                    </a:cubicBezTo>
                    <a:cubicBezTo>
                      <a:pt x="2458263" y="1836352"/>
                      <a:pt x="2458263" y="1836352"/>
                      <a:pt x="2458263" y="1836352"/>
                    </a:cubicBezTo>
                    <a:cubicBezTo>
                      <a:pt x="2467892" y="1889683"/>
                      <a:pt x="2467892" y="1889683"/>
                      <a:pt x="2520482" y="1889683"/>
                    </a:cubicBezTo>
                    <a:cubicBezTo>
                      <a:pt x="2530852" y="1889683"/>
                      <a:pt x="2541222" y="1890423"/>
                      <a:pt x="2550851" y="1889683"/>
                    </a:cubicBezTo>
                    <a:cubicBezTo>
                      <a:pt x="2601219" y="1883757"/>
                      <a:pt x="2650106" y="1872647"/>
                      <a:pt x="2690104" y="1837833"/>
                    </a:cubicBezTo>
                    <a:cubicBezTo>
                      <a:pt x="2690104" y="1837833"/>
                      <a:pt x="2690104" y="1837833"/>
                      <a:pt x="2690104" y="1837833"/>
                    </a:cubicBezTo>
                    <a:lnTo>
                      <a:pt x="2690844" y="1837833"/>
                    </a:lnTo>
                    <a:cubicBezTo>
                      <a:pt x="2690844" y="1837833"/>
                      <a:pt x="2690844" y="1837833"/>
                      <a:pt x="2690844" y="1837833"/>
                    </a:cubicBezTo>
                    <a:cubicBezTo>
                      <a:pt x="2756767" y="1796354"/>
                      <a:pt x="2797506" y="1736357"/>
                      <a:pt x="2798247" y="1657842"/>
                    </a:cubicBezTo>
                    <a:cubicBezTo>
                      <a:pt x="2799729" y="1183791"/>
                      <a:pt x="2798987" y="707518"/>
                      <a:pt x="2798987" y="231245"/>
                    </a:cubicBezTo>
                    <a:close/>
                    <a:moveTo>
                      <a:pt x="725755" y="62364"/>
                    </a:moveTo>
                    <a:cubicBezTo>
                      <a:pt x="710200" y="69771"/>
                      <a:pt x="698349" y="59401"/>
                      <a:pt x="690201" y="46068"/>
                    </a:cubicBezTo>
                    <a:cubicBezTo>
                      <a:pt x="680571" y="29773"/>
                      <a:pt x="699089" y="29773"/>
                      <a:pt x="705015" y="22366"/>
                    </a:cubicBezTo>
                    <a:cubicBezTo>
                      <a:pt x="730199" y="2367"/>
                      <a:pt x="753161" y="20884"/>
                      <a:pt x="777605" y="25329"/>
                    </a:cubicBezTo>
                    <a:cubicBezTo>
                      <a:pt x="767975" y="48290"/>
                      <a:pt x="745013" y="53475"/>
                      <a:pt x="725755" y="6236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E99C8F8-81AD-42C2-A811-B7A919D91347}"/>
                  </a:ext>
                </a:extLst>
              </p:cNvPr>
              <p:cNvSpPr/>
              <p:nvPr/>
            </p:nvSpPr>
            <p:spPr>
              <a:xfrm>
                <a:off x="8779033" y="2476826"/>
                <a:ext cx="439777" cy="120613"/>
              </a:xfrm>
              <a:custGeom>
                <a:avLst/>
                <a:gdLst>
                  <a:gd name="connsiteX0" fmla="*/ 1281 w 439777"/>
                  <a:gd name="connsiteY0" fmla="*/ 84067 h 120613"/>
                  <a:gd name="connsiteX1" fmla="*/ 37576 w 439777"/>
                  <a:gd name="connsiteY1" fmla="*/ 120362 h 120613"/>
                  <a:gd name="connsiteX2" fmla="*/ 130164 w 439777"/>
                  <a:gd name="connsiteY2" fmla="*/ 109251 h 120613"/>
                  <a:gd name="connsiteX3" fmla="*/ 225714 w 439777"/>
                  <a:gd name="connsiteY3" fmla="*/ 118140 h 120613"/>
                  <a:gd name="connsiteX4" fmla="*/ 394595 w 439777"/>
                  <a:gd name="connsiteY4" fmla="*/ 120362 h 120613"/>
                  <a:gd name="connsiteX5" fmla="*/ 439778 w 439777"/>
                  <a:gd name="connsiteY5" fmla="*/ 115177 h 120613"/>
                  <a:gd name="connsiteX6" fmla="*/ 416076 w 439777"/>
                  <a:gd name="connsiteY6" fmla="*/ 65550 h 120613"/>
                  <a:gd name="connsiteX7" fmla="*/ 381262 w 439777"/>
                  <a:gd name="connsiteY7" fmla="*/ 12960 h 120613"/>
                  <a:gd name="connsiteX8" fmla="*/ 336079 w 439777"/>
                  <a:gd name="connsiteY8" fmla="*/ 4071 h 120613"/>
                  <a:gd name="connsiteX9" fmla="*/ 324969 w 439777"/>
                  <a:gd name="connsiteY9" fmla="*/ 8516 h 120613"/>
                  <a:gd name="connsiteX10" fmla="*/ 300526 w 439777"/>
                  <a:gd name="connsiteY10" fmla="*/ 11478 h 120613"/>
                  <a:gd name="connsiteX11" fmla="*/ 282749 w 439777"/>
                  <a:gd name="connsiteY11" fmla="*/ 4071 h 120613"/>
                  <a:gd name="connsiteX12" fmla="*/ 70166 w 439777"/>
                  <a:gd name="connsiteY12" fmla="*/ 5553 h 120613"/>
                  <a:gd name="connsiteX13" fmla="*/ 5725 w 439777"/>
                  <a:gd name="connsiteY13" fmla="*/ 12960 h 120613"/>
                  <a:gd name="connsiteX14" fmla="*/ 1281 w 439777"/>
                  <a:gd name="connsiteY14" fmla="*/ 84067 h 120613"/>
                  <a:gd name="connsiteX15" fmla="*/ 187938 w 439777"/>
                  <a:gd name="connsiteY15" fmla="*/ 64068 h 120613"/>
                  <a:gd name="connsiteX16" fmla="*/ 202012 w 439777"/>
                  <a:gd name="connsiteY16" fmla="*/ 87030 h 120613"/>
                  <a:gd name="connsiteX17" fmla="*/ 191642 w 439777"/>
                  <a:gd name="connsiteY17" fmla="*/ 101104 h 120613"/>
                  <a:gd name="connsiteX18" fmla="*/ 179050 w 439777"/>
                  <a:gd name="connsiteY18" fmla="*/ 75920 h 120613"/>
                  <a:gd name="connsiteX19" fmla="*/ 187938 w 439777"/>
                  <a:gd name="connsiteY19" fmla="*/ 64068 h 12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39777" h="120613">
                    <a:moveTo>
                      <a:pt x="1281" y="84067"/>
                    </a:moveTo>
                    <a:cubicBezTo>
                      <a:pt x="-1682" y="112214"/>
                      <a:pt x="10169" y="118140"/>
                      <a:pt x="37576" y="120362"/>
                    </a:cubicBezTo>
                    <a:cubicBezTo>
                      <a:pt x="70166" y="123325"/>
                      <a:pt x="99794" y="98882"/>
                      <a:pt x="130164" y="109251"/>
                    </a:cubicBezTo>
                    <a:cubicBezTo>
                      <a:pt x="162014" y="121103"/>
                      <a:pt x="193864" y="117399"/>
                      <a:pt x="225714" y="118140"/>
                    </a:cubicBezTo>
                    <a:cubicBezTo>
                      <a:pt x="282008" y="119621"/>
                      <a:pt x="338302" y="119621"/>
                      <a:pt x="394595" y="120362"/>
                    </a:cubicBezTo>
                    <a:cubicBezTo>
                      <a:pt x="409409" y="118881"/>
                      <a:pt x="424223" y="117399"/>
                      <a:pt x="439778" y="115177"/>
                    </a:cubicBezTo>
                    <a:cubicBezTo>
                      <a:pt x="433853" y="95919"/>
                      <a:pt x="395336" y="95178"/>
                      <a:pt x="416076" y="65550"/>
                    </a:cubicBezTo>
                    <a:cubicBezTo>
                      <a:pt x="405706" y="47032"/>
                      <a:pt x="408669" y="17404"/>
                      <a:pt x="381262" y="12960"/>
                    </a:cubicBezTo>
                    <a:cubicBezTo>
                      <a:pt x="365707" y="10738"/>
                      <a:pt x="350153" y="11478"/>
                      <a:pt x="336079" y="4071"/>
                    </a:cubicBezTo>
                    <a:cubicBezTo>
                      <a:pt x="333116" y="2590"/>
                      <a:pt x="324969" y="6293"/>
                      <a:pt x="324969" y="8516"/>
                    </a:cubicBezTo>
                    <a:cubicBezTo>
                      <a:pt x="319044" y="35181"/>
                      <a:pt x="309414" y="21108"/>
                      <a:pt x="300526" y="11478"/>
                    </a:cubicBezTo>
                    <a:cubicBezTo>
                      <a:pt x="295340" y="5553"/>
                      <a:pt x="289415" y="4071"/>
                      <a:pt x="282749" y="4071"/>
                    </a:cubicBezTo>
                    <a:cubicBezTo>
                      <a:pt x="211641" y="4071"/>
                      <a:pt x="140533" y="2590"/>
                      <a:pt x="70166" y="5553"/>
                    </a:cubicBezTo>
                    <a:cubicBezTo>
                      <a:pt x="48686" y="6293"/>
                      <a:pt x="18317" y="-11484"/>
                      <a:pt x="5725" y="12960"/>
                    </a:cubicBezTo>
                    <a:cubicBezTo>
                      <a:pt x="-5386" y="32959"/>
                      <a:pt x="3503" y="60365"/>
                      <a:pt x="1281" y="84067"/>
                    </a:cubicBezTo>
                    <a:close/>
                    <a:moveTo>
                      <a:pt x="187938" y="64068"/>
                    </a:moveTo>
                    <a:cubicBezTo>
                      <a:pt x="204234" y="63328"/>
                      <a:pt x="197568" y="78142"/>
                      <a:pt x="202012" y="87030"/>
                    </a:cubicBezTo>
                    <a:cubicBezTo>
                      <a:pt x="204975" y="95919"/>
                      <a:pt x="201271" y="101844"/>
                      <a:pt x="191642" y="101104"/>
                    </a:cubicBezTo>
                    <a:cubicBezTo>
                      <a:pt x="174606" y="100363"/>
                      <a:pt x="184975" y="84067"/>
                      <a:pt x="179050" y="75920"/>
                    </a:cubicBezTo>
                    <a:cubicBezTo>
                      <a:pt x="171643" y="66290"/>
                      <a:pt x="182754" y="64068"/>
                      <a:pt x="187938" y="6406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38B9C6CD-2F1D-4819-AC28-8F8FEBF5F30E}"/>
                  </a:ext>
                </a:extLst>
              </p:cNvPr>
              <p:cNvSpPr/>
              <p:nvPr/>
            </p:nvSpPr>
            <p:spPr>
              <a:xfrm>
                <a:off x="10343201" y="4256718"/>
                <a:ext cx="1311047" cy="116639"/>
              </a:xfrm>
              <a:custGeom>
                <a:avLst/>
                <a:gdLst>
                  <a:gd name="connsiteX0" fmla="*/ 1273272 w 1311047"/>
                  <a:gd name="connsiteY0" fmla="*/ 86311 h 116639"/>
                  <a:gd name="connsiteX1" fmla="*/ 1225866 w 1311047"/>
                  <a:gd name="connsiteY1" fmla="*/ 43350 h 116639"/>
                  <a:gd name="connsiteX2" fmla="*/ 1230310 w 1311047"/>
                  <a:gd name="connsiteY2" fmla="*/ 32239 h 116639"/>
                  <a:gd name="connsiteX3" fmla="*/ 1244384 w 1311047"/>
                  <a:gd name="connsiteY3" fmla="*/ 9278 h 116639"/>
                  <a:gd name="connsiteX4" fmla="*/ 1215496 w 1311047"/>
                  <a:gd name="connsiteY4" fmla="*/ 4833 h 116639"/>
                  <a:gd name="connsiteX5" fmla="*/ 1192535 w 1311047"/>
                  <a:gd name="connsiteY5" fmla="*/ 2611 h 116639"/>
                  <a:gd name="connsiteX6" fmla="*/ 1204386 w 1311047"/>
                  <a:gd name="connsiteY6" fmla="*/ 10018 h 116639"/>
                  <a:gd name="connsiteX7" fmla="*/ 1194756 w 1311047"/>
                  <a:gd name="connsiteY7" fmla="*/ 15944 h 116639"/>
                  <a:gd name="connsiteX8" fmla="*/ 1134759 w 1311047"/>
                  <a:gd name="connsiteY8" fmla="*/ 389 h 116639"/>
                  <a:gd name="connsiteX9" fmla="*/ 1014025 w 1311047"/>
                  <a:gd name="connsiteY9" fmla="*/ 1130 h 116639"/>
                  <a:gd name="connsiteX10" fmla="*/ 62219 w 1311047"/>
                  <a:gd name="connsiteY10" fmla="*/ 1130 h 116639"/>
                  <a:gd name="connsiteX11" fmla="*/ 0 w 1311047"/>
                  <a:gd name="connsiteY11" fmla="*/ 1130 h 116639"/>
                  <a:gd name="connsiteX12" fmla="*/ 37776 w 1311047"/>
                  <a:gd name="connsiteY12" fmla="*/ 29277 h 116639"/>
                  <a:gd name="connsiteX13" fmla="*/ 74070 w 1311047"/>
                  <a:gd name="connsiteY13" fmla="*/ 90755 h 116639"/>
                  <a:gd name="connsiteX14" fmla="*/ 91848 w 1311047"/>
                  <a:gd name="connsiteY14" fmla="*/ 114458 h 116639"/>
                  <a:gd name="connsiteX15" fmla="*/ 369612 w 1311047"/>
                  <a:gd name="connsiteY15" fmla="*/ 115198 h 116639"/>
                  <a:gd name="connsiteX16" fmla="*/ 502939 w 1311047"/>
                  <a:gd name="connsiteY16" fmla="*/ 113717 h 116639"/>
                  <a:gd name="connsiteX17" fmla="*/ 610341 w 1311047"/>
                  <a:gd name="connsiteY17" fmla="*/ 115939 h 116639"/>
                  <a:gd name="connsiteX18" fmla="*/ 628117 w 1311047"/>
                  <a:gd name="connsiteY18" fmla="*/ 112976 h 116639"/>
                  <a:gd name="connsiteX19" fmla="*/ 651820 w 1311047"/>
                  <a:gd name="connsiteY19" fmla="*/ 110013 h 116639"/>
                  <a:gd name="connsiteX20" fmla="*/ 687373 w 1311047"/>
                  <a:gd name="connsiteY20" fmla="*/ 115939 h 116639"/>
                  <a:gd name="connsiteX21" fmla="*/ 1238458 w 1311047"/>
                  <a:gd name="connsiteY21" fmla="*/ 115939 h 116639"/>
                  <a:gd name="connsiteX22" fmla="*/ 1311047 w 1311047"/>
                  <a:gd name="connsiteY22" fmla="*/ 115939 h 116639"/>
                  <a:gd name="connsiteX23" fmla="*/ 1273272 w 1311047"/>
                  <a:gd name="connsiteY23" fmla="*/ 86311 h 116639"/>
                  <a:gd name="connsiteX24" fmla="*/ 962176 w 1311047"/>
                  <a:gd name="connsiteY24" fmla="*/ 108532 h 116639"/>
                  <a:gd name="connsiteX25" fmla="*/ 935510 w 1311047"/>
                  <a:gd name="connsiteY25" fmla="*/ 81867 h 116639"/>
                  <a:gd name="connsiteX26" fmla="*/ 948843 w 1311047"/>
                  <a:gd name="connsiteY26" fmla="*/ 70756 h 116639"/>
                  <a:gd name="connsiteX27" fmla="*/ 969583 w 1311047"/>
                  <a:gd name="connsiteY27" fmla="*/ 95199 h 116639"/>
                  <a:gd name="connsiteX28" fmla="*/ 962176 w 1311047"/>
                  <a:gd name="connsiteY28" fmla="*/ 108532 h 116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311047" h="116639">
                    <a:moveTo>
                      <a:pt x="1273272" y="86311"/>
                    </a:moveTo>
                    <a:cubicBezTo>
                      <a:pt x="1256235" y="81867"/>
                      <a:pt x="1245865" y="53720"/>
                      <a:pt x="1225866" y="43350"/>
                    </a:cubicBezTo>
                    <a:cubicBezTo>
                      <a:pt x="1225866" y="43350"/>
                      <a:pt x="1228088" y="35202"/>
                      <a:pt x="1230310" y="32239"/>
                    </a:cubicBezTo>
                    <a:cubicBezTo>
                      <a:pt x="1236236" y="25573"/>
                      <a:pt x="1250309" y="23351"/>
                      <a:pt x="1244384" y="9278"/>
                    </a:cubicBezTo>
                    <a:cubicBezTo>
                      <a:pt x="1237718" y="-7018"/>
                      <a:pt x="1225126" y="7796"/>
                      <a:pt x="1215496" y="4833"/>
                    </a:cubicBezTo>
                    <a:cubicBezTo>
                      <a:pt x="1208089" y="2611"/>
                      <a:pt x="1199942" y="3352"/>
                      <a:pt x="1192535" y="2611"/>
                    </a:cubicBezTo>
                    <a:cubicBezTo>
                      <a:pt x="1196238" y="7796"/>
                      <a:pt x="1203645" y="8537"/>
                      <a:pt x="1204386" y="10018"/>
                    </a:cubicBezTo>
                    <a:cubicBezTo>
                      <a:pt x="1205126" y="16685"/>
                      <a:pt x="1201423" y="17425"/>
                      <a:pt x="1194756" y="15944"/>
                    </a:cubicBezTo>
                    <a:cubicBezTo>
                      <a:pt x="1174017" y="12240"/>
                      <a:pt x="1157721" y="-2574"/>
                      <a:pt x="1134759" y="389"/>
                    </a:cubicBezTo>
                    <a:cubicBezTo>
                      <a:pt x="1094761" y="6315"/>
                      <a:pt x="1054022" y="1130"/>
                      <a:pt x="1014025" y="1130"/>
                    </a:cubicBezTo>
                    <a:cubicBezTo>
                      <a:pt x="697003" y="389"/>
                      <a:pt x="379981" y="1130"/>
                      <a:pt x="62219" y="1130"/>
                    </a:cubicBezTo>
                    <a:cubicBezTo>
                      <a:pt x="42220" y="1130"/>
                      <a:pt x="22221" y="1130"/>
                      <a:pt x="0" y="1130"/>
                    </a:cubicBezTo>
                    <a:cubicBezTo>
                      <a:pt x="9629" y="18907"/>
                      <a:pt x="26665" y="28536"/>
                      <a:pt x="37776" y="29277"/>
                    </a:cubicBezTo>
                    <a:cubicBezTo>
                      <a:pt x="85922" y="30758"/>
                      <a:pt x="51109" y="77423"/>
                      <a:pt x="74070" y="90755"/>
                    </a:cubicBezTo>
                    <a:cubicBezTo>
                      <a:pt x="51849" y="120383"/>
                      <a:pt x="75552" y="114458"/>
                      <a:pt x="91848" y="114458"/>
                    </a:cubicBezTo>
                    <a:cubicBezTo>
                      <a:pt x="184436" y="115198"/>
                      <a:pt x="277024" y="115198"/>
                      <a:pt x="369612" y="115198"/>
                    </a:cubicBezTo>
                    <a:cubicBezTo>
                      <a:pt x="414054" y="115198"/>
                      <a:pt x="458496" y="113717"/>
                      <a:pt x="502939" y="113717"/>
                    </a:cubicBezTo>
                    <a:cubicBezTo>
                      <a:pt x="538492" y="113717"/>
                      <a:pt x="574787" y="115198"/>
                      <a:pt x="610341" y="115939"/>
                    </a:cubicBezTo>
                    <a:cubicBezTo>
                      <a:pt x="616266" y="115939"/>
                      <a:pt x="628117" y="114458"/>
                      <a:pt x="628117" y="112976"/>
                    </a:cubicBezTo>
                    <a:cubicBezTo>
                      <a:pt x="631080" y="70015"/>
                      <a:pt x="646635" y="105569"/>
                      <a:pt x="651820" y="110013"/>
                    </a:cubicBezTo>
                    <a:cubicBezTo>
                      <a:pt x="662931" y="119643"/>
                      <a:pt x="675522" y="115939"/>
                      <a:pt x="687373" y="115939"/>
                    </a:cubicBezTo>
                    <a:cubicBezTo>
                      <a:pt x="871069" y="115939"/>
                      <a:pt x="1054764" y="115939"/>
                      <a:pt x="1238458" y="115939"/>
                    </a:cubicBezTo>
                    <a:cubicBezTo>
                      <a:pt x="1260679" y="115939"/>
                      <a:pt x="1282160" y="115939"/>
                      <a:pt x="1311047" y="115939"/>
                    </a:cubicBezTo>
                    <a:cubicBezTo>
                      <a:pt x="1296974" y="98903"/>
                      <a:pt x="1291048" y="90755"/>
                      <a:pt x="1273272" y="86311"/>
                    </a:cubicBezTo>
                    <a:close/>
                    <a:moveTo>
                      <a:pt x="962176" y="108532"/>
                    </a:moveTo>
                    <a:cubicBezTo>
                      <a:pt x="950324" y="103347"/>
                      <a:pt x="939213" y="94459"/>
                      <a:pt x="935510" y="81867"/>
                    </a:cubicBezTo>
                    <a:cubicBezTo>
                      <a:pt x="933288" y="75200"/>
                      <a:pt x="942917" y="70015"/>
                      <a:pt x="948843" y="70756"/>
                    </a:cubicBezTo>
                    <a:cubicBezTo>
                      <a:pt x="963657" y="72237"/>
                      <a:pt x="967360" y="84089"/>
                      <a:pt x="969583" y="95199"/>
                    </a:cubicBezTo>
                    <a:cubicBezTo>
                      <a:pt x="968841" y="101866"/>
                      <a:pt x="966620" y="110754"/>
                      <a:pt x="962176" y="1085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FB70A935-DC1A-4E0F-AF08-C57D8D270585}"/>
                  </a:ext>
                </a:extLst>
              </p:cNvPr>
              <p:cNvSpPr/>
              <p:nvPr/>
            </p:nvSpPr>
            <p:spPr>
              <a:xfrm>
                <a:off x="9378716" y="4257105"/>
                <a:ext cx="984505" cy="114810"/>
              </a:xfrm>
              <a:custGeom>
                <a:avLst/>
                <a:gdLst>
                  <a:gd name="connsiteX0" fmla="*/ 970410 w 984505"/>
                  <a:gd name="connsiteY0" fmla="*/ 77035 h 114810"/>
                  <a:gd name="connsiteX1" fmla="*/ 906710 w 984505"/>
                  <a:gd name="connsiteY1" fmla="*/ 65184 h 114810"/>
                  <a:gd name="connsiteX2" fmla="*/ 888192 w 984505"/>
                  <a:gd name="connsiteY2" fmla="*/ 54814 h 114810"/>
                  <a:gd name="connsiteX3" fmla="*/ 960041 w 984505"/>
                  <a:gd name="connsiteY3" fmla="*/ 20741 h 114810"/>
                  <a:gd name="connsiteX4" fmla="*/ 923006 w 984505"/>
                  <a:gd name="connsiteY4" fmla="*/ 742 h 114810"/>
                  <a:gd name="connsiteX5" fmla="*/ 526729 w 984505"/>
                  <a:gd name="connsiteY5" fmla="*/ 742 h 114810"/>
                  <a:gd name="connsiteX6" fmla="*/ 480064 w 984505"/>
                  <a:gd name="connsiteY6" fmla="*/ 31111 h 114810"/>
                  <a:gd name="connsiteX7" fmla="*/ 445251 w 984505"/>
                  <a:gd name="connsiteY7" fmla="*/ 1 h 114810"/>
                  <a:gd name="connsiteX8" fmla="*/ 211929 w 984505"/>
                  <a:gd name="connsiteY8" fmla="*/ 742 h 114810"/>
                  <a:gd name="connsiteX9" fmla="*/ 145266 w 984505"/>
                  <a:gd name="connsiteY9" fmla="*/ 34815 h 114810"/>
                  <a:gd name="connsiteX10" fmla="*/ 128229 w 984505"/>
                  <a:gd name="connsiteY10" fmla="*/ 41481 h 114810"/>
                  <a:gd name="connsiteX11" fmla="*/ 80083 w 984505"/>
                  <a:gd name="connsiteY11" fmla="*/ 25926 h 114810"/>
                  <a:gd name="connsiteX12" fmla="*/ 28975 w 984505"/>
                  <a:gd name="connsiteY12" fmla="*/ 65924 h 114810"/>
                  <a:gd name="connsiteX13" fmla="*/ 87 w 984505"/>
                  <a:gd name="connsiteY13" fmla="*/ 91108 h 114810"/>
                  <a:gd name="connsiteX14" fmla="*/ 35641 w 984505"/>
                  <a:gd name="connsiteY14" fmla="*/ 114811 h 114810"/>
                  <a:gd name="connsiteX15" fmla="*/ 533394 w 984505"/>
                  <a:gd name="connsiteY15" fmla="*/ 114070 h 114810"/>
                  <a:gd name="connsiteX16" fmla="*/ 585985 w 984505"/>
                  <a:gd name="connsiteY16" fmla="*/ 101478 h 114810"/>
                  <a:gd name="connsiteX17" fmla="*/ 605984 w 984505"/>
                  <a:gd name="connsiteY17" fmla="*/ 102960 h 114810"/>
                  <a:gd name="connsiteX18" fmla="*/ 630427 w 984505"/>
                  <a:gd name="connsiteY18" fmla="*/ 114070 h 114810"/>
                  <a:gd name="connsiteX19" fmla="*/ 962263 w 984505"/>
                  <a:gd name="connsiteY19" fmla="*/ 114070 h 114810"/>
                  <a:gd name="connsiteX20" fmla="*/ 983743 w 984505"/>
                  <a:gd name="connsiteY20" fmla="*/ 103700 h 114810"/>
                  <a:gd name="connsiteX21" fmla="*/ 970410 w 984505"/>
                  <a:gd name="connsiteY21" fmla="*/ 77035 h 114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84505" h="114810">
                    <a:moveTo>
                      <a:pt x="970410" y="77035"/>
                    </a:moveTo>
                    <a:cubicBezTo>
                      <a:pt x="948930" y="74813"/>
                      <a:pt x="931894" y="51851"/>
                      <a:pt x="906710" y="65184"/>
                    </a:cubicBezTo>
                    <a:cubicBezTo>
                      <a:pt x="897822" y="70368"/>
                      <a:pt x="887452" y="67406"/>
                      <a:pt x="888192" y="54814"/>
                    </a:cubicBezTo>
                    <a:cubicBezTo>
                      <a:pt x="888933" y="32593"/>
                      <a:pt x="938560" y="8149"/>
                      <a:pt x="960041" y="20741"/>
                    </a:cubicBezTo>
                    <a:cubicBezTo>
                      <a:pt x="954855" y="-2221"/>
                      <a:pt x="938560" y="1"/>
                      <a:pt x="923006" y="742"/>
                    </a:cubicBezTo>
                    <a:cubicBezTo>
                      <a:pt x="791160" y="742"/>
                      <a:pt x="659314" y="742"/>
                      <a:pt x="526729" y="742"/>
                    </a:cubicBezTo>
                    <a:cubicBezTo>
                      <a:pt x="506729" y="742"/>
                      <a:pt x="483767" y="-4443"/>
                      <a:pt x="480064" y="31111"/>
                    </a:cubicBezTo>
                    <a:cubicBezTo>
                      <a:pt x="481545" y="-739"/>
                      <a:pt x="465250" y="1"/>
                      <a:pt x="445251" y="1"/>
                    </a:cubicBezTo>
                    <a:cubicBezTo>
                      <a:pt x="367477" y="742"/>
                      <a:pt x="289703" y="1"/>
                      <a:pt x="211929" y="742"/>
                    </a:cubicBezTo>
                    <a:cubicBezTo>
                      <a:pt x="185263" y="1483"/>
                      <a:pt x="153413" y="-4443"/>
                      <a:pt x="145266" y="34815"/>
                    </a:cubicBezTo>
                    <a:cubicBezTo>
                      <a:pt x="143784" y="40740"/>
                      <a:pt x="135636" y="41481"/>
                      <a:pt x="128229" y="41481"/>
                    </a:cubicBezTo>
                    <a:cubicBezTo>
                      <a:pt x="111193" y="42222"/>
                      <a:pt x="97120" y="34815"/>
                      <a:pt x="80083" y="25926"/>
                    </a:cubicBezTo>
                    <a:cubicBezTo>
                      <a:pt x="86009" y="72591"/>
                      <a:pt x="47492" y="55554"/>
                      <a:pt x="28975" y="65924"/>
                    </a:cubicBezTo>
                    <a:cubicBezTo>
                      <a:pt x="16383" y="72591"/>
                      <a:pt x="-1394" y="70368"/>
                      <a:pt x="87" y="91108"/>
                    </a:cubicBezTo>
                    <a:cubicBezTo>
                      <a:pt x="1569" y="112589"/>
                      <a:pt x="17123" y="114811"/>
                      <a:pt x="35641" y="114811"/>
                    </a:cubicBezTo>
                    <a:cubicBezTo>
                      <a:pt x="201559" y="114070"/>
                      <a:pt x="367477" y="114811"/>
                      <a:pt x="533394" y="114070"/>
                    </a:cubicBezTo>
                    <a:cubicBezTo>
                      <a:pt x="551912" y="114070"/>
                      <a:pt x="571171" y="119255"/>
                      <a:pt x="585985" y="101478"/>
                    </a:cubicBezTo>
                    <a:cubicBezTo>
                      <a:pt x="590429" y="95553"/>
                      <a:pt x="602280" y="93330"/>
                      <a:pt x="605984" y="102960"/>
                    </a:cubicBezTo>
                    <a:cubicBezTo>
                      <a:pt x="611168" y="116292"/>
                      <a:pt x="620798" y="114070"/>
                      <a:pt x="630427" y="114070"/>
                    </a:cubicBezTo>
                    <a:cubicBezTo>
                      <a:pt x="740792" y="114070"/>
                      <a:pt x="851897" y="114070"/>
                      <a:pt x="962263" y="114070"/>
                    </a:cubicBezTo>
                    <a:cubicBezTo>
                      <a:pt x="971152" y="114070"/>
                      <a:pt x="982262" y="115551"/>
                      <a:pt x="983743" y="103700"/>
                    </a:cubicBezTo>
                    <a:cubicBezTo>
                      <a:pt x="986706" y="93330"/>
                      <a:pt x="980780" y="78516"/>
                      <a:pt x="970410" y="7703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C0CC538-01B9-40B4-B5E7-5ADA53E3D0F5}"/>
                  </a:ext>
                </a:extLst>
              </p:cNvPr>
              <p:cNvSpPr/>
              <p:nvPr/>
            </p:nvSpPr>
            <p:spPr>
              <a:xfrm>
                <a:off x="8777801" y="4256269"/>
                <a:ext cx="575077" cy="117064"/>
              </a:xfrm>
              <a:custGeom>
                <a:avLst/>
                <a:gdLst>
                  <a:gd name="connsiteX0" fmla="*/ 521747 w 575077"/>
                  <a:gd name="connsiteY0" fmla="*/ 2319 h 117064"/>
                  <a:gd name="connsiteX1" fmla="*/ 486934 w 575077"/>
                  <a:gd name="connsiteY1" fmla="*/ 6763 h 117064"/>
                  <a:gd name="connsiteX2" fmla="*/ 423233 w 575077"/>
                  <a:gd name="connsiteY2" fmla="*/ 23059 h 117064"/>
                  <a:gd name="connsiteX3" fmla="*/ 423233 w 575077"/>
                  <a:gd name="connsiteY3" fmla="*/ 23059 h 117064"/>
                  <a:gd name="connsiteX4" fmla="*/ 423233 w 575077"/>
                  <a:gd name="connsiteY4" fmla="*/ 23059 h 117064"/>
                  <a:gd name="connsiteX5" fmla="*/ 389161 w 575077"/>
                  <a:gd name="connsiteY5" fmla="*/ 1578 h 117064"/>
                  <a:gd name="connsiteX6" fmla="*/ 175097 w 575077"/>
                  <a:gd name="connsiteY6" fmla="*/ 838 h 117064"/>
                  <a:gd name="connsiteX7" fmla="*/ 78805 w 575077"/>
                  <a:gd name="connsiteY7" fmla="*/ 838 h 117064"/>
                  <a:gd name="connsiteX8" fmla="*/ 8438 w 575077"/>
                  <a:gd name="connsiteY8" fmla="*/ 7504 h 117064"/>
                  <a:gd name="connsiteX9" fmla="*/ 3254 w 575077"/>
                  <a:gd name="connsiteY9" fmla="*/ 80834 h 117064"/>
                  <a:gd name="connsiteX10" fmla="*/ 3254 w 575077"/>
                  <a:gd name="connsiteY10" fmla="*/ 107499 h 117064"/>
                  <a:gd name="connsiteX11" fmla="*/ 17327 w 575077"/>
                  <a:gd name="connsiteY11" fmla="*/ 115647 h 117064"/>
                  <a:gd name="connsiteX12" fmla="*/ 328423 w 575077"/>
                  <a:gd name="connsiteY12" fmla="*/ 116388 h 117064"/>
                  <a:gd name="connsiteX13" fmla="*/ 399531 w 575077"/>
                  <a:gd name="connsiteY13" fmla="*/ 78612 h 117064"/>
                  <a:gd name="connsiteX14" fmla="*/ 413604 w 575077"/>
                  <a:gd name="connsiteY14" fmla="*/ 69723 h 117064"/>
                  <a:gd name="connsiteX15" fmla="*/ 451380 w 575077"/>
                  <a:gd name="connsiteY15" fmla="*/ 116388 h 117064"/>
                  <a:gd name="connsiteX16" fmla="*/ 502489 w 575077"/>
                  <a:gd name="connsiteY16" fmla="*/ 90463 h 117064"/>
                  <a:gd name="connsiteX17" fmla="*/ 575077 w 575077"/>
                  <a:gd name="connsiteY17" fmla="*/ 2319 h 117064"/>
                  <a:gd name="connsiteX18" fmla="*/ 521747 w 575077"/>
                  <a:gd name="connsiteY18" fmla="*/ 2319 h 117064"/>
                  <a:gd name="connsiteX19" fmla="*/ 115100 w 575077"/>
                  <a:gd name="connsiteY19" fmla="*/ 66761 h 117064"/>
                  <a:gd name="connsiteX20" fmla="*/ 72880 w 575077"/>
                  <a:gd name="connsiteY20" fmla="*/ 82315 h 117064"/>
                  <a:gd name="connsiteX21" fmla="*/ 65473 w 575077"/>
                  <a:gd name="connsiteY21" fmla="*/ 77871 h 117064"/>
                  <a:gd name="connsiteX22" fmla="*/ 59547 w 575077"/>
                  <a:gd name="connsiteY22" fmla="*/ 17133 h 117064"/>
                  <a:gd name="connsiteX23" fmla="*/ 59547 w 575077"/>
                  <a:gd name="connsiteY23" fmla="*/ 17133 h 117064"/>
                  <a:gd name="connsiteX24" fmla="*/ 60287 w 575077"/>
                  <a:gd name="connsiteY24" fmla="*/ 16393 h 117064"/>
                  <a:gd name="connsiteX25" fmla="*/ 60287 w 575077"/>
                  <a:gd name="connsiteY25" fmla="*/ 17133 h 117064"/>
                  <a:gd name="connsiteX26" fmla="*/ 61029 w 575077"/>
                  <a:gd name="connsiteY26" fmla="*/ 17133 h 117064"/>
                  <a:gd name="connsiteX27" fmla="*/ 61029 w 575077"/>
                  <a:gd name="connsiteY27" fmla="*/ 16393 h 117064"/>
                  <a:gd name="connsiteX28" fmla="*/ 61769 w 575077"/>
                  <a:gd name="connsiteY28" fmla="*/ 15652 h 117064"/>
                  <a:gd name="connsiteX29" fmla="*/ 63250 w 575077"/>
                  <a:gd name="connsiteY29" fmla="*/ 17133 h 117064"/>
                  <a:gd name="connsiteX30" fmla="*/ 89175 w 575077"/>
                  <a:gd name="connsiteY30" fmla="*/ 26022 h 117064"/>
                  <a:gd name="connsiteX31" fmla="*/ 115100 w 575077"/>
                  <a:gd name="connsiteY31" fmla="*/ 66761 h 117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5077" h="117064">
                    <a:moveTo>
                      <a:pt x="521747" y="2319"/>
                    </a:moveTo>
                    <a:cubicBezTo>
                      <a:pt x="509896" y="3060"/>
                      <a:pt x="492859" y="-5088"/>
                      <a:pt x="486934" y="6763"/>
                    </a:cubicBezTo>
                    <a:cubicBezTo>
                      <a:pt x="471379" y="40095"/>
                      <a:pt x="447676" y="29725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1011" y="1578"/>
                      <a:pt x="405457" y="1578"/>
                      <a:pt x="389161" y="1578"/>
                    </a:cubicBezTo>
                    <a:cubicBezTo>
                      <a:pt x="318053" y="1578"/>
                      <a:pt x="246205" y="838"/>
                      <a:pt x="175097" y="838"/>
                    </a:cubicBezTo>
                    <a:cubicBezTo>
                      <a:pt x="143247" y="838"/>
                      <a:pt x="110656" y="838"/>
                      <a:pt x="78805" y="838"/>
                    </a:cubicBezTo>
                    <a:cubicBezTo>
                      <a:pt x="54362" y="2319"/>
                      <a:pt x="21771" y="-5088"/>
                      <a:pt x="8438" y="7504"/>
                    </a:cubicBezTo>
                    <a:cubicBezTo>
                      <a:pt x="-7857" y="22318"/>
                      <a:pt x="4735" y="55650"/>
                      <a:pt x="3254" y="80834"/>
                    </a:cubicBezTo>
                    <a:cubicBezTo>
                      <a:pt x="2513" y="89722"/>
                      <a:pt x="3254" y="98611"/>
                      <a:pt x="3254" y="107499"/>
                    </a:cubicBezTo>
                    <a:cubicBezTo>
                      <a:pt x="3994" y="116388"/>
                      <a:pt x="9920" y="117128"/>
                      <a:pt x="17327" y="115647"/>
                    </a:cubicBezTo>
                    <a:cubicBezTo>
                      <a:pt x="121026" y="115647"/>
                      <a:pt x="224724" y="116388"/>
                      <a:pt x="328423" y="116388"/>
                    </a:cubicBezTo>
                    <a:cubicBezTo>
                      <a:pt x="358051" y="116388"/>
                      <a:pt x="393605" y="125276"/>
                      <a:pt x="399531" y="78612"/>
                    </a:cubicBezTo>
                    <a:cubicBezTo>
                      <a:pt x="400271" y="74908"/>
                      <a:pt x="408419" y="72686"/>
                      <a:pt x="413604" y="69723"/>
                    </a:cubicBezTo>
                    <a:cubicBezTo>
                      <a:pt x="411382" y="88982"/>
                      <a:pt x="432122" y="114906"/>
                      <a:pt x="451380" y="116388"/>
                    </a:cubicBezTo>
                    <a:cubicBezTo>
                      <a:pt x="472861" y="117869"/>
                      <a:pt x="486934" y="116388"/>
                      <a:pt x="502489" y="90463"/>
                    </a:cubicBezTo>
                    <a:cubicBezTo>
                      <a:pt x="521006" y="60094"/>
                      <a:pt x="546931" y="31207"/>
                      <a:pt x="575077" y="2319"/>
                    </a:cubicBezTo>
                    <a:cubicBezTo>
                      <a:pt x="555079" y="1578"/>
                      <a:pt x="538042" y="838"/>
                      <a:pt x="521747" y="2319"/>
                    </a:cubicBezTo>
                    <a:close/>
                    <a:moveTo>
                      <a:pt x="115100" y="66761"/>
                    </a:moveTo>
                    <a:cubicBezTo>
                      <a:pt x="112878" y="83056"/>
                      <a:pt x="85472" y="70464"/>
                      <a:pt x="72880" y="82315"/>
                    </a:cubicBezTo>
                    <a:cubicBezTo>
                      <a:pt x="72139" y="83056"/>
                      <a:pt x="65473" y="79352"/>
                      <a:pt x="65473" y="77871"/>
                    </a:cubicBezTo>
                    <a:cubicBezTo>
                      <a:pt x="70658" y="57131"/>
                      <a:pt x="49918" y="37873"/>
                      <a:pt x="59547" y="17133"/>
                    </a:cubicBezTo>
                    <a:cubicBezTo>
                      <a:pt x="59547" y="17133"/>
                      <a:pt x="59547" y="17133"/>
                      <a:pt x="59547" y="17133"/>
                    </a:cubicBezTo>
                    <a:cubicBezTo>
                      <a:pt x="59547" y="17133"/>
                      <a:pt x="60287" y="16393"/>
                      <a:pt x="60287" y="16393"/>
                    </a:cubicBezTo>
                    <a:cubicBezTo>
                      <a:pt x="60287" y="16393"/>
                      <a:pt x="60287" y="16393"/>
                      <a:pt x="60287" y="17133"/>
                    </a:cubicBezTo>
                    <a:cubicBezTo>
                      <a:pt x="60287" y="17133"/>
                      <a:pt x="60287" y="17133"/>
                      <a:pt x="61029" y="17133"/>
                    </a:cubicBezTo>
                    <a:cubicBezTo>
                      <a:pt x="61029" y="17133"/>
                      <a:pt x="61029" y="16393"/>
                      <a:pt x="61029" y="16393"/>
                    </a:cubicBezTo>
                    <a:cubicBezTo>
                      <a:pt x="61029" y="16393"/>
                      <a:pt x="61769" y="15652"/>
                      <a:pt x="61769" y="15652"/>
                    </a:cubicBezTo>
                    <a:cubicBezTo>
                      <a:pt x="61769" y="16393"/>
                      <a:pt x="62510" y="16393"/>
                      <a:pt x="63250" y="17133"/>
                    </a:cubicBezTo>
                    <a:cubicBezTo>
                      <a:pt x="72880" y="16393"/>
                      <a:pt x="80287" y="23800"/>
                      <a:pt x="89175" y="26022"/>
                    </a:cubicBezTo>
                    <a:cubicBezTo>
                      <a:pt x="108433" y="32688"/>
                      <a:pt x="116582" y="57872"/>
                      <a:pt x="115100" y="667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5" name="Graphic 35">
              <a:extLst>
                <a:ext uri="{FF2B5EF4-FFF2-40B4-BE49-F238E27FC236}">
                  <a16:creationId xmlns:a16="http://schemas.microsoft.com/office/drawing/2014/main" id="{F6829363-9E2B-44F8-8A1C-AF0E8227E554}"/>
                </a:ext>
              </a:extLst>
            </p:cNvPr>
            <p:cNvGrpSpPr/>
            <p:nvPr/>
          </p:nvGrpSpPr>
          <p:grpSpPr>
            <a:xfrm>
              <a:off x="6678934" y="2834165"/>
              <a:ext cx="4639884" cy="1194517"/>
              <a:chOff x="6678934" y="2834165"/>
              <a:chExt cx="4639884" cy="1194517"/>
            </a:xfrm>
            <a:grpFill/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6E0A5D7-83BB-4C1D-8D06-0337738100CB}"/>
                  </a:ext>
                </a:extLst>
              </p:cNvPr>
              <p:cNvSpPr/>
              <p:nvPr/>
            </p:nvSpPr>
            <p:spPr>
              <a:xfrm>
                <a:off x="7823040" y="2834165"/>
                <a:ext cx="1131085" cy="1194517"/>
              </a:xfrm>
              <a:custGeom>
                <a:avLst/>
                <a:gdLst>
                  <a:gd name="connsiteX0" fmla="*/ 1127636 w 1131085"/>
                  <a:gd name="connsiteY0" fmla="*/ 737049 h 1194517"/>
                  <a:gd name="connsiteX1" fmla="*/ 1098008 w 1131085"/>
                  <a:gd name="connsiteY1" fmla="*/ 707421 h 1194517"/>
                  <a:gd name="connsiteX2" fmla="*/ 701731 w 1131085"/>
                  <a:gd name="connsiteY2" fmla="*/ 708161 h 1194517"/>
                  <a:gd name="connsiteX3" fmla="*/ 652845 w 1131085"/>
                  <a:gd name="connsiteY3" fmla="*/ 752604 h 1194517"/>
                  <a:gd name="connsiteX4" fmla="*/ 648400 w 1131085"/>
                  <a:gd name="connsiteY4" fmla="*/ 937780 h 1194517"/>
                  <a:gd name="connsiteX5" fmla="*/ 577292 w 1131085"/>
                  <a:gd name="connsiteY5" fmla="*/ 997777 h 1194517"/>
                  <a:gd name="connsiteX6" fmla="*/ 490630 w 1131085"/>
                  <a:gd name="connsiteY6" fmla="*/ 941483 h 1194517"/>
                  <a:gd name="connsiteX7" fmla="*/ 486927 w 1131085"/>
                  <a:gd name="connsiteY7" fmla="*/ 726679 h 1194517"/>
                  <a:gd name="connsiteX8" fmla="*/ 486927 w 1131085"/>
                  <a:gd name="connsiteY8" fmla="*/ 726679 h 1194517"/>
                  <a:gd name="connsiteX9" fmla="*/ 486927 w 1131085"/>
                  <a:gd name="connsiteY9" fmla="*/ 274109 h 1194517"/>
                  <a:gd name="connsiteX10" fmla="*/ 503962 w 1131085"/>
                  <a:gd name="connsiteY10" fmla="*/ 217815 h 1194517"/>
                  <a:gd name="connsiteX11" fmla="*/ 600995 w 1131085"/>
                  <a:gd name="connsiteY11" fmla="*/ 199297 h 1194517"/>
                  <a:gd name="connsiteX12" fmla="*/ 600995 w 1131085"/>
                  <a:gd name="connsiteY12" fmla="*/ 199297 h 1194517"/>
                  <a:gd name="connsiteX13" fmla="*/ 600995 w 1131085"/>
                  <a:gd name="connsiteY13" fmla="*/ 199297 h 1194517"/>
                  <a:gd name="connsiteX14" fmla="*/ 649141 w 1131085"/>
                  <a:gd name="connsiteY14" fmla="*/ 248924 h 1194517"/>
                  <a:gd name="connsiteX15" fmla="*/ 653585 w 1131085"/>
                  <a:gd name="connsiteY15" fmla="*/ 499283 h 1194517"/>
                  <a:gd name="connsiteX16" fmla="*/ 678028 w 1131085"/>
                  <a:gd name="connsiteY16" fmla="*/ 524467 h 1194517"/>
                  <a:gd name="connsiteX17" fmla="*/ 1104675 w 1131085"/>
                  <a:gd name="connsiteY17" fmla="*/ 524467 h 1194517"/>
                  <a:gd name="connsiteX18" fmla="*/ 1128377 w 1131085"/>
                  <a:gd name="connsiteY18" fmla="*/ 502246 h 1194517"/>
                  <a:gd name="connsiteX19" fmla="*/ 1126154 w 1131085"/>
                  <a:gd name="connsiteY19" fmla="*/ 366697 h 1194517"/>
                  <a:gd name="connsiteX20" fmla="*/ 1112082 w 1131085"/>
                  <a:gd name="connsiteY20" fmla="*/ 252628 h 1194517"/>
                  <a:gd name="connsiteX21" fmla="*/ 949867 w 1131085"/>
                  <a:gd name="connsiteY21" fmla="*/ 68193 h 1194517"/>
                  <a:gd name="connsiteX22" fmla="*/ 864686 w 1131085"/>
                  <a:gd name="connsiteY22" fmla="*/ 37083 h 1194517"/>
                  <a:gd name="connsiteX23" fmla="*/ 476557 w 1131085"/>
                  <a:gd name="connsiteY23" fmla="*/ 3011 h 1194517"/>
                  <a:gd name="connsiteX24" fmla="*/ 213606 w 1131085"/>
                  <a:gd name="connsiteY24" fmla="*/ 59304 h 1194517"/>
                  <a:gd name="connsiteX25" fmla="*/ 22504 w 1131085"/>
                  <a:gd name="connsiteY25" fmla="*/ 245962 h 1194517"/>
                  <a:gd name="connsiteX26" fmla="*/ 6950 w 1131085"/>
                  <a:gd name="connsiteY26" fmla="*/ 288923 h 1194517"/>
                  <a:gd name="connsiteX27" fmla="*/ 283 w 1131085"/>
                  <a:gd name="connsiteY27" fmla="*/ 577798 h 1194517"/>
                  <a:gd name="connsiteX28" fmla="*/ 9172 w 1131085"/>
                  <a:gd name="connsiteY28" fmla="*/ 619277 h 1194517"/>
                  <a:gd name="connsiteX29" fmla="*/ 16579 w 1131085"/>
                  <a:gd name="connsiteY29" fmla="*/ 875561 h 1194517"/>
                  <a:gd name="connsiteX30" fmla="*/ 218791 w 1131085"/>
                  <a:gd name="connsiteY30" fmla="*/ 1142215 h 1194517"/>
                  <a:gd name="connsiteX31" fmla="*/ 476557 w 1131085"/>
                  <a:gd name="connsiteY31" fmla="*/ 1191101 h 1194517"/>
                  <a:gd name="connsiteX32" fmla="*/ 883204 w 1131085"/>
                  <a:gd name="connsiteY32" fmla="*/ 1149622 h 1194517"/>
                  <a:gd name="connsiteX33" fmla="*/ 1095045 w 1131085"/>
                  <a:gd name="connsiteY33" fmla="*/ 998518 h 1194517"/>
                  <a:gd name="connsiteX34" fmla="*/ 1128377 w 1131085"/>
                  <a:gd name="connsiteY34" fmla="*/ 809638 h 1194517"/>
                  <a:gd name="connsiteX35" fmla="*/ 1127636 w 1131085"/>
                  <a:gd name="connsiteY35" fmla="*/ 737049 h 1194517"/>
                  <a:gd name="connsiteX36" fmla="*/ 1020234 w 1131085"/>
                  <a:gd name="connsiteY36" fmla="*/ 375585 h 1194517"/>
                  <a:gd name="connsiteX37" fmla="*/ 1052825 w 1131085"/>
                  <a:gd name="connsiteY37" fmla="*/ 408917 h 1194517"/>
                  <a:gd name="connsiteX38" fmla="*/ 1023938 w 1131085"/>
                  <a:gd name="connsiteY38" fmla="*/ 446693 h 1194517"/>
                  <a:gd name="connsiteX39" fmla="*/ 995790 w 1131085"/>
                  <a:gd name="connsiteY39" fmla="*/ 425212 h 1194517"/>
                  <a:gd name="connsiteX40" fmla="*/ 1020234 w 1131085"/>
                  <a:gd name="connsiteY40" fmla="*/ 375585 h 1194517"/>
                  <a:gd name="connsiteX41" fmla="*/ 942460 w 1131085"/>
                  <a:gd name="connsiteY41" fmla="*/ 200038 h 1194517"/>
                  <a:gd name="connsiteX42" fmla="*/ 950608 w 1131085"/>
                  <a:gd name="connsiteY42" fmla="*/ 219296 h 1194517"/>
                  <a:gd name="connsiteX43" fmla="*/ 940978 w 1131085"/>
                  <a:gd name="connsiteY43" fmla="*/ 226703 h 1194517"/>
                  <a:gd name="connsiteX44" fmla="*/ 932090 w 1131085"/>
                  <a:gd name="connsiteY44" fmla="*/ 210408 h 1194517"/>
                  <a:gd name="connsiteX45" fmla="*/ 942460 w 1131085"/>
                  <a:gd name="connsiteY45" fmla="*/ 200038 h 1194517"/>
                  <a:gd name="connsiteX46" fmla="*/ 837279 w 1131085"/>
                  <a:gd name="connsiteY46" fmla="*/ 72637 h 1194517"/>
                  <a:gd name="connsiteX47" fmla="*/ 859501 w 1131085"/>
                  <a:gd name="connsiteY47" fmla="*/ 56341 h 1194517"/>
                  <a:gd name="connsiteX48" fmla="*/ 871353 w 1131085"/>
                  <a:gd name="connsiteY48" fmla="*/ 71896 h 1194517"/>
                  <a:gd name="connsiteX49" fmla="*/ 856538 w 1131085"/>
                  <a:gd name="connsiteY49" fmla="*/ 83747 h 1194517"/>
                  <a:gd name="connsiteX50" fmla="*/ 837279 w 1131085"/>
                  <a:gd name="connsiteY50" fmla="*/ 72637 h 1194517"/>
                  <a:gd name="connsiteX51" fmla="*/ 774319 w 1131085"/>
                  <a:gd name="connsiteY51" fmla="*/ 178558 h 1194517"/>
                  <a:gd name="connsiteX52" fmla="*/ 843205 w 1131085"/>
                  <a:gd name="connsiteY52" fmla="*/ 114857 h 1194517"/>
                  <a:gd name="connsiteX53" fmla="*/ 858019 w 1131085"/>
                  <a:gd name="connsiteY53" fmla="*/ 125227 h 1194517"/>
                  <a:gd name="connsiteX54" fmla="*/ 861723 w 1131085"/>
                  <a:gd name="connsiteY54" fmla="*/ 141522 h 1194517"/>
                  <a:gd name="connsiteX55" fmla="*/ 857279 w 1131085"/>
                  <a:gd name="connsiteY55" fmla="*/ 197816 h 1194517"/>
                  <a:gd name="connsiteX56" fmla="*/ 845428 w 1131085"/>
                  <a:gd name="connsiteY56" fmla="*/ 206704 h 1194517"/>
                  <a:gd name="connsiteX57" fmla="*/ 797282 w 1131085"/>
                  <a:gd name="connsiteY57" fmla="*/ 227444 h 1194517"/>
                  <a:gd name="connsiteX58" fmla="*/ 778023 w 1131085"/>
                  <a:gd name="connsiteY58" fmla="*/ 194853 h 1194517"/>
                  <a:gd name="connsiteX59" fmla="*/ 774319 w 1131085"/>
                  <a:gd name="connsiteY59" fmla="*/ 178558 h 1194517"/>
                  <a:gd name="connsiteX60" fmla="*/ 631364 w 1131085"/>
                  <a:gd name="connsiteY60" fmla="*/ 89673 h 1194517"/>
                  <a:gd name="connsiteX61" fmla="*/ 668399 w 1131085"/>
                  <a:gd name="connsiteY61" fmla="*/ 132634 h 1194517"/>
                  <a:gd name="connsiteX62" fmla="*/ 658770 w 1131085"/>
                  <a:gd name="connsiteY62" fmla="*/ 145226 h 1194517"/>
                  <a:gd name="connsiteX63" fmla="*/ 617290 w 1131085"/>
                  <a:gd name="connsiteY63" fmla="*/ 105969 h 1194517"/>
                  <a:gd name="connsiteX64" fmla="*/ 631364 w 1131085"/>
                  <a:gd name="connsiteY64" fmla="*/ 89673 h 1194517"/>
                  <a:gd name="connsiteX65" fmla="*/ 169905 w 1131085"/>
                  <a:gd name="connsiteY65" fmla="*/ 91154 h 1194517"/>
                  <a:gd name="connsiteX66" fmla="*/ 214347 w 1131085"/>
                  <a:gd name="connsiteY66" fmla="*/ 74118 h 1194517"/>
                  <a:gd name="connsiteX67" fmla="*/ 179534 w 1131085"/>
                  <a:gd name="connsiteY67" fmla="*/ 105969 h 1194517"/>
                  <a:gd name="connsiteX68" fmla="*/ 164720 w 1131085"/>
                  <a:gd name="connsiteY68" fmla="*/ 103006 h 1194517"/>
                  <a:gd name="connsiteX69" fmla="*/ 169905 w 1131085"/>
                  <a:gd name="connsiteY69" fmla="*/ 91154 h 1194517"/>
                  <a:gd name="connsiteX70" fmla="*/ 210643 w 1131085"/>
                  <a:gd name="connsiteY70" fmla="*/ 229666 h 1194517"/>
                  <a:gd name="connsiteX71" fmla="*/ 175831 w 1131085"/>
                  <a:gd name="connsiteY71" fmla="*/ 293367 h 1194517"/>
                  <a:gd name="connsiteX72" fmla="*/ 126203 w 1131085"/>
                  <a:gd name="connsiteY72" fmla="*/ 260776 h 1194517"/>
                  <a:gd name="connsiteX73" fmla="*/ 124722 w 1131085"/>
                  <a:gd name="connsiteY73" fmla="*/ 230407 h 1194517"/>
                  <a:gd name="connsiteX74" fmla="*/ 141017 w 1131085"/>
                  <a:gd name="connsiteY74" fmla="*/ 167447 h 1194517"/>
                  <a:gd name="connsiteX75" fmla="*/ 177312 w 1131085"/>
                  <a:gd name="connsiteY75" fmla="*/ 134115 h 1194517"/>
                  <a:gd name="connsiteX76" fmla="*/ 189904 w 1131085"/>
                  <a:gd name="connsiteY76" fmla="*/ 165966 h 1194517"/>
                  <a:gd name="connsiteX77" fmla="*/ 205459 w 1131085"/>
                  <a:gd name="connsiteY77" fmla="*/ 200779 h 1194517"/>
                  <a:gd name="connsiteX78" fmla="*/ 210643 w 1131085"/>
                  <a:gd name="connsiteY78" fmla="*/ 229666 h 1194517"/>
                  <a:gd name="connsiteX79" fmla="*/ 210643 w 1131085"/>
                  <a:gd name="connsiteY79" fmla="*/ 229666 h 1194517"/>
                  <a:gd name="connsiteX80" fmla="*/ 210643 w 1131085"/>
                  <a:gd name="connsiteY80" fmla="*/ 229666 h 1194517"/>
                  <a:gd name="connsiteX81" fmla="*/ 401005 w 1131085"/>
                  <a:gd name="connsiteY81" fmla="*/ 28935 h 1194517"/>
                  <a:gd name="connsiteX82" fmla="*/ 436558 w 1131085"/>
                  <a:gd name="connsiteY82" fmla="*/ 14862 h 1194517"/>
                  <a:gd name="connsiteX83" fmla="*/ 457298 w 1131085"/>
                  <a:gd name="connsiteY83" fmla="*/ 27454 h 1194517"/>
                  <a:gd name="connsiteX84" fmla="*/ 418781 w 1131085"/>
                  <a:gd name="connsiteY84" fmla="*/ 42268 h 1194517"/>
                  <a:gd name="connsiteX85" fmla="*/ 401005 w 1131085"/>
                  <a:gd name="connsiteY85" fmla="*/ 28935 h 1194517"/>
                  <a:gd name="connsiteX86" fmla="*/ 362488 w 1131085"/>
                  <a:gd name="connsiteY86" fmla="*/ 232629 h 1194517"/>
                  <a:gd name="connsiteX87" fmla="*/ 391375 w 1131085"/>
                  <a:gd name="connsiteY87" fmla="*/ 196335 h 1194517"/>
                  <a:gd name="connsiteX88" fmla="*/ 405449 w 1131085"/>
                  <a:gd name="connsiteY88" fmla="*/ 208186 h 1194517"/>
                  <a:gd name="connsiteX89" fmla="*/ 386931 w 1131085"/>
                  <a:gd name="connsiteY89" fmla="*/ 257813 h 1194517"/>
                  <a:gd name="connsiteX90" fmla="*/ 362488 w 1131085"/>
                  <a:gd name="connsiteY90" fmla="*/ 232629 h 1194517"/>
                  <a:gd name="connsiteX91" fmla="*/ 303231 w 1131085"/>
                  <a:gd name="connsiteY91" fmla="*/ 413361 h 1194517"/>
                  <a:gd name="connsiteX92" fmla="*/ 328416 w 1131085"/>
                  <a:gd name="connsiteY92" fmla="*/ 375585 h 1194517"/>
                  <a:gd name="connsiteX93" fmla="*/ 385449 w 1131085"/>
                  <a:gd name="connsiteY93" fmla="*/ 320773 h 1194517"/>
                  <a:gd name="connsiteX94" fmla="*/ 400264 w 1131085"/>
                  <a:gd name="connsiteY94" fmla="*/ 315588 h 1194517"/>
                  <a:gd name="connsiteX95" fmla="*/ 407671 w 1131085"/>
                  <a:gd name="connsiteY95" fmla="*/ 331143 h 1194517"/>
                  <a:gd name="connsiteX96" fmla="*/ 418041 w 1131085"/>
                  <a:gd name="connsiteY96" fmla="*/ 358549 h 1194517"/>
                  <a:gd name="connsiteX97" fmla="*/ 436558 w 1131085"/>
                  <a:gd name="connsiteY97" fmla="*/ 334106 h 1194517"/>
                  <a:gd name="connsiteX98" fmla="*/ 439521 w 1131085"/>
                  <a:gd name="connsiteY98" fmla="*/ 328180 h 1194517"/>
                  <a:gd name="connsiteX99" fmla="*/ 472112 w 1131085"/>
                  <a:gd name="connsiteY99" fmla="*/ 362993 h 1194517"/>
                  <a:gd name="connsiteX100" fmla="*/ 443225 w 1131085"/>
                  <a:gd name="connsiteY100" fmla="*/ 385955 h 1194517"/>
                  <a:gd name="connsiteX101" fmla="*/ 383228 w 1131085"/>
                  <a:gd name="connsiteY101" fmla="*/ 418546 h 1194517"/>
                  <a:gd name="connsiteX102" fmla="*/ 350637 w 1131085"/>
                  <a:gd name="connsiteY102" fmla="*/ 441508 h 1194517"/>
                  <a:gd name="connsiteX103" fmla="*/ 303231 w 1131085"/>
                  <a:gd name="connsiteY103" fmla="*/ 413361 h 1194517"/>
                  <a:gd name="connsiteX104" fmla="*/ 319527 w 1131085"/>
                  <a:gd name="connsiteY104" fmla="*/ 828156 h 1194517"/>
                  <a:gd name="connsiteX105" fmla="*/ 344711 w 1131085"/>
                  <a:gd name="connsiteY105" fmla="*/ 802231 h 1194517"/>
                  <a:gd name="connsiteX106" fmla="*/ 382487 w 1131085"/>
                  <a:gd name="connsiteY106" fmla="*/ 838526 h 1194517"/>
                  <a:gd name="connsiteX107" fmla="*/ 355081 w 1131085"/>
                  <a:gd name="connsiteY107" fmla="*/ 856302 h 1194517"/>
                  <a:gd name="connsiteX108" fmla="*/ 319527 w 1131085"/>
                  <a:gd name="connsiteY108" fmla="*/ 828156 h 1194517"/>
                  <a:gd name="connsiteX109" fmla="*/ 462483 w 1131085"/>
                  <a:gd name="connsiteY109" fmla="*/ 1174065 h 1194517"/>
                  <a:gd name="connsiteX110" fmla="*/ 350637 w 1131085"/>
                  <a:gd name="connsiteY110" fmla="*/ 1157769 h 1194517"/>
                  <a:gd name="connsiteX111" fmla="*/ 415078 w 1131085"/>
                  <a:gd name="connsiteY111" fmla="*/ 1129623 h 1194517"/>
                  <a:gd name="connsiteX112" fmla="*/ 477297 w 1131085"/>
                  <a:gd name="connsiteY112" fmla="*/ 1162214 h 1194517"/>
                  <a:gd name="connsiteX113" fmla="*/ 462483 w 1131085"/>
                  <a:gd name="connsiteY113" fmla="*/ 1174065 h 1194517"/>
                  <a:gd name="connsiteX114" fmla="*/ 722470 w 1131085"/>
                  <a:gd name="connsiteY114" fmla="*/ 1169621 h 1194517"/>
                  <a:gd name="connsiteX115" fmla="*/ 672843 w 1131085"/>
                  <a:gd name="connsiteY115" fmla="*/ 1175546 h 1194517"/>
                  <a:gd name="connsiteX116" fmla="*/ 646178 w 1131085"/>
                  <a:gd name="connsiteY116" fmla="*/ 1179250 h 1194517"/>
                  <a:gd name="connsiteX117" fmla="*/ 627660 w 1131085"/>
                  <a:gd name="connsiteY117" fmla="*/ 1148881 h 1194517"/>
                  <a:gd name="connsiteX118" fmla="*/ 641734 w 1131085"/>
                  <a:gd name="connsiteY118" fmla="*/ 1097772 h 1194517"/>
                  <a:gd name="connsiteX119" fmla="*/ 648400 w 1131085"/>
                  <a:gd name="connsiteY119" fmla="*/ 1078514 h 1194517"/>
                  <a:gd name="connsiteX120" fmla="*/ 675066 w 1131085"/>
                  <a:gd name="connsiteY120" fmla="*/ 1090365 h 1194517"/>
                  <a:gd name="connsiteX121" fmla="*/ 678769 w 1131085"/>
                  <a:gd name="connsiteY121" fmla="*/ 1114809 h 1194517"/>
                  <a:gd name="connsiteX122" fmla="*/ 669880 w 1131085"/>
                  <a:gd name="connsiteY122" fmla="*/ 1125178 h 1194517"/>
                  <a:gd name="connsiteX123" fmla="*/ 671362 w 1131085"/>
                  <a:gd name="connsiteY123" fmla="*/ 1143696 h 1194517"/>
                  <a:gd name="connsiteX124" fmla="*/ 692101 w 1131085"/>
                  <a:gd name="connsiteY124" fmla="*/ 1136289 h 1194517"/>
                  <a:gd name="connsiteX125" fmla="*/ 696545 w 1131085"/>
                  <a:gd name="connsiteY125" fmla="*/ 1117031 h 1194517"/>
                  <a:gd name="connsiteX126" fmla="*/ 712842 w 1131085"/>
                  <a:gd name="connsiteY126" fmla="*/ 1098513 h 1194517"/>
                  <a:gd name="connsiteX127" fmla="*/ 721730 w 1131085"/>
                  <a:gd name="connsiteY127" fmla="*/ 1120734 h 1194517"/>
                  <a:gd name="connsiteX128" fmla="*/ 722470 w 1131085"/>
                  <a:gd name="connsiteY128" fmla="*/ 1169621 h 1194517"/>
                  <a:gd name="connsiteX129" fmla="*/ 1080971 w 1131085"/>
                  <a:gd name="connsiteY129" fmla="*/ 988148 h 1194517"/>
                  <a:gd name="connsiteX130" fmla="*/ 1038752 w 1131085"/>
                  <a:gd name="connsiteY130" fmla="*/ 989629 h 1194517"/>
                  <a:gd name="connsiteX131" fmla="*/ 1038752 w 1131085"/>
                  <a:gd name="connsiteY131" fmla="*/ 937039 h 1194517"/>
                  <a:gd name="connsiteX132" fmla="*/ 1087638 w 1131085"/>
                  <a:gd name="connsiteY132" fmla="*/ 938521 h 1194517"/>
                  <a:gd name="connsiteX133" fmla="*/ 1080971 w 1131085"/>
                  <a:gd name="connsiteY133" fmla="*/ 988148 h 1194517"/>
                  <a:gd name="connsiteX134" fmla="*/ 1040233 w 1131085"/>
                  <a:gd name="connsiteY134" fmla="*/ 923707 h 1194517"/>
                  <a:gd name="connsiteX135" fmla="*/ 978755 w 1131085"/>
                  <a:gd name="connsiteY135" fmla="*/ 882968 h 1194517"/>
                  <a:gd name="connsiteX136" fmla="*/ 986902 w 1131085"/>
                  <a:gd name="connsiteY136" fmla="*/ 861487 h 1194517"/>
                  <a:gd name="connsiteX137" fmla="*/ 1071343 w 1131085"/>
                  <a:gd name="connsiteY137" fmla="*/ 871857 h 1194517"/>
                  <a:gd name="connsiteX138" fmla="*/ 1106896 w 1131085"/>
                  <a:gd name="connsiteY138" fmla="*/ 911855 h 1194517"/>
                  <a:gd name="connsiteX139" fmla="*/ 1040233 w 1131085"/>
                  <a:gd name="connsiteY139" fmla="*/ 923707 h 1194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</a:cxnLst>
                <a:rect l="l" t="t" r="r" b="b"/>
                <a:pathLst>
                  <a:path w="1131085" h="1194517">
                    <a:moveTo>
                      <a:pt x="1127636" y="737049"/>
                    </a:moveTo>
                    <a:cubicBezTo>
                      <a:pt x="1129858" y="713346"/>
                      <a:pt x="1120970" y="706680"/>
                      <a:pt x="1098008" y="707421"/>
                    </a:cubicBezTo>
                    <a:cubicBezTo>
                      <a:pt x="966162" y="708902"/>
                      <a:pt x="833576" y="708161"/>
                      <a:pt x="701731" y="708161"/>
                    </a:cubicBezTo>
                    <a:cubicBezTo>
                      <a:pt x="655066" y="708161"/>
                      <a:pt x="655066" y="708161"/>
                      <a:pt x="652845" y="752604"/>
                    </a:cubicBezTo>
                    <a:cubicBezTo>
                      <a:pt x="654326" y="814082"/>
                      <a:pt x="658029" y="876302"/>
                      <a:pt x="648400" y="937780"/>
                    </a:cubicBezTo>
                    <a:cubicBezTo>
                      <a:pt x="641734" y="981482"/>
                      <a:pt x="623216" y="996296"/>
                      <a:pt x="577292" y="997777"/>
                    </a:cubicBezTo>
                    <a:cubicBezTo>
                      <a:pt x="517295" y="999259"/>
                      <a:pt x="498037" y="988148"/>
                      <a:pt x="490630" y="941483"/>
                    </a:cubicBezTo>
                    <a:cubicBezTo>
                      <a:pt x="478779" y="870376"/>
                      <a:pt x="483964" y="798528"/>
                      <a:pt x="486927" y="726679"/>
                    </a:cubicBezTo>
                    <a:cubicBezTo>
                      <a:pt x="486927" y="726679"/>
                      <a:pt x="486927" y="726679"/>
                      <a:pt x="486927" y="726679"/>
                    </a:cubicBezTo>
                    <a:cubicBezTo>
                      <a:pt x="483223" y="575575"/>
                      <a:pt x="483223" y="424472"/>
                      <a:pt x="486927" y="274109"/>
                    </a:cubicBezTo>
                    <a:cubicBezTo>
                      <a:pt x="487667" y="254850"/>
                      <a:pt x="487667" y="233370"/>
                      <a:pt x="503962" y="217815"/>
                    </a:cubicBezTo>
                    <a:cubicBezTo>
                      <a:pt x="531369" y="188187"/>
                      <a:pt x="565441" y="18818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34327" y="199297"/>
                      <a:pt x="645438" y="220778"/>
                      <a:pt x="649141" y="248924"/>
                    </a:cubicBezTo>
                    <a:cubicBezTo>
                      <a:pt x="659510" y="331884"/>
                      <a:pt x="652103" y="415583"/>
                      <a:pt x="653585" y="499283"/>
                    </a:cubicBezTo>
                    <a:cubicBezTo>
                      <a:pt x="653585" y="517800"/>
                      <a:pt x="658029" y="524467"/>
                      <a:pt x="678028" y="524467"/>
                    </a:cubicBezTo>
                    <a:cubicBezTo>
                      <a:pt x="820244" y="523726"/>
                      <a:pt x="962459" y="523726"/>
                      <a:pt x="1104675" y="524467"/>
                    </a:cubicBezTo>
                    <a:cubicBezTo>
                      <a:pt x="1121710" y="524467"/>
                      <a:pt x="1128377" y="520022"/>
                      <a:pt x="1128377" y="502246"/>
                    </a:cubicBezTo>
                    <a:cubicBezTo>
                      <a:pt x="1126896" y="457063"/>
                      <a:pt x="1129117" y="411880"/>
                      <a:pt x="1126154" y="366697"/>
                    </a:cubicBezTo>
                    <a:cubicBezTo>
                      <a:pt x="1123933" y="328921"/>
                      <a:pt x="1118007" y="290404"/>
                      <a:pt x="1112082" y="252628"/>
                    </a:cubicBezTo>
                    <a:cubicBezTo>
                      <a:pt x="1095786" y="158559"/>
                      <a:pt x="1031345" y="105969"/>
                      <a:pt x="949867" y="68193"/>
                    </a:cubicBezTo>
                    <a:cubicBezTo>
                      <a:pt x="921720" y="57823"/>
                      <a:pt x="893574" y="45971"/>
                      <a:pt x="864686" y="37083"/>
                    </a:cubicBezTo>
                    <a:cubicBezTo>
                      <a:pt x="738026" y="48"/>
                      <a:pt x="607661" y="-4396"/>
                      <a:pt x="476557" y="3011"/>
                    </a:cubicBezTo>
                    <a:cubicBezTo>
                      <a:pt x="386191" y="8195"/>
                      <a:pt x="298047" y="23750"/>
                      <a:pt x="213606" y="59304"/>
                    </a:cubicBezTo>
                    <a:cubicBezTo>
                      <a:pt x="125462" y="96339"/>
                      <a:pt x="52132" y="148929"/>
                      <a:pt x="22504" y="245962"/>
                    </a:cubicBezTo>
                    <a:cubicBezTo>
                      <a:pt x="9913" y="257813"/>
                      <a:pt x="9172" y="273368"/>
                      <a:pt x="6950" y="288923"/>
                    </a:cubicBezTo>
                    <a:cubicBezTo>
                      <a:pt x="-4161" y="385214"/>
                      <a:pt x="1765" y="481506"/>
                      <a:pt x="283" y="577798"/>
                    </a:cubicBezTo>
                    <a:cubicBezTo>
                      <a:pt x="283" y="592612"/>
                      <a:pt x="-458" y="607426"/>
                      <a:pt x="9172" y="619277"/>
                    </a:cubicBezTo>
                    <a:cubicBezTo>
                      <a:pt x="14357" y="704458"/>
                      <a:pt x="9172" y="790380"/>
                      <a:pt x="16579" y="875561"/>
                    </a:cubicBezTo>
                    <a:cubicBezTo>
                      <a:pt x="27690" y="1008147"/>
                      <a:pt x="91390" y="1097772"/>
                      <a:pt x="218791" y="1142215"/>
                    </a:cubicBezTo>
                    <a:cubicBezTo>
                      <a:pt x="302491" y="1171102"/>
                      <a:pt x="388412" y="1185916"/>
                      <a:pt x="476557" y="1191101"/>
                    </a:cubicBezTo>
                    <a:cubicBezTo>
                      <a:pt x="614327" y="1199990"/>
                      <a:pt x="750617" y="1193323"/>
                      <a:pt x="883204" y="1149622"/>
                    </a:cubicBezTo>
                    <a:cubicBezTo>
                      <a:pt x="966903" y="1117771"/>
                      <a:pt x="1046159" y="1079995"/>
                      <a:pt x="1095045" y="998518"/>
                    </a:cubicBezTo>
                    <a:cubicBezTo>
                      <a:pt x="1131340" y="940002"/>
                      <a:pt x="1135043" y="876302"/>
                      <a:pt x="1128377" y="809638"/>
                    </a:cubicBezTo>
                    <a:cubicBezTo>
                      <a:pt x="1127636" y="783713"/>
                      <a:pt x="1125414" y="760011"/>
                      <a:pt x="1127636" y="737049"/>
                    </a:cubicBezTo>
                    <a:close/>
                    <a:moveTo>
                      <a:pt x="1020234" y="375585"/>
                    </a:moveTo>
                    <a:cubicBezTo>
                      <a:pt x="1034308" y="381511"/>
                      <a:pt x="1053566" y="386696"/>
                      <a:pt x="1052825" y="408917"/>
                    </a:cubicBezTo>
                    <a:cubicBezTo>
                      <a:pt x="1052084" y="425953"/>
                      <a:pt x="1055047" y="449656"/>
                      <a:pt x="1023938" y="446693"/>
                    </a:cubicBezTo>
                    <a:cubicBezTo>
                      <a:pt x="1008383" y="445211"/>
                      <a:pt x="987643" y="441508"/>
                      <a:pt x="995790" y="425212"/>
                    </a:cubicBezTo>
                    <a:cubicBezTo>
                      <a:pt x="1003938" y="409658"/>
                      <a:pt x="959496" y="367437"/>
                      <a:pt x="1020234" y="375585"/>
                    </a:cubicBezTo>
                    <a:close/>
                    <a:moveTo>
                      <a:pt x="942460" y="200038"/>
                    </a:moveTo>
                    <a:cubicBezTo>
                      <a:pt x="950608" y="203001"/>
                      <a:pt x="951348" y="211149"/>
                      <a:pt x="950608" y="219296"/>
                    </a:cubicBezTo>
                    <a:cubicBezTo>
                      <a:pt x="949867" y="224481"/>
                      <a:pt x="946904" y="226703"/>
                      <a:pt x="940978" y="226703"/>
                    </a:cubicBezTo>
                    <a:cubicBezTo>
                      <a:pt x="935053" y="223000"/>
                      <a:pt x="932090" y="217074"/>
                      <a:pt x="932090" y="210408"/>
                    </a:cubicBezTo>
                    <a:cubicBezTo>
                      <a:pt x="932830" y="204482"/>
                      <a:pt x="937275" y="198557"/>
                      <a:pt x="942460" y="200038"/>
                    </a:cubicBezTo>
                    <a:close/>
                    <a:moveTo>
                      <a:pt x="837279" y="72637"/>
                    </a:moveTo>
                    <a:cubicBezTo>
                      <a:pt x="838761" y="62267"/>
                      <a:pt x="849131" y="57082"/>
                      <a:pt x="859501" y="56341"/>
                    </a:cubicBezTo>
                    <a:cubicBezTo>
                      <a:pt x="870611" y="55601"/>
                      <a:pt x="869130" y="65971"/>
                      <a:pt x="871353" y="71896"/>
                    </a:cubicBezTo>
                    <a:cubicBezTo>
                      <a:pt x="872093" y="85229"/>
                      <a:pt x="865427" y="86710"/>
                      <a:pt x="856538" y="83747"/>
                    </a:cubicBezTo>
                    <a:cubicBezTo>
                      <a:pt x="849872" y="80785"/>
                      <a:pt x="835798" y="87451"/>
                      <a:pt x="837279" y="72637"/>
                    </a:cubicBezTo>
                    <a:close/>
                    <a:moveTo>
                      <a:pt x="774319" y="178558"/>
                    </a:moveTo>
                    <a:cubicBezTo>
                      <a:pt x="778764" y="148189"/>
                      <a:pt x="812837" y="117079"/>
                      <a:pt x="843205" y="114857"/>
                    </a:cubicBezTo>
                    <a:cubicBezTo>
                      <a:pt x="851353" y="114116"/>
                      <a:pt x="855797" y="117820"/>
                      <a:pt x="858019" y="125227"/>
                    </a:cubicBezTo>
                    <a:cubicBezTo>
                      <a:pt x="859501" y="130412"/>
                      <a:pt x="858760" y="138560"/>
                      <a:pt x="861723" y="141522"/>
                    </a:cubicBezTo>
                    <a:cubicBezTo>
                      <a:pt x="891351" y="163003"/>
                      <a:pt x="858760" y="179298"/>
                      <a:pt x="857279" y="197816"/>
                    </a:cubicBezTo>
                    <a:cubicBezTo>
                      <a:pt x="856538" y="203001"/>
                      <a:pt x="849131" y="209667"/>
                      <a:pt x="845428" y="206704"/>
                    </a:cubicBezTo>
                    <a:cubicBezTo>
                      <a:pt x="823947" y="190409"/>
                      <a:pt x="813577" y="208186"/>
                      <a:pt x="797282" y="227444"/>
                    </a:cubicBezTo>
                    <a:cubicBezTo>
                      <a:pt x="797282" y="207445"/>
                      <a:pt x="804689" y="186705"/>
                      <a:pt x="778023" y="194853"/>
                    </a:cubicBezTo>
                    <a:cubicBezTo>
                      <a:pt x="769875" y="197075"/>
                      <a:pt x="773579" y="185224"/>
                      <a:pt x="774319" y="178558"/>
                    </a:cubicBezTo>
                    <a:close/>
                    <a:moveTo>
                      <a:pt x="631364" y="89673"/>
                    </a:moveTo>
                    <a:cubicBezTo>
                      <a:pt x="650622" y="98561"/>
                      <a:pt x="666177" y="109672"/>
                      <a:pt x="668399" y="132634"/>
                    </a:cubicBezTo>
                    <a:cubicBezTo>
                      <a:pt x="669140" y="138560"/>
                      <a:pt x="669880" y="146707"/>
                      <a:pt x="658770" y="145226"/>
                    </a:cubicBezTo>
                    <a:cubicBezTo>
                      <a:pt x="635068" y="142263"/>
                      <a:pt x="626179" y="123005"/>
                      <a:pt x="617290" y="105969"/>
                    </a:cubicBezTo>
                    <a:cubicBezTo>
                      <a:pt x="612846" y="97080"/>
                      <a:pt x="623957" y="93376"/>
                      <a:pt x="631364" y="89673"/>
                    </a:cubicBezTo>
                    <a:close/>
                    <a:moveTo>
                      <a:pt x="169905" y="91154"/>
                    </a:moveTo>
                    <a:cubicBezTo>
                      <a:pt x="182497" y="85229"/>
                      <a:pt x="193608" y="74859"/>
                      <a:pt x="214347" y="74118"/>
                    </a:cubicBezTo>
                    <a:cubicBezTo>
                      <a:pt x="200273" y="86710"/>
                      <a:pt x="189904" y="97080"/>
                      <a:pt x="179534" y="105969"/>
                    </a:cubicBezTo>
                    <a:cubicBezTo>
                      <a:pt x="174349" y="109672"/>
                      <a:pt x="169164" y="108191"/>
                      <a:pt x="164720" y="103006"/>
                    </a:cubicBezTo>
                    <a:cubicBezTo>
                      <a:pt x="159535" y="96339"/>
                      <a:pt x="165461" y="92636"/>
                      <a:pt x="169905" y="91154"/>
                    </a:cubicBezTo>
                    <a:close/>
                    <a:moveTo>
                      <a:pt x="210643" y="229666"/>
                    </a:moveTo>
                    <a:cubicBezTo>
                      <a:pt x="212866" y="244480"/>
                      <a:pt x="187682" y="289663"/>
                      <a:pt x="175831" y="293367"/>
                    </a:cubicBezTo>
                    <a:cubicBezTo>
                      <a:pt x="167683" y="295589"/>
                      <a:pt x="127685" y="270405"/>
                      <a:pt x="126203" y="260776"/>
                    </a:cubicBezTo>
                    <a:cubicBezTo>
                      <a:pt x="124722" y="251147"/>
                      <a:pt x="124722" y="240777"/>
                      <a:pt x="124722" y="230407"/>
                    </a:cubicBezTo>
                    <a:cubicBezTo>
                      <a:pt x="94353" y="200779"/>
                      <a:pt x="127685" y="184483"/>
                      <a:pt x="141017" y="167447"/>
                    </a:cubicBezTo>
                    <a:cubicBezTo>
                      <a:pt x="150646" y="155596"/>
                      <a:pt x="166201" y="147448"/>
                      <a:pt x="177312" y="134115"/>
                    </a:cubicBezTo>
                    <a:cubicBezTo>
                      <a:pt x="186941" y="145226"/>
                      <a:pt x="194348" y="156336"/>
                      <a:pt x="189904" y="165966"/>
                    </a:cubicBezTo>
                    <a:cubicBezTo>
                      <a:pt x="181756" y="185224"/>
                      <a:pt x="192126" y="196335"/>
                      <a:pt x="205459" y="200779"/>
                    </a:cubicBezTo>
                    <a:cubicBezTo>
                      <a:pt x="226939" y="208926"/>
                      <a:pt x="213606" y="21929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lose/>
                    <a:moveTo>
                      <a:pt x="401005" y="28935"/>
                    </a:moveTo>
                    <a:cubicBezTo>
                      <a:pt x="406930" y="14121"/>
                      <a:pt x="425448" y="19306"/>
                      <a:pt x="436558" y="14862"/>
                    </a:cubicBezTo>
                    <a:cubicBezTo>
                      <a:pt x="447669" y="14862"/>
                      <a:pt x="460261" y="15602"/>
                      <a:pt x="457298" y="27454"/>
                    </a:cubicBezTo>
                    <a:cubicBezTo>
                      <a:pt x="452854" y="48194"/>
                      <a:pt x="430633" y="32639"/>
                      <a:pt x="418781" y="42268"/>
                    </a:cubicBezTo>
                    <a:cubicBezTo>
                      <a:pt x="412856" y="46712"/>
                      <a:pt x="397301" y="36342"/>
                      <a:pt x="401005" y="28935"/>
                    </a:cubicBezTo>
                    <a:close/>
                    <a:moveTo>
                      <a:pt x="362488" y="232629"/>
                    </a:moveTo>
                    <a:cubicBezTo>
                      <a:pt x="367673" y="219296"/>
                      <a:pt x="358044" y="190409"/>
                      <a:pt x="391375" y="196335"/>
                    </a:cubicBezTo>
                    <a:cubicBezTo>
                      <a:pt x="399523" y="197816"/>
                      <a:pt x="406930" y="194112"/>
                      <a:pt x="405449" y="208186"/>
                    </a:cubicBezTo>
                    <a:cubicBezTo>
                      <a:pt x="387672" y="220037"/>
                      <a:pt x="417300" y="251887"/>
                      <a:pt x="386931" y="257813"/>
                    </a:cubicBezTo>
                    <a:cubicBezTo>
                      <a:pt x="378042" y="259295"/>
                      <a:pt x="356563" y="249665"/>
                      <a:pt x="362488" y="232629"/>
                    </a:cubicBezTo>
                    <a:close/>
                    <a:moveTo>
                      <a:pt x="303231" y="413361"/>
                    </a:moveTo>
                    <a:cubicBezTo>
                      <a:pt x="300268" y="399288"/>
                      <a:pt x="316564" y="382251"/>
                      <a:pt x="328416" y="375585"/>
                    </a:cubicBezTo>
                    <a:cubicBezTo>
                      <a:pt x="352859" y="361512"/>
                      <a:pt x="370635" y="343735"/>
                      <a:pt x="385449" y="320773"/>
                    </a:cubicBezTo>
                    <a:cubicBezTo>
                      <a:pt x="389153" y="314847"/>
                      <a:pt x="392857" y="308181"/>
                      <a:pt x="400264" y="315588"/>
                    </a:cubicBezTo>
                    <a:cubicBezTo>
                      <a:pt x="404709" y="320032"/>
                      <a:pt x="414337" y="324476"/>
                      <a:pt x="407671" y="331143"/>
                    </a:cubicBezTo>
                    <a:cubicBezTo>
                      <a:pt x="385449" y="351142"/>
                      <a:pt x="406930" y="354845"/>
                      <a:pt x="418041" y="358549"/>
                    </a:cubicBezTo>
                    <a:cubicBezTo>
                      <a:pt x="442484" y="365956"/>
                      <a:pt x="434337" y="345957"/>
                      <a:pt x="436558" y="334106"/>
                    </a:cubicBezTo>
                    <a:cubicBezTo>
                      <a:pt x="436558" y="331884"/>
                      <a:pt x="438040" y="330402"/>
                      <a:pt x="439521" y="328180"/>
                    </a:cubicBezTo>
                    <a:cubicBezTo>
                      <a:pt x="461002" y="329661"/>
                      <a:pt x="473594" y="337069"/>
                      <a:pt x="472112" y="362993"/>
                    </a:cubicBezTo>
                    <a:cubicBezTo>
                      <a:pt x="471372" y="385214"/>
                      <a:pt x="462483" y="391140"/>
                      <a:pt x="443225" y="385955"/>
                    </a:cubicBezTo>
                    <a:cubicBezTo>
                      <a:pt x="412856" y="377807"/>
                      <a:pt x="389894" y="380770"/>
                      <a:pt x="383228" y="418546"/>
                    </a:cubicBezTo>
                    <a:cubicBezTo>
                      <a:pt x="380265" y="433360"/>
                      <a:pt x="355821" y="444471"/>
                      <a:pt x="350637" y="441508"/>
                    </a:cubicBezTo>
                    <a:cubicBezTo>
                      <a:pt x="334342" y="432619"/>
                      <a:pt x="307675" y="433360"/>
                      <a:pt x="303231" y="413361"/>
                    </a:cubicBezTo>
                    <a:close/>
                    <a:moveTo>
                      <a:pt x="319527" y="828156"/>
                    </a:moveTo>
                    <a:cubicBezTo>
                      <a:pt x="319527" y="817045"/>
                      <a:pt x="330638" y="799268"/>
                      <a:pt x="344711" y="802231"/>
                    </a:cubicBezTo>
                    <a:cubicBezTo>
                      <a:pt x="362488" y="805935"/>
                      <a:pt x="380265" y="821489"/>
                      <a:pt x="382487" y="838526"/>
                    </a:cubicBezTo>
                    <a:cubicBezTo>
                      <a:pt x="384709" y="851858"/>
                      <a:pt x="363970" y="853340"/>
                      <a:pt x="355081" y="856302"/>
                    </a:cubicBezTo>
                    <a:cubicBezTo>
                      <a:pt x="332860" y="854821"/>
                      <a:pt x="318786" y="845192"/>
                      <a:pt x="319527" y="828156"/>
                    </a:cubicBezTo>
                    <a:close/>
                    <a:moveTo>
                      <a:pt x="462483" y="1174065"/>
                    </a:moveTo>
                    <a:cubicBezTo>
                      <a:pt x="424707" y="1174065"/>
                      <a:pt x="387672" y="1168880"/>
                      <a:pt x="350637" y="1157769"/>
                    </a:cubicBezTo>
                    <a:cubicBezTo>
                      <a:pt x="373598" y="1151103"/>
                      <a:pt x="395079" y="1148140"/>
                      <a:pt x="415078" y="1129623"/>
                    </a:cubicBezTo>
                    <a:cubicBezTo>
                      <a:pt x="435077" y="1110364"/>
                      <a:pt x="475816" y="1134808"/>
                      <a:pt x="477297" y="1162214"/>
                    </a:cubicBezTo>
                    <a:cubicBezTo>
                      <a:pt x="478779" y="1174065"/>
                      <a:pt x="470631" y="1174065"/>
                      <a:pt x="462483" y="1174065"/>
                    </a:cubicBezTo>
                    <a:close/>
                    <a:moveTo>
                      <a:pt x="722470" y="1169621"/>
                    </a:moveTo>
                    <a:cubicBezTo>
                      <a:pt x="709138" y="1177028"/>
                      <a:pt x="689880" y="1174065"/>
                      <a:pt x="672843" y="1175546"/>
                    </a:cubicBezTo>
                    <a:cubicBezTo>
                      <a:pt x="663955" y="1176287"/>
                      <a:pt x="655066" y="1177769"/>
                      <a:pt x="646178" y="1179250"/>
                    </a:cubicBezTo>
                    <a:cubicBezTo>
                      <a:pt x="618031" y="1182213"/>
                      <a:pt x="608402" y="1175546"/>
                      <a:pt x="627660" y="1148881"/>
                    </a:cubicBezTo>
                    <a:cubicBezTo>
                      <a:pt x="638031" y="1134067"/>
                      <a:pt x="630623" y="1114068"/>
                      <a:pt x="641734" y="1097772"/>
                    </a:cubicBezTo>
                    <a:cubicBezTo>
                      <a:pt x="645438" y="1092587"/>
                      <a:pt x="636549" y="1079995"/>
                      <a:pt x="648400" y="1078514"/>
                    </a:cubicBezTo>
                    <a:cubicBezTo>
                      <a:pt x="658029" y="1077033"/>
                      <a:pt x="669140" y="1081477"/>
                      <a:pt x="675066" y="1090365"/>
                    </a:cubicBezTo>
                    <a:cubicBezTo>
                      <a:pt x="679510" y="1097772"/>
                      <a:pt x="684694" y="1105920"/>
                      <a:pt x="678769" y="1114809"/>
                    </a:cubicBezTo>
                    <a:cubicBezTo>
                      <a:pt x="676547" y="1118512"/>
                      <a:pt x="672103" y="1121475"/>
                      <a:pt x="669880" y="1125178"/>
                    </a:cubicBezTo>
                    <a:cubicBezTo>
                      <a:pt x="665436" y="1131845"/>
                      <a:pt x="660252" y="1139252"/>
                      <a:pt x="671362" y="1143696"/>
                    </a:cubicBezTo>
                    <a:cubicBezTo>
                      <a:pt x="679510" y="1146659"/>
                      <a:pt x="687657" y="1144437"/>
                      <a:pt x="692101" y="1136289"/>
                    </a:cubicBezTo>
                    <a:cubicBezTo>
                      <a:pt x="695064" y="1130363"/>
                      <a:pt x="693583" y="1122956"/>
                      <a:pt x="696545" y="1117031"/>
                    </a:cubicBezTo>
                    <a:cubicBezTo>
                      <a:pt x="699508" y="1108883"/>
                      <a:pt x="701731" y="1096291"/>
                      <a:pt x="712842" y="1098513"/>
                    </a:cubicBezTo>
                    <a:cubicBezTo>
                      <a:pt x="723212" y="1100735"/>
                      <a:pt x="726174" y="1113327"/>
                      <a:pt x="721730" y="1120734"/>
                    </a:cubicBezTo>
                    <a:cubicBezTo>
                      <a:pt x="712101" y="1139252"/>
                      <a:pt x="743951" y="1157029"/>
                      <a:pt x="722470" y="1169621"/>
                    </a:cubicBezTo>
                    <a:close/>
                    <a:moveTo>
                      <a:pt x="1080971" y="988148"/>
                    </a:moveTo>
                    <a:cubicBezTo>
                      <a:pt x="1068380" y="1012591"/>
                      <a:pt x="1052825" y="981482"/>
                      <a:pt x="1038752" y="989629"/>
                    </a:cubicBezTo>
                    <a:cubicBezTo>
                      <a:pt x="1073564" y="973334"/>
                      <a:pt x="1074305" y="968149"/>
                      <a:pt x="1038752" y="937039"/>
                    </a:cubicBezTo>
                    <a:cubicBezTo>
                      <a:pt x="1057269" y="936299"/>
                      <a:pt x="1075787" y="922966"/>
                      <a:pt x="1087638" y="938521"/>
                    </a:cubicBezTo>
                    <a:cubicBezTo>
                      <a:pt x="1100230" y="953335"/>
                      <a:pt x="1089119" y="972593"/>
                      <a:pt x="1080971" y="988148"/>
                    </a:cubicBezTo>
                    <a:close/>
                    <a:moveTo>
                      <a:pt x="1040233" y="923707"/>
                    </a:moveTo>
                    <a:cubicBezTo>
                      <a:pt x="1024678" y="931854"/>
                      <a:pt x="979495" y="900745"/>
                      <a:pt x="978755" y="882968"/>
                    </a:cubicBezTo>
                    <a:cubicBezTo>
                      <a:pt x="978755" y="876302"/>
                      <a:pt x="982458" y="868154"/>
                      <a:pt x="986902" y="861487"/>
                    </a:cubicBezTo>
                    <a:cubicBezTo>
                      <a:pt x="990606" y="856302"/>
                      <a:pt x="1069120" y="865932"/>
                      <a:pt x="1071343" y="871857"/>
                    </a:cubicBezTo>
                    <a:cubicBezTo>
                      <a:pt x="1075787" y="888894"/>
                      <a:pt x="1091342" y="897041"/>
                      <a:pt x="1106896" y="911855"/>
                    </a:cubicBezTo>
                    <a:cubicBezTo>
                      <a:pt x="1078750" y="917040"/>
                      <a:pt x="1059491" y="912596"/>
                      <a:pt x="1040233" y="9237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6564BEA7-52F3-4349-A41F-0AD214798756}"/>
                  </a:ext>
                </a:extLst>
              </p:cNvPr>
              <p:cNvSpPr/>
              <p:nvPr/>
            </p:nvSpPr>
            <p:spPr>
              <a:xfrm>
                <a:off x="6678934" y="3042037"/>
                <a:ext cx="1048096" cy="962304"/>
              </a:xfrm>
              <a:custGeom>
                <a:avLst/>
                <a:gdLst>
                  <a:gd name="connsiteX0" fmla="*/ 1040690 w 1048096"/>
                  <a:gd name="connsiteY0" fmla="*/ 226969 h 962304"/>
                  <a:gd name="connsiteX1" fmla="*/ 1040690 w 1048096"/>
                  <a:gd name="connsiteY1" fmla="*/ 226969 h 962304"/>
                  <a:gd name="connsiteX2" fmla="*/ 1040690 w 1048096"/>
                  <a:gd name="connsiteY2" fmla="*/ 225488 h 962304"/>
                  <a:gd name="connsiteX3" fmla="*/ 1040690 w 1048096"/>
                  <a:gd name="connsiteY3" fmla="*/ 225488 h 962304"/>
                  <a:gd name="connsiteX4" fmla="*/ 985878 w 1048096"/>
                  <a:gd name="connsiteY4" fmla="*/ 71421 h 962304"/>
                  <a:gd name="connsiteX5" fmla="*/ 985878 w 1048096"/>
                  <a:gd name="connsiteY5" fmla="*/ 71421 h 962304"/>
                  <a:gd name="connsiteX6" fmla="*/ 985878 w 1048096"/>
                  <a:gd name="connsiteY6" fmla="*/ 71421 h 962304"/>
                  <a:gd name="connsiteX7" fmla="*/ 458496 w 1048096"/>
                  <a:gd name="connsiteY7" fmla="*/ 92902 h 962304"/>
                  <a:gd name="connsiteX8" fmla="*/ 451830 w 1048096"/>
                  <a:gd name="connsiteY8" fmla="*/ 24757 h 962304"/>
                  <a:gd name="connsiteX9" fmla="*/ 375537 w 1048096"/>
                  <a:gd name="connsiteY9" fmla="*/ 20313 h 962304"/>
                  <a:gd name="connsiteX10" fmla="*/ 334799 w 1048096"/>
                  <a:gd name="connsiteY10" fmla="*/ 20313 h 962304"/>
                  <a:gd name="connsiteX11" fmla="*/ 122216 w 1048096"/>
                  <a:gd name="connsiteY11" fmla="*/ 23275 h 962304"/>
                  <a:gd name="connsiteX12" fmla="*/ 122216 w 1048096"/>
                  <a:gd name="connsiteY12" fmla="*/ 23275 h 962304"/>
                  <a:gd name="connsiteX13" fmla="*/ 24443 w 1048096"/>
                  <a:gd name="connsiteY13" fmla="*/ 21794 h 962304"/>
                  <a:gd name="connsiteX14" fmla="*/ 0 w 1048096"/>
                  <a:gd name="connsiteY14" fmla="*/ 46237 h 962304"/>
                  <a:gd name="connsiteX15" fmla="*/ 0 w 1048096"/>
                  <a:gd name="connsiteY15" fmla="*/ 933602 h 962304"/>
                  <a:gd name="connsiteX16" fmla="*/ 25925 w 1048096"/>
                  <a:gd name="connsiteY16" fmla="*/ 961749 h 962304"/>
                  <a:gd name="connsiteX17" fmla="*/ 428868 w 1048096"/>
                  <a:gd name="connsiteY17" fmla="*/ 961008 h 962304"/>
                  <a:gd name="connsiteX18" fmla="*/ 451830 w 1048096"/>
                  <a:gd name="connsiteY18" fmla="*/ 950638 h 962304"/>
                  <a:gd name="connsiteX19" fmla="*/ 451830 w 1048096"/>
                  <a:gd name="connsiteY19" fmla="*/ 950638 h 962304"/>
                  <a:gd name="connsiteX20" fmla="*/ 454792 w 1048096"/>
                  <a:gd name="connsiteY20" fmla="*/ 893604 h 962304"/>
                  <a:gd name="connsiteX21" fmla="*/ 455533 w 1048096"/>
                  <a:gd name="connsiteY21" fmla="*/ 284744 h 962304"/>
                  <a:gd name="connsiteX22" fmla="*/ 462200 w 1048096"/>
                  <a:gd name="connsiteY22" fmla="*/ 210674 h 962304"/>
                  <a:gd name="connsiteX23" fmla="*/ 531085 w 1048096"/>
                  <a:gd name="connsiteY23" fmla="*/ 171416 h 962304"/>
                  <a:gd name="connsiteX24" fmla="*/ 587379 w 1048096"/>
                  <a:gd name="connsiteY24" fmla="*/ 215859 h 962304"/>
                  <a:gd name="connsiteX25" fmla="*/ 591823 w 1048096"/>
                  <a:gd name="connsiteY25" fmla="*/ 320298 h 962304"/>
                  <a:gd name="connsiteX26" fmla="*/ 592564 w 1048096"/>
                  <a:gd name="connsiteY26" fmla="*/ 925454 h 962304"/>
                  <a:gd name="connsiteX27" fmla="*/ 592564 w 1048096"/>
                  <a:gd name="connsiteY27" fmla="*/ 925454 h 962304"/>
                  <a:gd name="connsiteX28" fmla="*/ 592564 w 1048096"/>
                  <a:gd name="connsiteY28" fmla="*/ 925454 h 962304"/>
                  <a:gd name="connsiteX29" fmla="*/ 625155 w 1048096"/>
                  <a:gd name="connsiteY29" fmla="*/ 961749 h 962304"/>
                  <a:gd name="connsiteX30" fmla="*/ 915511 w 1048096"/>
                  <a:gd name="connsiteY30" fmla="*/ 961749 h 962304"/>
                  <a:gd name="connsiteX31" fmla="*/ 965138 w 1048096"/>
                  <a:gd name="connsiteY31" fmla="*/ 961749 h 962304"/>
                  <a:gd name="connsiteX32" fmla="*/ 1032542 w 1048096"/>
                  <a:gd name="connsiteY32" fmla="*/ 961749 h 962304"/>
                  <a:gd name="connsiteX33" fmla="*/ 1045875 w 1048096"/>
                  <a:gd name="connsiteY33" fmla="*/ 940268 h 962304"/>
                  <a:gd name="connsiteX34" fmla="*/ 1047356 w 1048096"/>
                  <a:gd name="connsiteY34" fmla="*/ 856568 h 962304"/>
                  <a:gd name="connsiteX35" fmla="*/ 1048097 w 1048096"/>
                  <a:gd name="connsiteY35" fmla="*/ 385480 h 962304"/>
                  <a:gd name="connsiteX36" fmla="*/ 1048097 w 1048096"/>
                  <a:gd name="connsiteY36" fmla="*/ 385480 h 962304"/>
                  <a:gd name="connsiteX37" fmla="*/ 1048097 w 1048096"/>
                  <a:gd name="connsiteY37" fmla="*/ 385480 h 962304"/>
                  <a:gd name="connsiteX38" fmla="*/ 1040690 w 1048096"/>
                  <a:gd name="connsiteY38" fmla="*/ 226969 h 962304"/>
                  <a:gd name="connsiteX39" fmla="*/ 209619 w 1048096"/>
                  <a:gd name="connsiteY39" fmla="*/ 253635 h 962304"/>
                  <a:gd name="connsiteX40" fmla="*/ 162955 w 1048096"/>
                  <a:gd name="connsiteY40" fmla="*/ 253635 h 962304"/>
                  <a:gd name="connsiteX41" fmla="*/ 205916 w 1048096"/>
                  <a:gd name="connsiteY41" fmla="*/ 242524 h 962304"/>
                  <a:gd name="connsiteX42" fmla="*/ 209619 w 1048096"/>
                  <a:gd name="connsiteY42" fmla="*/ 253635 h 962304"/>
                  <a:gd name="connsiteX43" fmla="*/ 57775 w 1048096"/>
                  <a:gd name="connsiteY43" fmla="*/ 30683 h 962304"/>
                  <a:gd name="connsiteX44" fmla="*/ 111846 w 1048096"/>
                  <a:gd name="connsiteY44" fmla="*/ 31423 h 962304"/>
                  <a:gd name="connsiteX45" fmla="*/ 131845 w 1048096"/>
                  <a:gd name="connsiteY45" fmla="*/ 43275 h 962304"/>
                  <a:gd name="connsiteX46" fmla="*/ 68885 w 1048096"/>
                  <a:gd name="connsiteY46" fmla="*/ 56607 h 962304"/>
                  <a:gd name="connsiteX47" fmla="*/ 27406 w 1048096"/>
                  <a:gd name="connsiteY47" fmla="*/ 78088 h 962304"/>
                  <a:gd name="connsiteX48" fmla="*/ 14073 w 1048096"/>
                  <a:gd name="connsiteY48" fmla="*/ 72903 h 962304"/>
                  <a:gd name="connsiteX49" fmla="*/ 13333 w 1048096"/>
                  <a:gd name="connsiteY49" fmla="*/ 73644 h 962304"/>
                  <a:gd name="connsiteX50" fmla="*/ 13333 w 1048096"/>
                  <a:gd name="connsiteY50" fmla="*/ 70681 h 962304"/>
                  <a:gd name="connsiteX51" fmla="*/ 57775 w 1048096"/>
                  <a:gd name="connsiteY51" fmla="*/ 30683 h 962304"/>
                  <a:gd name="connsiteX52" fmla="*/ 13333 w 1048096"/>
                  <a:gd name="connsiteY52" fmla="*/ 322520 h 962304"/>
                  <a:gd name="connsiteX53" fmla="*/ 14073 w 1048096"/>
                  <a:gd name="connsiteY53" fmla="*/ 322520 h 962304"/>
                  <a:gd name="connsiteX54" fmla="*/ 13333 w 1048096"/>
                  <a:gd name="connsiteY54" fmla="*/ 325483 h 962304"/>
                  <a:gd name="connsiteX55" fmla="*/ 13333 w 1048096"/>
                  <a:gd name="connsiteY55" fmla="*/ 322520 h 962304"/>
                  <a:gd name="connsiteX56" fmla="*/ 24443 w 1048096"/>
                  <a:gd name="connsiteY56" fmla="*/ 943972 h 962304"/>
                  <a:gd name="connsiteX57" fmla="*/ 13333 w 1048096"/>
                  <a:gd name="connsiteY57" fmla="*/ 923973 h 962304"/>
                  <a:gd name="connsiteX58" fmla="*/ 24443 w 1048096"/>
                  <a:gd name="connsiteY58" fmla="*/ 897307 h 962304"/>
                  <a:gd name="connsiteX59" fmla="*/ 27406 w 1048096"/>
                  <a:gd name="connsiteY59" fmla="*/ 923973 h 962304"/>
                  <a:gd name="connsiteX60" fmla="*/ 24443 w 1048096"/>
                  <a:gd name="connsiteY60" fmla="*/ 943972 h 962304"/>
                  <a:gd name="connsiteX61" fmla="*/ 93329 w 1048096"/>
                  <a:gd name="connsiteY61" fmla="*/ 372888 h 962304"/>
                  <a:gd name="connsiteX62" fmla="*/ 63700 w 1048096"/>
                  <a:gd name="connsiteY62" fmla="*/ 393628 h 962304"/>
                  <a:gd name="connsiteX63" fmla="*/ 17777 w 1048096"/>
                  <a:gd name="connsiteY63" fmla="*/ 375110 h 962304"/>
                  <a:gd name="connsiteX64" fmla="*/ 27406 w 1048096"/>
                  <a:gd name="connsiteY64" fmla="*/ 325483 h 962304"/>
                  <a:gd name="connsiteX65" fmla="*/ 48886 w 1048096"/>
                  <a:gd name="connsiteY65" fmla="*/ 316595 h 962304"/>
                  <a:gd name="connsiteX66" fmla="*/ 62960 w 1048096"/>
                  <a:gd name="connsiteY66" fmla="*/ 301781 h 962304"/>
                  <a:gd name="connsiteX67" fmla="*/ 107402 w 1048096"/>
                  <a:gd name="connsiteY67" fmla="*/ 324002 h 962304"/>
                  <a:gd name="connsiteX68" fmla="*/ 93329 w 1048096"/>
                  <a:gd name="connsiteY68" fmla="*/ 372888 h 962304"/>
                  <a:gd name="connsiteX69" fmla="*/ 85922 w 1048096"/>
                  <a:gd name="connsiteY69" fmla="*/ 164009 h 962304"/>
                  <a:gd name="connsiteX70" fmla="*/ 86663 w 1048096"/>
                  <a:gd name="connsiteY70" fmla="*/ 161787 h 962304"/>
                  <a:gd name="connsiteX71" fmla="*/ 203694 w 1048096"/>
                  <a:gd name="connsiteY71" fmla="*/ 171416 h 962304"/>
                  <a:gd name="connsiteX72" fmla="*/ 202212 w 1048096"/>
                  <a:gd name="connsiteY72" fmla="*/ 192897 h 962304"/>
                  <a:gd name="connsiteX73" fmla="*/ 182213 w 1048096"/>
                  <a:gd name="connsiteY73" fmla="*/ 199563 h 962304"/>
                  <a:gd name="connsiteX74" fmla="*/ 123698 w 1048096"/>
                  <a:gd name="connsiteY74" fmla="*/ 209933 h 962304"/>
                  <a:gd name="connsiteX75" fmla="*/ 85922 w 1048096"/>
                  <a:gd name="connsiteY75" fmla="*/ 164009 h 962304"/>
                  <a:gd name="connsiteX76" fmla="*/ 282208 w 1048096"/>
                  <a:gd name="connsiteY76" fmla="*/ 669170 h 962304"/>
                  <a:gd name="connsiteX77" fmla="*/ 262950 w 1048096"/>
                  <a:gd name="connsiteY77" fmla="*/ 679540 h 962304"/>
                  <a:gd name="connsiteX78" fmla="*/ 225915 w 1048096"/>
                  <a:gd name="connsiteY78" fmla="*/ 669911 h 962304"/>
                  <a:gd name="connsiteX79" fmla="*/ 224433 w 1048096"/>
                  <a:gd name="connsiteY79" fmla="*/ 678799 h 962304"/>
                  <a:gd name="connsiteX80" fmla="*/ 250358 w 1048096"/>
                  <a:gd name="connsiteY80" fmla="*/ 718797 h 962304"/>
                  <a:gd name="connsiteX81" fmla="*/ 167399 w 1048096"/>
                  <a:gd name="connsiteY81" fmla="*/ 733611 h 962304"/>
                  <a:gd name="connsiteX82" fmla="*/ 165918 w 1048096"/>
                  <a:gd name="connsiteY82" fmla="*/ 711390 h 962304"/>
                  <a:gd name="connsiteX83" fmla="*/ 185917 w 1048096"/>
                  <a:gd name="connsiteY83" fmla="*/ 699539 h 962304"/>
                  <a:gd name="connsiteX84" fmla="*/ 187398 w 1048096"/>
                  <a:gd name="connsiteY84" fmla="*/ 653615 h 962304"/>
                  <a:gd name="connsiteX85" fmla="*/ 187398 w 1048096"/>
                  <a:gd name="connsiteY85" fmla="*/ 653615 h 962304"/>
                  <a:gd name="connsiteX86" fmla="*/ 187398 w 1048096"/>
                  <a:gd name="connsiteY86" fmla="*/ 653615 h 962304"/>
                  <a:gd name="connsiteX87" fmla="*/ 186658 w 1048096"/>
                  <a:gd name="connsiteY87" fmla="*/ 652875 h 962304"/>
                  <a:gd name="connsiteX88" fmla="*/ 154067 w 1048096"/>
                  <a:gd name="connsiteY88" fmla="*/ 637320 h 962304"/>
                  <a:gd name="connsiteX89" fmla="*/ 161474 w 1048096"/>
                  <a:gd name="connsiteY89" fmla="*/ 583989 h 962304"/>
                  <a:gd name="connsiteX90" fmla="*/ 174066 w 1048096"/>
                  <a:gd name="connsiteY90" fmla="*/ 569175 h 962304"/>
                  <a:gd name="connsiteX91" fmla="*/ 203694 w 1048096"/>
                  <a:gd name="connsiteY91" fmla="*/ 551398 h 962304"/>
                  <a:gd name="connsiteX92" fmla="*/ 207397 w 1048096"/>
                  <a:gd name="connsiteY92" fmla="*/ 575101 h 962304"/>
                  <a:gd name="connsiteX93" fmla="*/ 214063 w 1048096"/>
                  <a:gd name="connsiteY93" fmla="*/ 589915 h 962304"/>
                  <a:gd name="connsiteX94" fmla="*/ 196287 w 1048096"/>
                  <a:gd name="connsiteY94" fmla="*/ 623987 h 962304"/>
                  <a:gd name="connsiteX95" fmla="*/ 186658 w 1048096"/>
                  <a:gd name="connsiteY95" fmla="*/ 652875 h 962304"/>
                  <a:gd name="connsiteX96" fmla="*/ 186658 w 1048096"/>
                  <a:gd name="connsiteY96" fmla="*/ 652875 h 962304"/>
                  <a:gd name="connsiteX97" fmla="*/ 187398 w 1048096"/>
                  <a:gd name="connsiteY97" fmla="*/ 653615 h 962304"/>
                  <a:gd name="connsiteX98" fmla="*/ 279246 w 1048096"/>
                  <a:gd name="connsiteY98" fmla="*/ 658060 h 962304"/>
                  <a:gd name="connsiteX99" fmla="*/ 282208 w 1048096"/>
                  <a:gd name="connsiteY99" fmla="*/ 669170 h 962304"/>
                  <a:gd name="connsiteX100" fmla="*/ 282949 w 1048096"/>
                  <a:gd name="connsiteY100" fmla="*/ 457329 h 962304"/>
                  <a:gd name="connsiteX101" fmla="*/ 245173 w 1048096"/>
                  <a:gd name="connsiteY101" fmla="*/ 458069 h 962304"/>
                  <a:gd name="connsiteX102" fmla="*/ 241470 w 1048096"/>
                  <a:gd name="connsiteY102" fmla="*/ 481031 h 962304"/>
                  <a:gd name="connsiteX103" fmla="*/ 215545 w 1048096"/>
                  <a:gd name="connsiteY103" fmla="*/ 508437 h 962304"/>
                  <a:gd name="connsiteX104" fmla="*/ 191842 w 1048096"/>
                  <a:gd name="connsiteY104" fmla="*/ 490660 h 962304"/>
                  <a:gd name="connsiteX105" fmla="*/ 173325 w 1048096"/>
                  <a:gd name="connsiteY105" fmla="*/ 469180 h 962304"/>
                  <a:gd name="connsiteX106" fmla="*/ 169621 w 1048096"/>
                  <a:gd name="connsiteY106" fmla="*/ 418812 h 962304"/>
                  <a:gd name="connsiteX107" fmla="*/ 231100 w 1048096"/>
                  <a:gd name="connsiteY107" fmla="*/ 406220 h 962304"/>
                  <a:gd name="connsiteX108" fmla="*/ 243692 w 1048096"/>
                  <a:gd name="connsiteY108" fmla="*/ 406220 h 962304"/>
                  <a:gd name="connsiteX109" fmla="*/ 285171 w 1048096"/>
                  <a:gd name="connsiteY109" fmla="*/ 424738 h 962304"/>
                  <a:gd name="connsiteX110" fmla="*/ 282949 w 1048096"/>
                  <a:gd name="connsiteY110" fmla="*/ 457329 h 962304"/>
                  <a:gd name="connsiteX111" fmla="*/ 337021 w 1048096"/>
                  <a:gd name="connsiteY111" fmla="*/ 634357 h 962304"/>
                  <a:gd name="connsiteX112" fmla="*/ 321466 w 1048096"/>
                  <a:gd name="connsiteY112" fmla="*/ 625469 h 962304"/>
                  <a:gd name="connsiteX113" fmla="*/ 291097 w 1048096"/>
                  <a:gd name="connsiteY113" fmla="*/ 558805 h 962304"/>
                  <a:gd name="connsiteX114" fmla="*/ 312578 w 1048096"/>
                  <a:gd name="connsiteY114" fmla="*/ 536584 h 962304"/>
                  <a:gd name="connsiteX115" fmla="*/ 327392 w 1048096"/>
                  <a:gd name="connsiteY115" fmla="*/ 551398 h 962304"/>
                  <a:gd name="connsiteX116" fmla="*/ 347390 w 1048096"/>
                  <a:gd name="connsiteY116" fmla="*/ 617321 h 962304"/>
                  <a:gd name="connsiteX117" fmla="*/ 337021 w 1048096"/>
                  <a:gd name="connsiteY117" fmla="*/ 634357 h 962304"/>
                  <a:gd name="connsiteX118" fmla="*/ 334058 w 1048096"/>
                  <a:gd name="connsiteY118" fmla="*/ 202526 h 962304"/>
                  <a:gd name="connsiteX119" fmla="*/ 376278 w 1048096"/>
                  <a:gd name="connsiteY119" fmla="*/ 213637 h 962304"/>
                  <a:gd name="connsiteX120" fmla="*/ 393314 w 1048096"/>
                  <a:gd name="connsiteY120" fmla="*/ 209933 h 962304"/>
                  <a:gd name="connsiteX121" fmla="*/ 288875 w 1048096"/>
                  <a:gd name="connsiteY121" fmla="*/ 246968 h 962304"/>
                  <a:gd name="connsiteX122" fmla="*/ 274801 w 1048096"/>
                  <a:gd name="connsiteY122" fmla="*/ 230673 h 962304"/>
                  <a:gd name="connsiteX123" fmla="*/ 296282 w 1048096"/>
                  <a:gd name="connsiteY123" fmla="*/ 184009 h 962304"/>
                  <a:gd name="connsiteX124" fmla="*/ 322207 w 1048096"/>
                  <a:gd name="connsiteY124" fmla="*/ 126233 h 962304"/>
                  <a:gd name="connsiteX125" fmla="*/ 336280 w 1048096"/>
                  <a:gd name="connsiteY125" fmla="*/ 95124 h 962304"/>
                  <a:gd name="connsiteX126" fmla="*/ 362945 w 1048096"/>
                  <a:gd name="connsiteY126" fmla="*/ 104012 h 962304"/>
                  <a:gd name="connsiteX127" fmla="*/ 391833 w 1048096"/>
                  <a:gd name="connsiteY127" fmla="*/ 152158 h 962304"/>
                  <a:gd name="connsiteX128" fmla="*/ 369611 w 1048096"/>
                  <a:gd name="connsiteY128" fmla="*/ 177342 h 962304"/>
                  <a:gd name="connsiteX129" fmla="*/ 333317 w 1048096"/>
                  <a:gd name="connsiteY129" fmla="*/ 186971 h 962304"/>
                  <a:gd name="connsiteX130" fmla="*/ 334058 w 1048096"/>
                  <a:gd name="connsiteY130" fmla="*/ 202526 h 962304"/>
                  <a:gd name="connsiteX131" fmla="*/ 602933 w 1048096"/>
                  <a:gd name="connsiteY131" fmla="*/ 157343 h 962304"/>
                  <a:gd name="connsiteX132" fmla="*/ 564417 w 1048096"/>
                  <a:gd name="connsiteY132" fmla="*/ 163269 h 962304"/>
                  <a:gd name="connsiteX133" fmla="*/ 590342 w 1048096"/>
                  <a:gd name="connsiteY133" fmla="*/ 140307 h 962304"/>
                  <a:gd name="connsiteX134" fmla="*/ 602933 w 1048096"/>
                  <a:gd name="connsiteY134" fmla="*/ 157343 h 962304"/>
                  <a:gd name="connsiteX135" fmla="*/ 694781 w 1048096"/>
                  <a:gd name="connsiteY135" fmla="*/ 463254 h 962304"/>
                  <a:gd name="connsiteX136" fmla="*/ 645154 w 1048096"/>
                  <a:gd name="connsiteY136" fmla="*/ 394369 h 962304"/>
                  <a:gd name="connsiteX137" fmla="*/ 614785 w 1048096"/>
                  <a:gd name="connsiteY137" fmla="*/ 332890 h 962304"/>
                  <a:gd name="connsiteX138" fmla="*/ 642932 w 1048096"/>
                  <a:gd name="connsiteY138" fmla="*/ 252153 h 962304"/>
                  <a:gd name="connsiteX139" fmla="*/ 669597 w 1048096"/>
                  <a:gd name="connsiteY139" fmla="*/ 218081 h 962304"/>
                  <a:gd name="connsiteX140" fmla="*/ 685892 w 1048096"/>
                  <a:gd name="connsiteY140" fmla="*/ 206230 h 962304"/>
                  <a:gd name="connsiteX141" fmla="*/ 725891 w 1048096"/>
                  <a:gd name="connsiteY141" fmla="*/ 221785 h 962304"/>
                  <a:gd name="connsiteX142" fmla="*/ 728853 w 1048096"/>
                  <a:gd name="connsiteY142" fmla="*/ 242524 h 962304"/>
                  <a:gd name="connsiteX143" fmla="*/ 714039 w 1048096"/>
                  <a:gd name="connsiteY143" fmla="*/ 249190 h 962304"/>
                  <a:gd name="connsiteX144" fmla="*/ 682189 w 1048096"/>
                  <a:gd name="connsiteY144" fmla="*/ 256598 h 962304"/>
                  <a:gd name="connsiteX145" fmla="*/ 675523 w 1048096"/>
                  <a:gd name="connsiteY145" fmla="*/ 289188 h 962304"/>
                  <a:gd name="connsiteX146" fmla="*/ 739964 w 1048096"/>
                  <a:gd name="connsiteY146" fmla="*/ 372148 h 962304"/>
                  <a:gd name="connsiteX147" fmla="*/ 771814 w 1048096"/>
                  <a:gd name="connsiteY147" fmla="*/ 403998 h 962304"/>
                  <a:gd name="connsiteX148" fmla="*/ 791073 w 1048096"/>
                  <a:gd name="connsiteY148" fmla="*/ 428441 h 962304"/>
                  <a:gd name="connsiteX149" fmla="*/ 822182 w 1048096"/>
                  <a:gd name="connsiteY149" fmla="*/ 455847 h 962304"/>
                  <a:gd name="connsiteX150" fmla="*/ 831811 w 1048096"/>
                  <a:gd name="connsiteY150" fmla="*/ 489179 h 962304"/>
                  <a:gd name="connsiteX151" fmla="*/ 831811 w 1048096"/>
                  <a:gd name="connsiteY151" fmla="*/ 504734 h 962304"/>
                  <a:gd name="connsiteX152" fmla="*/ 785147 w 1048096"/>
                  <a:gd name="connsiteY152" fmla="*/ 535103 h 962304"/>
                  <a:gd name="connsiteX153" fmla="*/ 729594 w 1048096"/>
                  <a:gd name="connsiteY153" fmla="*/ 473624 h 962304"/>
                  <a:gd name="connsiteX154" fmla="*/ 694781 w 1048096"/>
                  <a:gd name="connsiteY154" fmla="*/ 463254 h 962304"/>
                  <a:gd name="connsiteX155" fmla="*/ 804405 w 1048096"/>
                  <a:gd name="connsiteY155" fmla="*/ 945453 h 962304"/>
                  <a:gd name="connsiteX156" fmla="*/ 737001 w 1048096"/>
                  <a:gd name="connsiteY156" fmla="*/ 945453 h 962304"/>
                  <a:gd name="connsiteX157" fmla="*/ 715521 w 1048096"/>
                  <a:gd name="connsiteY157" fmla="*/ 912121 h 962304"/>
                  <a:gd name="connsiteX158" fmla="*/ 750334 w 1048096"/>
                  <a:gd name="connsiteY158" fmla="*/ 878049 h 962304"/>
                  <a:gd name="connsiteX159" fmla="*/ 776999 w 1048096"/>
                  <a:gd name="connsiteY159" fmla="*/ 886937 h 962304"/>
                  <a:gd name="connsiteX160" fmla="*/ 789591 w 1048096"/>
                  <a:gd name="connsiteY160" fmla="*/ 903973 h 962304"/>
                  <a:gd name="connsiteX161" fmla="*/ 805887 w 1048096"/>
                  <a:gd name="connsiteY161" fmla="*/ 886197 h 962304"/>
                  <a:gd name="connsiteX162" fmla="*/ 805887 w 1048096"/>
                  <a:gd name="connsiteY162" fmla="*/ 886197 h 962304"/>
                  <a:gd name="connsiteX163" fmla="*/ 805887 w 1048096"/>
                  <a:gd name="connsiteY163" fmla="*/ 886197 h 962304"/>
                  <a:gd name="connsiteX164" fmla="*/ 847366 w 1048096"/>
                  <a:gd name="connsiteY164" fmla="*/ 896566 h 962304"/>
                  <a:gd name="connsiteX165" fmla="*/ 826626 w 1048096"/>
                  <a:gd name="connsiteY165" fmla="*/ 907677 h 962304"/>
                  <a:gd name="connsiteX166" fmla="*/ 804405 w 1048096"/>
                  <a:gd name="connsiteY166" fmla="*/ 945453 h 962304"/>
                  <a:gd name="connsiteX167" fmla="*/ 951805 w 1048096"/>
                  <a:gd name="connsiteY167" fmla="*/ 428441 h 962304"/>
                  <a:gd name="connsiteX168" fmla="*/ 911808 w 1048096"/>
                  <a:gd name="connsiteY168" fmla="*/ 452144 h 962304"/>
                  <a:gd name="connsiteX169" fmla="*/ 870328 w 1048096"/>
                  <a:gd name="connsiteY169" fmla="*/ 472883 h 962304"/>
                  <a:gd name="connsiteX170" fmla="*/ 848107 w 1048096"/>
                  <a:gd name="connsiteY170" fmla="*/ 436589 h 962304"/>
                  <a:gd name="connsiteX171" fmla="*/ 825145 w 1048096"/>
                  <a:gd name="connsiteY171" fmla="*/ 418812 h 962304"/>
                  <a:gd name="connsiteX172" fmla="*/ 884401 w 1048096"/>
                  <a:gd name="connsiteY172" fmla="*/ 394369 h 962304"/>
                  <a:gd name="connsiteX173" fmla="*/ 1005136 w 1048096"/>
                  <a:gd name="connsiteY173" fmla="*/ 382517 h 962304"/>
                  <a:gd name="connsiteX174" fmla="*/ 1032542 w 1048096"/>
                  <a:gd name="connsiteY174" fmla="*/ 489179 h 962304"/>
                  <a:gd name="connsiteX175" fmla="*/ 1008099 w 1048096"/>
                  <a:gd name="connsiteY175" fmla="*/ 452144 h 962304"/>
                  <a:gd name="connsiteX176" fmla="*/ 1004396 w 1048096"/>
                  <a:gd name="connsiteY176" fmla="*/ 428441 h 962304"/>
                  <a:gd name="connsiteX177" fmla="*/ 951805 w 1048096"/>
                  <a:gd name="connsiteY177" fmla="*/ 428441 h 962304"/>
                  <a:gd name="connsiteX178" fmla="*/ 1031061 w 1048096"/>
                  <a:gd name="connsiteY178" fmla="*/ 584730 h 962304"/>
                  <a:gd name="connsiteX179" fmla="*/ 1011803 w 1048096"/>
                  <a:gd name="connsiteY179" fmla="*/ 582508 h 962304"/>
                  <a:gd name="connsiteX180" fmla="*/ 973286 w 1048096"/>
                  <a:gd name="connsiteY180" fmla="*/ 572138 h 962304"/>
                  <a:gd name="connsiteX181" fmla="*/ 1012543 w 1048096"/>
                  <a:gd name="connsiteY181" fmla="*/ 545472 h 962304"/>
                  <a:gd name="connsiteX182" fmla="*/ 1031061 w 1048096"/>
                  <a:gd name="connsiteY182" fmla="*/ 584730 h 962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</a:cxnLst>
                <a:rect l="l" t="t" r="r" b="b"/>
                <a:pathLst>
                  <a:path w="1048096" h="962304">
                    <a:moveTo>
                      <a:pt x="1040690" y="226969"/>
                    </a:moveTo>
                    <a:cubicBezTo>
                      <a:pt x="1040690" y="226969"/>
                      <a:pt x="1040690" y="226969"/>
                      <a:pt x="1040690" y="226969"/>
                    </a:cubicBezTo>
                    <a:cubicBezTo>
                      <a:pt x="1039949" y="226229"/>
                      <a:pt x="1040690" y="225488"/>
                      <a:pt x="1040690" y="225488"/>
                    </a:cubicBezTo>
                    <a:cubicBezTo>
                      <a:pt x="1040690" y="225488"/>
                      <a:pt x="1040690" y="225488"/>
                      <a:pt x="1040690" y="225488"/>
                    </a:cubicBezTo>
                    <a:cubicBezTo>
                      <a:pt x="1041431" y="167713"/>
                      <a:pt x="1028839" y="114382"/>
                      <a:pt x="985878" y="71421"/>
                    </a:cubicBezTo>
                    <a:lnTo>
                      <a:pt x="985878" y="71421"/>
                    </a:lnTo>
                    <a:cubicBezTo>
                      <a:pt x="985878" y="71421"/>
                      <a:pt x="985878" y="71421"/>
                      <a:pt x="985878" y="71421"/>
                    </a:cubicBezTo>
                    <a:cubicBezTo>
                      <a:pt x="805146" y="-33018"/>
                      <a:pt x="629599" y="-20426"/>
                      <a:pt x="458496" y="92902"/>
                    </a:cubicBezTo>
                    <a:cubicBezTo>
                      <a:pt x="448126" y="71421"/>
                      <a:pt x="475533" y="38090"/>
                      <a:pt x="451830" y="24757"/>
                    </a:cubicBezTo>
                    <a:cubicBezTo>
                      <a:pt x="431831" y="13646"/>
                      <a:pt x="401462" y="21053"/>
                      <a:pt x="375537" y="20313"/>
                    </a:cubicBezTo>
                    <a:cubicBezTo>
                      <a:pt x="362204" y="20313"/>
                      <a:pt x="348131" y="19572"/>
                      <a:pt x="334799" y="20313"/>
                    </a:cubicBezTo>
                    <a:cubicBezTo>
                      <a:pt x="263691" y="22535"/>
                      <a:pt x="193324" y="15868"/>
                      <a:pt x="122216" y="23275"/>
                    </a:cubicBezTo>
                    <a:cubicBezTo>
                      <a:pt x="122216" y="23275"/>
                      <a:pt x="122216" y="23275"/>
                      <a:pt x="122216" y="23275"/>
                    </a:cubicBezTo>
                    <a:cubicBezTo>
                      <a:pt x="89625" y="23275"/>
                      <a:pt x="57034" y="24016"/>
                      <a:pt x="24443" y="21794"/>
                    </a:cubicBezTo>
                    <a:cubicBezTo>
                      <a:pt x="4444" y="20313"/>
                      <a:pt x="0" y="27720"/>
                      <a:pt x="0" y="46237"/>
                    </a:cubicBezTo>
                    <a:cubicBezTo>
                      <a:pt x="741" y="341779"/>
                      <a:pt x="0" y="637320"/>
                      <a:pt x="0" y="933602"/>
                    </a:cubicBezTo>
                    <a:cubicBezTo>
                      <a:pt x="0" y="952860"/>
                      <a:pt x="3704" y="961749"/>
                      <a:pt x="25925" y="961749"/>
                    </a:cubicBezTo>
                    <a:cubicBezTo>
                      <a:pt x="159992" y="961008"/>
                      <a:pt x="294800" y="961749"/>
                      <a:pt x="428868" y="961008"/>
                    </a:cubicBezTo>
                    <a:cubicBezTo>
                      <a:pt x="437016" y="961008"/>
                      <a:pt x="450348" y="966933"/>
                      <a:pt x="451830" y="950638"/>
                    </a:cubicBezTo>
                    <a:cubicBezTo>
                      <a:pt x="451830" y="950638"/>
                      <a:pt x="451830" y="950638"/>
                      <a:pt x="451830" y="950638"/>
                    </a:cubicBezTo>
                    <a:cubicBezTo>
                      <a:pt x="452570" y="931380"/>
                      <a:pt x="454792" y="912862"/>
                      <a:pt x="454792" y="893604"/>
                    </a:cubicBezTo>
                    <a:cubicBezTo>
                      <a:pt x="455533" y="690651"/>
                      <a:pt x="455533" y="487698"/>
                      <a:pt x="455533" y="284744"/>
                    </a:cubicBezTo>
                    <a:cubicBezTo>
                      <a:pt x="455533" y="260301"/>
                      <a:pt x="454792" y="235117"/>
                      <a:pt x="462200" y="210674"/>
                    </a:cubicBezTo>
                    <a:cubicBezTo>
                      <a:pt x="470348" y="181786"/>
                      <a:pt x="491828" y="169194"/>
                      <a:pt x="531085" y="171416"/>
                    </a:cubicBezTo>
                    <a:cubicBezTo>
                      <a:pt x="560714" y="172898"/>
                      <a:pt x="585157" y="180305"/>
                      <a:pt x="587379" y="215859"/>
                    </a:cubicBezTo>
                    <a:cubicBezTo>
                      <a:pt x="588860" y="250672"/>
                      <a:pt x="591823" y="285485"/>
                      <a:pt x="591823" y="320298"/>
                    </a:cubicBezTo>
                    <a:cubicBezTo>
                      <a:pt x="592564" y="521770"/>
                      <a:pt x="592564" y="723982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85157" y="953601"/>
                      <a:pt x="595526" y="962489"/>
                      <a:pt x="625155" y="961749"/>
                    </a:cubicBezTo>
                    <a:cubicBezTo>
                      <a:pt x="722187" y="960267"/>
                      <a:pt x="819219" y="961749"/>
                      <a:pt x="915511" y="961749"/>
                    </a:cubicBezTo>
                    <a:cubicBezTo>
                      <a:pt x="931807" y="961749"/>
                      <a:pt x="948843" y="961749"/>
                      <a:pt x="965138" y="961749"/>
                    </a:cubicBezTo>
                    <a:cubicBezTo>
                      <a:pt x="987359" y="962489"/>
                      <a:pt x="1010321" y="962489"/>
                      <a:pt x="1032542" y="961749"/>
                    </a:cubicBezTo>
                    <a:cubicBezTo>
                      <a:pt x="1048097" y="961008"/>
                      <a:pt x="1045875" y="949897"/>
                      <a:pt x="1045875" y="940268"/>
                    </a:cubicBezTo>
                    <a:cubicBezTo>
                      <a:pt x="1046616" y="912121"/>
                      <a:pt x="1047356" y="884715"/>
                      <a:pt x="1047356" y="856568"/>
                    </a:cubicBezTo>
                    <a:cubicBezTo>
                      <a:pt x="1047356" y="699539"/>
                      <a:pt x="1047356" y="54251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0690" y="332150"/>
                      <a:pt x="1051800" y="278819"/>
                      <a:pt x="1040690" y="226969"/>
                    </a:cubicBezTo>
                    <a:close/>
                    <a:moveTo>
                      <a:pt x="209619" y="253635"/>
                    </a:moveTo>
                    <a:cubicBezTo>
                      <a:pt x="195546" y="266967"/>
                      <a:pt x="182213" y="255857"/>
                      <a:pt x="162955" y="253635"/>
                    </a:cubicBezTo>
                    <a:cubicBezTo>
                      <a:pt x="178510" y="238821"/>
                      <a:pt x="191102" y="235858"/>
                      <a:pt x="205916" y="242524"/>
                    </a:cubicBezTo>
                    <a:cubicBezTo>
                      <a:pt x="208138" y="244006"/>
                      <a:pt x="210360" y="252153"/>
                      <a:pt x="209619" y="253635"/>
                    </a:cubicBezTo>
                    <a:close/>
                    <a:moveTo>
                      <a:pt x="57775" y="30683"/>
                    </a:moveTo>
                    <a:cubicBezTo>
                      <a:pt x="75552" y="32905"/>
                      <a:pt x="94070" y="30683"/>
                      <a:pt x="111846" y="31423"/>
                    </a:cubicBezTo>
                    <a:cubicBezTo>
                      <a:pt x="120735" y="31423"/>
                      <a:pt x="131105" y="29942"/>
                      <a:pt x="131845" y="43275"/>
                    </a:cubicBezTo>
                    <a:cubicBezTo>
                      <a:pt x="112587" y="52904"/>
                      <a:pt x="97032" y="73644"/>
                      <a:pt x="68885" y="56607"/>
                    </a:cubicBezTo>
                    <a:cubicBezTo>
                      <a:pt x="61478" y="52163"/>
                      <a:pt x="39998" y="69199"/>
                      <a:pt x="27406" y="78088"/>
                    </a:cubicBezTo>
                    <a:cubicBezTo>
                      <a:pt x="16296" y="85495"/>
                      <a:pt x="15555" y="79569"/>
                      <a:pt x="14073" y="72903"/>
                    </a:cubicBezTo>
                    <a:cubicBezTo>
                      <a:pt x="14073" y="72903"/>
                      <a:pt x="13333" y="72903"/>
                      <a:pt x="13333" y="73644"/>
                    </a:cubicBezTo>
                    <a:cubicBezTo>
                      <a:pt x="13333" y="72903"/>
                      <a:pt x="13333" y="71421"/>
                      <a:pt x="13333" y="70681"/>
                    </a:cubicBezTo>
                    <a:cubicBezTo>
                      <a:pt x="8889" y="35868"/>
                      <a:pt x="25925" y="26979"/>
                      <a:pt x="57775" y="30683"/>
                    </a:cubicBezTo>
                    <a:close/>
                    <a:moveTo>
                      <a:pt x="13333" y="322520"/>
                    </a:moveTo>
                    <a:cubicBezTo>
                      <a:pt x="13333" y="322520"/>
                      <a:pt x="14073" y="322520"/>
                      <a:pt x="14073" y="322520"/>
                    </a:cubicBezTo>
                    <a:cubicBezTo>
                      <a:pt x="14073" y="323261"/>
                      <a:pt x="13333" y="324002"/>
                      <a:pt x="13333" y="325483"/>
                    </a:cubicBezTo>
                    <a:cubicBezTo>
                      <a:pt x="13333" y="324742"/>
                      <a:pt x="13333" y="323261"/>
                      <a:pt x="13333" y="322520"/>
                    </a:cubicBezTo>
                    <a:close/>
                    <a:moveTo>
                      <a:pt x="24443" y="943972"/>
                    </a:moveTo>
                    <a:cubicBezTo>
                      <a:pt x="9629" y="946194"/>
                      <a:pt x="18518" y="930639"/>
                      <a:pt x="13333" y="923973"/>
                    </a:cubicBezTo>
                    <a:cubicBezTo>
                      <a:pt x="20740" y="916566"/>
                      <a:pt x="3704" y="898789"/>
                      <a:pt x="24443" y="897307"/>
                    </a:cubicBezTo>
                    <a:cubicBezTo>
                      <a:pt x="23703" y="906196"/>
                      <a:pt x="22962" y="915084"/>
                      <a:pt x="27406" y="923973"/>
                    </a:cubicBezTo>
                    <a:cubicBezTo>
                      <a:pt x="30369" y="930639"/>
                      <a:pt x="34813" y="942490"/>
                      <a:pt x="24443" y="943972"/>
                    </a:cubicBezTo>
                    <a:close/>
                    <a:moveTo>
                      <a:pt x="93329" y="372888"/>
                    </a:moveTo>
                    <a:cubicBezTo>
                      <a:pt x="82959" y="378073"/>
                      <a:pt x="73330" y="386221"/>
                      <a:pt x="63700" y="393628"/>
                    </a:cubicBezTo>
                    <a:cubicBezTo>
                      <a:pt x="44442" y="396591"/>
                      <a:pt x="25925" y="392887"/>
                      <a:pt x="17777" y="375110"/>
                    </a:cubicBezTo>
                    <a:cubicBezTo>
                      <a:pt x="10370" y="358815"/>
                      <a:pt x="14814" y="341038"/>
                      <a:pt x="27406" y="325483"/>
                    </a:cubicBezTo>
                    <a:cubicBezTo>
                      <a:pt x="34072" y="317335"/>
                      <a:pt x="39257" y="313632"/>
                      <a:pt x="48886" y="316595"/>
                    </a:cubicBezTo>
                    <a:cubicBezTo>
                      <a:pt x="61478" y="320298"/>
                      <a:pt x="64441" y="312891"/>
                      <a:pt x="62960" y="301781"/>
                    </a:cubicBezTo>
                    <a:cubicBezTo>
                      <a:pt x="85181" y="293633"/>
                      <a:pt x="102217" y="307706"/>
                      <a:pt x="107402" y="324002"/>
                    </a:cubicBezTo>
                    <a:cubicBezTo>
                      <a:pt x="113328" y="338816"/>
                      <a:pt x="115550" y="361037"/>
                      <a:pt x="93329" y="372888"/>
                    </a:cubicBezTo>
                    <a:close/>
                    <a:moveTo>
                      <a:pt x="85922" y="164009"/>
                    </a:moveTo>
                    <a:cubicBezTo>
                      <a:pt x="85181" y="168454"/>
                      <a:pt x="84440" y="164009"/>
                      <a:pt x="86663" y="161787"/>
                    </a:cubicBezTo>
                    <a:cubicBezTo>
                      <a:pt x="108884" y="130678"/>
                      <a:pt x="182954" y="137344"/>
                      <a:pt x="203694" y="171416"/>
                    </a:cubicBezTo>
                    <a:cubicBezTo>
                      <a:pt x="208138" y="178824"/>
                      <a:pt x="208138" y="186231"/>
                      <a:pt x="202212" y="192897"/>
                    </a:cubicBezTo>
                    <a:cubicBezTo>
                      <a:pt x="197027" y="199563"/>
                      <a:pt x="191842" y="202526"/>
                      <a:pt x="182213" y="199563"/>
                    </a:cubicBezTo>
                    <a:cubicBezTo>
                      <a:pt x="161474" y="192897"/>
                      <a:pt x="142956" y="189193"/>
                      <a:pt x="123698" y="209933"/>
                    </a:cubicBezTo>
                    <a:cubicBezTo>
                      <a:pt x="111106" y="222525"/>
                      <a:pt x="85181" y="196600"/>
                      <a:pt x="85922" y="164009"/>
                    </a:cubicBezTo>
                    <a:close/>
                    <a:moveTo>
                      <a:pt x="282208" y="669170"/>
                    </a:moveTo>
                    <a:cubicBezTo>
                      <a:pt x="277764" y="675836"/>
                      <a:pt x="272579" y="681762"/>
                      <a:pt x="262950" y="679540"/>
                    </a:cubicBezTo>
                    <a:cubicBezTo>
                      <a:pt x="250358" y="676577"/>
                      <a:pt x="237766" y="673614"/>
                      <a:pt x="225915" y="669911"/>
                    </a:cubicBezTo>
                    <a:cubicBezTo>
                      <a:pt x="225174" y="674355"/>
                      <a:pt x="223693" y="677318"/>
                      <a:pt x="224433" y="678799"/>
                    </a:cubicBezTo>
                    <a:cubicBezTo>
                      <a:pt x="230359" y="693613"/>
                      <a:pt x="260728" y="694354"/>
                      <a:pt x="250358" y="718797"/>
                    </a:cubicBezTo>
                    <a:cubicBezTo>
                      <a:pt x="245173" y="732130"/>
                      <a:pt x="180732" y="741018"/>
                      <a:pt x="167399" y="733611"/>
                    </a:cubicBezTo>
                    <a:cubicBezTo>
                      <a:pt x="156289" y="726945"/>
                      <a:pt x="158511" y="718797"/>
                      <a:pt x="165918" y="711390"/>
                    </a:cubicBezTo>
                    <a:cubicBezTo>
                      <a:pt x="171844" y="706205"/>
                      <a:pt x="179251" y="703243"/>
                      <a:pt x="185917" y="699539"/>
                    </a:cubicBezTo>
                    <a:cubicBezTo>
                      <a:pt x="224433" y="678799"/>
                      <a:pt x="224433" y="678059"/>
                      <a:pt x="187398" y="653615"/>
                    </a:cubicBezTo>
                    <a:cubicBezTo>
                      <a:pt x="187398" y="653615"/>
                      <a:pt x="187398" y="653615"/>
                      <a:pt x="187398" y="653615"/>
                    </a:cubicBezTo>
                    <a:lnTo>
                      <a:pt x="187398" y="653615"/>
                    </a:lnTo>
                    <a:cubicBezTo>
                      <a:pt x="187398" y="653615"/>
                      <a:pt x="187398" y="653615"/>
                      <a:pt x="186658" y="652875"/>
                    </a:cubicBezTo>
                    <a:cubicBezTo>
                      <a:pt x="161474" y="682503"/>
                      <a:pt x="161474" y="643246"/>
                      <a:pt x="154067" y="637320"/>
                    </a:cubicBezTo>
                    <a:cubicBezTo>
                      <a:pt x="133327" y="621765"/>
                      <a:pt x="138512" y="596581"/>
                      <a:pt x="161474" y="583989"/>
                    </a:cubicBezTo>
                    <a:cubicBezTo>
                      <a:pt x="168140" y="580286"/>
                      <a:pt x="171103" y="575101"/>
                      <a:pt x="174066" y="569175"/>
                    </a:cubicBezTo>
                    <a:cubicBezTo>
                      <a:pt x="179991" y="557324"/>
                      <a:pt x="189620" y="548435"/>
                      <a:pt x="203694" y="551398"/>
                    </a:cubicBezTo>
                    <a:cubicBezTo>
                      <a:pt x="222211" y="555102"/>
                      <a:pt x="201472" y="567694"/>
                      <a:pt x="207397" y="575101"/>
                    </a:cubicBezTo>
                    <a:cubicBezTo>
                      <a:pt x="211101" y="579545"/>
                      <a:pt x="211841" y="585470"/>
                      <a:pt x="214063" y="589915"/>
                    </a:cubicBezTo>
                    <a:cubicBezTo>
                      <a:pt x="224433" y="609914"/>
                      <a:pt x="225915" y="623987"/>
                      <a:pt x="196287" y="623987"/>
                    </a:cubicBezTo>
                    <a:cubicBezTo>
                      <a:pt x="169621" y="623987"/>
                      <a:pt x="173325" y="638061"/>
                      <a:pt x="186658" y="652875"/>
                    </a:cubicBezTo>
                    <a:cubicBezTo>
                      <a:pt x="186658" y="652875"/>
                      <a:pt x="186658" y="652875"/>
                      <a:pt x="186658" y="652875"/>
                    </a:cubicBezTo>
                    <a:cubicBezTo>
                      <a:pt x="186658" y="652875"/>
                      <a:pt x="187398" y="652875"/>
                      <a:pt x="187398" y="653615"/>
                    </a:cubicBezTo>
                    <a:cubicBezTo>
                      <a:pt x="215545" y="630653"/>
                      <a:pt x="256284" y="632876"/>
                      <a:pt x="279246" y="658060"/>
                    </a:cubicBezTo>
                    <a:cubicBezTo>
                      <a:pt x="282208" y="662504"/>
                      <a:pt x="285171" y="664726"/>
                      <a:pt x="282208" y="669170"/>
                    </a:cubicBezTo>
                    <a:close/>
                    <a:moveTo>
                      <a:pt x="282949" y="457329"/>
                    </a:moveTo>
                    <a:cubicBezTo>
                      <a:pt x="271098" y="477328"/>
                      <a:pt x="257025" y="455847"/>
                      <a:pt x="245173" y="458069"/>
                    </a:cubicBezTo>
                    <a:cubicBezTo>
                      <a:pt x="238507" y="465476"/>
                      <a:pt x="240729" y="473624"/>
                      <a:pt x="241470" y="481031"/>
                    </a:cubicBezTo>
                    <a:cubicBezTo>
                      <a:pt x="242211" y="498808"/>
                      <a:pt x="225915" y="503252"/>
                      <a:pt x="215545" y="508437"/>
                    </a:cubicBezTo>
                    <a:cubicBezTo>
                      <a:pt x="203694" y="513622"/>
                      <a:pt x="195546" y="501771"/>
                      <a:pt x="191842" y="490660"/>
                    </a:cubicBezTo>
                    <a:cubicBezTo>
                      <a:pt x="188139" y="480290"/>
                      <a:pt x="184435" y="474365"/>
                      <a:pt x="173325" y="469180"/>
                    </a:cubicBezTo>
                    <a:cubicBezTo>
                      <a:pt x="152585" y="459551"/>
                      <a:pt x="148881" y="429922"/>
                      <a:pt x="169621" y="418812"/>
                    </a:cubicBezTo>
                    <a:cubicBezTo>
                      <a:pt x="187398" y="409183"/>
                      <a:pt x="205916" y="384740"/>
                      <a:pt x="231100" y="406220"/>
                    </a:cubicBezTo>
                    <a:cubicBezTo>
                      <a:pt x="234804" y="409924"/>
                      <a:pt x="239248" y="407701"/>
                      <a:pt x="243692" y="406220"/>
                    </a:cubicBezTo>
                    <a:cubicBezTo>
                      <a:pt x="264432" y="397331"/>
                      <a:pt x="275542" y="410664"/>
                      <a:pt x="285171" y="424738"/>
                    </a:cubicBezTo>
                    <a:cubicBezTo>
                      <a:pt x="291837" y="435848"/>
                      <a:pt x="288875" y="447699"/>
                      <a:pt x="282949" y="457329"/>
                    </a:cubicBezTo>
                    <a:close/>
                    <a:moveTo>
                      <a:pt x="337021" y="634357"/>
                    </a:moveTo>
                    <a:cubicBezTo>
                      <a:pt x="328873" y="638061"/>
                      <a:pt x="325910" y="630653"/>
                      <a:pt x="321466" y="625469"/>
                    </a:cubicBezTo>
                    <a:cubicBezTo>
                      <a:pt x="305911" y="606210"/>
                      <a:pt x="298504" y="582508"/>
                      <a:pt x="291097" y="558805"/>
                    </a:cubicBezTo>
                    <a:cubicBezTo>
                      <a:pt x="285171" y="539547"/>
                      <a:pt x="302948" y="540288"/>
                      <a:pt x="312578" y="536584"/>
                    </a:cubicBezTo>
                    <a:cubicBezTo>
                      <a:pt x="325910" y="531399"/>
                      <a:pt x="325169" y="542510"/>
                      <a:pt x="327392" y="551398"/>
                    </a:cubicBezTo>
                    <a:cubicBezTo>
                      <a:pt x="332576" y="572879"/>
                      <a:pt x="339983" y="593618"/>
                      <a:pt x="347390" y="617321"/>
                    </a:cubicBezTo>
                    <a:cubicBezTo>
                      <a:pt x="347390" y="623246"/>
                      <a:pt x="344428" y="630653"/>
                      <a:pt x="337021" y="634357"/>
                    </a:cubicBezTo>
                    <a:close/>
                    <a:moveTo>
                      <a:pt x="334058" y="202526"/>
                    </a:moveTo>
                    <a:cubicBezTo>
                      <a:pt x="345168" y="215859"/>
                      <a:pt x="361464" y="211414"/>
                      <a:pt x="376278" y="213637"/>
                    </a:cubicBezTo>
                    <a:cubicBezTo>
                      <a:pt x="381463" y="214377"/>
                      <a:pt x="385907" y="203267"/>
                      <a:pt x="393314" y="209933"/>
                    </a:cubicBezTo>
                    <a:cubicBezTo>
                      <a:pt x="362945" y="260301"/>
                      <a:pt x="341465" y="267708"/>
                      <a:pt x="288875" y="246968"/>
                    </a:cubicBezTo>
                    <a:cubicBezTo>
                      <a:pt x="280727" y="244006"/>
                      <a:pt x="273320" y="238080"/>
                      <a:pt x="274801" y="230673"/>
                    </a:cubicBezTo>
                    <a:cubicBezTo>
                      <a:pt x="278505" y="213637"/>
                      <a:pt x="277764" y="192156"/>
                      <a:pt x="296282" y="184009"/>
                    </a:cubicBezTo>
                    <a:cubicBezTo>
                      <a:pt x="322947" y="172157"/>
                      <a:pt x="331095" y="154380"/>
                      <a:pt x="322207" y="126233"/>
                    </a:cubicBezTo>
                    <a:cubicBezTo>
                      <a:pt x="317762" y="112901"/>
                      <a:pt x="325169" y="101790"/>
                      <a:pt x="336280" y="95124"/>
                    </a:cubicBezTo>
                    <a:cubicBezTo>
                      <a:pt x="347390" y="87717"/>
                      <a:pt x="356279" y="97346"/>
                      <a:pt x="362945" y="104012"/>
                    </a:cubicBezTo>
                    <a:cubicBezTo>
                      <a:pt x="376278" y="117345"/>
                      <a:pt x="385166" y="133640"/>
                      <a:pt x="391833" y="152158"/>
                    </a:cubicBezTo>
                    <a:cubicBezTo>
                      <a:pt x="399981" y="177342"/>
                      <a:pt x="388129" y="181046"/>
                      <a:pt x="369611" y="177342"/>
                    </a:cubicBezTo>
                    <a:cubicBezTo>
                      <a:pt x="354797" y="174379"/>
                      <a:pt x="342946" y="174379"/>
                      <a:pt x="333317" y="186971"/>
                    </a:cubicBezTo>
                    <a:cubicBezTo>
                      <a:pt x="328873" y="192156"/>
                      <a:pt x="330354" y="198082"/>
                      <a:pt x="334058" y="202526"/>
                    </a:cubicBezTo>
                    <a:close/>
                    <a:moveTo>
                      <a:pt x="602933" y="157343"/>
                    </a:moveTo>
                    <a:cubicBezTo>
                      <a:pt x="597008" y="172157"/>
                      <a:pt x="582935" y="167713"/>
                      <a:pt x="564417" y="163269"/>
                    </a:cubicBezTo>
                    <a:cubicBezTo>
                      <a:pt x="584416" y="161047"/>
                      <a:pt x="568861" y="135122"/>
                      <a:pt x="590342" y="140307"/>
                    </a:cubicBezTo>
                    <a:cubicBezTo>
                      <a:pt x="596267" y="141788"/>
                      <a:pt x="605896" y="150677"/>
                      <a:pt x="602933" y="157343"/>
                    </a:cubicBezTo>
                    <a:close/>
                    <a:moveTo>
                      <a:pt x="694781" y="463254"/>
                    </a:moveTo>
                    <a:cubicBezTo>
                      <a:pt x="665893" y="447699"/>
                      <a:pt x="656264" y="418812"/>
                      <a:pt x="645154" y="394369"/>
                    </a:cubicBezTo>
                    <a:cubicBezTo>
                      <a:pt x="635525" y="373629"/>
                      <a:pt x="627377" y="352889"/>
                      <a:pt x="614785" y="332890"/>
                    </a:cubicBezTo>
                    <a:cubicBezTo>
                      <a:pt x="594786" y="299559"/>
                      <a:pt x="607378" y="267708"/>
                      <a:pt x="642932" y="252153"/>
                    </a:cubicBezTo>
                    <a:cubicBezTo>
                      <a:pt x="654783" y="246968"/>
                      <a:pt x="685152" y="249931"/>
                      <a:pt x="669597" y="218081"/>
                    </a:cubicBezTo>
                    <a:cubicBezTo>
                      <a:pt x="665893" y="209933"/>
                      <a:pt x="679226" y="206230"/>
                      <a:pt x="685892" y="206230"/>
                    </a:cubicBezTo>
                    <a:cubicBezTo>
                      <a:pt x="700707" y="206230"/>
                      <a:pt x="714039" y="212896"/>
                      <a:pt x="725891" y="221785"/>
                    </a:cubicBezTo>
                    <a:cubicBezTo>
                      <a:pt x="733298" y="227710"/>
                      <a:pt x="731816" y="234376"/>
                      <a:pt x="728853" y="242524"/>
                    </a:cubicBezTo>
                    <a:cubicBezTo>
                      <a:pt x="725891" y="251413"/>
                      <a:pt x="721446" y="250672"/>
                      <a:pt x="714039" y="249190"/>
                    </a:cubicBezTo>
                    <a:cubicBezTo>
                      <a:pt x="702929" y="246968"/>
                      <a:pt x="692559" y="250672"/>
                      <a:pt x="682189" y="256598"/>
                    </a:cubicBezTo>
                    <a:cubicBezTo>
                      <a:pt x="667375" y="265486"/>
                      <a:pt x="648117" y="261783"/>
                      <a:pt x="675523" y="289188"/>
                    </a:cubicBezTo>
                    <a:cubicBezTo>
                      <a:pt x="698485" y="312150"/>
                      <a:pt x="731076" y="334372"/>
                      <a:pt x="739964" y="372148"/>
                    </a:cubicBezTo>
                    <a:cubicBezTo>
                      <a:pt x="743667" y="386221"/>
                      <a:pt x="753297" y="400294"/>
                      <a:pt x="771814" y="403998"/>
                    </a:cubicBezTo>
                    <a:cubicBezTo>
                      <a:pt x="784406" y="406220"/>
                      <a:pt x="785888" y="418812"/>
                      <a:pt x="791073" y="428441"/>
                    </a:cubicBezTo>
                    <a:cubicBezTo>
                      <a:pt x="796258" y="439552"/>
                      <a:pt x="788110" y="467698"/>
                      <a:pt x="822182" y="455847"/>
                    </a:cubicBezTo>
                    <a:cubicBezTo>
                      <a:pt x="837737" y="449922"/>
                      <a:pt x="826626" y="479550"/>
                      <a:pt x="831811" y="489179"/>
                    </a:cubicBezTo>
                    <a:cubicBezTo>
                      <a:pt x="831811" y="495845"/>
                      <a:pt x="831811" y="500289"/>
                      <a:pt x="831811" y="504734"/>
                    </a:cubicBezTo>
                    <a:cubicBezTo>
                      <a:pt x="829589" y="546213"/>
                      <a:pt x="821441" y="549917"/>
                      <a:pt x="785147" y="535103"/>
                    </a:cubicBezTo>
                    <a:cubicBezTo>
                      <a:pt x="756259" y="523251"/>
                      <a:pt x="722928" y="518807"/>
                      <a:pt x="729594" y="473624"/>
                    </a:cubicBezTo>
                    <a:cubicBezTo>
                      <a:pt x="729594" y="472143"/>
                      <a:pt x="706632" y="469921"/>
                      <a:pt x="694781" y="463254"/>
                    </a:cubicBezTo>
                    <a:close/>
                    <a:moveTo>
                      <a:pt x="804405" y="945453"/>
                    </a:moveTo>
                    <a:cubicBezTo>
                      <a:pt x="782184" y="946194"/>
                      <a:pt x="759963" y="946194"/>
                      <a:pt x="737001" y="945453"/>
                    </a:cubicBezTo>
                    <a:cubicBezTo>
                      <a:pt x="716262" y="943972"/>
                      <a:pt x="708114" y="932861"/>
                      <a:pt x="715521" y="912121"/>
                    </a:cubicBezTo>
                    <a:cubicBezTo>
                      <a:pt x="727372" y="900270"/>
                      <a:pt x="737001" y="886937"/>
                      <a:pt x="750334" y="878049"/>
                    </a:cubicBezTo>
                    <a:cubicBezTo>
                      <a:pt x="759963" y="871383"/>
                      <a:pt x="773296" y="866198"/>
                      <a:pt x="776999" y="886937"/>
                    </a:cubicBezTo>
                    <a:cubicBezTo>
                      <a:pt x="778481" y="894344"/>
                      <a:pt x="779962" y="903233"/>
                      <a:pt x="789591" y="903973"/>
                    </a:cubicBezTo>
                    <a:cubicBezTo>
                      <a:pt x="800702" y="903973"/>
                      <a:pt x="800702" y="892122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26626" y="866938"/>
                      <a:pt x="838478" y="870642"/>
                      <a:pt x="847366" y="896566"/>
                    </a:cubicBezTo>
                    <a:cubicBezTo>
                      <a:pt x="840700" y="900270"/>
                      <a:pt x="831811" y="899529"/>
                      <a:pt x="826626" y="907677"/>
                    </a:cubicBezTo>
                    <a:cubicBezTo>
                      <a:pt x="839959" y="936565"/>
                      <a:pt x="834774" y="945453"/>
                      <a:pt x="804405" y="945453"/>
                    </a:cubicBezTo>
                    <a:close/>
                    <a:moveTo>
                      <a:pt x="951805" y="428441"/>
                    </a:moveTo>
                    <a:cubicBezTo>
                      <a:pt x="939954" y="439552"/>
                      <a:pt x="925881" y="445477"/>
                      <a:pt x="911808" y="452144"/>
                    </a:cubicBezTo>
                    <a:cubicBezTo>
                      <a:pt x="897734" y="458810"/>
                      <a:pt x="884401" y="472883"/>
                      <a:pt x="870328" y="472883"/>
                    </a:cubicBezTo>
                    <a:cubicBezTo>
                      <a:pt x="851070" y="472883"/>
                      <a:pt x="856255" y="448440"/>
                      <a:pt x="848107" y="436589"/>
                    </a:cubicBezTo>
                    <a:cubicBezTo>
                      <a:pt x="842922" y="429182"/>
                      <a:pt x="833293" y="424738"/>
                      <a:pt x="825145" y="418812"/>
                    </a:cubicBezTo>
                    <a:cubicBezTo>
                      <a:pt x="839218" y="396591"/>
                      <a:pt x="857736" y="384740"/>
                      <a:pt x="884401" y="394369"/>
                    </a:cubicBezTo>
                    <a:cubicBezTo>
                      <a:pt x="926622" y="410664"/>
                      <a:pt x="964398" y="380295"/>
                      <a:pt x="1005136" y="382517"/>
                    </a:cubicBezTo>
                    <a:cubicBezTo>
                      <a:pt x="1041431" y="411405"/>
                      <a:pt x="1030321" y="452144"/>
                      <a:pt x="1032542" y="489179"/>
                    </a:cubicBezTo>
                    <a:cubicBezTo>
                      <a:pt x="1011803" y="485475"/>
                      <a:pt x="1017728" y="463995"/>
                      <a:pt x="1008099" y="452144"/>
                    </a:cubicBezTo>
                    <a:cubicBezTo>
                      <a:pt x="1002173" y="444736"/>
                      <a:pt x="1018469" y="425478"/>
                      <a:pt x="1004396" y="428441"/>
                    </a:cubicBezTo>
                    <a:cubicBezTo>
                      <a:pt x="985878" y="432145"/>
                      <a:pt x="968101" y="413627"/>
                      <a:pt x="951805" y="428441"/>
                    </a:cubicBezTo>
                    <a:close/>
                    <a:moveTo>
                      <a:pt x="1031061" y="584730"/>
                    </a:moveTo>
                    <a:cubicBezTo>
                      <a:pt x="1024395" y="583989"/>
                      <a:pt x="1017728" y="581026"/>
                      <a:pt x="1011803" y="582508"/>
                    </a:cubicBezTo>
                    <a:cubicBezTo>
                      <a:pt x="996247" y="586211"/>
                      <a:pt x="974026" y="585470"/>
                      <a:pt x="973286" y="572138"/>
                    </a:cubicBezTo>
                    <a:cubicBezTo>
                      <a:pt x="972545" y="552879"/>
                      <a:pt x="988840" y="538806"/>
                      <a:pt x="1012543" y="545472"/>
                    </a:cubicBezTo>
                    <a:cubicBezTo>
                      <a:pt x="1029579" y="553620"/>
                      <a:pt x="1036246" y="566953"/>
                      <a:pt x="1031061" y="58473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551F3E75-99D2-4D42-AC02-D6E0FECC63C0}"/>
                  </a:ext>
                </a:extLst>
              </p:cNvPr>
              <p:cNvSpPr/>
              <p:nvPr/>
            </p:nvSpPr>
            <p:spPr>
              <a:xfrm>
                <a:off x="10096837" y="2854212"/>
                <a:ext cx="1221980" cy="1148134"/>
              </a:xfrm>
              <a:custGeom>
                <a:avLst/>
                <a:gdLst>
                  <a:gd name="connsiteX0" fmla="*/ 1204094 w 1221980"/>
                  <a:gd name="connsiteY0" fmla="*/ 741 h 1148134"/>
                  <a:gd name="connsiteX1" fmla="*/ 1069286 w 1221980"/>
                  <a:gd name="connsiteY1" fmla="*/ 2222 h 1148134"/>
                  <a:gd name="connsiteX2" fmla="*/ 1069286 w 1221980"/>
                  <a:gd name="connsiteY2" fmla="*/ 2222 h 1148134"/>
                  <a:gd name="connsiteX3" fmla="*/ 1069286 w 1221980"/>
                  <a:gd name="connsiteY3" fmla="*/ 2222 h 1148134"/>
                  <a:gd name="connsiteX4" fmla="*/ 744116 w 1221980"/>
                  <a:gd name="connsiteY4" fmla="*/ 741 h 1148134"/>
                  <a:gd name="connsiteX5" fmla="*/ 717451 w 1221980"/>
                  <a:gd name="connsiteY5" fmla="*/ 26665 h 1148134"/>
                  <a:gd name="connsiteX6" fmla="*/ 694490 w 1221980"/>
                  <a:gd name="connsiteY6" fmla="*/ 213323 h 1148134"/>
                  <a:gd name="connsiteX7" fmla="*/ 650047 w 1221980"/>
                  <a:gd name="connsiteY7" fmla="*/ 524419 h 1148134"/>
                  <a:gd name="connsiteX8" fmla="*/ 618197 w 1221980"/>
                  <a:gd name="connsiteY8" fmla="*/ 779962 h 1148134"/>
                  <a:gd name="connsiteX9" fmla="*/ 611530 w 1221980"/>
                  <a:gd name="connsiteY9" fmla="*/ 760704 h 1148134"/>
                  <a:gd name="connsiteX10" fmla="*/ 501166 w 1221980"/>
                  <a:gd name="connsiteY10" fmla="*/ 32591 h 1148134"/>
                  <a:gd name="connsiteX11" fmla="*/ 463389 w 1221980"/>
                  <a:gd name="connsiteY11" fmla="*/ 0 h 1148134"/>
                  <a:gd name="connsiteX12" fmla="*/ 27115 w 1221980"/>
                  <a:gd name="connsiteY12" fmla="*/ 0 h 1148134"/>
                  <a:gd name="connsiteX13" fmla="*/ 2671 w 1221980"/>
                  <a:gd name="connsiteY13" fmla="*/ 31850 h 1148134"/>
                  <a:gd name="connsiteX14" fmla="*/ 157479 w 1221980"/>
                  <a:gd name="connsiteY14" fmla="*/ 682189 h 1148134"/>
                  <a:gd name="connsiteX15" fmla="*/ 261918 w 1221980"/>
                  <a:gd name="connsiteY15" fmla="*/ 1111798 h 1148134"/>
                  <a:gd name="connsiteX16" fmla="*/ 261918 w 1221980"/>
                  <a:gd name="connsiteY16" fmla="*/ 1111798 h 1148134"/>
                  <a:gd name="connsiteX17" fmla="*/ 299694 w 1221980"/>
                  <a:gd name="connsiteY17" fmla="*/ 1148092 h 1148134"/>
                  <a:gd name="connsiteX18" fmla="*/ 952254 w 1221980"/>
                  <a:gd name="connsiteY18" fmla="*/ 1148092 h 1148134"/>
                  <a:gd name="connsiteX19" fmla="*/ 990031 w 1221980"/>
                  <a:gd name="connsiteY19" fmla="*/ 1113280 h 1148134"/>
                  <a:gd name="connsiteX20" fmla="*/ 990031 w 1221980"/>
                  <a:gd name="connsiteY20" fmla="*/ 1113280 h 1148134"/>
                  <a:gd name="connsiteX21" fmla="*/ 990031 w 1221980"/>
                  <a:gd name="connsiteY21" fmla="*/ 1113280 h 1148134"/>
                  <a:gd name="connsiteX22" fmla="*/ 994475 w 1221980"/>
                  <a:gd name="connsiteY22" fmla="*/ 1100687 h 1148134"/>
                  <a:gd name="connsiteX23" fmla="*/ 1110025 w 1221980"/>
                  <a:gd name="connsiteY23" fmla="*/ 548862 h 1148134"/>
                  <a:gd name="connsiteX24" fmla="*/ 1172244 w 1221980"/>
                  <a:gd name="connsiteY24" fmla="*/ 241470 h 1148134"/>
                  <a:gd name="connsiteX25" fmla="*/ 1173725 w 1221980"/>
                  <a:gd name="connsiteY25" fmla="*/ 234804 h 1148134"/>
                  <a:gd name="connsiteX26" fmla="*/ 1221131 w 1221980"/>
                  <a:gd name="connsiteY26" fmla="*/ 18518 h 1148134"/>
                  <a:gd name="connsiteX27" fmla="*/ 1204094 w 1221980"/>
                  <a:gd name="connsiteY27" fmla="*/ 741 h 1148134"/>
                  <a:gd name="connsiteX28" fmla="*/ 161182 w 1221980"/>
                  <a:gd name="connsiteY28" fmla="*/ 339983 h 1148134"/>
                  <a:gd name="connsiteX29" fmla="*/ 122665 w 1221980"/>
                  <a:gd name="connsiteY29" fmla="*/ 376278 h 1148134"/>
                  <a:gd name="connsiteX30" fmla="*/ 93037 w 1221980"/>
                  <a:gd name="connsiteY30" fmla="*/ 342206 h 1148134"/>
                  <a:gd name="connsiteX31" fmla="*/ 130072 w 1221980"/>
                  <a:gd name="connsiteY31" fmla="*/ 318503 h 1148134"/>
                  <a:gd name="connsiteX32" fmla="*/ 161182 w 1221980"/>
                  <a:gd name="connsiteY32" fmla="*/ 339983 h 1148134"/>
                  <a:gd name="connsiteX33" fmla="*/ 235993 w 1221980"/>
                  <a:gd name="connsiteY33" fmla="*/ 901438 h 1148134"/>
                  <a:gd name="connsiteX34" fmla="*/ 218957 w 1221980"/>
                  <a:gd name="connsiteY34" fmla="*/ 891068 h 1148134"/>
                  <a:gd name="connsiteX35" fmla="*/ 212291 w 1221980"/>
                  <a:gd name="connsiteY35" fmla="*/ 859958 h 1148134"/>
                  <a:gd name="connsiteX36" fmla="*/ 217476 w 1221980"/>
                  <a:gd name="connsiteY36" fmla="*/ 856996 h 1148134"/>
                  <a:gd name="connsiteX37" fmla="*/ 235993 w 1221980"/>
                  <a:gd name="connsiteY37" fmla="*/ 882920 h 1148134"/>
                  <a:gd name="connsiteX38" fmla="*/ 235993 w 1221980"/>
                  <a:gd name="connsiteY38" fmla="*/ 901438 h 1148134"/>
                  <a:gd name="connsiteX39" fmla="*/ 263399 w 1221980"/>
                  <a:gd name="connsiteY39" fmla="*/ 99995 h 1148134"/>
                  <a:gd name="connsiteX40" fmla="*/ 195995 w 1221980"/>
                  <a:gd name="connsiteY40" fmla="*/ 15555 h 1148134"/>
                  <a:gd name="connsiteX41" fmla="*/ 318952 w 1221980"/>
                  <a:gd name="connsiteY41" fmla="*/ 15555 h 1148134"/>
                  <a:gd name="connsiteX42" fmla="*/ 290805 w 1221980"/>
                  <a:gd name="connsiteY42" fmla="*/ 85922 h 1148134"/>
                  <a:gd name="connsiteX43" fmla="*/ 263399 w 1221980"/>
                  <a:gd name="connsiteY43" fmla="*/ 99995 h 1148134"/>
                  <a:gd name="connsiteX44" fmla="*/ 307841 w 1221980"/>
                  <a:gd name="connsiteY44" fmla="*/ 695522 h 1148134"/>
                  <a:gd name="connsiteX45" fmla="*/ 294509 w 1221980"/>
                  <a:gd name="connsiteY45" fmla="*/ 681448 h 1148134"/>
                  <a:gd name="connsiteX46" fmla="*/ 270806 w 1221980"/>
                  <a:gd name="connsiteY46" fmla="*/ 671079 h 1148134"/>
                  <a:gd name="connsiteX47" fmla="*/ 311545 w 1221980"/>
                  <a:gd name="connsiteY47" fmla="*/ 599230 h 1148134"/>
                  <a:gd name="connsiteX48" fmla="*/ 314508 w 1221980"/>
                  <a:gd name="connsiteY48" fmla="*/ 599230 h 1148134"/>
                  <a:gd name="connsiteX49" fmla="*/ 335248 w 1221980"/>
                  <a:gd name="connsiteY49" fmla="*/ 644413 h 1148134"/>
                  <a:gd name="connsiteX50" fmla="*/ 338211 w 1221980"/>
                  <a:gd name="connsiteY50" fmla="*/ 676264 h 1148134"/>
                  <a:gd name="connsiteX51" fmla="*/ 333025 w 1221980"/>
                  <a:gd name="connsiteY51" fmla="*/ 705892 h 1148134"/>
                  <a:gd name="connsiteX52" fmla="*/ 307841 w 1221980"/>
                  <a:gd name="connsiteY52" fmla="*/ 695522 h 1148134"/>
                  <a:gd name="connsiteX53" fmla="*/ 438206 w 1221980"/>
                  <a:gd name="connsiteY53" fmla="*/ 940695 h 1148134"/>
                  <a:gd name="connsiteX54" fmla="*/ 395985 w 1221980"/>
                  <a:gd name="connsiteY54" fmla="*/ 983656 h 1148134"/>
                  <a:gd name="connsiteX55" fmla="*/ 413762 w 1221980"/>
                  <a:gd name="connsiteY55" fmla="*/ 1004396 h 1148134"/>
                  <a:gd name="connsiteX56" fmla="*/ 395985 w 1221980"/>
                  <a:gd name="connsiteY56" fmla="*/ 1072541 h 1148134"/>
                  <a:gd name="connsiteX57" fmla="*/ 364135 w 1221980"/>
                  <a:gd name="connsiteY57" fmla="*/ 1053282 h 1148134"/>
                  <a:gd name="connsiteX58" fmla="*/ 348580 w 1221980"/>
                  <a:gd name="connsiteY58" fmla="*/ 1020691 h 1148134"/>
                  <a:gd name="connsiteX59" fmla="*/ 343395 w 1221980"/>
                  <a:gd name="connsiteY59" fmla="*/ 956250 h 1148134"/>
                  <a:gd name="connsiteX60" fmla="*/ 360432 w 1221980"/>
                  <a:gd name="connsiteY60" fmla="*/ 931807 h 1148134"/>
                  <a:gd name="connsiteX61" fmla="*/ 405615 w 1221980"/>
                  <a:gd name="connsiteY61" fmla="*/ 910326 h 1148134"/>
                  <a:gd name="connsiteX62" fmla="*/ 438206 w 1221980"/>
                  <a:gd name="connsiteY62" fmla="*/ 940695 h 1148134"/>
                  <a:gd name="connsiteX63" fmla="*/ 989290 w 1221980"/>
                  <a:gd name="connsiteY63" fmla="*/ 239248 h 1148134"/>
                  <a:gd name="connsiteX64" fmla="*/ 998919 w 1221980"/>
                  <a:gd name="connsiteY64" fmla="*/ 222952 h 1148134"/>
                  <a:gd name="connsiteX65" fmla="*/ 1042621 w 1221980"/>
                  <a:gd name="connsiteY65" fmla="*/ 179991 h 1148134"/>
                  <a:gd name="connsiteX66" fmla="*/ 1088544 w 1221980"/>
                  <a:gd name="connsiteY66" fmla="*/ 217027 h 1148134"/>
                  <a:gd name="connsiteX67" fmla="*/ 1062620 w 1221980"/>
                  <a:gd name="connsiteY67" fmla="*/ 237026 h 1148134"/>
                  <a:gd name="connsiteX68" fmla="*/ 1007807 w 1221980"/>
                  <a:gd name="connsiteY68" fmla="*/ 259987 h 1148134"/>
                  <a:gd name="connsiteX69" fmla="*/ 978179 w 1221980"/>
                  <a:gd name="connsiteY69" fmla="*/ 256284 h 1148134"/>
                  <a:gd name="connsiteX70" fmla="*/ 989290 w 1221980"/>
                  <a:gd name="connsiteY70" fmla="*/ 239248 h 1148134"/>
                  <a:gd name="connsiteX71" fmla="*/ 1044842 w 1221980"/>
                  <a:gd name="connsiteY71" fmla="*/ 355538 h 1148134"/>
                  <a:gd name="connsiteX72" fmla="*/ 1005586 w 1221980"/>
                  <a:gd name="connsiteY72" fmla="*/ 389611 h 1148134"/>
                  <a:gd name="connsiteX73" fmla="*/ 1044842 w 1221980"/>
                  <a:gd name="connsiteY73" fmla="*/ 355538 h 1148134"/>
                  <a:gd name="connsiteX74" fmla="*/ 898183 w 1221980"/>
                  <a:gd name="connsiteY74" fmla="*/ 657746 h 1148134"/>
                  <a:gd name="connsiteX75" fmla="*/ 924108 w 1221980"/>
                  <a:gd name="connsiteY75" fmla="*/ 722928 h 1148134"/>
                  <a:gd name="connsiteX76" fmla="*/ 891517 w 1221980"/>
                  <a:gd name="connsiteY76" fmla="*/ 717002 h 1148134"/>
                  <a:gd name="connsiteX77" fmla="*/ 898183 w 1221980"/>
                  <a:gd name="connsiteY77" fmla="*/ 657746 h 1148134"/>
                  <a:gd name="connsiteX78" fmla="*/ 715970 w 1221980"/>
                  <a:gd name="connsiteY78" fmla="*/ 144437 h 1148134"/>
                  <a:gd name="connsiteX79" fmla="*/ 733006 w 1221980"/>
                  <a:gd name="connsiteY79" fmla="*/ 82218 h 1148134"/>
                  <a:gd name="connsiteX80" fmla="*/ 796706 w 1221980"/>
                  <a:gd name="connsiteY80" fmla="*/ 129623 h 1148134"/>
                  <a:gd name="connsiteX81" fmla="*/ 744857 w 1221980"/>
                  <a:gd name="connsiteY81" fmla="*/ 166659 h 1148134"/>
                  <a:gd name="connsiteX82" fmla="*/ 715970 w 1221980"/>
                  <a:gd name="connsiteY82" fmla="*/ 144437 h 1148134"/>
                  <a:gd name="connsiteX83" fmla="*/ 698934 w 1221980"/>
                  <a:gd name="connsiteY83" fmla="*/ 242951 h 1148134"/>
                  <a:gd name="connsiteX84" fmla="*/ 731525 w 1221980"/>
                  <a:gd name="connsiteY84" fmla="*/ 253321 h 1148134"/>
                  <a:gd name="connsiteX85" fmla="*/ 756709 w 1221980"/>
                  <a:gd name="connsiteY85" fmla="*/ 265172 h 1148134"/>
                  <a:gd name="connsiteX86" fmla="*/ 751523 w 1221980"/>
                  <a:gd name="connsiteY86" fmla="*/ 298504 h 1148134"/>
                  <a:gd name="connsiteX87" fmla="*/ 729302 w 1221980"/>
                  <a:gd name="connsiteY87" fmla="*/ 297023 h 1148134"/>
                  <a:gd name="connsiteX88" fmla="*/ 701156 w 1221980"/>
                  <a:gd name="connsiteY88" fmla="*/ 279246 h 1148134"/>
                  <a:gd name="connsiteX89" fmla="*/ 698934 w 1221980"/>
                  <a:gd name="connsiteY89" fmla="*/ 242951 h 1148134"/>
                  <a:gd name="connsiteX90" fmla="*/ 742635 w 1221980"/>
                  <a:gd name="connsiteY90" fmla="*/ 973286 h 1148134"/>
                  <a:gd name="connsiteX91" fmla="*/ 727821 w 1221980"/>
                  <a:gd name="connsiteY91" fmla="*/ 971064 h 1148134"/>
                  <a:gd name="connsiteX92" fmla="*/ 740413 w 1221980"/>
                  <a:gd name="connsiteY92" fmla="*/ 939214 h 1148134"/>
                  <a:gd name="connsiteX93" fmla="*/ 742635 w 1221980"/>
                  <a:gd name="connsiteY93" fmla="*/ 973286 h 1148134"/>
                  <a:gd name="connsiteX94" fmla="*/ 745598 w 1221980"/>
                  <a:gd name="connsiteY94" fmla="*/ 882920 h 1148134"/>
                  <a:gd name="connsiteX95" fmla="*/ 719674 w 1221980"/>
                  <a:gd name="connsiteY95" fmla="*/ 895512 h 1148134"/>
                  <a:gd name="connsiteX96" fmla="*/ 686342 w 1221980"/>
                  <a:gd name="connsiteY96" fmla="*/ 934029 h 1148134"/>
                  <a:gd name="connsiteX97" fmla="*/ 668565 w 1221980"/>
                  <a:gd name="connsiteY97" fmla="*/ 970323 h 1148134"/>
                  <a:gd name="connsiteX98" fmla="*/ 644121 w 1221980"/>
                  <a:gd name="connsiteY98" fmla="*/ 951065 h 1148134"/>
                  <a:gd name="connsiteX99" fmla="*/ 610790 w 1221980"/>
                  <a:gd name="connsiteY99" fmla="*/ 896994 h 1148134"/>
                  <a:gd name="connsiteX100" fmla="*/ 627086 w 1221980"/>
                  <a:gd name="connsiteY100" fmla="*/ 871810 h 1148134"/>
                  <a:gd name="connsiteX101" fmla="*/ 651528 w 1221980"/>
                  <a:gd name="connsiteY101" fmla="*/ 831071 h 1148134"/>
                  <a:gd name="connsiteX102" fmla="*/ 679675 w 1221980"/>
                  <a:gd name="connsiteY102" fmla="*/ 794776 h 1148134"/>
                  <a:gd name="connsiteX103" fmla="*/ 721895 w 1221980"/>
                  <a:gd name="connsiteY103" fmla="*/ 827367 h 1148134"/>
                  <a:gd name="connsiteX104" fmla="*/ 737450 w 1221980"/>
                  <a:gd name="connsiteY104" fmla="*/ 869587 h 1148134"/>
                  <a:gd name="connsiteX105" fmla="*/ 761153 w 1221980"/>
                  <a:gd name="connsiteY105" fmla="*/ 837737 h 1148134"/>
                  <a:gd name="connsiteX106" fmla="*/ 745598 w 1221980"/>
                  <a:gd name="connsiteY106" fmla="*/ 882920 h 1148134"/>
                  <a:gd name="connsiteX107" fmla="*/ 924849 w 1221980"/>
                  <a:gd name="connsiteY107" fmla="*/ 832552 h 1148134"/>
                  <a:gd name="connsiteX108" fmla="*/ 905590 w 1221980"/>
                  <a:gd name="connsiteY108" fmla="*/ 842922 h 1148134"/>
                  <a:gd name="connsiteX109" fmla="*/ 875222 w 1221980"/>
                  <a:gd name="connsiteY109" fmla="*/ 856255 h 1148134"/>
                  <a:gd name="connsiteX110" fmla="*/ 813743 w 1221980"/>
                  <a:gd name="connsiteY110" fmla="*/ 836996 h 1148134"/>
                  <a:gd name="connsiteX111" fmla="*/ 790781 w 1221980"/>
                  <a:gd name="connsiteY111" fmla="*/ 822182 h 1148134"/>
                  <a:gd name="connsiteX112" fmla="*/ 784855 w 1221980"/>
                  <a:gd name="connsiteY112" fmla="*/ 813294 h 1148134"/>
                  <a:gd name="connsiteX113" fmla="*/ 815965 w 1221980"/>
                  <a:gd name="connsiteY113" fmla="*/ 783666 h 1148134"/>
                  <a:gd name="connsiteX114" fmla="*/ 830779 w 1221980"/>
                  <a:gd name="connsiteY114" fmla="*/ 785147 h 1148134"/>
                  <a:gd name="connsiteX115" fmla="*/ 913738 w 1221980"/>
                  <a:gd name="connsiteY115" fmla="*/ 814035 h 1148134"/>
                  <a:gd name="connsiteX116" fmla="*/ 924849 w 1221980"/>
                  <a:gd name="connsiteY116" fmla="*/ 832552 h 1148134"/>
                  <a:gd name="connsiteX117" fmla="*/ 1030028 w 1221980"/>
                  <a:gd name="connsiteY117" fmla="*/ 758482 h 1148134"/>
                  <a:gd name="connsiteX118" fmla="*/ 1000400 w 1221980"/>
                  <a:gd name="connsiteY118" fmla="*/ 746631 h 1148134"/>
                  <a:gd name="connsiteX119" fmla="*/ 955217 w 1221980"/>
                  <a:gd name="connsiteY119" fmla="*/ 708855 h 1148134"/>
                  <a:gd name="connsiteX120" fmla="*/ 932256 w 1221980"/>
                  <a:gd name="connsiteY120" fmla="*/ 693300 h 1148134"/>
                  <a:gd name="connsiteX121" fmla="*/ 928552 w 1221980"/>
                  <a:gd name="connsiteY121" fmla="*/ 652561 h 1148134"/>
                  <a:gd name="connsiteX122" fmla="*/ 983364 w 1221980"/>
                  <a:gd name="connsiteY122" fmla="*/ 658487 h 1148134"/>
                  <a:gd name="connsiteX123" fmla="*/ 1061138 w 1221980"/>
                  <a:gd name="connsiteY123" fmla="*/ 686633 h 1148134"/>
                  <a:gd name="connsiteX124" fmla="*/ 1030028 w 1221980"/>
                  <a:gd name="connsiteY124" fmla="*/ 758482 h 1148134"/>
                  <a:gd name="connsiteX125" fmla="*/ 1145579 w 1221980"/>
                  <a:gd name="connsiteY125" fmla="*/ 313318 h 1148134"/>
                  <a:gd name="connsiteX126" fmla="*/ 1135949 w 1221980"/>
                  <a:gd name="connsiteY126" fmla="*/ 362945 h 1148134"/>
                  <a:gd name="connsiteX127" fmla="*/ 1102618 w 1221980"/>
                  <a:gd name="connsiteY127" fmla="*/ 381463 h 1148134"/>
                  <a:gd name="connsiteX128" fmla="*/ 1090026 w 1221980"/>
                  <a:gd name="connsiteY128" fmla="*/ 338502 h 1148134"/>
                  <a:gd name="connsiteX129" fmla="*/ 1127061 w 1221980"/>
                  <a:gd name="connsiteY129" fmla="*/ 305170 h 1148134"/>
                  <a:gd name="connsiteX130" fmla="*/ 1141875 w 1221980"/>
                  <a:gd name="connsiteY130" fmla="*/ 297023 h 1148134"/>
                  <a:gd name="connsiteX131" fmla="*/ 1145579 w 1221980"/>
                  <a:gd name="connsiteY131" fmla="*/ 313318 h 1148134"/>
                  <a:gd name="connsiteX132" fmla="*/ 1170022 w 1221980"/>
                  <a:gd name="connsiteY132" fmla="*/ 190361 h 1148134"/>
                  <a:gd name="connsiteX133" fmla="*/ 1136690 w 1221980"/>
                  <a:gd name="connsiteY133" fmla="*/ 149622 h 1148134"/>
                  <a:gd name="connsiteX134" fmla="*/ 1096692 w 1221980"/>
                  <a:gd name="connsiteY134" fmla="*/ 50368 h 1148134"/>
                  <a:gd name="connsiteX135" fmla="*/ 1090026 w 1221980"/>
                  <a:gd name="connsiteY135" fmla="*/ 35554 h 1148134"/>
                  <a:gd name="connsiteX136" fmla="*/ 1133727 w 1221980"/>
                  <a:gd name="connsiteY136" fmla="*/ 26665 h 1148134"/>
                  <a:gd name="connsiteX137" fmla="*/ 1205576 w 1221980"/>
                  <a:gd name="connsiteY137" fmla="*/ 14814 h 1148134"/>
                  <a:gd name="connsiteX138" fmla="*/ 1170022 w 1221980"/>
                  <a:gd name="connsiteY138" fmla="*/ 190361 h 11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1221980" h="1148134">
                    <a:moveTo>
                      <a:pt x="1204094" y="741"/>
                    </a:moveTo>
                    <a:cubicBezTo>
                      <a:pt x="1158911" y="1482"/>
                      <a:pt x="1114469" y="148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961143" y="2222"/>
                      <a:pt x="853001" y="2222"/>
                      <a:pt x="744116" y="741"/>
                    </a:cubicBezTo>
                    <a:cubicBezTo>
                      <a:pt x="724858" y="741"/>
                      <a:pt x="718932" y="10370"/>
                      <a:pt x="717451" y="26665"/>
                    </a:cubicBezTo>
                    <a:cubicBezTo>
                      <a:pt x="710044" y="88885"/>
                      <a:pt x="702637" y="151104"/>
                      <a:pt x="694490" y="213323"/>
                    </a:cubicBezTo>
                    <a:cubicBezTo>
                      <a:pt x="680416" y="317022"/>
                      <a:pt x="664121" y="420720"/>
                      <a:pt x="650047" y="524419"/>
                    </a:cubicBezTo>
                    <a:cubicBezTo>
                      <a:pt x="638937" y="607378"/>
                      <a:pt x="629307" y="689596"/>
                      <a:pt x="618197" y="779962"/>
                    </a:cubicBezTo>
                    <a:cubicBezTo>
                      <a:pt x="613753" y="768852"/>
                      <a:pt x="611530" y="765148"/>
                      <a:pt x="611530" y="760704"/>
                    </a:cubicBezTo>
                    <a:cubicBezTo>
                      <a:pt x="584865" y="516271"/>
                      <a:pt x="541905" y="274802"/>
                      <a:pt x="501166" y="32591"/>
                    </a:cubicBezTo>
                    <a:cubicBezTo>
                      <a:pt x="496721" y="8148"/>
                      <a:pt x="488573" y="0"/>
                      <a:pt x="463389" y="0"/>
                    </a:cubicBezTo>
                    <a:cubicBezTo>
                      <a:pt x="318211" y="1482"/>
                      <a:pt x="172293" y="1482"/>
                      <a:pt x="27115" y="0"/>
                    </a:cubicBezTo>
                    <a:cubicBezTo>
                      <a:pt x="-1032" y="0"/>
                      <a:pt x="-3255" y="7407"/>
                      <a:pt x="2671" y="31850"/>
                    </a:cubicBezTo>
                    <a:cubicBezTo>
                      <a:pt x="55261" y="248136"/>
                      <a:pt x="105629" y="465163"/>
                      <a:pt x="157479" y="682189"/>
                    </a:cubicBezTo>
                    <a:cubicBezTo>
                      <a:pt x="191551" y="825145"/>
                      <a:pt x="227105" y="968101"/>
                      <a:pt x="261918" y="1111798"/>
                    </a:cubicBezTo>
                    <a:cubicBezTo>
                      <a:pt x="261918" y="1111798"/>
                      <a:pt x="261918" y="1111798"/>
                      <a:pt x="261918" y="1111798"/>
                    </a:cubicBezTo>
                    <a:cubicBezTo>
                      <a:pt x="258955" y="1139945"/>
                      <a:pt x="270065" y="1148833"/>
                      <a:pt x="299694" y="1148092"/>
                    </a:cubicBezTo>
                    <a:cubicBezTo>
                      <a:pt x="517461" y="1146611"/>
                      <a:pt x="734488" y="1146611"/>
                      <a:pt x="952254" y="1148092"/>
                    </a:cubicBezTo>
                    <a:cubicBezTo>
                      <a:pt x="978920" y="1148092"/>
                      <a:pt x="992993" y="1141426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1512" y="1108835"/>
                      <a:pt x="993734" y="1105132"/>
                      <a:pt x="994475" y="1100687"/>
                    </a:cubicBezTo>
                    <a:cubicBezTo>
                      <a:pt x="1032991" y="916993"/>
                      <a:pt x="1071509" y="732557"/>
                      <a:pt x="1110025" y="548862"/>
                    </a:cubicBezTo>
                    <a:cubicBezTo>
                      <a:pt x="1131505" y="446645"/>
                      <a:pt x="1151504" y="343687"/>
                      <a:pt x="1172244" y="241470"/>
                    </a:cubicBezTo>
                    <a:cubicBezTo>
                      <a:pt x="1172985" y="239248"/>
                      <a:pt x="1172985" y="237026"/>
                      <a:pt x="1173725" y="234804"/>
                    </a:cubicBezTo>
                    <a:cubicBezTo>
                      <a:pt x="1189280" y="162955"/>
                      <a:pt x="1204835" y="90366"/>
                      <a:pt x="1221131" y="18518"/>
                    </a:cubicBezTo>
                    <a:cubicBezTo>
                      <a:pt x="1224834" y="0"/>
                      <a:pt x="1215946" y="741"/>
                      <a:pt x="1204094" y="741"/>
                    </a:cubicBezTo>
                    <a:close/>
                    <a:moveTo>
                      <a:pt x="161182" y="339983"/>
                    </a:moveTo>
                    <a:cubicBezTo>
                      <a:pt x="158219" y="359242"/>
                      <a:pt x="141183" y="374797"/>
                      <a:pt x="122665" y="376278"/>
                    </a:cubicBezTo>
                    <a:cubicBezTo>
                      <a:pt x="104889" y="377759"/>
                      <a:pt x="93037" y="359242"/>
                      <a:pt x="93037" y="342206"/>
                    </a:cubicBezTo>
                    <a:cubicBezTo>
                      <a:pt x="92296" y="313318"/>
                      <a:pt x="127110" y="339983"/>
                      <a:pt x="130072" y="318503"/>
                    </a:cubicBezTo>
                    <a:cubicBezTo>
                      <a:pt x="145628" y="319985"/>
                      <a:pt x="163404" y="324429"/>
                      <a:pt x="161182" y="339983"/>
                    </a:cubicBezTo>
                    <a:close/>
                    <a:moveTo>
                      <a:pt x="235993" y="901438"/>
                    </a:moveTo>
                    <a:cubicBezTo>
                      <a:pt x="226364" y="905882"/>
                      <a:pt x="221179" y="898475"/>
                      <a:pt x="218957" y="891068"/>
                    </a:cubicBezTo>
                    <a:cubicBezTo>
                      <a:pt x="215994" y="880698"/>
                      <a:pt x="214513" y="870328"/>
                      <a:pt x="212291" y="859958"/>
                    </a:cubicBezTo>
                    <a:cubicBezTo>
                      <a:pt x="213772" y="859218"/>
                      <a:pt x="215994" y="858477"/>
                      <a:pt x="217476" y="856996"/>
                    </a:cubicBezTo>
                    <a:cubicBezTo>
                      <a:pt x="223402" y="865884"/>
                      <a:pt x="229327" y="874032"/>
                      <a:pt x="235993" y="882920"/>
                    </a:cubicBezTo>
                    <a:cubicBezTo>
                      <a:pt x="241178" y="888846"/>
                      <a:pt x="246363" y="896253"/>
                      <a:pt x="235993" y="901438"/>
                    </a:cubicBezTo>
                    <a:close/>
                    <a:moveTo>
                      <a:pt x="263399" y="99995"/>
                    </a:moveTo>
                    <a:cubicBezTo>
                      <a:pt x="207105" y="98514"/>
                      <a:pt x="200439" y="59997"/>
                      <a:pt x="195995" y="15555"/>
                    </a:cubicBezTo>
                    <a:cubicBezTo>
                      <a:pt x="234512" y="15555"/>
                      <a:pt x="274509" y="15555"/>
                      <a:pt x="318952" y="15555"/>
                    </a:cubicBezTo>
                    <a:cubicBezTo>
                      <a:pt x="304879" y="39257"/>
                      <a:pt x="295250" y="61479"/>
                      <a:pt x="290805" y="85922"/>
                    </a:cubicBezTo>
                    <a:cubicBezTo>
                      <a:pt x="289324" y="98514"/>
                      <a:pt x="278954" y="100736"/>
                      <a:pt x="263399" y="99995"/>
                    </a:cubicBezTo>
                    <a:close/>
                    <a:moveTo>
                      <a:pt x="307841" y="695522"/>
                    </a:moveTo>
                    <a:cubicBezTo>
                      <a:pt x="303397" y="690337"/>
                      <a:pt x="299694" y="683671"/>
                      <a:pt x="294509" y="681448"/>
                    </a:cubicBezTo>
                    <a:cubicBezTo>
                      <a:pt x="286361" y="677745"/>
                      <a:pt x="263399" y="692559"/>
                      <a:pt x="270806" y="671079"/>
                    </a:cubicBezTo>
                    <a:cubicBezTo>
                      <a:pt x="279695" y="645895"/>
                      <a:pt x="278213" y="611081"/>
                      <a:pt x="311545" y="599230"/>
                    </a:cubicBezTo>
                    <a:cubicBezTo>
                      <a:pt x="312286" y="599230"/>
                      <a:pt x="313767" y="599230"/>
                      <a:pt x="314508" y="599230"/>
                    </a:cubicBezTo>
                    <a:cubicBezTo>
                      <a:pt x="334507" y="600712"/>
                      <a:pt x="345618" y="625896"/>
                      <a:pt x="335248" y="644413"/>
                    </a:cubicBezTo>
                    <a:cubicBezTo>
                      <a:pt x="329322" y="654783"/>
                      <a:pt x="333025" y="665894"/>
                      <a:pt x="338211" y="676264"/>
                    </a:cubicBezTo>
                    <a:cubicBezTo>
                      <a:pt x="343395" y="687374"/>
                      <a:pt x="341173" y="700707"/>
                      <a:pt x="333025" y="705892"/>
                    </a:cubicBezTo>
                    <a:cubicBezTo>
                      <a:pt x="326359" y="711077"/>
                      <a:pt x="314508" y="703670"/>
                      <a:pt x="307841" y="695522"/>
                    </a:cubicBezTo>
                    <a:close/>
                    <a:moveTo>
                      <a:pt x="438206" y="940695"/>
                    </a:moveTo>
                    <a:cubicBezTo>
                      <a:pt x="435983" y="962916"/>
                      <a:pt x="433761" y="988100"/>
                      <a:pt x="395985" y="983656"/>
                    </a:cubicBezTo>
                    <a:cubicBezTo>
                      <a:pt x="405615" y="994026"/>
                      <a:pt x="409318" y="999211"/>
                      <a:pt x="413762" y="1004396"/>
                    </a:cubicBezTo>
                    <a:cubicBezTo>
                      <a:pt x="433020" y="1027358"/>
                      <a:pt x="423392" y="1061430"/>
                      <a:pt x="395985" y="1072541"/>
                    </a:cubicBezTo>
                    <a:cubicBezTo>
                      <a:pt x="375246" y="1080688"/>
                      <a:pt x="368579" y="1066615"/>
                      <a:pt x="364135" y="1053282"/>
                    </a:cubicBezTo>
                    <a:cubicBezTo>
                      <a:pt x="360432" y="1041431"/>
                      <a:pt x="357469" y="1029580"/>
                      <a:pt x="348580" y="1020691"/>
                    </a:cubicBezTo>
                    <a:cubicBezTo>
                      <a:pt x="323397" y="996989"/>
                      <a:pt x="321915" y="981434"/>
                      <a:pt x="343395" y="956250"/>
                    </a:cubicBezTo>
                    <a:cubicBezTo>
                      <a:pt x="350062" y="948843"/>
                      <a:pt x="359690" y="942917"/>
                      <a:pt x="360432" y="931807"/>
                    </a:cubicBezTo>
                    <a:cubicBezTo>
                      <a:pt x="363394" y="898475"/>
                      <a:pt x="381171" y="900697"/>
                      <a:pt x="405615" y="910326"/>
                    </a:cubicBezTo>
                    <a:cubicBezTo>
                      <a:pt x="420429" y="916993"/>
                      <a:pt x="441168" y="916993"/>
                      <a:pt x="438206" y="940695"/>
                    </a:cubicBezTo>
                    <a:close/>
                    <a:moveTo>
                      <a:pt x="989290" y="239248"/>
                    </a:moveTo>
                    <a:cubicBezTo>
                      <a:pt x="996697" y="235544"/>
                      <a:pt x="997438" y="229618"/>
                      <a:pt x="998919" y="222952"/>
                    </a:cubicBezTo>
                    <a:cubicBezTo>
                      <a:pt x="1003363" y="199250"/>
                      <a:pt x="1012252" y="183695"/>
                      <a:pt x="1042621" y="179991"/>
                    </a:cubicBezTo>
                    <a:cubicBezTo>
                      <a:pt x="1070767" y="176288"/>
                      <a:pt x="1087063" y="181473"/>
                      <a:pt x="1088544" y="217027"/>
                    </a:cubicBezTo>
                    <a:cubicBezTo>
                      <a:pt x="1087804" y="228137"/>
                      <a:pt x="1073730" y="234804"/>
                      <a:pt x="1062620" y="237026"/>
                    </a:cubicBezTo>
                    <a:cubicBezTo>
                      <a:pt x="1041880" y="240729"/>
                      <a:pt x="1024844" y="248877"/>
                      <a:pt x="1007807" y="259987"/>
                    </a:cubicBezTo>
                    <a:cubicBezTo>
                      <a:pt x="996697" y="268135"/>
                      <a:pt x="985586" y="266654"/>
                      <a:pt x="978179" y="256284"/>
                    </a:cubicBezTo>
                    <a:cubicBezTo>
                      <a:pt x="969291" y="244433"/>
                      <a:pt x="982624" y="242951"/>
                      <a:pt x="989290" y="239248"/>
                    </a:cubicBezTo>
                    <a:close/>
                    <a:moveTo>
                      <a:pt x="1044842" y="355538"/>
                    </a:moveTo>
                    <a:cubicBezTo>
                      <a:pt x="1040398" y="384426"/>
                      <a:pt x="1024103" y="383685"/>
                      <a:pt x="1005586" y="389611"/>
                    </a:cubicBezTo>
                    <a:cubicBezTo>
                      <a:pt x="1015214" y="371834"/>
                      <a:pt x="1029288" y="368130"/>
                      <a:pt x="1044842" y="355538"/>
                    </a:cubicBezTo>
                    <a:close/>
                    <a:moveTo>
                      <a:pt x="898183" y="657746"/>
                    </a:moveTo>
                    <a:cubicBezTo>
                      <a:pt x="905590" y="682189"/>
                      <a:pt x="890036" y="710336"/>
                      <a:pt x="924108" y="722928"/>
                    </a:cubicBezTo>
                    <a:cubicBezTo>
                      <a:pt x="907071" y="728854"/>
                      <a:pt x="896701" y="728854"/>
                      <a:pt x="891517" y="717002"/>
                    </a:cubicBezTo>
                    <a:cubicBezTo>
                      <a:pt x="883369" y="698485"/>
                      <a:pt x="879666" y="679226"/>
                      <a:pt x="898183" y="657746"/>
                    </a:cubicBezTo>
                    <a:close/>
                    <a:moveTo>
                      <a:pt x="715970" y="144437"/>
                    </a:moveTo>
                    <a:cubicBezTo>
                      <a:pt x="723377" y="123698"/>
                      <a:pt x="711525" y="92588"/>
                      <a:pt x="733006" y="82218"/>
                    </a:cubicBezTo>
                    <a:cubicBezTo>
                      <a:pt x="753005" y="72589"/>
                      <a:pt x="797448" y="110365"/>
                      <a:pt x="796706" y="129623"/>
                    </a:cubicBezTo>
                    <a:cubicBezTo>
                      <a:pt x="795966" y="149622"/>
                      <a:pt x="769301" y="171844"/>
                      <a:pt x="744857" y="166659"/>
                    </a:cubicBezTo>
                    <a:cubicBezTo>
                      <a:pt x="735228" y="165177"/>
                      <a:pt x="707822" y="175547"/>
                      <a:pt x="715970" y="144437"/>
                    </a:cubicBezTo>
                    <a:close/>
                    <a:moveTo>
                      <a:pt x="698934" y="242951"/>
                    </a:moveTo>
                    <a:cubicBezTo>
                      <a:pt x="712267" y="249618"/>
                      <a:pt x="718192" y="262209"/>
                      <a:pt x="731525" y="253321"/>
                    </a:cubicBezTo>
                    <a:cubicBezTo>
                      <a:pt x="744116" y="245173"/>
                      <a:pt x="752264" y="252580"/>
                      <a:pt x="756709" y="265172"/>
                    </a:cubicBezTo>
                    <a:cubicBezTo>
                      <a:pt x="761153" y="277764"/>
                      <a:pt x="763375" y="288875"/>
                      <a:pt x="751523" y="298504"/>
                    </a:cubicBezTo>
                    <a:cubicBezTo>
                      <a:pt x="743376" y="304430"/>
                      <a:pt x="737450" y="308133"/>
                      <a:pt x="729302" y="297023"/>
                    </a:cubicBezTo>
                    <a:cubicBezTo>
                      <a:pt x="723377" y="288134"/>
                      <a:pt x="724118" y="269617"/>
                      <a:pt x="701156" y="279246"/>
                    </a:cubicBezTo>
                    <a:cubicBezTo>
                      <a:pt x="695230" y="281468"/>
                      <a:pt x="703378" y="257765"/>
                      <a:pt x="698934" y="242951"/>
                    </a:cubicBezTo>
                    <a:close/>
                    <a:moveTo>
                      <a:pt x="742635" y="973286"/>
                    </a:moveTo>
                    <a:cubicBezTo>
                      <a:pt x="737450" y="976249"/>
                      <a:pt x="731525" y="976249"/>
                      <a:pt x="727821" y="971064"/>
                    </a:cubicBezTo>
                    <a:cubicBezTo>
                      <a:pt x="718192" y="955509"/>
                      <a:pt x="735228" y="951065"/>
                      <a:pt x="740413" y="939214"/>
                    </a:cubicBezTo>
                    <a:cubicBezTo>
                      <a:pt x="746339" y="953287"/>
                      <a:pt x="758190" y="962916"/>
                      <a:pt x="742635" y="973286"/>
                    </a:cubicBezTo>
                    <a:close/>
                    <a:moveTo>
                      <a:pt x="745598" y="882920"/>
                    </a:moveTo>
                    <a:cubicBezTo>
                      <a:pt x="742635" y="899216"/>
                      <a:pt x="730784" y="894031"/>
                      <a:pt x="719674" y="895512"/>
                    </a:cubicBezTo>
                    <a:cubicBezTo>
                      <a:pt x="698934" y="898475"/>
                      <a:pt x="678935" y="906623"/>
                      <a:pt x="686342" y="934029"/>
                    </a:cubicBezTo>
                    <a:cubicBezTo>
                      <a:pt x="691527" y="952546"/>
                      <a:pt x="680416" y="963657"/>
                      <a:pt x="668565" y="970323"/>
                    </a:cubicBezTo>
                    <a:cubicBezTo>
                      <a:pt x="652269" y="979212"/>
                      <a:pt x="652269" y="958472"/>
                      <a:pt x="644121" y="951065"/>
                    </a:cubicBezTo>
                    <a:cubicBezTo>
                      <a:pt x="627086" y="936992"/>
                      <a:pt x="608568" y="924400"/>
                      <a:pt x="610790" y="896994"/>
                    </a:cubicBezTo>
                    <a:cubicBezTo>
                      <a:pt x="612272" y="884402"/>
                      <a:pt x="613753" y="873291"/>
                      <a:pt x="627086" y="871810"/>
                    </a:cubicBezTo>
                    <a:cubicBezTo>
                      <a:pt x="655972" y="869587"/>
                      <a:pt x="657454" y="855514"/>
                      <a:pt x="651528" y="831071"/>
                    </a:cubicBezTo>
                    <a:cubicBezTo>
                      <a:pt x="646344" y="811072"/>
                      <a:pt x="656714" y="794776"/>
                      <a:pt x="679675" y="794776"/>
                    </a:cubicBezTo>
                    <a:cubicBezTo>
                      <a:pt x="701156" y="794776"/>
                      <a:pt x="722636" y="801443"/>
                      <a:pt x="721895" y="827367"/>
                    </a:cubicBezTo>
                    <a:cubicBezTo>
                      <a:pt x="721155" y="845885"/>
                      <a:pt x="727821" y="856996"/>
                      <a:pt x="737450" y="869587"/>
                    </a:cubicBezTo>
                    <a:cubicBezTo>
                      <a:pt x="759671" y="869587"/>
                      <a:pt x="743376" y="842922"/>
                      <a:pt x="761153" y="837737"/>
                    </a:cubicBezTo>
                    <a:cubicBezTo>
                      <a:pt x="769301" y="857736"/>
                      <a:pt x="763375" y="872550"/>
                      <a:pt x="745598" y="882920"/>
                    </a:cubicBezTo>
                    <a:close/>
                    <a:moveTo>
                      <a:pt x="924849" y="832552"/>
                    </a:moveTo>
                    <a:cubicBezTo>
                      <a:pt x="921886" y="841441"/>
                      <a:pt x="913738" y="843663"/>
                      <a:pt x="905590" y="842922"/>
                    </a:cubicBezTo>
                    <a:cubicBezTo>
                      <a:pt x="892257" y="841441"/>
                      <a:pt x="885591" y="851070"/>
                      <a:pt x="875222" y="856255"/>
                    </a:cubicBezTo>
                    <a:cubicBezTo>
                      <a:pt x="853001" y="868106"/>
                      <a:pt x="833742" y="845144"/>
                      <a:pt x="813743" y="836996"/>
                    </a:cubicBezTo>
                    <a:cubicBezTo>
                      <a:pt x="806336" y="834034"/>
                      <a:pt x="804855" y="819220"/>
                      <a:pt x="790781" y="822182"/>
                    </a:cubicBezTo>
                    <a:cubicBezTo>
                      <a:pt x="785596" y="822923"/>
                      <a:pt x="781892" y="816998"/>
                      <a:pt x="784855" y="813294"/>
                    </a:cubicBezTo>
                    <a:cubicBezTo>
                      <a:pt x="792262" y="800702"/>
                      <a:pt x="803373" y="791073"/>
                      <a:pt x="815965" y="783666"/>
                    </a:cubicBezTo>
                    <a:cubicBezTo>
                      <a:pt x="818187" y="782184"/>
                      <a:pt x="822631" y="784406"/>
                      <a:pt x="830779" y="785147"/>
                    </a:cubicBezTo>
                    <a:cubicBezTo>
                      <a:pt x="852259" y="802183"/>
                      <a:pt x="887813" y="795517"/>
                      <a:pt x="913738" y="814035"/>
                    </a:cubicBezTo>
                    <a:cubicBezTo>
                      <a:pt x="920405" y="817738"/>
                      <a:pt x="927812" y="823664"/>
                      <a:pt x="924849" y="832552"/>
                    </a:cubicBezTo>
                    <a:close/>
                    <a:moveTo>
                      <a:pt x="1030028" y="758482"/>
                    </a:moveTo>
                    <a:cubicBezTo>
                      <a:pt x="1026325" y="771074"/>
                      <a:pt x="1002623" y="759963"/>
                      <a:pt x="1000400" y="746631"/>
                    </a:cubicBezTo>
                    <a:cubicBezTo>
                      <a:pt x="996697" y="718484"/>
                      <a:pt x="974475" y="714780"/>
                      <a:pt x="955217" y="708855"/>
                    </a:cubicBezTo>
                    <a:cubicBezTo>
                      <a:pt x="944847" y="705892"/>
                      <a:pt x="938922" y="702188"/>
                      <a:pt x="932256" y="693300"/>
                    </a:cubicBezTo>
                    <a:cubicBezTo>
                      <a:pt x="921886" y="679226"/>
                      <a:pt x="907071" y="665894"/>
                      <a:pt x="928552" y="652561"/>
                    </a:cubicBezTo>
                    <a:cubicBezTo>
                      <a:pt x="946329" y="641450"/>
                      <a:pt x="964106" y="629599"/>
                      <a:pt x="983364" y="658487"/>
                    </a:cubicBezTo>
                    <a:cubicBezTo>
                      <a:pt x="999660" y="683671"/>
                      <a:pt x="1032251" y="685893"/>
                      <a:pt x="1061138" y="686633"/>
                    </a:cubicBezTo>
                    <a:cubicBezTo>
                      <a:pt x="1074471" y="722187"/>
                      <a:pt x="1038177" y="732557"/>
                      <a:pt x="1030028" y="758482"/>
                    </a:cubicBezTo>
                    <a:close/>
                    <a:moveTo>
                      <a:pt x="1145579" y="313318"/>
                    </a:moveTo>
                    <a:cubicBezTo>
                      <a:pt x="1142616" y="329614"/>
                      <a:pt x="1140394" y="346650"/>
                      <a:pt x="1135949" y="362945"/>
                    </a:cubicBezTo>
                    <a:cubicBezTo>
                      <a:pt x="1131505" y="379241"/>
                      <a:pt x="1124839" y="390352"/>
                      <a:pt x="1102618" y="381463"/>
                    </a:cubicBezTo>
                    <a:cubicBezTo>
                      <a:pt x="1069286" y="368130"/>
                      <a:pt x="1068546" y="367390"/>
                      <a:pt x="1090026" y="338502"/>
                    </a:cubicBezTo>
                    <a:cubicBezTo>
                      <a:pt x="1100395" y="324429"/>
                      <a:pt x="1115951" y="317022"/>
                      <a:pt x="1127061" y="305170"/>
                    </a:cubicBezTo>
                    <a:cubicBezTo>
                      <a:pt x="1131505" y="300726"/>
                      <a:pt x="1132246" y="292578"/>
                      <a:pt x="1141875" y="297023"/>
                    </a:cubicBezTo>
                    <a:cubicBezTo>
                      <a:pt x="1151504" y="300726"/>
                      <a:pt x="1146320" y="307393"/>
                      <a:pt x="1145579" y="313318"/>
                    </a:cubicBezTo>
                    <a:close/>
                    <a:moveTo>
                      <a:pt x="1170022" y="190361"/>
                    </a:moveTo>
                    <a:cubicBezTo>
                      <a:pt x="1141875" y="191102"/>
                      <a:pt x="1135949" y="170362"/>
                      <a:pt x="1136690" y="149622"/>
                    </a:cubicBezTo>
                    <a:cubicBezTo>
                      <a:pt x="1138172" y="110365"/>
                      <a:pt x="1118913" y="79996"/>
                      <a:pt x="1096692" y="50368"/>
                    </a:cubicBezTo>
                    <a:cubicBezTo>
                      <a:pt x="1093730" y="45924"/>
                      <a:pt x="1092248" y="39998"/>
                      <a:pt x="1090026" y="35554"/>
                    </a:cubicBezTo>
                    <a:cubicBezTo>
                      <a:pt x="1103358" y="25184"/>
                      <a:pt x="1114469" y="7407"/>
                      <a:pt x="1133727" y="26665"/>
                    </a:cubicBezTo>
                    <a:cubicBezTo>
                      <a:pt x="1154467" y="1482"/>
                      <a:pt x="1180392" y="20740"/>
                      <a:pt x="1205576" y="14814"/>
                    </a:cubicBezTo>
                    <a:cubicBezTo>
                      <a:pt x="1192983" y="75552"/>
                      <a:pt x="1181132" y="133327"/>
                      <a:pt x="1170022" y="1903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E6A26888-9A76-4D59-871A-012D409ACD2A}"/>
                  </a:ext>
                </a:extLst>
              </p:cNvPr>
              <p:cNvSpPr/>
              <p:nvPr/>
            </p:nvSpPr>
            <p:spPr>
              <a:xfrm>
                <a:off x="9034881" y="3044384"/>
                <a:ext cx="1047796" cy="976649"/>
              </a:xfrm>
              <a:custGeom>
                <a:avLst/>
                <a:gdLst>
                  <a:gd name="connsiteX0" fmla="*/ 1041666 w 1047796"/>
                  <a:gd name="connsiteY0" fmla="*/ 269806 h 976649"/>
                  <a:gd name="connsiteX1" fmla="*/ 1041666 w 1047796"/>
                  <a:gd name="connsiteY1" fmla="*/ 269806 h 976649"/>
                  <a:gd name="connsiteX2" fmla="*/ 890562 w 1047796"/>
                  <a:gd name="connsiteY2" fmla="*/ 71297 h 976649"/>
                  <a:gd name="connsiteX3" fmla="*/ 680942 w 1047796"/>
                  <a:gd name="connsiteY3" fmla="*/ 11300 h 976649"/>
                  <a:gd name="connsiteX4" fmla="*/ 226891 w 1047796"/>
                  <a:gd name="connsiteY4" fmla="*/ 41669 h 976649"/>
                  <a:gd name="connsiteX5" fmla="*/ 64676 w 1047796"/>
                  <a:gd name="connsiteY5" fmla="*/ 150552 h 976649"/>
                  <a:gd name="connsiteX6" fmla="*/ 64676 w 1047796"/>
                  <a:gd name="connsiteY6" fmla="*/ 150552 h 976649"/>
                  <a:gd name="connsiteX7" fmla="*/ 64676 w 1047796"/>
                  <a:gd name="connsiteY7" fmla="*/ 150552 h 976649"/>
                  <a:gd name="connsiteX8" fmla="*/ 9864 w 1047796"/>
                  <a:gd name="connsiteY8" fmla="*/ 348320 h 976649"/>
                  <a:gd name="connsiteX9" fmla="*/ 9123 w 1047796"/>
                  <a:gd name="connsiteY9" fmla="*/ 597938 h 976649"/>
                  <a:gd name="connsiteX10" fmla="*/ 10604 w 1047796"/>
                  <a:gd name="connsiteY10" fmla="*/ 609048 h 976649"/>
                  <a:gd name="connsiteX11" fmla="*/ 5420 w 1047796"/>
                  <a:gd name="connsiteY11" fmla="*/ 612752 h 976649"/>
                  <a:gd name="connsiteX12" fmla="*/ 32825 w 1047796"/>
                  <a:gd name="connsiteY12" fmla="*/ 809779 h 976649"/>
                  <a:gd name="connsiteX13" fmla="*/ 55788 w 1047796"/>
                  <a:gd name="connsiteY13" fmla="*/ 834223 h 976649"/>
                  <a:gd name="connsiteX14" fmla="*/ 253556 w 1047796"/>
                  <a:gd name="connsiteY14" fmla="*/ 949032 h 976649"/>
                  <a:gd name="connsiteX15" fmla="*/ 740940 w 1047796"/>
                  <a:gd name="connsiteY15" fmla="*/ 957179 h 976649"/>
                  <a:gd name="connsiteX16" fmla="*/ 962410 w 1047796"/>
                  <a:gd name="connsiteY16" fmla="*/ 857184 h 976649"/>
                  <a:gd name="connsiteX17" fmla="*/ 1026111 w 1047796"/>
                  <a:gd name="connsiteY17" fmla="*/ 760152 h 976649"/>
                  <a:gd name="connsiteX18" fmla="*/ 1039443 w 1047796"/>
                  <a:gd name="connsiteY18" fmla="*/ 691267 h 976649"/>
                  <a:gd name="connsiteX19" fmla="*/ 1039443 w 1047796"/>
                  <a:gd name="connsiteY19" fmla="*/ 691267 h 976649"/>
                  <a:gd name="connsiteX20" fmla="*/ 1039443 w 1047796"/>
                  <a:gd name="connsiteY20" fmla="*/ 691267 h 976649"/>
                  <a:gd name="connsiteX21" fmla="*/ 1039443 w 1047796"/>
                  <a:gd name="connsiteY21" fmla="*/ 686822 h 976649"/>
                  <a:gd name="connsiteX22" fmla="*/ 1039443 w 1047796"/>
                  <a:gd name="connsiteY22" fmla="*/ 686822 h 976649"/>
                  <a:gd name="connsiteX23" fmla="*/ 1045369 w 1047796"/>
                  <a:gd name="connsiteY23" fmla="*/ 640158 h 976649"/>
                  <a:gd name="connsiteX24" fmla="*/ 1046110 w 1047796"/>
                  <a:gd name="connsiteY24" fmla="*/ 315729 h 976649"/>
                  <a:gd name="connsiteX25" fmla="*/ 1041666 w 1047796"/>
                  <a:gd name="connsiteY25" fmla="*/ 269806 h 976649"/>
                  <a:gd name="connsiteX26" fmla="*/ 50602 w 1047796"/>
                  <a:gd name="connsiteY26" fmla="*/ 567569 h 976649"/>
                  <a:gd name="connsiteX27" fmla="*/ 46158 w 1047796"/>
                  <a:gd name="connsiteY27" fmla="*/ 572013 h 976649"/>
                  <a:gd name="connsiteX28" fmla="*/ 27641 w 1047796"/>
                  <a:gd name="connsiteY28" fmla="*/ 590531 h 976649"/>
                  <a:gd name="connsiteX29" fmla="*/ 29863 w 1047796"/>
                  <a:gd name="connsiteY29" fmla="*/ 553495 h 976649"/>
                  <a:gd name="connsiteX30" fmla="*/ 50602 w 1047796"/>
                  <a:gd name="connsiteY30" fmla="*/ 555718 h 976649"/>
                  <a:gd name="connsiteX31" fmla="*/ 50602 w 1047796"/>
                  <a:gd name="connsiteY31" fmla="*/ 567569 h 976649"/>
                  <a:gd name="connsiteX32" fmla="*/ 86157 w 1047796"/>
                  <a:gd name="connsiteY32" fmla="*/ 362394 h 976649"/>
                  <a:gd name="connsiteX33" fmla="*/ 52084 w 1047796"/>
                  <a:gd name="connsiteY33" fmla="*/ 392763 h 976649"/>
                  <a:gd name="connsiteX34" fmla="*/ 30604 w 1047796"/>
                  <a:gd name="connsiteY34" fmla="*/ 406095 h 976649"/>
                  <a:gd name="connsiteX35" fmla="*/ 25418 w 1047796"/>
                  <a:gd name="connsiteY35" fmla="*/ 382393 h 976649"/>
                  <a:gd name="connsiteX36" fmla="*/ 26900 w 1047796"/>
                  <a:gd name="connsiteY36" fmla="*/ 301656 h 976649"/>
                  <a:gd name="connsiteX37" fmla="*/ 69861 w 1047796"/>
                  <a:gd name="connsiteY37" fmla="*/ 258695 h 976649"/>
                  <a:gd name="connsiteX38" fmla="*/ 92082 w 1047796"/>
                  <a:gd name="connsiteY38" fmla="*/ 232770 h 976649"/>
                  <a:gd name="connsiteX39" fmla="*/ 86157 w 1047796"/>
                  <a:gd name="connsiteY39" fmla="*/ 206846 h 976649"/>
                  <a:gd name="connsiteX40" fmla="*/ 106896 w 1047796"/>
                  <a:gd name="connsiteY40" fmla="*/ 177958 h 976649"/>
                  <a:gd name="connsiteX41" fmla="*/ 163931 w 1047796"/>
                  <a:gd name="connsiteY41" fmla="*/ 252029 h 976649"/>
                  <a:gd name="connsiteX42" fmla="*/ 166894 w 1047796"/>
                  <a:gd name="connsiteY42" fmla="*/ 265361 h 976649"/>
                  <a:gd name="connsiteX43" fmla="*/ 177263 w 1047796"/>
                  <a:gd name="connsiteY43" fmla="*/ 289805 h 976649"/>
                  <a:gd name="connsiteX44" fmla="*/ 149857 w 1047796"/>
                  <a:gd name="connsiteY44" fmla="*/ 280916 h 976649"/>
                  <a:gd name="connsiteX45" fmla="*/ 163931 w 1047796"/>
                  <a:gd name="connsiteY45" fmla="*/ 309063 h 976649"/>
                  <a:gd name="connsiteX46" fmla="*/ 189855 w 1047796"/>
                  <a:gd name="connsiteY46" fmla="*/ 332025 h 976649"/>
                  <a:gd name="connsiteX47" fmla="*/ 189855 w 1047796"/>
                  <a:gd name="connsiteY47" fmla="*/ 332025 h 976649"/>
                  <a:gd name="connsiteX48" fmla="*/ 212817 w 1047796"/>
                  <a:gd name="connsiteY48" fmla="*/ 321655 h 976649"/>
                  <a:gd name="connsiteX49" fmla="*/ 232075 w 1047796"/>
                  <a:gd name="connsiteY49" fmla="*/ 337950 h 976649"/>
                  <a:gd name="connsiteX50" fmla="*/ 215039 w 1047796"/>
                  <a:gd name="connsiteY50" fmla="*/ 349061 h 976649"/>
                  <a:gd name="connsiteX51" fmla="*/ 182448 w 1047796"/>
                  <a:gd name="connsiteY51" fmla="*/ 354246 h 976649"/>
                  <a:gd name="connsiteX52" fmla="*/ 154301 w 1047796"/>
                  <a:gd name="connsiteY52" fmla="*/ 377948 h 976649"/>
                  <a:gd name="connsiteX53" fmla="*/ 113562 w 1047796"/>
                  <a:gd name="connsiteY53" fmla="*/ 371282 h 976649"/>
                  <a:gd name="connsiteX54" fmla="*/ 86157 w 1047796"/>
                  <a:gd name="connsiteY54" fmla="*/ 362394 h 976649"/>
                  <a:gd name="connsiteX55" fmla="*/ 229112 w 1047796"/>
                  <a:gd name="connsiteY55" fmla="*/ 881628 h 976649"/>
                  <a:gd name="connsiteX56" fmla="*/ 229112 w 1047796"/>
                  <a:gd name="connsiteY56" fmla="*/ 881628 h 976649"/>
                  <a:gd name="connsiteX57" fmla="*/ 229112 w 1047796"/>
                  <a:gd name="connsiteY57" fmla="*/ 881628 h 976649"/>
                  <a:gd name="connsiteX58" fmla="*/ 159487 w 1047796"/>
                  <a:gd name="connsiteY58" fmla="*/ 894220 h 976649"/>
                  <a:gd name="connsiteX59" fmla="*/ 112081 w 1047796"/>
                  <a:gd name="connsiteY59" fmla="*/ 855703 h 976649"/>
                  <a:gd name="connsiteX60" fmla="*/ 117266 w 1047796"/>
                  <a:gd name="connsiteY60" fmla="*/ 824593 h 976649"/>
                  <a:gd name="connsiteX61" fmla="*/ 144673 w 1047796"/>
                  <a:gd name="connsiteY61" fmla="*/ 824593 h 976649"/>
                  <a:gd name="connsiteX62" fmla="*/ 195040 w 1047796"/>
                  <a:gd name="connsiteY62" fmla="*/ 825334 h 976649"/>
                  <a:gd name="connsiteX63" fmla="*/ 241705 w 1047796"/>
                  <a:gd name="connsiteY63" fmla="*/ 837926 h 976649"/>
                  <a:gd name="connsiteX64" fmla="*/ 229112 w 1047796"/>
                  <a:gd name="connsiteY64" fmla="*/ 881628 h 976649"/>
                  <a:gd name="connsiteX65" fmla="*/ 742421 w 1047796"/>
                  <a:gd name="connsiteY65" fmla="*/ 93518 h 976649"/>
                  <a:gd name="connsiteX66" fmla="*/ 760198 w 1047796"/>
                  <a:gd name="connsiteY66" fmla="*/ 69815 h 976649"/>
                  <a:gd name="connsiteX67" fmla="*/ 769086 w 1047796"/>
                  <a:gd name="connsiteY67" fmla="*/ 89074 h 976649"/>
                  <a:gd name="connsiteX68" fmla="*/ 755013 w 1047796"/>
                  <a:gd name="connsiteY68" fmla="*/ 107591 h 976649"/>
                  <a:gd name="connsiteX69" fmla="*/ 742421 w 1047796"/>
                  <a:gd name="connsiteY69" fmla="*/ 93518 h 976649"/>
                  <a:gd name="connsiteX70" fmla="*/ 458731 w 1047796"/>
                  <a:gd name="connsiteY70" fmla="*/ 17225 h 976649"/>
                  <a:gd name="connsiteX71" fmla="*/ 484655 w 1047796"/>
                  <a:gd name="connsiteY71" fmla="*/ 56483 h 976649"/>
                  <a:gd name="connsiteX72" fmla="*/ 475027 w 1047796"/>
                  <a:gd name="connsiteY72" fmla="*/ 68334 h 976649"/>
                  <a:gd name="connsiteX73" fmla="*/ 432065 w 1047796"/>
                  <a:gd name="connsiteY73" fmla="*/ 46853 h 976649"/>
                  <a:gd name="connsiteX74" fmla="*/ 458731 w 1047796"/>
                  <a:gd name="connsiteY74" fmla="*/ 17225 h 976649"/>
                  <a:gd name="connsiteX75" fmla="*/ 417992 w 1047796"/>
                  <a:gd name="connsiteY75" fmla="*/ 315729 h 976649"/>
                  <a:gd name="connsiteX76" fmla="*/ 366884 w 1047796"/>
                  <a:gd name="connsiteY76" fmla="*/ 277213 h 976649"/>
                  <a:gd name="connsiteX77" fmla="*/ 369846 w 1047796"/>
                  <a:gd name="connsiteY77" fmla="*/ 267583 h 976649"/>
                  <a:gd name="connsiteX78" fmla="*/ 451324 w 1047796"/>
                  <a:gd name="connsiteY78" fmla="*/ 238696 h 976649"/>
                  <a:gd name="connsiteX79" fmla="*/ 450583 w 1047796"/>
                  <a:gd name="connsiteY79" fmla="*/ 339432 h 976649"/>
                  <a:gd name="connsiteX80" fmla="*/ 437251 w 1047796"/>
                  <a:gd name="connsiteY80" fmla="*/ 340172 h 976649"/>
                  <a:gd name="connsiteX81" fmla="*/ 437251 w 1047796"/>
                  <a:gd name="connsiteY81" fmla="*/ 340172 h 976649"/>
                  <a:gd name="connsiteX82" fmla="*/ 433547 w 1047796"/>
                  <a:gd name="connsiteY82" fmla="*/ 348320 h 976649"/>
                  <a:gd name="connsiteX83" fmla="*/ 417992 w 1047796"/>
                  <a:gd name="connsiteY83" fmla="*/ 315729 h 976649"/>
                  <a:gd name="connsiteX84" fmla="*/ 437251 w 1047796"/>
                  <a:gd name="connsiteY84" fmla="*/ 723117 h 976649"/>
                  <a:gd name="connsiteX85" fmla="*/ 426140 w 1047796"/>
                  <a:gd name="connsiteY85" fmla="*/ 726080 h 976649"/>
                  <a:gd name="connsiteX86" fmla="*/ 452065 w 1047796"/>
                  <a:gd name="connsiteY86" fmla="*/ 685341 h 976649"/>
                  <a:gd name="connsiteX87" fmla="*/ 437251 w 1047796"/>
                  <a:gd name="connsiteY87" fmla="*/ 723117 h 976649"/>
                  <a:gd name="connsiteX88" fmla="*/ 592799 w 1047796"/>
                  <a:gd name="connsiteY88" fmla="*/ 749042 h 976649"/>
                  <a:gd name="connsiteX89" fmla="*/ 544653 w 1047796"/>
                  <a:gd name="connsiteY89" fmla="*/ 807557 h 976649"/>
                  <a:gd name="connsiteX90" fmla="*/ 468360 w 1047796"/>
                  <a:gd name="connsiteY90" fmla="*/ 764596 h 976649"/>
                  <a:gd name="connsiteX91" fmla="*/ 466879 w 1047796"/>
                  <a:gd name="connsiteY91" fmla="*/ 211290 h 976649"/>
                  <a:gd name="connsiteX92" fmla="*/ 546134 w 1047796"/>
                  <a:gd name="connsiteY92" fmla="*/ 168329 h 976649"/>
                  <a:gd name="connsiteX93" fmla="*/ 592057 w 1047796"/>
                  <a:gd name="connsiteY93" fmla="*/ 227585 h 976649"/>
                  <a:gd name="connsiteX94" fmla="*/ 594280 w 1047796"/>
                  <a:gd name="connsiteY94" fmla="*/ 501646 h 976649"/>
                  <a:gd name="connsiteX95" fmla="*/ 592799 w 1047796"/>
                  <a:gd name="connsiteY95" fmla="*/ 749042 h 976649"/>
                  <a:gd name="connsiteX96" fmla="*/ 646129 w 1047796"/>
                  <a:gd name="connsiteY96" fmla="*/ 854222 h 976649"/>
                  <a:gd name="connsiteX97" fmla="*/ 722422 w 1047796"/>
                  <a:gd name="connsiteY97" fmla="*/ 850518 h 976649"/>
                  <a:gd name="connsiteX98" fmla="*/ 646129 w 1047796"/>
                  <a:gd name="connsiteY98" fmla="*/ 854222 h 976649"/>
                  <a:gd name="connsiteX99" fmla="*/ 697979 w 1047796"/>
                  <a:gd name="connsiteY99" fmla="*/ 746079 h 976649"/>
                  <a:gd name="connsiteX100" fmla="*/ 638722 w 1047796"/>
                  <a:gd name="connsiteY100" fmla="*/ 767559 h 976649"/>
                  <a:gd name="connsiteX101" fmla="*/ 606131 w 1047796"/>
                  <a:gd name="connsiteY101" fmla="*/ 729783 h 976649"/>
                  <a:gd name="connsiteX102" fmla="*/ 690572 w 1047796"/>
                  <a:gd name="connsiteY102" fmla="*/ 692007 h 976649"/>
                  <a:gd name="connsiteX103" fmla="*/ 723163 w 1047796"/>
                  <a:gd name="connsiteY103" fmla="*/ 721635 h 976649"/>
                  <a:gd name="connsiteX104" fmla="*/ 697979 w 1047796"/>
                  <a:gd name="connsiteY104" fmla="*/ 746079 h 976649"/>
                  <a:gd name="connsiteX105" fmla="*/ 637982 w 1047796"/>
                  <a:gd name="connsiteY105" fmla="*/ 410539 h 976649"/>
                  <a:gd name="connsiteX106" fmla="*/ 686128 w 1047796"/>
                  <a:gd name="connsiteY106" fmla="*/ 416465 h 976649"/>
                  <a:gd name="connsiteX107" fmla="*/ 687609 w 1047796"/>
                  <a:gd name="connsiteY107" fmla="*/ 450537 h 976649"/>
                  <a:gd name="connsiteX108" fmla="*/ 661684 w 1047796"/>
                  <a:gd name="connsiteY108" fmla="*/ 431279 h 976649"/>
                  <a:gd name="connsiteX109" fmla="*/ 637982 w 1047796"/>
                  <a:gd name="connsiteY109" fmla="*/ 410539 h 976649"/>
                  <a:gd name="connsiteX110" fmla="*/ 726126 w 1047796"/>
                  <a:gd name="connsiteY110" fmla="*/ 418687 h 976649"/>
                  <a:gd name="connsiteX111" fmla="*/ 709089 w 1047796"/>
                  <a:gd name="connsiteY111" fmla="*/ 403132 h 976649"/>
                  <a:gd name="connsiteX112" fmla="*/ 718719 w 1047796"/>
                  <a:gd name="connsiteY112" fmla="*/ 387578 h 976649"/>
                  <a:gd name="connsiteX113" fmla="*/ 733533 w 1047796"/>
                  <a:gd name="connsiteY113" fmla="*/ 403132 h 976649"/>
                  <a:gd name="connsiteX114" fmla="*/ 726126 w 1047796"/>
                  <a:gd name="connsiteY114" fmla="*/ 418687 h 976649"/>
                  <a:gd name="connsiteX115" fmla="*/ 757235 w 1047796"/>
                  <a:gd name="connsiteY115" fmla="*/ 246844 h 976649"/>
                  <a:gd name="connsiteX116" fmla="*/ 749828 w 1047796"/>
                  <a:gd name="connsiteY116" fmla="*/ 252769 h 976649"/>
                  <a:gd name="connsiteX117" fmla="*/ 710570 w 1047796"/>
                  <a:gd name="connsiteY117" fmla="*/ 331284 h 976649"/>
                  <a:gd name="connsiteX118" fmla="*/ 689831 w 1047796"/>
                  <a:gd name="connsiteY118" fmla="*/ 349061 h 976649"/>
                  <a:gd name="connsiteX119" fmla="*/ 625389 w 1047796"/>
                  <a:gd name="connsiteY119" fmla="*/ 307582 h 976649"/>
                  <a:gd name="connsiteX120" fmla="*/ 643907 w 1047796"/>
                  <a:gd name="connsiteY120" fmla="*/ 228326 h 976649"/>
                  <a:gd name="connsiteX121" fmla="*/ 715756 w 1047796"/>
                  <a:gd name="connsiteY121" fmla="*/ 202401 h 976649"/>
                  <a:gd name="connsiteX122" fmla="*/ 733533 w 1047796"/>
                  <a:gd name="connsiteY122" fmla="*/ 181662 h 976649"/>
                  <a:gd name="connsiteX123" fmla="*/ 750568 w 1047796"/>
                  <a:gd name="connsiteY123" fmla="*/ 141664 h 976649"/>
                  <a:gd name="connsiteX124" fmla="*/ 765383 w 1047796"/>
                  <a:gd name="connsiteY124" fmla="*/ 141664 h 976649"/>
                  <a:gd name="connsiteX125" fmla="*/ 777234 w 1047796"/>
                  <a:gd name="connsiteY125" fmla="*/ 188328 h 976649"/>
                  <a:gd name="connsiteX126" fmla="*/ 772790 w 1047796"/>
                  <a:gd name="connsiteY126" fmla="*/ 213512 h 976649"/>
                  <a:gd name="connsiteX127" fmla="*/ 757235 w 1047796"/>
                  <a:gd name="connsiteY127" fmla="*/ 246844 h 976649"/>
                  <a:gd name="connsiteX128" fmla="*/ 865378 w 1047796"/>
                  <a:gd name="connsiteY128" fmla="*/ 89814 h 976649"/>
                  <a:gd name="connsiteX129" fmla="*/ 836490 w 1047796"/>
                  <a:gd name="connsiteY129" fmla="*/ 63149 h 976649"/>
                  <a:gd name="connsiteX130" fmla="*/ 874267 w 1047796"/>
                  <a:gd name="connsiteY130" fmla="*/ 81667 h 976649"/>
                  <a:gd name="connsiteX131" fmla="*/ 865378 w 1047796"/>
                  <a:gd name="connsiteY131" fmla="*/ 89814 h 976649"/>
                  <a:gd name="connsiteX132" fmla="*/ 1028333 w 1047796"/>
                  <a:gd name="connsiteY132" fmla="*/ 339432 h 976649"/>
                  <a:gd name="connsiteX133" fmla="*/ 992038 w 1047796"/>
                  <a:gd name="connsiteY133" fmla="*/ 364616 h 976649"/>
                  <a:gd name="connsiteX134" fmla="*/ 964632 w 1047796"/>
                  <a:gd name="connsiteY134" fmla="*/ 341654 h 976649"/>
                  <a:gd name="connsiteX135" fmla="*/ 983890 w 1047796"/>
                  <a:gd name="connsiteY135" fmla="*/ 312766 h 976649"/>
                  <a:gd name="connsiteX136" fmla="*/ 1025370 w 1047796"/>
                  <a:gd name="connsiteY136" fmla="*/ 287582 h 976649"/>
                  <a:gd name="connsiteX137" fmla="*/ 1028333 w 1047796"/>
                  <a:gd name="connsiteY137" fmla="*/ 339432 h 976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47796" h="976649">
                    <a:moveTo>
                      <a:pt x="1041666" y="269806"/>
                    </a:moveTo>
                    <a:cubicBezTo>
                      <a:pt x="1041666" y="269806"/>
                      <a:pt x="1041666" y="269806"/>
                      <a:pt x="1041666" y="269806"/>
                    </a:cubicBezTo>
                    <a:cubicBezTo>
                      <a:pt x="1037222" y="169070"/>
                      <a:pt x="971299" y="113517"/>
                      <a:pt x="890562" y="71297"/>
                    </a:cubicBezTo>
                    <a:cubicBezTo>
                      <a:pt x="825379" y="37224"/>
                      <a:pt x="754272" y="20188"/>
                      <a:pt x="680942" y="11300"/>
                    </a:cubicBezTo>
                    <a:cubicBezTo>
                      <a:pt x="527617" y="-6477"/>
                      <a:pt x="375772" y="-7959"/>
                      <a:pt x="226891" y="41669"/>
                    </a:cubicBezTo>
                    <a:cubicBezTo>
                      <a:pt x="163931" y="63149"/>
                      <a:pt x="104674" y="92777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19493" y="209068"/>
                      <a:pt x="11346" y="277953"/>
                      <a:pt x="9864" y="348320"/>
                    </a:cubicBezTo>
                    <a:cubicBezTo>
                      <a:pt x="8383" y="431279"/>
                      <a:pt x="9123" y="514979"/>
                      <a:pt x="9123" y="597938"/>
                    </a:cubicBezTo>
                    <a:cubicBezTo>
                      <a:pt x="9864" y="601641"/>
                      <a:pt x="10604" y="605345"/>
                      <a:pt x="10604" y="609048"/>
                    </a:cubicBezTo>
                    <a:cubicBezTo>
                      <a:pt x="8383" y="610530"/>
                      <a:pt x="6901" y="611270"/>
                      <a:pt x="5420" y="612752"/>
                    </a:cubicBezTo>
                    <a:cubicBezTo>
                      <a:pt x="-8654" y="681637"/>
                      <a:pt x="6160" y="746819"/>
                      <a:pt x="32825" y="809779"/>
                    </a:cubicBezTo>
                    <a:cubicBezTo>
                      <a:pt x="37270" y="820890"/>
                      <a:pt x="46158" y="827556"/>
                      <a:pt x="55788" y="834223"/>
                    </a:cubicBezTo>
                    <a:cubicBezTo>
                      <a:pt x="106896" y="897923"/>
                      <a:pt x="175041" y="932736"/>
                      <a:pt x="253556" y="949032"/>
                    </a:cubicBezTo>
                    <a:cubicBezTo>
                      <a:pt x="415030" y="982364"/>
                      <a:pt x="577985" y="986067"/>
                      <a:pt x="740940" y="957179"/>
                    </a:cubicBezTo>
                    <a:cubicBezTo>
                      <a:pt x="823158" y="943106"/>
                      <a:pt x="900191" y="914959"/>
                      <a:pt x="962410" y="857184"/>
                    </a:cubicBezTo>
                    <a:cubicBezTo>
                      <a:pt x="991298" y="830519"/>
                      <a:pt x="1017963" y="801631"/>
                      <a:pt x="1026111" y="760152"/>
                    </a:cubicBezTo>
                    <a:cubicBezTo>
                      <a:pt x="1037222" y="738672"/>
                      <a:pt x="1040184" y="714969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40925" y="689785"/>
                      <a:pt x="1040925" y="688304"/>
                      <a:pt x="1039443" y="686822"/>
                    </a:cubicBezTo>
                    <a:cubicBezTo>
                      <a:pt x="1039443" y="686822"/>
                      <a:pt x="1039443" y="686822"/>
                      <a:pt x="1039443" y="686822"/>
                    </a:cubicBezTo>
                    <a:cubicBezTo>
                      <a:pt x="1046110" y="672008"/>
                      <a:pt x="1045369" y="655713"/>
                      <a:pt x="1045369" y="640158"/>
                    </a:cubicBezTo>
                    <a:cubicBezTo>
                      <a:pt x="1046110" y="532015"/>
                      <a:pt x="1046110" y="423872"/>
                      <a:pt x="1046110" y="315729"/>
                    </a:cubicBezTo>
                    <a:cubicBezTo>
                      <a:pt x="1047591" y="300915"/>
                      <a:pt x="1050554" y="284620"/>
                      <a:pt x="1041666" y="269806"/>
                    </a:cubicBezTo>
                    <a:close/>
                    <a:moveTo>
                      <a:pt x="50602" y="567569"/>
                    </a:moveTo>
                    <a:cubicBezTo>
                      <a:pt x="49121" y="569050"/>
                      <a:pt x="46899" y="570532"/>
                      <a:pt x="46158" y="572013"/>
                    </a:cubicBezTo>
                    <a:cubicBezTo>
                      <a:pt x="44677" y="583864"/>
                      <a:pt x="39492" y="598678"/>
                      <a:pt x="27641" y="590531"/>
                    </a:cubicBezTo>
                    <a:cubicBezTo>
                      <a:pt x="15790" y="583124"/>
                      <a:pt x="25418" y="565347"/>
                      <a:pt x="29863" y="553495"/>
                    </a:cubicBezTo>
                    <a:cubicBezTo>
                      <a:pt x="38011" y="533496"/>
                      <a:pt x="43936" y="554236"/>
                      <a:pt x="50602" y="555718"/>
                    </a:cubicBezTo>
                    <a:cubicBezTo>
                      <a:pt x="51343" y="560162"/>
                      <a:pt x="50602" y="563865"/>
                      <a:pt x="50602" y="567569"/>
                    </a:cubicBezTo>
                    <a:close/>
                    <a:moveTo>
                      <a:pt x="86157" y="362394"/>
                    </a:moveTo>
                    <a:cubicBezTo>
                      <a:pt x="72824" y="371282"/>
                      <a:pt x="59491" y="378689"/>
                      <a:pt x="52084" y="392763"/>
                    </a:cubicBezTo>
                    <a:cubicBezTo>
                      <a:pt x="43936" y="396466"/>
                      <a:pt x="39492" y="409058"/>
                      <a:pt x="30604" y="406095"/>
                    </a:cubicBezTo>
                    <a:cubicBezTo>
                      <a:pt x="20234" y="402392"/>
                      <a:pt x="25418" y="390540"/>
                      <a:pt x="25418" y="382393"/>
                    </a:cubicBezTo>
                    <a:cubicBezTo>
                      <a:pt x="25418" y="355727"/>
                      <a:pt x="26160" y="328321"/>
                      <a:pt x="26900" y="301656"/>
                    </a:cubicBezTo>
                    <a:cubicBezTo>
                      <a:pt x="26900" y="272768"/>
                      <a:pt x="43936" y="256473"/>
                      <a:pt x="69861" y="258695"/>
                    </a:cubicBezTo>
                    <a:cubicBezTo>
                      <a:pt x="95045" y="260176"/>
                      <a:pt x="92823" y="248325"/>
                      <a:pt x="92082" y="232770"/>
                    </a:cubicBezTo>
                    <a:cubicBezTo>
                      <a:pt x="91341" y="223882"/>
                      <a:pt x="91341" y="213512"/>
                      <a:pt x="86157" y="206846"/>
                    </a:cubicBezTo>
                    <a:cubicBezTo>
                      <a:pt x="63195" y="174255"/>
                      <a:pt x="83194" y="174995"/>
                      <a:pt x="106896" y="177958"/>
                    </a:cubicBezTo>
                    <a:cubicBezTo>
                      <a:pt x="144673" y="188328"/>
                      <a:pt x="158745" y="216475"/>
                      <a:pt x="163931" y="252029"/>
                    </a:cubicBezTo>
                    <a:cubicBezTo>
                      <a:pt x="164671" y="256473"/>
                      <a:pt x="167634" y="260917"/>
                      <a:pt x="166894" y="265361"/>
                    </a:cubicBezTo>
                    <a:cubicBezTo>
                      <a:pt x="166152" y="275731"/>
                      <a:pt x="188373" y="277953"/>
                      <a:pt x="177263" y="289805"/>
                    </a:cubicBezTo>
                    <a:cubicBezTo>
                      <a:pt x="164671" y="302396"/>
                      <a:pt x="163190" y="274250"/>
                      <a:pt x="149857" y="280916"/>
                    </a:cubicBezTo>
                    <a:cubicBezTo>
                      <a:pt x="143931" y="294989"/>
                      <a:pt x="152080" y="301656"/>
                      <a:pt x="163931" y="309063"/>
                    </a:cubicBezTo>
                    <a:cubicBezTo>
                      <a:pt x="173559" y="314989"/>
                      <a:pt x="189115" y="315729"/>
                      <a:pt x="189855" y="332025"/>
                    </a:cubicBezTo>
                    <a:cubicBezTo>
                      <a:pt x="189855" y="332025"/>
                      <a:pt x="189855" y="332025"/>
                      <a:pt x="189855" y="332025"/>
                    </a:cubicBezTo>
                    <a:cubicBezTo>
                      <a:pt x="198743" y="332025"/>
                      <a:pt x="202447" y="317951"/>
                      <a:pt x="212817" y="321655"/>
                    </a:cubicBezTo>
                    <a:cubicBezTo>
                      <a:pt x="220965" y="324618"/>
                      <a:pt x="231335" y="328321"/>
                      <a:pt x="232075" y="337950"/>
                    </a:cubicBezTo>
                    <a:cubicBezTo>
                      <a:pt x="232816" y="347580"/>
                      <a:pt x="222447" y="347580"/>
                      <a:pt x="215039" y="349061"/>
                    </a:cubicBezTo>
                    <a:cubicBezTo>
                      <a:pt x="203929" y="351283"/>
                      <a:pt x="193559" y="352765"/>
                      <a:pt x="182448" y="354246"/>
                    </a:cubicBezTo>
                    <a:cubicBezTo>
                      <a:pt x="172819" y="362394"/>
                      <a:pt x="162449" y="369060"/>
                      <a:pt x="154301" y="377948"/>
                    </a:cubicBezTo>
                    <a:cubicBezTo>
                      <a:pt x="136524" y="397207"/>
                      <a:pt x="118748" y="396466"/>
                      <a:pt x="113562" y="371282"/>
                    </a:cubicBezTo>
                    <a:cubicBezTo>
                      <a:pt x="106896" y="343135"/>
                      <a:pt x="100971" y="352765"/>
                      <a:pt x="86157" y="362394"/>
                    </a:cubicBezTo>
                    <a:close/>
                    <a:moveTo>
                      <a:pt x="229112" y="881628"/>
                    </a:move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01706" y="915700"/>
                      <a:pt x="189855" y="920144"/>
                      <a:pt x="159487" y="894220"/>
                    </a:cubicBezTo>
                    <a:cubicBezTo>
                      <a:pt x="143931" y="880887"/>
                      <a:pt x="123932" y="873480"/>
                      <a:pt x="112081" y="855703"/>
                    </a:cubicBezTo>
                    <a:cubicBezTo>
                      <a:pt x="98748" y="843111"/>
                      <a:pt x="109859" y="832741"/>
                      <a:pt x="117266" y="824593"/>
                    </a:cubicBezTo>
                    <a:cubicBezTo>
                      <a:pt x="124673" y="816446"/>
                      <a:pt x="136524" y="818668"/>
                      <a:pt x="144673" y="824593"/>
                    </a:cubicBezTo>
                    <a:cubicBezTo>
                      <a:pt x="161708" y="836445"/>
                      <a:pt x="175041" y="841630"/>
                      <a:pt x="195040" y="825334"/>
                    </a:cubicBezTo>
                    <a:cubicBezTo>
                      <a:pt x="209854" y="813483"/>
                      <a:pt x="230594" y="820890"/>
                      <a:pt x="241705" y="837926"/>
                    </a:cubicBezTo>
                    <a:cubicBezTo>
                      <a:pt x="253556" y="855703"/>
                      <a:pt x="249852" y="871998"/>
                      <a:pt x="229112" y="881628"/>
                    </a:cubicBezTo>
                    <a:close/>
                    <a:moveTo>
                      <a:pt x="742421" y="93518"/>
                    </a:moveTo>
                    <a:cubicBezTo>
                      <a:pt x="743161" y="80926"/>
                      <a:pt x="746124" y="70556"/>
                      <a:pt x="760198" y="69815"/>
                    </a:cubicBezTo>
                    <a:cubicBezTo>
                      <a:pt x="772790" y="69815"/>
                      <a:pt x="769086" y="80185"/>
                      <a:pt x="769086" y="89074"/>
                    </a:cubicBezTo>
                    <a:cubicBezTo>
                      <a:pt x="772049" y="100184"/>
                      <a:pt x="768346" y="106850"/>
                      <a:pt x="755013" y="107591"/>
                    </a:cubicBezTo>
                    <a:cubicBezTo>
                      <a:pt x="744643" y="109072"/>
                      <a:pt x="741680" y="103888"/>
                      <a:pt x="742421" y="93518"/>
                    </a:cubicBezTo>
                    <a:close/>
                    <a:moveTo>
                      <a:pt x="458731" y="17225"/>
                    </a:moveTo>
                    <a:cubicBezTo>
                      <a:pt x="469101" y="12781"/>
                      <a:pt x="484655" y="36483"/>
                      <a:pt x="484655" y="56483"/>
                    </a:cubicBezTo>
                    <a:cubicBezTo>
                      <a:pt x="484655" y="63149"/>
                      <a:pt x="481693" y="74259"/>
                      <a:pt x="475027" y="68334"/>
                    </a:cubicBezTo>
                    <a:cubicBezTo>
                      <a:pt x="461694" y="56483"/>
                      <a:pt x="436509" y="63149"/>
                      <a:pt x="432065" y="46853"/>
                    </a:cubicBezTo>
                    <a:cubicBezTo>
                      <a:pt x="429844" y="35002"/>
                      <a:pt x="446139" y="22410"/>
                      <a:pt x="458731" y="17225"/>
                    </a:cubicBezTo>
                    <a:close/>
                    <a:moveTo>
                      <a:pt x="417992" y="315729"/>
                    </a:moveTo>
                    <a:cubicBezTo>
                      <a:pt x="394290" y="312026"/>
                      <a:pt x="397253" y="273509"/>
                      <a:pt x="366884" y="277213"/>
                    </a:cubicBezTo>
                    <a:cubicBezTo>
                      <a:pt x="363921" y="277213"/>
                      <a:pt x="366143" y="266843"/>
                      <a:pt x="369846" y="267583"/>
                    </a:cubicBezTo>
                    <a:cubicBezTo>
                      <a:pt x="403178" y="274991"/>
                      <a:pt x="420955" y="238696"/>
                      <a:pt x="451324" y="238696"/>
                    </a:cubicBezTo>
                    <a:cubicBezTo>
                      <a:pt x="451324" y="272028"/>
                      <a:pt x="451324" y="306100"/>
                      <a:pt x="450583" y="339432"/>
                    </a:cubicBezTo>
                    <a:cubicBezTo>
                      <a:pt x="446139" y="339432"/>
                      <a:pt x="441695" y="339432"/>
                      <a:pt x="437251" y="340172"/>
                    </a:cubicBezTo>
                    <a:cubicBezTo>
                      <a:pt x="437251" y="340172"/>
                      <a:pt x="437251" y="340172"/>
                      <a:pt x="437251" y="340172"/>
                    </a:cubicBezTo>
                    <a:cubicBezTo>
                      <a:pt x="435769" y="343135"/>
                      <a:pt x="444658" y="354987"/>
                      <a:pt x="433547" y="348320"/>
                    </a:cubicBezTo>
                    <a:cubicBezTo>
                      <a:pt x="423918" y="342395"/>
                      <a:pt x="412807" y="331284"/>
                      <a:pt x="417992" y="315729"/>
                    </a:cubicBezTo>
                    <a:close/>
                    <a:moveTo>
                      <a:pt x="437251" y="723117"/>
                    </a:moveTo>
                    <a:cubicBezTo>
                      <a:pt x="433547" y="724598"/>
                      <a:pt x="426881" y="734968"/>
                      <a:pt x="426140" y="726080"/>
                    </a:cubicBezTo>
                    <a:cubicBezTo>
                      <a:pt x="424658" y="707562"/>
                      <a:pt x="425399" y="687563"/>
                      <a:pt x="452065" y="685341"/>
                    </a:cubicBezTo>
                    <a:cubicBezTo>
                      <a:pt x="456509" y="702377"/>
                      <a:pt x="443917" y="712006"/>
                      <a:pt x="437251" y="723117"/>
                    </a:cubicBezTo>
                    <a:close/>
                    <a:moveTo>
                      <a:pt x="592799" y="749042"/>
                    </a:moveTo>
                    <a:cubicBezTo>
                      <a:pt x="592057" y="779410"/>
                      <a:pt x="580206" y="803854"/>
                      <a:pt x="544653" y="807557"/>
                    </a:cubicBezTo>
                    <a:cubicBezTo>
                      <a:pt x="501692" y="812002"/>
                      <a:pt x="482434" y="801631"/>
                      <a:pt x="468360" y="764596"/>
                    </a:cubicBezTo>
                    <a:cubicBezTo>
                      <a:pt x="461694" y="580161"/>
                      <a:pt x="464657" y="395725"/>
                      <a:pt x="466879" y="211290"/>
                    </a:cubicBezTo>
                    <a:cubicBezTo>
                      <a:pt x="480211" y="172773"/>
                      <a:pt x="499469" y="163885"/>
                      <a:pt x="546134" y="168329"/>
                    </a:cubicBezTo>
                    <a:cubicBezTo>
                      <a:pt x="583910" y="172032"/>
                      <a:pt x="591317" y="197957"/>
                      <a:pt x="592057" y="227585"/>
                    </a:cubicBezTo>
                    <a:cubicBezTo>
                      <a:pt x="593539" y="318692"/>
                      <a:pt x="594280" y="410539"/>
                      <a:pt x="594280" y="501646"/>
                    </a:cubicBezTo>
                    <a:cubicBezTo>
                      <a:pt x="594280" y="584605"/>
                      <a:pt x="594280" y="666823"/>
                      <a:pt x="592799" y="749042"/>
                    </a:cubicBezTo>
                    <a:close/>
                    <a:moveTo>
                      <a:pt x="646129" y="854222"/>
                    </a:moveTo>
                    <a:cubicBezTo>
                      <a:pt x="670573" y="816446"/>
                      <a:pt x="700201" y="816446"/>
                      <a:pt x="722422" y="850518"/>
                    </a:cubicBezTo>
                    <a:cubicBezTo>
                      <a:pt x="697979" y="866814"/>
                      <a:pt x="673535" y="845333"/>
                      <a:pt x="646129" y="854222"/>
                    </a:cubicBezTo>
                    <a:close/>
                    <a:moveTo>
                      <a:pt x="697979" y="746079"/>
                    </a:moveTo>
                    <a:cubicBezTo>
                      <a:pt x="681683" y="765337"/>
                      <a:pt x="663906" y="773485"/>
                      <a:pt x="638722" y="767559"/>
                    </a:cubicBezTo>
                    <a:cubicBezTo>
                      <a:pt x="617242" y="762374"/>
                      <a:pt x="596502" y="757189"/>
                      <a:pt x="606131" y="729783"/>
                    </a:cubicBezTo>
                    <a:cubicBezTo>
                      <a:pt x="608354" y="679415"/>
                      <a:pt x="635019" y="667564"/>
                      <a:pt x="690572" y="692007"/>
                    </a:cubicBezTo>
                    <a:cubicBezTo>
                      <a:pt x="703163" y="697933"/>
                      <a:pt x="720940" y="701636"/>
                      <a:pt x="723163" y="721635"/>
                    </a:cubicBezTo>
                    <a:cubicBezTo>
                      <a:pt x="726126" y="743116"/>
                      <a:pt x="705386" y="737190"/>
                      <a:pt x="697979" y="746079"/>
                    </a:cubicBezTo>
                    <a:close/>
                    <a:moveTo>
                      <a:pt x="637982" y="410539"/>
                    </a:moveTo>
                    <a:cubicBezTo>
                      <a:pt x="666128" y="372023"/>
                      <a:pt x="666869" y="372023"/>
                      <a:pt x="686128" y="416465"/>
                    </a:cubicBezTo>
                    <a:cubicBezTo>
                      <a:pt x="691312" y="427576"/>
                      <a:pt x="706126" y="441649"/>
                      <a:pt x="687609" y="450537"/>
                    </a:cubicBezTo>
                    <a:cubicBezTo>
                      <a:pt x="674276" y="457204"/>
                      <a:pt x="663906" y="441649"/>
                      <a:pt x="661684" y="431279"/>
                    </a:cubicBezTo>
                    <a:cubicBezTo>
                      <a:pt x="658721" y="416465"/>
                      <a:pt x="640945" y="422391"/>
                      <a:pt x="637982" y="410539"/>
                    </a:cubicBezTo>
                    <a:close/>
                    <a:moveTo>
                      <a:pt x="726126" y="418687"/>
                    </a:moveTo>
                    <a:cubicBezTo>
                      <a:pt x="715015" y="420909"/>
                      <a:pt x="710570" y="412021"/>
                      <a:pt x="709089" y="403132"/>
                    </a:cubicBezTo>
                    <a:cubicBezTo>
                      <a:pt x="707608" y="395725"/>
                      <a:pt x="712793" y="391281"/>
                      <a:pt x="718719" y="387578"/>
                    </a:cubicBezTo>
                    <a:cubicBezTo>
                      <a:pt x="728347" y="388318"/>
                      <a:pt x="730570" y="396466"/>
                      <a:pt x="733533" y="403132"/>
                    </a:cubicBezTo>
                    <a:cubicBezTo>
                      <a:pt x="737236" y="410539"/>
                      <a:pt x="732791" y="417206"/>
                      <a:pt x="726126" y="418687"/>
                    </a:cubicBezTo>
                    <a:close/>
                    <a:moveTo>
                      <a:pt x="757235" y="246844"/>
                    </a:moveTo>
                    <a:cubicBezTo>
                      <a:pt x="755013" y="246844"/>
                      <a:pt x="749828" y="250547"/>
                      <a:pt x="749828" y="252769"/>
                    </a:cubicBezTo>
                    <a:cubicBezTo>
                      <a:pt x="747605" y="284620"/>
                      <a:pt x="713533" y="300915"/>
                      <a:pt x="710570" y="331284"/>
                    </a:cubicBezTo>
                    <a:cubicBezTo>
                      <a:pt x="709089" y="350542"/>
                      <a:pt x="702423" y="354987"/>
                      <a:pt x="689831" y="349061"/>
                    </a:cubicBezTo>
                    <a:cubicBezTo>
                      <a:pt x="654277" y="351283"/>
                      <a:pt x="639463" y="327580"/>
                      <a:pt x="625389" y="307582"/>
                    </a:cubicBezTo>
                    <a:cubicBezTo>
                      <a:pt x="603909" y="276472"/>
                      <a:pt x="620205" y="240918"/>
                      <a:pt x="643907" y="228326"/>
                    </a:cubicBezTo>
                    <a:cubicBezTo>
                      <a:pt x="664647" y="217956"/>
                      <a:pt x="688349" y="202401"/>
                      <a:pt x="715756" y="202401"/>
                    </a:cubicBezTo>
                    <a:cubicBezTo>
                      <a:pt x="728347" y="202401"/>
                      <a:pt x="739458" y="197217"/>
                      <a:pt x="733533" y="181662"/>
                    </a:cubicBezTo>
                    <a:cubicBezTo>
                      <a:pt x="726126" y="162403"/>
                      <a:pt x="743902" y="154256"/>
                      <a:pt x="750568" y="141664"/>
                    </a:cubicBezTo>
                    <a:cubicBezTo>
                      <a:pt x="752791" y="136479"/>
                      <a:pt x="763161" y="136479"/>
                      <a:pt x="765383" y="141664"/>
                    </a:cubicBezTo>
                    <a:cubicBezTo>
                      <a:pt x="772790" y="156478"/>
                      <a:pt x="783900" y="171292"/>
                      <a:pt x="777234" y="188328"/>
                    </a:cubicBezTo>
                    <a:cubicBezTo>
                      <a:pt x="773530" y="197217"/>
                      <a:pt x="769086" y="204624"/>
                      <a:pt x="772790" y="213512"/>
                    </a:cubicBezTo>
                    <a:cubicBezTo>
                      <a:pt x="782419" y="230548"/>
                      <a:pt x="800196" y="252029"/>
                      <a:pt x="757235" y="246844"/>
                    </a:cubicBezTo>
                    <a:close/>
                    <a:moveTo>
                      <a:pt x="865378" y="89814"/>
                    </a:moveTo>
                    <a:cubicBezTo>
                      <a:pt x="846860" y="93518"/>
                      <a:pt x="843897" y="80926"/>
                      <a:pt x="836490" y="63149"/>
                    </a:cubicBezTo>
                    <a:cubicBezTo>
                      <a:pt x="854267" y="67593"/>
                      <a:pt x="867600" y="68334"/>
                      <a:pt x="874267" y="81667"/>
                    </a:cubicBezTo>
                    <a:cubicBezTo>
                      <a:pt x="876488" y="86111"/>
                      <a:pt x="869822" y="88333"/>
                      <a:pt x="865378" y="89814"/>
                    </a:cubicBezTo>
                    <a:close/>
                    <a:moveTo>
                      <a:pt x="1028333" y="339432"/>
                    </a:moveTo>
                    <a:cubicBezTo>
                      <a:pt x="1027592" y="363134"/>
                      <a:pt x="1003890" y="357209"/>
                      <a:pt x="992038" y="364616"/>
                    </a:cubicBezTo>
                    <a:cubicBezTo>
                      <a:pt x="989076" y="366838"/>
                      <a:pt x="969076" y="352024"/>
                      <a:pt x="964632" y="341654"/>
                    </a:cubicBezTo>
                    <a:cubicBezTo>
                      <a:pt x="958706" y="327580"/>
                      <a:pt x="972039" y="320914"/>
                      <a:pt x="983890" y="312766"/>
                    </a:cubicBezTo>
                    <a:cubicBezTo>
                      <a:pt x="997224" y="303137"/>
                      <a:pt x="1008334" y="290545"/>
                      <a:pt x="1025370" y="287582"/>
                    </a:cubicBezTo>
                    <a:cubicBezTo>
                      <a:pt x="1038703" y="303878"/>
                      <a:pt x="1034999" y="321655"/>
                      <a:pt x="1028333" y="3394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3" name="Picture 2" descr="A picture containing fireworks, animal, coral&#10;&#10;Description automatically generated">
            <a:extLst>
              <a:ext uri="{FF2B5EF4-FFF2-40B4-BE49-F238E27FC236}">
                <a16:creationId xmlns:a16="http://schemas.microsoft.com/office/drawing/2014/main" id="{AC4688D9-87A5-4927-B5F4-3BA4A6740BB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8278" y="1981341"/>
            <a:ext cx="3203052" cy="2432318"/>
          </a:xfrm>
          <a:prstGeom prst="rect">
            <a:avLst/>
          </a:prstGeom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815D1207-F364-440D-94C5-C02113CD9F73}"/>
              </a:ext>
            </a:extLst>
          </p:cNvPr>
          <p:cNvGrpSpPr/>
          <p:nvPr/>
        </p:nvGrpSpPr>
        <p:grpSpPr>
          <a:xfrm>
            <a:off x="10067454" y="449922"/>
            <a:ext cx="1684599" cy="413563"/>
            <a:chOff x="864753" y="5755727"/>
            <a:chExt cx="1544830" cy="413563"/>
          </a:xfrm>
        </p:grpSpPr>
        <p:sp>
          <p:nvSpPr>
            <p:cNvPr id="93" name="Rounded Rectangle 7">
              <a:extLst>
                <a:ext uri="{FF2B5EF4-FFF2-40B4-BE49-F238E27FC236}">
                  <a16:creationId xmlns:a16="http://schemas.microsoft.com/office/drawing/2014/main" id="{97D04CB1-51A8-4797-B3CD-3503FDA74597}"/>
                </a:ext>
              </a:extLst>
            </p:cNvPr>
            <p:cNvSpPr/>
            <p:nvPr/>
          </p:nvSpPr>
          <p:spPr>
            <a:xfrm>
              <a:off x="864753" y="5755727"/>
              <a:ext cx="1544830" cy="413563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574BE80-923C-41C6-A4E7-D978789A890C}"/>
                </a:ext>
              </a:extLst>
            </p:cNvPr>
            <p:cNvSpPr/>
            <p:nvPr/>
          </p:nvSpPr>
          <p:spPr>
            <a:xfrm>
              <a:off x="1584900" y="5839450"/>
              <a:ext cx="493113" cy="238870"/>
            </a:xfrm>
            <a:custGeom>
              <a:avLst/>
              <a:gdLst>
                <a:gd name="connsiteX0" fmla="*/ 208619 w 476008"/>
                <a:gd name="connsiteY0" fmla="*/ 31142 h 184091"/>
                <a:gd name="connsiteX1" fmla="*/ 208619 w 476008"/>
                <a:gd name="connsiteY1" fmla="*/ 83381 h 184091"/>
                <a:gd name="connsiteX2" fmla="*/ 228962 w 476008"/>
                <a:gd name="connsiteY2" fmla="*/ 83381 h 184091"/>
                <a:gd name="connsiteX3" fmla="*/ 258347 w 476008"/>
                <a:gd name="connsiteY3" fmla="*/ 80493 h 184091"/>
                <a:gd name="connsiteX4" fmla="*/ 269962 w 476008"/>
                <a:gd name="connsiteY4" fmla="*/ 71452 h 184091"/>
                <a:gd name="connsiteX5" fmla="*/ 274169 w 476008"/>
                <a:gd name="connsiteY5" fmla="*/ 57136 h 184091"/>
                <a:gd name="connsiteX6" fmla="*/ 268267 w 476008"/>
                <a:gd name="connsiteY6" fmla="*/ 40560 h 184091"/>
                <a:gd name="connsiteX7" fmla="*/ 253324 w 476008"/>
                <a:gd name="connsiteY7" fmla="*/ 32398 h 184091"/>
                <a:gd name="connsiteX8" fmla="*/ 226576 w 476008"/>
                <a:gd name="connsiteY8" fmla="*/ 31142 h 184091"/>
                <a:gd name="connsiteX9" fmla="*/ 37169 w 476008"/>
                <a:gd name="connsiteY9" fmla="*/ 31142 h 184091"/>
                <a:gd name="connsiteX10" fmla="*/ 37169 w 476008"/>
                <a:gd name="connsiteY10" fmla="*/ 83381 h 184091"/>
                <a:gd name="connsiteX11" fmla="*/ 57512 w 476008"/>
                <a:gd name="connsiteY11" fmla="*/ 83381 h 184091"/>
                <a:gd name="connsiteX12" fmla="*/ 86897 w 476008"/>
                <a:gd name="connsiteY12" fmla="*/ 80493 h 184091"/>
                <a:gd name="connsiteX13" fmla="*/ 98512 w 476008"/>
                <a:gd name="connsiteY13" fmla="*/ 71452 h 184091"/>
                <a:gd name="connsiteX14" fmla="*/ 102719 w 476008"/>
                <a:gd name="connsiteY14" fmla="*/ 57136 h 184091"/>
                <a:gd name="connsiteX15" fmla="*/ 96817 w 476008"/>
                <a:gd name="connsiteY15" fmla="*/ 40560 h 184091"/>
                <a:gd name="connsiteX16" fmla="*/ 81874 w 476008"/>
                <a:gd name="connsiteY16" fmla="*/ 32398 h 184091"/>
                <a:gd name="connsiteX17" fmla="*/ 55126 w 476008"/>
                <a:gd name="connsiteY17" fmla="*/ 31142 h 184091"/>
                <a:gd name="connsiteX18" fmla="*/ 329714 w 476008"/>
                <a:gd name="connsiteY18" fmla="*/ 0 h 184091"/>
                <a:gd name="connsiteX19" fmla="*/ 476008 w 476008"/>
                <a:gd name="connsiteY19" fmla="*/ 0 h 184091"/>
                <a:gd name="connsiteX20" fmla="*/ 476008 w 476008"/>
                <a:gd name="connsiteY20" fmla="*/ 31142 h 184091"/>
                <a:gd name="connsiteX21" fmla="*/ 421509 w 476008"/>
                <a:gd name="connsiteY21" fmla="*/ 31142 h 184091"/>
                <a:gd name="connsiteX22" fmla="*/ 421509 w 476008"/>
                <a:gd name="connsiteY22" fmla="*/ 184091 h 184091"/>
                <a:gd name="connsiteX23" fmla="*/ 384339 w 476008"/>
                <a:gd name="connsiteY23" fmla="*/ 184091 h 184091"/>
                <a:gd name="connsiteX24" fmla="*/ 384339 w 476008"/>
                <a:gd name="connsiteY24" fmla="*/ 31142 h 184091"/>
                <a:gd name="connsiteX25" fmla="*/ 329714 w 476008"/>
                <a:gd name="connsiteY25" fmla="*/ 31142 h 184091"/>
                <a:gd name="connsiteX26" fmla="*/ 171450 w 476008"/>
                <a:gd name="connsiteY26" fmla="*/ 0 h 184091"/>
                <a:gd name="connsiteX27" fmla="*/ 231097 w 476008"/>
                <a:gd name="connsiteY27" fmla="*/ 0 h 184091"/>
                <a:gd name="connsiteX28" fmla="*/ 275299 w 476008"/>
                <a:gd name="connsiteY28" fmla="*/ 2763 h 184091"/>
                <a:gd name="connsiteX29" fmla="*/ 301795 w 476008"/>
                <a:gd name="connsiteY29" fmla="*/ 20783 h 184091"/>
                <a:gd name="connsiteX30" fmla="*/ 312469 w 476008"/>
                <a:gd name="connsiteY30" fmla="*/ 56634 h 184091"/>
                <a:gd name="connsiteX31" fmla="*/ 306316 w 476008"/>
                <a:gd name="connsiteY31" fmla="*/ 85139 h 184091"/>
                <a:gd name="connsiteX32" fmla="*/ 290682 w 476008"/>
                <a:gd name="connsiteY32" fmla="*/ 103285 h 184091"/>
                <a:gd name="connsiteX33" fmla="*/ 271406 w 476008"/>
                <a:gd name="connsiteY33" fmla="*/ 112012 h 184091"/>
                <a:gd name="connsiteX34" fmla="*/ 232855 w 476008"/>
                <a:gd name="connsiteY34" fmla="*/ 114649 h 184091"/>
                <a:gd name="connsiteX35" fmla="*/ 208619 w 476008"/>
                <a:gd name="connsiteY35" fmla="*/ 114649 h 184091"/>
                <a:gd name="connsiteX36" fmla="*/ 208619 w 476008"/>
                <a:gd name="connsiteY36" fmla="*/ 184091 h 184091"/>
                <a:gd name="connsiteX37" fmla="*/ 171450 w 476008"/>
                <a:gd name="connsiteY37" fmla="*/ 184091 h 184091"/>
                <a:gd name="connsiteX38" fmla="*/ 0 w 476008"/>
                <a:gd name="connsiteY38" fmla="*/ 0 h 184091"/>
                <a:gd name="connsiteX39" fmla="*/ 59647 w 476008"/>
                <a:gd name="connsiteY39" fmla="*/ 0 h 184091"/>
                <a:gd name="connsiteX40" fmla="*/ 103849 w 476008"/>
                <a:gd name="connsiteY40" fmla="*/ 2763 h 184091"/>
                <a:gd name="connsiteX41" fmla="*/ 130345 w 476008"/>
                <a:gd name="connsiteY41" fmla="*/ 20783 h 184091"/>
                <a:gd name="connsiteX42" fmla="*/ 141019 w 476008"/>
                <a:gd name="connsiteY42" fmla="*/ 56634 h 184091"/>
                <a:gd name="connsiteX43" fmla="*/ 134866 w 476008"/>
                <a:gd name="connsiteY43" fmla="*/ 85139 h 184091"/>
                <a:gd name="connsiteX44" fmla="*/ 119232 w 476008"/>
                <a:gd name="connsiteY44" fmla="*/ 103285 h 184091"/>
                <a:gd name="connsiteX45" fmla="*/ 99956 w 476008"/>
                <a:gd name="connsiteY45" fmla="*/ 112012 h 184091"/>
                <a:gd name="connsiteX46" fmla="*/ 61405 w 476008"/>
                <a:gd name="connsiteY46" fmla="*/ 114649 h 184091"/>
                <a:gd name="connsiteX47" fmla="*/ 37169 w 476008"/>
                <a:gd name="connsiteY47" fmla="*/ 114649 h 184091"/>
                <a:gd name="connsiteX48" fmla="*/ 37169 w 476008"/>
                <a:gd name="connsiteY48" fmla="*/ 184091 h 184091"/>
                <a:gd name="connsiteX49" fmla="*/ 0 w 476008"/>
                <a:gd name="connsiteY49" fmla="*/ 184091 h 184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008" h="184091">
                  <a:moveTo>
                    <a:pt x="208619" y="31142"/>
                  </a:moveTo>
                  <a:lnTo>
                    <a:pt x="208619" y="83381"/>
                  </a:lnTo>
                  <a:lnTo>
                    <a:pt x="228962" y="83381"/>
                  </a:lnTo>
                  <a:cubicBezTo>
                    <a:pt x="243613" y="83381"/>
                    <a:pt x="253407" y="82418"/>
                    <a:pt x="258347" y="80493"/>
                  </a:cubicBezTo>
                  <a:cubicBezTo>
                    <a:pt x="263286" y="78567"/>
                    <a:pt x="267158" y="75554"/>
                    <a:pt x="269962" y="71452"/>
                  </a:cubicBezTo>
                  <a:cubicBezTo>
                    <a:pt x="272767" y="67350"/>
                    <a:pt x="274169" y="62578"/>
                    <a:pt x="274169" y="57136"/>
                  </a:cubicBezTo>
                  <a:cubicBezTo>
                    <a:pt x="274169" y="50439"/>
                    <a:pt x="272202" y="44914"/>
                    <a:pt x="268267" y="40560"/>
                  </a:cubicBezTo>
                  <a:cubicBezTo>
                    <a:pt x="264332" y="36207"/>
                    <a:pt x="259351" y="33486"/>
                    <a:pt x="253324" y="32398"/>
                  </a:cubicBezTo>
                  <a:cubicBezTo>
                    <a:pt x="248887" y="31561"/>
                    <a:pt x="239971" y="31142"/>
                    <a:pt x="226576" y="31142"/>
                  </a:cubicBezTo>
                  <a:close/>
                  <a:moveTo>
                    <a:pt x="37169" y="31142"/>
                  </a:moveTo>
                  <a:lnTo>
                    <a:pt x="37169" y="83381"/>
                  </a:lnTo>
                  <a:lnTo>
                    <a:pt x="57512" y="83381"/>
                  </a:lnTo>
                  <a:cubicBezTo>
                    <a:pt x="72163" y="83381"/>
                    <a:pt x="81957" y="82418"/>
                    <a:pt x="86897" y="80493"/>
                  </a:cubicBezTo>
                  <a:cubicBezTo>
                    <a:pt x="91836" y="78567"/>
                    <a:pt x="95708" y="75554"/>
                    <a:pt x="98512" y="71452"/>
                  </a:cubicBezTo>
                  <a:cubicBezTo>
                    <a:pt x="101317" y="67350"/>
                    <a:pt x="102719" y="62578"/>
                    <a:pt x="102719" y="57136"/>
                  </a:cubicBezTo>
                  <a:cubicBezTo>
                    <a:pt x="102719" y="50439"/>
                    <a:pt x="100752" y="44914"/>
                    <a:pt x="96817" y="40560"/>
                  </a:cubicBezTo>
                  <a:cubicBezTo>
                    <a:pt x="92882" y="36207"/>
                    <a:pt x="87901" y="33486"/>
                    <a:pt x="81874" y="32398"/>
                  </a:cubicBezTo>
                  <a:cubicBezTo>
                    <a:pt x="77437" y="31561"/>
                    <a:pt x="68521" y="31142"/>
                    <a:pt x="55126" y="31142"/>
                  </a:cubicBezTo>
                  <a:close/>
                  <a:moveTo>
                    <a:pt x="329714" y="0"/>
                  </a:moveTo>
                  <a:lnTo>
                    <a:pt x="476008" y="0"/>
                  </a:lnTo>
                  <a:lnTo>
                    <a:pt x="476008" y="31142"/>
                  </a:lnTo>
                  <a:lnTo>
                    <a:pt x="421509" y="31142"/>
                  </a:lnTo>
                  <a:lnTo>
                    <a:pt x="421509" y="184091"/>
                  </a:lnTo>
                  <a:lnTo>
                    <a:pt x="384339" y="184091"/>
                  </a:lnTo>
                  <a:lnTo>
                    <a:pt x="384339" y="31142"/>
                  </a:lnTo>
                  <a:lnTo>
                    <a:pt x="329714" y="31142"/>
                  </a:lnTo>
                  <a:close/>
                  <a:moveTo>
                    <a:pt x="171450" y="0"/>
                  </a:moveTo>
                  <a:lnTo>
                    <a:pt x="231097" y="0"/>
                  </a:lnTo>
                  <a:cubicBezTo>
                    <a:pt x="253700" y="0"/>
                    <a:pt x="268434" y="921"/>
                    <a:pt x="275299" y="2763"/>
                  </a:cubicBezTo>
                  <a:cubicBezTo>
                    <a:pt x="285847" y="5525"/>
                    <a:pt x="294679" y="11532"/>
                    <a:pt x="301795" y="20783"/>
                  </a:cubicBezTo>
                  <a:cubicBezTo>
                    <a:pt x="308911" y="30033"/>
                    <a:pt x="312469" y="41984"/>
                    <a:pt x="312469" y="56634"/>
                  </a:cubicBezTo>
                  <a:cubicBezTo>
                    <a:pt x="312469" y="67936"/>
                    <a:pt x="310418" y="77437"/>
                    <a:pt x="306316" y="85139"/>
                  </a:cubicBezTo>
                  <a:cubicBezTo>
                    <a:pt x="302214" y="92841"/>
                    <a:pt x="297002" y="98889"/>
                    <a:pt x="290682" y="103285"/>
                  </a:cubicBezTo>
                  <a:cubicBezTo>
                    <a:pt x="284361" y="107680"/>
                    <a:pt x="277936" y="110589"/>
                    <a:pt x="271406" y="112012"/>
                  </a:cubicBezTo>
                  <a:cubicBezTo>
                    <a:pt x="262532" y="113770"/>
                    <a:pt x="249682" y="114649"/>
                    <a:pt x="232855" y="114649"/>
                  </a:cubicBezTo>
                  <a:lnTo>
                    <a:pt x="208619" y="114649"/>
                  </a:lnTo>
                  <a:lnTo>
                    <a:pt x="208619" y="184091"/>
                  </a:lnTo>
                  <a:lnTo>
                    <a:pt x="171450" y="184091"/>
                  </a:lnTo>
                  <a:close/>
                  <a:moveTo>
                    <a:pt x="0" y="0"/>
                  </a:moveTo>
                  <a:lnTo>
                    <a:pt x="59647" y="0"/>
                  </a:lnTo>
                  <a:cubicBezTo>
                    <a:pt x="82250" y="0"/>
                    <a:pt x="96984" y="921"/>
                    <a:pt x="103849" y="2763"/>
                  </a:cubicBezTo>
                  <a:cubicBezTo>
                    <a:pt x="114397" y="5525"/>
                    <a:pt x="123229" y="11532"/>
                    <a:pt x="130345" y="20783"/>
                  </a:cubicBezTo>
                  <a:cubicBezTo>
                    <a:pt x="137461" y="30033"/>
                    <a:pt x="141019" y="41984"/>
                    <a:pt x="141019" y="56634"/>
                  </a:cubicBezTo>
                  <a:cubicBezTo>
                    <a:pt x="141019" y="67936"/>
                    <a:pt x="138968" y="77437"/>
                    <a:pt x="134866" y="85139"/>
                  </a:cubicBezTo>
                  <a:cubicBezTo>
                    <a:pt x="130764" y="92841"/>
                    <a:pt x="125552" y="98889"/>
                    <a:pt x="119232" y="103285"/>
                  </a:cubicBezTo>
                  <a:cubicBezTo>
                    <a:pt x="112911" y="107680"/>
                    <a:pt x="106486" y="110589"/>
                    <a:pt x="99956" y="112012"/>
                  </a:cubicBezTo>
                  <a:cubicBezTo>
                    <a:pt x="91082" y="113770"/>
                    <a:pt x="78232" y="114649"/>
                    <a:pt x="61405" y="114649"/>
                  </a:cubicBezTo>
                  <a:lnTo>
                    <a:pt x="37169" y="114649"/>
                  </a:lnTo>
                  <a:lnTo>
                    <a:pt x="37169" y="184091"/>
                  </a:lnTo>
                  <a:lnTo>
                    <a:pt x="0" y="1840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7DE0C16-383B-4BBD-9CB9-43CFBC4C35CD}"/>
                </a:ext>
              </a:extLst>
            </p:cNvPr>
            <p:cNvSpPr/>
            <p:nvPr/>
          </p:nvSpPr>
          <p:spPr>
            <a:xfrm>
              <a:off x="1095829" y="5851239"/>
              <a:ext cx="164495" cy="228600"/>
            </a:xfrm>
            <a:custGeom>
              <a:avLst/>
              <a:gdLst>
                <a:gd name="connsiteX0" fmla="*/ 0 w 164495"/>
                <a:gd name="connsiteY0" fmla="*/ 208038 h 212876"/>
                <a:gd name="connsiteX1" fmla="*/ 79828 w 164495"/>
                <a:gd name="connsiteY1" fmla="*/ 0 h 212876"/>
                <a:gd name="connsiteX2" fmla="*/ 164495 w 164495"/>
                <a:gd name="connsiteY2" fmla="*/ 212876 h 21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4495" h="212876">
                  <a:moveTo>
                    <a:pt x="0" y="208038"/>
                  </a:moveTo>
                  <a:lnTo>
                    <a:pt x="79828" y="0"/>
                  </a:lnTo>
                  <a:lnTo>
                    <a:pt x="164495" y="212876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F1BBDD13-3EE0-45AD-901D-1036F45A923F}"/>
                </a:ext>
              </a:extLst>
            </p:cNvPr>
            <p:cNvSpPr/>
            <p:nvPr/>
          </p:nvSpPr>
          <p:spPr>
            <a:xfrm>
              <a:off x="130155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E12B44C-EB8F-4FD3-9221-7B06C50F71E6}"/>
                </a:ext>
              </a:extLst>
            </p:cNvPr>
            <p:cNvSpPr/>
            <p:nvPr/>
          </p:nvSpPr>
          <p:spPr>
            <a:xfrm>
              <a:off x="1444384" y="5851239"/>
              <a:ext cx="101600" cy="228600"/>
            </a:xfrm>
            <a:custGeom>
              <a:avLst/>
              <a:gdLst>
                <a:gd name="connsiteX0" fmla="*/ 4838 w 101600"/>
                <a:gd name="connsiteY0" fmla="*/ 0 h 220133"/>
                <a:gd name="connsiteX1" fmla="*/ 0 w 101600"/>
                <a:gd name="connsiteY1" fmla="*/ 220133 h 220133"/>
                <a:gd name="connsiteX2" fmla="*/ 101600 w 101600"/>
                <a:gd name="connsiteY2" fmla="*/ 220133 h 220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600" h="220133">
                  <a:moveTo>
                    <a:pt x="4838" y="0"/>
                  </a:moveTo>
                  <a:lnTo>
                    <a:pt x="0" y="220133"/>
                  </a:lnTo>
                  <a:lnTo>
                    <a:pt x="101600" y="220133"/>
                  </a:lnTo>
                </a:path>
              </a:pathLst>
            </a:cu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971A3C7-467F-489E-9DEA-EEDE41723203}"/>
                </a:ext>
              </a:extLst>
            </p:cNvPr>
            <p:cNvSpPr/>
            <p:nvPr/>
          </p:nvSpPr>
          <p:spPr>
            <a:xfrm>
              <a:off x="2040716" y="6018447"/>
              <a:ext cx="200512" cy="61391"/>
            </a:xfrm>
            <a:custGeom>
              <a:avLst/>
              <a:gdLst>
                <a:gd name="connsiteX0" fmla="*/ 0 w 253314"/>
                <a:gd name="connsiteY0" fmla="*/ 61903 h 77558"/>
                <a:gd name="connsiteX1" fmla="*/ 14375 w 253314"/>
                <a:gd name="connsiteY1" fmla="*/ 61903 h 77558"/>
                <a:gd name="connsiteX2" fmla="*/ 14375 w 253314"/>
                <a:gd name="connsiteY2" fmla="*/ 76279 h 77558"/>
                <a:gd name="connsiteX3" fmla="*/ 0 w 253314"/>
                <a:gd name="connsiteY3" fmla="*/ 76279 h 77558"/>
                <a:gd name="connsiteX4" fmla="*/ 138233 w 253314"/>
                <a:gd name="connsiteY4" fmla="*/ 12944 h 77558"/>
                <a:gd name="connsiteX5" fmla="*/ 123141 w 253314"/>
                <a:gd name="connsiteY5" fmla="*/ 19364 h 77558"/>
                <a:gd name="connsiteX6" fmla="*/ 117411 w 253314"/>
                <a:gd name="connsiteY6" fmla="*/ 38728 h 77558"/>
                <a:gd name="connsiteX7" fmla="*/ 123294 w 253314"/>
                <a:gd name="connsiteY7" fmla="*/ 58041 h 77558"/>
                <a:gd name="connsiteX8" fmla="*/ 138233 w 253314"/>
                <a:gd name="connsiteY8" fmla="*/ 64615 h 77558"/>
                <a:gd name="connsiteX9" fmla="*/ 153095 w 253314"/>
                <a:gd name="connsiteY9" fmla="*/ 58092 h 77558"/>
                <a:gd name="connsiteX10" fmla="*/ 158902 w 253314"/>
                <a:gd name="connsiteY10" fmla="*/ 38523 h 77558"/>
                <a:gd name="connsiteX11" fmla="*/ 153248 w 253314"/>
                <a:gd name="connsiteY11" fmla="*/ 19287 h 77558"/>
                <a:gd name="connsiteX12" fmla="*/ 138233 w 253314"/>
                <a:gd name="connsiteY12" fmla="*/ 12944 h 77558"/>
                <a:gd name="connsiteX13" fmla="*/ 180872 w 253314"/>
                <a:gd name="connsiteY13" fmla="*/ 1279 h 77558"/>
                <a:gd name="connsiteX14" fmla="*/ 203536 w 253314"/>
                <a:gd name="connsiteY14" fmla="*/ 1279 h 77558"/>
                <a:gd name="connsiteX15" fmla="*/ 217144 w 253314"/>
                <a:gd name="connsiteY15" fmla="*/ 52439 h 77558"/>
                <a:gd name="connsiteX16" fmla="*/ 230599 w 253314"/>
                <a:gd name="connsiteY16" fmla="*/ 1279 h 77558"/>
                <a:gd name="connsiteX17" fmla="*/ 253314 w 253314"/>
                <a:gd name="connsiteY17" fmla="*/ 1279 h 77558"/>
                <a:gd name="connsiteX18" fmla="*/ 253314 w 253314"/>
                <a:gd name="connsiteY18" fmla="*/ 76279 h 77558"/>
                <a:gd name="connsiteX19" fmla="*/ 239245 w 253314"/>
                <a:gd name="connsiteY19" fmla="*/ 76279 h 77558"/>
                <a:gd name="connsiteX20" fmla="*/ 239245 w 253314"/>
                <a:gd name="connsiteY20" fmla="*/ 17241 h 77558"/>
                <a:gd name="connsiteX21" fmla="*/ 224358 w 253314"/>
                <a:gd name="connsiteY21" fmla="*/ 76279 h 77558"/>
                <a:gd name="connsiteX22" fmla="*/ 209778 w 253314"/>
                <a:gd name="connsiteY22" fmla="*/ 76279 h 77558"/>
                <a:gd name="connsiteX23" fmla="*/ 194941 w 253314"/>
                <a:gd name="connsiteY23" fmla="*/ 17241 h 77558"/>
                <a:gd name="connsiteX24" fmla="*/ 194941 w 253314"/>
                <a:gd name="connsiteY24" fmla="*/ 76279 h 77558"/>
                <a:gd name="connsiteX25" fmla="*/ 180872 w 253314"/>
                <a:gd name="connsiteY25" fmla="*/ 76279 h 77558"/>
                <a:gd name="connsiteX26" fmla="*/ 138080 w 253314"/>
                <a:gd name="connsiteY26" fmla="*/ 0 h 77558"/>
                <a:gd name="connsiteX27" fmla="*/ 164606 w 253314"/>
                <a:gd name="connsiteY27" fmla="*/ 10283 h 77558"/>
                <a:gd name="connsiteX28" fmla="*/ 174556 w 253314"/>
                <a:gd name="connsiteY28" fmla="*/ 38882 h 77558"/>
                <a:gd name="connsiteX29" fmla="*/ 164683 w 253314"/>
                <a:gd name="connsiteY29" fmla="*/ 67301 h 77558"/>
                <a:gd name="connsiteX30" fmla="*/ 138284 w 253314"/>
                <a:gd name="connsiteY30" fmla="*/ 77558 h 77558"/>
                <a:gd name="connsiteX31" fmla="*/ 111681 w 253314"/>
                <a:gd name="connsiteY31" fmla="*/ 67352 h 77558"/>
                <a:gd name="connsiteX32" fmla="*/ 101807 w 253314"/>
                <a:gd name="connsiteY32" fmla="*/ 39240 h 77558"/>
                <a:gd name="connsiteX33" fmla="*/ 105235 w 253314"/>
                <a:gd name="connsiteY33" fmla="*/ 20004 h 77558"/>
                <a:gd name="connsiteX34" fmla="*/ 112218 w 253314"/>
                <a:gd name="connsiteY34" fmla="*/ 9721 h 77558"/>
                <a:gd name="connsiteX35" fmla="*/ 121913 w 253314"/>
                <a:gd name="connsiteY35" fmla="*/ 2967 h 77558"/>
                <a:gd name="connsiteX36" fmla="*/ 138080 w 253314"/>
                <a:gd name="connsiteY36" fmla="*/ 0 h 77558"/>
                <a:gd name="connsiteX37" fmla="*/ 61112 w 253314"/>
                <a:gd name="connsiteY37" fmla="*/ 0 h 77558"/>
                <a:gd name="connsiteX38" fmla="*/ 83469 w 253314"/>
                <a:gd name="connsiteY38" fmla="*/ 8135 h 77558"/>
                <a:gd name="connsiteX39" fmla="*/ 91143 w 253314"/>
                <a:gd name="connsiteY39" fmla="*/ 21948 h 77558"/>
                <a:gd name="connsiteX40" fmla="*/ 76153 w 253314"/>
                <a:gd name="connsiteY40" fmla="*/ 25529 h 77558"/>
                <a:gd name="connsiteX41" fmla="*/ 70602 w 253314"/>
                <a:gd name="connsiteY41" fmla="*/ 16320 h 77558"/>
                <a:gd name="connsiteX42" fmla="*/ 60345 w 253314"/>
                <a:gd name="connsiteY42" fmla="*/ 12944 h 77558"/>
                <a:gd name="connsiteX43" fmla="*/ 46813 w 253314"/>
                <a:gd name="connsiteY43" fmla="*/ 18929 h 77558"/>
                <a:gd name="connsiteX44" fmla="*/ 41620 w 253314"/>
                <a:gd name="connsiteY44" fmla="*/ 38319 h 77558"/>
                <a:gd name="connsiteX45" fmla="*/ 46736 w 253314"/>
                <a:gd name="connsiteY45" fmla="*/ 58578 h 77558"/>
                <a:gd name="connsiteX46" fmla="*/ 60038 w 253314"/>
                <a:gd name="connsiteY46" fmla="*/ 64615 h 77558"/>
                <a:gd name="connsiteX47" fmla="*/ 70423 w 253314"/>
                <a:gd name="connsiteY47" fmla="*/ 60778 h 77558"/>
                <a:gd name="connsiteX48" fmla="*/ 76665 w 253314"/>
                <a:gd name="connsiteY48" fmla="*/ 48704 h 77558"/>
                <a:gd name="connsiteX49" fmla="*/ 91348 w 253314"/>
                <a:gd name="connsiteY49" fmla="*/ 53360 h 77558"/>
                <a:gd name="connsiteX50" fmla="*/ 80118 w 253314"/>
                <a:gd name="connsiteY50" fmla="*/ 71598 h 77558"/>
                <a:gd name="connsiteX51" fmla="*/ 60191 w 253314"/>
                <a:gd name="connsiteY51" fmla="*/ 77558 h 77558"/>
                <a:gd name="connsiteX52" fmla="*/ 35635 w 253314"/>
                <a:gd name="connsiteY52" fmla="*/ 67352 h 77558"/>
                <a:gd name="connsiteX53" fmla="*/ 26017 w 253314"/>
                <a:gd name="connsiteY53" fmla="*/ 39444 h 77558"/>
                <a:gd name="connsiteX54" fmla="*/ 35686 w 253314"/>
                <a:gd name="connsiteY54" fmla="*/ 10360 h 77558"/>
                <a:gd name="connsiteX55" fmla="*/ 61112 w 253314"/>
                <a:gd name="connsiteY55" fmla="*/ 0 h 77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53314" h="77558">
                  <a:moveTo>
                    <a:pt x="0" y="61903"/>
                  </a:moveTo>
                  <a:lnTo>
                    <a:pt x="14375" y="61903"/>
                  </a:lnTo>
                  <a:lnTo>
                    <a:pt x="14375" y="76279"/>
                  </a:lnTo>
                  <a:lnTo>
                    <a:pt x="0" y="76279"/>
                  </a:lnTo>
                  <a:close/>
                  <a:moveTo>
                    <a:pt x="138233" y="12944"/>
                  </a:moveTo>
                  <a:cubicBezTo>
                    <a:pt x="131992" y="12944"/>
                    <a:pt x="126961" y="15084"/>
                    <a:pt x="123141" y="19364"/>
                  </a:cubicBezTo>
                  <a:cubicBezTo>
                    <a:pt x="119321" y="23644"/>
                    <a:pt x="117411" y="30099"/>
                    <a:pt x="117411" y="38728"/>
                  </a:cubicBezTo>
                  <a:cubicBezTo>
                    <a:pt x="117411" y="47221"/>
                    <a:pt x="119372" y="53658"/>
                    <a:pt x="123294" y="58041"/>
                  </a:cubicBezTo>
                  <a:cubicBezTo>
                    <a:pt x="127217" y="62423"/>
                    <a:pt x="132196" y="64615"/>
                    <a:pt x="138233" y="64615"/>
                  </a:cubicBezTo>
                  <a:cubicBezTo>
                    <a:pt x="144270" y="64615"/>
                    <a:pt x="149224" y="62441"/>
                    <a:pt x="153095" y="58092"/>
                  </a:cubicBezTo>
                  <a:cubicBezTo>
                    <a:pt x="156966" y="53743"/>
                    <a:pt x="158902" y="47221"/>
                    <a:pt x="158902" y="38523"/>
                  </a:cubicBezTo>
                  <a:cubicBezTo>
                    <a:pt x="158902" y="29929"/>
                    <a:pt x="157017" y="23517"/>
                    <a:pt x="153248" y="19287"/>
                  </a:cubicBezTo>
                  <a:cubicBezTo>
                    <a:pt x="149480" y="15058"/>
                    <a:pt x="144475" y="12944"/>
                    <a:pt x="138233" y="12944"/>
                  </a:cubicBezTo>
                  <a:close/>
                  <a:moveTo>
                    <a:pt x="180872" y="1279"/>
                  </a:moveTo>
                  <a:lnTo>
                    <a:pt x="203536" y="1279"/>
                  </a:lnTo>
                  <a:lnTo>
                    <a:pt x="217144" y="52439"/>
                  </a:lnTo>
                  <a:lnTo>
                    <a:pt x="230599" y="1279"/>
                  </a:lnTo>
                  <a:lnTo>
                    <a:pt x="253314" y="1279"/>
                  </a:lnTo>
                  <a:lnTo>
                    <a:pt x="253314" y="76279"/>
                  </a:lnTo>
                  <a:lnTo>
                    <a:pt x="239245" y="76279"/>
                  </a:lnTo>
                  <a:lnTo>
                    <a:pt x="239245" y="17241"/>
                  </a:lnTo>
                  <a:lnTo>
                    <a:pt x="224358" y="76279"/>
                  </a:lnTo>
                  <a:lnTo>
                    <a:pt x="209778" y="76279"/>
                  </a:lnTo>
                  <a:lnTo>
                    <a:pt x="194941" y="17241"/>
                  </a:lnTo>
                  <a:lnTo>
                    <a:pt x="194941" y="76279"/>
                  </a:lnTo>
                  <a:lnTo>
                    <a:pt x="180872" y="76279"/>
                  </a:lnTo>
                  <a:close/>
                  <a:moveTo>
                    <a:pt x="138080" y="0"/>
                  </a:moveTo>
                  <a:cubicBezTo>
                    <a:pt x="149130" y="0"/>
                    <a:pt x="157972" y="3428"/>
                    <a:pt x="164606" y="10283"/>
                  </a:cubicBezTo>
                  <a:cubicBezTo>
                    <a:pt x="171240" y="17139"/>
                    <a:pt x="174556" y="26671"/>
                    <a:pt x="174556" y="38882"/>
                  </a:cubicBezTo>
                  <a:cubicBezTo>
                    <a:pt x="174556" y="50989"/>
                    <a:pt x="171265" y="60462"/>
                    <a:pt x="164683" y="67301"/>
                  </a:cubicBezTo>
                  <a:cubicBezTo>
                    <a:pt x="158100" y="74139"/>
                    <a:pt x="149301" y="77558"/>
                    <a:pt x="138284" y="77558"/>
                  </a:cubicBezTo>
                  <a:cubicBezTo>
                    <a:pt x="127131" y="77558"/>
                    <a:pt x="118264" y="74156"/>
                    <a:pt x="111681" y="67352"/>
                  </a:cubicBezTo>
                  <a:cubicBezTo>
                    <a:pt x="105099" y="60548"/>
                    <a:pt x="101807" y="51177"/>
                    <a:pt x="101807" y="39240"/>
                  </a:cubicBezTo>
                  <a:cubicBezTo>
                    <a:pt x="101807" y="31600"/>
                    <a:pt x="102950" y="25188"/>
                    <a:pt x="105235" y="20004"/>
                  </a:cubicBezTo>
                  <a:cubicBezTo>
                    <a:pt x="106940" y="16184"/>
                    <a:pt x="109268" y="12756"/>
                    <a:pt x="112218" y="9721"/>
                  </a:cubicBezTo>
                  <a:cubicBezTo>
                    <a:pt x="115169" y="6685"/>
                    <a:pt x="118400" y="4434"/>
                    <a:pt x="121913" y="2967"/>
                  </a:cubicBezTo>
                  <a:cubicBezTo>
                    <a:pt x="126586" y="989"/>
                    <a:pt x="131975" y="0"/>
                    <a:pt x="138080" y="0"/>
                  </a:cubicBezTo>
                  <a:close/>
                  <a:moveTo>
                    <a:pt x="61112" y="0"/>
                  </a:moveTo>
                  <a:cubicBezTo>
                    <a:pt x="70287" y="0"/>
                    <a:pt x="77739" y="2712"/>
                    <a:pt x="83469" y="8135"/>
                  </a:cubicBezTo>
                  <a:cubicBezTo>
                    <a:pt x="86880" y="11341"/>
                    <a:pt x="89438" y="15945"/>
                    <a:pt x="91143" y="21948"/>
                  </a:cubicBezTo>
                  <a:lnTo>
                    <a:pt x="76153" y="25529"/>
                  </a:lnTo>
                  <a:cubicBezTo>
                    <a:pt x="75266" y="21641"/>
                    <a:pt x="73416" y="18571"/>
                    <a:pt x="70602" y="16320"/>
                  </a:cubicBezTo>
                  <a:cubicBezTo>
                    <a:pt x="67788" y="14069"/>
                    <a:pt x="64369" y="12944"/>
                    <a:pt x="60345" y="12944"/>
                  </a:cubicBezTo>
                  <a:cubicBezTo>
                    <a:pt x="54785" y="12944"/>
                    <a:pt x="50275" y="14939"/>
                    <a:pt x="46813" y="18929"/>
                  </a:cubicBezTo>
                  <a:cubicBezTo>
                    <a:pt x="43351" y="22920"/>
                    <a:pt x="41620" y="29383"/>
                    <a:pt x="41620" y="38319"/>
                  </a:cubicBezTo>
                  <a:cubicBezTo>
                    <a:pt x="41620" y="47800"/>
                    <a:pt x="43326" y="54553"/>
                    <a:pt x="46736" y="58578"/>
                  </a:cubicBezTo>
                  <a:cubicBezTo>
                    <a:pt x="50147" y="62603"/>
                    <a:pt x="54581" y="64615"/>
                    <a:pt x="60038" y="64615"/>
                  </a:cubicBezTo>
                  <a:cubicBezTo>
                    <a:pt x="64062" y="64615"/>
                    <a:pt x="67524" y="63336"/>
                    <a:pt x="70423" y="60778"/>
                  </a:cubicBezTo>
                  <a:cubicBezTo>
                    <a:pt x="73322" y="58220"/>
                    <a:pt x="75403" y="54195"/>
                    <a:pt x="76665" y="48704"/>
                  </a:cubicBezTo>
                  <a:lnTo>
                    <a:pt x="91348" y="53360"/>
                  </a:lnTo>
                  <a:cubicBezTo>
                    <a:pt x="89097" y="61545"/>
                    <a:pt x="85353" y="67625"/>
                    <a:pt x="80118" y="71598"/>
                  </a:cubicBezTo>
                  <a:cubicBezTo>
                    <a:pt x="74883" y="75572"/>
                    <a:pt x="68240" y="77558"/>
                    <a:pt x="60191" y="77558"/>
                  </a:cubicBezTo>
                  <a:cubicBezTo>
                    <a:pt x="50232" y="77558"/>
                    <a:pt x="42047" y="74156"/>
                    <a:pt x="35635" y="67352"/>
                  </a:cubicBezTo>
                  <a:cubicBezTo>
                    <a:pt x="29223" y="60548"/>
                    <a:pt x="26017" y="51245"/>
                    <a:pt x="26017" y="39444"/>
                  </a:cubicBezTo>
                  <a:cubicBezTo>
                    <a:pt x="26017" y="26961"/>
                    <a:pt x="29240" y="17267"/>
                    <a:pt x="35686" y="10360"/>
                  </a:cubicBezTo>
                  <a:cubicBezTo>
                    <a:pt x="42132" y="3453"/>
                    <a:pt x="50607" y="0"/>
                    <a:pt x="6111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283877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99A7C5-2E48-48CF-A7ED-CD90EF40AB63}"/>
              </a:ext>
            </a:extLst>
          </p:cNvPr>
          <p:cNvGrpSpPr/>
          <p:nvPr/>
        </p:nvGrpSpPr>
        <p:grpSpPr>
          <a:xfrm>
            <a:off x="4055401" y="1872678"/>
            <a:ext cx="4081198" cy="2953001"/>
            <a:chOff x="4500120" y="2667757"/>
            <a:chExt cx="3048178" cy="220554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2E57DA51-DDBD-4926-97D4-AF43813CE1A7}"/>
                </a:ext>
              </a:extLst>
            </p:cNvPr>
            <p:cNvSpPr/>
            <p:nvPr/>
          </p:nvSpPr>
          <p:spPr>
            <a:xfrm>
              <a:off x="6096000" y="2667757"/>
              <a:ext cx="1452298" cy="2205547"/>
            </a:xfrm>
            <a:custGeom>
              <a:avLst/>
              <a:gdLst>
                <a:gd name="connsiteX0" fmla="*/ 1320224 w 1329191"/>
                <a:gd name="connsiteY0" fmla="*/ 970177 h 2018589"/>
                <a:gd name="connsiteX1" fmla="*/ 1311175 w 1329191"/>
                <a:gd name="connsiteY1" fmla="*/ 956842 h 2018589"/>
                <a:gd name="connsiteX2" fmla="*/ 1293554 w 1329191"/>
                <a:gd name="connsiteY2" fmla="*/ 888262 h 2018589"/>
                <a:gd name="connsiteX3" fmla="*/ 1259740 w 1329191"/>
                <a:gd name="connsiteY3" fmla="*/ 820159 h 2018589"/>
                <a:gd name="connsiteX4" fmla="*/ 1253072 w 1329191"/>
                <a:gd name="connsiteY4" fmla="*/ 787774 h 2018589"/>
                <a:gd name="connsiteX5" fmla="*/ 1251644 w 1329191"/>
                <a:gd name="connsiteY5" fmla="*/ 715384 h 2018589"/>
                <a:gd name="connsiteX6" fmla="*/ 1257835 w 1329191"/>
                <a:gd name="connsiteY6" fmla="*/ 659662 h 2018589"/>
                <a:gd name="connsiteX7" fmla="*/ 1246405 w 1329191"/>
                <a:gd name="connsiteY7" fmla="*/ 612990 h 2018589"/>
                <a:gd name="connsiteX8" fmla="*/ 1243547 w 1329191"/>
                <a:gd name="connsiteY8" fmla="*/ 563936 h 2018589"/>
                <a:gd name="connsiteX9" fmla="*/ 1259264 w 1329191"/>
                <a:gd name="connsiteY9" fmla="*/ 424871 h 2018589"/>
                <a:gd name="connsiteX10" fmla="*/ 1246881 w 1329191"/>
                <a:gd name="connsiteY10" fmla="*/ 342956 h 2018589"/>
                <a:gd name="connsiteX11" fmla="*/ 1242595 w 1329191"/>
                <a:gd name="connsiteY11" fmla="*/ 255326 h 2018589"/>
                <a:gd name="connsiteX12" fmla="*/ 1174968 w 1329191"/>
                <a:gd name="connsiteY12" fmla="*/ 191508 h 2018589"/>
                <a:gd name="connsiteX13" fmla="*/ 1139725 w 1329191"/>
                <a:gd name="connsiteY13" fmla="*/ 176268 h 2018589"/>
                <a:gd name="connsiteX14" fmla="*/ 1115436 w 1329191"/>
                <a:gd name="connsiteY14" fmla="*/ 161505 h 2018589"/>
                <a:gd name="connsiteX15" fmla="*/ 1073050 w 1329191"/>
                <a:gd name="connsiteY15" fmla="*/ 127215 h 2018589"/>
                <a:gd name="connsiteX16" fmla="*/ 1061620 w 1329191"/>
                <a:gd name="connsiteY16" fmla="*/ 111022 h 2018589"/>
                <a:gd name="connsiteX17" fmla="*/ 1009709 w 1329191"/>
                <a:gd name="connsiteY17" fmla="*/ 91020 h 2018589"/>
                <a:gd name="connsiteX18" fmla="*/ 898742 w 1329191"/>
                <a:gd name="connsiteY18" fmla="*/ 52920 h 2018589"/>
                <a:gd name="connsiteX19" fmla="*/ 835877 w 1329191"/>
                <a:gd name="connsiteY19" fmla="*/ 31965 h 2018589"/>
                <a:gd name="connsiteX20" fmla="*/ 774917 w 1329191"/>
                <a:gd name="connsiteY20" fmla="*/ 26726 h 2018589"/>
                <a:gd name="connsiteX21" fmla="*/ 700622 w 1329191"/>
                <a:gd name="connsiteY21" fmla="*/ 17677 h 2018589"/>
                <a:gd name="connsiteX22" fmla="*/ 595847 w 1329191"/>
                <a:gd name="connsiteY22" fmla="*/ 56 h 2018589"/>
                <a:gd name="connsiteX23" fmla="*/ 502502 w 1329191"/>
                <a:gd name="connsiteY23" fmla="*/ 11010 h 2018589"/>
                <a:gd name="connsiteX24" fmla="*/ 292476 w 1329191"/>
                <a:gd name="connsiteY24" fmla="*/ 83876 h 2018589"/>
                <a:gd name="connsiteX25" fmla="*/ 194368 w 1329191"/>
                <a:gd name="connsiteY25" fmla="*/ 158171 h 2018589"/>
                <a:gd name="connsiteX26" fmla="*/ 131980 w 1329191"/>
                <a:gd name="connsiteY26" fmla="*/ 228180 h 2018589"/>
                <a:gd name="connsiteX27" fmla="*/ 79116 w 1329191"/>
                <a:gd name="connsiteY27" fmla="*/ 292474 h 2018589"/>
                <a:gd name="connsiteX28" fmla="*/ 36730 w 1329191"/>
                <a:gd name="connsiteY28" fmla="*/ 380580 h 2018589"/>
                <a:gd name="connsiteX29" fmla="*/ 58 w 1329191"/>
                <a:gd name="connsiteY29" fmla="*/ 577271 h 2018589"/>
                <a:gd name="connsiteX30" fmla="*/ 9107 w 1329191"/>
                <a:gd name="connsiteY30" fmla="*/ 680617 h 2018589"/>
                <a:gd name="connsiteX31" fmla="*/ 65781 w 1329191"/>
                <a:gd name="connsiteY31" fmla="*/ 825874 h 2018589"/>
                <a:gd name="connsiteX32" fmla="*/ 108643 w 1329191"/>
                <a:gd name="connsiteY32" fmla="*/ 892072 h 2018589"/>
                <a:gd name="connsiteX33" fmla="*/ 131504 w 1329191"/>
                <a:gd name="connsiteY33" fmla="*/ 921600 h 2018589"/>
                <a:gd name="connsiteX34" fmla="*/ 182938 w 1329191"/>
                <a:gd name="connsiteY34" fmla="*/ 1016374 h 2018589"/>
                <a:gd name="connsiteX35" fmla="*/ 207227 w 1329191"/>
                <a:gd name="connsiteY35" fmla="*/ 1153058 h 2018589"/>
                <a:gd name="connsiteX36" fmla="*/ 199131 w 1329191"/>
                <a:gd name="connsiteY36" fmla="*/ 1322603 h 2018589"/>
                <a:gd name="connsiteX37" fmla="*/ 164841 w 1329191"/>
                <a:gd name="connsiteY37" fmla="*/ 1397850 h 2018589"/>
                <a:gd name="connsiteX38" fmla="*/ 135790 w 1329191"/>
                <a:gd name="connsiteY38" fmla="*/ 1431664 h 2018589"/>
                <a:gd name="connsiteX39" fmla="*/ 131504 w 1329191"/>
                <a:gd name="connsiteY39" fmla="*/ 1453571 h 2018589"/>
                <a:gd name="connsiteX40" fmla="*/ 177700 w 1329191"/>
                <a:gd name="connsiteY40" fmla="*/ 1465001 h 2018589"/>
                <a:gd name="connsiteX41" fmla="*/ 209132 w 1329191"/>
                <a:gd name="connsiteY41" fmla="*/ 1465954 h 2018589"/>
                <a:gd name="connsiteX42" fmla="*/ 213895 w 1329191"/>
                <a:gd name="connsiteY42" fmla="*/ 1462620 h 2018589"/>
                <a:gd name="connsiteX43" fmla="*/ 278189 w 1329191"/>
                <a:gd name="connsiteY43" fmla="*/ 1330699 h 2018589"/>
                <a:gd name="connsiteX44" fmla="*/ 301049 w 1329191"/>
                <a:gd name="connsiteY44" fmla="*/ 1234020 h 2018589"/>
                <a:gd name="connsiteX45" fmla="*/ 324385 w 1329191"/>
                <a:gd name="connsiteY45" fmla="*/ 1156391 h 2018589"/>
                <a:gd name="connsiteX46" fmla="*/ 368200 w 1329191"/>
                <a:gd name="connsiteY46" fmla="*/ 1052569 h 2018589"/>
                <a:gd name="connsiteX47" fmla="*/ 360104 w 1329191"/>
                <a:gd name="connsiteY47" fmla="*/ 962081 h 2018589"/>
                <a:gd name="connsiteX48" fmla="*/ 362961 w 1329191"/>
                <a:gd name="connsiteY48" fmla="*/ 770152 h 2018589"/>
                <a:gd name="connsiteX49" fmla="*/ 373439 w 1329191"/>
                <a:gd name="connsiteY49" fmla="*/ 738720 h 2018589"/>
                <a:gd name="connsiteX50" fmla="*/ 432494 w 1329191"/>
                <a:gd name="connsiteY50" fmla="*/ 699191 h 2018589"/>
                <a:gd name="connsiteX51" fmla="*/ 506312 w 1329191"/>
                <a:gd name="connsiteY51" fmla="*/ 681570 h 2018589"/>
                <a:gd name="connsiteX52" fmla="*/ 643949 w 1329191"/>
                <a:gd name="connsiteY52" fmla="*/ 742054 h 2018589"/>
                <a:gd name="connsiteX53" fmla="*/ 729674 w 1329191"/>
                <a:gd name="connsiteY53" fmla="*/ 908265 h 2018589"/>
                <a:gd name="connsiteX54" fmla="*/ 722530 w 1329191"/>
                <a:gd name="connsiteY54" fmla="*/ 918742 h 2018589"/>
                <a:gd name="connsiteX55" fmla="*/ 624899 w 1329191"/>
                <a:gd name="connsiteY55" fmla="*/ 921600 h 2018589"/>
                <a:gd name="connsiteX56" fmla="*/ 545841 w 1329191"/>
                <a:gd name="connsiteY56" fmla="*/ 932554 h 2018589"/>
                <a:gd name="connsiteX57" fmla="*/ 575369 w 1329191"/>
                <a:gd name="connsiteY57" fmla="*/ 946841 h 2018589"/>
                <a:gd name="connsiteX58" fmla="*/ 936842 w 1329191"/>
                <a:gd name="connsiteY58" fmla="*/ 946841 h 2018589"/>
                <a:gd name="connsiteX59" fmla="*/ 958750 w 1329191"/>
                <a:gd name="connsiteY59" fmla="*/ 949222 h 2018589"/>
                <a:gd name="connsiteX60" fmla="*/ 943510 w 1329191"/>
                <a:gd name="connsiteY60" fmla="*/ 1015421 h 2018589"/>
                <a:gd name="connsiteX61" fmla="*/ 930175 w 1329191"/>
                <a:gd name="connsiteY61" fmla="*/ 1156867 h 2018589"/>
                <a:gd name="connsiteX62" fmla="*/ 913983 w 1329191"/>
                <a:gd name="connsiteY62" fmla="*/ 1170679 h 2018589"/>
                <a:gd name="connsiteX63" fmla="*/ 869691 w 1329191"/>
                <a:gd name="connsiteY63" fmla="*/ 1173536 h 2018589"/>
                <a:gd name="connsiteX64" fmla="*/ 823971 w 1329191"/>
                <a:gd name="connsiteY64" fmla="*/ 1188776 h 2018589"/>
                <a:gd name="connsiteX65" fmla="*/ 680620 w 1329191"/>
                <a:gd name="connsiteY65" fmla="*/ 1164011 h 2018589"/>
                <a:gd name="connsiteX66" fmla="*/ 610611 w 1329191"/>
                <a:gd name="connsiteY66" fmla="*/ 1152105 h 2018589"/>
                <a:gd name="connsiteX67" fmla="*/ 552032 w 1329191"/>
                <a:gd name="connsiteY67" fmla="*/ 1140675 h 2018589"/>
                <a:gd name="connsiteX68" fmla="*/ 633947 w 1329191"/>
                <a:gd name="connsiteY68" fmla="*/ 1182109 h 2018589"/>
                <a:gd name="connsiteX69" fmla="*/ 818256 w 1329191"/>
                <a:gd name="connsiteY69" fmla="*/ 1240211 h 2018589"/>
                <a:gd name="connsiteX70" fmla="*/ 839211 w 1329191"/>
                <a:gd name="connsiteY70" fmla="*/ 1253070 h 2018589"/>
                <a:gd name="connsiteX71" fmla="*/ 876359 w 1329191"/>
                <a:gd name="connsiteY71" fmla="*/ 1286408 h 2018589"/>
                <a:gd name="connsiteX72" fmla="*/ 988754 w 1329191"/>
                <a:gd name="connsiteY72" fmla="*/ 1374990 h 2018589"/>
                <a:gd name="connsiteX73" fmla="*/ 870644 w 1329191"/>
                <a:gd name="connsiteY73" fmla="*/ 1376895 h 2018589"/>
                <a:gd name="connsiteX74" fmla="*/ 781585 w 1329191"/>
                <a:gd name="connsiteY74" fmla="*/ 1400708 h 2018589"/>
                <a:gd name="connsiteX75" fmla="*/ 753486 w 1329191"/>
                <a:gd name="connsiteY75" fmla="*/ 1481194 h 2018589"/>
                <a:gd name="connsiteX76" fmla="*/ 731102 w 1329191"/>
                <a:gd name="connsiteY76" fmla="*/ 1585969 h 2018589"/>
                <a:gd name="connsiteX77" fmla="*/ 724911 w 1329191"/>
                <a:gd name="connsiteY77" fmla="*/ 1707889 h 2018589"/>
                <a:gd name="connsiteX78" fmla="*/ 819209 w 1329191"/>
                <a:gd name="connsiteY78" fmla="*/ 1961730 h 2018589"/>
                <a:gd name="connsiteX79" fmla="*/ 850165 w 1329191"/>
                <a:gd name="connsiteY79" fmla="*/ 2007927 h 2018589"/>
                <a:gd name="connsiteX80" fmla="*/ 867786 w 1329191"/>
                <a:gd name="connsiteY80" fmla="*/ 2005545 h 2018589"/>
                <a:gd name="connsiteX81" fmla="*/ 837306 w 1329191"/>
                <a:gd name="connsiteY81" fmla="*/ 1863623 h 2018589"/>
                <a:gd name="connsiteX82" fmla="*/ 802540 w 1329191"/>
                <a:gd name="connsiteY82" fmla="*/ 1739321 h 2018589"/>
                <a:gd name="connsiteX83" fmla="*/ 805397 w 1329191"/>
                <a:gd name="connsiteY83" fmla="*/ 1626450 h 2018589"/>
                <a:gd name="connsiteX84" fmla="*/ 820161 w 1329191"/>
                <a:gd name="connsiteY84" fmla="*/ 1547869 h 2018589"/>
                <a:gd name="connsiteX85" fmla="*/ 827305 w 1329191"/>
                <a:gd name="connsiteY85" fmla="*/ 1509293 h 2018589"/>
                <a:gd name="connsiteX86" fmla="*/ 836354 w 1329191"/>
                <a:gd name="connsiteY86" fmla="*/ 1485956 h 2018589"/>
                <a:gd name="connsiteX87" fmla="*/ 860166 w 1329191"/>
                <a:gd name="connsiteY87" fmla="*/ 1463096 h 2018589"/>
                <a:gd name="connsiteX88" fmla="*/ 1000184 w 1329191"/>
                <a:gd name="connsiteY88" fmla="*/ 1449761 h 2018589"/>
                <a:gd name="connsiteX89" fmla="*/ 1131152 w 1329191"/>
                <a:gd name="connsiteY89" fmla="*/ 1462144 h 2018589"/>
                <a:gd name="connsiteX90" fmla="*/ 1189255 w 1329191"/>
                <a:gd name="connsiteY90" fmla="*/ 1442141 h 2018589"/>
                <a:gd name="connsiteX91" fmla="*/ 1208781 w 1329191"/>
                <a:gd name="connsiteY91" fmla="*/ 1404994 h 2018589"/>
                <a:gd name="connsiteX92" fmla="*/ 1301650 w 1329191"/>
                <a:gd name="connsiteY92" fmla="*/ 1216399 h 2018589"/>
                <a:gd name="connsiteX93" fmla="*/ 1325939 w 1329191"/>
                <a:gd name="connsiteY93" fmla="*/ 1015897 h 2018589"/>
                <a:gd name="connsiteX94" fmla="*/ 1317843 w 1329191"/>
                <a:gd name="connsiteY94" fmla="*/ 975416 h 2018589"/>
                <a:gd name="connsiteX95" fmla="*/ 1320224 w 1329191"/>
                <a:gd name="connsiteY95" fmla="*/ 970177 h 2018589"/>
                <a:gd name="connsiteX96" fmla="*/ 398680 w 1329191"/>
                <a:gd name="connsiteY96" fmla="*/ 447255 h 2018589"/>
                <a:gd name="connsiteX97" fmla="*/ 435827 w 1329191"/>
                <a:gd name="connsiteY97" fmla="*/ 449160 h 2018589"/>
                <a:gd name="connsiteX98" fmla="*/ 330100 w 1329191"/>
                <a:gd name="connsiteY98" fmla="*/ 509167 h 2018589"/>
                <a:gd name="connsiteX99" fmla="*/ 254376 w 1329191"/>
                <a:gd name="connsiteY99" fmla="*/ 512025 h 2018589"/>
                <a:gd name="connsiteX100" fmla="*/ 290571 w 1329191"/>
                <a:gd name="connsiteY100" fmla="*/ 423442 h 2018589"/>
                <a:gd name="connsiteX101" fmla="*/ 266759 w 1329191"/>
                <a:gd name="connsiteY101" fmla="*/ 436777 h 2018589"/>
                <a:gd name="connsiteX102" fmla="*/ 204846 w 1329191"/>
                <a:gd name="connsiteY102" fmla="*/ 490594 h 2018589"/>
                <a:gd name="connsiteX103" fmla="*/ 166270 w 1329191"/>
                <a:gd name="connsiteY103" fmla="*/ 516787 h 2018589"/>
                <a:gd name="connsiteX104" fmla="*/ 399632 w 1329191"/>
                <a:gd name="connsiteY104" fmla="*/ 316762 h 2018589"/>
                <a:gd name="connsiteX105" fmla="*/ 402490 w 1329191"/>
                <a:gd name="connsiteY105" fmla="*/ 319620 h 2018589"/>
                <a:gd name="connsiteX106" fmla="*/ 371534 w 1329191"/>
                <a:gd name="connsiteY106" fmla="*/ 363911 h 2018589"/>
                <a:gd name="connsiteX107" fmla="*/ 368200 w 1329191"/>
                <a:gd name="connsiteY107" fmla="*/ 372484 h 2018589"/>
                <a:gd name="connsiteX108" fmla="*/ 377249 w 1329191"/>
                <a:gd name="connsiteY108" fmla="*/ 373912 h 2018589"/>
                <a:gd name="connsiteX109" fmla="*/ 444400 w 1329191"/>
                <a:gd name="connsiteY109" fmla="*/ 362482 h 2018589"/>
                <a:gd name="connsiteX110" fmla="*/ 457259 w 1329191"/>
                <a:gd name="connsiteY110" fmla="*/ 362006 h 2018589"/>
                <a:gd name="connsiteX111" fmla="*/ 397727 w 1329191"/>
                <a:gd name="connsiteY111" fmla="*/ 416775 h 2018589"/>
                <a:gd name="connsiteX112" fmla="*/ 397727 w 1329191"/>
                <a:gd name="connsiteY112" fmla="*/ 416775 h 2018589"/>
                <a:gd name="connsiteX113" fmla="*/ 389631 w 1329191"/>
                <a:gd name="connsiteY113" fmla="*/ 432015 h 2018589"/>
                <a:gd name="connsiteX114" fmla="*/ 398680 w 1329191"/>
                <a:gd name="connsiteY114" fmla="*/ 447255 h 2018589"/>
                <a:gd name="connsiteX115" fmla="*/ 960655 w 1329191"/>
                <a:gd name="connsiteY115" fmla="*/ 859211 h 2018589"/>
                <a:gd name="connsiteX116" fmla="*/ 944939 w 1329191"/>
                <a:gd name="connsiteY116" fmla="*/ 861116 h 2018589"/>
                <a:gd name="connsiteX117" fmla="*/ 952083 w 1329191"/>
                <a:gd name="connsiteY117" fmla="*/ 879214 h 2018589"/>
                <a:gd name="connsiteX118" fmla="*/ 931604 w 1329191"/>
                <a:gd name="connsiteY118" fmla="*/ 906360 h 2018589"/>
                <a:gd name="connsiteX119" fmla="*/ 773965 w 1329191"/>
                <a:gd name="connsiteY119" fmla="*/ 907789 h 2018589"/>
                <a:gd name="connsiteX120" fmla="*/ 765869 w 1329191"/>
                <a:gd name="connsiteY120" fmla="*/ 895882 h 2018589"/>
                <a:gd name="connsiteX121" fmla="*/ 773489 w 1329191"/>
                <a:gd name="connsiteY121" fmla="*/ 835399 h 2018589"/>
                <a:gd name="connsiteX122" fmla="*/ 773489 w 1329191"/>
                <a:gd name="connsiteY122" fmla="*/ 835399 h 2018589"/>
                <a:gd name="connsiteX123" fmla="*/ 774917 w 1329191"/>
                <a:gd name="connsiteY123" fmla="*/ 827302 h 2018589"/>
                <a:gd name="connsiteX124" fmla="*/ 785871 w 1329191"/>
                <a:gd name="connsiteY124" fmla="*/ 730624 h 2018589"/>
                <a:gd name="connsiteX125" fmla="*/ 803016 w 1329191"/>
                <a:gd name="connsiteY125" fmla="*/ 665854 h 2018589"/>
                <a:gd name="connsiteX126" fmla="*/ 832544 w 1329191"/>
                <a:gd name="connsiteY126" fmla="*/ 645375 h 2018589"/>
                <a:gd name="connsiteX127" fmla="*/ 1023044 w 1329191"/>
                <a:gd name="connsiteY127" fmla="*/ 546315 h 2018589"/>
                <a:gd name="connsiteX128" fmla="*/ 1033997 w 1329191"/>
                <a:gd name="connsiteY128" fmla="*/ 545839 h 2018589"/>
                <a:gd name="connsiteX129" fmla="*/ 1030664 w 1329191"/>
                <a:gd name="connsiteY129" fmla="*/ 556792 h 2018589"/>
                <a:gd name="connsiteX130" fmla="*/ 902552 w 1329191"/>
                <a:gd name="connsiteY130" fmla="*/ 718241 h 2018589"/>
                <a:gd name="connsiteX131" fmla="*/ 907315 w 1329191"/>
                <a:gd name="connsiteY131" fmla="*/ 731100 h 2018589"/>
                <a:gd name="connsiteX132" fmla="*/ 907315 w 1329191"/>
                <a:gd name="connsiteY132" fmla="*/ 731100 h 2018589"/>
                <a:gd name="connsiteX133" fmla="*/ 983039 w 1329191"/>
                <a:gd name="connsiteY133" fmla="*/ 686809 h 2018589"/>
                <a:gd name="connsiteX134" fmla="*/ 1016852 w 1329191"/>
                <a:gd name="connsiteY134" fmla="*/ 666330 h 2018589"/>
                <a:gd name="connsiteX135" fmla="*/ 1022567 w 1329191"/>
                <a:gd name="connsiteY135" fmla="*/ 664425 h 2018589"/>
                <a:gd name="connsiteX136" fmla="*/ 1016852 w 1329191"/>
                <a:gd name="connsiteY136" fmla="*/ 666330 h 2018589"/>
                <a:gd name="connsiteX137" fmla="*/ 1051143 w 1329191"/>
                <a:gd name="connsiteY137" fmla="*/ 645851 h 2018589"/>
                <a:gd name="connsiteX138" fmla="*/ 1143535 w 1329191"/>
                <a:gd name="connsiteY138" fmla="*/ 589177 h 2018589"/>
                <a:gd name="connsiteX139" fmla="*/ 1158299 w 1329191"/>
                <a:gd name="connsiteY139" fmla="*/ 580129 h 2018589"/>
                <a:gd name="connsiteX140" fmla="*/ 1186397 w 1329191"/>
                <a:gd name="connsiteY140" fmla="*/ 590130 h 2018589"/>
                <a:gd name="connsiteX141" fmla="*/ 1197827 w 1329191"/>
                <a:gd name="connsiteY141" fmla="*/ 727766 h 2018589"/>
                <a:gd name="connsiteX142" fmla="*/ 1188779 w 1329191"/>
                <a:gd name="connsiteY142" fmla="*/ 768247 h 2018589"/>
                <a:gd name="connsiteX143" fmla="*/ 1188779 w 1329191"/>
                <a:gd name="connsiteY143" fmla="*/ 768247 h 2018589"/>
                <a:gd name="connsiteX144" fmla="*/ 1176872 w 1329191"/>
                <a:gd name="connsiteY144" fmla="*/ 850162 h 2018589"/>
                <a:gd name="connsiteX145" fmla="*/ 1163537 w 1329191"/>
                <a:gd name="connsiteY145" fmla="*/ 858735 h 2018589"/>
                <a:gd name="connsiteX146" fmla="*/ 1074479 w 1329191"/>
                <a:gd name="connsiteY146" fmla="*/ 858735 h 2018589"/>
                <a:gd name="connsiteX147" fmla="*/ 960655 w 1329191"/>
                <a:gd name="connsiteY147" fmla="*/ 859211 h 2018589"/>
                <a:gd name="connsiteX148" fmla="*/ 1281171 w 1329191"/>
                <a:gd name="connsiteY148" fmla="*/ 1123054 h 2018589"/>
                <a:gd name="connsiteX149" fmla="*/ 1278314 w 1329191"/>
                <a:gd name="connsiteY149" fmla="*/ 1141151 h 2018589"/>
                <a:gd name="connsiteX150" fmla="*/ 1278314 w 1329191"/>
                <a:gd name="connsiteY150" fmla="*/ 1141151 h 2018589"/>
                <a:gd name="connsiteX151" fmla="*/ 1277837 w 1329191"/>
                <a:gd name="connsiteY151" fmla="*/ 1151153 h 2018589"/>
                <a:gd name="connsiteX152" fmla="*/ 1230212 w 1329191"/>
                <a:gd name="connsiteY152" fmla="*/ 1181633 h 2018589"/>
                <a:gd name="connsiteX153" fmla="*/ 1142106 w 1329191"/>
                <a:gd name="connsiteY153" fmla="*/ 1157820 h 2018589"/>
                <a:gd name="connsiteX154" fmla="*/ 1082099 w 1329191"/>
                <a:gd name="connsiteY154" fmla="*/ 1147342 h 2018589"/>
                <a:gd name="connsiteX155" fmla="*/ 1067811 w 1329191"/>
                <a:gd name="connsiteY155" fmla="*/ 1150676 h 2018589"/>
                <a:gd name="connsiteX156" fmla="*/ 1084480 w 1329191"/>
                <a:gd name="connsiteY156" fmla="*/ 1163535 h 2018589"/>
                <a:gd name="connsiteX157" fmla="*/ 1084480 w 1329191"/>
                <a:gd name="connsiteY157" fmla="*/ 1163535 h 2018589"/>
                <a:gd name="connsiteX158" fmla="*/ 1156870 w 1329191"/>
                <a:gd name="connsiteY158" fmla="*/ 1190205 h 2018589"/>
                <a:gd name="connsiteX159" fmla="*/ 1156870 w 1329191"/>
                <a:gd name="connsiteY159" fmla="*/ 1190205 h 2018589"/>
                <a:gd name="connsiteX160" fmla="*/ 1176872 w 1329191"/>
                <a:gd name="connsiteY160" fmla="*/ 1197349 h 2018589"/>
                <a:gd name="connsiteX161" fmla="*/ 1176872 w 1329191"/>
                <a:gd name="connsiteY161" fmla="*/ 1197349 h 2018589"/>
                <a:gd name="connsiteX162" fmla="*/ 1250215 w 1329191"/>
                <a:gd name="connsiteY162" fmla="*/ 1223543 h 2018589"/>
                <a:gd name="connsiteX163" fmla="*/ 1255930 w 1329191"/>
                <a:gd name="connsiteY163" fmla="*/ 1237354 h 2018589"/>
                <a:gd name="connsiteX164" fmla="*/ 1232594 w 1329191"/>
                <a:gd name="connsiteY164" fmla="*/ 1279740 h 2018589"/>
                <a:gd name="connsiteX165" fmla="*/ 1232594 w 1329191"/>
                <a:gd name="connsiteY165" fmla="*/ 1279740 h 2018589"/>
                <a:gd name="connsiteX166" fmla="*/ 1221640 w 1329191"/>
                <a:gd name="connsiteY166" fmla="*/ 1300219 h 2018589"/>
                <a:gd name="connsiteX167" fmla="*/ 1221640 w 1329191"/>
                <a:gd name="connsiteY167" fmla="*/ 1300219 h 2018589"/>
                <a:gd name="connsiteX168" fmla="*/ 1178777 w 1329191"/>
                <a:gd name="connsiteY168" fmla="*/ 1381181 h 2018589"/>
                <a:gd name="connsiteX169" fmla="*/ 1124485 w 1329191"/>
                <a:gd name="connsiteY169" fmla="*/ 1392611 h 2018589"/>
                <a:gd name="connsiteX170" fmla="*/ 1024472 w 1329191"/>
                <a:gd name="connsiteY170" fmla="*/ 1327841 h 2018589"/>
                <a:gd name="connsiteX171" fmla="*/ 1024472 w 1329191"/>
                <a:gd name="connsiteY171" fmla="*/ 1327841 h 2018589"/>
                <a:gd name="connsiteX172" fmla="*/ 915411 w 1329191"/>
                <a:gd name="connsiteY172" fmla="*/ 1256404 h 2018589"/>
                <a:gd name="connsiteX173" fmla="*/ 899219 w 1329191"/>
                <a:gd name="connsiteY173" fmla="*/ 1224971 h 2018589"/>
                <a:gd name="connsiteX174" fmla="*/ 906362 w 1329191"/>
                <a:gd name="connsiteY174" fmla="*/ 1219733 h 2018589"/>
                <a:gd name="connsiteX175" fmla="*/ 949701 w 1329191"/>
                <a:gd name="connsiteY175" fmla="*/ 1222590 h 2018589"/>
                <a:gd name="connsiteX176" fmla="*/ 971609 w 1329191"/>
                <a:gd name="connsiteY176" fmla="*/ 1202588 h 2018589"/>
                <a:gd name="connsiteX177" fmla="*/ 974466 w 1329191"/>
                <a:gd name="connsiteY177" fmla="*/ 1186871 h 2018589"/>
                <a:gd name="connsiteX178" fmla="*/ 974466 w 1329191"/>
                <a:gd name="connsiteY178" fmla="*/ 1186871 h 2018589"/>
                <a:gd name="connsiteX179" fmla="*/ 975419 w 1329191"/>
                <a:gd name="connsiteY179" fmla="*/ 1173060 h 2018589"/>
                <a:gd name="connsiteX180" fmla="*/ 976847 w 1329191"/>
                <a:gd name="connsiteY180" fmla="*/ 1164964 h 2018589"/>
                <a:gd name="connsiteX181" fmla="*/ 976847 w 1329191"/>
                <a:gd name="connsiteY181" fmla="*/ 1164964 h 2018589"/>
                <a:gd name="connsiteX182" fmla="*/ 980181 w 1329191"/>
                <a:gd name="connsiteY182" fmla="*/ 1133531 h 2018589"/>
                <a:gd name="connsiteX183" fmla="*/ 980181 w 1329191"/>
                <a:gd name="connsiteY183" fmla="*/ 1133531 h 2018589"/>
                <a:gd name="connsiteX184" fmla="*/ 1000184 w 1329191"/>
                <a:gd name="connsiteY184" fmla="*/ 955890 h 2018589"/>
                <a:gd name="connsiteX185" fmla="*/ 1003517 w 1329191"/>
                <a:gd name="connsiteY185" fmla="*/ 937792 h 2018589"/>
                <a:gd name="connsiteX186" fmla="*/ 1034474 w 1329191"/>
                <a:gd name="connsiteY186" fmla="*/ 912075 h 2018589"/>
                <a:gd name="connsiteX187" fmla="*/ 1197827 w 1329191"/>
                <a:gd name="connsiteY187" fmla="*/ 902550 h 2018589"/>
                <a:gd name="connsiteX188" fmla="*/ 1230689 w 1329191"/>
                <a:gd name="connsiteY188" fmla="*/ 907789 h 2018589"/>
                <a:gd name="connsiteX189" fmla="*/ 1256883 w 1329191"/>
                <a:gd name="connsiteY189" fmla="*/ 938745 h 2018589"/>
                <a:gd name="connsiteX190" fmla="*/ 1277837 w 1329191"/>
                <a:gd name="connsiteY190" fmla="*/ 1045901 h 2018589"/>
                <a:gd name="connsiteX191" fmla="*/ 1266408 w 1329191"/>
                <a:gd name="connsiteY191" fmla="*/ 1059236 h 2018589"/>
                <a:gd name="connsiteX192" fmla="*/ 1195446 w 1329191"/>
                <a:gd name="connsiteY192" fmla="*/ 1058760 h 2018589"/>
                <a:gd name="connsiteX193" fmla="*/ 1195446 w 1329191"/>
                <a:gd name="connsiteY193" fmla="*/ 1058760 h 2018589"/>
                <a:gd name="connsiteX194" fmla="*/ 1175920 w 1329191"/>
                <a:gd name="connsiteY194" fmla="*/ 1058760 h 2018589"/>
                <a:gd name="connsiteX195" fmla="*/ 1175920 w 1329191"/>
                <a:gd name="connsiteY195" fmla="*/ 1058760 h 2018589"/>
                <a:gd name="connsiteX196" fmla="*/ 1088290 w 1329191"/>
                <a:gd name="connsiteY196" fmla="*/ 1059236 h 2018589"/>
                <a:gd name="connsiteX197" fmla="*/ 1075431 w 1329191"/>
                <a:gd name="connsiteY197" fmla="*/ 1066380 h 2018589"/>
                <a:gd name="connsiteX198" fmla="*/ 1086861 w 1329191"/>
                <a:gd name="connsiteY198" fmla="*/ 1074476 h 2018589"/>
                <a:gd name="connsiteX199" fmla="*/ 1117341 w 1329191"/>
                <a:gd name="connsiteY199" fmla="*/ 1077810 h 2018589"/>
                <a:gd name="connsiteX200" fmla="*/ 1121151 w 1329191"/>
                <a:gd name="connsiteY200" fmla="*/ 1078763 h 2018589"/>
                <a:gd name="connsiteX201" fmla="*/ 1193065 w 1329191"/>
                <a:gd name="connsiteY201" fmla="*/ 1084001 h 2018589"/>
                <a:gd name="connsiteX202" fmla="*/ 1248786 w 1329191"/>
                <a:gd name="connsiteY202" fmla="*/ 1086383 h 2018589"/>
                <a:gd name="connsiteX203" fmla="*/ 1281171 w 1329191"/>
                <a:gd name="connsiteY203" fmla="*/ 1123054 h 2018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1329191" h="2018589">
                  <a:moveTo>
                    <a:pt x="1320224" y="970177"/>
                  </a:moveTo>
                  <a:cubicBezTo>
                    <a:pt x="1317366" y="964462"/>
                    <a:pt x="1313556" y="961129"/>
                    <a:pt x="1311175" y="956842"/>
                  </a:cubicBezTo>
                  <a:cubicBezTo>
                    <a:pt x="1300697" y="935411"/>
                    <a:pt x="1301650" y="910646"/>
                    <a:pt x="1293554" y="888262"/>
                  </a:cubicBezTo>
                  <a:cubicBezTo>
                    <a:pt x="1284981" y="864450"/>
                    <a:pt x="1271170" y="843019"/>
                    <a:pt x="1259740" y="820159"/>
                  </a:cubicBezTo>
                  <a:cubicBezTo>
                    <a:pt x="1254978" y="809681"/>
                    <a:pt x="1251644" y="799204"/>
                    <a:pt x="1253072" y="787774"/>
                  </a:cubicBezTo>
                  <a:cubicBezTo>
                    <a:pt x="1249739" y="763961"/>
                    <a:pt x="1249739" y="739672"/>
                    <a:pt x="1251644" y="715384"/>
                  </a:cubicBezTo>
                  <a:cubicBezTo>
                    <a:pt x="1253072" y="696334"/>
                    <a:pt x="1260216" y="679189"/>
                    <a:pt x="1257835" y="659662"/>
                  </a:cubicBezTo>
                  <a:cubicBezTo>
                    <a:pt x="1255930" y="643470"/>
                    <a:pt x="1248310" y="628706"/>
                    <a:pt x="1246405" y="612990"/>
                  </a:cubicBezTo>
                  <a:cubicBezTo>
                    <a:pt x="1244024" y="596797"/>
                    <a:pt x="1245453" y="580129"/>
                    <a:pt x="1243547" y="563936"/>
                  </a:cubicBezTo>
                  <a:cubicBezTo>
                    <a:pt x="1238785" y="517264"/>
                    <a:pt x="1249262" y="471544"/>
                    <a:pt x="1259264" y="424871"/>
                  </a:cubicBezTo>
                  <a:cubicBezTo>
                    <a:pt x="1265455" y="395344"/>
                    <a:pt x="1247358" y="370579"/>
                    <a:pt x="1246881" y="342956"/>
                  </a:cubicBezTo>
                  <a:cubicBezTo>
                    <a:pt x="1246405" y="313429"/>
                    <a:pt x="1244500" y="284377"/>
                    <a:pt x="1242595" y="255326"/>
                  </a:cubicBezTo>
                  <a:cubicBezTo>
                    <a:pt x="1240690" y="224846"/>
                    <a:pt x="1201637" y="204367"/>
                    <a:pt x="1174968" y="191508"/>
                  </a:cubicBezTo>
                  <a:cubicBezTo>
                    <a:pt x="1163537" y="185793"/>
                    <a:pt x="1151631" y="181031"/>
                    <a:pt x="1139725" y="176268"/>
                  </a:cubicBezTo>
                  <a:cubicBezTo>
                    <a:pt x="1130676" y="172458"/>
                    <a:pt x="1122580" y="168172"/>
                    <a:pt x="1115436" y="161505"/>
                  </a:cubicBezTo>
                  <a:cubicBezTo>
                    <a:pt x="1102101" y="149122"/>
                    <a:pt x="1087814" y="137692"/>
                    <a:pt x="1073050" y="127215"/>
                  </a:cubicBezTo>
                  <a:cubicBezTo>
                    <a:pt x="1073526" y="118642"/>
                    <a:pt x="1064954" y="116737"/>
                    <a:pt x="1061620" y="111022"/>
                  </a:cubicBezTo>
                  <a:cubicBezTo>
                    <a:pt x="1045427" y="101973"/>
                    <a:pt x="1028283" y="93877"/>
                    <a:pt x="1009709" y="91020"/>
                  </a:cubicBezTo>
                  <a:cubicBezTo>
                    <a:pt x="973990" y="85305"/>
                    <a:pt x="934461" y="64826"/>
                    <a:pt x="898742" y="52920"/>
                  </a:cubicBezTo>
                  <a:cubicBezTo>
                    <a:pt x="878264" y="46252"/>
                    <a:pt x="856833" y="35775"/>
                    <a:pt x="835877" y="31965"/>
                  </a:cubicBezTo>
                  <a:cubicBezTo>
                    <a:pt x="816351" y="28155"/>
                    <a:pt x="794920" y="29107"/>
                    <a:pt x="774917" y="26726"/>
                  </a:cubicBezTo>
                  <a:cubicBezTo>
                    <a:pt x="750152" y="23392"/>
                    <a:pt x="725864" y="13867"/>
                    <a:pt x="700622" y="17677"/>
                  </a:cubicBezTo>
                  <a:cubicBezTo>
                    <a:pt x="665856" y="10533"/>
                    <a:pt x="632519" y="-897"/>
                    <a:pt x="595847" y="56"/>
                  </a:cubicBezTo>
                  <a:cubicBezTo>
                    <a:pt x="564415" y="1008"/>
                    <a:pt x="532982" y="2913"/>
                    <a:pt x="502502" y="11010"/>
                  </a:cubicBezTo>
                  <a:cubicBezTo>
                    <a:pt x="429160" y="30536"/>
                    <a:pt x="354389" y="34346"/>
                    <a:pt x="292476" y="83876"/>
                  </a:cubicBezTo>
                  <a:cubicBezTo>
                    <a:pt x="260567" y="109117"/>
                    <a:pt x="222943" y="129120"/>
                    <a:pt x="194368" y="158171"/>
                  </a:cubicBezTo>
                  <a:cubicBezTo>
                    <a:pt x="172461" y="180555"/>
                    <a:pt x="151506" y="203891"/>
                    <a:pt x="131980" y="228180"/>
                  </a:cubicBezTo>
                  <a:cubicBezTo>
                    <a:pt x="114359" y="250087"/>
                    <a:pt x="92927" y="267232"/>
                    <a:pt x="79116" y="292474"/>
                  </a:cubicBezTo>
                  <a:cubicBezTo>
                    <a:pt x="63876" y="320096"/>
                    <a:pt x="47207" y="350576"/>
                    <a:pt x="36730" y="380580"/>
                  </a:cubicBezTo>
                  <a:cubicBezTo>
                    <a:pt x="15299" y="443921"/>
                    <a:pt x="1011" y="510120"/>
                    <a:pt x="58" y="577271"/>
                  </a:cubicBezTo>
                  <a:cubicBezTo>
                    <a:pt x="-418" y="612037"/>
                    <a:pt x="1963" y="646327"/>
                    <a:pt x="9107" y="680617"/>
                  </a:cubicBezTo>
                  <a:cubicBezTo>
                    <a:pt x="20061" y="731576"/>
                    <a:pt x="40063" y="780630"/>
                    <a:pt x="65781" y="825874"/>
                  </a:cubicBezTo>
                  <a:cubicBezTo>
                    <a:pt x="78640" y="848734"/>
                    <a:pt x="92927" y="870641"/>
                    <a:pt x="108643" y="892072"/>
                  </a:cubicBezTo>
                  <a:cubicBezTo>
                    <a:pt x="115787" y="902074"/>
                    <a:pt x="123884" y="911599"/>
                    <a:pt x="131504" y="921600"/>
                  </a:cubicBezTo>
                  <a:cubicBezTo>
                    <a:pt x="155316" y="951604"/>
                    <a:pt x="174842" y="978750"/>
                    <a:pt x="182938" y="1016374"/>
                  </a:cubicBezTo>
                  <a:cubicBezTo>
                    <a:pt x="192940" y="1061617"/>
                    <a:pt x="202465" y="1106861"/>
                    <a:pt x="207227" y="1153058"/>
                  </a:cubicBezTo>
                  <a:cubicBezTo>
                    <a:pt x="212942" y="1209255"/>
                    <a:pt x="214371" y="1267358"/>
                    <a:pt x="199131" y="1322603"/>
                  </a:cubicBezTo>
                  <a:cubicBezTo>
                    <a:pt x="191987" y="1349273"/>
                    <a:pt x="180557" y="1374990"/>
                    <a:pt x="164841" y="1397850"/>
                  </a:cubicBezTo>
                  <a:cubicBezTo>
                    <a:pt x="156268" y="1410233"/>
                    <a:pt x="146267" y="1421186"/>
                    <a:pt x="135790" y="1431664"/>
                  </a:cubicBezTo>
                  <a:cubicBezTo>
                    <a:pt x="126741" y="1440236"/>
                    <a:pt x="112930" y="1448809"/>
                    <a:pt x="131504" y="1453571"/>
                  </a:cubicBezTo>
                  <a:cubicBezTo>
                    <a:pt x="146743" y="1457381"/>
                    <a:pt x="162936" y="1458810"/>
                    <a:pt x="177700" y="1465001"/>
                  </a:cubicBezTo>
                  <a:cubicBezTo>
                    <a:pt x="191511" y="1476431"/>
                    <a:pt x="193892" y="1476431"/>
                    <a:pt x="209132" y="1465954"/>
                  </a:cubicBezTo>
                  <a:cubicBezTo>
                    <a:pt x="210561" y="1465001"/>
                    <a:pt x="212942" y="1464049"/>
                    <a:pt x="213895" y="1462620"/>
                  </a:cubicBezTo>
                  <a:cubicBezTo>
                    <a:pt x="240565" y="1418805"/>
                    <a:pt x="263425" y="1380229"/>
                    <a:pt x="278189" y="1330699"/>
                  </a:cubicBezTo>
                  <a:cubicBezTo>
                    <a:pt x="287714" y="1299266"/>
                    <a:pt x="295810" y="1266881"/>
                    <a:pt x="301049" y="1234020"/>
                  </a:cubicBezTo>
                  <a:cubicBezTo>
                    <a:pt x="305811" y="1206874"/>
                    <a:pt x="301525" y="1174489"/>
                    <a:pt x="324385" y="1156391"/>
                  </a:cubicBezTo>
                  <a:cubicBezTo>
                    <a:pt x="354865" y="1132103"/>
                    <a:pt x="361056" y="1088764"/>
                    <a:pt x="368200" y="1052569"/>
                  </a:cubicBezTo>
                  <a:cubicBezTo>
                    <a:pt x="374391" y="1022565"/>
                    <a:pt x="363914" y="993990"/>
                    <a:pt x="360104" y="962081"/>
                  </a:cubicBezTo>
                  <a:cubicBezTo>
                    <a:pt x="353436" y="901121"/>
                    <a:pt x="349150" y="830160"/>
                    <a:pt x="362961" y="770152"/>
                  </a:cubicBezTo>
                  <a:cubicBezTo>
                    <a:pt x="365342" y="759199"/>
                    <a:pt x="368200" y="748245"/>
                    <a:pt x="373439" y="738720"/>
                  </a:cubicBezTo>
                  <a:cubicBezTo>
                    <a:pt x="383916" y="721099"/>
                    <a:pt x="414396" y="707764"/>
                    <a:pt x="432494" y="699191"/>
                  </a:cubicBezTo>
                  <a:cubicBezTo>
                    <a:pt x="455830" y="688237"/>
                    <a:pt x="481071" y="682046"/>
                    <a:pt x="506312" y="681570"/>
                  </a:cubicBezTo>
                  <a:cubicBezTo>
                    <a:pt x="558700" y="680141"/>
                    <a:pt x="609182" y="702525"/>
                    <a:pt x="643949" y="742054"/>
                  </a:cubicBezTo>
                  <a:cubicBezTo>
                    <a:pt x="686335" y="790155"/>
                    <a:pt x="709671" y="848257"/>
                    <a:pt x="729674" y="908265"/>
                  </a:cubicBezTo>
                  <a:cubicBezTo>
                    <a:pt x="732055" y="915409"/>
                    <a:pt x="729674" y="918266"/>
                    <a:pt x="722530" y="918742"/>
                  </a:cubicBezTo>
                  <a:cubicBezTo>
                    <a:pt x="690145" y="920647"/>
                    <a:pt x="657284" y="921124"/>
                    <a:pt x="624899" y="921600"/>
                  </a:cubicBezTo>
                  <a:cubicBezTo>
                    <a:pt x="609659" y="922076"/>
                    <a:pt x="556319" y="915885"/>
                    <a:pt x="545841" y="932554"/>
                  </a:cubicBezTo>
                  <a:cubicBezTo>
                    <a:pt x="535840" y="948270"/>
                    <a:pt x="566320" y="946841"/>
                    <a:pt x="575369" y="946841"/>
                  </a:cubicBezTo>
                  <a:cubicBezTo>
                    <a:pt x="695860" y="946365"/>
                    <a:pt x="816351" y="946841"/>
                    <a:pt x="936842" y="946841"/>
                  </a:cubicBezTo>
                  <a:cubicBezTo>
                    <a:pt x="943986" y="946841"/>
                    <a:pt x="951606" y="945412"/>
                    <a:pt x="958750" y="949222"/>
                  </a:cubicBezTo>
                  <a:cubicBezTo>
                    <a:pt x="943986" y="957795"/>
                    <a:pt x="945415" y="1000657"/>
                    <a:pt x="943510" y="1015421"/>
                  </a:cubicBezTo>
                  <a:cubicBezTo>
                    <a:pt x="936366" y="1064475"/>
                    <a:pt x="934937" y="1108766"/>
                    <a:pt x="930175" y="1156867"/>
                  </a:cubicBezTo>
                  <a:cubicBezTo>
                    <a:pt x="929222" y="1167345"/>
                    <a:pt x="923508" y="1170679"/>
                    <a:pt x="913983" y="1170679"/>
                  </a:cubicBezTo>
                  <a:cubicBezTo>
                    <a:pt x="900171" y="1170679"/>
                    <a:pt x="883979" y="1170203"/>
                    <a:pt x="869691" y="1173536"/>
                  </a:cubicBezTo>
                  <a:cubicBezTo>
                    <a:pt x="854927" y="1176870"/>
                    <a:pt x="838735" y="1191158"/>
                    <a:pt x="823971" y="1188776"/>
                  </a:cubicBezTo>
                  <a:cubicBezTo>
                    <a:pt x="776346" y="1180680"/>
                    <a:pt x="728721" y="1172108"/>
                    <a:pt x="680620" y="1164011"/>
                  </a:cubicBezTo>
                  <a:cubicBezTo>
                    <a:pt x="657284" y="1160201"/>
                    <a:pt x="633947" y="1155915"/>
                    <a:pt x="610611" y="1152105"/>
                  </a:cubicBezTo>
                  <a:cubicBezTo>
                    <a:pt x="600134" y="1150200"/>
                    <a:pt x="560129" y="1133055"/>
                    <a:pt x="552032" y="1140675"/>
                  </a:cubicBezTo>
                  <a:cubicBezTo>
                    <a:pt x="535364" y="1155915"/>
                    <a:pt x="625375" y="1180204"/>
                    <a:pt x="633947" y="1182109"/>
                  </a:cubicBezTo>
                  <a:cubicBezTo>
                    <a:pt x="697289" y="1197349"/>
                    <a:pt x="756344" y="1221161"/>
                    <a:pt x="818256" y="1240211"/>
                  </a:cubicBezTo>
                  <a:cubicBezTo>
                    <a:pt x="826352" y="1242593"/>
                    <a:pt x="833020" y="1246879"/>
                    <a:pt x="839211" y="1253070"/>
                  </a:cubicBezTo>
                  <a:cubicBezTo>
                    <a:pt x="853499" y="1257833"/>
                    <a:pt x="865881" y="1276406"/>
                    <a:pt x="876359" y="1286408"/>
                  </a:cubicBezTo>
                  <a:cubicBezTo>
                    <a:pt x="912077" y="1321174"/>
                    <a:pt x="947796" y="1346891"/>
                    <a:pt x="988754" y="1374990"/>
                  </a:cubicBezTo>
                  <a:cubicBezTo>
                    <a:pt x="949225" y="1379753"/>
                    <a:pt x="909696" y="1378324"/>
                    <a:pt x="870644" y="1376895"/>
                  </a:cubicBezTo>
                  <a:cubicBezTo>
                    <a:pt x="838735" y="1375466"/>
                    <a:pt x="804921" y="1375466"/>
                    <a:pt x="781585" y="1400708"/>
                  </a:cubicBezTo>
                  <a:cubicBezTo>
                    <a:pt x="761106" y="1423091"/>
                    <a:pt x="760154" y="1453571"/>
                    <a:pt x="753486" y="1481194"/>
                  </a:cubicBezTo>
                  <a:cubicBezTo>
                    <a:pt x="744914" y="1515960"/>
                    <a:pt x="736341" y="1550250"/>
                    <a:pt x="731102" y="1585969"/>
                  </a:cubicBezTo>
                  <a:cubicBezTo>
                    <a:pt x="725864" y="1626450"/>
                    <a:pt x="723482" y="1666931"/>
                    <a:pt x="724911" y="1707889"/>
                  </a:cubicBezTo>
                  <a:cubicBezTo>
                    <a:pt x="728245" y="1801710"/>
                    <a:pt x="769679" y="1884101"/>
                    <a:pt x="819209" y="1961730"/>
                  </a:cubicBezTo>
                  <a:cubicBezTo>
                    <a:pt x="829210" y="1977447"/>
                    <a:pt x="839687" y="1992686"/>
                    <a:pt x="850165" y="2007927"/>
                  </a:cubicBezTo>
                  <a:cubicBezTo>
                    <a:pt x="857785" y="2018880"/>
                    <a:pt x="863976" y="2026024"/>
                    <a:pt x="867786" y="2005545"/>
                  </a:cubicBezTo>
                  <a:cubicBezTo>
                    <a:pt x="876359" y="1961254"/>
                    <a:pt x="849212" y="1906485"/>
                    <a:pt x="837306" y="1863623"/>
                  </a:cubicBezTo>
                  <a:cubicBezTo>
                    <a:pt x="825876" y="1822189"/>
                    <a:pt x="813970" y="1780755"/>
                    <a:pt x="802540" y="1739321"/>
                  </a:cubicBezTo>
                  <a:cubicBezTo>
                    <a:pt x="792539" y="1703603"/>
                    <a:pt x="799682" y="1662645"/>
                    <a:pt x="805397" y="1626450"/>
                  </a:cubicBezTo>
                  <a:cubicBezTo>
                    <a:pt x="809684" y="1600256"/>
                    <a:pt x="814922" y="1574063"/>
                    <a:pt x="820161" y="1547869"/>
                  </a:cubicBezTo>
                  <a:cubicBezTo>
                    <a:pt x="822542" y="1535010"/>
                    <a:pt x="823971" y="1521675"/>
                    <a:pt x="827305" y="1509293"/>
                  </a:cubicBezTo>
                  <a:cubicBezTo>
                    <a:pt x="829686" y="1501196"/>
                    <a:pt x="834925" y="1494053"/>
                    <a:pt x="836354" y="1485956"/>
                  </a:cubicBezTo>
                  <a:cubicBezTo>
                    <a:pt x="839211" y="1472621"/>
                    <a:pt x="847784" y="1465478"/>
                    <a:pt x="860166" y="1463096"/>
                  </a:cubicBezTo>
                  <a:cubicBezTo>
                    <a:pt x="906362" y="1454524"/>
                    <a:pt x="953035" y="1450238"/>
                    <a:pt x="1000184" y="1449761"/>
                  </a:cubicBezTo>
                  <a:cubicBezTo>
                    <a:pt x="1042570" y="1449285"/>
                    <a:pt x="1091147" y="1446428"/>
                    <a:pt x="1131152" y="1462144"/>
                  </a:cubicBezTo>
                  <a:cubicBezTo>
                    <a:pt x="1156394" y="1472145"/>
                    <a:pt x="1174015" y="1470240"/>
                    <a:pt x="1189255" y="1442141"/>
                  </a:cubicBezTo>
                  <a:cubicBezTo>
                    <a:pt x="1196875" y="1430235"/>
                    <a:pt x="1203066" y="1417376"/>
                    <a:pt x="1208781" y="1404994"/>
                  </a:cubicBezTo>
                  <a:cubicBezTo>
                    <a:pt x="1238785" y="1342129"/>
                    <a:pt x="1279266" y="1282121"/>
                    <a:pt x="1301650" y="1216399"/>
                  </a:cubicBezTo>
                  <a:cubicBezTo>
                    <a:pt x="1323081" y="1152581"/>
                    <a:pt x="1335464" y="1083049"/>
                    <a:pt x="1325939" y="1015897"/>
                  </a:cubicBezTo>
                  <a:cubicBezTo>
                    <a:pt x="1324034" y="1002562"/>
                    <a:pt x="1322129" y="988275"/>
                    <a:pt x="1317843" y="975416"/>
                  </a:cubicBezTo>
                  <a:cubicBezTo>
                    <a:pt x="1321176" y="972559"/>
                    <a:pt x="1320700" y="971130"/>
                    <a:pt x="1320224" y="970177"/>
                  </a:cubicBezTo>
                  <a:close/>
                  <a:moveTo>
                    <a:pt x="398680" y="447255"/>
                  </a:moveTo>
                  <a:cubicBezTo>
                    <a:pt x="411062" y="447255"/>
                    <a:pt x="423445" y="447255"/>
                    <a:pt x="435827" y="449160"/>
                  </a:cubicBezTo>
                  <a:cubicBezTo>
                    <a:pt x="403919" y="475354"/>
                    <a:pt x="370581" y="498214"/>
                    <a:pt x="330100" y="509167"/>
                  </a:cubicBezTo>
                  <a:cubicBezTo>
                    <a:pt x="305811" y="516787"/>
                    <a:pt x="281046" y="516311"/>
                    <a:pt x="254376" y="512025"/>
                  </a:cubicBezTo>
                  <a:cubicBezTo>
                    <a:pt x="290571" y="492022"/>
                    <a:pt x="292000" y="458685"/>
                    <a:pt x="290571" y="423442"/>
                  </a:cubicBezTo>
                  <a:cubicBezTo>
                    <a:pt x="281046" y="423442"/>
                    <a:pt x="273902" y="431062"/>
                    <a:pt x="266759" y="436777"/>
                  </a:cubicBezTo>
                  <a:cubicBezTo>
                    <a:pt x="245804" y="454399"/>
                    <a:pt x="225325" y="472496"/>
                    <a:pt x="204846" y="490594"/>
                  </a:cubicBezTo>
                  <a:cubicBezTo>
                    <a:pt x="192940" y="500595"/>
                    <a:pt x="181510" y="511549"/>
                    <a:pt x="166270" y="516787"/>
                  </a:cubicBezTo>
                  <a:cubicBezTo>
                    <a:pt x="229611" y="432491"/>
                    <a:pt x="301049" y="358672"/>
                    <a:pt x="399632" y="316762"/>
                  </a:cubicBezTo>
                  <a:cubicBezTo>
                    <a:pt x="400585" y="317715"/>
                    <a:pt x="401537" y="318667"/>
                    <a:pt x="402490" y="319620"/>
                  </a:cubicBezTo>
                  <a:cubicBezTo>
                    <a:pt x="392012" y="334384"/>
                    <a:pt x="382011" y="349147"/>
                    <a:pt x="371534" y="363911"/>
                  </a:cubicBezTo>
                  <a:cubicBezTo>
                    <a:pt x="369629" y="366292"/>
                    <a:pt x="366295" y="369150"/>
                    <a:pt x="368200" y="372484"/>
                  </a:cubicBezTo>
                  <a:cubicBezTo>
                    <a:pt x="370105" y="375817"/>
                    <a:pt x="374391" y="374389"/>
                    <a:pt x="377249" y="373912"/>
                  </a:cubicBezTo>
                  <a:cubicBezTo>
                    <a:pt x="399632" y="370102"/>
                    <a:pt x="422016" y="366292"/>
                    <a:pt x="444400" y="362482"/>
                  </a:cubicBezTo>
                  <a:cubicBezTo>
                    <a:pt x="448210" y="362006"/>
                    <a:pt x="452496" y="361530"/>
                    <a:pt x="457259" y="362006"/>
                  </a:cubicBezTo>
                  <a:cubicBezTo>
                    <a:pt x="432970" y="375817"/>
                    <a:pt x="414872" y="395344"/>
                    <a:pt x="397727" y="416775"/>
                  </a:cubicBezTo>
                  <a:cubicBezTo>
                    <a:pt x="397727" y="416775"/>
                    <a:pt x="397727" y="416775"/>
                    <a:pt x="397727" y="416775"/>
                  </a:cubicBezTo>
                  <a:cubicBezTo>
                    <a:pt x="394870" y="422014"/>
                    <a:pt x="392489" y="426776"/>
                    <a:pt x="389631" y="432015"/>
                  </a:cubicBezTo>
                  <a:cubicBezTo>
                    <a:pt x="382487" y="445826"/>
                    <a:pt x="383440" y="447255"/>
                    <a:pt x="398680" y="447255"/>
                  </a:cubicBezTo>
                  <a:close/>
                  <a:moveTo>
                    <a:pt x="960655" y="859211"/>
                  </a:moveTo>
                  <a:cubicBezTo>
                    <a:pt x="955416" y="859211"/>
                    <a:pt x="949701" y="858735"/>
                    <a:pt x="944939" y="861116"/>
                  </a:cubicBezTo>
                  <a:cubicBezTo>
                    <a:pt x="949701" y="866355"/>
                    <a:pt x="951130" y="873022"/>
                    <a:pt x="952083" y="879214"/>
                  </a:cubicBezTo>
                  <a:cubicBezTo>
                    <a:pt x="954940" y="895882"/>
                    <a:pt x="948749" y="905407"/>
                    <a:pt x="931604" y="906360"/>
                  </a:cubicBezTo>
                  <a:cubicBezTo>
                    <a:pt x="879216" y="909694"/>
                    <a:pt x="826352" y="909217"/>
                    <a:pt x="773965" y="907789"/>
                  </a:cubicBezTo>
                  <a:cubicBezTo>
                    <a:pt x="764916" y="907789"/>
                    <a:pt x="765392" y="901597"/>
                    <a:pt x="765869" y="895882"/>
                  </a:cubicBezTo>
                  <a:cubicBezTo>
                    <a:pt x="768250" y="875880"/>
                    <a:pt x="771107" y="855877"/>
                    <a:pt x="773489" y="835399"/>
                  </a:cubicBezTo>
                  <a:cubicBezTo>
                    <a:pt x="773489" y="835399"/>
                    <a:pt x="773489" y="835399"/>
                    <a:pt x="773489" y="835399"/>
                  </a:cubicBezTo>
                  <a:cubicBezTo>
                    <a:pt x="773965" y="832541"/>
                    <a:pt x="774441" y="830160"/>
                    <a:pt x="774917" y="827302"/>
                  </a:cubicBezTo>
                  <a:cubicBezTo>
                    <a:pt x="775870" y="794917"/>
                    <a:pt x="781585" y="762532"/>
                    <a:pt x="785871" y="730624"/>
                  </a:cubicBezTo>
                  <a:cubicBezTo>
                    <a:pt x="789681" y="708716"/>
                    <a:pt x="786824" y="684904"/>
                    <a:pt x="803016" y="665854"/>
                  </a:cubicBezTo>
                  <a:cubicBezTo>
                    <a:pt x="810160" y="654900"/>
                    <a:pt x="821590" y="651090"/>
                    <a:pt x="832544" y="645375"/>
                  </a:cubicBezTo>
                  <a:cubicBezTo>
                    <a:pt x="894933" y="610609"/>
                    <a:pt x="959702" y="579176"/>
                    <a:pt x="1023044" y="546315"/>
                  </a:cubicBezTo>
                  <a:cubicBezTo>
                    <a:pt x="1026377" y="544410"/>
                    <a:pt x="1030664" y="541076"/>
                    <a:pt x="1033997" y="545839"/>
                  </a:cubicBezTo>
                  <a:cubicBezTo>
                    <a:pt x="1037331" y="550125"/>
                    <a:pt x="1033045" y="553459"/>
                    <a:pt x="1030664" y="556792"/>
                  </a:cubicBezTo>
                  <a:cubicBezTo>
                    <a:pt x="987801" y="610609"/>
                    <a:pt x="945415" y="664425"/>
                    <a:pt x="902552" y="718241"/>
                  </a:cubicBezTo>
                  <a:cubicBezTo>
                    <a:pt x="900647" y="723956"/>
                    <a:pt x="905410" y="726814"/>
                    <a:pt x="907315" y="731100"/>
                  </a:cubicBezTo>
                  <a:cubicBezTo>
                    <a:pt x="907315" y="731100"/>
                    <a:pt x="907315" y="731100"/>
                    <a:pt x="907315" y="731100"/>
                  </a:cubicBezTo>
                  <a:cubicBezTo>
                    <a:pt x="933985" y="718717"/>
                    <a:pt x="957797" y="701096"/>
                    <a:pt x="983039" y="686809"/>
                  </a:cubicBezTo>
                  <a:cubicBezTo>
                    <a:pt x="994469" y="680141"/>
                    <a:pt x="1005899" y="673474"/>
                    <a:pt x="1016852" y="666330"/>
                  </a:cubicBezTo>
                  <a:cubicBezTo>
                    <a:pt x="1018758" y="666330"/>
                    <a:pt x="1020662" y="665377"/>
                    <a:pt x="1022567" y="664425"/>
                  </a:cubicBezTo>
                  <a:cubicBezTo>
                    <a:pt x="1020662" y="664901"/>
                    <a:pt x="1018758" y="665377"/>
                    <a:pt x="1016852" y="666330"/>
                  </a:cubicBezTo>
                  <a:cubicBezTo>
                    <a:pt x="1028283" y="659662"/>
                    <a:pt x="1039712" y="652519"/>
                    <a:pt x="1051143" y="645851"/>
                  </a:cubicBezTo>
                  <a:cubicBezTo>
                    <a:pt x="1082099" y="626801"/>
                    <a:pt x="1112579" y="608227"/>
                    <a:pt x="1143535" y="589177"/>
                  </a:cubicBezTo>
                  <a:cubicBezTo>
                    <a:pt x="1148297" y="586320"/>
                    <a:pt x="1153060" y="582986"/>
                    <a:pt x="1158299" y="580129"/>
                  </a:cubicBezTo>
                  <a:cubicBezTo>
                    <a:pt x="1179254" y="567746"/>
                    <a:pt x="1176872" y="565841"/>
                    <a:pt x="1186397" y="590130"/>
                  </a:cubicBezTo>
                  <a:cubicBezTo>
                    <a:pt x="1204019" y="634897"/>
                    <a:pt x="1207829" y="680617"/>
                    <a:pt x="1197827" y="727766"/>
                  </a:cubicBezTo>
                  <a:cubicBezTo>
                    <a:pt x="1195922" y="741577"/>
                    <a:pt x="1193541" y="755389"/>
                    <a:pt x="1188779" y="768247"/>
                  </a:cubicBezTo>
                  <a:cubicBezTo>
                    <a:pt x="1188779" y="768247"/>
                    <a:pt x="1188779" y="768247"/>
                    <a:pt x="1188779" y="768247"/>
                  </a:cubicBezTo>
                  <a:cubicBezTo>
                    <a:pt x="1184493" y="795394"/>
                    <a:pt x="1177349" y="822540"/>
                    <a:pt x="1176872" y="850162"/>
                  </a:cubicBezTo>
                  <a:cubicBezTo>
                    <a:pt x="1176872" y="859211"/>
                    <a:pt x="1169729" y="858735"/>
                    <a:pt x="1163537" y="858735"/>
                  </a:cubicBezTo>
                  <a:cubicBezTo>
                    <a:pt x="1134010" y="858735"/>
                    <a:pt x="1104006" y="858735"/>
                    <a:pt x="1074479" y="858735"/>
                  </a:cubicBezTo>
                  <a:cubicBezTo>
                    <a:pt x="1036855" y="859211"/>
                    <a:pt x="998755" y="859211"/>
                    <a:pt x="960655" y="859211"/>
                  </a:cubicBezTo>
                  <a:close/>
                  <a:moveTo>
                    <a:pt x="1281171" y="1123054"/>
                  </a:moveTo>
                  <a:cubicBezTo>
                    <a:pt x="1280695" y="1129245"/>
                    <a:pt x="1279266" y="1135436"/>
                    <a:pt x="1278314" y="1141151"/>
                  </a:cubicBezTo>
                  <a:cubicBezTo>
                    <a:pt x="1278314" y="1141151"/>
                    <a:pt x="1278314" y="1141151"/>
                    <a:pt x="1278314" y="1141151"/>
                  </a:cubicBezTo>
                  <a:cubicBezTo>
                    <a:pt x="1278314" y="1144485"/>
                    <a:pt x="1278314" y="1147819"/>
                    <a:pt x="1277837" y="1151153"/>
                  </a:cubicBezTo>
                  <a:cubicBezTo>
                    <a:pt x="1273075" y="1180680"/>
                    <a:pt x="1257835" y="1191634"/>
                    <a:pt x="1230212" y="1181633"/>
                  </a:cubicBezTo>
                  <a:cubicBezTo>
                    <a:pt x="1201161" y="1171155"/>
                    <a:pt x="1171158" y="1165916"/>
                    <a:pt x="1142106" y="1157820"/>
                  </a:cubicBezTo>
                  <a:cubicBezTo>
                    <a:pt x="1122104" y="1154486"/>
                    <a:pt x="1102101" y="1150676"/>
                    <a:pt x="1082099" y="1147342"/>
                  </a:cubicBezTo>
                  <a:cubicBezTo>
                    <a:pt x="1076860" y="1146390"/>
                    <a:pt x="1071621" y="1145438"/>
                    <a:pt x="1067811" y="1150676"/>
                  </a:cubicBezTo>
                  <a:cubicBezTo>
                    <a:pt x="1068764" y="1161154"/>
                    <a:pt x="1078765" y="1159249"/>
                    <a:pt x="1084480" y="1163535"/>
                  </a:cubicBezTo>
                  <a:lnTo>
                    <a:pt x="1084480" y="1163535"/>
                  </a:lnTo>
                  <a:cubicBezTo>
                    <a:pt x="1108769" y="1172108"/>
                    <a:pt x="1133058" y="1180204"/>
                    <a:pt x="1156870" y="1190205"/>
                  </a:cubicBezTo>
                  <a:lnTo>
                    <a:pt x="1156870" y="1190205"/>
                  </a:lnTo>
                  <a:cubicBezTo>
                    <a:pt x="1164014" y="1191634"/>
                    <a:pt x="1170681" y="1194015"/>
                    <a:pt x="1176872" y="1197349"/>
                  </a:cubicBezTo>
                  <a:lnTo>
                    <a:pt x="1176872" y="1197349"/>
                  </a:lnTo>
                  <a:cubicBezTo>
                    <a:pt x="1201161" y="1205921"/>
                    <a:pt x="1225926" y="1214970"/>
                    <a:pt x="1250215" y="1223543"/>
                  </a:cubicBezTo>
                  <a:cubicBezTo>
                    <a:pt x="1257835" y="1226400"/>
                    <a:pt x="1259740" y="1229734"/>
                    <a:pt x="1255930" y="1237354"/>
                  </a:cubicBezTo>
                  <a:cubicBezTo>
                    <a:pt x="1247834" y="1251165"/>
                    <a:pt x="1240214" y="1265453"/>
                    <a:pt x="1232594" y="1279740"/>
                  </a:cubicBezTo>
                  <a:cubicBezTo>
                    <a:pt x="1232594" y="1279740"/>
                    <a:pt x="1232594" y="1279740"/>
                    <a:pt x="1232594" y="1279740"/>
                  </a:cubicBezTo>
                  <a:cubicBezTo>
                    <a:pt x="1229736" y="1286884"/>
                    <a:pt x="1226403" y="1294028"/>
                    <a:pt x="1221640" y="1300219"/>
                  </a:cubicBezTo>
                  <a:cubicBezTo>
                    <a:pt x="1221640" y="1300219"/>
                    <a:pt x="1221640" y="1300219"/>
                    <a:pt x="1221640" y="1300219"/>
                  </a:cubicBezTo>
                  <a:cubicBezTo>
                    <a:pt x="1209258" y="1328318"/>
                    <a:pt x="1194018" y="1354988"/>
                    <a:pt x="1178777" y="1381181"/>
                  </a:cubicBezTo>
                  <a:cubicBezTo>
                    <a:pt x="1166395" y="1402613"/>
                    <a:pt x="1146869" y="1406899"/>
                    <a:pt x="1124485" y="1392611"/>
                  </a:cubicBezTo>
                  <a:cubicBezTo>
                    <a:pt x="1090671" y="1371656"/>
                    <a:pt x="1057810" y="1349273"/>
                    <a:pt x="1024472" y="1327841"/>
                  </a:cubicBezTo>
                  <a:cubicBezTo>
                    <a:pt x="1024472" y="1327841"/>
                    <a:pt x="1024472" y="1327841"/>
                    <a:pt x="1024472" y="1327841"/>
                  </a:cubicBezTo>
                  <a:cubicBezTo>
                    <a:pt x="988277" y="1304029"/>
                    <a:pt x="951606" y="1280693"/>
                    <a:pt x="915411" y="1256404"/>
                  </a:cubicBezTo>
                  <a:cubicBezTo>
                    <a:pt x="904458" y="1249260"/>
                    <a:pt x="902552" y="1236401"/>
                    <a:pt x="899219" y="1224971"/>
                  </a:cubicBezTo>
                  <a:cubicBezTo>
                    <a:pt x="897314" y="1219256"/>
                    <a:pt x="903029" y="1219733"/>
                    <a:pt x="906362" y="1219733"/>
                  </a:cubicBezTo>
                  <a:cubicBezTo>
                    <a:pt x="920650" y="1220209"/>
                    <a:pt x="935414" y="1221638"/>
                    <a:pt x="949701" y="1222590"/>
                  </a:cubicBezTo>
                  <a:cubicBezTo>
                    <a:pt x="968275" y="1221638"/>
                    <a:pt x="968275" y="1221638"/>
                    <a:pt x="971609" y="1202588"/>
                  </a:cubicBezTo>
                  <a:cubicBezTo>
                    <a:pt x="972561" y="1197349"/>
                    <a:pt x="973514" y="1192110"/>
                    <a:pt x="974466" y="1186871"/>
                  </a:cubicBezTo>
                  <a:cubicBezTo>
                    <a:pt x="974466" y="1186871"/>
                    <a:pt x="974466" y="1186871"/>
                    <a:pt x="974466" y="1186871"/>
                  </a:cubicBezTo>
                  <a:cubicBezTo>
                    <a:pt x="974942" y="1182109"/>
                    <a:pt x="974942" y="1177346"/>
                    <a:pt x="975419" y="1173060"/>
                  </a:cubicBezTo>
                  <a:cubicBezTo>
                    <a:pt x="975895" y="1170203"/>
                    <a:pt x="976371" y="1167821"/>
                    <a:pt x="976847" y="1164964"/>
                  </a:cubicBezTo>
                  <a:cubicBezTo>
                    <a:pt x="976847" y="1164964"/>
                    <a:pt x="976847" y="1164964"/>
                    <a:pt x="976847" y="1164964"/>
                  </a:cubicBezTo>
                  <a:cubicBezTo>
                    <a:pt x="977800" y="1154486"/>
                    <a:pt x="979229" y="1144009"/>
                    <a:pt x="980181" y="1133531"/>
                  </a:cubicBezTo>
                  <a:lnTo>
                    <a:pt x="980181" y="1133531"/>
                  </a:lnTo>
                  <a:cubicBezTo>
                    <a:pt x="986849" y="1074476"/>
                    <a:pt x="993516" y="1014945"/>
                    <a:pt x="1000184" y="955890"/>
                  </a:cubicBezTo>
                  <a:cubicBezTo>
                    <a:pt x="1000660" y="949699"/>
                    <a:pt x="1002089" y="943507"/>
                    <a:pt x="1003517" y="937792"/>
                  </a:cubicBezTo>
                  <a:cubicBezTo>
                    <a:pt x="1007804" y="921600"/>
                    <a:pt x="1017805" y="913504"/>
                    <a:pt x="1034474" y="912075"/>
                  </a:cubicBezTo>
                  <a:cubicBezTo>
                    <a:pt x="1088766" y="907789"/>
                    <a:pt x="1143535" y="903979"/>
                    <a:pt x="1197827" y="902550"/>
                  </a:cubicBezTo>
                  <a:cubicBezTo>
                    <a:pt x="1209258" y="902074"/>
                    <a:pt x="1220211" y="903026"/>
                    <a:pt x="1230689" y="907789"/>
                  </a:cubicBezTo>
                  <a:cubicBezTo>
                    <a:pt x="1244500" y="913980"/>
                    <a:pt x="1253072" y="923981"/>
                    <a:pt x="1256883" y="938745"/>
                  </a:cubicBezTo>
                  <a:cubicBezTo>
                    <a:pt x="1265931" y="973987"/>
                    <a:pt x="1271170" y="1010182"/>
                    <a:pt x="1277837" y="1045901"/>
                  </a:cubicBezTo>
                  <a:cubicBezTo>
                    <a:pt x="1279743" y="1055902"/>
                    <a:pt x="1276409" y="1059236"/>
                    <a:pt x="1266408" y="1059236"/>
                  </a:cubicBezTo>
                  <a:cubicBezTo>
                    <a:pt x="1242595" y="1058760"/>
                    <a:pt x="1219259" y="1058760"/>
                    <a:pt x="1195446" y="1058760"/>
                  </a:cubicBezTo>
                  <a:lnTo>
                    <a:pt x="1195446" y="1058760"/>
                  </a:lnTo>
                  <a:cubicBezTo>
                    <a:pt x="1188779" y="1058760"/>
                    <a:pt x="1182587" y="1058760"/>
                    <a:pt x="1175920" y="1058760"/>
                  </a:cubicBezTo>
                  <a:cubicBezTo>
                    <a:pt x="1175920" y="1058760"/>
                    <a:pt x="1175920" y="1058760"/>
                    <a:pt x="1175920" y="1058760"/>
                  </a:cubicBezTo>
                  <a:cubicBezTo>
                    <a:pt x="1146869" y="1058760"/>
                    <a:pt x="1117341" y="1059236"/>
                    <a:pt x="1088290" y="1059236"/>
                  </a:cubicBezTo>
                  <a:cubicBezTo>
                    <a:pt x="1083051" y="1059236"/>
                    <a:pt x="1075908" y="1057331"/>
                    <a:pt x="1075431" y="1066380"/>
                  </a:cubicBezTo>
                  <a:cubicBezTo>
                    <a:pt x="1075431" y="1074476"/>
                    <a:pt x="1081622" y="1073524"/>
                    <a:pt x="1086861" y="1074476"/>
                  </a:cubicBezTo>
                  <a:cubicBezTo>
                    <a:pt x="1096862" y="1076381"/>
                    <a:pt x="1107340" y="1075429"/>
                    <a:pt x="1117341" y="1077810"/>
                  </a:cubicBezTo>
                  <a:cubicBezTo>
                    <a:pt x="1118294" y="1077810"/>
                    <a:pt x="1119722" y="1078286"/>
                    <a:pt x="1121151" y="1078763"/>
                  </a:cubicBezTo>
                  <a:cubicBezTo>
                    <a:pt x="1144964" y="1080667"/>
                    <a:pt x="1168776" y="1082096"/>
                    <a:pt x="1193065" y="1084001"/>
                  </a:cubicBezTo>
                  <a:cubicBezTo>
                    <a:pt x="1211639" y="1084954"/>
                    <a:pt x="1230212" y="1085430"/>
                    <a:pt x="1248786" y="1086383"/>
                  </a:cubicBezTo>
                  <a:cubicBezTo>
                    <a:pt x="1273551" y="1087811"/>
                    <a:pt x="1282600" y="1098289"/>
                    <a:pt x="1281171" y="1123054"/>
                  </a:cubicBezTo>
                  <a:close/>
                </a:path>
              </a:pathLst>
            </a:custGeom>
            <a:solidFill>
              <a:schemeClr val="accent2"/>
            </a:solidFill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" name="Graphic 110">
              <a:extLst>
                <a:ext uri="{FF2B5EF4-FFF2-40B4-BE49-F238E27FC236}">
                  <a16:creationId xmlns:a16="http://schemas.microsoft.com/office/drawing/2014/main" id="{B52E842F-7F77-4197-BCD2-B4C52267BD48}"/>
                </a:ext>
              </a:extLst>
            </p:cNvPr>
            <p:cNvGrpSpPr/>
            <p:nvPr/>
          </p:nvGrpSpPr>
          <p:grpSpPr>
            <a:xfrm>
              <a:off x="4500120" y="2751423"/>
              <a:ext cx="1595880" cy="2121881"/>
              <a:chOff x="180930" y="4389723"/>
              <a:chExt cx="1595880" cy="2121881"/>
            </a:xfrm>
            <a:solidFill>
              <a:schemeClr val="accent1"/>
            </a:solidFill>
          </p:grpSpPr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EB166063-4EF4-4277-846D-964629FD333E}"/>
                  </a:ext>
                </a:extLst>
              </p:cNvPr>
              <p:cNvSpPr/>
              <p:nvPr/>
            </p:nvSpPr>
            <p:spPr>
              <a:xfrm>
                <a:off x="353700" y="5451345"/>
                <a:ext cx="1428" cy="952"/>
              </a:xfrm>
              <a:custGeom>
                <a:avLst/>
                <a:gdLst>
                  <a:gd name="connsiteX0" fmla="*/ 1429 w 1428"/>
                  <a:gd name="connsiteY0" fmla="*/ 953 h 952"/>
                  <a:gd name="connsiteX1" fmla="*/ 0 w 1428"/>
                  <a:gd name="connsiteY1" fmla="*/ 0 h 952"/>
                  <a:gd name="connsiteX2" fmla="*/ 1429 w 1428"/>
                  <a:gd name="connsiteY2" fmla="*/ 953 h 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28" h="952">
                    <a:moveTo>
                      <a:pt x="1429" y="953"/>
                    </a:moveTo>
                    <a:cubicBezTo>
                      <a:pt x="953" y="476"/>
                      <a:pt x="476" y="476"/>
                      <a:pt x="0" y="0"/>
                    </a:cubicBezTo>
                    <a:cubicBezTo>
                      <a:pt x="476" y="476"/>
                      <a:pt x="953" y="953"/>
                      <a:pt x="1429" y="953"/>
                    </a:cubicBezTo>
                    <a:close/>
                  </a:path>
                </a:pathLst>
              </a:custGeom>
              <a:grpFill/>
              <a:ln w="4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4FA7DB86-F518-4832-8B58-921A7017E8DE}"/>
                  </a:ext>
                </a:extLst>
              </p:cNvPr>
              <p:cNvSpPr/>
              <p:nvPr/>
            </p:nvSpPr>
            <p:spPr>
              <a:xfrm>
                <a:off x="180930" y="4389723"/>
                <a:ext cx="1595880" cy="2121881"/>
              </a:xfrm>
              <a:custGeom>
                <a:avLst/>
                <a:gdLst>
                  <a:gd name="connsiteX0" fmla="*/ 1589614 w 1595880"/>
                  <a:gd name="connsiteY0" fmla="*/ 380585 h 2121881"/>
                  <a:gd name="connsiteX1" fmla="*/ 1561039 w 1595880"/>
                  <a:gd name="connsiteY1" fmla="*/ 236757 h 2121881"/>
                  <a:gd name="connsiteX2" fmla="*/ 1552467 w 1595880"/>
                  <a:gd name="connsiteY2" fmla="*/ 217707 h 2121881"/>
                  <a:gd name="connsiteX3" fmla="*/ 1373873 w 1595880"/>
                  <a:gd name="connsiteY3" fmla="*/ 171511 h 2121881"/>
                  <a:gd name="connsiteX4" fmla="*/ 1366253 w 1595880"/>
                  <a:gd name="connsiteY4" fmla="*/ 169130 h 2121881"/>
                  <a:gd name="connsiteX5" fmla="*/ 1362919 w 1595880"/>
                  <a:gd name="connsiteY5" fmla="*/ 165796 h 2121881"/>
                  <a:gd name="connsiteX6" fmla="*/ 1295768 w 1595880"/>
                  <a:gd name="connsiteY6" fmla="*/ 131982 h 2121881"/>
                  <a:gd name="connsiteX7" fmla="*/ 1219091 w 1595880"/>
                  <a:gd name="connsiteY7" fmla="*/ 157700 h 2121881"/>
                  <a:gd name="connsiteX8" fmla="*/ 1139082 w 1595880"/>
                  <a:gd name="connsiteY8" fmla="*/ 97216 h 2121881"/>
                  <a:gd name="connsiteX9" fmla="*/ 994301 w 1595880"/>
                  <a:gd name="connsiteY9" fmla="*/ 30541 h 2121881"/>
                  <a:gd name="connsiteX10" fmla="*/ 837139 w 1595880"/>
                  <a:gd name="connsiteY10" fmla="*/ 2442 h 2121881"/>
                  <a:gd name="connsiteX11" fmla="*/ 733793 w 1595880"/>
                  <a:gd name="connsiteY11" fmla="*/ 1013 h 2121881"/>
                  <a:gd name="connsiteX12" fmla="*/ 617111 w 1595880"/>
                  <a:gd name="connsiteY12" fmla="*/ 14825 h 2121881"/>
                  <a:gd name="connsiteX13" fmla="*/ 518051 w 1595880"/>
                  <a:gd name="connsiteY13" fmla="*/ 47686 h 2121881"/>
                  <a:gd name="connsiteX14" fmla="*/ 400894 w 1595880"/>
                  <a:gd name="connsiteY14" fmla="*/ 89120 h 2121881"/>
                  <a:gd name="connsiteX15" fmla="*/ 262781 w 1595880"/>
                  <a:gd name="connsiteY15" fmla="*/ 206277 h 2121881"/>
                  <a:gd name="connsiteX16" fmla="*/ 253733 w 1595880"/>
                  <a:gd name="connsiteY16" fmla="*/ 247711 h 2121881"/>
                  <a:gd name="connsiteX17" fmla="*/ 232301 w 1595880"/>
                  <a:gd name="connsiteY17" fmla="*/ 278191 h 2121881"/>
                  <a:gd name="connsiteX18" fmla="*/ 154196 w 1595880"/>
                  <a:gd name="connsiteY18" fmla="*/ 439164 h 2121881"/>
                  <a:gd name="connsiteX19" fmla="*/ 144195 w 1595880"/>
                  <a:gd name="connsiteY19" fmla="*/ 605851 h 2121881"/>
                  <a:gd name="connsiteX20" fmla="*/ 98951 w 1595880"/>
                  <a:gd name="connsiteY20" fmla="*/ 714912 h 2121881"/>
                  <a:gd name="connsiteX21" fmla="*/ 26085 w 1595880"/>
                  <a:gd name="connsiteY21" fmla="*/ 828736 h 2121881"/>
                  <a:gd name="connsiteX22" fmla="*/ 1320 w 1595880"/>
                  <a:gd name="connsiteY22" fmla="*/ 959705 h 2121881"/>
                  <a:gd name="connsiteX23" fmla="*/ 31800 w 1595880"/>
                  <a:gd name="connsiteY23" fmla="*/ 1140204 h 2121881"/>
                  <a:gd name="connsiteX24" fmla="*/ 117049 w 1595880"/>
                  <a:gd name="connsiteY24" fmla="*/ 1303081 h 2121881"/>
                  <a:gd name="connsiteX25" fmla="*/ 192773 w 1595880"/>
                  <a:gd name="connsiteY25" fmla="*/ 1374043 h 2121881"/>
                  <a:gd name="connsiteX26" fmla="*/ 507574 w 1595880"/>
                  <a:gd name="connsiteY26" fmla="*/ 1359755 h 2121881"/>
                  <a:gd name="connsiteX27" fmla="*/ 632351 w 1595880"/>
                  <a:gd name="connsiteY27" fmla="*/ 1416905 h 2121881"/>
                  <a:gd name="connsiteX28" fmla="*/ 682834 w 1595880"/>
                  <a:gd name="connsiteY28" fmla="*/ 1519299 h 2121881"/>
                  <a:gd name="connsiteX29" fmla="*/ 689978 w 1595880"/>
                  <a:gd name="connsiteY29" fmla="*/ 1637885 h 2121881"/>
                  <a:gd name="connsiteX30" fmla="*/ 660450 w 1595880"/>
                  <a:gd name="connsiteY30" fmla="*/ 1786475 h 2121881"/>
                  <a:gd name="connsiteX31" fmla="*/ 584250 w 1595880"/>
                  <a:gd name="connsiteY31" fmla="*/ 1988405 h 2121881"/>
                  <a:gd name="connsiteX32" fmla="*/ 564248 w 1595880"/>
                  <a:gd name="connsiteY32" fmla="*/ 2060319 h 2121881"/>
                  <a:gd name="connsiteX33" fmla="*/ 612825 w 1595880"/>
                  <a:gd name="connsiteY33" fmla="*/ 2113183 h 2121881"/>
                  <a:gd name="connsiteX34" fmla="*/ 645686 w 1595880"/>
                  <a:gd name="connsiteY34" fmla="*/ 2042698 h 2121881"/>
                  <a:gd name="connsiteX35" fmla="*/ 718076 w 1595880"/>
                  <a:gd name="connsiteY35" fmla="*/ 1856960 h 2121881"/>
                  <a:gd name="connsiteX36" fmla="*/ 729506 w 1595880"/>
                  <a:gd name="connsiteY36" fmla="*/ 1826004 h 2121881"/>
                  <a:gd name="connsiteX37" fmla="*/ 752366 w 1595880"/>
                  <a:gd name="connsiteY37" fmla="*/ 1728849 h 2121881"/>
                  <a:gd name="connsiteX38" fmla="*/ 767130 w 1595880"/>
                  <a:gd name="connsiteY38" fmla="*/ 1650744 h 2121881"/>
                  <a:gd name="connsiteX39" fmla="*/ 749033 w 1595880"/>
                  <a:gd name="connsiteY39" fmla="*/ 1481675 h 2121881"/>
                  <a:gd name="connsiteX40" fmla="*/ 642829 w 1595880"/>
                  <a:gd name="connsiteY40" fmla="*/ 1327370 h 2121881"/>
                  <a:gd name="connsiteX41" fmla="*/ 515194 w 1595880"/>
                  <a:gd name="connsiteY41" fmla="*/ 1293080 h 2121881"/>
                  <a:gd name="connsiteX42" fmla="*/ 398989 w 1595880"/>
                  <a:gd name="connsiteY42" fmla="*/ 1307844 h 2121881"/>
                  <a:gd name="connsiteX43" fmla="*/ 273259 w 1595880"/>
                  <a:gd name="connsiteY43" fmla="*/ 1322131 h 2121881"/>
                  <a:gd name="connsiteX44" fmla="*/ 342315 w 1595880"/>
                  <a:gd name="connsiteY44" fmla="*/ 1273077 h 2121881"/>
                  <a:gd name="connsiteX45" fmla="*/ 423278 w 1595880"/>
                  <a:gd name="connsiteY45" fmla="*/ 1214975 h 2121881"/>
                  <a:gd name="connsiteX46" fmla="*/ 460901 w 1595880"/>
                  <a:gd name="connsiteY46" fmla="*/ 1182114 h 2121881"/>
                  <a:gd name="connsiteX47" fmla="*/ 490429 w 1595880"/>
                  <a:gd name="connsiteY47" fmla="*/ 1148776 h 2121881"/>
                  <a:gd name="connsiteX48" fmla="*/ 628065 w 1595880"/>
                  <a:gd name="connsiteY48" fmla="*/ 1102580 h 2121881"/>
                  <a:gd name="connsiteX49" fmla="*/ 695693 w 1595880"/>
                  <a:gd name="connsiteY49" fmla="*/ 1081625 h 2121881"/>
                  <a:gd name="connsiteX50" fmla="*/ 767130 w 1595880"/>
                  <a:gd name="connsiteY50" fmla="*/ 1059241 h 2121881"/>
                  <a:gd name="connsiteX51" fmla="*/ 771416 w 1595880"/>
                  <a:gd name="connsiteY51" fmla="*/ 1034952 h 2121881"/>
                  <a:gd name="connsiteX52" fmla="*/ 735221 w 1595880"/>
                  <a:gd name="connsiteY52" fmla="*/ 1040191 h 2121881"/>
                  <a:gd name="connsiteX53" fmla="*/ 627113 w 1595880"/>
                  <a:gd name="connsiteY53" fmla="*/ 1067338 h 2121881"/>
                  <a:gd name="connsiteX54" fmla="*/ 505669 w 1595880"/>
                  <a:gd name="connsiteY54" fmla="*/ 1086864 h 2121881"/>
                  <a:gd name="connsiteX55" fmla="*/ 483761 w 1595880"/>
                  <a:gd name="connsiteY55" fmla="*/ 1081625 h 2121881"/>
                  <a:gd name="connsiteX56" fmla="*/ 419468 w 1595880"/>
                  <a:gd name="connsiteY56" fmla="*/ 1070195 h 2121881"/>
                  <a:gd name="connsiteX57" fmla="*/ 394226 w 1595880"/>
                  <a:gd name="connsiteY57" fmla="*/ 1004472 h 2121881"/>
                  <a:gd name="connsiteX58" fmla="*/ 385178 w 1595880"/>
                  <a:gd name="connsiteY58" fmla="*/ 904936 h 2121881"/>
                  <a:gd name="connsiteX59" fmla="*/ 385654 w 1595880"/>
                  <a:gd name="connsiteY59" fmla="*/ 863026 h 2121881"/>
                  <a:gd name="connsiteX60" fmla="*/ 425183 w 1595880"/>
                  <a:gd name="connsiteY60" fmla="*/ 853977 h 2121881"/>
                  <a:gd name="connsiteX61" fmla="*/ 511384 w 1595880"/>
                  <a:gd name="connsiteY61" fmla="*/ 850644 h 2121881"/>
                  <a:gd name="connsiteX62" fmla="*/ 588536 w 1595880"/>
                  <a:gd name="connsiteY62" fmla="*/ 853025 h 2121881"/>
                  <a:gd name="connsiteX63" fmla="*/ 661403 w 1595880"/>
                  <a:gd name="connsiteY63" fmla="*/ 855882 h 2121881"/>
                  <a:gd name="connsiteX64" fmla="*/ 780941 w 1595880"/>
                  <a:gd name="connsiteY64" fmla="*/ 835880 h 2121881"/>
                  <a:gd name="connsiteX65" fmla="*/ 703789 w 1595880"/>
                  <a:gd name="connsiteY65" fmla="*/ 825402 h 2121881"/>
                  <a:gd name="connsiteX66" fmla="*/ 700455 w 1595880"/>
                  <a:gd name="connsiteY66" fmla="*/ 803971 h 2121881"/>
                  <a:gd name="connsiteX67" fmla="*/ 841901 w 1595880"/>
                  <a:gd name="connsiteY67" fmla="*/ 636807 h 2121881"/>
                  <a:gd name="connsiteX68" fmla="*/ 976680 w 1595880"/>
                  <a:gd name="connsiteY68" fmla="*/ 633950 h 2121881"/>
                  <a:gd name="connsiteX69" fmla="*/ 1040498 w 1595880"/>
                  <a:gd name="connsiteY69" fmla="*/ 843024 h 2121881"/>
                  <a:gd name="connsiteX70" fmla="*/ 1012399 w 1595880"/>
                  <a:gd name="connsiteY70" fmla="*/ 951609 h 2121881"/>
                  <a:gd name="connsiteX71" fmla="*/ 1032878 w 1595880"/>
                  <a:gd name="connsiteY71" fmla="*/ 1064480 h 2121881"/>
                  <a:gd name="connsiteX72" fmla="*/ 1133843 w 1595880"/>
                  <a:gd name="connsiteY72" fmla="*/ 1199735 h 2121881"/>
                  <a:gd name="connsiteX73" fmla="*/ 1172419 w 1595880"/>
                  <a:gd name="connsiteY73" fmla="*/ 1281650 h 2121881"/>
                  <a:gd name="connsiteX74" fmla="*/ 1232903 w 1595880"/>
                  <a:gd name="connsiteY74" fmla="*/ 1395950 h 2121881"/>
                  <a:gd name="connsiteX75" fmla="*/ 1310532 w 1595880"/>
                  <a:gd name="connsiteY75" fmla="*/ 1495963 h 2121881"/>
                  <a:gd name="connsiteX76" fmla="*/ 1371015 w 1595880"/>
                  <a:gd name="connsiteY76" fmla="*/ 1532634 h 2121881"/>
                  <a:gd name="connsiteX77" fmla="*/ 1405782 w 1595880"/>
                  <a:gd name="connsiteY77" fmla="*/ 1510726 h 2121881"/>
                  <a:gd name="connsiteX78" fmla="*/ 1283862 w 1595880"/>
                  <a:gd name="connsiteY78" fmla="*/ 1356898 h 2121881"/>
                  <a:gd name="connsiteX79" fmla="*/ 1232903 w 1595880"/>
                  <a:gd name="connsiteY79" fmla="*/ 1190686 h 2121881"/>
                  <a:gd name="connsiteX80" fmla="*/ 1268621 w 1595880"/>
                  <a:gd name="connsiteY80" fmla="*/ 1092579 h 2121881"/>
                  <a:gd name="connsiteX81" fmla="*/ 1340535 w 1595880"/>
                  <a:gd name="connsiteY81" fmla="*/ 1019236 h 2121881"/>
                  <a:gd name="connsiteX82" fmla="*/ 1407687 w 1595880"/>
                  <a:gd name="connsiteY82" fmla="*/ 829212 h 2121881"/>
                  <a:gd name="connsiteX83" fmla="*/ 1407687 w 1595880"/>
                  <a:gd name="connsiteY83" fmla="*/ 724914 h 2121881"/>
                  <a:gd name="connsiteX84" fmla="*/ 1461979 w 1595880"/>
                  <a:gd name="connsiteY84" fmla="*/ 696339 h 2121881"/>
                  <a:gd name="connsiteX85" fmla="*/ 1566278 w 1595880"/>
                  <a:gd name="connsiteY85" fmla="*/ 611090 h 2121881"/>
                  <a:gd name="connsiteX86" fmla="*/ 1584852 w 1595880"/>
                  <a:gd name="connsiteY86" fmla="*/ 557274 h 2121881"/>
                  <a:gd name="connsiteX87" fmla="*/ 1580089 w 1595880"/>
                  <a:gd name="connsiteY87" fmla="*/ 465834 h 2121881"/>
                  <a:gd name="connsiteX88" fmla="*/ 1589614 w 1595880"/>
                  <a:gd name="connsiteY88" fmla="*/ 380585 h 2121881"/>
                  <a:gd name="connsiteX89" fmla="*/ 380891 w 1595880"/>
                  <a:gd name="connsiteY89" fmla="*/ 1122582 h 2121881"/>
                  <a:gd name="connsiteX90" fmla="*/ 428993 w 1595880"/>
                  <a:gd name="connsiteY90" fmla="*/ 1119725 h 2121881"/>
                  <a:gd name="connsiteX91" fmla="*/ 434231 w 1595880"/>
                  <a:gd name="connsiteY91" fmla="*/ 1128774 h 2121881"/>
                  <a:gd name="connsiteX92" fmla="*/ 344220 w 1595880"/>
                  <a:gd name="connsiteY92" fmla="*/ 1204497 h 2121881"/>
                  <a:gd name="connsiteX93" fmla="*/ 275164 w 1595880"/>
                  <a:gd name="connsiteY93" fmla="*/ 1250218 h 2121881"/>
                  <a:gd name="connsiteX94" fmla="*/ 208965 w 1595880"/>
                  <a:gd name="connsiteY94" fmla="*/ 1293080 h 2121881"/>
                  <a:gd name="connsiteX95" fmla="*/ 164674 w 1595880"/>
                  <a:gd name="connsiteY95" fmla="*/ 1293556 h 2121881"/>
                  <a:gd name="connsiteX96" fmla="*/ 148005 w 1595880"/>
                  <a:gd name="connsiteY96" fmla="*/ 1269744 h 2121881"/>
                  <a:gd name="connsiteX97" fmla="*/ 77996 w 1595880"/>
                  <a:gd name="connsiteY97" fmla="*/ 1137822 h 2121881"/>
                  <a:gd name="connsiteX98" fmla="*/ 83711 w 1595880"/>
                  <a:gd name="connsiteY98" fmla="*/ 1123059 h 2121881"/>
                  <a:gd name="connsiteX99" fmla="*/ 159435 w 1595880"/>
                  <a:gd name="connsiteY99" fmla="*/ 1095436 h 2121881"/>
                  <a:gd name="connsiteX100" fmla="*/ 176580 w 1595880"/>
                  <a:gd name="connsiteY100" fmla="*/ 1089721 h 2121881"/>
                  <a:gd name="connsiteX101" fmla="*/ 241826 w 1595880"/>
                  <a:gd name="connsiteY101" fmla="*/ 1065432 h 2121881"/>
                  <a:gd name="connsiteX102" fmla="*/ 258971 w 1595880"/>
                  <a:gd name="connsiteY102" fmla="*/ 1058765 h 2121881"/>
                  <a:gd name="connsiteX103" fmla="*/ 264210 w 1595880"/>
                  <a:gd name="connsiteY103" fmla="*/ 1050192 h 2121881"/>
                  <a:gd name="connsiteX104" fmla="*/ 94189 w 1595880"/>
                  <a:gd name="connsiteY104" fmla="*/ 1078767 h 2121881"/>
                  <a:gd name="connsiteX105" fmla="*/ 56089 w 1595880"/>
                  <a:gd name="connsiteY105" fmla="*/ 1046382 h 2121881"/>
                  <a:gd name="connsiteX106" fmla="*/ 64661 w 1595880"/>
                  <a:gd name="connsiteY106" fmla="*/ 985899 h 2121881"/>
                  <a:gd name="connsiteX107" fmla="*/ 160864 w 1595880"/>
                  <a:gd name="connsiteY107" fmla="*/ 977802 h 2121881"/>
                  <a:gd name="connsiteX108" fmla="*/ 256590 w 1595880"/>
                  <a:gd name="connsiteY108" fmla="*/ 973040 h 2121881"/>
                  <a:gd name="connsiteX109" fmla="*/ 242303 w 1595880"/>
                  <a:gd name="connsiteY109" fmla="*/ 957800 h 2121881"/>
                  <a:gd name="connsiteX110" fmla="*/ 58470 w 1595880"/>
                  <a:gd name="connsiteY110" fmla="*/ 957324 h 2121881"/>
                  <a:gd name="connsiteX111" fmla="*/ 53707 w 1595880"/>
                  <a:gd name="connsiteY111" fmla="*/ 948275 h 2121881"/>
                  <a:gd name="connsiteX112" fmla="*/ 73710 w 1595880"/>
                  <a:gd name="connsiteY112" fmla="*/ 850644 h 2121881"/>
                  <a:gd name="connsiteX113" fmla="*/ 118477 w 1595880"/>
                  <a:gd name="connsiteY113" fmla="*/ 802066 h 2121881"/>
                  <a:gd name="connsiteX114" fmla="*/ 301358 w 1595880"/>
                  <a:gd name="connsiteY114" fmla="*/ 800637 h 2121881"/>
                  <a:gd name="connsiteX115" fmla="*/ 338029 w 1595880"/>
                  <a:gd name="connsiteY115" fmla="*/ 831117 h 2121881"/>
                  <a:gd name="connsiteX116" fmla="*/ 351364 w 1595880"/>
                  <a:gd name="connsiteY116" fmla="*/ 998281 h 2121881"/>
                  <a:gd name="connsiteX117" fmla="*/ 380891 w 1595880"/>
                  <a:gd name="connsiteY117" fmla="*/ 1122582 h 2121881"/>
                  <a:gd name="connsiteX118" fmla="*/ 602348 w 1595880"/>
                  <a:gd name="connsiteY118" fmla="*/ 816830 h 2121881"/>
                  <a:gd name="connsiteX119" fmla="*/ 451376 w 1595880"/>
                  <a:gd name="connsiteY119" fmla="*/ 816830 h 2121881"/>
                  <a:gd name="connsiteX120" fmla="*/ 400894 w 1595880"/>
                  <a:gd name="connsiteY120" fmla="*/ 800637 h 2121881"/>
                  <a:gd name="connsiteX121" fmla="*/ 334695 w 1595880"/>
                  <a:gd name="connsiteY121" fmla="*/ 760156 h 2121881"/>
                  <a:gd name="connsiteX122" fmla="*/ 208013 w 1595880"/>
                  <a:gd name="connsiteY122" fmla="*/ 759680 h 2121881"/>
                  <a:gd name="connsiteX123" fmla="*/ 160388 w 1595880"/>
                  <a:gd name="connsiteY123" fmla="*/ 757299 h 2121881"/>
                  <a:gd name="connsiteX124" fmla="*/ 160388 w 1595880"/>
                  <a:gd name="connsiteY124" fmla="*/ 743487 h 2121881"/>
                  <a:gd name="connsiteX125" fmla="*/ 169436 w 1595880"/>
                  <a:gd name="connsiteY125" fmla="*/ 732057 h 2121881"/>
                  <a:gd name="connsiteX126" fmla="*/ 216109 w 1595880"/>
                  <a:gd name="connsiteY126" fmla="*/ 595850 h 2121881"/>
                  <a:gd name="connsiteX127" fmla="*/ 318026 w 1595880"/>
                  <a:gd name="connsiteY127" fmla="*/ 282477 h 2121881"/>
                  <a:gd name="connsiteX128" fmla="*/ 386130 w 1595880"/>
                  <a:gd name="connsiteY128" fmla="*/ 282477 h 2121881"/>
                  <a:gd name="connsiteX129" fmla="*/ 435660 w 1595880"/>
                  <a:gd name="connsiteY129" fmla="*/ 361535 h 2121881"/>
                  <a:gd name="connsiteX130" fmla="*/ 472808 w 1595880"/>
                  <a:gd name="connsiteY130" fmla="*/ 458214 h 2121881"/>
                  <a:gd name="connsiteX131" fmla="*/ 556151 w 1595880"/>
                  <a:gd name="connsiteY131" fmla="*/ 553464 h 2121881"/>
                  <a:gd name="connsiteX132" fmla="*/ 593775 w 1595880"/>
                  <a:gd name="connsiteY132" fmla="*/ 663001 h 2121881"/>
                  <a:gd name="connsiteX133" fmla="*/ 607586 w 1595880"/>
                  <a:gd name="connsiteY133" fmla="*/ 759204 h 2121881"/>
                  <a:gd name="connsiteX134" fmla="*/ 602348 w 1595880"/>
                  <a:gd name="connsiteY134" fmla="*/ 816830 h 2121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1595880" h="2121881">
                    <a:moveTo>
                      <a:pt x="1589614" y="380585"/>
                    </a:moveTo>
                    <a:cubicBezTo>
                      <a:pt x="1608188" y="330102"/>
                      <a:pt x="1581518" y="280572"/>
                      <a:pt x="1561039" y="236757"/>
                    </a:cubicBezTo>
                    <a:cubicBezTo>
                      <a:pt x="1558658" y="230090"/>
                      <a:pt x="1560087" y="221993"/>
                      <a:pt x="1552467" y="217707"/>
                    </a:cubicBezTo>
                    <a:cubicBezTo>
                      <a:pt x="1515795" y="156271"/>
                      <a:pt x="1434833" y="151508"/>
                      <a:pt x="1373873" y="171511"/>
                    </a:cubicBezTo>
                    <a:cubicBezTo>
                      <a:pt x="1371015" y="172463"/>
                      <a:pt x="1368158" y="171987"/>
                      <a:pt x="1366253" y="169130"/>
                    </a:cubicBezTo>
                    <a:cubicBezTo>
                      <a:pt x="1365300" y="167701"/>
                      <a:pt x="1364348" y="166748"/>
                      <a:pt x="1362919" y="165796"/>
                    </a:cubicBezTo>
                    <a:cubicBezTo>
                      <a:pt x="1345774" y="144841"/>
                      <a:pt x="1325295" y="130077"/>
                      <a:pt x="1295768" y="131982"/>
                    </a:cubicBezTo>
                    <a:cubicBezTo>
                      <a:pt x="1270050" y="133887"/>
                      <a:pt x="1242904" y="161510"/>
                      <a:pt x="1219091" y="157700"/>
                    </a:cubicBezTo>
                    <a:cubicBezTo>
                      <a:pt x="1180991" y="151985"/>
                      <a:pt x="1169561" y="111980"/>
                      <a:pt x="1139082" y="97216"/>
                    </a:cubicBezTo>
                    <a:cubicBezTo>
                      <a:pt x="1091457" y="74356"/>
                      <a:pt x="1044308" y="49115"/>
                      <a:pt x="994301" y="30541"/>
                    </a:cubicBezTo>
                    <a:cubicBezTo>
                      <a:pt x="943819" y="11491"/>
                      <a:pt x="890955" y="7205"/>
                      <a:pt x="837139" y="2442"/>
                    </a:cubicBezTo>
                    <a:cubicBezTo>
                      <a:pt x="802849" y="61"/>
                      <a:pt x="768083" y="-892"/>
                      <a:pt x="733793" y="1013"/>
                    </a:cubicBezTo>
                    <a:cubicBezTo>
                      <a:pt x="694740" y="2918"/>
                      <a:pt x="655688" y="7205"/>
                      <a:pt x="617111" y="14825"/>
                    </a:cubicBezTo>
                    <a:cubicBezTo>
                      <a:pt x="602348" y="17682"/>
                      <a:pt x="517099" y="28636"/>
                      <a:pt x="518051" y="47686"/>
                    </a:cubicBezTo>
                    <a:cubicBezTo>
                      <a:pt x="518528" y="55306"/>
                      <a:pt x="412800" y="83881"/>
                      <a:pt x="400894" y="89120"/>
                    </a:cubicBezTo>
                    <a:cubicBezTo>
                      <a:pt x="348506" y="112456"/>
                      <a:pt x="281831" y="148651"/>
                      <a:pt x="262781" y="206277"/>
                    </a:cubicBezTo>
                    <a:cubicBezTo>
                      <a:pt x="258495" y="219612"/>
                      <a:pt x="258495" y="235328"/>
                      <a:pt x="253733" y="247711"/>
                    </a:cubicBezTo>
                    <a:cubicBezTo>
                      <a:pt x="249446" y="258665"/>
                      <a:pt x="238969" y="268666"/>
                      <a:pt x="232301" y="278191"/>
                    </a:cubicBezTo>
                    <a:cubicBezTo>
                      <a:pt x="198488" y="323911"/>
                      <a:pt x="172770" y="368679"/>
                      <a:pt x="154196" y="439164"/>
                    </a:cubicBezTo>
                    <a:cubicBezTo>
                      <a:pt x="141338" y="494409"/>
                      <a:pt x="136575" y="549654"/>
                      <a:pt x="144195" y="605851"/>
                    </a:cubicBezTo>
                    <a:cubicBezTo>
                      <a:pt x="149910" y="647761"/>
                      <a:pt x="123240" y="685385"/>
                      <a:pt x="98951" y="714912"/>
                    </a:cubicBezTo>
                    <a:cubicBezTo>
                      <a:pt x="68471" y="752060"/>
                      <a:pt x="41801" y="783492"/>
                      <a:pt x="26085" y="828736"/>
                    </a:cubicBezTo>
                    <a:cubicBezTo>
                      <a:pt x="11321" y="872551"/>
                      <a:pt x="5606" y="913985"/>
                      <a:pt x="1320" y="959705"/>
                    </a:cubicBezTo>
                    <a:cubicBezTo>
                      <a:pt x="-4395" y="1021141"/>
                      <a:pt x="8940" y="1083530"/>
                      <a:pt x="31800" y="1140204"/>
                    </a:cubicBezTo>
                    <a:cubicBezTo>
                      <a:pt x="54660" y="1197830"/>
                      <a:pt x="92284" y="1246884"/>
                      <a:pt x="117049" y="1303081"/>
                    </a:cubicBezTo>
                    <a:cubicBezTo>
                      <a:pt x="132289" y="1336895"/>
                      <a:pt x="158006" y="1360231"/>
                      <a:pt x="192773" y="1374043"/>
                    </a:cubicBezTo>
                    <a:cubicBezTo>
                      <a:pt x="288975" y="1412619"/>
                      <a:pt x="408514" y="1372138"/>
                      <a:pt x="507574" y="1359755"/>
                    </a:cubicBezTo>
                    <a:cubicBezTo>
                      <a:pt x="557104" y="1353564"/>
                      <a:pt x="601395" y="1374995"/>
                      <a:pt x="632351" y="1416905"/>
                    </a:cubicBezTo>
                    <a:cubicBezTo>
                      <a:pt x="655211" y="1447861"/>
                      <a:pt x="671880" y="1482628"/>
                      <a:pt x="682834" y="1519299"/>
                    </a:cubicBezTo>
                    <a:cubicBezTo>
                      <a:pt x="694264" y="1558828"/>
                      <a:pt x="693311" y="1596928"/>
                      <a:pt x="689978" y="1637885"/>
                    </a:cubicBezTo>
                    <a:cubicBezTo>
                      <a:pt x="685691" y="1688368"/>
                      <a:pt x="675690" y="1737898"/>
                      <a:pt x="660450" y="1786475"/>
                    </a:cubicBezTo>
                    <a:cubicBezTo>
                      <a:pt x="639019" y="1855055"/>
                      <a:pt x="604253" y="1919349"/>
                      <a:pt x="584250" y="1988405"/>
                    </a:cubicBezTo>
                    <a:cubicBezTo>
                      <a:pt x="578059" y="2009836"/>
                      <a:pt x="564248" y="2037935"/>
                      <a:pt x="564248" y="2060319"/>
                    </a:cubicBezTo>
                    <a:cubicBezTo>
                      <a:pt x="563771" y="2078416"/>
                      <a:pt x="589013" y="2145568"/>
                      <a:pt x="612825" y="2113183"/>
                    </a:cubicBezTo>
                    <a:cubicBezTo>
                      <a:pt x="627589" y="2093180"/>
                      <a:pt x="636161" y="2065081"/>
                      <a:pt x="645686" y="2042698"/>
                    </a:cubicBezTo>
                    <a:cubicBezTo>
                      <a:pt x="671404" y="1981261"/>
                      <a:pt x="694740" y="1919349"/>
                      <a:pt x="718076" y="1856960"/>
                    </a:cubicBezTo>
                    <a:cubicBezTo>
                      <a:pt x="721886" y="1846483"/>
                      <a:pt x="725696" y="1836481"/>
                      <a:pt x="729506" y="1826004"/>
                    </a:cubicBezTo>
                    <a:cubicBezTo>
                      <a:pt x="740936" y="1794571"/>
                      <a:pt x="742841" y="1761234"/>
                      <a:pt x="752366" y="1728849"/>
                    </a:cubicBezTo>
                    <a:cubicBezTo>
                      <a:pt x="759986" y="1703608"/>
                      <a:pt x="764749" y="1677414"/>
                      <a:pt x="767130" y="1650744"/>
                    </a:cubicBezTo>
                    <a:cubicBezTo>
                      <a:pt x="772845" y="1594070"/>
                      <a:pt x="768559" y="1535015"/>
                      <a:pt x="749033" y="1481675"/>
                    </a:cubicBezTo>
                    <a:cubicBezTo>
                      <a:pt x="728554" y="1425001"/>
                      <a:pt x="693788" y="1361660"/>
                      <a:pt x="642829" y="1327370"/>
                    </a:cubicBezTo>
                    <a:cubicBezTo>
                      <a:pt x="605681" y="1302129"/>
                      <a:pt x="559961" y="1292604"/>
                      <a:pt x="515194" y="1293080"/>
                    </a:cubicBezTo>
                    <a:cubicBezTo>
                      <a:pt x="475665" y="1293080"/>
                      <a:pt x="438041" y="1302129"/>
                      <a:pt x="398989" y="1307844"/>
                    </a:cubicBezTo>
                    <a:cubicBezTo>
                      <a:pt x="378034" y="1311177"/>
                      <a:pt x="292309" y="1333085"/>
                      <a:pt x="273259" y="1322131"/>
                    </a:cubicBezTo>
                    <a:cubicBezTo>
                      <a:pt x="248494" y="1307368"/>
                      <a:pt x="332790" y="1279745"/>
                      <a:pt x="342315" y="1273077"/>
                    </a:cubicBezTo>
                    <a:cubicBezTo>
                      <a:pt x="369938" y="1254504"/>
                      <a:pt x="397560" y="1235930"/>
                      <a:pt x="423278" y="1214975"/>
                    </a:cubicBezTo>
                    <a:cubicBezTo>
                      <a:pt x="436136" y="1204497"/>
                      <a:pt x="448995" y="1193544"/>
                      <a:pt x="460901" y="1182114"/>
                    </a:cubicBezTo>
                    <a:cubicBezTo>
                      <a:pt x="470903" y="1172589"/>
                      <a:pt x="478999" y="1156396"/>
                      <a:pt x="490429" y="1148776"/>
                    </a:cubicBezTo>
                    <a:cubicBezTo>
                      <a:pt x="530910" y="1125440"/>
                      <a:pt x="583298" y="1116391"/>
                      <a:pt x="628065" y="1102580"/>
                    </a:cubicBezTo>
                    <a:cubicBezTo>
                      <a:pt x="650925" y="1096865"/>
                      <a:pt x="673309" y="1088292"/>
                      <a:pt x="695693" y="1081625"/>
                    </a:cubicBezTo>
                    <a:cubicBezTo>
                      <a:pt x="718553" y="1074481"/>
                      <a:pt x="746175" y="1070195"/>
                      <a:pt x="767130" y="1059241"/>
                    </a:cubicBezTo>
                    <a:cubicBezTo>
                      <a:pt x="779036" y="1053050"/>
                      <a:pt x="788561" y="1042096"/>
                      <a:pt x="771416" y="1034952"/>
                    </a:cubicBezTo>
                    <a:cubicBezTo>
                      <a:pt x="761415" y="1030666"/>
                      <a:pt x="744746" y="1037810"/>
                      <a:pt x="735221" y="1040191"/>
                    </a:cubicBezTo>
                    <a:cubicBezTo>
                      <a:pt x="699503" y="1048764"/>
                      <a:pt x="663308" y="1063051"/>
                      <a:pt x="627113" y="1067338"/>
                    </a:cubicBezTo>
                    <a:cubicBezTo>
                      <a:pt x="585203" y="1071624"/>
                      <a:pt x="546626" y="1076863"/>
                      <a:pt x="505669" y="1086864"/>
                    </a:cubicBezTo>
                    <a:cubicBezTo>
                      <a:pt x="497573" y="1088769"/>
                      <a:pt x="489953" y="1087340"/>
                      <a:pt x="483761" y="1081625"/>
                    </a:cubicBezTo>
                    <a:cubicBezTo>
                      <a:pt x="462330" y="1063051"/>
                      <a:pt x="445661" y="1075910"/>
                      <a:pt x="419468" y="1070195"/>
                    </a:cubicBezTo>
                    <a:cubicBezTo>
                      <a:pt x="388988" y="1063527"/>
                      <a:pt x="396131" y="1028761"/>
                      <a:pt x="394226" y="1004472"/>
                    </a:cubicBezTo>
                    <a:cubicBezTo>
                      <a:pt x="391845" y="971135"/>
                      <a:pt x="389940" y="937797"/>
                      <a:pt x="385178" y="904936"/>
                    </a:cubicBezTo>
                    <a:cubicBezTo>
                      <a:pt x="383273" y="892077"/>
                      <a:pt x="375176" y="873027"/>
                      <a:pt x="385654" y="863026"/>
                    </a:cubicBezTo>
                    <a:cubicBezTo>
                      <a:pt x="394226" y="854454"/>
                      <a:pt x="413753" y="855882"/>
                      <a:pt x="425183" y="853977"/>
                    </a:cubicBezTo>
                    <a:cubicBezTo>
                      <a:pt x="451853" y="848739"/>
                      <a:pt x="483761" y="848262"/>
                      <a:pt x="511384" y="850644"/>
                    </a:cubicBezTo>
                    <a:cubicBezTo>
                      <a:pt x="539959" y="853025"/>
                      <a:pt x="559961" y="851120"/>
                      <a:pt x="588536" y="853025"/>
                    </a:cubicBezTo>
                    <a:cubicBezTo>
                      <a:pt x="612825" y="854930"/>
                      <a:pt x="637114" y="856359"/>
                      <a:pt x="661403" y="855882"/>
                    </a:cubicBezTo>
                    <a:cubicBezTo>
                      <a:pt x="697121" y="855406"/>
                      <a:pt x="749509" y="853025"/>
                      <a:pt x="780941" y="835880"/>
                    </a:cubicBezTo>
                    <a:cubicBezTo>
                      <a:pt x="811421" y="818259"/>
                      <a:pt x="724268" y="827307"/>
                      <a:pt x="703789" y="825402"/>
                    </a:cubicBezTo>
                    <a:cubicBezTo>
                      <a:pt x="697121" y="824450"/>
                      <a:pt x="697598" y="812067"/>
                      <a:pt x="700455" y="803971"/>
                    </a:cubicBezTo>
                    <a:cubicBezTo>
                      <a:pt x="724744" y="736344"/>
                      <a:pt x="781418" y="674431"/>
                      <a:pt x="841901" y="636807"/>
                    </a:cubicBezTo>
                    <a:cubicBezTo>
                      <a:pt x="880954" y="612519"/>
                      <a:pt x="940961" y="601089"/>
                      <a:pt x="976680" y="633950"/>
                    </a:cubicBezTo>
                    <a:cubicBezTo>
                      <a:pt x="1025734" y="679670"/>
                      <a:pt x="1062882" y="774444"/>
                      <a:pt x="1040498" y="843024"/>
                    </a:cubicBezTo>
                    <a:cubicBezTo>
                      <a:pt x="1028591" y="878742"/>
                      <a:pt x="1013351" y="913509"/>
                      <a:pt x="1012399" y="951609"/>
                    </a:cubicBezTo>
                    <a:cubicBezTo>
                      <a:pt x="1010970" y="989232"/>
                      <a:pt x="1021924" y="1028761"/>
                      <a:pt x="1032878" y="1064480"/>
                    </a:cubicBezTo>
                    <a:cubicBezTo>
                      <a:pt x="1051928" y="1124011"/>
                      <a:pt x="1092409" y="1156396"/>
                      <a:pt x="1133843" y="1199735"/>
                    </a:cubicBezTo>
                    <a:cubicBezTo>
                      <a:pt x="1154322" y="1221166"/>
                      <a:pt x="1162894" y="1253551"/>
                      <a:pt x="1172419" y="1281650"/>
                    </a:cubicBezTo>
                    <a:cubicBezTo>
                      <a:pt x="1185754" y="1320702"/>
                      <a:pt x="1208138" y="1363565"/>
                      <a:pt x="1232903" y="1395950"/>
                    </a:cubicBezTo>
                    <a:cubicBezTo>
                      <a:pt x="1261002" y="1432621"/>
                      <a:pt x="1286719" y="1466911"/>
                      <a:pt x="1310532" y="1495963"/>
                    </a:cubicBezTo>
                    <a:cubicBezTo>
                      <a:pt x="1336725" y="1527871"/>
                      <a:pt x="1327677" y="1538349"/>
                      <a:pt x="1371015" y="1532634"/>
                    </a:cubicBezTo>
                    <a:cubicBezTo>
                      <a:pt x="1384350" y="1530729"/>
                      <a:pt x="1381969" y="1531681"/>
                      <a:pt x="1405782" y="1510726"/>
                    </a:cubicBezTo>
                    <a:cubicBezTo>
                      <a:pt x="1420545" y="1497868"/>
                      <a:pt x="1315770" y="1414524"/>
                      <a:pt x="1283862" y="1356898"/>
                    </a:cubicBezTo>
                    <a:cubicBezTo>
                      <a:pt x="1256239" y="1306891"/>
                      <a:pt x="1228616" y="1248789"/>
                      <a:pt x="1232903" y="1190686"/>
                    </a:cubicBezTo>
                    <a:cubicBezTo>
                      <a:pt x="1235284" y="1155444"/>
                      <a:pt x="1248619" y="1121630"/>
                      <a:pt x="1268621" y="1092579"/>
                    </a:cubicBezTo>
                    <a:cubicBezTo>
                      <a:pt x="1288624" y="1064004"/>
                      <a:pt x="1318152" y="1045430"/>
                      <a:pt x="1340535" y="1019236"/>
                    </a:cubicBezTo>
                    <a:cubicBezTo>
                      <a:pt x="1385779" y="965896"/>
                      <a:pt x="1407687" y="898745"/>
                      <a:pt x="1407687" y="829212"/>
                    </a:cubicBezTo>
                    <a:cubicBezTo>
                      <a:pt x="1407687" y="794446"/>
                      <a:pt x="1407687" y="759680"/>
                      <a:pt x="1407687" y="724914"/>
                    </a:cubicBezTo>
                    <a:cubicBezTo>
                      <a:pt x="1407687" y="695862"/>
                      <a:pt x="1440071" y="703006"/>
                      <a:pt x="1461979" y="696339"/>
                    </a:cubicBezTo>
                    <a:cubicBezTo>
                      <a:pt x="1505794" y="683480"/>
                      <a:pt x="1546275" y="652524"/>
                      <a:pt x="1566278" y="611090"/>
                    </a:cubicBezTo>
                    <a:cubicBezTo>
                      <a:pt x="1581042" y="595850"/>
                      <a:pt x="1583423" y="576800"/>
                      <a:pt x="1584852" y="557274"/>
                    </a:cubicBezTo>
                    <a:cubicBezTo>
                      <a:pt x="1587233" y="527746"/>
                      <a:pt x="1584375" y="494885"/>
                      <a:pt x="1580089" y="465834"/>
                    </a:cubicBezTo>
                    <a:cubicBezTo>
                      <a:pt x="1574850" y="432020"/>
                      <a:pt x="1578184" y="411541"/>
                      <a:pt x="1589614" y="380585"/>
                    </a:cubicBezTo>
                    <a:close/>
                    <a:moveTo>
                      <a:pt x="380891" y="1122582"/>
                    </a:moveTo>
                    <a:cubicBezTo>
                      <a:pt x="397084" y="1120201"/>
                      <a:pt x="413276" y="1120201"/>
                      <a:pt x="428993" y="1119725"/>
                    </a:cubicBezTo>
                    <a:cubicBezTo>
                      <a:pt x="436136" y="1119249"/>
                      <a:pt x="437565" y="1122106"/>
                      <a:pt x="434231" y="1128774"/>
                    </a:cubicBezTo>
                    <a:cubicBezTo>
                      <a:pt x="417563" y="1165445"/>
                      <a:pt x="376605" y="1183066"/>
                      <a:pt x="344220" y="1204497"/>
                    </a:cubicBezTo>
                    <a:cubicBezTo>
                      <a:pt x="326123" y="1222595"/>
                      <a:pt x="296595" y="1235930"/>
                      <a:pt x="275164" y="1250218"/>
                    </a:cubicBezTo>
                    <a:cubicBezTo>
                      <a:pt x="253256" y="1264505"/>
                      <a:pt x="231349" y="1279745"/>
                      <a:pt x="208965" y="1293080"/>
                    </a:cubicBezTo>
                    <a:cubicBezTo>
                      <a:pt x="195154" y="1301176"/>
                      <a:pt x="178009" y="1305463"/>
                      <a:pt x="164674" y="1293556"/>
                    </a:cubicBezTo>
                    <a:cubicBezTo>
                      <a:pt x="157530" y="1287365"/>
                      <a:pt x="152768" y="1278316"/>
                      <a:pt x="148005" y="1269744"/>
                    </a:cubicBezTo>
                    <a:cubicBezTo>
                      <a:pt x="124669" y="1225929"/>
                      <a:pt x="103238" y="1180685"/>
                      <a:pt x="77996" y="1137822"/>
                    </a:cubicBezTo>
                    <a:cubicBezTo>
                      <a:pt x="73234" y="1129726"/>
                      <a:pt x="75615" y="1125916"/>
                      <a:pt x="83711" y="1123059"/>
                    </a:cubicBezTo>
                    <a:cubicBezTo>
                      <a:pt x="108952" y="1114010"/>
                      <a:pt x="134194" y="1104961"/>
                      <a:pt x="159435" y="1095436"/>
                    </a:cubicBezTo>
                    <a:cubicBezTo>
                      <a:pt x="165150" y="1093531"/>
                      <a:pt x="170865" y="1091626"/>
                      <a:pt x="176580" y="1089721"/>
                    </a:cubicBezTo>
                    <a:cubicBezTo>
                      <a:pt x="198488" y="1081625"/>
                      <a:pt x="219919" y="1073529"/>
                      <a:pt x="241826" y="1065432"/>
                    </a:cubicBezTo>
                    <a:cubicBezTo>
                      <a:pt x="247541" y="1063051"/>
                      <a:pt x="253256" y="1060670"/>
                      <a:pt x="258971" y="1058765"/>
                    </a:cubicBezTo>
                    <a:cubicBezTo>
                      <a:pt x="262781" y="1057336"/>
                      <a:pt x="265163" y="1054955"/>
                      <a:pt x="264210" y="1050192"/>
                    </a:cubicBezTo>
                    <a:cubicBezTo>
                      <a:pt x="260400" y="1034476"/>
                      <a:pt x="113715" y="1076386"/>
                      <a:pt x="94189" y="1078767"/>
                    </a:cubicBezTo>
                    <a:cubicBezTo>
                      <a:pt x="69900" y="1081625"/>
                      <a:pt x="59899" y="1068290"/>
                      <a:pt x="56089" y="1046382"/>
                    </a:cubicBezTo>
                    <a:cubicBezTo>
                      <a:pt x="53231" y="1029237"/>
                      <a:pt x="45135" y="993042"/>
                      <a:pt x="64661" y="985899"/>
                    </a:cubicBezTo>
                    <a:cubicBezTo>
                      <a:pt x="95141" y="973992"/>
                      <a:pt x="120383" y="977802"/>
                      <a:pt x="160864" y="977802"/>
                    </a:cubicBezTo>
                    <a:cubicBezTo>
                      <a:pt x="168960" y="977802"/>
                      <a:pt x="255161" y="978755"/>
                      <a:pt x="256590" y="973040"/>
                    </a:cubicBezTo>
                    <a:cubicBezTo>
                      <a:pt x="258971" y="961134"/>
                      <a:pt x="252780" y="957800"/>
                      <a:pt x="242303" y="957800"/>
                    </a:cubicBezTo>
                    <a:cubicBezTo>
                      <a:pt x="180866" y="957800"/>
                      <a:pt x="119906" y="957800"/>
                      <a:pt x="58470" y="957324"/>
                    </a:cubicBezTo>
                    <a:cubicBezTo>
                      <a:pt x="51802" y="956847"/>
                      <a:pt x="53231" y="952085"/>
                      <a:pt x="53707" y="948275"/>
                    </a:cubicBezTo>
                    <a:cubicBezTo>
                      <a:pt x="59899" y="915414"/>
                      <a:pt x="66566" y="883029"/>
                      <a:pt x="73710" y="850644"/>
                    </a:cubicBezTo>
                    <a:cubicBezTo>
                      <a:pt x="79425" y="824926"/>
                      <a:pt x="88950" y="803971"/>
                      <a:pt x="118477" y="802066"/>
                    </a:cubicBezTo>
                    <a:cubicBezTo>
                      <a:pt x="178009" y="797780"/>
                      <a:pt x="241826" y="793494"/>
                      <a:pt x="301358" y="800637"/>
                    </a:cubicBezTo>
                    <a:cubicBezTo>
                      <a:pt x="317550" y="802542"/>
                      <a:pt x="334695" y="815401"/>
                      <a:pt x="338029" y="831117"/>
                    </a:cubicBezTo>
                    <a:cubicBezTo>
                      <a:pt x="348983" y="883505"/>
                      <a:pt x="346601" y="944941"/>
                      <a:pt x="351364" y="998281"/>
                    </a:cubicBezTo>
                    <a:cubicBezTo>
                      <a:pt x="352316" y="1022570"/>
                      <a:pt x="346601" y="1128297"/>
                      <a:pt x="380891" y="1122582"/>
                    </a:cubicBezTo>
                    <a:close/>
                    <a:moveTo>
                      <a:pt x="602348" y="816830"/>
                    </a:moveTo>
                    <a:cubicBezTo>
                      <a:pt x="576154" y="815401"/>
                      <a:pt x="477570" y="814449"/>
                      <a:pt x="451376" y="816830"/>
                    </a:cubicBezTo>
                    <a:cubicBezTo>
                      <a:pt x="433755" y="818735"/>
                      <a:pt x="416610" y="813972"/>
                      <a:pt x="400894" y="800637"/>
                    </a:cubicBezTo>
                    <a:cubicBezTo>
                      <a:pt x="374700" y="778730"/>
                      <a:pt x="372319" y="762061"/>
                      <a:pt x="334695" y="760156"/>
                    </a:cubicBezTo>
                    <a:cubicBezTo>
                      <a:pt x="292309" y="757775"/>
                      <a:pt x="250399" y="759680"/>
                      <a:pt x="208013" y="759680"/>
                    </a:cubicBezTo>
                    <a:cubicBezTo>
                      <a:pt x="198964" y="759680"/>
                      <a:pt x="165626" y="765395"/>
                      <a:pt x="160388" y="757299"/>
                    </a:cubicBezTo>
                    <a:cubicBezTo>
                      <a:pt x="157530" y="753012"/>
                      <a:pt x="158483" y="747774"/>
                      <a:pt x="160388" y="743487"/>
                    </a:cubicBezTo>
                    <a:cubicBezTo>
                      <a:pt x="162769" y="739201"/>
                      <a:pt x="166103" y="735867"/>
                      <a:pt x="169436" y="732057"/>
                    </a:cubicBezTo>
                    <a:cubicBezTo>
                      <a:pt x="207060" y="693481"/>
                      <a:pt x="216109" y="647285"/>
                      <a:pt x="216109" y="595850"/>
                    </a:cubicBezTo>
                    <a:cubicBezTo>
                      <a:pt x="191344" y="481074"/>
                      <a:pt x="240874" y="365821"/>
                      <a:pt x="318026" y="282477"/>
                    </a:cubicBezTo>
                    <a:cubicBezTo>
                      <a:pt x="339934" y="258665"/>
                      <a:pt x="365175" y="258188"/>
                      <a:pt x="386130" y="282477"/>
                    </a:cubicBezTo>
                    <a:cubicBezTo>
                      <a:pt x="406609" y="306290"/>
                      <a:pt x="424230" y="332007"/>
                      <a:pt x="435660" y="361535"/>
                    </a:cubicBezTo>
                    <a:cubicBezTo>
                      <a:pt x="447566" y="393920"/>
                      <a:pt x="458520" y="426781"/>
                      <a:pt x="472808" y="458214"/>
                    </a:cubicBezTo>
                    <a:cubicBezTo>
                      <a:pt x="494239" y="494885"/>
                      <a:pt x="526148" y="523936"/>
                      <a:pt x="556151" y="553464"/>
                    </a:cubicBezTo>
                    <a:cubicBezTo>
                      <a:pt x="587584" y="584420"/>
                      <a:pt x="588060" y="621567"/>
                      <a:pt x="593775" y="663001"/>
                    </a:cubicBezTo>
                    <a:cubicBezTo>
                      <a:pt x="598538" y="694910"/>
                      <a:pt x="602824" y="726819"/>
                      <a:pt x="607586" y="759204"/>
                    </a:cubicBezTo>
                    <a:cubicBezTo>
                      <a:pt x="609491" y="773015"/>
                      <a:pt x="626636" y="818259"/>
                      <a:pt x="602348" y="816830"/>
                    </a:cubicBezTo>
                    <a:close/>
                  </a:path>
                </a:pathLst>
              </a:custGeom>
              <a:grpFill/>
              <a:ln w="4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8" name="직사각형 2">
            <a:extLst>
              <a:ext uri="{FF2B5EF4-FFF2-40B4-BE49-F238E27FC236}">
                <a16:creationId xmlns:a16="http://schemas.microsoft.com/office/drawing/2014/main" id="{487810B6-2E84-4D7D-B305-7C5D61632746}"/>
              </a:ext>
            </a:extLst>
          </p:cNvPr>
          <p:cNvSpPr/>
          <p:nvPr/>
        </p:nvSpPr>
        <p:spPr>
          <a:xfrm>
            <a:off x="655715" y="2476470"/>
            <a:ext cx="2743200" cy="40011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r>
              <a:rPr lang="en-US" altLang="ko-KR" sz="2000" b="1" dirty="0">
                <a:solidFill>
                  <a:schemeClr val="accent1"/>
                </a:solidFill>
              </a:rPr>
              <a:t>CORONAVIRUS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9" name="직사각형 2">
            <a:extLst>
              <a:ext uri="{FF2B5EF4-FFF2-40B4-BE49-F238E27FC236}">
                <a16:creationId xmlns:a16="http://schemas.microsoft.com/office/drawing/2014/main" id="{F38AD5AD-EC7D-4A49-8FC1-7D91000B688C}"/>
              </a:ext>
            </a:extLst>
          </p:cNvPr>
          <p:cNvSpPr/>
          <p:nvPr/>
        </p:nvSpPr>
        <p:spPr>
          <a:xfrm>
            <a:off x="8793085" y="2476470"/>
            <a:ext cx="2743200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noAutofit/>
          </a:bodyPr>
          <a:lstStyle/>
          <a:p>
            <a:pPr algn="ctr"/>
            <a:r>
              <a:rPr lang="en-US" altLang="ko-KR" sz="2000" b="1" spc="300" dirty="0">
                <a:solidFill>
                  <a:schemeClr val="accent2"/>
                </a:solidFill>
              </a:rPr>
              <a:t>SYMPTOM</a:t>
            </a:r>
            <a:endParaRPr lang="ko-KR" altLang="en-US" sz="2000" b="1" spc="300" dirty="0">
              <a:solidFill>
                <a:schemeClr val="accent2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B9E70CB-9AE5-4724-979F-FB0AE55744E5}"/>
              </a:ext>
            </a:extLst>
          </p:cNvPr>
          <p:cNvSpPr/>
          <p:nvPr/>
        </p:nvSpPr>
        <p:spPr>
          <a:xfrm>
            <a:off x="8563578" y="3095685"/>
            <a:ext cx="1222827" cy="66675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5C53DA0-6400-40E6-BCAC-0441D25E1BBE}"/>
              </a:ext>
            </a:extLst>
          </p:cNvPr>
          <p:cNvSpPr/>
          <p:nvPr/>
        </p:nvSpPr>
        <p:spPr>
          <a:xfrm>
            <a:off x="9956478" y="3095685"/>
            <a:ext cx="1809314" cy="66675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4BC830F-8648-46FF-AF92-6ECC634E1401}"/>
              </a:ext>
            </a:extLst>
          </p:cNvPr>
          <p:cNvSpPr/>
          <p:nvPr/>
        </p:nvSpPr>
        <p:spPr>
          <a:xfrm>
            <a:off x="426208" y="3095685"/>
            <a:ext cx="3202214" cy="66675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3F13D960-C7C6-421B-8752-66E70F7CC0BB}"/>
              </a:ext>
            </a:extLst>
          </p:cNvPr>
          <p:cNvSpPr txBox="1">
            <a:spLocks/>
          </p:cNvSpPr>
          <p:nvPr/>
        </p:nvSpPr>
        <p:spPr>
          <a:xfrm>
            <a:off x="929315" y="3290460"/>
            <a:ext cx="2196000" cy="277200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3856FE53-B96E-4FC7-9DAA-6795B9019458}"/>
              </a:ext>
            </a:extLst>
          </p:cNvPr>
          <p:cNvSpPr txBox="1">
            <a:spLocks/>
          </p:cNvSpPr>
          <p:nvPr/>
        </p:nvSpPr>
        <p:spPr>
          <a:xfrm>
            <a:off x="10122995" y="3290460"/>
            <a:ext cx="1476280" cy="277200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Your Text Here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EF1F4030-7668-4451-A2FD-A6D554568572}"/>
              </a:ext>
            </a:extLst>
          </p:cNvPr>
          <p:cNvSpPr txBox="1">
            <a:spLocks/>
          </p:cNvSpPr>
          <p:nvPr/>
        </p:nvSpPr>
        <p:spPr>
          <a:xfrm>
            <a:off x="8693193" y="3290460"/>
            <a:ext cx="963597" cy="277200"/>
          </a:xfrm>
          <a:prstGeom prst="rect">
            <a:avLst/>
          </a:prstGeom>
        </p:spPr>
        <p:txBody>
          <a:bodyPr anchor="t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12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2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10757CD-7E43-4BAA-87EC-83D0B0A9E050}"/>
              </a:ext>
            </a:extLst>
          </p:cNvPr>
          <p:cNvGrpSpPr/>
          <p:nvPr/>
        </p:nvGrpSpPr>
        <p:grpSpPr>
          <a:xfrm>
            <a:off x="3753873" y="2136263"/>
            <a:ext cx="1983358" cy="1234316"/>
            <a:chOff x="3658623" y="2631563"/>
            <a:chExt cx="1983358" cy="1234316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E243593-70C7-4774-9C4D-766C2C8D9E5C}"/>
                </a:ext>
              </a:extLst>
            </p:cNvPr>
            <p:cNvSpPr/>
            <p:nvPr/>
          </p:nvSpPr>
          <p:spPr>
            <a:xfrm>
              <a:off x="4759410" y="2631563"/>
              <a:ext cx="378441" cy="378338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bg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40F7B2E-6929-4683-A51A-60BF1FD8BC1C}"/>
                </a:ext>
              </a:extLst>
            </p:cNvPr>
            <p:cNvSpPr/>
            <p:nvPr/>
          </p:nvSpPr>
          <p:spPr>
            <a:xfrm>
              <a:off x="4815924" y="3132890"/>
              <a:ext cx="265411" cy="265339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bg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E318E2F-1062-413E-8170-CB342273C8CD}"/>
                </a:ext>
              </a:extLst>
            </p:cNvPr>
            <p:cNvSpPr/>
            <p:nvPr/>
          </p:nvSpPr>
          <p:spPr>
            <a:xfrm>
              <a:off x="5204517" y="2791228"/>
              <a:ext cx="437464" cy="437345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bg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7776B447-09F5-4E13-B65F-70DC49F7B322}"/>
                </a:ext>
              </a:extLst>
            </p:cNvPr>
            <p:cNvSpPr/>
            <p:nvPr/>
          </p:nvSpPr>
          <p:spPr>
            <a:xfrm>
              <a:off x="4503976" y="3600540"/>
              <a:ext cx="265411" cy="265339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4D3D2F7-3202-48DD-890D-105325D790A3}"/>
                </a:ext>
              </a:extLst>
            </p:cNvPr>
            <p:cNvSpPr/>
            <p:nvPr/>
          </p:nvSpPr>
          <p:spPr>
            <a:xfrm>
              <a:off x="3658623" y="3390900"/>
              <a:ext cx="264051" cy="263979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3BD026-6A15-4DC9-B1B6-D380A5CCFD5C}"/>
                </a:ext>
              </a:extLst>
            </p:cNvPr>
            <p:cNvSpPr/>
            <p:nvPr/>
          </p:nvSpPr>
          <p:spPr>
            <a:xfrm>
              <a:off x="3679482" y="2911146"/>
              <a:ext cx="334094" cy="334003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0904FD9F-6056-426E-93FB-277E85FF6529}"/>
              </a:ext>
            </a:extLst>
          </p:cNvPr>
          <p:cNvSpPr/>
          <p:nvPr/>
        </p:nvSpPr>
        <p:spPr>
          <a:xfrm>
            <a:off x="810832" y="4207070"/>
            <a:ext cx="720000" cy="72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5886BDF8-2713-4565-A1DC-13D2487D6331}"/>
              </a:ext>
            </a:extLst>
          </p:cNvPr>
          <p:cNvSpPr/>
          <p:nvPr/>
        </p:nvSpPr>
        <p:spPr>
          <a:xfrm>
            <a:off x="2405315" y="4207070"/>
            <a:ext cx="720000" cy="72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6" name="Chord 32">
            <a:extLst>
              <a:ext uri="{FF2B5EF4-FFF2-40B4-BE49-F238E27FC236}">
                <a16:creationId xmlns:a16="http://schemas.microsoft.com/office/drawing/2014/main" id="{4D83091D-C7A1-410A-8827-ADF95CBD1BB3}"/>
              </a:ext>
            </a:extLst>
          </p:cNvPr>
          <p:cNvSpPr/>
          <p:nvPr/>
        </p:nvSpPr>
        <p:spPr>
          <a:xfrm>
            <a:off x="1001752" y="4399473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7" name="Rounded Rectangle 17">
            <a:extLst>
              <a:ext uri="{FF2B5EF4-FFF2-40B4-BE49-F238E27FC236}">
                <a16:creationId xmlns:a16="http://schemas.microsoft.com/office/drawing/2014/main" id="{E7E6ABA6-342A-4EFE-9A51-8130CFFE9C6B}"/>
              </a:ext>
            </a:extLst>
          </p:cNvPr>
          <p:cNvSpPr>
            <a:spLocks noChangeAspect="1"/>
          </p:cNvSpPr>
          <p:nvPr/>
        </p:nvSpPr>
        <p:spPr>
          <a:xfrm>
            <a:off x="2652184" y="4387070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8" name="Group 33">
            <a:extLst>
              <a:ext uri="{FF2B5EF4-FFF2-40B4-BE49-F238E27FC236}">
                <a16:creationId xmlns:a16="http://schemas.microsoft.com/office/drawing/2014/main" id="{E18BBE1F-1D47-408F-A266-839423DE555F}"/>
              </a:ext>
            </a:extLst>
          </p:cNvPr>
          <p:cNvGrpSpPr/>
          <p:nvPr/>
        </p:nvGrpSpPr>
        <p:grpSpPr>
          <a:xfrm>
            <a:off x="545764" y="5086381"/>
            <a:ext cx="1250136" cy="956020"/>
            <a:chOff x="3736410" y="4379961"/>
            <a:chExt cx="1454320" cy="956020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0014C0D1-B33A-4247-BDE7-D893037C14EA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187B675-D47B-4BCE-B184-957C4308212D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1" name="Group 33">
            <a:extLst>
              <a:ext uri="{FF2B5EF4-FFF2-40B4-BE49-F238E27FC236}">
                <a16:creationId xmlns:a16="http://schemas.microsoft.com/office/drawing/2014/main" id="{1E7D8543-32F9-4649-BED3-EDDA90731EB8}"/>
              </a:ext>
            </a:extLst>
          </p:cNvPr>
          <p:cNvGrpSpPr/>
          <p:nvPr/>
        </p:nvGrpSpPr>
        <p:grpSpPr>
          <a:xfrm>
            <a:off x="2140247" y="5086471"/>
            <a:ext cx="1250136" cy="956020"/>
            <a:chOff x="3736410" y="4379961"/>
            <a:chExt cx="1454320" cy="95602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9D576C4-8287-4A86-AC20-7F4C9FFBF145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F27833E-EF4C-4B09-948B-0622637D9D4C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01F61EF4-965A-4109-AC23-519C025004D8}"/>
              </a:ext>
            </a:extLst>
          </p:cNvPr>
          <p:cNvSpPr/>
          <p:nvPr/>
        </p:nvSpPr>
        <p:spPr>
          <a:xfrm>
            <a:off x="9004569" y="4187770"/>
            <a:ext cx="720000" cy="72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5267899-C178-4609-81D9-8CCE48FD8933}"/>
              </a:ext>
            </a:extLst>
          </p:cNvPr>
          <p:cNvSpPr/>
          <p:nvPr/>
        </p:nvSpPr>
        <p:spPr>
          <a:xfrm>
            <a:off x="10599052" y="4187770"/>
            <a:ext cx="720000" cy="72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56" name="Group 33">
            <a:extLst>
              <a:ext uri="{FF2B5EF4-FFF2-40B4-BE49-F238E27FC236}">
                <a16:creationId xmlns:a16="http://schemas.microsoft.com/office/drawing/2014/main" id="{B8925B5B-0D0A-4660-964F-A6C6D57C6152}"/>
              </a:ext>
            </a:extLst>
          </p:cNvPr>
          <p:cNvGrpSpPr/>
          <p:nvPr/>
        </p:nvGrpSpPr>
        <p:grpSpPr>
          <a:xfrm>
            <a:off x="8739501" y="5067081"/>
            <a:ext cx="1250136" cy="956020"/>
            <a:chOff x="3736410" y="4379961"/>
            <a:chExt cx="1454320" cy="956020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FEB3BC3-3E83-43A0-A722-3ECA95A23200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88043572-498A-4DA1-866B-E15FF11B556A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9" name="Group 33">
            <a:extLst>
              <a:ext uri="{FF2B5EF4-FFF2-40B4-BE49-F238E27FC236}">
                <a16:creationId xmlns:a16="http://schemas.microsoft.com/office/drawing/2014/main" id="{4DF72C28-5C57-4D13-8D55-DA33389DFC77}"/>
              </a:ext>
            </a:extLst>
          </p:cNvPr>
          <p:cNvGrpSpPr/>
          <p:nvPr/>
        </p:nvGrpSpPr>
        <p:grpSpPr>
          <a:xfrm>
            <a:off x="10333984" y="5067171"/>
            <a:ext cx="1250136" cy="956020"/>
            <a:chOff x="3736410" y="4379961"/>
            <a:chExt cx="1454320" cy="956020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57CA8A5F-91D0-46E0-B4DE-3981ED68FCD7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1532343-C7DC-4700-8633-9B2C4D8ECE68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2" name="Rounded Rectangle 25">
            <a:extLst>
              <a:ext uri="{FF2B5EF4-FFF2-40B4-BE49-F238E27FC236}">
                <a16:creationId xmlns:a16="http://schemas.microsoft.com/office/drawing/2014/main" id="{24AB6C27-0E50-4536-A73C-6647F26B068B}"/>
              </a:ext>
            </a:extLst>
          </p:cNvPr>
          <p:cNvSpPr/>
          <p:nvPr/>
        </p:nvSpPr>
        <p:spPr>
          <a:xfrm>
            <a:off x="9185201" y="4405270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3" name="Rounded Rectangle 40">
            <a:extLst>
              <a:ext uri="{FF2B5EF4-FFF2-40B4-BE49-F238E27FC236}">
                <a16:creationId xmlns:a16="http://schemas.microsoft.com/office/drawing/2014/main" id="{7B34B2AF-E0AB-4ABA-AEA1-B985EBC1A2CF}"/>
              </a:ext>
            </a:extLst>
          </p:cNvPr>
          <p:cNvSpPr/>
          <p:nvPr/>
        </p:nvSpPr>
        <p:spPr>
          <a:xfrm rot="2942052">
            <a:off x="10803788" y="4399867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A5C4FCD-E3E0-4951-8306-C146457D69C1}"/>
              </a:ext>
            </a:extLst>
          </p:cNvPr>
          <p:cNvSpPr txBox="1"/>
          <p:nvPr/>
        </p:nvSpPr>
        <p:spPr>
          <a:xfrm>
            <a:off x="4169617" y="4846135"/>
            <a:ext cx="3865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NO.1 Presentation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D34AB78-FC0D-4947-A6DB-82A9B618FA63}"/>
              </a:ext>
            </a:extLst>
          </p:cNvPr>
          <p:cNvSpPr txBox="1"/>
          <p:nvPr/>
        </p:nvSpPr>
        <p:spPr>
          <a:xfrm>
            <a:off x="4169617" y="5369485"/>
            <a:ext cx="38652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8">
            <a:extLst>
              <a:ext uri="{FF2B5EF4-FFF2-40B4-BE49-F238E27FC236}">
                <a16:creationId xmlns:a16="http://schemas.microsoft.com/office/drawing/2014/main" id="{D2E96867-E05D-4C64-9F24-43A0C73DA249}"/>
              </a:ext>
            </a:extLst>
          </p:cNvPr>
          <p:cNvSpPr>
            <a:spLocks noEditPoints="1"/>
          </p:cNvSpPr>
          <p:nvPr/>
        </p:nvSpPr>
        <p:spPr bwMode="auto">
          <a:xfrm rot="21147110">
            <a:off x="289584" y="3027703"/>
            <a:ext cx="4911212" cy="3699992"/>
          </a:xfrm>
          <a:custGeom>
            <a:avLst/>
            <a:gdLst>
              <a:gd name="T0" fmla="*/ 2503 w 4590"/>
              <a:gd name="T1" fmla="*/ 3451 h 3458"/>
              <a:gd name="T2" fmla="*/ 2543 w 4590"/>
              <a:gd name="T3" fmla="*/ 3296 h 3458"/>
              <a:gd name="T4" fmla="*/ 3707 w 4590"/>
              <a:gd name="T5" fmla="*/ 2722 h 3458"/>
              <a:gd name="T6" fmla="*/ 3583 w 4590"/>
              <a:gd name="T7" fmla="*/ 2816 h 3458"/>
              <a:gd name="T8" fmla="*/ 3943 w 4590"/>
              <a:gd name="T9" fmla="*/ 86 h 3458"/>
              <a:gd name="T10" fmla="*/ 4080 w 4590"/>
              <a:gd name="T11" fmla="*/ 357 h 3458"/>
              <a:gd name="T12" fmla="*/ 4309 w 4590"/>
              <a:gd name="T13" fmla="*/ 470 h 3458"/>
              <a:gd name="T14" fmla="*/ 4573 w 4590"/>
              <a:gd name="T15" fmla="*/ 489 h 3458"/>
              <a:gd name="T16" fmla="*/ 4491 w 4590"/>
              <a:gd name="T17" fmla="*/ 809 h 3458"/>
              <a:gd name="T18" fmla="*/ 4339 w 4590"/>
              <a:gd name="T19" fmla="*/ 1081 h 3458"/>
              <a:gd name="T20" fmla="*/ 4196 w 4590"/>
              <a:gd name="T21" fmla="*/ 1219 h 3458"/>
              <a:gd name="T22" fmla="*/ 3885 w 4590"/>
              <a:gd name="T23" fmla="*/ 1393 h 3458"/>
              <a:gd name="T24" fmla="*/ 3667 w 4590"/>
              <a:gd name="T25" fmla="*/ 1465 h 3458"/>
              <a:gd name="T26" fmla="*/ 3574 w 4590"/>
              <a:gd name="T27" fmla="*/ 1360 h 3458"/>
              <a:gd name="T28" fmla="*/ 3342 w 4590"/>
              <a:gd name="T29" fmla="*/ 1505 h 3458"/>
              <a:gd name="T30" fmla="*/ 3513 w 4590"/>
              <a:gd name="T31" fmla="*/ 1683 h 3458"/>
              <a:gd name="T32" fmla="*/ 3735 w 4590"/>
              <a:gd name="T33" fmla="*/ 1690 h 3458"/>
              <a:gd name="T34" fmla="*/ 3543 w 4590"/>
              <a:gd name="T35" fmla="*/ 1802 h 3458"/>
              <a:gd name="T36" fmla="*/ 3609 w 4590"/>
              <a:gd name="T37" fmla="*/ 2147 h 3458"/>
              <a:gd name="T38" fmla="*/ 3655 w 4590"/>
              <a:gd name="T39" fmla="*/ 2261 h 3458"/>
              <a:gd name="T40" fmla="*/ 3691 w 4590"/>
              <a:gd name="T41" fmla="*/ 2421 h 3458"/>
              <a:gd name="T42" fmla="*/ 3632 w 4590"/>
              <a:gd name="T43" fmla="*/ 2582 h 3458"/>
              <a:gd name="T44" fmla="*/ 3464 w 4590"/>
              <a:gd name="T45" fmla="*/ 2720 h 3458"/>
              <a:gd name="T46" fmla="*/ 3374 w 4590"/>
              <a:gd name="T47" fmla="*/ 2914 h 3458"/>
              <a:gd name="T48" fmla="*/ 3171 w 4590"/>
              <a:gd name="T49" fmla="*/ 3072 h 3458"/>
              <a:gd name="T50" fmla="*/ 2888 w 4590"/>
              <a:gd name="T51" fmla="*/ 3052 h 3458"/>
              <a:gd name="T52" fmla="*/ 2716 w 4590"/>
              <a:gd name="T53" fmla="*/ 3161 h 3458"/>
              <a:gd name="T54" fmla="*/ 2574 w 4590"/>
              <a:gd name="T55" fmla="*/ 3228 h 3458"/>
              <a:gd name="T56" fmla="*/ 2466 w 4590"/>
              <a:gd name="T57" fmla="*/ 3141 h 3458"/>
              <a:gd name="T58" fmla="*/ 2265 w 4590"/>
              <a:gd name="T59" fmla="*/ 3069 h 3458"/>
              <a:gd name="T60" fmla="*/ 2178 w 4590"/>
              <a:gd name="T61" fmla="*/ 2957 h 3458"/>
              <a:gd name="T62" fmla="*/ 2003 w 4590"/>
              <a:gd name="T63" fmla="*/ 2943 h 3458"/>
              <a:gd name="T64" fmla="*/ 1843 w 4590"/>
              <a:gd name="T65" fmla="*/ 2915 h 3458"/>
              <a:gd name="T66" fmla="*/ 1658 w 4590"/>
              <a:gd name="T67" fmla="*/ 2997 h 3458"/>
              <a:gd name="T68" fmla="*/ 1562 w 4590"/>
              <a:gd name="T69" fmla="*/ 2840 h 3458"/>
              <a:gd name="T70" fmla="*/ 1438 w 4590"/>
              <a:gd name="T71" fmla="*/ 2671 h 3458"/>
              <a:gd name="T72" fmla="*/ 1581 w 4590"/>
              <a:gd name="T73" fmla="*/ 2378 h 3458"/>
              <a:gd name="T74" fmla="*/ 1417 w 4590"/>
              <a:gd name="T75" fmla="*/ 2257 h 3458"/>
              <a:gd name="T76" fmla="*/ 1291 w 4590"/>
              <a:gd name="T77" fmla="*/ 2135 h 3458"/>
              <a:gd name="T78" fmla="*/ 965 w 4590"/>
              <a:gd name="T79" fmla="*/ 2140 h 3458"/>
              <a:gd name="T80" fmla="*/ 731 w 4590"/>
              <a:gd name="T81" fmla="*/ 2050 h 3458"/>
              <a:gd name="T82" fmla="*/ 528 w 4590"/>
              <a:gd name="T83" fmla="*/ 1882 h 3458"/>
              <a:gd name="T84" fmla="*/ 340 w 4590"/>
              <a:gd name="T85" fmla="*/ 1599 h 3458"/>
              <a:gd name="T86" fmla="*/ 151 w 4590"/>
              <a:gd name="T87" fmla="*/ 1407 h 3458"/>
              <a:gd name="T88" fmla="*/ 216 w 4590"/>
              <a:gd name="T89" fmla="*/ 1203 h 3458"/>
              <a:gd name="T90" fmla="*/ 62 w 4590"/>
              <a:gd name="T91" fmla="*/ 809 h 3458"/>
              <a:gd name="T92" fmla="*/ 28 w 4590"/>
              <a:gd name="T93" fmla="*/ 592 h 3458"/>
              <a:gd name="T94" fmla="*/ 176 w 4590"/>
              <a:gd name="T95" fmla="*/ 460 h 3458"/>
              <a:gd name="T96" fmla="*/ 659 w 4590"/>
              <a:gd name="T97" fmla="*/ 425 h 3458"/>
              <a:gd name="T98" fmla="*/ 883 w 4590"/>
              <a:gd name="T99" fmla="*/ 224 h 3458"/>
              <a:gd name="T100" fmla="*/ 1056 w 4590"/>
              <a:gd name="T101" fmla="*/ 82 h 3458"/>
              <a:gd name="T102" fmla="*/ 1284 w 4590"/>
              <a:gd name="T103" fmla="*/ 48 h 3458"/>
              <a:gd name="T104" fmla="*/ 1440 w 4590"/>
              <a:gd name="T105" fmla="*/ 170 h 3458"/>
              <a:gd name="T106" fmla="*/ 1513 w 4590"/>
              <a:gd name="T107" fmla="*/ 344 h 3458"/>
              <a:gd name="T108" fmla="*/ 1633 w 4590"/>
              <a:gd name="T109" fmla="*/ 604 h 3458"/>
              <a:gd name="T110" fmla="*/ 1756 w 4590"/>
              <a:gd name="T111" fmla="*/ 861 h 3458"/>
              <a:gd name="T112" fmla="*/ 2265 w 4590"/>
              <a:gd name="T113" fmla="*/ 1097 h 3458"/>
              <a:gd name="T114" fmla="*/ 2750 w 4590"/>
              <a:gd name="T115" fmla="*/ 1086 h 3458"/>
              <a:gd name="T116" fmla="*/ 3124 w 4590"/>
              <a:gd name="T117" fmla="*/ 835 h 3458"/>
              <a:gd name="T118" fmla="*/ 3518 w 4590"/>
              <a:gd name="T119" fmla="*/ 707 h 3458"/>
              <a:gd name="T120" fmla="*/ 3251 w 4590"/>
              <a:gd name="T121" fmla="*/ 505 h 3458"/>
              <a:gd name="T122" fmla="*/ 3501 w 4590"/>
              <a:gd name="T123" fmla="*/ 322 h 3458"/>
              <a:gd name="T124" fmla="*/ 3770 w 4590"/>
              <a:gd name="T125" fmla="*/ 0 h 3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90" h="3458">
                <a:moveTo>
                  <a:pt x="2562" y="3287"/>
                </a:moveTo>
                <a:lnTo>
                  <a:pt x="2574" y="3289"/>
                </a:lnTo>
                <a:lnTo>
                  <a:pt x="2585" y="3292"/>
                </a:lnTo>
                <a:lnTo>
                  <a:pt x="2592" y="3296"/>
                </a:lnTo>
                <a:lnTo>
                  <a:pt x="2593" y="3294"/>
                </a:lnTo>
                <a:lnTo>
                  <a:pt x="2597" y="3292"/>
                </a:lnTo>
                <a:lnTo>
                  <a:pt x="2599" y="3292"/>
                </a:lnTo>
                <a:lnTo>
                  <a:pt x="2600" y="3291"/>
                </a:lnTo>
                <a:lnTo>
                  <a:pt x="2604" y="3289"/>
                </a:lnTo>
                <a:lnTo>
                  <a:pt x="2611" y="3289"/>
                </a:lnTo>
                <a:lnTo>
                  <a:pt x="2620" y="3294"/>
                </a:lnTo>
                <a:lnTo>
                  <a:pt x="2628" y="3299"/>
                </a:lnTo>
                <a:lnTo>
                  <a:pt x="2635" y="3305"/>
                </a:lnTo>
                <a:lnTo>
                  <a:pt x="2640" y="3315"/>
                </a:lnTo>
                <a:lnTo>
                  <a:pt x="2639" y="3319"/>
                </a:lnTo>
                <a:lnTo>
                  <a:pt x="2639" y="3322"/>
                </a:lnTo>
                <a:lnTo>
                  <a:pt x="2639" y="3326"/>
                </a:lnTo>
                <a:lnTo>
                  <a:pt x="2640" y="3331"/>
                </a:lnTo>
                <a:lnTo>
                  <a:pt x="2640" y="3338"/>
                </a:lnTo>
                <a:lnTo>
                  <a:pt x="2621" y="3352"/>
                </a:lnTo>
                <a:lnTo>
                  <a:pt x="2607" y="3367"/>
                </a:lnTo>
                <a:lnTo>
                  <a:pt x="2595" y="3387"/>
                </a:lnTo>
                <a:lnTo>
                  <a:pt x="2583" y="3408"/>
                </a:lnTo>
                <a:lnTo>
                  <a:pt x="2579" y="3423"/>
                </a:lnTo>
                <a:lnTo>
                  <a:pt x="2553" y="3427"/>
                </a:lnTo>
                <a:lnTo>
                  <a:pt x="2541" y="3442"/>
                </a:lnTo>
                <a:lnTo>
                  <a:pt x="2510" y="3442"/>
                </a:lnTo>
                <a:lnTo>
                  <a:pt x="2508" y="3444"/>
                </a:lnTo>
                <a:lnTo>
                  <a:pt x="2506" y="3446"/>
                </a:lnTo>
                <a:lnTo>
                  <a:pt x="2504" y="3448"/>
                </a:lnTo>
                <a:lnTo>
                  <a:pt x="2504" y="3449"/>
                </a:lnTo>
                <a:lnTo>
                  <a:pt x="2503" y="3451"/>
                </a:lnTo>
                <a:lnTo>
                  <a:pt x="2503" y="3453"/>
                </a:lnTo>
                <a:lnTo>
                  <a:pt x="2501" y="3455"/>
                </a:lnTo>
                <a:lnTo>
                  <a:pt x="2497" y="3456"/>
                </a:lnTo>
                <a:lnTo>
                  <a:pt x="2492" y="3456"/>
                </a:lnTo>
                <a:lnTo>
                  <a:pt x="2483" y="3458"/>
                </a:lnTo>
                <a:lnTo>
                  <a:pt x="2471" y="3449"/>
                </a:lnTo>
                <a:lnTo>
                  <a:pt x="2457" y="3442"/>
                </a:lnTo>
                <a:lnTo>
                  <a:pt x="2443" y="3439"/>
                </a:lnTo>
                <a:lnTo>
                  <a:pt x="2429" y="3434"/>
                </a:lnTo>
                <a:lnTo>
                  <a:pt x="2415" y="3427"/>
                </a:lnTo>
                <a:lnTo>
                  <a:pt x="2405" y="3418"/>
                </a:lnTo>
                <a:lnTo>
                  <a:pt x="2400" y="3404"/>
                </a:lnTo>
                <a:lnTo>
                  <a:pt x="2401" y="3394"/>
                </a:lnTo>
                <a:lnTo>
                  <a:pt x="2401" y="3380"/>
                </a:lnTo>
                <a:lnTo>
                  <a:pt x="2401" y="3366"/>
                </a:lnTo>
                <a:lnTo>
                  <a:pt x="2401" y="3350"/>
                </a:lnTo>
                <a:lnTo>
                  <a:pt x="2407" y="3338"/>
                </a:lnTo>
                <a:lnTo>
                  <a:pt x="2424" y="3324"/>
                </a:lnTo>
                <a:lnTo>
                  <a:pt x="2443" y="3313"/>
                </a:lnTo>
                <a:lnTo>
                  <a:pt x="2468" y="3308"/>
                </a:lnTo>
                <a:lnTo>
                  <a:pt x="2468" y="3292"/>
                </a:lnTo>
                <a:lnTo>
                  <a:pt x="2475" y="3292"/>
                </a:lnTo>
                <a:lnTo>
                  <a:pt x="2482" y="3294"/>
                </a:lnTo>
                <a:lnTo>
                  <a:pt x="2485" y="3296"/>
                </a:lnTo>
                <a:lnTo>
                  <a:pt x="2490" y="3298"/>
                </a:lnTo>
                <a:lnTo>
                  <a:pt x="2496" y="3299"/>
                </a:lnTo>
                <a:lnTo>
                  <a:pt x="2496" y="3289"/>
                </a:lnTo>
                <a:lnTo>
                  <a:pt x="2508" y="3289"/>
                </a:lnTo>
                <a:lnTo>
                  <a:pt x="2517" y="3291"/>
                </a:lnTo>
                <a:lnTo>
                  <a:pt x="2525" y="3294"/>
                </a:lnTo>
                <a:lnTo>
                  <a:pt x="2538" y="3296"/>
                </a:lnTo>
                <a:lnTo>
                  <a:pt x="2543" y="3296"/>
                </a:lnTo>
                <a:lnTo>
                  <a:pt x="2546" y="3296"/>
                </a:lnTo>
                <a:lnTo>
                  <a:pt x="2548" y="3294"/>
                </a:lnTo>
                <a:lnTo>
                  <a:pt x="2550" y="3292"/>
                </a:lnTo>
                <a:lnTo>
                  <a:pt x="2550" y="3291"/>
                </a:lnTo>
                <a:lnTo>
                  <a:pt x="2551" y="3289"/>
                </a:lnTo>
                <a:lnTo>
                  <a:pt x="2553" y="3289"/>
                </a:lnTo>
                <a:lnTo>
                  <a:pt x="2562" y="3287"/>
                </a:lnTo>
                <a:close/>
                <a:moveTo>
                  <a:pt x="2298" y="3139"/>
                </a:moveTo>
                <a:lnTo>
                  <a:pt x="2305" y="3139"/>
                </a:lnTo>
                <a:lnTo>
                  <a:pt x="2311" y="3141"/>
                </a:lnTo>
                <a:lnTo>
                  <a:pt x="2314" y="3142"/>
                </a:lnTo>
                <a:lnTo>
                  <a:pt x="2316" y="3144"/>
                </a:lnTo>
                <a:lnTo>
                  <a:pt x="2321" y="3144"/>
                </a:lnTo>
                <a:lnTo>
                  <a:pt x="2326" y="3146"/>
                </a:lnTo>
                <a:lnTo>
                  <a:pt x="2325" y="3158"/>
                </a:lnTo>
                <a:lnTo>
                  <a:pt x="2323" y="3168"/>
                </a:lnTo>
                <a:lnTo>
                  <a:pt x="2318" y="3177"/>
                </a:lnTo>
                <a:lnTo>
                  <a:pt x="2314" y="3177"/>
                </a:lnTo>
                <a:lnTo>
                  <a:pt x="2302" y="3182"/>
                </a:lnTo>
                <a:lnTo>
                  <a:pt x="2284" y="3184"/>
                </a:lnTo>
                <a:lnTo>
                  <a:pt x="2284" y="3165"/>
                </a:lnTo>
                <a:lnTo>
                  <a:pt x="2290" y="3163"/>
                </a:lnTo>
                <a:lnTo>
                  <a:pt x="2295" y="3161"/>
                </a:lnTo>
                <a:lnTo>
                  <a:pt x="2297" y="3158"/>
                </a:lnTo>
                <a:lnTo>
                  <a:pt x="2298" y="3153"/>
                </a:lnTo>
                <a:lnTo>
                  <a:pt x="2298" y="3148"/>
                </a:lnTo>
                <a:lnTo>
                  <a:pt x="2298" y="3139"/>
                </a:lnTo>
                <a:close/>
                <a:moveTo>
                  <a:pt x="3693" y="2709"/>
                </a:moveTo>
                <a:lnTo>
                  <a:pt x="3696" y="2713"/>
                </a:lnTo>
                <a:lnTo>
                  <a:pt x="3700" y="2716"/>
                </a:lnTo>
                <a:lnTo>
                  <a:pt x="3703" y="2718"/>
                </a:lnTo>
                <a:lnTo>
                  <a:pt x="3707" y="2722"/>
                </a:lnTo>
                <a:lnTo>
                  <a:pt x="3710" y="2725"/>
                </a:lnTo>
                <a:lnTo>
                  <a:pt x="3714" y="2729"/>
                </a:lnTo>
                <a:lnTo>
                  <a:pt x="3716" y="2736"/>
                </a:lnTo>
                <a:lnTo>
                  <a:pt x="3710" y="2744"/>
                </a:lnTo>
                <a:lnTo>
                  <a:pt x="3709" y="2750"/>
                </a:lnTo>
                <a:lnTo>
                  <a:pt x="3709" y="2755"/>
                </a:lnTo>
                <a:lnTo>
                  <a:pt x="3710" y="2764"/>
                </a:lnTo>
                <a:lnTo>
                  <a:pt x="3709" y="2774"/>
                </a:lnTo>
                <a:lnTo>
                  <a:pt x="3705" y="2779"/>
                </a:lnTo>
                <a:lnTo>
                  <a:pt x="3702" y="2784"/>
                </a:lnTo>
                <a:lnTo>
                  <a:pt x="3696" y="2791"/>
                </a:lnTo>
                <a:lnTo>
                  <a:pt x="3693" y="2797"/>
                </a:lnTo>
                <a:lnTo>
                  <a:pt x="3690" y="2800"/>
                </a:lnTo>
                <a:lnTo>
                  <a:pt x="3684" y="2821"/>
                </a:lnTo>
                <a:lnTo>
                  <a:pt x="3683" y="2842"/>
                </a:lnTo>
                <a:lnTo>
                  <a:pt x="3677" y="2863"/>
                </a:lnTo>
                <a:lnTo>
                  <a:pt x="3667" y="2887"/>
                </a:lnTo>
                <a:lnTo>
                  <a:pt x="3653" y="2908"/>
                </a:lnTo>
                <a:lnTo>
                  <a:pt x="3641" y="2929"/>
                </a:lnTo>
                <a:lnTo>
                  <a:pt x="3630" y="2950"/>
                </a:lnTo>
                <a:lnTo>
                  <a:pt x="3623" y="2978"/>
                </a:lnTo>
                <a:lnTo>
                  <a:pt x="3613" y="2978"/>
                </a:lnTo>
                <a:lnTo>
                  <a:pt x="3607" y="2959"/>
                </a:lnTo>
                <a:lnTo>
                  <a:pt x="3599" y="2943"/>
                </a:lnTo>
                <a:lnTo>
                  <a:pt x="3590" y="2929"/>
                </a:lnTo>
                <a:lnTo>
                  <a:pt x="3580" y="2914"/>
                </a:lnTo>
                <a:lnTo>
                  <a:pt x="3571" y="2898"/>
                </a:lnTo>
                <a:lnTo>
                  <a:pt x="3566" y="2877"/>
                </a:lnTo>
                <a:lnTo>
                  <a:pt x="3571" y="2865"/>
                </a:lnTo>
                <a:lnTo>
                  <a:pt x="3571" y="2851"/>
                </a:lnTo>
                <a:lnTo>
                  <a:pt x="3574" y="2835"/>
                </a:lnTo>
                <a:lnTo>
                  <a:pt x="3583" y="2816"/>
                </a:lnTo>
                <a:lnTo>
                  <a:pt x="3595" y="2795"/>
                </a:lnTo>
                <a:lnTo>
                  <a:pt x="3613" y="2772"/>
                </a:lnTo>
                <a:lnTo>
                  <a:pt x="3632" y="2750"/>
                </a:lnTo>
                <a:lnTo>
                  <a:pt x="3653" y="2730"/>
                </a:lnTo>
                <a:lnTo>
                  <a:pt x="3674" y="2716"/>
                </a:lnTo>
                <a:lnTo>
                  <a:pt x="3693" y="2709"/>
                </a:lnTo>
                <a:close/>
                <a:moveTo>
                  <a:pt x="3770" y="0"/>
                </a:moveTo>
                <a:lnTo>
                  <a:pt x="3792" y="2"/>
                </a:lnTo>
                <a:lnTo>
                  <a:pt x="3808" y="6"/>
                </a:lnTo>
                <a:lnTo>
                  <a:pt x="3822" y="14"/>
                </a:lnTo>
                <a:lnTo>
                  <a:pt x="3836" y="25"/>
                </a:lnTo>
                <a:lnTo>
                  <a:pt x="3850" y="32"/>
                </a:lnTo>
                <a:lnTo>
                  <a:pt x="3868" y="34"/>
                </a:lnTo>
                <a:lnTo>
                  <a:pt x="3883" y="32"/>
                </a:lnTo>
                <a:lnTo>
                  <a:pt x="3899" y="34"/>
                </a:lnTo>
                <a:lnTo>
                  <a:pt x="3916" y="41"/>
                </a:lnTo>
                <a:lnTo>
                  <a:pt x="3918" y="42"/>
                </a:lnTo>
                <a:lnTo>
                  <a:pt x="3918" y="44"/>
                </a:lnTo>
                <a:lnTo>
                  <a:pt x="3918" y="48"/>
                </a:lnTo>
                <a:lnTo>
                  <a:pt x="3918" y="49"/>
                </a:lnTo>
                <a:lnTo>
                  <a:pt x="3918" y="53"/>
                </a:lnTo>
                <a:lnTo>
                  <a:pt x="3920" y="55"/>
                </a:lnTo>
                <a:lnTo>
                  <a:pt x="3923" y="58"/>
                </a:lnTo>
                <a:lnTo>
                  <a:pt x="3927" y="60"/>
                </a:lnTo>
                <a:lnTo>
                  <a:pt x="3930" y="60"/>
                </a:lnTo>
                <a:lnTo>
                  <a:pt x="3932" y="60"/>
                </a:lnTo>
                <a:lnTo>
                  <a:pt x="3936" y="63"/>
                </a:lnTo>
                <a:lnTo>
                  <a:pt x="3939" y="67"/>
                </a:lnTo>
                <a:lnTo>
                  <a:pt x="3941" y="70"/>
                </a:lnTo>
                <a:lnTo>
                  <a:pt x="3943" y="74"/>
                </a:lnTo>
                <a:lnTo>
                  <a:pt x="3943" y="79"/>
                </a:lnTo>
                <a:lnTo>
                  <a:pt x="3943" y="86"/>
                </a:lnTo>
                <a:lnTo>
                  <a:pt x="3948" y="86"/>
                </a:lnTo>
                <a:lnTo>
                  <a:pt x="3951" y="88"/>
                </a:lnTo>
                <a:lnTo>
                  <a:pt x="3955" y="88"/>
                </a:lnTo>
                <a:lnTo>
                  <a:pt x="3958" y="89"/>
                </a:lnTo>
                <a:lnTo>
                  <a:pt x="3964" y="100"/>
                </a:lnTo>
                <a:lnTo>
                  <a:pt x="3967" y="110"/>
                </a:lnTo>
                <a:lnTo>
                  <a:pt x="3969" y="124"/>
                </a:lnTo>
                <a:lnTo>
                  <a:pt x="3984" y="124"/>
                </a:lnTo>
                <a:lnTo>
                  <a:pt x="3984" y="128"/>
                </a:lnTo>
                <a:lnTo>
                  <a:pt x="3984" y="131"/>
                </a:lnTo>
                <a:lnTo>
                  <a:pt x="3983" y="137"/>
                </a:lnTo>
                <a:lnTo>
                  <a:pt x="3981" y="140"/>
                </a:lnTo>
                <a:lnTo>
                  <a:pt x="3981" y="142"/>
                </a:lnTo>
                <a:lnTo>
                  <a:pt x="3981" y="144"/>
                </a:lnTo>
                <a:lnTo>
                  <a:pt x="3986" y="154"/>
                </a:lnTo>
                <a:lnTo>
                  <a:pt x="3995" y="166"/>
                </a:lnTo>
                <a:lnTo>
                  <a:pt x="4005" y="178"/>
                </a:lnTo>
                <a:lnTo>
                  <a:pt x="4012" y="189"/>
                </a:lnTo>
                <a:lnTo>
                  <a:pt x="4016" y="205"/>
                </a:lnTo>
                <a:lnTo>
                  <a:pt x="4018" y="219"/>
                </a:lnTo>
                <a:lnTo>
                  <a:pt x="4023" y="233"/>
                </a:lnTo>
                <a:lnTo>
                  <a:pt x="4033" y="241"/>
                </a:lnTo>
                <a:lnTo>
                  <a:pt x="4044" y="252"/>
                </a:lnTo>
                <a:lnTo>
                  <a:pt x="4054" y="262"/>
                </a:lnTo>
                <a:lnTo>
                  <a:pt x="4060" y="280"/>
                </a:lnTo>
                <a:lnTo>
                  <a:pt x="4063" y="297"/>
                </a:lnTo>
                <a:lnTo>
                  <a:pt x="4070" y="313"/>
                </a:lnTo>
                <a:lnTo>
                  <a:pt x="4080" y="316"/>
                </a:lnTo>
                <a:lnTo>
                  <a:pt x="4084" y="327"/>
                </a:lnTo>
                <a:lnTo>
                  <a:pt x="4082" y="337"/>
                </a:lnTo>
                <a:lnTo>
                  <a:pt x="4080" y="346"/>
                </a:lnTo>
                <a:lnTo>
                  <a:pt x="4080" y="357"/>
                </a:lnTo>
                <a:lnTo>
                  <a:pt x="4087" y="365"/>
                </a:lnTo>
                <a:lnTo>
                  <a:pt x="4103" y="374"/>
                </a:lnTo>
                <a:lnTo>
                  <a:pt x="4117" y="377"/>
                </a:lnTo>
                <a:lnTo>
                  <a:pt x="4129" y="376"/>
                </a:lnTo>
                <a:lnTo>
                  <a:pt x="4142" y="372"/>
                </a:lnTo>
                <a:lnTo>
                  <a:pt x="4154" y="370"/>
                </a:lnTo>
                <a:lnTo>
                  <a:pt x="4170" y="374"/>
                </a:lnTo>
                <a:lnTo>
                  <a:pt x="4171" y="376"/>
                </a:lnTo>
                <a:lnTo>
                  <a:pt x="4175" y="379"/>
                </a:lnTo>
                <a:lnTo>
                  <a:pt x="4178" y="383"/>
                </a:lnTo>
                <a:lnTo>
                  <a:pt x="4182" y="388"/>
                </a:lnTo>
                <a:lnTo>
                  <a:pt x="4185" y="391"/>
                </a:lnTo>
                <a:lnTo>
                  <a:pt x="4189" y="393"/>
                </a:lnTo>
                <a:lnTo>
                  <a:pt x="4194" y="395"/>
                </a:lnTo>
                <a:lnTo>
                  <a:pt x="4199" y="395"/>
                </a:lnTo>
                <a:lnTo>
                  <a:pt x="4203" y="393"/>
                </a:lnTo>
                <a:lnTo>
                  <a:pt x="4204" y="391"/>
                </a:lnTo>
                <a:lnTo>
                  <a:pt x="4208" y="390"/>
                </a:lnTo>
                <a:lnTo>
                  <a:pt x="4210" y="390"/>
                </a:lnTo>
                <a:lnTo>
                  <a:pt x="4211" y="388"/>
                </a:lnTo>
                <a:lnTo>
                  <a:pt x="4215" y="390"/>
                </a:lnTo>
                <a:lnTo>
                  <a:pt x="4231" y="398"/>
                </a:lnTo>
                <a:lnTo>
                  <a:pt x="4241" y="409"/>
                </a:lnTo>
                <a:lnTo>
                  <a:pt x="4252" y="418"/>
                </a:lnTo>
                <a:lnTo>
                  <a:pt x="4266" y="426"/>
                </a:lnTo>
                <a:lnTo>
                  <a:pt x="4281" y="433"/>
                </a:lnTo>
                <a:lnTo>
                  <a:pt x="4304" y="435"/>
                </a:lnTo>
                <a:lnTo>
                  <a:pt x="4300" y="461"/>
                </a:lnTo>
                <a:lnTo>
                  <a:pt x="4304" y="465"/>
                </a:lnTo>
                <a:lnTo>
                  <a:pt x="4306" y="466"/>
                </a:lnTo>
                <a:lnTo>
                  <a:pt x="4307" y="468"/>
                </a:lnTo>
                <a:lnTo>
                  <a:pt x="4309" y="470"/>
                </a:lnTo>
                <a:lnTo>
                  <a:pt x="4313" y="472"/>
                </a:lnTo>
                <a:lnTo>
                  <a:pt x="4320" y="473"/>
                </a:lnTo>
                <a:lnTo>
                  <a:pt x="4320" y="515"/>
                </a:lnTo>
                <a:lnTo>
                  <a:pt x="4328" y="522"/>
                </a:lnTo>
                <a:lnTo>
                  <a:pt x="4334" y="529"/>
                </a:lnTo>
                <a:lnTo>
                  <a:pt x="4337" y="538"/>
                </a:lnTo>
                <a:lnTo>
                  <a:pt x="4344" y="545"/>
                </a:lnTo>
                <a:lnTo>
                  <a:pt x="4353" y="550"/>
                </a:lnTo>
                <a:lnTo>
                  <a:pt x="4365" y="545"/>
                </a:lnTo>
                <a:lnTo>
                  <a:pt x="4377" y="545"/>
                </a:lnTo>
                <a:lnTo>
                  <a:pt x="4391" y="549"/>
                </a:lnTo>
                <a:lnTo>
                  <a:pt x="4407" y="547"/>
                </a:lnTo>
                <a:lnTo>
                  <a:pt x="4417" y="543"/>
                </a:lnTo>
                <a:lnTo>
                  <a:pt x="4428" y="538"/>
                </a:lnTo>
                <a:lnTo>
                  <a:pt x="4442" y="535"/>
                </a:lnTo>
                <a:lnTo>
                  <a:pt x="4444" y="528"/>
                </a:lnTo>
                <a:lnTo>
                  <a:pt x="4444" y="522"/>
                </a:lnTo>
                <a:lnTo>
                  <a:pt x="4447" y="517"/>
                </a:lnTo>
                <a:lnTo>
                  <a:pt x="4449" y="512"/>
                </a:lnTo>
                <a:lnTo>
                  <a:pt x="4459" y="505"/>
                </a:lnTo>
                <a:lnTo>
                  <a:pt x="4473" y="494"/>
                </a:lnTo>
                <a:lnTo>
                  <a:pt x="4491" y="482"/>
                </a:lnTo>
                <a:lnTo>
                  <a:pt x="4510" y="472"/>
                </a:lnTo>
                <a:lnTo>
                  <a:pt x="4527" y="461"/>
                </a:lnTo>
                <a:lnTo>
                  <a:pt x="4545" y="454"/>
                </a:lnTo>
                <a:lnTo>
                  <a:pt x="4557" y="451"/>
                </a:lnTo>
                <a:lnTo>
                  <a:pt x="4562" y="454"/>
                </a:lnTo>
                <a:lnTo>
                  <a:pt x="4567" y="456"/>
                </a:lnTo>
                <a:lnTo>
                  <a:pt x="4573" y="458"/>
                </a:lnTo>
                <a:lnTo>
                  <a:pt x="4574" y="468"/>
                </a:lnTo>
                <a:lnTo>
                  <a:pt x="4573" y="479"/>
                </a:lnTo>
                <a:lnTo>
                  <a:pt x="4573" y="489"/>
                </a:lnTo>
                <a:lnTo>
                  <a:pt x="4576" y="496"/>
                </a:lnTo>
                <a:lnTo>
                  <a:pt x="4580" y="503"/>
                </a:lnTo>
                <a:lnTo>
                  <a:pt x="4585" y="510"/>
                </a:lnTo>
                <a:lnTo>
                  <a:pt x="4590" y="517"/>
                </a:lnTo>
                <a:lnTo>
                  <a:pt x="4590" y="524"/>
                </a:lnTo>
                <a:lnTo>
                  <a:pt x="4588" y="535"/>
                </a:lnTo>
                <a:lnTo>
                  <a:pt x="4580" y="547"/>
                </a:lnTo>
                <a:lnTo>
                  <a:pt x="4576" y="550"/>
                </a:lnTo>
                <a:lnTo>
                  <a:pt x="4573" y="552"/>
                </a:lnTo>
                <a:lnTo>
                  <a:pt x="4569" y="554"/>
                </a:lnTo>
                <a:lnTo>
                  <a:pt x="4566" y="556"/>
                </a:lnTo>
                <a:lnTo>
                  <a:pt x="4564" y="559"/>
                </a:lnTo>
                <a:lnTo>
                  <a:pt x="4562" y="562"/>
                </a:lnTo>
                <a:lnTo>
                  <a:pt x="4560" y="569"/>
                </a:lnTo>
                <a:lnTo>
                  <a:pt x="4566" y="582"/>
                </a:lnTo>
                <a:lnTo>
                  <a:pt x="4566" y="597"/>
                </a:lnTo>
                <a:lnTo>
                  <a:pt x="4562" y="615"/>
                </a:lnTo>
                <a:lnTo>
                  <a:pt x="4560" y="631"/>
                </a:lnTo>
                <a:lnTo>
                  <a:pt x="4557" y="643"/>
                </a:lnTo>
                <a:lnTo>
                  <a:pt x="4560" y="681"/>
                </a:lnTo>
                <a:lnTo>
                  <a:pt x="4554" y="681"/>
                </a:lnTo>
                <a:lnTo>
                  <a:pt x="4554" y="713"/>
                </a:lnTo>
                <a:lnTo>
                  <a:pt x="4541" y="720"/>
                </a:lnTo>
                <a:lnTo>
                  <a:pt x="4538" y="754"/>
                </a:lnTo>
                <a:lnTo>
                  <a:pt x="4526" y="758"/>
                </a:lnTo>
                <a:lnTo>
                  <a:pt x="4522" y="768"/>
                </a:lnTo>
                <a:lnTo>
                  <a:pt x="4524" y="781"/>
                </a:lnTo>
                <a:lnTo>
                  <a:pt x="4526" y="791"/>
                </a:lnTo>
                <a:lnTo>
                  <a:pt x="4524" y="800"/>
                </a:lnTo>
                <a:lnTo>
                  <a:pt x="4515" y="807"/>
                </a:lnTo>
                <a:lnTo>
                  <a:pt x="4505" y="810"/>
                </a:lnTo>
                <a:lnTo>
                  <a:pt x="4491" y="809"/>
                </a:lnTo>
                <a:lnTo>
                  <a:pt x="4473" y="807"/>
                </a:lnTo>
                <a:lnTo>
                  <a:pt x="4456" y="802"/>
                </a:lnTo>
                <a:lnTo>
                  <a:pt x="4440" y="796"/>
                </a:lnTo>
                <a:lnTo>
                  <a:pt x="4430" y="793"/>
                </a:lnTo>
                <a:lnTo>
                  <a:pt x="4428" y="798"/>
                </a:lnTo>
                <a:lnTo>
                  <a:pt x="4424" y="809"/>
                </a:lnTo>
                <a:lnTo>
                  <a:pt x="4417" y="821"/>
                </a:lnTo>
                <a:lnTo>
                  <a:pt x="4414" y="830"/>
                </a:lnTo>
                <a:lnTo>
                  <a:pt x="4410" y="835"/>
                </a:lnTo>
                <a:lnTo>
                  <a:pt x="4402" y="838"/>
                </a:lnTo>
                <a:lnTo>
                  <a:pt x="4395" y="840"/>
                </a:lnTo>
                <a:lnTo>
                  <a:pt x="4388" y="842"/>
                </a:lnTo>
                <a:lnTo>
                  <a:pt x="4381" y="850"/>
                </a:lnTo>
                <a:lnTo>
                  <a:pt x="4384" y="859"/>
                </a:lnTo>
                <a:lnTo>
                  <a:pt x="4389" y="873"/>
                </a:lnTo>
                <a:lnTo>
                  <a:pt x="4396" y="889"/>
                </a:lnTo>
                <a:lnTo>
                  <a:pt x="4403" y="905"/>
                </a:lnTo>
                <a:lnTo>
                  <a:pt x="4407" y="919"/>
                </a:lnTo>
                <a:lnTo>
                  <a:pt x="4407" y="931"/>
                </a:lnTo>
                <a:lnTo>
                  <a:pt x="4403" y="948"/>
                </a:lnTo>
                <a:lnTo>
                  <a:pt x="4402" y="964"/>
                </a:lnTo>
                <a:lnTo>
                  <a:pt x="4403" y="981"/>
                </a:lnTo>
                <a:lnTo>
                  <a:pt x="4407" y="988"/>
                </a:lnTo>
                <a:lnTo>
                  <a:pt x="4412" y="997"/>
                </a:lnTo>
                <a:lnTo>
                  <a:pt x="4414" y="1008"/>
                </a:lnTo>
                <a:lnTo>
                  <a:pt x="4414" y="1018"/>
                </a:lnTo>
                <a:lnTo>
                  <a:pt x="4407" y="1030"/>
                </a:lnTo>
                <a:lnTo>
                  <a:pt x="4400" y="1042"/>
                </a:lnTo>
                <a:lnTo>
                  <a:pt x="4386" y="1055"/>
                </a:lnTo>
                <a:lnTo>
                  <a:pt x="4368" y="1067"/>
                </a:lnTo>
                <a:lnTo>
                  <a:pt x="4353" y="1076"/>
                </a:lnTo>
                <a:lnTo>
                  <a:pt x="4339" y="1081"/>
                </a:lnTo>
                <a:lnTo>
                  <a:pt x="4337" y="1074"/>
                </a:lnTo>
                <a:lnTo>
                  <a:pt x="4335" y="1069"/>
                </a:lnTo>
                <a:lnTo>
                  <a:pt x="4334" y="1063"/>
                </a:lnTo>
                <a:lnTo>
                  <a:pt x="4330" y="1062"/>
                </a:lnTo>
                <a:lnTo>
                  <a:pt x="4327" y="1056"/>
                </a:lnTo>
                <a:lnTo>
                  <a:pt x="4321" y="1055"/>
                </a:lnTo>
                <a:lnTo>
                  <a:pt x="4316" y="1051"/>
                </a:lnTo>
                <a:lnTo>
                  <a:pt x="4311" y="1049"/>
                </a:lnTo>
                <a:lnTo>
                  <a:pt x="4311" y="1056"/>
                </a:lnTo>
                <a:lnTo>
                  <a:pt x="4306" y="1069"/>
                </a:lnTo>
                <a:lnTo>
                  <a:pt x="4304" y="1083"/>
                </a:lnTo>
                <a:lnTo>
                  <a:pt x="4302" y="1098"/>
                </a:lnTo>
                <a:lnTo>
                  <a:pt x="4300" y="1111"/>
                </a:lnTo>
                <a:lnTo>
                  <a:pt x="4292" y="1112"/>
                </a:lnTo>
                <a:lnTo>
                  <a:pt x="4285" y="1112"/>
                </a:lnTo>
                <a:lnTo>
                  <a:pt x="4279" y="1114"/>
                </a:lnTo>
                <a:lnTo>
                  <a:pt x="4276" y="1116"/>
                </a:lnTo>
                <a:lnTo>
                  <a:pt x="4272" y="1119"/>
                </a:lnTo>
                <a:lnTo>
                  <a:pt x="4266" y="1128"/>
                </a:lnTo>
                <a:lnTo>
                  <a:pt x="4260" y="1137"/>
                </a:lnTo>
                <a:lnTo>
                  <a:pt x="4255" y="1145"/>
                </a:lnTo>
                <a:lnTo>
                  <a:pt x="4250" y="1152"/>
                </a:lnTo>
                <a:lnTo>
                  <a:pt x="4241" y="1158"/>
                </a:lnTo>
                <a:lnTo>
                  <a:pt x="4227" y="1161"/>
                </a:lnTo>
                <a:lnTo>
                  <a:pt x="4217" y="1165"/>
                </a:lnTo>
                <a:lnTo>
                  <a:pt x="4204" y="1166"/>
                </a:lnTo>
                <a:lnTo>
                  <a:pt x="4192" y="1166"/>
                </a:lnTo>
                <a:lnTo>
                  <a:pt x="4180" y="1170"/>
                </a:lnTo>
                <a:lnTo>
                  <a:pt x="4173" y="1177"/>
                </a:lnTo>
                <a:lnTo>
                  <a:pt x="4183" y="1187"/>
                </a:lnTo>
                <a:lnTo>
                  <a:pt x="4190" y="1201"/>
                </a:lnTo>
                <a:lnTo>
                  <a:pt x="4196" y="1219"/>
                </a:lnTo>
                <a:lnTo>
                  <a:pt x="4190" y="1224"/>
                </a:lnTo>
                <a:lnTo>
                  <a:pt x="4185" y="1229"/>
                </a:lnTo>
                <a:lnTo>
                  <a:pt x="4180" y="1234"/>
                </a:lnTo>
                <a:lnTo>
                  <a:pt x="4147" y="1228"/>
                </a:lnTo>
                <a:lnTo>
                  <a:pt x="4103" y="1226"/>
                </a:lnTo>
                <a:lnTo>
                  <a:pt x="4084" y="1200"/>
                </a:lnTo>
                <a:lnTo>
                  <a:pt x="4080" y="1201"/>
                </a:lnTo>
                <a:lnTo>
                  <a:pt x="4075" y="1203"/>
                </a:lnTo>
                <a:lnTo>
                  <a:pt x="4072" y="1205"/>
                </a:lnTo>
                <a:lnTo>
                  <a:pt x="4065" y="1207"/>
                </a:lnTo>
                <a:lnTo>
                  <a:pt x="4058" y="1226"/>
                </a:lnTo>
                <a:lnTo>
                  <a:pt x="4049" y="1245"/>
                </a:lnTo>
                <a:lnTo>
                  <a:pt x="4037" y="1266"/>
                </a:lnTo>
                <a:lnTo>
                  <a:pt x="4025" y="1283"/>
                </a:lnTo>
                <a:lnTo>
                  <a:pt x="4012" y="1296"/>
                </a:lnTo>
                <a:lnTo>
                  <a:pt x="3984" y="1299"/>
                </a:lnTo>
                <a:lnTo>
                  <a:pt x="3983" y="1301"/>
                </a:lnTo>
                <a:lnTo>
                  <a:pt x="3981" y="1303"/>
                </a:lnTo>
                <a:lnTo>
                  <a:pt x="3979" y="1306"/>
                </a:lnTo>
                <a:lnTo>
                  <a:pt x="3976" y="1311"/>
                </a:lnTo>
                <a:lnTo>
                  <a:pt x="3974" y="1315"/>
                </a:lnTo>
                <a:lnTo>
                  <a:pt x="3971" y="1317"/>
                </a:lnTo>
                <a:lnTo>
                  <a:pt x="3969" y="1318"/>
                </a:lnTo>
                <a:lnTo>
                  <a:pt x="3964" y="1322"/>
                </a:lnTo>
                <a:lnTo>
                  <a:pt x="3957" y="1324"/>
                </a:lnTo>
                <a:lnTo>
                  <a:pt x="3950" y="1327"/>
                </a:lnTo>
                <a:lnTo>
                  <a:pt x="3943" y="1330"/>
                </a:lnTo>
                <a:lnTo>
                  <a:pt x="3936" y="1344"/>
                </a:lnTo>
                <a:lnTo>
                  <a:pt x="3920" y="1344"/>
                </a:lnTo>
                <a:lnTo>
                  <a:pt x="3908" y="1358"/>
                </a:lnTo>
                <a:lnTo>
                  <a:pt x="3895" y="1376"/>
                </a:lnTo>
                <a:lnTo>
                  <a:pt x="3885" y="1393"/>
                </a:lnTo>
                <a:lnTo>
                  <a:pt x="3873" y="1407"/>
                </a:lnTo>
                <a:lnTo>
                  <a:pt x="3862" y="1411"/>
                </a:lnTo>
                <a:lnTo>
                  <a:pt x="3847" y="1414"/>
                </a:lnTo>
                <a:lnTo>
                  <a:pt x="3827" y="1418"/>
                </a:lnTo>
                <a:lnTo>
                  <a:pt x="3808" y="1418"/>
                </a:lnTo>
                <a:lnTo>
                  <a:pt x="3792" y="1418"/>
                </a:lnTo>
                <a:lnTo>
                  <a:pt x="3792" y="1433"/>
                </a:lnTo>
                <a:lnTo>
                  <a:pt x="3772" y="1435"/>
                </a:lnTo>
                <a:lnTo>
                  <a:pt x="3752" y="1444"/>
                </a:lnTo>
                <a:lnTo>
                  <a:pt x="3737" y="1456"/>
                </a:lnTo>
                <a:lnTo>
                  <a:pt x="3721" y="1470"/>
                </a:lnTo>
                <a:lnTo>
                  <a:pt x="3705" y="1484"/>
                </a:lnTo>
                <a:lnTo>
                  <a:pt x="3688" y="1496"/>
                </a:lnTo>
                <a:lnTo>
                  <a:pt x="3667" y="1503"/>
                </a:lnTo>
                <a:lnTo>
                  <a:pt x="3667" y="1519"/>
                </a:lnTo>
                <a:lnTo>
                  <a:pt x="3658" y="1519"/>
                </a:lnTo>
                <a:lnTo>
                  <a:pt x="3646" y="1524"/>
                </a:lnTo>
                <a:lnTo>
                  <a:pt x="3630" y="1528"/>
                </a:lnTo>
                <a:lnTo>
                  <a:pt x="3616" y="1529"/>
                </a:lnTo>
                <a:lnTo>
                  <a:pt x="3616" y="1510"/>
                </a:lnTo>
                <a:lnTo>
                  <a:pt x="3618" y="1509"/>
                </a:lnTo>
                <a:lnTo>
                  <a:pt x="3618" y="1509"/>
                </a:lnTo>
                <a:lnTo>
                  <a:pt x="3618" y="1507"/>
                </a:lnTo>
                <a:lnTo>
                  <a:pt x="3620" y="1505"/>
                </a:lnTo>
                <a:lnTo>
                  <a:pt x="3620" y="1503"/>
                </a:lnTo>
                <a:lnTo>
                  <a:pt x="3662" y="1491"/>
                </a:lnTo>
                <a:lnTo>
                  <a:pt x="3660" y="1486"/>
                </a:lnTo>
                <a:lnTo>
                  <a:pt x="3660" y="1481"/>
                </a:lnTo>
                <a:lnTo>
                  <a:pt x="3660" y="1477"/>
                </a:lnTo>
                <a:lnTo>
                  <a:pt x="3662" y="1474"/>
                </a:lnTo>
                <a:lnTo>
                  <a:pt x="3663" y="1468"/>
                </a:lnTo>
                <a:lnTo>
                  <a:pt x="3667" y="1465"/>
                </a:lnTo>
                <a:lnTo>
                  <a:pt x="3649" y="1461"/>
                </a:lnTo>
                <a:lnTo>
                  <a:pt x="3639" y="1453"/>
                </a:lnTo>
                <a:lnTo>
                  <a:pt x="3635" y="1437"/>
                </a:lnTo>
                <a:lnTo>
                  <a:pt x="3641" y="1435"/>
                </a:lnTo>
                <a:lnTo>
                  <a:pt x="3642" y="1432"/>
                </a:lnTo>
                <a:lnTo>
                  <a:pt x="3644" y="1430"/>
                </a:lnTo>
                <a:lnTo>
                  <a:pt x="3644" y="1428"/>
                </a:lnTo>
                <a:lnTo>
                  <a:pt x="3644" y="1426"/>
                </a:lnTo>
                <a:lnTo>
                  <a:pt x="3644" y="1423"/>
                </a:lnTo>
                <a:lnTo>
                  <a:pt x="3642" y="1421"/>
                </a:lnTo>
                <a:lnTo>
                  <a:pt x="3642" y="1418"/>
                </a:lnTo>
                <a:lnTo>
                  <a:pt x="3644" y="1414"/>
                </a:lnTo>
                <a:lnTo>
                  <a:pt x="3648" y="1411"/>
                </a:lnTo>
                <a:lnTo>
                  <a:pt x="3670" y="1402"/>
                </a:lnTo>
                <a:lnTo>
                  <a:pt x="3674" y="1385"/>
                </a:lnTo>
                <a:lnTo>
                  <a:pt x="3681" y="1378"/>
                </a:lnTo>
                <a:lnTo>
                  <a:pt x="3686" y="1374"/>
                </a:lnTo>
                <a:lnTo>
                  <a:pt x="3693" y="1371"/>
                </a:lnTo>
                <a:lnTo>
                  <a:pt x="3700" y="1364"/>
                </a:lnTo>
                <a:lnTo>
                  <a:pt x="3705" y="1350"/>
                </a:lnTo>
                <a:lnTo>
                  <a:pt x="3705" y="1346"/>
                </a:lnTo>
                <a:lnTo>
                  <a:pt x="3705" y="1343"/>
                </a:lnTo>
                <a:lnTo>
                  <a:pt x="3703" y="1339"/>
                </a:lnTo>
                <a:lnTo>
                  <a:pt x="3700" y="1336"/>
                </a:lnTo>
                <a:lnTo>
                  <a:pt x="3696" y="1332"/>
                </a:lnTo>
                <a:lnTo>
                  <a:pt x="3693" y="1330"/>
                </a:lnTo>
                <a:lnTo>
                  <a:pt x="3674" y="1318"/>
                </a:lnTo>
                <a:lnTo>
                  <a:pt x="3649" y="1311"/>
                </a:lnTo>
                <a:lnTo>
                  <a:pt x="3623" y="1308"/>
                </a:lnTo>
                <a:lnTo>
                  <a:pt x="3607" y="1325"/>
                </a:lnTo>
                <a:lnTo>
                  <a:pt x="3588" y="1343"/>
                </a:lnTo>
                <a:lnTo>
                  <a:pt x="3574" y="1360"/>
                </a:lnTo>
                <a:lnTo>
                  <a:pt x="3573" y="1365"/>
                </a:lnTo>
                <a:lnTo>
                  <a:pt x="3571" y="1369"/>
                </a:lnTo>
                <a:lnTo>
                  <a:pt x="3571" y="1374"/>
                </a:lnTo>
                <a:lnTo>
                  <a:pt x="3571" y="1378"/>
                </a:lnTo>
                <a:lnTo>
                  <a:pt x="3569" y="1381"/>
                </a:lnTo>
                <a:lnTo>
                  <a:pt x="3566" y="1385"/>
                </a:lnTo>
                <a:lnTo>
                  <a:pt x="3546" y="1393"/>
                </a:lnTo>
                <a:lnTo>
                  <a:pt x="3525" y="1402"/>
                </a:lnTo>
                <a:lnTo>
                  <a:pt x="3504" y="1409"/>
                </a:lnTo>
                <a:lnTo>
                  <a:pt x="3485" y="1421"/>
                </a:lnTo>
                <a:lnTo>
                  <a:pt x="3477" y="1433"/>
                </a:lnTo>
                <a:lnTo>
                  <a:pt x="3471" y="1446"/>
                </a:lnTo>
                <a:lnTo>
                  <a:pt x="3468" y="1460"/>
                </a:lnTo>
                <a:lnTo>
                  <a:pt x="3463" y="1470"/>
                </a:lnTo>
                <a:lnTo>
                  <a:pt x="3452" y="1479"/>
                </a:lnTo>
                <a:lnTo>
                  <a:pt x="3436" y="1484"/>
                </a:lnTo>
                <a:lnTo>
                  <a:pt x="3429" y="1486"/>
                </a:lnTo>
                <a:lnTo>
                  <a:pt x="3417" y="1489"/>
                </a:lnTo>
                <a:lnTo>
                  <a:pt x="3405" y="1495"/>
                </a:lnTo>
                <a:lnTo>
                  <a:pt x="3391" y="1498"/>
                </a:lnTo>
                <a:lnTo>
                  <a:pt x="3382" y="1500"/>
                </a:lnTo>
                <a:lnTo>
                  <a:pt x="3381" y="1493"/>
                </a:lnTo>
                <a:lnTo>
                  <a:pt x="3377" y="1489"/>
                </a:lnTo>
                <a:lnTo>
                  <a:pt x="3375" y="1486"/>
                </a:lnTo>
                <a:lnTo>
                  <a:pt x="3372" y="1486"/>
                </a:lnTo>
                <a:lnTo>
                  <a:pt x="3367" y="1484"/>
                </a:lnTo>
                <a:lnTo>
                  <a:pt x="3360" y="1484"/>
                </a:lnTo>
                <a:lnTo>
                  <a:pt x="3356" y="1486"/>
                </a:lnTo>
                <a:lnTo>
                  <a:pt x="3353" y="1488"/>
                </a:lnTo>
                <a:lnTo>
                  <a:pt x="3349" y="1489"/>
                </a:lnTo>
                <a:lnTo>
                  <a:pt x="3344" y="1491"/>
                </a:lnTo>
                <a:lnTo>
                  <a:pt x="3342" y="1505"/>
                </a:lnTo>
                <a:lnTo>
                  <a:pt x="3339" y="1516"/>
                </a:lnTo>
                <a:lnTo>
                  <a:pt x="3335" y="1522"/>
                </a:lnTo>
                <a:lnTo>
                  <a:pt x="3332" y="1529"/>
                </a:lnTo>
                <a:lnTo>
                  <a:pt x="3328" y="1542"/>
                </a:lnTo>
                <a:lnTo>
                  <a:pt x="3337" y="1552"/>
                </a:lnTo>
                <a:lnTo>
                  <a:pt x="3346" y="1564"/>
                </a:lnTo>
                <a:lnTo>
                  <a:pt x="3347" y="1577"/>
                </a:lnTo>
                <a:lnTo>
                  <a:pt x="3353" y="1577"/>
                </a:lnTo>
                <a:lnTo>
                  <a:pt x="3356" y="1578"/>
                </a:lnTo>
                <a:lnTo>
                  <a:pt x="3360" y="1582"/>
                </a:lnTo>
                <a:lnTo>
                  <a:pt x="3361" y="1584"/>
                </a:lnTo>
                <a:lnTo>
                  <a:pt x="3363" y="1585"/>
                </a:lnTo>
                <a:lnTo>
                  <a:pt x="3367" y="1587"/>
                </a:lnTo>
                <a:lnTo>
                  <a:pt x="3386" y="1591"/>
                </a:lnTo>
                <a:lnTo>
                  <a:pt x="3407" y="1589"/>
                </a:lnTo>
                <a:lnTo>
                  <a:pt x="3428" y="1587"/>
                </a:lnTo>
                <a:lnTo>
                  <a:pt x="3435" y="1596"/>
                </a:lnTo>
                <a:lnTo>
                  <a:pt x="3442" y="1603"/>
                </a:lnTo>
                <a:lnTo>
                  <a:pt x="3445" y="1612"/>
                </a:lnTo>
                <a:lnTo>
                  <a:pt x="3447" y="1625"/>
                </a:lnTo>
                <a:lnTo>
                  <a:pt x="3450" y="1638"/>
                </a:lnTo>
                <a:lnTo>
                  <a:pt x="3449" y="1650"/>
                </a:lnTo>
                <a:lnTo>
                  <a:pt x="3445" y="1664"/>
                </a:lnTo>
                <a:lnTo>
                  <a:pt x="3443" y="1680"/>
                </a:lnTo>
                <a:lnTo>
                  <a:pt x="3459" y="1687"/>
                </a:lnTo>
                <a:lnTo>
                  <a:pt x="3471" y="1690"/>
                </a:lnTo>
                <a:lnTo>
                  <a:pt x="3485" y="1692"/>
                </a:lnTo>
                <a:lnTo>
                  <a:pt x="3504" y="1690"/>
                </a:lnTo>
                <a:lnTo>
                  <a:pt x="3506" y="1688"/>
                </a:lnTo>
                <a:lnTo>
                  <a:pt x="3508" y="1687"/>
                </a:lnTo>
                <a:lnTo>
                  <a:pt x="3510" y="1685"/>
                </a:lnTo>
                <a:lnTo>
                  <a:pt x="3513" y="1683"/>
                </a:lnTo>
                <a:lnTo>
                  <a:pt x="3513" y="1667"/>
                </a:lnTo>
                <a:lnTo>
                  <a:pt x="3524" y="1667"/>
                </a:lnTo>
                <a:lnTo>
                  <a:pt x="3529" y="1660"/>
                </a:lnTo>
                <a:lnTo>
                  <a:pt x="3539" y="1652"/>
                </a:lnTo>
                <a:lnTo>
                  <a:pt x="3552" y="1641"/>
                </a:lnTo>
                <a:lnTo>
                  <a:pt x="3564" y="1631"/>
                </a:lnTo>
                <a:lnTo>
                  <a:pt x="3578" y="1624"/>
                </a:lnTo>
                <a:lnTo>
                  <a:pt x="3588" y="1620"/>
                </a:lnTo>
                <a:lnTo>
                  <a:pt x="3597" y="1622"/>
                </a:lnTo>
                <a:lnTo>
                  <a:pt x="3604" y="1624"/>
                </a:lnTo>
                <a:lnTo>
                  <a:pt x="3609" y="1625"/>
                </a:lnTo>
                <a:lnTo>
                  <a:pt x="3614" y="1629"/>
                </a:lnTo>
                <a:lnTo>
                  <a:pt x="3618" y="1632"/>
                </a:lnTo>
                <a:lnTo>
                  <a:pt x="3621" y="1638"/>
                </a:lnTo>
                <a:lnTo>
                  <a:pt x="3623" y="1645"/>
                </a:lnTo>
                <a:lnTo>
                  <a:pt x="3639" y="1648"/>
                </a:lnTo>
                <a:lnTo>
                  <a:pt x="3648" y="1653"/>
                </a:lnTo>
                <a:lnTo>
                  <a:pt x="3653" y="1657"/>
                </a:lnTo>
                <a:lnTo>
                  <a:pt x="3658" y="1660"/>
                </a:lnTo>
                <a:lnTo>
                  <a:pt x="3667" y="1659"/>
                </a:lnTo>
                <a:lnTo>
                  <a:pt x="3677" y="1655"/>
                </a:lnTo>
                <a:lnTo>
                  <a:pt x="3688" y="1652"/>
                </a:lnTo>
                <a:lnTo>
                  <a:pt x="3693" y="1648"/>
                </a:lnTo>
                <a:lnTo>
                  <a:pt x="3703" y="1650"/>
                </a:lnTo>
                <a:lnTo>
                  <a:pt x="3717" y="1653"/>
                </a:lnTo>
                <a:lnTo>
                  <a:pt x="3731" y="1657"/>
                </a:lnTo>
                <a:lnTo>
                  <a:pt x="3747" y="1660"/>
                </a:lnTo>
                <a:lnTo>
                  <a:pt x="3745" y="1674"/>
                </a:lnTo>
                <a:lnTo>
                  <a:pt x="3744" y="1681"/>
                </a:lnTo>
                <a:lnTo>
                  <a:pt x="3742" y="1685"/>
                </a:lnTo>
                <a:lnTo>
                  <a:pt x="3738" y="1687"/>
                </a:lnTo>
                <a:lnTo>
                  <a:pt x="3735" y="1690"/>
                </a:lnTo>
                <a:lnTo>
                  <a:pt x="3735" y="1695"/>
                </a:lnTo>
                <a:lnTo>
                  <a:pt x="3735" y="1699"/>
                </a:lnTo>
                <a:lnTo>
                  <a:pt x="3737" y="1701"/>
                </a:lnTo>
                <a:lnTo>
                  <a:pt x="3738" y="1704"/>
                </a:lnTo>
                <a:lnTo>
                  <a:pt x="3740" y="1708"/>
                </a:lnTo>
                <a:lnTo>
                  <a:pt x="3740" y="1711"/>
                </a:lnTo>
                <a:lnTo>
                  <a:pt x="3738" y="1714"/>
                </a:lnTo>
                <a:lnTo>
                  <a:pt x="3733" y="1718"/>
                </a:lnTo>
                <a:lnTo>
                  <a:pt x="3728" y="1721"/>
                </a:lnTo>
                <a:lnTo>
                  <a:pt x="3721" y="1723"/>
                </a:lnTo>
                <a:lnTo>
                  <a:pt x="3712" y="1725"/>
                </a:lnTo>
                <a:lnTo>
                  <a:pt x="3709" y="1720"/>
                </a:lnTo>
                <a:lnTo>
                  <a:pt x="3707" y="1716"/>
                </a:lnTo>
                <a:lnTo>
                  <a:pt x="3703" y="1714"/>
                </a:lnTo>
                <a:lnTo>
                  <a:pt x="3700" y="1713"/>
                </a:lnTo>
                <a:lnTo>
                  <a:pt x="3696" y="1711"/>
                </a:lnTo>
                <a:lnTo>
                  <a:pt x="3690" y="1711"/>
                </a:lnTo>
                <a:lnTo>
                  <a:pt x="3679" y="1720"/>
                </a:lnTo>
                <a:lnTo>
                  <a:pt x="3667" y="1727"/>
                </a:lnTo>
                <a:lnTo>
                  <a:pt x="3653" y="1732"/>
                </a:lnTo>
                <a:lnTo>
                  <a:pt x="3637" y="1737"/>
                </a:lnTo>
                <a:lnTo>
                  <a:pt x="3625" y="1744"/>
                </a:lnTo>
                <a:lnTo>
                  <a:pt x="3614" y="1755"/>
                </a:lnTo>
                <a:lnTo>
                  <a:pt x="3609" y="1769"/>
                </a:lnTo>
                <a:lnTo>
                  <a:pt x="3590" y="1769"/>
                </a:lnTo>
                <a:lnTo>
                  <a:pt x="3590" y="1802"/>
                </a:lnTo>
                <a:lnTo>
                  <a:pt x="3552" y="1805"/>
                </a:lnTo>
                <a:lnTo>
                  <a:pt x="3552" y="1791"/>
                </a:lnTo>
                <a:lnTo>
                  <a:pt x="3536" y="1791"/>
                </a:lnTo>
                <a:lnTo>
                  <a:pt x="3536" y="1795"/>
                </a:lnTo>
                <a:lnTo>
                  <a:pt x="3539" y="1798"/>
                </a:lnTo>
                <a:lnTo>
                  <a:pt x="3543" y="1802"/>
                </a:lnTo>
                <a:lnTo>
                  <a:pt x="3545" y="1805"/>
                </a:lnTo>
                <a:lnTo>
                  <a:pt x="3546" y="1810"/>
                </a:lnTo>
                <a:lnTo>
                  <a:pt x="3546" y="1817"/>
                </a:lnTo>
                <a:lnTo>
                  <a:pt x="3543" y="1823"/>
                </a:lnTo>
                <a:lnTo>
                  <a:pt x="3539" y="1828"/>
                </a:lnTo>
                <a:lnTo>
                  <a:pt x="3536" y="1833"/>
                </a:lnTo>
                <a:lnTo>
                  <a:pt x="3532" y="1837"/>
                </a:lnTo>
                <a:lnTo>
                  <a:pt x="3522" y="1842"/>
                </a:lnTo>
                <a:lnTo>
                  <a:pt x="3510" y="1844"/>
                </a:lnTo>
                <a:lnTo>
                  <a:pt x="3501" y="1849"/>
                </a:lnTo>
                <a:lnTo>
                  <a:pt x="3496" y="1856"/>
                </a:lnTo>
                <a:lnTo>
                  <a:pt x="3494" y="1863"/>
                </a:lnTo>
                <a:lnTo>
                  <a:pt x="3492" y="1870"/>
                </a:lnTo>
                <a:lnTo>
                  <a:pt x="3487" y="1875"/>
                </a:lnTo>
                <a:lnTo>
                  <a:pt x="3478" y="1879"/>
                </a:lnTo>
                <a:lnTo>
                  <a:pt x="3475" y="1903"/>
                </a:lnTo>
                <a:lnTo>
                  <a:pt x="3463" y="1903"/>
                </a:lnTo>
                <a:lnTo>
                  <a:pt x="3463" y="1933"/>
                </a:lnTo>
                <a:lnTo>
                  <a:pt x="3482" y="1933"/>
                </a:lnTo>
                <a:lnTo>
                  <a:pt x="3496" y="1948"/>
                </a:lnTo>
                <a:lnTo>
                  <a:pt x="3515" y="1961"/>
                </a:lnTo>
                <a:lnTo>
                  <a:pt x="3536" y="1969"/>
                </a:lnTo>
                <a:lnTo>
                  <a:pt x="3555" y="1980"/>
                </a:lnTo>
                <a:lnTo>
                  <a:pt x="3574" y="2048"/>
                </a:lnTo>
                <a:lnTo>
                  <a:pt x="3585" y="2051"/>
                </a:lnTo>
                <a:lnTo>
                  <a:pt x="3585" y="2074"/>
                </a:lnTo>
                <a:lnTo>
                  <a:pt x="3592" y="2086"/>
                </a:lnTo>
                <a:lnTo>
                  <a:pt x="3599" y="2097"/>
                </a:lnTo>
                <a:lnTo>
                  <a:pt x="3604" y="2105"/>
                </a:lnTo>
                <a:lnTo>
                  <a:pt x="3607" y="2119"/>
                </a:lnTo>
                <a:lnTo>
                  <a:pt x="3607" y="2135"/>
                </a:lnTo>
                <a:lnTo>
                  <a:pt x="3609" y="2147"/>
                </a:lnTo>
                <a:lnTo>
                  <a:pt x="3620" y="2151"/>
                </a:lnTo>
                <a:lnTo>
                  <a:pt x="3630" y="2156"/>
                </a:lnTo>
                <a:lnTo>
                  <a:pt x="3641" y="2161"/>
                </a:lnTo>
                <a:lnTo>
                  <a:pt x="3648" y="2170"/>
                </a:lnTo>
                <a:lnTo>
                  <a:pt x="3651" y="2182"/>
                </a:lnTo>
                <a:lnTo>
                  <a:pt x="3649" y="2184"/>
                </a:lnTo>
                <a:lnTo>
                  <a:pt x="3649" y="2186"/>
                </a:lnTo>
                <a:lnTo>
                  <a:pt x="3649" y="2186"/>
                </a:lnTo>
                <a:lnTo>
                  <a:pt x="3649" y="2188"/>
                </a:lnTo>
                <a:lnTo>
                  <a:pt x="3651" y="2189"/>
                </a:lnTo>
                <a:lnTo>
                  <a:pt x="3651" y="2194"/>
                </a:lnTo>
                <a:lnTo>
                  <a:pt x="3667" y="2196"/>
                </a:lnTo>
                <a:lnTo>
                  <a:pt x="3677" y="2201"/>
                </a:lnTo>
                <a:lnTo>
                  <a:pt x="3686" y="2214"/>
                </a:lnTo>
                <a:lnTo>
                  <a:pt x="3688" y="2217"/>
                </a:lnTo>
                <a:lnTo>
                  <a:pt x="3691" y="2222"/>
                </a:lnTo>
                <a:lnTo>
                  <a:pt x="3691" y="2229"/>
                </a:lnTo>
                <a:lnTo>
                  <a:pt x="3693" y="2236"/>
                </a:lnTo>
                <a:lnTo>
                  <a:pt x="3686" y="2236"/>
                </a:lnTo>
                <a:lnTo>
                  <a:pt x="3674" y="2240"/>
                </a:lnTo>
                <a:lnTo>
                  <a:pt x="3663" y="2236"/>
                </a:lnTo>
                <a:lnTo>
                  <a:pt x="3653" y="2229"/>
                </a:lnTo>
                <a:lnTo>
                  <a:pt x="3642" y="2224"/>
                </a:lnTo>
                <a:lnTo>
                  <a:pt x="3600" y="2224"/>
                </a:lnTo>
                <a:lnTo>
                  <a:pt x="3599" y="2222"/>
                </a:lnTo>
                <a:lnTo>
                  <a:pt x="3595" y="2217"/>
                </a:lnTo>
                <a:lnTo>
                  <a:pt x="3594" y="2214"/>
                </a:lnTo>
                <a:lnTo>
                  <a:pt x="3590" y="2208"/>
                </a:lnTo>
                <a:lnTo>
                  <a:pt x="3590" y="2224"/>
                </a:lnTo>
                <a:lnTo>
                  <a:pt x="3611" y="2233"/>
                </a:lnTo>
                <a:lnTo>
                  <a:pt x="3634" y="2245"/>
                </a:lnTo>
                <a:lnTo>
                  <a:pt x="3655" y="2261"/>
                </a:lnTo>
                <a:lnTo>
                  <a:pt x="3672" y="2278"/>
                </a:lnTo>
                <a:lnTo>
                  <a:pt x="3684" y="2299"/>
                </a:lnTo>
                <a:lnTo>
                  <a:pt x="3690" y="2325"/>
                </a:lnTo>
                <a:lnTo>
                  <a:pt x="3669" y="2327"/>
                </a:lnTo>
                <a:lnTo>
                  <a:pt x="3646" y="2332"/>
                </a:lnTo>
                <a:lnTo>
                  <a:pt x="3625" y="2339"/>
                </a:lnTo>
                <a:lnTo>
                  <a:pt x="3609" y="2348"/>
                </a:lnTo>
                <a:lnTo>
                  <a:pt x="3604" y="2352"/>
                </a:lnTo>
                <a:lnTo>
                  <a:pt x="3602" y="2355"/>
                </a:lnTo>
                <a:lnTo>
                  <a:pt x="3599" y="2359"/>
                </a:lnTo>
                <a:lnTo>
                  <a:pt x="3597" y="2364"/>
                </a:lnTo>
                <a:lnTo>
                  <a:pt x="3594" y="2367"/>
                </a:lnTo>
                <a:lnTo>
                  <a:pt x="3590" y="2371"/>
                </a:lnTo>
                <a:lnTo>
                  <a:pt x="3580" y="2373"/>
                </a:lnTo>
                <a:lnTo>
                  <a:pt x="3567" y="2371"/>
                </a:lnTo>
                <a:lnTo>
                  <a:pt x="3555" y="2367"/>
                </a:lnTo>
                <a:lnTo>
                  <a:pt x="3555" y="2371"/>
                </a:lnTo>
                <a:lnTo>
                  <a:pt x="3566" y="2371"/>
                </a:lnTo>
                <a:lnTo>
                  <a:pt x="3571" y="2393"/>
                </a:lnTo>
                <a:lnTo>
                  <a:pt x="3585" y="2390"/>
                </a:lnTo>
                <a:lnTo>
                  <a:pt x="3597" y="2383"/>
                </a:lnTo>
                <a:lnTo>
                  <a:pt x="3609" y="2378"/>
                </a:lnTo>
                <a:lnTo>
                  <a:pt x="3623" y="2373"/>
                </a:lnTo>
                <a:lnTo>
                  <a:pt x="3642" y="2371"/>
                </a:lnTo>
                <a:lnTo>
                  <a:pt x="3651" y="2385"/>
                </a:lnTo>
                <a:lnTo>
                  <a:pt x="3660" y="2393"/>
                </a:lnTo>
                <a:lnTo>
                  <a:pt x="3672" y="2400"/>
                </a:lnTo>
                <a:lnTo>
                  <a:pt x="3681" y="2407"/>
                </a:lnTo>
                <a:lnTo>
                  <a:pt x="3690" y="2416"/>
                </a:lnTo>
                <a:lnTo>
                  <a:pt x="3691" y="2418"/>
                </a:lnTo>
                <a:lnTo>
                  <a:pt x="3691" y="2420"/>
                </a:lnTo>
                <a:lnTo>
                  <a:pt x="3691" y="2421"/>
                </a:lnTo>
                <a:lnTo>
                  <a:pt x="3693" y="2425"/>
                </a:lnTo>
                <a:lnTo>
                  <a:pt x="3693" y="2428"/>
                </a:lnTo>
                <a:lnTo>
                  <a:pt x="3681" y="2435"/>
                </a:lnTo>
                <a:lnTo>
                  <a:pt x="3670" y="2442"/>
                </a:lnTo>
                <a:lnTo>
                  <a:pt x="3658" y="2449"/>
                </a:lnTo>
                <a:lnTo>
                  <a:pt x="3642" y="2455"/>
                </a:lnTo>
                <a:lnTo>
                  <a:pt x="3642" y="2460"/>
                </a:lnTo>
                <a:lnTo>
                  <a:pt x="3658" y="2460"/>
                </a:lnTo>
                <a:lnTo>
                  <a:pt x="3656" y="2467"/>
                </a:lnTo>
                <a:lnTo>
                  <a:pt x="3655" y="2474"/>
                </a:lnTo>
                <a:lnTo>
                  <a:pt x="3653" y="2479"/>
                </a:lnTo>
                <a:lnTo>
                  <a:pt x="3649" y="2482"/>
                </a:lnTo>
                <a:lnTo>
                  <a:pt x="3642" y="2486"/>
                </a:lnTo>
                <a:lnTo>
                  <a:pt x="3649" y="2495"/>
                </a:lnTo>
                <a:lnTo>
                  <a:pt x="3655" y="2503"/>
                </a:lnTo>
                <a:lnTo>
                  <a:pt x="3656" y="2514"/>
                </a:lnTo>
                <a:lnTo>
                  <a:pt x="3658" y="2528"/>
                </a:lnTo>
                <a:lnTo>
                  <a:pt x="3655" y="2530"/>
                </a:lnTo>
                <a:lnTo>
                  <a:pt x="3653" y="2531"/>
                </a:lnTo>
                <a:lnTo>
                  <a:pt x="3651" y="2533"/>
                </a:lnTo>
                <a:lnTo>
                  <a:pt x="3649" y="2533"/>
                </a:lnTo>
                <a:lnTo>
                  <a:pt x="3649" y="2535"/>
                </a:lnTo>
                <a:lnTo>
                  <a:pt x="3648" y="2538"/>
                </a:lnTo>
                <a:lnTo>
                  <a:pt x="3648" y="2544"/>
                </a:lnTo>
                <a:lnTo>
                  <a:pt x="3651" y="2549"/>
                </a:lnTo>
                <a:lnTo>
                  <a:pt x="3653" y="2554"/>
                </a:lnTo>
                <a:lnTo>
                  <a:pt x="3655" y="2561"/>
                </a:lnTo>
                <a:lnTo>
                  <a:pt x="3655" y="2570"/>
                </a:lnTo>
                <a:lnTo>
                  <a:pt x="3635" y="2570"/>
                </a:lnTo>
                <a:lnTo>
                  <a:pt x="3634" y="2575"/>
                </a:lnTo>
                <a:lnTo>
                  <a:pt x="3634" y="2578"/>
                </a:lnTo>
                <a:lnTo>
                  <a:pt x="3632" y="2582"/>
                </a:lnTo>
                <a:lnTo>
                  <a:pt x="3630" y="2584"/>
                </a:lnTo>
                <a:lnTo>
                  <a:pt x="3625" y="2584"/>
                </a:lnTo>
                <a:lnTo>
                  <a:pt x="3620" y="2585"/>
                </a:lnTo>
                <a:lnTo>
                  <a:pt x="3616" y="2566"/>
                </a:lnTo>
                <a:lnTo>
                  <a:pt x="3613" y="2566"/>
                </a:lnTo>
                <a:lnTo>
                  <a:pt x="3613" y="2570"/>
                </a:lnTo>
                <a:lnTo>
                  <a:pt x="3602" y="2585"/>
                </a:lnTo>
                <a:lnTo>
                  <a:pt x="3594" y="2601"/>
                </a:lnTo>
                <a:lnTo>
                  <a:pt x="3581" y="2601"/>
                </a:lnTo>
                <a:lnTo>
                  <a:pt x="3578" y="2617"/>
                </a:lnTo>
                <a:lnTo>
                  <a:pt x="3573" y="2629"/>
                </a:lnTo>
                <a:lnTo>
                  <a:pt x="3566" y="2641"/>
                </a:lnTo>
                <a:lnTo>
                  <a:pt x="3559" y="2655"/>
                </a:lnTo>
                <a:lnTo>
                  <a:pt x="3555" y="2674"/>
                </a:lnTo>
                <a:lnTo>
                  <a:pt x="3543" y="2673"/>
                </a:lnTo>
                <a:lnTo>
                  <a:pt x="3534" y="2669"/>
                </a:lnTo>
                <a:lnTo>
                  <a:pt x="3529" y="2664"/>
                </a:lnTo>
                <a:lnTo>
                  <a:pt x="3520" y="2659"/>
                </a:lnTo>
                <a:lnTo>
                  <a:pt x="3520" y="2678"/>
                </a:lnTo>
                <a:lnTo>
                  <a:pt x="3522" y="2681"/>
                </a:lnTo>
                <a:lnTo>
                  <a:pt x="3524" y="2685"/>
                </a:lnTo>
                <a:lnTo>
                  <a:pt x="3524" y="2690"/>
                </a:lnTo>
                <a:lnTo>
                  <a:pt x="3524" y="2697"/>
                </a:lnTo>
                <a:lnTo>
                  <a:pt x="3513" y="2706"/>
                </a:lnTo>
                <a:lnTo>
                  <a:pt x="3504" y="2715"/>
                </a:lnTo>
                <a:lnTo>
                  <a:pt x="3492" y="2723"/>
                </a:lnTo>
                <a:lnTo>
                  <a:pt x="3478" y="2729"/>
                </a:lnTo>
                <a:lnTo>
                  <a:pt x="3475" y="2723"/>
                </a:lnTo>
                <a:lnTo>
                  <a:pt x="3473" y="2722"/>
                </a:lnTo>
                <a:lnTo>
                  <a:pt x="3471" y="2720"/>
                </a:lnTo>
                <a:lnTo>
                  <a:pt x="3470" y="2720"/>
                </a:lnTo>
                <a:lnTo>
                  <a:pt x="3464" y="2720"/>
                </a:lnTo>
                <a:lnTo>
                  <a:pt x="3459" y="2720"/>
                </a:lnTo>
                <a:lnTo>
                  <a:pt x="3459" y="2732"/>
                </a:lnTo>
                <a:lnTo>
                  <a:pt x="3478" y="2732"/>
                </a:lnTo>
                <a:lnTo>
                  <a:pt x="3482" y="2755"/>
                </a:lnTo>
                <a:lnTo>
                  <a:pt x="3470" y="2755"/>
                </a:lnTo>
                <a:lnTo>
                  <a:pt x="3466" y="2769"/>
                </a:lnTo>
                <a:lnTo>
                  <a:pt x="3461" y="2779"/>
                </a:lnTo>
                <a:lnTo>
                  <a:pt x="3456" y="2790"/>
                </a:lnTo>
                <a:lnTo>
                  <a:pt x="3470" y="2790"/>
                </a:lnTo>
                <a:lnTo>
                  <a:pt x="3468" y="2798"/>
                </a:lnTo>
                <a:lnTo>
                  <a:pt x="3466" y="2805"/>
                </a:lnTo>
                <a:lnTo>
                  <a:pt x="3464" y="2812"/>
                </a:lnTo>
                <a:lnTo>
                  <a:pt x="3463" y="2823"/>
                </a:lnTo>
                <a:lnTo>
                  <a:pt x="3447" y="2823"/>
                </a:lnTo>
                <a:lnTo>
                  <a:pt x="3447" y="2835"/>
                </a:lnTo>
                <a:lnTo>
                  <a:pt x="3435" y="2839"/>
                </a:lnTo>
                <a:lnTo>
                  <a:pt x="3424" y="2844"/>
                </a:lnTo>
                <a:lnTo>
                  <a:pt x="3417" y="2851"/>
                </a:lnTo>
                <a:lnTo>
                  <a:pt x="3419" y="2854"/>
                </a:lnTo>
                <a:lnTo>
                  <a:pt x="3419" y="2858"/>
                </a:lnTo>
                <a:lnTo>
                  <a:pt x="3421" y="2863"/>
                </a:lnTo>
                <a:lnTo>
                  <a:pt x="3421" y="2870"/>
                </a:lnTo>
                <a:lnTo>
                  <a:pt x="3398" y="2866"/>
                </a:lnTo>
                <a:lnTo>
                  <a:pt x="3398" y="2896"/>
                </a:lnTo>
                <a:lnTo>
                  <a:pt x="3393" y="2896"/>
                </a:lnTo>
                <a:lnTo>
                  <a:pt x="3393" y="2900"/>
                </a:lnTo>
                <a:lnTo>
                  <a:pt x="3386" y="2901"/>
                </a:lnTo>
                <a:lnTo>
                  <a:pt x="3381" y="2901"/>
                </a:lnTo>
                <a:lnTo>
                  <a:pt x="3375" y="2901"/>
                </a:lnTo>
                <a:lnTo>
                  <a:pt x="3370" y="2905"/>
                </a:lnTo>
                <a:lnTo>
                  <a:pt x="3374" y="2910"/>
                </a:lnTo>
                <a:lnTo>
                  <a:pt x="3374" y="2914"/>
                </a:lnTo>
                <a:lnTo>
                  <a:pt x="3374" y="2919"/>
                </a:lnTo>
                <a:lnTo>
                  <a:pt x="3372" y="2924"/>
                </a:lnTo>
                <a:lnTo>
                  <a:pt x="3370" y="2931"/>
                </a:lnTo>
                <a:lnTo>
                  <a:pt x="3309" y="2928"/>
                </a:lnTo>
                <a:lnTo>
                  <a:pt x="3311" y="2940"/>
                </a:lnTo>
                <a:lnTo>
                  <a:pt x="3312" y="2947"/>
                </a:lnTo>
                <a:lnTo>
                  <a:pt x="3314" y="2954"/>
                </a:lnTo>
                <a:lnTo>
                  <a:pt x="3316" y="2966"/>
                </a:lnTo>
                <a:lnTo>
                  <a:pt x="3302" y="2966"/>
                </a:lnTo>
                <a:lnTo>
                  <a:pt x="3300" y="2969"/>
                </a:lnTo>
                <a:lnTo>
                  <a:pt x="3300" y="2973"/>
                </a:lnTo>
                <a:lnTo>
                  <a:pt x="3300" y="2973"/>
                </a:lnTo>
                <a:lnTo>
                  <a:pt x="3299" y="2975"/>
                </a:lnTo>
                <a:lnTo>
                  <a:pt x="3297" y="2978"/>
                </a:lnTo>
                <a:lnTo>
                  <a:pt x="3288" y="2983"/>
                </a:lnTo>
                <a:lnTo>
                  <a:pt x="3274" y="2992"/>
                </a:lnTo>
                <a:lnTo>
                  <a:pt x="3260" y="3001"/>
                </a:lnTo>
                <a:lnTo>
                  <a:pt x="3246" y="3008"/>
                </a:lnTo>
                <a:lnTo>
                  <a:pt x="3236" y="3011"/>
                </a:lnTo>
                <a:lnTo>
                  <a:pt x="3225" y="3013"/>
                </a:lnTo>
                <a:lnTo>
                  <a:pt x="3215" y="3013"/>
                </a:lnTo>
                <a:lnTo>
                  <a:pt x="3206" y="3015"/>
                </a:lnTo>
                <a:lnTo>
                  <a:pt x="3203" y="3022"/>
                </a:lnTo>
                <a:lnTo>
                  <a:pt x="3201" y="3027"/>
                </a:lnTo>
                <a:lnTo>
                  <a:pt x="3199" y="3034"/>
                </a:lnTo>
                <a:lnTo>
                  <a:pt x="3197" y="3043"/>
                </a:lnTo>
                <a:lnTo>
                  <a:pt x="3178" y="3039"/>
                </a:lnTo>
                <a:lnTo>
                  <a:pt x="3178" y="3046"/>
                </a:lnTo>
                <a:lnTo>
                  <a:pt x="3176" y="3052"/>
                </a:lnTo>
                <a:lnTo>
                  <a:pt x="3173" y="3058"/>
                </a:lnTo>
                <a:lnTo>
                  <a:pt x="3173" y="3067"/>
                </a:lnTo>
                <a:lnTo>
                  <a:pt x="3171" y="3072"/>
                </a:lnTo>
                <a:lnTo>
                  <a:pt x="3161" y="3074"/>
                </a:lnTo>
                <a:lnTo>
                  <a:pt x="3150" y="3072"/>
                </a:lnTo>
                <a:lnTo>
                  <a:pt x="3140" y="3072"/>
                </a:lnTo>
                <a:lnTo>
                  <a:pt x="3140" y="3074"/>
                </a:lnTo>
                <a:lnTo>
                  <a:pt x="3136" y="3076"/>
                </a:lnTo>
                <a:lnTo>
                  <a:pt x="3134" y="3079"/>
                </a:lnTo>
                <a:lnTo>
                  <a:pt x="3133" y="3081"/>
                </a:lnTo>
                <a:lnTo>
                  <a:pt x="3129" y="3083"/>
                </a:lnTo>
                <a:lnTo>
                  <a:pt x="3129" y="3085"/>
                </a:lnTo>
                <a:lnTo>
                  <a:pt x="3098" y="3088"/>
                </a:lnTo>
                <a:lnTo>
                  <a:pt x="3087" y="3079"/>
                </a:lnTo>
                <a:lnTo>
                  <a:pt x="3073" y="3078"/>
                </a:lnTo>
                <a:lnTo>
                  <a:pt x="3059" y="3079"/>
                </a:lnTo>
                <a:lnTo>
                  <a:pt x="3045" y="3085"/>
                </a:lnTo>
                <a:lnTo>
                  <a:pt x="3033" y="3088"/>
                </a:lnTo>
                <a:lnTo>
                  <a:pt x="2990" y="3081"/>
                </a:lnTo>
                <a:lnTo>
                  <a:pt x="2988" y="3086"/>
                </a:lnTo>
                <a:lnTo>
                  <a:pt x="2984" y="3092"/>
                </a:lnTo>
                <a:lnTo>
                  <a:pt x="2981" y="3095"/>
                </a:lnTo>
                <a:lnTo>
                  <a:pt x="2977" y="3097"/>
                </a:lnTo>
                <a:lnTo>
                  <a:pt x="2972" y="3099"/>
                </a:lnTo>
                <a:lnTo>
                  <a:pt x="2963" y="3100"/>
                </a:lnTo>
                <a:lnTo>
                  <a:pt x="2949" y="3097"/>
                </a:lnTo>
                <a:lnTo>
                  <a:pt x="2934" y="3099"/>
                </a:lnTo>
                <a:lnTo>
                  <a:pt x="2918" y="3100"/>
                </a:lnTo>
                <a:lnTo>
                  <a:pt x="2908" y="3083"/>
                </a:lnTo>
                <a:lnTo>
                  <a:pt x="2897" y="3067"/>
                </a:lnTo>
                <a:lnTo>
                  <a:pt x="2890" y="3046"/>
                </a:lnTo>
                <a:lnTo>
                  <a:pt x="2888" y="3048"/>
                </a:lnTo>
                <a:lnTo>
                  <a:pt x="2888" y="3050"/>
                </a:lnTo>
                <a:lnTo>
                  <a:pt x="2888" y="3050"/>
                </a:lnTo>
                <a:lnTo>
                  <a:pt x="2888" y="3052"/>
                </a:lnTo>
                <a:lnTo>
                  <a:pt x="2887" y="3055"/>
                </a:lnTo>
                <a:lnTo>
                  <a:pt x="2883" y="3057"/>
                </a:lnTo>
                <a:lnTo>
                  <a:pt x="2881" y="3058"/>
                </a:lnTo>
                <a:lnTo>
                  <a:pt x="2881" y="3060"/>
                </a:lnTo>
                <a:lnTo>
                  <a:pt x="2880" y="3062"/>
                </a:lnTo>
                <a:lnTo>
                  <a:pt x="2880" y="3065"/>
                </a:lnTo>
                <a:lnTo>
                  <a:pt x="2880" y="3069"/>
                </a:lnTo>
                <a:lnTo>
                  <a:pt x="2888" y="3079"/>
                </a:lnTo>
                <a:lnTo>
                  <a:pt x="2894" y="3093"/>
                </a:lnTo>
                <a:lnTo>
                  <a:pt x="2894" y="3111"/>
                </a:lnTo>
                <a:lnTo>
                  <a:pt x="2890" y="3127"/>
                </a:lnTo>
                <a:lnTo>
                  <a:pt x="2880" y="3128"/>
                </a:lnTo>
                <a:lnTo>
                  <a:pt x="2867" y="3128"/>
                </a:lnTo>
                <a:lnTo>
                  <a:pt x="2853" y="3130"/>
                </a:lnTo>
                <a:lnTo>
                  <a:pt x="2845" y="3130"/>
                </a:lnTo>
                <a:lnTo>
                  <a:pt x="2841" y="3132"/>
                </a:lnTo>
                <a:lnTo>
                  <a:pt x="2838" y="3135"/>
                </a:lnTo>
                <a:lnTo>
                  <a:pt x="2838" y="3139"/>
                </a:lnTo>
                <a:lnTo>
                  <a:pt x="2838" y="3144"/>
                </a:lnTo>
                <a:lnTo>
                  <a:pt x="2836" y="3149"/>
                </a:lnTo>
                <a:lnTo>
                  <a:pt x="2819" y="3151"/>
                </a:lnTo>
                <a:lnTo>
                  <a:pt x="2806" y="3153"/>
                </a:lnTo>
                <a:lnTo>
                  <a:pt x="2794" y="3156"/>
                </a:lnTo>
                <a:lnTo>
                  <a:pt x="2778" y="3160"/>
                </a:lnTo>
                <a:lnTo>
                  <a:pt x="2759" y="3161"/>
                </a:lnTo>
                <a:lnTo>
                  <a:pt x="2756" y="3156"/>
                </a:lnTo>
                <a:lnTo>
                  <a:pt x="2752" y="3151"/>
                </a:lnTo>
                <a:lnTo>
                  <a:pt x="2747" y="3149"/>
                </a:lnTo>
                <a:lnTo>
                  <a:pt x="2742" y="3146"/>
                </a:lnTo>
                <a:lnTo>
                  <a:pt x="2736" y="3142"/>
                </a:lnTo>
                <a:lnTo>
                  <a:pt x="2736" y="3158"/>
                </a:lnTo>
                <a:lnTo>
                  <a:pt x="2716" y="3161"/>
                </a:lnTo>
                <a:lnTo>
                  <a:pt x="2695" y="3168"/>
                </a:lnTo>
                <a:lnTo>
                  <a:pt x="2679" y="3174"/>
                </a:lnTo>
                <a:lnTo>
                  <a:pt x="2667" y="3175"/>
                </a:lnTo>
                <a:lnTo>
                  <a:pt x="2653" y="3174"/>
                </a:lnTo>
                <a:lnTo>
                  <a:pt x="2637" y="3172"/>
                </a:lnTo>
                <a:lnTo>
                  <a:pt x="2625" y="3172"/>
                </a:lnTo>
                <a:lnTo>
                  <a:pt x="2614" y="3174"/>
                </a:lnTo>
                <a:lnTo>
                  <a:pt x="2611" y="3175"/>
                </a:lnTo>
                <a:lnTo>
                  <a:pt x="2609" y="3177"/>
                </a:lnTo>
                <a:lnTo>
                  <a:pt x="2609" y="3179"/>
                </a:lnTo>
                <a:lnTo>
                  <a:pt x="2609" y="3181"/>
                </a:lnTo>
                <a:lnTo>
                  <a:pt x="2607" y="3182"/>
                </a:lnTo>
                <a:lnTo>
                  <a:pt x="2606" y="3184"/>
                </a:lnTo>
                <a:lnTo>
                  <a:pt x="2604" y="3186"/>
                </a:lnTo>
                <a:lnTo>
                  <a:pt x="2599" y="3188"/>
                </a:lnTo>
                <a:lnTo>
                  <a:pt x="2592" y="3189"/>
                </a:lnTo>
                <a:lnTo>
                  <a:pt x="2590" y="3184"/>
                </a:lnTo>
                <a:lnTo>
                  <a:pt x="2590" y="3182"/>
                </a:lnTo>
                <a:lnTo>
                  <a:pt x="2590" y="3181"/>
                </a:lnTo>
                <a:lnTo>
                  <a:pt x="2588" y="3179"/>
                </a:lnTo>
                <a:lnTo>
                  <a:pt x="2586" y="3177"/>
                </a:lnTo>
                <a:lnTo>
                  <a:pt x="2585" y="3188"/>
                </a:lnTo>
                <a:lnTo>
                  <a:pt x="2579" y="3195"/>
                </a:lnTo>
                <a:lnTo>
                  <a:pt x="2574" y="3200"/>
                </a:lnTo>
                <a:lnTo>
                  <a:pt x="2569" y="3205"/>
                </a:lnTo>
                <a:lnTo>
                  <a:pt x="2564" y="3216"/>
                </a:lnTo>
                <a:lnTo>
                  <a:pt x="2571" y="3217"/>
                </a:lnTo>
                <a:lnTo>
                  <a:pt x="2574" y="3219"/>
                </a:lnTo>
                <a:lnTo>
                  <a:pt x="2576" y="3221"/>
                </a:lnTo>
                <a:lnTo>
                  <a:pt x="2576" y="3223"/>
                </a:lnTo>
                <a:lnTo>
                  <a:pt x="2576" y="3224"/>
                </a:lnTo>
                <a:lnTo>
                  <a:pt x="2574" y="3228"/>
                </a:lnTo>
                <a:lnTo>
                  <a:pt x="2574" y="3230"/>
                </a:lnTo>
                <a:lnTo>
                  <a:pt x="2574" y="3231"/>
                </a:lnTo>
                <a:lnTo>
                  <a:pt x="2576" y="3235"/>
                </a:lnTo>
                <a:lnTo>
                  <a:pt x="2581" y="3240"/>
                </a:lnTo>
                <a:lnTo>
                  <a:pt x="2586" y="3244"/>
                </a:lnTo>
                <a:lnTo>
                  <a:pt x="2590" y="3247"/>
                </a:lnTo>
                <a:lnTo>
                  <a:pt x="2593" y="3254"/>
                </a:lnTo>
                <a:lnTo>
                  <a:pt x="2595" y="3266"/>
                </a:lnTo>
                <a:lnTo>
                  <a:pt x="2583" y="3270"/>
                </a:lnTo>
                <a:lnTo>
                  <a:pt x="2572" y="3275"/>
                </a:lnTo>
                <a:lnTo>
                  <a:pt x="2558" y="3275"/>
                </a:lnTo>
                <a:lnTo>
                  <a:pt x="2541" y="3273"/>
                </a:lnTo>
                <a:lnTo>
                  <a:pt x="2534" y="3256"/>
                </a:lnTo>
                <a:lnTo>
                  <a:pt x="2527" y="3240"/>
                </a:lnTo>
                <a:lnTo>
                  <a:pt x="2520" y="3224"/>
                </a:lnTo>
                <a:lnTo>
                  <a:pt x="2517" y="3205"/>
                </a:lnTo>
                <a:lnTo>
                  <a:pt x="2515" y="3181"/>
                </a:lnTo>
                <a:lnTo>
                  <a:pt x="2522" y="3175"/>
                </a:lnTo>
                <a:lnTo>
                  <a:pt x="2531" y="3168"/>
                </a:lnTo>
                <a:lnTo>
                  <a:pt x="2538" y="3161"/>
                </a:lnTo>
                <a:lnTo>
                  <a:pt x="2534" y="3158"/>
                </a:lnTo>
                <a:lnTo>
                  <a:pt x="2532" y="3154"/>
                </a:lnTo>
                <a:lnTo>
                  <a:pt x="2529" y="3151"/>
                </a:lnTo>
                <a:lnTo>
                  <a:pt x="2527" y="3148"/>
                </a:lnTo>
                <a:lnTo>
                  <a:pt x="2524" y="3146"/>
                </a:lnTo>
                <a:lnTo>
                  <a:pt x="2518" y="3142"/>
                </a:lnTo>
                <a:lnTo>
                  <a:pt x="2511" y="3144"/>
                </a:lnTo>
                <a:lnTo>
                  <a:pt x="2499" y="3146"/>
                </a:lnTo>
                <a:lnTo>
                  <a:pt x="2482" y="3149"/>
                </a:lnTo>
                <a:lnTo>
                  <a:pt x="2464" y="3149"/>
                </a:lnTo>
                <a:lnTo>
                  <a:pt x="2464" y="3144"/>
                </a:lnTo>
                <a:lnTo>
                  <a:pt x="2466" y="3141"/>
                </a:lnTo>
                <a:lnTo>
                  <a:pt x="2466" y="3139"/>
                </a:lnTo>
                <a:lnTo>
                  <a:pt x="2468" y="3135"/>
                </a:lnTo>
                <a:lnTo>
                  <a:pt x="2461" y="3134"/>
                </a:lnTo>
                <a:lnTo>
                  <a:pt x="2455" y="3130"/>
                </a:lnTo>
                <a:lnTo>
                  <a:pt x="2452" y="3128"/>
                </a:lnTo>
                <a:lnTo>
                  <a:pt x="2450" y="3125"/>
                </a:lnTo>
                <a:lnTo>
                  <a:pt x="2447" y="3121"/>
                </a:lnTo>
                <a:lnTo>
                  <a:pt x="2445" y="3118"/>
                </a:lnTo>
                <a:lnTo>
                  <a:pt x="2442" y="3113"/>
                </a:lnTo>
                <a:lnTo>
                  <a:pt x="2440" y="3114"/>
                </a:lnTo>
                <a:lnTo>
                  <a:pt x="2438" y="3118"/>
                </a:lnTo>
                <a:lnTo>
                  <a:pt x="2436" y="3118"/>
                </a:lnTo>
                <a:lnTo>
                  <a:pt x="2436" y="3118"/>
                </a:lnTo>
                <a:lnTo>
                  <a:pt x="2435" y="3120"/>
                </a:lnTo>
                <a:lnTo>
                  <a:pt x="2431" y="3120"/>
                </a:lnTo>
                <a:lnTo>
                  <a:pt x="2426" y="3120"/>
                </a:lnTo>
                <a:lnTo>
                  <a:pt x="2424" y="3111"/>
                </a:lnTo>
                <a:lnTo>
                  <a:pt x="2421" y="3106"/>
                </a:lnTo>
                <a:lnTo>
                  <a:pt x="2417" y="3100"/>
                </a:lnTo>
                <a:lnTo>
                  <a:pt x="2410" y="3097"/>
                </a:lnTo>
                <a:lnTo>
                  <a:pt x="2410" y="3116"/>
                </a:lnTo>
                <a:lnTo>
                  <a:pt x="2398" y="3120"/>
                </a:lnTo>
                <a:lnTo>
                  <a:pt x="2380" y="3123"/>
                </a:lnTo>
                <a:lnTo>
                  <a:pt x="2365" y="3127"/>
                </a:lnTo>
                <a:lnTo>
                  <a:pt x="2349" y="3123"/>
                </a:lnTo>
                <a:lnTo>
                  <a:pt x="2337" y="3107"/>
                </a:lnTo>
                <a:lnTo>
                  <a:pt x="2333" y="3109"/>
                </a:lnTo>
                <a:lnTo>
                  <a:pt x="2325" y="3111"/>
                </a:lnTo>
                <a:lnTo>
                  <a:pt x="2316" y="3113"/>
                </a:lnTo>
                <a:lnTo>
                  <a:pt x="2307" y="3113"/>
                </a:lnTo>
                <a:lnTo>
                  <a:pt x="2265" y="3085"/>
                </a:lnTo>
                <a:lnTo>
                  <a:pt x="2265" y="3069"/>
                </a:lnTo>
                <a:lnTo>
                  <a:pt x="2256" y="3064"/>
                </a:lnTo>
                <a:lnTo>
                  <a:pt x="2251" y="3060"/>
                </a:lnTo>
                <a:lnTo>
                  <a:pt x="2244" y="3060"/>
                </a:lnTo>
                <a:lnTo>
                  <a:pt x="2241" y="3058"/>
                </a:lnTo>
                <a:lnTo>
                  <a:pt x="2237" y="3055"/>
                </a:lnTo>
                <a:lnTo>
                  <a:pt x="2234" y="3045"/>
                </a:lnTo>
                <a:lnTo>
                  <a:pt x="2234" y="3027"/>
                </a:lnTo>
                <a:lnTo>
                  <a:pt x="2229" y="3024"/>
                </a:lnTo>
                <a:lnTo>
                  <a:pt x="2227" y="3020"/>
                </a:lnTo>
                <a:lnTo>
                  <a:pt x="2225" y="3015"/>
                </a:lnTo>
                <a:lnTo>
                  <a:pt x="2225" y="3008"/>
                </a:lnTo>
                <a:lnTo>
                  <a:pt x="2227" y="3001"/>
                </a:lnTo>
                <a:lnTo>
                  <a:pt x="2232" y="2999"/>
                </a:lnTo>
                <a:lnTo>
                  <a:pt x="2236" y="2997"/>
                </a:lnTo>
                <a:lnTo>
                  <a:pt x="2239" y="2994"/>
                </a:lnTo>
                <a:lnTo>
                  <a:pt x="2241" y="2992"/>
                </a:lnTo>
                <a:lnTo>
                  <a:pt x="2246" y="2989"/>
                </a:lnTo>
                <a:lnTo>
                  <a:pt x="2246" y="2982"/>
                </a:lnTo>
                <a:lnTo>
                  <a:pt x="2241" y="2980"/>
                </a:lnTo>
                <a:lnTo>
                  <a:pt x="2237" y="2976"/>
                </a:lnTo>
                <a:lnTo>
                  <a:pt x="2234" y="2973"/>
                </a:lnTo>
                <a:lnTo>
                  <a:pt x="2229" y="2971"/>
                </a:lnTo>
                <a:lnTo>
                  <a:pt x="2227" y="2969"/>
                </a:lnTo>
                <a:lnTo>
                  <a:pt x="2202" y="2973"/>
                </a:lnTo>
                <a:lnTo>
                  <a:pt x="2201" y="2971"/>
                </a:lnTo>
                <a:lnTo>
                  <a:pt x="2197" y="2966"/>
                </a:lnTo>
                <a:lnTo>
                  <a:pt x="2194" y="2962"/>
                </a:lnTo>
                <a:lnTo>
                  <a:pt x="2192" y="2957"/>
                </a:lnTo>
                <a:lnTo>
                  <a:pt x="2188" y="2954"/>
                </a:lnTo>
                <a:lnTo>
                  <a:pt x="2185" y="2956"/>
                </a:lnTo>
                <a:lnTo>
                  <a:pt x="2181" y="2956"/>
                </a:lnTo>
                <a:lnTo>
                  <a:pt x="2178" y="2957"/>
                </a:lnTo>
                <a:lnTo>
                  <a:pt x="2174" y="2959"/>
                </a:lnTo>
                <a:lnTo>
                  <a:pt x="2169" y="2959"/>
                </a:lnTo>
                <a:lnTo>
                  <a:pt x="2164" y="2959"/>
                </a:lnTo>
                <a:lnTo>
                  <a:pt x="2160" y="2957"/>
                </a:lnTo>
                <a:lnTo>
                  <a:pt x="2157" y="2947"/>
                </a:lnTo>
                <a:lnTo>
                  <a:pt x="2154" y="2945"/>
                </a:lnTo>
                <a:lnTo>
                  <a:pt x="2150" y="2945"/>
                </a:lnTo>
                <a:lnTo>
                  <a:pt x="2145" y="2945"/>
                </a:lnTo>
                <a:lnTo>
                  <a:pt x="2141" y="2943"/>
                </a:lnTo>
                <a:lnTo>
                  <a:pt x="2138" y="2940"/>
                </a:lnTo>
                <a:lnTo>
                  <a:pt x="2136" y="2935"/>
                </a:lnTo>
                <a:lnTo>
                  <a:pt x="2133" y="2929"/>
                </a:lnTo>
                <a:lnTo>
                  <a:pt x="2129" y="2924"/>
                </a:lnTo>
                <a:lnTo>
                  <a:pt x="2126" y="2919"/>
                </a:lnTo>
                <a:lnTo>
                  <a:pt x="2122" y="2915"/>
                </a:lnTo>
                <a:lnTo>
                  <a:pt x="2103" y="2917"/>
                </a:lnTo>
                <a:lnTo>
                  <a:pt x="2087" y="2921"/>
                </a:lnTo>
                <a:lnTo>
                  <a:pt x="2073" y="2924"/>
                </a:lnTo>
                <a:lnTo>
                  <a:pt x="2071" y="2931"/>
                </a:lnTo>
                <a:lnTo>
                  <a:pt x="2071" y="2936"/>
                </a:lnTo>
                <a:lnTo>
                  <a:pt x="2070" y="2942"/>
                </a:lnTo>
                <a:lnTo>
                  <a:pt x="2068" y="2947"/>
                </a:lnTo>
                <a:lnTo>
                  <a:pt x="2051" y="2949"/>
                </a:lnTo>
                <a:lnTo>
                  <a:pt x="2038" y="2950"/>
                </a:lnTo>
                <a:lnTo>
                  <a:pt x="2026" y="2950"/>
                </a:lnTo>
                <a:lnTo>
                  <a:pt x="2010" y="2950"/>
                </a:lnTo>
                <a:lnTo>
                  <a:pt x="2010" y="2947"/>
                </a:lnTo>
                <a:lnTo>
                  <a:pt x="2010" y="2943"/>
                </a:lnTo>
                <a:lnTo>
                  <a:pt x="2009" y="2943"/>
                </a:lnTo>
                <a:lnTo>
                  <a:pt x="2009" y="2942"/>
                </a:lnTo>
                <a:lnTo>
                  <a:pt x="2007" y="2938"/>
                </a:lnTo>
                <a:lnTo>
                  <a:pt x="2003" y="2943"/>
                </a:lnTo>
                <a:lnTo>
                  <a:pt x="2000" y="2949"/>
                </a:lnTo>
                <a:lnTo>
                  <a:pt x="1996" y="2952"/>
                </a:lnTo>
                <a:lnTo>
                  <a:pt x="1991" y="2957"/>
                </a:lnTo>
                <a:lnTo>
                  <a:pt x="1986" y="2959"/>
                </a:lnTo>
                <a:lnTo>
                  <a:pt x="1981" y="2962"/>
                </a:lnTo>
                <a:lnTo>
                  <a:pt x="1979" y="2959"/>
                </a:lnTo>
                <a:lnTo>
                  <a:pt x="1975" y="2956"/>
                </a:lnTo>
                <a:lnTo>
                  <a:pt x="1974" y="2950"/>
                </a:lnTo>
                <a:lnTo>
                  <a:pt x="1970" y="2947"/>
                </a:lnTo>
                <a:lnTo>
                  <a:pt x="1967" y="2942"/>
                </a:lnTo>
                <a:lnTo>
                  <a:pt x="1963" y="2938"/>
                </a:lnTo>
                <a:lnTo>
                  <a:pt x="1962" y="2936"/>
                </a:lnTo>
                <a:lnTo>
                  <a:pt x="1958" y="2935"/>
                </a:lnTo>
                <a:lnTo>
                  <a:pt x="1958" y="2935"/>
                </a:lnTo>
                <a:lnTo>
                  <a:pt x="1955" y="2938"/>
                </a:lnTo>
                <a:lnTo>
                  <a:pt x="1951" y="2940"/>
                </a:lnTo>
                <a:lnTo>
                  <a:pt x="1949" y="2943"/>
                </a:lnTo>
                <a:lnTo>
                  <a:pt x="1948" y="2943"/>
                </a:lnTo>
                <a:lnTo>
                  <a:pt x="1944" y="2945"/>
                </a:lnTo>
                <a:lnTo>
                  <a:pt x="1939" y="2947"/>
                </a:lnTo>
                <a:lnTo>
                  <a:pt x="1937" y="2942"/>
                </a:lnTo>
                <a:lnTo>
                  <a:pt x="1935" y="2938"/>
                </a:lnTo>
                <a:lnTo>
                  <a:pt x="1934" y="2936"/>
                </a:lnTo>
                <a:lnTo>
                  <a:pt x="1930" y="2935"/>
                </a:lnTo>
                <a:lnTo>
                  <a:pt x="1927" y="2931"/>
                </a:lnTo>
                <a:lnTo>
                  <a:pt x="1916" y="2940"/>
                </a:lnTo>
                <a:lnTo>
                  <a:pt x="1904" y="2947"/>
                </a:lnTo>
                <a:lnTo>
                  <a:pt x="1888" y="2950"/>
                </a:lnTo>
                <a:lnTo>
                  <a:pt x="1881" y="2938"/>
                </a:lnTo>
                <a:lnTo>
                  <a:pt x="1871" y="2928"/>
                </a:lnTo>
                <a:lnTo>
                  <a:pt x="1859" y="2921"/>
                </a:lnTo>
                <a:lnTo>
                  <a:pt x="1843" y="2915"/>
                </a:lnTo>
                <a:lnTo>
                  <a:pt x="1838" y="2935"/>
                </a:lnTo>
                <a:lnTo>
                  <a:pt x="1827" y="2935"/>
                </a:lnTo>
                <a:lnTo>
                  <a:pt x="1817" y="2938"/>
                </a:lnTo>
                <a:lnTo>
                  <a:pt x="1804" y="2936"/>
                </a:lnTo>
                <a:lnTo>
                  <a:pt x="1792" y="2933"/>
                </a:lnTo>
                <a:lnTo>
                  <a:pt x="1783" y="2929"/>
                </a:lnTo>
                <a:lnTo>
                  <a:pt x="1776" y="2928"/>
                </a:lnTo>
                <a:lnTo>
                  <a:pt x="1770" y="2935"/>
                </a:lnTo>
                <a:lnTo>
                  <a:pt x="1764" y="2942"/>
                </a:lnTo>
                <a:lnTo>
                  <a:pt x="1763" y="2952"/>
                </a:lnTo>
                <a:lnTo>
                  <a:pt x="1761" y="2966"/>
                </a:lnTo>
                <a:lnTo>
                  <a:pt x="1770" y="2978"/>
                </a:lnTo>
                <a:lnTo>
                  <a:pt x="1773" y="2994"/>
                </a:lnTo>
                <a:lnTo>
                  <a:pt x="1773" y="3011"/>
                </a:lnTo>
                <a:lnTo>
                  <a:pt x="1770" y="3031"/>
                </a:lnTo>
                <a:lnTo>
                  <a:pt x="1770" y="3046"/>
                </a:lnTo>
                <a:lnTo>
                  <a:pt x="1766" y="3048"/>
                </a:lnTo>
                <a:lnTo>
                  <a:pt x="1763" y="3048"/>
                </a:lnTo>
                <a:lnTo>
                  <a:pt x="1759" y="3050"/>
                </a:lnTo>
                <a:lnTo>
                  <a:pt x="1754" y="3050"/>
                </a:lnTo>
                <a:lnTo>
                  <a:pt x="1745" y="3041"/>
                </a:lnTo>
                <a:lnTo>
                  <a:pt x="1733" y="3036"/>
                </a:lnTo>
                <a:lnTo>
                  <a:pt x="1715" y="3036"/>
                </a:lnTo>
                <a:lnTo>
                  <a:pt x="1715" y="3015"/>
                </a:lnTo>
                <a:lnTo>
                  <a:pt x="1714" y="2999"/>
                </a:lnTo>
                <a:lnTo>
                  <a:pt x="1712" y="2982"/>
                </a:lnTo>
                <a:lnTo>
                  <a:pt x="1696" y="2983"/>
                </a:lnTo>
                <a:lnTo>
                  <a:pt x="1687" y="2987"/>
                </a:lnTo>
                <a:lnTo>
                  <a:pt x="1679" y="2992"/>
                </a:lnTo>
                <a:lnTo>
                  <a:pt x="1670" y="2997"/>
                </a:lnTo>
                <a:lnTo>
                  <a:pt x="1663" y="2997"/>
                </a:lnTo>
                <a:lnTo>
                  <a:pt x="1658" y="2997"/>
                </a:lnTo>
                <a:lnTo>
                  <a:pt x="1654" y="2997"/>
                </a:lnTo>
                <a:lnTo>
                  <a:pt x="1653" y="2996"/>
                </a:lnTo>
                <a:lnTo>
                  <a:pt x="1651" y="2994"/>
                </a:lnTo>
                <a:lnTo>
                  <a:pt x="1649" y="2992"/>
                </a:lnTo>
                <a:lnTo>
                  <a:pt x="1649" y="2989"/>
                </a:lnTo>
                <a:lnTo>
                  <a:pt x="1647" y="2987"/>
                </a:lnTo>
                <a:lnTo>
                  <a:pt x="1647" y="2985"/>
                </a:lnTo>
                <a:lnTo>
                  <a:pt x="1646" y="2985"/>
                </a:lnTo>
                <a:lnTo>
                  <a:pt x="1640" y="2985"/>
                </a:lnTo>
                <a:lnTo>
                  <a:pt x="1633" y="2987"/>
                </a:lnTo>
                <a:lnTo>
                  <a:pt x="1623" y="2989"/>
                </a:lnTo>
                <a:lnTo>
                  <a:pt x="1616" y="2989"/>
                </a:lnTo>
                <a:lnTo>
                  <a:pt x="1616" y="2962"/>
                </a:lnTo>
                <a:lnTo>
                  <a:pt x="1604" y="2962"/>
                </a:lnTo>
                <a:lnTo>
                  <a:pt x="1607" y="2928"/>
                </a:lnTo>
                <a:lnTo>
                  <a:pt x="1600" y="2928"/>
                </a:lnTo>
                <a:lnTo>
                  <a:pt x="1590" y="2922"/>
                </a:lnTo>
                <a:lnTo>
                  <a:pt x="1576" y="2919"/>
                </a:lnTo>
                <a:lnTo>
                  <a:pt x="1564" y="2915"/>
                </a:lnTo>
                <a:lnTo>
                  <a:pt x="1551" y="2910"/>
                </a:lnTo>
                <a:lnTo>
                  <a:pt x="1543" y="2901"/>
                </a:lnTo>
                <a:lnTo>
                  <a:pt x="1539" y="2889"/>
                </a:lnTo>
                <a:lnTo>
                  <a:pt x="1543" y="2886"/>
                </a:lnTo>
                <a:lnTo>
                  <a:pt x="1546" y="2882"/>
                </a:lnTo>
                <a:lnTo>
                  <a:pt x="1551" y="2877"/>
                </a:lnTo>
                <a:lnTo>
                  <a:pt x="1557" y="2873"/>
                </a:lnTo>
                <a:lnTo>
                  <a:pt x="1560" y="2870"/>
                </a:lnTo>
                <a:lnTo>
                  <a:pt x="1562" y="2866"/>
                </a:lnTo>
                <a:lnTo>
                  <a:pt x="1564" y="2856"/>
                </a:lnTo>
                <a:lnTo>
                  <a:pt x="1562" y="2851"/>
                </a:lnTo>
                <a:lnTo>
                  <a:pt x="1560" y="2846"/>
                </a:lnTo>
                <a:lnTo>
                  <a:pt x="1562" y="2840"/>
                </a:lnTo>
                <a:lnTo>
                  <a:pt x="1569" y="2835"/>
                </a:lnTo>
                <a:lnTo>
                  <a:pt x="1572" y="2833"/>
                </a:lnTo>
                <a:lnTo>
                  <a:pt x="1572" y="2833"/>
                </a:lnTo>
                <a:lnTo>
                  <a:pt x="1574" y="2833"/>
                </a:lnTo>
                <a:lnTo>
                  <a:pt x="1578" y="2832"/>
                </a:lnTo>
                <a:lnTo>
                  <a:pt x="1581" y="2832"/>
                </a:lnTo>
                <a:lnTo>
                  <a:pt x="1581" y="2819"/>
                </a:lnTo>
                <a:lnTo>
                  <a:pt x="1546" y="2812"/>
                </a:lnTo>
                <a:lnTo>
                  <a:pt x="1543" y="2807"/>
                </a:lnTo>
                <a:lnTo>
                  <a:pt x="1539" y="2804"/>
                </a:lnTo>
                <a:lnTo>
                  <a:pt x="1536" y="2800"/>
                </a:lnTo>
                <a:lnTo>
                  <a:pt x="1532" y="2797"/>
                </a:lnTo>
                <a:lnTo>
                  <a:pt x="1529" y="2791"/>
                </a:lnTo>
                <a:lnTo>
                  <a:pt x="1527" y="2786"/>
                </a:lnTo>
                <a:lnTo>
                  <a:pt x="1530" y="2770"/>
                </a:lnTo>
                <a:lnTo>
                  <a:pt x="1529" y="2755"/>
                </a:lnTo>
                <a:lnTo>
                  <a:pt x="1522" y="2741"/>
                </a:lnTo>
                <a:lnTo>
                  <a:pt x="1518" y="2727"/>
                </a:lnTo>
                <a:lnTo>
                  <a:pt x="1520" y="2716"/>
                </a:lnTo>
                <a:lnTo>
                  <a:pt x="1522" y="2715"/>
                </a:lnTo>
                <a:lnTo>
                  <a:pt x="1523" y="2713"/>
                </a:lnTo>
                <a:lnTo>
                  <a:pt x="1525" y="2713"/>
                </a:lnTo>
                <a:lnTo>
                  <a:pt x="1527" y="2711"/>
                </a:lnTo>
                <a:lnTo>
                  <a:pt x="1529" y="2709"/>
                </a:lnTo>
                <a:lnTo>
                  <a:pt x="1530" y="2704"/>
                </a:lnTo>
                <a:lnTo>
                  <a:pt x="1511" y="2702"/>
                </a:lnTo>
                <a:lnTo>
                  <a:pt x="1492" y="2697"/>
                </a:lnTo>
                <a:lnTo>
                  <a:pt x="1478" y="2694"/>
                </a:lnTo>
                <a:lnTo>
                  <a:pt x="1424" y="2704"/>
                </a:lnTo>
                <a:lnTo>
                  <a:pt x="1420" y="2685"/>
                </a:lnTo>
                <a:lnTo>
                  <a:pt x="1433" y="2680"/>
                </a:lnTo>
                <a:lnTo>
                  <a:pt x="1438" y="2671"/>
                </a:lnTo>
                <a:lnTo>
                  <a:pt x="1440" y="2655"/>
                </a:lnTo>
                <a:lnTo>
                  <a:pt x="1431" y="2648"/>
                </a:lnTo>
                <a:lnTo>
                  <a:pt x="1429" y="2638"/>
                </a:lnTo>
                <a:lnTo>
                  <a:pt x="1433" y="2626"/>
                </a:lnTo>
                <a:lnTo>
                  <a:pt x="1434" y="2612"/>
                </a:lnTo>
                <a:lnTo>
                  <a:pt x="1450" y="2612"/>
                </a:lnTo>
                <a:lnTo>
                  <a:pt x="1452" y="2599"/>
                </a:lnTo>
                <a:lnTo>
                  <a:pt x="1455" y="2592"/>
                </a:lnTo>
                <a:lnTo>
                  <a:pt x="1459" y="2582"/>
                </a:lnTo>
                <a:lnTo>
                  <a:pt x="1497" y="2570"/>
                </a:lnTo>
                <a:lnTo>
                  <a:pt x="1497" y="2565"/>
                </a:lnTo>
                <a:lnTo>
                  <a:pt x="1497" y="2559"/>
                </a:lnTo>
                <a:lnTo>
                  <a:pt x="1499" y="2556"/>
                </a:lnTo>
                <a:lnTo>
                  <a:pt x="1501" y="2551"/>
                </a:lnTo>
                <a:lnTo>
                  <a:pt x="1513" y="2552"/>
                </a:lnTo>
                <a:lnTo>
                  <a:pt x="1520" y="2549"/>
                </a:lnTo>
                <a:lnTo>
                  <a:pt x="1529" y="2545"/>
                </a:lnTo>
                <a:lnTo>
                  <a:pt x="1537" y="2542"/>
                </a:lnTo>
                <a:lnTo>
                  <a:pt x="1550" y="2540"/>
                </a:lnTo>
                <a:lnTo>
                  <a:pt x="1546" y="2512"/>
                </a:lnTo>
                <a:lnTo>
                  <a:pt x="1558" y="2512"/>
                </a:lnTo>
                <a:lnTo>
                  <a:pt x="1560" y="2498"/>
                </a:lnTo>
                <a:lnTo>
                  <a:pt x="1564" y="2488"/>
                </a:lnTo>
                <a:lnTo>
                  <a:pt x="1569" y="2477"/>
                </a:lnTo>
                <a:lnTo>
                  <a:pt x="1574" y="2467"/>
                </a:lnTo>
                <a:lnTo>
                  <a:pt x="1576" y="2451"/>
                </a:lnTo>
                <a:lnTo>
                  <a:pt x="1574" y="2439"/>
                </a:lnTo>
                <a:lnTo>
                  <a:pt x="1572" y="2427"/>
                </a:lnTo>
                <a:lnTo>
                  <a:pt x="1574" y="2413"/>
                </a:lnTo>
                <a:lnTo>
                  <a:pt x="1576" y="2404"/>
                </a:lnTo>
                <a:lnTo>
                  <a:pt x="1579" y="2393"/>
                </a:lnTo>
                <a:lnTo>
                  <a:pt x="1581" y="2378"/>
                </a:lnTo>
                <a:lnTo>
                  <a:pt x="1576" y="2376"/>
                </a:lnTo>
                <a:lnTo>
                  <a:pt x="1572" y="2376"/>
                </a:lnTo>
                <a:lnTo>
                  <a:pt x="1571" y="2374"/>
                </a:lnTo>
                <a:lnTo>
                  <a:pt x="1567" y="2373"/>
                </a:lnTo>
                <a:lnTo>
                  <a:pt x="1564" y="2373"/>
                </a:lnTo>
                <a:lnTo>
                  <a:pt x="1558" y="2371"/>
                </a:lnTo>
                <a:lnTo>
                  <a:pt x="1557" y="2373"/>
                </a:lnTo>
                <a:lnTo>
                  <a:pt x="1555" y="2373"/>
                </a:lnTo>
                <a:lnTo>
                  <a:pt x="1553" y="2373"/>
                </a:lnTo>
                <a:lnTo>
                  <a:pt x="1550" y="2374"/>
                </a:lnTo>
                <a:lnTo>
                  <a:pt x="1546" y="2374"/>
                </a:lnTo>
                <a:lnTo>
                  <a:pt x="1546" y="2353"/>
                </a:lnTo>
                <a:lnTo>
                  <a:pt x="1546" y="2334"/>
                </a:lnTo>
                <a:lnTo>
                  <a:pt x="1546" y="2313"/>
                </a:lnTo>
                <a:lnTo>
                  <a:pt x="1536" y="2304"/>
                </a:lnTo>
                <a:lnTo>
                  <a:pt x="1527" y="2294"/>
                </a:lnTo>
                <a:lnTo>
                  <a:pt x="1518" y="2284"/>
                </a:lnTo>
                <a:lnTo>
                  <a:pt x="1508" y="2275"/>
                </a:lnTo>
                <a:lnTo>
                  <a:pt x="1508" y="2271"/>
                </a:lnTo>
                <a:lnTo>
                  <a:pt x="1506" y="2270"/>
                </a:lnTo>
                <a:lnTo>
                  <a:pt x="1506" y="2270"/>
                </a:lnTo>
                <a:lnTo>
                  <a:pt x="1504" y="2271"/>
                </a:lnTo>
                <a:lnTo>
                  <a:pt x="1504" y="2273"/>
                </a:lnTo>
                <a:lnTo>
                  <a:pt x="1504" y="2275"/>
                </a:lnTo>
                <a:lnTo>
                  <a:pt x="1504" y="2275"/>
                </a:lnTo>
                <a:lnTo>
                  <a:pt x="1497" y="2280"/>
                </a:lnTo>
                <a:lnTo>
                  <a:pt x="1492" y="2285"/>
                </a:lnTo>
                <a:lnTo>
                  <a:pt x="1485" y="2289"/>
                </a:lnTo>
                <a:lnTo>
                  <a:pt x="1473" y="2290"/>
                </a:lnTo>
                <a:lnTo>
                  <a:pt x="1461" y="2275"/>
                </a:lnTo>
                <a:lnTo>
                  <a:pt x="1440" y="2264"/>
                </a:lnTo>
                <a:lnTo>
                  <a:pt x="1417" y="2257"/>
                </a:lnTo>
                <a:lnTo>
                  <a:pt x="1396" y="2256"/>
                </a:lnTo>
                <a:lnTo>
                  <a:pt x="1396" y="2240"/>
                </a:lnTo>
                <a:lnTo>
                  <a:pt x="1408" y="2233"/>
                </a:lnTo>
                <a:lnTo>
                  <a:pt x="1420" y="2226"/>
                </a:lnTo>
                <a:lnTo>
                  <a:pt x="1427" y="2214"/>
                </a:lnTo>
                <a:lnTo>
                  <a:pt x="1426" y="2208"/>
                </a:lnTo>
                <a:lnTo>
                  <a:pt x="1424" y="2205"/>
                </a:lnTo>
                <a:lnTo>
                  <a:pt x="1422" y="2201"/>
                </a:lnTo>
                <a:lnTo>
                  <a:pt x="1420" y="2198"/>
                </a:lnTo>
                <a:lnTo>
                  <a:pt x="1415" y="2194"/>
                </a:lnTo>
                <a:lnTo>
                  <a:pt x="1410" y="2198"/>
                </a:lnTo>
                <a:lnTo>
                  <a:pt x="1405" y="2200"/>
                </a:lnTo>
                <a:lnTo>
                  <a:pt x="1396" y="2201"/>
                </a:lnTo>
                <a:lnTo>
                  <a:pt x="1396" y="2179"/>
                </a:lnTo>
                <a:lnTo>
                  <a:pt x="1401" y="2177"/>
                </a:lnTo>
                <a:lnTo>
                  <a:pt x="1406" y="2175"/>
                </a:lnTo>
                <a:lnTo>
                  <a:pt x="1412" y="2174"/>
                </a:lnTo>
                <a:lnTo>
                  <a:pt x="1415" y="2172"/>
                </a:lnTo>
                <a:lnTo>
                  <a:pt x="1412" y="2168"/>
                </a:lnTo>
                <a:lnTo>
                  <a:pt x="1408" y="2167"/>
                </a:lnTo>
                <a:lnTo>
                  <a:pt x="1405" y="2163"/>
                </a:lnTo>
                <a:lnTo>
                  <a:pt x="1403" y="2160"/>
                </a:lnTo>
                <a:lnTo>
                  <a:pt x="1401" y="2154"/>
                </a:lnTo>
                <a:lnTo>
                  <a:pt x="1401" y="2147"/>
                </a:lnTo>
                <a:lnTo>
                  <a:pt x="1382" y="2149"/>
                </a:lnTo>
                <a:lnTo>
                  <a:pt x="1368" y="2154"/>
                </a:lnTo>
                <a:lnTo>
                  <a:pt x="1356" y="2160"/>
                </a:lnTo>
                <a:lnTo>
                  <a:pt x="1344" y="2163"/>
                </a:lnTo>
                <a:lnTo>
                  <a:pt x="1328" y="2167"/>
                </a:lnTo>
                <a:lnTo>
                  <a:pt x="1316" y="2154"/>
                </a:lnTo>
                <a:lnTo>
                  <a:pt x="1303" y="2146"/>
                </a:lnTo>
                <a:lnTo>
                  <a:pt x="1291" y="2135"/>
                </a:lnTo>
                <a:lnTo>
                  <a:pt x="1281" y="2121"/>
                </a:lnTo>
                <a:lnTo>
                  <a:pt x="1263" y="2126"/>
                </a:lnTo>
                <a:lnTo>
                  <a:pt x="1248" y="2135"/>
                </a:lnTo>
                <a:lnTo>
                  <a:pt x="1234" y="2144"/>
                </a:lnTo>
                <a:lnTo>
                  <a:pt x="1220" y="2151"/>
                </a:lnTo>
                <a:lnTo>
                  <a:pt x="1206" y="2154"/>
                </a:lnTo>
                <a:lnTo>
                  <a:pt x="1190" y="2153"/>
                </a:lnTo>
                <a:lnTo>
                  <a:pt x="1176" y="2149"/>
                </a:lnTo>
                <a:lnTo>
                  <a:pt x="1164" y="2147"/>
                </a:lnTo>
                <a:lnTo>
                  <a:pt x="1155" y="2147"/>
                </a:lnTo>
                <a:lnTo>
                  <a:pt x="1152" y="2153"/>
                </a:lnTo>
                <a:lnTo>
                  <a:pt x="1148" y="2158"/>
                </a:lnTo>
                <a:lnTo>
                  <a:pt x="1146" y="2163"/>
                </a:lnTo>
                <a:lnTo>
                  <a:pt x="1143" y="2168"/>
                </a:lnTo>
                <a:lnTo>
                  <a:pt x="1139" y="2172"/>
                </a:lnTo>
                <a:lnTo>
                  <a:pt x="1129" y="2175"/>
                </a:lnTo>
                <a:lnTo>
                  <a:pt x="1120" y="2175"/>
                </a:lnTo>
                <a:lnTo>
                  <a:pt x="1113" y="2175"/>
                </a:lnTo>
                <a:lnTo>
                  <a:pt x="1108" y="2177"/>
                </a:lnTo>
                <a:lnTo>
                  <a:pt x="1104" y="2182"/>
                </a:lnTo>
                <a:lnTo>
                  <a:pt x="1101" y="2194"/>
                </a:lnTo>
                <a:lnTo>
                  <a:pt x="1070" y="2194"/>
                </a:lnTo>
                <a:lnTo>
                  <a:pt x="1038" y="2189"/>
                </a:lnTo>
                <a:lnTo>
                  <a:pt x="1008" y="2182"/>
                </a:lnTo>
                <a:lnTo>
                  <a:pt x="1007" y="2170"/>
                </a:lnTo>
                <a:lnTo>
                  <a:pt x="1003" y="2158"/>
                </a:lnTo>
                <a:lnTo>
                  <a:pt x="998" y="2149"/>
                </a:lnTo>
                <a:lnTo>
                  <a:pt x="989" y="2140"/>
                </a:lnTo>
                <a:lnTo>
                  <a:pt x="974" y="2137"/>
                </a:lnTo>
                <a:lnTo>
                  <a:pt x="972" y="2139"/>
                </a:lnTo>
                <a:lnTo>
                  <a:pt x="968" y="2139"/>
                </a:lnTo>
                <a:lnTo>
                  <a:pt x="965" y="2140"/>
                </a:lnTo>
                <a:lnTo>
                  <a:pt x="960" y="2140"/>
                </a:lnTo>
                <a:lnTo>
                  <a:pt x="953" y="2128"/>
                </a:lnTo>
                <a:lnTo>
                  <a:pt x="944" y="2123"/>
                </a:lnTo>
                <a:lnTo>
                  <a:pt x="933" y="2119"/>
                </a:lnTo>
                <a:lnTo>
                  <a:pt x="925" y="2116"/>
                </a:lnTo>
                <a:lnTo>
                  <a:pt x="916" y="2109"/>
                </a:lnTo>
                <a:lnTo>
                  <a:pt x="916" y="2090"/>
                </a:lnTo>
                <a:lnTo>
                  <a:pt x="907" y="2081"/>
                </a:lnTo>
                <a:lnTo>
                  <a:pt x="893" y="2074"/>
                </a:lnTo>
                <a:lnTo>
                  <a:pt x="878" y="2071"/>
                </a:lnTo>
                <a:lnTo>
                  <a:pt x="869" y="2074"/>
                </a:lnTo>
                <a:lnTo>
                  <a:pt x="858" y="2076"/>
                </a:lnTo>
                <a:lnTo>
                  <a:pt x="848" y="2079"/>
                </a:lnTo>
                <a:lnTo>
                  <a:pt x="834" y="2088"/>
                </a:lnTo>
                <a:lnTo>
                  <a:pt x="822" y="2100"/>
                </a:lnTo>
                <a:lnTo>
                  <a:pt x="810" y="2111"/>
                </a:lnTo>
                <a:lnTo>
                  <a:pt x="794" y="2119"/>
                </a:lnTo>
                <a:lnTo>
                  <a:pt x="775" y="2125"/>
                </a:lnTo>
                <a:lnTo>
                  <a:pt x="775" y="2090"/>
                </a:lnTo>
                <a:lnTo>
                  <a:pt x="787" y="2090"/>
                </a:lnTo>
                <a:lnTo>
                  <a:pt x="787" y="2083"/>
                </a:lnTo>
                <a:lnTo>
                  <a:pt x="790" y="2078"/>
                </a:lnTo>
                <a:lnTo>
                  <a:pt x="792" y="2071"/>
                </a:lnTo>
                <a:lnTo>
                  <a:pt x="794" y="2064"/>
                </a:lnTo>
                <a:lnTo>
                  <a:pt x="790" y="2060"/>
                </a:lnTo>
                <a:lnTo>
                  <a:pt x="789" y="2058"/>
                </a:lnTo>
                <a:lnTo>
                  <a:pt x="785" y="2057"/>
                </a:lnTo>
                <a:lnTo>
                  <a:pt x="783" y="2055"/>
                </a:lnTo>
                <a:lnTo>
                  <a:pt x="778" y="2051"/>
                </a:lnTo>
                <a:lnTo>
                  <a:pt x="766" y="2050"/>
                </a:lnTo>
                <a:lnTo>
                  <a:pt x="750" y="2050"/>
                </a:lnTo>
                <a:lnTo>
                  <a:pt x="731" y="2050"/>
                </a:lnTo>
                <a:lnTo>
                  <a:pt x="714" y="2048"/>
                </a:lnTo>
                <a:lnTo>
                  <a:pt x="687" y="2037"/>
                </a:lnTo>
                <a:lnTo>
                  <a:pt x="665" y="2023"/>
                </a:lnTo>
                <a:lnTo>
                  <a:pt x="647" y="2006"/>
                </a:lnTo>
                <a:lnTo>
                  <a:pt x="633" y="1983"/>
                </a:lnTo>
                <a:lnTo>
                  <a:pt x="623" y="1985"/>
                </a:lnTo>
                <a:lnTo>
                  <a:pt x="614" y="1989"/>
                </a:lnTo>
                <a:lnTo>
                  <a:pt x="602" y="1990"/>
                </a:lnTo>
                <a:lnTo>
                  <a:pt x="600" y="1983"/>
                </a:lnTo>
                <a:lnTo>
                  <a:pt x="597" y="1976"/>
                </a:lnTo>
                <a:lnTo>
                  <a:pt x="593" y="1969"/>
                </a:lnTo>
                <a:lnTo>
                  <a:pt x="590" y="1964"/>
                </a:lnTo>
                <a:lnTo>
                  <a:pt x="588" y="1968"/>
                </a:lnTo>
                <a:lnTo>
                  <a:pt x="588" y="1969"/>
                </a:lnTo>
                <a:lnTo>
                  <a:pt x="586" y="1969"/>
                </a:lnTo>
                <a:lnTo>
                  <a:pt x="584" y="1971"/>
                </a:lnTo>
                <a:lnTo>
                  <a:pt x="583" y="1971"/>
                </a:lnTo>
                <a:lnTo>
                  <a:pt x="579" y="1971"/>
                </a:lnTo>
                <a:lnTo>
                  <a:pt x="576" y="1971"/>
                </a:lnTo>
                <a:lnTo>
                  <a:pt x="576" y="1968"/>
                </a:lnTo>
                <a:lnTo>
                  <a:pt x="570" y="1968"/>
                </a:lnTo>
                <a:lnTo>
                  <a:pt x="563" y="1929"/>
                </a:lnTo>
                <a:lnTo>
                  <a:pt x="549" y="1926"/>
                </a:lnTo>
                <a:lnTo>
                  <a:pt x="537" y="1922"/>
                </a:lnTo>
                <a:lnTo>
                  <a:pt x="525" y="1917"/>
                </a:lnTo>
                <a:lnTo>
                  <a:pt x="523" y="1913"/>
                </a:lnTo>
                <a:lnTo>
                  <a:pt x="523" y="1910"/>
                </a:lnTo>
                <a:lnTo>
                  <a:pt x="522" y="1905"/>
                </a:lnTo>
                <a:lnTo>
                  <a:pt x="522" y="1898"/>
                </a:lnTo>
                <a:lnTo>
                  <a:pt x="527" y="1891"/>
                </a:lnTo>
                <a:lnTo>
                  <a:pt x="532" y="1882"/>
                </a:lnTo>
                <a:lnTo>
                  <a:pt x="528" y="1882"/>
                </a:lnTo>
                <a:lnTo>
                  <a:pt x="528" y="1879"/>
                </a:lnTo>
                <a:lnTo>
                  <a:pt x="509" y="1882"/>
                </a:lnTo>
                <a:lnTo>
                  <a:pt x="499" y="1866"/>
                </a:lnTo>
                <a:lnTo>
                  <a:pt x="485" y="1847"/>
                </a:lnTo>
                <a:lnTo>
                  <a:pt x="474" y="1830"/>
                </a:lnTo>
                <a:lnTo>
                  <a:pt x="473" y="1817"/>
                </a:lnTo>
                <a:lnTo>
                  <a:pt x="476" y="1807"/>
                </a:lnTo>
                <a:lnTo>
                  <a:pt x="478" y="1798"/>
                </a:lnTo>
                <a:lnTo>
                  <a:pt x="474" y="1791"/>
                </a:lnTo>
                <a:lnTo>
                  <a:pt x="471" y="1786"/>
                </a:lnTo>
                <a:lnTo>
                  <a:pt x="467" y="1783"/>
                </a:lnTo>
                <a:lnTo>
                  <a:pt x="464" y="1779"/>
                </a:lnTo>
                <a:lnTo>
                  <a:pt x="432" y="1779"/>
                </a:lnTo>
                <a:lnTo>
                  <a:pt x="431" y="1756"/>
                </a:lnTo>
                <a:lnTo>
                  <a:pt x="427" y="1741"/>
                </a:lnTo>
                <a:lnTo>
                  <a:pt x="422" y="1732"/>
                </a:lnTo>
                <a:lnTo>
                  <a:pt x="415" y="1725"/>
                </a:lnTo>
                <a:lnTo>
                  <a:pt x="408" y="1720"/>
                </a:lnTo>
                <a:lnTo>
                  <a:pt x="401" y="1713"/>
                </a:lnTo>
                <a:lnTo>
                  <a:pt x="394" y="1702"/>
                </a:lnTo>
                <a:lnTo>
                  <a:pt x="391" y="1676"/>
                </a:lnTo>
                <a:lnTo>
                  <a:pt x="387" y="1669"/>
                </a:lnTo>
                <a:lnTo>
                  <a:pt x="380" y="1664"/>
                </a:lnTo>
                <a:lnTo>
                  <a:pt x="373" y="1659"/>
                </a:lnTo>
                <a:lnTo>
                  <a:pt x="368" y="1653"/>
                </a:lnTo>
                <a:lnTo>
                  <a:pt x="364" y="1648"/>
                </a:lnTo>
                <a:lnTo>
                  <a:pt x="364" y="1618"/>
                </a:lnTo>
                <a:lnTo>
                  <a:pt x="361" y="1613"/>
                </a:lnTo>
                <a:lnTo>
                  <a:pt x="356" y="1610"/>
                </a:lnTo>
                <a:lnTo>
                  <a:pt x="350" y="1606"/>
                </a:lnTo>
                <a:lnTo>
                  <a:pt x="345" y="1603"/>
                </a:lnTo>
                <a:lnTo>
                  <a:pt x="340" y="1599"/>
                </a:lnTo>
                <a:lnTo>
                  <a:pt x="336" y="1594"/>
                </a:lnTo>
                <a:lnTo>
                  <a:pt x="331" y="1596"/>
                </a:lnTo>
                <a:lnTo>
                  <a:pt x="326" y="1598"/>
                </a:lnTo>
                <a:lnTo>
                  <a:pt x="321" y="1598"/>
                </a:lnTo>
                <a:lnTo>
                  <a:pt x="317" y="1599"/>
                </a:lnTo>
                <a:lnTo>
                  <a:pt x="310" y="1606"/>
                </a:lnTo>
                <a:lnTo>
                  <a:pt x="305" y="1610"/>
                </a:lnTo>
                <a:lnTo>
                  <a:pt x="296" y="1613"/>
                </a:lnTo>
                <a:lnTo>
                  <a:pt x="282" y="1613"/>
                </a:lnTo>
                <a:lnTo>
                  <a:pt x="282" y="1587"/>
                </a:lnTo>
                <a:lnTo>
                  <a:pt x="270" y="1573"/>
                </a:lnTo>
                <a:lnTo>
                  <a:pt x="260" y="1556"/>
                </a:lnTo>
                <a:lnTo>
                  <a:pt x="249" y="1536"/>
                </a:lnTo>
                <a:lnTo>
                  <a:pt x="234" y="1529"/>
                </a:lnTo>
                <a:lnTo>
                  <a:pt x="232" y="1521"/>
                </a:lnTo>
                <a:lnTo>
                  <a:pt x="234" y="1514"/>
                </a:lnTo>
                <a:lnTo>
                  <a:pt x="235" y="1507"/>
                </a:lnTo>
                <a:lnTo>
                  <a:pt x="234" y="1500"/>
                </a:lnTo>
                <a:lnTo>
                  <a:pt x="232" y="1496"/>
                </a:lnTo>
                <a:lnTo>
                  <a:pt x="228" y="1491"/>
                </a:lnTo>
                <a:lnTo>
                  <a:pt x="225" y="1488"/>
                </a:lnTo>
                <a:lnTo>
                  <a:pt x="221" y="1482"/>
                </a:lnTo>
                <a:lnTo>
                  <a:pt x="216" y="1477"/>
                </a:lnTo>
                <a:lnTo>
                  <a:pt x="213" y="1474"/>
                </a:lnTo>
                <a:lnTo>
                  <a:pt x="211" y="1472"/>
                </a:lnTo>
                <a:lnTo>
                  <a:pt x="199" y="1472"/>
                </a:lnTo>
                <a:lnTo>
                  <a:pt x="190" y="1461"/>
                </a:lnTo>
                <a:lnTo>
                  <a:pt x="185" y="1446"/>
                </a:lnTo>
                <a:lnTo>
                  <a:pt x="181" y="1426"/>
                </a:lnTo>
                <a:lnTo>
                  <a:pt x="179" y="1411"/>
                </a:lnTo>
                <a:lnTo>
                  <a:pt x="153" y="1411"/>
                </a:lnTo>
                <a:lnTo>
                  <a:pt x="151" y="1407"/>
                </a:lnTo>
                <a:lnTo>
                  <a:pt x="150" y="1404"/>
                </a:lnTo>
                <a:lnTo>
                  <a:pt x="150" y="1400"/>
                </a:lnTo>
                <a:lnTo>
                  <a:pt x="148" y="1395"/>
                </a:lnTo>
                <a:lnTo>
                  <a:pt x="158" y="1376"/>
                </a:lnTo>
                <a:lnTo>
                  <a:pt x="164" y="1353"/>
                </a:lnTo>
                <a:lnTo>
                  <a:pt x="162" y="1330"/>
                </a:lnTo>
                <a:lnTo>
                  <a:pt x="160" y="1304"/>
                </a:lnTo>
                <a:lnTo>
                  <a:pt x="160" y="1276"/>
                </a:lnTo>
                <a:lnTo>
                  <a:pt x="186" y="1280"/>
                </a:lnTo>
                <a:lnTo>
                  <a:pt x="186" y="1287"/>
                </a:lnTo>
                <a:lnTo>
                  <a:pt x="190" y="1294"/>
                </a:lnTo>
                <a:lnTo>
                  <a:pt x="193" y="1299"/>
                </a:lnTo>
                <a:lnTo>
                  <a:pt x="193" y="1306"/>
                </a:lnTo>
                <a:lnTo>
                  <a:pt x="195" y="1315"/>
                </a:lnTo>
                <a:lnTo>
                  <a:pt x="209" y="1313"/>
                </a:lnTo>
                <a:lnTo>
                  <a:pt x="220" y="1313"/>
                </a:lnTo>
                <a:lnTo>
                  <a:pt x="234" y="1315"/>
                </a:lnTo>
                <a:lnTo>
                  <a:pt x="239" y="1308"/>
                </a:lnTo>
                <a:lnTo>
                  <a:pt x="242" y="1303"/>
                </a:lnTo>
                <a:lnTo>
                  <a:pt x="244" y="1296"/>
                </a:lnTo>
                <a:lnTo>
                  <a:pt x="244" y="1283"/>
                </a:lnTo>
                <a:lnTo>
                  <a:pt x="244" y="1280"/>
                </a:lnTo>
                <a:lnTo>
                  <a:pt x="244" y="1276"/>
                </a:lnTo>
                <a:lnTo>
                  <a:pt x="244" y="1273"/>
                </a:lnTo>
                <a:lnTo>
                  <a:pt x="246" y="1269"/>
                </a:lnTo>
                <a:lnTo>
                  <a:pt x="246" y="1266"/>
                </a:lnTo>
                <a:lnTo>
                  <a:pt x="246" y="1262"/>
                </a:lnTo>
                <a:lnTo>
                  <a:pt x="244" y="1257"/>
                </a:lnTo>
                <a:lnTo>
                  <a:pt x="237" y="1247"/>
                </a:lnTo>
                <a:lnTo>
                  <a:pt x="227" y="1234"/>
                </a:lnTo>
                <a:lnTo>
                  <a:pt x="218" y="1222"/>
                </a:lnTo>
                <a:lnTo>
                  <a:pt x="216" y="1203"/>
                </a:lnTo>
                <a:lnTo>
                  <a:pt x="218" y="1184"/>
                </a:lnTo>
                <a:lnTo>
                  <a:pt x="223" y="1166"/>
                </a:lnTo>
                <a:lnTo>
                  <a:pt x="225" y="1149"/>
                </a:lnTo>
                <a:lnTo>
                  <a:pt x="244" y="1149"/>
                </a:lnTo>
                <a:lnTo>
                  <a:pt x="249" y="1138"/>
                </a:lnTo>
                <a:lnTo>
                  <a:pt x="235" y="1128"/>
                </a:lnTo>
                <a:lnTo>
                  <a:pt x="223" y="1114"/>
                </a:lnTo>
                <a:lnTo>
                  <a:pt x="213" y="1098"/>
                </a:lnTo>
                <a:lnTo>
                  <a:pt x="206" y="1081"/>
                </a:lnTo>
                <a:lnTo>
                  <a:pt x="202" y="1069"/>
                </a:lnTo>
                <a:lnTo>
                  <a:pt x="200" y="1053"/>
                </a:lnTo>
                <a:lnTo>
                  <a:pt x="200" y="1034"/>
                </a:lnTo>
                <a:lnTo>
                  <a:pt x="202" y="1016"/>
                </a:lnTo>
                <a:lnTo>
                  <a:pt x="206" y="1004"/>
                </a:lnTo>
                <a:lnTo>
                  <a:pt x="181" y="997"/>
                </a:lnTo>
                <a:lnTo>
                  <a:pt x="155" y="981"/>
                </a:lnTo>
                <a:lnTo>
                  <a:pt x="132" y="962"/>
                </a:lnTo>
                <a:lnTo>
                  <a:pt x="115" y="940"/>
                </a:lnTo>
                <a:lnTo>
                  <a:pt x="106" y="915"/>
                </a:lnTo>
                <a:lnTo>
                  <a:pt x="80" y="912"/>
                </a:lnTo>
                <a:lnTo>
                  <a:pt x="76" y="901"/>
                </a:lnTo>
                <a:lnTo>
                  <a:pt x="71" y="887"/>
                </a:lnTo>
                <a:lnTo>
                  <a:pt x="68" y="875"/>
                </a:lnTo>
                <a:lnTo>
                  <a:pt x="68" y="864"/>
                </a:lnTo>
                <a:lnTo>
                  <a:pt x="80" y="861"/>
                </a:lnTo>
                <a:lnTo>
                  <a:pt x="83" y="847"/>
                </a:lnTo>
                <a:lnTo>
                  <a:pt x="82" y="835"/>
                </a:lnTo>
                <a:lnTo>
                  <a:pt x="80" y="819"/>
                </a:lnTo>
                <a:lnTo>
                  <a:pt x="76" y="817"/>
                </a:lnTo>
                <a:lnTo>
                  <a:pt x="73" y="816"/>
                </a:lnTo>
                <a:lnTo>
                  <a:pt x="68" y="812"/>
                </a:lnTo>
                <a:lnTo>
                  <a:pt x="62" y="809"/>
                </a:lnTo>
                <a:lnTo>
                  <a:pt x="59" y="805"/>
                </a:lnTo>
                <a:lnTo>
                  <a:pt x="55" y="802"/>
                </a:lnTo>
                <a:lnTo>
                  <a:pt x="52" y="800"/>
                </a:lnTo>
                <a:lnTo>
                  <a:pt x="52" y="798"/>
                </a:lnTo>
                <a:lnTo>
                  <a:pt x="54" y="796"/>
                </a:lnTo>
                <a:lnTo>
                  <a:pt x="55" y="795"/>
                </a:lnTo>
                <a:lnTo>
                  <a:pt x="57" y="791"/>
                </a:lnTo>
                <a:lnTo>
                  <a:pt x="57" y="788"/>
                </a:lnTo>
                <a:lnTo>
                  <a:pt x="57" y="784"/>
                </a:lnTo>
                <a:lnTo>
                  <a:pt x="48" y="772"/>
                </a:lnTo>
                <a:lnTo>
                  <a:pt x="36" y="765"/>
                </a:lnTo>
                <a:lnTo>
                  <a:pt x="24" y="758"/>
                </a:lnTo>
                <a:lnTo>
                  <a:pt x="14" y="749"/>
                </a:lnTo>
                <a:lnTo>
                  <a:pt x="5" y="737"/>
                </a:lnTo>
                <a:lnTo>
                  <a:pt x="0" y="720"/>
                </a:lnTo>
                <a:lnTo>
                  <a:pt x="14" y="723"/>
                </a:lnTo>
                <a:lnTo>
                  <a:pt x="26" y="728"/>
                </a:lnTo>
                <a:lnTo>
                  <a:pt x="36" y="732"/>
                </a:lnTo>
                <a:lnTo>
                  <a:pt x="45" y="730"/>
                </a:lnTo>
                <a:lnTo>
                  <a:pt x="52" y="723"/>
                </a:lnTo>
                <a:lnTo>
                  <a:pt x="48" y="709"/>
                </a:lnTo>
                <a:lnTo>
                  <a:pt x="48" y="693"/>
                </a:lnTo>
                <a:lnTo>
                  <a:pt x="54" y="674"/>
                </a:lnTo>
                <a:lnTo>
                  <a:pt x="59" y="657"/>
                </a:lnTo>
                <a:lnTo>
                  <a:pt x="66" y="641"/>
                </a:lnTo>
                <a:lnTo>
                  <a:pt x="68" y="631"/>
                </a:lnTo>
                <a:lnTo>
                  <a:pt x="62" y="618"/>
                </a:lnTo>
                <a:lnTo>
                  <a:pt x="54" y="606"/>
                </a:lnTo>
                <a:lnTo>
                  <a:pt x="45" y="596"/>
                </a:lnTo>
                <a:lnTo>
                  <a:pt x="42" y="594"/>
                </a:lnTo>
                <a:lnTo>
                  <a:pt x="35" y="594"/>
                </a:lnTo>
                <a:lnTo>
                  <a:pt x="28" y="592"/>
                </a:lnTo>
                <a:lnTo>
                  <a:pt x="22" y="590"/>
                </a:lnTo>
                <a:lnTo>
                  <a:pt x="19" y="589"/>
                </a:lnTo>
                <a:lnTo>
                  <a:pt x="15" y="580"/>
                </a:lnTo>
                <a:lnTo>
                  <a:pt x="14" y="568"/>
                </a:lnTo>
                <a:lnTo>
                  <a:pt x="14" y="554"/>
                </a:lnTo>
                <a:lnTo>
                  <a:pt x="15" y="554"/>
                </a:lnTo>
                <a:lnTo>
                  <a:pt x="17" y="552"/>
                </a:lnTo>
                <a:lnTo>
                  <a:pt x="17" y="552"/>
                </a:lnTo>
                <a:lnTo>
                  <a:pt x="17" y="552"/>
                </a:lnTo>
                <a:lnTo>
                  <a:pt x="17" y="552"/>
                </a:lnTo>
                <a:lnTo>
                  <a:pt x="19" y="550"/>
                </a:lnTo>
                <a:lnTo>
                  <a:pt x="29" y="550"/>
                </a:lnTo>
                <a:lnTo>
                  <a:pt x="31" y="531"/>
                </a:lnTo>
                <a:lnTo>
                  <a:pt x="33" y="515"/>
                </a:lnTo>
                <a:lnTo>
                  <a:pt x="38" y="501"/>
                </a:lnTo>
                <a:lnTo>
                  <a:pt x="45" y="501"/>
                </a:lnTo>
                <a:lnTo>
                  <a:pt x="48" y="501"/>
                </a:lnTo>
                <a:lnTo>
                  <a:pt x="52" y="501"/>
                </a:lnTo>
                <a:lnTo>
                  <a:pt x="55" y="501"/>
                </a:lnTo>
                <a:lnTo>
                  <a:pt x="59" y="501"/>
                </a:lnTo>
                <a:lnTo>
                  <a:pt x="64" y="501"/>
                </a:lnTo>
                <a:lnTo>
                  <a:pt x="68" y="482"/>
                </a:lnTo>
                <a:lnTo>
                  <a:pt x="76" y="470"/>
                </a:lnTo>
                <a:lnTo>
                  <a:pt x="90" y="463"/>
                </a:lnTo>
                <a:lnTo>
                  <a:pt x="110" y="461"/>
                </a:lnTo>
                <a:lnTo>
                  <a:pt x="120" y="468"/>
                </a:lnTo>
                <a:lnTo>
                  <a:pt x="131" y="470"/>
                </a:lnTo>
                <a:lnTo>
                  <a:pt x="143" y="468"/>
                </a:lnTo>
                <a:lnTo>
                  <a:pt x="157" y="466"/>
                </a:lnTo>
                <a:lnTo>
                  <a:pt x="157" y="454"/>
                </a:lnTo>
                <a:lnTo>
                  <a:pt x="169" y="458"/>
                </a:lnTo>
                <a:lnTo>
                  <a:pt x="176" y="460"/>
                </a:lnTo>
                <a:lnTo>
                  <a:pt x="183" y="463"/>
                </a:lnTo>
                <a:lnTo>
                  <a:pt x="190" y="465"/>
                </a:lnTo>
                <a:lnTo>
                  <a:pt x="200" y="466"/>
                </a:lnTo>
                <a:lnTo>
                  <a:pt x="218" y="466"/>
                </a:lnTo>
                <a:lnTo>
                  <a:pt x="216" y="480"/>
                </a:lnTo>
                <a:lnTo>
                  <a:pt x="214" y="493"/>
                </a:lnTo>
                <a:lnTo>
                  <a:pt x="211" y="505"/>
                </a:lnTo>
                <a:lnTo>
                  <a:pt x="230" y="508"/>
                </a:lnTo>
                <a:lnTo>
                  <a:pt x="247" y="514"/>
                </a:lnTo>
                <a:lnTo>
                  <a:pt x="263" y="519"/>
                </a:lnTo>
                <a:lnTo>
                  <a:pt x="270" y="512"/>
                </a:lnTo>
                <a:lnTo>
                  <a:pt x="281" y="501"/>
                </a:lnTo>
                <a:lnTo>
                  <a:pt x="295" y="493"/>
                </a:lnTo>
                <a:lnTo>
                  <a:pt x="307" y="484"/>
                </a:lnTo>
                <a:lnTo>
                  <a:pt x="319" y="480"/>
                </a:lnTo>
                <a:lnTo>
                  <a:pt x="330" y="480"/>
                </a:lnTo>
                <a:lnTo>
                  <a:pt x="349" y="489"/>
                </a:lnTo>
                <a:lnTo>
                  <a:pt x="368" y="500"/>
                </a:lnTo>
                <a:lnTo>
                  <a:pt x="385" y="510"/>
                </a:lnTo>
                <a:lnTo>
                  <a:pt x="406" y="515"/>
                </a:lnTo>
                <a:lnTo>
                  <a:pt x="417" y="515"/>
                </a:lnTo>
                <a:lnTo>
                  <a:pt x="426" y="508"/>
                </a:lnTo>
                <a:lnTo>
                  <a:pt x="431" y="501"/>
                </a:lnTo>
                <a:lnTo>
                  <a:pt x="436" y="496"/>
                </a:lnTo>
                <a:lnTo>
                  <a:pt x="467" y="496"/>
                </a:lnTo>
                <a:lnTo>
                  <a:pt x="518" y="489"/>
                </a:lnTo>
                <a:lnTo>
                  <a:pt x="565" y="489"/>
                </a:lnTo>
                <a:lnTo>
                  <a:pt x="609" y="493"/>
                </a:lnTo>
                <a:lnTo>
                  <a:pt x="621" y="463"/>
                </a:lnTo>
                <a:lnTo>
                  <a:pt x="633" y="432"/>
                </a:lnTo>
                <a:lnTo>
                  <a:pt x="644" y="428"/>
                </a:lnTo>
                <a:lnTo>
                  <a:pt x="659" y="425"/>
                </a:lnTo>
                <a:lnTo>
                  <a:pt x="672" y="419"/>
                </a:lnTo>
                <a:lnTo>
                  <a:pt x="670" y="418"/>
                </a:lnTo>
                <a:lnTo>
                  <a:pt x="668" y="414"/>
                </a:lnTo>
                <a:lnTo>
                  <a:pt x="668" y="411"/>
                </a:lnTo>
                <a:lnTo>
                  <a:pt x="666" y="404"/>
                </a:lnTo>
                <a:lnTo>
                  <a:pt x="680" y="404"/>
                </a:lnTo>
                <a:lnTo>
                  <a:pt x="689" y="404"/>
                </a:lnTo>
                <a:lnTo>
                  <a:pt x="701" y="404"/>
                </a:lnTo>
                <a:lnTo>
                  <a:pt x="701" y="397"/>
                </a:lnTo>
                <a:lnTo>
                  <a:pt x="712" y="376"/>
                </a:lnTo>
                <a:lnTo>
                  <a:pt x="719" y="351"/>
                </a:lnTo>
                <a:lnTo>
                  <a:pt x="724" y="327"/>
                </a:lnTo>
                <a:lnTo>
                  <a:pt x="724" y="297"/>
                </a:lnTo>
                <a:lnTo>
                  <a:pt x="736" y="280"/>
                </a:lnTo>
                <a:lnTo>
                  <a:pt x="748" y="262"/>
                </a:lnTo>
                <a:lnTo>
                  <a:pt x="759" y="243"/>
                </a:lnTo>
                <a:lnTo>
                  <a:pt x="761" y="241"/>
                </a:lnTo>
                <a:lnTo>
                  <a:pt x="761" y="241"/>
                </a:lnTo>
                <a:lnTo>
                  <a:pt x="761" y="241"/>
                </a:lnTo>
                <a:lnTo>
                  <a:pt x="761" y="240"/>
                </a:lnTo>
                <a:lnTo>
                  <a:pt x="759" y="240"/>
                </a:lnTo>
                <a:lnTo>
                  <a:pt x="755" y="233"/>
                </a:lnTo>
                <a:lnTo>
                  <a:pt x="740" y="233"/>
                </a:lnTo>
                <a:lnTo>
                  <a:pt x="740" y="213"/>
                </a:lnTo>
                <a:lnTo>
                  <a:pt x="750" y="210"/>
                </a:lnTo>
                <a:lnTo>
                  <a:pt x="757" y="206"/>
                </a:lnTo>
                <a:lnTo>
                  <a:pt x="771" y="205"/>
                </a:lnTo>
                <a:lnTo>
                  <a:pt x="787" y="212"/>
                </a:lnTo>
                <a:lnTo>
                  <a:pt x="810" y="217"/>
                </a:lnTo>
                <a:lnTo>
                  <a:pt x="834" y="220"/>
                </a:lnTo>
                <a:lnTo>
                  <a:pt x="860" y="222"/>
                </a:lnTo>
                <a:lnTo>
                  <a:pt x="883" y="224"/>
                </a:lnTo>
                <a:lnTo>
                  <a:pt x="881" y="231"/>
                </a:lnTo>
                <a:lnTo>
                  <a:pt x="881" y="234"/>
                </a:lnTo>
                <a:lnTo>
                  <a:pt x="879" y="238"/>
                </a:lnTo>
                <a:lnTo>
                  <a:pt x="881" y="240"/>
                </a:lnTo>
                <a:lnTo>
                  <a:pt x="883" y="243"/>
                </a:lnTo>
                <a:lnTo>
                  <a:pt x="886" y="245"/>
                </a:lnTo>
                <a:lnTo>
                  <a:pt x="892" y="247"/>
                </a:lnTo>
                <a:lnTo>
                  <a:pt x="899" y="248"/>
                </a:lnTo>
                <a:lnTo>
                  <a:pt x="906" y="248"/>
                </a:lnTo>
                <a:lnTo>
                  <a:pt x="909" y="250"/>
                </a:lnTo>
                <a:lnTo>
                  <a:pt x="911" y="254"/>
                </a:lnTo>
                <a:lnTo>
                  <a:pt x="912" y="255"/>
                </a:lnTo>
                <a:lnTo>
                  <a:pt x="914" y="257"/>
                </a:lnTo>
                <a:lnTo>
                  <a:pt x="914" y="259"/>
                </a:lnTo>
                <a:lnTo>
                  <a:pt x="918" y="261"/>
                </a:lnTo>
                <a:lnTo>
                  <a:pt x="921" y="262"/>
                </a:lnTo>
                <a:lnTo>
                  <a:pt x="921" y="259"/>
                </a:lnTo>
                <a:lnTo>
                  <a:pt x="923" y="255"/>
                </a:lnTo>
                <a:lnTo>
                  <a:pt x="925" y="252"/>
                </a:lnTo>
                <a:lnTo>
                  <a:pt x="926" y="248"/>
                </a:lnTo>
                <a:lnTo>
                  <a:pt x="928" y="243"/>
                </a:lnTo>
                <a:lnTo>
                  <a:pt x="926" y="238"/>
                </a:lnTo>
                <a:lnTo>
                  <a:pt x="923" y="227"/>
                </a:lnTo>
                <a:lnTo>
                  <a:pt x="921" y="213"/>
                </a:lnTo>
                <a:lnTo>
                  <a:pt x="935" y="201"/>
                </a:lnTo>
                <a:lnTo>
                  <a:pt x="951" y="184"/>
                </a:lnTo>
                <a:lnTo>
                  <a:pt x="968" y="163"/>
                </a:lnTo>
                <a:lnTo>
                  <a:pt x="988" y="140"/>
                </a:lnTo>
                <a:lnTo>
                  <a:pt x="1007" y="119"/>
                </a:lnTo>
                <a:lnTo>
                  <a:pt x="1024" y="102"/>
                </a:lnTo>
                <a:lnTo>
                  <a:pt x="1042" y="88"/>
                </a:lnTo>
                <a:lnTo>
                  <a:pt x="1056" y="82"/>
                </a:lnTo>
                <a:lnTo>
                  <a:pt x="1061" y="96"/>
                </a:lnTo>
                <a:lnTo>
                  <a:pt x="1070" y="110"/>
                </a:lnTo>
                <a:lnTo>
                  <a:pt x="1078" y="124"/>
                </a:lnTo>
                <a:lnTo>
                  <a:pt x="1089" y="131"/>
                </a:lnTo>
                <a:lnTo>
                  <a:pt x="1104" y="137"/>
                </a:lnTo>
                <a:lnTo>
                  <a:pt x="1118" y="138"/>
                </a:lnTo>
                <a:lnTo>
                  <a:pt x="1132" y="144"/>
                </a:lnTo>
                <a:lnTo>
                  <a:pt x="1134" y="147"/>
                </a:lnTo>
                <a:lnTo>
                  <a:pt x="1136" y="151"/>
                </a:lnTo>
                <a:lnTo>
                  <a:pt x="1136" y="154"/>
                </a:lnTo>
                <a:lnTo>
                  <a:pt x="1138" y="156"/>
                </a:lnTo>
                <a:lnTo>
                  <a:pt x="1139" y="159"/>
                </a:lnTo>
                <a:lnTo>
                  <a:pt x="1143" y="163"/>
                </a:lnTo>
                <a:lnTo>
                  <a:pt x="1153" y="158"/>
                </a:lnTo>
                <a:lnTo>
                  <a:pt x="1164" y="158"/>
                </a:lnTo>
                <a:lnTo>
                  <a:pt x="1173" y="159"/>
                </a:lnTo>
                <a:lnTo>
                  <a:pt x="1181" y="163"/>
                </a:lnTo>
                <a:lnTo>
                  <a:pt x="1185" y="158"/>
                </a:lnTo>
                <a:lnTo>
                  <a:pt x="1188" y="154"/>
                </a:lnTo>
                <a:lnTo>
                  <a:pt x="1194" y="151"/>
                </a:lnTo>
                <a:lnTo>
                  <a:pt x="1197" y="147"/>
                </a:lnTo>
                <a:lnTo>
                  <a:pt x="1202" y="144"/>
                </a:lnTo>
                <a:lnTo>
                  <a:pt x="1204" y="140"/>
                </a:lnTo>
                <a:lnTo>
                  <a:pt x="1211" y="123"/>
                </a:lnTo>
                <a:lnTo>
                  <a:pt x="1214" y="103"/>
                </a:lnTo>
                <a:lnTo>
                  <a:pt x="1220" y="86"/>
                </a:lnTo>
                <a:lnTo>
                  <a:pt x="1225" y="70"/>
                </a:lnTo>
                <a:lnTo>
                  <a:pt x="1235" y="56"/>
                </a:lnTo>
                <a:lnTo>
                  <a:pt x="1251" y="48"/>
                </a:lnTo>
                <a:lnTo>
                  <a:pt x="1256" y="48"/>
                </a:lnTo>
                <a:lnTo>
                  <a:pt x="1269" y="48"/>
                </a:lnTo>
                <a:lnTo>
                  <a:pt x="1284" y="48"/>
                </a:lnTo>
                <a:lnTo>
                  <a:pt x="1300" y="48"/>
                </a:lnTo>
                <a:lnTo>
                  <a:pt x="1314" y="48"/>
                </a:lnTo>
                <a:lnTo>
                  <a:pt x="1324" y="48"/>
                </a:lnTo>
                <a:lnTo>
                  <a:pt x="1328" y="34"/>
                </a:lnTo>
                <a:lnTo>
                  <a:pt x="1333" y="21"/>
                </a:lnTo>
                <a:lnTo>
                  <a:pt x="1344" y="13"/>
                </a:lnTo>
                <a:lnTo>
                  <a:pt x="1349" y="9"/>
                </a:lnTo>
                <a:lnTo>
                  <a:pt x="1354" y="7"/>
                </a:lnTo>
                <a:lnTo>
                  <a:pt x="1363" y="6"/>
                </a:lnTo>
                <a:lnTo>
                  <a:pt x="1370" y="16"/>
                </a:lnTo>
                <a:lnTo>
                  <a:pt x="1380" y="21"/>
                </a:lnTo>
                <a:lnTo>
                  <a:pt x="1394" y="25"/>
                </a:lnTo>
                <a:lnTo>
                  <a:pt x="1412" y="25"/>
                </a:lnTo>
                <a:lnTo>
                  <a:pt x="1410" y="42"/>
                </a:lnTo>
                <a:lnTo>
                  <a:pt x="1405" y="55"/>
                </a:lnTo>
                <a:lnTo>
                  <a:pt x="1396" y="55"/>
                </a:lnTo>
                <a:lnTo>
                  <a:pt x="1396" y="63"/>
                </a:lnTo>
                <a:lnTo>
                  <a:pt x="1405" y="67"/>
                </a:lnTo>
                <a:lnTo>
                  <a:pt x="1405" y="72"/>
                </a:lnTo>
                <a:lnTo>
                  <a:pt x="1405" y="76"/>
                </a:lnTo>
                <a:lnTo>
                  <a:pt x="1403" y="79"/>
                </a:lnTo>
                <a:lnTo>
                  <a:pt x="1401" y="82"/>
                </a:lnTo>
                <a:lnTo>
                  <a:pt x="1399" y="84"/>
                </a:lnTo>
                <a:lnTo>
                  <a:pt x="1399" y="86"/>
                </a:lnTo>
                <a:lnTo>
                  <a:pt x="1399" y="88"/>
                </a:lnTo>
                <a:lnTo>
                  <a:pt x="1401" y="89"/>
                </a:lnTo>
                <a:lnTo>
                  <a:pt x="1406" y="100"/>
                </a:lnTo>
                <a:lnTo>
                  <a:pt x="1412" y="116"/>
                </a:lnTo>
                <a:lnTo>
                  <a:pt x="1420" y="133"/>
                </a:lnTo>
                <a:lnTo>
                  <a:pt x="1427" y="149"/>
                </a:lnTo>
                <a:lnTo>
                  <a:pt x="1434" y="163"/>
                </a:lnTo>
                <a:lnTo>
                  <a:pt x="1440" y="170"/>
                </a:lnTo>
                <a:lnTo>
                  <a:pt x="1443" y="172"/>
                </a:lnTo>
                <a:lnTo>
                  <a:pt x="1447" y="172"/>
                </a:lnTo>
                <a:lnTo>
                  <a:pt x="1452" y="172"/>
                </a:lnTo>
                <a:lnTo>
                  <a:pt x="1457" y="172"/>
                </a:lnTo>
                <a:lnTo>
                  <a:pt x="1462" y="172"/>
                </a:lnTo>
                <a:lnTo>
                  <a:pt x="1466" y="175"/>
                </a:lnTo>
                <a:lnTo>
                  <a:pt x="1469" y="177"/>
                </a:lnTo>
                <a:lnTo>
                  <a:pt x="1471" y="182"/>
                </a:lnTo>
                <a:lnTo>
                  <a:pt x="1471" y="185"/>
                </a:lnTo>
                <a:lnTo>
                  <a:pt x="1473" y="191"/>
                </a:lnTo>
                <a:lnTo>
                  <a:pt x="1475" y="194"/>
                </a:lnTo>
                <a:lnTo>
                  <a:pt x="1476" y="198"/>
                </a:lnTo>
                <a:lnTo>
                  <a:pt x="1482" y="201"/>
                </a:lnTo>
                <a:lnTo>
                  <a:pt x="1483" y="203"/>
                </a:lnTo>
                <a:lnTo>
                  <a:pt x="1485" y="203"/>
                </a:lnTo>
                <a:lnTo>
                  <a:pt x="1487" y="203"/>
                </a:lnTo>
                <a:lnTo>
                  <a:pt x="1488" y="205"/>
                </a:lnTo>
                <a:lnTo>
                  <a:pt x="1492" y="205"/>
                </a:lnTo>
                <a:lnTo>
                  <a:pt x="1494" y="212"/>
                </a:lnTo>
                <a:lnTo>
                  <a:pt x="1495" y="215"/>
                </a:lnTo>
                <a:lnTo>
                  <a:pt x="1497" y="219"/>
                </a:lnTo>
                <a:lnTo>
                  <a:pt x="1499" y="220"/>
                </a:lnTo>
                <a:lnTo>
                  <a:pt x="1501" y="222"/>
                </a:lnTo>
                <a:lnTo>
                  <a:pt x="1502" y="224"/>
                </a:lnTo>
                <a:lnTo>
                  <a:pt x="1504" y="227"/>
                </a:lnTo>
                <a:lnTo>
                  <a:pt x="1506" y="241"/>
                </a:lnTo>
                <a:lnTo>
                  <a:pt x="1502" y="255"/>
                </a:lnTo>
                <a:lnTo>
                  <a:pt x="1501" y="269"/>
                </a:lnTo>
                <a:lnTo>
                  <a:pt x="1501" y="285"/>
                </a:lnTo>
                <a:lnTo>
                  <a:pt x="1506" y="302"/>
                </a:lnTo>
                <a:lnTo>
                  <a:pt x="1511" y="323"/>
                </a:lnTo>
                <a:lnTo>
                  <a:pt x="1513" y="344"/>
                </a:lnTo>
                <a:lnTo>
                  <a:pt x="1508" y="367"/>
                </a:lnTo>
                <a:lnTo>
                  <a:pt x="1508" y="367"/>
                </a:lnTo>
                <a:lnTo>
                  <a:pt x="1504" y="369"/>
                </a:lnTo>
                <a:lnTo>
                  <a:pt x="1502" y="372"/>
                </a:lnTo>
                <a:lnTo>
                  <a:pt x="1499" y="374"/>
                </a:lnTo>
                <a:lnTo>
                  <a:pt x="1495" y="377"/>
                </a:lnTo>
                <a:lnTo>
                  <a:pt x="1492" y="379"/>
                </a:lnTo>
                <a:lnTo>
                  <a:pt x="1490" y="381"/>
                </a:lnTo>
                <a:lnTo>
                  <a:pt x="1488" y="381"/>
                </a:lnTo>
                <a:lnTo>
                  <a:pt x="1488" y="412"/>
                </a:lnTo>
                <a:lnTo>
                  <a:pt x="1483" y="419"/>
                </a:lnTo>
                <a:lnTo>
                  <a:pt x="1476" y="425"/>
                </a:lnTo>
                <a:lnTo>
                  <a:pt x="1468" y="428"/>
                </a:lnTo>
                <a:lnTo>
                  <a:pt x="1461" y="432"/>
                </a:lnTo>
                <a:lnTo>
                  <a:pt x="1454" y="439"/>
                </a:lnTo>
                <a:lnTo>
                  <a:pt x="1450" y="449"/>
                </a:lnTo>
                <a:lnTo>
                  <a:pt x="1447" y="466"/>
                </a:lnTo>
                <a:lnTo>
                  <a:pt x="1448" y="470"/>
                </a:lnTo>
                <a:lnTo>
                  <a:pt x="1450" y="473"/>
                </a:lnTo>
                <a:lnTo>
                  <a:pt x="1450" y="479"/>
                </a:lnTo>
                <a:lnTo>
                  <a:pt x="1450" y="486"/>
                </a:lnTo>
                <a:lnTo>
                  <a:pt x="1462" y="486"/>
                </a:lnTo>
                <a:lnTo>
                  <a:pt x="1478" y="505"/>
                </a:lnTo>
                <a:lnTo>
                  <a:pt x="1499" y="519"/>
                </a:lnTo>
                <a:lnTo>
                  <a:pt x="1523" y="529"/>
                </a:lnTo>
                <a:lnTo>
                  <a:pt x="1548" y="540"/>
                </a:lnTo>
                <a:lnTo>
                  <a:pt x="1572" y="549"/>
                </a:lnTo>
                <a:lnTo>
                  <a:pt x="1597" y="559"/>
                </a:lnTo>
                <a:lnTo>
                  <a:pt x="1619" y="573"/>
                </a:lnTo>
                <a:lnTo>
                  <a:pt x="1626" y="582"/>
                </a:lnTo>
                <a:lnTo>
                  <a:pt x="1630" y="594"/>
                </a:lnTo>
                <a:lnTo>
                  <a:pt x="1633" y="604"/>
                </a:lnTo>
                <a:lnTo>
                  <a:pt x="1639" y="617"/>
                </a:lnTo>
                <a:lnTo>
                  <a:pt x="1642" y="618"/>
                </a:lnTo>
                <a:lnTo>
                  <a:pt x="1647" y="622"/>
                </a:lnTo>
                <a:lnTo>
                  <a:pt x="1653" y="624"/>
                </a:lnTo>
                <a:lnTo>
                  <a:pt x="1658" y="625"/>
                </a:lnTo>
                <a:lnTo>
                  <a:pt x="1661" y="627"/>
                </a:lnTo>
                <a:lnTo>
                  <a:pt x="1665" y="631"/>
                </a:lnTo>
                <a:lnTo>
                  <a:pt x="1674" y="645"/>
                </a:lnTo>
                <a:lnTo>
                  <a:pt x="1680" y="657"/>
                </a:lnTo>
                <a:lnTo>
                  <a:pt x="1687" y="667"/>
                </a:lnTo>
                <a:lnTo>
                  <a:pt x="1696" y="676"/>
                </a:lnTo>
                <a:lnTo>
                  <a:pt x="1708" y="681"/>
                </a:lnTo>
                <a:lnTo>
                  <a:pt x="1728" y="685"/>
                </a:lnTo>
                <a:lnTo>
                  <a:pt x="1726" y="695"/>
                </a:lnTo>
                <a:lnTo>
                  <a:pt x="1724" y="707"/>
                </a:lnTo>
                <a:lnTo>
                  <a:pt x="1719" y="716"/>
                </a:lnTo>
                <a:lnTo>
                  <a:pt x="1731" y="720"/>
                </a:lnTo>
                <a:lnTo>
                  <a:pt x="1735" y="735"/>
                </a:lnTo>
                <a:lnTo>
                  <a:pt x="1735" y="754"/>
                </a:lnTo>
                <a:lnTo>
                  <a:pt x="1735" y="774"/>
                </a:lnTo>
                <a:lnTo>
                  <a:pt x="1733" y="791"/>
                </a:lnTo>
                <a:lnTo>
                  <a:pt x="1735" y="803"/>
                </a:lnTo>
                <a:lnTo>
                  <a:pt x="1742" y="816"/>
                </a:lnTo>
                <a:lnTo>
                  <a:pt x="1750" y="830"/>
                </a:lnTo>
                <a:lnTo>
                  <a:pt x="1757" y="842"/>
                </a:lnTo>
                <a:lnTo>
                  <a:pt x="1759" y="847"/>
                </a:lnTo>
                <a:lnTo>
                  <a:pt x="1759" y="850"/>
                </a:lnTo>
                <a:lnTo>
                  <a:pt x="1757" y="854"/>
                </a:lnTo>
                <a:lnTo>
                  <a:pt x="1757" y="856"/>
                </a:lnTo>
                <a:lnTo>
                  <a:pt x="1756" y="857"/>
                </a:lnTo>
                <a:lnTo>
                  <a:pt x="1756" y="859"/>
                </a:lnTo>
                <a:lnTo>
                  <a:pt x="1756" y="861"/>
                </a:lnTo>
                <a:lnTo>
                  <a:pt x="1757" y="863"/>
                </a:lnTo>
                <a:lnTo>
                  <a:pt x="1761" y="864"/>
                </a:lnTo>
                <a:lnTo>
                  <a:pt x="1776" y="871"/>
                </a:lnTo>
                <a:lnTo>
                  <a:pt x="1794" y="871"/>
                </a:lnTo>
                <a:lnTo>
                  <a:pt x="1813" y="873"/>
                </a:lnTo>
                <a:lnTo>
                  <a:pt x="1831" y="877"/>
                </a:lnTo>
                <a:lnTo>
                  <a:pt x="1834" y="878"/>
                </a:lnTo>
                <a:lnTo>
                  <a:pt x="1838" y="882"/>
                </a:lnTo>
                <a:lnTo>
                  <a:pt x="1839" y="887"/>
                </a:lnTo>
                <a:lnTo>
                  <a:pt x="1843" y="891"/>
                </a:lnTo>
                <a:lnTo>
                  <a:pt x="1846" y="892"/>
                </a:lnTo>
                <a:lnTo>
                  <a:pt x="1876" y="905"/>
                </a:lnTo>
                <a:lnTo>
                  <a:pt x="1907" y="912"/>
                </a:lnTo>
                <a:lnTo>
                  <a:pt x="1939" y="922"/>
                </a:lnTo>
                <a:lnTo>
                  <a:pt x="1949" y="929"/>
                </a:lnTo>
                <a:lnTo>
                  <a:pt x="1962" y="936"/>
                </a:lnTo>
                <a:lnTo>
                  <a:pt x="1972" y="941"/>
                </a:lnTo>
                <a:lnTo>
                  <a:pt x="2023" y="941"/>
                </a:lnTo>
                <a:lnTo>
                  <a:pt x="2051" y="953"/>
                </a:lnTo>
                <a:lnTo>
                  <a:pt x="2077" y="966"/>
                </a:lnTo>
                <a:lnTo>
                  <a:pt x="2105" y="978"/>
                </a:lnTo>
                <a:lnTo>
                  <a:pt x="2138" y="988"/>
                </a:lnTo>
                <a:lnTo>
                  <a:pt x="2143" y="1008"/>
                </a:lnTo>
                <a:lnTo>
                  <a:pt x="2152" y="1022"/>
                </a:lnTo>
                <a:lnTo>
                  <a:pt x="2166" y="1032"/>
                </a:lnTo>
                <a:lnTo>
                  <a:pt x="2180" y="1041"/>
                </a:lnTo>
                <a:lnTo>
                  <a:pt x="2195" y="1046"/>
                </a:lnTo>
                <a:lnTo>
                  <a:pt x="2213" y="1053"/>
                </a:lnTo>
                <a:lnTo>
                  <a:pt x="2230" y="1062"/>
                </a:lnTo>
                <a:lnTo>
                  <a:pt x="2243" y="1070"/>
                </a:lnTo>
                <a:lnTo>
                  <a:pt x="2253" y="1084"/>
                </a:lnTo>
                <a:lnTo>
                  <a:pt x="2265" y="1097"/>
                </a:lnTo>
                <a:lnTo>
                  <a:pt x="2279" y="1104"/>
                </a:lnTo>
                <a:lnTo>
                  <a:pt x="2290" y="1104"/>
                </a:lnTo>
                <a:lnTo>
                  <a:pt x="2304" y="1104"/>
                </a:lnTo>
                <a:lnTo>
                  <a:pt x="2318" y="1104"/>
                </a:lnTo>
                <a:lnTo>
                  <a:pt x="2330" y="1104"/>
                </a:lnTo>
                <a:lnTo>
                  <a:pt x="2330" y="1109"/>
                </a:lnTo>
                <a:lnTo>
                  <a:pt x="2330" y="1114"/>
                </a:lnTo>
                <a:lnTo>
                  <a:pt x="2330" y="1116"/>
                </a:lnTo>
                <a:lnTo>
                  <a:pt x="2332" y="1118"/>
                </a:lnTo>
                <a:lnTo>
                  <a:pt x="2333" y="1121"/>
                </a:lnTo>
                <a:lnTo>
                  <a:pt x="2337" y="1123"/>
                </a:lnTo>
                <a:lnTo>
                  <a:pt x="2349" y="1126"/>
                </a:lnTo>
                <a:lnTo>
                  <a:pt x="2368" y="1125"/>
                </a:lnTo>
                <a:lnTo>
                  <a:pt x="2391" y="1121"/>
                </a:lnTo>
                <a:lnTo>
                  <a:pt x="2414" y="1114"/>
                </a:lnTo>
                <a:lnTo>
                  <a:pt x="2440" y="1107"/>
                </a:lnTo>
                <a:lnTo>
                  <a:pt x="2462" y="1100"/>
                </a:lnTo>
                <a:lnTo>
                  <a:pt x="2483" y="1093"/>
                </a:lnTo>
                <a:lnTo>
                  <a:pt x="2499" y="1088"/>
                </a:lnTo>
                <a:lnTo>
                  <a:pt x="2522" y="1084"/>
                </a:lnTo>
                <a:lnTo>
                  <a:pt x="2551" y="1084"/>
                </a:lnTo>
                <a:lnTo>
                  <a:pt x="2583" y="1084"/>
                </a:lnTo>
                <a:lnTo>
                  <a:pt x="2613" y="1088"/>
                </a:lnTo>
                <a:lnTo>
                  <a:pt x="2639" y="1091"/>
                </a:lnTo>
                <a:lnTo>
                  <a:pt x="2660" y="1097"/>
                </a:lnTo>
                <a:lnTo>
                  <a:pt x="2670" y="1098"/>
                </a:lnTo>
                <a:lnTo>
                  <a:pt x="2686" y="1102"/>
                </a:lnTo>
                <a:lnTo>
                  <a:pt x="2702" y="1105"/>
                </a:lnTo>
                <a:lnTo>
                  <a:pt x="2714" y="1104"/>
                </a:lnTo>
                <a:lnTo>
                  <a:pt x="2721" y="1091"/>
                </a:lnTo>
                <a:lnTo>
                  <a:pt x="2736" y="1088"/>
                </a:lnTo>
                <a:lnTo>
                  <a:pt x="2750" y="1086"/>
                </a:lnTo>
                <a:lnTo>
                  <a:pt x="2766" y="1086"/>
                </a:lnTo>
                <a:lnTo>
                  <a:pt x="2780" y="1083"/>
                </a:lnTo>
                <a:lnTo>
                  <a:pt x="2791" y="1076"/>
                </a:lnTo>
                <a:lnTo>
                  <a:pt x="2801" y="1063"/>
                </a:lnTo>
                <a:lnTo>
                  <a:pt x="2810" y="1049"/>
                </a:lnTo>
                <a:lnTo>
                  <a:pt x="2820" y="1037"/>
                </a:lnTo>
                <a:lnTo>
                  <a:pt x="2832" y="1027"/>
                </a:lnTo>
                <a:lnTo>
                  <a:pt x="2850" y="1018"/>
                </a:lnTo>
                <a:lnTo>
                  <a:pt x="2867" y="1013"/>
                </a:lnTo>
                <a:lnTo>
                  <a:pt x="2887" y="1008"/>
                </a:lnTo>
                <a:lnTo>
                  <a:pt x="2902" y="1001"/>
                </a:lnTo>
                <a:lnTo>
                  <a:pt x="2913" y="988"/>
                </a:lnTo>
                <a:lnTo>
                  <a:pt x="2899" y="971"/>
                </a:lnTo>
                <a:lnTo>
                  <a:pt x="2887" y="948"/>
                </a:lnTo>
                <a:lnTo>
                  <a:pt x="2880" y="922"/>
                </a:lnTo>
                <a:lnTo>
                  <a:pt x="2888" y="908"/>
                </a:lnTo>
                <a:lnTo>
                  <a:pt x="2895" y="894"/>
                </a:lnTo>
                <a:lnTo>
                  <a:pt x="2901" y="882"/>
                </a:lnTo>
                <a:lnTo>
                  <a:pt x="2906" y="871"/>
                </a:lnTo>
                <a:lnTo>
                  <a:pt x="2915" y="863"/>
                </a:lnTo>
                <a:lnTo>
                  <a:pt x="2927" y="857"/>
                </a:lnTo>
                <a:lnTo>
                  <a:pt x="2944" y="854"/>
                </a:lnTo>
                <a:lnTo>
                  <a:pt x="2970" y="854"/>
                </a:lnTo>
                <a:lnTo>
                  <a:pt x="2984" y="870"/>
                </a:lnTo>
                <a:lnTo>
                  <a:pt x="3004" y="882"/>
                </a:lnTo>
                <a:lnTo>
                  <a:pt x="3028" y="891"/>
                </a:lnTo>
                <a:lnTo>
                  <a:pt x="3054" y="892"/>
                </a:lnTo>
                <a:lnTo>
                  <a:pt x="3079" y="885"/>
                </a:lnTo>
                <a:lnTo>
                  <a:pt x="3091" y="875"/>
                </a:lnTo>
                <a:lnTo>
                  <a:pt x="3101" y="859"/>
                </a:lnTo>
                <a:lnTo>
                  <a:pt x="3114" y="845"/>
                </a:lnTo>
                <a:lnTo>
                  <a:pt x="3124" y="835"/>
                </a:lnTo>
                <a:lnTo>
                  <a:pt x="3140" y="831"/>
                </a:lnTo>
                <a:lnTo>
                  <a:pt x="3155" y="833"/>
                </a:lnTo>
                <a:lnTo>
                  <a:pt x="3171" y="837"/>
                </a:lnTo>
                <a:lnTo>
                  <a:pt x="3189" y="838"/>
                </a:lnTo>
                <a:lnTo>
                  <a:pt x="3206" y="835"/>
                </a:lnTo>
                <a:lnTo>
                  <a:pt x="3208" y="833"/>
                </a:lnTo>
                <a:lnTo>
                  <a:pt x="3216" y="826"/>
                </a:lnTo>
                <a:lnTo>
                  <a:pt x="3227" y="819"/>
                </a:lnTo>
                <a:lnTo>
                  <a:pt x="3237" y="810"/>
                </a:lnTo>
                <a:lnTo>
                  <a:pt x="3248" y="803"/>
                </a:lnTo>
                <a:lnTo>
                  <a:pt x="3257" y="798"/>
                </a:lnTo>
                <a:lnTo>
                  <a:pt x="3258" y="796"/>
                </a:lnTo>
                <a:lnTo>
                  <a:pt x="3258" y="777"/>
                </a:lnTo>
                <a:lnTo>
                  <a:pt x="3271" y="760"/>
                </a:lnTo>
                <a:lnTo>
                  <a:pt x="3285" y="749"/>
                </a:lnTo>
                <a:lnTo>
                  <a:pt x="3302" y="742"/>
                </a:lnTo>
                <a:lnTo>
                  <a:pt x="3323" y="739"/>
                </a:lnTo>
                <a:lnTo>
                  <a:pt x="3347" y="739"/>
                </a:lnTo>
                <a:lnTo>
                  <a:pt x="3347" y="723"/>
                </a:lnTo>
                <a:lnTo>
                  <a:pt x="3360" y="720"/>
                </a:lnTo>
                <a:lnTo>
                  <a:pt x="3363" y="718"/>
                </a:lnTo>
                <a:lnTo>
                  <a:pt x="3368" y="716"/>
                </a:lnTo>
                <a:lnTo>
                  <a:pt x="3372" y="718"/>
                </a:lnTo>
                <a:lnTo>
                  <a:pt x="3374" y="718"/>
                </a:lnTo>
                <a:lnTo>
                  <a:pt x="3377" y="721"/>
                </a:lnTo>
                <a:lnTo>
                  <a:pt x="3382" y="723"/>
                </a:lnTo>
                <a:lnTo>
                  <a:pt x="3407" y="711"/>
                </a:lnTo>
                <a:lnTo>
                  <a:pt x="3429" y="704"/>
                </a:lnTo>
                <a:lnTo>
                  <a:pt x="3450" y="702"/>
                </a:lnTo>
                <a:lnTo>
                  <a:pt x="3473" y="704"/>
                </a:lnTo>
                <a:lnTo>
                  <a:pt x="3496" y="707"/>
                </a:lnTo>
                <a:lnTo>
                  <a:pt x="3518" y="707"/>
                </a:lnTo>
                <a:lnTo>
                  <a:pt x="3543" y="704"/>
                </a:lnTo>
                <a:lnTo>
                  <a:pt x="3543" y="688"/>
                </a:lnTo>
                <a:lnTo>
                  <a:pt x="3529" y="671"/>
                </a:lnTo>
                <a:lnTo>
                  <a:pt x="3511" y="646"/>
                </a:lnTo>
                <a:lnTo>
                  <a:pt x="3492" y="622"/>
                </a:lnTo>
                <a:lnTo>
                  <a:pt x="3471" y="601"/>
                </a:lnTo>
                <a:lnTo>
                  <a:pt x="3449" y="583"/>
                </a:lnTo>
                <a:lnTo>
                  <a:pt x="3424" y="578"/>
                </a:lnTo>
                <a:lnTo>
                  <a:pt x="3419" y="575"/>
                </a:lnTo>
                <a:lnTo>
                  <a:pt x="3414" y="575"/>
                </a:lnTo>
                <a:lnTo>
                  <a:pt x="3408" y="573"/>
                </a:lnTo>
                <a:lnTo>
                  <a:pt x="3402" y="573"/>
                </a:lnTo>
                <a:lnTo>
                  <a:pt x="3393" y="587"/>
                </a:lnTo>
                <a:lnTo>
                  <a:pt x="3381" y="597"/>
                </a:lnTo>
                <a:lnTo>
                  <a:pt x="3367" y="604"/>
                </a:lnTo>
                <a:lnTo>
                  <a:pt x="3347" y="608"/>
                </a:lnTo>
                <a:lnTo>
                  <a:pt x="3335" y="596"/>
                </a:lnTo>
                <a:lnTo>
                  <a:pt x="3319" y="590"/>
                </a:lnTo>
                <a:lnTo>
                  <a:pt x="3300" y="592"/>
                </a:lnTo>
                <a:lnTo>
                  <a:pt x="3283" y="596"/>
                </a:lnTo>
                <a:lnTo>
                  <a:pt x="3264" y="601"/>
                </a:lnTo>
                <a:lnTo>
                  <a:pt x="3244" y="604"/>
                </a:lnTo>
                <a:lnTo>
                  <a:pt x="3236" y="592"/>
                </a:lnTo>
                <a:lnTo>
                  <a:pt x="3230" y="582"/>
                </a:lnTo>
                <a:lnTo>
                  <a:pt x="3227" y="569"/>
                </a:lnTo>
                <a:lnTo>
                  <a:pt x="3225" y="550"/>
                </a:lnTo>
                <a:lnTo>
                  <a:pt x="3237" y="543"/>
                </a:lnTo>
                <a:lnTo>
                  <a:pt x="3244" y="538"/>
                </a:lnTo>
                <a:lnTo>
                  <a:pt x="3246" y="535"/>
                </a:lnTo>
                <a:lnTo>
                  <a:pt x="3246" y="528"/>
                </a:lnTo>
                <a:lnTo>
                  <a:pt x="3248" y="519"/>
                </a:lnTo>
                <a:lnTo>
                  <a:pt x="3251" y="505"/>
                </a:lnTo>
                <a:lnTo>
                  <a:pt x="3255" y="498"/>
                </a:lnTo>
                <a:lnTo>
                  <a:pt x="3262" y="484"/>
                </a:lnTo>
                <a:lnTo>
                  <a:pt x="3271" y="468"/>
                </a:lnTo>
                <a:lnTo>
                  <a:pt x="3281" y="451"/>
                </a:lnTo>
                <a:lnTo>
                  <a:pt x="3292" y="432"/>
                </a:lnTo>
                <a:lnTo>
                  <a:pt x="3302" y="414"/>
                </a:lnTo>
                <a:lnTo>
                  <a:pt x="3312" y="400"/>
                </a:lnTo>
                <a:lnTo>
                  <a:pt x="3319" y="390"/>
                </a:lnTo>
                <a:lnTo>
                  <a:pt x="3325" y="384"/>
                </a:lnTo>
                <a:lnTo>
                  <a:pt x="3335" y="384"/>
                </a:lnTo>
                <a:lnTo>
                  <a:pt x="3349" y="388"/>
                </a:lnTo>
                <a:lnTo>
                  <a:pt x="3365" y="393"/>
                </a:lnTo>
                <a:lnTo>
                  <a:pt x="3381" y="400"/>
                </a:lnTo>
                <a:lnTo>
                  <a:pt x="3396" y="407"/>
                </a:lnTo>
                <a:lnTo>
                  <a:pt x="3408" y="412"/>
                </a:lnTo>
                <a:lnTo>
                  <a:pt x="3424" y="395"/>
                </a:lnTo>
                <a:lnTo>
                  <a:pt x="3445" y="379"/>
                </a:lnTo>
                <a:lnTo>
                  <a:pt x="3471" y="367"/>
                </a:lnTo>
                <a:lnTo>
                  <a:pt x="3501" y="362"/>
                </a:lnTo>
                <a:lnTo>
                  <a:pt x="3503" y="358"/>
                </a:lnTo>
                <a:lnTo>
                  <a:pt x="3504" y="355"/>
                </a:lnTo>
                <a:lnTo>
                  <a:pt x="3506" y="351"/>
                </a:lnTo>
                <a:lnTo>
                  <a:pt x="3508" y="350"/>
                </a:lnTo>
                <a:lnTo>
                  <a:pt x="3510" y="346"/>
                </a:lnTo>
                <a:lnTo>
                  <a:pt x="3511" y="343"/>
                </a:lnTo>
                <a:lnTo>
                  <a:pt x="3513" y="336"/>
                </a:lnTo>
                <a:lnTo>
                  <a:pt x="3508" y="334"/>
                </a:lnTo>
                <a:lnTo>
                  <a:pt x="3504" y="332"/>
                </a:lnTo>
                <a:lnTo>
                  <a:pt x="3503" y="330"/>
                </a:lnTo>
                <a:lnTo>
                  <a:pt x="3503" y="329"/>
                </a:lnTo>
                <a:lnTo>
                  <a:pt x="3501" y="327"/>
                </a:lnTo>
                <a:lnTo>
                  <a:pt x="3501" y="322"/>
                </a:lnTo>
                <a:lnTo>
                  <a:pt x="3501" y="316"/>
                </a:lnTo>
                <a:lnTo>
                  <a:pt x="3520" y="288"/>
                </a:lnTo>
                <a:lnTo>
                  <a:pt x="3536" y="255"/>
                </a:lnTo>
                <a:lnTo>
                  <a:pt x="3552" y="224"/>
                </a:lnTo>
                <a:lnTo>
                  <a:pt x="3553" y="213"/>
                </a:lnTo>
                <a:lnTo>
                  <a:pt x="3555" y="203"/>
                </a:lnTo>
                <a:lnTo>
                  <a:pt x="3559" y="192"/>
                </a:lnTo>
                <a:lnTo>
                  <a:pt x="3567" y="185"/>
                </a:lnTo>
                <a:lnTo>
                  <a:pt x="3581" y="177"/>
                </a:lnTo>
                <a:lnTo>
                  <a:pt x="3594" y="170"/>
                </a:lnTo>
                <a:lnTo>
                  <a:pt x="3600" y="163"/>
                </a:lnTo>
                <a:lnTo>
                  <a:pt x="3604" y="152"/>
                </a:lnTo>
                <a:lnTo>
                  <a:pt x="3602" y="140"/>
                </a:lnTo>
                <a:lnTo>
                  <a:pt x="3600" y="128"/>
                </a:lnTo>
                <a:lnTo>
                  <a:pt x="3595" y="116"/>
                </a:lnTo>
                <a:lnTo>
                  <a:pt x="3590" y="109"/>
                </a:lnTo>
                <a:lnTo>
                  <a:pt x="3581" y="103"/>
                </a:lnTo>
                <a:lnTo>
                  <a:pt x="3571" y="103"/>
                </a:lnTo>
                <a:lnTo>
                  <a:pt x="3555" y="105"/>
                </a:lnTo>
                <a:lnTo>
                  <a:pt x="3555" y="77"/>
                </a:lnTo>
                <a:lnTo>
                  <a:pt x="3567" y="69"/>
                </a:lnTo>
                <a:lnTo>
                  <a:pt x="3576" y="58"/>
                </a:lnTo>
                <a:lnTo>
                  <a:pt x="3585" y="48"/>
                </a:lnTo>
                <a:lnTo>
                  <a:pt x="3595" y="39"/>
                </a:lnTo>
                <a:lnTo>
                  <a:pt x="3609" y="32"/>
                </a:lnTo>
                <a:lnTo>
                  <a:pt x="3628" y="28"/>
                </a:lnTo>
                <a:lnTo>
                  <a:pt x="3639" y="23"/>
                </a:lnTo>
                <a:lnTo>
                  <a:pt x="3660" y="18"/>
                </a:lnTo>
                <a:lnTo>
                  <a:pt x="3686" y="11"/>
                </a:lnTo>
                <a:lnTo>
                  <a:pt x="3714" y="7"/>
                </a:lnTo>
                <a:lnTo>
                  <a:pt x="3744" y="2"/>
                </a:lnTo>
                <a:lnTo>
                  <a:pt x="3770" y="0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 w="3175">
            <a:noFill/>
          </a:ln>
          <a:effectLst>
            <a:innerShdw blurRad="114300">
              <a:prstClr val="black"/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" name="직사각형 2">
            <a:extLst>
              <a:ext uri="{FF2B5EF4-FFF2-40B4-BE49-F238E27FC236}">
                <a16:creationId xmlns:a16="http://schemas.microsoft.com/office/drawing/2014/main" id="{13421543-CBD1-4FE0-A23F-37F4DDF038B2}"/>
              </a:ext>
            </a:extLst>
          </p:cNvPr>
          <p:cNvSpPr/>
          <p:nvPr/>
        </p:nvSpPr>
        <p:spPr>
          <a:xfrm>
            <a:off x="466609" y="355299"/>
            <a:ext cx="42483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</a:rPr>
              <a:t>2019-nCoV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255A057-A051-45FD-A262-92257C6D1B4C}"/>
              </a:ext>
            </a:extLst>
          </p:cNvPr>
          <p:cNvSpPr/>
          <p:nvPr/>
        </p:nvSpPr>
        <p:spPr>
          <a:xfrm>
            <a:off x="466609" y="1264446"/>
            <a:ext cx="42483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CORONAVIRUS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4" name="Graphic 116">
            <a:extLst>
              <a:ext uri="{FF2B5EF4-FFF2-40B4-BE49-F238E27FC236}">
                <a16:creationId xmlns:a16="http://schemas.microsoft.com/office/drawing/2014/main" id="{FF0E76B4-FE3D-4248-95A4-FC502BCB6969}"/>
              </a:ext>
            </a:extLst>
          </p:cNvPr>
          <p:cNvSpPr/>
          <p:nvPr/>
        </p:nvSpPr>
        <p:spPr>
          <a:xfrm>
            <a:off x="2826312" y="4416449"/>
            <a:ext cx="936063" cy="936074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Graphic 116">
            <a:extLst>
              <a:ext uri="{FF2B5EF4-FFF2-40B4-BE49-F238E27FC236}">
                <a16:creationId xmlns:a16="http://schemas.microsoft.com/office/drawing/2014/main" id="{E2DBAE70-1C71-442A-A6CA-D354FFE7058B}"/>
              </a:ext>
            </a:extLst>
          </p:cNvPr>
          <p:cNvSpPr/>
          <p:nvPr/>
        </p:nvSpPr>
        <p:spPr>
          <a:xfrm>
            <a:off x="2271249" y="4581717"/>
            <a:ext cx="555063" cy="555070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Graphic 116">
            <a:extLst>
              <a:ext uri="{FF2B5EF4-FFF2-40B4-BE49-F238E27FC236}">
                <a16:creationId xmlns:a16="http://schemas.microsoft.com/office/drawing/2014/main" id="{22196FF3-7BFB-4314-8602-4CFA720638AD}"/>
              </a:ext>
            </a:extLst>
          </p:cNvPr>
          <p:cNvSpPr/>
          <p:nvPr/>
        </p:nvSpPr>
        <p:spPr>
          <a:xfrm>
            <a:off x="2363886" y="5264734"/>
            <a:ext cx="741264" cy="741273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CB2A57-4094-45F9-B9ED-AD71029C602E}"/>
              </a:ext>
            </a:extLst>
          </p:cNvPr>
          <p:cNvSpPr txBox="1"/>
          <p:nvPr/>
        </p:nvSpPr>
        <p:spPr>
          <a:xfrm>
            <a:off x="748334" y="2833209"/>
            <a:ext cx="2469103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08B25A-FC79-4E97-BE76-BAFCEF5130BC}"/>
              </a:ext>
            </a:extLst>
          </p:cNvPr>
          <p:cNvSpPr txBox="1"/>
          <p:nvPr/>
        </p:nvSpPr>
        <p:spPr>
          <a:xfrm>
            <a:off x="5113752" y="5352523"/>
            <a:ext cx="621147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</a:t>
            </a:r>
          </a:p>
          <a:p>
            <a:endParaRPr lang="en-US" altLang="ko-KR" sz="14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8670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phic 49">
            <a:extLst>
              <a:ext uri="{FF2B5EF4-FFF2-40B4-BE49-F238E27FC236}">
                <a16:creationId xmlns:a16="http://schemas.microsoft.com/office/drawing/2014/main" id="{BBCE0A83-C03C-4602-A173-13FB4AC97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33596" y="1410215"/>
            <a:ext cx="6267884" cy="4978442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A20BE8F-D3AD-49DD-AE1C-913A63066824}"/>
              </a:ext>
            </a:extLst>
          </p:cNvPr>
          <p:cNvGrpSpPr/>
          <p:nvPr/>
        </p:nvGrpSpPr>
        <p:grpSpPr>
          <a:xfrm>
            <a:off x="10193777" y="381699"/>
            <a:ext cx="1381347" cy="6180069"/>
            <a:chOff x="5400765" y="1273689"/>
            <a:chExt cx="1207984" cy="540445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53FEE2B-15A6-403F-AA5D-386BD95DCD9C}"/>
                </a:ext>
              </a:extLst>
            </p:cNvPr>
            <p:cNvSpPr/>
            <p:nvPr/>
          </p:nvSpPr>
          <p:spPr>
            <a:xfrm flipH="1">
              <a:off x="5627416" y="5945985"/>
              <a:ext cx="515603" cy="206241"/>
            </a:xfrm>
            <a:custGeom>
              <a:avLst/>
              <a:gdLst>
                <a:gd name="connsiteX0" fmla="*/ 2960 w 654032"/>
                <a:gd name="connsiteY0" fmla="*/ 269088 h 261613"/>
                <a:gd name="connsiteX1" fmla="*/ 7631 w 654032"/>
                <a:gd name="connsiteY1" fmla="*/ 222371 h 261613"/>
                <a:gd name="connsiteX2" fmla="*/ 43136 w 654032"/>
                <a:gd name="connsiteY2" fmla="*/ 205553 h 261613"/>
                <a:gd name="connsiteX3" fmla="*/ 154321 w 654032"/>
                <a:gd name="connsiteY3" fmla="*/ 143887 h 261613"/>
                <a:gd name="connsiteX4" fmla="*/ 282325 w 654032"/>
                <a:gd name="connsiteY4" fmla="*/ 0 h 261613"/>
                <a:gd name="connsiteX5" fmla="*/ 477600 w 654032"/>
                <a:gd name="connsiteY5" fmla="*/ 64469 h 261613"/>
                <a:gd name="connsiteX6" fmla="*/ 576640 w 654032"/>
                <a:gd name="connsiteY6" fmla="*/ 72878 h 261613"/>
                <a:gd name="connsiteX7" fmla="*/ 653255 w 654032"/>
                <a:gd name="connsiteY7" fmla="*/ 196210 h 261613"/>
                <a:gd name="connsiteX8" fmla="*/ 456111 w 654032"/>
                <a:gd name="connsiteY8" fmla="*/ 269088 h 261613"/>
                <a:gd name="connsiteX9" fmla="*/ 177680 w 654032"/>
                <a:gd name="connsiteY9" fmla="*/ 258810 h 261613"/>
                <a:gd name="connsiteX10" fmla="*/ 2960 w 654032"/>
                <a:gd name="connsiteY10" fmla="*/ 269088 h 261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4032" h="261613">
                  <a:moveTo>
                    <a:pt x="2960" y="269088"/>
                  </a:moveTo>
                  <a:cubicBezTo>
                    <a:pt x="-2646" y="256941"/>
                    <a:pt x="157" y="230780"/>
                    <a:pt x="7631" y="222371"/>
                  </a:cubicBezTo>
                  <a:cubicBezTo>
                    <a:pt x="14172" y="214896"/>
                    <a:pt x="36596" y="207422"/>
                    <a:pt x="43136" y="205553"/>
                  </a:cubicBezTo>
                  <a:cubicBezTo>
                    <a:pt x="87049" y="196210"/>
                    <a:pt x="119751" y="170049"/>
                    <a:pt x="154321" y="143887"/>
                  </a:cubicBezTo>
                  <a:cubicBezTo>
                    <a:pt x="209447" y="101842"/>
                    <a:pt x="240280" y="53257"/>
                    <a:pt x="282325" y="0"/>
                  </a:cubicBezTo>
                  <a:cubicBezTo>
                    <a:pt x="343991" y="51388"/>
                    <a:pt x="399116" y="65403"/>
                    <a:pt x="477600" y="64469"/>
                  </a:cubicBezTo>
                  <a:cubicBezTo>
                    <a:pt x="510302" y="64469"/>
                    <a:pt x="543938" y="63534"/>
                    <a:pt x="576640" y="72878"/>
                  </a:cubicBezTo>
                  <a:cubicBezTo>
                    <a:pt x="629897" y="87827"/>
                    <a:pt x="664467" y="142019"/>
                    <a:pt x="653255" y="196210"/>
                  </a:cubicBezTo>
                  <a:cubicBezTo>
                    <a:pt x="636437" y="280300"/>
                    <a:pt x="520580" y="269088"/>
                    <a:pt x="456111" y="269088"/>
                  </a:cubicBezTo>
                  <a:cubicBezTo>
                    <a:pt x="363612" y="268154"/>
                    <a:pt x="270179" y="258810"/>
                    <a:pt x="177680" y="258810"/>
                  </a:cubicBezTo>
                  <a:cubicBezTo>
                    <a:pt x="117882" y="257876"/>
                    <a:pt x="64625" y="265351"/>
                    <a:pt x="2960" y="269088"/>
                  </a:cubicBezTo>
                  <a:close/>
                </a:path>
              </a:pathLst>
            </a:custGeom>
            <a:solidFill>
              <a:schemeClr val="accent5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EC54C14-F9A4-44FB-9C04-EA2180A758BD}"/>
                </a:ext>
              </a:extLst>
            </p:cNvPr>
            <p:cNvSpPr/>
            <p:nvPr/>
          </p:nvSpPr>
          <p:spPr>
            <a:xfrm flipH="1">
              <a:off x="5400765" y="2019357"/>
              <a:ext cx="1207984" cy="4412086"/>
            </a:xfrm>
            <a:custGeom>
              <a:avLst/>
              <a:gdLst>
                <a:gd name="connsiteX0" fmla="*/ 597466 w 1532305"/>
                <a:gd name="connsiteY0" fmla="*/ 5267697 h 5596651"/>
                <a:gd name="connsiteX1" fmla="*/ 646051 w 1532305"/>
                <a:gd name="connsiteY1" fmla="*/ 5387291 h 5596651"/>
                <a:gd name="connsiteX2" fmla="*/ 640445 w 1532305"/>
                <a:gd name="connsiteY2" fmla="*/ 5423731 h 5596651"/>
                <a:gd name="connsiteX3" fmla="*/ 604941 w 1532305"/>
                <a:gd name="connsiteY3" fmla="*/ 5440548 h 5596651"/>
                <a:gd name="connsiteX4" fmla="*/ 599335 w 1532305"/>
                <a:gd name="connsiteY4" fmla="*/ 5423731 h 5596651"/>
                <a:gd name="connsiteX5" fmla="*/ 305020 w 1532305"/>
                <a:gd name="connsiteY5" fmla="*/ 5535850 h 5596651"/>
                <a:gd name="connsiteX6" fmla="*/ 191966 w 1532305"/>
                <a:gd name="connsiteY6" fmla="*/ 5579764 h 5596651"/>
                <a:gd name="connsiteX7" fmla="*/ 141512 w 1532305"/>
                <a:gd name="connsiteY7" fmla="*/ 5596582 h 5596651"/>
                <a:gd name="connsiteX8" fmla="*/ 67700 w 1532305"/>
                <a:gd name="connsiteY8" fmla="*/ 5524638 h 5596651"/>
                <a:gd name="connsiteX9" fmla="*/ 57422 w 1532305"/>
                <a:gd name="connsiteY9" fmla="*/ 5375145 h 5596651"/>
                <a:gd name="connsiteX10" fmla="*/ 106942 w 1532305"/>
                <a:gd name="connsiteY10" fmla="*/ 5178001 h 5596651"/>
                <a:gd name="connsiteX11" fmla="*/ 108810 w 1532305"/>
                <a:gd name="connsiteY11" fmla="*/ 5152774 h 5596651"/>
                <a:gd name="connsiteX12" fmla="*/ 109745 w 1532305"/>
                <a:gd name="connsiteY12" fmla="*/ 5061210 h 5596651"/>
                <a:gd name="connsiteX13" fmla="*/ 107876 w 1532305"/>
                <a:gd name="connsiteY13" fmla="*/ 4891161 h 5596651"/>
                <a:gd name="connsiteX14" fmla="*/ 110679 w 1532305"/>
                <a:gd name="connsiteY14" fmla="*/ 4872474 h 5596651"/>
                <a:gd name="connsiteX15" fmla="*/ 113482 w 1532305"/>
                <a:gd name="connsiteY15" fmla="*/ 4855657 h 5596651"/>
                <a:gd name="connsiteX16" fmla="*/ 114416 w 1532305"/>
                <a:gd name="connsiteY16" fmla="*/ 4841642 h 5596651"/>
                <a:gd name="connsiteX17" fmla="*/ 133103 w 1532305"/>
                <a:gd name="connsiteY17" fmla="*/ 4687477 h 5596651"/>
                <a:gd name="connsiteX18" fmla="*/ 141512 w 1532305"/>
                <a:gd name="connsiteY18" fmla="*/ 4466974 h 5596651"/>
                <a:gd name="connsiteX19" fmla="*/ 142446 w 1532305"/>
                <a:gd name="connsiteY19" fmla="*/ 4452025 h 5596651"/>
                <a:gd name="connsiteX20" fmla="*/ 143381 w 1532305"/>
                <a:gd name="connsiteY20" fmla="*/ 3852183 h 5596651"/>
                <a:gd name="connsiteX21" fmla="*/ 145249 w 1532305"/>
                <a:gd name="connsiteY21" fmla="*/ 3891425 h 5596651"/>
                <a:gd name="connsiteX22" fmla="*/ 152724 w 1532305"/>
                <a:gd name="connsiteY22" fmla="*/ 3675594 h 5596651"/>
                <a:gd name="connsiteX23" fmla="*/ 170476 w 1532305"/>
                <a:gd name="connsiteY23" fmla="*/ 3514889 h 5596651"/>
                <a:gd name="connsiteX24" fmla="*/ 242420 w 1532305"/>
                <a:gd name="connsiteY24" fmla="*/ 3035577 h 5596651"/>
                <a:gd name="connsiteX25" fmla="*/ 239617 w 1532305"/>
                <a:gd name="connsiteY25" fmla="*/ 2958027 h 5596651"/>
                <a:gd name="connsiteX26" fmla="*/ 174214 w 1532305"/>
                <a:gd name="connsiteY26" fmla="*/ 2726313 h 5596651"/>
                <a:gd name="connsiteX27" fmla="*/ 155527 w 1532305"/>
                <a:gd name="connsiteY27" fmla="*/ 2454422 h 5596651"/>
                <a:gd name="connsiteX28" fmla="*/ 193835 w 1532305"/>
                <a:gd name="connsiteY28" fmla="*/ 2337630 h 5596651"/>
                <a:gd name="connsiteX29" fmla="*/ 248960 w 1532305"/>
                <a:gd name="connsiteY29" fmla="*/ 1732183 h 5596651"/>
                <a:gd name="connsiteX30" fmla="*/ 164870 w 1532305"/>
                <a:gd name="connsiteY30" fmla="*/ 1300521 h 5596651"/>
                <a:gd name="connsiteX31" fmla="*/ 428 w 1532305"/>
                <a:gd name="connsiteY31" fmla="*/ 614721 h 5596651"/>
                <a:gd name="connsiteX32" fmla="*/ 60225 w 1532305"/>
                <a:gd name="connsiteY32" fmla="*/ 325078 h 5596651"/>
                <a:gd name="connsiteX33" fmla="*/ 204112 w 1532305"/>
                <a:gd name="connsiteY33" fmla="*/ 161570 h 5596651"/>
                <a:gd name="connsiteX34" fmla="*/ 229339 w 1532305"/>
                <a:gd name="connsiteY34" fmla="*/ 125131 h 5596651"/>
                <a:gd name="connsiteX35" fmla="*/ 262041 w 1532305"/>
                <a:gd name="connsiteY35" fmla="*/ 13011 h 5596651"/>
                <a:gd name="connsiteX36" fmla="*/ 478806 w 1532305"/>
                <a:gd name="connsiteY36" fmla="*/ 38238 h 5596651"/>
                <a:gd name="connsiteX37" fmla="*/ 725470 w 1532305"/>
                <a:gd name="connsiteY37" fmla="*/ 141015 h 5596651"/>
                <a:gd name="connsiteX38" fmla="*/ 766580 w 1532305"/>
                <a:gd name="connsiteY38" fmla="*/ 204549 h 5596651"/>
                <a:gd name="connsiteX39" fmla="*/ 887109 w 1532305"/>
                <a:gd name="connsiteY39" fmla="*/ 286771 h 5596651"/>
                <a:gd name="connsiteX40" fmla="*/ 906730 w 1532305"/>
                <a:gd name="connsiteY40" fmla="*/ 307326 h 5596651"/>
                <a:gd name="connsiteX41" fmla="*/ 1235615 w 1532305"/>
                <a:gd name="connsiteY41" fmla="*/ 753003 h 5596651"/>
                <a:gd name="connsiteX42" fmla="*/ 1415007 w 1532305"/>
                <a:gd name="connsiteY42" fmla="*/ 919314 h 5596651"/>
                <a:gd name="connsiteX43" fmla="*/ 1492556 w 1532305"/>
                <a:gd name="connsiteY43" fmla="*/ 1009010 h 5596651"/>
                <a:gd name="connsiteX44" fmla="*/ 1531798 w 1532305"/>
                <a:gd name="connsiteY44" fmla="*/ 1149159 h 5596651"/>
                <a:gd name="connsiteX45" fmla="*/ 1471067 w 1532305"/>
                <a:gd name="connsiteY45" fmla="*/ 1279032 h 5596651"/>
                <a:gd name="connsiteX46" fmla="*/ 1312230 w 1532305"/>
                <a:gd name="connsiteY46" fmla="*/ 1363122 h 5596651"/>
                <a:gd name="connsiteX47" fmla="*/ 1287003 w 1532305"/>
                <a:gd name="connsiteY47" fmla="*/ 1387414 h 5596651"/>
                <a:gd name="connsiteX48" fmla="*/ 1239352 w 1532305"/>
                <a:gd name="connsiteY48" fmla="*/ 1507009 h 5596651"/>
                <a:gd name="connsiteX49" fmla="*/ 1237484 w 1532305"/>
                <a:gd name="connsiteY49" fmla="*/ 1573346 h 5596651"/>
                <a:gd name="connsiteX50" fmla="*/ 1249630 w 1532305"/>
                <a:gd name="connsiteY50" fmla="*/ 1863924 h 5596651"/>
                <a:gd name="connsiteX51" fmla="*/ 1251499 w 1532305"/>
                <a:gd name="connsiteY51" fmla="*/ 1848974 h 5596651"/>
                <a:gd name="connsiteX52" fmla="*/ 1280463 w 1532305"/>
                <a:gd name="connsiteY52" fmla="*/ 2344171 h 5596651"/>
                <a:gd name="connsiteX53" fmla="*/ 1280463 w 1532305"/>
                <a:gd name="connsiteY53" fmla="*/ 2355383 h 5596651"/>
                <a:gd name="connsiteX54" fmla="*/ 1277660 w 1532305"/>
                <a:gd name="connsiteY54" fmla="*/ 2397428 h 5596651"/>
                <a:gd name="connsiteX55" fmla="*/ 1182358 w 1532305"/>
                <a:gd name="connsiteY55" fmla="*/ 2420786 h 5596651"/>
                <a:gd name="connsiteX56" fmla="*/ 1164606 w 1532305"/>
                <a:gd name="connsiteY56" fmla="*/ 2441341 h 5596651"/>
                <a:gd name="connsiteX57" fmla="*/ 1117889 w 1532305"/>
                <a:gd name="connsiteY57" fmla="*/ 3077622 h 5596651"/>
                <a:gd name="connsiteX58" fmla="*/ 1052486 w 1532305"/>
                <a:gd name="connsiteY58" fmla="*/ 3691478 h 5596651"/>
                <a:gd name="connsiteX59" fmla="*/ 868422 w 1532305"/>
                <a:gd name="connsiteY59" fmla="*/ 4456697 h 5596651"/>
                <a:gd name="connsiteX60" fmla="*/ 818903 w 1532305"/>
                <a:gd name="connsiteY60" fmla="*/ 4689345 h 5596651"/>
                <a:gd name="connsiteX61" fmla="*/ 789939 w 1532305"/>
                <a:gd name="connsiteY61" fmla="*/ 4846313 h 5596651"/>
                <a:gd name="connsiteX62" fmla="*/ 800216 w 1532305"/>
                <a:gd name="connsiteY62" fmla="*/ 4874343 h 5596651"/>
                <a:gd name="connsiteX63" fmla="*/ 866554 w 1532305"/>
                <a:gd name="connsiteY63" fmla="*/ 4932271 h 5596651"/>
                <a:gd name="connsiteX64" fmla="*/ 873094 w 1532305"/>
                <a:gd name="connsiteY64" fmla="*/ 4967776 h 5596651"/>
                <a:gd name="connsiteX65" fmla="*/ 871225 w 1532305"/>
                <a:gd name="connsiteY65" fmla="*/ 4975251 h 5596651"/>
                <a:gd name="connsiteX66" fmla="*/ 855342 w 1532305"/>
                <a:gd name="connsiteY66" fmla="*/ 5008887 h 5596651"/>
                <a:gd name="connsiteX67" fmla="*/ 661001 w 1532305"/>
                <a:gd name="connsiteY67" fmla="*/ 5178001 h 5596651"/>
                <a:gd name="connsiteX68" fmla="*/ 614284 w 1532305"/>
                <a:gd name="connsiteY68" fmla="*/ 5192016 h 5596651"/>
                <a:gd name="connsiteX69" fmla="*/ 601203 w 1532305"/>
                <a:gd name="connsiteY69" fmla="*/ 5199491 h 5596651"/>
                <a:gd name="connsiteX70" fmla="*/ 597466 w 1532305"/>
                <a:gd name="connsiteY70" fmla="*/ 5267697 h 559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32305" h="5596651">
                  <a:moveTo>
                    <a:pt x="597466" y="5267697"/>
                  </a:moveTo>
                  <a:cubicBezTo>
                    <a:pt x="613350" y="5307873"/>
                    <a:pt x="628299" y="5348049"/>
                    <a:pt x="646051" y="5387291"/>
                  </a:cubicBezTo>
                  <a:cubicBezTo>
                    <a:pt x="654460" y="5405978"/>
                    <a:pt x="659132" y="5419993"/>
                    <a:pt x="640445" y="5423731"/>
                  </a:cubicBezTo>
                  <a:cubicBezTo>
                    <a:pt x="634839" y="5424665"/>
                    <a:pt x="609612" y="5438680"/>
                    <a:pt x="604941" y="5440548"/>
                  </a:cubicBezTo>
                  <a:cubicBezTo>
                    <a:pt x="600269" y="5452695"/>
                    <a:pt x="602138" y="5433074"/>
                    <a:pt x="599335" y="5423731"/>
                  </a:cubicBezTo>
                  <a:cubicBezTo>
                    <a:pt x="493755" y="5462973"/>
                    <a:pt x="410600" y="5495674"/>
                    <a:pt x="305020" y="5535850"/>
                  </a:cubicBezTo>
                  <a:cubicBezTo>
                    <a:pt x="274187" y="5547997"/>
                    <a:pt x="221864" y="5567617"/>
                    <a:pt x="191966" y="5579764"/>
                  </a:cubicBezTo>
                  <a:cubicBezTo>
                    <a:pt x="182623" y="5583501"/>
                    <a:pt x="150855" y="5601254"/>
                    <a:pt x="141512" y="5596582"/>
                  </a:cubicBezTo>
                  <a:cubicBezTo>
                    <a:pt x="107876" y="5580698"/>
                    <a:pt x="82649" y="5562012"/>
                    <a:pt x="67700" y="5524638"/>
                  </a:cubicBezTo>
                  <a:cubicBezTo>
                    <a:pt x="31261" y="5476053"/>
                    <a:pt x="41538" y="5429336"/>
                    <a:pt x="57422" y="5375145"/>
                  </a:cubicBezTo>
                  <a:cubicBezTo>
                    <a:pt x="76109" y="5309742"/>
                    <a:pt x="100401" y="5246207"/>
                    <a:pt x="106942" y="5178001"/>
                  </a:cubicBezTo>
                  <a:cubicBezTo>
                    <a:pt x="107876" y="5169592"/>
                    <a:pt x="107876" y="5161183"/>
                    <a:pt x="108810" y="5152774"/>
                  </a:cubicBezTo>
                  <a:cubicBezTo>
                    <a:pt x="108810" y="5121941"/>
                    <a:pt x="108810" y="5092043"/>
                    <a:pt x="109745" y="5061210"/>
                  </a:cubicBezTo>
                  <a:cubicBezTo>
                    <a:pt x="110679" y="5004215"/>
                    <a:pt x="106942" y="4948155"/>
                    <a:pt x="107876" y="4891161"/>
                  </a:cubicBezTo>
                  <a:cubicBezTo>
                    <a:pt x="107876" y="4884621"/>
                    <a:pt x="106007" y="4878080"/>
                    <a:pt x="110679" y="4872474"/>
                  </a:cubicBezTo>
                  <a:cubicBezTo>
                    <a:pt x="113482" y="4866868"/>
                    <a:pt x="113482" y="4861262"/>
                    <a:pt x="113482" y="4855657"/>
                  </a:cubicBezTo>
                  <a:cubicBezTo>
                    <a:pt x="112548" y="4850985"/>
                    <a:pt x="110679" y="4846313"/>
                    <a:pt x="114416" y="4841642"/>
                  </a:cubicBezTo>
                  <a:cubicBezTo>
                    <a:pt x="123760" y="4790253"/>
                    <a:pt x="126563" y="4738865"/>
                    <a:pt x="133103" y="4687477"/>
                  </a:cubicBezTo>
                  <a:cubicBezTo>
                    <a:pt x="142446" y="4614598"/>
                    <a:pt x="140578" y="4540786"/>
                    <a:pt x="141512" y="4466974"/>
                  </a:cubicBezTo>
                  <a:cubicBezTo>
                    <a:pt x="143381" y="4462302"/>
                    <a:pt x="142446" y="4456697"/>
                    <a:pt x="142446" y="4452025"/>
                  </a:cubicBezTo>
                  <a:cubicBezTo>
                    <a:pt x="142446" y="4252078"/>
                    <a:pt x="142446" y="4052131"/>
                    <a:pt x="143381" y="3852183"/>
                  </a:cubicBezTo>
                  <a:cubicBezTo>
                    <a:pt x="144315" y="3865264"/>
                    <a:pt x="144315" y="3878344"/>
                    <a:pt x="145249" y="3891425"/>
                  </a:cubicBezTo>
                  <a:cubicBezTo>
                    <a:pt x="145249" y="3820416"/>
                    <a:pt x="144315" y="3745669"/>
                    <a:pt x="152724" y="3675594"/>
                  </a:cubicBezTo>
                  <a:cubicBezTo>
                    <a:pt x="158330" y="3622337"/>
                    <a:pt x="164870" y="3569081"/>
                    <a:pt x="170476" y="3514889"/>
                  </a:cubicBezTo>
                  <a:cubicBezTo>
                    <a:pt x="189163" y="3354184"/>
                    <a:pt x="214390" y="3195348"/>
                    <a:pt x="242420" y="3035577"/>
                  </a:cubicBezTo>
                  <a:cubicBezTo>
                    <a:pt x="247091" y="3009415"/>
                    <a:pt x="247091" y="2984188"/>
                    <a:pt x="239617" y="2958027"/>
                  </a:cubicBezTo>
                  <a:cubicBezTo>
                    <a:pt x="216258" y="2881412"/>
                    <a:pt x="194769" y="2803862"/>
                    <a:pt x="174214" y="2726313"/>
                  </a:cubicBezTo>
                  <a:cubicBezTo>
                    <a:pt x="150855" y="2636617"/>
                    <a:pt x="138709" y="2546921"/>
                    <a:pt x="155527" y="2454422"/>
                  </a:cubicBezTo>
                  <a:cubicBezTo>
                    <a:pt x="163002" y="2413311"/>
                    <a:pt x="179820" y="2375938"/>
                    <a:pt x="193835" y="2337630"/>
                  </a:cubicBezTo>
                  <a:cubicBezTo>
                    <a:pt x="265778" y="2142355"/>
                    <a:pt x="275121" y="1936802"/>
                    <a:pt x="248960" y="1732183"/>
                  </a:cubicBezTo>
                  <a:cubicBezTo>
                    <a:pt x="230273" y="1586427"/>
                    <a:pt x="199440" y="1443474"/>
                    <a:pt x="164870" y="1300521"/>
                  </a:cubicBezTo>
                  <a:cubicBezTo>
                    <a:pt x="109745" y="1076281"/>
                    <a:pt x="-7981" y="851107"/>
                    <a:pt x="428" y="614721"/>
                  </a:cubicBezTo>
                  <a:cubicBezTo>
                    <a:pt x="4165" y="514748"/>
                    <a:pt x="20049" y="417577"/>
                    <a:pt x="60225" y="325078"/>
                  </a:cubicBezTo>
                  <a:cubicBezTo>
                    <a:pt x="90124" y="255938"/>
                    <a:pt x="144315" y="204549"/>
                    <a:pt x="204112" y="161570"/>
                  </a:cubicBezTo>
                  <a:cubicBezTo>
                    <a:pt x="217193" y="152227"/>
                    <a:pt x="225602" y="141015"/>
                    <a:pt x="229339" y="125131"/>
                  </a:cubicBezTo>
                  <a:cubicBezTo>
                    <a:pt x="239617" y="87758"/>
                    <a:pt x="250829" y="50384"/>
                    <a:pt x="262041" y="13011"/>
                  </a:cubicBezTo>
                  <a:cubicBezTo>
                    <a:pt x="273253" y="-25296"/>
                    <a:pt x="455448" y="32632"/>
                    <a:pt x="478806" y="38238"/>
                  </a:cubicBezTo>
                  <a:cubicBezTo>
                    <a:pt x="533931" y="52253"/>
                    <a:pt x="715192" y="75611"/>
                    <a:pt x="725470" y="141015"/>
                  </a:cubicBezTo>
                  <a:cubicBezTo>
                    <a:pt x="729207" y="168110"/>
                    <a:pt x="741353" y="189600"/>
                    <a:pt x="766580" y="204549"/>
                  </a:cubicBezTo>
                  <a:cubicBezTo>
                    <a:pt x="807691" y="230711"/>
                    <a:pt x="846933" y="259675"/>
                    <a:pt x="887109" y="286771"/>
                  </a:cubicBezTo>
                  <a:cubicBezTo>
                    <a:pt x="895518" y="292377"/>
                    <a:pt x="901124" y="299851"/>
                    <a:pt x="906730" y="307326"/>
                  </a:cubicBezTo>
                  <a:cubicBezTo>
                    <a:pt x="1015113" y="456819"/>
                    <a:pt x="1122561" y="607247"/>
                    <a:pt x="1235615" y="753003"/>
                  </a:cubicBezTo>
                  <a:cubicBezTo>
                    <a:pt x="1286069" y="818406"/>
                    <a:pt x="1342129" y="878203"/>
                    <a:pt x="1415007" y="919314"/>
                  </a:cubicBezTo>
                  <a:cubicBezTo>
                    <a:pt x="1452380" y="940803"/>
                    <a:pt x="1474804" y="971636"/>
                    <a:pt x="1492556" y="1009010"/>
                  </a:cubicBezTo>
                  <a:cubicBezTo>
                    <a:pt x="1514046" y="1052923"/>
                    <a:pt x="1527127" y="1099640"/>
                    <a:pt x="1531798" y="1149159"/>
                  </a:cubicBezTo>
                  <a:cubicBezTo>
                    <a:pt x="1537404" y="1205219"/>
                    <a:pt x="1512177" y="1245396"/>
                    <a:pt x="1471067" y="1279032"/>
                  </a:cubicBezTo>
                  <a:cubicBezTo>
                    <a:pt x="1423416" y="1317339"/>
                    <a:pt x="1369225" y="1342566"/>
                    <a:pt x="1312230" y="1363122"/>
                  </a:cubicBezTo>
                  <a:cubicBezTo>
                    <a:pt x="1300084" y="1367793"/>
                    <a:pt x="1292609" y="1374334"/>
                    <a:pt x="1287003" y="1387414"/>
                  </a:cubicBezTo>
                  <a:cubicBezTo>
                    <a:pt x="1272054" y="1427591"/>
                    <a:pt x="1255236" y="1466833"/>
                    <a:pt x="1239352" y="1507009"/>
                  </a:cubicBezTo>
                  <a:cubicBezTo>
                    <a:pt x="1230943" y="1528498"/>
                    <a:pt x="1236549" y="1550923"/>
                    <a:pt x="1237484" y="1573346"/>
                  </a:cubicBezTo>
                  <a:cubicBezTo>
                    <a:pt x="1242155" y="1670517"/>
                    <a:pt x="1248696" y="1766753"/>
                    <a:pt x="1249630" y="1863924"/>
                  </a:cubicBezTo>
                  <a:cubicBezTo>
                    <a:pt x="1250564" y="1859252"/>
                    <a:pt x="1251499" y="1854581"/>
                    <a:pt x="1251499" y="1848974"/>
                  </a:cubicBezTo>
                  <a:cubicBezTo>
                    <a:pt x="1251499" y="2013417"/>
                    <a:pt x="1272054" y="2180663"/>
                    <a:pt x="1280463" y="2344171"/>
                  </a:cubicBezTo>
                  <a:cubicBezTo>
                    <a:pt x="1280463" y="2347908"/>
                    <a:pt x="1280463" y="2351645"/>
                    <a:pt x="1280463" y="2355383"/>
                  </a:cubicBezTo>
                  <a:cubicBezTo>
                    <a:pt x="1277660" y="2369398"/>
                    <a:pt x="1281397" y="2383413"/>
                    <a:pt x="1277660" y="2397428"/>
                  </a:cubicBezTo>
                  <a:cubicBezTo>
                    <a:pt x="1245893" y="2404902"/>
                    <a:pt x="1214125" y="2413311"/>
                    <a:pt x="1182358" y="2420786"/>
                  </a:cubicBezTo>
                  <a:cubicBezTo>
                    <a:pt x="1170212" y="2423589"/>
                    <a:pt x="1165540" y="2428261"/>
                    <a:pt x="1164606" y="2441341"/>
                  </a:cubicBezTo>
                  <a:cubicBezTo>
                    <a:pt x="1151525" y="2653435"/>
                    <a:pt x="1135642" y="2865528"/>
                    <a:pt x="1117889" y="3077622"/>
                  </a:cubicBezTo>
                  <a:cubicBezTo>
                    <a:pt x="1100137" y="3282240"/>
                    <a:pt x="1081450" y="3487794"/>
                    <a:pt x="1052486" y="3691478"/>
                  </a:cubicBezTo>
                  <a:cubicBezTo>
                    <a:pt x="1016047" y="3952157"/>
                    <a:pt x="953447" y="4207230"/>
                    <a:pt x="868422" y="4456697"/>
                  </a:cubicBezTo>
                  <a:cubicBezTo>
                    <a:pt x="843195" y="4532377"/>
                    <a:pt x="834787" y="4611795"/>
                    <a:pt x="818903" y="4689345"/>
                  </a:cubicBezTo>
                  <a:cubicBezTo>
                    <a:pt x="808625" y="4741668"/>
                    <a:pt x="800216" y="4793990"/>
                    <a:pt x="789939" y="4846313"/>
                  </a:cubicBezTo>
                  <a:cubicBezTo>
                    <a:pt x="787136" y="4859394"/>
                    <a:pt x="790873" y="4866868"/>
                    <a:pt x="800216" y="4874343"/>
                  </a:cubicBezTo>
                  <a:cubicBezTo>
                    <a:pt x="822640" y="4893030"/>
                    <a:pt x="844130" y="4913585"/>
                    <a:pt x="866554" y="4932271"/>
                  </a:cubicBezTo>
                  <a:cubicBezTo>
                    <a:pt x="878700" y="4942549"/>
                    <a:pt x="888043" y="4951893"/>
                    <a:pt x="873094" y="4967776"/>
                  </a:cubicBezTo>
                  <a:cubicBezTo>
                    <a:pt x="871225" y="4969645"/>
                    <a:pt x="872160" y="4972448"/>
                    <a:pt x="871225" y="4975251"/>
                  </a:cubicBezTo>
                  <a:cubicBezTo>
                    <a:pt x="872160" y="4989266"/>
                    <a:pt x="862817" y="4998609"/>
                    <a:pt x="855342" y="5008887"/>
                  </a:cubicBezTo>
                  <a:cubicBezTo>
                    <a:pt x="803954" y="5079896"/>
                    <a:pt x="741353" y="5139693"/>
                    <a:pt x="661001" y="5178001"/>
                  </a:cubicBezTo>
                  <a:cubicBezTo>
                    <a:pt x="648854" y="5183607"/>
                    <a:pt x="616153" y="5189213"/>
                    <a:pt x="614284" y="5192016"/>
                  </a:cubicBezTo>
                  <a:cubicBezTo>
                    <a:pt x="610547" y="5195753"/>
                    <a:pt x="605875" y="5196688"/>
                    <a:pt x="601203" y="5199491"/>
                  </a:cubicBezTo>
                  <a:cubicBezTo>
                    <a:pt x="584385" y="5212571"/>
                    <a:pt x="594663" y="5260222"/>
                    <a:pt x="597466" y="5267697"/>
                  </a:cubicBezTo>
                  <a:close/>
                </a:path>
              </a:pathLst>
            </a:custGeom>
            <a:solidFill>
              <a:schemeClr val="accent3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90ABA63-6B2B-42E4-BBAD-36FC3B35DE48}"/>
                </a:ext>
              </a:extLst>
            </p:cNvPr>
            <p:cNvSpPr/>
            <p:nvPr/>
          </p:nvSpPr>
          <p:spPr>
            <a:xfrm flipH="1">
              <a:off x="5819227" y="6295122"/>
              <a:ext cx="766039" cy="383019"/>
            </a:xfrm>
            <a:custGeom>
              <a:avLst/>
              <a:gdLst>
                <a:gd name="connsiteX0" fmla="*/ 33240 w 971705"/>
                <a:gd name="connsiteY0" fmla="*/ 94367 h 485852"/>
                <a:gd name="connsiteX1" fmla="*/ 93971 w 971705"/>
                <a:gd name="connsiteY1" fmla="*/ 163508 h 485852"/>
                <a:gd name="connsiteX2" fmla="*/ 129476 w 971705"/>
                <a:gd name="connsiteY2" fmla="*/ 168180 h 485852"/>
                <a:gd name="connsiteX3" fmla="*/ 569547 w 971705"/>
                <a:gd name="connsiteY3" fmla="*/ 0 h 485852"/>
                <a:gd name="connsiteX4" fmla="*/ 726514 w 971705"/>
                <a:gd name="connsiteY4" fmla="*/ 161639 h 485852"/>
                <a:gd name="connsiteX5" fmla="*/ 866664 w 971705"/>
                <a:gd name="connsiteY5" fmla="*/ 214896 h 485852"/>
                <a:gd name="connsiteX6" fmla="*/ 934871 w 971705"/>
                <a:gd name="connsiteY6" fmla="*/ 249467 h 485852"/>
                <a:gd name="connsiteX7" fmla="*/ 954492 w 971705"/>
                <a:gd name="connsiteY7" fmla="*/ 390551 h 485852"/>
                <a:gd name="connsiteX8" fmla="*/ 801261 w 971705"/>
                <a:gd name="connsiteY8" fmla="*/ 475575 h 485852"/>
                <a:gd name="connsiteX9" fmla="*/ 609723 w 971705"/>
                <a:gd name="connsiteY9" fmla="*/ 482115 h 485852"/>
                <a:gd name="connsiteX10" fmla="*/ 421922 w 971705"/>
                <a:gd name="connsiteY10" fmla="*/ 416712 h 485852"/>
                <a:gd name="connsiteX11" fmla="*/ 250005 w 971705"/>
                <a:gd name="connsiteY11" fmla="*/ 347572 h 485852"/>
                <a:gd name="connsiteX12" fmla="*/ 182733 w 971705"/>
                <a:gd name="connsiteY12" fmla="*/ 330753 h 485852"/>
                <a:gd name="connsiteX13" fmla="*/ 94906 w 971705"/>
                <a:gd name="connsiteY13" fmla="*/ 306461 h 485852"/>
                <a:gd name="connsiteX14" fmla="*/ 57532 w 971705"/>
                <a:gd name="connsiteY14" fmla="*/ 292446 h 485852"/>
                <a:gd name="connsiteX15" fmla="*/ 2407 w 971705"/>
                <a:gd name="connsiteY15" fmla="*/ 187801 h 485852"/>
                <a:gd name="connsiteX16" fmla="*/ 33240 w 971705"/>
                <a:gd name="connsiteY16" fmla="*/ 94367 h 48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1705" h="485852">
                  <a:moveTo>
                    <a:pt x="33240" y="94367"/>
                  </a:moveTo>
                  <a:cubicBezTo>
                    <a:pt x="55664" y="113989"/>
                    <a:pt x="67810" y="148559"/>
                    <a:pt x="93971" y="163508"/>
                  </a:cubicBezTo>
                  <a:cubicBezTo>
                    <a:pt x="106118" y="170983"/>
                    <a:pt x="116395" y="172852"/>
                    <a:pt x="129476" y="168180"/>
                  </a:cubicBezTo>
                  <a:cubicBezTo>
                    <a:pt x="276166" y="112120"/>
                    <a:pt x="422856" y="56060"/>
                    <a:pt x="569547" y="0"/>
                  </a:cubicBezTo>
                  <a:cubicBezTo>
                    <a:pt x="592905" y="82221"/>
                    <a:pt x="648965" y="131741"/>
                    <a:pt x="726514" y="161639"/>
                  </a:cubicBezTo>
                  <a:cubicBezTo>
                    <a:pt x="773231" y="179392"/>
                    <a:pt x="819948" y="197144"/>
                    <a:pt x="866664" y="214896"/>
                  </a:cubicBezTo>
                  <a:cubicBezTo>
                    <a:pt x="890957" y="224240"/>
                    <a:pt x="913381" y="235452"/>
                    <a:pt x="934871" y="249467"/>
                  </a:cubicBezTo>
                  <a:cubicBezTo>
                    <a:pt x="986259" y="285906"/>
                    <a:pt x="994668" y="341965"/>
                    <a:pt x="954492" y="390551"/>
                  </a:cubicBezTo>
                  <a:cubicBezTo>
                    <a:pt x="915250" y="439136"/>
                    <a:pt x="859190" y="459692"/>
                    <a:pt x="801261" y="475575"/>
                  </a:cubicBezTo>
                  <a:cubicBezTo>
                    <a:pt x="740529" y="492393"/>
                    <a:pt x="671389" y="497065"/>
                    <a:pt x="609723" y="482115"/>
                  </a:cubicBezTo>
                  <a:cubicBezTo>
                    <a:pt x="545254" y="466232"/>
                    <a:pt x="483588" y="441005"/>
                    <a:pt x="421922" y="416712"/>
                  </a:cubicBezTo>
                  <a:cubicBezTo>
                    <a:pt x="364928" y="393354"/>
                    <a:pt x="306999" y="369995"/>
                    <a:pt x="250005" y="347572"/>
                  </a:cubicBezTo>
                  <a:cubicBezTo>
                    <a:pt x="227581" y="338228"/>
                    <a:pt x="206091" y="337294"/>
                    <a:pt x="182733" y="330753"/>
                  </a:cubicBezTo>
                  <a:cubicBezTo>
                    <a:pt x="153769" y="323279"/>
                    <a:pt x="124804" y="314870"/>
                    <a:pt x="94906" y="306461"/>
                  </a:cubicBezTo>
                  <a:cubicBezTo>
                    <a:pt x="81825" y="302723"/>
                    <a:pt x="69679" y="298052"/>
                    <a:pt x="57532" y="292446"/>
                  </a:cubicBezTo>
                  <a:cubicBezTo>
                    <a:pt x="10816" y="271891"/>
                    <a:pt x="-6936" y="238255"/>
                    <a:pt x="2407" y="187801"/>
                  </a:cubicBezTo>
                  <a:cubicBezTo>
                    <a:pt x="7079" y="159771"/>
                    <a:pt x="23897" y="120529"/>
                    <a:pt x="33240" y="94367"/>
                  </a:cubicBezTo>
                  <a:close/>
                </a:path>
              </a:pathLst>
            </a:custGeom>
            <a:solidFill>
              <a:schemeClr val="accent5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CA5119A-DDF3-4690-893D-6A32B7379A6D}"/>
                </a:ext>
              </a:extLst>
            </p:cNvPr>
            <p:cNvSpPr/>
            <p:nvPr/>
          </p:nvSpPr>
          <p:spPr>
            <a:xfrm flipH="1">
              <a:off x="5566156" y="2205656"/>
              <a:ext cx="880209" cy="3904105"/>
            </a:xfrm>
            <a:custGeom>
              <a:avLst/>
              <a:gdLst>
                <a:gd name="connsiteX0" fmla="*/ 303469 w 880209"/>
                <a:gd name="connsiteY0" fmla="*/ 3751377 h 3904105"/>
                <a:gd name="connsiteX1" fmla="*/ 301997 w 880209"/>
                <a:gd name="connsiteY1" fmla="*/ 3883961 h 3904105"/>
                <a:gd name="connsiteX2" fmla="*/ 310099 w 880209"/>
                <a:gd name="connsiteY2" fmla="*/ 3903849 h 3904105"/>
                <a:gd name="connsiteX3" fmla="*/ 320412 w 880209"/>
                <a:gd name="connsiteY3" fmla="*/ 3900166 h 3904105"/>
                <a:gd name="connsiteX4" fmla="*/ 303469 w 880209"/>
                <a:gd name="connsiteY4" fmla="*/ 3751377 h 3904105"/>
                <a:gd name="connsiteX5" fmla="*/ 342509 w 880209"/>
                <a:gd name="connsiteY5" fmla="*/ 3458957 h 3904105"/>
                <a:gd name="connsiteX6" fmla="*/ 303469 w 880209"/>
                <a:gd name="connsiteY6" fmla="*/ 3724125 h 3904105"/>
                <a:gd name="connsiteX7" fmla="*/ 342509 w 880209"/>
                <a:gd name="connsiteY7" fmla="*/ 3458957 h 3904105"/>
                <a:gd name="connsiteX8" fmla="*/ 556115 w 880209"/>
                <a:gd name="connsiteY8" fmla="*/ 2540448 h 3904105"/>
                <a:gd name="connsiteX9" fmla="*/ 350609 w 880209"/>
                <a:gd name="connsiteY9" fmla="*/ 3431705 h 3904105"/>
                <a:gd name="connsiteX10" fmla="*/ 394067 w 880209"/>
                <a:gd name="connsiteY10" fmla="*/ 3325637 h 3904105"/>
                <a:gd name="connsiteX11" fmla="*/ 480246 w 880209"/>
                <a:gd name="connsiteY11" fmla="*/ 2977237 h 3904105"/>
                <a:gd name="connsiteX12" fmla="*/ 543593 w 880209"/>
                <a:gd name="connsiteY12" fmla="*/ 2619262 h 3904105"/>
                <a:gd name="connsiteX13" fmla="*/ 556115 w 880209"/>
                <a:gd name="connsiteY13" fmla="*/ 2540448 h 3904105"/>
                <a:gd name="connsiteX14" fmla="*/ 620933 w 880209"/>
                <a:gd name="connsiteY14" fmla="*/ 2125020 h 3904105"/>
                <a:gd name="connsiteX15" fmla="*/ 565690 w 880209"/>
                <a:gd name="connsiteY15" fmla="*/ 2481524 h 3904105"/>
                <a:gd name="connsiteX16" fmla="*/ 620933 w 880209"/>
                <a:gd name="connsiteY16" fmla="*/ 2125020 h 3904105"/>
                <a:gd name="connsiteX17" fmla="*/ 224655 w 880209"/>
                <a:gd name="connsiteY17" fmla="*/ 1768105 h 3904105"/>
                <a:gd name="connsiteX18" fmla="*/ 256327 w 880209"/>
                <a:gd name="connsiteY18" fmla="*/ 1775579 h 3904105"/>
                <a:gd name="connsiteX19" fmla="*/ 257626 w 880209"/>
                <a:gd name="connsiteY19" fmla="*/ 1773933 h 3904105"/>
                <a:gd name="connsiteX20" fmla="*/ 348401 w 880209"/>
                <a:gd name="connsiteY20" fmla="*/ 1792088 h 3904105"/>
                <a:gd name="connsiteX21" fmla="*/ 477302 w 880209"/>
                <a:gd name="connsiteY21" fmla="*/ 1779566 h 3904105"/>
                <a:gd name="connsiteX22" fmla="*/ 259274 w 880209"/>
                <a:gd name="connsiteY22" fmla="*/ 1770727 h 3904105"/>
                <a:gd name="connsiteX23" fmla="*/ 258268 w 880209"/>
                <a:gd name="connsiteY23" fmla="*/ 1771734 h 3904105"/>
                <a:gd name="connsiteX24" fmla="*/ 0 w 880209"/>
                <a:gd name="connsiteY24" fmla="*/ 1722113 h 3904105"/>
                <a:gd name="connsiteX25" fmla="*/ 92072 w 880209"/>
                <a:gd name="connsiteY25" fmla="*/ 1743476 h 3904105"/>
                <a:gd name="connsiteX26" fmla="*/ 92074 w 880209"/>
                <a:gd name="connsiteY26" fmla="*/ 1743475 h 3904105"/>
                <a:gd name="connsiteX27" fmla="*/ 176779 w 880209"/>
                <a:gd name="connsiteY27" fmla="*/ 1758943 h 3904105"/>
                <a:gd name="connsiteX28" fmla="*/ 95594 w 880209"/>
                <a:gd name="connsiteY28" fmla="*/ 1740657 h 3904105"/>
                <a:gd name="connsiteX29" fmla="*/ 95755 w 880209"/>
                <a:gd name="connsiteY29" fmla="*/ 1740529 h 3904105"/>
                <a:gd name="connsiteX30" fmla="*/ 0 w 880209"/>
                <a:gd name="connsiteY30" fmla="*/ 1722113 h 3904105"/>
                <a:gd name="connsiteX31" fmla="*/ 517076 w 880209"/>
                <a:gd name="connsiteY31" fmla="*/ 1055512 h 3904105"/>
                <a:gd name="connsiteX32" fmla="*/ 516339 w 880209"/>
                <a:gd name="connsiteY32" fmla="*/ 1061405 h 3904105"/>
                <a:gd name="connsiteX33" fmla="*/ 591470 w 880209"/>
                <a:gd name="connsiteY33" fmla="*/ 1467995 h 3904105"/>
                <a:gd name="connsiteX34" fmla="*/ 629035 w 880209"/>
                <a:gd name="connsiteY34" fmla="*/ 1673500 h 3904105"/>
                <a:gd name="connsiteX35" fmla="*/ 632258 w 880209"/>
                <a:gd name="connsiteY35" fmla="*/ 1689335 h 3904105"/>
                <a:gd name="connsiteX36" fmla="*/ 637138 w 880209"/>
                <a:gd name="connsiteY36" fmla="*/ 1705172 h 3904105"/>
                <a:gd name="connsiteX37" fmla="*/ 635665 w 880209"/>
                <a:gd name="connsiteY37" fmla="*/ 1686389 h 3904105"/>
                <a:gd name="connsiteX38" fmla="*/ 632895 w 880209"/>
                <a:gd name="connsiteY38" fmla="*/ 1672265 h 3904105"/>
                <a:gd name="connsiteX39" fmla="*/ 633639 w 880209"/>
                <a:gd name="connsiteY39" fmla="*/ 1672027 h 3904105"/>
                <a:gd name="connsiteX40" fmla="*/ 632719 w 880209"/>
                <a:gd name="connsiteY40" fmla="*/ 1668344 h 3904105"/>
                <a:gd name="connsiteX41" fmla="*/ 623143 w 880209"/>
                <a:gd name="connsiteY41" fmla="*/ 1476098 h 3904105"/>
                <a:gd name="connsiteX42" fmla="*/ 622406 w 880209"/>
                <a:gd name="connsiteY42" fmla="*/ 1468732 h 3904105"/>
                <a:gd name="connsiteX43" fmla="*/ 589997 w 880209"/>
                <a:gd name="connsiteY43" fmla="*/ 1364875 h 3904105"/>
                <a:gd name="connsiteX44" fmla="*/ 558324 w 880209"/>
                <a:gd name="connsiteY44" fmla="*/ 1262490 h 3904105"/>
                <a:gd name="connsiteX45" fmla="*/ 556851 w 880209"/>
                <a:gd name="connsiteY45" fmla="*/ 1169682 h 3904105"/>
                <a:gd name="connsiteX46" fmla="*/ 517076 w 880209"/>
                <a:gd name="connsiteY46" fmla="*/ 1055512 h 3904105"/>
                <a:gd name="connsiteX47" fmla="*/ 778562 w 880209"/>
                <a:gd name="connsiteY47" fmla="*/ 943552 h 3904105"/>
                <a:gd name="connsiteX48" fmla="*/ 729946 w 880209"/>
                <a:gd name="connsiteY48" fmla="*/ 1009845 h 3904105"/>
                <a:gd name="connsiteX49" fmla="*/ 778562 w 880209"/>
                <a:gd name="connsiteY49" fmla="*/ 943552 h 3904105"/>
                <a:gd name="connsiteX50" fmla="*/ 278425 w 880209"/>
                <a:gd name="connsiteY50" fmla="*/ 849271 h 3904105"/>
                <a:gd name="connsiteX51" fmla="*/ 275479 w 880209"/>
                <a:gd name="connsiteY51" fmla="*/ 852217 h 3904105"/>
                <a:gd name="connsiteX52" fmla="*/ 283581 w 880209"/>
                <a:gd name="connsiteY52" fmla="*/ 858110 h 3904105"/>
                <a:gd name="connsiteX53" fmla="*/ 568636 w 880209"/>
                <a:gd name="connsiteY53" fmla="*/ 1076136 h 3904105"/>
                <a:gd name="connsiteX54" fmla="*/ 595890 w 880209"/>
                <a:gd name="connsiteY54" fmla="*/ 1080555 h 3904105"/>
                <a:gd name="connsiteX55" fmla="*/ 665128 w 880209"/>
                <a:gd name="connsiteY55" fmla="*/ 1057722 h 3904105"/>
                <a:gd name="connsiteX56" fmla="*/ 665864 w 880209"/>
                <a:gd name="connsiteY56" fmla="*/ 1056248 h 3904105"/>
                <a:gd name="connsiteX57" fmla="*/ 665128 w 880209"/>
                <a:gd name="connsiteY57" fmla="*/ 1054038 h 3904105"/>
                <a:gd name="connsiteX58" fmla="*/ 620196 w 880209"/>
                <a:gd name="connsiteY58" fmla="*/ 1058459 h 3904105"/>
                <a:gd name="connsiteX59" fmla="*/ 502344 w 880209"/>
                <a:gd name="connsiteY59" fmla="*/ 1004688 h 3904105"/>
                <a:gd name="connsiteX60" fmla="*/ 309361 w 880209"/>
                <a:gd name="connsiteY60" fmla="*/ 871368 h 3904105"/>
                <a:gd name="connsiteX61" fmla="*/ 278425 w 880209"/>
                <a:gd name="connsiteY61" fmla="*/ 849271 h 3904105"/>
                <a:gd name="connsiteX62" fmla="*/ 811706 w 880209"/>
                <a:gd name="connsiteY62" fmla="*/ 826437 h 3904105"/>
                <a:gd name="connsiteX63" fmla="*/ 880209 w 880209"/>
                <a:gd name="connsiteY63" fmla="*/ 847798 h 3904105"/>
                <a:gd name="connsiteX64" fmla="*/ 811706 w 880209"/>
                <a:gd name="connsiteY64" fmla="*/ 826437 h 3904105"/>
                <a:gd name="connsiteX65" fmla="*/ 706376 w 880209"/>
                <a:gd name="connsiteY65" fmla="*/ 698273 h 3904105"/>
                <a:gd name="connsiteX66" fmla="*/ 796976 w 880209"/>
                <a:gd name="connsiteY66" fmla="*/ 810233 h 3904105"/>
                <a:gd name="connsiteX67" fmla="*/ 706376 w 880209"/>
                <a:gd name="connsiteY67" fmla="*/ 698273 h 3904105"/>
                <a:gd name="connsiteX68" fmla="*/ 643767 w 880209"/>
                <a:gd name="connsiteY68" fmla="*/ 584104 h 3904105"/>
                <a:gd name="connsiteX69" fmla="*/ 727738 w 880209"/>
                <a:gd name="connsiteY69" fmla="*/ 612094 h 3904105"/>
                <a:gd name="connsiteX70" fmla="*/ 643767 w 880209"/>
                <a:gd name="connsiteY70" fmla="*/ 584104 h 3904105"/>
                <a:gd name="connsiteX71" fmla="*/ 828649 w 880209"/>
                <a:gd name="connsiteY71" fmla="*/ 555377 h 3904105"/>
                <a:gd name="connsiteX72" fmla="*/ 734366 w 880209"/>
                <a:gd name="connsiteY72" fmla="*/ 611357 h 3904105"/>
                <a:gd name="connsiteX73" fmla="*/ 771196 w 880209"/>
                <a:gd name="connsiteY73" fmla="*/ 608411 h 3904105"/>
                <a:gd name="connsiteX74" fmla="*/ 816863 w 880209"/>
                <a:gd name="connsiteY74" fmla="*/ 570845 h 3904105"/>
                <a:gd name="connsiteX75" fmla="*/ 828649 w 880209"/>
                <a:gd name="connsiteY75" fmla="*/ 555377 h 3904105"/>
                <a:gd name="connsiteX76" fmla="*/ 686488 w 880209"/>
                <a:gd name="connsiteY76" fmla="*/ 385965 h 3904105"/>
                <a:gd name="connsiteX77" fmla="*/ 683542 w 880209"/>
                <a:gd name="connsiteY77" fmla="*/ 387438 h 3904105"/>
                <a:gd name="connsiteX78" fmla="*/ 695327 w 880209"/>
                <a:gd name="connsiteY78" fmla="*/ 452993 h 3904105"/>
                <a:gd name="connsiteX79" fmla="*/ 717425 w 880209"/>
                <a:gd name="connsiteY79" fmla="*/ 573793 h 3904105"/>
                <a:gd name="connsiteX80" fmla="*/ 734367 w 880209"/>
                <a:gd name="connsiteY80" fmla="*/ 584842 h 3904105"/>
                <a:gd name="connsiteX81" fmla="*/ 743206 w 880209"/>
                <a:gd name="connsiteY81" fmla="*/ 582632 h 3904105"/>
                <a:gd name="connsiteX82" fmla="*/ 751308 w 880209"/>
                <a:gd name="connsiteY82" fmla="*/ 568637 h 3904105"/>
                <a:gd name="connsiteX83" fmla="*/ 723318 w 880209"/>
                <a:gd name="connsiteY83" fmla="*/ 488349 h 3904105"/>
                <a:gd name="connsiteX84" fmla="*/ 686488 w 880209"/>
                <a:gd name="connsiteY84" fmla="*/ 385965 h 3904105"/>
                <a:gd name="connsiteX85" fmla="*/ 373943 w 880209"/>
                <a:gd name="connsiteY85" fmla="*/ 235704 h 3904105"/>
                <a:gd name="connsiteX86" fmla="*/ 389687 w 880209"/>
                <a:gd name="connsiteY86" fmla="*/ 268482 h 3904105"/>
                <a:gd name="connsiteX87" fmla="*/ 398210 w 880209"/>
                <a:gd name="connsiteY87" fmla="*/ 283454 h 3904105"/>
                <a:gd name="connsiteX88" fmla="*/ 383756 w 880209"/>
                <a:gd name="connsiteY88" fmla="*/ 268850 h 3904105"/>
                <a:gd name="connsiteX89" fmla="*/ 390385 w 880209"/>
                <a:gd name="connsiteY89" fmla="*/ 280635 h 3904105"/>
                <a:gd name="connsiteX90" fmla="*/ 542119 w 880209"/>
                <a:gd name="connsiteY90" fmla="*/ 465515 h 3904105"/>
                <a:gd name="connsiteX91" fmla="*/ 617250 w 880209"/>
                <a:gd name="connsiteY91" fmla="*/ 554641 h 3904105"/>
                <a:gd name="connsiteX92" fmla="*/ 626826 w 880209"/>
                <a:gd name="connsiteY92" fmla="*/ 563479 h 3904105"/>
                <a:gd name="connsiteX93" fmla="*/ 617250 w 880209"/>
                <a:gd name="connsiteY93" fmla="*/ 550958 h 3904105"/>
                <a:gd name="connsiteX94" fmla="*/ 617250 w 880209"/>
                <a:gd name="connsiteY94" fmla="*/ 551695 h 3904105"/>
                <a:gd name="connsiteX95" fmla="*/ 576738 w 880209"/>
                <a:gd name="connsiteY95" fmla="*/ 491295 h 3904105"/>
                <a:gd name="connsiteX96" fmla="*/ 470671 w 880209"/>
                <a:gd name="connsiteY96" fmla="*/ 361658 h 3904105"/>
                <a:gd name="connsiteX97" fmla="*/ 428318 w 880209"/>
                <a:gd name="connsiteY97" fmla="*/ 313873 h 3904105"/>
                <a:gd name="connsiteX98" fmla="*/ 405989 w 880209"/>
                <a:gd name="connsiteY98" fmla="*/ 291313 h 3904105"/>
                <a:gd name="connsiteX99" fmla="*/ 401565 w 880209"/>
                <a:gd name="connsiteY99" fmla="*/ 260195 h 3904105"/>
                <a:gd name="connsiteX100" fmla="*/ 373943 w 880209"/>
                <a:gd name="connsiteY100" fmla="*/ 235704 h 3904105"/>
                <a:gd name="connsiteX101" fmla="*/ 283344 w 880209"/>
                <a:gd name="connsiteY101" fmla="*/ 131846 h 3904105"/>
                <a:gd name="connsiteX102" fmla="*/ 362894 w 880209"/>
                <a:gd name="connsiteY102" fmla="*/ 216553 h 3904105"/>
                <a:gd name="connsiteX103" fmla="*/ 283344 w 880209"/>
                <a:gd name="connsiteY103" fmla="*/ 131846 h 3904105"/>
                <a:gd name="connsiteX104" fmla="*/ 93308 w 880209"/>
                <a:gd name="connsiteY104" fmla="*/ 0 h 3904105"/>
                <a:gd name="connsiteX105" fmla="*/ 216316 w 880209"/>
                <a:gd name="connsiteY105" fmla="*/ 95755 h 3904105"/>
                <a:gd name="connsiteX106" fmla="*/ 264929 w 880209"/>
                <a:gd name="connsiteY106" fmla="*/ 119325 h 3904105"/>
                <a:gd name="connsiteX107" fmla="*/ 93308 w 880209"/>
                <a:gd name="connsiteY107" fmla="*/ 0 h 390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880209" h="3904105">
                  <a:moveTo>
                    <a:pt x="303469" y="3751377"/>
                  </a:moveTo>
                  <a:cubicBezTo>
                    <a:pt x="297577" y="3795572"/>
                    <a:pt x="296840" y="3839767"/>
                    <a:pt x="301997" y="3883961"/>
                  </a:cubicBezTo>
                  <a:cubicBezTo>
                    <a:pt x="302733" y="3891327"/>
                    <a:pt x="301997" y="3899429"/>
                    <a:pt x="310099" y="3903849"/>
                  </a:cubicBezTo>
                  <a:cubicBezTo>
                    <a:pt x="316729" y="3904585"/>
                    <a:pt x="319676" y="3903849"/>
                    <a:pt x="320412" y="3900166"/>
                  </a:cubicBezTo>
                  <a:cubicBezTo>
                    <a:pt x="318939" y="3850079"/>
                    <a:pt x="310099" y="3800728"/>
                    <a:pt x="303469" y="3751377"/>
                  </a:cubicBezTo>
                  <a:close/>
                  <a:moveTo>
                    <a:pt x="342509" y="3458957"/>
                  </a:moveTo>
                  <a:cubicBezTo>
                    <a:pt x="299050" y="3525249"/>
                    <a:pt x="280635" y="3654887"/>
                    <a:pt x="303469" y="3724125"/>
                  </a:cubicBezTo>
                  <a:cubicBezTo>
                    <a:pt x="312308" y="3634999"/>
                    <a:pt x="327777" y="3547347"/>
                    <a:pt x="342509" y="3458957"/>
                  </a:cubicBezTo>
                  <a:close/>
                  <a:moveTo>
                    <a:pt x="556115" y="2540448"/>
                  </a:moveTo>
                  <a:cubicBezTo>
                    <a:pt x="482457" y="2836552"/>
                    <a:pt x="408798" y="3131918"/>
                    <a:pt x="350609" y="3431705"/>
                  </a:cubicBezTo>
                  <a:cubicBezTo>
                    <a:pt x="369023" y="3397822"/>
                    <a:pt x="381545" y="3361730"/>
                    <a:pt x="394067" y="3325637"/>
                  </a:cubicBezTo>
                  <a:cubicBezTo>
                    <a:pt x="433106" y="3212205"/>
                    <a:pt x="457413" y="3095090"/>
                    <a:pt x="480246" y="2977237"/>
                  </a:cubicBezTo>
                  <a:cubicBezTo>
                    <a:pt x="503817" y="2857912"/>
                    <a:pt x="523705" y="2738587"/>
                    <a:pt x="543593" y="2619262"/>
                  </a:cubicBezTo>
                  <a:cubicBezTo>
                    <a:pt x="548012" y="2592745"/>
                    <a:pt x="551695" y="2566965"/>
                    <a:pt x="556115" y="2540448"/>
                  </a:cubicBezTo>
                  <a:close/>
                  <a:moveTo>
                    <a:pt x="620933" y="2125020"/>
                  </a:moveTo>
                  <a:cubicBezTo>
                    <a:pt x="602519" y="2244346"/>
                    <a:pt x="584104" y="2362935"/>
                    <a:pt x="565690" y="2481524"/>
                  </a:cubicBezTo>
                  <a:cubicBezTo>
                    <a:pt x="607675" y="2366618"/>
                    <a:pt x="608411" y="2245082"/>
                    <a:pt x="620933" y="2125020"/>
                  </a:cubicBezTo>
                  <a:close/>
                  <a:moveTo>
                    <a:pt x="224655" y="1768105"/>
                  </a:moveTo>
                  <a:cubicBezTo>
                    <a:pt x="234967" y="1769973"/>
                    <a:pt x="246016" y="1772776"/>
                    <a:pt x="256327" y="1775579"/>
                  </a:cubicBezTo>
                  <a:lnTo>
                    <a:pt x="257626" y="1773933"/>
                  </a:lnTo>
                  <a:lnTo>
                    <a:pt x="348401" y="1792088"/>
                  </a:lnTo>
                  <a:cubicBezTo>
                    <a:pt x="385967" y="1800928"/>
                    <a:pt x="438263" y="1796508"/>
                    <a:pt x="477302" y="1779566"/>
                  </a:cubicBezTo>
                  <a:cubicBezTo>
                    <a:pt x="402907" y="1781776"/>
                    <a:pt x="330723" y="1780303"/>
                    <a:pt x="259274" y="1770727"/>
                  </a:cubicBezTo>
                  <a:lnTo>
                    <a:pt x="258268" y="1771734"/>
                  </a:lnTo>
                  <a:close/>
                  <a:moveTo>
                    <a:pt x="0" y="1722113"/>
                  </a:moveTo>
                  <a:cubicBezTo>
                    <a:pt x="30200" y="1728743"/>
                    <a:pt x="61136" y="1736110"/>
                    <a:pt x="92072" y="1743476"/>
                  </a:cubicBezTo>
                  <a:lnTo>
                    <a:pt x="92074" y="1743475"/>
                  </a:lnTo>
                  <a:lnTo>
                    <a:pt x="176779" y="1758943"/>
                  </a:lnTo>
                  <a:lnTo>
                    <a:pt x="95594" y="1740657"/>
                  </a:lnTo>
                  <a:lnTo>
                    <a:pt x="95755" y="1740529"/>
                  </a:lnTo>
                  <a:cubicBezTo>
                    <a:pt x="64818" y="1730216"/>
                    <a:pt x="32409" y="1726533"/>
                    <a:pt x="0" y="1722113"/>
                  </a:cubicBezTo>
                  <a:close/>
                  <a:moveTo>
                    <a:pt x="517076" y="1055512"/>
                  </a:moveTo>
                  <a:cubicBezTo>
                    <a:pt x="515602" y="1057722"/>
                    <a:pt x="516339" y="1059195"/>
                    <a:pt x="516339" y="1061405"/>
                  </a:cubicBezTo>
                  <a:cubicBezTo>
                    <a:pt x="541383" y="1196935"/>
                    <a:pt x="566426" y="1332465"/>
                    <a:pt x="591470" y="1467995"/>
                  </a:cubicBezTo>
                  <a:cubicBezTo>
                    <a:pt x="603992" y="1536497"/>
                    <a:pt x="616514" y="1604998"/>
                    <a:pt x="629035" y="1673500"/>
                  </a:cubicBezTo>
                  <a:lnTo>
                    <a:pt x="632258" y="1689335"/>
                  </a:lnTo>
                  <a:cubicBezTo>
                    <a:pt x="633087" y="1694676"/>
                    <a:pt x="634192" y="1700016"/>
                    <a:pt x="637138" y="1705172"/>
                  </a:cubicBezTo>
                  <a:cubicBezTo>
                    <a:pt x="636401" y="1698911"/>
                    <a:pt x="636217" y="1692650"/>
                    <a:pt x="635665" y="1686389"/>
                  </a:cubicBezTo>
                  <a:lnTo>
                    <a:pt x="632895" y="1672265"/>
                  </a:lnTo>
                  <a:lnTo>
                    <a:pt x="633639" y="1672027"/>
                  </a:lnTo>
                  <a:cubicBezTo>
                    <a:pt x="634008" y="1671106"/>
                    <a:pt x="633455" y="1669817"/>
                    <a:pt x="632719" y="1668344"/>
                  </a:cubicBezTo>
                  <a:cubicBezTo>
                    <a:pt x="627563" y="1604262"/>
                    <a:pt x="622406" y="1540180"/>
                    <a:pt x="623143" y="1476098"/>
                  </a:cubicBezTo>
                  <a:cubicBezTo>
                    <a:pt x="623143" y="1473888"/>
                    <a:pt x="622406" y="1470942"/>
                    <a:pt x="622406" y="1468732"/>
                  </a:cubicBezTo>
                  <a:cubicBezTo>
                    <a:pt x="617987" y="1431903"/>
                    <a:pt x="603255" y="1398757"/>
                    <a:pt x="589997" y="1364875"/>
                  </a:cubicBezTo>
                  <a:cubicBezTo>
                    <a:pt x="577475" y="1330992"/>
                    <a:pt x="560534" y="1299319"/>
                    <a:pt x="558324" y="1262490"/>
                  </a:cubicBezTo>
                  <a:cubicBezTo>
                    <a:pt x="556851" y="1231554"/>
                    <a:pt x="558324" y="1200618"/>
                    <a:pt x="556851" y="1169682"/>
                  </a:cubicBezTo>
                  <a:cubicBezTo>
                    <a:pt x="554641" y="1127697"/>
                    <a:pt x="535490" y="1091605"/>
                    <a:pt x="517076" y="1055512"/>
                  </a:cubicBezTo>
                  <a:close/>
                  <a:moveTo>
                    <a:pt x="778562" y="943552"/>
                  </a:moveTo>
                  <a:cubicBezTo>
                    <a:pt x="763093" y="966386"/>
                    <a:pt x="748361" y="989220"/>
                    <a:pt x="729946" y="1009845"/>
                  </a:cubicBezTo>
                  <a:cubicBezTo>
                    <a:pt x="759410" y="997323"/>
                    <a:pt x="766776" y="969333"/>
                    <a:pt x="778562" y="943552"/>
                  </a:cubicBezTo>
                  <a:close/>
                  <a:moveTo>
                    <a:pt x="278425" y="849271"/>
                  </a:moveTo>
                  <a:cubicBezTo>
                    <a:pt x="277688" y="850007"/>
                    <a:pt x="276215" y="851481"/>
                    <a:pt x="275479" y="852217"/>
                  </a:cubicBezTo>
                  <a:cubicBezTo>
                    <a:pt x="278425" y="854427"/>
                    <a:pt x="280635" y="855900"/>
                    <a:pt x="283581" y="858110"/>
                  </a:cubicBezTo>
                  <a:cubicBezTo>
                    <a:pt x="378600" y="931031"/>
                    <a:pt x="473617" y="1003216"/>
                    <a:pt x="568636" y="1076136"/>
                  </a:cubicBezTo>
                  <a:cubicBezTo>
                    <a:pt x="577475" y="1083502"/>
                    <a:pt x="585577" y="1084238"/>
                    <a:pt x="595890" y="1080555"/>
                  </a:cubicBezTo>
                  <a:cubicBezTo>
                    <a:pt x="618724" y="1072453"/>
                    <a:pt x="642294" y="1065087"/>
                    <a:pt x="665128" y="1057722"/>
                  </a:cubicBezTo>
                  <a:cubicBezTo>
                    <a:pt x="665864" y="1057722"/>
                    <a:pt x="665864" y="1057722"/>
                    <a:pt x="665864" y="1056248"/>
                  </a:cubicBezTo>
                  <a:cubicBezTo>
                    <a:pt x="666601" y="1055512"/>
                    <a:pt x="665864" y="1054776"/>
                    <a:pt x="665128" y="1054038"/>
                  </a:cubicBezTo>
                  <a:cubicBezTo>
                    <a:pt x="650396" y="1055512"/>
                    <a:pt x="636401" y="1061405"/>
                    <a:pt x="620196" y="1058459"/>
                  </a:cubicBezTo>
                  <a:cubicBezTo>
                    <a:pt x="576002" y="1050356"/>
                    <a:pt x="539173" y="1027522"/>
                    <a:pt x="502344" y="1004688"/>
                  </a:cubicBezTo>
                  <a:cubicBezTo>
                    <a:pt x="436052" y="962703"/>
                    <a:pt x="372707" y="917773"/>
                    <a:pt x="309361" y="871368"/>
                  </a:cubicBezTo>
                  <a:cubicBezTo>
                    <a:pt x="299049" y="864003"/>
                    <a:pt x="288737" y="856637"/>
                    <a:pt x="278425" y="849271"/>
                  </a:cubicBezTo>
                  <a:close/>
                  <a:moveTo>
                    <a:pt x="811706" y="826437"/>
                  </a:moveTo>
                  <a:cubicBezTo>
                    <a:pt x="838223" y="862529"/>
                    <a:pt x="830858" y="861057"/>
                    <a:pt x="880209" y="847798"/>
                  </a:cubicBezTo>
                  <a:cubicBezTo>
                    <a:pt x="854428" y="845589"/>
                    <a:pt x="834540" y="838222"/>
                    <a:pt x="811706" y="826437"/>
                  </a:cubicBezTo>
                  <a:close/>
                  <a:moveTo>
                    <a:pt x="706376" y="698273"/>
                  </a:moveTo>
                  <a:cubicBezTo>
                    <a:pt x="730683" y="740994"/>
                    <a:pt x="756464" y="782243"/>
                    <a:pt x="796976" y="810233"/>
                  </a:cubicBezTo>
                  <a:cubicBezTo>
                    <a:pt x="766776" y="773404"/>
                    <a:pt x="736576" y="735839"/>
                    <a:pt x="706376" y="698273"/>
                  </a:cubicBezTo>
                  <a:close/>
                  <a:moveTo>
                    <a:pt x="643767" y="584104"/>
                  </a:moveTo>
                  <a:cubicBezTo>
                    <a:pt x="654816" y="613567"/>
                    <a:pt x="700485" y="626826"/>
                    <a:pt x="727738" y="612094"/>
                  </a:cubicBezTo>
                  <a:cubicBezTo>
                    <a:pt x="699011" y="602518"/>
                    <a:pt x="672494" y="593679"/>
                    <a:pt x="643767" y="584104"/>
                  </a:cubicBezTo>
                  <a:close/>
                  <a:moveTo>
                    <a:pt x="828649" y="555377"/>
                  </a:moveTo>
                  <a:cubicBezTo>
                    <a:pt x="796975" y="578948"/>
                    <a:pt x="768249" y="597362"/>
                    <a:pt x="734366" y="611357"/>
                  </a:cubicBezTo>
                  <a:cubicBezTo>
                    <a:pt x="749098" y="623143"/>
                    <a:pt x="760147" y="619460"/>
                    <a:pt x="771196" y="608411"/>
                  </a:cubicBezTo>
                  <a:cubicBezTo>
                    <a:pt x="785927" y="595153"/>
                    <a:pt x="801395" y="583367"/>
                    <a:pt x="816863" y="570845"/>
                  </a:cubicBezTo>
                  <a:cubicBezTo>
                    <a:pt x="820546" y="567162"/>
                    <a:pt x="824966" y="564216"/>
                    <a:pt x="828649" y="555377"/>
                  </a:cubicBezTo>
                  <a:close/>
                  <a:moveTo>
                    <a:pt x="686488" y="385965"/>
                  </a:moveTo>
                  <a:cubicBezTo>
                    <a:pt x="685752" y="385965"/>
                    <a:pt x="685016" y="386701"/>
                    <a:pt x="683542" y="387438"/>
                  </a:cubicBezTo>
                  <a:cubicBezTo>
                    <a:pt x="687225" y="409536"/>
                    <a:pt x="691645" y="430896"/>
                    <a:pt x="695327" y="452993"/>
                  </a:cubicBezTo>
                  <a:cubicBezTo>
                    <a:pt x="702694" y="493506"/>
                    <a:pt x="710059" y="533280"/>
                    <a:pt x="717425" y="573793"/>
                  </a:cubicBezTo>
                  <a:cubicBezTo>
                    <a:pt x="718898" y="584106"/>
                    <a:pt x="723318" y="589261"/>
                    <a:pt x="734367" y="584842"/>
                  </a:cubicBezTo>
                  <a:cubicBezTo>
                    <a:pt x="737313" y="583368"/>
                    <a:pt x="740260" y="582632"/>
                    <a:pt x="743206" y="582632"/>
                  </a:cubicBezTo>
                  <a:cubicBezTo>
                    <a:pt x="752781" y="581895"/>
                    <a:pt x="754991" y="578213"/>
                    <a:pt x="751308" y="568637"/>
                  </a:cubicBezTo>
                  <a:cubicBezTo>
                    <a:pt x="741732" y="542120"/>
                    <a:pt x="732893" y="514866"/>
                    <a:pt x="723318" y="488349"/>
                  </a:cubicBezTo>
                  <a:cubicBezTo>
                    <a:pt x="711533" y="453731"/>
                    <a:pt x="699011" y="419847"/>
                    <a:pt x="686488" y="385965"/>
                  </a:cubicBezTo>
                  <a:close/>
                  <a:moveTo>
                    <a:pt x="373943" y="235704"/>
                  </a:moveTo>
                  <a:cubicBezTo>
                    <a:pt x="380204" y="246385"/>
                    <a:pt x="384807" y="257617"/>
                    <a:pt x="389687" y="268482"/>
                  </a:cubicBezTo>
                  <a:lnTo>
                    <a:pt x="398210" y="283454"/>
                  </a:lnTo>
                  <a:lnTo>
                    <a:pt x="383756" y="268850"/>
                  </a:lnTo>
                  <a:cubicBezTo>
                    <a:pt x="383756" y="274006"/>
                    <a:pt x="387439" y="276952"/>
                    <a:pt x="390385" y="280635"/>
                  </a:cubicBezTo>
                  <a:cubicBezTo>
                    <a:pt x="441209" y="342507"/>
                    <a:pt x="491296" y="404379"/>
                    <a:pt x="542119" y="465515"/>
                  </a:cubicBezTo>
                  <a:cubicBezTo>
                    <a:pt x="567163" y="495714"/>
                    <a:pt x="589997" y="526651"/>
                    <a:pt x="617250" y="554641"/>
                  </a:cubicBezTo>
                  <a:cubicBezTo>
                    <a:pt x="617987" y="558323"/>
                    <a:pt x="618724" y="562006"/>
                    <a:pt x="626826" y="563479"/>
                  </a:cubicBezTo>
                  <a:cubicBezTo>
                    <a:pt x="622406" y="557587"/>
                    <a:pt x="620196" y="554641"/>
                    <a:pt x="617250" y="550958"/>
                  </a:cubicBezTo>
                  <a:lnTo>
                    <a:pt x="617250" y="551695"/>
                  </a:lnTo>
                  <a:cubicBezTo>
                    <a:pt x="603991" y="531070"/>
                    <a:pt x="590733" y="511183"/>
                    <a:pt x="576738" y="491295"/>
                  </a:cubicBezTo>
                  <a:cubicBezTo>
                    <a:pt x="544329" y="445628"/>
                    <a:pt x="508237" y="402906"/>
                    <a:pt x="470671" y="361658"/>
                  </a:cubicBezTo>
                  <a:cubicBezTo>
                    <a:pt x="456308" y="345822"/>
                    <a:pt x="442497" y="329618"/>
                    <a:pt x="428318" y="313873"/>
                  </a:cubicBezTo>
                  <a:lnTo>
                    <a:pt x="405989" y="291313"/>
                  </a:lnTo>
                  <a:lnTo>
                    <a:pt x="401565" y="260195"/>
                  </a:lnTo>
                  <a:cubicBezTo>
                    <a:pt x="396040" y="249699"/>
                    <a:pt x="386833" y="241596"/>
                    <a:pt x="373943" y="235704"/>
                  </a:cubicBezTo>
                  <a:close/>
                  <a:moveTo>
                    <a:pt x="283344" y="131846"/>
                  </a:moveTo>
                  <a:cubicBezTo>
                    <a:pt x="316490" y="153943"/>
                    <a:pt x="329748" y="194455"/>
                    <a:pt x="362894" y="216553"/>
                  </a:cubicBezTo>
                  <a:cubicBezTo>
                    <a:pt x="345216" y="179724"/>
                    <a:pt x="322382" y="148788"/>
                    <a:pt x="283344" y="131846"/>
                  </a:cubicBezTo>
                  <a:close/>
                  <a:moveTo>
                    <a:pt x="93308" y="0"/>
                  </a:moveTo>
                  <a:cubicBezTo>
                    <a:pt x="133083" y="33882"/>
                    <a:pt x="174331" y="65555"/>
                    <a:pt x="216316" y="95755"/>
                  </a:cubicBezTo>
                  <a:cubicBezTo>
                    <a:pt x="230311" y="106803"/>
                    <a:pt x="243569" y="120062"/>
                    <a:pt x="264929" y="119325"/>
                  </a:cubicBezTo>
                  <a:cubicBezTo>
                    <a:pt x="207477" y="79550"/>
                    <a:pt x="150024" y="39775"/>
                    <a:pt x="93308" y="0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11B552E-5353-4F22-B771-F82308145AF3}"/>
                </a:ext>
              </a:extLst>
            </p:cNvPr>
            <p:cNvSpPr/>
            <p:nvPr/>
          </p:nvSpPr>
          <p:spPr>
            <a:xfrm flipH="1">
              <a:off x="5959073" y="1276696"/>
              <a:ext cx="581895" cy="824964"/>
            </a:xfrm>
            <a:custGeom>
              <a:avLst/>
              <a:gdLst>
                <a:gd name="connsiteX0" fmla="*/ 649769 w 738122"/>
                <a:gd name="connsiteY0" fmla="*/ 968144 h 1046452"/>
                <a:gd name="connsiteX1" fmla="*/ 704894 w 738122"/>
                <a:gd name="connsiteY1" fmla="*/ 887791 h 1046452"/>
                <a:gd name="connsiteX2" fmla="*/ 732924 w 738122"/>
                <a:gd name="connsiteY2" fmla="*/ 780343 h 1046452"/>
                <a:gd name="connsiteX3" fmla="*/ 736662 w 738122"/>
                <a:gd name="connsiteY3" fmla="*/ 597214 h 1046452"/>
                <a:gd name="connsiteX4" fmla="*/ 726384 w 738122"/>
                <a:gd name="connsiteY4" fmla="*/ 547694 h 1046452"/>
                <a:gd name="connsiteX5" fmla="*/ 695551 w 738122"/>
                <a:gd name="connsiteY5" fmla="*/ 498174 h 1046452"/>
                <a:gd name="connsiteX6" fmla="*/ 689945 w 738122"/>
                <a:gd name="connsiteY6" fmla="*/ 450524 h 1046452"/>
                <a:gd name="connsiteX7" fmla="*/ 696485 w 738122"/>
                <a:gd name="connsiteY7" fmla="*/ 367368 h 1046452"/>
                <a:gd name="connsiteX8" fmla="*/ 690879 w 738122"/>
                <a:gd name="connsiteY8" fmla="*/ 315045 h 1046452"/>
                <a:gd name="connsiteX9" fmla="*/ 669390 w 738122"/>
                <a:gd name="connsiteY9" fmla="*/ 253379 h 1046452"/>
                <a:gd name="connsiteX10" fmla="*/ 587169 w 738122"/>
                <a:gd name="connsiteY10" fmla="*/ 111361 h 1046452"/>
                <a:gd name="connsiteX11" fmla="*/ 485326 w 738122"/>
                <a:gd name="connsiteY11" fmla="*/ 17928 h 1046452"/>
                <a:gd name="connsiteX12" fmla="*/ 441413 w 738122"/>
                <a:gd name="connsiteY12" fmla="*/ 5781 h 1046452"/>
                <a:gd name="connsiteX13" fmla="*/ 287248 w 738122"/>
                <a:gd name="connsiteY13" fmla="*/ 12322 h 1046452"/>
                <a:gd name="connsiteX14" fmla="*/ 139623 w 738122"/>
                <a:gd name="connsiteY14" fmla="*/ 59973 h 1046452"/>
                <a:gd name="connsiteX15" fmla="*/ 42453 w 738122"/>
                <a:gd name="connsiteY15" fmla="*/ 172092 h 1046452"/>
                <a:gd name="connsiteX16" fmla="*/ 408 w 738122"/>
                <a:gd name="connsiteY16" fmla="*/ 364565 h 1046452"/>
                <a:gd name="connsiteX17" fmla="*/ 48059 w 738122"/>
                <a:gd name="connsiteY17" fmla="*/ 544891 h 1046452"/>
                <a:gd name="connsiteX18" fmla="*/ 48059 w 738122"/>
                <a:gd name="connsiteY18" fmla="*/ 544891 h 1046452"/>
                <a:gd name="connsiteX19" fmla="*/ 50862 w 738122"/>
                <a:gd name="connsiteY19" fmla="*/ 548628 h 1046452"/>
                <a:gd name="connsiteX20" fmla="*/ 51796 w 738122"/>
                <a:gd name="connsiteY20" fmla="*/ 548628 h 1046452"/>
                <a:gd name="connsiteX21" fmla="*/ 74220 w 738122"/>
                <a:gd name="connsiteY21" fmla="*/ 640193 h 1046452"/>
                <a:gd name="connsiteX22" fmla="*/ 106922 w 738122"/>
                <a:gd name="connsiteY22" fmla="*/ 692516 h 1046452"/>
                <a:gd name="connsiteX23" fmla="*/ 145229 w 738122"/>
                <a:gd name="connsiteY23" fmla="*/ 747641 h 1046452"/>
                <a:gd name="connsiteX24" fmla="*/ 183537 w 738122"/>
                <a:gd name="connsiteY24" fmla="*/ 946654 h 1046452"/>
                <a:gd name="connsiteX25" fmla="*/ 576891 w 738122"/>
                <a:gd name="connsiteY25" fmla="*/ 1049431 h 1046452"/>
                <a:gd name="connsiteX26" fmla="*/ 593709 w 738122"/>
                <a:gd name="connsiteY26" fmla="*/ 1054102 h 1046452"/>
                <a:gd name="connsiteX27" fmla="*/ 596512 w 738122"/>
                <a:gd name="connsiteY27" fmla="*/ 1016729 h 104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8122" h="1046452">
                  <a:moveTo>
                    <a:pt x="649769" y="968144"/>
                  </a:moveTo>
                  <a:cubicBezTo>
                    <a:pt x="674062" y="943851"/>
                    <a:pt x="693683" y="919558"/>
                    <a:pt x="704894" y="887791"/>
                  </a:cubicBezTo>
                  <a:cubicBezTo>
                    <a:pt x="717041" y="852286"/>
                    <a:pt x="727318" y="816782"/>
                    <a:pt x="732924" y="780343"/>
                  </a:cubicBezTo>
                  <a:cubicBezTo>
                    <a:pt x="743202" y="720546"/>
                    <a:pt x="745071" y="657945"/>
                    <a:pt x="736662" y="597214"/>
                  </a:cubicBezTo>
                  <a:cubicBezTo>
                    <a:pt x="733859" y="580396"/>
                    <a:pt x="731056" y="563578"/>
                    <a:pt x="726384" y="547694"/>
                  </a:cubicBezTo>
                  <a:cubicBezTo>
                    <a:pt x="721712" y="529007"/>
                    <a:pt x="711435" y="510321"/>
                    <a:pt x="695551" y="498174"/>
                  </a:cubicBezTo>
                  <a:cubicBezTo>
                    <a:pt x="687142" y="491634"/>
                    <a:pt x="689945" y="458933"/>
                    <a:pt x="689945" y="450524"/>
                  </a:cubicBezTo>
                  <a:cubicBezTo>
                    <a:pt x="691814" y="422494"/>
                    <a:pt x="702092" y="395398"/>
                    <a:pt x="696485" y="367368"/>
                  </a:cubicBezTo>
                  <a:cubicBezTo>
                    <a:pt x="692748" y="350550"/>
                    <a:pt x="693683" y="332798"/>
                    <a:pt x="690879" y="315045"/>
                  </a:cubicBezTo>
                  <a:cubicBezTo>
                    <a:pt x="687142" y="292621"/>
                    <a:pt x="681536" y="273000"/>
                    <a:pt x="669390" y="253379"/>
                  </a:cubicBezTo>
                  <a:cubicBezTo>
                    <a:pt x="640426" y="206663"/>
                    <a:pt x="612396" y="159946"/>
                    <a:pt x="587169" y="111361"/>
                  </a:cubicBezTo>
                  <a:cubicBezTo>
                    <a:pt x="564745" y="68382"/>
                    <a:pt x="532977" y="33811"/>
                    <a:pt x="485326" y="17928"/>
                  </a:cubicBezTo>
                  <a:cubicBezTo>
                    <a:pt x="471311" y="13256"/>
                    <a:pt x="456362" y="9519"/>
                    <a:pt x="441413" y="5781"/>
                  </a:cubicBezTo>
                  <a:cubicBezTo>
                    <a:pt x="390024" y="-6365"/>
                    <a:pt x="338636" y="2978"/>
                    <a:pt x="287248" y="12322"/>
                  </a:cubicBezTo>
                  <a:cubicBezTo>
                    <a:pt x="235860" y="21665"/>
                    <a:pt x="185406" y="35680"/>
                    <a:pt x="139623" y="59973"/>
                  </a:cubicBezTo>
                  <a:cubicBezTo>
                    <a:pt x="93841" y="84265"/>
                    <a:pt x="59271" y="122573"/>
                    <a:pt x="42453" y="172092"/>
                  </a:cubicBezTo>
                  <a:cubicBezTo>
                    <a:pt x="21898" y="233758"/>
                    <a:pt x="4145" y="299162"/>
                    <a:pt x="408" y="364565"/>
                  </a:cubicBezTo>
                  <a:cubicBezTo>
                    <a:pt x="-3329" y="428100"/>
                    <a:pt x="19095" y="488831"/>
                    <a:pt x="48059" y="544891"/>
                  </a:cubicBezTo>
                  <a:cubicBezTo>
                    <a:pt x="48059" y="544891"/>
                    <a:pt x="48059" y="544891"/>
                    <a:pt x="48059" y="544891"/>
                  </a:cubicBezTo>
                  <a:cubicBezTo>
                    <a:pt x="48993" y="545825"/>
                    <a:pt x="49927" y="547694"/>
                    <a:pt x="50862" y="548628"/>
                  </a:cubicBezTo>
                  <a:cubicBezTo>
                    <a:pt x="50862" y="548628"/>
                    <a:pt x="50862" y="548628"/>
                    <a:pt x="51796" y="548628"/>
                  </a:cubicBezTo>
                  <a:cubicBezTo>
                    <a:pt x="40584" y="571987"/>
                    <a:pt x="59271" y="615900"/>
                    <a:pt x="74220" y="640193"/>
                  </a:cubicBezTo>
                  <a:cubicBezTo>
                    <a:pt x="77957" y="643930"/>
                    <a:pt x="97578" y="679435"/>
                    <a:pt x="106922" y="692516"/>
                  </a:cubicBezTo>
                  <a:cubicBezTo>
                    <a:pt x="119068" y="711202"/>
                    <a:pt x="133083" y="728955"/>
                    <a:pt x="145229" y="747641"/>
                  </a:cubicBezTo>
                  <a:cubicBezTo>
                    <a:pt x="186340" y="808373"/>
                    <a:pt x="180734" y="876579"/>
                    <a:pt x="183537" y="946654"/>
                  </a:cubicBezTo>
                  <a:cubicBezTo>
                    <a:pt x="203158" y="954129"/>
                    <a:pt x="564745" y="1046628"/>
                    <a:pt x="576891" y="1049431"/>
                  </a:cubicBezTo>
                  <a:cubicBezTo>
                    <a:pt x="585300" y="1051299"/>
                    <a:pt x="585300" y="1051299"/>
                    <a:pt x="593709" y="1054102"/>
                  </a:cubicBezTo>
                  <a:cubicBezTo>
                    <a:pt x="595578" y="1039153"/>
                    <a:pt x="596512" y="1027007"/>
                    <a:pt x="596512" y="1016729"/>
                  </a:cubicBezTo>
                </a:path>
              </a:pathLst>
            </a:custGeom>
            <a:solidFill>
              <a:srgbClr val="FDBD8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553F867-EABF-4569-8670-922AFEE7B034}"/>
                </a:ext>
              </a:extLst>
            </p:cNvPr>
            <p:cNvSpPr/>
            <p:nvPr/>
          </p:nvSpPr>
          <p:spPr>
            <a:xfrm flipH="1">
              <a:off x="5966067" y="1273689"/>
              <a:ext cx="581894" cy="427214"/>
            </a:xfrm>
            <a:custGeom>
              <a:avLst/>
              <a:gdLst>
                <a:gd name="connsiteX0" fmla="*/ 443808 w 700749"/>
                <a:gd name="connsiteY0" fmla="*/ 5858 h 541912"/>
                <a:gd name="connsiteX1" fmla="*/ 487721 w 700749"/>
                <a:gd name="connsiteY1" fmla="*/ 18004 h 541912"/>
                <a:gd name="connsiteX2" fmla="*/ 590498 w 700749"/>
                <a:gd name="connsiteY2" fmla="*/ 111437 h 541912"/>
                <a:gd name="connsiteX3" fmla="*/ 673654 w 700749"/>
                <a:gd name="connsiteY3" fmla="*/ 253456 h 541912"/>
                <a:gd name="connsiteX4" fmla="*/ 698881 w 700749"/>
                <a:gd name="connsiteY4" fmla="*/ 340349 h 541912"/>
                <a:gd name="connsiteX5" fmla="*/ 697012 w 700749"/>
                <a:gd name="connsiteY5" fmla="*/ 355298 h 541912"/>
                <a:gd name="connsiteX6" fmla="*/ 641886 w 700749"/>
                <a:gd name="connsiteY6" fmla="*/ 347823 h 541912"/>
                <a:gd name="connsiteX7" fmla="*/ 468100 w 700749"/>
                <a:gd name="connsiteY7" fmla="*/ 365576 h 541912"/>
                <a:gd name="connsiteX8" fmla="*/ 298986 w 700749"/>
                <a:gd name="connsiteY8" fmla="*/ 452469 h 541912"/>
                <a:gd name="connsiteX9" fmla="*/ 226108 w 700749"/>
                <a:gd name="connsiteY9" fmla="*/ 485170 h 541912"/>
                <a:gd name="connsiteX10" fmla="*/ 133610 w 700749"/>
                <a:gd name="connsiteY10" fmla="*/ 516003 h 541912"/>
                <a:gd name="connsiteX11" fmla="*/ 106514 w 700749"/>
                <a:gd name="connsiteY11" fmla="*/ 514135 h 541912"/>
                <a:gd name="connsiteX12" fmla="*/ 58863 w 700749"/>
                <a:gd name="connsiteY12" fmla="*/ 533756 h 541912"/>
                <a:gd name="connsiteX13" fmla="*/ 49520 w 700749"/>
                <a:gd name="connsiteY13" fmla="*/ 546836 h 541912"/>
                <a:gd name="connsiteX14" fmla="*/ 12146 w 700749"/>
                <a:gd name="connsiteY14" fmla="*/ 456206 h 541912"/>
                <a:gd name="connsiteX15" fmla="*/ 0 w 700749"/>
                <a:gd name="connsiteY15" fmla="*/ 402949 h 541912"/>
                <a:gd name="connsiteX16" fmla="*/ 0 w 700749"/>
                <a:gd name="connsiteY16" fmla="*/ 362773 h 541912"/>
                <a:gd name="connsiteX17" fmla="*/ 42979 w 700749"/>
                <a:gd name="connsiteY17" fmla="*/ 170300 h 541912"/>
                <a:gd name="connsiteX18" fmla="*/ 141084 w 700749"/>
                <a:gd name="connsiteY18" fmla="*/ 58180 h 541912"/>
                <a:gd name="connsiteX19" fmla="*/ 289643 w 700749"/>
                <a:gd name="connsiteY19" fmla="*/ 10529 h 541912"/>
                <a:gd name="connsiteX20" fmla="*/ 443808 w 700749"/>
                <a:gd name="connsiteY20" fmla="*/ 5858 h 54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00749" h="541912">
                  <a:moveTo>
                    <a:pt x="443808" y="5858"/>
                  </a:moveTo>
                  <a:cubicBezTo>
                    <a:pt x="458757" y="9595"/>
                    <a:pt x="473707" y="13332"/>
                    <a:pt x="487721" y="18004"/>
                  </a:cubicBezTo>
                  <a:cubicBezTo>
                    <a:pt x="535372" y="33888"/>
                    <a:pt x="567140" y="68458"/>
                    <a:pt x="590498" y="111437"/>
                  </a:cubicBezTo>
                  <a:cubicBezTo>
                    <a:pt x="615725" y="160023"/>
                    <a:pt x="644689" y="207674"/>
                    <a:pt x="673654" y="253456"/>
                  </a:cubicBezTo>
                  <a:cubicBezTo>
                    <a:pt x="691406" y="281486"/>
                    <a:pt x="695143" y="304844"/>
                    <a:pt x="698881" y="340349"/>
                  </a:cubicBezTo>
                  <a:cubicBezTo>
                    <a:pt x="699815" y="345955"/>
                    <a:pt x="704487" y="357167"/>
                    <a:pt x="697012" y="355298"/>
                  </a:cubicBezTo>
                  <a:cubicBezTo>
                    <a:pt x="685800" y="352495"/>
                    <a:pt x="654967" y="348758"/>
                    <a:pt x="641886" y="347823"/>
                  </a:cubicBezTo>
                  <a:cubicBezTo>
                    <a:pt x="600776" y="344086"/>
                    <a:pt x="521357" y="344086"/>
                    <a:pt x="468100" y="365576"/>
                  </a:cubicBezTo>
                  <a:cubicBezTo>
                    <a:pt x="408303" y="390803"/>
                    <a:pt x="358784" y="427242"/>
                    <a:pt x="298986" y="452469"/>
                  </a:cubicBezTo>
                  <a:cubicBezTo>
                    <a:pt x="276562" y="461812"/>
                    <a:pt x="249467" y="477696"/>
                    <a:pt x="226108" y="485170"/>
                  </a:cubicBezTo>
                  <a:cubicBezTo>
                    <a:pt x="196210" y="499185"/>
                    <a:pt x="164442" y="505726"/>
                    <a:pt x="133610" y="516003"/>
                  </a:cubicBezTo>
                  <a:cubicBezTo>
                    <a:pt x="126135" y="516938"/>
                    <a:pt x="113989" y="515069"/>
                    <a:pt x="106514" y="514135"/>
                  </a:cubicBezTo>
                  <a:cubicBezTo>
                    <a:pt x="86893" y="512266"/>
                    <a:pt x="71944" y="518806"/>
                    <a:pt x="58863" y="533756"/>
                  </a:cubicBezTo>
                  <a:cubicBezTo>
                    <a:pt x="54191" y="536559"/>
                    <a:pt x="54191" y="540296"/>
                    <a:pt x="49520" y="546836"/>
                  </a:cubicBezTo>
                  <a:cubicBezTo>
                    <a:pt x="34570" y="518806"/>
                    <a:pt x="22424" y="485170"/>
                    <a:pt x="12146" y="456206"/>
                  </a:cubicBezTo>
                  <a:cubicBezTo>
                    <a:pt x="7475" y="443125"/>
                    <a:pt x="0" y="421636"/>
                    <a:pt x="0" y="402949"/>
                  </a:cubicBezTo>
                  <a:cubicBezTo>
                    <a:pt x="0" y="389868"/>
                    <a:pt x="0" y="375853"/>
                    <a:pt x="0" y="362773"/>
                  </a:cubicBezTo>
                  <a:cubicBezTo>
                    <a:pt x="3737" y="297369"/>
                    <a:pt x="21490" y="231966"/>
                    <a:pt x="42979" y="170300"/>
                  </a:cubicBezTo>
                  <a:cubicBezTo>
                    <a:pt x="59797" y="120781"/>
                    <a:pt x="94368" y="82473"/>
                    <a:pt x="141084" y="58180"/>
                  </a:cubicBezTo>
                  <a:cubicBezTo>
                    <a:pt x="187801" y="33888"/>
                    <a:pt x="238255" y="19873"/>
                    <a:pt x="289643" y="10529"/>
                  </a:cubicBezTo>
                  <a:cubicBezTo>
                    <a:pt x="340097" y="3055"/>
                    <a:pt x="392420" y="-6289"/>
                    <a:pt x="443808" y="5858"/>
                  </a:cubicBezTo>
                  <a:close/>
                </a:path>
              </a:pathLst>
            </a:custGeom>
            <a:solidFill>
              <a:schemeClr val="accent3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3C5F3D8-AEEE-4068-862B-E68B108CF90D}"/>
                </a:ext>
              </a:extLst>
            </p:cNvPr>
            <p:cNvSpPr/>
            <p:nvPr/>
          </p:nvSpPr>
          <p:spPr>
            <a:xfrm flipH="1">
              <a:off x="5950949" y="1667051"/>
              <a:ext cx="457115" cy="409241"/>
            </a:xfrm>
            <a:custGeom>
              <a:avLst/>
              <a:gdLst>
                <a:gd name="connsiteX0" fmla="*/ 423532 w 457115"/>
                <a:gd name="connsiteY0" fmla="*/ 813 h 409241"/>
                <a:gd name="connsiteX1" fmla="*/ 420585 w 457115"/>
                <a:gd name="connsiteY1" fmla="*/ 3851 h 409241"/>
                <a:gd name="connsiteX2" fmla="*/ 377128 w 457115"/>
                <a:gd name="connsiteY2" fmla="*/ 17847 h 409241"/>
                <a:gd name="connsiteX3" fmla="*/ 235705 w 457115"/>
                <a:gd name="connsiteY3" fmla="*/ 47310 h 409241"/>
                <a:gd name="connsiteX4" fmla="*/ 159101 w 457115"/>
                <a:gd name="connsiteY4" fmla="*/ 63514 h 409241"/>
                <a:gd name="connsiteX5" fmla="*/ 100175 w 457115"/>
                <a:gd name="connsiteY5" fmla="*/ 77509 h 409241"/>
                <a:gd name="connsiteX6" fmla="*/ 101346 w 457115"/>
                <a:gd name="connsiteY6" fmla="*/ 81608 h 409241"/>
                <a:gd name="connsiteX7" fmla="*/ 3684 w 457115"/>
                <a:gd name="connsiteY7" fmla="*/ 49519 h 409241"/>
                <a:gd name="connsiteX8" fmla="*/ 8103 w 457115"/>
                <a:gd name="connsiteY8" fmla="*/ 59094 h 409241"/>
                <a:gd name="connsiteX9" fmla="*/ 103859 w 457115"/>
                <a:gd name="connsiteY9" fmla="*/ 90768 h 409241"/>
                <a:gd name="connsiteX10" fmla="*/ 103920 w 457115"/>
                <a:gd name="connsiteY10" fmla="*/ 90616 h 409241"/>
                <a:gd name="connsiteX11" fmla="*/ 104595 w 457115"/>
                <a:gd name="connsiteY11" fmla="*/ 92977 h 409241"/>
                <a:gd name="connsiteX12" fmla="*/ 122272 w 457115"/>
                <a:gd name="connsiteY12" fmla="*/ 130542 h 409241"/>
                <a:gd name="connsiteX13" fmla="*/ 136267 w 457115"/>
                <a:gd name="connsiteY13" fmla="*/ 199044 h 409241"/>
                <a:gd name="connsiteX14" fmla="*/ 100911 w 457115"/>
                <a:gd name="connsiteY14" fmla="*/ 267546 h 409241"/>
                <a:gd name="connsiteX15" fmla="*/ 90500 w 457115"/>
                <a:gd name="connsiteY15" fmla="*/ 280880 h 409241"/>
                <a:gd name="connsiteX16" fmla="*/ 0 w 457115"/>
                <a:gd name="connsiteY16" fmla="*/ 233662 h 409241"/>
                <a:gd name="connsiteX17" fmla="*/ 2946 w 457115"/>
                <a:gd name="connsiteY17" fmla="*/ 243974 h 409241"/>
                <a:gd name="connsiteX18" fmla="*/ 85385 w 457115"/>
                <a:gd name="connsiteY18" fmla="*/ 287430 h 409241"/>
                <a:gd name="connsiteX19" fmla="*/ 85167 w 457115"/>
                <a:gd name="connsiteY19" fmla="*/ 287710 h 409241"/>
                <a:gd name="connsiteX20" fmla="*/ 92073 w 457115"/>
                <a:gd name="connsiteY20" fmla="*/ 302902 h 409241"/>
                <a:gd name="connsiteX21" fmla="*/ 245280 w 457115"/>
                <a:gd name="connsiteY21" fmla="*/ 392027 h 409241"/>
                <a:gd name="connsiteX22" fmla="*/ 341035 w 457115"/>
                <a:gd name="connsiteY22" fmla="*/ 408233 h 409241"/>
                <a:gd name="connsiteX23" fmla="*/ 426478 w 457115"/>
                <a:gd name="connsiteY23" fmla="*/ 312478 h 409241"/>
                <a:gd name="connsiteX24" fmla="*/ 455941 w 457115"/>
                <a:gd name="connsiteY24" fmla="*/ 174737 h 409241"/>
                <a:gd name="connsiteX25" fmla="*/ 452259 w 457115"/>
                <a:gd name="connsiteY25" fmla="*/ 77509 h 409241"/>
                <a:gd name="connsiteX26" fmla="*/ 444892 w 457115"/>
                <a:gd name="connsiteY26" fmla="*/ 38471 h 409241"/>
                <a:gd name="connsiteX27" fmla="*/ 428688 w 457115"/>
                <a:gd name="connsiteY27" fmla="*/ 6061 h 409241"/>
                <a:gd name="connsiteX28" fmla="*/ 423532 w 457115"/>
                <a:gd name="connsiteY28" fmla="*/ 813 h 40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57115" h="409241">
                  <a:moveTo>
                    <a:pt x="423532" y="813"/>
                  </a:moveTo>
                  <a:cubicBezTo>
                    <a:pt x="421506" y="-568"/>
                    <a:pt x="419849" y="-568"/>
                    <a:pt x="420585" y="3851"/>
                  </a:cubicBezTo>
                  <a:cubicBezTo>
                    <a:pt x="418376" y="6061"/>
                    <a:pt x="385967" y="16373"/>
                    <a:pt x="377128" y="17847"/>
                  </a:cubicBezTo>
                  <a:cubicBezTo>
                    <a:pt x="315992" y="29632"/>
                    <a:pt x="296104" y="34051"/>
                    <a:pt x="235705" y="47310"/>
                  </a:cubicBezTo>
                  <a:cubicBezTo>
                    <a:pt x="207715" y="53202"/>
                    <a:pt x="187091" y="59095"/>
                    <a:pt x="159101" y="63514"/>
                  </a:cubicBezTo>
                  <a:cubicBezTo>
                    <a:pt x="142160" y="66460"/>
                    <a:pt x="101648" y="70879"/>
                    <a:pt x="100175" y="77509"/>
                  </a:cubicBezTo>
                  <a:lnTo>
                    <a:pt x="101346" y="81608"/>
                  </a:lnTo>
                  <a:lnTo>
                    <a:pt x="3684" y="49519"/>
                  </a:lnTo>
                  <a:lnTo>
                    <a:pt x="8103" y="59094"/>
                  </a:lnTo>
                  <a:lnTo>
                    <a:pt x="103859" y="90768"/>
                  </a:lnTo>
                  <a:lnTo>
                    <a:pt x="103920" y="90616"/>
                  </a:lnTo>
                  <a:lnTo>
                    <a:pt x="104595" y="92977"/>
                  </a:lnTo>
                  <a:cubicBezTo>
                    <a:pt x="114906" y="109918"/>
                    <a:pt x="115643" y="115074"/>
                    <a:pt x="122272" y="130542"/>
                  </a:cubicBezTo>
                  <a:cubicBezTo>
                    <a:pt x="128165" y="146748"/>
                    <a:pt x="137003" y="182103"/>
                    <a:pt x="136267" y="199044"/>
                  </a:cubicBezTo>
                  <a:cubicBezTo>
                    <a:pt x="134057" y="229980"/>
                    <a:pt x="119326" y="243239"/>
                    <a:pt x="100911" y="267546"/>
                  </a:cubicBezTo>
                  <a:lnTo>
                    <a:pt x="90500" y="280880"/>
                  </a:lnTo>
                  <a:lnTo>
                    <a:pt x="0" y="233662"/>
                  </a:lnTo>
                  <a:lnTo>
                    <a:pt x="2946" y="243974"/>
                  </a:lnTo>
                  <a:lnTo>
                    <a:pt x="85385" y="287430"/>
                  </a:lnTo>
                  <a:lnTo>
                    <a:pt x="85167" y="287710"/>
                  </a:lnTo>
                  <a:cubicBezTo>
                    <a:pt x="82496" y="292958"/>
                    <a:pt x="83601" y="297377"/>
                    <a:pt x="92073" y="302902"/>
                  </a:cubicBezTo>
                  <a:cubicBezTo>
                    <a:pt x="141423" y="335311"/>
                    <a:pt x="192984" y="363301"/>
                    <a:pt x="245280" y="392027"/>
                  </a:cubicBezTo>
                  <a:cubicBezTo>
                    <a:pt x="269587" y="405286"/>
                    <a:pt x="310836" y="411915"/>
                    <a:pt x="341035" y="408233"/>
                  </a:cubicBezTo>
                  <a:cubicBezTo>
                    <a:pt x="361660" y="390555"/>
                    <a:pt x="410274" y="352989"/>
                    <a:pt x="426478" y="312478"/>
                  </a:cubicBezTo>
                  <a:cubicBezTo>
                    <a:pt x="436791" y="285961"/>
                    <a:pt x="455205" y="193888"/>
                    <a:pt x="455941" y="174737"/>
                  </a:cubicBezTo>
                  <a:cubicBezTo>
                    <a:pt x="458151" y="142328"/>
                    <a:pt x="457414" y="109918"/>
                    <a:pt x="452259" y="77509"/>
                  </a:cubicBezTo>
                  <a:cubicBezTo>
                    <a:pt x="450049" y="61304"/>
                    <a:pt x="449312" y="53939"/>
                    <a:pt x="444892" y="38471"/>
                  </a:cubicBezTo>
                  <a:cubicBezTo>
                    <a:pt x="443420" y="32578"/>
                    <a:pt x="433844" y="11217"/>
                    <a:pt x="428688" y="6061"/>
                  </a:cubicBezTo>
                  <a:cubicBezTo>
                    <a:pt x="427951" y="4956"/>
                    <a:pt x="425557" y="2194"/>
                    <a:pt x="423532" y="813"/>
                  </a:cubicBezTo>
                  <a:close/>
                </a:path>
              </a:pathLst>
            </a:custGeom>
            <a:solidFill>
              <a:schemeClr val="accent5"/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A2A845A-9F08-4E8B-A248-C4D7546C0011}"/>
                </a:ext>
              </a:extLst>
            </p:cNvPr>
            <p:cNvSpPr/>
            <p:nvPr/>
          </p:nvSpPr>
          <p:spPr>
            <a:xfrm flipH="1">
              <a:off x="6366815" y="1657643"/>
              <a:ext cx="66292" cy="95755"/>
            </a:xfrm>
            <a:custGeom>
              <a:avLst/>
              <a:gdLst>
                <a:gd name="connsiteX0" fmla="*/ 92499 w 84089"/>
                <a:gd name="connsiteY0" fmla="*/ 0 h 121463"/>
                <a:gd name="connsiteX1" fmla="*/ 92499 w 84089"/>
                <a:gd name="connsiteY1" fmla="*/ 96236 h 121463"/>
                <a:gd name="connsiteX2" fmla="*/ 72878 w 84089"/>
                <a:gd name="connsiteY2" fmla="*/ 128004 h 121463"/>
                <a:gd name="connsiteX3" fmla="*/ 41111 w 84089"/>
                <a:gd name="connsiteY3" fmla="*/ 76615 h 121463"/>
                <a:gd name="connsiteX4" fmla="*/ 0 w 84089"/>
                <a:gd name="connsiteY4" fmla="*/ 31767 h 121463"/>
                <a:gd name="connsiteX5" fmla="*/ 92499 w 84089"/>
                <a:gd name="connsiteY5" fmla="*/ 0 h 1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089" h="121463">
                  <a:moveTo>
                    <a:pt x="92499" y="0"/>
                  </a:moveTo>
                  <a:cubicBezTo>
                    <a:pt x="92499" y="31767"/>
                    <a:pt x="92499" y="63535"/>
                    <a:pt x="92499" y="96236"/>
                  </a:cubicBezTo>
                  <a:cubicBezTo>
                    <a:pt x="92499" y="128004"/>
                    <a:pt x="88762" y="128004"/>
                    <a:pt x="72878" y="128004"/>
                  </a:cubicBezTo>
                  <a:cubicBezTo>
                    <a:pt x="60732" y="126135"/>
                    <a:pt x="43914" y="81287"/>
                    <a:pt x="41111" y="76615"/>
                  </a:cubicBezTo>
                  <a:cubicBezTo>
                    <a:pt x="29899" y="58863"/>
                    <a:pt x="17752" y="42979"/>
                    <a:pt x="0" y="31767"/>
                  </a:cubicBezTo>
                  <a:cubicBezTo>
                    <a:pt x="30833" y="20555"/>
                    <a:pt x="61666" y="10278"/>
                    <a:pt x="92499" y="0"/>
                  </a:cubicBezTo>
                  <a:close/>
                </a:path>
              </a:pathLst>
            </a:custGeom>
            <a:solidFill>
              <a:srgbClr val="9A621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9058BB8-2B8B-4B92-AA7E-1F505C2038DD}"/>
              </a:ext>
            </a:extLst>
          </p:cNvPr>
          <p:cNvSpPr txBox="1"/>
          <p:nvPr/>
        </p:nvSpPr>
        <p:spPr>
          <a:xfrm>
            <a:off x="774385" y="4341020"/>
            <a:ext cx="32876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Easy to change colors, photos and Text. </a:t>
            </a:r>
          </a:p>
        </p:txBody>
      </p:sp>
      <p:sp>
        <p:nvSpPr>
          <p:cNvPr id="13" name="Text Placeholder 27">
            <a:extLst>
              <a:ext uri="{FF2B5EF4-FFF2-40B4-BE49-F238E27FC236}">
                <a16:creationId xmlns:a16="http://schemas.microsoft.com/office/drawing/2014/main" id="{9DD3B046-EE72-4E33-A10B-DDE415E156A2}"/>
              </a:ext>
            </a:extLst>
          </p:cNvPr>
          <p:cNvSpPr txBox="1">
            <a:spLocks/>
          </p:cNvSpPr>
          <p:nvPr/>
        </p:nvSpPr>
        <p:spPr>
          <a:xfrm>
            <a:off x="774385" y="5879710"/>
            <a:ext cx="2597428" cy="432048"/>
          </a:xfrm>
          <a:prstGeom prst="roundRect">
            <a:avLst>
              <a:gd name="adj" fmla="val 22953"/>
            </a:avLst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algn="ctr">
              <a:defRPr sz="1400">
                <a:solidFill>
                  <a:schemeClr val="lt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en-US" altLang="ko-KR" sz="1800" dirty="0"/>
              <a:t>INFOGRAPHIC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F7079A4-6094-44D3-B054-3A81468B3D24}"/>
              </a:ext>
            </a:extLst>
          </p:cNvPr>
          <p:cNvSpPr txBox="1"/>
          <p:nvPr/>
        </p:nvSpPr>
        <p:spPr>
          <a:xfrm>
            <a:off x="774385" y="1685788"/>
            <a:ext cx="2840771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3200" dirty="0">
                <a:cs typeface="Arial" pitchFamily="34" charset="0"/>
              </a:rPr>
              <a:t> Layout</a:t>
            </a:r>
          </a:p>
          <a:p>
            <a:r>
              <a:rPr lang="en-GB" altLang="ko-KR" sz="3200" dirty="0">
                <a:cs typeface="Arial" pitchFamily="34" charset="0"/>
              </a:rPr>
              <a:t>Clean Text Slide for your Presentation</a:t>
            </a:r>
            <a:endParaRPr lang="ko-KR" altLang="en-US" sz="3200" dirty="0">
              <a:cs typeface="Arial" pitchFamily="34" charset="0"/>
            </a:endParaRPr>
          </a:p>
        </p:txBody>
      </p:sp>
      <p:sp>
        <p:nvSpPr>
          <p:cNvPr id="40" name="Arrow: Curved Left 39">
            <a:extLst>
              <a:ext uri="{FF2B5EF4-FFF2-40B4-BE49-F238E27FC236}">
                <a16:creationId xmlns:a16="http://schemas.microsoft.com/office/drawing/2014/main" id="{C75A975E-165B-4244-9EB5-FBD355CC98BF}"/>
              </a:ext>
            </a:extLst>
          </p:cNvPr>
          <p:cNvSpPr/>
          <p:nvPr/>
        </p:nvSpPr>
        <p:spPr>
          <a:xfrm rot="15573287">
            <a:off x="8141012" y="1306302"/>
            <a:ext cx="1195968" cy="2792169"/>
          </a:xfrm>
          <a:prstGeom prst="curvedLeftArrow">
            <a:avLst>
              <a:gd name="adj1" fmla="val 18320"/>
              <a:gd name="adj2" fmla="val 43599"/>
              <a:gd name="adj3" fmla="val 4807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Arrow: Curved Left 40">
            <a:extLst>
              <a:ext uri="{FF2B5EF4-FFF2-40B4-BE49-F238E27FC236}">
                <a16:creationId xmlns:a16="http://schemas.microsoft.com/office/drawing/2014/main" id="{497E1DE5-3C52-4D5C-9C84-7D7AADDC67C4}"/>
              </a:ext>
            </a:extLst>
          </p:cNvPr>
          <p:cNvSpPr/>
          <p:nvPr/>
        </p:nvSpPr>
        <p:spPr>
          <a:xfrm rot="15986588">
            <a:off x="8484131" y="3570218"/>
            <a:ext cx="881553" cy="2058119"/>
          </a:xfrm>
          <a:prstGeom prst="curvedLeftArrow">
            <a:avLst>
              <a:gd name="adj1" fmla="val 18320"/>
              <a:gd name="adj2" fmla="val 43599"/>
              <a:gd name="adj3" fmla="val 4874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2" name="Arrow: Curved Left 41">
            <a:extLst>
              <a:ext uri="{FF2B5EF4-FFF2-40B4-BE49-F238E27FC236}">
                <a16:creationId xmlns:a16="http://schemas.microsoft.com/office/drawing/2014/main" id="{B3E6CC7E-C438-4CE4-A627-09C9DF11321F}"/>
              </a:ext>
            </a:extLst>
          </p:cNvPr>
          <p:cNvSpPr/>
          <p:nvPr/>
        </p:nvSpPr>
        <p:spPr>
          <a:xfrm rot="7560674" flipH="1">
            <a:off x="4330035" y="473529"/>
            <a:ext cx="1585887" cy="3702494"/>
          </a:xfrm>
          <a:prstGeom prst="curvedLeftArrow">
            <a:avLst>
              <a:gd name="adj1" fmla="val 18320"/>
              <a:gd name="adj2" fmla="val 43599"/>
              <a:gd name="adj3" fmla="val 4807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Arrow: Curved Left 42">
            <a:extLst>
              <a:ext uri="{FF2B5EF4-FFF2-40B4-BE49-F238E27FC236}">
                <a16:creationId xmlns:a16="http://schemas.microsoft.com/office/drawing/2014/main" id="{7F0424A9-383C-4E50-83CF-9163AF0FF8E9}"/>
              </a:ext>
            </a:extLst>
          </p:cNvPr>
          <p:cNvSpPr/>
          <p:nvPr/>
        </p:nvSpPr>
        <p:spPr>
          <a:xfrm rot="3098838" flipH="1">
            <a:off x="4903979" y="4309318"/>
            <a:ext cx="881553" cy="2058119"/>
          </a:xfrm>
          <a:prstGeom prst="curvedLeftArrow">
            <a:avLst>
              <a:gd name="adj1" fmla="val 18320"/>
              <a:gd name="adj2" fmla="val 43599"/>
              <a:gd name="adj3" fmla="val 48741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4" name="Graphic 116">
            <a:extLst>
              <a:ext uri="{FF2B5EF4-FFF2-40B4-BE49-F238E27FC236}">
                <a16:creationId xmlns:a16="http://schemas.microsoft.com/office/drawing/2014/main" id="{9547E8D1-8E6B-40B5-9DF1-666F6DB5DF40}"/>
              </a:ext>
            </a:extLst>
          </p:cNvPr>
          <p:cNvSpPr/>
          <p:nvPr/>
        </p:nvSpPr>
        <p:spPr>
          <a:xfrm>
            <a:off x="9634042" y="3173363"/>
            <a:ext cx="559698" cy="559705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Graphic 116">
            <a:extLst>
              <a:ext uri="{FF2B5EF4-FFF2-40B4-BE49-F238E27FC236}">
                <a16:creationId xmlns:a16="http://schemas.microsoft.com/office/drawing/2014/main" id="{FE90F7AA-637F-4572-B6BE-511C03040AD3}"/>
              </a:ext>
            </a:extLst>
          </p:cNvPr>
          <p:cNvSpPr/>
          <p:nvPr/>
        </p:nvSpPr>
        <p:spPr>
          <a:xfrm>
            <a:off x="9099020" y="3400690"/>
            <a:ext cx="433916" cy="433921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Graphic 116">
            <a:extLst>
              <a:ext uri="{FF2B5EF4-FFF2-40B4-BE49-F238E27FC236}">
                <a16:creationId xmlns:a16="http://schemas.microsoft.com/office/drawing/2014/main" id="{425A4506-FFAD-40E0-86B0-FAA85F14DC94}"/>
              </a:ext>
            </a:extLst>
          </p:cNvPr>
          <p:cNvSpPr/>
          <p:nvPr/>
        </p:nvSpPr>
        <p:spPr>
          <a:xfrm>
            <a:off x="4974808" y="5491204"/>
            <a:ext cx="559698" cy="559705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Graphic 116">
            <a:extLst>
              <a:ext uri="{FF2B5EF4-FFF2-40B4-BE49-F238E27FC236}">
                <a16:creationId xmlns:a16="http://schemas.microsoft.com/office/drawing/2014/main" id="{7EDC8EF1-002E-42F6-88FC-0CD1A3CED35A}"/>
              </a:ext>
            </a:extLst>
          </p:cNvPr>
          <p:cNvSpPr/>
          <p:nvPr/>
        </p:nvSpPr>
        <p:spPr>
          <a:xfrm>
            <a:off x="5406518" y="6143580"/>
            <a:ext cx="433916" cy="433921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Graphic 116">
            <a:extLst>
              <a:ext uri="{FF2B5EF4-FFF2-40B4-BE49-F238E27FC236}">
                <a16:creationId xmlns:a16="http://schemas.microsoft.com/office/drawing/2014/main" id="{63524BA8-A5BC-4E14-BED4-AD9B0E800BC4}"/>
              </a:ext>
            </a:extLst>
          </p:cNvPr>
          <p:cNvSpPr/>
          <p:nvPr/>
        </p:nvSpPr>
        <p:spPr>
          <a:xfrm>
            <a:off x="9638567" y="5128718"/>
            <a:ext cx="433916" cy="433921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Graphic 116">
            <a:extLst>
              <a:ext uri="{FF2B5EF4-FFF2-40B4-BE49-F238E27FC236}">
                <a16:creationId xmlns:a16="http://schemas.microsoft.com/office/drawing/2014/main" id="{D9E65454-FFA5-4B98-A9DD-91F0A346C7B4}"/>
              </a:ext>
            </a:extLst>
          </p:cNvPr>
          <p:cNvSpPr/>
          <p:nvPr/>
        </p:nvSpPr>
        <p:spPr>
          <a:xfrm>
            <a:off x="8922217" y="5389886"/>
            <a:ext cx="669294" cy="669302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Graphic 116">
            <a:extLst>
              <a:ext uri="{FF2B5EF4-FFF2-40B4-BE49-F238E27FC236}">
                <a16:creationId xmlns:a16="http://schemas.microsoft.com/office/drawing/2014/main" id="{16DF5F91-3495-4261-9D58-799C533AAA4A}"/>
              </a:ext>
            </a:extLst>
          </p:cNvPr>
          <p:cNvSpPr/>
          <p:nvPr/>
        </p:nvSpPr>
        <p:spPr>
          <a:xfrm>
            <a:off x="2333957" y="1890855"/>
            <a:ext cx="433916" cy="433921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Graphic 116">
            <a:extLst>
              <a:ext uri="{FF2B5EF4-FFF2-40B4-BE49-F238E27FC236}">
                <a16:creationId xmlns:a16="http://schemas.microsoft.com/office/drawing/2014/main" id="{45995A9A-6A68-4907-8A3A-545A13010231}"/>
              </a:ext>
            </a:extLst>
          </p:cNvPr>
          <p:cNvSpPr/>
          <p:nvPr/>
        </p:nvSpPr>
        <p:spPr>
          <a:xfrm>
            <a:off x="2652021" y="1465102"/>
            <a:ext cx="669294" cy="669302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Graphic 116">
            <a:extLst>
              <a:ext uri="{FF2B5EF4-FFF2-40B4-BE49-F238E27FC236}">
                <a16:creationId xmlns:a16="http://schemas.microsoft.com/office/drawing/2014/main" id="{49551EA8-F8D7-4331-8DAF-80090156F147}"/>
              </a:ext>
            </a:extLst>
          </p:cNvPr>
          <p:cNvSpPr/>
          <p:nvPr/>
        </p:nvSpPr>
        <p:spPr>
          <a:xfrm>
            <a:off x="4812518" y="6145434"/>
            <a:ext cx="433916" cy="433921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Graphic 116">
            <a:extLst>
              <a:ext uri="{FF2B5EF4-FFF2-40B4-BE49-F238E27FC236}">
                <a16:creationId xmlns:a16="http://schemas.microsoft.com/office/drawing/2014/main" id="{D1DE0529-603B-40F2-A89E-148A003682F9}"/>
              </a:ext>
            </a:extLst>
          </p:cNvPr>
          <p:cNvSpPr/>
          <p:nvPr/>
        </p:nvSpPr>
        <p:spPr>
          <a:xfrm>
            <a:off x="6754294" y="3523968"/>
            <a:ext cx="385806" cy="385811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Graphic 116">
            <a:extLst>
              <a:ext uri="{FF2B5EF4-FFF2-40B4-BE49-F238E27FC236}">
                <a16:creationId xmlns:a16="http://schemas.microsoft.com/office/drawing/2014/main" id="{4AF1A3AE-F790-47A9-AEC7-090190776822}"/>
              </a:ext>
            </a:extLst>
          </p:cNvPr>
          <p:cNvSpPr/>
          <p:nvPr/>
        </p:nvSpPr>
        <p:spPr>
          <a:xfrm>
            <a:off x="7244697" y="4416757"/>
            <a:ext cx="299103" cy="299106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Graphic 116">
            <a:extLst>
              <a:ext uri="{FF2B5EF4-FFF2-40B4-BE49-F238E27FC236}">
                <a16:creationId xmlns:a16="http://schemas.microsoft.com/office/drawing/2014/main" id="{D588A9F8-55A5-48C4-B6D0-436EE9FF2D76}"/>
              </a:ext>
            </a:extLst>
          </p:cNvPr>
          <p:cNvSpPr/>
          <p:nvPr/>
        </p:nvSpPr>
        <p:spPr>
          <a:xfrm>
            <a:off x="6862340" y="4362081"/>
            <a:ext cx="299103" cy="299106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Graphic 116">
            <a:extLst>
              <a:ext uri="{FF2B5EF4-FFF2-40B4-BE49-F238E27FC236}">
                <a16:creationId xmlns:a16="http://schemas.microsoft.com/office/drawing/2014/main" id="{EBB9F9DF-7926-4198-AC9D-2F2AECC28676}"/>
              </a:ext>
            </a:extLst>
          </p:cNvPr>
          <p:cNvSpPr/>
          <p:nvPr/>
        </p:nvSpPr>
        <p:spPr>
          <a:xfrm>
            <a:off x="5699301" y="3278827"/>
            <a:ext cx="385806" cy="385811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Graphic 116">
            <a:extLst>
              <a:ext uri="{FF2B5EF4-FFF2-40B4-BE49-F238E27FC236}">
                <a16:creationId xmlns:a16="http://schemas.microsoft.com/office/drawing/2014/main" id="{00CCA712-C2B4-4A0D-A7A0-50379480C68F}"/>
              </a:ext>
            </a:extLst>
          </p:cNvPr>
          <p:cNvSpPr/>
          <p:nvPr/>
        </p:nvSpPr>
        <p:spPr>
          <a:xfrm>
            <a:off x="6411791" y="3950701"/>
            <a:ext cx="299103" cy="299106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Graphic 116">
            <a:extLst>
              <a:ext uri="{FF2B5EF4-FFF2-40B4-BE49-F238E27FC236}">
                <a16:creationId xmlns:a16="http://schemas.microsoft.com/office/drawing/2014/main" id="{41D8892E-02C0-40D0-B0AD-FAA8B923B98C}"/>
              </a:ext>
            </a:extLst>
          </p:cNvPr>
          <p:cNvSpPr/>
          <p:nvPr/>
        </p:nvSpPr>
        <p:spPr>
          <a:xfrm>
            <a:off x="5786004" y="4062975"/>
            <a:ext cx="299103" cy="299106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Graphic 116">
            <a:extLst>
              <a:ext uri="{FF2B5EF4-FFF2-40B4-BE49-F238E27FC236}">
                <a16:creationId xmlns:a16="http://schemas.microsoft.com/office/drawing/2014/main" id="{0D9B9342-8FA7-4AAE-87E3-E2B35DE3A7D9}"/>
              </a:ext>
            </a:extLst>
          </p:cNvPr>
          <p:cNvSpPr/>
          <p:nvPr/>
        </p:nvSpPr>
        <p:spPr>
          <a:xfrm>
            <a:off x="7391427" y="3690295"/>
            <a:ext cx="597854" cy="597862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3" name="Graphic 116">
            <a:extLst>
              <a:ext uri="{FF2B5EF4-FFF2-40B4-BE49-F238E27FC236}">
                <a16:creationId xmlns:a16="http://schemas.microsoft.com/office/drawing/2014/main" id="{3D920B97-C0A4-4B80-8197-502F9726B776}"/>
              </a:ext>
            </a:extLst>
          </p:cNvPr>
          <p:cNvSpPr/>
          <p:nvPr/>
        </p:nvSpPr>
        <p:spPr>
          <a:xfrm>
            <a:off x="6808351" y="4984283"/>
            <a:ext cx="463497" cy="463502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4" name="Graphic 116">
            <a:extLst>
              <a:ext uri="{FF2B5EF4-FFF2-40B4-BE49-F238E27FC236}">
                <a16:creationId xmlns:a16="http://schemas.microsoft.com/office/drawing/2014/main" id="{698CA91F-3E09-4785-850A-F2F8667DFF40}"/>
              </a:ext>
            </a:extLst>
          </p:cNvPr>
          <p:cNvSpPr/>
          <p:nvPr/>
        </p:nvSpPr>
        <p:spPr>
          <a:xfrm>
            <a:off x="6209716" y="4420465"/>
            <a:ext cx="463497" cy="463502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C458B0-FBBC-4BB1-818D-1CDAB3A9AFC5}"/>
              </a:ext>
            </a:extLst>
          </p:cNvPr>
          <p:cNvSpPr/>
          <p:nvPr/>
        </p:nvSpPr>
        <p:spPr>
          <a:xfrm rot="16200000" flipH="1">
            <a:off x="1743089" y="2753670"/>
            <a:ext cx="653827" cy="4140000"/>
          </a:xfrm>
          <a:prstGeom prst="rect">
            <a:avLst/>
          </a:prstGeom>
          <a:gradFill>
            <a:gsLst>
              <a:gs pos="0">
                <a:schemeClr val="accent2">
                  <a:lumMod val="80000"/>
                </a:schemeClr>
              </a:gs>
              <a:gs pos="100000">
                <a:schemeClr val="accent2">
                  <a:lumMod val="8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6D6601-2A1E-47F8-8875-B35265E54129}"/>
              </a:ext>
            </a:extLst>
          </p:cNvPr>
          <p:cNvSpPr/>
          <p:nvPr/>
        </p:nvSpPr>
        <p:spPr>
          <a:xfrm flipH="1">
            <a:off x="4643573" y="3951811"/>
            <a:ext cx="864000" cy="864000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90000"/>
                  <a:lumOff val="10000"/>
                </a:schemeClr>
              </a:gs>
              <a:gs pos="68000">
                <a:schemeClr val="accent2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9E76DD-1196-4829-973E-7D6173B97D8F}"/>
              </a:ext>
            </a:extLst>
          </p:cNvPr>
          <p:cNvSpPr/>
          <p:nvPr/>
        </p:nvSpPr>
        <p:spPr>
          <a:xfrm rot="16200000" flipH="1">
            <a:off x="1746002" y="1016061"/>
            <a:ext cx="648000" cy="4140000"/>
          </a:xfrm>
          <a:prstGeom prst="rect">
            <a:avLst/>
          </a:prstGeom>
          <a:gradFill>
            <a:gsLst>
              <a:gs pos="0">
                <a:schemeClr val="accent1">
                  <a:lumMod val="80000"/>
                </a:schemeClr>
              </a:gs>
              <a:gs pos="68000">
                <a:schemeClr val="accent1">
                  <a:lumMod val="8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/>
          </a:p>
        </p:txBody>
      </p:sp>
      <p:sp>
        <p:nvSpPr>
          <p:cNvPr id="6" name="Rectangle 15">
            <a:extLst>
              <a:ext uri="{FF2B5EF4-FFF2-40B4-BE49-F238E27FC236}">
                <a16:creationId xmlns:a16="http://schemas.microsoft.com/office/drawing/2014/main" id="{56CD8C7C-A157-4AD9-9819-0E972A133C09}"/>
              </a:ext>
            </a:extLst>
          </p:cNvPr>
          <p:cNvSpPr/>
          <p:nvPr/>
        </p:nvSpPr>
        <p:spPr>
          <a:xfrm rot="16200000" flipH="1">
            <a:off x="3791916" y="3107288"/>
            <a:ext cx="1200258" cy="504083"/>
          </a:xfrm>
          <a:custGeom>
            <a:avLst/>
            <a:gdLst>
              <a:gd name="connsiteX0" fmla="*/ 0 w 792088"/>
              <a:gd name="connsiteY0" fmla="*/ 0 h 163995"/>
              <a:gd name="connsiteX1" fmla="*/ 792088 w 792088"/>
              <a:gd name="connsiteY1" fmla="*/ 0 h 163995"/>
              <a:gd name="connsiteX2" fmla="*/ 792088 w 792088"/>
              <a:gd name="connsiteY2" fmla="*/ 163995 h 163995"/>
              <a:gd name="connsiteX3" fmla="*/ 0 w 792088"/>
              <a:gd name="connsiteY3" fmla="*/ 163995 h 163995"/>
              <a:gd name="connsiteX4" fmla="*/ 0 w 792088"/>
              <a:gd name="connsiteY4" fmla="*/ 0 h 163995"/>
              <a:gd name="connsiteX0" fmla="*/ 115410 w 792088"/>
              <a:gd name="connsiteY0" fmla="*/ 0 h 323793"/>
              <a:gd name="connsiteX1" fmla="*/ 792088 w 792088"/>
              <a:gd name="connsiteY1" fmla="*/ 159798 h 323793"/>
              <a:gd name="connsiteX2" fmla="*/ 792088 w 792088"/>
              <a:gd name="connsiteY2" fmla="*/ 323793 h 323793"/>
              <a:gd name="connsiteX3" fmla="*/ 0 w 792088"/>
              <a:gd name="connsiteY3" fmla="*/ 323793 h 323793"/>
              <a:gd name="connsiteX4" fmla="*/ 115410 w 792088"/>
              <a:gd name="connsiteY4" fmla="*/ 0 h 323793"/>
              <a:gd name="connsiteX0" fmla="*/ 115410 w 797373"/>
              <a:gd name="connsiteY0" fmla="*/ 4054 h 327847"/>
              <a:gd name="connsiteX1" fmla="*/ 797373 w 797373"/>
              <a:gd name="connsiteY1" fmla="*/ 0 h 327847"/>
              <a:gd name="connsiteX2" fmla="*/ 792088 w 797373"/>
              <a:gd name="connsiteY2" fmla="*/ 327847 h 327847"/>
              <a:gd name="connsiteX3" fmla="*/ 0 w 797373"/>
              <a:gd name="connsiteY3" fmla="*/ 327847 h 327847"/>
              <a:gd name="connsiteX4" fmla="*/ 115410 w 797373"/>
              <a:gd name="connsiteY4" fmla="*/ 4054 h 327847"/>
              <a:gd name="connsiteX0" fmla="*/ 115410 w 797373"/>
              <a:gd name="connsiteY0" fmla="*/ 0 h 323793"/>
              <a:gd name="connsiteX1" fmla="*/ 797373 w 797373"/>
              <a:gd name="connsiteY1" fmla="*/ 1231 h 323793"/>
              <a:gd name="connsiteX2" fmla="*/ 792088 w 797373"/>
              <a:gd name="connsiteY2" fmla="*/ 323793 h 323793"/>
              <a:gd name="connsiteX3" fmla="*/ 0 w 797373"/>
              <a:gd name="connsiteY3" fmla="*/ 323793 h 323793"/>
              <a:gd name="connsiteX4" fmla="*/ 115410 w 797373"/>
              <a:gd name="connsiteY4" fmla="*/ 0 h 323793"/>
              <a:gd name="connsiteX0" fmla="*/ 115410 w 797373"/>
              <a:gd name="connsiteY0" fmla="*/ 9340 h 333133"/>
              <a:gd name="connsiteX1" fmla="*/ 797373 w 797373"/>
              <a:gd name="connsiteY1" fmla="*/ 0 h 333133"/>
              <a:gd name="connsiteX2" fmla="*/ 792088 w 797373"/>
              <a:gd name="connsiteY2" fmla="*/ 333133 h 333133"/>
              <a:gd name="connsiteX3" fmla="*/ 0 w 797373"/>
              <a:gd name="connsiteY3" fmla="*/ 333133 h 333133"/>
              <a:gd name="connsiteX4" fmla="*/ 115410 w 797373"/>
              <a:gd name="connsiteY4" fmla="*/ 9340 h 333133"/>
              <a:gd name="connsiteX0" fmla="*/ 115410 w 813229"/>
              <a:gd name="connsiteY0" fmla="*/ 9340 h 333133"/>
              <a:gd name="connsiteX1" fmla="*/ 813229 w 813229"/>
              <a:gd name="connsiteY1" fmla="*/ 0 h 333133"/>
              <a:gd name="connsiteX2" fmla="*/ 792088 w 813229"/>
              <a:gd name="connsiteY2" fmla="*/ 333133 h 333133"/>
              <a:gd name="connsiteX3" fmla="*/ 0 w 813229"/>
              <a:gd name="connsiteY3" fmla="*/ 333133 h 333133"/>
              <a:gd name="connsiteX4" fmla="*/ 115410 w 813229"/>
              <a:gd name="connsiteY4" fmla="*/ 9340 h 333133"/>
              <a:gd name="connsiteX0" fmla="*/ 569967 w 1267786"/>
              <a:gd name="connsiteY0" fmla="*/ 9340 h 370132"/>
              <a:gd name="connsiteX1" fmla="*/ 1267786 w 1267786"/>
              <a:gd name="connsiteY1" fmla="*/ 0 h 370132"/>
              <a:gd name="connsiteX2" fmla="*/ 1246645 w 1267786"/>
              <a:gd name="connsiteY2" fmla="*/ 333133 h 370132"/>
              <a:gd name="connsiteX3" fmla="*/ 0 w 1267786"/>
              <a:gd name="connsiteY3" fmla="*/ 370132 h 370132"/>
              <a:gd name="connsiteX4" fmla="*/ 569967 w 1267786"/>
              <a:gd name="connsiteY4" fmla="*/ 9340 h 370132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70132"/>
              <a:gd name="connsiteX1" fmla="*/ 1267786 w 1267786"/>
              <a:gd name="connsiteY1" fmla="*/ 0 h 370132"/>
              <a:gd name="connsiteX2" fmla="*/ 1164342 w 1267786"/>
              <a:gd name="connsiteY2" fmla="*/ 351014 h 370132"/>
              <a:gd name="connsiteX3" fmla="*/ 0 w 1267786"/>
              <a:gd name="connsiteY3" fmla="*/ 370132 h 370132"/>
              <a:gd name="connsiteX4" fmla="*/ 569967 w 1267786"/>
              <a:gd name="connsiteY4" fmla="*/ 9340 h 370132"/>
              <a:gd name="connsiteX0" fmla="*/ 332460 w 1030279"/>
              <a:gd name="connsiteY0" fmla="*/ 9340 h 370132"/>
              <a:gd name="connsiteX1" fmla="*/ 1030279 w 1030279"/>
              <a:gd name="connsiteY1" fmla="*/ 0 h 370132"/>
              <a:gd name="connsiteX2" fmla="*/ 926835 w 1030279"/>
              <a:gd name="connsiteY2" fmla="*/ 351014 h 370132"/>
              <a:gd name="connsiteX3" fmla="*/ 0 w 1030279"/>
              <a:gd name="connsiteY3" fmla="*/ 370132 h 370132"/>
              <a:gd name="connsiteX4" fmla="*/ 332460 w 1030279"/>
              <a:gd name="connsiteY4" fmla="*/ 9340 h 370132"/>
              <a:gd name="connsiteX0" fmla="*/ 350273 w 1048092"/>
              <a:gd name="connsiteY0" fmla="*/ 9340 h 358256"/>
              <a:gd name="connsiteX1" fmla="*/ 1048092 w 1048092"/>
              <a:gd name="connsiteY1" fmla="*/ 0 h 358256"/>
              <a:gd name="connsiteX2" fmla="*/ 944648 w 1048092"/>
              <a:gd name="connsiteY2" fmla="*/ 351014 h 358256"/>
              <a:gd name="connsiteX3" fmla="*/ 0 w 1048092"/>
              <a:gd name="connsiteY3" fmla="*/ 358256 h 358256"/>
              <a:gd name="connsiteX4" fmla="*/ 350273 w 1048092"/>
              <a:gd name="connsiteY4" fmla="*/ 9340 h 358256"/>
              <a:gd name="connsiteX0" fmla="*/ 344336 w 1048092"/>
              <a:gd name="connsiteY0" fmla="*/ 0 h 360791"/>
              <a:gd name="connsiteX1" fmla="*/ 1048092 w 1048092"/>
              <a:gd name="connsiteY1" fmla="*/ 2535 h 360791"/>
              <a:gd name="connsiteX2" fmla="*/ 944648 w 1048092"/>
              <a:gd name="connsiteY2" fmla="*/ 353549 h 360791"/>
              <a:gd name="connsiteX3" fmla="*/ 0 w 1048092"/>
              <a:gd name="connsiteY3" fmla="*/ 360791 h 360791"/>
              <a:gd name="connsiteX4" fmla="*/ 344336 w 1048092"/>
              <a:gd name="connsiteY4" fmla="*/ 0 h 360791"/>
              <a:gd name="connsiteX0" fmla="*/ 344336 w 1059967"/>
              <a:gd name="connsiteY0" fmla="*/ 0 h 360791"/>
              <a:gd name="connsiteX1" fmla="*/ 1059967 w 1059967"/>
              <a:gd name="connsiteY1" fmla="*/ 8472 h 360791"/>
              <a:gd name="connsiteX2" fmla="*/ 944648 w 1059967"/>
              <a:gd name="connsiteY2" fmla="*/ 353549 h 360791"/>
              <a:gd name="connsiteX3" fmla="*/ 0 w 1059967"/>
              <a:gd name="connsiteY3" fmla="*/ 360791 h 360791"/>
              <a:gd name="connsiteX4" fmla="*/ 344336 w 1059967"/>
              <a:gd name="connsiteY4" fmla="*/ 0 h 360791"/>
              <a:gd name="connsiteX0" fmla="*/ 344336 w 1065905"/>
              <a:gd name="connsiteY0" fmla="*/ 15278 h 376069"/>
              <a:gd name="connsiteX1" fmla="*/ 1065905 w 1065905"/>
              <a:gd name="connsiteY1" fmla="*/ 0 h 376069"/>
              <a:gd name="connsiteX2" fmla="*/ 944648 w 1065905"/>
              <a:gd name="connsiteY2" fmla="*/ 368827 h 376069"/>
              <a:gd name="connsiteX3" fmla="*/ 0 w 1065905"/>
              <a:gd name="connsiteY3" fmla="*/ 376069 h 376069"/>
              <a:gd name="connsiteX4" fmla="*/ 344336 w 1065905"/>
              <a:gd name="connsiteY4" fmla="*/ 15278 h 376069"/>
              <a:gd name="connsiteX0" fmla="*/ 356211 w 1065905"/>
              <a:gd name="connsiteY0" fmla="*/ 3403 h 376069"/>
              <a:gd name="connsiteX1" fmla="*/ 1065905 w 1065905"/>
              <a:gd name="connsiteY1" fmla="*/ 0 h 376069"/>
              <a:gd name="connsiteX2" fmla="*/ 944648 w 1065905"/>
              <a:gd name="connsiteY2" fmla="*/ 368827 h 376069"/>
              <a:gd name="connsiteX3" fmla="*/ 0 w 1065905"/>
              <a:gd name="connsiteY3" fmla="*/ 376069 h 376069"/>
              <a:gd name="connsiteX4" fmla="*/ 356211 w 1065905"/>
              <a:gd name="connsiteY4" fmla="*/ 3403 h 376069"/>
              <a:gd name="connsiteX0" fmla="*/ 356211 w 1170279"/>
              <a:gd name="connsiteY0" fmla="*/ 3403 h 380703"/>
              <a:gd name="connsiteX1" fmla="*/ 1065905 w 1170279"/>
              <a:gd name="connsiteY1" fmla="*/ 0 h 380703"/>
              <a:gd name="connsiteX2" fmla="*/ 1170279 w 1170279"/>
              <a:gd name="connsiteY2" fmla="*/ 380703 h 380703"/>
              <a:gd name="connsiteX3" fmla="*/ 0 w 1170279"/>
              <a:gd name="connsiteY3" fmla="*/ 376069 h 380703"/>
              <a:gd name="connsiteX4" fmla="*/ 356211 w 1170279"/>
              <a:gd name="connsiteY4" fmla="*/ 3403 h 380703"/>
              <a:gd name="connsiteX0" fmla="*/ 100891 w 914959"/>
              <a:gd name="connsiteY0" fmla="*/ 3403 h 382007"/>
              <a:gd name="connsiteX1" fmla="*/ 810585 w 914959"/>
              <a:gd name="connsiteY1" fmla="*/ 0 h 382007"/>
              <a:gd name="connsiteX2" fmla="*/ 914959 w 914959"/>
              <a:gd name="connsiteY2" fmla="*/ 380703 h 382007"/>
              <a:gd name="connsiteX3" fmla="*/ 0 w 914959"/>
              <a:gd name="connsiteY3" fmla="*/ 382007 h 382007"/>
              <a:gd name="connsiteX4" fmla="*/ 100891 w 914959"/>
              <a:gd name="connsiteY4" fmla="*/ 3403 h 382007"/>
              <a:gd name="connsiteX0" fmla="*/ 112766 w 914959"/>
              <a:gd name="connsiteY0" fmla="*/ 0 h 384541"/>
              <a:gd name="connsiteX1" fmla="*/ 810585 w 914959"/>
              <a:gd name="connsiteY1" fmla="*/ 2534 h 384541"/>
              <a:gd name="connsiteX2" fmla="*/ 914959 w 914959"/>
              <a:gd name="connsiteY2" fmla="*/ 383237 h 384541"/>
              <a:gd name="connsiteX3" fmla="*/ 0 w 914959"/>
              <a:gd name="connsiteY3" fmla="*/ 384541 h 384541"/>
              <a:gd name="connsiteX4" fmla="*/ 112766 w 914959"/>
              <a:gd name="connsiteY4" fmla="*/ 0 h 384541"/>
              <a:gd name="connsiteX0" fmla="*/ 112766 w 1146528"/>
              <a:gd name="connsiteY0" fmla="*/ 0 h 384541"/>
              <a:gd name="connsiteX1" fmla="*/ 810585 w 1146528"/>
              <a:gd name="connsiteY1" fmla="*/ 2534 h 384541"/>
              <a:gd name="connsiteX2" fmla="*/ 1146528 w 1146528"/>
              <a:gd name="connsiteY2" fmla="*/ 371362 h 384541"/>
              <a:gd name="connsiteX3" fmla="*/ 0 w 1146528"/>
              <a:gd name="connsiteY3" fmla="*/ 384541 h 384541"/>
              <a:gd name="connsiteX4" fmla="*/ 112766 w 1146528"/>
              <a:gd name="connsiteY4" fmla="*/ 0 h 384541"/>
              <a:gd name="connsiteX0" fmla="*/ 0 w 1033762"/>
              <a:gd name="connsiteY0" fmla="*/ 0 h 372666"/>
              <a:gd name="connsiteX1" fmla="*/ 697819 w 1033762"/>
              <a:gd name="connsiteY1" fmla="*/ 2534 h 372666"/>
              <a:gd name="connsiteX2" fmla="*/ 1033762 w 1033762"/>
              <a:gd name="connsiteY2" fmla="*/ 371362 h 372666"/>
              <a:gd name="connsiteX3" fmla="*/ 106928 w 1033762"/>
              <a:gd name="connsiteY3" fmla="*/ 372666 h 372666"/>
              <a:gd name="connsiteX4" fmla="*/ 0 w 1033762"/>
              <a:gd name="connsiteY4" fmla="*/ 0 h 372666"/>
              <a:gd name="connsiteX0" fmla="*/ 0 w 1033762"/>
              <a:gd name="connsiteY0" fmla="*/ 0 h 371362"/>
              <a:gd name="connsiteX1" fmla="*/ 697819 w 1033762"/>
              <a:gd name="connsiteY1" fmla="*/ 2534 h 371362"/>
              <a:gd name="connsiteX2" fmla="*/ 1033762 w 1033762"/>
              <a:gd name="connsiteY2" fmla="*/ 371362 h 371362"/>
              <a:gd name="connsiteX3" fmla="*/ 166304 w 1033762"/>
              <a:gd name="connsiteY3" fmla="*/ 366729 h 371362"/>
              <a:gd name="connsiteX4" fmla="*/ 0 w 1033762"/>
              <a:gd name="connsiteY4" fmla="*/ 0 h 371362"/>
              <a:gd name="connsiteX0" fmla="*/ 0 w 1033762"/>
              <a:gd name="connsiteY0" fmla="*/ 0 h 371362"/>
              <a:gd name="connsiteX1" fmla="*/ 697819 w 1033762"/>
              <a:gd name="connsiteY1" fmla="*/ 2534 h 371362"/>
              <a:gd name="connsiteX2" fmla="*/ 1033762 w 1033762"/>
              <a:gd name="connsiteY2" fmla="*/ 371362 h 371362"/>
              <a:gd name="connsiteX3" fmla="*/ 100990 w 1033762"/>
              <a:gd name="connsiteY3" fmla="*/ 366729 h 371362"/>
              <a:gd name="connsiteX4" fmla="*/ 0 w 1033762"/>
              <a:gd name="connsiteY4" fmla="*/ 0 h 371362"/>
              <a:gd name="connsiteX0" fmla="*/ 0 w 1259394"/>
              <a:gd name="connsiteY0" fmla="*/ 0 h 366729"/>
              <a:gd name="connsiteX1" fmla="*/ 697819 w 1259394"/>
              <a:gd name="connsiteY1" fmla="*/ 2534 h 366729"/>
              <a:gd name="connsiteX2" fmla="*/ 1259394 w 1259394"/>
              <a:gd name="connsiteY2" fmla="*/ 365424 h 366729"/>
              <a:gd name="connsiteX3" fmla="*/ 100990 w 1259394"/>
              <a:gd name="connsiteY3" fmla="*/ 366729 h 366729"/>
              <a:gd name="connsiteX4" fmla="*/ 0 w 1259394"/>
              <a:gd name="connsiteY4" fmla="*/ 0 h 366729"/>
              <a:gd name="connsiteX0" fmla="*/ 0 w 1259394"/>
              <a:gd name="connsiteY0" fmla="*/ 0 h 372666"/>
              <a:gd name="connsiteX1" fmla="*/ 697819 w 1259394"/>
              <a:gd name="connsiteY1" fmla="*/ 2534 h 372666"/>
              <a:gd name="connsiteX2" fmla="*/ 1259394 w 1259394"/>
              <a:gd name="connsiteY2" fmla="*/ 365424 h 372666"/>
              <a:gd name="connsiteX3" fmla="*/ 350372 w 1259394"/>
              <a:gd name="connsiteY3" fmla="*/ 372666 h 372666"/>
              <a:gd name="connsiteX4" fmla="*/ 0 w 1259394"/>
              <a:gd name="connsiteY4" fmla="*/ 0 h 372666"/>
              <a:gd name="connsiteX0" fmla="*/ 0 w 1265668"/>
              <a:gd name="connsiteY0" fmla="*/ 0 h 372666"/>
              <a:gd name="connsiteX1" fmla="*/ 697819 w 1265668"/>
              <a:gd name="connsiteY1" fmla="*/ 2534 h 372666"/>
              <a:gd name="connsiteX2" fmla="*/ 1265668 w 1265668"/>
              <a:gd name="connsiteY2" fmla="*/ 367613 h 372666"/>
              <a:gd name="connsiteX3" fmla="*/ 350372 w 1265668"/>
              <a:gd name="connsiteY3" fmla="*/ 372666 h 372666"/>
              <a:gd name="connsiteX4" fmla="*/ 0 w 1265668"/>
              <a:gd name="connsiteY4" fmla="*/ 0 h 372666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3510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68289"/>
              <a:gd name="connsiteX1" fmla="*/ 697819 w 1265668"/>
              <a:gd name="connsiteY1" fmla="*/ 2534 h 368289"/>
              <a:gd name="connsiteX2" fmla="*/ 1265668 w 1265668"/>
              <a:gd name="connsiteY2" fmla="*/ 367613 h 368289"/>
              <a:gd name="connsiteX3" fmla="*/ 353510 w 1265668"/>
              <a:gd name="connsiteY3" fmla="*/ 368289 h 368289"/>
              <a:gd name="connsiteX4" fmla="*/ 0 w 1265668"/>
              <a:gd name="connsiteY4" fmla="*/ 0 h 368289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3913 h 367613"/>
              <a:gd name="connsiteX4" fmla="*/ 0 w 1265668"/>
              <a:gd name="connsiteY4" fmla="*/ 0 h 367613"/>
              <a:gd name="connsiteX0" fmla="*/ 0 w 1265668"/>
              <a:gd name="connsiteY0" fmla="*/ 0 h 368289"/>
              <a:gd name="connsiteX1" fmla="*/ 697819 w 1265668"/>
              <a:gd name="connsiteY1" fmla="*/ 2534 h 368289"/>
              <a:gd name="connsiteX2" fmla="*/ 1265668 w 1265668"/>
              <a:gd name="connsiteY2" fmla="*/ 367613 h 368289"/>
              <a:gd name="connsiteX3" fmla="*/ 350373 w 1265668"/>
              <a:gd name="connsiteY3" fmla="*/ 368289 h 368289"/>
              <a:gd name="connsiteX4" fmla="*/ 0 w 1265668"/>
              <a:gd name="connsiteY4" fmla="*/ 0 h 368289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70477"/>
              <a:gd name="connsiteX1" fmla="*/ 697819 w 1265668"/>
              <a:gd name="connsiteY1" fmla="*/ 2534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8"/>
              <a:gd name="connsiteY0" fmla="*/ 0 h 370477"/>
              <a:gd name="connsiteX1" fmla="*/ 697821 w 1265668"/>
              <a:gd name="connsiteY1" fmla="*/ 2536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8"/>
              <a:gd name="connsiteY0" fmla="*/ 0 h 370477"/>
              <a:gd name="connsiteX1" fmla="*/ 691598 w 1265668"/>
              <a:gd name="connsiteY1" fmla="*/ 2538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5"/>
              <a:gd name="connsiteY0" fmla="*/ 0 h 370475"/>
              <a:gd name="connsiteX1" fmla="*/ 691595 w 1265665"/>
              <a:gd name="connsiteY1" fmla="*/ 2536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5665"/>
              <a:gd name="connsiteY0" fmla="*/ 0 h 370475"/>
              <a:gd name="connsiteX1" fmla="*/ 688484 w 1265665"/>
              <a:gd name="connsiteY1" fmla="*/ 2538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5665"/>
              <a:gd name="connsiteY0" fmla="*/ 0 h 370475"/>
              <a:gd name="connsiteX1" fmla="*/ 688487 w 1265665"/>
              <a:gd name="connsiteY1" fmla="*/ 378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2550"/>
              <a:gd name="connsiteY0" fmla="*/ 0 h 370473"/>
              <a:gd name="connsiteX1" fmla="*/ 685372 w 1262550"/>
              <a:gd name="connsiteY1" fmla="*/ 376 h 370473"/>
              <a:gd name="connsiteX2" fmla="*/ 1262550 w 1262550"/>
              <a:gd name="connsiteY2" fmla="*/ 367609 h 370473"/>
              <a:gd name="connsiteX3" fmla="*/ 347255 w 1262550"/>
              <a:gd name="connsiteY3" fmla="*/ 370473 h 370473"/>
              <a:gd name="connsiteX4" fmla="*/ 0 w 1262550"/>
              <a:gd name="connsiteY4" fmla="*/ 0 h 370473"/>
              <a:gd name="connsiteX0" fmla="*/ 0 w 1262550"/>
              <a:gd name="connsiteY0" fmla="*/ 0 h 368311"/>
              <a:gd name="connsiteX1" fmla="*/ 685372 w 1262550"/>
              <a:gd name="connsiteY1" fmla="*/ 376 h 368311"/>
              <a:gd name="connsiteX2" fmla="*/ 1262550 w 1262550"/>
              <a:gd name="connsiteY2" fmla="*/ 367609 h 368311"/>
              <a:gd name="connsiteX3" fmla="*/ 353484 w 1262550"/>
              <a:gd name="connsiteY3" fmla="*/ 368311 h 368311"/>
              <a:gd name="connsiteX4" fmla="*/ 0 w 1262550"/>
              <a:gd name="connsiteY4" fmla="*/ 0 h 368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2550" h="368311">
                <a:moveTo>
                  <a:pt x="0" y="0"/>
                </a:moveTo>
                <a:lnTo>
                  <a:pt x="685372" y="376"/>
                </a:lnTo>
                <a:lnTo>
                  <a:pt x="1262550" y="367609"/>
                </a:lnTo>
                <a:lnTo>
                  <a:pt x="353484" y="36831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95000"/>
                  <a:lumOff val="5000"/>
                </a:schemeClr>
              </a:gs>
              <a:gs pos="68000">
                <a:schemeClr val="accent1">
                  <a:lumMod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23594C-54A6-48D6-8719-9EFE988A8A42}"/>
              </a:ext>
            </a:extLst>
          </p:cNvPr>
          <p:cNvSpPr/>
          <p:nvPr/>
        </p:nvSpPr>
        <p:spPr>
          <a:xfrm flipH="1">
            <a:off x="4643573" y="3095455"/>
            <a:ext cx="864000" cy="864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  <a:lumOff val="10000"/>
                </a:schemeClr>
              </a:gs>
              <a:gs pos="68000">
                <a:schemeClr val="accent1">
                  <a:lumMod val="90000"/>
                  <a:lumOff val="10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90CBF2A-3097-47E9-BB1D-FA24ABB91EFC}"/>
              </a:ext>
            </a:extLst>
          </p:cNvPr>
          <p:cNvSpPr/>
          <p:nvPr/>
        </p:nvSpPr>
        <p:spPr>
          <a:xfrm rot="5400000">
            <a:off x="9798000" y="2756584"/>
            <a:ext cx="648000" cy="4140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80000"/>
                </a:schemeClr>
              </a:gs>
              <a:gs pos="68000">
                <a:schemeClr val="accent3">
                  <a:lumMod val="8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ABB0B4-6C68-4198-B939-E4F0AA74377E}"/>
              </a:ext>
            </a:extLst>
          </p:cNvPr>
          <p:cNvSpPr/>
          <p:nvPr/>
        </p:nvSpPr>
        <p:spPr>
          <a:xfrm>
            <a:off x="6684522" y="3951811"/>
            <a:ext cx="864000" cy="864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90000"/>
                  <a:lumOff val="10000"/>
                </a:schemeClr>
              </a:gs>
              <a:gs pos="68000">
                <a:schemeClr val="accent3"/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9DD817-B43C-4848-A0E5-48D9296AC27B}"/>
              </a:ext>
            </a:extLst>
          </p:cNvPr>
          <p:cNvSpPr/>
          <p:nvPr/>
        </p:nvSpPr>
        <p:spPr>
          <a:xfrm rot="5400000">
            <a:off x="9798000" y="1016061"/>
            <a:ext cx="648000" cy="4140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80000"/>
                </a:schemeClr>
              </a:gs>
              <a:gs pos="68000">
                <a:schemeClr val="accent4">
                  <a:lumMod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5032A7-90A8-4401-9F93-376B170D1D88}"/>
              </a:ext>
            </a:extLst>
          </p:cNvPr>
          <p:cNvSpPr/>
          <p:nvPr/>
        </p:nvSpPr>
        <p:spPr>
          <a:xfrm>
            <a:off x="6684522" y="3095455"/>
            <a:ext cx="864000" cy="864000"/>
          </a:xfrm>
          <a:prstGeom prst="rect">
            <a:avLst/>
          </a:prstGeom>
          <a:gradFill>
            <a:gsLst>
              <a:gs pos="0">
                <a:schemeClr val="accent4">
                  <a:lumMod val="90000"/>
                  <a:lumOff val="10000"/>
                </a:schemeClr>
              </a:gs>
              <a:gs pos="68000">
                <a:schemeClr val="accent4"/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/>
          </a:p>
        </p:txBody>
      </p:sp>
      <p:sp>
        <p:nvSpPr>
          <p:cNvPr id="12" name="Freeform 18">
            <a:extLst>
              <a:ext uri="{FF2B5EF4-FFF2-40B4-BE49-F238E27FC236}">
                <a16:creationId xmlns:a16="http://schemas.microsoft.com/office/drawing/2014/main" id="{78676679-8718-4913-84CF-9D10485E594D}"/>
              </a:ext>
            </a:extLst>
          </p:cNvPr>
          <p:cNvSpPr>
            <a:spLocks/>
          </p:cNvSpPr>
          <p:nvPr/>
        </p:nvSpPr>
        <p:spPr bwMode="auto">
          <a:xfrm>
            <a:off x="4808306" y="2499918"/>
            <a:ext cx="1276351" cy="1459538"/>
          </a:xfrm>
          <a:custGeom>
            <a:avLst/>
            <a:gdLst/>
            <a:ahLst/>
            <a:cxnLst/>
            <a:rect l="l" t="t" r="r" b="b"/>
            <a:pathLst>
              <a:path w="1095957" h="1253252">
                <a:moveTo>
                  <a:pt x="1095957" y="0"/>
                </a:moveTo>
                <a:lnTo>
                  <a:pt x="1095957" y="1253252"/>
                </a:lnTo>
                <a:lnTo>
                  <a:pt x="0" y="1253252"/>
                </a:lnTo>
                <a:lnTo>
                  <a:pt x="2876" y="1250470"/>
                </a:lnTo>
                <a:lnTo>
                  <a:pt x="12723" y="1241092"/>
                </a:lnTo>
                <a:lnTo>
                  <a:pt x="41507" y="1206703"/>
                </a:lnTo>
                <a:lnTo>
                  <a:pt x="71806" y="1175441"/>
                </a:lnTo>
                <a:lnTo>
                  <a:pt x="102105" y="1144179"/>
                </a:lnTo>
                <a:lnTo>
                  <a:pt x="130889" y="1109790"/>
                </a:lnTo>
                <a:lnTo>
                  <a:pt x="158159" y="1076184"/>
                </a:lnTo>
                <a:lnTo>
                  <a:pt x="183155" y="1037887"/>
                </a:lnTo>
                <a:lnTo>
                  <a:pt x="203607" y="996465"/>
                </a:lnTo>
                <a:lnTo>
                  <a:pt x="214969" y="962077"/>
                </a:lnTo>
                <a:lnTo>
                  <a:pt x="218757" y="928470"/>
                </a:lnTo>
                <a:lnTo>
                  <a:pt x="218757" y="892518"/>
                </a:lnTo>
                <a:lnTo>
                  <a:pt x="217999" y="854222"/>
                </a:lnTo>
                <a:lnTo>
                  <a:pt x="216484" y="815926"/>
                </a:lnTo>
                <a:lnTo>
                  <a:pt x="217999" y="774503"/>
                </a:lnTo>
                <a:lnTo>
                  <a:pt x="221787" y="730736"/>
                </a:lnTo>
                <a:lnTo>
                  <a:pt x="264205" y="550197"/>
                </a:lnTo>
                <a:lnTo>
                  <a:pt x="290717" y="484547"/>
                </a:lnTo>
                <a:lnTo>
                  <a:pt x="322531" y="423585"/>
                </a:lnTo>
                <a:lnTo>
                  <a:pt x="359647" y="366532"/>
                </a:lnTo>
                <a:lnTo>
                  <a:pt x="402066" y="312605"/>
                </a:lnTo>
                <a:lnTo>
                  <a:pt x="449030" y="263367"/>
                </a:lnTo>
                <a:lnTo>
                  <a:pt x="499781" y="218036"/>
                </a:lnTo>
                <a:lnTo>
                  <a:pt x="555076" y="176614"/>
                </a:lnTo>
                <a:lnTo>
                  <a:pt x="612645" y="139881"/>
                </a:lnTo>
                <a:lnTo>
                  <a:pt x="674758" y="107056"/>
                </a:lnTo>
                <a:lnTo>
                  <a:pt x="738386" y="79701"/>
                </a:lnTo>
                <a:lnTo>
                  <a:pt x="802771" y="55473"/>
                </a:lnTo>
                <a:lnTo>
                  <a:pt x="1019410" y="623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 dirty="0"/>
          </a:p>
        </p:txBody>
      </p:sp>
      <p:sp>
        <p:nvSpPr>
          <p:cNvPr id="13" name="Freeform 18">
            <a:extLst>
              <a:ext uri="{FF2B5EF4-FFF2-40B4-BE49-F238E27FC236}">
                <a16:creationId xmlns:a16="http://schemas.microsoft.com/office/drawing/2014/main" id="{B770CA79-7C34-4586-9F01-5F2045B9965E}"/>
              </a:ext>
            </a:extLst>
          </p:cNvPr>
          <p:cNvSpPr>
            <a:spLocks/>
          </p:cNvSpPr>
          <p:nvPr/>
        </p:nvSpPr>
        <p:spPr bwMode="auto">
          <a:xfrm>
            <a:off x="6079772" y="3951813"/>
            <a:ext cx="1209309" cy="1494947"/>
          </a:xfrm>
          <a:custGeom>
            <a:avLst/>
            <a:gdLst/>
            <a:ahLst/>
            <a:cxnLst/>
            <a:rect l="l" t="t" r="r" b="b"/>
            <a:pathLst>
              <a:path w="1038389" h="1283657">
                <a:moveTo>
                  <a:pt x="0" y="0"/>
                </a:moveTo>
                <a:lnTo>
                  <a:pt x="1038389" y="0"/>
                </a:lnTo>
                <a:lnTo>
                  <a:pt x="1037701" y="1908"/>
                </a:lnTo>
                <a:lnTo>
                  <a:pt x="1011189" y="58961"/>
                </a:lnTo>
                <a:lnTo>
                  <a:pt x="979375" y="111325"/>
                </a:lnTo>
                <a:lnTo>
                  <a:pt x="946804" y="162126"/>
                </a:lnTo>
                <a:lnTo>
                  <a:pt x="910445" y="212146"/>
                </a:lnTo>
                <a:lnTo>
                  <a:pt x="874844" y="259039"/>
                </a:lnTo>
                <a:lnTo>
                  <a:pt x="839242" y="307495"/>
                </a:lnTo>
                <a:lnTo>
                  <a:pt x="804398" y="355952"/>
                </a:lnTo>
                <a:lnTo>
                  <a:pt x="780917" y="395030"/>
                </a:lnTo>
                <a:lnTo>
                  <a:pt x="761980" y="439578"/>
                </a:lnTo>
                <a:lnTo>
                  <a:pt x="746830" y="486471"/>
                </a:lnTo>
                <a:lnTo>
                  <a:pt x="734710" y="537273"/>
                </a:lnTo>
                <a:lnTo>
                  <a:pt x="733196" y="561501"/>
                </a:lnTo>
                <a:lnTo>
                  <a:pt x="734710" y="590418"/>
                </a:lnTo>
                <a:lnTo>
                  <a:pt x="738498" y="625588"/>
                </a:lnTo>
                <a:lnTo>
                  <a:pt x="743800" y="662321"/>
                </a:lnTo>
                <a:lnTo>
                  <a:pt x="752132" y="702181"/>
                </a:lnTo>
                <a:lnTo>
                  <a:pt x="761980" y="742040"/>
                </a:lnTo>
                <a:lnTo>
                  <a:pt x="771827" y="780336"/>
                </a:lnTo>
                <a:lnTo>
                  <a:pt x="782432" y="817069"/>
                </a:lnTo>
                <a:lnTo>
                  <a:pt x="792279" y="849894"/>
                </a:lnTo>
                <a:lnTo>
                  <a:pt x="802126" y="878812"/>
                </a:lnTo>
                <a:lnTo>
                  <a:pt x="810458" y="899914"/>
                </a:lnTo>
                <a:lnTo>
                  <a:pt x="822578" y="931176"/>
                </a:lnTo>
                <a:lnTo>
                  <a:pt x="833940" y="969472"/>
                </a:lnTo>
                <a:lnTo>
                  <a:pt x="846060" y="1012458"/>
                </a:lnTo>
                <a:lnTo>
                  <a:pt x="858179" y="1056225"/>
                </a:lnTo>
                <a:lnTo>
                  <a:pt x="871814" y="1096084"/>
                </a:lnTo>
                <a:lnTo>
                  <a:pt x="886206" y="1131254"/>
                </a:lnTo>
                <a:lnTo>
                  <a:pt x="756677" y="1174240"/>
                </a:lnTo>
                <a:lnTo>
                  <a:pt x="630936" y="1210973"/>
                </a:lnTo>
                <a:lnTo>
                  <a:pt x="511255" y="1240672"/>
                </a:lnTo>
                <a:lnTo>
                  <a:pt x="394603" y="1262555"/>
                </a:lnTo>
                <a:lnTo>
                  <a:pt x="280982" y="1278186"/>
                </a:lnTo>
                <a:lnTo>
                  <a:pt x="171148" y="1283657"/>
                </a:lnTo>
                <a:lnTo>
                  <a:pt x="63586" y="1282094"/>
                </a:lnTo>
                <a:lnTo>
                  <a:pt x="0" y="127591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 dirty="0"/>
          </a:p>
        </p:txBody>
      </p:sp>
      <p:sp>
        <p:nvSpPr>
          <p:cNvPr id="14" name="Freeform 18">
            <a:extLst>
              <a:ext uri="{FF2B5EF4-FFF2-40B4-BE49-F238E27FC236}">
                <a16:creationId xmlns:a16="http://schemas.microsoft.com/office/drawing/2014/main" id="{EF090779-8BEB-468A-8509-A42E2821FE37}"/>
              </a:ext>
            </a:extLst>
          </p:cNvPr>
          <p:cNvSpPr>
            <a:spLocks/>
          </p:cNvSpPr>
          <p:nvPr/>
        </p:nvSpPr>
        <p:spPr bwMode="auto">
          <a:xfrm>
            <a:off x="4758721" y="3951814"/>
            <a:ext cx="1325933" cy="1485930"/>
          </a:xfrm>
          <a:custGeom>
            <a:avLst/>
            <a:gdLst/>
            <a:ahLst/>
            <a:cxnLst/>
            <a:rect l="l" t="t" r="r" b="b"/>
            <a:pathLst>
              <a:path w="1138530" h="1275914">
                <a:moveTo>
                  <a:pt x="42573" y="0"/>
                </a:moveTo>
                <a:lnTo>
                  <a:pt x="1138530" y="0"/>
                </a:lnTo>
                <a:lnTo>
                  <a:pt x="1138530" y="1275914"/>
                </a:lnTo>
                <a:lnTo>
                  <a:pt x="1097584" y="1271934"/>
                </a:lnTo>
                <a:lnTo>
                  <a:pt x="994567" y="1253958"/>
                </a:lnTo>
                <a:lnTo>
                  <a:pt x="990022" y="1228167"/>
                </a:lnTo>
                <a:lnTo>
                  <a:pt x="984720" y="1198468"/>
                </a:lnTo>
                <a:lnTo>
                  <a:pt x="977903" y="1162516"/>
                </a:lnTo>
                <a:lnTo>
                  <a:pt x="972600" y="1124220"/>
                </a:lnTo>
                <a:lnTo>
                  <a:pt x="965026" y="1082798"/>
                </a:lnTo>
                <a:lnTo>
                  <a:pt x="957451" y="1040594"/>
                </a:lnTo>
                <a:lnTo>
                  <a:pt x="949118" y="999171"/>
                </a:lnTo>
                <a:lnTo>
                  <a:pt x="939271" y="959312"/>
                </a:lnTo>
                <a:lnTo>
                  <a:pt x="929424" y="921016"/>
                </a:lnTo>
                <a:lnTo>
                  <a:pt x="917304" y="887409"/>
                </a:lnTo>
                <a:lnTo>
                  <a:pt x="904427" y="858491"/>
                </a:lnTo>
                <a:lnTo>
                  <a:pt x="890793" y="835826"/>
                </a:lnTo>
                <a:lnTo>
                  <a:pt x="875643" y="821758"/>
                </a:lnTo>
                <a:lnTo>
                  <a:pt x="858979" y="814724"/>
                </a:lnTo>
                <a:lnTo>
                  <a:pt x="840042" y="811598"/>
                </a:lnTo>
                <a:lnTo>
                  <a:pt x="818075" y="813161"/>
                </a:lnTo>
                <a:lnTo>
                  <a:pt x="796108" y="816288"/>
                </a:lnTo>
                <a:lnTo>
                  <a:pt x="775656" y="821758"/>
                </a:lnTo>
                <a:lnTo>
                  <a:pt x="755962" y="827229"/>
                </a:lnTo>
                <a:lnTo>
                  <a:pt x="737782" y="832700"/>
                </a:lnTo>
                <a:lnTo>
                  <a:pt x="724148" y="837390"/>
                </a:lnTo>
                <a:lnTo>
                  <a:pt x="691576" y="848331"/>
                </a:lnTo>
                <a:lnTo>
                  <a:pt x="654460" y="858491"/>
                </a:lnTo>
                <a:lnTo>
                  <a:pt x="612799" y="867089"/>
                </a:lnTo>
                <a:lnTo>
                  <a:pt x="568865" y="872559"/>
                </a:lnTo>
                <a:lnTo>
                  <a:pt x="524932" y="877249"/>
                </a:lnTo>
                <a:lnTo>
                  <a:pt x="480240" y="878812"/>
                </a:lnTo>
                <a:lnTo>
                  <a:pt x="437822" y="875686"/>
                </a:lnTo>
                <a:lnTo>
                  <a:pt x="397675" y="868652"/>
                </a:lnTo>
                <a:lnTo>
                  <a:pt x="375709" y="863181"/>
                </a:lnTo>
                <a:lnTo>
                  <a:pt x="353742" y="853021"/>
                </a:lnTo>
                <a:lnTo>
                  <a:pt x="331775" y="841297"/>
                </a:lnTo>
                <a:lnTo>
                  <a:pt x="312838" y="827229"/>
                </a:lnTo>
                <a:lnTo>
                  <a:pt x="293144" y="810035"/>
                </a:lnTo>
                <a:lnTo>
                  <a:pt x="277994" y="792059"/>
                </a:lnTo>
                <a:lnTo>
                  <a:pt x="267390" y="769394"/>
                </a:lnTo>
                <a:lnTo>
                  <a:pt x="259057" y="743603"/>
                </a:lnTo>
                <a:lnTo>
                  <a:pt x="256027" y="715467"/>
                </a:lnTo>
                <a:lnTo>
                  <a:pt x="259057" y="684205"/>
                </a:lnTo>
                <a:lnTo>
                  <a:pt x="262845" y="662321"/>
                </a:lnTo>
                <a:lnTo>
                  <a:pt x="268147" y="638093"/>
                </a:lnTo>
                <a:lnTo>
                  <a:pt x="274207" y="613083"/>
                </a:lnTo>
                <a:lnTo>
                  <a:pt x="276479" y="588855"/>
                </a:lnTo>
                <a:lnTo>
                  <a:pt x="276479" y="563064"/>
                </a:lnTo>
                <a:lnTo>
                  <a:pt x="269662" y="540399"/>
                </a:lnTo>
                <a:lnTo>
                  <a:pt x="262845" y="527894"/>
                </a:lnTo>
                <a:lnTo>
                  <a:pt x="250725" y="516171"/>
                </a:lnTo>
                <a:lnTo>
                  <a:pt x="237848" y="507573"/>
                </a:lnTo>
                <a:lnTo>
                  <a:pt x="224213" y="500539"/>
                </a:lnTo>
                <a:lnTo>
                  <a:pt x="210579" y="490379"/>
                </a:lnTo>
                <a:lnTo>
                  <a:pt x="199974" y="479437"/>
                </a:lnTo>
                <a:lnTo>
                  <a:pt x="191642" y="465369"/>
                </a:lnTo>
                <a:lnTo>
                  <a:pt x="188612" y="449738"/>
                </a:lnTo>
                <a:lnTo>
                  <a:pt x="190127" y="434107"/>
                </a:lnTo>
                <a:lnTo>
                  <a:pt x="195429" y="419258"/>
                </a:lnTo>
                <a:lnTo>
                  <a:pt x="202247" y="406753"/>
                </a:lnTo>
                <a:lnTo>
                  <a:pt x="206791" y="394248"/>
                </a:lnTo>
                <a:lnTo>
                  <a:pt x="184825" y="378617"/>
                </a:lnTo>
                <a:lnTo>
                  <a:pt x="169675" y="362986"/>
                </a:lnTo>
                <a:lnTo>
                  <a:pt x="161343" y="347355"/>
                </a:lnTo>
                <a:lnTo>
                  <a:pt x="159828" y="330161"/>
                </a:lnTo>
                <a:lnTo>
                  <a:pt x="162100" y="314529"/>
                </a:lnTo>
                <a:lnTo>
                  <a:pt x="168160" y="297335"/>
                </a:lnTo>
                <a:lnTo>
                  <a:pt x="176492" y="280141"/>
                </a:lnTo>
                <a:lnTo>
                  <a:pt x="185582" y="262947"/>
                </a:lnTo>
                <a:lnTo>
                  <a:pt x="193914" y="244971"/>
                </a:lnTo>
                <a:lnTo>
                  <a:pt x="202247" y="227777"/>
                </a:lnTo>
                <a:lnTo>
                  <a:pt x="206791" y="209020"/>
                </a:lnTo>
                <a:lnTo>
                  <a:pt x="191642" y="194952"/>
                </a:lnTo>
                <a:lnTo>
                  <a:pt x="170433" y="184010"/>
                </a:lnTo>
                <a:lnTo>
                  <a:pt x="146951" y="173850"/>
                </a:lnTo>
                <a:lnTo>
                  <a:pt x="122711" y="165252"/>
                </a:lnTo>
                <a:lnTo>
                  <a:pt x="97715" y="156655"/>
                </a:lnTo>
                <a:lnTo>
                  <a:pt x="72718" y="148058"/>
                </a:lnTo>
                <a:lnTo>
                  <a:pt x="49236" y="137898"/>
                </a:lnTo>
                <a:lnTo>
                  <a:pt x="30299" y="126956"/>
                </a:lnTo>
                <a:lnTo>
                  <a:pt x="13635" y="111325"/>
                </a:lnTo>
                <a:lnTo>
                  <a:pt x="3788" y="92568"/>
                </a:lnTo>
                <a:lnTo>
                  <a:pt x="0" y="73029"/>
                </a:lnTo>
                <a:lnTo>
                  <a:pt x="3030" y="54272"/>
                </a:lnTo>
                <a:lnTo>
                  <a:pt x="9847" y="37078"/>
                </a:lnTo>
                <a:lnTo>
                  <a:pt x="20452" y="23010"/>
                </a:lnTo>
                <a:lnTo>
                  <a:pt x="33329" y="89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/>
          </a:p>
        </p:txBody>
      </p:sp>
      <p:sp>
        <p:nvSpPr>
          <p:cNvPr id="15" name="Freeform 18">
            <a:extLst>
              <a:ext uri="{FF2B5EF4-FFF2-40B4-BE49-F238E27FC236}">
                <a16:creationId xmlns:a16="http://schemas.microsoft.com/office/drawing/2014/main" id="{D087C17A-E864-43D2-BA22-F22181654629}"/>
              </a:ext>
            </a:extLst>
          </p:cNvPr>
          <p:cNvSpPr>
            <a:spLocks/>
          </p:cNvSpPr>
          <p:nvPr/>
        </p:nvSpPr>
        <p:spPr bwMode="auto">
          <a:xfrm>
            <a:off x="6079775" y="2498990"/>
            <a:ext cx="1269375" cy="1460469"/>
          </a:xfrm>
          <a:custGeom>
            <a:avLst/>
            <a:gdLst/>
            <a:ahLst/>
            <a:cxnLst/>
            <a:rect l="l" t="t" r="r" b="b"/>
            <a:pathLst>
              <a:path w="1089967" h="1254051">
                <a:moveTo>
                  <a:pt x="9805" y="0"/>
                </a:moveTo>
                <a:lnTo>
                  <a:pt x="106762" y="782"/>
                </a:lnTo>
                <a:lnTo>
                  <a:pt x="197659" y="7816"/>
                </a:lnTo>
                <a:lnTo>
                  <a:pt x="284012" y="19539"/>
                </a:lnTo>
                <a:lnTo>
                  <a:pt x="366576" y="36733"/>
                </a:lnTo>
                <a:lnTo>
                  <a:pt x="445354" y="57835"/>
                </a:lnTo>
                <a:lnTo>
                  <a:pt x="518072" y="85190"/>
                </a:lnTo>
                <a:lnTo>
                  <a:pt x="588517" y="114889"/>
                </a:lnTo>
                <a:lnTo>
                  <a:pt x="652903" y="150059"/>
                </a:lnTo>
                <a:lnTo>
                  <a:pt x="713501" y="189918"/>
                </a:lnTo>
                <a:lnTo>
                  <a:pt x="771827" y="234467"/>
                </a:lnTo>
                <a:lnTo>
                  <a:pt x="824093" y="282141"/>
                </a:lnTo>
                <a:lnTo>
                  <a:pt x="871814" y="335287"/>
                </a:lnTo>
                <a:lnTo>
                  <a:pt x="916505" y="390777"/>
                </a:lnTo>
                <a:lnTo>
                  <a:pt x="955894" y="450176"/>
                </a:lnTo>
                <a:lnTo>
                  <a:pt x="992252" y="512700"/>
                </a:lnTo>
                <a:lnTo>
                  <a:pt x="1016492" y="565064"/>
                </a:lnTo>
                <a:lnTo>
                  <a:pt x="1037701" y="623681"/>
                </a:lnTo>
                <a:lnTo>
                  <a:pt x="1056638" y="687768"/>
                </a:lnTo>
                <a:lnTo>
                  <a:pt x="1071788" y="757327"/>
                </a:lnTo>
                <a:lnTo>
                  <a:pt x="1083150" y="828448"/>
                </a:lnTo>
                <a:lnTo>
                  <a:pt x="1088452" y="901914"/>
                </a:lnTo>
                <a:lnTo>
                  <a:pt x="1089967" y="976944"/>
                </a:lnTo>
                <a:lnTo>
                  <a:pt x="1085422" y="1051191"/>
                </a:lnTo>
                <a:lnTo>
                  <a:pt x="1076332" y="1123876"/>
                </a:lnTo>
                <a:lnTo>
                  <a:pt x="1059668" y="1194997"/>
                </a:lnTo>
                <a:lnTo>
                  <a:pt x="1038388" y="1254051"/>
                </a:lnTo>
                <a:lnTo>
                  <a:pt x="0" y="1254051"/>
                </a:lnTo>
                <a:lnTo>
                  <a:pt x="0" y="79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701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47D45C-EF61-457A-9FF9-0D5BBFEEE858}"/>
              </a:ext>
            </a:extLst>
          </p:cNvPr>
          <p:cNvSpPr txBox="1"/>
          <p:nvPr/>
        </p:nvSpPr>
        <p:spPr>
          <a:xfrm>
            <a:off x="2244004" y="4648219"/>
            <a:ext cx="20058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Simple PowerPoint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DF321E-57AC-4CE0-8428-ADEB152A2BE5}"/>
              </a:ext>
            </a:extLst>
          </p:cNvPr>
          <p:cNvSpPr txBox="1"/>
          <p:nvPr/>
        </p:nvSpPr>
        <p:spPr>
          <a:xfrm>
            <a:off x="2257374" y="2929261"/>
            <a:ext cx="20058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Simple PowerPoint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B7BBD0-D016-4901-91C8-C1F588A2A575}"/>
              </a:ext>
            </a:extLst>
          </p:cNvPr>
          <p:cNvSpPr txBox="1"/>
          <p:nvPr/>
        </p:nvSpPr>
        <p:spPr>
          <a:xfrm>
            <a:off x="7926341" y="4646730"/>
            <a:ext cx="20058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Simple PowerPoint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D71FDBE-A018-4B7F-B400-4D8A38473829}"/>
              </a:ext>
            </a:extLst>
          </p:cNvPr>
          <p:cNvSpPr txBox="1"/>
          <p:nvPr/>
        </p:nvSpPr>
        <p:spPr>
          <a:xfrm>
            <a:off x="5617284" y="3116692"/>
            <a:ext cx="46805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</a:t>
            </a:r>
            <a:endParaRPr lang="ko-KR" altLang="en-US" sz="5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A67566-A7EF-4257-9963-C8C70AFCF6EA}"/>
              </a:ext>
            </a:extLst>
          </p:cNvPr>
          <p:cNvSpPr txBox="1"/>
          <p:nvPr/>
        </p:nvSpPr>
        <p:spPr>
          <a:xfrm>
            <a:off x="6071620" y="3116692"/>
            <a:ext cx="46805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</a:t>
            </a:r>
            <a:endParaRPr lang="ko-KR" altLang="en-US" sz="5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DBEDDB-EEF3-41DD-A4F5-1664DAECEBD2}"/>
              </a:ext>
            </a:extLst>
          </p:cNvPr>
          <p:cNvSpPr txBox="1"/>
          <p:nvPr/>
        </p:nvSpPr>
        <p:spPr>
          <a:xfrm>
            <a:off x="5617284" y="3822938"/>
            <a:ext cx="46805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</a:t>
            </a:r>
            <a:endParaRPr lang="ko-KR" altLang="en-US" sz="5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7E3B68-71D7-4B06-8D4F-C1AAC576AD74}"/>
              </a:ext>
            </a:extLst>
          </p:cNvPr>
          <p:cNvSpPr txBox="1"/>
          <p:nvPr/>
        </p:nvSpPr>
        <p:spPr>
          <a:xfrm>
            <a:off x="6071620" y="3822938"/>
            <a:ext cx="46805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</a:t>
            </a:r>
            <a:endParaRPr lang="ko-KR" altLang="en-US" sz="5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A09F778-6D11-4BA4-8D6D-55060852271B}"/>
              </a:ext>
            </a:extLst>
          </p:cNvPr>
          <p:cNvSpPr/>
          <p:nvPr/>
        </p:nvSpPr>
        <p:spPr>
          <a:xfrm>
            <a:off x="7118434" y="5322503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79CF3F-3B72-4C63-89DC-BE8887EA04BB}"/>
              </a:ext>
            </a:extLst>
          </p:cNvPr>
          <p:cNvSpPr/>
          <p:nvPr/>
        </p:nvSpPr>
        <p:spPr>
          <a:xfrm>
            <a:off x="4398721" y="1867230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9D801E5-52AD-42B5-BB5C-3F94792C10C1}"/>
              </a:ext>
            </a:extLst>
          </p:cNvPr>
          <p:cNvSpPr/>
          <p:nvPr/>
        </p:nvSpPr>
        <p:spPr>
          <a:xfrm>
            <a:off x="7118434" y="1867230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0533A3E-0D58-404C-A856-F797561BA995}"/>
              </a:ext>
            </a:extLst>
          </p:cNvPr>
          <p:cNvSpPr/>
          <p:nvPr/>
        </p:nvSpPr>
        <p:spPr>
          <a:xfrm>
            <a:off x="4353567" y="5322503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A48E409-C570-4828-B072-1910B3D73A8C}"/>
              </a:ext>
            </a:extLst>
          </p:cNvPr>
          <p:cNvGrpSpPr/>
          <p:nvPr/>
        </p:nvGrpSpPr>
        <p:grpSpPr>
          <a:xfrm>
            <a:off x="8038215" y="5218904"/>
            <a:ext cx="3168000" cy="927205"/>
            <a:chOff x="6533673" y="3357955"/>
            <a:chExt cx="2150471" cy="92720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06D9858-5121-4495-89AB-280A984042E5}"/>
                </a:ext>
              </a:extLst>
            </p:cNvPr>
            <p:cNvSpPr txBox="1"/>
            <p:nvPr/>
          </p:nvSpPr>
          <p:spPr>
            <a:xfrm>
              <a:off x="6533673" y="3638829"/>
              <a:ext cx="21504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237DA37-94D8-48FC-A75B-481218BA8D74}"/>
                </a:ext>
              </a:extLst>
            </p:cNvPr>
            <p:cNvSpPr txBox="1"/>
            <p:nvPr/>
          </p:nvSpPr>
          <p:spPr>
            <a:xfrm>
              <a:off x="6533673" y="3357955"/>
              <a:ext cx="215047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01770E1-C559-421F-AADB-D670E5E4A069}"/>
              </a:ext>
            </a:extLst>
          </p:cNvPr>
          <p:cNvGrpSpPr/>
          <p:nvPr/>
        </p:nvGrpSpPr>
        <p:grpSpPr>
          <a:xfrm>
            <a:off x="8038213" y="1763631"/>
            <a:ext cx="3168000" cy="927205"/>
            <a:chOff x="6533673" y="3357955"/>
            <a:chExt cx="2150472" cy="927205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827EC92B-D67B-44C3-BE40-FD93F6AD33E1}"/>
                </a:ext>
              </a:extLst>
            </p:cNvPr>
            <p:cNvSpPr txBox="1"/>
            <p:nvPr/>
          </p:nvSpPr>
          <p:spPr>
            <a:xfrm>
              <a:off x="6533674" y="3638829"/>
              <a:ext cx="21504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78C6D5F-13DD-4A87-9D73-A7A05A85A2C5}"/>
                </a:ext>
              </a:extLst>
            </p:cNvPr>
            <p:cNvSpPr txBox="1"/>
            <p:nvPr/>
          </p:nvSpPr>
          <p:spPr>
            <a:xfrm>
              <a:off x="6533673" y="3357955"/>
              <a:ext cx="215047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8863F3D-72A9-49B6-9A40-DB6089B4E6C8}"/>
              </a:ext>
            </a:extLst>
          </p:cNvPr>
          <p:cNvGrpSpPr/>
          <p:nvPr/>
        </p:nvGrpSpPr>
        <p:grpSpPr>
          <a:xfrm>
            <a:off x="981341" y="5218904"/>
            <a:ext cx="3168000" cy="927205"/>
            <a:chOff x="6533673" y="3357955"/>
            <a:chExt cx="2150471" cy="92720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D389F58-9BEF-49CA-892D-03848BEC8EF9}"/>
                </a:ext>
              </a:extLst>
            </p:cNvPr>
            <p:cNvSpPr txBox="1"/>
            <p:nvPr/>
          </p:nvSpPr>
          <p:spPr>
            <a:xfrm>
              <a:off x="6533673" y="3638829"/>
              <a:ext cx="21504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9CC1423-C9F0-4F66-86F6-04C875296D81}"/>
                </a:ext>
              </a:extLst>
            </p:cNvPr>
            <p:cNvSpPr txBox="1"/>
            <p:nvPr/>
          </p:nvSpPr>
          <p:spPr>
            <a:xfrm>
              <a:off x="6533673" y="3357955"/>
              <a:ext cx="215047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357197E-BF84-4329-ACC0-74936978C575}"/>
              </a:ext>
            </a:extLst>
          </p:cNvPr>
          <p:cNvGrpSpPr/>
          <p:nvPr/>
        </p:nvGrpSpPr>
        <p:grpSpPr>
          <a:xfrm>
            <a:off x="981341" y="1763631"/>
            <a:ext cx="3168000" cy="927205"/>
            <a:chOff x="6533673" y="3357955"/>
            <a:chExt cx="2150472" cy="927205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F5B7C7C5-C0AA-4D33-BB73-1BCA1F6DA586}"/>
                </a:ext>
              </a:extLst>
            </p:cNvPr>
            <p:cNvSpPr txBox="1"/>
            <p:nvPr/>
          </p:nvSpPr>
          <p:spPr>
            <a:xfrm>
              <a:off x="6533674" y="3638829"/>
              <a:ext cx="215047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   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F9B4447-7A5A-44A4-97AB-C37F179031BC}"/>
                </a:ext>
              </a:extLst>
            </p:cNvPr>
            <p:cNvSpPr txBox="1"/>
            <p:nvPr/>
          </p:nvSpPr>
          <p:spPr>
            <a:xfrm>
              <a:off x="6533673" y="3357955"/>
              <a:ext cx="215047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itchFamily="34" charset="0"/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C1DA1E9B-1BF7-4CD3-8465-75461E1961ED}"/>
              </a:ext>
            </a:extLst>
          </p:cNvPr>
          <p:cNvSpPr txBox="1"/>
          <p:nvPr/>
        </p:nvSpPr>
        <p:spPr>
          <a:xfrm>
            <a:off x="7915215" y="2921447"/>
            <a:ext cx="20058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Simple PowerPoint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4" name="Rectangle 15">
            <a:extLst>
              <a:ext uri="{FF2B5EF4-FFF2-40B4-BE49-F238E27FC236}">
                <a16:creationId xmlns:a16="http://schemas.microsoft.com/office/drawing/2014/main" id="{6168479C-C707-4EA1-9F59-9113C5A3F16B}"/>
              </a:ext>
            </a:extLst>
          </p:cNvPr>
          <p:cNvSpPr/>
          <p:nvPr/>
        </p:nvSpPr>
        <p:spPr>
          <a:xfrm rot="5400000" flipH="1" flipV="1">
            <a:off x="3791916" y="4299899"/>
            <a:ext cx="1200258" cy="504083"/>
          </a:xfrm>
          <a:custGeom>
            <a:avLst/>
            <a:gdLst>
              <a:gd name="connsiteX0" fmla="*/ 0 w 792088"/>
              <a:gd name="connsiteY0" fmla="*/ 0 h 163995"/>
              <a:gd name="connsiteX1" fmla="*/ 792088 w 792088"/>
              <a:gd name="connsiteY1" fmla="*/ 0 h 163995"/>
              <a:gd name="connsiteX2" fmla="*/ 792088 w 792088"/>
              <a:gd name="connsiteY2" fmla="*/ 163995 h 163995"/>
              <a:gd name="connsiteX3" fmla="*/ 0 w 792088"/>
              <a:gd name="connsiteY3" fmla="*/ 163995 h 163995"/>
              <a:gd name="connsiteX4" fmla="*/ 0 w 792088"/>
              <a:gd name="connsiteY4" fmla="*/ 0 h 163995"/>
              <a:gd name="connsiteX0" fmla="*/ 115410 w 792088"/>
              <a:gd name="connsiteY0" fmla="*/ 0 h 323793"/>
              <a:gd name="connsiteX1" fmla="*/ 792088 w 792088"/>
              <a:gd name="connsiteY1" fmla="*/ 159798 h 323793"/>
              <a:gd name="connsiteX2" fmla="*/ 792088 w 792088"/>
              <a:gd name="connsiteY2" fmla="*/ 323793 h 323793"/>
              <a:gd name="connsiteX3" fmla="*/ 0 w 792088"/>
              <a:gd name="connsiteY3" fmla="*/ 323793 h 323793"/>
              <a:gd name="connsiteX4" fmla="*/ 115410 w 792088"/>
              <a:gd name="connsiteY4" fmla="*/ 0 h 323793"/>
              <a:gd name="connsiteX0" fmla="*/ 115410 w 797373"/>
              <a:gd name="connsiteY0" fmla="*/ 4054 h 327847"/>
              <a:gd name="connsiteX1" fmla="*/ 797373 w 797373"/>
              <a:gd name="connsiteY1" fmla="*/ 0 h 327847"/>
              <a:gd name="connsiteX2" fmla="*/ 792088 w 797373"/>
              <a:gd name="connsiteY2" fmla="*/ 327847 h 327847"/>
              <a:gd name="connsiteX3" fmla="*/ 0 w 797373"/>
              <a:gd name="connsiteY3" fmla="*/ 327847 h 327847"/>
              <a:gd name="connsiteX4" fmla="*/ 115410 w 797373"/>
              <a:gd name="connsiteY4" fmla="*/ 4054 h 327847"/>
              <a:gd name="connsiteX0" fmla="*/ 115410 w 797373"/>
              <a:gd name="connsiteY0" fmla="*/ 0 h 323793"/>
              <a:gd name="connsiteX1" fmla="*/ 797373 w 797373"/>
              <a:gd name="connsiteY1" fmla="*/ 1231 h 323793"/>
              <a:gd name="connsiteX2" fmla="*/ 792088 w 797373"/>
              <a:gd name="connsiteY2" fmla="*/ 323793 h 323793"/>
              <a:gd name="connsiteX3" fmla="*/ 0 w 797373"/>
              <a:gd name="connsiteY3" fmla="*/ 323793 h 323793"/>
              <a:gd name="connsiteX4" fmla="*/ 115410 w 797373"/>
              <a:gd name="connsiteY4" fmla="*/ 0 h 323793"/>
              <a:gd name="connsiteX0" fmla="*/ 115410 w 797373"/>
              <a:gd name="connsiteY0" fmla="*/ 9340 h 333133"/>
              <a:gd name="connsiteX1" fmla="*/ 797373 w 797373"/>
              <a:gd name="connsiteY1" fmla="*/ 0 h 333133"/>
              <a:gd name="connsiteX2" fmla="*/ 792088 w 797373"/>
              <a:gd name="connsiteY2" fmla="*/ 333133 h 333133"/>
              <a:gd name="connsiteX3" fmla="*/ 0 w 797373"/>
              <a:gd name="connsiteY3" fmla="*/ 333133 h 333133"/>
              <a:gd name="connsiteX4" fmla="*/ 115410 w 797373"/>
              <a:gd name="connsiteY4" fmla="*/ 9340 h 333133"/>
              <a:gd name="connsiteX0" fmla="*/ 115410 w 813229"/>
              <a:gd name="connsiteY0" fmla="*/ 9340 h 333133"/>
              <a:gd name="connsiteX1" fmla="*/ 813229 w 813229"/>
              <a:gd name="connsiteY1" fmla="*/ 0 h 333133"/>
              <a:gd name="connsiteX2" fmla="*/ 792088 w 813229"/>
              <a:gd name="connsiteY2" fmla="*/ 333133 h 333133"/>
              <a:gd name="connsiteX3" fmla="*/ 0 w 813229"/>
              <a:gd name="connsiteY3" fmla="*/ 333133 h 333133"/>
              <a:gd name="connsiteX4" fmla="*/ 115410 w 813229"/>
              <a:gd name="connsiteY4" fmla="*/ 9340 h 333133"/>
              <a:gd name="connsiteX0" fmla="*/ 569967 w 1267786"/>
              <a:gd name="connsiteY0" fmla="*/ 9340 h 370132"/>
              <a:gd name="connsiteX1" fmla="*/ 1267786 w 1267786"/>
              <a:gd name="connsiteY1" fmla="*/ 0 h 370132"/>
              <a:gd name="connsiteX2" fmla="*/ 1246645 w 1267786"/>
              <a:gd name="connsiteY2" fmla="*/ 333133 h 370132"/>
              <a:gd name="connsiteX3" fmla="*/ 0 w 1267786"/>
              <a:gd name="connsiteY3" fmla="*/ 370132 h 370132"/>
              <a:gd name="connsiteX4" fmla="*/ 569967 w 1267786"/>
              <a:gd name="connsiteY4" fmla="*/ 9340 h 370132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70132"/>
              <a:gd name="connsiteX1" fmla="*/ 1267786 w 1267786"/>
              <a:gd name="connsiteY1" fmla="*/ 0 h 370132"/>
              <a:gd name="connsiteX2" fmla="*/ 1164342 w 1267786"/>
              <a:gd name="connsiteY2" fmla="*/ 351014 h 370132"/>
              <a:gd name="connsiteX3" fmla="*/ 0 w 1267786"/>
              <a:gd name="connsiteY3" fmla="*/ 370132 h 370132"/>
              <a:gd name="connsiteX4" fmla="*/ 569967 w 1267786"/>
              <a:gd name="connsiteY4" fmla="*/ 9340 h 370132"/>
              <a:gd name="connsiteX0" fmla="*/ 332460 w 1030279"/>
              <a:gd name="connsiteY0" fmla="*/ 9340 h 370132"/>
              <a:gd name="connsiteX1" fmla="*/ 1030279 w 1030279"/>
              <a:gd name="connsiteY1" fmla="*/ 0 h 370132"/>
              <a:gd name="connsiteX2" fmla="*/ 926835 w 1030279"/>
              <a:gd name="connsiteY2" fmla="*/ 351014 h 370132"/>
              <a:gd name="connsiteX3" fmla="*/ 0 w 1030279"/>
              <a:gd name="connsiteY3" fmla="*/ 370132 h 370132"/>
              <a:gd name="connsiteX4" fmla="*/ 332460 w 1030279"/>
              <a:gd name="connsiteY4" fmla="*/ 9340 h 370132"/>
              <a:gd name="connsiteX0" fmla="*/ 350273 w 1048092"/>
              <a:gd name="connsiteY0" fmla="*/ 9340 h 358256"/>
              <a:gd name="connsiteX1" fmla="*/ 1048092 w 1048092"/>
              <a:gd name="connsiteY1" fmla="*/ 0 h 358256"/>
              <a:gd name="connsiteX2" fmla="*/ 944648 w 1048092"/>
              <a:gd name="connsiteY2" fmla="*/ 351014 h 358256"/>
              <a:gd name="connsiteX3" fmla="*/ 0 w 1048092"/>
              <a:gd name="connsiteY3" fmla="*/ 358256 h 358256"/>
              <a:gd name="connsiteX4" fmla="*/ 350273 w 1048092"/>
              <a:gd name="connsiteY4" fmla="*/ 9340 h 358256"/>
              <a:gd name="connsiteX0" fmla="*/ 344336 w 1048092"/>
              <a:gd name="connsiteY0" fmla="*/ 0 h 360791"/>
              <a:gd name="connsiteX1" fmla="*/ 1048092 w 1048092"/>
              <a:gd name="connsiteY1" fmla="*/ 2535 h 360791"/>
              <a:gd name="connsiteX2" fmla="*/ 944648 w 1048092"/>
              <a:gd name="connsiteY2" fmla="*/ 353549 h 360791"/>
              <a:gd name="connsiteX3" fmla="*/ 0 w 1048092"/>
              <a:gd name="connsiteY3" fmla="*/ 360791 h 360791"/>
              <a:gd name="connsiteX4" fmla="*/ 344336 w 1048092"/>
              <a:gd name="connsiteY4" fmla="*/ 0 h 360791"/>
              <a:gd name="connsiteX0" fmla="*/ 344336 w 1059967"/>
              <a:gd name="connsiteY0" fmla="*/ 0 h 360791"/>
              <a:gd name="connsiteX1" fmla="*/ 1059967 w 1059967"/>
              <a:gd name="connsiteY1" fmla="*/ 8472 h 360791"/>
              <a:gd name="connsiteX2" fmla="*/ 944648 w 1059967"/>
              <a:gd name="connsiteY2" fmla="*/ 353549 h 360791"/>
              <a:gd name="connsiteX3" fmla="*/ 0 w 1059967"/>
              <a:gd name="connsiteY3" fmla="*/ 360791 h 360791"/>
              <a:gd name="connsiteX4" fmla="*/ 344336 w 1059967"/>
              <a:gd name="connsiteY4" fmla="*/ 0 h 360791"/>
              <a:gd name="connsiteX0" fmla="*/ 344336 w 1065905"/>
              <a:gd name="connsiteY0" fmla="*/ 15278 h 376069"/>
              <a:gd name="connsiteX1" fmla="*/ 1065905 w 1065905"/>
              <a:gd name="connsiteY1" fmla="*/ 0 h 376069"/>
              <a:gd name="connsiteX2" fmla="*/ 944648 w 1065905"/>
              <a:gd name="connsiteY2" fmla="*/ 368827 h 376069"/>
              <a:gd name="connsiteX3" fmla="*/ 0 w 1065905"/>
              <a:gd name="connsiteY3" fmla="*/ 376069 h 376069"/>
              <a:gd name="connsiteX4" fmla="*/ 344336 w 1065905"/>
              <a:gd name="connsiteY4" fmla="*/ 15278 h 376069"/>
              <a:gd name="connsiteX0" fmla="*/ 356211 w 1065905"/>
              <a:gd name="connsiteY0" fmla="*/ 3403 h 376069"/>
              <a:gd name="connsiteX1" fmla="*/ 1065905 w 1065905"/>
              <a:gd name="connsiteY1" fmla="*/ 0 h 376069"/>
              <a:gd name="connsiteX2" fmla="*/ 944648 w 1065905"/>
              <a:gd name="connsiteY2" fmla="*/ 368827 h 376069"/>
              <a:gd name="connsiteX3" fmla="*/ 0 w 1065905"/>
              <a:gd name="connsiteY3" fmla="*/ 376069 h 376069"/>
              <a:gd name="connsiteX4" fmla="*/ 356211 w 1065905"/>
              <a:gd name="connsiteY4" fmla="*/ 3403 h 376069"/>
              <a:gd name="connsiteX0" fmla="*/ 356211 w 1170279"/>
              <a:gd name="connsiteY0" fmla="*/ 3403 h 380703"/>
              <a:gd name="connsiteX1" fmla="*/ 1065905 w 1170279"/>
              <a:gd name="connsiteY1" fmla="*/ 0 h 380703"/>
              <a:gd name="connsiteX2" fmla="*/ 1170279 w 1170279"/>
              <a:gd name="connsiteY2" fmla="*/ 380703 h 380703"/>
              <a:gd name="connsiteX3" fmla="*/ 0 w 1170279"/>
              <a:gd name="connsiteY3" fmla="*/ 376069 h 380703"/>
              <a:gd name="connsiteX4" fmla="*/ 356211 w 1170279"/>
              <a:gd name="connsiteY4" fmla="*/ 3403 h 380703"/>
              <a:gd name="connsiteX0" fmla="*/ 100891 w 914959"/>
              <a:gd name="connsiteY0" fmla="*/ 3403 h 382007"/>
              <a:gd name="connsiteX1" fmla="*/ 810585 w 914959"/>
              <a:gd name="connsiteY1" fmla="*/ 0 h 382007"/>
              <a:gd name="connsiteX2" fmla="*/ 914959 w 914959"/>
              <a:gd name="connsiteY2" fmla="*/ 380703 h 382007"/>
              <a:gd name="connsiteX3" fmla="*/ 0 w 914959"/>
              <a:gd name="connsiteY3" fmla="*/ 382007 h 382007"/>
              <a:gd name="connsiteX4" fmla="*/ 100891 w 914959"/>
              <a:gd name="connsiteY4" fmla="*/ 3403 h 382007"/>
              <a:gd name="connsiteX0" fmla="*/ 112766 w 914959"/>
              <a:gd name="connsiteY0" fmla="*/ 0 h 384541"/>
              <a:gd name="connsiteX1" fmla="*/ 810585 w 914959"/>
              <a:gd name="connsiteY1" fmla="*/ 2534 h 384541"/>
              <a:gd name="connsiteX2" fmla="*/ 914959 w 914959"/>
              <a:gd name="connsiteY2" fmla="*/ 383237 h 384541"/>
              <a:gd name="connsiteX3" fmla="*/ 0 w 914959"/>
              <a:gd name="connsiteY3" fmla="*/ 384541 h 384541"/>
              <a:gd name="connsiteX4" fmla="*/ 112766 w 914959"/>
              <a:gd name="connsiteY4" fmla="*/ 0 h 384541"/>
              <a:gd name="connsiteX0" fmla="*/ 112766 w 1146528"/>
              <a:gd name="connsiteY0" fmla="*/ 0 h 384541"/>
              <a:gd name="connsiteX1" fmla="*/ 810585 w 1146528"/>
              <a:gd name="connsiteY1" fmla="*/ 2534 h 384541"/>
              <a:gd name="connsiteX2" fmla="*/ 1146528 w 1146528"/>
              <a:gd name="connsiteY2" fmla="*/ 371362 h 384541"/>
              <a:gd name="connsiteX3" fmla="*/ 0 w 1146528"/>
              <a:gd name="connsiteY3" fmla="*/ 384541 h 384541"/>
              <a:gd name="connsiteX4" fmla="*/ 112766 w 1146528"/>
              <a:gd name="connsiteY4" fmla="*/ 0 h 384541"/>
              <a:gd name="connsiteX0" fmla="*/ 0 w 1033762"/>
              <a:gd name="connsiteY0" fmla="*/ 0 h 372666"/>
              <a:gd name="connsiteX1" fmla="*/ 697819 w 1033762"/>
              <a:gd name="connsiteY1" fmla="*/ 2534 h 372666"/>
              <a:gd name="connsiteX2" fmla="*/ 1033762 w 1033762"/>
              <a:gd name="connsiteY2" fmla="*/ 371362 h 372666"/>
              <a:gd name="connsiteX3" fmla="*/ 106928 w 1033762"/>
              <a:gd name="connsiteY3" fmla="*/ 372666 h 372666"/>
              <a:gd name="connsiteX4" fmla="*/ 0 w 1033762"/>
              <a:gd name="connsiteY4" fmla="*/ 0 h 372666"/>
              <a:gd name="connsiteX0" fmla="*/ 0 w 1033762"/>
              <a:gd name="connsiteY0" fmla="*/ 0 h 371362"/>
              <a:gd name="connsiteX1" fmla="*/ 697819 w 1033762"/>
              <a:gd name="connsiteY1" fmla="*/ 2534 h 371362"/>
              <a:gd name="connsiteX2" fmla="*/ 1033762 w 1033762"/>
              <a:gd name="connsiteY2" fmla="*/ 371362 h 371362"/>
              <a:gd name="connsiteX3" fmla="*/ 166304 w 1033762"/>
              <a:gd name="connsiteY3" fmla="*/ 366729 h 371362"/>
              <a:gd name="connsiteX4" fmla="*/ 0 w 1033762"/>
              <a:gd name="connsiteY4" fmla="*/ 0 h 371362"/>
              <a:gd name="connsiteX0" fmla="*/ 0 w 1033762"/>
              <a:gd name="connsiteY0" fmla="*/ 0 h 371362"/>
              <a:gd name="connsiteX1" fmla="*/ 697819 w 1033762"/>
              <a:gd name="connsiteY1" fmla="*/ 2534 h 371362"/>
              <a:gd name="connsiteX2" fmla="*/ 1033762 w 1033762"/>
              <a:gd name="connsiteY2" fmla="*/ 371362 h 371362"/>
              <a:gd name="connsiteX3" fmla="*/ 100990 w 1033762"/>
              <a:gd name="connsiteY3" fmla="*/ 366729 h 371362"/>
              <a:gd name="connsiteX4" fmla="*/ 0 w 1033762"/>
              <a:gd name="connsiteY4" fmla="*/ 0 h 371362"/>
              <a:gd name="connsiteX0" fmla="*/ 0 w 1259394"/>
              <a:gd name="connsiteY0" fmla="*/ 0 h 366729"/>
              <a:gd name="connsiteX1" fmla="*/ 697819 w 1259394"/>
              <a:gd name="connsiteY1" fmla="*/ 2534 h 366729"/>
              <a:gd name="connsiteX2" fmla="*/ 1259394 w 1259394"/>
              <a:gd name="connsiteY2" fmla="*/ 365424 h 366729"/>
              <a:gd name="connsiteX3" fmla="*/ 100990 w 1259394"/>
              <a:gd name="connsiteY3" fmla="*/ 366729 h 366729"/>
              <a:gd name="connsiteX4" fmla="*/ 0 w 1259394"/>
              <a:gd name="connsiteY4" fmla="*/ 0 h 366729"/>
              <a:gd name="connsiteX0" fmla="*/ 0 w 1259394"/>
              <a:gd name="connsiteY0" fmla="*/ 0 h 372666"/>
              <a:gd name="connsiteX1" fmla="*/ 697819 w 1259394"/>
              <a:gd name="connsiteY1" fmla="*/ 2534 h 372666"/>
              <a:gd name="connsiteX2" fmla="*/ 1259394 w 1259394"/>
              <a:gd name="connsiteY2" fmla="*/ 365424 h 372666"/>
              <a:gd name="connsiteX3" fmla="*/ 350372 w 1259394"/>
              <a:gd name="connsiteY3" fmla="*/ 372666 h 372666"/>
              <a:gd name="connsiteX4" fmla="*/ 0 w 1259394"/>
              <a:gd name="connsiteY4" fmla="*/ 0 h 372666"/>
              <a:gd name="connsiteX0" fmla="*/ 0 w 1265668"/>
              <a:gd name="connsiteY0" fmla="*/ 0 h 372666"/>
              <a:gd name="connsiteX1" fmla="*/ 697819 w 1265668"/>
              <a:gd name="connsiteY1" fmla="*/ 2534 h 372666"/>
              <a:gd name="connsiteX2" fmla="*/ 1265668 w 1265668"/>
              <a:gd name="connsiteY2" fmla="*/ 367613 h 372666"/>
              <a:gd name="connsiteX3" fmla="*/ 350372 w 1265668"/>
              <a:gd name="connsiteY3" fmla="*/ 372666 h 372666"/>
              <a:gd name="connsiteX4" fmla="*/ 0 w 1265668"/>
              <a:gd name="connsiteY4" fmla="*/ 0 h 372666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3510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68289"/>
              <a:gd name="connsiteX1" fmla="*/ 697819 w 1265668"/>
              <a:gd name="connsiteY1" fmla="*/ 2534 h 368289"/>
              <a:gd name="connsiteX2" fmla="*/ 1265668 w 1265668"/>
              <a:gd name="connsiteY2" fmla="*/ 367613 h 368289"/>
              <a:gd name="connsiteX3" fmla="*/ 353510 w 1265668"/>
              <a:gd name="connsiteY3" fmla="*/ 368289 h 368289"/>
              <a:gd name="connsiteX4" fmla="*/ 0 w 1265668"/>
              <a:gd name="connsiteY4" fmla="*/ 0 h 368289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3913 h 367613"/>
              <a:gd name="connsiteX4" fmla="*/ 0 w 1265668"/>
              <a:gd name="connsiteY4" fmla="*/ 0 h 367613"/>
              <a:gd name="connsiteX0" fmla="*/ 0 w 1265668"/>
              <a:gd name="connsiteY0" fmla="*/ 0 h 368289"/>
              <a:gd name="connsiteX1" fmla="*/ 697819 w 1265668"/>
              <a:gd name="connsiteY1" fmla="*/ 2534 h 368289"/>
              <a:gd name="connsiteX2" fmla="*/ 1265668 w 1265668"/>
              <a:gd name="connsiteY2" fmla="*/ 367613 h 368289"/>
              <a:gd name="connsiteX3" fmla="*/ 350373 w 1265668"/>
              <a:gd name="connsiteY3" fmla="*/ 368289 h 368289"/>
              <a:gd name="connsiteX4" fmla="*/ 0 w 1265668"/>
              <a:gd name="connsiteY4" fmla="*/ 0 h 368289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70477"/>
              <a:gd name="connsiteX1" fmla="*/ 697819 w 1265668"/>
              <a:gd name="connsiteY1" fmla="*/ 2534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8"/>
              <a:gd name="connsiteY0" fmla="*/ 0 h 370477"/>
              <a:gd name="connsiteX1" fmla="*/ 697821 w 1265668"/>
              <a:gd name="connsiteY1" fmla="*/ 2536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8"/>
              <a:gd name="connsiteY0" fmla="*/ 0 h 370477"/>
              <a:gd name="connsiteX1" fmla="*/ 691598 w 1265668"/>
              <a:gd name="connsiteY1" fmla="*/ 2538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5"/>
              <a:gd name="connsiteY0" fmla="*/ 0 h 370475"/>
              <a:gd name="connsiteX1" fmla="*/ 691595 w 1265665"/>
              <a:gd name="connsiteY1" fmla="*/ 2536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5665"/>
              <a:gd name="connsiteY0" fmla="*/ 0 h 370475"/>
              <a:gd name="connsiteX1" fmla="*/ 688484 w 1265665"/>
              <a:gd name="connsiteY1" fmla="*/ 2538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5665"/>
              <a:gd name="connsiteY0" fmla="*/ 0 h 370475"/>
              <a:gd name="connsiteX1" fmla="*/ 688487 w 1265665"/>
              <a:gd name="connsiteY1" fmla="*/ 378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2550"/>
              <a:gd name="connsiteY0" fmla="*/ 0 h 370473"/>
              <a:gd name="connsiteX1" fmla="*/ 685372 w 1262550"/>
              <a:gd name="connsiteY1" fmla="*/ 376 h 370473"/>
              <a:gd name="connsiteX2" fmla="*/ 1262550 w 1262550"/>
              <a:gd name="connsiteY2" fmla="*/ 367609 h 370473"/>
              <a:gd name="connsiteX3" fmla="*/ 347255 w 1262550"/>
              <a:gd name="connsiteY3" fmla="*/ 370473 h 370473"/>
              <a:gd name="connsiteX4" fmla="*/ 0 w 1262550"/>
              <a:gd name="connsiteY4" fmla="*/ 0 h 370473"/>
              <a:gd name="connsiteX0" fmla="*/ 0 w 1262550"/>
              <a:gd name="connsiteY0" fmla="*/ 0 h 368311"/>
              <a:gd name="connsiteX1" fmla="*/ 685372 w 1262550"/>
              <a:gd name="connsiteY1" fmla="*/ 376 h 368311"/>
              <a:gd name="connsiteX2" fmla="*/ 1262550 w 1262550"/>
              <a:gd name="connsiteY2" fmla="*/ 367609 h 368311"/>
              <a:gd name="connsiteX3" fmla="*/ 353484 w 1262550"/>
              <a:gd name="connsiteY3" fmla="*/ 368311 h 368311"/>
              <a:gd name="connsiteX4" fmla="*/ 0 w 1262550"/>
              <a:gd name="connsiteY4" fmla="*/ 0 h 368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2550" h="368311">
                <a:moveTo>
                  <a:pt x="0" y="0"/>
                </a:moveTo>
                <a:lnTo>
                  <a:pt x="685372" y="376"/>
                </a:lnTo>
                <a:lnTo>
                  <a:pt x="1262550" y="367609"/>
                </a:lnTo>
                <a:lnTo>
                  <a:pt x="353484" y="36831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2">
                  <a:lumMod val="95000"/>
                  <a:lumOff val="5000"/>
                </a:schemeClr>
              </a:gs>
              <a:gs pos="68000">
                <a:schemeClr val="accent2">
                  <a:lumMod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 dirty="0"/>
          </a:p>
        </p:txBody>
      </p:sp>
      <p:sp>
        <p:nvSpPr>
          <p:cNvPr id="45" name="Rectangle 15">
            <a:extLst>
              <a:ext uri="{FF2B5EF4-FFF2-40B4-BE49-F238E27FC236}">
                <a16:creationId xmlns:a16="http://schemas.microsoft.com/office/drawing/2014/main" id="{34215A92-EF5E-45BC-B692-5376E6AB0E98}"/>
              </a:ext>
            </a:extLst>
          </p:cNvPr>
          <p:cNvSpPr/>
          <p:nvPr/>
        </p:nvSpPr>
        <p:spPr>
          <a:xfrm rot="16200000" flipH="1" flipV="1">
            <a:off x="7197787" y="3107289"/>
            <a:ext cx="1200258" cy="504083"/>
          </a:xfrm>
          <a:custGeom>
            <a:avLst/>
            <a:gdLst>
              <a:gd name="connsiteX0" fmla="*/ 0 w 792088"/>
              <a:gd name="connsiteY0" fmla="*/ 0 h 163995"/>
              <a:gd name="connsiteX1" fmla="*/ 792088 w 792088"/>
              <a:gd name="connsiteY1" fmla="*/ 0 h 163995"/>
              <a:gd name="connsiteX2" fmla="*/ 792088 w 792088"/>
              <a:gd name="connsiteY2" fmla="*/ 163995 h 163995"/>
              <a:gd name="connsiteX3" fmla="*/ 0 w 792088"/>
              <a:gd name="connsiteY3" fmla="*/ 163995 h 163995"/>
              <a:gd name="connsiteX4" fmla="*/ 0 w 792088"/>
              <a:gd name="connsiteY4" fmla="*/ 0 h 163995"/>
              <a:gd name="connsiteX0" fmla="*/ 115410 w 792088"/>
              <a:gd name="connsiteY0" fmla="*/ 0 h 323793"/>
              <a:gd name="connsiteX1" fmla="*/ 792088 w 792088"/>
              <a:gd name="connsiteY1" fmla="*/ 159798 h 323793"/>
              <a:gd name="connsiteX2" fmla="*/ 792088 w 792088"/>
              <a:gd name="connsiteY2" fmla="*/ 323793 h 323793"/>
              <a:gd name="connsiteX3" fmla="*/ 0 w 792088"/>
              <a:gd name="connsiteY3" fmla="*/ 323793 h 323793"/>
              <a:gd name="connsiteX4" fmla="*/ 115410 w 792088"/>
              <a:gd name="connsiteY4" fmla="*/ 0 h 323793"/>
              <a:gd name="connsiteX0" fmla="*/ 115410 w 797373"/>
              <a:gd name="connsiteY0" fmla="*/ 4054 h 327847"/>
              <a:gd name="connsiteX1" fmla="*/ 797373 w 797373"/>
              <a:gd name="connsiteY1" fmla="*/ 0 h 327847"/>
              <a:gd name="connsiteX2" fmla="*/ 792088 w 797373"/>
              <a:gd name="connsiteY2" fmla="*/ 327847 h 327847"/>
              <a:gd name="connsiteX3" fmla="*/ 0 w 797373"/>
              <a:gd name="connsiteY3" fmla="*/ 327847 h 327847"/>
              <a:gd name="connsiteX4" fmla="*/ 115410 w 797373"/>
              <a:gd name="connsiteY4" fmla="*/ 4054 h 327847"/>
              <a:gd name="connsiteX0" fmla="*/ 115410 w 797373"/>
              <a:gd name="connsiteY0" fmla="*/ 0 h 323793"/>
              <a:gd name="connsiteX1" fmla="*/ 797373 w 797373"/>
              <a:gd name="connsiteY1" fmla="*/ 1231 h 323793"/>
              <a:gd name="connsiteX2" fmla="*/ 792088 w 797373"/>
              <a:gd name="connsiteY2" fmla="*/ 323793 h 323793"/>
              <a:gd name="connsiteX3" fmla="*/ 0 w 797373"/>
              <a:gd name="connsiteY3" fmla="*/ 323793 h 323793"/>
              <a:gd name="connsiteX4" fmla="*/ 115410 w 797373"/>
              <a:gd name="connsiteY4" fmla="*/ 0 h 323793"/>
              <a:gd name="connsiteX0" fmla="*/ 115410 w 797373"/>
              <a:gd name="connsiteY0" fmla="*/ 9340 h 333133"/>
              <a:gd name="connsiteX1" fmla="*/ 797373 w 797373"/>
              <a:gd name="connsiteY1" fmla="*/ 0 h 333133"/>
              <a:gd name="connsiteX2" fmla="*/ 792088 w 797373"/>
              <a:gd name="connsiteY2" fmla="*/ 333133 h 333133"/>
              <a:gd name="connsiteX3" fmla="*/ 0 w 797373"/>
              <a:gd name="connsiteY3" fmla="*/ 333133 h 333133"/>
              <a:gd name="connsiteX4" fmla="*/ 115410 w 797373"/>
              <a:gd name="connsiteY4" fmla="*/ 9340 h 333133"/>
              <a:gd name="connsiteX0" fmla="*/ 115410 w 813229"/>
              <a:gd name="connsiteY0" fmla="*/ 9340 h 333133"/>
              <a:gd name="connsiteX1" fmla="*/ 813229 w 813229"/>
              <a:gd name="connsiteY1" fmla="*/ 0 h 333133"/>
              <a:gd name="connsiteX2" fmla="*/ 792088 w 813229"/>
              <a:gd name="connsiteY2" fmla="*/ 333133 h 333133"/>
              <a:gd name="connsiteX3" fmla="*/ 0 w 813229"/>
              <a:gd name="connsiteY3" fmla="*/ 333133 h 333133"/>
              <a:gd name="connsiteX4" fmla="*/ 115410 w 813229"/>
              <a:gd name="connsiteY4" fmla="*/ 9340 h 333133"/>
              <a:gd name="connsiteX0" fmla="*/ 569967 w 1267786"/>
              <a:gd name="connsiteY0" fmla="*/ 9340 h 370132"/>
              <a:gd name="connsiteX1" fmla="*/ 1267786 w 1267786"/>
              <a:gd name="connsiteY1" fmla="*/ 0 h 370132"/>
              <a:gd name="connsiteX2" fmla="*/ 1246645 w 1267786"/>
              <a:gd name="connsiteY2" fmla="*/ 333133 h 370132"/>
              <a:gd name="connsiteX3" fmla="*/ 0 w 1267786"/>
              <a:gd name="connsiteY3" fmla="*/ 370132 h 370132"/>
              <a:gd name="connsiteX4" fmla="*/ 569967 w 1267786"/>
              <a:gd name="connsiteY4" fmla="*/ 9340 h 370132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70132"/>
              <a:gd name="connsiteX1" fmla="*/ 1267786 w 1267786"/>
              <a:gd name="connsiteY1" fmla="*/ 0 h 370132"/>
              <a:gd name="connsiteX2" fmla="*/ 1164342 w 1267786"/>
              <a:gd name="connsiteY2" fmla="*/ 351014 h 370132"/>
              <a:gd name="connsiteX3" fmla="*/ 0 w 1267786"/>
              <a:gd name="connsiteY3" fmla="*/ 370132 h 370132"/>
              <a:gd name="connsiteX4" fmla="*/ 569967 w 1267786"/>
              <a:gd name="connsiteY4" fmla="*/ 9340 h 370132"/>
              <a:gd name="connsiteX0" fmla="*/ 332460 w 1030279"/>
              <a:gd name="connsiteY0" fmla="*/ 9340 h 370132"/>
              <a:gd name="connsiteX1" fmla="*/ 1030279 w 1030279"/>
              <a:gd name="connsiteY1" fmla="*/ 0 h 370132"/>
              <a:gd name="connsiteX2" fmla="*/ 926835 w 1030279"/>
              <a:gd name="connsiteY2" fmla="*/ 351014 h 370132"/>
              <a:gd name="connsiteX3" fmla="*/ 0 w 1030279"/>
              <a:gd name="connsiteY3" fmla="*/ 370132 h 370132"/>
              <a:gd name="connsiteX4" fmla="*/ 332460 w 1030279"/>
              <a:gd name="connsiteY4" fmla="*/ 9340 h 370132"/>
              <a:gd name="connsiteX0" fmla="*/ 350273 w 1048092"/>
              <a:gd name="connsiteY0" fmla="*/ 9340 h 358256"/>
              <a:gd name="connsiteX1" fmla="*/ 1048092 w 1048092"/>
              <a:gd name="connsiteY1" fmla="*/ 0 h 358256"/>
              <a:gd name="connsiteX2" fmla="*/ 944648 w 1048092"/>
              <a:gd name="connsiteY2" fmla="*/ 351014 h 358256"/>
              <a:gd name="connsiteX3" fmla="*/ 0 w 1048092"/>
              <a:gd name="connsiteY3" fmla="*/ 358256 h 358256"/>
              <a:gd name="connsiteX4" fmla="*/ 350273 w 1048092"/>
              <a:gd name="connsiteY4" fmla="*/ 9340 h 358256"/>
              <a:gd name="connsiteX0" fmla="*/ 344336 w 1048092"/>
              <a:gd name="connsiteY0" fmla="*/ 0 h 360791"/>
              <a:gd name="connsiteX1" fmla="*/ 1048092 w 1048092"/>
              <a:gd name="connsiteY1" fmla="*/ 2535 h 360791"/>
              <a:gd name="connsiteX2" fmla="*/ 944648 w 1048092"/>
              <a:gd name="connsiteY2" fmla="*/ 353549 h 360791"/>
              <a:gd name="connsiteX3" fmla="*/ 0 w 1048092"/>
              <a:gd name="connsiteY3" fmla="*/ 360791 h 360791"/>
              <a:gd name="connsiteX4" fmla="*/ 344336 w 1048092"/>
              <a:gd name="connsiteY4" fmla="*/ 0 h 360791"/>
              <a:gd name="connsiteX0" fmla="*/ 344336 w 1059967"/>
              <a:gd name="connsiteY0" fmla="*/ 0 h 360791"/>
              <a:gd name="connsiteX1" fmla="*/ 1059967 w 1059967"/>
              <a:gd name="connsiteY1" fmla="*/ 8472 h 360791"/>
              <a:gd name="connsiteX2" fmla="*/ 944648 w 1059967"/>
              <a:gd name="connsiteY2" fmla="*/ 353549 h 360791"/>
              <a:gd name="connsiteX3" fmla="*/ 0 w 1059967"/>
              <a:gd name="connsiteY3" fmla="*/ 360791 h 360791"/>
              <a:gd name="connsiteX4" fmla="*/ 344336 w 1059967"/>
              <a:gd name="connsiteY4" fmla="*/ 0 h 360791"/>
              <a:gd name="connsiteX0" fmla="*/ 344336 w 1065905"/>
              <a:gd name="connsiteY0" fmla="*/ 15278 h 376069"/>
              <a:gd name="connsiteX1" fmla="*/ 1065905 w 1065905"/>
              <a:gd name="connsiteY1" fmla="*/ 0 h 376069"/>
              <a:gd name="connsiteX2" fmla="*/ 944648 w 1065905"/>
              <a:gd name="connsiteY2" fmla="*/ 368827 h 376069"/>
              <a:gd name="connsiteX3" fmla="*/ 0 w 1065905"/>
              <a:gd name="connsiteY3" fmla="*/ 376069 h 376069"/>
              <a:gd name="connsiteX4" fmla="*/ 344336 w 1065905"/>
              <a:gd name="connsiteY4" fmla="*/ 15278 h 376069"/>
              <a:gd name="connsiteX0" fmla="*/ 356211 w 1065905"/>
              <a:gd name="connsiteY0" fmla="*/ 3403 h 376069"/>
              <a:gd name="connsiteX1" fmla="*/ 1065905 w 1065905"/>
              <a:gd name="connsiteY1" fmla="*/ 0 h 376069"/>
              <a:gd name="connsiteX2" fmla="*/ 944648 w 1065905"/>
              <a:gd name="connsiteY2" fmla="*/ 368827 h 376069"/>
              <a:gd name="connsiteX3" fmla="*/ 0 w 1065905"/>
              <a:gd name="connsiteY3" fmla="*/ 376069 h 376069"/>
              <a:gd name="connsiteX4" fmla="*/ 356211 w 1065905"/>
              <a:gd name="connsiteY4" fmla="*/ 3403 h 376069"/>
              <a:gd name="connsiteX0" fmla="*/ 356211 w 1170279"/>
              <a:gd name="connsiteY0" fmla="*/ 3403 h 380703"/>
              <a:gd name="connsiteX1" fmla="*/ 1065905 w 1170279"/>
              <a:gd name="connsiteY1" fmla="*/ 0 h 380703"/>
              <a:gd name="connsiteX2" fmla="*/ 1170279 w 1170279"/>
              <a:gd name="connsiteY2" fmla="*/ 380703 h 380703"/>
              <a:gd name="connsiteX3" fmla="*/ 0 w 1170279"/>
              <a:gd name="connsiteY3" fmla="*/ 376069 h 380703"/>
              <a:gd name="connsiteX4" fmla="*/ 356211 w 1170279"/>
              <a:gd name="connsiteY4" fmla="*/ 3403 h 380703"/>
              <a:gd name="connsiteX0" fmla="*/ 100891 w 914959"/>
              <a:gd name="connsiteY0" fmla="*/ 3403 h 382007"/>
              <a:gd name="connsiteX1" fmla="*/ 810585 w 914959"/>
              <a:gd name="connsiteY1" fmla="*/ 0 h 382007"/>
              <a:gd name="connsiteX2" fmla="*/ 914959 w 914959"/>
              <a:gd name="connsiteY2" fmla="*/ 380703 h 382007"/>
              <a:gd name="connsiteX3" fmla="*/ 0 w 914959"/>
              <a:gd name="connsiteY3" fmla="*/ 382007 h 382007"/>
              <a:gd name="connsiteX4" fmla="*/ 100891 w 914959"/>
              <a:gd name="connsiteY4" fmla="*/ 3403 h 382007"/>
              <a:gd name="connsiteX0" fmla="*/ 112766 w 914959"/>
              <a:gd name="connsiteY0" fmla="*/ 0 h 384541"/>
              <a:gd name="connsiteX1" fmla="*/ 810585 w 914959"/>
              <a:gd name="connsiteY1" fmla="*/ 2534 h 384541"/>
              <a:gd name="connsiteX2" fmla="*/ 914959 w 914959"/>
              <a:gd name="connsiteY2" fmla="*/ 383237 h 384541"/>
              <a:gd name="connsiteX3" fmla="*/ 0 w 914959"/>
              <a:gd name="connsiteY3" fmla="*/ 384541 h 384541"/>
              <a:gd name="connsiteX4" fmla="*/ 112766 w 914959"/>
              <a:gd name="connsiteY4" fmla="*/ 0 h 384541"/>
              <a:gd name="connsiteX0" fmla="*/ 112766 w 1146528"/>
              <a:gd name="connsiteY0" fmla="*/ 0 h 384541"/>
              <a:gd name="connsiteX1" fmla="*/ 810585 w 1146528"/>
              <a:gd name="connsiteY1" fmla="*/ 2534 h 384541"/>
              <a:gd name="connsiteX2" fmla="*/ 1146528 w 1146528"/>
              <a:gd name="connsiteY2" fmla="*/ 371362 h 384541"/>
              <a:gd name="connsiteX3" fmla="*/ 0 w 1146528"/>
              <a:gd name="connsiteY3" fmla="*/ 384541 h 384541"/>
              <a:gd name="connsiteX4" fmla="*/ 112766 w 1146528"/>
              <a:gd name="connsiteY4" fmla="*/ 0 h 384541"/>
              <a:gd name="connsiteX0" fmla="*/ 0 w 1033762"/>
              <a:gd name="connsiteY0" fmla="*/ 0 h 372666"/>
              <a:gd name="connsiteX1" fmla="*/ 697819 w 1033762"/>
              <a:gd name="connsiteY1" fmla="*/ 2534 h 372666"/>
              <a:gd name="connsiteX2" fmla="*/ 1033762 w 1033762"/>
              <a:gd name="connsiteY2" fmla="*/ 371362 h 372666"/>
              <a:gd name="connsiteX3" fmla="*/ 106928 w 1033762"/>
              <a:gd name="connsiteY3" fmla="*/ 372666 h 372666"/>
              <a:gd name="connsiteX4" fmla="*/ 0 w 1033762"/>
              <a:gd name="connsiteY4" fmla="*/ 0 h 372666"/>
              <a:gd name="connsiteX0" fmla="*/ 0 w 1033762"/>
              <a:gd name="connsiteY0" fmla="*/ 0 h 371362"/>
              <a:gd name="connsiteX1" fmla="*/ 697819 w 1033762"/>
              <a:gd name="connsiteY1" fmla="*/ 2534 h 371362"/>
              <a:gd name="connsiteX2" fmla="*/ 1033762 w 1033762"/>
              <a:gd name="connsiteY2" fmla="*/ 371362 h 371362"/>
              <a:gd name="connsiteX3" fmla="*/ 166304 w 1033762"/>
              <a:gd name="connsiteY3" fmla="*/ 366729 h 371362"/>
              <a:gd name="connsiteX4" fmla="*/ 0 w 1033762"/>
              <a:gd name="connsiteY4" fmla="*/ 0 h 371362"/>
              <a:gd name="connsiteX0" fmla="*/ 0 w 1033762"/>
              <a:gd name="connsiteY0" fmla="*/ 0 h 371362"/>
              <a:gd name="connsiteX1" fmla="*/ 697819 w 1033762"/>
              <a:gd name="connsiteY1" fmla="*/ 2534 h 371362"/>
              <a:gd name="connsiteX2" fmla="*/ 1033762 w 1033762"/>
              <a:gd name="connsiteY2" fmla="*/ 371362 h 371362"/>
              <a:gd name="connsiteX3" fmla="*/ 100990 w 1033762"/>
              <a:gd name="connsiteY3" fmla="*/ 366729 h 371362"/>
              <a:gd name="connsiteX4" fmla="*/ 0 w 1033762"/>
              <a:gd name="connsiteY4" fmla="*/ 0 h 371362"/>
              <a:gd name="connsiteX0" fmla="*/ 0 w 1259394"/>
              <a:gd name="connsiteY0" fmla="*/ 0 h 366729"/>
              <a:gd name="connsiteX1" fmla="*/ 697819 w 1259394"/>
              <a:gd name="connsiteY1" fmla="*/ 2534 h 366729"/>
              <a:gd name="connsiteX2" fmla="*/ 1259394 w 1259394"/>
              <a:gd name="connsiteY2" fmla="*/ 365424 h 366729"/>
              <a:gd name="connsiteX3" fmla="*/ 100990 w 1259394"/>
              <a:gd name="connsiteY3" fmla="*/ 366729 h 366729"/>
              <a:gd name="connsiteX4" fmla="*/ 0 w 1259394"/>
              <a:gd name="connsiteY4" fmla="*/ 0 h 366729"/>
              <a:gd name="connsiteX0" fmla="*/ 0 w 1259394"/>
              <a:gd name="connsiteY0" fmla="*/ 0 h 372666"/>
              <a:gd name="connsiteX1" fmla="*/ 697819 w 1259394"/>
              <a:gd name="connsiteY1" fmla="*/ 2534 h 372666"/>
              <a:gd name="connsiteX2" fmla="*/ 1259394 w 1259394"/>
              <a:gd name="connsiteY2" fmla="*/ 365424 h 372666"/>
              <a:gd name="connsiteX3" fmla="*/ 350372 w 1259394"/>
              <a:gd name="connsiteY3" fmla="*/ 372666 h 372666"/>
              <a:gd name="connsiteX4" fmla="*/ 0 w 1259394"/>
              <a:gd name="connsiteY4" fmla="*/ 0 h 372666"/>
              <a:gd name="connsiteX0" fmla="*/ 0 w 1265668"/>
              <a:gd name="connsiteY0" fmla="*/ 0 h 372666"/>
              <a:gd name="connsiteX1" fmla="*/ 697819 w 1265668"/>
              <a:gd name="connsiteY1" fmla="*/ 2534 h 372666"/>
              <a:gd name="connsiteX2" fmla="*/ 1265668 w 1265668"/>
              <a:gd name="connsiteY2" fmla="*/ 367613 h 372666"/>
              <a:gd name="connsiteX3" fmla="*/ 350372 w 1265668"/>
              <a:gd name="connsiteY3" fmla="*/ 372666 h 372666"/>
              <a:gd name="connsiteX4" fmla="*/ 0 w 1265668"/>
              <a:gd name="connsiteY4" fmla="*/ 0 h 372666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3510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68289"/>
              <a:gd name="connsiteX1" fmla="*/ 697819 w 1265668"/>
              <a:gd name="connsiteY1" fmla="*/ 2534 h 368289"/>
              <a:gd name="connsiteX2" fmla="*/ 1265668 w 1265668"/>
              <a:gd name="connsiteY2" fmla="*/ 367613 h 368289"/>
              <a:gd name="connsiteX3" fmla="*/ 353510 w 1265668"/>
              <a:gd name="connsiteY3" fmla="*/ 368289 h 368289"/>
              <a:gd name="connsiteX4" fmla="*/ 0 w 1265668"/>
              <a:gd name="connsiteY4" fmla="*/ 0 h 368289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3913 h 367613"/>
              <a:gd name="connsiteX4" fmla="*/ 0 w 1265668"/>
              <a:gd name="connsiteY4" fmla="*/ 0 h 367613"/>
              <a:gd name="connsiteX0" fmla="*/ 0 w 1265668"/>
              <a:gd name="connsiteY0" fmla="*/ 0 h 368289"/>
              <a:gd name="connsiteX1" fmla="*/ 697819 w 1265668"/>
              <a:gd name="connsiteY1" fmla="*/ 2534 h 368289"/>
              <a:gd name="connsiteX2" fmla="*/ 1265668 w 1265668"/>
              <a:gd name="connsiteY2" fmla="*/ 367613 h 368289"/>
              <a:gd name="connsiteX3" fmla="*/ 350373 w 1265668"/>
              <a:gd name="connsiteY3" fmla="*/ 368289 h 368289"/>
              <a:gd name="connsiteX4" fmla="*/ 0 w 1265668"/>
              <a:gd name="connsiteY4" fmla="*/ 0 h 368289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70477"/>
              <a:gd name="connsiteX1" fmla="*/ 697819 w 1265668"/>
              <a:gd name="connsiteY1" fmla="*/ 2534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8"/>
              <a:gd name="connsiteY0" fmla="*/ 0 h 370477"/>
              <a:gd name="connsiteX1" fmla="*/ 697821 w 1265668"/>
              <a:gd name="connsiteY1" fmla="*/ 2536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8"/>
              <a:gd name="connsiteY0" fmla="*/ 0 h 370477"/>
              <a:gd name="connsiteX1" fmla="*/ 691598 w 1265668"/>
              <a:gd name="connsiteY1" fmla="*/ 2538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5"/>
              <a:gd name="connsiteY0" fmla="*/ 0 h 370475"/>
              <a:gd name="connsiteX1" fmla="*/ 691595 w 1265665"/>
              <a:gd name="connsiteY1" fmla="*/ 2536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5665"/>
              <a:gd name="connsiteY0" fmla="*/ 0 h 370475"/>
              <a:gd name="connsiteX1" fmla="*/ 688484 w 1265665"/>
              <a:gd name="connsiteY1" fmla="*/ 2538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5665"/>
              <a:gd name="connsiteY0" fmla="*/ 0 h 370475"/>
              <a:gd name="connsiteX1" fmla="*/ 688487 w 1265665"/>
              <a:gd name="connsiteY1" fmla="*/ 378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2550"/>
              <a:gd name="connsiteY0" fmla="*/ 0 h 370473"/>
              <a:gd name="connsiteX1" fmla="*/ 685372 w 1262550"/>
              <a:gd name="connsiteY1" fmla="*/ 376 h 370473"/>
              <a:gd name="connsiteX2" fmla="*/ 1262550 w 1262550"/>
              <a:gd name="connsiteY2" fmla="*/ 367609 h 370473"/>
              <a:gd name="connsiteX3" fmla="*/ 347255 w 1262550"/>
              <a:gd name="connsiteY3" fmla="*/ 370473 h 370473"/>
              <a:gd name="connsiteX4" fmla="*/ 0 w 1262550"/>
              <a:gd name="connsiteY4" fmla="*/ 0 h 370473"/>
              <a:gd name="connsiteX0" fmla="*/ 0 w 1262550"/>
              <a:gd name="connsiteY0" fmla="*/ 0 h 368311"/>
              <a:gd name="connsiteX1" fmla="*/ 685372 w 1262550"/>
              <a:gd name="connsiteY1" fmla="*/ 376 h 368311"/>
              <a:gd name="connsiteX2" fmla="*/ 1262550 w 1262550"/>
              <a:gd name="connsiteY2" fmla="*/ 367609 h 368311"/>
              <a:gd name="connsiteX3" fmla="*/ 353484 w 1262550"/>
              <a:gd name="connsiteY3" fmla="*/ 368311 h 368311"/>
              <a:gd name="connsiteX4" fmla="*/ 0 w 1262550"/>
              <a:gd name="connsiteY4" fmla="*/ 0 h 368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2550" h="368311">
                <a:moveTo>
                  <a:pt x="0" y="0"/>
                </a:moveTo>
                <a:lnTo>
                  <a:pt x="685372" y="376"/>
                </a:lnTo>
                <a:lnTo>
                  <a:pt x="1262550" y="367609"/>
                </a:lnTo>
                <a:lnTo>
                  <a:pt x="353484" y="36831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4">
                  <a:lumMod val="95000"/>
                  <a:lumOff val="5000"/>
                </a:schemeClr>
              </a:gs>
              <a:gs pos="68000">
                <a:schemeClr val="accent4">
                  <a:lumMod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 dirty="0"/>
          </a:p>
        </p:txBody>
      </p:sp>
      <p:sp>
        <p:nvSpPr>
          <p:cNvPr id="46" name="Rectangle 15">
            <a:extLst>
              <a:ext uri="{FF2B5EF4-FFF2-40B4-BE49-F238E27FC236}">
                <a16:creationId xmlns:a16="http://schemas.microsoft.com/office/drawing/2014/main" id="{F112390E-F4D2-4383-8D43-F3DB1E0F4859}"/>
              </a:ext>
            </a:extLst>
          </p:cNvPr>
          <p:cNvSpPr/>
          <p:nvPr/>
        </p:nvSpPr>
        <p:spPr>
          <a:xfrm rot="5400000" flipH="1">
            <a:off x="7197787" y="4299899"/>
            <a:ext cx="1200258" cy="504083"/>
          </a:xfrm>
          <a:custGeom>
            <a:avLst/>
            <a:gdLst>
              <a:gd name="connsiteX0" fmla="*/ 0 w 792088"/>
              <a:gd name="connsiteY0" fmla="*/ 0 h 163995"/>
              <a:gd name="connsiteX1" fmla="*/ 792088 w 792088"/>
              <a:gd name="connsiteY1" fmla="*/ 0 h 163995"/>
              <a:gd name="connsiteX2" fmla="*/ 792088 w 792088"/>
              <a:gd name="connsiteY2" fmla="*/ 163995 h 163995"/>
              <a:gd name="connsiteX3" fmla="*/ 0 w 792088"/>
              <a:gd name="connsiteY3" fmla="*/ 163995 h 163995"/>
              <a:gd name="connsiteX4" fmla="*/ 0 w 792088"/>
              <a:gd name="connsiteY4" fmla="*/ 0 h 163995"/>
              <a:gd name="connsiteX0" fmla="*/ 115410 w 792088"/>
              <a:gd name="connsiteY0" fmla="*/ 0 h 323793"/>
              <a:gd name="connsiteX1" fmla="*/ 792088 w 792088"/>
              <a:gd name="connsiteY1" fmla="*/ 159798 h 323793"/>
              <a:gd name="connsiteX2" fmla="*/ 792088 w 792088"/>
              <a:gd name="connsiteY2" fmla="*/ 323793 h 323793"/>
              <a:gd name="connsiteX3" fmla="*/ 0 w 792088"/>
              <a:gd name="connsiteY3" fmla="*/ 323793 h 323793"/>
              <a:gd name="connsiteX4" fmla="*/ 115410 w 792088"/>
              <a:gd name="connsiteY4" fmla="*/ 0 h 323793"/>
              <a:gd name="connsiteX0" fmla="*/ 115410 w 797373"/>
              <a:gd name="connsiteY0" fmla="*/ 4054 h 327847"/>
              <a:gd name="connsiteX1" fmla="*/ 797373 w 797373"/>
              <a:gd name="connsiteY1" fmla="*/ 0 h 327847"/>
              <a:gd name="connsiteX2" fmla="*/ 792088 w 797373"/>
              <a:gd name="connsiteY2" fmla="*/ 327847 h 327847"/>
              <a:gd name="connsiteX3" fmla="*/ 0 w 797373"/>
              <a:gd name="connsiteY3" fmla="*/ 327847 h 327847"/>
              <a:gd name="connsiteX4" fmla="*/ 115410 w 797373"/>
              <a:gd name="connsiteY4" fmla="*/ 4054 h 327847"/>
              <a:gd name="connsiteX0" fmla="*/ 115410 w 797373"/>
              <a:gd name="connsiteY0" fmla="*/ 0 h 323793"/>
              <a:gd name="connsiteX1" fmla="*/ 797373 w 797373"/>
              <a:gd name="connsiteY1" fmla="*/ 1231 h 323793"/>
              <a:gd name="connsiteX2" fmla="*/ 792088 w 797373"/>
              <a:gd name="connsiteY2" fmla="*/ 323793 h 323793"/>
              <a:gd name="connsiteX3" fmla="*/ 0 w 797373"/>
              <a:gd name="connsiteY3" fmla="*/ 323793 h 323793"/>
              <a:gd name="connsiteX4" fmla="*/ 115410 w 797373"/>
              <a:gd name="connsiteY4" fmla="*/ 0 h 323793"/>
              <a:gd name="connsiteX0" fmla="*/ 115410 w 797373"/>
              <a:gd name="connsiteY0" fmla="*/ 9340 h 333133"/>
              <a:gd name="connsiteX1" fmla="*/ 797373 w 797373"/>
              <a:gd name="connsiteY1" fmla="*/ 0 h 333133"/>
              <a:gd name="connsiteX2" fmla="*/ 792088 w 797373"/>
              <a:gd name="connsiteY2" fmla="*/ 333133 h 333133"/>
              <a:gd name="connsiteX3" fmla="*/ 0 w 797373"/>
              <a:gd name="connsiteY3" fmla="*/ 333133 h 333133"/>
              <a:gd name="connsiteX4" fmla="*/ 115410 w 797373"/>
              <a:gd name="connsiteY4" fmla="*/ 9340 h 333133"/>
              <a:gd name="connsiteX0" fmla="*/ 115410 w 813229"/>
              <a:gd name="connsiteY0" fmla="*/ 9340 h 333133"/>
              <a:gd name="connsiteX1" fmla="*/ 813229 w 813229"/>
              <a:gd name="connsiteY1" fmla="*/ 0 h 333133"/>
              <a:gd name="connsiteX2" fmla="*/ 792088 w 813229"/>
              <a:gd name="connsiteY2" fmla="*/ 333133 h 333133"/>
              <a:gd name="connsiteX3" fmla="*/ 0 w 813229"/>
              <a:gd name="connsiteY3" fmla="*/ 333133 h 333133"/>
              <a:gd name="connsiteX4" fmla="*/ 115410 w 813229"/>
              <a:gd name="connsiteY4" fmla="*/ 9340 h 333133"/>
              <a:gd name="connsiteX0" fmla="*/ 569967 w 1267786"/>
              <a:gd name="connsiteY0" fmla="*/ 9340 h 370132"/>
              <a:gd name="connsiteX1" fmla="*/ 1267786 w 1267786"/>
              <a:gd name="connsiteY1" fmla="*/ 0 h 370132"/>
              <a:gd name="connsiteX2" fmla="*/ 1246645 w 1267786"/>
              <a:gd name="connsiteY2" fmla="*/ 333133 h 370132"/>
              <a:gd name="connsiteX3" fmla="*/ 0 w 1267786"/>
              <a:gd name="connsiteY3" fmla="*/ 370132 h 370132"/>
              <a:gd name="connsiteX4" fmla="*/ 569967 w 1267786"/>
              <a:gd name="connsiteY4" fmla="*/ 9340 h 370132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80703"/>
              <a:gd name="connsiteX1" fmla="*/ 1267786 w 1267786"/>
              <a:gd name="connsiteY1" fmla="*/ 0 h 380703"/>
              <a:gd name="connsiteX2" fmla="*/ 903084 w 1267786"/>
              <a:gd name="connsiteY2" fmla="*/ 380703 h 380703"/>
              <a:gd name="connsiteX3" fmla="*/ 0 w 1267786"/>
              <a:gd name="connsiteY3" fmla="*/ 370132 h 380703"/>
              <a:gd name="connsiteX4" fmla="*/ 569967 w 1267786"/>
              <a:gd name="connsiteY4" fmla="*/ 9340 h 380703"/>
              <a:gd name="connsiteX0" fmla="*/ 569967 w 1267786"/>
              <a:gd name="connsiteY0" fmla="*/ 9340 h 370132"/>
              <a:gd name="connsiteX1" fmla="*/ 1267786 w 1267786"/>
              <a:gd name="connsiteY1" fmla="*/ 0 h 370132"/>
              <a:gd name="connsiteX2" fmla="*/ 1164342 w 1267786"/>
              <a:gd name="connsiteY2" fmla="*/ 351014 h 370132"/>
              <a:gd name="connsiteX3" fmla="*/ 0 w 1267786"/>
              <a:gd name="connsiteY3" fmla="*/ 370132 h 370132"/>
              <a:gd name="connsiteX4" fmla="*/ 569967 w 1267786"/>
              <a:gd name="connsiteY4" fmla="*/ 9340 h 370132"/>
              <a:gd name="connsiteX0" fmla="*/ 332460 w 1030279"/>
              <a:gd name="connsiteY0" fmla="*/ 9340 h 370132"/>
              <a:gd name="connsiteX1" fmla="*/ 1030279 w 1030279"/>
              <a:gd name="connsiteY1" fmla="*/ 0 h 370132"/>
              <a:gd name="connsiteX2" fmla="*/ 926835 w 1030279"/>
              <a:gd name="connsiteY2" fmla="*/ 351014 h 370132"/>
              <a:gd name="connsiteX3" fmla="*/ 0 w 1030279"/>
              <a:gd name="connsiteY3" fmla="*/ 370132 h 370132"/>
              <a:gd name="connsiteX4" fmla="*/ 332460 w 1030279"/>
              <a:gd name="connsiteY4" fmla="*/ 9340 h 370132"/>
              <a:gd name="connsiteX0" fmla="*/ 350273 w 1048092"/>
              <a:gd name="connsiteY0" fmla="*/ 9340 h 358256"/>
              <a:gd name="connsiteX1" fmla="*/ 1048092 w 1048092"/>
              <a:gd name="connsiteY1" fmla="*/ 0 h 358256"/>
              <a:gd name="connsiteX2" fmla="*/ 944648 w 1048092"/>
              <a:gd name="connsiteY2" fmla="*/ 351014 h 358256"/>
              <a:gd name="connsiteX3" fmla="*/ 0 w 1048092"/>
              <a:gd name="connsiteY3" fmla="*/ 358256 h 358256"/>
              <a:gd name="connsiteX4" fmla="*/ 350273 w 1048092"/>
              <a:gd name="connsiteY4" fmla="*/ 9340 h 358256"/>
              <a:gd name="connsiteX0" fmla="*/ 344336 w 1048092"/>
              <a:gd name="connsiteY0" fmla="*/ 0 h 360791"/>
              <a:gd name="connsiteX1" fmla="*/ 1048092 w 1048092"/>
              <a:gd name="connsiteY1" fmla="*/ 2535 h 360791"/>
              <a:gd name="connsiteX2" fmla="*/ 944648 w 1048092"/>
              <a:gd name="connsiteY2" fmla="*/ 353549 h 360791"/>
              <a:gd name="connsiteX3" fmla="*/ 0 w 1048092"/>
              <a:gd name="connsiteY3" fmla="*/ 360791 h 360791"/>
              <a:gd name="connsiteX4" fmla="*/ 344336 w 1048092"/>
              <a:gd name="connsiteY4" fmla="*/ 0 h 360791"/>
              <a:gd name="connsiteX0" fmla="*/ 344336 w 1059967"/>
              <a:gd name="connsiteY0" fmla="*/ 0 h 360791"/>
              <a:gd name="connsiteX1" fmla="*/ 1059967 w 1059967"/>
              <a:gd name="connsiteY1" fmla="*/ 8472 h 360791"/>
              <a:gd name="connsiteX2" fmla="*/ 944648 w 1059967"/>
              <a:gd name="connsiteY2" fmla="*/ 353549 h 360791"/>
              <a:gd name="connsiteX3" fmla="*/ 0 w 1059967"/>
              <a:gd name="connsiteY3" fmla="*/ 360791 h 360791"/>
              <a:gd name="connsiteX4" fmla="*/ 344336 w 1059967"/>
              <a:gd name="connsiteY4" fmla="*/ 0 h 360791"/>
              <a:gd name="connsiteX0" fmla="*/ 344336 w 1065905"/>
              <a:gd name="connsiteY0" fmla="*/ 15278 h 376069"/>
              <a:gd name="connsiteX1" fmla="*/ 1065905 w 1065905"/>
              <a:gd name="connsiteY1" fmla="*/ 0 h 376069"/>
              <a:gd name="connsiteX2" fmla="*/ 944648 w 1065905"/>
              <a:gd name="connsiteY2" fmla="*/ 368827 h 376069"/>
              <a:gd name="connsiteX3" fmla="*/ 0 w 1065905"/>
              <a:gd name="connsiteY3" fmla="*/ 376069 h 376069"/>
              <a:gd name="connsiteX4" fmla="*/ 344336 w 1065905"/>
              <a:gd name="connsiteY4" fmla="*/ 15278 h 376069"/>
              <a:gd name="connsiteX0" fmla="*/ 356211 w 1065905"/>
              <a:gd name="connsiteY0" fmla="*/ 3403 h 376069"/>
              <a:gd name="connsiteX1" fmla="*/ 1065905 w 1065905"/>
              <a:gd name="connsiteY1" fmla="*/ 0 h 376069"/>
              <a:gd name="connsiteX2" fmla="*/ 944648 w 1065905"/>
              <a:gd name="connsiteY2" fmla="*/ 368827 h 376069"/>
              <a:gd name="connsiteX3" fmla="*/ 0 w 1065905"/>
              <a:gd name="connsiteY3" fmla="*/ 376069 h 376069"/>
              <a:gd name="connsiteX4" fmla="*/ 356211 w 1065905"/>
              <a:gd name="connsiteY4" fmla="*/ 3403 h 376069"/>
              <a:gd name="connsiteX0" fmla="*/ 356211 w 1170279"/>
              <a:gd name="connsiteY0" fmla="*/ 3403 h 380703"/>
              <a:gd name="connsiteX1" fmla="*/ 1065905 w 1170279"/>
              <a:gd name="connsiteY1" fmla="*/ 0 h 380703"/>
              <a:gd name="connsiteX2" fmla="*/ 1170279 w 1170279"/>
              <a:gd name="connsiteY2" fmla="*/ 380703 h 380703"/>
              <a:gd name="connsiteX3" fmla="*/ 0 w 1170279"/>
              <a:gd name="connsiteY3" fmla="*/ 376069 h 380703"/>
              <a:gd name="connsiteX4" fmla="*/ 356211 w 1170279"/>
              <a:gd name="connsiteY4" fmla="*/ 3403 h 380703"/>
              <a:gd name="connsiteX0" fmla="*/ 100891 w 914959"/>
              <a:gd name="connsiteY0" fmla="*/ 3403 h 382007"/>
              <a:gd name="connsiteX1" fmla="*/ 810585 w 914959"/>
              <a:gd name="connsiteY1" fmla="*/ 0 h 382007"/>
              <a:gd name="connsiteX2" fmla="*/ 914959 w 914959"/>
              <a:gd name="connsiteY2" fmla="*/ 380703 h 382007"/>
              <a:gd name="connsiteX3" fmla="*/ 0 w 914959"/>
              <a:gd name="connsiteY3" fmla="*/ 382007 h 382007"/>
              <a:gd name="connsiteX4" fmla="*/ 100891 w 914959"/>
              <a:gd name="connsiteY4" fmla="*/ 3403 h 382007"/>
              <a:gd name="connsiteX0" fmla="*/ 112766 w 914959"/>
              <a:gd name="connsiteY0" fmla="*/ 0 h 384541"/>
              <a:gd name="connsiteX1" fmla="*/ 810585 w 914959"/>
              <a:gd name="connsiteY1" fmla="*/ 2534 h 384541"/>
              <a:gd name="connsiteX2" fmla="*/ 914959 w 914959"/>
              <a:gd name="connsiteY2" fmla="*/ 383237 h 384541"/>
              <a:gd name="connsiteX3" fmla="*/ 0 w 914959"/>
              <a:gd name="connsiteY3" fmla="*/ 384541 h 384541"/>
              <a:gd name="connsiteX4" fmla="*/ 112766 w 914959"/>
              <a:gd name="connsiteY4" fmla="*/ 0 h 384541"/>
              <a:gd name="connsiteX0" fmla="*/ 112766 w 1146528"/>
              <a:gd name="connsiteY0" fmla="*/ 0 h 384541"/>
              <a:gd name="connsiteX1" fmla="*/ 810585 w 1146528"/>
              <a:gd name="connsiteY1" fmla="*/ 2534 h 384541"/>
              <a:gd name="connsiteX2" fmla="*/ 1146528 w 1146528"/>
              <a:gd name="connsiteY2" fmla="*/ 371362 h 384541"/>
              <a:gd name="connsiteX3" fmla="*/ 0 w 1146528"/>
              <a:gd name="connsiteY3" fmla="*/ 384541 h 384541"/>
              <a:gd name="connsiteX4" fmla="*/ 112766 w 1146528"/>
              <a:gd name="connsiteY4" fmla="*/ 0 h 384541"/>
              <a:gd name="connsiteX0" fmla="*/ 0 w 1033762"/>
              <a:gd name="connsiteY0" fmla="*/ 0 h 372666"/>
              <a:gd name="connsiteX1" fmla="*/ 697819 w 1033762"/>
              <a:gd name="connsiteY1" fmla="*/ 2534 h 372666"/>
              <a:gd name="connsiteX2" fmla="*/ 1033762 w 1033762"/>
              <a:gd name="connsiteY2" fmla="*/ 371362 h 372666"/>
              <a:gd name="connsiteX3" fmla="*/ 106928 w 1033762"/>
              <a:gd name="connsiteY3" fmla="*/ 372666 h 372666"/>
              <a:gd name="connsiteX4" fmla="*/ 0 w 1033762"/>
              <a:gd name="connsiteY4" fmla="*/ 0 h 372666"/>
              <a:gd name="connsiteX0" fmla="*/ 0 w 1033762"/>
              <a:gd name="connsiteY0" fmla="*/ 0 h 371362"/>
              <a:gd name="connsiteX1" fmla="*/ 697819 w 1033762"/>
              <a:gd name="connsiteY1" fmla="*/ 2534 h 371362"/>
              <a:gd name="connsiteX2" fmla="*/ 1033762 w 1033762"/>
              <a:gd name="connsiteY2" fmla="*/ 371362 h 371362"/>
              <a:gd name="connsiteX3" fmla="*/ 166304 w 1033762"/>
              <a:gd name="connsiteY3" fmla="*/ 366729 h 371362"/>
              <a:gd name="connsiteX4" fmla="*/ 0 w 1033762"/>
              <a:gd name="connsiteY4" fmla="*/ 0 h 371362"/>
              <a:gd name="connsiteX0" fmla="*/ 0 w 1033762"/>
              <a:gd name="connsiteY0" fmla="*/ 0 h 371362"/>
              <a:gd name="connsiteX1" fmla="*/ 697819 w 1033762"/>
              <a:gd name="connsiteY1" fmla="*/ 2534 h 371362"/>
              <a:gd name="connsiteX2" fmla="*/ 1033762 w 1033762"/>
              <a:gd name="connsiteY2" fmla="*/ 371362 h 371362"/>
              <a:gd name="connsiteX3" fmla="*/ 100990 w 1033762"/>
              <a:gd name="connsiteY3" fmla="*/ 366729 h 371362"/>
              <a:gd name="connsiteX4" fmla="*/ 0 w 1033762"/>
              <a:gd name="connsiteY4" fmla="*/ 0 h 371362"/>
              <a:gd name="connsiteX0" fmla="*/ 0 w 1259394"/>
              <a:gd name="connsiteY0" fmla="*/ 0 h 366729"/>
              <a:gd name="connsiteX1" fmla="*/ 697819 w 1259394"/>
              <a:gd name="connsiteY1" fmla="*/ 2534 h 366729"/>
              <a:gd name="connsiteX2" fmla="*/ 1259394 w 1259394"/>
              <a:gd name="connsiteY2" fmla="*/ 365424 h 366729"/>
              <a:gd name="connsiteX3" fmla="*/ 100990 w 1259394"/>
              <a:gd name="connsiteY3" fmla="*/ 366729 h 366729"/>
              <a:gd name="connsiteX4" fmla="*/ 0 w 1259394"/>
              <a:gd name="connsiteY4" fmla="*/ 0 h 366729"/>
              <a:gd name="connsiteX0" fmla="*/ 0 w 1259394"/>
              <a:gd name="connsiteY0" fmla="*/ 0 h 372666"/>
              <a:gd name="connsiteX1" fmla="*/ 697819 w 1259394"/>
              <a:gd name="connsiteY1" fmla="*/ 2534 h 372666"/>
              <a:gd name="connsiteX2" fmla="*/ 1259394 w 1259394"/>
              <a:gd name="connsiteY2" fmla="*/ 365424 h 372666"/>
              <a:gd name="connsiteX3" fmla="*/ 350372 w 1259394"/>
              <a:gd name="connsiteY3" fmla="*/ 372666 h 372666"/>
              <a:gd name="connsiteX4" fmla="*/ 0 w 1259394"/>
              <a:gd name="connsiteY4" fmla="*/ 0 h 372666"/>
              <a:gd name="connsiteX0" fmla="*/ 0 w 1265668"/>
              <a:gd name="connsiteY0" fmla="*/ 0 h 372666"/>
              <a:gd name="connsiteX1" fmla="*/ 697819 w 1265668"/>
              <a:gd name="connsiteY1" fmla="*/ 2534 h 372666"/>
              <a:gd name="connsiteX2" fmla="*/ 1265668 w 1265668"/>
              <a:gd name="connsiteY2" fmla="*/ 367613 h 372666"/>
              <a:gd name="connsiteX3" fmla="*/ 350372 w 1265668"/>
              <a:gd name="connsiteY3" fmla="*/ 372666 h 372666"/>
              <a:gd name="connsiteX4" fmla="*/ 0 w 1265668"/>
              <a:gd name="connsiteY4" fmla="*/ 0 h 372666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3510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68289"/>
              <a:gd name="connsiteX1" fmla="*/ 697819 w 1265668"/>
              <a:gd name="connsiteY1" fmla="*/ 2534 h 368289"/>
              <a:gd name="connsiteX2" fmla="*/ 1265668 w 1265668"/>
              <a:gd name="connsiteY2" fmla="*/ 367613 h 368289"/>
              <a:gd name="connsiteX3" fmla="*/ 353510 w 1265668"/>
              <a:gd name="connsiteY3" fmla="*/ 368289 h 368289"/>
              <a:gd name="connsiteX4" fmla="*/ 0 w 1265668"/>
              <a:gd name="connsiteY4" fmla="*/ 0 h 368289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3913 h 367613"/>
              <a:gd name="connsiteX4" fmla="*/ 0 w 1265668"/>
              <a:gd name="connsiteY4" fmla="*/ 0 h 367613"/>
              <a:gd name="connsiteX0" fmla="*/ 0 w 1265668"/>
              <a:gd name="connsiteY0" fmla="*/ 0 h 368289"/>
              <a:gd name="connsiteX1" fmla="*/ 697819 w 1265668"/>
              <a:gd name="connsiteY1" fmla="*/ 2534 h 368289"/>
              <a:gd name="connsiteX2" fmla="*/ 1265668 w 1265668"/>
              <a:gd name="connsiteY2" fmla="*/ 367613 h 368289"/>
              <a:gd name="connsiteX3" fmla="*/ 350373 w 1265668"/>
              <a:gd name="connsiteY3" fmla="*/ 368289 h 368289"/>
              <a:gd name="connsiteX4" fmla="*/ 0 w 1265668"/>
              <a:gd name="connsiteY4" fmla="*/ 0 h 368289"/>
              <a:gd name="connsiteX0" fmla="*/ 0 w 1265668"/>
              <a:gd name="connsiteY0" fmla="*/ 0 h 367613"/>
              <a:gd name="connsiteX1" fmla="*/ 697819 w 1265668"/>
              <a:gd name="connsiteY1" fmla="*/ 2534 h 367613"/>
              <a:gd name="connsiteX2" fmla="*/ 1265668 w 1265668"/>
              <a:gd name="connsiteY2" fmla="*/ 367613 h 367613"/>
              <a:gd name="connsiteX3" fmla="*/ 350373 w 1265668"/>
              <a:gd name="connsiteY3" fmla="*/ 366101 h 367613"/>
              <a:gd name="connsiteX4" fmla="*/ 0 w 1265668"/>
              <a:gd name="connsiteY4" fmla="*/ 0 h 367613"/>
              <a:gd name="connsiteX0" fmla="*/ 0 w 1265668"/>
              <a:gd name="connsiteY0" fmla="*/ 0 h 370477"/>
              <a:gd name="connsiteX1" fmla="*/ 697819 w 1265668"/>
              <a:gd name="connsiteY1" fmla="*/ 2534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8"/>
              <a:gd name="connsiteY0" fmla="*/ 0 h 370477"/>
              <a:gd name="connsiteX1" fmla="*/ 697821 w 1265668"/>
              <a:gd name="connsiteY1" fmla="*/ 2536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8"/>
              <a:gd name="connsiteY0" fmla="*/ 0 h 370477"/>
              <a:gd name="connsiteX1" fmla="*/ 691598 w 1265668"/>
              <a:gd name="connsiteY1" fmla="*/ 2538 h 370477"/>
              <a:gd name="connsiteX2" fmla="*/ 1265668 w 1265668"/>
              <a:gd name="connsiteY2" fmla="*/ 367613 h 370477"/>
              <a:gd name="connsiteX3" fmla="*/ 350373 w 1265668"/>
              <a:gd name="connsiteY3" fmla="*/ 370477 h 370477"/>
              <a:gd name="connsiteX4" fmla="*/ 0 w 1265668"/>
              <a:gd name="connsiteY4" fmla="*/ 0 h 370477"/>
              <a:gd name="connsiteX0" fmla="*/ 0 w 1265665"/>
              <a:gd name="connsiteY0" fmla="*/ 0 h 370475"/>
              <a:gd name="connsiteX1" fmla="*/ 691595 w 1265665"/>
              <a:gd name="connsiteY1" fmla="*/ 2536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5665"/>
              <a:gd name="connsiteY0" fmla="*/ 0 h 370475"/>
              <a:gd name="connsiteX1" fmla="*/ 688484 w 1265665"/>
              <a:gd name="connsiteY1" fmla="*/ 2538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5665"/>
              <a:gd name="connsiteY0" fmla="*/ 0 h 370475"/>
              <a:gd name="connsiteX1" fmla="*/ 688487 w 1265665"/>
              <a:gd name="connsiteY1" fmla="*/ 378 h 370475"/>
              <a:gd name="connsiteX2" fmla="*/ 1265665 w 1265665"/>
              <a:gd name="connsiteY2" fmla="*/ 367611 h 370475"/>
              <a:gd name="connsiteX3" fmla="*/ 350370 w 1265665"/>
              <a:gd name="connsiteY3" fmla="*/ 370475 h 370475"/>
              <a:gd name="connsiteX4" fmla="*/ 0 w 1265665"/>
              <a:gd name="connsiteY4" fmla="*/ 0 h 370475"/>
              <a:gd name="connsiteX0" fmla="*/ 0 w 1262550"/>
              <a:gd name="connsiteY0" fmla="*/ 0 h 370473"/>
              <a:gd name="connsiteX1" fmla="*/ 685372 w 1262550"/>
              <a:gd name="connsiteY1" fmla="*/ 376 h 370473"/>
              <a:gd name="connsiteX2" fmla="*/ 1262550 w 1262550"/>
              <a:gd name="connsiteY2" fmla="*/ 367609 h 370473"/>
              <a:gd name="connsiteX3" fmla="*/ 347255 w 1262550"/>
              <a:gd name="connsiteY3" fmla="*/ 370473 h 370473"/>
              <a:gd name="connsiteX4" fmla="*/ 0 w 1262550"/>
              <a:gd name="connsiteY4" fmla="*/ 0 h 370473"/>
              <a:gd name="connsiteX0" fmla="*/ 0 w 1262550"/>
              <a:gd name="connsiteY0" fmla="*/ 0 h 368311"/>
              <a:gd name="connsiteX1" fmla="*/ 685372 w 1262550"/>
              <a:gd name="connsiteY1" fmla="*/ 376 h 368311"/>
              <a:gd name="connsiteX2" fmla="*/ 1262550 w 1262550"/>
              <a:gd name="connsiteY2" fmla="*/ 367609 h 368311"/>
              <a:gd name="connsiteX3" fmla="*/ 353484 w 1262550"/>
              <a:gd name="connsiteY3" fmla="*/ 368311 h 368311"/>
              <a:gd name="connsiteX4" fmla="*/ 0 w 1262550"/>
              <a:gd name="connsiteY4" fmla="*/ 0 h 368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2550" h="368311">
                <a:moveTo>
                  <a:pt x="0" y="0"/>
                </a:moveTo>
                <a:lnTo>
                  <a:pt x="685372" y="376"/>
                </a:lnTo>
                <a:lnTo>
                  <a:pt x="1262550" y="367609"/>
                </a:lnTo>
                <a:lnTo>
                  <a:pt x="353484" y="36831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95000"/>
                  <a:lumOff val="5000"/>
                </a:schemeClr>
              </a:gs>
              <a:gs pos="68000">
                <a:schemeClr val="accent3">
                  <a:lumMod val="8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1" dirty="0"/>
          </a:p>
        </p:txBody>
      </p:sp>
      <p:sp>
        <p:nvSpPr>
          <p:cNvPr id="47" name="Rounded Rectangle 25">
            <a:extLst>
              <a:ext uri="{FF2B5EF4-FFF2-40B4-BE49-F238E27FC236}">
                <a16:creationId xmlns:a16="http://schemas.microsoft.com/office/drawing/2014/main" id="{CFC50B5D-7AA8-4B4E-9D12-10402ECE68ED}"/>
              </a:ext>
            </a:extLst>
          </p:cNvPr>
          <p:cNvSpPr/>
          <p:nvPr/>
        </p:nvSpPr>
        <p:spPr>
          <a:xfrm>
            <a:off x="7316601" y="5529667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8" name="Chord 32">
            <a:extLst>
              <a:ext uri="{FF2B5EF4-FFF2-40B4-BE49-F238E27FC236}">
                <a16:creationId xmlns:a16="http://schemas.microsoft.com/office/drawing/2014/main" id="{FD5AD720-06E2-4F1F-AB0E-6CEC5D016A43}"/>
              </a:ext>
            </a:extLst>
          </p:cNvPr>
          <p:cNvSpPr/>
          <p:nvPr/>
        </p:nvSpPr>
        <p:spPr>
          <a:xfrm>
            <a:off x="4520390" y="5526223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9" name="Rounded Rectangle 40">
            <a:extLst>
              <a:ext uri="{FF2B5EF4-FFF2-40B4-BE49-F238E27FC236}">
                <a16:creationId xmlns:a16="http://schemas.microsoft.com/office/drawing/2014/main" id="{4AB939D7-0969-4633-A534-D6837D6728A5}"/>
              </a:ext>
            </a:extLst>
          </p:cNvPr>
          <p:cNvSpPr/>
          <p:nvPr/>
        </p:nvSpPr>
        <p:spPr>
          <a:xfrm rot="2942052">
            <a:off x="7361208" y="2097633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Rounded Rectangle 17">
            <a:extLst>
              <a:ext uri="{FF2B5EF4-FFF2-40B4-BE49-F238E27FC236}">
                <a16:creationId xmlns:a16="http://schemas.microsoft.com/office/drawing/2014/main" id="{3FEC2C15-05FF-438C-8FFD-CCBF686B2AAF}"/>
              </a:ext>
            </a:extLst>
          </p:cNvPr>
          <p:cNvSpPr>
            <a:spLocks noChangeAspect="1"/>
          </p:cNvSpPr>
          <p:nvPr/>
        </p:nvSpPr>
        <p:spPr>
          <a:xfrm>
            <a:off x="4650228" y="2027889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54533F-938A-47D6-954E-A7BE546BAF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4" name="Group 25">
            <a:extLst>
              <a:ext uri="{FF2B5EF4-FFF2-40B4-BE49-F238E27FC236}">
                <a16:creationId xmlns:a16="http://schemas.microsoft.com/office/drawing/2014/main" id="{2082E978-B4E3-4BA5-8675-93D4D056515A}"/>
              </a:ext>
            </a:extLst>
          </p:cNvPr>
          <p:cNvGrpSpPr/>
          <p:nvPr/>
        </p:nvGrpSpPr>
        <p:grpSpPr>
          <a:xfrm>
            <a:off x="772508" y="1381362"/>
            <a:ext cx="2363006" cy="4388439"/>
            <a:chOff x="445712" y="1449040"/>
            <a:chExt cx="2113018" cy="3924176"/>
          </a:xfrm>
        </p:grpSpPr>
        <p:sp>
          <p:nvSpPr>
            <p:cNvPr id="5" name="Rounded Rectangle 17">
              <a:extLst>
                <a:ext uri="{FF2B5EF4-FFF2-40B4-BE49-F238E27FC236}">
                  <a16:creationId xmlns:a16="http://schemas.microsoft.com/office/drawing/2014/main" id="{086E1AF5-7929-4A65-B737-688CB506AFFE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8A222705-467E-4646-AA9B-29E99F1BB410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7" name="Group 24">
              <a:extLst>
                <a:ext uri="{FF2B5EF4-FFF2-40B4-BE49-F238E27FC236}">
                  <a16:creationId xmlns:a16="http://schemas.microsoft.com/office/drawing/2014/main" id="{C6281CE3-6CDE-45E7-997E-891944378EA3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8" name="Oval 22">
                <a:extLst>
                  <a:ext uri="{FF2B5EF4-FFF2-40B4-BE49-F238E27FC236}">
                    <a16:creationId xmlns:a16="http://schemas.microsoft.com/office/drawing/2014/main" id="{6689C7EF-9482-4420-8FB4-CDDC928DE47D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9" name="Rounded Rectangle 23">
                <a:extLst>
                  <a:ext uri="{FF2B5EF4-FFF2-40B4-BE49-F238E27FC236}">
                    <a16:creationId xmlns:a16="http://schemas.microsoft.com/office/drawing/2014/main" id="{28478B70-2761-4FAD-9D0C-646E93E43471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E7A5FC3-5998-4530-8AA3-017B2B3DEC52}"/>
              </a:ext>
            </a:extLst>
          </p:cNvPr>
          <p:cNvGrpSpPr/>
          <p:nvPr/>
        </p:nvGrpSpPr>
        <p:grpSpPr>
          <a:xfrm>
            <a:off x="9371753" y="269032"/>
            <a:ext cx="2028337" cy="2028337"/>
            <a:chOff x="7249547" y="167887"/>
            <a:chExt cx="1575792" cy="1575792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05B857C-A528-4BDF-9724-E1789098DC72}"/>
                </a:ext>
              </a:extLst>
            </p:cNvPr>
            <p:cNvSpPr/>
            <p:nvPr userDrawn="1"/>
          </p:nvSpPr>
          <p:spPr>
            <a:xfrm>
              <a:off x="7249547" y="167887"/>
              <a:ext cx="1575792" cy="1575792"/>
            </a:xfrm>
            <a:prstGeom prst="ellipse">
              <a:avLst/>
            </a:prstGeom>
            <a:solidFill>
              <a:schemeClr val="accent2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A51FCDA-1EE7-40E5-A074-5D039523E0CC}"/>
                </a:ext>
              </a:extLst>
            </p:cNvPr>
            <p:cNvSpPr/>
            <p:nvPr userDrawn="1"/>
          </p:nvSpPr>
          <p:spPr>
            <a:xfrm>
              <a:off x="7357306" y="275647"/>
              <a:ext cx="1360275" cy="136027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1" name="그룹 11">
            <a:extLst>
              <a:ext uri="{FF2B5EF4-FFF2-40B4-BE49-F238E27FC236}">
                <a16:creationId xmlns:a16="http://schemas.microsoft.com/office/drawing/2014/main" id="{07429950-5F9D-4717-9C88-7BE6F9A8965D}"/>
              </a:ext>
            </a:extLst>
          </p:cNvPr>
          <p:cNvGrpSpPr/>
          <p:nvPr/>
        </p:nvGrpSpPr>
        <p:grpSpPr>
          <a:xfrm>
            <a:off x="9663036" y="729092"/>
            <a:ext cx="1445770" cy="1108218"/>
            <a:chOff x="9064829" y="526174"/>
            <a:chExt cx="1445770" cy="1108218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7DD1733-D2AC-471F-8AC9-E60F27DC49F2}"/>
                </a:ext>
              </a:extLst>
            </p:cNvPr>
            <p:cNvSpPr txBox="1"/>
            <p:nvPr/>
          </p:nvSpPr>
          <p:spPr>
            <a:xfrm>
              <a:off x="9064829" y="526174"/>
              <a:ext cx="1445770" cy="83099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bg1"/>
                  </a:solidFill>
                  <a:cs typeface="Arial" pitchFamily="34" charset="0"/>
                </a:rPr>
                <a:t>96</a:t>
              </a:r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A47FB59-661B-48AA-A1F9-EDF7E51B3565}"/>
                </a:ext>
              </a:extLst>
            </p:cNvPr>
            <p:cNvSpPr txBox="1"/>
            <p:nvPr/>
          </p:nvSpPr>
          <p:spPr>
            <a:xfrm>
              <a:off x="9081597" y="1326615"/>
              <a:ext cx="14290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4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544F1D5A-E7DE-474E-A102-7D9437201C4D}"/>
              </a:ext>
            </a:extLst>
          </p:cNvPr>
          <p:cNvSpPr txBox="1"/>
          <p:nvPr/>
        </p:nvSpPr>
        <p:spPr>
          <a:xfrm>
            <a:off x="4253508" y="1767007"/>
            <a:ext cx="4326335" cy="166199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3600" dirty="0">
                <a:solidFill>
                  <a:schemeClr val="accent2"/>
                </a:solidFill>
                <a:latin typeface="+mj-lt"/>
              </a:rPr>
              <a:t>We Create</a:t>
            </a:r>
          </a:p>
          <a:p>
            <a:r>
              <a:rPr lang="en-US" altLang="ko-KR" sz="3600" dirty="0">
                <a:solidFill>
                  <a:schemeClr val="accent2"/>
                </a:solidFill>
                <a:latin typeface="+mj-lt"/>
              </a:rPr>
              <a:t>Quality Professional </a:t>
            </a:r>
          </a:p>
          <a:p>
            <a:r>
              <a:rPr lang="en-US" altLang="ko-KR" sz="3600" dirty="0">
                <a:solidFill>
                  <a:schemeClr val="accent2"/>
                </a:solidFill>
                <a:latin typeface="+mj-lt"/>
              </a:rPr>
              <a:t>PPT Presentation</a:t>
            </a:r>
            <a:endParaRPr lang="ko-KR" altLang="en-US" sz="36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27" name="Oval 19">
            <a:extLst>
              <a:ext uri="{FF2B5EF4-FFF2-40B4-BE49-F238E27FC236}">
                <a16:creationId xmlns:a16="http://schemas.microsoft.com/office/drawing/2014/main" id="{76F22165-A4B3-47B1-805E-8F9228D852A6}"/>
              </a:ext>
            </a:extLst>
          </p:cNvPr>
          <p:cNvSpPr/>
          <p:nvPr/>
        </p:nvSpPr>
        <p:spPr>
          <a:xfrm>
            <a:off x="6319647" y="3942519"/>
            <a:ext cx="720080" cy="7200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Oval 20">
            <a:extLst>
              <a:ext uri="{FF2B5EF4-FFF2-40B4-BE49-F238E27FC236}">
                <a16:creationId xmlns:a16="http://schemas.microsoft.com/office/drawing/2014/main" id="{8B8F889E-7EE9-4E9C-BA02-D48E24F4222F}"/>
              </a:ext>
            </a:extLst>
          </p:cNvPr>
          <p:cNvSpPr/>
          <p:nvPr/>
        </p:nvSpPr>
        <p:spPr>
          <a:xfrm>
            <a:off x="8329422" y="3942519"/>
            <a:ext cx="720080" cy="7200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9" name="Group 29">
            <a:extLst>
              <a:ext uri="{FF2B5EF4-FFF2-40B4-BE49-F238E27FC236}">
                <a16:creationId xmlns:a16="http://schemas.microsoft.com/office/drawing/2014/main" id="{DA64FB06-CEB6-41FB-BA4D-150FC1FE8242}"/>
              </a:ext>
            </a:extLst>
          </p:cNvPr>
          <p:cNvGrpSpPr/>
          <p:nvPr/>
        </p:nvGrpSpPr>
        <p:grpSpPr>
          <a:xfrm>
            <a:off x="5825241" y="4785600"/>
            <a:ext cx="1775516" cy="1694684"/>
            <a:chOff x="3736410" y="4379961"/>
            <a:chExt cx="1454320" cy="169468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59F35FF-CF07-49E1-9CF4-E37D76A3EB5D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A435718-73AF-45DF-B526-10873FEACCE6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0">
            <a:extLst>
              <a:ext uri="{FF2B5EF4-FFF2-40B4-BE49-F238E27FC236}">
                <a16:creationId xmlns:a16="http://schemas.microsoft.com/office/drawing/2014/main" id="{1DF3BF21-9BC7-4BE9-BF61-61CF7AAE5A07}"/>
              </a:ext>
            </a:extLst>
          </p:cNvPr>
          <p:cNvGrpSpPr/>
          <p:nvPr/>
        </p:nvGrpSpPr>
        <p:grpSpPr>
          <a:xfrm>
            <a:off x="7868328" y="4785600"/>
            <a:ext cx="1775516" cy="1694684"/>
            <a:chOff x="3736410" y="4379961"/>
            <a:chExt cx="1454320" cy="169468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1326A5B-85B5-45E1-96C4-8776C4943B17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CC6F906-36CF-4438-9499-7E9367CDB16B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Oval 21">
            <a:extLst>
              <a:ext uri="{FF2B5EF4-FFF2-40B4-BE49-F238E27FC236}">
                <a16:creationId xmlns:a16="http://schemas.microsoft.com/office/drawing/2014/main" id="{5A7C81C1-3558-4B85-888D-DEA294F155CB}"/>
              </a:ext>
            </a:extLst>
          </p:cNvPr>
          <p:cNvSpPr/>
          <p:nvPr/>
        </p:nvSpPr>
        <p:spPr>
          <a:xfrm>
            <a:off x="4309872" y="3942519"/>
            <a:ext cx="720080" cy="7200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6" name="Group 33">
            <a:extLst>
              <a:ext uri="{FF2B5EF4-FFF2-40B4-BE49-F238E27FC236}">
                <a16:creationId xmlns:a16="http://schemas.microsoft.com/office/drawing/2014/main" id="{44A2A9E7-97EF-4751-80AC-E0956D0EDF7C}"/>
              </a:ext>
            </a:extLst>
          </p:cNvPr>
          <p:cNvGrpSpPr/>
          <p:nvPr/>
        </p:nvGrpSpPr>
        <p:grpSpPr>
          <a:xfrm>
            <a:off x="3782154" y="4785600"/>
            <a:ext cx="1775516" cy="1694684"/>
            <a:chOff x="3736410" y="4379961"/>
            <a:chExt cx="1454320" cy="1694684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3CA3C6B-0D59-4A21-A858-00CA342B538F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7332105-0C7E-4B46-A2D0-CDBFBB957060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9" name="Rounded Rectangle 7">
            <a:extLst>
              <a:ext uri="{FF2B5EF4-FFF2-40B4-BE49-F238E27FC236}">
                <a16:creationId xmlns:a16="http://schemas.microsoft.com/office/drawing/2014/main" id="{BDDBD454-587B-4EF9-9880-3F22A67C86AF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8625132" y="3984672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Rounded Rectangle 40">
            <a:extLst>
              <a:ext uri="{FF2B5EF4-FFF2-40B4-BE49-F238E27FC236}">
                <a16:creationId xmlns:a16="http://schemas.microsoft.com/office/drawing/2014/main" id="{1A60AEFD-BD9A-4C27-A7AB-CAB4BD76CB44}"/>
              </a:ext>
            </a:extLst>
          </p:cNvPr>
          <p:cNvSpPr/>
          <p:nvPr/>
        </p:nvSpPr>
        <p:spPr>
          <a:xfrm rot="2942052">
            <a:off x="6498594" y="4085030"/>
            <a:ext cx="408949" cy="435059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Block Arc 20">
            <a:extLst>
              <a:ext uri="{FF2B5EF4-FFF2-40B4-BE49-F238E27FC236}">
                <a16:creationId xmlns:a16="http://schemas.microsoft.com/office/drawing/2014/main" id="{76055BA8-6F3E-4A89-B296-D20A98DF59E2}"/>
              </a:ext>
            </a:extLst>
          </p:cNvPr>
          <p:cNvSpPr>
            <a:spLocks noChangeAspect="1"/>
          </p:cNvSpPr>
          <p:nvPr/>
        </p:nvSpPr>
        <p:spPr>
          <a:xfrm rot="10800000">
            <a:off x="4452485" y="4066801"/>
            <a:ext cx="434856" cy="471516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2" name="Oval 20">
            <a:extLst>
              <a:ext uri="{FF2B5EF4-FFF2-40B4-BE49-F238E27FC236}">
                <a16:creationId xmlns:a16="http://schemas.microsoft.com/office/drawing/2014/main" id="{D28333F5-D62E-4F61-BD60-1414BD51302F}"/>
              </a:ext>
            </a:extLst>
          </p:cNvPr>
          <p:cNvSpPr/>
          <p:nvPr/>
        </p:nvSpPr>
        <p:spPr>
          <a:xfrm>
            <a:off x="10439133" y="3942519"/>
            <a:ext cx="720080" cy="7200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3" name="Group 30">
            <a:extLst>
              <a:ext uri="{FF2B5EF4-FFF2-40B4-BE49-F238E27FC236}">
                <a16:creationId xmlns:a16="http://schemas.microsoft.com/office/drawing/2014/main" id="{D8E7CCB9-2475-4430-811A-06F6E4162A74}"/>
              </a:ext>
            </a:extLst>
          </p:cNvPr>
          <p:cNvGrpSpPr/>
          <p:nvPr/>
        </p:nvGrpSpPr>
        <p:grpSpPr>
          <a:xfrm>
            <a:off x="9911415" y="4785600"/>
            <a:ext cx="1775516" cy="1694684"/>
            <a:chOff x="3736410" y="4379961"/>
            <a:chExt cx="1454320" cy="169468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0E0598E-5F36-441A-B519-46E2F8405C54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48540EA-5ECE-4134-9F03-9A7B6F9A6708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7" name="Trapezoid 28">
            <a:extLst>
              <a:ext uri="{FF2B5EF4-FFF2-40B4-BE49-F238E27FC236}">
                <a16:creationId xmlns:a16="http://schemas.microsoft.com/office/drawing/2014/main" id="{90B0DC7B-7D2D-4B6B-AAA5-E051089AE884}"/>
              </a:ext>
            </a:extLst>
          </p:cNvPr>
          <p:cNvSpPr>
            <a:spLocks noChangeAspect="1"/>
          </p:cNvSpPr>
          <p:nvPr/>
        </p:nvSpPr>
        <p:spPr>
          <a:xfrm>
            <a:off x="10602887" y="4064680"/>
            <a:ext cx="392572" cy="475758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C69DE35-FC98-4684-88F8-1CCEA5C3725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70">
            <a:extLst>
              <a:ext uri="{FF2B5EF4-FFF2-40B4-BE49-F238E27FC236}">
                <a16:creationId xmlns:a16="http://schemas.microsoft.com/office/drawing/2014/main" id="{1A59B6B7-9AD5-4E99-BD9B-9942121A843D}"/>
              </a:ext>
            </a:extLst>
          </p:cNvPr>
          <p:cNvSpPr/>
          <p:nvPr/>
        </p:nvSpPr>
        <p:spPr>
          <a:xfrm rot="10800000">
            <a:off x="6984684" y="4856807"/>
            <a:ext cx="1408483" cy="688820"/>
          </a:xfrm>
          <a:custGeom>
            <a:avLst/>
            <a:gdLst>
              <a:gd name="connsiteX0" fmla="*/ 1304925 w 1304925"/>
              <a:gd name="connsiteY0" fmla="*/ 638175 h 638175"/>
              <a:gd name="connsiteX1" fmla="*/ 704850 w 1304925"/>
              <a:gd name="connsiteY1" fmla="*/ 0 h 638175"/>
              <a:gd name="connsiteX2" fmla="*/ 0 w 1304925"/>
              <a:gd name="connsiteY2" fmla="*/ 0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925" h="638175">
                <a:moveTo>
                  <a:pt x="1304925" y="638175"/>
                </a:moveTo>
                <a:lnTo>
                  <a:pt x="704850" y="0"/>
                </a:lnTo>
                <a:lnTo>
                  <a:pt x="0" y="0"/>
                </a:lnTo>
              </a:path>
            </a:pathLst>
          </a:cu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Freeform 29">
            <a:extLst>
              <a:ext uri="{FF2B5EF4-FFF2-40B4-BE49-F238E27FC236}">
                <a16:creationId xmlns:a16="http://schemas.microsoft.com/office/drawing/2014/main" id="{CFC13BC2-27E1-4827-90FD-D1B0732959EF}"/>
              </a:ext>
            </a:extLst>
          </p:cNvPr>
          <p:cNvSpPr/>
          <p:nvPr/>
        </p:nvSpPr>
        <p:spPr>
          <a:xfrm>
            <a:off x="3750386" y="2293796"/>
            <a:ext cx="1516316" cy="688820"/>
          </a:xfrm>
          <a:custGeom>
            <a:avLst/>
            <a:gdLst>
              <a:gd name="connsiteX0" fmla="*/ 1304925 w 1304925"/>
              <a:gd name="connsiteY0" fmla="*/ 638175 h 638175"/>
              <a:gd name="connsiteX1" fmla="*/ 704850 w 1304925"/>
              <a:gd name="connsiteY1" fmla="*/ 0 h 638175"/>
              <a:gd name="connsiteX2" fmla="*/ 0 w 1304925"/>
              <a:gd name="connsiteY2" fmla="*/ 0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925" h="638175">
                <a:moveTo>
                  <a:pt x="1304925" y="638175"/>
                </a:moveTo>
                <a:lnTo>
                  <a:pt x="704850" y="0"/>
                </a:lnTo>
                <a:lnTo>
                  <a:pt x="0" y="0"/>
                </a:lnTo>
              </a:path>
            </a:pathLst>
          </a:cu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7690ECA-477E-45AF-930C-5A1A7599478F}"/>
              </a:ext>
            </a:extLst>
          </p:cNvPr>
          <p:cNvSpPr/>
          <p:nvPr/>
        </p:nvSpPr>
        <p:spPr>
          <a:xfrm>
            <a:off x="4870054" y="2660790"/>
            <a:ext cx="2460744" cy="2460744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60E4078-0BB8-4240-BF8C-7240ACDF1CE7}"/>
              </a:ext>
            </a:extLst>
          </p:cNvPr>
          <p:cNvSpPr/>
          <p:nvPr/>
        </p:nvSpPr>
        <p:spPr>
          <a:xfrm>
            <a:off x="5116130" y="2906866"/>
            <a:ext cx="1968594" cy="1968594"/>
          </a:xfrm>
          <a:prstGeom prst="ellipse">
            <a:avLst/>
          </a:prstGeom>
          <a:noFill/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604CB07-1842-4A5E-BF3E-2C708F254CB7}"/>
              </a:ext>
            </a:extLst>
          </p:cNvPr>
          <p:cNvSpPr/>
          <p:nvPr/>
        </p:nvSpPr>
        <p:spPr>
          <a:xfrm>
            <a:off x="5362205" y="3152941"/>
            <a:ext cx="1476445" cy="1476445"/>
          </a:xfrm>
          <a:prstGeom prst="ellipse">
            <a:avLst/>
          </a:prstGeom>
          <a:noFill/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6395D86-7A2B-4202-9A6A-D9AB7A55B6E9}"/>
              </a:ext>
            </a:extLst>
          </p:cNvPr>
          <p:cNvSpPr/>
          <p:nvPr/>
        </p:nvSpPr>
        <p:spPr>
          <a:xfrm>
            <a:off x="6787120" y="2777498"/>
            <a:ext cx="416686" cy="4166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02EE981-2F50-4AE3-B106-86A528F87E06}"/>
              </a:ext>
            </a:extLst>
          </p:cNvPr>
          <p:cNvSpPr/>
          <p:nvPr/>
        </p:nvSpPr>
        <p:spPr>
          <a:xfrm>
            <a:off x="6787120" y="4568008"/>
            <a:ext cx="416686" cy="41668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6ED1AFA-D8E9-4F31-A2FA-AC68AC4960D8}"/>
              </a:ext>
            </a:extLst>
          </p:cNvPr>
          <p:cNvSpPr/>
          <p:nvPr/>
        </p:nvSpPr>
        <p:spPr>
          <a:xfrm>
            <a:off x="5033564" y="4568008"/>
            <a:ext cx="416686" cy="41668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47A5485-A6C3-40A3-AE89-46C0D55FF406}"/>
              </a:ext>
            </a:extLst>
          </p:cNvPr>
          <p:cNvSpPr/>
          <p:nvPr/>
        </p:nvSpPr>
        <p:spPr>
          <a:xfrm>
            <a:off x="5033564" y="2777498"/>
            <a:ext cx="416686" cy="41668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9DF8082-1159-4DE2-AEA0-4C61FCD6F395}"/>
              </a:ext>
            </a:extLst>
          </p:cNvPr>
          <p:cNvGrpSpPr/>
          <p:nvPr/>
        </p:nvGrpSpPr>
        <p:grpSpPr>
          <a:xfrm>
            <a:off x="8403681" y="1791108"/>
            <a:ext cx="984297" cy="984297"/>
            <a:chOff x="6657557" y="1620255"/>
            <a:chExt cx="911927" cy="91192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C775E06B-8F0D-4CF4-8C08-AC962641D5D9}"/>
                </a:ext>
              </a:extLst>
            </p:cNvPr>
            <p:cNvSpPr/>
            <p:nvPr/>
          </p:nvSpPr>
          <p:spPr>
            <a:xfrm>
              <a:off x="6657557" y="1620255"/>
              <a:ext cx="911927" cy="911927"/>
            </a:xfrm>
            <a:prstGeom prst="ellipse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081E03F-7377-4911-9C50-E821CDD00CC7}"/>
                </a:ext>
              </a:extLst>
            </p:cNvPr>
            <p:cNvSpPr/>
            <p:nvPr/>
          </p:nvSpPr>
          <p:spPr>
            <a:xfrm>
              <a:off x="6733551" y="1696249"/>
              <a:ext cx="759939" cy="75993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12ABAB3-CCD8-4EC2-9568-E02C9C1E8B21}"/>
              </a:ext>
            </a:extLst>
          </p:cNvPr>
          <p:cNvGrpSpPr/>
          <p:nvPr/>
        </p:nvGrpSpPr>
        <p:grpSpPr>
          <a:xfrm>
            <a:off x="2804024" y="1791108"/>
            <a:ext cx="984297" cy="984297"/>
            <a:chOff x="1837163" y="4852588"/>
            <a:chExt cx="911927" cy="91192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A31A7C3-9773-4DC7-B7DF-36BC981CDBAC}"/>
                </a:ext>
              </a:extLst>
            </p:cNvPr>
            <p:cNvSpPr/>
            <p:nvPr/>
          </p:nvSpPr>
          <p:spPr>
            <a:xfrm>
              <a:off x="1837163" y="4852588"/>
              <a:ext cx="911927" cy="911927"/>
            </a:xfrm>
            <a:prstGeom prst="ellipse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B87B2AF-7292-40D7-AAEE-ACB0AC4F6644}"/>
                </a:ext>
              </a:extLst>
            </p:cNvPr>
            <p:cNvSpPr/>
            <p:nvPr/>
          </p:nvSpPr>
          <p:spPr>
            <a:xfrm>
              <a:off x="1913156" y="4928582"/>
              <a:ext cx="759939" cy="75993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639AB6C-69B6-4EDA-8728-33327DEDC57E}"/>
              </a:ext>
            </a:extLst>
          </p:cNvPr>
          <p:cNvGrpSpPr/>
          <p:nvPr/>
        </p:nvGrpSpPr>
        <p:grpSpPr>
          <a:xfrm>
            <a:off x="2804024" y="5051020"/>
            <a:ext cx="984297" cy="984297"/>
            <a:chOff x="1837163" y="4852588"/>
            <a:chExt cx="911927" cy="91192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EF80DBC-F479-425D-A1E9-94A1DAF32573}"/>
                </a:ext>
              </a:extLst>
            </p:cNvPr>
            <p:cNvSpPr/>
            <p:nvPr/>
          </p:nvSpPr>
          <p:spPr>
            <a:xfrm>
              <a:off x="1837163" y="4852588"/>
              <a:ext cx="911927" cy="911927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6CCB2D9-3FE9-4AD5-BC76-5AC7A737CC07}"/>
                </a:ext>
              </a:extLst>
            </p:cNvPr>
            <p:cNvSpPr/>
            <p:nvPr/>
          </p:nvSpPr>
          <p:spPr>
            <a:xfrm>
              <a:off x="1913156" y="4928582"/>
              <a:ext cx="759939" cy="75993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1" name="그룹 2">
            <a:extLst>
              <a:ext uri="{FF2B5EF4-FFF2-40B4-BE49-F238E27FC236}">
                <a16:creationId xmlns:a16="http://schemas.microsoft.com/office/drawing/2014/main" id="{342E40AD-1AAB-46D0-996A-B5251768228B}"/>
              </a:ext>
            </a:extLst>
          </p:cNvPr>
          <p:cNvGrpSpPr/>
          <p:nvPr/>
        </p:nvGrpSpPr>
        <p:grpSpPr>
          <a:xfrm>
            <a:off x="8403681" y="5051020"/>
            <a:ext cx="984297" cy="984297"/>
            <a:chOff x="6609996" y="4624904"/>
            <a:chExt cx="911927" cy="911927"/>
          </a:xfrm>
          <a:solidFill>
            <a:schemeClr val="accent3"/>
          </a:solidFill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86FBAF-F2E1-45D2-B92F-F346B94F3027}"/>
                </a:ext>
              </a:extLst>
            </p:cNvPr>
            <p:cNvSpPr/>
            <p:nvPr/>
          </p:nvSpPr>
          <p:spPr>
            <a:xfrm>
              <a:off x="6609996" y="4624904"/>
              <a:ext cx="911927" cy="911927"/>
            </a:xfrm>
            <a:prstGeom prst="ellipse">
              <a:avLst/>
            </a:prstGeom>
            <a:solidFill>
              <a:schemeClr val="accent4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D7AC784-2C0C-48A7-9316-86A18D2BDA12}"/>
                </a:ext>
              </a:extLst>
            </p:cNvPr>
            <p:cNvSpPr/>
            <p:nvPr/>
          </p:nvSpPr>
          <p:spPr>
            <a:xfrm>
              <a:off x="6685990" y="4700898"/>
              <a:ext cx="759939" cy="75993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8F8AF4A4-38BC-481E-8778-668B6F371608}"/>
              </a:ext>
            </a:extLst>
          </p:cNvPr>
          <p:cNvSpPr/>
          <p:nvPr/>
        </p:nvSpPr>
        <p:spPr>
          <a:xfrm>
            <a:off x="4479144" y="3474477"/>
            <a:ext cx="833373" cy="83337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05695E7-8F86-4499-B5AE-71A424B8D717}"/>
              </a:ext>
            </a:extLst>
          </p:cNvPr>
          <p:cNvSpPr/>
          <p:nvPr/>
        </p:nvSpPr>
        <p:spPr>
          <a:xfrm>
            <a:off x="6889777" y="3474477"/>
            <a:ext cx="833373" cy="83337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Freeform 71">
            <a:extLst>
              <a:ext uri="{FF2B5EF4-FFF2-40B4-BE49-F238E27FC236}">
                <a16:creationId xmlns:a16="http://schemas.microsoft.com/office/drawing/2014/main" id="{31B8973C-84F3-4FE1-B4CD-8F47E3910918}"/>
              </a:ext>
            </a:extLst>
          </p:cNvPr>
          <p:cNvSpPr/>
          <p:nvPr/>
        </p:nvSpPr>
        <p:spPr>
          <a:xfrm rot="10800000" flipV="1">
            <a:off x="7002302" y="2293796"/>
            <a:ext cx="1390865" cy="725694"/>
          </a:xfrm>
          <a:custGeom>
            <a:avLst/>
            <a:gdLst>
              <a:gd name="connsiteX0" fmla="*/ 1304925 w 1304925"/>
              <a:gd name="connsiteY0" fmla="*/ 638175 h 638175"/>
              <a:gd name="connsiteX1" fmla="*/ 704850 w 1304925"/>
              <a:gd name="connsiteY1" fmla="*/ 0 h 638175"/>
              <a:gd name="connsiteX2" fmla="*/ 0 w 1304925"/>
              <a:gd name="connsiteY2" fmla="*/ 0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925" h="638175">
                <a:moveTo>
                  <a:pt x="1304925" y="638175"/>
                </a:moveTo>
                <a:lnTo>
                  <a:pt x="704850" y="0"/>
                </a:lnTo>
                <a:lnTo>
                  <a:pt x="0" y="0"/>
                </a:lnTo>
              </a:path>
            </a:pathLst>
          </a:cu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Freeform 72">
            <a:extLst>
              <a:ext uri="{FF2B5EF4-FFF2-40B4-BE49-F238E27FC236}">
                <a16:creationId xmlns:a16="http://schemas.microsoft.com/office/drawing/2014/main" id="{048C5140-EDC8-434B-87B1-1936CDA08464}"/>
              </a:ext>
            </a:extLst>
          </p:cNvPr>
          <p:cNvSpPr/>
          <p:nvPr/>
        </p:nvSpPr>
        <p:spPr>
          <a:xfrm flipV="1">
            <a:off x="3769353" y="4819934"/>
            <a:ext cx="1497349" cy="725694"/>
          </a:xfrm>
          <a:custGeom>
            <a:avLst/>
            <a:gdLst>
              <a:gd name="connsiteX0" fmla="*/ 1304925 w 1304925"/>
              <a:gd name="connsiteY0" fmla="*/ 638175 h 638175"/>
              <a:gd name="connsiteX1" fmla="*/ 704850 w 1304925"/>
              <a:gd name="connsiteY1" fmla="*/ 0 h 638175"/>
              <a:gd name="connsiteX2" fmla="*/ 0 w 1304925"/>
              <a:gd name="connsiteY2" fmla="*/ 0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4925" h="638175">
                <a:moveTo>
                  <a:pt x="1304925" y="638175"/>
                </a:moveTo>
                <a:lnTo>
                  <a:pt x="704850" y="0"/>
                </a:lnTo>
                <a:lnTo>
                  <a:pt x="0" y="0"/>
                </a:lnTo>
              </a:path>
            </a:pathLst>
          </a:cu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58E594C-AD68-45D2-A770-7B033B215698}"/>
              </a:ext>
            </a:extLst>
          </p:cNvPr>
          <p:cNvSpPr txBox="1"/>
          <p:nvPr/>
        </p:nvSpPr>
        <p:spPr>
          <a:xfrm>
            <a:off x="9584144" y="2129368"/>
            <a:ext cx="135702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9" name="Rounded Rectangle 53">
            <a:extLst>
              <a:ext uri="{FF2B5EF4-FFF2-40B4-BE49-F238E27FC236}">
                <a16:creationId xmlns:a16="http://schemas.microsoft.com/office/drawing/2014/main" id="{E7F5E52F-8B3C-43E8-80C0-0BB33220250D}"/>
              </a:ext>
            </a:extLst>
          </p:cNvPr>
          <p:cNvSpPr/>
          <p:nvPr/>
        </p:nvSpPr>
        <p:spPr>
          <a:xfrm>
            <a:off x="8052000" y="3038078"/>
            <a:ext cx="4140000" cy="1728000"/>
          </a:xfrm>
          <a:custGeom>
            <a:avLst/>
            <a:gdLst/>
            <a:ahLst/>
            <a:cxnLst/>
            <a:rect l="l" t="t" r="r" b="b"/>
            <a:pathLst>
              <a:path w="2623756" h="1619848">
                <a:moveTo>
                  <a:pt x="187935" y="0"/>
                </a:moveTo>
                <a:lnTo>
                  <a:pt x="2623756" y="0"/>
                </a:lnTo>
                <a:lnTo>
                  <a:pt x="2623756" y="1619848"/>
                </a:lnTo>
                <a:lnTo>
                  <a:pt x="187935" y="1619848"/>
                </a:lnTo>
                <a:cubicBezTo>
                  <a:pt x="84141" y="1619848"/>
                  <a:pt x="0" y="1535707"/>
                  <a:pt x="0" y="1431913"/>
                </a:cubicBezTo>
                <a:lnTo>
                  <a:pt x="0" y="187935"/>
                </a:lnTo>
                <a:cubicBezTo>
                  <a:pt x="0" y="84141"/>
                  <a:pt x="84141" y="0"/>
                  <a:pt x="187935" y="0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0" name="Rounded Rectangle 12">
            <a:extLst>
              <a:ext uri="{FF2B5EF4-FFF2-40B4-BE49-F238E27FC236}">
                <a16:creationId xmlns:a16="http://schemas.microsoft.com/office/drawing/2014/main" id="{94C9703A-50C1-45AC-9FE8-F4BD160526FC}"/>
              </a:ext>
            </a:extLst>
          </p:cNvPr>
          <p:cNvSpPr/>
          <p:nvPr/>
        </p:nvSpPr>
        <p:spPr>
          <a:xfrm>
            <a:off x="0" y="3038078"/>
            <a:ext cx="4140000" cy="1728000"/>
          </a:xfrm>
          <a:custGeom>
            <a:avLst/>
            <a:gdLst/>
            <a:ahLst/>
            <a:cxnLst/>
            <a:rect l="l" t="t" r="r" b="b"/>
            <a:pathLst>
              <a:path w="2543162" h="1619848">
                <a:moveTo>
                  <a:pt x="7407" y="0"/>
                </a:moveTo>
                <a:lnTo>
                  <a:pt x="2355227" y="0"/>
                </a:lnTo>
                <a:cubicBezTo>
                  <a:pt x="2459021" y="0"/>
                  <a:pt x="2543162" y="84141"/>
                  <a:pt x="2543162" y="187935"/>
                </a:cubicBezTo>
                <a:lnTo>
                  <a:pt x="2543162" y="1431913"/>
                </a:lnTo>
                <a:cubicBezTo>
                  <a:pt x="2543162" y="1535707"/>
                  <a:pt x="2459021" y="1619848"/>
                  <a:pt x="2355227" y="1619848"/>
                </a:cubicBezTo>
                <a:lnTo>
                  <a:pt x="7407" y="1619848"/>
                </a:lnTo>
                <a:lnTo>
                  <a:pt x="0" y="1619102"/>
                </a:lnTo>
                <a:lnTo>
                  <a:pt x="0" y="747"/>
                </a:lnTo>
                <a:cubicBezTo>
                  <a:pt x="2442" y="48"/>
                  <a:pt x="4919" y="0"/>
                  <a:pt x="7407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F990FC-2D36-4201-98F4-E4B7EDDCE504}"/>
              </a:ext>
            </a:extLst>
          </p:cNvPr>
          <p:cNvSpPr txBox="1"/>
          <p:nvPr/>
        </p:nvSpPr>
        <p:spPr>
          <a:xfrm>
            <a:off x="5423678" y="3629553"/>
            <a:ext cx="1353496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2019</a:t>
            </a:r>
            <a:endParaRPr lang="ko-KR" altLang="en-US" sz="28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B8C40AD-A54E-40C5-BC93-AB1053EC1A5E}"/>
              </a:ext>
            </a:extLst>
          </p:cNvPr>
          <p:cNvSpPr/>
          <p:nvPr/>
        </p:nvSpPr>
        <p:spPr>
          <a:xfrm>
            <a:off x="703387" y="3301914"/>
            <a:ext cx="31115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I hope and I believe that this Template will your Time, Money and Reputation.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7FCC792-0EC5-4021-8C2C-7284C0A6FE13}"/>
              </a:ext>
            </a:extLst>
          </p:cNvPr>
          <p:cNvSpPr txBox="1"/>
          <p:nvPr/>
        </p:nvSpPr>
        <p:spPr>
          <a:xfrm>
            <a:off x="9584144" y="5389280"/>
            <a:ext cx="135702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accent4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5FF936E-3B56-4797-857A-C7CBAD90AF70}"/>
              </a:ext>
            </a:extLst>
          </p:cNvPr>
          <p:cNvSpPr txBox="1"/>
          <p:nvPr/>
        </p:nvSpPr>
        <p:spPr>
          <a:xfrm>
            <a:off x="1250829" y="2129368"/>
            <a:ext cx="135702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0312EBE-EA16-4E67-BF7E-CAED8E116705}"/>
              </a:ext>
            </a:extLst>
          </p:cNvPr>
          <p:cNvSpPr txBox="1"/>
          <p:nvPr/>
        </p:nvSpPr>
        <p:spPr>
          <a:xfrm>
            <a:off x="1250829" y="5389280"/>
            <a:ext cx="1357029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Content Here</a:t>
            </a:r>
            <a:endParaRPr lang="ko-KR" altLang="en-US" sz="1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F299EB7-7A82-497C-AAC6-E1F7883320DC}"/>
              </a:ext>
            </a:extLst>
          </p:cNvPr>
          <p:cNvSpPr/>
          <p:nvPr/>
        </p:nvSpPr>
        <p:spPr>
          <a:xfrm>
            <a:off x="8361689" y="3301914"/>
            <a:ext cx="31914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I hope and I believe that this Template will your Time, Money and Reputation. Get a modern PowerPoint  Presentation that is beautifully designed. You can simply impress your audience and add a unique zing and appeal to your Presentations. </a:t>
            </a:r>
          </a:p>
        </p:txBody>
      </p:sp>
      <p:sp>
        <p:nvSpPr>
          <p:cNvPr id="41" name="Oval 47">
            <a:extLst>
              <a:ext uri="{FF2B5EF4-FFF2-40B4-BE49-F238E27FC236}">
                <a16:creationId xmlns:a16="http://schemas.microsoft.com/office/drawing/2014/main" id="{79534B35-8E61-46F2-A337-7CE06C9A38A9}"/>
              </a:ext>
            </a:extLst>
          </p:cNvPr>
          <p:cNvSpPr>
            <a:spLocks noChangeAspect="1"/>
          </p:cNvSpPr>
          <p:nvPr/>
        </p:nvSpPr>
        <p:spPr>
          <a:xfrm>
            <a:off x="7075932" y="3652815"/>
            <a:ext cx="478223" cy="47822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2" name="Oval 21">
            <a:extLst>
              <a:ext uri="{FF2B5EF4-FFF2-40B4-BE49-F238E27FC236}">
                <a16:creationId xmlns:a16="http://schemas.microsoft.com/office/drawing/2014/main" id="{8C972618-3E0B-4101-808F-282E42035A0E}"/>
              </a:ext>
            </a:extLst>
          </p:cNvPr>
          <p:cNvSpPr>
            <a:spLocks noChangeAspect="1"/>
          </p:cNvSpPr>
          <p:nvPr/>
        </p:nvSpPr>
        <p:spPr>
          <a:xfrm>
            <a:off x="4639569" y="3641873"/>
            <a:ext cx="478223" cy="47822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4" name="Rounded Rectangle 7">
            <a:extLst>
              <a:ext uri="{FF2B5EF4-FFF2-40B4-BE49-F238E27FC236}">
                <a16:creationId xmlns:a16="http://schemas.microsoft.com/office/drawing/2014/main" id="{8A2E20AB-A1C7-453C-9B81-7E68F210FC34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8822408" y="1991925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5" name="Rounded Rectangle 40">
            <a:extLst>
              <a:ext uri="{FF2B5EF4-FFF2-40B4-BE49-F238E27FC236}">
                <a16:creationId xmlns:a16="http://schemas.microsoft.com/office/drawing/2014/main" id="{6E6F4E3D-F313-471E-AC0F-3DB3BA64E259}"/>
              </a:ext>
            </a:extLst>
          </p:cNvPr>
          <p:cNvSpPr/>
          <p:nvPr/>
        </p:nvSpPr>
        <p:spPr>
          <a:xfrm rot="2942052">
            <a:off x="8716489" y="5339929"/>
            <a:ext cx="408949" cy="435059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6" name="Trapezoid 28">
            <a:extLst>
              <a:ext uri="{FF2B5EF4-FFF2-40B4-BE49-F238E27FC236}">
                <a16:creationId xmlns:a16="http://schemas.microsoft.com/office/drawing/2014/main" id="{B45B9752-A81D-4DBA-AB42-20CAECB59167}"/>
              </a:ext>
            </a:extLst>
          </p:cNvPr>
          <p:cNvSpPr>
            <a:spLocks noChangeAspect="1"/>
          </p:cNvSpPr>
          <p:nvPr/>
        </p:nvSpPr>
        <p:spPr>
          <a:xfrm>
            <a:off x="3089156" y="5307749"/>
            <a:ext cx="392572" cy="475758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7" name="Block Arc 20">
            <a:extLst>
              <a:ext uri="{FF2B5EF4-FFF2-40B4-BE49-F238E27FC236}">
                <a16:creationId xmlns:a16="http://schemas.microsoft.com/office/drawing/2014/main" id="{690F691B-7E55-4630-B7AB-C1EECDC326DC}"/>
              </a:ext>
            </a:extLst>
          </p:cNvPr>
          <p:cNvSpPr>
            <a:spLocks noChangeAspect="1"/>
          </p:cNvSpPr>
          <p:nvPr/>
        </p:nvSpPr>
        <p:spPr>
          <a:xfrm rot="10800000">
            <a:off x="3078743" y="2074054"/>
            <a:ext cx="434856" cy="471516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B455921-76B6-4F99-84A7-C983CD1FA106}"/>
              </a:ext>
            </a:extLst>
          </p:cNvPr>
          <p:cNvSpPr>
            <a:spLocks/>
          </p:cNvSpPr>
          <p:nvPr/>
        </p:nvSpPr>
        <p:spPr bwMode="auto">
          <a:xfrm>
            <a:off x="885602" y="339508"/>
            <a:ext cx="2937911" cy="6518491"/>
          </a:xfrm>
          <a:custGeom>
            <a:avLst/>
            <a:gdLst>
              <a:gd name="connsiteX0" fmla="*/ 1956446 w 2937911"/>
              <a:gd name="connsiteY0" fmla="*/ 2394 h 6518491"/>
              <a:gd name="connsiteX1" fmla="*/ 2038144 w 2937911"/>
              <a:gd name="connsiteY1" fmla="*/ 50476 h 6518491"/>
              <a:gd name="connsiteX2" fmla="*/ 2123253 w 2937911"/>
              <a:gd name="connsiteY2" fmla="*/ 104945 h 6518491"/>
              <a:gd name="connsiteX3" fmla="*/ 2075590 w 2937911"/>
              <a:gd name="connsiteY3" fmla="*/ 220687 h 6518491"/>
              <a:gd name="connsiteX4" fmla="*/ 2143676 w 2937911"/>
              <a:gd name="connsiteY4" fmla="*/ 550893 h 6518491"/>
              <a:gd name="connsiteX5" fmla="*/ 2147082 w 2937911"/>
              <a:gd name="connsiteY5" fmla="*/ 584936 h 6518491"/>
              <a:gd name="connsiteX6" fmla="*/ 2194742 w 2937911"/>
              <a:gd name="connsiteY6" fmla="*/ 789187 h 6518491"/>
              <a:gd name="connsiteX7" fmla="*/ 2201546 w 2937911"/>
              <a:gd name="connsiteY7" fmla="*/ 918546 h 6518491"/>
              <a:gd name="connsiteX8" fmla="*/ 2078998 w 2937911"/>
              <a:gd name="connsiteY8" fmla="*/ 1211306 h 6518491"/>
              <a:gd name="connsiteX9" fmla="*/ 1949635 w 2937911"/>
              <a:gd name="connsiteY9" fmla="*/ 1350877 h 6518491"/>
              <a:gd name="connsiteX10" fmla="*/ 1881553 w 2937911"/>
              <a:gd name="connsiteY10" fmla="*/ 1357686 h 6518491"/>
              <a:gd name="connsiteX11" fmla="*/ 1790916 w 2937911"/>
              <a:gd name="connsiteY11" fmla="*/ 1394281 h 6518491"/>
              <a:gd name="connsiteX12" fmla="*/ 1789174 w 2937911"/>
              <a:gd name="connsiteY12" fmla="*/ 1396021 h 6518491"/>
              <a:gd name="connsiteX13" fmla="*/ 1785923 w 2937911"/>
              <a:gd name="connsiteY13" fmla="*/ 1440796 h 6518491"/>
              <a:gd name="connsiteX14" fmla="*/ 1809782 w 2937911"/>
              <a:gd name="connsiteY14" fmla="*/ 1538316 h 6518491"/>
              <a:gd name="connsiteX15" fmla="*/ 1854088 w 2937911"/>
              <a:gd name="connsiteY15" fmla="*/ 1603331 h 6518491"/>
              <a:gd name="connsiteX16" fmla="*/ 1915437 w 2937911"/>
              <a:gd name="connsiteY16" fmla="*/ 1657508 h 6518491"/>
              <a:gd name="connsiteX17" fmla="*/ 1997234 w 2937911"/>
              <a:gd name="connsiteY17" fmla="*/ 1697240 h 6518491"/>
              <a:gd name="connsiteX18" fmla="*/ 2089257 w 2937911"/>
              <a:gd name="connsiteY18" fmla="*/ 1729747 h 6518491"/>
              <a:gd name="connsiteX19" fmla="*/ 2194913 w 2937911"/>
              <a:gd name="connsiteY19" fmla="*/ 1762255 h 6518491"/>
              <a:gd name="connsiteX20" fmla="*/ 2300568 w 2937911"/>
              <a:gd name="connsiteY20" fmla="*/ 1787536 h 6518491"/>
              <a:gd name="connsiteX21" fmla="*/ 2406224 w 2937911"/>
              <a:gd name="connsiteY21" fmla="*/ 1820044 h 6518491"/>
              <a:gd name="connsiteX22" fmla="*/ 2511881 w 2937911"/>
              <a:gd name="connsiteY22" fmla="*/ 1852551 h 6518491"/>
              <a:gd name="connsiteX23" fmla="*/ 2597086 w 2937911"/>
              <a:gd name="connsiteY23" fmla="*/ 1899506 h 6518491"/>
              <a:gd name="connsiteX24" fmla="*/ 2678884 w 2937911"/>
              <a:gd name="connsiteY24" fmla="*/ 1957295 h 6518491"/>
              <a:gd name="connsiteX25" fmla="*/ 2733418 w 2937911"/>
              <a:gd name="connsiteY25" fmla="*/ 2029534 h 6518491"/>
              <a:gd name="connsiteX26" fmla="*/ 2791357 w 2937911"/>
              <a:gd name="connsiteY26" fmla="*/ 2148726 h 6518491"/>
              <a:gd name="connsiteX27" fmla="*/ 2832256 w 2937911"/>
              <a:gd name="connsiteY27" fmla="*/ 2293201 h 6518491"/>
              <a:gd name="connsiteX28" fmla="*/ 2862929 w 2937911"/>
              <a:gd name="connsiteY28" fmla="*/ 2455737 h 6518491"/>
              <a:gd name="connsiteX29" fmla="*/ 2883380 w 2937911"/>
              <a:gd name="connsiteY29" fmla="*/ 2629108 h 6518491"/>
              <a:gd name="connsiteX30" fmla="*/ 2897012 w 2937911"/>
              <a:gd name="connsiteY30" fmla="*/ 2816927 h 6518491"/>
              <a:gd name="connsiteX31" fmla="*/ 2900420 w 2937911"/>
              <a:gd name="connsiteY31" fmla="*/ 3001133 h 6518491"/>
              <a:gd name="connsiteX32" fmla="*/ 2900420 w 2937911"/>
              <a:gd name="connsiteY32" fmla="*/ 3185340 h 6518491"/>
              <a:gd name="connsiteX33" fmla="*/ 2900420 w 2937911"/>
              <a:gd name="connsiteY33" fmla="*/ 3362323 h 6518491"/>
              <a:gd name="connsiteX34" fmla="*/ 2900420 w 2937911"/>
              <a:gd name="connsiteY34" fmla="*/ 3535694 h 6518491"/>
              <a:gd name="connsiteX35" fmla="*/ 2937911 w 2937911"/>
              <a:gd name="connsiteY35" fmla="*/ 4091924 h 6518491"/>
              <a:gd name="connsiteX36" fmla="*/ 2897012 w 2937911"/>
              <a:gd name="connsiteY36" fmla="*/ 4453114 h 6518491"/>
              <a:gd name="connsiteX37" fmla="*/ 2876562 w 2937911"/>
              <a:gd name="connsiteY37" fmla="*/ 4821528 h 6518491"/>
              <a:gd name="connsiteX38" fmla="*/ 2883380 w 2937911"/>
              <a:gd name="connsiteY38" fmla="*/ 5175494 h 6518491"/>
              <a:gd name="connsiteX39" fmla="*/ 2907238 w 2937911"/>
              <a:gd name="connsiteY39" fmla="*/ 5525848 h 6518491"/>
              <a:gd name="connsiteX40" fmla="*/ 2937911 w 2937911"/>
              <a:gd name="connsiteY40" fmla="*/ 5858142 h 6518491"/>
              <a:gd name="connsiteX41" fmla="*/ 2937911 w 2937911"/>
              <a:gd name="connsiteY41" fmla="*/ 5977334 h 6518491"/>
              <a:gd name="connsiteX42" fmla="*/ 2907238 w 2937911"/>
              <a:gd name="connsiteY42" fmla="*/ 6074854 h 6518491"/>
              <a:gd name="connsiteX43" fmla="*/ 2859521 w 2937911"/>
              <a:gd name="connsiteY43" fmla="*/ 6168765 h 6518491"/>
              <a:gd name="connsiteX44" fmla="*/ 2784539 w 2937911"/>
              <a:gd name="connsiteY44" fmla="*/ 6248225 h 6518491"/>
              <a:gd name="connsiteX45" fmla="*/ 2702742 w 2937911"/>
              <a:gd name="connsiteY45" fmla="*/ 6313240 h 6518491"/>
              <a:gd name="connsiteX46" fmla="*/ 2617537 w 2937911"/>
              <a:gd name="connsiteY46" fmla="*/ 6356584 h 6518491"/>
              <a:gd name="connsiteX47" fmla="*/ 2528922 w 2937911"/>
              <a:gd name="connsiteY47" fmla="*/ 6392701 h 6518491"/>
              <a:gd name="connsiteX48" fmla="*/ 2528922 w 2937911"/>
              <a:gd name="connsiteY48" fmla="*/ 6363805 h 6518491"/>
              <a:gd name="connsiteX49" fmla="*/ 2522104 w 2937911"/>
              <a:gd name="connsiteY49" fmla="*/ 6345748 h 6518491"/>
              <a:gd name="connsiteX50" fmla="*/ 2518697 w 2937911"/>
              <a:gd name="connsiteY50" fmla="*/ 6324076 h 6518491"/>
              <a:gd name="connsiteX51" fmla="*/ 2518697 w 2937911"/>
              <a:gd name="connsiteY51" fmla="*/ 6313240 h 6518491"/>
              <a:gd name="connsiteX52" fmla="*/ 2518697 w 2937911"/>
              <a:gd name="connsiteY52" fmla="*/ 6291569 h 6518491"/>
              <a:gd name="connsiteX53" fmla="*/ 2518697 w 2937911"/>
              <a:gd name="connsiteY53" fmla="*/ 6266285 h 6518491"/>
              <a:gd name="connsiteX54" fmla="*/ 2535737 w 2937911"/>
              <a:gd name="connsiteY54" fmla="*/ 6248225 h 6518491"/>
              <a:gd name="connsiteX55" fmla="*/ 2556188 w 2937911"/>
              <a:gd name="connsiteY55" fmla="*/ 6233778 h 6518491"/>
              <a:gd name="connsiteX56" fmla="*/ 2566413 w 2937911"/>
              <a:gd name="connsiteY56" fmla="*/ 6212106 h 6518491"/>
              <a:gd name="connsiteX57" fmla="*/ 2580046 w 2937911"/>
              <a:gd name="connsiteY57" fmla="*/ 6186825 h 6518491"/>
              <a:gd name="connsiteX58" fmla="*/ 2586861 w 2937911"/>
              <a:gd name="connsiteY58" fmla="*/ 6161541 h 6518491"/>
              <a:gd name="connsiteX59" fmla="*/ 2573228 w 2937911"/>
              <a:gd name="connsiteY59" fmla="*/ 6154317 h 6518491"/>
              <a:gd name="connsiteX60" fmla="*/ 2559595 w 2937911"/>
              <a:gd name="connsiteY60" fmla="*/ 6154317 h 6518491"/>
              <a:gd name="connsiteX61" fmla="*/ 2556188 w 2937911"/>
              <a:gd name="connsiteY61" fmla="*/ 6154317 h 6518491"/>
              <a:gd name="connsiteX62" fmla="*/ 2556188 w 2937911"/>
              <a:gd name="connsiteY62" fmla="*/ 6147093 h 6518491"/>
              <a:gd name="connsiteX63" fmla="*/ 2556188 w 2937911"/>
              <a:gd name="connsiteY63" fmla="*/ 6139869 h 6518491"/>
              <a:gd name="connsiteX64" fmla="*/ 2549370 w 2937911"/>
              <a:gd name="connsiteY64" fmla="*/ 6136257 h 6518491"/>
              <a:gd name="connsiteX65" fmla="*/ 2549370 w 2937911"/>
              <a:gd name="connsiteY65" fmla="*/ 6114586 h 6518491"/>
              <a:gd name="connsiteX66" fmla="*/ 2624352 w 2937911"/>
              <a:gd name="connsiteY66" fmla="*/ 6067630 h 6518491"/>
              <a:gd name="connsiteX67" fmla="*/ 2692517 w 2937911"/>
              <a:gd name="connsiteY67" fmla="*/ 6009842 h 6518491"/>
              <a:gd name="connsiteX68" fmla="*/ 2753866 w 2937911"/>
              <a:gd name="connsiteY68" fmla="*/ 5944827 h 6518491"/>
              <a:gd name="connsiteX69" fmla="*/ 2747051 w 2937911"/>
              <a:gd name="connsiteY69" fmla="*/ 5912319 h 6518491"/>
              <a:gd name="connsiteX70" fmla="*/ 2740233 w 2937911"/>
              <a:gd name="connsiteY70" fmla="*/ 5887036 h 6518491"/>
              <a:gd name="connsiteX71" fmla="*/ 2733418 w 2937911"/>
              <a:gd name="connsiteY71" fmla="*/ 5865366 h 6518491"/>
              <a:gd name="connsiteX72" fmla="*/ 2723192 w 2937911"/>
              <a:gd name="connsiteY72" fmla="*/ 5847306 h 6518491"/>
              <a:gd name="connsiteX73" fmla="*/ 2685701 w 2937911"/>
              <a:gd name="connsiteY73" fmla="*/ 5825635 h 6518491"/>
              <a:gd name="connsiteX74" fmla="*/ 2655028 w 2937911"/>
              <a:gd name="connsiteY74" fmla="*/ 5847306 h 6518491"/>
              <a:gd name="connsiteX75" fmla="*/ 2641393 w 2937911"/>
              <a:gd name="connsiteY75" fmla="*/ 5890647 h 6518491"/>
              <a:gd name="connsiteX76" fmla="*/ 2627760 w 2937911"/>
              <a:gd name="connsiteY76" fmla="*/ 5937603 h 6518491"/>
              <a:gd name="connsiteX77" fmla="*/ 2610719 w 2937911"/>
              <a:gd name="connsiteY77" fmla="*/ 5970110 h 6518491"/>
              <a:gd name="connsiteX78" fmla="*/ 2580046 w 2937911"/>
              <a:gd name="connsiteY78" fmla="*/ 6002618 h 6518491"/>
              <a:gd name="connsiteX79" fmla="*/ 2528922 w 2937911"/>
              <a:gd name="connsiteY79" fmla="*/ 6017065 h 6518491"/>
              <a:gd name="connsiteX80" fmla="*/ 2505064 w 2937911"/>
              <a:gd name="connsiteY80" fmla="*/ 5608920 h 6518491"/>
              <a:gd name="connsiteX81" fmla="*/ 2617537 w 2937911"/>
              <a:gd name="connsiteY81" fmla="*/ 5413878 h 6518491"/>
              <a:gd name="connsiteX82" fmla="*/ 2617537 w 2937911"/>
              <a:gd name="connsiteY82" fmla="*/ 5327193 h 6518491"/>
              <a:gd name="connsiteX83" fmla="*/ 2610719 w 2937911"/>
              <a:gd name="connsiteY83" fmla="*/ 5229671 h 6518491"/>
              <a:gd name="connsiteX84" fmla="*/ 2586861 w 2937911"/>
              <a:gd name="connsiteY84" fmla="*/ 5124927 h 6518491"/>
              <a:gd name="connsiteX85" fmla="*/ 2559595 w 2937911"/>
              <a:gd name="connsiteY85" fmla="*/ 5005735 h 6518491"/>
              <a:gd name="connsiteX86" fmla="*/ 2528922 w 2937911"/>
              <a:gd name="connsiteY86" fmla="*/ 4893765 h 6518491"/>
              <a:gd name="connsiteX87" fmla="*/ 2498248 w 2937911"/>
              <a:gd name="connsiteY87" fmla="*/ 4781797 h 6518491"/>
              <a:gd name="connsiteX88" fmla="*/ 2467573 w 2937911"/>
              <a:gd name="connsiteY88" fmla="*/ 4684276 h 6518491"/>
              <a:gd name="connsiteX89" fmla="*/ 2450532 w 2937911"/>
              <a:gd name="connsiteY89" fmla="*/ 4597590 h 6518491"/>
              <a:gd name="connsiteX90" fmla="*/ 2460757 w 2937911"/>
              <a:gd name="connsiteY90" fmla="*/ 3835481 h 6518491"/>
              <a:gd name="connsiteX91" fmla="*/ 2392591 w 2937911"/>
              <a:gd name="connsiteY91" fmla="*/ 3633214 h 6518491"/>
              <a:gd name="connsiteX92" fmla="*/ 2382368 w 2937911"/>
              <a:gd name="connsiteY92" fmla="*/ 3539306 h 6518491"/>
              <a:gd name="connsiteX93" fmla="*/ 2375550 w 2937911"/>
              <a:gd name="connsiteY93" fmla="*/ 3434560 h 6518491"/>
              <a:gd name="connsiteX94" fmla="*/ 2368735 w 2937911"/>
              <a:gd name="connsiteY94" fmla="*/ 3322592 h 6518491"/>
              <a:gd name="connsiteX95" fmla="*/ 2368735 w 2937911"/>
              <a:gd name="connsiteY95" fmla="*/ 3214236 h 6518491"/>
              <a:gd name="connsiteX96" fmla="*/ 2355102 w 2937911"/>
              <a:gd name="connsiteY96" fmla="*/ 3105878 h 6518491"/>
              <a:gd name="connsiteX97" fmla="*/ 2331244 w 2937911"/>
              <a:gd name="connsiteY97" fmla="*/ 3022805 h 6518491"/>
              <a:gd name="connsiteX98" fmla="*/ 2286935 w 2937911"/>
              <a:gd name="connsiteY98" fmla="*/ 2957790 h 6518491"/>
              <a:gd name="connsiteX99" fmla="*/ 2276712 w 2937911"/>
              <a:gd name="connsiteY99" fmla="*/ 2943342 h 6518491"/>
              <a:gd name="connsiteX100" fmla="*/ 2276712 w 2937911"/>
              <a:gd name="connsiteY100" fmla="*/ 3232296 h 6518491"/>
              <a:gd name="connsiteX101" fmla="*/ 2225588 w 2937911"/>
              <a:gd name="connsiteY101" fmla="*/ 3369547 h 6518491"/>
              <a:gd name="connsiteX102" fmla="*/ 2194913 w 2937911"/>
              <a:gd name="connsiteY102" fmla="*/ 3521246 h 6518491"/>
              <a:gd name="connsiteX103" fmla="*/ 2188097 w 2937911"/>
              <a:gd name="connsiteY103" fmla="*/ 3683782 h 6518491"/>
              <a:gd name="connsiteX104" fmla="*/ 2188097 w 2937911"/>
              <a:gd name="connsiteY104" fmla="*/ 3849929 h 6518491"/>
              <a:gd name="connsiteX105" fmla="*/ 2208545 w 2937911"/>
              <a:gd name="connsiteY105" fmla="*/ 4012464 h 6518491"/>
              <a:gd name="connsiteX106" fmla="*/ 2232404 w 2937911"/>
              <a:gd name="connsiteY106" fmla="*/ 4171387 h 6518491"/>
              <a:gd name="connsiteX107" fmla="*/ 2256262 w 2937911"/>
              <a:gd name="connsiteY107" fmla="*/ 4308639 h 6518491"/>
              <a:gd name="connsiteX108" fmla="*/ 2481206 w 2937911"/>
              <a:gd name="connsiteY108" fmla="*/ 5872588 h 6518491"/>
              <a:gd name="connsiteX109" fmla="*/ 2488023 w 2937911"/>
              <a:gd name="connsiteY109" fmla="*/ 6002618 h 6518491"/>
              <a:gd name="connsiteX110" fmla="*/ 2481206 w 2937911"/>
              <a:gd name="connsiteY110" fmla="*/ 6154317 h 6518491"/>
              <a:gd name="connsiteX111" fmla="*/ 2460757 w 2937911"/>
              <a:gd name="connsiteY111" fmla="*/ 6320464 h 6518491"/>
              <a:gd name="connsiteX112" fmla="*/ 2443715 w 2937911"/>
              <a:gd name="connsiteY112" fmla="*/ 6482999 h 6518491"/>
              <a:gd name="connsiteX113" fmla="*/ 2438727 w 2937911"/>
              <a:gd name="connsiteY113" fmla="*/ 6518491 h 6518491"/>
              <a:gd name="connsiteX114" fmla="*/ 1676739 w 2937911"/>
              <a:gd name="connsiteY114" fmla="*/ 6518491 h 6518491"/>
              <a:gd name="connsiteX115" fmla="*/ 1673450 w 2937911"/>
              <a:gd name="connsiteY115" fmla="*/ 6464940 h 6518491"/>
              <a:gd name="connsiteX116" fmla="*/ 1496223 w 2937911"/>
              <a:gd name="connsiteY116" fmla="*/ 5583637 h 6518491"/>
              <a:gd name="connsiteX117" fmla="*/ 1468957 w 2937911"/>
              <a:gd name="connsiteY117" fmla="*/ 5583637 h 6518491"/>
              <a:gd name="connsiteX118" fmla="*/ 1451914 w 2937911"/>
              <a:gd name="connsiteY118" fmla="*/ 5641428 h 6518491"/>
              <a:gd name="connsiteX119" fmla="*/ 1438281 w 2937911"/>
              <a:gd name="connsiteY119" fmla="*/ 5713665 h 6518491"/>
              <a:gd name="connsiteX120" fmla="*/ 1438281 w 2937911"/>
              <a:gd name="connsiteY120" fmla="*/ 5800351 h 6518491"/>
              <a:gd name="connsiteX121" fmla="*/ 1383750 w 2937911"/>
              <a:gd name="connsiteY121" fmla="*/ 5952051 h 6518491"/>
              <a:gd name="connsiteX122" fmla="*/ 1353076 w 2937911"/>
              <a:gd name="connsiteY122" fmla="*/ 6107362 h 6518491"/>
              <a:gd name="connsiteX123" fmla="*/ 1332626 w 2937911"/>
              <a:gd name="connsiteY123" fmla="*/ 6280733 h 6518491"/>
              <a:gd name="connsiteX124" fmla="*/ 1329218 w 2937911"/>
              <a:gd name="connsiteY124" fmla="*/ 6457716 h 6518491"/>
              <a:gd name="connsiteX125" fmla="*/ 1324720 w 2937911"/>
              <a:gd name="connsiteY125" fmla="*/ 6518491 h 6518491"/>
              <a:gd name="connsiteX126" fmla="*/ 530368 w 2937911"/>
              <a:gd name="connsiteY126" fmla="*/ 6518491 h 6518491"/>
              <a:gd name="connsiteX127" fmla="*/ 514647 w 2937911"/>
              <a:gd name="connsiteY127" fmla="*/ 6396313 h 6518491"/>
              <a:gd name="connsiteX128" fmla="*/ 504422 w 2937911"/>
              <a:gd name="connsiteY128" fmla="*/ 6226554 h 6518491"/>
              <a:gd name="connsiteX129" fmla="*/ 490789 w 2937911"/>
              <a:gd name="connsiteY129" fmla="*/ 6064019 h 6518491"/>
              <a:gd name="connsiteX130" fmla="*/ 483971 w 2937911"/>
              <a:gd name="connsiteY130" fmla="*/ 5905095 h 6518491"/>
              <a:gd name="connsiteX131" fmla="*/ 490789 w 2937911"/>
              <a:gd name="connsiteY131" fmla="*/ 5767844 h 6518491"/>
              <a:gd name="connsiteX132" fmla="*/ 504422 w 2937911"/>
              <a:gd name="connsiteY132" fmla="*/ 5655876 h 6518491"/>
              <a:gd name="connsiteX133" fmla="*/ 664609 w 2937911"/>
              <a:gd name="connsiteY133" fmla="*/ 4442278 h 6518491"/>
              <a:gd name="connsiteX134" fmla="*/ 695282 w 2937911"/>
              <a:gd name="connsiteY134" fmla="*/ 4315863 h 6518491"/>
              <a:gd name="connsiteX135" fmla="*/ 725958 w 2937911"/>
              <a:gd name="connsiteY135" fmla="*/ 4185835 h 6518491"/>
              <a:gd name="connsiteX136" fmla="*/ 756632 w 2937911"/>
              <a:gd name="connsiteY136" fmla="*/ 4041359 h 6518491"/>
              <a:gd name="connsiteX137" fmla="*/ 770265 w 2937911"/>
              <a:gd name="connsiteY137" fmla="*/ 3889660 h 6518491"/>
              <a:gd name="connsiteX138" fmla="*/ 756632 w 2937911"/>
              <a:gd name="connsiteY138" fmla="*/ 3737961 h 6518491"/>
              <a:gd name="connsiteX139" fmla="*/ 678242 w 2937911"/>
              <a:gd name="connsiteY139" fmla="*/ 3286472 h 6518491"/>
              <a:gd name="connsiteX140" fmla="*/ 664609 w 2937911"/>
              <a:gd name="connsiteY140" fmla="*/ 2943342 h 6518491"/>
              <a:gd name="connsiteX141" fmla="*/ 650976 w 2937911"/>
              <a:gd name="connsiteY141" fmla="*/ 2957790 h 6518491"/>
              <a:gd name="connsiteX142" fmla="*/ 613485 w 2937911"/>
              <a:gd name="connsiteY142" fmla="*/ 3040865 h 6518491"/>
              <a:gd name="connsiteX143" fmla="*/ 596445 w 2937911"/>
              <a:gd name="connsiteY143" fmla="*/ 3145609 h 6518491"/>
              <a:gd name="connsiteX144" fmla="*/ 582812 w 2937911"/>
              <a:gd name="connsiteY144" fmla="*/ 3257577 h 6518491"/>
              <a:gd name="connsiteX145" fmla="*/ 582812 w 2937911"/>
              <a:gd name="connsiteY145" fmla="*/ 3376771 h 6518491"/>
              <a:gd name="connsiteX146" fmla="*/ 572586 w 2937911"/>
              <a:gd name="connsiteY146" fmla="*/ 3495963 h 6518491"/>
              <a:gd name="connsiteX147" fmla="*/ 552136 w 2937911"/>
              <a:gd name="connsiteY147" fmla="*/ 3607931 h 6518491"/>
              <a:gd name="connsiteX148" fmla="*/ 473746 w 2937911"/>
              <a:gd name="connsiteY148" fmla="*/ 3875212 h 6518491"/>
              <a:gd name="connsiteX149" fmla="*/ 460113 w 2937911"/>
              <a:gd name="connsiteY149" fmla="*/ 4019688 h 6518491"/>
              <a:gd name="connsiteX150" fmla="*/ 460113 w 2937911"/>
              <a:gd name="connsiteY150" fmla="*/ 4164163 h 6518491"/>
              <a:gd name="connsiteX151" fmla="*/ 477156 w 2937911"/>
              <a:gd name="connsiteY151" fmla="*/ 4315863 h 6518491"/>
              <a:gd name="connsiteX152" fmla="*/ 490789 w 2937911"/>
              <a:gd name="connsiteY152" fmla="*/ 4460338 h 6518491"/>
              <a:gd name="connsiteX153" fmla="*/ 490789 w 2937911"/>
              <a:gd name="connsiteY153" fmla="*/ 4604814 h 6518491"/>
              <a:gd name="connsiteX154" fmla="*/ 473746 w 2937911"/>
              <a:gd name="connsiteY154" fmla="*/ 4749289 h 6518491"/>
              <a:gd name="connsiteX155" fmla="*/ 460113 w 2937911"/>
              <a:gd name="connsiteY155" fmla="*/ 4807080 h 6518491"/>
              <a:gd name="connsiteX156" fmla="*/ 436257 w 2937911"/>
              <a:gd name="connsiteY156" fmla="*/ 4886541 h 6518491"/>
              <a:gd name="connsiteX157" fmla="*/ 405582 w 2937911"/>
              <a:gd name="connsiteY157" fmla="*/ 4980451 h 6518491"/>
              <a:gd name="connsiteX158" fmla="*/ 374908 w 2937911"/>
              <a:gd name="connsiteY158" fmla="*/ 5085195 h 6518491"/>
              <a:gd name="connsiteX159" fmla="*/ 347642 w 2937911"/>
              <a:gd name="connsiteY159" fmla="*/ 5182718 h 6518491"/>
              <a:gd name="connsiteX160" fmla="*/ 337417 w 2937911"/>
              <a:gd name="connsiteY160" fmla="*/ 5280238 h 6518491"/>
              <a:gd name="connsiteX161" fmla="*/ 330600 w 2937911"/>
              <a:gd name="connsiteY161" fmla="*/ 5366925 h 6518491"/>
              <a:gd name="connsiteX162" fmla="*/ 337417 w 2937911"/>
              <a:gd name="connsiteY162" fmla="*/ 5439161 h 6518491"/>
              <a:gd name="connsiteX163" fmla="*/ 436257 w 2937911"/>
              <a:gd name="connsiteY163" fmla="*/ 5598085 h 6518491"/>
              <a:gd name="connsiteX164" fmla="*/ 415807 w 2937911"/>
              <a:gd name="connsiteY164" fmla="*/ 6002618 h 6518491"/>
              <a:gd name="connsiteX165" fmla="*/ 368091 w 2937911"/>
              <a:gd name="connsiteY165" fmla="*/ 6017065 h 6518491"/>
              <a:gd name="connsiteX166" fmla="*/ 337417 w 2937911"/>
              <a:gd name="connsiteY166" fmla="*/ 5944827 h 6518491"/>
              <a:gd name="connsiteX167" fmla="*/ 310151 w 2937911"/>
              <a:gd name="connsiteY167" fmla="*/ 5858142 h 6518491"/>
              <a:gd name="connsiteX168" fmla="*/ 231762 w 2937911"/>
              <a:gd name="connsiteY168" fmla="*/ 5825635 h 6518491"/>
              <a:gd name="connsiteX169" fmla="*/ 211311 w 2937911"/>
              <a:gd name="connsiteY169" fmla="*/ 5930379 h 6518491"/>
              <a:gd name="connsiteX170" fmla="*/ 279478 w 2937911"/>
              <a:gd name="connsiteY170" fmla="*/ 6002618 h 6518491"/>
              <a:gd name="connsiteX171" fmla="*/ 354458 w 2937911"/>
              <a:gd name="connsiteY171" fmla="*/ 6082078 h 6518491"/>
              <a:gd name="connsiteX172" fmla="*/ 405582 w 2937911"/>
              <a:gd name="connsiteY172" fmla="*/ 6161541 h 6518491"/>
              <a:gd name="connsiteX173" fmla="*/ 391949 w 2937911"/>
              <a:gd name="connsiteY173" fmla="*/ 6168765 h 6518491"/>
              <a:gd name="connsiteX174" fmla="*/ 378316 w 2937911"/>
              <a:gd name="connsiteY174" fmla="*/ 6168765 h 6518491"/>
              <a:gd name="connsiteX175" fmla="*/ 374908 w 2937911"/>
              <a:gd name="connsiteY175" fmla="*/ 6168765 h 6518491"/>
              <a:gd name="connsiteX176" fmla="*/ 374908 w 2937911"/>
              <a:gd name="connsiteY176" fmla="*/ 6175989 h 6518491"/>
              <a:gd name="connsiteX177" fmla="*/ 374908 w 2937911"/>
              <a:gd name="connsiteY177" fmla="*/ 6179601 h 6518491"/>
              <a:gd name="connsiteX178" fmla="*/ 368091 w 2937911"/>
              <a:gd name="connsiteY178" fmla="*/ 6186825 h 6518491"/>
              <a:gd name="connsiteX179" fmla="*/ 368091 w 2937911"/>
              <a:gd name="connsiteY179" fmla="*/ 6208494 h 6518491"/>
              <a:gd name="connsiteX180" fmla="*/ 405582 w 2937911"/>
              <a:gd name="connsiteY180" fmla="*/ 6226554 h 6518491"/>
              <a:gd name="connsiteX181" fmla="*/ 422622 w 2937911"/>
              <a:gd name="connsiteY181" fmla="*/ 6266285 h 6518491"/>
              <a:gd name="connsiteX182" fmla="*/ 436257 w 2937911"/>
              <a:gd name="connsiteY182" fmla="*/ 6320464 h 6518491"/>
              <a:gd name="connsiteX183" fmla="*/ 422622 w 2937911"/>
              <a:gd name="connsiteY183" fmla="*/ 6338524 h 6518491"/>
              <a:gd name="connsiteX184" fmla="*/ 415807 w 2937911"/>
              <a:gd name="connsiteY184" fmla="*/ 6356584 h 6518491"/>
              <a:gd name="connsiteX185" fmla="*/ 405582 w 2937911"/>
              <a:gd name="connsiteY185" fmla="*/ 6378253 h 6518491"/>
              <a:gd name="connsiteX186" fmla="*/ 391949 w 2937911"/>
              <a:gd name="connsiteY186" fmla="*/ 6392701 h 6518491"/>
              <a:gd name="connsiteX187" fmla="*/ 323784 w 2937911"/>
              <a:gd name="connsiteY187" fmla="*/ 6345748 h 6518491"/>
              <a:gd name="connsiteX188" fmla="*/ 255620 w 2937911"/>
              <a:gd name="connsiteY188" fmla="*/ 6306016 h 6518491"/>
              <a:gd name="connsiteX189" fmla="*/ 194271 w 2937911"/>
              <a:gd name="connsiteY189" fmla="*/ 6266285 h 6518491"/>
              <a:gd name="connsiteX190" fmla="*/ 132921 w 2937911"/>
              <a:gd name="connsiteY190" fmla="*/ 6212106 h 6518491"/>
              <a:gd name="connsiteX191" fmla="*/ 81797 w 2937911"/>
              <a:gd name="connsiteY191" fmla="*/ 6147093 h 6518491"/>
              <a:gd name="connsiteX192" fmla="*/ 37491 w 2937911"/>
              <a:gd name="connsiteY192" fmla="*/ 6064019 h 6518491"/>
              <a:gd name="connsiteX193" fmla="*/ 6818 w 2937911"/>
              <a:gd name="connsiteY193" fmla="*/ 5944827 h 6518491"/>
              <a:gd name="connsiteX194" fmla="*/ 6818 w 2937911"/>
              <a:gd name="connsiteY194" fmla="*/ 5825635 h 6518491"/>
              <a:gd name="connsiteX195" fmla="*/ 20451 w 2937911"/>
              <a:gd name="connsiteY195" fmla="*/ 5706441 h 6518491"/>
              <a:gd name="connsiteX196" fmla="*/ 37491 w 2937911"/>
              <a:gd name="connsiteY196" fmla="*/ 5583637 h 6518491"/>
              <a:gd name="connsiteX197" fmla="*/ 57942 w 2937911"/>
              <a:gd name="connsiteY197" fmla="*/ 5457221 h 6518491"/>
              <a:gd name="connsiteX198" fmla="*/ 64757 w 2937911"/>
              <a:gd name="connsiteY198" fmla="*/ 5341641 h 6518491"/>
              <a:gd name="connsiteX199" fmla="*/ 6818 w 2937911"/>
              <a:gd name="connsiteY199" fmla="*/ 4138880 h 6518491"/>
              <a:gd name="connsiteX200" fmla="*/ 0 w 2937911"/>
              <a:gd name="connsiteY200" fmla="*/ 4012464 h 6518491"/>
              <a:gd name="connsiteX201" fmla="*/ 6818 w 2937911"/>
              <a:gd name="connsiteY201" fmla="*/ 3889660 h 6518491"/>
              <a:gd name="connsiteX202" fmla="*/ 27266 w 2937911"/>
              <a:gd name="connsiteY202" fmla="*/ 3770466 h 6518491"/>
              <a:gd name="connsiteX203" fmla="*/ 44309 w 2937911"/>
              <a:gd name="connsiteY203" fmla="*/ 3651274 h 6518491"/>
              <a:gd name="connsiteX204" fmla="*/ 51124 w 2937911"/>
              <a:gd name="connsiteY204" fmla="*/ 3521246 h 6518491"/>
              <a:gd name="connsiteX205" fmla="*/ 37491 w 2937911"/>
              <a:gd name="connsiteY205" fmla="*/ 3391219 h 6518491"/>
              <a:gd name="connsiteX206" fmla="*/ 27266 w 2937911"/>
              <a:gd name="connsiteY206" fmla="*/ 3286472 h 6518491"/>
              <a:gd name="connsiteX207" fmla="*/ 20451 w 2937911"/>
              <a:gd name="connsiteY207" fmla="*/ 3152833 h 6518491"/>
              <a:gd name="connsiteX208" fmla="*/ 27266 w 2937911"/>
              <a:gd name="connsiteY208" fmla="*/ 3001133 h 6518491"/>
              <a:gd name="connsiteX209" fmla="*/ 37491 w 2937911"/>
              <a:gd name="connsiteY209" fmla="*/ 2845822 h 6518491"/>
              <a:gd name="connsiteX210" fmla="*/ 57942 w 2937911"/>
              <a:gd name="connsiteY210" fmla="*/ 2679675 h 6518491"/>
              <a:gd name="connsiteX211" fmla="*/ 74982 w 2937911"/>
              <a:gd name="connsiteY211" fmla="*/ 2524364 h 6518491"/>
              <a:gd name="connsiteX212" fmla="*/ 102248 w 2937911"/>
              <a:gd name="connsiteY212" fmla="*/ 2379888 h 6518491"/>
              <a:gd name="connsiteX213" fmla="*/ 132921 w 2937911"/>
              <a:gd name="connsiteY213" fmla="*/ 2246248 h 6518491"/>
              <a:gd name="connsiteX214" fmla="*/ 156780 w 2937911"/>
              <a:gd name="connsiteY214" fmla="*/ 2141502 h 6518491"/>
              <a:gd name="connsiteX215" fmla="*/ 187453 w 2937911"/>
              <a:gd name="connsiteY215" fmla="*/ 2069265 h 6518491"/>
              <a:gd name="connsiteX216" fmla="*/ 255620 w 2937911"/>
              <a:gd name="connsiteY216" fmla="*/ 1986191 h 6518491"/>
              <a:gd name="connsiteX217" fmla="*/ 337417 w 2937911"/>
              <a:gd name="connsiteY217" fmla="*/ 1913954 h 6518491"/>
              <a:gd name="connsiteX218" fmla="*/ 436257 w 2937911"/>
              <a:gd name="connsiteY218" fmla="*/ 1859775 h 6518491"/>
              <a:gd name="connsiteX219" fmla="*/ 541913 w 2937911"/>
              <a:gd name="connsiteY219" fmla="*/ 1812820 h 6518491"/>
              <a:gd name="connsiteX220" fmla="*/ 650976 w 2937911"/>
              <a:gd name="connsiteY220" fmla="*/ 1773088 h 6518491"/>
              <a:gd name="connsiteX221" fmla="*/ 763449 w 2937911"/>
              <a:gd name="connsiteY221" fmla="*/ 1740583 h 6518491"/>
              <a:gd name="connsiteX222" fmla="*/ 875920 w 2937911"/>
              <a:gd name="connsiteY222" fmla="*/ 1700852 h 6518491"/>
              <a:gd name="connsiteX223" fmla="*/ 981576 w 2937911"/>
              <a:gd name="connsiteY223" fmla="*/ 1657508 h 6518491"/>
              <a:gd name="connsiteX224" fmla="*/ 1073598 w 2937911"/>
              <a:gd name="connsiteY224" fmla="*/ 1596107 h 6518491"/>
              <a:gd name="connsiteX225" fmla="*/ 1155398 w 2937911"/>
              <a:gd name="connsiteY225" fmla="*/ 1433572 h 6518491"/>
              <a:gd name="connsiteX226" fmla="*/ 1158806 w 2937911"/>
              <a:gd name="connsiteY226" fmla="*/ 1336050 h 6518491"/>
              <a:gd name="connsiteX227" fmla="*/ 1158806 w 2937911"/>
              <a:gd name="connsiteY227" fmla="*/ 1264918 h 6518491"/>
              <a:gd name="connsiteX228" fmla="*/ 1142847 w 2937911"/>
              <a:gd name="connsiteY228" fmla="*/ 1115988 h 6518491"/>
              <a:gd name="connsiteX229" fmla="*/ 1030509 w 2937911"/>
              <a:gd name="connsiteY229" fmla="*/ 608763 h 6518491"/>
              <a:gd name="connsiteX230" fmla="*/ 1020297 w 2937911"/>
              <a:gd name="connsiteY230" fmla="*/ 574722 h 6518491"/>
              <a:gd name="connsiteX231" fmla="*/ 1037315 w 2937911"/>
              <a:gd name="connsiteY231" fmla="*/ 288770 h 6518491"/>
              <a:gd name="connsiteX232" fmla="*/ 1074763 w 2937911"/>
              <a:gd name="connsiteY232" fmla="*/ 200261 h 6518491"/>
              <a:gd name="connsiteX233" fmla="*/ 1173482 w 2937911"/>
              <a:gd name="connsiteY233" fmla="*/ 135585 h 6518491"/>
              <a:gd name="connsiteX234" fmla="*/ 1261990 w 2937911"/>
              <a:gd name="connsiteY234" fmla="*/ 125371 h 6518491"/>
              <a:gd name="connsiteX235" fmla="*/ 1551349 w 2937911"/>
              <a:gd name="connsiteY235" fmla="*/ 33458 h 6518491"/>
              <a:gd name="connsiteX236" fmla="*/ 1854319 w 2937911"/>
              <a:gd name="connsiteY236" fmla="*/ 13032 h 6518491"/>
              <a:gd name="connsiteX237" fmla="*/ 1956446 w 2937911"/>
              <a:gd name="connsiteY237" fmla="*/ 2394 h 6518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937911" h="6518491">
                <a:moveTo>
                  <a:pt x="1956446" y="2394"/>
                </a:moveTo>
                <a:cubicBezTo>
                  <a:pt x="1987083" y="7925"/>
                  <a:pt x="2014315" y="23244"/>
                  <a:pt x="2038144" y="50476"/>
                </a:cubicBezTo>
                <a:cubicBezTo>
                  <a:pt x="2061976" y="81118"/>
                  <a:pt x="2096019" y="81118"/>
                  <a:pt x="2123253" y="104945"/>
                </a:cubicBezTo>
                <a:cubicBezTo>
                  <a:pt x="2096019" y="138988"/>
                  <a:pt x="2065376" y="166220"/>
                  <a:pt x="2075590" y="220687"/>
                </a:cubicBezTo>
                <a:cubicBezTo>
                  <a:pt x="2092615" y="333025"/>
                  <a:pt x="2068784" y="452172"/>
                  <a:pt x="2143676" y="550893"/>
                </a:cubicBezTo>
                <a:cubicBezTo>
                  <a:pt x="2147082" y="557702"/>
                  <a:pt x="2150485" y="578128"/>
                  <a:pt x="2147082" y="584936"/>
                </a:cubicBezTo>
                <a:cubicBezTo>
                  <a:pt x="2099422" y="670040"/>
                  <a:pt x="2150485" y="727912"/>
                  <a:pt x="2194742" y="789187"/>
                </a:cubicBezTo>
                <a:cubicBezTo>
                  <a:pt x="2221974" y="826631"/>
                  <a:pt x="2249208" y="884505"/>
                  <a:pt x="2201546" y="918546"/>
                </a:cubicBezTo>
                <a:cubicBezTo>
                  <a:pt x="2082401" y="986630"/>
                  <a:pt x="2085805" y="1102371"/>
                  <a:pt x="2078998" y="1211306"/>
                </a:cubicBezTo>
                <a:cubicBezTo>
                  <a:pt x="2068784" y="1330451"/>
                  <a:pt x="2065376" y="1344068"/>
                  <a:pt x="1949635" y="1350877"/>
                </a:cubicBezTo>
                <a:cubicBezTo>
                  <a:pt x="1925808" y="1354282"/>
                  <a:pt x="1901977" y="1350877"/>
                  <a:pt x="1881553" y="1357686"/>
                </a:cubicBezTo>
                <a:cubicBezTo>
                  <a:pt x="1849212" y="1366196"/>
                  <a:pt x="1816875" y="1376407"/>
                  <a:pt x="1790916" y="1394281"/>
                </a:cubicBezTo>
                <a:lnTo>
                  <a:pt x="1789174" y="1396021"/>
                </a:lnTo>
                <a:lnTo>
                  <a:pt x="1785923" y="1440796"/>
                </a:lnTo>
                <a:lnTo>
                  <a:pt x="1809782" y="1538316"/>
                </a:lnTo>
                <a:lnTo>
                  <a:pt x="1854088" y="1603331"/>
                </a:lnTo>
                <a:lnTo>
                  <a:pt x="1915437" y="1657508"/>
                </a:lnTo>
                <a:lnTo>
                  <a:pt x="1997234" y="1697240"/>
                </a:lnTo>
                <a:lnTo>
                  <a:pt x="2089257" y="1729747"/>
                </a:lnTo>
                <a:lnTo>
                  <a:pt x="2194913" y="1762255"/>
                </a:lnTo>
                <a:lnTo>
                  <a:pt x="2300568" y="1787536"/>
                </a:lnTo>
                <a:lnTo>
                  <a:pt x="2406224" y="1820044"/>
                </a:lnTo>
                <a:lnTo>
                  <a:pt x="2511881" y="1852551"/>
                </a:lnTo>
                <a:lnTo>
                  <a:pt x="2597086" y="1899506"/>
                </a:lnTo>
                <a:lnTo>
                  <a:pt x="2678884" y="1957295"/>
                </a:lnTo>
                <a:lnTo>
                  <a:pt x="2733418" y="2029534"/>
                </a:lnTo>
                <a:lnTo>
                  <a:pt x="2791357" y="2148726"/>
                </a:lnTo>
                <a:lnTo>
                  <a:pt x="2832256" y="2293201"/>
                </a:lnTo>
                <a:lnTo>
                  <a:pt x="2862929" y="2455737"/>
                </a:lnTo>
                <a:lnTo>
                  <a:pt x="2883380" y="2629108"/>
                </a:lnTo>
                <a:lnTo>
                  <a:pt x="2897012" y="2816927"/>
                </a:lnTo>
                <a:lnTo>
                  <a:pt x="2900420" y="3001133"/>
                </a:lnTo>
                <a:lnTo>
                  <a:pt x="2900420" y="3185340"/>
                </a:lnTo>
                <a:lnTo>
                  <a:pt x="2900420" y="3362323"/>
                </a:lnTo>
                <a:lnTo>
                  <a:pt x="2900420" y="3535694"/>
                </a:lnTo>
                <a:lnTo>
                  <a:pt x="2937911" y="4091924"/>
                </a:lnTo>
                <a:lnTo>
                  <a:pt x="2897012" y="4453114"/>
                </a:lnTo>
                <a:lnTo>
                  <a:pt x="2876562" y="4821528"/>
                </a:lnTo>
                <a:cubicBezTo>
                  <a:pt x="2878834" y="4939517"/>
                  <a:pt x="2881108" y="5057505"/>
                  <a:pt x="2883380" y="5175494"/>
                </a:cubicBezTo>
                <a:lnTo>
                  <a:pt x="2907238" y="5525848"/>
                </a:lnTo>
                <a:lnTo>
                  <a:pt x="2937911" y="5858142"/>
                </a:lnTo>
                <a:lnTo>
                  <a:pt x="2937911" y="5977334"/>
                </a:lnTo>
                <a:lnTo>
                  <a:pt x="2907238" y="6074854"/>
                </a:lnTo>
                <a:lnTo>
                  <a:pt x="2859521" y="6168765"/>
                </a:lnTo>
                <a:lnTo>
                  <a:pt x="2784539" y="6248225"/>
                </a:lnTo>
                <a:lnTo>
                  <a:pt x="2702742" y="6313240"/>
                </a:lnTo>
                <a:lnTo>
                  <a:pt x="2617537" y="6356584"/>
                </a:lnTo>
                <a:lnTo>
                  <a:pt x="2528922" y="6392701"/>
                </a:lnTo>
                <a:lnTo>
                  <a:pt x="2528922" y="6363805"/>
                </a:lnTo>
                <a:lnTo>
                  <a:pt x="2522104" y="6345748"/>
                </a:lnTo>
                <a:lnTo>
                  <a:pt x="2518697" y="6324076"/>
                </a:lnTo>
                <a:lnTo>
                  <a:pt x="2518697" y="6313240"/>
                </a:lnTo>
                <a:lnTo>
                  <a:pt x="2518697" y="6291569"/>
                </a:lnTo>
                <a:lnTo>
                  <a:pt x="2518697" y="6266285"/>
                </a:lnTo>
                <a:lnTo>
                  <a:pt x="2535737" y="6248225"/>
                </a:lnTo>
                <a:lnTo>
                  <a:pt x="2556188" y="6233778"/>
                </a:lnTo>
                <a:lnTo>
                  <a:pt x="2566413" y="6212106"/>
                </a:lnTo>
                <a:lnTo>
                  <a:pt x="2580046" y="6186825"/>
                </a:lnTo>
                <a:lnTo>
                  <a:pt x="2586861" y="6161541"/>
                </a:lnTo>
                <a:lnTo>
                  <a:pt x="2573228" y="6154317"/>
                </a:lnTo>
                <a:lnTo>
                  <a:pt x="2559595" y="6154317"/>
                </a:lnTo>
                <a:lnTo>
                  <a:pt x="2556188" y="6154317"/>
                </a:lnTo>
                <a:lnTo>
                  <a:pt x="2556188" y="6147093"/>
                </a:lnTo>
                <a:lnTo>
                  <a:pt x="2556188" y="6139869"/>
                </a:lnTo>
                <a:lnTo>
                  <a:pt x="2549370" y="6136257"/>
                </a:lnTo>
                <a:lnTo>
                  <a:pt x="2549370" y="6114586"/>
                </a:lnTo>
                <a:lnTo>
                  <a:pt x="2624352" y="6067630"/>
                </a:lnTo>
                <a:lnTo>
                  <a:pt x="2692517" y="6009842"/>
                </a:lnTo>
                <a:lnTo>
                  <a:pt x="2753866" y="5944827"/>
                </a:lnTo>
                <a:lnTo>
                  <a:pt x="2747051" y="5912319"/>
                </a:lnTo>
                <a:lnTo>
                  <a:pt x="2740233" y="5887036"/>
                </a:lnTo>
                <a:lnTo>
                  <a:pt x="2733418" y="5865366"/>
                </a:lnTo>
                <a:lnTo>
                  <a:pt x="2723192" y="5847306"/>
                </a:lnTo>
                <a:lnTo>
                  <a:pt x="2685701" y="5825635"/>
                </a:lnTo>
                <a:lnTo>
                  <a:pt x="2655028" y="5847306"/>
                </a:lnTo>
                <a:lnTo>
                  <a:pt x="2641393" y="5890647"/>
                </a:lnTo>
                <a:lnTo>
                  <a:pt x="2627760" y="5937603"/>
                </a:lnTo>
                <a:lnTo>
                  <a:pt x="2610719" y="5970110"/>
                </a:lnTo>
                <a:lnTo>
                  <a:pt x="2580046" y="6002618"/>
                </a:lnTo>
                <a:lnTo>
                  <a:pt x="2528922" y="6017065"/>
                </a:lnTo>
                <a:lnTo>
                  <a:pt x="2505064" y="5608920"/>
                </a:lnTo>
                <a:lnTo>
                  <a:pt x="2617537" y="5413878"/>
                </a:lnTo>
                <a:lnTo>
                  <a:pt x="2617537" y="5327193"/>
                </a:lnTo>
                <a:lnTo>
                  <a:pt x="2610719" y="5229671"/>
                </a:lnTo>
                <a:lnTo>
                  <a:pt x="2586861" y="5124927"/>
                </a:lnTo>
                <a:lnTo>
                  <a:pt x="2559595" y="5005735"/>
                </a:lnTo>
                <a:lnTo>
                  <a:pt x="2528922" y="4893765"/>
                </a:lnTo>
                <a:lnTo>
                  <a:pt x="2498248" y="4781797"/>
                </a:lnTo>
                <a:lnTo>
                  <a:pt x="2467573" y="4684276"/>
                </a:lnTo>
                <a:lnTo>
                  <a:pt x="2450532" y="4597590"/>
                </a:lnTo>
                <a:cubicBezTo>
                  <a:pt x="2453940" y="4343553"/>
                  <a:pt x="2457350" y="4089518"/>
                  <a:pt x="2460757" y="3835481"/>
                </a:cubicBezTo>
                <a:lnTo>
                  <a:pt x="2392591" y="3633214"/>
                </a:lnTo>
                <a:lnTo>
                  <a:pt x="2382368" y="3539306"/>
                </a:lnTo>
                <a:lnTo>
                  <a:pt x="2375550" y="3434560"/>
                </a:lnTo>
                <a:lnTo>
                  <a:pt x="2368735" y="3322592"/>
                </a:lnTo>
                <a:lnTo>
                  <a:pt x="2368735" y="3214236"/>
                </a:lnTo>
                <a:lnTo>
                  <a:pt x="2355102" y="3105878"/>
                </a:lnTo>
                <a:lnTo>
                  <a:pt x="2331244" y="3022805"/>
                </a:lnTo>
                <a:lnTo>
                  <a:pt x="2286935" y="2957790"/>
                </a:lnTo>
                <a:lnTo>
                  <a:pt x="2276712" y="2943342"/>
                </a:lnTo>
                <a:lnTo>
                  <a:pt x="2276712" y="3232296"/>
                </a:lnTo>
                <a:lnTo>
                  <a:pt x="2225588" y="3369547"/>
                </a:lnTo>
                <a:lnTo>
                  <a:pt x="2194913" y="3521246"/>
                </a:lnTo>
                <a:lnTo>
                  <a:pt x="2188097" y="3683782"/>
                </a:lnTo>
                <a:lnTo>
                  <a:pt x="2188097" y="3849929"/>
                </a:lnTo>
                <a:lnTo>
                  <a:pt x="2208545" y="4012464"/>
                </a:lnTo>
                <a:lnTo>
                  <a:pt x="2232404" y="4171387"/>
                </a:lnTo>
                <a:lnTo>
                  <a:pt x="2256262" y="4308639"/>
                </a:lnTo>
                <a:lnTo>
                  <a:pt x="2481206" y="5872588"/>
                </a:lnTo>
                <a:lnTo>
                  <a:pt x="2488023" y="6002618"/>
                </a:lnTo>
                <a:lnTo>
                  <a:pt x="2481206" y="6154317"/>
                </a:lnTo>
                <a:lnTo>
                  <a:pt x="2460757" y="6320464"/>
                </a:lnTo>
                <a:lnTo>
                  <a:pt x="2443715" y="6482999"/>
                </a:lnTo>
                <a:lnTo>
                  <a:pt x="2438727" y="6518491"/>
                </a:lnTo>
                <a:lnTo>
                  <a:pt x="1676739" y="6518491"/>
                </a:lnTo>
                <a:lnTo>
                  <a:pt x="1673450" y="6464940"/>
                </a:lnTo>
                <a:lnTo>
                  <a:pt x="1496223" y="5583637"/>
                </a:lnTo>
                <a:lnTo>
                  <a:pt x="1468957" y="5583637"/>
                </a:lnTo>
                <a:lnTo>
                  <a:pt x="1451914" y="5641428"/>
                </a:lnTo>
                <a:lnTo>
                  <a:pt x="1438281" y="5713665"/>
                </a:lnTo>
                <a:lnTo>
                  <a:pt x="1438281" y="5800351"/>
                </a:lnTo>
                <a:lnTo>
                  <a:pt x="1383750" y="5952051"/>
                </a:lnTo>
                <a:lnTo>
                  <a:pt x="1353076" y="6107362"/>
                </a:lnTo>
                <a:lnTo>
                  <a:pt x="1332626" y="6280733"/>
                </a:lnTo>
                <a:lnTo>
                  <a:pt x="1329218" y="6457716"/>
                </a:lnTo>
                <a:lnTo>
                  <a:pt x="1324720" y="6518491"/>
                </a:lnTo>
                <a:lnTo>
                  <a:pt x="530368" y="6518491"/>
                </a:lnTo>
                <a:lnTo>
                  <a:pt x="514647" y="6396313"/>
                </a:lnTo>
                <a:lnTo>
                  <a:pt x="504422" y="6226554"/>
                </a:lnTo>
                <a:lnTo>
                  <a:pt x="490789" y="6064019"/>
                </a:lnTo>
                <a:lnTo>
                  <a:pt x="483971" y="5905095"/>
                </a:lnTo>
                <a:lnTo>
                  <a:pt x="490789" y="5767844"/>
                </a:lnTo>
                <a:lnTo>
                  <a:pt x="504422" y="5655876"/>
                </a:lnTo>
                <a:lnTo>
                  <a:pt x="664609" y="4442278"/>
                </a:lnTo>
                <a:lnTo>
                  <a:pt x="695282" y="4315863"/>
                </a:lnTo>
                <a:lnTo>
                  <a:pt x="725958" y="4185835"/>
                </a:lnTo>
                <a:lnTo>
                  <a:pt x="756632" y="4041359"/>
                </a:lnTo>
                <a:lnTo>
                  <a:pt x="770265" y="3889660"/>
                </a:lnTo>
                <a:lnTo>
                  <a:pt x="756632" y="3737961"/>
                </a:lnTo>
                <a:lnTo>
                  <a:pt x="678242" y="3286472"/>
                </a:lnTo>
                <a:lnTo>
                  <a:pt x="664609" y="2943342"/>
                </a:lnTo>
                <a:lnTo>
                  <a:pt x="650976" y="2957790"/>
                </a:lnTo>
                <a:lnTo>
                  <a:pt x="613485" y="3040865"/>
                </a:lnTo>
                <a:lnTo>
                  <a:pt x="596445" y="3145609"/>
                </a:lnTo>
                <a:lnTo>
                  <a:pt x="582812" y="3257577"/>
                </a:lnTo>
                <a:lnTo>
                  <a:pt x="582812" y="3376771"/>
                </a:lnTo>
                <a:lnTo>
                  <a:pt x="572586" y="3495963"/>
                </a:lnTo>
                <a:lnTo>
                  <a:pt x="552136" y="3607931"/>
                </a:lnTo>
                <a:lnTo>
                  <a:pt x="473746" y="3875212"/>
                </a:lnTo>
                <a:lnTo>
                  <a:pt x="460113" y="4019688"/>
                </a:lnTo>
                <a:lnTo>
                  <a:pt x="460113" y="4164163"/>
                </a:lnTo>
                <a:lnTo>
                  <a:pt x="477156" y="4315863"/>
                </a:lnTo>
                <a:lnTo>
                  <a:pt x="490789" y="4460338"/>
                </a:lnTo>
                <a:lnTo>
                  <a:pt x="490789" y="4604814"/>
                </a:lnTo>
                <a:lnTo>
                  <a:pt x="473746" y="4749289"/>
                </a:lnTo>
                <a:lnTo>
                  <a:pt x="460113" y="4807080"/>
                </a:lnTo>
                <a:lnTo>
                  <a:pt x="436257" y="4886541"/>
                </a:lnTo>
                <a:lnTo>
                  <a:pt x="405582" y="4980451"/>
                </a:lnTo>
                <a:lnTo>
                  <a:pt x="374908" y="5085195"/>
                </a:lnTo>
                <a:lnTo>
                  <a:pt x="347642" y="5182718"/>
                </a:lnTo>
                <a:lnTo>
                  <a:pt x="337417" y="5280238"/>
                </a:lnTo>
                <a:lnTo>
                  <a:pt x="330600" y="5366925"/>
                </a:lnTo>
                <a:lnTo>
                  <a:pt x="337417" y="5439161"/>
                </a:lnTo>
                <a:lnTo>
                  <a:pt x="436257" y="5598085"/>
                </a:lnTo>
                <a:lnTo>
                  <a:pt x="415807" y="6002618"/>
                </a:lnTo>
                <a:lnTo>
                  <a:pt x="368091" y="6017065"/>
                </a:lnTo>
                <a:lnTo>
                  <a:pt x="337417" y="5944827"/>
                </a:lnTo>
                <a:lnTo>
                  <a:pt x="310151" y="5858142"/>
                </a:lnTo>
                <a:lnTo>
                  <a:pt x="231762" y="5825635"/>
                </a:lnTo>
                <a:lnTo>
                  <a:pt x="211311" y="5930379"/>
                </a:lnTo>
                <a:lnTo>
                  <a:pt x="279478" y="6002618"/>
                </a:lnTo>
                <a:lnTo>
                  <a:pt x="354458" y="6082078"/>
                </a:lnTo>
                <a:lnTo>
                  <a:pt x="405582" y="6161541"/>
                </a:lnTo>
                <a:lnTo>
                  <a:pt x="391949" y="6168765"/>
                </a:lnTo>
                <a:lnTo>
                  <a:pt x="378316" y="6168765"/>
                </a:lnTo>
                <a:lnTo>
                  <a:pt x="374908" y="6168765"/>
                </a:lnTo>
                <a:lnTo>
                  <a:pt x="374908" y="6175989"/>
                </a:lnTo>
                <a:lnTo>
                  <a:pt x="374908" y="6179601"/>
                </a:lnTo>
                <a:lnTo>
                  <a:pt x="368091" y="6186825"/>
                </a:lnTo>
                <a:lnTo>
                  <a:pt x="368091" y="6208494"/>
                </a:lnTo>
                <a:lnTo>
                  <a:pt x="405582" y="6226554"/>
                </a:lnTo>
                <a:lnTo>
                  <a:pt x="422622" y="6266285"/>
                </a:lnTo>
                <a:lnTo>
                  <a:pt x="436257" y="6320464"/>
                </a:lnTo>
                <a:lnTo>
                  <a:pt x="422622" y="6338524"/>
                </a:lnTo>
                <a:lnTo>
                  <a:pt x="415807" y="6356584"/>
                </a:lnTo>
                <a:lnTo>
                  <a:pt x="405582" y="6378253"/>
                </a:lnTo>
                <a:lnTo>
                  <a:pt x="391949" y="6392701"/>
                </a:lnTo>
                <a:lnTo>
                  <a:pt x="323784" y="6345748"/>
                </a:lnTo>
                <a:lnTo>
                  <a:pt x="255620" y="6306016"/>
                </a:lnTo>
                <a:lnTo>
                  <a:pt x="194271" y="6266285"/>
                </a:lnTo>
                <a:lnTo>
                  <a:pt x="132921" y="6212106"/>
                </a:lnTo>
                <a:lnTo>
                  <a:pt x="81797" y="6147093"/>
                </a:lnTo>
                <a:lnTo>
                  <a:pt x="37491" y="6064019"/>
                </a:lnTo>
                <a:lnTo>
                  <a:pt x="6818" y="5944827"/>
                </a:lnTo>
                <a:lnTo>
                  <a:pt x="6818" y="5825635"/>
                </a:lnTo>
                <a:lnTo>
                  <a:pt x="20451" y="5706441"/>
                </a:lnTo>
                <a:lnTo>
                  <a:pt x="37491" y="5583637"/>
                </a:lnTo>
                <a:lnTo>
                  <a:pt x="57942" y="5457221"/>
                </a:lnTo>
                <a:lnTo>
                  <a:pt x="64757" y="5341641"/>
                </a:lnTo>
                <a:lnTo>
                  <a:pt x="6818" y="4138880"/>
                </a:lnTo>
                <a:lnTo>
                  <a:pt x="0" y="4012464"/>
                </a:lnTo>
                <a:lnTo>
                  <a:pt x="6818" y="3889660"/>
                </a:lnTo>
                <a:lnTo>
                  <a:pt x="27266" y="3770466"/>
                </a:lnTo>
                <a:lnTo>
                  <a:pt x="44309" y="3651274"/>
                </a:lnTo>
                <a:lnTo>
                  <a:pt x="51124" y="3521246"/>
                </a:lnTo>
                <a:lnTo>
                  <a:pt x="37491" y="3391219"/>
                </a:lnTo>
                <a:lnTo>
                  <a:pt x="27266" y="3286472"/>
                </a:lnTo>
                <a:lnTo>
                  <a:pt x="20451" y="3152833"/>
                </a:lnTo>
                <a:lnTo>
                  <a:pt x="27266" y="3001133"/>
                </a:lnTo>
                <a:lnTo>
                  <a:pt x="37491" y="2845822"/>
                </a:lnTo>
                <a:lnTo>
                  <a:pt x="57942" y="2679675"/>
                </a:lnTo>
                <a:lnTo>
                  <a:pt x="74982" y="2524364"/>
                </a:lnTo>
                <a:lnTo>
                  <a:pt x="102248" y="2379888"/>
                </a:lnTo>
                <a:lnTo>
                  <a:pt x="132921" y="2246248"/>
                </a:lnTo>
                <a:lnTo>
                  <a:pt x="156780" y="2141502"/>
                </a:lnTo>
                <a:lnTo>
                  <a:pt x="187453" y="2069265"/>
                </a:lnTo>
                <a:lnTo>
                  <a:pt x="255620" y="1986191"/>
                </a:lnTo>
                <a:lnTo>
                  <a:pt x="337417" y="1913954"/>
                </a:lnTo>
                <a:lnTo>
                  <a:pt x="436257" y="1859775"/>
                </a:lnTo>
                <a:lnTo>
                  <a:pt x="541913" y="1812820"/>
                </a:lnTo>
                <a:lnTo>
                  <a:pt x="650976" y="1773088"/>
                </a:lnTo>
                <a:lnTo>
                  <a:pt x="763449" y="1740583"/>
                </a:lnTo>
                <a:lnTo>
                  <a:pt x="875920" y="1700852"/>
                </a:lnTo>
                <a:lnTo>
                  <a:pt x="981576" y="1657508"/>
                </a:lnTo>
                <a:lnTo>
                  <a:pt x="1073598" y="1596107"/>
                </a:lnTo>
                <a:cubicBezTo>
                  <a:pt x="1135075" y="1547630"/>
                  <a:pt x="1139536" y="1544770"/>
                  <a:pt x="1155398" y="1433572"/>
                </a:cubicBezTo>
                <a:lnTo>
                  <a:pt x="1158806" y="1336050"/>
                </a:lnTo>
                <a:lnTo>
                  <a:pt x="1158806" y="1264918"/>
                </a:lnTo>
                <a:lnTo>
                  <a:pt x="1142847" y="1115988"/>
                </a:lnTo>
                <a:cubicBezTo>
                  <a:pt x="1088381" y="949184"/>
                  <a:pt x="1067955" y="778973"/>
                  <a:pt x="1030509" y="608763"/>
                </a:cubicBezTo>
                <a:cubicBezTo>
                  <a:pt x="1027105" y="598551"/>
                  <a:pt x="1027105" y="584936"/>
                  <a:pt x="1020297" y="574722"/>
                </a:cubicBezTo>
                <a:cubicBezTo>
                  <a:pt x="952211" y="448769"/>
                  <a:pt x="955614" y="401111"/>
                  <a:pt x="1037315" y="288770"/>
                </a:cubicBezTo>
                <a:cubicBezTo>
                  <a:pt x="1054338" y="261536"/>
                  <a:pt x="1071358" y="237709"/>
                  <a:pt x="1074763" y="200261"/>
                </a:cubicBezTo>
                <a:cubicBezTo>
                  <a:pt x="1078167" y="135585"/>
                  <a:pt x="1115613" y="111754"/>
                  <a:pt x="1173482" y="135585"/>
                </a:cubicBezTo>
                <a:cubicBezTo>
                  <a:pt x="1207523" y="149202"/>
                  <a:pt x="1227949" y="149202"/>
                  <a:pt x="1261990" y="125371"/>
                </a:cubicBezTo>
                <a:cubicBezTo>
                  <a:pt x="1347098" y="60693"/>
                  <a:pt x="1449222" y="40267"/>
                  <a:pt x="1551349" y="33458"/>
                </a:cubicBezTo>
                <a:cubicBezTo>
                  <a:pt x="1653473" y="30053"/>
                  <a:pt x="1755598" y="40267"/>
                  <a:pt x="1854319" y="13032"/>
                </a:cubicBezTo>
                <a:cubicBezTo>
                  <a:pt x="1891767" y="1119"/>
                  <a:pt x="1925808" y="-3137"/>
                  <a:pt x="1956446" y="239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1" dirty="0"/>
          </a:p>
        </p:txBody>
      </p:sp>
      <p:grpSp>
        <p:nvGrpSpPr>
          <p:cNvPr id="4" name="Graphic 96">
            <a:extLst>
              <a:ext uri="{FF2B5EF4-FFF2-40B4-BE49-F238E27FC236}">
                <a16:creationId xmlns:a16="http://schemas.microsoft.com/office/drawing/2014/main" id="{07625C56-5CC7-490E-97F4-7CFCEBF2A39C}"/>
              </a:ext>
            </a:extLst>
          </p:cNvPr>
          <p:cNvGrpSpPr/>
          <p:nvPr/>
        </p:nvGrpSpPr>
        <p:grpSpPr>
          <a:xfrm>
            <a:off x="1730702" y="2028190"/>
            <a:ext cx="1323909" cy="1610360"/>
            <a:chOff x="3099536" y="2219731"/>
            <a:chExt cx="2692567" cy="3275147"/>
          </a:xfrm>
          <a:solidFill>
            <a:schemeClr val="bg1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71F4C87-FEEF-4074-8B1E-A3F1CB1C165A}"/>
                </a:ext>
              </a:extLst>
            </p:cNvPr>
            <p:cNvSpPr/>
            <p:nvPr/>
          </p:nvSpPr>
          <p:spPr>
            <a:xfrm>
              <a:off x="3406628" y="2219455"/>
              <a:ext cx="1901309" cy="2240485"/>
            </a:xfrm>
            <a:custGeom>
              <a:avLst/>
              <a:gdLst>
                <a:gd name="connsiteX0" fmla="*/ 1015664 w 1901309"/>
                <a:gd name="connsiteY0" fmla="*/ 649 h 2240485"/>
                <a:gd name="connsiteX1" fmla="*/ 1112761 w 1901309"/>
                <a:gd name="connsiteY1" fmla="*/ 128742 h 2240485"/>
                <a:gd name="connsiteX2" fmla="*/ 1113508 w 1901309"/>
                <a:gd name="connsiteY2" fmla="*/ 371484 h 2240485"/>
                <a:gd name="connsiteX3" fmla="*/ 1109773 w 1901309"/>
                <a:gd name="connsiteY3" fmla="*/ 1340210 h 2240485"/>
                <a:gd name="connsiteX4" fmla="*/ 1115375 w 1901309"/>
                <a:gd name="connsiteY4" fmla="*/ 1429464 h 2240485"/>
                <a:gd name="connsiteX5" fmla="*/ 1148985 w 1901309"/>
                <a:gd name="connsiteY5" fmla="*/ 1495191 h 2240485"/>
                <a:gd name="connsiteX6" fmla="*/ 1361478 w 1901309"/>
                <a:gd name="connsiteY6" fmla="*/ 1718140 h 2240485"/>
                <a:gd name="connsiteX7" fmla="*/ 1424964 w 1901309"/>
                <a:gd name="connsiteY7" fmla="*/ 1726356 h 2240485"/>
                <a:gd name="connsiteX8" fmla="*/ 1619531 w 1901309"/>
                <a:gd name="connsiteY8" fmla="*/ 1582578 h 2240485"/>
                <a:gd name="connsiteX9" fmla="*/ 1683764 w 1901309"/>
                <a:gd name="connsiteY9" fmla="*/ 1568387 h 2240485"/>
                <a:gd name="connsiteX10" fmla="*/ 1698329 w 1901309"/>
                <a:gd name="connsiteY10" fmla="*/ 1609093 h 2240485"/>
                <a:gd name="connsiteX11" fmla="*/ 1585547 w 1901309"/>
                <a:gd name="connsiteY11" fmla="*/ 1732331 h 2240485"/>
                <a:gd name="connsiteX12" fmla="*/ 1489197 w 1901309"/>
                <a:gd name="connsiteY12" fmla="*/ 1803287 h 2240485"/>
                <a:gd name="connsiteX13" fmla="*/ 1475753 w 1901309"/>
                <a:gd name="connsiteY13" fmla="*/ 1823453 h 2240485"/>
                <a:gd name="connsiteX14" fmla="*/ 1495919 w 1901309"/>
                <a:gd name="connsiteY14" fmla="*/ 1842499 h 2240485"/>
                <a:gd name="connsiteX15" fmla="*/ 1638950 w 1901309"/>
                <a:gd name="connsiteY15" fmla="*/ 1869387 h 2240485"/>
                <a:gd name="connsiteX16" fmla="*/ 1835011 w 1901309"/>
                <a:gd name="connsiteY16" fmla="*/ 1906359 h 2240485"/>
                <a:gd name="connsiteX17" fmla="*/ 1877958 w 1901309"/>
                <a:gd name="connsiteY17" fmla="*/ 1924284 h 2240485"/>
                <a:gd name="connsiteX18" fmla="*/ 1900738 w 1901309"/>
                <a:gd name="connsiteY18" fmla="*/ 1963123 h 2240485"/>
                <a:gd name="connsiteX19" fmla="*/ 1864513 w 1901309"/>
                <a:gd name="connsiteY19" fmla="*/ 1995613 h 2240485"/>
                <a:gd name="connsiteX20" fmla="*/ 1793932 w 1901309"/>
                <a:gd name="connsiteY20" fmla="*/ 1994866 h 2240485"/>
                <a:gd name="connsiteX21" fmla="*/ 1551190 w 1901309"/>
                <a:gd name="connsiteY21" fmla="*/ 1945197 h 2240485"/>
                <a:gd name="connsiteX22" fmla="*/ 1507496 w 1901309"/>
                <a:gd name="connsiteY22" fmla="*/ 1936981 h 2240485"/>
                <a:gd name="connsiteX23" fmla="*/ 1479488 w 1901309"/>
                <a:gd name="connsiteY23" fmla="*/ 1973206 h 2240485"/>
                <a:gd name="connsiteX24" fmla="*/ 1517206 w 1901309"/>
                <a:gd name="connsiteY24" fmla="*/ 2043788 h 2240485"/>
                <a:gd name="connsiteX25" fmla="*/ 1528783 w 1901309"/>
                <a:gd name="connsiteY25" fmla="*/ 2097191 h 2240485"/>
                <a:gd name="connsiteX26" fmla="*/ 1472019 w 1901309"/>
                <a:gd name="connsiteY26" fmla="*/ 2121465 h 2240485"/>
                <a:gd name="connsiteX27" fmla="*/ 1425337 w 1901309"/>
                <a:gd name="connsiteY27" fmla="*/ 2066568 h 2240485"/>
                <a:gd name="connsiteX28" fmla="*/ 1374548 w 1901309"/>
                <a:gd name="connsiteY28" fmla="*/ 1973206 h 2240485"/>
                <a:gd name="connsiteX29" fmla="*/ 1248696 w 1901309"/>
                <a:gd name="connsiteY29" fmla="*/ 1822706 h 2240485"/>
                <a:gd name="connsiteX30" fmla="*/ 1033216 w 1901309"/>
                <a:gd name="connsiteY30" fmla="*/ 1613575 h 2240485"/>
                <a:gd name="connsiteX31" fmla="*/ 978319 w 1901309"/>
                <a:gd name="connsiteY31" fmla="*/ 1589674 h 2240485"/>
                <a:gd name="connsiteX32" fmla="*/ 950684 w 1901309"/>
                <a:gd name="connsiteY32" fmla="*/ 1607599 h 2240485"/>
                <a:gd name="connsiteX33" fmla="*/ 686282 w 1901309"/>
                <a:gd name="connsiteY33" fmla="*/ 1863039 h 2240485"/>
                <a:gd name="connsiteX34" fmla="*/ 664995 w 1901309"/>
                <a:gd name="connsiteY34" fmla="*/ 1888807 h 2240485"/>
                <a:gd name="connsiteX35" fmla="*/ 579476 w 1901309"/>
                <a:gd name="connsiteY35" fmla="*/ 2024742 h 2240485"/>
                <a:gd name="connsiteX36" fmla="*/ 534288 w 1901309"/>
                <a:gd name="connsiteY36" fmla="*/ 2205118 h 2240485"/>
                <a:gd name="connsiteX37" fmla="*/ 491715 w 1901309"/>
                <a:gd name="connsiteY37" fmla="*/ 2239849 h 2240485"/>
                <a:gd name="connsiteX38" fmla="*/ 474163 w 1901309"/>
                <a:gd name="connsiteY38" fmla="*/ 2220429 h 2240485"/>
                <a:gd name="connsiteX39" fmla="*/ 516736 w 1901309"/>
                <a:gd name="connsiteY39" fmla="*/ 1942957 h 2240485"/>
                <a:gd name="connsiteX40" fmla="*/ 505159 w 1901309"/>
                <a:gd name="connsiteY40" fmla="*/ 1933247 h 2240485"/>
                <a:gd name="connsiteX41" fmla="*/ 387149 w 1901309"/>
                <a:gd name="connsiteY41" fmla="*/ 1967978 h 2240485"/>
                <a:gd name="connsiteX42" fmla="*/ 152623 w 1901309"/>
                <a:gd name="connsiteY42" fmla="*/ 2074037 h 2240485"/>
                <a:gd name="connsiteX43" fmla="*/ 69344 w 1901309"/>
                <a:gd name="connsiteY43" fmla="*/ 2141632 h 2240485"/>
                <a:gd name="connsiteX44" fmla="*/ 56647 w 1901309"/>
                <a:gd name="connsiteY44" fmla="*/ 2155449 h 2240485"/>
                <a:gd name="connsiteX45" fmla="*/ 15941 w 1901309"/>
                <a:gd name="connsiteY45" fmla="*/ 2160304 h 2240485"/>
                <a:gd name="connsiteX46" fmla="*/ 2870 w 1901309"/>
                <a:gd name="connsiteY46" fmla="*/ 2119971 h 2240485"/>
                <a:gd name="connsiteX47" fmla="*/ 44323 w 1901309"/>
                <a:gd name="connsiteY47" fmla="*/ 2056112 h 2240485"/>
                <a:gd name="connsiteX48" fmla="*/ 239264 w 1901309"/>
                <a:gd name="connsiteY48" fmla="*/ 1917189 h 2240485"/>
                <a:gd name="connsiteX49" fmla="*/ 398353 w 1901309"/>
                <a:gd name="connsiteY49" fmla="*/ 1852955 h 2240485"/>
                <a:gd name="connsiteX50" fmla="*/ 461839 w 1901309"/>
                <a:gd name="connsiteY50" fmla="*/ 1838017 h 2240485"/>
                <a:gd name="connsiteX51" fmla="*/ 477151 w 1901309"/>
                <a:gd name="connsiteY51" fmla="*/ 1792830 h 2240485"/>
                <a:gd name="connsiteX52" fmla="*/ 370718 w 1901309"/>
                <a:gd name="connsiteY52" fmla="*/ 1711418 h 2240485"/>
                <a:gd name="connsiteX53" fmla="*/ 172043 w 1901309"/>
                <a:gd name="connsiteY53" fmla="*/ 1600130 h 2240485"/>
                <a:gd name="connsiteX54" fmla="*/ 114158 w 1901309"/>
                <a:gd name="connsiteY54" fmla="*/ 1566147 h 2240485"/>
                <a:gd name="connsiteX55" fmla="*/ 86896 w 1901309"/>
                <a:gd name="connsiteY55" fmla="*/ 1533657 h 2240485"/>
                <a:gd name="connsiteX56" fmla="*/ 107436 w 1901309"/>
                <a:gd name="connsiteY56" fmla="*/ 1484735 h 2240485"/>
                <a:gd name="connsiteX57" fmla="*/ 158225 w 1901309"/>
                <a:gd name="connsiteY57" fmla="*/ 1485482 h 2240485"/>
                <a:gd name="connsiteX58" fmla="*/ 204906 w 1901309"/>
                <a:gd name="connsiteY58" fmla="*/ 1516104 h 2240485"/>
                <a:gd name="connsiteX59" fmla="*/ 356153 w 1901309"/>
                <a:gd name="connsiteY59" fmla="*/ 1610587 h 2240485"/>
                <a:gd name="connsiteX60" fmla="*/ 519724 w 1901309"/>
                <a:gd name="connsiteY60" fmla="*/ 1688264 h 2240485"/>
                <a:gd name="connsiteX61" fmla="*/ 539890 w 1901309"/>
                <a:gd name="connsiteY61" fmla="*/ 1697974 h 2240485"/>
                <a:gd name="connsiteX62" fmla="*/ 663875 w 1901309"/>
                <a:gd name="connsiteY62" fmla="*/ 1670339 h 2240485"/>
                <a:gd name="connsiteX63" fmla="*/ 817363 w 1901309"/>
                <a:gd name="connsiteY63" fmla="*/ 1507142 h 2240485"/>
                <a:gd name="connsiteX64" fmla="*/ 865911 w 1901309"/>
                <a:gd name="connsiteY64" fmla="*/ 1377928 h 2240485"/>
                <a:gd name="connsiteX65" fmla="*/ 862176 w 1901309"/>
                <a:gd name="connsiteY65" fmla="*/ 298661 h 2240485"/>
                <a:gd name="connsiteX66" fmla="*/ 861429 w 1901309"/>
                <a:gd name="connsiteY66" fmla="*/ 138078 h 2240485"/>
                <a:gd name="connsiteX67" fmla="*/ 1005954 w 1901309"/>
                <a:gd name="connsiteY67" fmla="*/ 275 h 2240485"/>
                <a:gd name="connsiteX68" fmla="*/ 1015664 w 1901309"/>
                <a:gd name="connsiteY68" fmla="*/ 649 h 224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901309" h="2240485">
                  <a:moveTo>
                    <a:pt x="1015664" y="649"/>
                  </a:moveTo>
                  <a:cubicBezTo>
                    <a:pt x="1076536" y="18574"/>
                    <a:pt x="1111267" y="62268"/>
                    <a:pt x="1112761" y="128742"/>
                  </a:cubicBezTo>
                  <a:cubicBezTo>
                    <a:pt x="1114255" y="209407"/>
                    <a:pt x="1113508" y="290445"/>
                    <a:pt x="1113508" y="371484"/>
                  </a:cubicBezTo>
                  <a:cubicBezTo>
                    <a:pt x="1112387" y="694517"/>
                    <a:pt x="1110893" y="1017177"/>
                    <a:pt x="1109773" y="1340210"/>
                  </a:cubicBezTo>
                  <a:cubicBezTo>
                    <a:pt x="1109773" y="1370086"/>
                    <a:pt x="1109400" y="1399962"/>
                    <a:pt x="1115375" y="1429464"/>
                  </a:cubicBezTo>
                  <a:cubicBezTo>
                    <a:pt x="1120603" y="1454485"/>
                    <a:pt x="1131807" y="1475772"/>
                    <a:pt x="1148985" y="1495191"/>
                  </a:cubicBezTo>
                  <a:cubicBezTo>
                    <a:pt x="1217326" y="1572122"/>
                    <a:pt x="1289029" y="1645318"/>
                    <a:pt x="1361478" y="1718140"/>
                  </a:cubicBezTo>
                  <a:cubicBezTo>
                    <a:pt x="1381271" y="1737933"/>
                    <a:pt x="1401437" y="1741294"/>
                    <a:pt x="1424964" y="1726356"/>
                  </a:cubicBezTo>
                  <a:cubicBezTo>
                    <a:pt x="1493679" y="1683410"/>
                    <a:pt x="1562020" y="1640090"/>
                    <a:pt x="1619531" y="1582578"/>
                  </a:cubicBezTo>
                  <a:cubicBezTo>
                    <a:pt x="1638577" y="1563533"/>
                    <a:pt x="1659117" y="1558304"/>
                    <a:pt x="1683764" y="1568387"/>
                  </a:cubicBezTo>
                  <a:cubicBezTo>
                    <a:pt x="1705051" y="1576977"/>
                    <a:pt x="1709905" y="1589300"/>
                    <a:pt x="1698329" y="1609093"/>
                  </a:cubicBezTo>
                  <a:cubicBezTo>
                    <a:pt x="1669573" y="1658015"/>
                    <a:pt x="1629988" y="1697601"/>
                    <a:pt x="1585547" y="1732331"/>
                  </a:cubicBezTo>
                  <a:cubicBezTo>
                    <a:pt x="1554177" y="1756979"/>
                    <a:pt x="1521314" y="1779386"/>
                    <a:pt x="1489197" y="1803287"/>
                  </a:cubicBezTo>
                  <a:cubicBezTo>
                    <a:pt x="1482475" y="1808142"/>
                    <a:pt x="1473886" y="1811503"/>
                    <a:pt x="1475753" y="1823453"/>
                  </a:cubicBezTo>
                  <a:cubicBezTo>
                    <a:pt x="1477994" y="1835403"/>
                    <a:pt x="1485836" y="1839511"/>
                    <a:pt x="1495919" y="1842499"/>
                  </a:cubicBezTo>
                  <a:cubicBezTo>
                    <a:pt x="1542974" y="1854823"/>
                    <a:pt x="1591149" y="1861545"/>
                    <a:pt x="1638950" y="1869387"/>
                  </a:cubicBezTo>
                  <a:cubicBezTo>
                    <a:pt x="1704677" y="1879844"/>
                    <a:pt x="1770778" y="1887686"/>
                    <a:pt x="1835011" y="1906359"/>
                  </a:cubicBezTo>
                  <a:cubicBezTo>
                    <a:pt x="1849949" y="1910840"/>
                    <a:pt x="1864513" y="1916068"/>
                    <a:pt x="1877958" y="1924284"/>
                  </a:cubicBezTo>
                  <a:cubicBezTo>
                    <a:pt x="1892149" y="1933247"/>
                    <a:pt x="1904099" y="1944077"/>
                    <a:pt x="1900738" y="1963123"/>
                  </a:cubicBezTo>
                  <a:cubicBezTo>
                    <a:pt x="1897377" y="1983289"/>
                    <a:pt x="1882813" y="1991878"/>
                    <a:pt x="1864513" y="1995613"/>
                  </a:cubicBezTo>
                  <a:cubicBezTo>
                    <a:pt x="1840986" y="2000841"/>
                    <a:pt x="1817459" y="1998227"/>
                    <a:pt x="1793932" y="1994866"/>
                  </a:cubicBezTo>
                  <a:cubicBezTo>
                    <a:pt x="1712146" y="1982916"/>
                    <a:pt x="1630734" y="1968351"/>
                    <a:pt x="1551190" y="1945197"/>
                  </a:cubicBezTo>
                  <a:cubicBezTo>
                    <a:pt x="1536999" y="1941089"/>
                    <a:pt x="1522061" y="1938102"/>
                    <a:pt x="1507496" y="1936981"/>
                  </a:cubicBezTo>
                  <a:cubicBezTo>
                    <a:pt x="1479861" y="1934741"/>
                    <a:pt x="1470525" y="1947065"/>
                    <a:pt x="1479488" y="1973206"/>
                  </a:cubicBezTo>
                  <a:cubicBezTo>
                    <a:pt x="1488077" y="1998974"/>
                    <a:pt x="1504135" y="2020634"/>
                    <a:pt x="1517206" y="2043788"/>
                  </a:cubicBezTo>
                  <a:cubicBezTo>
                    <a:pt x="1526542" y="2060219"/>
                    <a:pt x="1533264" y="2077398"/>
                    <a:pt x="1528783" y="2097191"/>
                  </a:cubicBezTo>
                  <a:cubicBezTo>
                    <a:pt x="1522061" y="2126694"/>
                    <a:pt x="1497787" y="2137150"/>
                    <a:pt x="1472019" y="2121465"/>
                  </a:cubicBezTo>
                  <a:cubicBezTo>
                    <a:pt x="1450732" y="2108395"/>
                    <a:pt x="1437288" y="2087855"/>
                    <a:pt x="1425337" y="2066568"/>
                  </a:cubicBezTo>
                  <a:cubicBezTo>
                    <a:pt x="1407785" y="2035572"/>
                    <a:pt x="1391354" y="2004202"/>
                    <a:pt x="1374548" y="1973206"/>
                  </a:cubicBezTo>
                  <a:cubicBezTo>
                    <a:pt x="1342805" y="1914574"/>
                    <a:pt x="1301726" y="1864532"/>
                    <a:pt x="1248696" y="1822706"/>
                  </a:cubicBezTo>
                  <a:cubicBezTo>
                    <a:pt x="1169898" y="1760714"/>
                    <a:pt x="1102678" y="1685650"/>
                    <a:pt x="1033216" y="1613575"/>
                  </a:cubicBezTo>
                  <a:cubicBezTo>
                    <a:pt x="1018278" y="1597890"/>
                    <a:pt x="1002967" y="1583325"/>
                    <a:pt x="978319" y="1589674"/>
                  </a:cubicBezTo>
                  <a:cubicBezTo>
                    <a:pt x="966369" y="1591541"/>
                    <a:pt x="958900" y="1600130"/>
                    <a:pt x="950684" y="1607599"/>
                  </a:cubicBezTo>
                  <a:cubicBezTo>
                    <a:pt x="862550" y="1692746"/>
                    <a:pt x="774042" y="1777892"/>
                    <a:pt x="686282" y="1863039"/>
                  </a:cubicBezTo>
                  <a:cubicBezTo>
                    <a:pt x="678440" y="1870881"/>
                    <a:pt x="670224" y="1879097"/>
                    <a:pt x="664995" y="1888807"/>
                  </a:cubicBezTo>
                  <a:cubicBezTo>
                    <a:pt x="639227" y="1935861"/>
                    <a:pt x="609351" y="1980302"/>
                    <a:pt x="579476" y="2024742"/>
                  </a:cubicBezTo>
                  <a:cubicBezTo>
                    <a:pt x="542878" y="2080012"/>
                    <a:pt x="538023" y="2142378"/>
                    <a:pt x="534288" y="2205118"/>
                  </a:cubicBezTo>
                  <a:cubicBezTo>
                    <a:pt x="532421" y="2233500"/>
                    <a:pt x="520097" y="2243210"/>
                    <a:pt x="491715" y="2239849"/>
                  </a:cubicBezTo>
                  <a:cubicBezTo>
                    <a:pt x="479765" y="2238355"/>
                    <a:pt x="473043" y="2232753"/>
                    <a:pt x="474163" y="2220429"/>
                  </a:cubicBezTo>
                  <a:cubicBezTo>
                    <a:pt x="481258" y="2126694"/>
                    <a:pt x="482752" y="2032584"/>
                    <a:pt x="516736" y="1942957"/>
                  </a:cubicBezTo>
                  <a:cubicBezTo>
                    <a:pt x="523458" y="1925778"/>
                    <a:pt x="511508" y="1931753"/>
                    <a:pt x="505159" y="1933247"/>
                  </a:cubicBezTo>
                  <a:cubicBezTo>
                    <a:pt x="464827" y="1941836"/>
                    <a:pt x="425615" y="1953413"/>
                    <a:pt x="387149" y="1967978"/>
                  </a:cubicBezTo>
                  <a:cubicBezTo>
                    <a:pt x="306484" y="1998227"/>
                    <a:pt x="229180" y="2035572"/>
                    <a:pt x="152623" y="2074037"/>
                  </a:cubicBezTo>
                  <a:cubicBezTo>
                    <a:pt x="120133" y="2090469"/>
                    <a:pt x="91004" y="2111756"/>
                    <a:pt x="69344" y="2141632"/>
                  </a:cubicBezTo>
                  <a:cubicBezTo>
                    <a:pt x="65610" y="2146486"/>
                    <a:pt x="61128" y="2150968"/>
                    <a:pt x="56647" y="2155449"/>
                  </a:cubicBezTo>
                  <a:cubicBezTo>
                    <a:pt x="44323" y="2166652"/>
                    <a:pt x="30879" y="2170014"/>
                    <a:pt x="15941" y="2160304"/>
                  </a:cubicBezTo>
                  <a:cubicBezTo>
                    <a:pt x="630" y="2150221"/>
                    <a:pt x="-3478" y="2136777"/>
                    <a:pt x="2870" y="2119971"/>
                  </a:cubicBezTo>
                  <a:cubicBezTo>
                    <a:pt x="11833" y="2095697"/>
                    <a:pt x="27145" y="2075157"/>
                    <a:pt x="44323" y="2056112"/>
                  </a:cubicBezTo>
                  <a:cubicBezTo>
                    <a:pt x="99594" y="1996360"/>
                    <a:pt x="165694" y="1951546"/>
                    <a:pt x="239264" y="1917189"/>
                  </a:cubicBezTo>
                  <a:cubicBezTo>
                    <a:pt x="291173" y="1893288"/>
                    <a:pt x="344576" y="1872748"/>
                    <a:pt x="398353" y="1852955"/>
                  </a:cubicBezTo>
                  <a:cubicBezTo>
                    <a:pt x="418892" y="1845486"/>
                    <a:pt x="440553" y="1842872"/>
                    <a:pt x="461839" y="1838017"/>
                  </a:cubicBezTo>
                  <a:cubicBezTo>
                    <a:pt x="490968" y="1831295"/>
                    <a:pt x="496570" y="1815611"/>
                    <a:pt x="477151" y="1792830"/>
                  </a:cubicBezTo>
                  <a:cubicBezTo>
                    <a:pt x="447648" y="1758473"/>
                    <a:pt x="408809" y="1735319"/>
                    <a:pt x="370718" y="1711418"/>
                  </a:cubicBezTo>
                  <a:cubicBezTo>
                    <a:pt x="306484" y="1671086"/>
                    <a:pt x="239264" y="1635608"/>
                    <a:pt x="172043" y="1600130"/>
                  </a:cubicBezTo>
                  <a:cubicBezTo>
                    <a:pt x="152250" y="1589674"/>
                    <a:pt x="132084" y="1579591"/>
                    <a:pt x="114158" y="1566147"/>
                  </a:cubicBezTo>
                  <a:cubicBezTo>
                    <a:pt x="102581" y="1557557"/>
                    <a:pt x="92125" y="1547474"/>
                    <a:pt x="86896" y="1533657"/>
                  </a:cubicBezTo>
                  <a:cubicBezTo>
                    <a:pt x="78680" y="1512370"/>
                    <a:pt x="86523" y="1493324"/>
                    <a:pt x="107436" y="1484735"/>
                  </a:cubicBezTo>
                  <a:cubicBezTo>
                    <a:pt x="124615" y="1477639"/>
                    <a:pt x="141420" y="1479133"/>
                    <a:pt x="158225" y="1485482"/>
                  </a:cubicBezTo>
                  <a:cubicBezTo>
                    <a:pt x="175777" y="1492204"/>
                    <a:pt x="191089" y="1503407"/>
                    <a:pt x="204906" y="1516104"/>
                  </a:cubicBezTo>
                  <a:cubicBezTo>
                    <a:pt x="249347" y="1557184"/>
                    <a:pt x="301256" y="1586313"/>
                    <a:pt x="356153" y="1610587"/>
                  </a:cubicBezTo>
                  <a:cubicBezTo>
                    <a:pt x="411423" y="1634861"/>
                    <a:pt x="466694" y="1659509"/>
                    <a:pt x="519724" y="1688264"/>
                  </a:cubicBezTo>
                  <a:cubicBezTo>
                    <a:pt x="526446" y="1691999"/>
                    <a:pt x="533168" y="1694986"/>
                    <a:pt x="539890" y="1697974"/>
                  </a:cubicBezTo>
                  <a:cubicBezTo>
                    <a:pt x="595160" y="1721501"/>
                    <a:pt x="623169" y="1714779"/>
                    <a:pt x="663875" y="1670339"/>
                  </a:cubicBezTo>
                  <a:cubicBezTo>
                    <a:pt x="714291" y="1615442"/>
                    <a:pt x="765827" y="1561292"/>
                    <a:pt x="817363" y="1507142"/>
                  </a:cubicBezTo>
                  <a:cubicBezTo>
                    <a:pt x="852093" y="1470917"/>
                    <a:pt x="865911" y="1427597"/>
                    <a:pt x="865911" y="1377928"/>
                  </a:cubicBezTo>
                  <a:cubicBezTo>
                    <a:pt x="866284" y="1018297"/>
                    <a:pt x="864791" y="658292"/>
                    <a:pt x="862176" y="298661"/>
                  </a:cubicBezTo>
                  <a:cubicBezTo>
                    <a:pt x="861803" y="245258"/>
                    <a:pt x="861429" y="191481"/>
                    <a:pt x="861429" y="138078"/>
                  </a:cubicBezTo>
                  <a:cubicBezTo>
                    <a:pt x="861429" y="46210"/>
                    <a:pt x="914459" y="-4206"/>
                    <a:pt x="1005954" y="275"/>
                  </a:cubicBezTo>
                  <a:cubicBezTo>
                    <a:pt x="1009315" y="649"/>
                    <a:pt x="1012303" y="649"/>
                    <a:pt x="1015664" y="649"/>
                  </a:cubicBezTo>
                  <a:close/>
                </a:path>
              </a:pathLst>
            </a:custGeom>
            <a:grpFill/>
            <a:ln w="37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6D6404C-9B17-426E-8BEC-AEF31795AC01}"/>
                </a:ext>
              </a:extLst>
            </p:cNvPr>
            <p:cNvSpPr/>
            <p:nvPr/>
          </p:nvSpPr>
          <p:spPr>
            <a:xfrm>
              <a:off x="3099439" y="3035457"/>
              <a:ext cx="1144960" cy="2459244"/>
            </a:xfrm>
            <a:custGeom>
              <a:avLst/>
              <a:gdLst>
                <a:gd name="connsiteX0" fmla="*/ 96 w 1144960"/>
                <a:gd name="connsiteY0" fmla="*/ 1590031 h 2459244"/>
                <a:gd name="connsiteX1" fmla="*/ 63956 w 1144960"/>
                <a:gd name="connsiteY1" fmla="*/ 1006704 h 2459244"/>
                <a:gd name="connsiteX2" fmla="*/ 609191 w 1144960"/>
                <a:gd name="connsiteY2" fmla="*/ 139182 h 2459244"/>
                <a:gd name="connsiteX3" fmla="*/ 869112 w 1144960"/>
                <a:gd name="connsiteY3" fmla="*/ 5861 h 2459244"/>
                <a:gd name="connsiteX4" fmla="*/ 1074135 w 1144960"/>
                <a:gd name="connsiteY4" fmla="*/ 119763 h 2459244"/>
                <a:gd name="connsiteX5" fmla="*/ 1116709 w 1144960"/>
                <a:gd name="connsiteY5" fmla="*/ 406198 h 2459244"/>
                <a:gd name="connsiteX6" fmla="*/ 1089073 w 1144960"/>
                <a:gd name="connsiteY6" fmla="*/ 459601 h 2459244"/>
                <a:gd name="connsiteX7" fmla="*/ 1053969 w 1144960"/>
                <a:gd name="connsiteY7" fmla="*/ 445784 h 2459244"/>
                <a:gd name="connsiteX8" fmla="*/ 1046500 w 1144960"/>
                <a:gd name="connsiteY8" fmla="*/ 407692 h 2459244"/>
                <a:gd name="connsiteX9" fmla="*/ 1036044 w 1144960"/>
                <a:gd name="connsiteY9" fmla="*/ 238146 h 2459244"/>
                <a:gd name="connsiteX10" fmla="*/ 1002433 w 1144960"/>
                <a:gd name="connsiteY10" fmla="*/ 122377 h 2459244"/>
                <a:gd name="connsiteX11" fmla="*/ 901228 w 1144960"/>
                <a:gd name="connsiteY11" fmla="*/ 69721 h 2459244"/>
                <a:gd name="connsiteX12" fmla="*/ 683508 w 1144960"/>
                <a:gd name="connsiteY12" fmla="*/ 167191 h 2459244"/>
                <a:gd name="connsiteX13" fmla="*/ 309685 w 1144960"/>
                <a:gd name="connsiteY13" fmla="*/ 591802 h 2459244"/>
                <a:gd name="connsiteX14" fmla="*/ 86363 w 1144960"/>
                <a:gd name="connsiteY14" fmla="*/ 1263264 h 2459244"/>
                <a:gd name="connsiteX15" fmla="*/ 68811 w 1144960"/>
                <a:gd name="connsiteY15" fmla="*/ 1669576 h 2459244"/>
                <a:gd name="connsiteX16" fmla="*/ 139393 w 1144960"/>
                <a:gd name="connsiteY16" fmla="*/ 2161782 h 2459244"/>
                <a:gd name="connsiteX17" fmla="*/ 191302 w 1144960"/>
                <a:gd name="connsiteY17" fmla="*/ 2295850 h 2459244"/>
                <a:gd name="connsiteX18" fmla="*/ 223045 w 1144960"/>
                <a:gd name="connsiteY18" fmla="*/ 2348506 h 2459244"/>
                <a:gd name="connsiteX19" fmla="*/ 347777 w 1144960"/>
                <a:gd name="connsiteY19" fmla="*/ 2360830 h 2459244"/>
                <a:gd name="connsiteX20" fmla="*/ 437031 w 1144960"/>
                <a:gd name="connsiteY20" fmla="*/ 2281285 h 2459244"/>
                <a:gd name="connsiteX21" fmla="*/ 774256 w 1144960"/>
                <a:gd name="connsiteY21" fmla="*/ 2075888 h 2459244"/>
                <a:gd name="connsiteX22" fmla="*/ 983014 w 1144960"/>
                <a:gd name="connsiteY22" fmla="*/ 1953024 h 2459244"/>
                <a:gd name="connsiteX23" fmla="*/ 1074135 w 1144960"/>
                <a:gd name="connsiteY23" fmla="*/ 1818582 h 2459244"/>
                <a:gd name="connsiteX24" fmla="*/ 1070401 w 1144960"/>
                <a:gd name="connsiteY24" fmla="*/ 1717004 h 2459244"/>
                <a:gd name="connsiteX25" fmla="*/ 1039405 w 1144960"/>
                <a:gd name="connsiteY25" fmla="*/ 1439532 h 2459244"/>
                <a:gd name="connsiteX26" fmla="*/ 1034550 w 1144960"/>
                <a:gd name="connsiteY26" fmla="*/ 1258409 h 2459244"/>
                <a:gd name="connsiteX27" fmla="*/ 1044259 w 1144960"/>
                <a:gd name="connsiteY27" fmla="*/ 1192308 h 2459244"/>
                <a:gd name="connsiteX28" fmla="*/ 1123804 w 1144960"/>
                <a:gd name="connsiteY28" fmla="*/ 1138532 h 2459244"/>
                <a:gd name="connsiteX29" fmla="*/ 1138369 w 1144960"/>
                <a:gd name="connsiteY29" fmla="*/ 1151602 h 2459244"/>
                <a:gd name="connsiteX30" fmla="*/ 1137248 w 1144960"/>
                <a:gd name="connsiteY30" fmla="*/ 1231520 h 2459244"/>
                <a:gd name="connsiteX31" fmla="*/ 1122684 w 1144960"/>
                <a:gd name="connsiteY31" fmla="*/ 1333099 h 2459244"/>
                <a:gd name="connsiteX32" fmla="*/ 1118576 w 1144960"/>
                <a:gd name="connsiteY32" fmla="*/ 1594513 h 2459244"/>
                <a:gd name="connsiteX33" fmla="*/ 1141730 w 1144960"/>
                <a:gd name="connsiteY33" fmla="*/ 1751361 h 2459244"/>
                <a:gd name="connsiteX34" fmla="*/ 1039031 w 1144960"/>
                <a:gd name="connsiteY34" fmla="*/ 1995223 h 2459244"/>
                <a:gd name="connsiteX35" fmla="*/ 849693 w 1144960"/>
                <a:gd name="connsiteY35" fmla="*/ 2114354 h 2459244"/>
                <a:gd name="connsiteX36" fmla="*/ 708529 w 1144960"/>
                <a:gd name="connsiteY36" fmla="*/ 2186803 h 2459244"/>
                <a:gd name="connsiteX37" fmla="*/ 422467 w 1144960"/>
                <a:gd name="connsiteY37" fmla="*/ 2384731 h 2459244"/>
                <a:gd name="connsiteX38" fmla="*/ 335080 w 1144960"/>
                <a:gd name="connsiteY38" fmla="*/ 2444856 h 2459244"/>
                <a:gd name="connsiteX39" fmla="*/ 195036 w 1144960"/>
                <a:gd name="connsiteY39" fmla="*/ 2421329 h 2459244"/>
                <a:gd name="connsiteX40" fmla="*/ 112504 w 1144960"/>
                <a:gd name="connsiteY40" fmla="*/ 2293609 h 2459244"/>
                <a:gd name="connsiteX41" fmla="*/ 30345 w 1144960"/>
                <a:gd name="connsiteY41" fmla="*/ 1987755 h 2459244"/>
                <a:gd name="connsiteX42" fmla="*/ 96 w 1144960"/>
                <a:gd name="connsiteY42" fmla="*/ 1590031 h 2459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144960" h="2459244">
                  <a:moveTo>
                    <a:pt x="96" y="1590031"/>
                  </a:moveTo>
                  <a:cubicBezTo>
                    <a:pt x="-277" y="1384261"/>
                    <a:pt x="14287" y="1193429"/>
                    <a:pt x="63956" y="1006704"/>
                  </a:cubicBezTo>
                  <a:cubicBezTo>
                    <a:pt x="155824" y="661264"/>
                    <a:pt x="332466" y="368853"/>
                    <a:pt x="609191" y="139182"/>
                  </a:cubicBezTo>
                  <a:cubicBezTo>
                    <a:pt x="686122" y="75323"/>
                    <a:pt x="770521" y="27148"/>
                    <a:pt x="869112" y="5861"/>
                  </a:cubicBezTo>
                  <a:cubicBezTo>
                    <a:pt x="969943" y="-15799"/>
                    <a:pt x="1039031" y="22666"/>
                    <a:pt x="1074135" y="119763"/>
                  </a:cubicBezTo>
                  <a:cubicBezTo>
                    <a:pt x="1107746" y="212378"/>
                    <a:pt x="1115962" y="309102"/>
                    <a:pt x="1116709" y="406198"/>
                  </a:cubicBezTo>
                  <a:cubicBezTo>
                    <a:pt x="1117082" y="427858"/>
                    <a:pt x="1111480" y="448771"/>
                    <a:pt x="1089073" y="459601"/>
                  </a:cubicBezTo>
                  <a:cubicBezTo>
                    <a:pt x="1071521" y="467817"/>
                    <a:pt x="1061065" y="463709"/>
                    <a:pt x="1053969" y="445784"/>
                  </a:cubicBezTo>
                  <a:cubicBezTo>
                    <a:pt x="1049114" y="433460"/>
                    <a:pt x="1047247" y="420763"/>
                    <a:pt x="1046500" y="407692"/>
                  </a:cubicBezTo>
                  <a:cubicBezTo>
                    <a:pt x="1043139" y="351301"/>
                    <a:pt x="1040151" y="294537"/>
                    <a:pt x="1036044" y="238146"/>
                  </a:cubicBezTo>
                  <a:cubicBezTo>
                    <a:pt x="1033056" y="197440"/>
                    <a:pt x="1021106" y="158602"/>
                    <a:pt x="1002433" y="122377"/>
                  </a:cubicBezTo>
                  <a:cubicBezTo>
                    <a:pt x="980773" y="79804"/>
                    <a:pt x="948656" y="62625"/>
                    <a:pt x="901228" y="69721"/>
                  </a:cubicBezTo>
                  <a:cubicBezTo>
                    <a:pt x="819817" y="82045"/>
                    <a:pt x="748114" y="117896"/>
                    <a:pt x="683508" y="167191"/>
                  </a:cubicBezTo>
                  <a:cubicBezTo>
                    <a:pt x="530020" y="283334"/>
                    <a:pt x="407529" y="427111"/>
                    <a:pt x="309685" y="591802"/>
                  </a:cubicBezTo>
                  <a:cubicBezTo>
                    <a:pt x="186447" y="799440"/>
                    <a:pt x="112878" y="1023509"/>
                    <a:pt x="86363" y="1263264"/>
                  </a:cubicBezTo>
                  <a:cubicBezTo>
                    <a:pt x="71425" y="1398452"/>
                    <a:pt x="63582" y="1533640"/>
                    <a:pt x="68811" y="1669576"/>
                  </a:cubicBezTo>
                  <a:cubicBezTo>
                    <a:pt x="75533" y="1835761"/>
                    <a:pt x="93085" y="2000825"/>
                    <a:pt x="139393" y="2161782"/>
                  </a:cubicBezTo>
                  <a:cubicBezTo>
                    <a:pt x="152837" y="2208089"/>
                    <a:pt x="170389" y="2252530"/>
                    <a:pt x="191302" y="2295850"/>
                  </a:cubicBezTo>
                  <a:cubicBezTo>
                    <a:pt x="200265" y="2314522"/>
                    <a:pt x="210721" y="2332075"/>
                    <a:pt x="223045" y="2348506"/>
                  </a:cubicBezTo>
                  <a:cubicBezTo>
                    <a:pt x="261510" y="2399669"/>
                    <a:pt x="298855" y="2404150"/>
                    <a:pt x="347777" y="2360830"/>
                  </a:cubicBezTo>
                  <a:cubicBezTo>
                    <a:pt x="377653" y="2334315"/>
                    <a:pt x="406035" y="2306680"/>
                    <a:pt x="437031" y="2281285"/>
                  </a:cubicBezTo>
                  <a:cubicBezTo>
                    <a:pt x="540103" y="2197259"/>
                    <a:pt x="655873" y="2134893"/>
                    <a:pt x="774256" y="2075888"/>
                  </a:cubicBezTo>
                  <a:cubicBezTo>
                    <a:pt x="846705" y="2040037"/>
                    <a:pt x="918781" y="2002692"/>
                    <a:pt x="983014" y="1953024"/>
                  </a:cubicBezTo>
                  <a:cubicBezTo>
                    <a:pt x="1028201" y="1917920"/>
                    <a:pt x="1062185" y="1875720"/>
                    <a:pt x="1074135" y="1818582"/>
                  </a:cubicBezTo>
                  <a:cubicBezTo>
                    <a:pt x="1081231" y="1784225"/>
                    <a:pt x="1078990" y="1750241"/>
                    <a:pt x="1070401" y="1717004"/>
                  </a:cubicBezTo>
                  <a:cubicBezTo>
                    <a:pt x="1046874" y="1625882"/>
                    <a:pt x="1037911" y="1533267"/>
                    <a:pt x="1039405" y="1439532"/>
                  </a:cubicBezTo>
                  <a:cubicBezTo>
                    <a:pt x="1040525" y="1379033"/>
                    <a:pt x="1032683" y="1318907"/>
                    <a:pt x="1034550" y="1258409"/>
                  </a:cubicBezTo>
                  <a:cubicBezTo>
                    <a:pt x="1035297" y="1236002"/>
                    <a:pt x="1037164" y="1213595"/>
                    <a:pt x="1044259" y="1192308"/>
                  </a:cubicBezTo>
                  <a:cubicBezTo>
                    <a:pt x="1056583" y="1155710"/>
                    <a:pt x="1089820" y="1133677"/>
                    <a:pt x="1123804" y="1138532"/>
                  </a:cubicBezTo>
                  <a:cubicBezTo>
                    <a:pt x="1131647" y="1139652"/>
                    <a:pt x="1140609" y="1142266"/>
                    <a:pt x="1138369" y="1151602"/>
                  </a:cubicBezTo>
                  <a:cubicBezTo>
                    <a:pt x="1132393" y="1178491"/>
                    <a:pt x="1139489" y="1205005"/>
                    <a:pt x="1137248" y="1231520"/>
                  </a:cubicBezTo>
                  <a:cubicBezTo>
                    <a:pt x="1134634" y="1265878"/>
                    <a:pt x="1130526" y="1299862"/>
                    <a:pt x="1122684" y="1333099"/>
                  </a:cubicBezTo>
                  <a:cubicBezTo>
                    <a:pt x="1102144" y="1420112"/>
                    <a:pt x="1102891" y="1506752"/>
                    <a:pt x="1118576" y="1594513"/>
                  </a:cubicBezTo>
                  <a:cubicBezTo>
                    <a:pt x="1127539" y="1646422"/>
                    <a:pt x="1133887" y="1699079"/>
                    <a:pt x="1141730" y="1751361"/>
                  </a:cubicBezTo>
                  <a:cubicBezTo>
                    <a:pt x="1157414" y="1853686"/>
                    <a:pt x="1114841" y="1931364"/>
                    <a:pt x="1039031" y="1995223"/>
                  </a:cubicBezTo>
                  <a:cubicBezTo>
                    <a:pt x="981520" y="2043772"/>
                    <a:pt x="916166" y="2079623"/>
                    <a:pt x="849693" y="2114354"/>
                  </a:cubicBezTo>
                  <a:cubicBezTo>
                    <a:pt x="802638" y="2138628"/>
                    <a:pt x="755957" y="2163649"/>
                    <a:pt x="708529" y="2186803"/>
                  </a:cubicBezTo>
                  <a:cubicBezTo>
                    <a:pt x="603216" y="2238712"/>
                    <a:pt x="508360" y="2305186"/>
                    <a:pt x="422467" y="2384731"/>
                  </a:cubicBezTo>
                  <a:cubicBezTo>
                    <a:pt x="396325" y="2409005"/>
                    <a:pt x="367570" y="2429545"/>
                    <a:pt x="335080" y="2444856"/>
                  </a:cubicBezTo>
                  <a:cubicBezTo>
                    <a:pt x="282050" y="2469877"/>
                    <a:pt x="236863" y="2462408"/>
                    <a:pt x="195036" y="2421329"/>
                  </a:cubicBezTo>
                  <a:cubicBezTo>
                    <a:pt x="158065" y="2384731"/>
                    <a:pt x="131924" y="2341037"/>
                    <a:pt x="112504" y="2293609"/>
                  </a:cubicBezTo>
                  <a:cubicBezTo>
                    <a:pt x="71798" y="2195392"/>
                    <a:pt x="47898" y="2092320"/>
                    <a:pt x="30345" y="1987755"/>
                  </a:cubicBezTo>
                  <a:cubicBezTo>
                    <a:pt x="7565" y="1851446"/>
                    <a:pt x="-1024" y="1714390"/>
                    <a:pt x="96" y="1590031"/>
                  </a:cubicBezTo>
                  <a:close/>
                </a:path>
              </a:pathLst>
            </a:custGeom>
            <a:grpFill/>
            <a:ln w="37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BCA8576-B677-4A7C-ACA3-D8E0C8572F4F}"/>
                </a:ext>
              </a:extLst>
            </p:cNvPr>
            <p:cNvSpPr/>
            <p:nvPr/>
          </p:nvSpPr>
          <p:spPr>
            <a:xfrm>
              <a:off x="4603755" y="3054058"/>
              <a:ext cx="1189644" cy="2422960"/>
            </a:xfrm>
            <a:custGeom>
              <a:avLst/>
              <a:gdLst>
                <a:gd name="connsiteX0" fmla="*/ 1121500 w 1189644"/>
                <a:gd name="connsiteY0" fmla="*/ 1677490 h 2422960"/>
                <a:gd name="connsiteX1" fmla="*/ 1009466 w 1189644"/>
                <a:gd name="connsiteY1" fmla="*/ 932832 h 2422960"/>
                <a:gd name="connsiteX2" fmla="*/ 438836 w 1189644"/>
                <a:gd name="connsiteY2" fmla="*/ 162781 h 2422960"/>
                <a:gd name="connsiteX3" fmla="*/ 226343 w 1189644"/>
                <a:gd name="connsiteY3" fmla="*/ 72033 h 2422960"/>
                <a:gd name="connsiteX4" fmla="*/ 181529 w 1189644"/>
                <a:gd name="connsiteY4" fmla="*/ 70165 h 2422960"/>
                <a:gd name="connsiteX5" fmla="*/ 112068 w 1189644"/>
                <a:gd name="connsiteY5" fmla="*/ 118714 h 2422960"/>
                <a:gd name="connsiteX6" fmla="*/ 79951 w 1189644"/>
                <a:gd name="connsiteY6" fmla="*/ 263612 h 2422960"/>
                <a:gd name="connsiteX7" fmla="*/ 79578 w 1189644"/>
                <a:gd name="connsiteY7" fmla="*/ 455938 h 2422960"/>
                <a:gd name="connsiteX8" fmla="*/ 74349 w 1189644"/>
                <a:gd name="connsiteY8" fmla="*/ 511582 h 2422960"/>
                <a:gd name="connsiteX9" fmla="*/ 57171 w 1189644"/>
                <a:gd name="connsiteY9" fmla="*/ 518678 h 2422960"/>
                <a:gd name="connsiteX10" fmla="*/ 16838 w 1189644"/>
                <a:gd name="connsiteY10" fmla="*/ 466395 h 2422960"/>
                <a:gd name="connsiteX11" fmla="*/ 33 w 1189644"/>
                <a:gd name="connsiteY11" fmla="*/ 365563 h 2422960"/>
                <a:gd name="connsiteX12" fmla="*/ 31403 w 1189644"/>
                <a:gd name="connsiteY12" fmla="*/ 137013 h 2422960"/>
                <a:gd name="connsiteX13" fmla="*/ 37378 w 1189644"/>
                <a:gd name="connsiteY13" fmla="*/ 119461 h 2422960"/>
                <a:gd name="connsiteX14" fmla="*/ 243895 w 1189644"/>
                <a:gd name="connsiteY14" fmla="*/ 4812 h 2422960"/>
                <a:gd name="connsiteX15" fmla="*/ 547509 w 1189644"/>
                <a:gd name="connsiteY15" fmla="*/ 157552 h 2422960"/>
                <a:gd name="connsiteX16" fmla="*/ 1144281 w 1189644"/>
                <a:gd name="connsiteY16" fmla="*/ 1180056 h 2422960"/>
                <a:gd name="connsiteX17" fmla="*/ 1187974 w 1189644"/>
                <a:gd name="connsiteY17" fmla="*/ 1759648 h 2422960"/>
                <a:gd name="connsiteX18" fmla="*/ 1122247 w 1189644"/>
                <a:gd name="connsiteY18" fmla="*/ 2207040 h 2422960"/>
                <a:gd name="connsiteX19" fmla="*/ 1047557 w 1189644"/>
                <a:gd name="connsiteY19" fmla="*/ 2362768 h 2422960"/>
                <a:gd name="connsiteX20" fmla="*/ 929921 w 1189644"/>
                <a:gd name="connsiteY20" fmla="*/ 2422520 h 2422960"/>
                <a:gd name="connsiteX21" fmla="*/ 860460 w 1189644"/>
                <a:gd name="connsiteY21" fmla="*/ 2397873 h 2422960"/>
                <a:gd name="connsiteX22" fmla="*/ 805189 w 1189644"/>
                <a:gd name="connsiteY22" fmla="*/ 2356793 h 2422960"/>
                <a:gd name="connsiteX23" fmla="*/ 499708 w 1189644"/>
                <a:gd name="connsiteY23" fmla="*/ 2168575 h 2422960"/>
                <a:gd name="connsiteX24" fmla="*/ 243148 w 1189644"/>
                <a:gd name="connsiteY24" fmla="*/ 2047578 h 2422960"/>
                <a:gd name="connsiteX25" fmla="*/ 153521 w 1189644"/>
                <a:gd name="connsiteY25" fmla="*/ 1987079 h 2422960"/>
                <a:gd name="connsiteX26" fmla="*/ 55304 w 1189644"/>
                <a:gd name="connsiteY26" fmla="*/ 1722677 h 2422960"/>
                <a:gd name="connsiteX27" fmla="*/ 40739 w 1189644"/>
                <a:gd name="connsiteY27" fmla="*/ 1239434 h 2422960"/>
                <a:gd name="connsiteX28" fmla="*/ 28789 w 1189644"/>
                <a:gd name="connsiteY28" fmla="*/ 1160263 h 2422960"/>
                <a:gd name="connsiteX29" fmla="*/ 28415 w 1189644"/>
                <a:gd name="connsiteY29" fmla="*/ 1143458 h 2422960"/>
                <a:gd name="connsiteX30" fmla="*/ 38498 w 1189644"/>
                <a:gd name="connsiteY30" fmla="*/ 1117316 h 2422960"/>
                <a:gd name="connsiteX31" fmla="*/ 62399 w 1189644"/>
                <a:gd name="connsiteY31" fmla="*/ 1131507 h 2422960"/>
                <a:gd name="connsiteX32" fmla="*/ 131487 w 1189644"/>
                <a:gd name="connsiteY32" fmla="*/ 1300306 h 2422960"/>
                <a:gd name="connsiteX33" fmla="*/ 133728 w 1189644"/>
                <a:gd name="connsiteY33" fmla="*/ 1644253 h 2422960"/>
                <a:gd name="connsiteX34" fmla="*/ 119910 w 1189644"/>
                <a:gd name="connsiteY34" fmla="*/ 1761142 h 2422960"/>
                <a:gd name="connsiteX35" fmla="*/ 200949 w 1189644"/>
                <a:gd name="connsiteY35" fmla="*/ 1937410 h 2422960"/>
                <a:gd name="connsiteX36" fmla="*/ 450413 w 1189644"/>
                <a:gd name="connsiteY36" fmla="*/ 2071852 h 2422960"/>
                <a:gd name="connsiteX37" fmla="*/ 793239 w 1189644"/>
                <a:gd name="connsiteY37" fmla="*/ 2260443 h 2422960"/>
                <a:gd name="connsiteX38" fmla="*/ 867555 w 1189644"/>
                <a:gd name="connsiteY38" fmla="*/ 2319822 h 2422960"/>
                <a:gd name="connsiteX39" fmla="*/ 885107 w 1189644"/>
                <a:gd name="connsiteY39" fmla="*/ 2333639 h 2422960"/>
                <a:gd name="connsiteX40" fmla="*/ 1000503 w 1189644"/>
                <a:gd name="connsiteY40" fmla="*/ 2313100 h 2422960"/>
                <a:gd name="connsiteX41" fmla="*/ 1077060 w 1189644"/>
                <a:gd name="connsiteY41" fmla="*/ 2111811 h 2422960"/>
                <a:gd name="connsiteX42" fmla="*/ 1121500 w 1189644"/>
                <a:gd name="connsiteY42" fmla="*/ 1677490 h 24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189644" h="2422960">
                  <a:moveTo>
                    <a:pt x="1121500" y="1677490"/>
                  </a:moveTo>
                  <a:cubicBezTo>
                    <a:pt x="1117392" y="1398897"/>
                    <a:pt x="1089384" y="1161757"/>
                    <a:pt x="1009466" y="932832"/>
                  </a:cubicBezTo>
                  <a:cubicBezTo>
                    <a:pt x="898925" y="616895"/>
                    <a:pt x="712947" y="357348"/>
                    <a:pt x="438836" y="162781"/>
                  </a:cubicBezTo>
                  <a:cubicBezTo>
                    <a:pt x="374602" y="117220"/>
                    <a:pt x="305514" y="82863"/>
                    <a:pt x="226343" y="72033"/>
                  </a:cubicBezTo>
                  <a:cubicBezTo>
                    <a:pt x="211405" y="70165"/>
                    <a:pt x="196467" y="68672"/>
                    <a:pt x="181529" y="70165"/>
                  </a:cubicBezTo>
                  <a:cubicBezTo>
                    <a:pt x="149039" y="72780"/>
                    <a:pt x="124765" y="88464"/>
                    <a:pt x="112068" y="118714"/>
                  </a:cubicBezTo>
                  <a:cubicBezTo>
                    <a:pt x="93022" y="165021"/>
                    <a:pt x="79951" y="212823"/>
                    <a:pt x="79951" y="263612"/>
                  </a:cubicBezTo>
                  <a:cubicBezTo>
                    <a:pt x="79951" y="327845"/>
                    <a:pt x="82939" y="391705"/>
                    <a:pt x="79578" y="455938"/>
                  </a:cubicBezTo>
                  <a:cubicBezTo>
                    <a:pt x="78457" y="474611"/>
                    <a:pt x="76217" y="493283"/>
                    <a:pt x="74349" y="511582"/>
                  </a:cubicBezTo>
                  <a:cubicBezTo>
                    <a:pt x="73229" y="524279"/>
                    <a:pt x="66881" y="525773"/>
                    <a:pt x="57171" y="518678"/>
                  </a:cubicBezTo>
                  <a:cubicBezTo>
                    <a:pt x="38125" y="505607"/>
                    <a:pt x="25428" y="487681"/>
                    <a:pt x="16838" y="466395"/>
                  </a:cubicBezTo>
                  <a:cubicBezTo>
                    <a:pt x="3768" y="434278"/>
                    <a:pt x="33" y="399921"/>
                    <a:pt x="33" y="365563"/>
                  </a:cubicBezTo>
                  <a:cubicBezTo>
                    <a:pt x="-714" y="287886"/>
                    <a:pt x="11237" y="211703"/>
                    <a:pt x="31403" y="137013"/>
                  </a:cubicBezTo>
                  <a:cubicBezTo>
                    <a:pt x="32897" y="131038"/>
                    <a:pt x="35137" y="125062"/>
                    <a:pt x="37378" y="119461"/>
                  </a:cubicBezTo>
                  <a:cubicBezTo>
                    <a:pt x="72856" y="24978"/>
                    <a:pt x="144558" y="-14607"/>
                    <a:pt x="243895" y="4812"/>
                  </a:cubicBezTo>
                  <a:cubicBezTo>
                    <a:pt x="359291" y="27592"/>
                    <a:pt x="458255" y="83236"/>
                    <a:pt x="547509" y="157552"/>
                  </a:cubicBezTo>
                  <a:cubicBezTo>
                    <a:pt x="870169" y="426062"/>
                    <a:pt x="1068844" y="767021"/>
                    <a:pt x="1144281" y="1180056"/>
                  </a:cubicBezTo>
                  <a:cubicBezTo>
                    <a:pt x="1179385" y="1372008"/>
                    <a:pt x="1195070" y="1564708"/>
                    <a:pt x="1187974" y="1759648"/>
                  </a:cubicBezTo>
                  <a:cubicBezTo>
                    <a:pt x="1182373" y="1910895"/>
                    <a:pt x="1169675" y="2061769"/>
                    <a:pt x="1122247" y="2207040"/>
                  </a:cubicBezTo>
                  <a:cubicBezTo>
                    <a:pt x="1104322" y="2262311"/>
                    <a:pt x="1082662" y="2316087"/>
                    <a:pt x="1047557" y="2362768"/>
                  </a:cubicBezTo>
                  <a:cubicBezTo>
                    <a:pt x="1018428" y="2401607"/>
                    <a:pt x="981457" y="2426628"/>
                    <a:pt x="929921" y="2422520"/>
                  </a:cubicBezTo>
                  <a:cubicBezTo>
                    <a:pt x="904527" y="2420653"/>
                    <a:pt x="881373" y="2411690"/>
                    <a:pt x="860460" y="2397873"/>
                  </a:cubicBezTo>
                  <a:cubicBezTo>
                    <a:pt x="841414" y="2385175"/>
                    <a:pt x="822368" y="2372105"/>
                    <a:pt x="805189" y="2356793"/>
                  </a:cubicBezTo>
                  <a:cubicBezTo>
                    <a:pt x="714068" y="2276502"/>
                    <a:pt x="609502" y="2218244"/>
                    <a:pt x="499708" y="2168575"/>
                  </a:cubicBezTo>
                  <a:cubicBezTo>
                    <a:pt x="413441" y="2129363"/>
                    <a:pt x="325307" y="2095006"/>
                    <a:pt x="243148" y="2047578"/>
                  </a:cubicBezTo>
                  <a:cubicBezTo>
                    <a:pt x="211779" y="2029652"/>
                    <a:pt x="181529" y="2010233"/>
                    <a:pt x="153521" y="1987079"/>
                  </a:cubicBezTo>
                  <a:cubicBezTo>
                    <a:pt x="70242" y="1917991"/>
                    <a:pt x="34764" y="1829110"/>
                    <a:pt x="55304" y="1722677"/>
                  </a:cubicBezTo>
                  <a:cubicBezTo>
                    <a:pt x="86673" y="1559853"/>
                    <a:pt x="76217" y="1399644"/>
                    <a:pt x="40739" y="1239434"/>
                  </a:cubicBezTo>
                  <a:cubicBezTo>
                    <a:pt x="34764" y="1213293"/>
                    <a:pt x="31403" y="1186778"/>
                    <a:pt x="28789" y="1160263"/>
                  </a:cubicBezTo>
                  <a:cubicBezTo>
                    <a:pt x="28415" y="1154661"/>
                    <a:pt x="28042" y="1149059"/>
                    <a:pt x="28415" y="1143458"/>
                  </a:cubicBezTo>
                  <a:cubicBezTo>
                    <a:pt x="29536" y="1133748"/>
                    <a:pt x="27295" y="1121051"/>
                    <a:pt x="38498" y="1117316"/>
                  </a:cubicBezTo>
                  <a:cubicBezTo>
                    <a:pt x="49702" y="1113208"/>
                    <a:pt x="56424" y="1124038"/>
                    <a:pt x="62399" y="1131507"/>
                  </a:cubicBezTo>
                  <a:cubicBezTo>
                    <a:pt x="104225" y="1180056"/>
                    <a:pt x="119910" y="1239434"/>
                    <a:pt x="131487" y="1300306"/>
                  </a:cubicBezTo>
                  <a:cubicBezTo>
                    <a:pt x="153147" y="1414582"/>
                    <a:pt x="148666" y="1529230"/>
                    <a:pt x="133728" y="1644253"/>
                  </a:cubicBezTo>
                  <a:cubicBezTo>
                    <a:pt x="128500" y="1683091"/>
                    <a:pt x="122898" y="1721930"/>
                    <a:pt x="119910" y="1761142"/>
                  </a:cubicBezTo>
                  <a:cubicBezTo>
                    <a:pt x="113935" y="1834712"/>
                    <a:pt x="140823" y="1894837"/>
                    <a:pt x="200949" y="1937410"/>
                  </a:cubicBezTo>
                  <a:cubicBezTo>
                    <a:pt x="278626" y="1991934"/>
                    <a:pt x="363772" y="2033760"/>
                    <a:pt x="450413" y="2071852"/>
                  </a:cubicBezTo>
                  <a:cubicBezTo>
                    <a:pt x="570290" y="2124508"/>
                    <a:pt x="687553" y="2182019"/>
                    <a:pt x="793239" y="2260443"/>
                  </a:cubicBezTo>
                  <a:cubicBezTo>
                    <a:pt x="818633" y="2279489"/>
                    <a:pt x="842907" y="2300029"/>
                    <a:pt x="867555" y="2319822"/>
                  </a:cubicBezTo>
                  <a:cubicBezTo>
                    <a:pt x="873530" y="2324677"/>
                    <a:pt x="878758" y="2329532"/>
                    <a:pt x="885107" y="2333639"/>
                  </a:cubicBezTo>
                  <a:cubicBezTo>
                    <a:pt x="933282" y="2367250"/>
                    <a:pt x="967639" y="2361275"/>
                    <a:pt x="1000503" y="2313100"/>
                  </a:cubicBezTo>
                  <a:cubicBezTo>
                    <a:pt x="1042329" y="2252228"/>
                    <a:pt x="1060628" y="2182393"/>
                    <a:pt x="1077060" y="2111811"/>
                  </a:cubicBezTo>
                  <a:cubicBezTo>
                    <a:pt x="1112538" y="1956829"/>
                    <a:pt x="1122247" y="1798860"/>
                    <a:pt x="1121500" y="1677490"/>
                  </a:cubicBezTo>
                  <a:close/>
                </a:path>
              </a:pathLst>
            </a:custGeom>
            <a:grpFill/>
            <a:ln w="37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Graphic 116">
            <a:extLst>
              <a:ext uri="{FF2B5EF4-FFF2-40B4-BE49-F238E27FC236}">
                <a16:creationId xmlns:a16="http://schemas.microsoft.com/office/drawing/2014/main" id="{DC396BFC-4EAF-4D99-A741-C800A500E9AA}"/>
              </a:ext>
            </a:extLst>
          </p:cNvPr>
          <p:cNvSpPr/>
          <p:nvPr/>
        </p:nvSpPr>
        <p:spPr>
          <a:xfrm>
            <a:off x="1647480" y="2110263"/>
            <a:ext cx="656308" cy="656316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Graphic 116">
            <a:extLst>
              <a:ext uri="{FF2B5EF4-FFF2-40B4-BE49-F238E27FC236}">
                <a16:creationId xmlns:a16="http://schemas.microsoft.com/office/drawing/2014/main" id="{80591379-2830-47BE-A9E6-1B1D81AB2453}"/>
              </a:ext>
            </a:extLst>
          </p:cNvPr>
          <p:cNvSpPr/>
          <p:nvPr/>
        </p:nvSpPr>
        <p:spPr>
          <a:xfrm>
            <a:off x="2503343" y="2414225"/>
            <a:ext cx="352350" cy="352354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Graphic 116">
            <a:extLst>
              <a:ext uri="{FF2B5EF4-FFF2-40B4-BE49-F238E27FC236}">
                <a16:creationId xmlns:a16="http://schemas.microsoft.com/office/drawing/2014/main" id="{322EB399-4C00-4339-BCD6-B5E02E22D933}"/>
              </a:ext>
            </a:extLst>
          </p:cNvPr>
          <p:cNvSpPr/>
          <p:nvPr/>
        </p:nvSpPr>
        <p:spPr>
          <a:xfrm>
            <a:off x="2427041" y="3062444"/>
            <a:ext cx="512763" cy="512769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Graphic 116">
            <a:extLst>
              <a:ext uri="{FF2B5EF4-FFF2-40B4-BE49-F238E27FC236}">
                <a16:creationId xmlns:a16="http://schemas.microsoft.com/office/drawing/2014/main" id="{3348ECBE-93E2-45F5-A7E4-0C0EE845B8CC}"/>
              </a:ext>
            </a:extLst>
          </p:cNvPr>
          <p:cNvSpPr/>
          <p:nvPr/>
        </p:nvSpPr>
        <p:spPr>
          <a:xfrm>
            <a:off x="1895376" y="3341688"/>
            <a:ext cx="233522" cy="233525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Graphic 116">
            <a:extLst>
              <a:ext uri="{FF2B5EF4-FFF2-40B4-BE49-F238E27FC236}">
                <a16:creationId xmlns:a16="http://schemas.microsoft.com/office/drawing/2014/main" id="{2E921CC7-AFF3-4624-AA82-6FF74C24302F}"/>
              </a:ext>
            </a:extLst>
          </p:cNvPr>
          <p:cNvSpPr/>
          <p:nvPr/>
        </p:nvSpPr>
        <p:spPr>
          <a:xfrm>
            <a:off x="2361458" y="1674159"/>
            <a:ext cx="283769" cy="283773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5A5A4662-E6DF-4ECD-BBA2-4BEE0E89FBC0}"/>
              </a:ext>
            </a:extLst>
          </p:cNvPr>
          <p:cNvCxnSpPr>
            <a:cxnSpLocks/>
          </p:cNvCxnSpPr>
          <p:nvPr/>
        </p:nvCxnSpPr>
        <p:spPr>
          <a:xfrm>
            <a:off x="2809049" y="4444499"/>
            <a:ext cx="2364414" cy="803776"/>
          </a:xfrm>
          <a:prstGeom prst="bentConnector3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AEBD19B-B8CE-4F58-B71B-5732D8E16AE0}"/>
              </a:ext>
            </a:extLst>
          </p:cNvPr>
          <p:cNvCxnSpPr>
            <a:cxnSpLocks/>
          </p:cNvCxnSpPr>
          <p:nvPr/>
        </p:nvCxnSpPr>
        <p:spPr>
          <a:xfrm>
            <a:off x="2855693" y="3457575"/>
            <a:ext cx="2430682" cy="0"/>
          </a:xfrm>
          <a:prstGeom prst="straightConnector1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31A12FAA-5417-497B-B0DE-C20EC05C737D}"/>
              </a:ext>
            </a:extLst>
          </p:cNvPr>
          <p:cNvCxnSpPr>
            <a:cxnSpLocks/>
          </p:cNvCxnSpPr>
          <p:nvPr/>
        </p:nvCxnSpPr>
        <p:spPr>
          <a:xfrm>
            <a:off x="2762780" y="819559"/>
            <a:ext cx="2410683" cy="459781"/>
          </a:xfrm>
          <a:prstGeom prst="bentConnector3">
            <a:avLst>
              <a:gd name="adj1" fmla="val 61458"/>
            </a:avLst>
          </a:prstGeom>
          <a:ln w="222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4E3D9BE4-A96D-4928-B959-AB87F2F0A5A2}"/>
              </a:ext>
            </a:extLst>
          </p:cNvPr>
          <p:cNvCxnSpPr>
            <a:cxnSpLocks/>
          </p:cNvCxnSpPr>
          <p:nvPr/>
        </p:nvCxnSpPr>
        <p:spPr>
          <a:xfrm>
            <a:off x="2967593" y="1494716"/>
            <a:ext cx="1973129" cy="771513"/>
          </a:xfrm>
          <a:prstGeom prst="bentConnector3">
            <a:avLst>
              <a:gd name="adj1" fmla="val 41311"/>
            </a:avLst>
          </a:prstGeom>
          <a:ln w="222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3758D37-01A1-4A78-AFD8-E47EDB5D733B}"/>
              </a:ext>
            </a:extLst>
          </p:cNvPr>
          <p:cNvGrpSpPr/>
          <p:nvPr/>
        </p:nvGrpSpPr>
        <p:grpSpPr>
          <a:xfrm>
            <a:off x="5260432" y="1096018"/>
            <a:ext cx="2932060" cy="924777"/>
            <a:chOff x="5804937" y="1125691"/>
            <a:chExt cx="2932060" cy="924777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5A9D5D4-24AE-4680-AB10-BC8ABDD47DD7}"/>
                </a:ext>
              </a:extLst>
            </p:cNvPr>
            <p:cNvSpPr txBox="1"/>
            <p:nvPr/>
          </p:nvSpPr>
          <p:spPr>
            <a:xfrm>
              <a:off x="5804937" y="1125691"/>
              <a:ext cx="2084393" cy="338554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F7D8192-2666-411A-AC84-AA52A88D3AE4}"/>
                </a:ext>
              </a:extLst>
            </p:cNvPr>
            <p:cNvSpPr txBox="1"/>
            <p:nvPr/>
          </p:nvSpPr>
          <p:spPr>
            <a:xfrm>
              <a:off x="6096000" y="1404137"/>
              <a:ext cx="26409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3EFE709-E9AE-419D-B028-3FBD768F5048}"/>
              </a:ext>
            </a:extLst>
          </p:cNvPr>
          <p:cNvGrpSpPr/>
          <p:nvPr/>
        </p:nvGrpSpPr>
        <p:grpSpPr>
          <a:xfrm>
            <a:off x="5120667" y="2109092"/>
            <a:ext cx="2932060" cy="924777"/>
            <a:chOff x="5804937" y="1125691"/>
            <a:chExt cx="2932060" cy="924777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A197417-8914-4320-8433-9B9AFB4F6279}"/>
                </a:ext>
              </a:extLst>
            </p:cNvPr>
            <p:cNvSpPr txBox="1"/>
            <p:nvPr/>
          </p:nvSpPr>
          <p:spPr>
            <a:xfrm>
              <a:off x="5804937" y="1125691"/>
              <a:ext cx="2084393" cy="338554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F873B5D-B7CE-45A5-886B-31E240FF05F5}"/>
                </a:ext>
              </a:extLst>
            </p:cNvPr>
            <p:cNvSpPr txBox="1"/>
            <p:nvPr/>
          </p:nvSpPr>
          <p:spPr>
            <a:xfrm>
              <a:off x="6096000" y="1404137"/>
              <a:ext cx="26409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30DF7CA-80F4-4A52-B0EC-9DBA0A850A8F}"/>
              </a:ext>
            </a:extLst>
          </p:cNvPr>
          <p:cNvGrpSpPr/>
          <p:nvPr/>
        </p:nvGrpSpPr>
        <p:grpSpPr>
          <a:xfrm>
            <a:off x="5513839" y="3316299"/>
            <a:ext cx="2932060" cy="924777"/>
            <a:chOff x="5804937" y="1125691"/>
            <a:chExt cx="2932060" cy="924777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07F56F7-A99C-4D6B-9EB7-54FA719C7F3F}"/>
                </a:ext>
              </a:extLst>
            </p:cNvPr>
            <p:cNvSpPr txBox="1"/>
            <p:nvPr/>
          </p:nvSpPr>
          <p:spPr>
            <a:xfrm>
              <a:off x="5804937" y="1125691"/>
              <a:ext cx="2084393" cy="338554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EE8AEF5-8F81-4026-86BA-5BEEB621A0EC}"/>
                </a:ext>
              </a:extLst>
            </p:cNvPr>
            <p:cNvSpPr txBox="1"/>
            <p:nvPr/>
          </p:nvSpPr>
          <p:spPr>
            <a:xfrm>
              <a:off x="6096000" y="1404137"/>
              <a:ext cx="26409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C130ADF-24A4-4917-B835-5DF6F95CA429}"/>
              </a:ext>
            </a:extLst>
          </p:cNvPr>
          <p:cNvGrpSpPr/>
          <p:nvPr/>
        </p:nvGrpSpPr>
        <p:grpSpPr>
          <a:xfrm>
            <a:off x="5286375" y="5062427"/>
            <a:ext cx="2932060" cy="924777"/>
            <a:chOff x="5804937" y="1125691"/>
            <a:chExt cx="2932060" cy="924777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38B83E6-E4ED-437A-BFCA-D936F3BB3656}"/>
                </a:ext>
              </a:extLst>
            </p:cNvPr>
            <p:cNvSpPr txBox="1"/>
            <p:nvPr/>
          </p:nvSpPr>
          <p:spPr>
            <a:xfrm>
              <a:off x="5804937" y="1125691"/>
              <a:ext cx="2084393" cy="338554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85B2BBE-ED40-408E-B4C8-9E27F2AC0F21}"/>
                </a:ext>
              </a:extLst>
            </p:cNvPr>
            <p:cNvSpPr txBox="1"/>
            <p:nvPr/>
          </p:nvSpPr>
          <p:spPr>
            <a:xfrm>
              <a:off x="6096000" y="1404137"/>
              <a:ext cx="26409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</a:p>
          </p:txBody>
        </p:sp>
      </p:grpSp>
      <p:sp>
        <p:nvSpPr>
          <p:cNvPr id="55" name="직사각형 2">
            <a:extLst>
              <a:ext uri="{FF2B5EF4-FFF2-40B4-BE49-F238E27FC236}">
                <a16:creationId xmlns:a16="http://schemas.microsoft.com/office/drawing/2014/main" id="{5B1C314A-9560-4DD5-9D6E-BB8E248FCC63}"/>
              </a:ext>
            </a:extLst>
          </p:cNvPr>
          <p:cNvSpPr/>
          <p:nvPr/>
        </p:nvSpPr>
        <p:spPr>
          <a:xfrm>
            <a:off x="8263714" y="531460"/>
            <a:ext cx="34550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</a:rPr>
              <a:t>CORONAVIRUS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2070FDE7-0683-44F7-AF7A-1B77F92A491F}"/>
              </a:ext>
            </a:extLst>
          </p:cNvPr>
          <p:cNvGrpSpPr/>
          <p:nvPr/>
        </p:nvGrpSpPr>
        <p:grpSpPr>
          <a:xfrm>
            <a:off x="8263714" y="1199880"/>
            <a:ext cx="3455003" cy="775862"/>
            <a:chOff x="6324699" y="2356411"/>
            <a:chExt cx="2736305" cy="775862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94EDD93-D6F4-44DC-9D72-82AF77B79ED7}"/>
                </a:ext>
              </a:extLst>
            </p:cNvPr>
            <p:cNvSpPr txBox="1"/>
            <p:nvPr/>
          </p:nvSpPr>
          <p:spPr>
            <a:xfrm>
              <a:off x="6324700" y="2670608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Simple Presentation  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ADA687D-E33E-4DF1-AB57-A9C43BDDDE7C}"/>
                </a:ext>
              </a:extLst>
            </p:cNvPr>
            <p:cNvSpPr txBox="1"/>
            <p:nvPr/>
          </p:nvSpPr>
          <p:spPr>
            <a:xfrm>
              <a:off x="6324699" y="2356411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Add Contents Title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FA07895E-6A8B-4E6A-B650-B6C64768C30C}"/>
              </a:ext>
            </a:extLst>
          </p:cNvPr>
          <p:cNvGrpSpPr/>
          <p:nvPr/>
        </p:nvGrpSpPr>
        <p:grpSpPr>
          <a:xfrm>
            <a:off x="8872930" y="2193329"/>
            <a:ext cx="2236570" cy="4116086"/>
            <a:chOff x="4980628" y="1360115"/>
            <a:chExt cx="2236570" cy="4116086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04B0575-F114-4757-9188-A52706B145A8}"/>
                </a:ext>
              </a:extLst>
            </p:cNvPr>
            <p:cNvSpPr txBox="1"/>
            <p:nvPr/>
          </p:nvSpPr>
          <p:spPr>
            <a:xfrm>
              <a:off x="4980628" y="1690549"/>
              <a:ext cx="2236570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  <a:p>
              <a:pPr algn="ctr"/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Easy to change colors, photos and Text. 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841A5918-DA4E-4154-81BA-2F8A1E66E328}"/>
                </a:ext>
              </a:extLst>
            </p:cNvPr>
            <p:cNvSpPr txBox="1"/>
            <p:nvPr/>
          </p:nvSpPr>
          <p:spPr>
            <a:xfrm>
              <a:off x="4980628" y="1360115"/>
              <a:ext cx="22365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FB7AED-C359-416B-B3DF-7625089B8398}"/>
              </a:ext>
            </a:extLst>
          </p:cNvPr>
          <p:cNvSpPr txBox="1"/>
          <p:nvPr/>
        </p:nvSpPr>
        <p:spPr>
          <a:xfrm>
            <a:off x="7331746" y="3774364"/>
            <a:ext cx="42697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9EBC1E-8BD8-40C7-A1C2-9B0A10B54E4F}"/>
              </a:ext>
            </a:extLst>
          </p:cNvPr>
          <p:cNvSpPr txBox="1"/>
          <p:nvPr/>
        </p:nvSpPr>
        <p:spPr>
          <a:xfrm>
            <a:off x="7331746" y="4472771"/>
            <a:ext cx="42697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8A7C3C-5602-4AE0-B49C-F6C49C62DBB4}"/>
              </a:ext>
            </a:extLst>
          </p:cNvPr>
          <p:cNvSpPr txBox="1"/>
          <p:nvPr/>
        </p:nvSpPr>
        <p:spPr>
          <a:xfrm>
            <a:off x="7331746" y="5171178"/>
            <a:ext cx="42697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78006-E7D6-47A8-B5BA-B6A19A291F09}"/>
              </a:ext>
            </a:extLst>
          </p:cNvPr>
          <p:cNvSpPr txBox="1"/>
          <p:nvPr/>
        </p:nvSpPr>
        <p:spPr>
          <a:xfrm>
            <a:off x="7331746" y="5869586"/>
            <a:ext cx="4269703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bg1"/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9" name="직사각형 2">
            <a:extLst>
              <a:ext uri="{FF2B5EF4-FFF2-40B4-BE49-F238E27FC236}">
                <a16:creationId xmlns:a16="http://schemas.microsoft.com/office/drawing/2014/main" id="{32638512-3CE3-4350-B6C5-19E7C39E01C3}"/>
              </a:ext>
            </a:extLst>
          </p:cNvPr>
          <p:cNvSpPr/>
          <p:nvPr/>
        </p:nvSpPr>
        <p:spPr>
          <a:xfrm>
            <a:off x="7848484" y="526749"/>
            <a:ext cx="42483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</a:rPr>
              <a:t>2019-nCoV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sp>
        <p:nvSpPr>
          <p:cNvPr id="10" name="직사각형 2">
            <a:extLst>
              <a:ext uri="{FF2B5EF4-FFF2-40B4-BE49-F238E27FC236}">
                <a16:creationId xmlns:a16="http://schemas.microsoft.com/office/drawing/2014/main" id="{BB0CAB36-8DCD-40BF-85CB-16C41E9C99F2}"/>
              </a:ext>
            </a:extLst>
          </p:cNvPr>
          <p:cNvSpPr/>
          <p:nvPr/>
        </p:nvSpPr>
        <p:spPr>
          <a:xfrm>
            <a:off x="7848484" y="1435896"/>
            <a:ext cx="42483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</a:rPr>
              <a:t>CORONAVIRUS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11" name="Graphic 3">
            <a:extLst>
              <a:ext uri="{FF2B5EF4-FFF2-40B4-BE49-F238E27FC236}">
                <a16:creationId xmlns:a16="http://schemas.microsoft.com/office/drawing/2014/main" id="{5A7F43FE-9D12-402E-9FB9-F1342C36872D}"/>
              </a:ext>
            </a:extLst>
          </p:cNvPr>
          <p:cNvGrpSpPr/>
          <p:nvPr/>
        </p:nvGrpSpPr>
        <p:grpSpPr>
          <a:xfrm>
            <a:off x="6452512" y="639741"/>
            <a:ext cx="1243687" cy="1243454"/>
            <a:chOff x="223423" y="268725"/>
            <a:chExt cx="2818925" cy="2818396"/>
          </a:xfrm>
          <a:solidFill>
            <a:schemeClr val="bg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B53446F-8A0C-4582-B32E-87C7734561EB}"/>
                </a:ext>
              </a:extLst>
            </p:cNvPr>
            <p:cNvSpPr/>
            <p:nvPr/>
          </p:nvSpPr>
          <p:spPr>
            <a:xfrm>
              <a:off x="223423" y="268725"/>
              <a:ext cx="2818925" cy="2818396"/>
            </a:xfrm>
            <a:custGeom>
              <a:avLst/>
              <a:gdLst>
                <a:gd name="connsiteX0" fmla="*/ 1409990 w 2818925"/>
                <a:gd name="connsiteY0" fmla="*/ 0 h 2818396"/>
                <a:gd name="connsiteX1" fmla="*/ 3 w 2818925"/>
                <a:gd name="connsiteY1" fmla="*/ 1408410 h 2818396"/>
                <a:gd name="connsiteX2" fmla="*/ 1409464 w 2818925"/>
                <a:gd name="connsiteY2" fmla="*/ 2818397 h 2818396"/>
                <a:gd name="connsiteX3" fmla="*/ 2818925 w 2818925"/>
                <a:gd name="connsiteY3" fmla="*/ 1409461 h 2818396"/>
                <a:gd name="connsiteX4" fmla="*/ 1409990 w 2818925"/>
                <a:gd name="connsiteY4" fmla="*/ 0 h 2818396"/>
                <a:gd name="connsiteX5" fmla="*/ 2044247 w 2818925"/>
                <a:gd name="connsiteY5" fmla="*/ 2619600 h 2818396"/>
                <a:gd name="connsiteX6" fmla="*/ 1677682 w 2818925"/>
                <a:gd name="connsiteY6" fmla="*/ 2750027 h 2818396"/>
                <a:gd name="connsiteX7" fmla="*/ 1520959 w 2818925"/>
                <a:gd name="connsiteY7" fmla="*/ 2771064 h 2818396"/>
                <a:gd name="connsiteX8" fmla="*/ 1345828 w 2818925"/>
                <a:gd name="connsiteY8" fmla="*/ 2775797 h 2818396"/>
                <a:gd name="connsiteX9" fmla="*/ 1324791 w 2818925"/>
                <a:gd name="connsiteY9" fmla="*/ 2773694 h 2818396"/>
                <a:gd name="connsiteX10" fmla="*/ 1324791 w 2818925"/>
                <a:gd name="connsiteY10" fmla="*/ 2762649 h 2818396"/>
                <a:gd name="connsiteX11" fmla="*/ 1324791 w 2818925"/>
                <a:gd name="connsiteY11" fmla="*/ 2204650 h 2818396"/>
                <a:gd name="connsiteX12" fmla="*/ 1340043 w 2818925"/>
                <a:gd name="connsiteY12" fmla="*/ 2188347 h 2818396"/>
                <a:gd name="connsiteX13" fmla="*/ 1520433 w 2818925"/>
                <a:gd name="connsiteY13" fmla="*/ 2175724 h 2818396"/>
                <a:gd name="connsiteX14" fmla="*/ 1624565 w 2818925"/>
                <a:gd name="connsiteY14" fmla="*/ 2168362 h 2818396"/>
                <a:gd name="connsiteX15" fmla="*/ 1789177 w 2818925"/>
                <a:gd name="connsiteY15" fmla="*/ 2155740 h 2818396"/>
                <a:gd name="connsiteX16" fmla="*/ 1891205 w 2818925"/>
                <a:gd name="connsiteY16" fmla="*/ 2148903 h 2818396"/>
                <a:gd name="connsiteX17" fmla="*/ 2046351 w 2818925"/>
                <a:gd name="connsiteY17" fmla="*/ 2141540 h 2818396"/>
                <a:gd name="connsiteX18" fmla="*/ 2055292 w 2818925"/>
                <a:gd name="connsiteY18" fmla="*/ 2141540 h 2818396"/>
                <a:gd name="connsiteX19" fmla="*/ 2055818 w 2818925"/>
                <a:gd name="connsiteY19" fmla="*/ 2153636 h 2818396"/>
                <a:gd name="connsiteX20" fmla="*/ 2055818 w 2818925"/>
                <a:gd name="connsiteY20" fmla="*/ 2601718 h 2818396"/>
                <a:gd name="connsiteX21" fmla="*/ 2044247 w 2818925"/>
                <a:gd name="connsiteY21" fmla="*/ 2619600 h 2818396"/>
                <a:gd name="connsiteX22" fmla="*/ 2064758 w 2818925"/>
                <a:gd name="connsiteY22" fmla="*/ 1953787 h 2818396"/>
                <a:gd name="connsiteX23" fmla="*/ 1918553 w 2818925"/>
                <a:gd name="connsiteY23" fmla="*/ 1962202 h 2818396"/>
                <a:gd name="connsiteX24" fmla="*/ 1741318 w 2818925"/>
                <a:gd name="connsiteY24" fmla="*/ 1972720 h 2818396"/>
                <a:gd name="connsiteX25" fmla="*/ 1611417 w 2818925"/>
                <a:gd name="connsiteY25" fmla="*/ 1979557 h 2818396"/>
                <a:gd name="connsiteX26" fmla="*/ 1426293 w 2818925"/>
                <a:gd name="connsiteY26" fmla="*/ 1990601 h 2818396"/>
                <a:gd name="connsiteX27" fmla="*/ 1297969 w 2818925"/>
                <a:gd name="connsiteY27" fmla="*/ 1997438 h 2818396"/>
                <a:gd name="connsiteX28" fmla="*/ 1152816 w 2818925"/>
                <a:gd name="connsiteY28" fmla="*/ 2005327 h 2818396"/>
                <a:gd name="connsiteX29" fmla="*/ 1144927 w 2818925"/>
                <a:gd name="connsiteY29" fmla="*/ 2004801 h 2818396"/>
                <a:gd name="connsiteX30" fmla="*/ 1144927 w 2818925"/>
                <a:gd name="connsiteY30" fmla="*/ 1992179 h 2818396"/>
                <a:gd name="connsiteX31" fmla="*/ 1144927 w 2818925"/>
                <a:gd name="connsiteY31" fmla="*/ 1606681 h 2818396"/>
                <a:gd name="connsiteX32" fmla="*/ 1153342 w 2818925"/>
                <a:gd name="connsiteY32" fmla="*/ 1587748 h 2818396"/>
                <a:gd name="connsiteX33" fmla="*/ 1505707 w 2818925"/>
                <a:gd name="connsiteY33" fmla="*/ 1276930 h 2818396"/>
                <a:gd name="connsiteX34" fmla="*/ 1561454 w 2818925"/>
                <a:gd name="connsiteY34" fmla="*/ 1228020 h 2818396"/>
                <a:gd name="connsiteX35" fmla="*/ 1566714 w 2818925"/>
                <a:gd name="connsiteY35" fmla="*/ 1211716 h 2818396"/>
                <a:gd name="connsiteX36" fmla="*/ 1595639 w 2818925"/>
                <a:gd name="connsiteY36" fmla="*/ 1057622 h 2818396"/>
                <a:gd name="connsiteX37" fmla="*/ 1747104 w 2818925"/>
                <a:gd name="connsiteY37" fmla="*/ 979260 h 2818396"/>
                <a:gd name="connsiteX38" fmla="*/ 1886998 w 2818925"/>
                <a:gd name="connsiteY38" fmla="*/ 1043422 h 2818396"/>
                <a:gd name="connsiteX39" fmla="*/ 1932753 w 2818925"/>
                <a:gd name="connsiteY39" fmla="*/ 1139665 h 2818396"/>
                <a:gd name="connsiteX40" fmla="*/ 1910664 w 2818925"/>
                <a:gd name="connsiteY40" fmla="*/ 1277982 h 2818396"/>
                <a:gd name="connsiteX41" fmla="*/ 1883842 w 2818925"/>
                <a:gd name="connsiteY41" fmla="*/ 1325315 h 2818396"/>
                <a:gd name="connsiteX42" fmla="*/ 1852287 w 2818925"/>
                <a:gd name="connsiteY42" fmla="*/ 1455216 h 2818396"/>
                <a:gd name="connsiteX43" fmla="*/ 1848080 w 2818925"/>
                <a:gd name="connsiteY43" fmla="*/ 1497290 h 2818396"/>
                <a:gd name="connsiteX44" fmla="*/ 1808636 w 2818925"/>
                <a:gd name="connsiteY44" fmla="*/ 1547252 h 2818396"/>
                <a:gd name="connsiteX45" fmla="*/ 1767614 w 2818925"/>
                <a:gd name="connsiteY45" fmla="*/ 1559348 h 2818396"/>
                <a:gd name="connsiteX46" fmla="*/ 1707134 w 2818925"/>
                <a:gd name="connsiteY46" fmla="*/ 1525163 h 2818396"/>
                <a:gd name="connsiteX47" fmla="*/ 1691882 w 2818925"/>
                <a:gd name="connsiteY47" fmla="*/ 1483090 h 2818396"/>
                <a:gd name="connsiteX48" fmla="*/ 1680838 w 2818925"/>
                <a:gd name="connsiteY48" fmla="*/ 1473623 h 2818396"/>
                <a:gd name="connsiteX49" fmla="*/ 1651912 w 2818925"/>
                <a:gd name="connsiteY49" fmla="*/ 1475201 h 2818396"/>
                <a:gd name="connsiteX50" fmla="*/ 1696089 w 2818925"/>
                <a:gd name="connsiteY50" fmla="*/ 1577229 h 2818396"/>
                <a:gd name="connsiteX51" fmla="*/ 1819154 w 2818925"/>
                <a:gd name="connsiteY51" fmla="*/ 1584066 h 2818396"/>
                <a:gd name="connsiteX52" fmla="*/ 1867539 w 2818925"/>
                <a:gd name="connsiteY52" fmla="*/ 1553563 h 2818396"/>
                <a:gd name="connsiteX53" fmla="*/ 1886472 w 2818925"/>
                <a:gd name="connsiteY53" fmla="*/ 1516223 h 2818396"/>
                <a:gd name="connsiteX54" fmla="*/ 1897516 w 2818925"/>
                <a:gd name="connsiteY54" fmla="*/ 1429446 h 2818396"/>
                <a:gd name="connsiteX55" fmla="*/ 1932227 w 2818925"/>
                <a:gd name="connsiteY55" fmla="*/ 1319003 h 2818396"/>
                <a:gd name="connsiteX56" fmla="*/ 1974826 w 2818925"/>
                <a:gd name="connsiteY56" fmla="*/ 1212768 h 2818396"/>
                <a:gd name="connsiteX57" fmla="*/ 1971145 w 2818925"/>
                <a:gd name="connsiteY57" fmla="*/ 1118103 h 2818396"/>
                <a:gd name="connsiteX58" fmla="*/ 1921708 w 2818925"/>
                <a:gd name="connsiteY58" fmla="*/ 1028171 h 2818396"/>
                <a:gd name="connsiteX59" fmla="*/ 1885946 w 2818925"/>
                <a:gd name="connsiteY59" fmla="*/ 985571 h 2818396"/>
                <a:gd name="connsiteX60" fmla="*/ 2251459 w 2818925"/>
                <a:gd name="connsiteY60" fmla="*/ 678961 h 2818396"/>
                <a:gd name="connsiteX61" fmla="*/ 2309310 w 2818925"/>
                <a:gd name="connsiteY61" fmla="*/ 792033 h 2818396"/>
                <a:gd name="connsiteX62" fmla="*/ 2358221 w 2818925"/>
                <a:gd name="connsiteY62" fmla="*/ 980312 h 2818396"/>
                <a:gd name="connsiteX63" fmla="*/ 2371895 w 2818925"/>
                <a:gd name="connsiteY63" fmla="*/ 1204879 h 2818396"/>
                <a:gd name="connsiteX64" fmla="*/ 2322458 w 2818925"/>
                <a:gd name="connsiteY64" fmla="*/ 1545148 h 2818396"/>
                <a:gd name="connsiteX65" fmla="*/ 2256193 w 2818925"/>
                <a:gd name="connsiteY65" fmla="*/ 1720279 h 2818396"/>
                <a:gd name="connsiteX66" fmla="*/ 2247252 w 2818925"/>
                <a:gd name="connsiteY66" fmla="*/ 1729220 h 2818396"/>
                <a:gd name="connsiteX67" fmla="*/ 2092106 w 2818925"/>
                <a:gd name="connsiteY67" fmla="*/ 1927491 h 2818396"/>
                <a:gd name="connsiteX68" fmla="*/ 2064758 w 2818925"/>
                <a:gd name="connsiteY68" fmla="*/ 1953787 h 2818396"/>
                <a:gd name="connsiteX69" fmla="*/ 1184897 w 2818925"/>
                <a:gd name="connsiteY69" fmla="*/ 900373 h 2818396"/>
                <a:gd name="connsiteX70" fmla="*/ 1183319 w 2818925"/>
                <a:gd name="connsiteY70" fmla="*/ 875128 h 2818396"/>
                <a:gd name="connsiteX71" fmla="*/ 1171749 w 2818925"/>
                <a:gd name="connsiteY71" fmla="*/ 864610 h 2818396"/>
                <a:gd name="connsiteX72" fmla="*/ 1063936 w 2818925"/>
                <a:gd name="connsiteY72" fmla="*/ 869343 h 2818396"/>
                <a:gd name="connsiteX73" fmla="*/ 946130 w 2818925"/>
                <a:gd name="connsiteY73" fmla="*/ 871973 h 2818396"/>
                <a:gd name="connsiteX74" fmla="*/ 801502 w 2818925"/>
                <a:gd name="connsiteY74" fmla="*/ 870921 h 2818396"/>
                <a:gd name="connsiteX75" fmla="*/ 605861 w 2818925"/>
                <a:gd name="connsiteY75" fmla="*/ 848832 h 2818396"/>
                <a:gd name="connsiteX76" fmla="*/ 555899 w 2818925"/>
                <a:gd name="connsiteY76" fmla="*/ 828322 h 2818396"/>
                <a:gd name="connsiteX77" fmla="*/ 546432 w 2818925"/>
                <a:gd name="connsiteY77" fmla="*/ 810966 h 2818396"/>
                <a:gd name="connsiteX78" fmla="*/ 547484 w 2818925"/>
                <a:gd name="connsiteY78" fmla="*/ 697894 h 2818396"/>
                <a:gd name="connsiteX79" fmla="*/ 613224 w 2818925"/>
                <a:gd name="connsiteY79" fmla="*/ 541696 h 2818396"/>
                <a:gd name="connsiteX80" fmla="*/ 729452 w 2818925"/>
                <a:gd name="connsiteY80" fmla="*/ 462283 h 2818396"/>
                <a:gd name="connsiteX81" fmla="*/ 1027647 w 2818925"/>
                <a:gd name="connsiteY81" fmla="*/ 352892 h 2818396"/>
                <a:gd name="connsiteX82" fmla="*/ 1275355 w 2818925"/>
                <a:gd name="connsiteY82" fmla="*/ 309240 h 2818396"/>
                <a:gd name="connsiteX83" fmla="*/ 1375805 w 2818925"/>
                <a:gd name="connsiteY83" fmla="*/ 301877 h 2818396"/>
                <a:gd name="connsiteX84" fmla="*/ 1472574 w 2818925"/>
                <a:gd name="connsiteY84" fmla="*/ 300300 h 2818396"/>
                <a:gd name="connsiteX85" fmla="*/ 1656646 w 2818925"/>
                <a:gd name="connsiteY85" fmla="*/ 317129 h 2818396"/>
                <a:gd name="connsiteX86" fmla="*/ 1889628 w 2818925"/>
                <a:gd name="connsiteY86" fmla="*/ 370773 h 2818396"/>
                <a:gd name="connsiteX87" fmla="*/ 2112091 w 2818925"/>
                <a:gd name="connsiteY87" fmla="*/ 483319 h 2818396"/>
                <a:gd name="connsiteX88" fmla="*/ 2149957 w 2818925"/>
                <a:gd name="connsiteY88" fmla="*/ 517504 h 2818396"/>
                <a:gd name="connsiteX89" fmla="*/ 2075277 w 2818925"/>
                <a:gd name="connsiteY89" fmla="*/ 576407 h 2818396"/>
                <a:gd name="connsiteX90" fmla="*/ 1705030 w 2818925"/>
                <a:gd name="connsiteY90" fmla="*/ 878284 h 2818396"/>
                <a:gd name="connsiteX91" fmla="*/ 1132305 w 2818925"/>
                <a:gd name="connsiteY91" fmla="*/ 1337411 h 2818396"/>
                <a:gd name="connsiteX92" fmla="*/ 1081817 w 2818925"/>
                <a:gd name="connsiteY92" fmla="*/ 1375803 h 2818396"/>
                <a:gd name="connsiteX93" fmla="*/ 1065513 w 2818925"/>
                <a:gd name="connsiteY93" fmla="*/ 1377906 h 2818396"/>
                <a:gd name="connsiteX94" fmla="*/ 688430 w 2818925"/>
                <a:gd name="connsiteY94" fmla="*/ 1204879 h 2818396"/>
                <a:gd name="connsiteX95" fmla="*/ 680541 w 2818925"/>
                <a:gd name="connsiteY95" fmla="*/ 1191205 h 2818396"/>
                <a:gd name="connsiteX96" fmla="*/ 694215 w 2818925"/>
                <a:gd name="connsiteY96" fmla="*/ 989779 h 2818396"/>
                <a:gd name="connsiteX97" fmla="*/ 706311 w 2818925"/>
                <a:gd name="connsiteY97" fmla="*/ 913520 h 2818396"/>
                <a:gd name="connsiteX98" fmla="*/ 719459 w 2818925"/>
                <a:gd name="connsiteY98" fmla="*/ 904054 h 2818396"/>
                <a:gd name="connsiteX99" fmla="*/ 826747 w 2818925"/>
                <a:gd name="connsiteY99" fmla="*/ 910891 h 2818396"/>
                <a:gd name="connsiteX100" fmla="*/ 960856 w 2818925"/>
                <a:gd name="connsiteY100" fmla="*/ 915098 h 2818396"/>
                <a:gd name="connsiteX101" fmla="*/ 1075506 w 2818925"/>
                <a:gd name="connsiteY101" fmla="*/ 915098 h 2818396"/>
                <a:gd name="connsiteX102" fmla="*/ 1175430 w 2818925"/>
                <a:gd name="connsiteY102" fmla="*/ 911417 h 2818396"/>
                <a:gd name="connsiteX103" fmla="*/ 1184897 w 2818925"/>
                <a:gd name="connsiteY103" fmla="*/ 900373 h 2818396"/>
                <a:gd name="connsiteX104" fmla="*/ 2116824 w 2818925"/>
                <a:gd name="connsiteY104" fmla="*/ 2577000 h 2818396"/>
                <a:gd name="connsiteX105" fmla="*/ 2116824 w 2818925"/>
                <a:gd name="connsiteY105" fmla="*/ 2564378 h 2818396"/>
                <a:gd name="connsiteX106" fmla="*/ 2116824 w 2818925"/>
                <a:gd name="connsiteY106" fmla="*/ 2148903 h 2818396"/>
                <a:gd name="connsiteX107" fmla="*/ 2131550 w 2818925"/>
                <a:gd name="connsiteY107" fmla="*/ 2134177 h 2818396"/>
                <a:gd name="connsiteX108" fmla="*/ 2143646 w 2818925"/>
                <a:gd name="connsiteY108" fmla="*/ 2134177 h 2818396"/>
                <a:gd name="connsiteX109" fmla="*/ 2165735 w 2818925"/>
                <a:gd name="connsiteY109" fmla="*/ 2114718 h 2818396"/>
                <a:gd name="connsiteX110" fmla="*/ 2186771 w 2818925"/>
                <a:gd name="connsiteY110" fmla="*/ 1972194 h 2818396"/>
                <a:gd name="connsiteX111" fmla="*/ 2189927 w 2818925"/>
                <a:gd name="connsiteY111" fmla="*/ 1948528 h 2818396"/>
                <a:gd name="connsiteX112" fmla="*/ 2148379 w 2818925"/>
                <a:gd name="connsiteY112" fmla="*/ 1948528 h 2818396"/>
                <a:gd name="connsiteX113" fmla="*/ 2136809 w 2818925"/>
                <a:gd name="connsiteY113" fmla="*/ 1937483 h 2818396"/>
                <a:gd name="connsiteX114" fmla="*/ 2172572 w 2818925"/>
                <a:gd name="connsiteY114" fmla="*/ 1842818 h 2818396"/>
                <a:gd name="connsiteX115" fmla="*/ 2268815 w 2818925"/>
                <a:gd name="connsiteY115" fmla="*/ 1770767 h 2818396"/>
                <a:gd name="connsiteX116" fmla="*/ 2277229 w 2818925"/>
                <a:gd name="connsiteY116" fmla="*/ 1763404 h 2818396"/>
                <a:gd name="connsiteX117" fmla="*/ 2386094 w 2818925"/>
                <a:gd name="connsiteY117" fmla="*/ 1484142 h 2818396"/>
                <a:gd name="connsiteX118" fmla="*/ 2410812 w 2818925"/>
                <a:gd name="connsiteY118" fmla="*/ 1330048 h 2818396"/>
                <a:gd name="connsiteX119" fmla="*/ 2417124 w 2818925"/>
                <a:gd name="connsiteY119" fmla="*/ 1134932 h 2818396"/>
                <a:gd name="connsiteX120" fmla="*/ 2398716 w 2818925"/>
                <a:gd name="connsiteY120" fmla="*/ 965586 h 2818396"/>
                <a:gd name="connsiteX121" fmla="*/ 2300896 w 2818925"/>
                <a:gd name="connsiteY121" fmla="*/ 663709 h 2818396"/>
                <a:gd name="connsiteX122" fmla="*/ 2306155 w 2818925"/>
                <a:gd name="connsiteY122" fmla="*/ 639517 h 2818396"/>
                <a:gd name="connsiteX123" fmla="*/ 2318251 w 2818925"/>
                <a:gd name="connsiteY123" fmla="*/ 595340 h 2818396"/>
                <a:gd name="connsiteX124" fmla="*/ 2223060 w 2818925"/>
                <a:gd name="connsiteY124" fmla="*/ 472275 h 2818396"/>
                <a:gd name="connsiteX125" fmla="*/ 2210438 w 2818925"/>
                <a:gd name="connsiteY125" fmla="*/ 471749 h 2818396"/>
                <a:gd name="connsiteX126" fmla="*/ 2157320 w 2818925"/>
                <a:gd name="connsiteY126" fmla="*/ 467542 h 2818396"/>
                <a:gd name="connsiteX127" fmla="*/ 1837561 w 2818925"/>
                <a:gd name="connsiteY127" fmla="*/ 310818 h 2818396"/>
                <a:gd name="connsiteX128" fmla="*/ 1617202 w 2818925"/>
                <a:gd name="connsiteY128" fmla="*/ 267167 h 2818396"/>
                <a:gd name="connsiteX129" fmla="*/ 1421560 w 2818925"/>
                <a:gd name="connsiteY129" fmla="*/ 253493 h 2818396"/>
                <a:gd name="connsiteX130" fmla="*/ 1282192 w 2818925"/>
                <a:gd name="connsiteY130" fmla="*/ 262959 h 2818396"/>
                <a:gd name="connsiteX131" fmla="*/ 1063936 w 2818925"/>
                <a:gd name="connsiteY131" fmla="*/ 301877 h 2818396"/>
                <a:gd name="connsiteX132" fmla="*/ 728926 w 2818925"/>
                <a:gd name="connsiteY132" fmla="*/ 426520 h 2818396"/>
                <a:gd name="connsiteX133" fmla="*/ 600602 w 2818925"/>
                <a:gd name="connsiteY133" fmla="*/ 501200 h 2818396"/>
                <a:gd name="connsiteX134" fmla="*/ 534336 w 2818925"/>
                <a:gd name="connsiteY134" fmla="*/ 590081 h 2818396"/>
                <a:gd name="connsiteX135" fmla="*/ 507514 w 2818925"/>
                <a:gd name="connsiteY135" fmla="*/ 789404 h 2818396"/>
                <a:gd name="connsiteX136" fmla="*/ 514877 w 2818925"/>
                <a:gd name="connsiteY136" fmla="*/ 854618 h 2818396"/>
                <a:gd name="connsiteX137" fmla="*/ 525395 w 2818925"/>
                <a:gd name="connsiteY137" fmla="*/ 866714 h 2818396"/>
                <a:gd name="connsiteX138" fmla="*/ 658979 w 2818925"/>
                <a:gd name="connsiteY138" fmla="*/ 897743 h 2818396"/>
                <a:gd name="connsiteX139" fmla="*/ 666341 w 2818925"/>
                <a:gd name="connsiteY139" fmla="*/ 908787 h 2818396"/>
                <a:gd name="connsiteX140" fmla="*/ 658979 w 2818925"/>
                <a:gd name="connsiteY140" fmla="*/ 989253 h 2818396"/>
                <a:gd name="connsiteX141" fmla="*/ 648986 w 2818925"/>
                <a:gd name="connsiteY141" fmla="*/ 1099696 h 2818396"/>
                <a:gd name="connsiteX142" fmla="*/ 614276 w 2818925"/>
                <a:gd name="connsiteY142" fmla="*/ 1220131 h 2818396"/>
                <a:gd name="connsiteX143" fmla="*/ 547484 w 2818925"/>
                <a:gd name="connsiteY143" fmla="*/ 1360551 h 2818396"/>
                <a:gd name="connsiteX144" fmla="*/ 472278 w 2818925"/>
                <a:gd name="connsiteY144" fmla="*/ 1519904 h 2818396"/>
                <a:gd name="connsiteX145" fmla="*/ 437041 w 2818925"/>
                <a:gd name="connsiteY145" fmla="*/ 1632451 h 2818396"/>
                <a:gd name="connsiteX146" fmla="*/ 460707 w 2818925"/>
                <a:gd name="connsiteY146" fmla="*/ 1822307 h 2818396"/>
                <a:gd name="connsiteX147" fmla="*/ 609542 w 2818925"/>
                <a:gd name="connsiteY147" fmla="*/ 2026364 h 2818396"/>
                <a:gd name="connsiteX148" fmla="*/ 928249 w 2818925"/>
                <a:gd name="connsiteY148" fmla="*/ 2224109 h 2818396"/>
                <a:gd name="connsiteX149" fmla="*/ 1155971 w 2818925"/>
                <a:gd name="connsiteY149" fmla="*/ 2265656 h 2818396"/>
                <a:gd name="connsiteX150" fmla="*/ 1173853 w 2818925"/>
                <a:gd name="connsiteY150" fmla="*/ 2246723 h 2818396"/>
                <a:gd name="connsiteX151" fmla="*/ 1173853 w 2818925"/>
                <a:gd name="connsiteY151" fmla="*/ 2206754 h 2818396"/>
                <a:gd name="connsiteX152" fmla="*/ 1182793 w 2818925"/>
                <a:gd name="connsiteY152" fmla="*/ 2196235 h 2818396"/>
                <a:gd name="connsiteX153" fmla="*/ 1262733 w 2818925"/>
                <a:gd name="connsiteY153" fmla="*/ 2189398 h 2818396"/>
                <a:gd name="connsiteX154" fmla="*/ 1262733 w 2818925"/>
                <a:gd name="connsiteY154" fmla="*/ 2767909 h 2818396"/>
                <a:gd name="connsiteX155" fmla="*/ 67846 w 2818925"/>
                <a:gd name="connsiteY155" fmla="*/ 1672947 h 2818396"/>
                <a:gd name="connsiteX156" fmla="*/ 277688 w 2818925"/>
                <a:gd name="connsiteY156" fmla="*/ 645302 h 2818396"/>
                <a:gd name="connsiteX157" fmla="*/ 1086024 w 2818925"/>
                <a:gd name="connsiteY157" fmla="*/ 82044 h 2818396"/>
                <a:gd name="connsiteX158" fmla="*/ 2714267 w 2818925"/>
                <a:gd name="connsiteY158" fmla="*/ 1004504 h 2818396"/>
                <a:gd name="connsiteX159" fmla="*/ 2116824 w 2818925"/>
                <a:gd name="connsiteY159" fmla="*/ 2577000 h 28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</a:cxnLst>
              <a:rect l="l" t="t" r="r" b="b"/>
              <a:pathLst>
                <a:path w="2818925" h="2818396">
                  <a:moveTo>
                    <a:pt x="1409990" y="0"/>
                  </a:moveTo>
                  <a:cubicBezTo>
                    <a:pt x="633735" y="-526"/>
                    <a:pt x="1055" y="631102"/>
                    <a:pt x="3" y="1408410"/>
                  </a:cubicBezTo>
                  <a:cubicBezTo>
                    <a:pt x="-1575" y="2184139"/>
                    <a:pt x="632683" y="2818397"/>
                    <a:pt x="1409464" y="2818397"/>
                  </a:cubicBezTo>
                  <a:cubicBezTo>
                    <a:pt x="2185720" y="2818397"/>
                    <a:pt x="2818399" y="2186243"/>
                    <a:pt x="2818925" y="1409461"/>
                  </a:cubicBezTo>
                  <a:cubicBezTo>
                    <a:pt x="2818925" y="633732"/>
                    <a:pt x="2186771" y="1052"/>
                    <a:pt x="1409990" y="0"/>
                  </a:cubicBezTo>
                  <a:close/>
                  <a:moveTo>
                    <a:pt x="2044247" y="2619600"/>
                  </a:moveTo>
                  <a:cubicBezTo>
                    <a:pt x="1928545" y="2680606"/>
                    <a:pt x="1806006" y="2724783"/>
                    <a:pt x="1677682" y="2750027"/>
                  </a:cubicBezTo>
                  <a:cubicBezTo>
                    <a:pt x="1626142" y="2760020"/>
                    <a:pt x="1573551" y="2767382"/>
                    <a:pt x="1520959" y="2771064"/>
                  </a:cubicBezTo>
                  <a:cubicBezTo>
                    <a:pt x="1462582" y="2775271"/>
                    <a:pt x="1404205" y="2774219"/>
                    <a:pt x="1345828" y="2775797"/>
                  </a:cubicBezTo>
                  <a:cubicBezTo>
                    <a:pt x="1338991" y="2775797"/>
                    <a:pt x="1332680" y="2774745"/>
                    <a:pt x="1324791" y="2773694"/>
                  </a:cubicBezTo>
                  <a:cubicBezTo>
                    <a:pt x="1324791" y="2768960"/>
                    <a:pt x="1324791" y="2765805"/>
                    <a:pt x="1324791" y="2762649"/>
                  </a:cubicBezTo>
                  <a:cubicBezTo>
                    <a:pt x="1324791" y="2576474"/>
                    <a:pt x="1324791" y="2390825"/>
                    <a:pt x="1324791" y="2204650"/>
                  </a:cubicBezTo>
                  <a:cubicBezTo>
                    <a:pt x="1324791" y="2188872"/>
                    <a:pt x="1324791" y="2189398"/>
                    <a:pt x="1340043" y="2188347"/>
                  </a:cubicBezTo>
                  <a:cubicBezTo>
                    <a:pt x="1399998" y="2184139"/>
                    <a:pt x="1460478" y="2179932"/>
                    <a:pt x="1520433" y="2175724"/>
                  </a:cubicBezTo>
                  <a:cubicBezTo>
                    <a:pt x="1555143" y="2173095"/>
                    <a:pt x="1589854" y="2170991"/>
                    <a:pt x="1624565" y="2168362"/>
                  </a:cubicBezTo>
                  <a:cubicBezTo>
                    <a:pt x="1679260" y="2164154"/>
                    <a:pt x="1734482" y="2159947"/>
                    <a:pt x="1789177" y="2155740"/>
                  </a:cubicBezTo>
                  <a:cubicBezTo>
                    <a:pt x="1823362" y="2153110"/>
                    <a:pt x="1857021" y="2150480"/>
                    <a:pt x="1891205" y="2148903"/>
                  </a:cubicBezTo>
                  <a:cubicBezTo>
                    <a:pt x="1942745" y="2146273"/>
                    <a:pt x="1994811" y="2143644"/>
                    <a:pt x="2046351" y="2141540"/>
                  </a:cubicBezTo>
                  <a:cubicBezTo>
                    <a:pt x="2048981" y="2141540"/>
                    <a:pt x="2051610" y="2141540"/>
                    <a:pt x="2055292" y="2141540"/>
                  </a:cubicBezTo>
                  <a:cubicBezTo>
                    <a:pt x="2055292" y="2145747"/>
                    <a:pt x="2055818" y="2149954"/>
                    <a:pt x="2055818" y="2153636"/>
                  </a:cubicBezTo>
                  <a:cubicBezTo>
                    <a:pt x="2055818" y="2302997"/>
                    <a:pt x="2055818" y="2452357"/>
                    <a:pt x="2055818" y="2601718"/>
                  </a:cubicBezTo>
                  <a:cubicBezTo>
                    <a:pt x="2055818" y="2610659"/>
                    <a:pt x="2052662" y="2615392"/>
                    <a:pt x="2044247" y="2619600"/>
                  </a:cubicBezTo>
                  <a:close/>
                  <a:moveTo>
                    <a:pt x="2064758" y="1953787"/>
                  </a:moveTo>
                  <a:cubicBezTo>
                    <a:pt x="2015848" y="1956942"/>
                    <a:pt x="1967463" y="1959572"/>
                    <a:pt x="1918553" y="1962202"/>
                  </a:cubicBezTo>
                  <a:cubicBezTo>
                    <a:pt x="1859650" y="1965883"/>
                    <a:pt x="1800221" y="1969564"/>
                    <a:pt x="1741318" y="1972720"/>
                  </a:cubicBezTo>
                  <a:cubicBezTo>
                    <a:pt x="1698193" y="1975350"/>
                    <a:pt x="1655068" y="1977453"/>
                    <a:pt x="1611417" y="1979557"/>
                  </a:cubicBezTo>
                  <a:cubicBezTo>
                    <a:pt x="1549884" y="1983238"/>
                    <a:pt x="1487826" y="1986920"/>
                    <a:pt x="1426293" y="1990601"/>
                  </a:cubicBezTo>
                  <a:cubicBezTo>
                    <a:pt x="1383694" y="1993231"/>
                    <a:pt x="1340569" y="1995334"/>
                    <a:pt x="1297969" y="1997438"/>
                  </a:cubicBezTo>
                  <a:cubicBezTo>
                    <a:pt x="1249585" y="2000068"/>
                    <a:pt x="1201200" y="2002697"/>
                    <a:pt x="1152816" y="2005327"/>
                  </a:cubicBezTo>
                  <a:cubicBezTo>
                    <a:pt x="1150712" y="2005327"/>
                    <a:pt x="1148609" y="2005327"/>
                    <a:pt x="1144927" y="2004801"/>
                  </a:cubicBezTo>
                  <a:cubicBezTo>
                    <a:pt x="1144927" y="2000594"/>
                    <a:pt x="1144927" y="1996386"/>
                    <a:pt x="1144927" y="1992179"/>
                  </a:cubicBezTo>
                  <a:cubicBezTo>
                    <a:pt x="1144927" y="1863855"/>
                    <a:pt x="1144927" y="1735005"/>
                    <a:pt x="1144927" y="1606681"/>
                  </a:cubicBezTo>
                  <a:cubicBezTo>
                    <a:pt x="1144927" y="1598792"/>
                    <a:pt x="1147031" y="1593007"/>
                    <a:pt x="1153342" y="1587748"/>
                  </a:cubicBezTo>
                  <a:cubicBezTo>
                    <a:pt x="1271148" y="1484142"/>
                    <a:pt x="1388427" y="1380536"/>
                    <a:pt x="1505707" y="1276930"/>
                  </a:cubicBezTo>
                  <a:cubicBezTo>
                    <a:pt x="1524114" y="1260627"/>
                    <a:pt x="1542521" y="1243797"/>
                    <a:pt x="1561454" y="1228020"/>
                  </a:cubicBezTo>
                  <a:cubicBezTo>
                    <a:pt x="1566714" y="1223286"/>
                    <a:pt x="1568291" y="1218553"/>
                    <a:pt x="1566714" y="1211716"/>
                  </a:cubicBezTo>
                  <a:cubicBezTo>
                    <a:pt x="1551988" y="1155969"/>
                    <a:pt x="1557773" y="1101273"/>
                    <a:pt x="1595639" y="1057622"/>
                  </a:cubicBezTo>
                  <a:cubicBezTo>
                    <a:pt x="1634557" y="1012919"/>
                    <a:pt x="1681364" y="976105"/>
                    <a:pt x="1747104" y="979260"/>
                  </a:cubicBezTo>
                  <a:cubicBezTo>
                    <a:pt x="1802325" y="981890"/>
                    <a:pt x="1847554" y="1006608"/>
                    <a:pt x="1886998" y="1043422"/>
                  </a:cubicBezTo>
                  <a:cubicBezTo>
                    <a:pt x="1915397" y="1069718"/>
                    <a:pt x="1922760" y="1104955"/>
                    <a:pt x="1932753" y="1139665"/>
                  </a:cubicBezTo>
                  <a:cubicBezTo>
                    <a:pt x="1946953" y="1189628"/>
                    <a:pt x="1935908" y="1234857"/>
                    <a:pt x="1910664" y="1277982"/>
                  </a:cubicBezTo>
                  <a:cubicBezTo>
                    <a:pt x="1901724" y="1293759"/>
                    <a:pt x="1893309" y="1309537"/>
                    <a:pt x="1883842" y="1325315"/>
                  </a:cubicBezTo>
                  <a:cubicBezTo>
                    <a:pt x="1860176" y="1365284"/>
                    <a:pt x="1853865" y="1409987"/>
                    <a:pt x="1852287" y="1455216"/>
                  </a:cubicBezTo>
                  <a:cubicBezTo>
                    <a:pt x="1851761" y="1469416"/>
                    <a:pt x="1850184" y="1483090"/>
                    <a:pt x="1848080" y="1497290"/>
                  </a:cubicBezTo>
                  <a:cubicBezTo>
                    <a:pt x="1843873" y="1520956"/>
                    <a:pt x="1831251" y="1538311"/>
                    <a:pt x="1808636" y="1547252"/>
                  </a:cubicBezTo>
                  <a:cubicBezTo>
                    <a:pt x="1795488" y="1552511"/>
                    <a:pt x="1781288" y="1558296"/>
                    <a:pt x="1767614" y="1559348"/>
                  </a:cubicBezTo>
                  <a:cubicBezTo>
                    <a:pt x="1740793" y="1561452"/>
                    <a:pt x="1720282" y="1547252"/>
                    <a:pt x="1707134" y="1525163"/>
                  </a:cubicBezTo>
                  <a:cubicBezTo>
                    <a:pt x="1699771" y="1512541"/>
                    <a:pt x="1696089" y="1497290"/>
                    <a:pt x="1691882" y="1483090"/>
                  </a:cubicBezTo>
                  <a:cubicBezTo>
                    <a:pt x="1690304" y="1476253"/>
                    <a:pt x="1687675" y="1473623"/>
                    <a:pt x="1680838" y="1473623"/>
                  </a:cubicBezTo>
                  <a:cubicBezTo>
                    <a:pt x="1671897" y="1474149"/>
                    <a:pt x="1662431" y="1474675"/>
                    <a:pt x="1651912" y="1475201"/>
                  </a:cubicBezTo>
                  <a:cubicBezTo>
                    <a:pt x="1655594" y="1515171"/>
                    <a:pt x="1660327" y="1553037"/>
                    <a:pt x="1696089" y="1577229"/>
                  </a:cubicBezTo>
                  <a:cubicBezTo>
                    <a:pt x="1735533" y="1604051"/>
                    <a:pt x="1777607" y="1603525"/>
                    <a:pt x="1819154" y="1584066"/>
                  </a:cubicBezTo>
                  <a:cubicBezTo>
                    <a:pt x="1836510" y="1576177"/>
                    <a:pt x="1853865" y="1566185"/>
                    <a:pt x="1867539" y="1553563"/>
                  </a:cubicBezTo>
                  <a:cubicBezTo>
                    <a:pt x="1877005" y="1544622"/>
                    <a:pt x="1883842" y="1529371"/>
                    <a:pt x="1886472" y="1516223"/>
                  </a:cubicBezTo>
                  <a:cubicBezTo>
                    <a:pt x="1892257" y="1487823"/>
                    <a:pt x="1895938" y="1458372"/>
                    <a:pt x="1897516" y="1429446"/>
                  </a:cubicBezTo>
                  <a:cubicBezTo>
                    <a:pt x="1899094" y="1388951"/>
                    <a:pt x="1910664" y="1352662"/>
                    <a:pt x="1932227" y="1319003"/>
                  </a:cubicBezTo>
                  <a:cubicBezTo>
                    <a:pt x="1953789" y="1286397"/>
                    <a:pt x="1968515" y="1251160"/>
                    <a:pt x="1974826" y="1212768"/>
                  </a:cubicBezTo>
                  <a:cubicBezTo>
                    <a:pt x="1979559" y="1181213"/>
                    <a:pt x="1979034" y="1150184"/>
                    <a:pt x="1971145" y="1118103"/>
                  </a:cubicBezTo>
                  <a:cubicBezTo>
                    <a:pt x="1962204" y="1083392"/>
                    <a:pt x="1945901" y="1053941"/>
                    <a:pt x="1921708" y="1028171"/>
                  </a:cubicBezTo>
                  <a:cubicBezTo>
                    <a:pt x="1909086" y="1015023"/>
                    <a:pt x="1898568" y="1000297"/>
                    <a:pt x="1885946" y="985571"/>
                  </a:cubicBezTo>
                  <a:cubicBezTo>
                    <a:pt x="2007959" y="883017"/>
                    <a:pt x="2129446" y="781515"/>
                    <a:pt x="2251459" y="678961"/>
                  </a:cubicBezTo>
                  <a:cubicBezTo>
                    <a:pt x="2276178" y="714723"/>
                    <a:pt x="2294059" y="752589"/>
                    <a:pt x="2309310" y="792033"/>
                  </a:cubicBezTo>
                  <a:cubicBezTo>
                    <a:pt x="2333503" y="853040"/>
                    <a:pt x="2348754" y="916150"/>
                    <a:pt x="2358221" y="980312"/>
                  </a:cubicBezTo>
                  <a:cubicBezTo>
                    <a:pt x="2369265" y="1054467"/>
                    <a:pt x="2374524" y="1129673"/>
                    <a:pt x="2371895" y="1204879"/>
                  </a:cubicBezTo>
                  <a:cubicBezTo>
                    <a:pt x="2368213" y="1320055"/>
                    <a:pt x="2353487" y="1434180"/>
                    <a:pt x="2322458" y="1545148"/>
                  </a:cubicBezTo>
                  <a:cubicBezTo>
                    <a:pt x="2305629" y="1605629"/>
                    <a:pt x="2284592" y="1664006"/>
                    <a:pt x="2256193" y="1720279"/>
                  </a:cubicBezTo>
                  <a:cubicBezTo>
                    <a:pt x="2254089" y="1723961"/>
                    <a:pt x="2250933" y="1727642"/>
                    <a:pt x="2247252" y="1729220"/>
                  </a:cubicBezTo>
                  <a:cubicBezTo>
                    <a:pt x="2161527" y="1768664"/>
                    <a:pt x="2115246" y="1839137"/>
                    <a:pt x="2092106" y="1927491"/>
                  </a:cubicBezTo>
                  <a:cubicBezTo>
                    <a:pt x="2087373" y="1951683"/>
                    <a:pt x="2087899" y="1952209"/>
                    <a:pt x="2064758" y="1953787"/>
                  </a:cubicBezTo>
                  <a:close/>
                  <a:moveTo>
                    <a:pt x="1184897" y="900373"/>
                  </a:moveTo>
                  <a:cubicBezTo>
                    <a:pt x="1183845" y="891958"/>
                    <a:pt x="1183319" y="883543"/>
                    <a:pt x="1183319" y="875128"/>
                  </a:cubicBezTo>
                  <a:cubicBezTo>
                    <a:pt x="1183319" y="866714"/>
                    <a:pt x="1180164" y="864084"/>
                    <a:pt x="1171749" y="864610"/>
                  </a:cubicBezTo>
                  <a:cubicBezTo>
                    <a:pt x="1135986" y="866714"/>
                    <a:pt x="1100224" y="868291"/>
                    <a:pt x="1063936" y="869343"/>
                  </a:cubicBezTo>
                  <a:cubicBezTo>
                    <a:pt x="1024492" y="870395"/>
                    <a:pt x="985574" y="871973"/>
                    <a:pt x="946130" y="871973"/>
                  </a:cubicBezTo>
                  <a:cubicBezTo>
                    <a:pt x="897746" y="871973"/>
                    <a:pt x="849887" y="873025"/>
                    <a:pt x="801502" y="870921"/>
                  </a:cubicBezTo>
                  <a:cubicBezTo>
                    <a:pt x="735763" y="868291"/>
                    <a:pt x="670023" y="865662"/>
                    <a:pt x="605861" y="848832"/>
                  </a:cubicBezTo>
                  <a:cubicBezTo>
                    <a:pt x="588506" y="844099"/>
                    <a:pt x="572202" y="835685"/>
                    <a:pt x="555899" y="828322"/>
                  </a:cubicBezTo>
                  <a:cubicBezTo>
                    <a:pt x="549062" y="825166"/>
                    <a:pt x="546432" y="818855"/>
                    <a:pt x="546432" y="810966"/>
                  </a:cubicBezTo>
                  <a:cubicBezTo>
                    <a:pt x="546958" y="773100"/>
                    <a:pt x="545380" y="735234"/>
                    <a:pt x="547484" y="697894"/>
                  </a:cubicBezTo>
                  <a:cubicBezTo>
                    <a:pt x="550639" y="638465"/>
                    <a:pt x="567469" y="583244"/>
                    <a:pt x="613224" y="541696"/>
                  </a:cubicBezTo>
                  <a:cubicBezTo>
                    <a:pt x="648460" y="509615"/>
                    <a:pt x="687904" y="484897"/>
                    <a:pt x="729452" y="462283"/>
                  </a:cubicBezTo>
                  <a:cubicBezTo>
                    <a:pt x="823591" y="411794"/>
                    <a:pt x="924041" y="378662"/>
                    <a:pt x="1027647" y="352892"/>
                  </a:cubicBezTo>
                  <a:cubicBezTo>
                    <a:pt x="1109165" y="332381"/>
                    <a:pt x="1191734" y="318707"/>
                    <a:pt x="1275355" y="309240"/>
                  </a:cubicBezTo>
                  <a:cubicBezTo>
                    <a:pt x="1309014" y="305559"/>
                    <a:pt x="1342672" y="303455"/>
                    <a:pt x="1375805" y="301877"/>
                  </a:cubicBezTo>
                  <a:cubicBezTo>
                    <a:pt x="1407886" y="300300"/>
                    <a:pt x="1440493" y="298196"/>
                    <a:pt x="1472574" y="300300"/>
                  </a:cubicBezTo>
                  <a:cubicBezTo>
                    <a:pt x="1534107" y="304507"/>
                    <a:pt x="1595639" y="309766"/>
                    <a:pt x="1656646" y="317129"/>
                  </a:cubicBezTo>
                  <a:cubicBezTo>
                    <a:pt x="1736059" y="327122"/>
                    <a:pt x="1813369" y="346055"/>
                    <a:pt x="1889628" y="370773"/>
                  </a:cubicBezTo>
                  <a:cubicBezTo>
                    <a:pt x="1969567" y="397069"/>
                    <a:pt x="2045825" y="430202"/>
                    <a:pt x="2112091" y="483319"/>
                  </a:cubicBezTo>
                  <a:cubicBezTo>
                    <a:pt x="2124713" y="493838"/>
                    <a:pt x="2136809" y="505408"/>
                    <a:pt x="2149957" y="517504"/>
                  </a:cubicBezTo>
                  <a:cubicBezTo>
                    <a:pt x="2123661" y="538015"/>
                    <a:pt x="2099469" y="556948"/>
                    <a:pt x="2075277" y="576407"/>
                  </a:cubicBezTo>
                  <a:cubicBezTo>
                    <a:pt x="1951686" y="676857"/>
                    <a:pt x="1828095" y="777308"/>
                    <a:pt x="1705030" y="878284"/>
                  </a:cubicBezTo>
                  <a:cubicBezTo>
                    <a:pt x="1515700" y="1033430"/>
                    <a:pt x="1326895" y="1189102"/>
                    <a:pt x="1132305" y="1337411"/>
                  </a:cubicBezTo>
                  <a:cubicBezTo>
                    <a:pt x="1115476" y="1350033"/>
                    <a:pt x="1098646" y="1362655"/>
                    <a:pt x="1081817" y="1375803"/>
                  </a:cubicBezTo>
                  <a:cubicBezTo>
                    <a:pt x="1076558" y="1380010"/>
                    <a:pt x="1072350" y="1381062"/>
                    <a:pt x="1065513" y="1377906"/>
                  </a:cubicBezTo>
                  <a:cubicBezTo>
                    <a:pt x="939819" y="1320055"/>
                    <a:pt x="814124" y="1262204"/>
                    <a:pt x="688430" y="1204879"/>
                  </a:cubicBezTo>
                  <a:cubicBezTo>
                    <a:pt x="681593" y="1201724"/>
                    <a:pt x="680015" y="1198042"/>
                    <a:pt x="680541" y="1191205"/>
                  </a:cubicBezTo>
                  <a:cubicBezTo>
                    <a:pt x="685274" y="1123888"/>
                    <a:pt x="688956" y="1056570"/>
                    <a:pt x="694215" y="989779"/>
                  </a:cubicBezTo>
                  <a:cubicBezTo>
                    <a:pt x="696319" y="964009"/>
                    <a:pt x="702104" y="938765"/>
                    <a:pt x="706311" y="913520"/>
                  </a:cubicBezTo>
                  <a:cubicBezTo>
                    <a:pt x="707363" y="906158"/>
                    <a:pt x="711570" y="903528"/>
                    <a:pt x="719459" y="904054"/>
                  </a:cubicBezTo>
                  <a:cubicBezTo>
                    <a:pt x="755222" y="906684"/>
                    <a:pt x="790984" y="909313"/>
                    <a:pt x="826747" y="910891"/>
                  </a:cubicBezTo>
                  <a:cubicBezTo>
                    <a:pt x="871450" y="912995"/>
                    <a:pt x="916153" y="914572"/>
                    <a:pt x="960856" y="915098"/>
                  </a:cubicBezTo>
                  <a:cubicBezTo>
                    <a:pt x="999248" y="915624"/>
                    <a:pt x="1037114" y="915624"/>
                    <a:pt x="1075506" y="915098"/>
                  </a:cubicBezTo>
                  <a:cubicBezTo>
                    <a:pt x="1108639" y="914572"/>
                    <a:pt x="1142298" y="912469"/>
                    <a:pt x="1175430" y="911417"/>
                  </a:cubicBezTo>
                  <a:cubicBezTo>
                    <a:pt x="1183319" y="909839"/>
                    <a:pt x="1185423" y="907735"/>
                    <a:pt x="1184897" y="900373"/>
                  </a:cubicBezTo>
                  <a:close/>
                  <a:moveTo>
                    <a:pt x="2116824" y="2577000"/>
                  </a:moveTo>
                  <a:cubicBezTo>
                    <a:pt x="2116824" y="2572267"/>
                    <a:pt x="2116824" y="2568585"/>
                    <a:pt x="2116824" y="2564378"/>
                  </a:cubicBezTo>
                  <a:cubicBezTo>
                    <a:pt x="2116824" y="2426062"/>
                    <a:pt x="2116824" y="2287219"/>
                    <a:pt x="2116824" y="2148903"/>
                  </a:cubicBezTo>
                  <a:cubicBezTo>
                    <a:pt x="2116824" y="2134703"/>
                    <a:pt x="2116824" y="2134703"/>
                    <a:pt x="2131550" y="2134177"/>
                  </a:cubicBezTo>
                  <a:cubicBezTo>
                    <a:pt x="2135757" y="2134177"/>
                    <a:pt x="2139439" y="2134177"/>
                    <a:pt x="2143646" y="2134177"/>
                  </a:cubicBezTo>
                  <a:cubicBezTo>
                    <a:pt x="2163631" y="2134177"/>
                    <a:pt x="2163105" y="2134177"/>
                    <a:pt x="2165735" y="2114718"/>
                  </a:cubicBezTo>
                  <a:cubicBezTo>
                    <a:pt x="2172572" y="2067385"/>
                    <a:pt x="2179934" y="2019527"/>
                    <a:pt x="2186771" y="1972194"/>
                  </a:cubicBezTo>
                  <a:cubicBezTo>
                    <a:pt x="2187823" y="1964831"/>
                    <a:pt x="2188875" y="1957468"/>
                    <a:pt x="2189927" y="1948528"/>
                  </a:cubicBezTo>
                  <a:cubicBezTo>
                    <a:pt x="2175201" y="1948528"/>
                    <a:pt x="2161527" y="1948002"/>
                    <a:pt x="2148379" y="1948528"/>
                  </a:cubicBezTo>
                  <a:cubicBezTo>
                    <a:pt x="2139439" y="1949054"/>
                    <a:pt x="2136809" y="1945898"/>
                    <a:pt x="2136809" y="1937483"/>
                  </a:cubicBezTo>
                  <a:cubicBezTo>
                    <a:pt x="2136283" y="1901195"/>
                    <a:pt x="2151535" y="1870692"/>
                    <a:pt x="2172572" y="1842818"/>
                  </a:cubicBezTo>
                  <a:cubicBezTo>
                    <a:pt x="2197290" y="1809685"/>
                    <a:pt x="2227793" y="1783389"/>
                    <a:pt x="2268815" y="1770767"/>
                  </a:cubicBezTo>
                  <a:cubicBezTo>
                    <a:pt x="2271970" y="1769716"/>
                    <a:pt x="2275652" y="1766560"/>
                    <a:pt x="2277229" y="1763404"/>
                  </a:cubicBezTo>
                  <a:cubicBezTo>
                    <a:pt x="2324562" y="1674524"/>
                    <a:pt x="2365058" y="1583015"/>
                    <a:pt x="2386094" y="1484142"/>
                  </a:cubicBezTo>
                  <a:cubicBezTo>
                    <a:pt x="2396613" y="1433128"/>
                    <a:pt x="2403976" y="1381588"/>
                    <a:pt x="2410812" y="1330048"/>
                  </a:cubicBezTo>
                  <a:cubicBezTo>
                    <a:pt x="2419753" y="1265360"/>
                    <a:pt x="2421331" y="1200146"/>
                    <a:pt x="2417124" y="1134932"/>
                  </a:cubicBezTo>
                  <a:cubicBezTo>
                    <a:pt x="2413442" y="1078133"/>
                    <a:pt x="2406605" y="1021334"/>
                    <a:pt x="2398716" y="965586"/>
                  </a:cubicBezTo>
                  <a:cubicBezTo>
                    <a:pt x="2383465" y="859877"/>
                    <a:pt x="2344547" y="761004"/>
                    <a:pt x="2300896" y="663709"/>
                  </a:cubicBezTo>
                  <a:cubicBezTo>
                    <a:pt x="2296162" y="653191"/>
                    <a:pt x="2296688" y="645828"/>
                    <a:pt x="2306155" y="639517"/>
                  </a:cubicBezTo>
                  <a:cubicBezTo>
                    <a:pt x="2323510" y="628473"/>
                    <a:pt x="2324562" y="614273"/>
                    <a:pt x="2318251" y="595340"/>
                  </a:cubicBezTo>
                  <a:cubicBezTo>
                    <a:pt x="2301422" y="542222"/>
                    <a:pt x="2269340" y="502252"/>
                    <a:pt x="2223060" y="472275"/>
                  </a:cubicBezTo>
                  <a:cubicBezTo>
                    <a:pt x="2219904" y="470171"/>
                    <a:pt x="2213067" y="470171"/>
                    <a:pt x="2210438" y="471749"/>
                  </a:cubicBezTo>
                  <a:cubicBezTo>
                    <a:pt x="2190979" y="487001"/>
                    <a:pt x="2176779" y="482793"/>
                    <a:pt x="2157320" y="467542"/>
                  </a:cubicBezTo>
                  <a:cubicBezTo>
                    <a:pt x="2062655" y="391809"/>
                    <a:pt x="1953263" y="344477"/>
                    <a:pt x="1837561" y="310818"/>
                  </a:cubicBezTo>
                  <a:cubicBezTo>
                    <a:pt x="1765511" y="290307"/>
                    <a:pt x="1691882" y="275056"/>
                    <a:pt x="1617202" y="267167"/>
                  </a:cubicBezTo>
                  <a:cubicBezTo>
                    <a:pt x="1551988" y="260330"/>
                    <a:pt x="1486774" y="254545"/>
                    <a:pt x="1421560" y="253493"/>
                  </a:cubicBezTo>
                  <a:cubicBezTo>
                    <a:pt x="1375279" y="252441"/>
                    <a:pt x="1328473" y="258226"/>
                    <a:pt x="1282192" y="262959"/>
                  </a:cubicBezTo>
                  <a:cubicBezTo>
                    <a:pt x="1208563" y="270322"/>
                    <a:pt x="1135986" y="283996"/>
                    <a:pt x="1063936" y="301877"/>
                  </a:cubicBezTo>
                  <a:cubicBezTo>
                    <a:pt x="947708" y="330803"/>
                    <a:pt x="835161" y="370773"/>
                    <a:pt x="728926" y="426520"/>
                  </a:cubicBezTo>
                  <a:cubicBezTo>
                    <a:pt x="685274" y="449660"/>
                    <a:pt x="642149" y="474379"/>
                    <a:pt x="600602" y="501200"/>
                  </a:cubicBezTo>
                  <a:cubicBezTo>
                    <a:pt x="567995" y="522237"/>
                    <a:pt x="549588" y="555370"/>
                    <a:pt x="534336" y="590081"/>
                  </a:cubicBezTo>
                  <a:cubicBezTo>
                    <a:pt x="506988" y="654243"/>
                    <a:pt x="502781" y="721034"/>
                    <a:pt x="507514" y="789404"/>
                  </a:cubicBezTo>
                  <a:cubicBezTo>
                    <a:pt x="509092" y="810966"/>
                    <a:pt x="512773" y="832529"/>
                    <a:pt x="514877" y="854618"/>
                  </a:cubicBezTo>
                  <a:cubicBezTo>
                    <a:pt x="515403" y="861455"/>
                    <a:pt x="518558" y="865136"/>
                    <a:pt x="525395" y="866714"/>
                  </a:cubicBezTo>
                  <a:cubicBezTo>
                    <a:pt x="570098" y="876706"/>
                    <a:pt x="614276" y="887750"/>
                    <a:pt x="658979" y="897743"/>
                  </a:cubicBezTo>
                  <a:cubicBezTo>
                    <a:pt x="665816" y="899321"/>
                    <a:pt x="666867" y="903002"/>
                    <a:pt x="666341" y="908787"/>
                  </a:cubicBezTo>
                  <a:cubicBezTo>
                    <a:pt x="663712" y="935609"/>
                    <a:pt x="661082" y="962431"/>
                    <a:pt x="658979" y="989253"/>
                  </a:cubicBezTo>
                  <a:cubicBezTo>
                    <a:pt x="655297" y="1026067"/>
                    <a:pt x="651090" y="1062881"/>
                    <a:pt x="648986" y="1099696"/>
                  </a:cubicBezTo>
                  <a:cubicBezTo>
                    <a:pt x="646882" y="1142821"/>
                    <a:pt x="632157" y="1182265"/>
                    <a:pt x="614276" y="1220131"/>
                  </a:cubicBezTo>
                  <a:cubicBezTo>
                    <a:pt x="592187" y="1266938"/>
                    <a:pt x="569572" y="1313744"/>
                    <a:pt x="547484" y="1360551"/>
                  </a:cubicBezTo>
                  <a:cubicBezTo>
                    <a:pt x="522240" y="1413669"/>
                    <a:pt x="496996" y="1466787"/>
                    <a:pt x="472278" y="1519904"/>
                  </a:cubicBezTo>
                  <a:cubicBezTo>
                    <a:pt x="455448" y="1555667"/>
                    <a:pt x="442300" y="1593007"/>
                    <a:pt x="437041" y="1632451"/>
                  </a:cubicBezTo>
                  <a:cubicBezTo>
                    <a:pt x="427575" y="1698191"/>
                    <a:pt x="434937" y="1761301"/>
                    <a:pt x="460707" y="1822307"/>
                  </a:cubicBezTo>
                  <a:cubicBezTo>
                    <a:pt x="494366" y="1901721"/>
                    <a:pt x="546958" y="1967987"/>
                    <a:pt x="609542" y="2026364"/>
                  </a:cubicBezTo>
                  <a:cubicBezTo>
                    <a:pt x="702630" y="2113666"/>
                    <a:pt x="808339" y="2179932"/>
                    <a:pt x="928249" y="2224109"/>
                  </a:cubicBezTo>
                  <a:cubicBezTo>
                    <a:pt x="1001351" y="2251457"/>
                    <a:pt x="1077084" y="2268286"/>
                    <a:pt x="1155971" y="2265656"/>
                  </a:cubicBezTo>
                  <a:cubicBezTo>
                    <a:pt x="1173853" y="2265131"/>
                    <a:pt x="1173853" y="2265131"/>
                    <a:pt x="1173853" y="2246723"/>
                  </a:cubicBezTo>
                  <a:cubicBezTo>
                    <a:pt x="1173853" y="2233575"/>
                    <a:pt x="1174379" y="2219902"/>
                    <a:pt x="1173853" y="2206754"/>
                  </a:cubicBezTo>
                  <a:cubicBezTo>
                    <a:pt x="1173853" y="2200443"/>
                    <a:pt x="1174904" y="2196761"/>
                    <a:pt x="1182793" y="2196235"/>
                  </a:cubicBezTo>
                  <a:cubicBezTo>
                    <a:pt x="1209089" y="2194132"/>
                    <a:pt x="1235911" y="2191502"/>
                    <a:pt x="1262733" y="2189398"/>
                  </a:cubicBezTo>
                  <a:cubicBezTo>
                    <a:pt x="1262733" y="2382936"/>
                    <a:pt x="1262733" y="2575422"/>
                    <a:pt x="1262733" y="2767909"/>
                  </a:cubicBezTo>
                  <a:cubicBezTo>
                    <a:pt x="736289" y="2720576"/>
                    <a:pt x="191963" y="2311411"/>
                    <a:pt x="67846" y="1672947"/>
                  </a:cubicBezTo>
                  <a:cubicBezTo>
                    <a:pt x="-3678" y="1302700"/>
                    <a:pt x="66269" y="957172"/>
                    <a:pt x="277688" y="645302"/>
                  </a:cubicBezTo>
                  <a:cubicBezTo>
                    <a:pt x="473855" y="354995"/>
                    <a:pt x="744703" y="164613"/>
                    <a:pt x="1086024" y="82044"/>
                  </a:cubicBezTo>
                  <a:cubicBezTo>
                    <a:pt x="1812317" y="-94139"/>
                    <a:pt x="2508107" y="336588"/>
                    <a:pt x="2714267" y="1004504"/>
                  </a:cubicBezTo>
                  <a:cubicBezTo>
                    <a:pt x="2921479" y="1675576"/>
                    <a:pt x="2586995" y="2301945"/>
                    <a:pt x="2116824" y="257700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2C02F39-D44F-42E3-BB7D-F9855680A164}"/>
                </a:ext>
              </a:extLst>
            </p:cNvPr>
            <p:cNvSpPr/>
            <p:nvPr/>
          </p:nvSpPr>
          <p:spPr>
            <a:xfrm>
              <a:off x="997051" y="1343703"/>
              <a:ext cx="362530" cy="176719"/>
            </a:xfrm>
            <a:custGeom>
              <a:avLst/>
              <a:gdLst>
                <a:gd name="connsiteX0" fmla="*/ 349210 w 362530"/>
                <a:gd name="connsiteY0" fmla="*/ 0 h 176719"/>
                <a:gd name="connsiteX1" fmla="*/ 14726 w 362530"/>
                <a:gd name="connsiteY1" fmla="*/ 526 h 176719"/>
                <a:gd name="connsiteX2" fmla="*/ 0 w 362530"/>
                <a:gd name="connsiteY2" fmla="*/ 1578 h 176719"/>
                <a:gd name="connsiteX3" fmla="*/ 11044 w 362530"/>
                <a:gd name="connsiteY3" fmla="*/ 36288 h 176719"/>
                <a:gd name="connsiteX4" fmla="*/ 26822 w 362530"/>
                <a:gd name="connsiteY4" fmla="*/ 47859 h 176719"/>
                <a:gd name="connsiteX5" fmla="*/ 118858 w 362530"/>
                <a:gd name="connsiteY5" fmla="*/ 49436 h 176719"/>
                <a:gd name="connsiteX6" fmla="*/ 132531 w 362530"/>
                <a:gd name="connsiteY6" fmla="*/ 59429 h 176719"/>
                <a:gd name="connsiteX7" fmla="*/ 147783 w 362530"/>
                <a:gd name="connsiteY7" fmla="*/ 102028 h 176719"/>
                <a:gd name="connsiteX8" fmla="*/ 243500 w 362530"/>
                <a:gd name="connsiteY8" fmla="*/ 176183 h 176719"/>
                <a:gd name="connsiteX9" fmla="*/ 357624 w 362530"/>
                <a:gd name="connsiteY9" fmla="*/ 96769 h 176719"/>
                <a:gd name="connsiteX10" fmla="*/ 362358 w 362530"/>
                <a:gd name="connsiteY10" fmla="*/ 12622 h 176719"/>
                <a:gd name="connsiteX11" fmla="*/ 349210 w 362530"/>
                <a:gd name="connsiteY11" fmla="*/ 0 h 1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2530" h="176719">
                  <a:moveTo>
                    <a:pt x="349210" y="0"/>
                  </a:moveTo>
                  <a:cubicBezTo>
                    <a:pt x="237715" y="526"/>
                    <a:pt x="126220" y="526"/>
                    <a:pt x="14726" y="526"/>
                  </a:cubicBezTo>
                  <a:cubicBezTo>
                    <a:pt x="10518" y="526"/>
                    <a:pt x="6311" y="1052"/>
                    <a:pt x="0" y="1578"/>
                  </a:cubicBezTo>
                  <a:cubicBezTo>
                    <a:pt x="4207" y="14726"/>
                    <a:pt x="8415" y="25244"/>
                    <a:pt x="11044" y="36288"/>
                  </a:cubicBezTo>
                  <a:cubicBezTo>
                    <a:pt x="13148" y="45229"/>
                    <a:pt x="17881" y="47859"/>
                    <a:pt x="26822" y="47859"/>
                  </a:cubicBezTo>
                  <a:cubicBezTo>
                    <a:pt x="57325" y="47859"/>
                    <a:pt x="88354" y="48910"/>
                    <a:pt x="118858" y="49436"/>
                  </a:cubicBezTo>
                  <a:cubicBezTo>
                    <a:pt x="126220" y="49436"/>
                    <a:pt x="129902" y="52066"/>
                    <a:pt x="132531" y="59429"/>
                  </a:cubicBezTo>
                  <a:cubicBezTo>
                    <a:pt x="137265" y="73629"/>
                    <a:pt x="141998" y="88354"/>
                    <a:pt x="147783" y="102028"/>
                  </a:cubicBezTo>
                  <a:cubicBezTo>
                    <a:pt x="165664" y="145153"/>
                    <a:pt x="195116" y="173027"/>
                    <a:pt x="243500" y="176183"/>
                  </a:cubicBezTo>
                  <a:cubicBezTo>
                    <a:pt x="300299" y="180390"/>
                    <a:pt x="346580" y="160405"/>
                    <a:pt x="357624" y="96769"/>
                  </a:cubicBezTo>
                  <a:cubicBezTo>
                    <a:pt x="362358" y="69421"/>
                    <a:pt x="360780" y="41022"/>
                    <a:pt x="362358" y="12622"/>
                  </a:cubicBezTo>
                  <a:cubicBezTo>
                    <a:pt x="363410" y="3156"/>
                    <a:pt x="359728" y="0"/>
                    <a:pt x="349210" y="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11C1FE8-868B-4F33-A4E7-9DBE2B923DED}"/>
              </a:ext>
            </a:extLst>
          </p:cNvPr>
          <p:cNvSpPr txBox="1"/>
          <p:nvPr/>
        </p:nvSpPr>
        <p:spPr>
          <a:xfrm>
            <a:off x="2785485" y="3358865"/>
            <a:ext cx="3820609" cy="1292662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We Create</a:t>
            </a:r>
          </a:p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Quality Professional </a:t>
            </a:r>
          </a:p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PPT Presentation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56298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DD3212FE-4307-4964-AE2E-5D13791168BA}"/>
              </a:ext>
            </a:extLst>
          </p:cNvPr>
          <p:cNvGrpSpPr/>
          <p:nvPr/>
        </p:nvGrpSpPr>
        <p:grpSpPr>
          <a:xfrm>
            <a:off x="4509981" y="2177043"/>
            <a:ext cx="3149798" cy="3148183"/>
            <a:chOff x="4574848" y="1897856"/>
            <a:chExt cx="3028217" cy="3026664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853675A-9B14-41A1-B3C9-8C48806AD965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18AD6E9-7522-494E-9997-40D9818BC4C4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6EC545D-64A2-434E-BD8C-55F9CA4E7DCB}"/>
              </a:ext>
            </a:extLst>
          </p:cNvPr>
          <p:cNvGrpSpPr/>
          <p:nvPr/>
        </p:nvGrpSpPr>
        <p:grpSpPr>
          <a:xfrm>
            <a:off x="3866112" y="2997302"/>
            <a:ext cx="4326766" cy="2843926"/>
            <a:chOff x="2342111" y="3039830"/>
            <a:chExt cx="4326766" cy="2843926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" name="Block Arc 37">
              <a:extLst>
                <a:ext uri="{FF2B5EF4-FFF2-40B4-BE49-F238E27FC236}">
                  <a16:creationId xmlns:a16="http://schemas.microsoft.com/office/drawing/2014/main" id="{E2C2F7A8-F74B-47A3-BCC4-689C75C13A00}"/>
                </a:ext>
              </a:extLst>
            </p:cNvPr>
            <p:cNvSpPr/>
            <p:nvPr/>
          </p:nvSpPr>
          <p:spPr>
            <a:xfrm rot="6256377" flipH="1" flipV="1">
              <a:off x="2244391" y="3361854"/>
              <a:ext cx="985957" cy="509038"/>
            </a:xfrm>
            <a:custGeom>
              <a:avLst/>
              <a:gdLst/>
              <a:ahLst/>
              <a:cxnLst/>
              <a:rect l="l" t="t" r="r" b="b"/>
              <a:pathLst>
                <a:path w="985957" h="509038">
                  <a:moveTo>
                    <a:pt x="985957" y="503056"/>
                  </a:moveTo>
                  <a:cubicBezTo>
                    <a:pt x="942220" y="497776"/>
                    <a:pt x="896993" y="499225"/>
                    <a:pt x="851805" y="509038"/>
                  </a:cubicBezTo>
                  <a:cubicBezTo>
                    <a:pt x="643248" y="258146"/>
                    <a:pt x="331813" y="110489"/>
                    <a:pt x="231" y="111177"/>
                  </a:cubicBezTo>
                  <a:lnTo>
                    <a:pt x="0" y="3"/>
                  </a:lnTo>
                  <a:cubicBezTo>
                    <a:pt x="392438" y="-812"/>
                    <a:pt x="759230" y="187213"/>
                    <a:pt x="985957" y="503056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" name="Rectangle 38">
              <a:extLst>
                <a:ext uri="{FF2B5EF4-FFF2-40B4-BE49-F238E27FC236}">
                  <a16:creationId xmlns:a16="http://schemas.microsoft.com/office/drawing/2014/main" id="{1A5229B6-72F0-456C-9AA9-8C3B06CDEC6E}"/>
                </a:ext>
              </a:extLst>
            </p:cNvPr>
            <p:cNvSpPr/>
            <p:nvPr/>
          </p:nvSpPr>
          <p:spPr>
            <a:xfrm rot="19185974">
              <a:off x="6173969" y="4001220"/>
              <a:ext cx="110305" cy="515283"/>
            </a:xfrm>
            <a:custGeom>
              <a:avLst/>
              <a:gdLst/>
              <a:ahLst/>
              <a:cxnLst/>
              <a:rect l="l" t="t" r="r" b="b"/>
              <a:pathLst>
                <a:path w="110305" h="515283">
                  <a:moveTo>
                    <a:pt x="110305" y="0"/>
                  </a:moveTo>
                  <a:lnTo>
                    <a:pt x="110304" y="515283"/>
                  </a:lnTo>
                  <a:lnTo>
                    <a:pt x="0" y="515283"/>
                  </a:lnTo>
                  <a:lnTo>
                    <a:pt x="0" y="98288"/>
                  </a:lnTo>
                  <a:cubicBezTo>
                    <a:pt x="38480" y="68162"/>
                    <a:pt x="75378" y="35439"/>
                    <a:pt x="110305" y="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30B1B33-4EE6-4D82-B3B1-7170CC2157EA}"/>
                </a:ext>
              </a:extLst>
            </p:cNvPr>
            <p:cNvSpPr/>
            <p:nvPr userDrawn="1"/>
          </p:nvSpPr>
          <p:spPr>
            <a:xfrm>
              <a:off x="3749238" y="3445177"/>
              <a:ext cx="443765" cy="443765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latin typeface="Arial" pitchFamily="34" charset="0"/>
                <a:cs typeface="Arial" pitchFamily="34" charset="0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B4895F-7819-4A5D-880B-73D74D5FB57D}"/>
                </a:ext>
              </a:extLst>
            </p:cNvPr>
            <p:cNvGrpSpPr/>
            <p:nvPr userDrawn="1"/>
          </p:nvGrpSpPr>
          <p:grpSpPr>
            <a:xfrm rot="1800000">
              <a:off x="4671527" y="3039830"/>
              <a:ext cx="1741003" cy="2036616"/>
              <a:chOff x="323528" y="2428935"/>
              <a:chExt cx="1477349" cy="1728195"/>
            </a:xfrm>
          </p:grpSpPr>
          <p:sp>
            <p:nvSpPr>
              <p:cNvPr id="14" name="Freeform 36">
                <a:extLst>
                  <a:ext uri="{FF2B5EF4-FFF2-40B4-BE49-F238E27FC236}">
                    <a16:creationId xmlns:a16="http://schemas.microsoft.com/office/drawing/2014/main" id="{C9F4E65F-EF2A-4C0F-875A-B232969F1CCF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33606" y="3414044"/>
                <a:ext cx="1261518" cy="743086"/>
              </a:xfrm>
              <a:custGeom>
                <a:avLst/>
                <a:gdLst/>
                <a:ahLst/>
                <a:cxnLst/>
                <a:rect l="l" t="t" r="r" b="b"/>
                <a:pathLst>
                  <a:path w="1255887" h="739769">
                    <a:moveTo>
                      <a:pt x="0" y="0"/>
                    </a:moveTo>
                    <a:lnTo>
                      <a:pt x="101935" y="0"/>
                    </a:lnTo>
                    <a:lnTo>
                      <a:pt x="126181" y="48492"/>
                    </a:lnTo>
                    <a:lnTo>
                      <a:pt x="165558" y="135996"/>
                    </a:lnTo>
                    <a:lnTo>
                      <a:pt x="194726" y="204540"/>
                    </a:lnTo>
                    <a:lnTo>
                      <a:pt x="223893" y="276001"/>
                    </a:lnTo>
                    <a:lnTo>
                      <a:pt x="255978" y="341629"/>
                    </a:lnTo>
                    <a:lnTo>
                      <a:pt x="288062" y="408715"/>
                    </a:lnTo>
                    <a:lnTo>
                      <a:pt x="327439" y="467050"/>
                    </a:lnTo>
                    <a:lnTo>
                      <a:pt x="369732" y="522469"/>
                    </a:lnTo>
                    <a:lnTo>
                      <a:pt x="423693" y="567679"/>
                    </a:lnTo>
                    <a:lnTo>
                      <a:pt x="452861" y="588097"/>
                    </a:lnTo>
                    <a:lnTo>
                      <a:pt x="489320" y="612889"/>
                    </a:lnTo>
                    <a:lnTo>
                      <a:pt x="528697" y="631848"/>
                    </a:lnTo>
                    <a:lnTo>
                      <a:pt x="573907" y="646432"/>
                    </a:lnTo>
                    <a:lnTo>
                      <a:pt x="622034" y="655183"/>
                    </a:lnTo>
                    <a:lnTo>
                      <a:pt x="674536" y="649349"/>
                    </a:lnTo>
                    <a:lnTo>
                      <a:pt x="741622" y="628932"/>
                    </a:lnTo>
                    <a:lnTo>
                      <a:pt x="799957" y="599764"/>
                    </a:lnTo>
                    <a:lnTo>
                      <a:pt x="849543" y="561846"/>
                    </a:lnTo>
                    <a:lnTo>
                      <a:pt x="894753" y="519552"/>
                    </a:lnTo>
                    <a:lnTo>
                      <a:pt x="935588" y="469967"/>
                    </a:lnTo>
                    <a:lnTo>
                      <a:pt x="969131" y="416007"/>
                    </a:lnTo>
                    <a:lnTo>
                      <a:pt x="998298" y="357671"/>
                    </a:lnTo>
                    <a:lnTo>
                      <a:pt x="1027466" y="296419"/>
                    </a:lnTo>
                    <a:lnTo>
                      <a:pt x="1053717" y="236625"/>
                    </a:lnTo>
                    <a:lnTo>
                      <a:pt x="1081427" y="175372"/>
                    </a:lnTo>
                    <a:lnTo>
                      <a:pt x="1107678" y="111203"/>
                    </a:lnTo>
                    <a:lnTo>
                      <a:pt x="1159187" y="0"/>
                    </a:lnTo>
                    <a:lnTo>
                      <a:pt x="1255887" y="0"/>
                    </a:lnTo>
                    <a:lnTo>
                      <a:pt x="1250600" y="10574"/>
                    </a:lnTo>
                    <a:lnTo>
                      <a:pt x="1218515" y="74743"/>
                    </a:lnTo>
                    <a:lnTo>
                      <a:pt x="1186431" y="140371"/>
                    </a:lnTo>
                    <a:lnTo>
                      <a:pt x="1160180" y="207457"/>
                    </a:lnTo>
                    <a:lnTo>
                      <a:pt x="1131012" y="273084"/>
                    </a:lnTo>
                    <a:lnTo>
                      <a:pt x="1101844" y="337254"/>
                    </a:lnTo>
                    <a:lnTo>
                      <a:pt x="1072676" y="399964"/>
                    </a:lnTo>
                    <a:lnTo>
                      <a:pt x="1040592" y="458300"/>
                    </a:lnTo>
                    <a:lnTo>
                      <a:pt x="1004132" y="515177"/>
                    </a:lnTo>
                    <a:lnTo>
                      <a:pt x="964755" y="567679"/>
                    </a:lnTo>
                    <a:lnTo>
                      <a:pt x="919545" y="615806"/>
                    </a:lnTo>
                    <a:lnTo>
                      <a:pt x="868502" y="655183"/>
                    </a:lnTo>
                    <a:lnTo>
                      <a:pt x="810166" y="690184"/>
                    </a:lnTo>
                    <a:lnTo>
                      <a:pt x="744539" y="719352"/>
                    </a:lnTo>
                    <a:lnTo>
                      <a:pt x="670161" y="736852"/>
                    </a:lnTo>
                    <a:lnTo>
                      <a:pt x="605991" y="739769"/>
                    </a:lnTo>
                    <a:lnTo>
                      <a:pt x="544739" y="732477"/>
                    </a:lnTo>
                    <a:lnTo>
                      <a:pt x="489320" y="710601"/>
                    </a:lnTo>
                    <a:lnTo>
                      <a:pt x="436818" y="687267"/>
                    </a:lnTo>
                    <a:lnTo>
                      <a:pt x="391608" y="658099"/>
                    </a:lnTo>
                    <a:lnTo>
                      <a:pt x="353690" y="631848"/>
                    </a:lnTo>
                    <a:lnTo>
                      <a:pt x="308480" y="591013"/>
                    </a:lnTo>
                    <a:lnTo>
                      <a:pt x="269103" y="544345"/>
                    </a:lnTo>
                    <a:lnTo>
                      <a:pt x="237019" y="490385"/>
                    </a:lnTo>
                    <a:lnTo>
                      <a:pt x="207851" y="434966"/>
                    </a:lnTo>
                    <a:lnTo>
                      <a:pt x="181600" y="376630"/>
                    </a:lnTo>
                    <a:lnTo>
                      <a:pt x="155349" y="315378"/>
                    </a:lnTo>
                    <a:lnTo>
                      <a:pt x="115972" y="227874"/>
                    </a:lnTo>
                    <a:lnTo>
                      <a:pt x="70762" y="140371"/>
                    </a:lnTo>
                    <a:lnTo>
                      <a:pt x="25552" y="5286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5" name="Freeform 36">
                <a:extLst>
                  <a:ext uri="{FF2B5EF4-FFF2-40B4-BE49-F238E27FC236}">
                    <a16:creationId xmlns:a16="http://schemas.microsoft.com/office/drawing/2014/main" id="{A3D9082D-8F33-4BDD-A5F4-282F1F63BEF1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323528" y="2428935"/>
                <a:ext cx="1477349" cy="988423"/>
              </a:xfrm>
              <a:custGeom>
                <a:avLst/>
                <a:gdLst/>
                <a:ahLst/>
                <a:cxnLst/>
                <a:rect l="l" t="t" r="r" b="b"/>
                <a:pathLst>
                  <a:path w="1608138" h="1075928">
                    <a:moveTo>
                      <a:pt x="1012825" y="4763"/>
                    </a:moveTo>
                    <a:lnTo>
                      <a:pt x="1062038" y="4763"/>
                    </a:lnTo>
                    <a:lnTo>
                      <a:pt x="1108075" y="17463"/>
                    </a:lnTo>
                    <a:lnTo>
                      <a:pt x="1157288" y="36513"/>
                    </a:lnTo>
                    <a:lnTo>
                      <a:pt x="1201738" y="57150"/>
                    </a:lnTo>
                    <a:lnTo>
                      <a:pt x="1241425" y="74613"/>
                    </a:lnTo>
                    <a:lnTo>
                      <a:pt x="1301750" y="106363"/>
                    </a:lnTo>
                    <a:lnTo>
                      <a:pt x="1365250" y="149225"/>
                    </a:lnTo>
                    <a:lnTo>
                      <a:pt x="1423988" y="198438"/>
                    </a:lnTo>
                    <a:lnTo>
                      <a:pt x="1474788" y="258763"/>
                    </a:lnTo>
                    <a:lnTo>
                      <a:pt x="1520826" y="328613"/>
                    </a:lnTo>
                    <a:lnTo>
                      <a:pt x="1558926" y="406400"/>
                    </a:lnTo>
                    <a:lnTo>
                      <a:pt x="1587501" y="490538"/>
                    </a:lnTo>
                    <a:lnTo>
                      <a:pt x="1604963" y="579438"/>
                    </a:lnTo>
                    <a:lnTo>
                      <a:pt x="1608138" y="677863"/>
                    </a:lnTo>
                    <a:lnTo>
                      <a:pt x="1597026" y="779463"/>
                    </a:lnTo>
                    <a:lnTo>
                      <a:pt x="1576388" y="865188"/>
                    </a:lnTo>
                    <a:lnTo>
                      <a:pt x="1547813" y="942975"/>
                    </a:lnTo>
                    <a:lnTo>
                      <a:pt x="1516063" y="1017588"/>
                    </a:lnTo>
                    <a:lnTo>
                      <a:pt x="1486893" y="1075928"/>
                    </a:lnTo>
                    <a:lnTo>
                      <a:pt x="1381632" y="1075928"/>
                    </a:lnTo>
                    <a:lnTo>
                      <a:pt x="1495426" y="830263"/>
                    </a:lnTo>
                    <a:lnTo>
                      <a:pt x="1506538" y="762000"/>
                    </a:lnTo>
                    <a:lnTo>
                      <a:pt x="1509713" y="685800"/>
                    </a:lnTo>
                    <a:lnTo>
                      <a:pt x="1506538" y="608013"/>
                    </a:lnTo>
                    <a:lnTo>
                      <a:pt x="1495426" y="536575"/>
                    </a:lnTo>
                    <a:lnTo>
                      <a:pt x="1477963" y="466725"/>
                    </a:lnTo>
                    <a:lnTo>
                      <a:pt x="1457326" y="403225"/>
                    </a:lnTo>
                    <a:lnTo>
                      <a:pt x="1431926" y="354013"/>
                    </a:lnTo>
                    <a:lnTo>
                      <a:pt x="1389063" y="296863"/>
                    </a:lnTo>
                    <a:lnTo>
                      <a:pt x="1336675" y="239713"/>
                    </a:lnTo>
                    <a:lnTo>
                      <a:pt x="1273175" y="190500"/>
                    </a:lnTo>
                    <a:lnTo>
                      <a:pt x="1201738" y="149225"/>
                    </a:lnTo>
                    <a:lnTo>
                      <a:pt x="1125538" y="127000"/>
                    </a:lnTo>
                    <a:lnTo>
                      <a:pt x="1096963" y="123825"/>
                    </a:lnTo>
                    <a:lnTo>
                      <a:pt x="1071563" y="131763"/>
                    </a:lnTo>
                    <a:lnTo>
                      <a:pt x="1042988" y="138113"/>
                    </a:lnTo>
                    <a:lnTo>
                      <a:pt x="1012825" y="146050"/>
                    </a:lnTo>
                    <a:lnTo>
                      <a:pt x="981075" y="144463"/>
                    </a:lnTo>
                    <a:lnTo>
                      <a:pt x="966788" y="127000"/>
                    </a:lnTo>
                    <a:lnTo>
                      <a:pt x="958850" y="100013"/>
                    </a:lnTo>
                    <a:lnTo>
                      <a:pt x="955675" y="71438"/>
                    </a:lnTo>
                    <a:lnTo>
                      <a:pt x="962025" y="42863"/>
                    </a:lnTo>
                    <a:lnTo>
                      <a:pt x="966788" y="17463"/>
                    </a:lnTo>
                    <a:close/>
                    <a:moveTo>
                      <a:pt x="595313" y="0"/>
                    </a:moveTo>
                    <a:lnTo>
                      <a:pt x="638175" y="4763"/>
                    </a:lnTo>
                    <a:lnTo>
                      <a:pt x="644525" y="7938"/>
                    </a:lnTo>
                    <a:lnTo>
                      <a:pt x="649288" y="11113"/>
                    </a:lnTo>
                    <a:lnTo>
                      <a:pt x="652463" y="14288"/>
                    </a:lnTo>
                    <a:lnTo>
                      <a:pt x="655638" y="14288"/>
                    </a:lnTo>
                    <a:lnTo>
                      <a:pt x="658813" y="19050"/>
                    </a:lnTo>
                    <a:lnTo>
                      <a:pt x="663575" y="25400"/>
                    </a:lnTo>
                    <a:lnTo>
                      <a:pt x="676275" y="53975"/>
                    </a:lnTo>
                    <a:lnTo>
                      <a:pt x="676275" y="85725"/>
                    </a:lnTo>
                    <a:lnTo>
                      <a:pt x="666750" y="114300"/>
                    </a:lnTo>
                    <a:lnTo>
                      <a:pt x="649288" y="138113"/>
                    </a:lnTo>
                    <a:lnTo>
                      <a:pt x="617538" y="149225"/>
                    </a:lnTo>
                    <a:lnTo>
                      <a:pt x="585788" y="149225"/>
                    </a:lnTo>
                    <a:lnTo>
                      <a:pt x="550863" y="141288"/>
                    </a:lnTo>
                    <a:lnTo>
                      <a:pt x="517525" y="131763"/>
                    </a:lnTo>
                    <a:lnTo>
                      <a:pt x="479425" y="128588"/>
                    </a:lnTo>
                    <a:lnTo>
                      <a:pt x="441325" y="131763"/>
                    </a:lnTo>
                    <a:lnTo>
                      <a:pt x="360363" y="158750"/>
                    </a:lnTo>
                    <a:lnTo>
                      <a:pt x="292100" y="198438"/>
                    </a:lnTo>
                    <a:lnTo>
                      <a:pt x="231775" y="250825"/>
                    </a:lnTo>
                    <a:lnTo>
                      <a:pt x="182563" y="307975"/>
                    </a:lnTo>
                    <a:lnTo>
                      <a:pt x="141288" y="377825"/>
                    </a:lnTo>
                    <a:lnTo>
                      <a:pt x="109538" y="455613"/>
                    </a:lnTo>
                    <a:lnTo>
                      <a:pt x="98425" y="512763"/>
                    </a:lnTo>
                    <a:lnTo>
                      <a:pt x="92075" y="576263"/>
                    </a:lnTo>
                    <a:lnTo>
                      <a:pt x="95250" y="642938"/>
                    </a:lnTo>
                    <a:lnTo>
                      <a:pt x="101600" y="709613"/>
                    </a:lnTo>
                    <a:lnTo>
                      <a:pt x="109538" y="773113"/>
                    </a:lnTo>
                    <a:lnTo>
                      <a:pt x="123825" y="825500"/>
                    </a:lnTo>
                    <a:lnTo>
                      <a:pt x="161925" y="928688"/>
                    </a:lnTo>
                    <a:lnTo>
                      <a:pt x="207963" y="1030288"/>
                    </a:lnTo>
                    <a:lnTo>
                      <a:pt x="230783" y="1075928"/>
                    </a:lnTo>
                    <a:lnTo>
                      <a:pt x="119823" y="1075928"/>
                    </a:lnTo>
                    <a:lnTo>
                      <a:pt x="101600" y="1038225"/>
                    </a:lnTo>
                    <a:lnTo>
                      <a:pt x="60325" y="938213"/>
                    </a:lnTo>
                    <a:lnTo>
                      <a:pt x="28575" y="830263"/>
                    </a:lnTo>
                    <a:lnTo>
                      <a:pt x="14288" y="769938"/>
                    </a:lnTo>
                    <a:lnTo>
                      <a:pt x="6350" y="700088"/>
                    </a:lnTo>
                    <a:lnTo>
                      <a:pt x="0" y="628650"/>
                    </a:lnTo>
                    <a:lnTo>
                      <a:pt x="0" y="554038"/>
                    </a:lnTo>
                    <a:lnTo>
                      <a:pt x="9525" y="487363"/>
                    </a:lnTo>
                    <a:lnTo>
                      <a:pt x="23813" y="423863"/>
                    </a:lnTo>
                    <a:lnTo>
                      <a:pt x="52388" y="342900"/>
                    </a:lnTo>
                    <a:lnTo>
                      <a:pt x="95250" y="271463"/>
                    </a:lnTo>
                    <a:lnTo>
                      <a:pt x="144463" y="204788"/>
                    </a:lnTo>
                    <a:lnTo>
                      <a:pt x="204788" y="146050"/>
                    </a:lnTo>
                    <a:lnTo>
                      <a:pt x="271463" y="96838"/>
                    </a:lnTo>
                    <a:lnTo>
                      <a:pt x="346075" y="63500"/>
                    </a:lnTo>
                    <a:lnTo>
                      <a:pt x="395288" y="49213"/>
                    </a:lnTo>
                    <a:lnTo>
                      <a:pt x="447675" y="36513"/>
                    </a:lnTo>
                    <a:lnTo>
                      <a:pt x="500063" y="28575"/>
                    </a:lnTo>
                    <a:lnTo>
                      <a:pt x="549275" y="1746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>
                  <a:latin typeface="Arial" pitchFamily="34" charset="0"/>
                  <a:cs typeface="Arial" pitchFamily="34" charset="0"/>
                </a:endParaRPr>
              </a:p>
            </p:txBody>
          </p:sp>
        </p:grpSp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353017FA-79B2-493A-AAA1-A01F5972551F}"/>
                </a:ext>
              </a:extLst>
            </p:cNvPr>
            <p:cNvSpPr/>
            <p:nvPr userDrawn="1"/>
          </p:nvSpPr>
          <p:spPr>
            <a:xfrm rot="11393895">
              <a:off x="4917292" y="4132171"/>
              <a:ext cx="1751585" cy="1751585"/>
            </a:xfrm>
            <a:prstGeom prst="blockArc">
              <a:avLst>
                <a:gd name="adj1" fmla="val 7560849"/>
                <a:gd name="adj2" fmla="val 11645"/>
                <a:gd name="adj3" fmla="val 641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" name="Block Arc 9">
              <a:extLst>
                <a:ext uri="{FF2B5EF4-FFF2-40B4-BE49-F238E27FC236}">
                  <a16:creationId xmlns:a16="http://schemas.microsoft.com/office/drawing/2014/main" id="{552953C9-2712-4790-A52A-BA4BC5193BAB}"/>
                </a:ext>
              </a:extLst>
            </p:cNvPr>
            <p:cNvSpPr/>
            <p:nvPr userDrawn="1"/>
          </p:nvSpPr>
          <p:spPr>
            <a:xfrm rot="16200000">
              <a:off x="3627701" y="3323641"/>
              <a:ext cx="686839" cy="686839"/>
            </a:xfrm>
            <a:prstGeom prst="blockArc">
              <a:avLst>
                <a:gd name="adj1" fmla="val 10678508"/>
                <a:gd name="adj2" fmla="val 10599768"/>
                <a:gd name="adj3" fmla="val 6786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" name="Block Arc 10">
              <a:extLst>
                <a:ext uri="{FF2B5EF4-FFF2-40B4-BE49-F238E27FC236}">
                  <a16:creationId xmlns:a16="http://schemas.microsoft.com/office/drawing/2014/main" id="{6CE5BBEE-4B2B-4CEB-AF44-AD1B89B397A7}"/>
                </a:ext>
              </a:extLst>
            </p:cNvPr>
            <p:cNvSpPr/>
            <p:nvPr/>
          </p:nvSpPr>
          <p:spPr>
            <a:xfrm rot="11709428">
              <a:off x="2342111" y="3372937"/>
              <a:ext cx="1751585" cy="1751585"/>
            </a:xfrm>
            <a:prstGeom prst="blockArc">
              <a:avLst>
                <a:gd name="adj1" fmla="val 17343917"/>
                <a:gd name="adj2" fmla="val 11645"/>
                <a:gd name="adj3" fmla="val 641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Block Arc 11">
              <a:extLst>
                <a:ext uri="{FF2B5EF4-FFF2-40B4-BE49-F238E27FC236}">
                  <a16:creationId xmlns:a16="http://schemas.microsoft.com/office/drawing/2014/main" id="{8CAF2BDE-3AB2-4595-9F16-FFC5D9F8F166}"/>
                </a:ext>
              </a:extLst>
            </p:cNvPr>
            <p:cNvSpPr/>
            <p:nvPr/>
          </p:nvSpPr>
          <p:spPr>
            <a:xfrm rot="7548487">
              <a:off x="2339074" y="3403029"/>
              <a:ext cx="1751585" cy="1679257"/>
            </a:xfrm>
            <a:prstGeom prst="blockArc">
              <a:avLst>
                <a:gd name="adj1" fmla="val 15487191"/>
                <a:gd name="adj2" fmla="val 11645"/>
                <a:gd name="adj3" fmla="val 6412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" name="Block Arc 12">
              <a:extLst>
                <a:ext uri="{FF2B5EF4-FFF2-40B4-BE49-F238E27FC236}">
                  <a16:creationId xmlns:a16="http://schemas.microsoft.com/office/drawing/2014/main" id="{594EA76D-90A0-415C-AF1D-2B18EF6F3166}"/>
                </a:ext>
              </a:extLst>
            </p:cNvPr>
            <p:cNvSpPr/>
            <p:nvPr/>
          </p:nvSpPr>
          <p:spPr>
            <a:xfrm rot="5400000">
              <a:off x="2333003" y="3403029"/>
              <a:ext cx="1751585" cy="1679257"/>
            </a:xfrm>
            <a:prstGeom prst="blockArc">
              <a:avLst>
                <a:gd name="adj1" fmla="val 15019300"/>
                <a:gd name="adj2" fmla="val 17775969"/>
                <a:gd name="adj3" fmla="val 6203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1">
                <a:solidFill>
                  <a:schemeClr val="tx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D7B6510-9E40-4170-9941-1DE949EB2EE9}"/>
              </a:ext>
            </a:extLst>
          </p:cNvPr>
          <p:cNvGrpSpPr/>
          <p:nvPr/>
        </p:nvGrpSpPr>
        <p:grpSpPr>
          <a:xfrm>
            <a:off x="914406" y="4276118"/>
            <a:ext cx="2450290" cy="1846659"/>
            <a:chOff x="2551704" y="4283314"/>
            <a:chExt cx="927764" cy="184665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7ADE463-7574-4BF6-ABC9-5DDFD5E8FE21}"/>
                </a:ext>
              </a:extLst>
            </p:cNvPr>
            <p:cNvSpPr txBox="1"/>
            <p:nvPr/>
          </p:nvSpPr>
          <p:spPr>
            <a:xfrm>
              <a:off x="2551704" y="4560313"/>
              <a:ext cx="92689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Reputation. Get a modern PowerPoint  Presentation that is beautifully designed.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A2B2377-7A7D-4C64-97D8-5357D7394777}"/>
                </a:ext>
              </a:extLst>
            </p:cNvPr>
            <p:cNvSpPr txBox="1"/>
            <p:nvPr/>
          </p:nvSpPr>
          <p:spPr>
            <a:xfrm>
              <a:off x="2551704" y="4283314"/>
              <a:ext cx="927764" cy="276999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DF22986-1B50-488C-A886-0C16CC51E211}"/>
              </a:ext>
            </a:extLst>
          </p:cNvPr>
          <p:cNvGrpSpPr/>
          <p:nvPr/>
        </p:nvGrpSpPr>
        <p:grpSpPr>
          <a:xfrm>
            <a:off x="914404" y="1828046"/>
            <a:ext cx="2448002" cy="1846659"/>
            <a:chOff x="2551704" y="4283314"/>
            <a:chExt cx="926898" cy="184665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AADBD1C-62C9-4E2B-A94E-8092E2934A72}"/>
                </a:ext>
              </a:extLst>
            </p:cNvPr>
            <p:cNvSpPr txBox="1"/>
            <p:nvPr/>
          </p:nvSpPr>
          <p:spPr>
            <a:xfrm>
              <a:off x="2551705" y="4560313"/>
              <a:ext cx="926897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Reputation. Get a modern PowerPoint  Presentation that is beautifully designed.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E41CC40-EE7C-4ACA-AB0C-4D74B43D4152}"/>
                </a:ext>
              </a:extLst>
            </p:cNvPr>
            <p:cNvSpPr txBox="1"/>
            <p:nvPr/>
          </p:nvSpPr>
          <p:spPr>
            <a:xfrm>
              <a:off x="2551704" y="4283314"/>
              <a:ext cx="926897" cy="276999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C97766F-0970-4C11-8F26-167C78207B2C}"/>
              </a:ext>
            </a:extLst>
          </p:cNvPr>
          <p:cNvGrpSpPr/>
          <p:nvPr/>
        </p:nvGrpSpPr>
        <p:grpSpPr>
          <a:xfrm>
            <a:off x="8806293" y="4276118"/>
            <a:ext cx="2448003" cy="1846659"/>
            <a:chOff x="2551704" y="4283314"/>
            <a:chExt cx="935720" cy="184665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764FF06-E753-49EE-BC5C-6AA9E3C3A3E3}"/>
                </a:ext>
              </a:extLst>
            </p:cNvPr>
            <p:cNvSpPr txBox="1"/>
            <p:nvPr/>
          </p:nvSpPr>
          <p:spPr>
            <a:xfrm>
              <a:off x="2551704" y="4560313"/>
              <a:ext cx="93571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 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0CCCE96-7955-4465-B358-A20C1607CFBF}"/>
                </a:ext>
              </a:extLst>
            </p:cNvPr>
            <p:cNvSpPr txBox="1"/>
            <p:nvPr/>
          </p:nvSpPr>
          <p:spPr>
            <a:xfrm>
              <a:off x="2551705" y="4283314"/>
              <a:ext cx="935719" cy="276999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40744F5-7463-4B44-945A-8C90EF8B2DB6}"/>
              </a:ext>
            </a:extLst>
          </p:cNvPr>
          <p:cNvGrpSpPr/>
          <p:nvPr/>
        </p:nvGrpSpPr>
        <p:grpSpPr>
          <a:xfrm>
            <a:off x="8806293" y="1828046"/>
            <a:ext cx="2448003" cy="1846659"/>
            <a:chOff x="2551704" y="4283314"/>
            <a:chExt cx="935720" cy="1846659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AE61092-6378-4C82-993C-4CBB9331E15C}"/>
                </a:ext>
              </a:extLst>
            </p:cNvPr>
            <p:cNvSpPr txBox="1"/>
            <p:nvPr/>
          </p:nvSpPr>
          <p:spPr>
            <a:xfrm>
              <a:off x="2551704" y="4560313"/>
              <a:ext cx="935719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  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4CB280E-F3B6-43D2-B0EB-A686CDCCBD4E}"/>
                </a:ext>
              </a:extLst>
            </p:cNvPr>
            <p:cNvSpPr txBox="1"/>
            <p:nvPr/>
          </p:nvSpPr>
          <p:spPr>
            <a:xfrm>
              <a:off x="2551705" y="4283314"/>
              <a:ext cx="935719" cy="276999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" name="Bent Arrow 9">
            <a:extLst>
              <a:ext uri="{FF2B5EF4-FFF2-40B4-BE49-F238E27FC236}">
                <a16:creationId xmlns:a16="http://schemas.microsoft.com/office/drawing/2014/main" id="{724EC3E2-1734-48AB-AAAC-8279AF2DAF85}"/>
              </a:ext>
            </a:extLst>
          </p:cNvPr>
          <p:cNvSpPr/>
          <p:nvPr/>
        </p:nvSpPr>
        <p:spPr>
          <a:xfrm rot="16200000">
            <a:off x="4420470" y="3899342"/>
            <a:ext cx="719997" cy="1584002"/>
          </a:xfrm>
          <a:prstGeom prst="bentArrow">
            <a:avLst>
              <a:gd name="adj1" fmla="val 15772"/>
              <a:gd name="adj2" fmla="val 17802"/>
              <a:gd name="adj3" fmla="val 28740"/>
              <a:gd name="adj4" fmla="val 27522"/>
            </a:avLst>
          </a:prstGeom>
          <a:pattFill prst="dkUp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7" name="Bent Arrow 52">
            <a:extLst>
              <a:ext uri="{FF2B5EF4-FFF2-40B4-BE49-F238E27FC236}">
                <a16:creationId xmlns:a16="http://schemas.microsoft.com/office/drawing/2014/main" id="{92F6FB16-C666-4836-8B95-695F4A7E564B}"/>
              </a:ext>
            </a:extLst>
          </p:cNvPr>
          <p:cNvSpPr/>
          <p:nvPr/>
        </p:nvSpPr>
        <p:spPr>
          <a:xfrm rot="10800000">
            <a:off x="6572891" y="4398746"/>
            <a:ext cx="1584002" cy="719997"/>
          </a:xfrm>
          <a:prstGeom prst="bentArrow">
            <a:avLst>
              <a:gd name="adj1" fmla="val 15909"/>
              <a:gd name="adj2" fmla="val 18319"/>
              <a:gd name="adj3" fmla="val 28663"/>
              <a:gd name="adj4" fmla="val 29876"/>
            </a:avLst>
          </a:prstGeom>
          <a:pattFill prst="dkUp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sp>
        <p:nvSpPr>
          <p:cNvPr id="8" name="Bent Arrow 9">
            <a:extLst>
              <a:ext uri="{FF2B5EF4-FFF2-40B4-BE49-F238E27FC236}">
                <a16:creationId xmlns:a16="http://schemas.microsoft.com/office/drawing/2014/main" id="{7464B651-ABFC-43D4-99D2-3CE82F05D7EA}"/>
              </a:ext>
            </a:extLst>
          </p:cNvPr>
          <p:cNvSpPr/>
          <p:nvPr/>
        </p:nvSpPr>
        <p:spPr>
          <a:xfrm rot="5400000">
            <a:off x="7065311" y="2280160"/>
            <a:ext cx="719997" cy="1584002"/>
          </a:xfrm>
          <a:prstGeom prst="bentArrow">
            <a:avLst>
              <a:gd name="adj1" fmla="val 15772"/>
              <a:gd name="adj2" fmla="val 17802"/>
              <a:gd name="adj3" fmla="val 28740"/>
              <a:gd name="adj4" fmla="val 27522"/>
            </a:avLst>
          </a:prstGeom>
          <a:pattFill prst="dkUp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solidFill>
                <a:schemeClr val="tx1"/>
              </a:solidFill>
            </a:endParaRPr>
          </a:p>
        </p:txBody>
      </p:sp>
      <p:sp>
        <p:nvSpPr>
          <p:cNvPr id="9" name="Bent Arrow 52">
            <a:extLst>
              <a:ext uri="{FF2B5EF4-FFF2-40B4-BE49-F238E27FC236}">
                <a16:creationId xmlns:a16="http://schemas.microsoft.com/office/drawing/2014/main" id="{B5DF0D1E-948B-4C9B-AAB7-62CF2FFD7260}"/>
              </a:ext>
            </a:extLst>
          </p:cNvPr>
          <p:cNvSpPr/>
          <p:nvPr/>
        </p:nvSpPr>
        <p:spPr>
          <a:xfrm>
            <a:off x="4055653" y="2660997"/>
            <a:ext cx="1584002" cy="719997"/>
          </a:xfrm>
          <a:prstGeom prst="bentArrow">
            <a:avLst>
              <a:gd name="adj1" fmla="val 15909"/>
              <a:gd name="adj2" fmla="val 18319"/>
              <a:gd name="adj3" fmla="val 28663"/>
              <a:gd name="adj4" fmla="val 29876"/>
            </a:avLst>
          </a:prstGeom>
          <a:pattFill prst="dkUpDiag">
            <a:fgClr>
              <a:schemeClr val="bg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>
              <a:solidFill>
                <a:schemeClr val="tx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7F2A24A-DCE4-442D-8C3F-A524BAA08288}"/>
              </a:ext>
            </a:extLst>
          </p:cNvPr>
          <p:cNvGrpSpPr/>
          <p:nvPr/>
        </p:nvGrpSpPr>
        <p:grpSpPr>
          <a:xfrm>
            <a:off x="4739632" y="3819826"/>
            <a:ext cx="2712738" cy="696808"/>
            <a:chOff x="5328220" y="3089998"/>
            <a:chExt cx="1379637" cy="69680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22D925B-EE51-467B-AA3E-071D3B95C07D}"/>
                </a:ext>
              </a:extLst>
            </p:cNvPr>
            <p:cNvSpPr txBox="1"/>
            <p:nvPr/>
          </p:nvSpPr>
          <p:spPr>
            <a:xfrm>
              <a:off x="5328220" y="3089998"/>
              <a:ext cx="137963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3636127-F74F-453D-A007-A32C821E8DF5}"/>
                </a:ext>
              </a:extLst>
            </p:cNvPr>
            <p:cNvSpPr txBox="1"/>
            <p:nvPr/>
          </p:nvSpPr>
          <p:spPr>
            <a:xfrm>
              <a:off x="5334559" y="3417474"/>
              <a:ext cx="136695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E6B68FE-4B2F-422F-A22A-03FD0C376A4E}"/>
              </a:ext>
            </a:extLst>
          </p:cNvPr>
          <p:cNvGrpSpPr/>
          <p:nvPr/>
        </p:nvGrpSpPr>
        <p:grpSpPr>
          <a:xfrm>
            <a:off x="8691147" y="3508829"/>
            <a:ext cx="2687808" cy="770022"/>
            <a:chOff x="5210294" y="837292"/>
            <a:chExt cx="1750034" cy="51562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C978CBC-790F-47BD-949E-CED5127C1CE9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6084C42-B089-40D9-888E-94C785065C68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236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BA7ADB3-E219-4508-9168-ED3BF7C293BF}"/>
              </a:ext>
            </a:extLst>
          </p:cNvPr>
          <p:cNvGrpSpPr/>
          <p:nvPr/>
        </p:nvGrpSpPr>
        <p:grpSpPr>
          <a:xfrm>
            <a:off x="905346" y="3508828"/>
            <a:ext cx="2595558" cy="770022"/>
            <a:chOff x="5210294" y="837292"/>
            <a:chExt cx="1750034" cy="5156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33A76E-EDBA-4B05-9BD9-51266002B48B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B5F3BAA-3F95-40AD-B73B-4A1DC70A2A66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236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7CDB26F-CCA7-47CE-B1E5-16A62BC30775}"/>
              </a:ext>
            </a:extLst>
          </p:cNvPr>
          <p:cNvGrpSpPr/>
          <p:nvPr/>
        </p:nvGrpSpPr>
        <p:grpSpPr>
          <a:xfrm>
            <a:off x="4620958" y="5478818"/>
            <a:ext cx="2949234" cy="585357"/>
            <a:chOff x="5210294" y="837292"/>
            <a:chExt cx="1750034" cy="391969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FAEF8B5-E3A0-443E-B557-B2FB7BE789E9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2473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B0B75D6-140D-4C0A-AAF8-67DC0C6B896B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236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7AC07B4-DF87-47E0-B979-8ACDE3117948}"/>
              </a:ext>
            </a:extLst>
          </p:cNvPr>
          <p:cNvGrpSpPr/>
          <p:nvPr/>
        </p:nvGrpSpPr>
        <p:grpSpPr>
          <a:xfrm>
            <a:off x="4621384" y="1743570"/>
            <a:ext cx="2949234" cy="570092"/>
            <a:chOff x="5210294" y="837292"/>
            <a:chExt cx="1750034" cy="41077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C72164C-883A-4641-A56D-708C6F18BD5C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26611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19EC6E6-C534-466B-9FAA-C3DA68B7081C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330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sp>
        <p:nvSpPr>
          <p:cNvPr id="34" name="Oval 33">
            <a:extLst>
              <a:ext uri="{FF2B5EF4-FFF2-40B4-BE49-F238E27FC236}">
                <a16:creationId xmlns:a16="http://schemas.microsoft.com/office/drawing/2014/main" id="{26B7E365-178A-41F3-9240-75C4D8300D0C}"/>
              </a:ext>
            </a:extLst>
          </p:cNvPr>
          <p:cNvSpPr/>
          <p:nvPr/>
        </p:nvSpPr>
        <p:spPr>
          <a:xfrm>
            <a:off x="7764086" y="3527786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DF1F2FE-CA45-4DB5-8F82-C373A3AADC72}"/>
              </a:ext>
            </a:extLst>
          </p:cNvPr>
          <p:cNvSpPr/>
          <p:nvPr/>
        </p:nvSpPr>
        <p:spPr>
          <a:xfrm>
            <a:off x="5727147" y="2413147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F1D72750-9121-48EC-A974-C7D175DC5E0F}"/>
              </a:ext>
            </a:extLst>
          </p:cNvPr>
          <p:cNvSpPr/>
          <p:nvPr/>
        </p:nvSpPr>
        <p:spPr>
          <a:xfrm>
            <a:off x="5727147" y="4666516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134DCC3-B329-4CFC-843F-6E34358435AA}"/>
              </a:ext>
            </a:extLst>
          </p:cNvPr>
          <p:cNvSpPr/>
          <p:nvPr/>
        </p:nvSpPr>
        <p:spPr>
          <a:xfrm>
            <a:off x="3720380" y="3511575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8" name="Rounded Rectangle 25">
            <a:extLst>
              <a:ext uri="{FF2B5EF4-FFF2-40B4-BE49-F238E27FC236}">
                <a16:creationId xmlns:a16="http://schemas.microsoft.com/office/drawing/2014/main" id="{0A8853DE-5021-4FC7-8576-B869A8688B51}"/>
              </a:ext>
            </a:extLst>
          </p:cNvPr>
          <p:cNvSpPr/>
          <p:nvPr/>
        </p:nvSpPr>
        <p:spPr>
          <a:xfrm>
            <a:off x="7962253" y="3734950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Chord 32">
            <a:extLst>
              <a:ext uri="{FF2B5EF4-FFF2-40B4-BE49-F238E27FC236}">
                <a16:creationId xmlns:a16="http://schemas.microsoft.com/office/drawing/2014/main" id="{2CCFE518-4A5F-4F9F-838A-6BD88B0F91BD}"/>
              </a:ext>
            </a:extLst>
          </p:cNvPr>
          <p:cNvSpPr/>
          <p:nvPr/>
        </p:nvSpPr>
        <p:spPr>
          <a:xfrm>
            <a:off x="3887203" y="3715295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ounded Rectangle 40">
            <a:extLst>
              <a:ext uri="{FF2B5EF4-FFF2-40B4-BE49-F238E27FC236}">
                <a16:creationId xmlns:a16="http://schemas.microsoft.com/office/drawing/2014/main" id="{799106CA-AC57-4F10-B1B5-369AE51C281D}"/>
              </a:ext>
            </a:extLst>
          </p:cNvPr>
          <p:cNvSpPr/>
          <p:nvPr/>
        </p:nvSpPr>
        <p:spPr>
          <a:xfrm rot="2942052">
            <a:off x="5969921" y="4896919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Rounded Rectangle 17">
            <a:extLst>
              <a:ext uri="{FF2B5EF4-FFF2-40B4-BE49-F238E27FC236}">
                <a16:creationId xmlns:a16="http://schemas.microsoft.com/office/drawing/2014/main" id="{5E4E5B35-963B-4C17-AD60-EF3B2715568F}"/>
              </a:ext>
            </a:extLst>
          </p:cNvPr>
          <p:cNvSpPr>
            <a:spLocks noChangeAspect="1"/>
          </p:cNvSpPr>
          <p:nvPr/>
        </p:nvSpPr>
        <p:spPr>
          <a:xfrm>
            <a:off x="5980714" y="2609470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Freeform 47">
            <a:extLst>
              <a:ext uri="{FF2B5EF4-FFF2-40B4-BE49-F238E27FC236}">
                <a16:creationId xmlns:a16="http://schemas.microsoft.com/office/drawing/2014/main" id="{E41B6A7B-9B02-4BDE-9C02-35AB01C97F04}"/>
              </a:ext>
            </a:extLst>
          </p:cNvPr>
          <p:cNvSpPr>
            <a:spLocks noChangeAspect="1"/>
          </p:cNvSpPr>
          <p:nvPr/>
        </p:nvSpPr>
        <p:spPr>
          <a:xfrm>
            <a:off x="5822080" y="3258656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7074832" y="2857630"/>
            <a:ext cx="511716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Section</a:t>
            </a:r>
            <a:r>
              <a:rPr lang="en-US" altLang="ko-KR" sz="4800" dirty="0">
                <a:solidFill>
                  <a:schemeClr val="bg1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Break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7074832" y="3620714"/>
            <a:ext cx="5117107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8" name="Graphic 35">
            <a:extLst>
              <a:ext uri="{FF2B5EF4-FFF2-40B4-BE49-F238E27FC236}">
                <a16:creationId xmlns:a16="http://schemas.microsoft.com/office/drawing/2014/main" id="{D8066AB4-16D1-442C-B6E4-26FA1C34A696}"/>
              </a:ext>
            </a:extLst>
          </p:cNvPr>
          <p:cNvGrpSpPr/>
          <p:nvPr/>
        </p:nvGrpSpPr>
        <p:grpSpPr>
          <a:xfrm rot="19965868">
            <a:off x="2165184" y="2465850"/>
            <a:ext cx="4608562" cy="1926301"/>
            <a:chOff x="0" y="880975"/>
            <a:chExt cx="12192000" cy="5096049"/>
          </a:xfrm>
          <a:solidFill>
            <a:schemeClr val="accent2"/>
          </a:solidFill>
        </p:grpSpPr>
        <p:grpSp>
          <p:nvGrpSpPr>
            <p:cNvPr id="29" name="Graphic 35">
              <a:extLst>
                <a:ext uri="{FF2B5EF4-FFF2-40B4-BE49-F238E27FC236}">
                  <a16:creationId xmlns:a16="http://schemas.microsoft.com/office/drawing/2014/main" id="{DFDD6A88-07AA-4A6F-864E-8E46325E2FC3}"/>
                </a:ext>
              </a:extLst>
            </p:cNvPr>
            <p:cNvGrpSpPr/>
            <p:nvPr/>
          </p:nvGrpSpPr>
          <p:grpSpPr>
            <a:xfrm>
              <a:off x="163930" y="2477033"/>
              <a:ext cx="3248496" cy="1898770"/>
              <a:chOff x="163930" y="2477033"/>
              <a:chExt cx="3248496" cy="1898770"/>
            </a:xfrm>
            <a:grpFill/>
          </p:grpSpPr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E8B447CC-0EC2-4D9B-95E7-7FAC95A84FEE}"/>
                  </a:ext>
                </a:extLst>
              </p:cNvPr>
              <p:cNvSpPr/>
              <p:nvPr/>
            </p:nvSpPr>
            <p:spPr>
              <a:xfrm>
                <a:off x="2455436" y="2478513"/>
                <a:ext cx="956990" cy="118674"/>
              </a:xfrm>
              <a:custGeom>
                <a:avLst/>
                <a:gdLst>
                  <a:gd name="connsiteX0" fmla="*/ 74811 w 956990"/>
                  <a:gd name="connsiteY0" fmla="*/ 25345 h 118674"/>
                  <a:gd name="connsiteX1" fmla="*/ 74811 w 956990"/>
                  <a:gd name="connsiteY1" fmla="*/ 25345 h 118674"/>
                  <a:gd name="connsiteX2" fmla="*/ 128883 w 956990"/>
                  <a:gd name="connsiteY2" fmla="*/ 64603 h 118674"/>
                  <a:gd name="connsiteX3" fmla="*/ 87403 w 956990"/>
                  <a:gd name="connsiteY3" fmla="*/ 104601 h 118674"/>
                  <a:gd name="connsiteX4" fmla="*/ 85181 w 956990"/>
                  <a:gd name="connsiteY4" fmla="*/ 114971 h 118674"/>
                  <a:gd name="connsiteX5" fmla="*/ 91107 w 956990"/>
                  <a:gd name="connsiteY5" fmla="*/ 113489 h 118674"/>
                  <a:gd name="connsiteX6" fmla="*/ 91107 w 956990"/>
                  <a:gd name="connsiteY6" fmla="*/ 113489 h 118674"/>
                  <a:gd name="connsiteX7" fmla="*/ 158511 w 956990"/>
                  <a:gd name="connsiteY7" fmla="*/ 115711 h 118674"/>
                  <a:gd name="connsiteX8" fmla="*/ 455533 w 956990"/>
                  <a:gd name="connsiteY8" fmla="*/ 118674 h 118674"/>
                  <a:gd name="connsiteX9" fmla="*/ 627377 w 956990"/>
                  <a:gd name="connsiteY9" fmla="*/ 117934 h 118674"/>
                  <a:gd name="connsiteX10" fmla="*/ 691818 w 956990"/>
                  <a:gd name="connsiteY10" fmla="*/ 106082 h 118674"/>
                  <a:gd name="connsiteX11" fmla="*/ 734779 w 956990"/>
                  <a:gd name="connsiteY11" fmla="*/ 117934 h 118674"/>
                  <a:gd name="connsiteX12" fmla="*/ 927362 w 956990"/>
                  <a:gd name="connsiteY12" fmla="*/ 116452 h 118674"/>
                  <a:gd name="connsiteX13" fmla="*/ 956991 w 956990"/>
                  <a:gd name="connsiteY13" fmla="*/ 107564 h 118674"/>
                  <a:gd name="connsiteX14" fmla="*/ 955509 w 956990"/>
                  <a:gd name="connsiteY14" fmla="*/ 33493 h 118674"/>
                  <a:gd name="connsiteX15" fmla="*/ 950324 w 956990"/>
                  <a:gd name="connsiteY15" fmla="*/ 12013 h 118674"/>
                  <a:gd name="connsiteX16" fmla="*/ 925881 w 956990"/>
                  <a:gd name="connsiteY16" fmla="*/ 20901 h 118674"/>
                  <a:gd name="connsiteX17" fmla="*/ 893290 w 956990"/>
                  <a:gd name="connsiteY17" fmla="*/ 6087 h 118674"/>
                  <a:gd name="connsiteX18" fmla="*/ 864403 w 956990"/>
                  <a:gd name="connsiteY18" fmla="*/ 6828 h 118674"/>
                  <a:gd name="connsiteX19" fmla="*/ 848848 w 956990"/>
                  <a:gd name="connsiteY19" fmla="*/ 2384 h 118674"/>
                  <a:gd name="connsiteX20" fmla="*/ 617007 w 956990"/>
                  <a:gd name="connsiteY20" fmla="*/ 5346 h 118674"/>
                  <a:gd name="connsiteX21" fmla="*/ 594045 w 956990"/>
                  <a:gd name="connsiteY21" fmla="*/ 1643 h 118674"/>
                  <a:gd name="connsiteX22" fmla="*/ 64441 w 956990"/>
                  <a:gd name="connsiteY22" fmla="*/ 2384 h 118674"/>
                  <a:gd name="connsiteX23" fmla="*/ 0 w 956990"/>
                  <a:gd name="connsiteY23" fmla="*/ 7568 h 118674"/>
                  <a:gd name="connsiteX24" fmla="*/ 74811 w 956990"/>
                  <a:gd name="connsiteY24" fmla="*/ 25345 h 118674"/>
                  <a:gd name="connsiteX25" fmla="*/ 74811 w 956990"/>
                  <a:gd name="connsiteY25" fmla="*/ 25345 h 11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56990" h="118674">
                    <a:moveTo>
                      <a:pt x="74811" y="25345"/>
                    </a:moveTo>
                    <a:cubicBezTo>
                      <a:pt x="74811" y="26086"/>
                      <a:pt x="74811" y="26086"/>
                      <a:pt x="74811" y="25345"/>
                    </a:cubicBezTo>
                    <a:cubicBezTo>
                      <a:pt x="102958" y="24605"/>
                      <a:pt x="119254" y="39419"/>
                      <a:pt x="128883" y="64603"/>
                    </a:cubicBezTo>
                    <a:cubicBezTo>
                      <a:pt x="118513" y="80898"/>
                      <a:pt x="105180" y="95712"/>
                      <a:pt x="87403" y="104601"/>
                    </a:cubicBezTo>
                    <a:cubicBezTo>
                      <a:pt x="82218" y="107564"/>
                      <a:pt x="77033" y="109786"/>
                      <a:pt x="85181" y="114971"/>
                    </a:cubicBezTo>
                    <a:cubicBezTo>
                      <a:pt x="86663" y="115711"/>
                      <a:pt x="88885" y="114230"/>
                      <a:pt x="91107" y="113489"/>
                    </a:cubicBezTo>
                    <a:cubicBezTo>
                      <a:pt x="91107" y="113489"/>
                      <a:pt x="91107" y="113489"/>
                      <a:pt x="91107" y="113489"/>
                    </a:cubicBezTo>
                    <a:cubicBezTo>
                      <a:pt x="113328" y="114230"/>
                      <a:pt x="135549" y="115711"/>
                      <a:pt x="158511" y="115711"/>
                    </a:cubicBezTo>
                    <a:cubicBezTo>
                      <a:pt x="257765" y="117193"/>
                      <a:pt x="356279" y="112749"/>
                      <a:pt x="455533" y="118674"/>
                    </a:cubicBezTo>
                    <a:cubicBezTo>
                      <a:pt x="512568" y="117934"/>
                      <a:pt x="570343" y="114971"/>
                      <a:pt x="627377" y="117934"/>
                    </a:cubicBezTo>
                    <a:cubicBezTo>
                      <a:pt x="650339" y="119415"/>
                      <a:pt x="666634" y="97934"/>
                      <a:pt x="691818" y="106082"/>
                    </a:cubicBezTo>
                    <a:cubicBezTo>
                      <a:pt x="705151" y="110527"/>
                      <a:pt x="718484" y="117934"/>
                      <a:pt x="734779" y="117934"/>
                    </a:cubicBezTo>
                    <a:cubicBezTo>
                      <a:pt x="798480" y="115711"/>
                      <a:pt x="862921" y="117193"/>
                      <a:pt x="927362" y="116452"/>
                    </a:cubicBezTo>
                    <a:cubicBezTo>
                      <a:pt x="937732" y="116452"/>
                      <a:pt x="950324" y="121637"/>
                      <a:pt x="956991" y="107564"/>
                    </a:cubicBezTo>
                    <a:cubicBezTo>
                      <a:pt x="956991" y="83120"/>
                      <a:pt x="956250" y="57936"/>
                      <a:pt x="955509" y="33493"/>
                    </a:cubicBezTo>
                    <a:cubicBezTo>
                      <a:pt x="955509" y="26086"/>
                      <a:pt x="956991" y="19420"/>
                      <a:pt x="950324" y="12013"/>
                    </a:cubicBezTo>
                    <a:cubicBezTo>
                      <a:pt x="933288" y="-7246"/>
                      <a:pt x="932547" y="14235"/>
                      <a:pt x="925881" y="20901"/>
                    </a:cubicBezTo>
                    <a:cubicBezTo>
                      <a:pt x="919215" y="4606"/>
                      <a:pt x="899956" y="-7986"/>
                      <a:pt x="893290" y="6087"/>
                    </a:cubicBezTo>
                    <a:cubicBezTo>
                      <a:pt x="879957" y="33493"/>
                      <a:pt x="874772" y="17198"/>
                      <a:pt x="864403" y="6828"/>
                    </a:cubicBezTo>
                    <a:cubicBezTo>
                      <a:pt x="860699" y="3124"/>
                      <a:pt x="854033" y="2384"/>
                      <a:pt x="848848" y="2384"/>
                    </a:cubicBezTo>
                    <a:cubicBezTo>
                      <a:pt x="771814" y="4606"/>
                      <a:pt x="694040" y="-2801"/>
                      <a:pt x="617007" y="5346"/>
                    </a:cubicBezTo>
                    <a:cubicBezTo>
                      <a:pt x="609600" y="3865"/>
                      <a:pt x="602193" y="1643"/>
                      <a:pt x="594045" y="1643"/>
                    </a:cubicBezTo>
                    <a:cubicBezTo>
                      <a:pt x="417757" y="1643"/>
                      <a:pt x="240729" y="1643"/>
                      <a:pt x="64441" y="2384"/>
                    </a:cubicBezTo>
                    <a:cubicBezTo>
                      <a:pt x="42961" y="2384"/>
                      <a:pt x="21480" y="-2801"/>
                      <a:pt x="0" y="7568"/>
                    </a:cubicBezTo>
                    <a:cubicBezTo>
                      <a:pt x="25184" y="12753"/>
                      <a:pt x="53331" y="6087"/>
                      <a:pt x="74811" y="25345"/>
                    </a:cubicBezTo>
                    <a:cubicBezTo>
                      <a:pt x="74811" y="26086"/>
                      <a:pt x="74811" y="25345"/>
                      <a:pt x="74811" y="2534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A5EF2AA3-D038-46DF-A808-9589078E09F9}"/>
                  </a:ext>
                </a:extLst>
              </p:cNvPr>
              <p:cNvSpPr/>
              <p:nvPr/>
            </p:nvSpPr>
            <p:spPr>
              <a:xfrm>
                <a:off x="1487283" y="2478901"/>
                <a:ext cx="1007831" cy="115323"/>
              </a:xfrm>
              <a:custGeom>
                <a:avLst/>
                <a:gdLst>
                  <a:gd name="connsiteX0" fmla="*/ 12643 w 1007831"/>
                  <a:gd name="connsiteY0" fmla="*/ 92362 h 115323"/>
                  <a:gd name="connsiteX1" fmla="*/ 51 w 1007831"/>
                  <a:gd name="connsiteY1" fmla="*/ 106435 h 115323"/>
                  <a:gd name="connsiteX2" fmla="*/ 16347 w 1007831"/>
                  <a:gd name="connsiteY2" fmla="*/ 114583 h 115323"/>
                  <a:gd name="connsiteX3" fmla="*/ 43012 w 1007831"/>
                  <a:gd name="connsiteY3" fmla="*/ 115323 h 115323"/>
                  <a:gd name="connsiteX4" fmla="*/ 941487 w 1007831"/>
                  <a:gd name="connsiteY4" fmla="*/ 115323 h 115323"/>
                  <a:gd name="connsiteX5" fmla="*/ 965190 w 1007831"/>
                  <a:gd name="connsiteY5" fmla="*/ 114583 h 115323"/>
                  <a:gd name="connsiteX6" fmla="*/ 979263 w 1007831"/>
                  <a:gd name="connsiteY6" fmla="*/ 101991 h 115323"/>
                  <a:gd name="connsiteX7" fmla="*/ 966671 w 1007831"/>
                  <a:gd name="connsiteY7" fmla="*/ 91621 h 115323"/>
                  <a:gd name="connsiteX8" fmla="*/ 940006 w 1007831"/>
                  <a:gd name="connsiteY8" fmla="*/ 78288 h 115323"/>
                  <a:gd name="connsiteX9" fmla="*/ 979263 w 1007831"/>
                  <a:gd name="connsiteY9" fmla="*/ 73103 h 115323"/>
                  <a:gd name="connsiteX10" fmla="*/ 1003706 w 1007831"/>
                  <a:gd name="connsiteY10" fmla="*/ 73103 h 115323"/>
                  <a:gd name="connsiteX11" fmla="*/ 1005929 w 1007831"/>
                  <a:gd name="connsiteY11" fmla="*/ 61993 h 115323"/>
                  <a:gd name="connsiteX12" fmla="*/ 982226 w 1007831"/>
                  <a:gd name="connsiteY12" fmla="*/ 51623 h 115323"/>
                  <a:gd name="connsiteX13" fmla="*/ 926673 w 1007831"/>
                  <a:gd name="connsiteY13" fmla="*/ 11625 h 115323"/>
                  <a:gd name="connsiteX14" fmla="*/ 931117 w 1007831"/>
                  <a:gd name="connsiteY14" fmla="*/ 4218 h 115323"/>
                  <a:gd name="connsiteX15" fmla="*/ 928895 w 1007831"/>
                  <a:gd name="connsiteY15" fmla="*/ 2736 h 115323"/>
                  <a:gd name="connsiteX16" fmla="*/ 845196 w 1007831"/>
                  <a:gd name="connsiteY16" fmla="*/ 1996 h 115323"/>
                  <a:gd name="connsiteX17" fmla="*/ 204486 w 1007831"/>
                  <a:gd name="connsiteY17" fmla="*/ 1996 h 115323"/>
                  <a:gd name="connsiteX18" fmla="*/ 174858 w 1007831"/>
                  <a:gd name="connsiteY18" fmla="*/ 9403 h 115323"/>
                  <a:gd name="connsiteX19" fmla="*/ 174858 w 1007831"/>
                  <a:gd name="connsiteY19" fmla="*/ 9403 h 115323"/>
                  <a:gd name="connsiteX20" fmla="*/ 104491 w 1007831"/>
                  <a:gd name="connsiteY20" fmla="*/ 4958 h 115323"/>
                  <a:gd name="connsiteX21" fmla="*/ 78566 w 1007831"/>
                  <a:gd name="connsiteY21" fmla="*/ 52364 h 115323"/>
                  <a:gd name="connsiteX22" fmla="*/ 60048 w 1007831"/>
                  <a:gd name="connsiteY22" fmla="*/ 36809 h 115323"/>
                  <a:gd name="connsiteX23" fmla="*/ 32642 w 1007831"/>
                  <a:gd name="connsiteY23" fmla="*/ 30142 h 115323"/>
                  <a:gd name="connsiteX24" fmla="*/ 42272 w 1007831"/>
                  <a:gd name="connsiteY24" fmla="*/ 1996 h 115323"/>
                  <a:gd name="connsiteX25" fmla="*/ 7458 w 1007831"/>
                  <a:gd name="connsiteY25" fmla="*/ 10143 h 115323"/>
                  <a:gd name="connsiteX26" fmla="*/ 6718 w 1007831"/>
                  <a:gd name="connsiteY26" fmla="*/ 10884 h 115323"/>
                  <a:gd name="connsiteX27" fmla="*/ 12643 w 1007831"/>
                  <a:gd name="connsiteY27" fmla="*/ 92362 h 115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7831" h="115323">
                    <a:moveTo>
                      <a:pt x="12643" y="92362"/>
                    </a:moveTo>
                    <a:cubicBezTo>
                      <a:pt x="6718" y="95324"/>
                      <a:pt x="-689" y="99769"/>
                      <a:pt x="51" y="106435"/>
                    </a:cubicBezTo>
                    <a:cubicBezTo>
                      <a:pt x="792" y="115323"/>
                      <a:pt x="9681" y="113842"/>
                      <a:pt x="16347" y="114583"/>
                    </a:cubicBezTo>
                    <a:cubicBezTo>
                      <a:pt x="25235" y="115323"/>
                      <a:pt x="34124" y="115323"/>
                      <a:pt x="43012" y="115323"/>
                    </a:cubicBezTo>
                    <a:cubicBezTo>
                      <a:pt x="342257" y="115323"/>
                      <a:pt x="642242" y="115323"/>
                      <a:pt x="941487" y="115323"/>
                    </a:cubicBezTo>
                    <a:cubicBezTo>
                      <a:pt x="949635" y="115323"/>
                      <a:pt x="957042" y="115323"/>
                      <a:pt x="965190" y="114583"/>
                    </a:cubicBezTo>
                    <a:cubicBezTo>
                      <a:pt x="972597" y="113842"/>
                      <a:pt x="977782" y="108657"/>
                      <a:pt x="979263" y="101991"/>
                    </a:cubicBezTo>
                    <a:cubicBezTo>
                      <a:pt x="981485" y="90880"/>
                      <a:pt x="971856" y="92362"/>
                      <a:pt x="966671" y="91621"/>
                    </a:cubicBezTo>
                    <a:cubicBezTo>
                      <a:pt x="956301" y="90139"/>
                      <a:pt x="947413" y="86436"/>
                      <a:pt x="940006" y="78288"/>
                    </a:cubicBezTo>
                    <a:cubicBezTo>
                      <a:pt x="952598" y="70140"/>
                      <a:pt x="965190" y="65696"/>
                      <a:pt x="979263" y="73103"/>
                    </a:cubicBezTo>
                    <a:cubicBezTo>
                      <a:pt x="987411" y="76807"/>
                      <a:pt x="995559" y="81251"/>
                      <a:pt x="1003706" y="73103"/>
                    </a:cubicBezTo>
                    <a:cubicBezTo>
                      <a:pt x="1007410" y="69400"/>
                      <a:pt x="1009632" y="64215"/>
                      <a:pt x="1005929" y="61993"/>
                    </a:cubicBezTo>
                    <a:cubicBezTo>
                      <a:pt x="998521" y="57548"/>
                      <a:pt x="992596" y="51623"/>
                      <a:pt x="982226" y="51623"/>
                    </a:cubicBezTo>
                    <a:cubicBezTo>
                      <a:pt x="955560" y="51623"/>
                      <a:pt x="937043" y="36809"/>
                      <a:pt x="926673" y="11625"/>
                    </a:cubicBezTo>
                    <a:cubicBezTo>
                      <a:pt x="929636" y="10143"/>
                      <a:pt x="932599" y="8662"/>
                      <a:pt x="931117" y="4218"/>
                    </a:cubicBezTo>
                    <a:cubicBezTo>
                      <a:pt x="931117" y="3477"/>
                      <a:pt x="929636" y="2736"/>
                      <a:pt x="928895" y="2736"/>
                    </a:cubicBezTo>
                    <a:cubicBezTo>
                      <a:pt x="900748" y="1996"/>
                      <a:pt x="873342" y="1996"/>
                      <a:pt x="845196" y="1996"/>
                    </a:cubicBezTo>
                    <a:cubicBezTo>
                      <a:pt x="631873" y="1996"/>
                      <a:pt x="417809" y="1996"/>
                      <a:pt x="204486" y="1996"/>
                    </a:cubicBezTo>
                    <a:cubicBezTo>
                      <a:pt x="194116" y="1996"/>
                      <a:pt x="181524" y="-3930"/>
                      <a:pt x="174858" y="9403"/>
                    </a:cubicBezTo>
                    <a:lnTo>
                      <a:pt x="174858" y="9403"/>
                    </a:lnTo>
                    <a:cubicBezTo>
                      <a:pt x="151155" y="9403"/>
                      <a:pt x="128934" y="-8374"/>
                      <a:pt x="104491" y="4958"/>
                    </a:cubicBezTo>
                    <a:cubicBezTo>
                      <a:pt x="117823" y="29402"/>
                      <a:pt x="105232" y="50882"/>
                      <a:pt x="78566" y="52364"/>
                    </a:cubicBezTo>
                    <a:cubicBezTo>
                      <a:pt x="65233" y="53104"/>
                      <a:pt x="80048" y="27920"/>
                      <a:pt x="60048" y="36809"/>
                    </a:cubicBezTo>
                    <a:cubicBezTo>
                      <a:pt x="53382" y="39772"/>
                      <a:pt x="38568" y="40512"/>
                      <a:pt x="32642" y="30142"/>
                    </a:cubicBezTo>
                    <a:cubicBezTo>
                      <a:pt x="25235" y="18291"/>
                      <a:pt x="45234" y="14588"/>
                      <a:pt x="42272" y="1996"/>
                    </a:cubicBezTo>
                    <a:cubicBezTo>
                      <a:pt x="28939" y="-227"/>
                      <a:pt x="17088" y="-227"/>
                      <a:pt x="7458" y="10143"/>
                    </a:cubicBezTo>
                    <a:lnTo>
                      <a:pt x="6718" y="10884"/>
                    </a:lnTo>
                    <a:cubicBezTo>
                      <a:pt x="4496" y="39031"/>
                      <a:pt x="8199" y="65696"/>
                      <a:pt x="12643" y="9236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D9F26AB2-73B8-44EB-A9A1-E4D68D9310B7}"/>
                  </a:ext>
                </a:extLst>
              </p:cNvPr>
              <p:cNvSpPr/>
              <p:nvPr/>
            </p:nvSpPr>
            <p:spPr>
              <a:xfrm>
                <a:off x="1455889" y="2477033"/>
                <a:ext cx="38852" cy="21334"/>
              </a:xfrm>
              <a:custGeom>
                <a:avLst/>
                <a:gdLst>
                  <a:gd name="connsiteX0" fmla="*/ 31446 w 38852"/>
                  <a:gd name="connsiteY0" fmla="*/ 13493 h 21334"/>
                  <a:gd name="connsiteX1" fmla="*/ 38112 w 38852"/>
                  <a:gd name="connsiteY1" fmla="*/ 13493 h 21334"/>
                  <a:gd name="connsiteX2" fmla="*/ 38853 w 38852"/>
                  <a:gd name="connsiteY2" fmla="*/ 12752 h 21334"/>
                  <a:gd name="connsiteX3" fmla="*/ 5521 w 38852"/>
                  <a:gd name="connsiteY3" fmla="*/ 2382 h 21334"/>
                  <a:gd name="connsiteX4" fmla="*/ 1077 w 38852"/>
                  <a:gd name="connsiteY4" fmla="*/ 12752 h 21334"/>
                  <a:gd name="connsiteX5" fmla="*/ 31446 w 38852"/>
                  <a:gd name="connsiteY5" fmla="*/ 13493 h 21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52" h="21334">
                    <a:moveTo>
                      <a:pt x="31446" y="13493"/>
                    </a:moveTo>
                    <a:cubicBezTo>
                      <a:pt x="32927" y="12752"/>
                      <a:pt x="35890" y="13493"/>
                      <a:pt x="38112" y="13493"/>
                    </a:cubicBezTo>
                    <a:cubicBezTo>
                      <a:pt x="38112" y="13493"/>
                      <a:pt x="38853" y="12752"/>
                      <a:pt x="38853" y="12752"/>
                    </a:cubicBezTo>
                    <a:cubicBezTo>
                      <a:pt x="32927" y="-5765"/>
                      <a:pt x="18113" y="901"/>
                      <a:pt x="5521" y="2382"/>
                    </a:cubicBezTo>
                    <a:cubicBezTo>
                      <a:pt x="1817" y="3123"/>
                      <a:pt x="-1886" y="7567"/>
                      <a:pt x="1077" y="12752"/>
                    </a:cubicBezTo>
                    <a:cubicBezTo>
                      <a:pt x="10706" y="29048"/>
                      <a:pt x="21076" y="17937"/>
                      <a:pt x="31446" y="134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970313B6-8B17-4B3D-B30B-6B470983742D}"/>
                  </a:ext>
                </a:extLst>
              </p:cNvPr>
              <p:cNvSpPr/>
              <p:nvPr/>
            </p:nvSpPr>
            <p:spPr>
              <a:xfrm>
                <a:off x="163930" y="2480057"/>
                <a:ext cx="3245201" cy="1895746"/>
              </a:xfrm>
              <a:custGeom>
                <a:avLst/>
                <a:gdLst>
                  <a:gd name="connsiteX0" fmla="*/ 3220350 w 3245201"/>
                  <a:gd name="connsiteY0" fmla="*/ 1777791 h 1895746"/>
                  <a:gd name="connsiteX1" fmla="*/ 2656673 w 3245201"/>
                  <a:gd name="connsiteY1" fmla="*/ 1778531 h 1895746"/>
                  <a:gd name="connsiteX2" fmla="*/ 2626305 w 3245201"/>
                  <a:gd name="connsiteY2" fmla="*/ 1787420 h 1895746"/>
                  <a:gd name="connsiteX3" fmla="*/ 2591491 w 3245201"/>
                  <a:gd name="connsiteY3" fmla="*/ 1790383 h 1895746"/>
                  <a:gd name="connsiteX4" fmla="*/ 2472238 w 3245201"/>
                  <a:gd name="connsiteY4" fmla="*/ 1779272 h 1895746"/>
                  <a:gd name="connsiteX5" fmla="*/ 2474460 w 3245201"/>
                  <a:gd name="connsiteY5" fmla="*/ 1825936 h 1895746"/>
                  <a:gd name="connsiteX6" fmla="*/ 2451498 w 3245201"/>
                  <a:gd name="connsiteY6" fmla="*/ 1798530 h 1895746"/>
                  <a:gd name="connsiteX7" fmla="*/ 2427055 w 3245201"/>
                  <a:gd name="connsiteY7" fmla="*/ 1779272 h 1895746"/>
                  <a:gd name="connsiteX8" fmla="*/ 2281136 w 3245201"/>
                  <a:gd name="connsiteY8" fmla="*/ 1778531 h 1895746"/>
                  <a:gd name="connsiteX9" fmla="*/ 2242619 w 3245201"/>
                  <a:gd name="connsiteY9" fmla="*/ 1809641 h 1895746"/>
                  <a:gd name="connsiteX10" fmla="*/ 2218917 w 3245201"/>
                  <a:gd name="connsiteY10" fmla="*/ 1782235 h 1895746"/>
                  <a:gd name="connsiteX11" fmla="*/ 2195955 w 3245201"/>
                  <a:gd name="connsiteY11" fmla="*/ 1802234 h 1895746"/>
                  <a:gd name="connsiteX12" fmla="*/ 2184104 w 3245201"/>
                  <a:gd name="connsiteY12" fmla="*/ 1779272 h 1895746"/>
                  <a:gd name="connsiteX13" fmla="*/ 1898192 w 3245201"/>
                  <a:gd name="connsiteY13" fmla="*/ 1778531 h 1895746"/>
                  <a:gd name="connsiteX14" fmla="*/ 1865601 w 3245201"/>
                  <a:gd name="connsiteY14" fmla="*/ 1795567 h 1895746"/>
                  <a:gd name="connsiteX15" fmla="*/ 1840417 w 3245201"/>
                  <a:gd name="connsiteY15" fmla="*/ 1800012 h 1895746"/>
                  <a:gd name="connsiteX16" fmla="*/ 1807826 w 3245201"/>
                  <a:gd name="connsiteY16" fmla="*/ 1778531 h 1895746"/>
                  <a:gd name="connsiteX17" fmla="*/ 1036011 w 3245201"/>
                  <a:gd name="connsiteY17" fmla="*/ 1777791 h 1895746"/>
                  <a:gd name="connsiteX18" fmla="*/ 998235 w 3245201"/>
                  <a:gd name="connsiteY18" fmla="*/ 1794827 h 1895746"/>
                  <a:gd name="connsiteX19" fmla="*/ 946386 w 3245201"/>
                  <a:gd name="connsiteY19" fmla="*/ 1830381 h 1895746"/>
                  <a:gd name="connsiteX20" fmla="*/ 932313 w 3245201"/>
                  <a:gd name="connsiteY20" fmla="*/ 1847417 h 1895746"/>
                  <a:gd name="connsiteX21" fmla="*/ 926387 w 3245201"/>
                  <a:gd name="connsiteY21" fmla="*/ 1865194 h 1895746"/>
                  <a:gd name="connsiteX22" fmla="*/ 907129 w 3245201"/>
                  <a:gd name="connsiteY22" fmla="*/ 1854083 h 1895746"/>
                  <a:gd name="connsiteX23" fmla="*/ 881204 w 3245201"/>
                  <a:gd name="connsiteY23" fmla="*/ 1797049 h 1895746"/>
                  <a:gd name="connsiteX24" fmla="*/ 850094 w 3245201"/>
                  <a:gd name="connsiteY24" fmla="*/ 1780013 h 1895746"/>
                  <a:gd name="connsiteX25" fmla="*/ 790838 w 3245201"/>
                  <a:gd name="connsiteY25" fmla="*/ 1780753 h 1895746"/>
                  <a:gd name="connsiteX26" fmla="*/ 784912 w 3245201"/>
                  <a:gd name="connsiteY26" fmla="*/ 1808900 h 1895746"/>
                  <a:gd name="connsiteX27" fmla="*/ 701213 w 3245201"/>
                  <a:gd name="connsiteY27" fmla="*/ 1777050 h 1895746"/>
                  <a:gd name="connsiteX28" fmla="*/ 273826 w 3245201"/>
                  <a:gd name="connsiteY28" fmla="*/ 1779272 h 1895746"/>
                  <a:gd name="connsiteX29" fmla="*/ 117537 w 3245201"/>
                  <a:gd name="connsiteY29" fmla="*/ 1625205 h 1895746"/>
                  <a:gd name="connsiteX30" fmla="*/ 117537 w 3245201"/>
                  <a:gd name="connsiteY30" fmla="*/ 898574 h 1895746"/>
                  <a:gd name="connsiteX31" fmla="*/ 116056 w 3245201"/>
                  <a:gd name="connsiteY31" fmla="*/ 255642 h 1895746"/>
                  <a:gd name="connsiteX32" fmla="*/ 273826 w 3245201"/>
                  <a:gd name="connsiteY32" fmla="*/ 104538 h 1895746"/>
                  <a:gd name="connsiteX33" fmla="*/ 296047 w 3245201"/>
                  <a:gd name="connsiteY33" fmla="*/ 114908 h 1895746"/>
                  <a:gd name="connsiteX34" fmla="*/ 1057492 w 3245201"/>
                  <a:gd name="connsiteY34" fmla="*/ 114168 h 1895746"/>
                  <a:gd name="connsiteX35" fmla="*/ 1068602 w 3245201"/>
                  <a:gd name="connsiteY35" fmla="*/ 104538 h 1895746"/>
                  <a:gd name="connsiteX36" fmla="*/ 1068602 w 3245201"/>
                  <a:gd name="connsiteY36" fmla="*/ 104538 h 1895746"/>
                  <a:gd name="connsiteX37" fmla="*/ 1100453 w 3245201"/>
                  <a:gd name="connsiteY37" fmla="*/ 116390 h 1895746"/>
                  <a:gd name="connsiteX38" fmla="*/ 1310813 w 3245201"/>
                  <a:gd name="connsiteY38" fmla="*/ 114908 h 1895746"/>
                  <a:gd name="connsiteX39" fmla="*/ 1285629 w 3245201"/>
                  <a:gd name="connsiteY39" fmla="*/ 46763 h 1895746"/>
                  <a:gd name="connsiteX40" fmla="*/ 1256741 w 3245201"/>
                  <a:gd name="connsiteY40" fmla="*/ 10469 h 1895746"/>
                  <a:gd name="connsiteX41" fmla="*/ 1256741 w 3245201"/>
                  <a:gd name="connsiteY41" fmla="*/ 10469 h 1895746"/>
                  <a:gd name="connsiteX42" fmla="*/ 1256741 w 3245201"/>
                  <a:gd name="connsiteY42" fmla="*/ 10469 h 1895746"/>
                  <a:gd name="connsiteX43" fmla="*/ 1278222 w 3245201"/>
                  <a:gd name="connsiteY43" fmla="*/ 7506 h 1895746"/>
                  <a:gd name="connsiteX44" fmla="*/ 1238964 w 3245201"/>
                  <a:gd name="connsiteY44" fmla="*/ 840 h 1895746"/>
                  <a:gd name="connsiteX45" fmla="*/ 692324 w 3245201"/>
                  <a:gd name="connsiteY45" fmla="*/ 840 h 1895746"/>
                  <a:gd name="connsiteX46" fmla="*/ 659733 w 3245201"/>
                  <a:gd name="connsiteY46" fmla="*/ 5284 h 1895746"/>
                  <a:gd name="connsiteX47" fmla="*/ 659733 w 3245201"/>
                  <a:gd name="connsiteY47" fmla="*/ 5284 h 1895746"/>
                  <a:gd name="connsiteX48" fmla="*/ 659733 w 3245201"/>
                  <a:gd name="connsiteY48" fmla="*/ 5284 h 1895746"/>
                  <a:gd name="connsiteX49" fmla="*/ 604180 w 3245201"/>
                  <a:gd name="connsiteY49" fmla="*/ 31209 h 1895746"/>
                  <a:gd name="connsiteX50" fmla="*/ 599736 w 3245201"/>
                  <a:gd name="connsiteY50" fmla="*/ 34172 h 1895746"/>
                  <a:gd name="connsiteX51" fmla="*/ 578256 w 3245201"/>
                  <a:gd name="connsiteY51" fmla="*/ 37134 h 1895746"/>
                  <a:gd name="connsiteX52" fmla="*/ 558257 w 3245201"/>
                  <a:gd name="connsiteY52" fmla="*/ 23061 h 1895746"/>
                  <a:gd name="connsiteX53" fmla="*/ 505667 w 3245201"/>
                  <a:gd name="connsiteY53" fmla="*/ 43801 h 1895746"/>
                  <a:gd name="connsiteX54" fmla="*/ 460484 w 3245201"/>
                  <a:gd name="connsiteY54" fmla="*/ 54911 h 1895746"/>
                  <a:gd name="connsiteX55" fmla="*/ 448632 w 3245201"/>
                  <a:gd name="connsiteY55" fmla="*/ 45282 h 1895746"/>
                  <a:gd name="connsiteX56" fmla="*/ 459743 w 3245201"/>
                  <a:gd name="connsiteY56" fmla="*/ 34912 h 1895746"/>
                  <a:gd name="connsiteX57" fmla="*/ 492334 w 3245201"/>
                  <a:gd name="connsiteY57" fmla="*/ 40838 h 1895746"/>
                  <a:gd name="connsiteX58" fmla="*/ 523444 w 3245201"/>
                  <a:gd name="connsiteY58" fmla="*/ 26024 h 1895746"/>
                  <a:gd name="connsiteX59" fmla="*/ 515296 w 3245201"/>
                  <a:gd name="connsiteY59" fmla="*/ 6025 h 1895746"/>
                  <a:gd name="connsiteX60" fmla="*/ 424189 w 3245201"/>
                  <a:gd name="connsiteY60" fmla="*/ 6025 h 1895746"/>
                  <a:gd name="connsiteX61" fmla="*/ 207903 w 3245201"/>
                  <a:gd name="connsiteY61" fmla="*/ 8988 h 1895746"/>
                  <a:gd name="connsiteX62" fmla="*/ 84206 w 3245201"/>
                  <a:gd name="connsiteY62" fmla="*/ 65281 h 1895746"/>
                  <a:gd name="connsiteX63" fmla="*/ 71614 w 3245201"/>
                  <a:gd name="connsiteY63" fmla="*/ 108983 h 1895746"/>
                  <a:gd name="connsiteX64" fmla="*/ 75317 w 3245201"/>
                  <a:gd name="connsiteY64" fmla="*/ 77873 h 1895746"/>
                  <a:gd name="connsiteX65" fmla="*/ 75317 w 3245201"/>
                  <a:gd name="connsiteY65" fmla="*/ 77873 h 1895746"/>
                  <a:gd name="connsiteX66" fmla="*/ 75317 w 3245201"/>
                  <a:gd name="connsiteY66" fmla="*/ 77873 h 1895746"/>
                  <a:gd name="connsiteX67" fmla="*/ 14579 w 3245201"/>
                  <a:gd name="connsiteY67" fmla="*/ 180090 h 1895746"/>
                  <a:gd name="connsiteX68" fmla="*/ 25690 w 3245201"/>
                  <a:gd name="connsiteY68" fmla="*/ 187497 h 1895746"/>
                  <a:gd name="connsiteX69" fmla="*/ 41986 w 3245201"/>
                  <a:gd name="connsiteY69" fmla="*/ 215644 h 1895746"/>
                  <a:gd name="connsiteX70" fmla="*/ 1987 w 3245201"/>
                  <a:gd name="connsiteY70" fmla="*/ 234903 h 1895746"/>
                  <a:gd name="connsiteX71" fmla="*/ 7172 w 3245201"/>
                  <a:gd name="connsiteY71" fmla="*/ 389710 h 1895746"/>
                  <a:gd name="connsiteX72" fmla="*/ 4210 w 3245201"/>
                  <a:gd name="connsiteY72" fmla="*/ 423042 h 1895746"/>
                  <a:gd name="connsiteX73" fmla="*/ 4210 w 3245201"/>
                  <a:gd name="connsiteY73" fmla="*/ 1668166 h 1895746"/>
                  <a:gd name="connsiteX74" fmla="*/ 5691 w 3245201"/>
                  <a:gd name="connsiteY74" fmla="*/ 1698535 h 1895746"/>
                  <a:gd name="connsiteX75" fmla="*/ 259753 w 3245201"/>
                  <a:gd name="connsiteY75" fmla="*/ 1892600 h 1895746"/>
                  <a:gd name="connsiteX76" fmla="*/ 946386 w 3245201"/>
                  <a:gd name="connsiteY76" fmla="*/ 1891859 h 1895746"/>
                  <a:gd name="connsiteX77" fmla="*/ 991569 w 3245201"/>
                  <a:gd name="connsiteY77" fmla="*/ 1871860 h 1895746"/>
                  <a:gd name="connsiteX78" fmla="*/ 1011568 w 3245201"/>
                  <a:gd name="connsiteY78" fmla="*/ 1873341 h 1895746"/>
                  <a:gd name="connsiteX79" fmla="*/ 1065640 w 3245201"/>
                  <a:gd name="connsiteY79" fmla="*/ 1892600 h 1895746"/>
                  <a:gd name="connsiteX80" fmla="*/ 1298962 w 3245201"/>
                  <a:gd name="connsiteY80" fmla="*/ 1893341 h 1895746"/>
                  <a:gd name="connsiteX81" fmla="*/ 1345626 w 3245201"/>
                  <a:gd name="connsiteY81" fmla="*/ 1885193 h 1895746"/>
                  <a:gd name="connsiteX82" fmla="*/ 1398216 w 3245201"/>
                  <a:gd name="connsiteY82" fmla="*/ 1892600 h 1895746"/>
                  <a:gd name="connsiteX83" fmla="*/ 1787086 w 3245201"/>
                  <a:gd name="connsiteY83" fmla="*/ 1891859 h 1895746"/>
                  <a:gd name="connsiteX84" fmla="*/ 2172252 w 3245201"/>
                  <a:gd name="connsiteY84" fmla="*/ 1878527 h 1895746"/>
                  <a:gd name="connsiteX85" fmla="*/ 2257433 w 3245201"/>
                  <a:gd name="connsiteY85" fmla="*/ 1866675 h 1895746"/>
                  <a:gd name="connsiteX86" fmla="*/ 2268544 w 3245201"/>
                  <a:gd name="connsiteY86" fmla="*/ 1874082 h 1895746"/>
                  <a:gd name="connsiteX87" fmla="*/ 2290765 w 3245201"/>
                  <a:gd name="connsiteY87" fmla="*/ 1891859 h 1895746"/>
                  <a:gd name="connsiteX88" fmla="*/ 2493718 w 3245201"/>
                  <a:gd name="connsiteY88" fmla="*/ 1892600 h 1895746"/>
                  <a:gd name="connsiteX89" fmla="*/ 2587047 w 3245201"/>
                  <a:gd name="connsiteY89" fmla="*/ 1873341 h 1895746"/>
                  <a:gd name="connsiteX90" fmla="*/ 2624082 w 3245201"/>
                  <a:gd name="connsiteY90" fmla="*/ 1880749 h 1895746"/>
                  <a:gd name="connsiteX91" fmla="*/ 2632230 w 3245201"/>
                  <a:gd name="connsiteY91" fmla="*/ 1885934 h 1895746"/>
                  <a:gd name="connsiteX92" fmla="*/ 2639637 w 3245201"/>
                  <a:gd name="connsiteY92" fmla="*/ 1877045 h 1895746"/>
                  <a:gd name="connsiteX93" fmla="*/ 2645563 w 3245201"/>
                  <a:gd name="connsiteY93" fmla="*/ 1853343 h 1895746"/>
                  <a:gd name="connsiteX94" fmla="*/ 2669265 w 3245201"/>
                  <a:gd name="connsiteY94" fmla="*/ 1839269 h 1895746"/>
                  <a:gd name="connsiteX95" fmla="*/ 2681857 w 3245201"/>
                  <a:gd name="connsiteY95" fmla="*/ 1850380 h 1895746"/>
                  <a:gd name="connsiteX96" fmla="*/ 2686301 w 3245201"/>
                  <a:gd name="connsiteY96" fmla="*/ 1830381 h 1895746"/>
                  <a:gd name="connsiteX97" fmla="*/ 2691486 w 3245201"/>
                  <a:gd name="connsiteY97" fmla="*/ 1818529 h 1895746"/>
                  <a:gd name="connsiteX98" fmla="*/ 2695190 w 3245201"/>
                  <a:gd name="connsiteY98" fmla="*/ 1832603 h 1895746"/>
                  <a:gd name="connsiteX99" fmla="*/ 2750743 w 3245201"/>
                  <a:gd name="connsiteY99" fmla="*/ 1892600 h 1895746"/>
                  <a:gd name="connsiteX100" fmla="*/ 3156649 w 3245201"/>
                  <a:gd name="connsiteY100" fmla="*/ 1892600 h 1895746"/>
                  <a:gd name="connsiteX101" fmla="*/ 3244793 w 3245201"/>
                  <a:gd name="connsiteY101" fmla="*/ 1803715 h 1895746"/>
                  <a:gd name="connsiteX102" fmla="*/ 3220350 w 3245201"/>
                  <a:gd name="connsiteY102" fmla="*/ 1777791 h 1895746"/>
                  <a:gd name="connsiteX103" fmla="*/ 1187856 w 3245201"/>
                  <a:gd name="connsiteY103" fmla="*/ 17135 h 1895746"/>
                  <a:gd name="connsiteX104" fmla="*/ 1210818 w 3245201"/>
                  <a:gd name="connsiteY104" fmla="*/ 11210 h 1895746"/>
                  <a:gd name="connsiteX105" fmla="*/ 1249334 w 3245201"/>
                  <a:gd name="connsiteY105" fmla="*/ 44541 h 1895746"/>
                  <a:gd name="connsiteX106" fmla="*/ 1201929 w 3245201"/>
                  <a:gd name="connsiteY106" fmla="*/ 62318 h 1895746"/>
                  <a:gd name="connsiteX107" fmla="*/ 1174523 w 3245201"/>
                  <a:gd name="connsiteY107" fmla="*/ 29727 h 1895746"/>
                  <a:gd name="connsiteX108" fmla="*/ 1187856 w 3245201"/>
                  <a:gd name="connsiteY108" fmla="*/ 17135 h 1895746"/>
                  <a:gd name="connsiteX109" fmla="*/ 213088 w 3245201"/>
                  <a:gd name="connsiteY109" fmla="*/ 73429 h 1895746"/>
                  <a:gd name="connsiteX110" fmla="*/ 230865 w 3245201"/>
                  <a:gd name="connsiteY110" fmla="*/ 33431 h 1895746"/>
                  <a:gd name="connsiteX111" fmla="*/ 256790 w 3245201"/>
                  <a:gd name="connsiteY111" fmla="*/ 60096 h 1895746"/>
                  <a:gd name="connsiteX112" fmla="*/ 232347 w 3245201"/>
                  <a:gd name="connsiteY112" fmla="*/ 90465 h 1895746"/>
                  <a:gd name="connsiteX113" fmla="*/ 213088 w 3245201"/>
                  <a:gd name="connsiteY113" fmla="*/ 73429 h 1895746"/>
                  <a:gd name="connsiteX114" fmla="*/ 23468 w 3245201"/>
                  <a:gd name="connsiteY114" fmla="*/ 1594837 h 1895746"/>
                  <a:gd name="connsiteX115" fmla="*/ 27171 w 3245201"/>
                  <a:gd name="connsiteY115" fmla="*/ 1542247 h 1895746"/>
                  <a:gd name="connsiteX116" fmla="*/ 47911 w 3245201"/>
                  <a:gd name="connsiteY116" fmla="*/ 1565949 h 1895746"/>
                  <a:gd name="connsiteX117" fmla="*/ 23468 w 3245201"/>
                  <a:gd name="connsiteY117" fmla="*/ 1594837 h 1895746"/>
                  <a:gd name="connsiteX118" fmla="*/ 2481867 w 3245201"/>
                  <a:gd name="connsiteY118" fmla="*/ 1828899 h 1895746"/>
                  <a:gd name="connsiteX119" fmla="*/ 2513717 w 3245201"/>
                  <a:gd name="connsiteY119" fmla="*/ 1826677 h 1895746"/>
                  <a:gd name="connsiteX120" fmla="*/ 2481867 w 3245201"/>
                  <a:gd name="connsiteY120" fmla="*/ 1828899 h 1895746"/>
                  <a:gd name="connsiteX121" fmla="*/ 2943326 w 3245201"/>
                  <a:gd name="connsiteY121" fmla="*/ 1852602 h 1895746"/>
                  <a:gd name="connsiteX122" fmla="*/ 2923327 w 3245201"/>
                  <a:gd name="connsiteY122" fmla="*/ 1857787 h 1895746"/>
                  <a:gd name="connsiteX123" fmla="*/ 2919623 w 3245201"/>
                  <a:gd name="connsiteY123" fmla="*/ 1826677 h 1895746"/>
                  <a:gd name="connsiteX124" fmla="*/ 2921846 w 3245201"/>
                  <a:gd name="connsiteY124" fmla="*/ 1795567 h 1895746"/>
                  <a:gd name="connsiteX125" fmla="*/ 2958881 w 3245201"/>
                  <a:gd name="connsiteY125" fmla="*/ 1812604 h 1895746"/>
                  <a:gd name="connsiteX126" fmla="*/ 2943326 w 3245201"/>
                  <a:gd name="connsiteY126" fmla="*/ 1852602 h 1895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3245201" h="1895746">
                    <a:moveTo>
                      <a:pt x="3220350" y="1777791"/>
                    </a:moveTo>
                    <a:cubicBezTo>
                      <a:pt x="3032211" y="1778531"/>
                      <a:pt x="2844812" y="1777791"/>
                      <a:pt x="2656673" y="1778531"/>
                    </a:cubicBezTo>
                    <a:cubicBezTo>
                      <a:pt x="2646303" y="1778531"/>
                      <a:pt x="2635193" y="1776309"/>
                      <a:pt x="2626305" y="1787420"/>
                    </a:cubicBezTo>
                    <a:cubicBezTo>
                      <a:pt x="2617416" y="1798530"/>
                      <a:pt x="2598898" y="1795567"/>
                      <a:pt x="2591491" y="1790383"/>
                    </a:cubicBezTo>
                    <a:cubicBezTo>
                      <a:pt x="2553715" y="1761495"/>
                      <a:pt x="2511495" y="1799271"/>
                      <a:pt x="2472238" y="1779272"/>
                    </a:cubicBezTo>
                    <a:cubicBezTo>
                      <a:pt x="2488533" y="1795567"/>
                      <a:pt x="2468534" y="1811122"/>
                      <a:pt x="2474460" y="1825936"/>
                    </a:cubicBezTo>
                    <a:cubicBezTo>
                      <a:pt x="2458905" y="1823714"/>
                      <a:pt x="2450757" y="1808160"/>
                      <a:pt x="2451498" y="1798530"/>
                    </a:cubicBezTo>
                    <a:cubicBezTo>
                      <a:pt x="2454461" y="1774828"/>
                      <a:pt x="2440388" y="1779272"/>
                      <a:pt x="2427055" y="1779272"/>
                    </a:cubicBezTo>
                    <a:cubicBezTo>
                      <a:pt x="2378168" y="1779272"/>
                      <a:pt x="2330023" y="1780753"/>
                      <a:pt x="2281136" y="1778531"/>
                    </a:cubicBezTo>
                    <a:cubicBezTo>
                      <a:pt x="2256693" y="1777791"/>
                      <a:pt x="2239657" y="1780753"/>
                      <a:pt x="2242619" y="1809641"/>
                    </a:cubicBezTo>
                    <a:cubicBezTo>
                      <a:pt x="2220398" y="1811122"/>
                      <a:pt x="2227065" y="1787420"/>
                      <a:pt x="2218917" y="1782235"/>
                    </a:cubicBezTo>
                    <a:cubicBezTo>
                      <a:pt x="2201881" y="1782976"/>
                      <a:pt x="2207066" y="1800753"/>
                      <a:pt x="2195955" y="1802234"/>
                    </a:cubicBezTo>
                    <a:cubicBezTo>
                      <a:pt x="2182622" y="1798530"/>
                      <a:pt x="2208547" y="1779272"/>
                      <a:pt x="2184104" y="1779272"/>
                    </a:cubicBezTo>
                    <a:cubicBezTo>
                      <a:pt x="2088553" y="1780013"/>
                      <a:pt x="1993742" y="1779272"/>
                      <a:pt x="1898192" y="1778531"/>
                    </a:cubicBezTo>
                    <a:cubicBezTo>
                      <a:pt x="1883378" y="1778531"/>
                      <a:pt x="1873008" y="1780013"/>
                      <a:pt x="1865601" y="1795567"/>
                    </a:cubicBezTo>
                    <a:cubicBezTo>
                      <a:pt x="1860416" y="1805938"/>
                      <a:pt x="1839676" y="1810382"/>
                      <a:pt x="1840417" y="1800012"/>
                    </a:cubicBezTo>
                    <a:cubicBezTo>
                      <a:pt x="1841157" y="1770384"/>
                      <a:pt x="1819677" y="1779272"/>
                      <a:pt x="1807826" y="1778531"/>
                    </a:cubicBezTo>
                    <a:cubicBezTo>
                      <a:pt x="1550801" y="1777791"/>
                      <a:pt x="1293036" y="1777791"/>
                      <a:pt x="1036011" y="1777791"/>
                    </a:cubicBezTo>
                    <a:cubicBezTo>
                      <a:pt x="1020456" y="1777791"/>
                      <a:pt x="1001939" y="1780753"/>
                      <a:pt x="998235" y="1794827"/>
                    </a:cubicBezTo>
                    <a:cubicBezTo>
                      <a:pt x="990088" y="1822974"/>
                      <a:pt x="967126" y="1824455"/>
                      <a:pt x="946386" y="1830381"/>
                    </a:cubicBezTo>
                    <a:cubicBezTo>
                      <a:pt x="936757" y="1833343"/>
                      <a:pt x="927128" y="1835566"/>
                      <a:pt x="932313" y="1847417"/>
                    </a:cubicBezTo>
                    <a:cubicBezTo>
                      <a:pt x="936757" y="1857046"/>
                      <a:pt x="940460" y="1862231"/>
                      <a:pt x="926387" y="1865194"/>
                    </a:cubicBezTo>
                    <a:cubicBezTo>
                      <a:pt x="915276" y="1867416"/>
                      <a:pt x="909351" y="1865194"/>
                      <a:pt x="907129" y="1854083"/>
                    </a:cubicBezTo>
                    <a:cubicBezTo>
                      <a:pt x="902684" y="1833343"/>
                      <a:pt x="881945" y="1820752"/>
                      <a:pt x="881204" y="1797049"/>
                    </a:cubicBezTo>
                    <a:cubicBezTo>
                      <a:pt x="880463" y="1780013"/>
                      <a:pt x="861946" y="1775569"/>
                      <a:pt x="850094" y="1780013"/>
                    </a:cubicBezTo>
                    <a:cubicBezTo>
                      <a:pt x="829355" y="1788160"/>
                      <a:pt x="812319" y="1826677"/>
                      <a:pt x="790838" y="1780753"/>
                    </a:cubicBezTo>
                    <a:cubicBezTo>
                      <a:pt x="781950" y="1790383"/>
                      <a:pt x="794542" y="1800012"/>
                      <a:pt x="784912" y="1808900"/>
                    </a:cubicBezTo>
                    <a:cubicBezTo>
                      <a:pt x="759728" y="1791864"/>
                      <a:pt x="736767" y="1776309"/>
                      <a:pt x="701213" y="1777050"/>
                    </a:cubicBezTo>
                    <a:cubicBezTo>
                      <a:pt x="558997" y="1780753"/>
                      <a:pt x="416041" y="1779272"/>
                      <a:pt x="273826" y="1779272"/>
                    </a:cubicBezTo>
                    <a:cubicBezTo>
                      <a:pt x="177534" y="1779272"/>
                      <a:pt x="118278" y="1720016"/>
                      <a:pt x="117537" y="1625205"/>
                    </a:cubicBezTo>
                    <a:cubicBezTo>
                      <a:pt x="117537" y="1382995"/>
                      <a:pt x="117537" y="1140784"/>
                      <a:pt x="117537" y="898574"/>
                    </a:cubicBezTo>
                    <a:cubicBezTo>
                      <a:pt x="117537" y="684510"/>
                      <a:pt x="121241" y="469706"/>
                      <a:pt x="116056" y="255642"/>
                    </a:cubicBezTo>
                    <a:cubicBezTo>
                      <a:pt x="113834" y="178609"/>
                      <a:pt x="201978" y="110464"/>
                      <a:pt x="273826" y="104538"/>
                    </a:cubicBezTo>
                    <a:cubicBezTo>
                      <a:pt x="277530" y="115649"/>
                      <a:pt x="287159" y="114908"/>
                      <a:pt x="296047" y="114908"/>
                    </a:cubicBezTo>
                    <a:cubicBezTo>
                      <a:pt x="550109" y="114908"/>
                      <a:pt x="803430" y="114168"/>
                      <a:pt x="1057492" y="114168"/>
                    </a:cubicBezTo>
                    <a:cubicBezTo>
                      <a:pt x="1064158" y="114168"/>
                      <a:pt x="1071565" y="116390"/>
                      <a:pt x="1068602" y="104538"/>
                    </a:cubicBezTo>
                    <a:lnTo>
                      <a:pt x="1068602" y="104538"/>
                    </a:lnTo>
                    <a:cubicBezTo>
                      <a:pt x="1083416" y="95650"/>
                      <a:pt x="1084898" y="117130"/>
                      <a:pt x="1100453" y="116390"/>
                    </a:cubicBezTo>
                    <a:cubicBezTo>
                      <a:pt x="1168597" y="113427"/>
                      <a:pt x="1236742" y="114908"/>
                      <a:pt x="1310813" y="114908"/>
                    </a:cubicBezTo>
                    <a:cubicBezTo>
                      <a:pt x="1290814" y="93428"/>
                      <a:pt x="1309331" y="65281"/>
                      <a:pt x="1285629" y="46763"/>
                    </a:cubicBezTo>
                    <a:cubicBezTo>
                      <a:pt x="1273778" y="37875"/>
                      <a:pt x="1256001" y="30468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62667" y="3803"/>
                      <a:pt x="1272296" y="20098"/>
                      <a:pt x="1278222" y="7506"/>
                    </a:cubicBezTo>
                    <a:cubicBezTo>
                      <a:pt x="1265630" y="840"/>
                      <a:pt x="1252297" y="840"/>
                      <a:pt x="1238964" y="840"/>
                    </a:cubicBezTo>
                    <a:cubicBezTo>
                      <a:pt x="1056751" y="840"/>
                      <a:pt x="874538" y="840"/>
                      <a:pt x="692324" y="840"/>
                    </a:cubicBezTo>
                    <a:cubicBezTo>
                      <a:pt x="681214" y="840"/>
                      <a:pt x="670103" y="-286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44919" y="21580"/>
                      <a:pt x="636771" y="51208"/>
                      <a:pt x="604180" y="31209"/>
                    </a:cubicBezTo>
                    <a:cubicBezTo>
                      <a:pt x="603440" y="31209"/>
                      <a:pt x="601218" y="33431"/>
                      <a:pt x="599736" y="34172"/>
                    </a:cubicBezTo>
                    <a:cubicBezTo>
                      <a:pt x="595292" y="39356"/>
                      <a:pt x="584181" y="41579"/>
                      <a:pt x="578256" y="37134"/>
                    </a:cubicBezTo>
                    <a:cubicBezTo>
                      <a:pt x="573071" y="30468"/>
                      <a:pt x="568627" y="22320"/>
                      <a:pt x="558257" y="23061"/>
                    </a:cubicBezTo>
                    <a:cubicBezTo>
                      <a:pt x="538258" y="23802"/>
                      <a:pt x="521962" y="34172"/>
                      <a:pt x="505667" y="43801"/>
                    </a:cubicBezTo>
                    <a:cubicBezTo>
                      <a:pt x="491593" y="51948"/>
                      <a:pt x="476779" y="57133"/>
                      <a:pt x="460484" y="54911"/>
                    </a:cubicBezTo>
                    <a:cubicBezTo>
                      <a:pt x="454558" y="54171"/>
                      <a:pt x="448632" y="52689"/>
                      <a:pt x="448632" y="45282"/>
                    </a:cubicBezTo>
                    <a:cubicBezTo>
                      <a:pt x="448632" y="38616"/>
                      <a:pt x="454558" y="36394"/>
                      <a:pt x="459743" y="34912"/>
                    </a:cubicBezTo>
                    <a:cubicBezTo>
                      <a:pt x="471594" y="31949"/>
                      <a:pt x="481223" y="39356"/>
                      <a:pt x="492334" y="40838"/>
                    </a:cubicBezTo>
                    <a:cubicBezTo>
                      <a:pt x="506407" y="43060"/>
                      <a:pt x="516777" y="37875"/>
                      <a:pt x="523444" y="26024"/>
                    </a:cubicBezTo>
                    <a:cubicBezTo>
                      <a:pt x="528629" y="17135"/>
                      <a:pt x="527888" y="8247"/>
                      <a:pt x="515296" y="6025"/>
                    </a:cubicBezTo>
                    <a:cubicBezTo>
                      <a:pt x="484927" y="6025"/>
                      <a:pt x="454558" y="5284"/>
                      <a:pt x="424189" y="6025"/>
                    </a:cubicBezTo>
                    <a:cubicBezTo>
                      <a:pt x="352341" y="7506"/>
                      <a:pt x="279752" y="2321"/>
                      <a:pt x="207903" y="8988"/>
                    </a:cubicBezTo>
                    <a:cubicBezTo>
                      <a:pt x="158276" y="9728"/>
                      <a:pt x="124944" y="44541"/>
                      <a:pt x="84206" y="65281"/>
                    </a:cubicBezTo>
                    <a:cubicBezTo>
                      <a:pt x="98279" y="84539"/>
                      <a:pt x="86428" y="96391"/>
                      <a:pt x="71614" y="108983"/>
                    </a:cubicBezTo>
                    <a:cubicBezTo>
                      <a:pt x="63466" y="96391"/>
                      <a:pt x="79761" y="8824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46430" y="106761"/>
                      <a:pt x="16802" y="134907"/>
                      <a:pt x="14579" y="180090"/>
                    </a:cubicBezTo>
                    <a:cubicBezTo>
                      <a:pt x="18283" y="182312"/>
                      <a:pt x="21986" y="184535"/>
                      <a:pt x="25690" y="187497"/>
                    </a:cubicBezTo>
                    <a:cubicBezTo>
                      <a:pt x="36060" y="194904"/>
                      <a:pt x="50874" y="210459"/>
                      <a:pt x="41986" y="215644"/>
                    </a:cubicBezTo>
                    <a:cubicBezTo>
                      <a:pt x="30134" y="222310"/>
                      <a:pt x="24209" y="248976"/>
                      <a:pt x="1987" y="234903"/>
                    </a:cubicBezTo>
                    <a:cubicBezTo>
                      <a:pt x="3469" y="286752"/>
                      <a:pt x="-6160" y="338601"/>
                      <a:pt x="7172" y="389710"/>
                    </a:cubicBezTo>
                    <a:cubicBezTo>
                      <a:pt x="1987" y="400820"/>
                      <a:pt x="4210" y="411931"/>
                      <a:pt x="4210" y="423042"/>
                    </a:cubicBezTo>
                    <a:cubicBezTo>
                      <a:pt x="4210" y="837836"/>
                      <a:pt x="4210" y="1253372"/>
                      <a:pt x="4210" y="1668166"/>
                    </a:cubicBezTo>
                    <a:cubicBezTo>
                      <a:pt x="4210" y="1678536"/>
                      <a:pt x="3469" y="1688165"/>
                      <a:pt x="5691" y="1698535"/>
                    </a:cubicBezTo>
                    <a:cubicBezTo>
                      <a:pt x="29394" y="1807419"/>
                      <a:pt x="139018" y="1891859"/>
                      <a:pt x="259753" y="1892600"/>
                    </a:cubicBezTo>
                    <a:cubicBezTo>
                      <a:pt x="488630" y="1893341"/>
                      <a:pt x="717508" y="1893341"/>
                      <a:pt x="946386" y="1891859"/>
                    </a:cubicBezTo>
                    <a:cubicBezTo>
                      <a:pt x="961941" y="1891859"/>
                      <a:pt x="987866" y="1906673"/>
                      <a:pt x="991569" y="1871860"/>
                    </a:cubicBezTo>
                    <a:cubicBezTo>
                      <a:pt x="992310" y="1863712"/>
                      <a:pt x="1004902" y="1870379"/>
                      <a:pt x="1011568" y="1873341"/>
                    </a:cubicBezTo>
                    <a:cubicBezTo>
                      <a:pt x="1029345" y="1880749"/>
                      <a:pt x="1044900" y="1892600"/>
                      <a:pt x="1065640" y="1892600"/>
                    </a:cubicBezTo>
                    <a:cubicBezTo>
                      <a:pt x="1143414" y="1892600"/>
                      <a:pt x="1221188" y="1891119"/>
                      <a:pt x="1298962" y="1893341"/>
                    </a:cubicBezTo>
                    <a:cubicBezTo>
                      <a:pt x="1315998" y="1894081"/>
                      <a:pt x="1326368" y="1873341"/>
                      <a:pt x="1345626" y="1885193"/>
                    </a:cubicBezTo>
                    <a:cubicBezTo>
                      <a:pt x="1361181" y="1894822"/>
                      <a:pt x="1380439" y="1892600"/>
                      <a:pt x="1398216" y="1892600"/>
                    </a:cubicBezTo>
                    <a:cubicBezTo>
                      <a:pt x="1527839" y="1892600"/>
                      <a:pt x="1657463" y="1896303"/>
                      <a:pt x="1787086" y="1891859"/>
                    </a:cubicBezTo>
                    <a:cubicBezTo>
                      <a:pt x="1915228" y="1887415"/>
                      <a:pt x="2044851" y="1910377"/>
                      <a:pt x="2172252" y="1878527"/>
                    </a:cubicBezTo>
                    <a:cubicBezTo>
                      <a:pt x="2198918" y="1871860"/>
                      <a:pt x="2229287" y="1873341"/>
                      <a:pt x="2257433" y="1866675"/>
                    </a:cubicBezTo>
                    <a:cubicBezTo>
                      <a:pt x="2262618" y="1865194"/>
                      <a:pt x="2272988" y="1861490"/>
                      <a:pt x="2268544" y="1874082"/>
                    </a:cubicBezTo>
                    <a:cubicBezTo>
                      <a:pt x="2258915" y="1902229"/>
                      <a:pt x="2281136" y="1891859"/>
                      <a:pt x="2290765" y="1891859"/>
                    </a:cubicBezTo>
                    <a:cubicBezTo>
                      <a:pt x="2358169" y="1892600"/>
                      <a:pt x="2426314" y="1891859"/>
                      <a:pt x="2493718" y="1892600"/>
                    </a:cubicBezTo>
                    <a:cubicBezTo>
                      <a:pt x="2526309" y="1892600"/>
                      <a:pt x="2558160" y="1893341"/>
                      <a:pt x="2587047" y="1873341"/>
                    </a:cubicBezTo>
                    <a:cubicBezTo>
                      <a:pt x="2595936" y="1867416"/>
                      <a:pt x="2618898" y="1842973"/>
                      <a:pt x="2624082" y="1880749"/>
                    </a:cubicBezTo>
                    <a:cubicBezTo>
                      <a:pt x="2624082" y="1882971"/>
                      <a:pt x="2629267" y="1885193"/>
                      <a:pt x="2632230" y="1885934"/>
                    </a:cubicBezTo>
                    <a:cubicBezTo>
                      <a:pt x="2638156" y="1886674"/>
                      <a:pt x="2640378" y="1882230"/>
                      <a:pt x="2639637" y="1877045"/>
                    </a:cubicBezTo>
                    <a:cubicBezTo>
                      <a:pt x="2638156" y="1868157"/>
                      <a:pt x="2646303" y="1858527"/>
                      <a:pt x="2645563" y="1853343"/>
                    </a:cubicBezTo>
                    <a:cubicBezTo>
                      <a:pt x="2639637" y="1822233"/>
                      <a:pt x="2655192" y="1834084"/>
                      <a:pt x="2669265" y="1839269"/>
                    </a:cubicBezTo>
                    <a:cubicBezTo>
                      <a:pt x="2675191" y="1841491"/>
                      <a:pt x="2671487" y="1855565"/>
                      <a:pt x="2681857" y="1850380"/>
                    </a:cubicBezTo>
                    <a:cubicBezTo>
                      <a:pt x="2690005" y="1846676"/>
                      <a:pt x="2692227" y="1839269"/>
                      <a:pt x="2686301" y="1830381"/>
                    </a:cubicBezTo>
                    <a:cubicBezTo>
                      <a:pt x="2682598" y="1824455"/>
                      <a:pt x="2684820" y="1818529"/>
                      <a:pt x="2691486" y="1818529"/>
                    </a:cubicBezTo>
                    <a:cubicBezTo>
                      <a:pt x="2704819" y="1819270"/>
                      <a:pt x="2695190" y="1827418"/>
                      <a:pt x="2695190" y="1832603"/>
                    </a:cubicBezTo>
                    <a:cubicBezTo>
                      <a:pt x="2692968" y="1873341"/>
                      <a:pt x="2710745" y="1893341"/>
                      <a:pt x="2750743" y="1892600"/>
                    </a:cubicBezTo>
                    <a:cubicBezTo>
                      <a:pt x="2886292" y="1892600"/>
                      <a:pt x="3021841" y="1892600"/>
                      <a:pt x="3156649" y="1892600"/>
                    </a:cubicBezTo>
                    <a:cubicBezTo>
                      <a:pt x="3246274" y="1892600"/>
                      <a:pt x="3245534" y="1892600"/>
                      <a:pt x="3244793" y="1803715"/>
                    </a:cubicBezTo>
                    <a:cubicBezTo>
                      <a:pt x="3247015" y="1781494"/>
                      <a:pt x="3240349" y="1777791"/>
                      <a:pt x="3220350" y="1777791"/>
                    </a:cubicBezTo>
                    <a:close/>
                    <a:moveTo>
                      <a:pt x="1187856" y="17135"/>
                    </a:moveTo>
                    <a:cubicBezTo>
                      <a:pt x="1197485" y="23802"/>
                      <a:pt x="1204151" y="17135"/>
                      <a:pt x="1210818" y="11210"/>
                    </a:cubicBezTo>
                    <a:cubicBezTo>
                      <a:pt x="1218225" y="28246"/>
                      <a:pt x="1224891" y="46763"/>
                      <a:pt x="1249334" y="44541"/>
                    </a:cubicBezTo>
                    <a:cubicBezTo>
                      <a:pt x="1240446" y="74910"/>
                      <a:pt x="1217484" y="64540"/>
                      <a:pt x="1201929" y="62318"/>
                    </a:cubicBezTo>
                    <a:cubicBezTo>
                      <a:pt x="1186374" y="60096"/>
                      <a:pt x="1182671" y="41579"/>
                      <a:pt x="1174523" y="29727"/>
                    </a:cubicBezTo>
                    <a:cubicBezTo>
                      <a:pt x="1170820" y="23802"/>
                      <a:pt x="1184893" y="23802"/>
                      <a:pt x="1187856" y="17135"/>
                    </a:cubicBezTo>
                    <a:close/>
                    <a:moveTo>
                      <a:pt x="213088" y="73429"/>
                    </a:moveTo>
                    <a:cubicBezTo>
                      <a:pt x="223458" y="60837"/>
                      <a:pt x="210126" y="36394"/>
                      <a:pt x="230865" y="33431"/>
                    </a:cubicBezTo>
                    <a:cubicBezTo>
                      <a:pt x="244198" y="31949"/>
                      <a:pt x="254568" y="46023"/>
                      <a:pt x="256790" y="60096"/>
                    </a:cubicBezTo>
                    <a:cubicBezTo>
                      <a:pt x="259753" y="79355"/>
                      <a:pt x="237532" y="78614"/>
                      <a:pt x="232347" y="90465"/>
                    </a:cubicBezTo>
                    <a:cubicBezTo>
                      <a:pt x="218273" y="88984"/>
                      <a:pt x="210126" y="76392"/>
                      <a:pt x="213088" y="73429"/>
                    </a:cubicBezTo>
                    <a:close/>
                    <a:moveTo>
                      <a:pt x="23468" y="1594837"/>
                    </a:moveTo>
                    <a:cubicBezTo>
                      <a:pt x="23468" y="1574838"/>
                      <a:pt x="12357" y="1553357"/>
                      <a:pt x="27171" y="1542247"/>
                    </a:cubicBezTo>
                    <a:cubicBezTo>
                      <a:pt x="37541" y="1534840"/>
                      <a:pt x="44208" y="1557061"/>
                      <a:pt x="47911" y="1565949"/>
                    </a:cubicBezTo>
                    <a:cubicBezTo>
                      <a:pt x="57540" y="1586689"/>
                      <a:pt x="35319" y="1585207"/>
                      <a:pt x="23468" y="1594837"/>
                    </a:cubicBezTo>
                    <a:close/>
                    <a:moveTo>
                      <a:pt x="2481867" y="1828899"/>
                    </a:moveTo>
                    <a:cubicBezTo>
                      <a:pt x="2491496" y="1828159"/>
                      <a:pt x="2501866" y="1815567"/>
                      <a:pt x="2513717" y="1826677"/>
                    </a:cubicBezTo>
                    <a:cubicBezTo>
                      <a:pt x="2501866" y="1832603"/>
                      <a:pt x="2491496" y="1832603"/>
                      <a:pt x="2481867" y="1828899"/>
                    </a:cubicBezTo>
                    <a:close/>
                    <a:moveTo>
                      <a:pt x="2943326" y="1852602"/>
                    </a:moveTo>
                    <a:cubicBezTo>
                      <a:pt x="2937401" y="1854083"/>
                      <a:pt x="2932216" y="1860750"/>
                      <a:pt x="2923327" y="1857787"/>
                    </a:cubicBezTo>
                    <a:cubicBezTo>
                      <a:pt x="2921846" y="1848158"/>
                      <a:pt x="2921105" y="1837047"/>
                      <a:pt x="2919623" y="1826677"/>
                    </a:cubicBezTo>
                    <a:cubicBezTo>
                      <a:pt x="2918883" y="1816307"/>
                      <a:pt x="2903328" y="1801493"/>
                      <a:pt x="2921846" y="1795567"/>
                    </a:cubicBezTo>
                    <a:cubicBezTo>
                      <a:pt x="2935178" y="1791123"/>
                      <a:pt x="2949992" y="1802234"/>
                      <a:pt x="2958881" y="1812604"/>
                    </a:cubicBezTo>
                    <a:cubicBezTo>
                      <a:pt x="2977399" y="1834825"/>
                      <a:pt x="2972214" y="1844454"/>
                      <a:pt x="2943326" y="185260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0" name="Graphic 35">
              <a:extLst>
                <a:ext uri="{FF2B5EF4-FFF2-40B4-BE49-F238E27FC236}">
                  <a16:creationId xmlns:a16="http://schemas.microsoft.com/office/drawing/2014/main" id="{D79DE149-EBA0-4321-9EA7-791A3BCF0CEE}"/>
                </a:ext>
              </a:extLst>
            </p:cNvPr>
            <p:cNvGrpSpPr/>
            <p:nvPr/>
          </p:nvGrpSpPr>
          <p:grpSpPr>
            <a:xfrm>
              <a:off x="996210" y="2831708"/>
              <a:ext cx="4225872" cy="1205694"/>
              <a:chOff x="996210" y="2831708"/>
              <a:chExt cx="4225872" cy="1205694"/>
            </a:xfrm>
            <a:grpFill/>
          </p:grpSpPr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7BB0F887-A938-4923-A7B5-59888E58A4F1}"/>
                  </a:ext>
                </a:extLst>
              </p:cNvPr>
              <p:cNvSpPr/>
              <p:nvPr/>
            </p:nvSpPr>
            <p:spPr>
              <a:xfrm>
                <a:off x="2122745" y="2831708"/>
                <a:ext cx="1067610" cy="1205694"/>
              </a:xfrm>
              <a:custGeom>
                <a:avLst/>
                <a:gdLst>
                  <a:gd name="connsiteX0" fmla="*/ 1063767 w 1067610"/>
                  <a:gd name="connsiteY0" fmla="*/ 362488 h 1205694"/>
                  <a:gd name="connsiteX1" fmla="*/ 1057841 w 1067610"/>
                  <a:gd name="connsiteY1" fmla="*/ 278788 h 1205694"/>
                  <a:gd name="connsiteX2" fmla="*/ 911922 w 1067610"/>
                  <a:gd name="connsiteY2" fmla="*/ 79539 h 1205694"/>
                  <a:gd name="connsiteX3" fmla="*/ 603789 w 1067610"/>
                  <a:gd name="connsiteY3" fmla="*/ 3246 h 1205694"/>
                  <a:gd name="connsiteX4" fmla="*/ 434168 w 1067610"/>
                  <a:gd name="connsiteY4" fmla="*/ 3987 h 1205694"/>
                  <a:gd name="connsiteX5" fmla="*/ 206771 w 1067610"/>
                  <a:gd name="connsiteY5" fmla="*/ 52132 h 1205694"/>
                  <a:gd name="connsiteX6" fmla="*/ 17151 w 1067610"/>
                  <a:gd name="connsiteY6" fmla="*/ 241753 h 1205694"/>
                  <a:gd name="connsiteX7" fmla="*/ 855 w 1067610"/>
                  <a:gd name="connsiteY7" fmla="*/ 352118 h 1205694"/>
                  <a:gd name="connsiteX8" fmla="*/ 855 w 1067610"/>
                  <a:gd name="connsiteY8" fmla="*/ 870611 h 1205694"/>
                  <a:gd name="connsiteX9" fmla="*/ 116405 w 1067610"/>
                  <a:gd name="connsiteY9" fmla="*/ 1096526 h 1205694"/>
                  <a:gd name="connsiteX10" fmla="*/ 282323 w 1067610"/>
                  <a:gd name="connsiteY10" fmla="*/ 1169115 h 1205694"/>
                  <a:gd name="connsiteX11" fmla="*/ 554162 w 1067610"/>
                  <a:gd name="connsiteY11" fmla="*/ 1196521 h 1205694"/>
                  <a:gd name="connsiteX12" fmla="*/ 599345 w 1067610"/>
                  <a:gd name="connsiteY12" fmla="*/ 1203928 h 1205694"/>
                  <a:gd name="connsiteX13" fmla="*/ 666008 w 1067610"/>
                  <a:gd name="connsiteY13" fmla="*/ 1198744 h 1205694"/>
                  <a:gd name="connsiteX14" fmla="*/ 956364 w 1067610"/>
                  <a:gd name="connsiteY14" fmla="*/ 1103933 h 1205694"/>
                  <a:gd name="connsiteX15" fmla="*/ 1051915 w 1067610"/>
                  <a:gd name="connsiteY15" fmla="*/ 978754 h 1205694"/>
                  <a:gd name="connsiteX16" fmla="*/ 1064507 w 1067610"/>
                  <a:gd name="connsiteY16" fmla="*/ 911350 h 1205694"/>
                  <a:gd name="connsiteX17" fmla="*/ 1064507 w 1067610"/>
                  <a:gd name="connsiteY17" fmla="*/ 763950 h 1205694"/>
                  <a:gd name="connsiteX18" fmla="*/ 1063767 w 1067610"/>
                  <a:gd name="connsiteY18" fmla="*/ 362488 h 1205694"/>
                  <a:gd name="connsiteX19" fmla="*/ 57149 w 1067610"/>
                  <a:gd name="connsiteY19" fmla="*/ 302491 h 1205694"/>
                  <a:gd name="connsiteX20" fmla="*/ 29743 w 1067610"/>
                  <a:gd name="connsiteY20" fmla="*/ 269900 h 1205694"/>
                  <a:gd name="connsiteX21" fmla="*/ 46038 w 1067610"/>
                  <a:gd name="connsiteY21" fmla="*/ 249901 h 1205694"/>
                  <a:gd name="connsiteX22" fmla="*/ 72704 w 1067610"/>
                  <a:gd name="connsiteY22" fmla="*/ 283232 h 1205694"/>
                  <a:gd name="connsiteX23" fmla="*/ 57149 w 1067610"/>
                  <a:gd name="connsiteY23" fmla="*/ 302491 h 1205694"/>
                  <a:gd name="connsiteX24" fmla="*/ 965253 w 1067610"/>
                  <a:gd name="connsiteY24" fmla="*/ 131388 h 1205694"/>
                  <a:gd name="connsiteX25" fmla="*/ 1015621 w 1067610"/>
                  <a:gd name="connsiteY25" fmla="*/ 188422 h 1205694"/>
                  <a:gd name="connsiteX26" fmla="*/ 965253 w 1067610"/>
                  <a:gd name="connsiteY26" fmla="*/ 131388 h 1205694"/>
                  <a:gd name="connsiteX27" fmla="*/ 905256 w 1067610"/>
                  <a:gd name="connsiteY27" fmla="*/ 284714 h 1205694"/>
                  <a:gd name="connsiteX28" fmla="*/ 923773 w 1067610"/>
                  <a:gd name="connsiteY28" fmla="*/ 267678 h 1205694"/>
                  <a:gd name="connsiteX29" fmla="*/ 918589 w 1067610"/>
                  <a:gd name="connsiteY29" fmla="*/ 252123 h 1205694"/>
                  <a:gd name="connsiteX30" fmla="*/ 931921 w 1067610"/>
                  <a:gd name="connsiteY30" fmla="*/ 231383 h 1205694"/>
                  <a:gd name="connsiteX31" fmla="*/ 944513 w 1067610"/>
                  <a:gd name="connsiteY31" fmla="*/ 241753 h 1205694"/>
                  <a:gd name="connsiteX32" fmla="*/ 999325 w 1067610"/>
                  <a:gd name="connsiteY32" fmla="*/ 272863 h 1205694"/>
                  <a:gd name="connsiteX33" fmla="*/ 1016361 w 1067610"/>
                  <a:gd name="connsiteY33" fmla="*/ 297306 h 1205694"/>
                  <a:gd name="connsiteX34" fmla="*/ 1001547 w 1067610"/>
                  <a:gd name="connsiteY34" fmla="*/ 323971 h 1205694"/>
                  <a:gd name="connsiteX35" fmla="*/ 983030 w 1067610"/>
                  <a:gd name="connsiteY35" fmla="*/ 311379 h 1205694"/>
                  <a:gd name="connsiteX36" fmla="*/ 950439 w 1067610"/>
                  <a:gd name="connsiteY36" fmla="*/ 311379 h 1205694"/>
                  <a:gd name="connsiteX37" fmla="*/ 930440 w 1067610"/>
                  <a:gd name="connsiteY37" fmla="*/ 324712 h 1205694"/>
                  <a:gd name="connsiteX38" fmla="*/ 897849 w 1067610"/>
                  <a:gd name="connsiteY38" fmla="*/ 292121 h 1205694"/>
                  <a:gd name="connsiteX39" fmla="*/ 905256 w 1067610"/>
                  <a:gd name="connsiteY39" fmla="*/ 284714 h 1205694"/>
                  <a:gd name="connsiteX40" fmla="*/ 559347 w 1067610"/>
                  <a:gd name="connsiteY40" fmla="*/ 15097 h 1205694"/>
                  <a:gd name="connsiteX41" fmla="*/ 574902 w 1067610"/>
                  <a:gd name="connsiteY41" fmla="*/ 41022 h 1205694"/>
                  <a:gd name="connsiteX42" fmla="*/ 548977 w 1067610"/>
                  <a:gd name="connsiteY42" fmla="*/ 109908 h 1205694"/>
                  <a:gd name="connsiteX43" fmla="*/ 520830 w 1067610"/>
                  <a:gd name="connsiteY43" fmla="*/ 121759 h 1205694"/>
                  <a:gd name="connsiteX44" fmla="*/ 463055 w 1067610"/>
                  <a:gd name="connsiteY44" fmla="*/ 89908 h 1205694"/>
                  <a:gd name="connsiteX45" fmla="*/ 440093 w 1067610"/>
                  <a:gd name="connsiteY45" fmla="*/ 19541 h 1205694"/>
                  <a:gd name="connsiteX46" fmla="*/ 559347 w 1067610"/>
                  <a:gd name="connsiteY46" fmla="*/ 15097 h 1205694"/>
                  <a:gd name="connsiteX47" fmla="*/ 352690 w 1067610"/>
                  <a:gd name="connsiteY47" fmla="*/ 349155 h 1205694"/>
                  <a:gd name="connsiteX48" fmla="*/ 368985 w 1067610"/>
                  <a:gd name="connsiteY48" fmla="*/ 348414 h 1205694"/>
                  <a:gd name="connsiteX49" fmla="*/ 417872 w 1067610"/>
                  <a:gd name="connsiteY49" fmla="*/ 358044 h 1205694"/>
                  <a:gd name="connsiteX50" fmla="*/ 395651 w 1067610"/>
                  <a:gd name="connsiteY50" fmla="*/ 391375 h 1205694"/>
                  <a:gd name="connsiteX51" fmla="*/ 351949 w 1067610"/>
                  <a:gd name="connsiteY51" fmla="*/ 378783 h 1205694"/>
                  <a:gd name="connsiteX52" fmla="*/ 346024 w 1067610"/>
                  <a:gd name="connsiteY52" fmla="*/ 370635 h 1205694"/>
                  <a:gd name="connsiteX53" fmla="*/ 346024 w 1067610"/>
                  <a:gd name="connsiteY53" fmla="*/ 370635 h 1205694"/>
                  <a:gd name="connsiteX54" fmla="*/ 300100 w 1067610"/>
                  <a:gd name="connsiteY54" fmla="*/ 360266 h 1205694"/>
                  <a:gd name="connsiteX55" fmla="*/ 352690 w 1067610"/>
                  <a:gd name="connsiteY55" fmla="*/ 349155 h 1205694"/>
                  <a:gd name="connsiteX56" fmla="*/ 278620 w 1067610"/>
                  <a:gd name="connsiteY56" fmla="*/ 400264 h 1205694"/>
                  <a:gd name="connsiteX57" fmla="*/ 296397 w 1067610"/>
                  <a:gd name="connsiteY57" fmla="*/ 411374 h 1205694"/>
                  <a:gd name="connsiteX58" fmla="*/ 286767 w 1067610"/>
                  <a:gd name="connsiteY58" fmla="*/ 423966 h 1205694"/>
                  <a:gd name="connsiteX59" fmla="*/ 271213 w 1067610"/>
                  <a:gd name="connsiteY59" fmla="*/ 410633 h 1205694"/>
                  <a:gd name="connsiteX60" fmla="*/ 278620 w 1067610"/>
                  <a:gd name="connsiteY60" fmla="*/ 400264 h 1205694"/>
                  <a:gd name="connsiteX61" fmla="*/ 158625 w 1067610"/>
                  <a:gd name="connsiteY61" fmla="*/ 551367 h 1205694"/>
                  <a:gd name="connsiteX62" fmla="*/ 214919 w 1067610"/>
                  <a:gd name="connsiteY62" fmla="*/ 501740 h 1205694"/>
                  <a:gd name="connsiteX63" fmla="*/ 237140 w 1067610"/>
                  <a:gd name="connsiteY63" fmla="*/ 529887 h 1205694"/>
                  <a:gd name="connsiteX64" fmla="*/ 191216 w 1067610"/>
                  <a:gd name="connsiteY64" fmla="*/ 572107 h 1205694"/>
                  <a:gd name="connsiteX65" fmla="*/ 158625 w 1067610"/>
                  <a:gd name="connsiteY65" fmla="*/ 551367 h 1205694"/>
                  <a:gd name="connsiteX66" fmla="*/ 198623 w 1067610"/>
                  <a:gd name="connsiteY66" fmla="*/ 922461 h 1205694"/>
                  <a:gd name="connsiteX67" fmla="*/ 237881 w 1067610"/>
                  <a:gd name="connsiteY67" fmla="*/ 915794 h 1205694"/>
                  <a:gd name="connsiteX68" fmla="*/ 198623 w 1067610"/>
                  <a:gd name="connsiteY68" fmla="*/ 922461 h 1205694"/>
                  <a:gd name="connsiteX69" fmla="*/ 208253 w 1067610"/>
                  <a:gd name="connsiteY69" fmla="*/ 308416 h 1205694"/>
                  <a:gd name="connsiteX70" fmla="*/ 202327 w 1067610"/>
                  <a:gd name="connsiteY70" fmla="*/ 286936 h 1205694"/>
                  <a:gd name="connsiteX71" fmla="*/ 248251 w 1067610"/>
                  <a:gd name="connsiteY71" fmla="*/ 296565 h 1205694"/>
                  <a:gd name="connsiteX72" fmla="*/ 208253 w 1067610"/>
                  <a:gd name="connsiteY72" fmla="*/ 308416 h 1205694"/>
                  <a:gd name="connsiteX73" fmla="*/ 390466 w 1067610"/>
                  <a:gd name="connsiteY73" fmla="*/ 832095 h 1205694"/>
                  <a:gd name="connsiteX74" fmla="*/ 320840 w 1067610"/>
                  <a:gd name="connsiteY74" fmla="*/ 878018 h 1205694"/>
                  <a:gd name="connsiteX75" fmla="*/ 331950 w 1067610"/>
                  <a:gd name="connsiteY75" fmla="*/ 909128 h 1205694"/>
                  <a:gd name="connsiteX76" fmla="*/ 346764 w 1067610"/>
                  <a:gd name="connsiteY76" fmla="*/ 925423 h 1205694"/>
                  <a:gd name="connsiteX77" fmla="*/ 329728 w 1067610"/>
                  <a:gd name="connsiteY77" fmla="*/ 947644 h 1205694"/>
                  <a:gd name="connsiteX78" fmla="*/ 268990 w 1067610"/>
                  <a:gd name="connsiteY78" fmla="*/ 883203 h 1205694"/>
                  <a:gd name="connsiteX79" fmla="*/ 283804 w 1067610"/>
                  <a:gd name="connsiteY79" fmla="*/ 824688 h 1205694"/>
                  <a:gd name="connsiteX80" fmla="*/ 308248 w 1067610"/>
                  <a:gd name="connsiteY80" fmla="*/ 827650 h 1205694"/>
                  <a:gd name="connsiteX81" fmla="*/ 311951 w 1067610"/>
                  <a:gd name="connsiteY81" fmla="*/ 823206 h 1205694"/>
                  <a:gd name="connsiteX82" fmla="*/ 359356 w 1067610"/>
                  <a:gd name="connsiteY82" fmla="*/ 770616 h 1205694"/>
                  <a:gd name="connsiteX83" fmla="*/ 406021 w 1067610"/>
                  <a:gd name="connsiteY83" fmla="*/ 755802 h 1205694"/>
                  <a:gd name="connsiteX84" fmla="*/ 434168 w 1067610"/>
                  <a:gd name="connsiteY84" fmla="*/ 779505 h 1205694"/>
                  <a:gd name="connsiteX85" fmla="*/ 426020 w 1067610"/>
                  <a:gd name="connsiteY85" fmla="*/ 822465 h 1205694"/>
                  <a:gd name="connsiteX86" fmla="*/ 390466 w 1067610"/>
                  <a:gd name="connsiteY86" fmla="*/ 832095 h 1205694"/>
                  <a:gd name="connsiteX87" fmla="*/ 432686 w 1067610"/>
                  <a:gd name="connsiteY87" fmla="*/ 926905 h 1205694"/>
                  <a:gd name="connsiteX88" fmla="*/ 438612 w 1067610"/>
                  <a:gd name="connsiteY88" fmla="*/ 915054 h 1205694"/>
                  <a:gd name="connsiteX89" fmla="*/ 440834 w 1067610"/>
                  <a:gd name="connsiteY89" fmla="*/ 930608 h 1205694"/>
                  <a:gd name="connsiteX90" fmla="*/ 446759 w 1067610"/>
                  <a:gd name="connsiteY90" fmla="*/ 972088 h 1205694"/>
                  <a:gd name="connsiteX91" fmla="*/ 432686 w 1067610"/>
                  <a:gd name="connsiteY91" fmla="*/ 926905 h 1205694"/>
                  <a:gd name="connsiteX92" fmla="*/ 695636 w 1067610"/>
                  <a:gd name="connsiteY92" fmla="*/ 962459 h 1205694"/>
                  <a:gd name="connsiteX93" fmla="*/ 654157 w 1067610"/>
                  <a:gd name="connsiteY93" fmla="*/ 1004679 h 1205694"/>
                  <a:gd name="connsiteX94" fmla="*/ 671934 w 1067610"/>
                  <a:gd name="connsiteY94" fmla="*/ 1026900 h 1205694"/>
                  <a:gd name="connsiteX95" fmla="*/ 655638 w 1067610"/>
                  <a:gd name="connsiteY95" fmla="*/ 1093563 h 1205694"/>
                  <a:gd name="connsiteX96" fmla="*/ 627491 w 1067610"/>
                  <a:gd name="connsiteY96" fmla="*/ 1086156 h 1205694"/>
                  <a:gd name="connsiteX97" fmla="*/ 586753 w 1067610"/>
                  <a:gd name="connsiteY97" fmla="*/ 1020234 h 1205694"/>
                  <a:gd name="connsiteX98" fmla="*/ 594160 w 1067610"/>
                  <a:gd name="connsiteY98" fmla="*/ 1008382 h 1205694"/>
                  <a:gd name="connsiteX99" fmla="*/ 517867 w 1067610"/>
                  <a:gd name="connsiteY99" fmla="*/ 1018011 h 1205694"/>
                  <a:gd name="connsiteX100" fmla="*/ 487498 w 1067610"/>
                  <a:gd name="connsiteY100" fmla="*/ 1012086 h 1205694"/>
                  <a:gd name="connsiteX101" fmla="*/ 447500 w 1067610"/>
                  <a:gd name="connsiteY101" fmla="*/ 938756 h 1205694"/>
                  <a:gd name="connsiteX102" fmla="*/ 450463 w 1067610"/>
                  <a:gd name="connsiteY102" fmla="*/ 888388 h 1205694"/>
                  <a:gd name="connsiteX103" fmla="*/ 450463 w 1067610"/>
                  <a:gd name="connsiteY103" fmla="*/ 281010 h 1205694"/>
                  <a:gd name="connsiteX104" fmla="*/ 457129 w 1067610"/>
                  <a:gd name="connsiteY104" fmla="*/ 235087 h 1205694"/>
                  <a:gd name="connsiteX105" fmla="*/ 586753 w 1067610"/>
                  <a:gd name="connsiteY105" fmla="*/ 189163 h 1205694"/>
                  <a:gd name="connsiteX106" fmla="*/ 608974 w 1067610"/>
                  <a:gd name="connsiteY106" fmla="*/ 235827 h 1205694"/>
                  <a:gd name="connsiteX107" fmla="*/ 614900 w 1067610"/>
                  <a:gd name="connsiteY107" fmla="*/ 288417 h 1205694"/>
                  <a:gd name="connsiteX108" fmla="*/ 618603 w 1067610"/>
                  <a:gd name="connsiteY108" fmla="*/ 318045 h 1205694"/>
                  <a:gd name="connsiteX109" fmla="*/ 618603 w 1067610"/>
                  <a:gd name="connsiteY109" fmla="*/ 933571 h 1205694"/>
                  <a:gd name="connsiteX110" fmla="*/ 643787 w 1067610"/>
                  <a:gd name="connsiteY110" fmla="*/ 924683 h 1205694"/>
                  <a:gd name="connsiteX111" fmla="*/ 661564 w 1067610"/>
                  <a:gd name="connsiteY111" fmla="*/ 932830 h 1205694"/>
                  <a:gd name="connsiteX112" fmla="*/ 695636 w 1067610"/>
                  <a:gd name="connsiteY112" fmla="*/ 962459 h 1205694"/>
                  <a:gd name="connsiteX113" fmla="*/ 823038 w 1067610"/>
                  <a:gd name="connsiteY113" fmla="*/ 92871 h 1205694"/>
                  <a:gd name="connsiteX114" fmla="*/ 794891 w 1067610"/>
                  <a:gd name="connsiteY114" fmla="*/ 53614 h 1205694"/>
                  <a:gd name="connsiteX115" fmla="*/ 871183 w 1067610"/>
                  <a:gd name="connsiteY115" fmla="*/ 77316 h 1205694"/>
                  <a:gd name="connsiteX116" fmla="*/ 823038 w 1067610"/>
                  <a:gd name="connsiteY116" fmla="*/ 92871 h 1205694"/>
                  <a:gd name="connsiteX117" fmla="*/ 999325 w 1067610"/>
                  <a:gd name="connsiteY117" fmla="*/ 995790 h 1205694"/>
                  <a:gd name="connsiteX118" fmla="*/ 984511 w 1067610"/>
                  <a:gd name="connsiteY118" fmla="*/ 992828 h 1205694"/>
                  <a:gd name="connsiteX119" fmla="*/ 998585 w 1067610"/>
                  <a:gd name="connsiteY119" fmla="*/ 966162 h 1205694"/>
                  <a:gd name="connsiteX120" fmla="*/ 999325 w 1067610"/>
                  <a:gd name="connsiteY120" fmla="*/ 995790 h 1205694"/>
                  <a:gd name="connsiteX121" fmla="*/ 1003770 w 1067610"/>
                  <a:gd name="connsiteY121" fmla="*/ 904684 h 1205694"/>
                  <a:gd name="connsiteX122" fmla="*/ 977104 w 1067610"/>
                  <a:gd name="connsiteY122" fmla="*/ 918016 h 1205694"/>
                  <a:gd name="connsiteX123" fmla="*/ 942291 w 1067610"/>
                  <a:gd name="connsiteY123" fmla="*/ 955792 h 1205694"/>
                  <a:gd name="connsiteX124" fmla="*/ 928218 w 1067610"/>
                  <a:gd name="connsiteY124" fmla="*/ 990605 h 1205694"/>
                  <a:gd name="connsiteX125" fmla="*/ 917107 w 1067610"/>
                  <a:gd name="connsiteY125" fmla="*/ 995790 h 1205694"/>
                  <a:gd name="connsiteX126" fmla="*/ 867480 w 1067610"/>
                  <a:gd name="connsiteY126" fmla="*/ 910609 h 1205694"/>
                  <a:gd name="connsiteX127" fmla="*/ 876368 w 1067610"/>
                  <a:gd name="connsiteY127" fmla="*/ 898017 h 1205694"/>
                  <a:gd name="connsiteX128" fmla="*/ 908959 w 1067610"/>
                  <a:gd name="connsiteY128" fmla="*/ 845427 h 1205694"/>
                  <a:gd name="connsiteX129" fmla="*/ 938587 w 1067610"/>
                  <a:gd name="connsiteY129" fmla="*/ 818021 h 1205694"/>
                  <a:gd name="connsiteX130" fmla="*/ 981548 w 1067610"/>
                  <a:gd name="connsiteY130" fmla="*/ 848390 h 1205694"/>
                  <a:gd name="connsiteX131" fmla="*/ 982289 w 1067610"/>
                  <a:gd name="connsiteY131" fmla="*/ 851353 h 1205694"/>
                  <a:gd name="connsiteX132" fmla="*/ 962290 w 1067610"/>
                  <a:gd name="connsiteY132" fmla="*/ 859501 h 1205694"/>
                  <a:gd name="connsiteX133" fmla="*/ 982289 w 1067610"/>
                  <a:gd name="connsiteY133" fmla="*/ 871352 h 1205694"/>
                  <a:gd name="connsiteX134" fmla="*/ 995622 w 1067610"/>
                  <a:gd name="connsiteY134" fmla="*/ 892832 h 1205694"/>
                  <a:gd name="connsiteX135" fmla="*/ 995622 w 1067610"/>
                  <a:gd name="connsiteY135" fmla="*/ 892832 h 1205694"/>
                  <a:gd name="connsiteX136" fmla="*/ 1012658 w 1067610"/>
                  <a:gd name="connsiteY136" fmla="*/ 861723 h 1205694"/>
                  <a:gd name="connsiteX137" fmla="*/ 1003770 w 1067610"/>
                  <a:gd name="connsiteY137" fmla="*/ 904684 h 1205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67610" h="1205694">
                    <a:moveTo>
                      <a:pt x="1063767" y="362488"/>
                    </a:moveTo>
                    <a:cubicBezTo>
                      <a:pt x="1063767" y="335082"/>
                      <a:pt x="1063026" y="306194"/>
                      <a:pt x="1057841" y="278788"/>
                    </a:cubicBezTo>
                    <a:cubicBezTo>
                      <a:pt x="1051175" y="181756"/>
                      <a:pt x="993400" y="121018"/>
                      <a:pt x="911922" y="79539"/>
                    </a:cubicBezTo>
                    <a:cubicBezTo>
                      <a:pt x="815631" y="29911"/>
                      <a:pt x="710450" y="12875"/>
                      <a:pt x="603789" y="3246"/>
                    </a:cubicBezTo>
                    <a:cubicBezTo>
                      <a:pt x="547495" y="-458"/>
                      <a:pt x="490461" y="-1939"/>
                      <a:pt x="434168" y="3987"/>
                    </a:cubicBezTo>
                    <a:cubicBezTo>
                      <a:pt x="357134" y="12875"/>
                      <a:pt x="280101" y="23986"/>
                      <a:pt x="206771" y="52132"/>
                    </a:cubicBezTo>
                    <a:cubicBezTo>
                      <a:pt x="115665" y="87686"/>
                      <a:pt x="40853" y="138795"/>
                      <a:pt x="17151" y="241753"/>
                    </a:cubicBezTo>
                    <a:cubicBezTo>
                      <a:pt x="9003" y="278047"/>
                      <a:pt x="1596" y="315083"/>
                      <a:pt x="855" y="352118"/>
                    </a:cubicBezTo>
                    <a:cubicBezTo>
                      <a:pt x="115" y="524702"/>
                      <a:pt x="-626" y="697286"/>
                      <a:pt x="855" y="870611"/>
                    </a:cubicBezTo>
                    <a:cubicBezTo>
                      <a:pt x="1596" y="964681"/>
                      <a:pt x="40853" y="1039492"/>
                      <a:pt x="116405" y="1096526"/>
                    </a:cubicBezTo>
                    <a:cubicBezTo>
                      <a:pt x="166032" y="1133561"/>
                      <a:pt x="222326" y="1155042"/>
                      <a:pt x="282323" y="1169115"/>
                    </a:cubicBezTo>
                    <a:cubicBezTo>
                      <a:pt x="371948" y="1190596"/>
                      <a:pt x="463796" y="1190596"/>
                      <a:pt x="554162" y="1196521"/>
                    </a:cubicBezTo>
                    <a:cubicBezTo>
                      <a:pt x="567495" y="1208373"/>
                      <a:pt x="583790" y="1206151"/>
                      <a:pt x="599345" y="1203928"/>
                    </a:cubicBezTo>
                    <a:cubicBezTo>
                      <a:pt x="621566" y="1200225"/>
                      <a:pt x="643787" y="1200225"/>
                      <a:pt x="666008" y="1198744"/>
                    </a:cubicBezTo>
                    <a:cubicBezTo>
                      <a:pt x="770448" y="1190596"/>
                      <a:pt x="871183" y="1169115"/>
                      <a:pt x="956364" y="1103933"/>
                    </a:cubicBezTo>
                    <a:cubicBezTo>
                      <a:pt x="998585" y="1071342"/>
                      <a:pt x="1042286" y="1038011"/>
                      <a:pt x="1051915" y="978754"/>
                    </a:cubicBezTo>
                    <a:cubicBezTo>
                      <a:pt x="1049693" y="955052"/>
                      <a:pt x="1055619" y="932830"/>
                      <a:pt x="1064507" y="911350"/>
                    </a:cubicBezTo>
                    <a:cubicBezTo>
                      <a:pt x="1068952" y="862463"/>
                      <a:pt x="1062285" y="813577"/>
                      <a:pt x="1064507" y="763950"/>
                    </a:cubicBezTo>
                    <a:cubicBezTo>
                      <a:pt x="1071174" y="629882"/>
                      <a:pt x="1065248" y="495815"/>
                      <a:pt x="1063767" y="362488"/>
                    </a:cubicBezTo>
                    <a:close/>
                    <a:moveTo>
                      <a:pt x="57149" y="302491"/>
                    </a:moveTo>
                    <a:cubicBezTo>
                      <a:pt x="34928" y="303231"/>
                      <a:pt x="34928" y="282492"/>
                      <a:pt x="29743" y="269900"/>
                    </a:cubicBezTo>
                    <a:cubicBezTo>
                      <a:pt x="26039" y="260270"/>
                      <a:pt x="35668" y="248419"/>
                      <a:pt x="46038" y="249901"/>
                    </a:cubicBezTo>
                    <a:cubicBezTo>
                      <a:pt x="63815" y="252863"/>
                      <a:pt x="67519" y="270640"/>
                      <a:pt x="72704" y="283232"/>
                    </a:cubicBezTo>
                    <a:cubicBezTo>
                      <a:pt x="72704" y="295084"/>
                      <a:pt x="69000" y="302491"/>
                      <a:pt x="57149" y="302491"/>
                    </a:cubicBezTo>
                    <a:close/>
                    <a:moveTo>
                      <a:pt x="965253" y="131388"/>
                    </a:moveTo>
                    <a:cubicBezTo>
                      <a:pt x="986733" y="146202"/>
                      <a:pt x="1003029" y="163979"/>
                      <a:pt x="1015621" y="188422"/>
                    </a:cubicBezTo>
                    <a:cubicBezTo>
                      <a:pt x="942291" y="183237"/>
                      <a:pt x="942291" y="183237"/>
                      <a:pt x="965253" y="131388"/>
                    </a:cubicBezTo>
                    <a:close/>
                    <a:moveTo>
                      <a:pt x="905256" y="284714"/>
                    </a:moveTo>
                    <a:cubicBezTo>
                      <a:pt x="934884" y="303972"/>
                      <a:pt x="915626" y="272122"/>
                      <a:pt x="923773" y="267678"/>
                    </a:cubicBezTo>
                    <a:cubicBezTo>
                      <a:pt x="921551" y="262493"/>
                      <a:pt x="919329" y="257308"/>
                      <a:pt x="918589" y="252123"/>
                    </a:cubicBezTo>
                    <a:cubicBezTo>
                      <a:pt x="915626" y="241012"/>
                      <a:pt x="924514" y="235827"/>
                      <a:pt x="931921" y="231383"/>
                    </a:cubicBezTo>
                    <a:cubicBezTo>
                      <a:pt x="942291" y="225457"/>
                      <a:pt x="940069" y="238790"/>
                      <a:pt x="944513" y="241753"/>
                    </a:cubicBezTo>
                    <a:cubicBezTo>
                      <a:pt x="961549" y="253604"/>
                      <a:pt x="963031" y="290639"/>
                      <a:pt x="999325" y="272863"/>
                    </a:cubicBezTo>
                    <a:cubicBezTo>
                      <a:pt x="1009695" y="268418"/>
                      <a:pt x="1013399" y="286936"/>
                      <a:pt x="1016361" y="297306"/>
                    </a:cubicBezTo>
                    <a:cubicBezTo>
                      <a:pt x="1020065" y="310638"/>
                      <a:pt x="1011917" y="318786"/>
                      <a:pt x="1001547" y="323971"/>
                    </a:cubicBezTo>
                    <a:cubicBezTo>
                      <a:pt x="988955" y="329897"/>
                      <a:pt x="986733" y="318786"/>
                      <a:pt x="983030" y="311379"/>
                    </a:cubicBezTo>
                    <a:cubicBezTo>
                      <a:pt x="971919" y="289158"/>
                      <a:pt x="962290" y="300269"/>
                      <a:pt x="950439" y="311379"/>
                    </a:cubicBezTo>
                    <a:cubicBezTo>
                      <a:pt x="944513" y="317305"/>
                      <a:pt x="940069" y="331378"/>
                      <a:pt x="930440" y="324712"/>
                    </a:cubicBezTo>
                    <a:cubicBezTo>
                      <a:pt x="917848" y="316564"/>
                      <a:pt x="907478" y="303972"/>
                      <a:pt x="897849" y="292121"/>
                    </a:cubicBezTo>
                    <a:cubicBezTo>
                      <a:pt x="895627" y="289899"/>
                      <a:pt x="902293" y="282492"/>
                      <a:pt x="905256" y="284714"/>
                    </a:cubicBezTo>
                    <a:close/>
                    <a:moveTo>
                      <a:pt x="559347" y="15097"/>
                    </a:moveTo>
                    <a:cubicBezTo>
                      <a:pt x="577864" y="15097"/>
                      <a:pt x="580086" y="28430"/>
                      <a:pt x="574902" y="41022"/>
                    </a:cubicBezTo>
                    <a:cubicBezTo>
                      <a:pt x="565272" y="63243"/>
                      <a:pt x="553421" y="84723"/>
                      <a:pt x="548977" y="109908"/>
                    </a:cubicBezTo>
                    <a:cubicBezTo>
                      <a:pt x="546755" y="121759"/>
                      <a:pt x="537126" y="129906"/>
                      <a:pt x="520830" y="121759"/>
                    </a:cubicBezTo>
                    <a:cubicBezTo>
                      <a:pt x="500831" y="112130"/>
                      <a:pt x="468240" y="121759"/>
                      <a:pt x="463055" y="89908"/>
                    </a:cubicBezTo>
                    <a:cubicBezTo>
                      <a:pt x="459352" y="65465"/>
                      <a:pt x="449722" y="43985"/>
                      <a:pt x="440093" y="19541"/>
                    </a:cubicBezTo>
                    <a:cubicBezTo>
                      <a:pt x="480832" y="10653"/>
                      <a:pt x="520089" y="15097"/>
                      <a:pt x="559347" y="15097"/>
                    </a:cubicBezTo>
                    <a:close/>
                    <a:moveTo>
                      <a:pt x="352690" y="349155"/>
                    </a:moveTo>
                    <a:cubicBezTo>
                      <a:pt x="358616" y="349155"/>
                      <a:pt x="365282" y="350637"/>
                      <a:pt x="368985" y="348414"/>
                    </a:cubicBezTo>
                    <a:cubicBezTo>
                      <a:pt x="388244" y="338045"/>
                      <a:pt x="407502" y="336563"/>
                      <a:pt x="417872" y="358044"/>
                    </a:cubicBezTo>
                    <a:cubicBezTo>
                      <a:pt x="425279" y="374339"/>
                      <a:pt x="405280" y="382487"/>
                      <a:pt x="395651" y="391375"/>
                    </a:cubicBezTo>
                    <a:cubicBezTo>
                      <a:pt x="375652" y="409893"/>
                      <a:pt x="363801" y="392857"/>
                      <a:pt x="351949" y="378783"/>
                    </a:cubicBezTo>
                    <a:cubicBezTo>
                      <a:pt x="349727" y="376561"/>
                      <a:pt x="348246" y="373598"/>
                      <a:pt x="346024" y="370635"/>
                    </a:cubicBezTo>
                    <a:cubicBezTo>
                      <a:pt x="346024" y="370635"/>
                      <a:pt x="346024" y="370635"/>
                      <a:pt x="346024" y="370635"/>
                    </a:cubicBezTo>
                    <a:cubicBezTo>
                      <a:pt x="330469" y="376561"/>
                      <a:pt x="320099" y="361747"/>
                      <a:pt x="300100" y="360266"/>
                    </a:cubicBezTo>
                    <a:cubicBezTo>
                      <a:pt x="320099" y="346933"/>
                      <a:pt x="331950" y="324712"/>
                      <a:pt x="352690" y="349155"/>
                    </a:cubicBezTo>
                    <a:close/>
                    <a:moveTo>
                      <a:pt x="278620" y="400264"/>
                    </a:moveTo>
                    <a:cubicBezTo>
                      <a:pt x="286027" y="401745"/>
                      <a:pt x="293434" y="403967"/>
                      <a:pt x="296397" y="411374"/>
                    </a:cubicBezTo>
                    <a:cubicBezTo>
                      <a:pt x="295656" y="418781"/>
                      <a:pt x="292693" y="423966"/>
                      <a:pt x="286767" y="423966"/>
                    </a:cubicBezTo>
                    <a:cubicBezTo>
                      <a:pt x="277879" y="424707"/>
                      <a:pt x="271953" y="419522"/>
                      <a:pt x="271213" y="410633"/>
                    </a:cubicBezTo>
                    <a:cubicBezTo>
                      <a:pt x="269731" y="405449"/>
                      <a:pt x="270472" y="398042"/>
                      <a:pt x="278620" y="400264"/>
                    </a:cubicBezTo>
                    <a:close/>
                    <a:moveTo>
                      <a:pt x="158625" y="551367"/>
                    </a:moveTo>
                    <a:cubicBezTo>
                      <a:pt x="156403" y="540998"/>
                      <a:pt x="201586" y="501000"/>
                      <a:pt x="214919" y="501740"/>
                    </a:cubicBezTo>
                    <a:cubicBezTo>
                      <a:pt x="230474" y="503222"/>
                      <a:pt x="232696" y="516554"/>
                      <a:pt x="237140" y="529887"/>
                    </a:cubicBezTo>
                    <a:cubicBezTo>
                      <a:pt x="229733" y="551367"/>
                      <a:pt x="218623" y="570626"/>
                      <a:pt x="191216" y="572107"/>
                    </a:cubicBezTo>
                    <a:cubicBezTo>
                      <a:pt x="176402" y="572848"/>
                      <a:pt x="163070" y="567663"/>
                      <a:pt x="158625" y="551367"/>
                    </a:cubicBezTo>
                    <a:close/>
                    <a:moveTo>
                      <a:pt x="198623" y="922461"/>
                    </a:moveTo>
                    <a:cubicBezTo>
                      <a:pt x="209734" y="905424"/>
                      <a:pt x="220104" y="898017"/>
                      <a:pt x="237881" y="915794"/>
                    </a:cubicBezTo>
                    <a:cubicBezTo>
                      <a:pt x="222326" y="920979"/>
                      <a:pt x="212697" y="926164"/>
                      <a:pt x="198623" y="922461"/>
                    </a:cubicBezTo>
                    <a:close/>
                    <a:moveTo>
                      <a:pt x="208253" y="308416"/>
                    </a:moveTo>
                    <a:cubicBezTo>
                      <a:pt x="202327" y="302491"/>
                      <a:pt x="192698" y="296565"/>
                      <a:pt x="202327" y="286936"/>
                    </a:cubicBezTo>
                    <a:cubicBezTo>
                      <a:pt x="220845" y="269159"/>
                      <a:pt x="230474" y="289158"/>
                      <a:pt x="248251" y="296565"/>
                    </a:cubicBezTo>
                    <a:cubicBezTo>
                      <a:pt x="233437" y="305454"/>
                      <a:pt x="227511" y="327675"/>
                      <a:pt x="208253" y="308416"/>
                    </a:cubicBezTo>
                    <a:close/>
                    <a:moveTo>
                      <a:pt x="390466" y="832095"/>
                    </a:moveTo>
                    <a:cubicBezTo>
                      <a:pt x="360838" y="838761"/>
                      <a:pt x="341580" y="860241"/>
                      <a:pt x="320840" y="878018"/>
                    </a:cubicBezTo>
                    <a:cubicBezTo>
                      <a:pt x="306026" y="890610"/>
                      <a:pt x="308988" y="907646"/>
                      <a:pt x="331950" y="909128"/>
                    </a:cubicBezTo>
                    <a:cubicBezTo>
                      <a:pt x="346024" y="909869"/>
                      <a:pt x="346764" y="916535"/>
                      <a:pt x="346764" y="925423"/>
                    </a:cubicBezTo>
                    <a:cubicBezTo>
                      <a:pt x="346024" y="936534"/>
                      <a:pt x="339357" y="945422"/>
                      <a:pt x="329728" y="947644"/>
                    </a:cubicBezTo>
                    <a:cubicBezTo>
                      <a:pt x="293434" y="954311"/>
                      <a:pt x="263065" y="921720"/>
                      <a:pt x="268990" y="883203"/>
                    </a:cubicBezTo>
                    <a:cubicBezTo>
                      <a:pt x="271953" y="863945"/>
                      <a:pt x="278620" y="845427"/>
                      <a:pt x="283804" y="824688"/>
                    </a:cubicBezTo>
                    <a:cubicBezTo>
                      <a:pt x="296397" y="846168"/>
                      <a:pt x="296397" y="846168"/>
                      <a:pt x="308248" y="827650"/>
                    </a:cubicBezTo>
                    <a:cubicBezTo>
                      <a:pt x="308988" y="826169"/>
                      <a:pt x="310470" y="823206"/>
                      <a:pt x="311951" y="823206"/>
                    </a:cubicBezTo>
                    <a:cubicBezTo>
                      <a:pt x="348246" y="824688"/>
                      <a:pt x="349727" y="792837"/>
                      <a:pt x="359356" y="770616"/>
                    </a:cubicBezTo>
                    <a:cubicBezTo>
                      <a:pt x="369726" y="746914"/>
                      <a:pt x="389725" y="757283"/>
                      <a:pt x="406021" y="755802"/>
                    </a:cubicBezTo>
                    <a:cubicBezTo>
                      <a:pt x="419354" y="754321"/>
                      <a:pt x="428983" y="763950"/>
                      <a:pt x="434168" y="779505"/>
                    </a:cubicBezTo>
                    <a:cubicBezTo>
                      <a:pt x="440093" y="795800"/>
                      <a:pt x="420835" y="803207"/>
                      <a:pt x="426020" y="822465"/>
                    </a:cubicBezTo>
                    <a:cubicBezTo>
                      <a:pt x="429723" y="840983"/>
                      <a:pt x="402317" y="829132"/>
                      <a:pt x="390466" y="832095"/>
                    </a:cubicBezTo>
                    <a:close/>
                    <a:moveTo>
                      <a:pt x="432686" y="926905"/>
                    </a:moveTo>
                    <a:cubicBezTo>
                      <a:pt x="434908" y="923201"/>
                      <a:pt x="437130" y="918757"/>
                      <a:pt x="438612" y="915054"/>
                    </a:cubicBezTo>
                    <a:cubicBezTo>
                      <a:pt x="439352" y="920239"/>
                      <a:pt x="440093" y="925423"/>
                      <a:pt x="440834" y="930608"/>
                    </a:cubicBezTo>
                    <a:cubicBezTo>
                      <a:pt x="443056" y="944682"/>
                      <a:pt x="444537" y="958015"/>
                      <a:pt x="446759" y="972088"/>
                    </a:cubicBezTo>
                    <a:cubicBezTo>
                      <a:pt x="425279" y="963199"/>
                      <a:pt x="417872" y="949126"/>
                      <a:pt x="432686" y="926905"/>
                    </a:cubicBezTo>
                    <a:close/>
                    <a:moveTo>
                      <a:pt x="695636" y="962459"/>
                    </a:moveTo>
                    <a:cubicBezTo>
                      <a:pt x="692674" y="983198"/>
                      <a:pt x="694896" y="1011345"/>
                      <a:pt x="654157" y="1004679"/>
                    </a:cubicBezTo>
                    <a:cubicBezTo>
                      <a:pt x="663045" y="1015049"/>
                      <a:pt x="667490" y="1020974"/>
                      <a:pt x="671934" y="1026900"/>
                    </a:cubicBezTo>
                    <a:cubicBezTo>
                      <a:pt x="687489" y="1046899"/>
                      <a:pt x="678600" y="1082453"/>
                      <a:pt x="655638" y="1093563"/>
                    </a:cubicBezTo>
                    <a:cubicBezTo>
                      <a:pt x="643787" y="1099489"/>
                      <a:pt x="630454" y="1098008"/>
                      <a:pt x="627491" y="1086156"/>
                    </a:cubicBezTo>
                    <a:cubicBezTo>
                      <a:pt x="620084" y="1059491"/>
                      <a:pt x="599345" y="1043196"/>
                      <a:pt x="586753" y="1020234"/>
                    </a:cubicBezTo>
                    <a:cubicBezTo>
                      <a:pt x="589716" y="1016530"/>
                      <a:pt x="591938" y="1012086"/>
                      <a:pt x="594160" y="1008382"/>
                    </a:cubicBezTo>
                    <a:cubicBezTo>
                      <a:pt x="577124" y="1022456"/>
                      <a:pt x="551940" y="1026159"/>
                      <a:pt x="517867" y="1018011"/>
                    </a:cubicBezTo>
                    <a:cubicBezTo>
                      <a:pt x="507497" y="1015789"/>
                      <a:pt x="497128" y="1013567"/>
                      <a:pt x="487498" y="1012086"/>
                    </a:cubicBezTo>
                    <a:cubicBezTo>
                      <a:pt x="459352" y="998013"/>
                      <a:pt x="442315" y="969866"/>
                      <a:pt x="447500" y="938756"/>
                    </a:cubicBezTo>
                    <a:cubicBezTo>
                      <a:pt x="450463" y="921720"/>
                      <a:pt x="450463" y="905424"/>
                      <a:pt x="450463" y="888388"/>
                    </a:cubicBezTo>
                    <a:cubicBezTo>
                      <a:pt x="450463" y="686176"/>
                      <a:pt x="450463" y="483963"/>
                      <a:pt x="450463" y="281010"/>
                    </a:cubicBezTo>
                    <a:cubicBezTo>
                      <a:pt x="450463" y="265456"/>
                      <a:pt x="448241" y="249160"/>
                      <a:pt x="457129" y="235087"/>
                    </a:cubicBezTo>
                    <a:cubicBezTo>
                      <a:pt x="472684" y="182496"/>
                      <a:pt x="540088" y="158053"/>
                      <a:pt x="586753" y="189163"/>
                    </a:cubicBezTo>
                    <a:cubicBezTo>
                      <a:pt x="603789" y="200273"/>
                      <a:pt x="606752" y="218050"/>
                      <a:pt x="608974" y="235827"/>
                    </a:cubicBezTo>
                    <a:cubicBezTo>
                      <a:pt x="611937" y="253604"/>
                      <a:pt x="608233" y="271381"/>
                      <a:pt x="614900" y="288417"/>
                    </a:cubicBezTo>
                    <a:cubicBezTo>
                      <a:pt x="622307" y="297306"/>
                      <a:pt x="618603" y="307676"/>
                      <a:pt x="618603" y="318045"/>
                    </a:cubicBezTo>
                    <a:cubicBezTo>
                      <a:pt x="618603" y="523221"/>
                      <a:pt x="619344" y="728396"/>
                      <a:pt x="618603" y="933571"/>
                    </a:cubicBezTo>
                    <a:cubicBezTo>
                      <a:pt x="621566" y="923942"/>
                      <a:pt x="630454" y="918016"/>
                      <a:pt x="643787" y="924683"/>
                    </a:cubicBezTo>
                    <a:cubicBezTo>
                      <a:pt x="649713" y="927646"/>
                      <a:pt x="655638" y="930608"/>
                      <a:pt x="661564" y="932830"/>
                    </a:cubicBezTo>
                    <a:cubicBezTo>
                      <a:pt x="678600" y="938756"/>
                      <a:pt x="699340" y="939497"/>
                      <a:pt x="695636" y="962459"/>
                    </a:cubicBezTo>
                    <a:close/>
                    <a:moveTo>
                      <a:pt x="823038" y="92871"/>
                    </a:moveTo>
                    <a:cubicBezTo>
                      <a:pt x="808224" y="82501"/>
                      <a:pt x="818593" y="57317"/>
                      <a:pt x="794891" y="53614"/>
                    </a:cubicBezTo>
                    <a:cubicBezTo>
                      <a:pt x="821556" y="53614"/>
                      <a:pt x="844518" y="62502"/>
                      <a:pt x="871183" y="77316"/>
                    </a:cubicBezTo>
                    <a:cubicBezTo>
                      <a:pt x="852666" y="84723"/>
                      <a:pt x="846740" y="109908"/>
                      <a:pt x="823038" y="92871"/>
                    </a:cubicBezTo>
                    <a:close/>
                    <a:moveTo>
                      <a:pt x="999325" y="995790"/>
                    </a:moveTo>
                    <a:cubicBezTo>
                      <a:pt x="994881" y="999494"/>
                      <a:pt x="986733" y="998013"/>
                      <a:pt x="984511" y="992828"/>
                    </a:cubicBezTo>
                    <a:cubicBezTo>
                      <a:pt x="979326" y="979495"/>
                      <a:pt x="988215" y="972829"/>
                      <a:pt x="998585" y="966162"/>
                    </a:cubicBezTo>
                    <a:cubicBezTo>
                      <a:pt x="1005251" y="976532"/>
                      <a:pt x="1010436" y="986902"/>
                      <a:pt x="999325" y="995790"/>
                    </a:cubicBezTo>
                    <a:close/>
                    <a:moveTo>
                      <a:pt x="1003770" y="904684"/>
                    </a:moveTo>
                    <a:cubicBezTo>
                      <a:pt x="1000066" y="919498"/>
                      <a:pt x="988955" y="917276"/>
                      <a:pt x="977104" y="918016"/>
                    </a:cubicBezTo>
                    <a:cubicBezTo>
                      <a:pt x="954142" y="918757"/>
                      <a:pt x="937106" y="929127"/>
                      <a:pt x="942291" y="955792"/>
                    </a:cubicBezTo>
                    <a:cubicBezTo>
                      <a:pt x="945254" y="972088"/>
                      <a:pt x="939328" y="981717"/>
                      <a:pt x="928218" y="990605"/>
                    </a:cubicBezTo>
                    <a:cubicBezTo>
                      <a:pt x="925255" y="992828"/>
                      <a:pt x="923033" y="997272"/>
                      <a:pt x="917107" y="995790"/>
                    </a:cubicBezTo>
                    <a:cubicBezTo>
                      <a:pt x="900812" y="991346"/>
                      <a:pt x="863776" y="928386"/>
                      <a:pt x="867480" y="910609"/>
                    </a:cubicBezTo>
                    <a:cubicBezTo>
                      <a:pt x="868961" y="904684"/>
                      <a:pt x="870443" y="898017"/>
                      <a:pt x="876368" y="898017"/>
                    </a:cubicBezTo>
                    <a:cubicBezTo>
                      <a:pt x="909700" y="893573"/>
                      <a:pt x="914144" y="875055"/>
                      <a:pt x="908959" y="845427"/>
                    </a:cubicBezTo>
                    <a:cubicBezTo>
                      <a:pt x="905996" y="829132"/>
                      <a:pt x="918589" y="816540"/>
                      <a:pt x="938587" y="818021"/>
                    </a:cubicBezTo>
                    <a:cubicBezTo>
                      <a:pt x="959327" y="818762"/>
                      <a:pt x="975623" y="826169"/>
                      <a:pt x="981548" y="848390"/>
                    </a:cubicBezTo>
                    <a:cubicBezTo>
                      <a:pt x="981548" y="849131"/>
                      <a:pt x="982289" y="850612"/>
                      <a:pt x="982289" y="851353"/>
                    </a:cubicBezTo>
                    <a:cubicBezTo>
                      <a:pt x="979326" y="863204"/>
                      <a:pt x="963772" y="845427"/>
                      <a:pt x="962290" y="859501"/>
                    </a:cubicBezTo>
                    <a:cubicBezTo>
                      <a:pt x="960809" y="875796"/>
                      <a:pt x="980808" y="856538"/>
                      <a:pt x="982289" y="871352"/>
                    </a:cubicBezTo>
                    <a:cubicBezTo>
                      <a:pt x="983030" y="879500"/>
                      <a:pt x="983770" y="889870"/>
                      <a:pt x="995622" y="892832"/>
                    </a:cubicBezTo>
                    <a:cubicBezTo>
                      <a:pt x="995622" y="892832"/>
                      <a:pt x="995622" y="892832"/>
                      <a:pt x="995622" y="892832"/>
                    </a:cubicBezTo>
                    <a:cubicBezTo>
                      <a:pt x="1015621" y="889870"/>
                      <a:pt x="1002288" y="869130"/>
                      <a:pt x="1012658" y="861723"/>
                    </a:cubicBezTo>
                    <a:cubicBezTo>
                      <a:pt x="1027472" y="878018"/>
                      <a:pt x="1026731" y="882463"/>
                      <a:pt x="1003770" y="90468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F14BFF2-4B58-46F9-BED6-729993540440}"/>
                  </a:ext>
                </a:extLst>
              </p:cNvPr>
              <p:cNvSpPr/>
              <p:nvPr/>
            </p:nvSpPr>
            <p:spPr>
              <a:xfrm>
                <a:off x="4126175" y="2832965"/>
                <a:ext cx="1095907" cy="1192580"/>
              </a:xfrm>
              <a:custGeom>
                <a:avLst/>
                <a:gdLst>
                  <a:gd name="connsiteX0" fmla="*/ 1043204 w 1095907"/>
                  <a:gd name="connsiteY0" fmla="*/ 594552 h 1192580"/>
                  <a:gd name="connsiteX1" fmla="*/ 1040241 w 1095907"/>
                  <a:gd name="connsiteY1" fmla="*/ 593071 h 1192580"/>
                  <a:gd name="connsiteX2" fmla="*/ 1026167 w 1095907"/>
                  <a:gd name="connsiteY2" fmla="*/ 596034 h 1192580"/>
                  <a:gd name="connsiteX3" fmla="*/ 1011353 w 1095907"/>
                  <a:gd name="connsiteY3" fmla="*/ 574553 h 1192580"/>
                  <a:gd name="connsiteX4" fmla="*/ 1014316 w 1095907"/>
                  <a:gd name="connsiteY4" fmla="*/ 553073 h 1192580"/>
                  <a:gd name="connsiteX5" fmla="*/ 1038759 w 1095907"/>
                  <a:gd name="connsiteY5" fmla="*/ 549369 h 1192580"/>
                  <a:gd name="connsiteX6" fmla="*/ 1073572 w 1095907"/>
                  <a:gd name="connsiteY6" fmla="*/ 536777 h 1192580"/>
                  <a:gd name="connsiteX7" fmla="*/ 1079498 w 1095907"/>
                  <a:gd name="connsiteY7" fmla="*/ 541962 h 1192580"/>
                  <a:gd name="connsiteX8" fmla="*/ 1086164 w 1095907"/>
                  <a:gd name="connsiteY8" fmla="*/ 530111 h 1192580"/>
                  <a:gd name="connsiteX9" fmla="*/ 1093571 w 1095907"/>
                  <a:gd name="connsiteY9" fmla="*/ 484187 h 1192580"/>
                  <a:gd name="connsiteX10" fmla="*/ 1085423 w 1095907"/>
                  <a:gd name="connsiteY10" fmla="*/ 290123 h 1192580"/>
                  <a:gd name="connsiteX11" fmla="*/ 1072091 w 1095907"/>
                  <a:gd name="connsiteY11" fmla="*/ 288641 h 1192580"/>
                  <a:gd name="connsiteX12" fmla="*/ 1072091 w 1095907"/>
                  <a:gd name="connsiteY12" fmla="*/ 291604 h 1192580"/>
                  <a:gd name="connsiteX13" fmla="*/ 1018019 w 1095907"/>
                  <a:gd name="connsiteY13" fmla="*/ 251606 h 1192580"/>
                  <a:gd name="connsiteX14" fmla="*/ 1019501 w 1095907"/>
                  <a:gd name="connsiteY14" fmla="*/ 243458 h 1192580"/>
                  <a:gd name="connsiteX15" fmla="*/ 1022463 w 1095907"/>
                  <a:gd name="connsiteY15" fmla="*/ 210867 h 1192580"/>
                  <a:gd name="connsiteX16" fmla="*/ 980984 w 1095907"/>
                  <a:gd name="connsiteY16" fmla="*/ 111613 h 1192580"/>
                  <a:gd name="connsiteX17" fmla="*/ 973577 w 1095907"/>
                  <a:gd name="connsiteY17" fmla="*/ 112353 h 1192580"/>
                  <a:gd name="connsiteX18" fmla="*/ 977281 w 1095907"/>
                  <a:gd name="connsiteY18" fmla="*/ 116057 h 1192580"/>
                  <a:gd name="connsiteX19" fmla="*/ 962467 w 1095907"/>
                  <a:gd name="connsiteY19" fmla="*/ 125686 h 1192580"/>
                  <a:gd name="connsiteX20" fmla="*/ 926172 w 1095907"/>
                  <a:gd name="connsiteY20" fmla="*/ 88651 h 1192580"/>
                  <a:gd name="connsiteX21" fmla="*/ 938023 w 1095907"/>
                  <a:gd name="connsiteY21" fmla="*/ 87910 h 1192580"/>
                  <a:gd name="connsiteX22" fmla="*/ 929135 w 1095907"/>
                  <a:gd name="connsiteY22" fmla="*/ 82725 h 1192580"/>
                  <a:gd name="connsiteX23" fmla="*/ 883211 w 1095907"/>
                  <a:gd name="connsiteY23" fmla="*/ 48653 h 1192580"/>
                  <a:gd name="connsiteX24" fmla="*/ 845435 w 1095907"/>
                  <a:gd name="connsiteY24" fmla="*/ 35320 h 1192580"/>
                  <a:gd name="connsiteX25" fmla="*/ 469898 w 1095907"/>
                  <a:gd name="connsiteY25" fmla="*/ 1988 h 1192580"/>
                  <a:gd name="connsiteX26" fmla="*/ 85472 w 1095907"/>
                  <a:gd name="connsiteY26" fmla="*/ 117538 h 1192580"/>
                  <a:gd name="connsiteX27" fmla="*/ 34364 w 1095907"/>
                  <a:gd name="connsiteY27" fmla="*/ 172350 h 1192580"/>
                  <a:gd name="connsiteX28" fmla="*/ 1772 w 1095907"/>
                  <a:gd name="connsiteY28" fmla="*/ 306418 h 1192580"/>
                  <a:gd name="connsiteX29" fmla="*/ 1032 w 1095907"/>
                  <a:gd name="connsiteY29" fmla="*/ 453078 h 1192580"/>
                  <a:gd name="connsiteX30" fmla="*/ 21031 w 1095907"/>
                  <a:gd name="connsiteY30" fmla="*/ 633810 h 1192580"/>
                  <a:gd name="connsiteX31" fmla="*/ 120285 w 1095907"/>
                  <a:gd name="connsiteY31" fmla="*/ 740471 h 1192580"/>
                  <a:gd name="connsiteX32" fmla="*/ 632112 w 1095907"/>
                  <a:gd name="connsiteY32" fmla="*/ 735286 h 1192580"/>
                  <a:gd name="connsiteX33" fmla="*/ 632112 w 1095907"/>
                  <a:gd name="connsiteY33" fmla="*/ 893797 h 1192580"/>
                  <a:gd name="connsiteX34" fmla="*/ 536561 w 1095907"/>
                  <a:gd name="connsiteY34" fmla="*/ 1001199 h 1192580"/>
                  <a:gd name="connsiteX35" fmla="*/ 473601 w 1095907"/>
                  <a:gd name="connsiteY35" fmla="*/ 936758 h 1192580"/>
                  <a:gd name="connsiteX36" fmla="*/ 467676 w 1095907"/>
                  <a:gd name="connsiteY36" fmla="*/ 898241 h 1192580"/>
                  <a:gd name="connsiteX37" fmla="*/ 464713 w 1095907"/>
                  <a:gd name="connsiteY37" fmla="*/ 889353 h 1192580"/>
                  <a:gd name="connsiteX38" fmla="*/ 443973 w 1095907"/>
                  <a:gd name="connsiteY38" fmla="*/ 861206 h 1192580"/>
                  <a:gd name="connsiteX39" fmla="*/ 434344 w 1095907"/>
                  <a:gd name="connsiteY39" fmla="*/ 861206 h 1192580"/>
                  <a:gd name="connsiteX40" fmla="*/ 404716 w 1095907"/>
                  <a:gd name="connsiteY40" fmla="*/ 858243 h 1192580"/>
                  <a:gd name="connsiteX41" fmla="*/ 101768 w 1095907"/>
                  <a:gd name="connsiteY41" fmla="*/ 858984 h 1192580"/>
                  <a:gd name="connsiteX42" fmla="*/ 68436 w 1095907"/>
                  <a:gd name="connsiteY42" fmla="*/ 861206 h 1192580"/>
                  <a:gd name="connsiteX43" fmla="*/ 66214 w 1095907"/>
                  <a:gd name="connsiteY43" fmla="*/ 861947 h 1192580"/>
                  <a:gd name="connsiteX44" fmla="*/ 31401 w 1095907"/>
                  <a:gd name="connsiteY44" fmla="*/ 861947 h 1192580"/>
                  <a:gd name="connsiteX45" fmla="*/ 10661 w 1095907"/>
                  <a:gd name="connsiteY45" fmla="*/ 884168 h 1192580"/>
                  <a:gd name="connsiteX46" fmla="*/ 52881 w 1095907"/>
                  <a:gd name="connsiteY46" fmla="*/ 1024902 h 1192580"/>
                  <a:gd name="connsiteX47" fmla="*/ 52881 w 1095907"/>
                  <a:gd name="connsiteY47" fmla="*/ 1026383 h 1192580"/>
                  <a:gd name="connsiteX48" fmla="*/ 63251 w 1095907"/>
                  <a:gd name="connsiteY48" fmla="*/ 1042678 h 1192580"/>
                  <a:gd name="connsiteX49" fmla="*/ 189171 w 1095907"/>
                  <a:gd name="connsiteY49" fmla="*/ 1134526 h 1192580"/>
                  <a:gd name="connsiteX50" fmla="*/ 316572 w 1095907"/>
                  <a:gd name="connsiteY50" fmla="*/ 1174524 h 1192580"/>
                  <a:gd name="connsiteX51" fmla="*/ 730626 w 1095907"/>
                  <a:gd name="connsiteY51" fmla="*/ 1180450 h 1192580"/>
                  <a:gd name="connsiteX52" fmla="*/ 999502 w 1095907"/>
                  <a:gd name="connsiteY52" fmla="*/ 1079714 h 1192580"/>
                  <a:gd name="connsiteX53" fmla="*/ 1089868 w 1095907"/>
                  <a:gd name="connsiteY53" fmla="*/ 924906 h 1192580"/>
                  <a:gd name="connsiteX54" fmla="*/ 1095793 w 1095907"/>
                  <a:gd name="connsiteY54" fmla="*/ 649364 h 1192580"/>
                  <a:gd name="connsiteX55" fmla="*/ 1043204 w 1095907"/>
                  <a:gd name="connsiteY55" fmla="*/ 594552 h 1192580"/>
                  <a:gd name="connsiteX56" fmla="*/ 917284 w 1095907"/>
                  <a:gd name="connsiteY56" fmla="*/ 204201 h 1192580"/>
                  <a:gd name="connsiteX57" fmla="*/ 932098 w 1095907"/>
                  <a:gd name="connsiteY57" fmla="*/ 178276 h 1192580"/>
                  <a:gd name="connsiteX58" fmla="*/ 953578 w 1095907"/>
                  <a:gd name="connsiteY58" fmla="*/ 200497 h 1192580"/>
                  <a:gd name="connsiteX59" fmla="*/ 928394 w 1095907"/>
                  <a:gd name="connsiteY59" fmla="*/ 223459 h 1192580"/>
                  <a:gd name="connsiteX60" fmla="*/ 917284 w 1095907"/>
                  <a:gd name="connsiteY60" fmla="*/ 204201 h 1192580"/>
                  <a:gd name="connsiteX61" fmla="*/ 886915 w 1095907"/>
                  <a:gd name="connsiteY61" fmla="*/ 310121 h 1192580"/>
                  <a:gd name="connsiteX62" fmla="*/ 874323 w 1095907"/>
                  <a:gd name="connsiteY62" fmla="*/ 318269 h 1192580"/>
                  <a:gd name="connsiteX63" fmla="*/ 861731 w 1095907"/>
                  <a:gd name="connsiteY63" fmla="*/ 301233 h 1192580"/>
                  <a:gd name="connsiteX64" fmla="*/ 869878 w 1095907"/>
                  <a:gd name="connsiteY64" fmla="*/ 294567 h 1192580"/>
                  <a:gd name="connsiteX65" fmla="*/ 886915 w 1095907"/>
                  <a:gd name="connsiteY65" fmla="*/ 310121 h 1192580"/>
                  <a:gd name="connsiteX66" fmla="*/ 864693 w 1095907"/>
                  <a:gd name="connsiteY66" fmla="*/ 222718 h 1192580"/>
                  <a:gd name="connsiteX67" fmla="*/ 865434 w 1095907"/>
                  <a:gd name="connsiteY67" fmla="*/ 257531 h 1192580"/>
                  <a:gd name="connsiteX68" fmla="*/ 850620 w 1095907"/>
                  <a:gd name="connsiteY68" fmla="*/ 254569 h 1192580"/>
                  <a:gd name="connsiteX69" fmla="*/ 864693 w 1095907"/>
                  <a:gd name="connsiteY69" fmla="*/ 222718 h 1192580"/>
                  <a:gd name="connsiteX70" fmla="*/ 809141 w 1095907"/>
                  <a:gd name="connsiteY70" fmla="*/ 226422 h 1192580"/>
                  <a:gd name="connsiteX71" fmla="*/ 826177 w 1095907"/>
                  <a:gd name="connsiteY71" fmla="*/ 239755 h 1192580"/>
                  <a:gd name="connsiteX72" fmla="*/ 812844 w 1095907"/>
                  <a:gd name="connsiteY72" fmla="*/ 249384 h 1192580"/>
                  <a:gd name="connsiteX73" fmla="*/ 796549 w 1095907"/>
                  <a:gd name="connsiteY73" fmla="*/ 231607 h 1192580"/>
                  <a:gd name="connsiteX74" fmla="*/ 809141 w 1095907"/>
                  <a:gd name="connsiteY74" fmla="*/ 226422 h 1192580"/>
                  <a:gd name="connsiteX75" fmla="*/ 719515 w 1095907"/>
                  <a:gd name="connsiteY75" fmla="*/ 201979 h 1192580"/>
                  <a:gd name="connsiteX76" fmla="*/ 730626 w 1095907"/>
                  <a:gd name="connsiteY76" fmla="*/ 189387 h 1192580"/>
                  <a:gd name="connsiteX77" fmla="*/ 768402 w 1095907"/>
                  <a:gd name="connsiteY77" fmla="*/ 183461 h 1192580"/>
                  <a:gd name="connsiteX78" fmla="*/ 787660 w 1095907"/>
                  <a:gd name="connsiteY78" fmla="*/ 207904 h 1192580"/>
                  <a:gd name="connsiteX79" fmla="*/ 751366 w 1095907"/>
                  <a:gd name="connsiteY79" fmla="*/ 230125 h 1192580"/>
                  <a:gd name="connsiteX80" fmla="*/ 722478 w 1095907"/>
                  <a:gd name="connsiteY80" fmla="*/ 238273 h 1192580"/>
                  <a:gd name="connsiteX81" fmla="*/ 719515 w 1095907"/>
                  <a:gd name="connsiteY81" fmla="*/ 201979 h 1192580"/>
                  <a:gd name="connsiteX82" fmla="*/ 451380 w 1095907"/>
                  <a:gd name="connsiteY82" fmla="*/ 50875 h 1192580"/>
                  <a:gd name="connsiteX83" fmla="*/ 464713 w 1095907"/>
                  <a:gd name="connsiteY83" fmla="*/ 70133 h 1192580"/>
                  <a:gd name="connsiteX84" fmla="*/ 477305 w 1095907"/>
                  <a:gd name="connsiteY84" fmla="*/ 91614 h 1192580"/>
                  <a:gd name="connsiteX85" fmla="*/ 507674 w 1095907"/>
                  <a:gd name="connsiteY85" fmla="*/ 77540 h 1192580"/>
                  <a:gd name="connsiteX86" fmla="*/ 507674 w 1095907"/>
                  <a:gd name="connsiteY86" fmla="*/ 116797 h 1192580"/>
                  <a:gd name="connsiteX87" fmla="*/ 506933 w 1095907"/>
                  <a:gd name="connsiteY87" fmla="*/ 147907 h 1192580"/>
                  <a:gd name="connsiteX88" fmla="*/ 508415 w 1095907"/>
                  <a:gd name="connsiteY88" fmla="*/ 166425 h 1192580"/>
                  <a:gd name="connsiteX89" fmla="*/ 483971 w 1095907"/>
                  <a:gd name="connsiteY89" fmla="*/ 164943 h 1192580"/>
                  <a:gd name="connsiteX90" fmla="*/ 426196 w 1095907"/>
                  <a:gd name="connsiteY90" fmla="*/ 79762 h 1192580"/>
                  <a:gd name="connsiteX91" fmla="*/ 451380 w 1095907"/>
                  <a:gd name="connsiteY91" fmla="*/ 50875 h 1192580"/>
                  <a:gd name="connsiteX92" fmla="*/ 96582 w 1095907"/>
                  <a:gd name="connsiteY92" fmla="*/ 178276 h 1192580"/>
                  <a:gd name="connsiteX93" fmla="*/ 77324 w 1095907"/>
                  <a:gd name="connsiteY93" fmla="*/ 165684 h 1192580"/>
                  <a:gd name="connsiteX94" fmla="*/ 110656 w 1095907"/>
                  <a:gd name="connsiteY94" fmla="*/ 142722 h 1192580"/>
                  <a:gd name="connsiteX95" fmla="*/ 123989 w 1095907"/>
                  <a:gd name="connsiteY95" fmla="*/ 154573 h 1192580"/>
                  <a:gd name="connsiteX96" fmla="*/ 96582 w 1095907"/>
                  <a:gd name="connsiteY96" fmla="*/ 178276 h 1192580"/>
                  <a:gd name="connsiteX97" fmla="*/ 418049 w 1095907"/>
                  <a:gd name="connsiteY97" fmla="*/ 325676 h 1192580"/>
                  <a:gd name="connsiteX98" fmla="*/ 374347 w 1095907"/>
                  <a:gd name="connsiteY98" fmla="*/ 282716 h 1192580"/>
                  <a:gd name="connsiteX99" fmla="*/ 388420 w 1095907"/>
                  <a:gd name="connsiteY99" fmla="*/ 267161 h 1192580"/>
                  <a:gd name="connsiteX100" fmla="*/ 429159 w 1095907"/>
                  <a:gd name="connsiteY100" fmla="*/ 307899 h 1192580"/>
                  <a:gd name="connsiteX101" fmla="*/ 418049 w 1095907"/>
                  <a:gd name="connsiteY101" fmla="*/ 325676 h 1192580"/>
                  <a:gd name="connsiteX102" fmla="*/ 177319 w 1095907"/>
                  <a:gd name="connsiteY102" fmla="*/ 996755 h 1192580"/>
                  <a:gd name="connsiteX103" fmla="*/ 177319 w 1095907"/>
                  <a:gd name="connsiteY103" fmla="*/ 996755 h 1192580"/>
                  <a:gd name="connsiteX104" fmla="*/ 152135 w 1095907"/>
                  <a:gd name="connsiteY104" fmla="*/ 970830 h 1192580"/>
                  <a:gd name="connsiteX105" fmla="*/ 151395 w 1095907"/>
                  <a:gd name="connsiteY105" fmla="*/ 970830 h 1192580"/>
                  <a:gd name="connsiteX106" fmla="*/ 151395 w 1095907"/>
                  <a:gd name="connsiteY106" fmla="*/ 970830 h 1192580"/>
                  <a:gd name="connsiteX107" fmla="*/ 151395 w 1095907"/>
                  <a:gd name="connsiteY107" fmla="*/ 970830 h 1192580"/>
                  <a:gd name="connsiteX108" fmla="*/ 151395 w 1095907"/>
                  <a:gd name="connsiteY108" fmla="*/ 970090 h 1192580"/>
                  <a:gd name="connsiteX109" fmla="*/ 117323 w 1095907"/>
                  <a:gd name="connsiteY109" fmla="*/ 990089 h 1192580"/>
                  <a:gd name="connsiteX110" fmla="*/ 101768 w 1095907"/>
                  <a:gd name="connsiteY110" fmla="*/ 987126 h 1192580"/>
                  <a:gd name="connsiteX111" fmla="*/ 123989 w 1095907"/>
                  <a:gd name="connsiteY111" fmla="*/ 923425 h 1192580"/>
                  <a:gd name="connsiteX112" fmla="*/ 150654 w 1095907"/>
                  <a:gd name="connsiteY112" fmla="*/ 970090 h 1192580"/>
                  <a:gd name="connsiteX113" fmla="*/ 151395 w 1095907"/>
                  <a:gd name="connsiteY113" fmla="*/ 970090 h 1192580"/>
                  <a:gd name="connsiteX114" fmla="*/ 151395 w 1095907"/>
                  <a:gd name="connsiteY114" fmla="*/ 970090 h 1192580"/>
                  <a:gd name="connsiteX115" fmla="*/ 151395 w 1095907"/>
                  <a:gd name="connsiteY115" fmla="*/ 970090 h 1192580"/>
                  <a:gd name="connsiteX116" fmla="*/ 206948 w 1095907"/>
                  <a:gd name="connsiteY116" fmla="*/ 935276 h 1192580"/>
                  <a:gd name="connsiteX117" fmla="*/ 234354 w 1095907"/>
                  <a:gd name="connsiteY117" fmla="*/ 930091 h 1192580"/>
                  <a:gd name="connsiteX118" fmla="*/ 249908 w 1095907"/>
                  <a:gd name="connsiteY118" fmla="*/ 922684 h 1192580"/>
                  <a:gd name="connsiteX119" fmla="*/ 255093 w 1095907"/>
                  <a:gd name="connsiteY119" fmla="*/ 904908 h 1192580"/>
                  <a:gd name="connsiteX120" fmla="*/ 255093 w 1095907"/>
                  <a:gd name="connsiteY120" fmla="*/ 904908 h 1192580"/>
                  <a:gd name="connsiteX121" fmla="*/ 255093 w 1095907"/>
                  <a:gd name="connsiteY121" fmla="*/ 904908 h 1192580"/>
                  <a:gd name="connsiteX122" fmla="*/ 262501 w 1095907"/>
                  <a:gd name="connsiteY122" fmla="*/ 903426 h 1192580"/>
                  <a:gd name="connsiteX123" fmla="*/ 276574 w 1095907"/>
                  <a:gd name="connsiteY123" fmla="*/ 907130 h 1192580"/>
                  <a:gd name="connsiteX124" fmla="*/ 266204 w 1095907"/>
                  <a:gd name="connsiteY124" fmla="*/ 943424 h 1192580"/>
                  <a:gd name="connsiteX125" fmla="*/ 235835 w 1095907"/>
                  <a:gd name="connsiteY125" fmla="*/ 1006384 h 1192580"/>
                  <a:gd name="connsiteX126" fmla="*/ 177319 w 1095907"/>
                  <a:gd name="connsiteY126" fmla="*/ 996755 h 1192580"/>
                  <a:gd name="connsiteX127" fmla="*/ 377310 w 1095907"/>
                  <a:gd name="connsiteY127" fmla="*/ 1113786 h 1192580"/>
                  <a:gd name="connsiteX128" fmla="*/ 320275 w 1095907"/>
                  <a:gd name="connsiteY128" fmla="*/ 1159710 h 1192580"/>
                  <a:gd name="connsiteX129" fmla="*/ 303239 w 1095907"/>
                  <a:gd name="connsiteY129" fmla="*/ 1147859 h 1192580"/>
                  <a:gd name="connsiteX130" fmla="*/ 258797 w 1095907"/>
                  <a:gd name="connsiteY130" fmla="*/ 1112305 h 1192580"/>
                  <a:gd name="connsiteX131" fmla="*/ 247686 w 1095907"/>
                  <a:gd name="connsiteY131" fmla="*/ 1104898 h 1192580"/>
                  <a:gd name="connsiteX132" fmla="*/ 250649 w 1095907"/>
                  <a:gd name="connsiteY132" fmla="*/ 1095269 h 1192580"/>
                  <a:gd name="connsiteX133" fmla="*/ 264723 w 1095907"/>
                  <a:gd name="connsiteY133" fmla="*/ 1096750 h 1192580"/>
                  <a:gd name="connsiteX134" fmla="*/ 299536 w 1095907"/>
                  <a:gd name="connsiteY134" fmla="*/ 1089343 h 1192580"/>
                  <a:gd name="connsiteX135" fmla="*/ 380273 w 1095907"/>
                  <a:gd name="connsiteY135" fmla="*/ 1096009 h 1192580"/>
                  <a:gd name="connsiteX136" fmla="*/ 383976 w 1095907"/>
                  <a:gd name="connsiteY136" fmla="*/ 1105638 h 1192580"/>
                  <a:gd name="connsiteX137" fmla="*/ 377310 w 1095907"/>
                  <a:gd name="connsiteY137" fmla="*/ 1113786 h 1192580"/>
                  <a:gd name="connsiteX138" fmla="*/ 406938 w 1095907"/>
                  <a:gd name="connsiteY138" fmla="*/ 1161191 h 1192580"/>
                  <a:gd name="connsiteX139" fmla="*/ 413604 w 1095907"/>
                  <a:gd name="connsiteY139" fmla="*/ 1144155 h 1192580"/>
                  <a:gd name="connsiteX140" fmla="*/ 446936 w 1095907"/>
                  <a:gd name="connsiteY140" fmla="*/ 1173043 h 1192580"/>
                  <a:gd name="connsiteX141" fmla="*/ 406938 w 1095907"/>
                  <a:gd name="connsiteY141" fmla="*/ 1161191 h 1192580"/>
                  <a:gd name="connsiteX142" fmla="*/ 593596 w 1095907"/>
                  <a:gd name="connsiteY142" fmla="*/ 1146377 h 1192580"/>
                  <a:gd name="connsiteX143" fmla="*/ 542487 w 1095907"/>
                  <a:gd name="connsiteY143" fmla="*/ 1141933 h 1192580"/>
                  <a:gd name="connsiteX144" fmla="*/ 458787 w 1095907"/>
                  <a:gd name="connsiteY144" fmla="*/ 1127860 h 1192580"/>
                  <a:gd name="connsiteX145" fmla="*/ 403975 w 1095907"/>
                  <a:gd name="connsiteY145" fmla="*/ 1118971 h 1192580"/>
                  <a:gd name="connsiteX146" fmla="*/ 403975 w 1095907"/>
                  <a:gd name="connsiteY146" fmla="*/ 1118971 h 1192580"/>
                  <a:gd name="connsiteX147" fmla="*/ 403975 w 1095907"/>
                  <a:gd name="connsiteY147" fmla="*/ 1118971 h 1192580"/>
                  <a:gd name="connsiteX148" fmla="*/ 471379 w 1095907"/>
                  <a:gd name="connsiteY148" fmla="*/ 1059715 h 1192580"/>
                  <a:gd name="connsiteX149" fmla="*/ 538043 w 1095907"/>
                  <a:gd name="connsiteY149" fmla="*/ 1064900 h 1192580"/>
                  <a:gd name="connsiteX150" fmla="*/ 545450 w 1095907"/>
                  <a:gd name="connsiteY150" fmla="*/ 1070825 h 1192580"/>
                  <a:gd name="connsiteX151" fmla="*/ 574337 w 1095907"/>
                  <a:gd name="connsiteY151" fmla="*/ 1116008 h 1192580"/>
                  <a:gd name="connsiteX152" fmla="*/ 577300 w 1095907"/>
                  <a:gd name="connsiteY152" fmla="*/ 1125638 h 1192580"/>
                  <a:gd name="connsiteX153" fmla="*/ 593596 w 1095907"/>
                  <a:gd name="connsiteY153" fmla="*/ 1146377 h 1192580"/>
                  <a:gd name="connsiteX154" fmla="*/ 630631 w 1095907"/>
                  <a:gd name="connsiteY154" fmla="*/ 1083417 h 1192580"/>
                  <a:gd name="connsiteX155" fmla="*/ 610632 w 1095907"/>
                  <a:gd name="connsiteY155" fmla="*/ 1091565 h 1192580"/>
                  <a:gd name="connsiteX156" fmla="*/ 589151 w 1095907"/>
                  <a:gd name="connsiteY156" fmla="*/ 1064900 h 1192580"/>
                  <a:gd name="connsiteX157" fmla="*/ 624705 w 1095907"/>
                  <a:gd name="connsiteY157" fmla="*/ 1040456 h 1192580"/>
                  <a:gd name="connsiteX158" fmla="*/ 629890 w 1095907"/>
                  <a:gd name="connsiteY158" fmla="*/ 1068603 h 1192580"/>
                  <a:gd name="connsiteX159" fmla="*/ 630631 w 1095907"/>
                  <a:gd name="connsiteY159" fmla="*/ 1083417 h 1192580"/>
                  <a:gd name="connsiteX160" fmla="*/ 638778 w 1095907"/>
                  <a:gd name="connsiteY160" fmla="*/ 544925 h 1192580"/>
                  <a:gd name="connsiteX161" fmla="*/ 569893 w 1095907"/>
                  <a:gd name="connsiteY161" fmla="*/ 613070 h 1192580"/>
                  <a:gd name="connsiteX162" fmla="*/ 468416 w 1095907"/>
                  <a:gd name="connsiteY162" fmla="*/ 556776 h 1192580"/>
                  <a:gd name="connsiteX163" fmla="*/ 463231 w 1095907"/>
                  <a:gd name="connsiteY163" fmla="*/ 413820 h 1192580"/>
                  <a:gd name="connsiteX164" fmla="*/ 463231 w 1095907"/>
                  <a:gd name="connsiteY164" fmla="*/ 270123 h 1192580"/>
                  <a:gd name="connsiteX165" fmla="*/ 583226 w 1095907"/>
                  <a:gd name="connsiteY165" fmla="*/ 180498 h 1192580"/>
                  <a:gd name="connsiteX166" fmla="*/ 638778 w 1095907"/>
                  <a:gd name="connsiteY166" fmla="*/ 247902 h 1192580"/>
                  <a:gd name="connsiteX167" fmla="*/ 638778 w 1095907"/>
                  <a:gd name="connsiteY167" fmla="*/ 544925 h 1192580"/>
                  <a:gd name="connsiteX168" fmla="*/ 729885 w 1095907"/>
                  <a:gd name="connsiteY168" fmla="*/ 1027124 h 1192580"/>
                  <a:gd name="connsiteX169" fmla="*/ 689146 w 1095907"/>
                  <a:gd name="connsiteY169" fmla="*/ 1044901 h 1192580"/>
                  <a:gd name="connsiteX170" fmla="*/ 651371 w 1095907"/>
                  <a:gd name="connsiteY170" fmla="*/ 971571 h 1192580"/>
                  <a:gd name="connsiteX171" fmla="*/ 660259 w 1095907"/>
                  <a:gd name="connsiteY171" fmla="*/ 919722 h 1192580"/>
                  <a:gd name="connsiteX172" fmla="*/ 718034 w 1095907"/>
                  <a:gd name="connsiteY172" fmla="*/ 944906 h 1192580"/>
                  <a:gd name="connsiteX173" fmla="*/ 727663 w 1095907"/>
                  <a:gd name="connsiteY173" fmla="*/ 956016 h 1192580"/>
                  <a:gd name="connsiteX174" fmla="*/ 715812 w 1095907"/>
                  <a:gd name="connsiteY174" fmla="*/ 963423 h 1192580"/>
                  <a:gd name="connsiteX175" fmla="*/ 696553 w 1095907"/>
                  <a:gd name="connsiteY175" fmla="*/ 968608 h 1192580"/>
                  <a:gd name="connsiteX176" fmla="*/ 715071 w 1095907"/>
                  <a:gd name="connsiteY176" fmla="*/ 984163 h 1192580"/>
                  <a:gd name="connsiteX177" fmla="*/ 729885 w 1095907"/>
                  <a:gd name="connsiteY177" fmla="*/ 1027124 h 1192580"/>
                  <a:gd name="connsiteX178" fmla="*/ 723960 w 1095907"/>
                  <a:gd name="connsiteY178" fmla="*/ 895278 h 1192580"/>
                  <a:gd name="connsiteX179" fmla="*/ 702479 w 1095907"/>
                  <a:gd name="connsiteY179" fmla="*/ 911574 h 1192580"/>
                  <a:gd name="connsiteX180" fmla="*/ 670629 w 1095907"/>
                  <a:gd name="connsiteY180" fmla="*/ 898982 h 1192580"/>
                  <a:gd name="connsiteX181" fmla="*/ 692850 w 1095907"/>
                  <a:gd name="connsiteY181" fmla="*/ 873798 h 1192580"/>
                  <a:gd name="connsiteX182" fmla="*/ 735070 w 1095907"/>
                  <a:gd name="connsiteY182" fmla="*/ 868613 h 1192580"/>
                  <a:gd name="connsiteX183" fmla="*/ 723960 w 1095907"/>
                  <a:gd name="connsiteY183" fmla="*/ 895278 h 1192580"/>
                  <a:gd name="connsiteX184" fmla="*/ 878026 w 1095907"/>
                  <a:gd name="connsiteY184" fmla="*/ 538259 h 1192580"/>
                  <a:gd name="connsiteX185" fmla="*/ 906914 w 1095907"/>
                  <a:gd name="connsiteY185" fmla="*/ 544184 h 1192580"/>
                  <a:gd name="connsiteX186" fmla="*/ 919506 w 1095907"/>
                  <a:gd name="connsiteY186" fmla="*/ 523445 h 1192580"/>
                  <a:gd name="connsiteX187" fmla="*/ 909136 w 1095907"/>
                  <a:gd name="connsiteY187" fmla="*/ 496038 h 1192580"/>
                  <a:gd name="connsiteX188" fmla="*/ 875063 w 1095907"/>
                  <a:gd name="connsiteY188" fmla="*/ 486409 h 1192580"/>
                  <a:gd name="connsiteX189" fmla="*/ 803956 w 1095907"/>
                  <a:gd name="connsiteY189" fmla="*/ 524185 h 1192580"/>
                  <a:gd name="connsiteX190" fmla="*/ 763217 w 1095907"/>
                  <a:gd name="connsiteY190" fmla="*/ 470114 h 1192580"/>
                  <a:gd name="connsiteX191" fmla="*/ 749144 w 1095907"/>
                  <a:gd name="connsiteY191" fmla="*/ 460485 h 1192580"/>
                  <a:gd name="connsiteX192" fmla="*/ 722478 w 1095907"/>
                  <a:gd name="connsiteY192" fmla="*/ 464188 h 1192580"/>
                  <a:gd name="connsiteX193" fmla="*/ 719515 w 1095907"/>
                  <a:gd name="connsiteY193" fmla="*/ 427153 h 1192580"/>
                  <a:gd name="connsiteX194" fmla="*/ 742477 w 1095907"/>
                  <a:gd name="connsiteY194" fmla="*/ 400488 h 1192580"/>
                  <a:gd name="connsiteX195" fmla="*/ 760254 w 1095907"/>
                  <a:gd name="connsiteY195" fmla="*/ 423449 h 1192580"/>
                  <a:gd name="connsiteX196" fmla="*/ 779512 w 1095907"/>
                  <a:gd name="connsiteY196" fmla="*/ 455300 h 1192580"/>
                  <a:gd name="connsiteX197" fmla="*/ 809141 w 1095907"/>
                  <a:gd name="connsiteY197" fmla="*/ 440486 h 1192580"/>
                  <a:gd name="connsiteX198" fmla="*/ 871360 w 1095907"/>
                  <a:gd name="connsiteY198" fmla="*/ 440486 h 1192580"/>
                  <a:gd name="connsiteX199" fmla="*/ 949874 w 1095907"/>
                  <a:gd name="connsiteY199" fmla="*/ 434560 h 1192580"/>
                  <a:gd name="connsiteX200" fmla="*/ 955059 w 1095907"/>
                  <a:gd name="connsiteY200" fmla="*/ 419746 h 1192580"/>
                  <a:gd name="connsiteX201" fmla="*/ 908395 w 1095907"/>
                  <a:gd name="connsiteY201" fmla="*/ 356045 h 1192580"/>
                  <a:gd name="connsiteX202" fmla="*/ 899507 w 1095907"/>
                  <a:gd name="connsiteY202" fmla="*/ 336046 h 1192580"/>
                  <a:gd name="connsiteX203" fmla="*/ 926172 w 1095907"/>
                  <a:gd name="connsiteY203" fmla="*/ 313084 h 1192580"/>
                  <a:gd name="connsiteX204" fmla="*/ 963207 w 1095907"/>
                  <a:gd name="connsiteY204" fmla="*/ 304937 h 1192580"/>
                  <a:gd name="connsiteX205" fmla="*/ 1002465 w 1095907"/>
                  <a:gd name="connsiteY205" fmla="*/ 317529 h 1192580"/>
                  <a:gd name="connsiteX206" fmla="*/ 1003205 w 1095907"/>
                  <a:gd name="connsiteY206" fmla="*/ 396784 h 1192580"/>
                  <a:gd name="connsiteX207" fmla="*/ 978021 w 1095907"/>
                  <a:gd name="connsiteY207" fmla="*/ 436041 h 1192580"/>
                  <a:gd name="connsiteX208" fmla="*/ 982466 w 1095907"/>
                  <a:gd name="connsiteY208" fmla="*/ 456781 h 1192580"/>
                  <a:gd name="connsiteX209" fmla="*/ 999502 w 1095907"/>
                  <a:gd name="connsiteY209" fmla="*/ 460485 h 1192580"/>
                  <a:gd name="connsiteX210" fmla="*/ 1021723 w 1095907"/>
                  <a:gd name="connsiteY210" fmla="*/ 439745 h 1192580"/>
                  <a:gd name="connsiteX211" fmla="*/ 1042463 w 1095907"/>
                  <a:gd name="connsiteY211" fmla="*/ 422709 h 1192580"/>
                  <a:gd name="connsiteX212" fmla="*/ 1063943 w 1095907"/>
                  <a:gd name="connsiteY212" fmla="*/ 446411 h 1192580"/>
                  <a:gd name="connsiteX213" fmla="*/ 1066165 w 1095907"/>
                  <a:gd name="connsiteY213" fmla="*/ 482706 h 1192580"/>
                  <a:gd name="connsiteX214" fmla="*/ 1049870 w 1095907"/>
                  <a:gd name="connsiteY214" fmla="*/ 502705 h 1192580"/>
                  <a:gd name="connsiteX215" fmla="*/ 1029870 w 1095907"/>
                  <a:gd name="connsiteY215" fmla="*/ 489372 h 1192580"/>
                  <a:gd name="connsiteX216" fmla="*/ 983206 w 1095907"/>
                  <a:gd name="connsiteY216" fmla="*/ 479743 h 1192580"/>
                  <a:gd name="connsiteX217" fmla="*/ 954319 w 1095907"/>
                  <a:gd name="connsiteY217" fmla="*/ 496038 h 1192580"/>
                  <a:gd name="connsiteX218" fmla="*/ 943949 w 1095907"/>
                  <a:gd name="connsiteY218" fmla="*/ 519000 h 1192580"/>
                  <a:gd name="connsiteX219" fmla="*/ 918024 w 1095907"/>
                  <a:gd name="connsiteY219" fmla="*/ 566405 h 1192580"/>
                  <a:gd name="connsiteX220" fmla="*/ 878026 w 1095907"/>
                  <a:gd name="connsiteY220" fmla="*/ 538259 h 1192580"/>
                  <a:gd name="connsiteX221" fmla="*/ 920987 w 1095907"/>
                  <a:gd name="connsiteY221" fmla="*/ 960460 h 1192580"/>
                  <a:gd name="connsiteX222" fmla="*/ 935801 w 1095907"/>
                  <a:gd name="connsiteY222" fmla="*/ 970090 h 1192580"/>
                  <a:gd name="connsiteX223" fmla="*/ 923209 w 1095907"/>
                  <a:gd name="connsiteY223" fmla="*/ 983422 h 1192580"/>
                  <a:gd name="connsiteX224" fmla="*/ 904692 w 1095907"/>
                  <a:gd name="connsiteY224" fmla="*/ 973793 h 1192580"/>
                  <a:gd name="connsiteX225" fmla="*/ 920987 w 1095907"/>
                  <a:gd name="connsiteY225" fmla="*/ 960460 h 1192580"/>
                  <a:gd name="connsiteX226" fmla="*/ 935060 w 1095907"/>
                  <a:gd name="connsiteY226" fmla="*/ 1082677 h 1192580"/>
                  <a:gd name="connsiteX227" fmla="*/ 913580 w 1095907"/>
                  <a:gd name="connsiteY227" fmla="*/ 1105638 h 1192580"/>
                  <a:gd name="connsiteX228" fmla="*/ 911358 w 1095907"/>
                  <a:gd name="connsiteY228" fmla="*/ 1091565 h 1192580"/>
                  <a:gd name="connsiteX229" fmla="*/ 947652 w 1095907"/>
                  <a:gd name="connsiteY229" fmla="*/ 1067863 h 1192580"/>
                  <a:gd name="connsiteX230" fmla="*/ 935060 w 1095907"/>
                  <a:gd name="connsiteY230" fmla="*/ 1082677 h 1192580"/>
                  <a:gd name="connsiteX231" fmla="*/ 1003946 w 1095907"/>
                  <a:gd name="connsiteY231" fmla="*/ 1056752 h 1192580"/>
                  <a:gd name="connsiteX232" fmla="*/ 990613 w 1095907"/>
                  <a:gd name="connsiteY232" fmla="*/ 1057493 h 1192580"/>
                  <a:gd name="connsiteX233" fmla="*/ 906914 w 1095907"/>
                  <a:gd name="connsiteY233" fmla="*/ 1030827 h 1192580"/>
                  <a:gd name="connsiteX234" fmla="*/ 1003946 w 1095907"/>
                  <a:gd name="connsiteY234" fmla="*/ 1044160 h 1192580"/>
                  <a:gd name="connsiteX235" fmla="*/ 1003946 w 1095907"/>
                  <a:gd name="connsiteY235" fmla="*/ 1056752 h 119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</a:cxnLst>
                <a:rect l="l" t="t" r="r" b="b"/>
                <a:pathLst>
                  <a:path w="1095907" h="1192580">
                    <a:moveTo>
                      <a:pt x="1043204" y="594552"/>
                    </a:moveTo>
                    <a:cubicBezTo>
                      <a:pt x="1042463" y="594552"/>
                      <a:pt x="1041722" y="593812"/>
                      <a:pt x="1040241" y="593071"/>
                    </a:cubicBezTo>
                    <a:cubicBezTo>
                      <a:pt x="1035796" y="594552"/>
                      <a:pt x="1030611" y="595293"/>
                      <a:pt x="1026167" y="596034"/>
                    </a:cubicBezTo>
                    <a:cubicBezTo>
                      <a:pt x="1020982" y="588627"/>
                      <a:pt x="1015797" y="581960"/>
                      <a:pt x="1011353" y="574553"/>
                    </a:cubicBezTo>
                    <a:cubicBezTo>
                      <a:pt x="1006909" y="567146"/>
                      <a:pt x="1007649" y="558258"/>
                      <a:pt x="1014316" y="553073"/>
                    </a:cubicBezTo>
                    <a:cubicBezTo>
                      <a:pt x="1020982" y="547888"/>
                      <a:pt x="1032833" y="541962"/>
                      <a:pt x="1038759" y="549369"/>
                    </a:cubicBezTo>
                    <a:cubicBezTo>
                      <a:pt x="1065425" y="583442"/>
                      <a:pt x="1063202" y="544925"/>
                      <a:pt x="1073572" y="536777"/>
                    </a:cubicBezTo>
                    <a:cubicBezTo>
                      <a:pt x="1075794" y="538259"/>
                      <a:pt x="1078016" y="539740"/>
                      <a:pt x="1079498" y="541962"/>
                    </a:cubicBezTo>
                    <a:cubicBezTo>
                      <a:pt x="1081720" y="538259"/>
                      <a:pt x="1083942" y="533814"/>
                      <a:pt x="1086164" y="530111"/>
                    </a:cubicBezTo>
                    <a:cubicBezTo>
                      <a:pt x="1096534" y="516038"/>
                      <a:pt x="1093571" y="499742"/>
                      <a:pt x="1093571" y="484187"/>
                    </a:cubicBezTo>
                    <a:cubicBezTo>
                      <a:pt x="1093571" y="419746"/>
                      <a:pt x="1094312" y="354564"/>
                      <a:pt x="1085423" y="290123"/>
                    </a:cubicBezTo>
                    <a:cubicBezTo>
                      <a:pt x="1080979" y="290123"/>
                      <a:pt x="1076535" y="289382"/>
                      <a:pt x="1072091" y="288641"/>
                    </a:cubicBezTo>
                    <a:cubicBezTo>
                      <a:pt x="1072091" y="289382"/>
                      <a:pt x="1072091" y="290123"/>
                      <a:pt x="1072091" y="291604"/>
                    </a:cubicBezTo>
                    <a:cubicBezTo>
                      <a:pt x="1029130" y="311603"/>
                      <a:pt x="1031352" y="271605"/>
                      <a:pt x="1018019" y="251606"/>
                    </a:cubicBezTo>
                    <a:cubicBezTo>
                      <a:pt x="1018760" y="248643"/>
                      <a:pt x="1019501" y="246421"/>
                      <a:pt x="1019501" y="243458"/>
                    </a:cubicBezTo>
                    <a:cubicBezTo>
                      <a:pt x="1012094" y="232347"/>
                      <a:pt x="1018019" y="221978"/>
                      <a:pt x="1022463" y="210867"/>
                    </a:cubicBezTo>
                    <a:cubicBezTo>
                      <a:pt x="1037278" y="171610"/>
                      <a:pt x="1017279" y="125686"/>
                      <a:pt x="980984" y="111613"/>
                    </a:cubicBezTo>
                    <a:cubicBezTo>
                      <a:pt x="978021" y="112353"/>
                      <a:pt x="975799" y="112353"/>
                      <a:pt x="973577" y="112353"/>
                    </a:cubicBezTo>
                    <a:cubicBezTo>
                      <a:pt x="974318" y="113835"/>
                      <a:pt x="975799" y="114575"/>
                      <a:pt x="977281" y="116057"/>
                    </a:cubicBezTo>
                    <a:cubicBezTo>
                      <a:pt x="972096" y="119760"/>
                      <a:pt x="969133" y="140500"/>
                      <a:pt x="962467" y="125686"/>
                    </a:cubicBezTo>
                    <a:cubicBezTo>
                      <a:pt x="954319" y="107168"/>
                      <a:pt x="935060" y="103465"/>
                      <a:pt x="926172" y="88651"/>
                    </a:cubicBezTo>
                    <a:cubicBezTo>
                      <a:pt x="930616" y="87910"/>
                      <a:pt x="934320" y="87910"/>
                      <a:pt x="938023" y="87910"/>
                    </a:cubicBezTo>
                    <a:cubicBezTo>
                      <a:pt x="935060" y="85688"/>
                      <a:pt x="932838" y="83466"/>
                      <a:pt x="929135" y="82725"/>
                    </a:cubicBezTo>
                    <a:cubicBezTo>
                      <a:pt x="917284" y="67170"/>
                      <a:pt x="899507" y="58282"/>
                      <a:pt x="883211" y="48653"/>
                    </a:cubicBezTo>
                    <a:cubicBezTo>
                      <a:pt x="870619" y="44208"/>
                      <a:pt x="858027" y="39023"/>
                      <a:pt x="845435" y="35320"/>
                    </a:cubicBezTo>
                    <a:cubicBezTo>
                      <a:pt x="722478" y="-234"/>
                      <a:pt x="596558" y="-3197"/>
                      <a:pt x="469898" y="1988"/>
                    </a:cubicBezTo>
                    <a:cubicBezTo>
                      <a:pt x="332127" y="7914"/>
                      <a:pt x="198800" y="29394"/>
                      <a:pt x="85472" y="117538"/>
                    </a:cubicBezTo>
                    <a:cubicBezTo>
                      <a:pt x="60288" y="127908"/>
                      <a:pt x="47696" y="150870"/>
                      <a:pt x="34364" y="172350"/>
                    </a:cubicBezTo>
                    <a:cubicBezTo>
                      <a:pt x="7698" y="213089"/>
                      <a:pt x="11401" y="261235"/>
                      <a:pt x="1772" y="306418"/>
                    </a:cubicBezTo>
                    <a:cubicBezTo>
                      <a:pt x="-1190" y="355305"/>
                      <a:pt x="291" y="404191"/>
                      <a:pt x="1032" y="453078"/>
                    </a:cubicBezTo>
                    <a:cubicBezTo>
                      <a:pt x="-1931" y="514556"/>
                      <a:pt x="3254" y="574553"/>
                      <a:pt x="21031" y="633810"/>
                    </a:cubicBezTo>
                    <a:cubicBezTo>
                      <a:pt x="38067" y="684918"/>
                      <a:pt x="78065" y="713806"/>
                      <a:pt x="120285" y="740471"/>
                    </a:cubicBezTo>
                    <a:cubicBezTo>
                      <a:pt x="292129" y="818245"/>
                      <a:pt x="462491" y="825652"/>
                      <a:pt x="632112" y="735286"/>
                    </a:cubicBezTo>
                    <a:cubicBezTo>
                      <a:pt x="630631" y="786395"/>
                      <a:pt x="628409" y="840466"/>
                      <a:pt x="632112" y="893797"/>
                    </a:cubicBezTo>
                    <a:cubicBezTo>
                      <a:pt x="638778" y="984163"/>
                      <a:pt x="624705" y="1000458"/>
                      <a:pt x="536561" y="1001199"/>
                    </a:cubicBezTo>
                    <a:cubicBezTo>
                      <a:pt x="488415" y="994533"/>
                      <a:pt x="475823" y="981200"/>
                      <a:pt x="473601" y="936758"/>
                    </a:cubicBezTo>
                    <a:cubicBezTo>
                      <a:pt x="473601" y="923425"/>
                      <a:pt x="473601" y="910092"/>
                      <a:pt x="467676" y="898241"/>
                    </a:cubicBezTo>
                    <a:cubicBezTo>
                      <a:pt x="466935" y="895278"/>
                      <a:pt x="465454" y="892315"/>
                      <a:pt x="464713" y="889353"/>
                    </a:cubicBezTo>
                    <a:cubicBezTo>
                      <a:pt x="466935" y="875279"/>
                      <a:pt x="470638" y="861206"/>
                      <a:pt x="443973" y="861206"/>
                    </a:cubicBezTo>
                    <a:cubicBezTo>
                      <a:pt x="441010" y="861206"/>
                      <a:pt x="437307" y="861206"/>
                      <a:pt x="434344" y="861206"/>
                    </a:cubicBezTo>
                    <a:cubicBezTo>
                      <a:pt x="425456" y="858984"/>
                      <a:pt x="415827" y="858243"/>
                      <a:pt x="404716" y="858243"/>
                    </a:cubicBezTo>
                    <a:cubicBezTo>
                      <a:pt x="303980" y="859725"/>
                      <a:pt x="202504" y="858984"/>
                      <a:pt x="101768" y="858984"/>
                    </a:cubicBezTo>
                    <a:cubicBezTo>
                      <a:pt x="90657" y="858984"/>
                      <a:pt x="79546" y="858243"/>
                      <a:pt x="68436" y="861206"/>
                    </a:cubicBezTo>
                    <a:cubicBezTo>
                      <a:pt x="67695" y="861206"/>
                      <a:pt x="66954" y="861206"/>
                      <a:pt x="66214" y="861947"/>
                    </a:cubicBezTo>
                    <a:cubicBezTo>
                      <a:pt x="54363" y="861947"/>
                      <a:pt x="43252" y="861947"/>
                      <a:pt x="31401" y="861947"/>
                    </a:cubicBezTo>
                    <a:cubicBezTo>
                      <a:pt x="15105" y="861947"/>
                      <a:pt x="9179" y="867872"/>
                      <a:pt x="10661" y="884168"/>
                    </a:cubicBezTo>
                    <a:cubicBezTo>
                      <a:pt x="14364" y="934536"/>
                      <a:pt x="23253" y="982682"/>
                      <a:pt x="52881" y="1024902"/>
                    </a:cubicBezTo>
                    <a:cubicBezTo>
                      <a:pt x="52881" y="1025642"/>
                      <a:pt x="52881" y="1026383"/>
                      <a:pt x="52881" y="1026383"/>
                    </a:cubicBezTo>
                    <a:cubicBezTo>
                      <a:pt x="53622" y="1033790"/>
                      <a:pt x="56585" y="1038975"/>
                      <a:pt x="63251" y="1042678"/>
                    </a:cubicBezTo>
                    <a:cubicBezTo>
                      <a:pt x="97323" y="1084158"/>
                      <a:pt x="140284" y="1113045"/>
                      <a:pt x="189171" y="1134526"/>
                    </a:cubicBezTo>
                    <a:cubicBezTo>
                      <a:pt x="229909" y="1152303"/>
                      <a:pt x="273611" y="1161932"/>
                      <a:pt x="316572" y="1174524"/>
                    </a:cubicBezTo>
                    <a:cubicBezTo>
                      <a:pt x="454343" y="1193782"/>
                      <a:pt x="592855" y="1200449"/>
                      <a:pt x="730626" y="1180450"/>
                    </a:cubicBezTo>
                    <a:cubicBezTo>
                      <a:pt x="827658" y="1166376"/>
                      <a:pt x="920987" y="1142674"/>
                      <a:pt x="999502" y="1079714"/>
                    </a:cubicBezTo>
                    <a:cubicBezTo>
                      <a:pt x="1049129" y="1039716"/>
                      <a:pt x="1089127" y="993792"/>
                      <a:pt x="1089868" y="924906"/>
                    </a:cubicBezTo>
                    <a:cubicBezTo>
                      <a:pt x="1093571" y="833059"/>
                      <a:pt x="1096534" y="741212"/>
                      <a:pt x="1095793" y="649364"/>
                    </a:cubicBezTo>
                    <a:cubicBezTo>
                      <a:pt x="1092090" y="598996"/>
                      <a:pt x="1092830" y="598996"/>
                      <a:pt x="1043204" y="594552"/>
                    </a:cubicBezTo>
                    <a:close/>
                    <a:moveTo>
                      <a:pt x="917284" y="204201"/>
                    </a:moveTo>
                    <a:cubicBezTo>
                      <a:pt x="918765" y="193831"/>
                      <a:pt x="915061" y="180498"/>
                      <a:pt x="932098" y="178276"/>
                    </a:cubicBezTo>
                    <a:cubicBezTo>
                      <a:pt x="942467" y="182720"/>
                      <a:pt x="956541" y="189387"/>
                      <a:pt x="953578" y="200497"/>
                    </a:cubicBezTo>
                    <a:cubicBezTo>
                      <a:pt x="951356" y="210126"/>
                      <a:pt x="938023" y="220496"/>
                      <a:pt x="928394" y="223459"/>
                    </a:cubicBezTo>
                    <a:cubicBezTo>
                      <a:pt x="917284" y="225681"/>
                      <a:pt x="915802" y="213830"/>
                      <a:pt x="917284" y="204201"/>
                    </a:cubicBezTo>
                    <a:close/>
                    <a:moveTo>
                      <a:pt x="886915" y="310121"/>
                    </a:moveTo>
                    <a:cubicBezTo>
                      <a:pt x="886174" y="315306"/>
                      <a:pt x="880989" y="319751"/>
                      <a:pt x="874323" y="318269"/>
                    </a:cubicBezTo>
                    <a:cubicBezTo>
                      <a:pt x="866175" y="316047"/>
                      <a:pt x="862471" y="309381"/>
                      <a:pt x="861731" y="301233"/>
                    </a:cubicBezTo>
                    <a:cubicBezTo>
                      <a:pt x="861731" y="295307"/>
                      <a:pt x="866175" y="292345"/>
                      <a:pt x="869878" y="294567"/>
                    </a:cubicBezTo>
                    <a:cubicBezTo>
                      <a:pt x="876545" y="299011"/>
                      <a:pt x="889137" y="296789"/>
                      <a:pt x="886915" y="310121"/>
                    </a:cubicBezTo>
                    <a:close/>
                    <a:moveTo>
                      <a:pt x="864693" y="222718"/>
                    </a:moveTo>
                    <a:cubicBezTo>
                      <a:pt x="869878" y="237532"/>
                      <a:pt x="874323" y="248643"/>
                      <a:pt x="865434" y="257531"/>
                    </a:cubicBezTo>
                    <a:cubicBezTo>
                      <a:pt x="861731" y="261235"/>
                      <a:pt x="852842" y="259754"/>
                      <a:pt x="850620" y="254569"/>
                    </a:cubicBezTo>
                    <a:cubicBezTo>
                      <a:pt x="845435" y="241977"/>
                      <a:pt x="856546" y="235310"/>
                      <a:pt x="864693" y="222718"/>
                    </a:cubicBezTo>
                    <a:close/>
                    <a:moveTo>
                      <a:pt x="809141" y="226422"/>
                    </a:moveTo>
                    <a:cubicBezTo>
                      <a:pt x="817289" y="227903"/>
                      <a:pt x="824696" y="230125"/>
                      <a:pt x="826177" y="239755"/>
                    </a:cubicBezTo>
                    <a:cubicBezTo>
                      <a:pt x="827658" y="250865"/>
                      <a:pt x="818029" y="247162"/>
                      <a:pt x="812844" y="249384"/>
                    </a:cubicBezTo>
                    <a:cubicBezTo>
                      <a:pt x="801734" y="248643"/>
                      <a:pt x="796549" y="241236"/>
                      <a:pt x="796549" y="231607"/>
                    </a:cubicBezTo>
                    <a:cubicBezTo>
                      <a:pt x="796549" y="223459"/>
                      <a:pt x="803956" y="224940"/>
                      <a:pt x="809141" y="226422"/>
                    </a:cubicBezTo>
                    <a:close/>
                    <a:moveTo>
                      <a:pt x="719515" y="201979"/>
                    </a:moveTo>
                    <a:cubicBezTo>
                      <a:pt x="723960" y="198275"/>
                      <a:pt x="729145" y="194571"/>
                      <a:pt x="730626" y="189387"/>
                    </a:cubicBezTo>
                    <a:cubicBezTo>
                      <a:pt x="743218" y="155314"/>
                      <a:pt x="743218" y="155314"/>
                      <a:pt x="768402" y="183461"/>
                    </a:cubicBezTo>
                    <a:cubicBezTo>
                      <a:pt x="774327" y="190127"/>
                      <a:pt x="779512" y="197534"/>
                      <a:pt x="787660" y="207904"/>
                    </a:cubicBezTo>
                    <a:cubicBezTo>
                      <a:pt x="772105" y="214571"/>
                      <a:pt x="756551" y="216793"/>
                      <a:pt x="751366" y="230125"/>
                    </a:cubicBezTo>
                    <a:cubicBezTo>
                      <a:pt x="743959" y="247162"/>
                      <a:pt x="737292" y="250865"/>
                      <a:pt x="722478" y="238273"/>
                    </a:cubicBezTo>
                    <a:cubicBezTo>
                      <a:pt x="707664" y="226422"/>
                      <a:pt x="705442" y="215311"/>
                      <a:pt x="719515" y="201979"/>
                    </a:cubicBezTo>
                    <a:close/>
                    <a:moveTo>
                      <a:pt x="451380" y="50875"/>
                    </a:moveTo>
                    <a:cubicBezTo>
                      <a:pt x="469898" y="45690"/>
                      <a:pt x="466935" y="58282"/>
                      <a:pt x="464713" y="70133"/>
                    </a:cubicBezTo>
                    <a:cubicBezTo>
                      <a:pt x="463231" y="79762"/>
                      <a:pt x="469157" y="87169"/>
                      <a:pt x="477305" y="91614"/>
                    </a:cubicBezTo>
                    <a:cubicBezTo>
                      <a:pt x="494341" y="101983"/>
                      <a:pt x="492860" y="73837"/>
                      <a:pt x="507674" y="77540"/>
                    </a:cubicBezTo>
                    <a:cubicBezTo>
                      <a:pt x="516562" y="90132"/>
                      <a:pt x="515822" y="103465"/>
                      <a:pt x="507674" y="116797"/>
                    </a:cubicBezTo>
                    <a:cubicBezTo>
                      <a:pt x="501008" y="127168"/>
                      <a:pt x="498786" y="138278"/>
                      <a:pt x="506933" y="147907"/>
                    </a:cubicBezTo>
                    <a:cubicBezTo>
                      <a:pt x="512859" y="155314"/>
                      <a:pt x="517303" y="159758"/>
                      <a:pt x="508415" y="166425"/>
                    </a:cubicBezTo>
                    <a:cubicBezTo>
                      <a:pt x="499526" y="173091"/>
                      <a:pt x="489897" y="171610"/>
                      <a:pt x="483971" y="164943"/>
                    </a:cubicBezTo>
                    <a:cubicBezTo>
                      <a:pt x="462491" y="138278"/>
                      <a:pt x="438788" y="112353"/>
                      <a:pt x="426196" y="79762"/>
                    </a:cubicBezTo>
                    <a:cubicBezTo>
                      <a:pt x="417308" y="56801"/>
                      <a:pt x="437307" y="54578"/>
                      <a:pt x="451380" y="50875"/>
                    </a:cubicBezTo>
                    <a:close/>
                    <a:moveTo>
                      <a:pt x="96582" y="178276"/>
                    </a:moveTo>
                    <a:cubicBezTo>
                      <a:pt x="87694" y="179017"/>
                      <a:pt x="76584" y="179017"/>
                      <a:pt x="77324" y="165684"/>
                    </a:cubicBezTo>
                    <a:cubicBezTo>
                      <a:pt x="78806" y="146426"/>
                      <a:pt x="98064" y="148648"/>
                      <a:pt x="110656" y="142722"/>
                    </a:cubicBezTo>
                    <a:cubicBezTo>
                      <a:pt x="117323" y="139019"/>
                      <a:pt x="123248" y="144204"/>
                      <a:pt x="123989" y="154573"/>
                    </a:cubicBezTo>
                    <a:cubicBezTo>
                      <a:pt x="121026" y="167906"/>
                      <a:pt x="111397" y="176054"/>
                      <a:pt x="96582" y="178276"/>
                    </a:cubicBezTo>
                    <a:close/>
                    <a:moveTo>
                      <a:pt x="418049" y="325676"/>
                    </a:moveTo>
                    <a:cubicBezTo>
                      <a:pt x="408419" y="327158"/>
                      <a:pt x="374347" y="293826"/>
                      <a:pt x="374347" y="282716"/>
                    </a:cubicBezTo>
                    <a:cubicBezTo>
                      <a:pt x="374347" y="273827"/>
                      <a:pt x="378791" y="267901"/>
                      <a:pt x="388420" y="267161"/>
                    </a:cubicBezTo>
                    <a:cubicBezTo>
                      <a:pt x="407678" y="274568"/>
                      <a:pt x="425456" y="284938"/>
                      <a:pt x="429159" y="307899"/>
                    </a:cubicBezTo>
                    <a:cubicBezTo>
                      <a:pt x="429900" y="316047"/>
                      <a:pt x="427678" y="324195"/>
                      <a:pt x="418049" y="325676"/>
                    </a:cubicBezTo>
                    <a:close/>
                    <a:moveTo>
                      <a:pt x="177319" y="996755"/>
                    </a:moveTo>
                    <a:cubicBezTo>
                      <a:pt x="177319" y="996755"/>
                      <a:pt x="177319" y="996755"/>
                      <a:pt x="177319" y="996755"/>
                    </a:cubicBezTo>
                    <a:cubicBezTo>
                      <a:pt x="169172" y="987866"/>
                      <a:pt x="160283" y="979719"/>
                      <a:pt x="152135" y="970830"/>
                    </a:cubicBezTo>
                    <a:cubicBezTo>
                      <a:pt x="152135" y="970830"/>
                      <a:pt x="151395" y="970830"/>
                      <a:pt x="151395" y="970830"/>
                    </a:cubicBezTo>
                    <a:lnTo>
                      <a:pt x="151395" y="970830"/>
                    </a:lnTo>
                    <a:cubicBezTo>
                      <a:pt x="151395" y="970830"/>
                      <a:pt x="151395" y="970830"/>
                      <a:pt x="151395" y="970830"/>
                    </a:cubicBezTo>
                    <a:cubicBezTo>
                      <a:pt x="151395" y="970830"/>
                      <a:pt x="151395" y="970830"/>
                      <a:pt x="151395" y="970090"/>
                    </a:cubicBezTo>
                    <a:cubicBezTo>
                      <a:pt x="137321" y="971571"/>
                      <a:pt x="127692" y="981941"/>
                      <a:pt x="117323" y="990089"/>
                    </a:cubicBezTo>
                    <a:cubicBezTo>
                      <a:pt x="112138" y="989348"/>
                      <a:pt x="103249" y="990089"/>
                      <a:pt x="101768" y="987126"/>
                    </a:cubicBezTo>
                    <a:cubicBezTo>
                      <a:pt x="91398" y="966386"/>
                      <a:pt x="103249" y="935276"/>
                      <a:pt x="123989" y="923425"/>
                    </a:cubicBezTo>
                    <a:cubicBezTo>
                      <a:pt x="134359" y="938239"/>
                      <a:pt x="147691" y="951572"/>
                      <a:pt x="150654" y="970090"/>
                    </a:cubicBezTo>
                    <a:cubicBezTo>
                      <a:pt x="150654" y="970090"/>
                      <a:pt x="151395" y="970090"/>
                      <a:pt x="151395" y="970090"/>
                    </a:cubicBezTo>
                    <a:lnTo>
                      <a:pt x="151395" y="970090"/>
                    </a:lnTo>
                    <a:cubicBezTo>
                      <a:pt x="151395" y="970090"/>
                      <a:pt x="151395" y="970090"/>
                      <a:pt x="151395" y="970090"/>
                    </a:cubicBezTo>
                    <a:cubicBezTo>
                      <a:pt x="171394" y="961201"/>
                      <a:pt x="195097" y="958979"/>
                      <a:pt x="206948" y="935276"/>
                    </a:cubicBezTo>
                    <a:cubicBezTo>
                      <a:pt x="211392" y="925647"/>
                      <a:pt x="221762" y="918981"/>
                      <a:pt x="234354" y="930091"/>
                    </a:cubicBezTo>
                    <a:cubicBezTo>
                      <a:pt x="242501" y="937499"/>
                      <a:pt x="249908" y="933054"/>
                      <a:pt x="249908" y="922684"/>
                    </a:cubicBezTo>
                    <a:cubicBezTo>
                      <a:pt x="249168" y="910092"/>
                      <a:pt x="249168" y="907130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7316" y="904167"/>
                      <a:pt x="259538" y="903426"/>
                      <a:pt x="262501" y="903426"/>
                    </a:cubicBezTo>
                    <a:cubicBezTo>
                      <a:pt x="266945" y="902685"/>
                      <a:pt x="270648" y="900463"/>
                      <a:pt x="276574" y="907130"/>
                    </a:cubicBezTo>
                    <a:cubicBezTo>
                      <a:pt x="270648" y="917499"/>
                      <a:pt x="263982" y="929351"/>
                      <a:pt x="266204" y="943424"/>
                    </a:cubicBezTo>
                    <a:cubicBezTo>
                      <a:pt x="277315" y="974534"/>
                      <a:pt x="253612" y="995273"/>
                      <a:pt x="235835" y="1006384"/>
                    </a:cubicBezTo>
                    <a:cubicBezTo>
                      <a:pt x="223984" y="1015273"/>
                      <a:pt x="192874" y="1023420"/>
                      <a:pt x="177319" y="996755"/>
                    </a:cubicBezTo>
                    <a:close/>
                    <a:moveTo>
                      <a:pt x="377310" y="1113786"/>
                    </a:moveTo>
                    <a:cubicBezTo>
                      <a:pt x="343238" y="1110823"/>
                      <a:pt x="337312" y="1141192"/>
                      <a:pt x="320275" y="1159710"/>
                    </a:cubicBezTo>
                    <a:cubicBezTo>
                      <a:pt x="315831" y="1164154"/>
                      <a:pt x="304721" y="1156747"/>
                      <a:pt x="303239" y="1147859"/>
                    </a:cubicBezTo>
                    <a:cubicBezTo>
                      <a:pt x="300276" y="1120453"/>
                      <a:pt x="277315" y="1118971"/>
                      <a:pt x="258797" y="1112305"/>
                    </a:cubicBezTo>
                    <a:cubicBezTo>
                      <a:pt x="253612" y="1110823"/>
                      <a:pt x="246946" y="1113045"/>
                      <a:pt x="247686" y="1104898"/>
                    </a:cubicBezTo>
                    <a:cubicBezTo>
                      <a:pt x="247686" y="1101935"/>
                      <a:pt x="248427" y="1098231"/>
                      <a:pt x="250649" y="1095269"/>
                    </a:cubicBezTo>
                    <a:cubicBezTo>
                      <a:pt x="255834" y="1088602"/>
                      <a:pt x="261019" y="1092306"/>
                      <a:pt x="264723" y="1096750"/>
                    </a:cubicBezTo>
                    <a:cubicBezTo>
                      <a:pt x="280278" y="1113786"/>
                      <a:pt x="289907" y="1108601"/>
                      <a:pt x="299536" y="1089343"/>
                    </a:cubicBezTo>
                    <a:cubicBezTo>
                      <a:pt x="305461" y="1077492"/>
                      <a:pt x="371384" y="1084158"/>
                      <a:pt x="380273" y="1096009"/>
                    </a:cubicBezTo>
                    <a:cubicBezTo>
                      <a:pt x="381754" y="1098231"/>
                      <a:pt x="382495" y="1101935"/>
                      <a:pt x="383976" y="1105638"/>
                    </a:cubicBezTo>
                    <a:cubicBezTo>
                      <a:pt x="381013" y="1109342"/>
                      <a:pt x="378791" y="1114527"/>
                      <a:pt x="377310" y="1113786"/>
                    </a:cubicBezTo>
                    <a:close/>
                    <a:moveTo>
                      <a:pt x="406938" y="1161191"/>
                    </a:moveTo>
                    <a:cubicBezTo>
                      <a:pt x="404716" y="1153784"/>
                      <a:pt x="407678" y="1145637"/>
                      <a:pt x="413604" y="1144155"/>
                    </a:cubicBezTo>
                    <a:cubicBezTo>
                      <a:pt x="433603" y="1140452"/>
                      <a:pt x="433603" y="1158969"/>
                      <a:pt x="446936" y="1173043"/>
                    </a:cubicBezTo>
                    <a:cubicBezTo>
                      <a:pt x="426937" y="1173783"/>
                      <a:pt x="412864" y="1181190"/>
                      <a:pt x="406938" y="1161191"/>
                    </a:cubicBezTo>
                    <a:close/>
                    <a:moveTo>
                      <a:pt x="593596" y="1146377"/>
                    </a:moveTo>
                    <a:cubicBezTo>
                      <a:pt x="581004" y="1158229"/>
                      <a:pt x="551375" y="1154525"/>
                      <a:pt x="542487" y="1141933"/>
                    </a:cubicBezTo>
                    <a:cubicBezTo>
                      <a:pt x="518044" y="1107861"/>
                      <a:pt x="485452" y="1125638"/>
                      <a:pt x="458787" y="1127860"/>
                    </a:cubicBezTo>
                    <a:cubicBezTo>
                      <a:pt x="438048" y="1130082"/>
                      <a:pt x="421012" y="112934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392864" y="1081936"/>
                      <a:pt x="418789" y="1059715"/>
                      <a:pt x="471379" y="1059715"/>
                    </a:cubicBezTo>
                    <a:cubicBezTo>
                      <a:pt x="504711" y="1027124"/>
                      <a:pt x="511377" y="1027864"/>
                      <a:pt x="538043" y="1064900"/>
                    </a:cubicBezTo>
                    <a:cubicBezTo>
                      <a:pt x="539524" y="1067122"/>
                      <a:pt x="542487" y="1070825"/>
                      <a:pt x="545450" y="1070825"/>
                    </a:cubicBezTo>
                    <a:cubicBezTo>
                      <a:pt x="574337" y="1073788"/>
                      <a:pt x="595818" y="1081195"/>
                      <a:pt x="574337" y="1116008"/>
                    </a:cubicBezTo>
                    <a:cubicBezTo>
                      <a:pt x="572856" y="1117490"/>
                      <a:pt x="577300" y="1122675"/>
                      <a:pt x="577300" y="1125638"/>
                    </a:cubicBezTo>
                    <a:cubicBezTo>
                      <a:pt x="574337" y="1140452"/>
                      <a:pt x="606188" y="1135267"/>
                      <a:pt x="593596" y="1146377"/>
                    </a:cubicBezTo>
                    <a:close/>
                    <a:moveTo>
                      <a:pt x="630631" y="1083417"/>
                    </a:moveTo>
                    <a:cubicBezTo>
                      <a:pt x="625446" y="1090084"/>
                      <a:pt x="618039" y="1094528"/>
                      <a:pt x="610632" y="1091565"/>
                    </a:cubicBezTo>
                    <a:cubicBezTo>
                      <a:pt x="598040" y="1087121"/>
                      <a:pt x="585448" y="1081936"/>
                      <a:pt x="589151" y="1064900"/>
                    </a:cubicBezTo>
                    <a:cubicBezTo>
                      <a:pt x="592855" y="1043419"/>
                      <a:pt x="601743" y="1029346"/>
                      <a:pt x="624705" y="1040456"/>
                    </a:cubicBezTo>
                    <a:cubicBezTo>
                      <a:pt x="635075" y="1049345"/>
                      <a:pt x="590633" y="1064159"/>
                      <a:pt x="629890" y="1068603"/>
                    </a:cubicBezTo>
                    <a:cubicBezTo>
                      <a:pt x="634334" y="1069344"/>
                      <a:pt x="634334" y="1078232"/>
                      <a:pt x="630631" y="1083417"/>
                    </a:cubicBezTo>
                    <a:close/>
                    <a:moveTo>
                      <a:pt x="638778" y="544925"/>
                    </a:moveTo>
                    <a:cubicBezTo>
                      <a:pt x="636556" y="587886"/>
                      <a:pt x="612854" y="609366"/>
                      <a:pt x="569893" y="613070"/>
                    </a:cubicBezTo>
                    <a:cubicBezTo>
                      <a:pt x="515822" y="617514"/>
                      <a:pt x="478045" y="598256"/>
                      <a:pt x="468416" y="556776"/>
                    </a:cubicBezTo>
                    <a:cubicBezTo>
                      <a:pt x="456565" y="504186"/>
                      <a:pt x="466935" y="450855"/>
                      <a:pt x="463231" y="413820"/>
                    </a:cubicBezTo>
                    <a:cubicBezTo>
                      <a:pt x="463231" y="356045"/>
                      <a:pt x="461750" y="313084"/>
                      <a:pt x="463231" y="270123"/>
                    </a:cubicBezTo>
                    <a:cubicBezTo>
                      <a:pt x="466194" y="200497"/>
                      <a:pt x="515081" y="164943"/>
                      <a:pt x="583226" y="180498"/>
                    </a:cubicBezTo>
                    <a:cubicBezTo>
                      <a:pt x="616557" y="187905"/>
                      <a:pt x="636556" y="210126"/>
                      <a:pt x="638778" y="247902"/>
                    </a:cubicBezTo>
                    <a:cubicBezTo>
                      <a:pt x="643964" y="346416"/>
                      <a:pt x="643964" y="445671"/>
                      <a:pt x="638778" y="544925"/>
                    </a:cubicBezTo>
                    <a:close/>
                    <a:moveTo>
                      <a:pt x="729885" y="1027124"/>
                    </a:moveTo>
                    <a:cubicBezTo>
                      <a:pt x="725441" y="1041197"/>
                      <a:pt x="711367" y="1050826"/>
                      <a:pt x="689146" y="1044901"/>
                    </a:cubicBezTo>
                    <a:cubicBezTo>
                      <a:pt x="646186" y="1033790"/>
                      <a:pt x="635816" y="1012310"/>
                      <a:pt x="651371" y="971571"/>
                    </a:cubicBezTo>
                    <a:cubicBezTo>
                      <a:pt x="657296" y="956757"/>
                      <a:pt x="652111" y="938239"/>
                      <a:pt x="660259" y="919722"/>
                    </a:cubicBezTo>
                    <a:cubicBezTo>
                      <a:pt x="680999" y="927129"/>
                      <a:pt x="689146" y="959720"/>
                      <a:pt x="718034" y="944906"/>
                    </a:cubicBezTo>
                    <a:cubicBezTo>
                      <a:pt x="721738" y="942683"/>
                      <a:pt x="727663" y="949350"/>
                      <a:pt x="727663" y="956016"/>
                    </a:cubicBezTo>
                    <a:cubicBezTo>
                      <a:pt x="727663" y="964164"/>
                      <a:pt x="721738" y="964164"/>
                      <a:pt x="715812" y="963423"/>
                    </a:cubicBezTo>
                    <a:cubicBezTo>
                      <a:pt x="708405" y="962682"/>
                      <a:pt x="698035" y="957497"/>
                      <a:pt x="696553" y="968608"/>
                    </a:cubicBezTo>
                    <a:cubicBezTo>
                      <a:pt x="695072" y="978978"/>
                      <a:pt x="706183" y="982682"/>
                      <a:pt x="715071" y="984163"/>
                    </a:cubicBezTo>
                    <a:cubicBezTo>
                      <a:pt x="742477" y="990089"/>
                      <a:pt x="734330" y="1013791"/>
                      <a:pt x="729885" y="1027124"/>
                    </a:cubicBezTo>
                    <a:close/>
                    <a:moveTo>
                      <a:pt x="723960" y="895278"/>
                    </a:moveTo>
                    <a:cubicBezTo>
                      <a:pt x="720997" y="906389"/>
                      <a:pt x="718775" y="916759"/>
                      <a:pt x="702479" y="911574"/>
                    </a:cubicBezTo>
                    <a:cubicBezTo>
                      <a:pt x="691369" y="907870"/>
                      <a:pt x="673592" y="913055"/>
                      <a:pt x="670629" y="898982"/>
                    </a:cubicBezTo>
                    <a:cubicBezTo>
                      <a:pt x="667666" y="885649"/>
                      <a:pt x="680999" y="879723"/>
                      <a:pt x="692850" y="873798"/>
                    </a:cubicBezTo>
                    <a:cubicBezTo>
                      <a:pt x="706923" y="867132"/>
                      <a:pt x="718034" y="855280"/>
                      <a:pt x="735070" y="868613"/>
                    </a:cubicBezTo>
                    <a:cubicBezTo>
                      <a:pt x="732108" y="876761"/>
                      <a:pt x="726923" y="885649"/>
                      <a:pt x="723960" y="895278"/>
                    </a:cubicBezTo>
                    <a:close/>
                    <a:moveTo>
                      <a:pt x="878026" y="538259"/>
                    </a:moveTo>
                    <a:cubicBezTo>
                      <a:pt x="888396" y="540481"/>
                      <a:pt x="897285" y="544184"/>
                      <a:pt x="906914" y="544184"/>
                    </a:cubicBezTo>
                    <a:cubicBezTo>
                      <a:pt x="920987" y="544184"/>
                      <a:pt x="929875" y="537518"/>
                      <a:pt x="919506" y="523445"/>
                    </a:cubicBezTo>
                    <a:cubicBezTo>
                      <a:pt x="912839" y="514556"/>
                      <a:pt x="912099" y="505667"/>
                      <a:pt x="909136" y="496038"/>
                    </a:cubicBezTo>
                    <a:cubicBezTo>
                      <a:pt x="903210" y="479002"/>
                      <a:pt x="895063" y="470114"/>
                      <a:pt x="875063" y="486409"/>
                    </a:cubicBezTo>
                    <a:cubicBezTo>
                      <a:pt x="855064" y="503445"/>
                      <a:pt x="838028" y="529370"/>
                      <a:pt x="803956" y="524185"/>
                    </a:cubicBezTo>
                    <a:cubicBezTo>
                      <a:pt x="770624" y="519000"/>
                      <a:pt x="757291" y="503445"/>
                      <a:pt x="763217" y="470114"/>
                    </a:cubicBezTo>
                    <a:cubicBezTo>
                      <a:pt x="766180" y="453078"/>
                      <a:pt x="758773" y="454559"/>
                      <a:pt x="749144" y="460485"/>
                    </a:cubicBezTo>
                    <a:cubicBezTo>
                      <a:pt x="740255" y="466410"/>
                      <a:pt x="731367" y="473817"/>
                      <a:pt x="722478" y="464188"/>
                    </a:cubicBezTo>
                    <a:cubicBezTo>
                      <a:pt x="712849" y="453818"/>
                      <a:pt x="712849" y="441226"/>
                      <a:pt x="719515" y="427153"/>
                    </a:cubicBezTo>
                    <a:cubicBezTo>
                      <a:pt x="725441" y="416042"/>
                      <a:pt x="728404" y="401969"/>
                      <a:pt x="742477" y="400488"/>
                    </a:cubicBezTo>
                    <a:cubicBezTo>
                      <a:pt x="755069" y="399747"/>
                      <a:pt x="762476" y="408635"/>
                      <a:pt x="760254" y="423449"/>
                    </a:cubicBezTo>
                    <a:cubicBezTo>
                      <a:pt x="757291" y="439745"/>
                      <a:pt x="767661" y="450855"/>
                      <a:pt x="779512" y="455300"/>
                    </a:cubicBezTo>
                    <a:cubicBezTo>
                      <a:pt x="790623" y="459744"/>
                      <a:pt x="800252" y="450855"/>
                      <a:pt x="809141" y="440486"/>
                    </a:cubicBezTo>
                    <a:cubicBezTo>
                      <a:pt x="827658" y="418264"/>
                      <a:pt x="851361" y="429375"/>
                      <a:pt x="871360" y="440486"/>
                    </a:cubicBezTo>
                    <a:cubicBezTo>
                      <a:pt x="899507" y="456040"/>
                      <a:pt x="925431" y="464188"/>
                      <a:pt x="949874" y="434560"/>
                    </a:cubicBezTo>
                    <a:cubicBezTo>
                      <a:pt x="953578" y="430116"/>
                      <a:pt x="962467" y="428634"/>
                      <a:pt x="955059" y="419746"/>
                    </a:cubicBezTo>
                    <a:cubicBezTo>
                      <a:pt x="938023" y="399747"/>
                      <a:pt x="937282" y="368637"/>
                      <a:pt x="908395" y="356045"/>
                    </a:cubicBezTo>
                    <a:cubicBezTo>
                      <a:pt x="901729" y="353082"/>
                      <a:pt x="889137" y="343453"/>
                      <a:pt x="899507" y="336046"/>
                    </a:cubicBezTo>
                    <a:cubicBezTo>
                      <a:pt x="909136" y="329380"/>
                      <a:pt x="903951" y="306418"/>
                      <a:pt x="926172" y="313084"/>
                    </a:cubicBezTo>
                    <a:cubicBezTo>
                      <a:pt x="938023" y="316788"/>
                      <a:pt x="949874" y="320491"/>
                      <a:pt x="963207" y="304937"/>
                    </a:cubicBezTo>
                    <a:cubicBezTo>
                      <a:pt x="972837" y="293826"/>
                      <a:pt x="1001724" y="306418"/>
                      <a:pt x="1002465" y="317529"/>
                    </a:cubicBezTo>
                    <a:cubicBezTo>
                      <a:pt x="1003946" y="343453"/>
                      <a:pt x="1023204" y="367897"/>
                      <a:pt x="1003205" y="396784"/>
                    </a:cubicBezTo>
                    <a:cubicBezTo>
                      <a:pt x="995058" y="408635"/>
                      <a:pt x="1000983" y="430116"/>
                      <a:pt x="978021" y="436041"/>
                    </a:cubicBezTo>
                    <a:cubicBezTo>
                      <a:pt x="973577" y="437523"/>
                      <a:pt x="978021" y="450115"/>
                      <a:pt x="982466" y="456781"/>
                    </a:cubicBezTo>
                    <a:cubicBezTo>
                      <a:pt x="986910" y="463447"/>
                      <a:pt x="993576" y="464929"/>
                      <a:pt x="999502" y="460485"/>
                    </a:cubicBezTo>
                    <a:cubicBezTo>
                      <a:pt x="1007649" y="454559"/>
                      <a:pt x="1015056" y="447893"/>
                      <a:pt x="1021723" y="439745"/>
                    </a:cubicBezTo>
                    <a:cubicBezTo>
                      <a:pt x="1027648" y="432338"/>
                      <a:pt x="1032093" y="419746"/>
                      <a:pt x="1042463" y="422709"/>
                    </a:cubicBezTo>
                    <a:cubicBezTo>
                      <a:pt x="1052092" y="425671"/>
                      <a:pt x="1060240" y="434560"/>
                      <a:pt x="1063943" y="446411"/>
                    </a:cubicBezTo>
                    <a:cubicBezTo>
                      <a:pt x="1067647" y="459003"/>
                      <a:pt x="1067647" y="470854"/>
                      <a:pt x="1066165" y="482706"/>
                    </a:cubicBezTo>
                    <a:cubicBezTo>
                      <a:pt x="1064684" y="493076"/>
                      <a:pt x="1058758" y="499742"/>
                      <a:pt x="1049870" y="502705"/>
                    </a:cubicBezTo>
                    <a:cubicBezTo>
                      <a:pt x="1038759" y="507149"/>
                      <a:pt x="1032833" y="498260"/>
                      <a:pt x="1029870" y="489372"/>
                    </a:cubicBezTo>
                    <a:cubicBezTo>
                      <a:pt x="1019501" y="459744"/>
                      <a:pt x="1001724" y="464929"/>
                      <a:pt x="983206" y="479743"/>
                    </a:cubicBezTo>
                    <a:cubicBezTo>
                      <a:pt x="974318" y="487150"/>
                      <a:pt x="965430" y="493076"/>
                      <a:pt x="954319" y="496038"/>
                    </a:cubicBezTo>
                    <a:cubicBezTo>
                      <a:pt x="943208" y="499001"/>
                      <a:pt x="937282" y="506408"/>
                      <a:pt x="943949" y="519000"/>
                    </a:cubicBezTo>
                    <a:cubicBezTo>
                      <a:pt x="958763" y="547147"/>
                      <a:pt x="935801" y="560480"/>
                      <a:pt x="918024" y="566405"/>
                    </a:cubicBezTo>
                    <a:cubicBezTo>
                      <a:pt x="900988" y="574553"/>
                      <a:pt x="881730" y="564183"/>
                      <a:pt x="878026" y="538259"/>
                    </a:cubicBezTo>
                    <a:close/>
                    <a:moveTo>
                      <a:pt x="920987" y="960460"/>
                    </a:moveTo>
                    <a:cubicBezTo>
                      <a:pt x="928394" y="958979"/>
                      <a:pt x="933579" y="963423"/>
                      <a:pt x="935801" y="970090"/>
                    </a:cubicBezTo>
                    <a:cubicBezTo>
                      <a:pt x="935801" y="978978"/>
                      <a:pt x="929135" y="981941"/>
                      <a:pt x="923209" y="983422"/>
                    </a:cubicBezTo>
                    <a:cubicBezTo>
                      <a:pt x="915061" y="985644"/>
                      <a:pt x="906173" y="981200"/>
                      <a:pt x="904692" y="973793"/>
                    </a:cubicBezTo>
                    <a:cubicBezTo>
                      <a:pt x="903210" y="963423"/>
                      <a:pt x="913580" y="961942"/>
                      <a:pt x="920987" y="960460"/>
                    </a:cubicBezTo>
                    <a:close/>
                    <a:moveTo>
                      <a:pt x="935060" y="1082677"/>
                    </a:moveTo>
                    <a:cubicBezTo>
                      <a:pt x="920987" y="1085640"/>
                      <a:pt x="933579" y="1110823"/>
                      <a:pt x="913580" y="1105638"/>
                    </a:cubicBezTo>
                    <a:cubicBezTo>
                      <a:pt x="907654" y="1104157"/>
                      <a:pt x="907654" y="1096750"/>
                      <a:pt x="911358" y="1091565"/>
                    </a:cubicBezTo>
                    <a:cubicBezTo>
                      <a:pt x="920246" y="1079714"/>
                      <a:pt x="925431" y="1060456"/>
                      <a:pt x="947652" y="1067863"/>
                    </a:cubicBezTo>
                    <a:cubicBezTo>
                      <a:pt x="947652" y="1078232"/>
                      <a:pt x="940245" y="1081936"/>
                      <a:pt x="935060" y="1082677"/>
                    </a:cubicBezTo>
                    <a:close/>
                    <a:moveTo>
                      <a:pt x="1003946" y="1056752"/>
                    </a:moveTo>
                    <a:cubicBezTo>
                      <a:pt x="999502" y="1060456"/>
                      <a:pt x="996539" y="1059715"/>
                      <a:pt x="990613" y="1057493"/>
                    </a:cubicBezTo>
                    <a:cubicBezTo>
                      <a:pt x="963948" y="1045641"/>
                      <a:pt x="941727" y="1018976"/>
                      <a:pt x="906914" y="1030827"/>
                    </a:cubicBezTo>
                    <a:cubicBezTo>
                      <a:pt x="948393" y="994533"/>
                      <a:pt x="972096" y="998977"/>
                      <a:pt x="1003946" y="1044160"/>
                    </a:cubicBezTo>
                    <a:cubicBezTo>
                      <a:pt x="1007649" y="1049345"/>
                      <a:pt x="1008390" y="1052308"/>
                      <a:pt x="1003946" y="105675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46A29BC6-7377-451D-A6BD-73825533BFC3}"/>
                  </a:ext>
                </a:extLst>
              </p:cNvPr>
              <p:cNvSpPr/>
              <p:nvPr/>
            </p:nvSpPr>
            <p:spPr>
              <a:xfrm>
                <a:off x="996210" y="2831748"/>
                <a:ext cx="1039905" cy="1172347"/>
              </a:xfrm>
              <a:custGeom>
                <a:avLst/>
                <a:gdLst>
                  <a:gd name="connsiteX0" fmla="*/ 881476 w 1039905"/>
                  <a:gd name="connsiteY0" fmla="*/ 77276 h 1172347"/>
                  <a:gd name="connsiteX1" fmla="*/ 274098 w 1039905"/>
                  <a:gd name="connsiteY1" fmla="*/ 24686 h 1172347"/>
                  <a:gd name="connsiteX2" fmla="*/ 88181 w 1039905"/>
                  <a:gd name="connsiteY2" fmla="*/ 117274 h 1172347"/>
                  <a:gd name="connsiteX3" fmla="*/ 14111 w 1039905"/>
                  <a:gd name="connsiteY3" fmla="*/ 229121 h 1172347"/>
                  <a:gd name="connsiteX4" fmla="*/ 2260 w 1039905"/>
                  <a:gd name="connsiteY4" fmla="*/ 401705 h 1172347"/>
                  <a:gd name="connsiteX5" fmla="*/ 29666 w 1039905"/>
                  <a:gd name="connsiteY5" fmla="*/ 414297 h 1172347"/>
                  <a:gd name="connsiteX6" fmla="*/ 378538 w 1039905"/>
                  <a:gd name="connsiteY6" fmla="*/ 414297 h 1172347"/>
                  <a:gd name="connsiteX7" fmla="*/ 402981 w 1039905"/>
                  <a:gd name="connsiteY7" fmla="*/ 409112 h 1172347"/>
                  <a:gd name="connsiteX8" fmla="*/ 402981 w 1039905"/>
                  <a:gd name="connsiteY8" fmla="*/ 409112 h 1172347"/>
                  <a:gd name="connsiteX9" fmla="*/ 402981 w 1039905"/>
                  <a:gd name="connsiteY9" fmla="*/ 409112 h 1172347"/>
                  <a:gd name="connsiteX10" fmla="*/ 408907 w 1039905"/>
                  <a:gd name="connsiteY10" fmla="*/ 264675 h 1172347"/>
                  <a:gd name="connsiteX11" fmla="*/ 491865 w 1039905"/>
                  <a:gd name="connsiteY11" fmla="*/ 179494 h 1172347"/>
                  <a:gd name="connsiteX12" fmla="*/ 598527 w 1039905"/>
                  <a:gd name="connsiteY12" fmla="*/ 321709 h 1172347"/>
                  <a:gd name="connsiteX13" fmla="*/ 567417 w 1039905"/>
                  <a:gd name="connsiteY13" fmla="*/ 381706 h 1172347"/>
                  <a:gd name="connsiteX14" fmla="*/ 490384 w 1039905"/>
                  <a:gd name="connsiteY14" fmla="*/ 484664 h 1172347"/>
                  <a:gd name="connsiteX15" fmla="*/ 18555 w 1039905"/>
                  <a:gd name="connsiteY15" fmla="*/ 988343 h 1172347"/>
                  <a:gd name="connsiteX16" fmla="*/ 38 w 1039905"/>
                  <a:gd name="connsiteY16" fmla="*/ 1022416 h 1172347"/>
                  <a:gd name="connsiteX17" fmla="*/ 2260 w 1039905"/>
                  <a:gd name="connsiteY17" fmla="*/ 1160928 h 1172347"/>
                  <a:gd name="connsiteX18" fmla="*/ 2260 w 1039905"/>
                  <a:gd name="connsiteY18" fmla="*/ 1160928 h 1172347"/>
                  <a:gd name="connsiteX19" fmla="*/ 2260 w 1039905"/>
                  <a:gd name="connsiteY19" fmla="*/ 1160928 h 1172347"/>
                  <a:gd name="connsiteX20" fmla="*/ 25962 w 1039905"/>
                  <a:gd name="connsiteY20" fmla="*/ 1171297 h 1172347"/>
                  <a:gd name="connsiteX21" fmla="*/ 974064 w 1039905"/>
                  <a:gd name="connsiteY21" fmla="*/ 1172038 h 1172347"/>
                  <a:gd name="connsiteX22" fmla="*/ 999989 w 1039905"/>
                  <a:gd name="connsiteY22" fmla="*/ 1148335 h 1172347"/>
                  <a:gd name="connsiteX23" fmla="*/ 999989 w 1039905"/>
                  <a:gd name="connsiteY23" fmla="*/ 999454 h 1172347"/>
                  <a:gd name="connsiteX24" fmla="*/ 975546 w 1039905"/>
                  <a:gd name="connsiteY24" fmla="*/ 974270 h 1172347"/>
                  <a:gd name="connsiteX25" fmla="*/ 508902 w 1039905"/>
                  <a:gd name="connsiteY25" fmla="*/ 975751 h 1172347"/>
                  <a:gd name="connsiteX26" fmla="*/ 515568 w 1039905"/>
                  <a:gd name="connsiteY26" fmla="*/ 960937 h 1172347"/>
                  <a:gd name="connsiteX27" fmla="*/ 831849 w 1039905"/>
                  <a:gd name="connsiteY27" fmla="*/ 656507 h 1172347"/>
                  <a:gd name="connsiteX28" fmla="*/ 927400 w 1039905"/>
                  <a:gd name="connsiteY28" fmla="*/ 552809 h 1172347"/>
                  <a:gd name="connsiteX29" fmla="*/ 927400 w 1039905"/>
                  <a:gd name="connsiteY29" fmla="*/ 552809 h 1172347"/>
                  <a:gd name="connsiteX30" fmla="*/ 927400 w 1039905"/>
                  <a:gd name="connsiteY30" fmla="*/ 552809 h 1172347"/>
                  <a:gd name="connsiteX31" fmla="*/ 1011840 w 1039905"/>
                  <a:gd name="connsiteY31" fmla="*/ 423926 h 1172347"/>
                  <a:gd name="connsiteX32" fmla="*/ 1037024 w 1039905"/>
                  <a:gd name="connsiteY32" fmla="*/ 269859 h 1172347"/>
                  <a:gd name="connsiteX33" fmla="*/ 881476 w 1039905"/>
                  <a:gd name="connsiteY33" fmla="*/ 77276 h 1172347"/>
                  <a:gd name="connsiteX34" fmla="*/ 92626 w 1039905"/>
                  <a:gd name="connsiteY34" fmla="*/ 391335 h 1172347"/>
                  <a:gd name="connsiteX35" fmla="*/ 160030 w 1039905"/>
                  <a:gd name="connsiteY35" fmla="*/ 403186 h 1172347"/>
                  <a:gd name="connsiteX36" fmla="*/ 92626 w 1039905"/>
                  <a:gd name="connsiteY36" fmla="*/ 391335 h 1172347"/>
                  <a:gd name="connsiteX37" fmla="*/ 245951 w 1039905"/>
                  <a:gd name="connsiteY37" fmla="*/ 99497 h 1172347"/>
                  <a:gd name="connsiteX38" fmla="*/ 191880 w 1039905"/>
                  <a:gd name="connsiteY38" fmla="*/ 123941 h 1172347"/>
                  <a:gd name="connsiteX39" fmla="*/ 140031 w 1039905"/>
                  <a:gd name="connsiteY39" fmla="*/ 92090 h 1172347"/>
                  <a:gd name="connsiteX40" fmla="*/ 194843 w 1039905"/>
                  <a:gd name="connsiteY40" fmla="*/ 80980 h 1172347"/>
                  <a:gd name="connsiteX41" fmla="*/ 215583 w 1039905"/>
                  <a:gd name="connsiteY41" fmla="*/ 63203 h 1172347"/>
                  <a:gd name="connsiteX42" fmla="*/ 273358 w 1039905"/>
                  <a:gd name="connsiteY42" fmla="*/ 49870 h 1172347"/>
                  <a:gd name="connsiteX43" fmla="*/ 245951 w 1039905"/>
                  <a:gd name="connsiteY43" fmla="*/ 99497 h 1172347"/>
                  <a:gd name="connsiteX44" fmla="*/ 273358 w 1039905"/>
                  <a:gd name="connsiteY44" fmla="*/ 187641 h 1172347"/>
                  <a:gd name="connsiteX45" fmla="*/ 310393 w 1039905"/>
                  <a:gd name="connsiteY45" fmla="*/ 168383 h 1172347"/>
                  <a:gd name="connsiteX46" fmla="*/ 372612 w 1039905"/>
                  <a:gd name="connsiteY46" fmla="*/ 175790 h 1172347"/>
                  <a:gd name="connsiteX47" fmla="*/ 352613 w 1039905"/>
                  <a:gd name="connsiteY47" fmla="*/ 220973 h 1172347"/>
                  <a:gd name="connsiteX48" fmla="*/ 329651 w 1039905"/>
                  <a:gd name="connsiteY48" fmla="*/ 220973 h 1172347"/>
                  <a:gd name="connsiteX49" fmla="*/ 273358 w 1039905"/>
                  <a:gd name="connsiteY49" fmla="*/ 187641 h 1172347"/>
                  <a:gd name="connsiteX50" fmla="*/ 365946 w 1039905"/>
                  <a:gd name="connsiteY50" fmla="*/ 360226 h 1172347"/>
                  <a:gd name="connsiteX51" fmla="*/ 323725 w 1039905"/>
                  <a:gd name="connsiteY51" fmla="*/ 329857 h 1172347"/>
                  <a:gd name="connsiteX52" fmla="*/ 317800 w 1039905"/>
                  <a:gd name="connsiteY52" fmla="*/ 308376 h 1172347"/>
                  <a:gd name="connsiteX53" fmla="*/ 335577 w 1039905"/>
                  <a:gd name="connsiteY53" fmla="*/ 301710 h 1172347"/>
                  <a:gd name="connsiteX54" fmla="*/ 382241 w 1039905"/>
                  <a:gd name="connsiteY54" fmla="*/ 345411 h 1172347"/>
                  <a:gd name="connsiteX55" fmla="*/ 365946 w 1039905"/>
                  <a:gd name="connsiteY55" fmla="*/ 360226 h 1172347"/>
                  <a:gd name="connsiteX56" fmla="*/ 399277 w 1039905"/>
                  <a:gd name="connsiteY56" fmla="*/ 292081 h 1172347"/>
                  <a:gd name="connsiteX57" fmla="*/ 399277 w 1039905"/>
                  <a:gd name="connsiteY57" fmla="*/ 278007 h 1172347"/>
                  <a:gd name="connsiteX58" fmla="*/ 399277 w 1039905"/>
                  <a:gd name="connsiteY58" fmla="*/ 289118 h 1172347"/>
                  <a:gd name="connsiteX59" fmla="*/ 399277 w 1039905"/>
                  <a:gd name="connsiteY59" fmla="*/ 292081 h 1172347"/>
                  <a:gd name="connsiteX60" fmla="*/ 549640 w 1039905"/>
                  <a:gd name="connsiteY60" fmla="*/ 87646 h 1172347"/>
                  <a:gd name="connsiteX61" fmla="*/ 513346 w 1039905"/>
                  <a:gd name="connsiteY61" fmla="*/ 143199 h 1172347"/>
                  <a:gd name="connsiteX62" fmla="*/ 497791 w 1039905"/>
                  <a:gd name="connsiteY62" fmla="*/ 158754 h 1172347"/>
                  <a:gd name="connsiteX63" fmla="*/ 363724 w 1039905"/>
                  <a:gd name="connsiteY63" fmla="*/ 140977 h 1172347"/>
                  <a:gd name="connsiteX64" fmla="*/ 402981 w 1039905"/>
                  <a:gd name="connsiteY64" fmla="*/ 95794 h 1172347"/>
                  <a:gd name="connsiteX65" fmla="*/ 414832 w 1039905"/>
                  <a:gd name="connsiteY65" fmla="*/ 46167 h 1172347"/>
                  <a:gd name="connsiteX66" fmla="*/ 414832 w 1039905"/>
                  <a:gd name="connsiteY66" fmla="*/ 19501 h 1172347"/>
                  <a:gd name="connsiteX67" fmla="*/ 437794 w 1039905"/>
                  <a:gd name="connsiteY67" fmla="*/ 27649 h 1172347"/>
                  <a:gd name="connsiteX68" fmla="*/ 485940 w 1039905"/>
                  <a:gd name="connsiteY68" fmla="*/ 12835 h 1172347"/>
                  <a:gd name="connsiteX69" fmla="*/ 496310 w 1039905"/>
                  <a:gd name="connsiteY69" fmla="*/ 50611 h 1172347"/>
                  <a:gd name="connsiteX70" fmla="*/ 517049 w 1039905"/>
                  <a:gd name="connsiteY70" fmla="*/ 77276 h 1172347"/>
                  <a:gd name="connsiteX71" fmla="*/ 537048 w 1039905"/>
                  <a:gd name="connsiteY71" fmla="*/ 48389 h 1172347"/>
                  <a:gd name="connsiteX72" fmla="*/ 550381 w 1039905"/>
                  <a:gd name="connsiteY72" fmla="*/ 75054 h 1172347"/>
                  <a:gd name="connsiteX73" fmla="*/ 549640 w 1039905"/>
                  <a:gd name="connsiteY73" fmla="*/ 87646 h 1172347"/>
                  <a:gd name="connsiteX74" fmla="*/ 240026 w 1039905"/>
                  <a:gd name="connsiteY74" fmla="*/ 976492 h 1172347"/>
                  <a:gd name="connsiteX75" fmla="*/ 178547 w 1039905"/>
                  <a:gd name="connsiteY75" fmla="*/ 999454 h 1172347"/>
                  <a:gd name="connsiteX76" fmla="*/ 151882 w 1039905"/>
                  <a:gd name="connsiteY76" fmla="*/ 991306 h 1172347"/>
                  <a:gd name="connsiteX77" fmla="*/ 152623 w 1039905"/>
                  <a:gd name="connsiteY77" fmla="*/ 942420 h 1172347"/>
                  <a:gd name="connsiteX78" fmla="*/ 211138 w 1039905"/>
                  <a:gd name="connsiteY78" fmla="*/ 960196 h 1172347"/>
                  <a:gd name="connsiteX79" fmla="*/ 211138 w 1039905"/>
                  <a:gd name="connsiteY79" fmla="*/ 921680 h 1172347"/>
                  <a:gd name="connsiteX80" fmla="*/ 165955 w 1039905"/>
                  <a:gd name="connsiteY80" fmla="*/ 920198 h 1172347"/>
                  <a:gd name="connsiteX81" fmla="*/ 110402 w 1039905"/>
                  <a:gd name="connsiteY81" fmla="*/ 912791 h 1172347"/>
                  <a:gd name="connsiteX82" fmla="*/ 134846 w 1039905"/>
                  <a:gd name="connsiteY82" fmla="*/ 885385 h 1172347"/>
                  <a:gd name="connsiteX83" fmla="*/ 187436 w 1039905"/>
                  <a:gd name="connsiteY83" fmla="*/ 888348 h 1172347"/>
                  <a:gd name="connsiteX84" fmla="*/ 265210 w 1039905"/>
                  <a:gd name="connsiteY84" fmla="*/ 909829 h 1172347"/>
                  <a:gd name="connsiteX85" fmla="*/ 240026 w 1039905"/>
                  <a:gd name="connsiteY85" fmla="*/ 976492 h 1172347"/>
                  <a:gd name="connsiteX86" fmla="*/ 338540 w 1039905"/>
                  <a:gd name="connsiteY86" fmla="*/ 809833 h 1172347"/>
                  <a:gd name="connsiteX87" fmla="*/ 351132 w 1039905"/>
                  <a:gd name="connsiteY87" fmla="*/ 763910 h 1172347"/>
                  <a:gd name="connsiteX88" fmla="*/ 360761 w 1039905"/>
                  <a:gd name="connsiteY88" fmla="*/ 758725 h 1172347"/>
                  <a:gd name="connsiteX89" fmla="*/ 370390 w 1039905"/>
                  <a:gd name="connsiteY89" fmla="*/ 771317 h 1172347"/>
                  <a:gd name="connsiteX90" fmla="*/ 338540 w 1039905"/>
                  <a:gd name="connsiteY90" fmla="*/ 809833 h 1172347"/>
                  <a:gd name="connsiteX91" fmla="*/ 841478 w 1039905"/>
                  <a:gd name="connsiteY91" fmla="*/ 986862 h 1172347"/>
                  <a:gd name="connsiteX92" fmla="*/ 810368 w 1039905"/>
                  <a:gd name="connsiteY92" fmla="*/ 997232 h 1172347"/>
                  <a:gd name="connsiteX93" fmla="*/ 841478 w 1039905"/>
                  <a:gd name="connsiteY93" fmla="*/ 986862 h 1172347"/>
                  <a:gd name="connsiteX94" fmla="*/ 517049 w 1039905"/>
                  <a:gd name="connsiteY94" fmla="*/ 1037970 h 1172347"/>
                  <a:gd name="connsiteX95" fmla="*/ 570380 w 1039905"/>
                  <a:gd name="connsiteY95" fmla="*/ 1069080 h 1172347"/>
                  <a:gd name="connsiteX96" fmla="*/ 493347 w 1039905"/>
                  <a:gd name="connsiteY96" fmla="*/ 1114263 h 1172347"/>
                  <a:gd name="connsiteX97" fmla="*/ 440016 w 1039905"/>
                  <a:gd name="connsiteY97" fmla="*/ 1075746 h 1172347"/>
                  <a:gd name="connsiteX98" fmla="*/ 433350 w 1039905"/>
                  <a:gd name="connsiteY98" fmla="*/ 1043896 h 1172347"/>
                  <a:gd name="connsiteX99" fmla="*/ 468163 w 1039905"/>
                  <a:gd name="connsiteY99" fmla="*/ 1037230 h 1172347"/>
                  <a:gd name="connsiteX100" fmla="*/ 517049 w 1039905"/>
                  <a:gd name="connsiteY100" fmla="*/ 1037970 h 1172347"/>
                  <a:gd name="connsiteX101" fmla="*/ 463719 w 1039905"/>
                  <a:gd name="connsiteY101" fmla="*/ 604658 h 1172347"/>
                  <a:gd name="connsiteX102" fmla="*/ 441498 w 1039905"/>
                  <a:gd name="connsiteY102" fmla="*/ 596510 h 1172347"/>
                  <a:gd name="connsiteX103" fmla="*/ 435572 w 1039905"/>
                  <a:gd name="connsiteY103" fmla="*/ 566882 h 1172347"/>
                  <a:gd name="connsiteX104" fmla="*/ 473348 w 1039905"/>
                  <a:gd name="connsiteY104" fmla="*/ 523921 h 1172347"/>
                  <a:gd name="connsiteX105" fmla="*/ 481496 w 1039905"/>
                  <a:gd name="connsiteY105" fmla="*/ 519477 h 1172347"/>
                  <a:gd name="connsiteX106" fmla="*/ 553344 w 1039905"/>
                  <a:gd name="connsiteY106" fmla="*/ 547624 h 1172347"/>
                  <a:gd name="connsiteX107" fmla="*/ 463719 w 1039905"/>
                  <a:gd name="connsiteY107" fmla="*/ 604658 h 1172347"/>
                  <a:gd name="connsiteX108" fmla="*/ 558529 w 1039905"/>
                  <a:gd name="connsiteY108" fmla="*/ 881682 h 1172347"/>
                  <a:gd name="connsiteX109" fmla="*/ 530382 w 1039905"/>
                  <a:gd name="connsiteY109" fmla="*/ 864646 h 1172347"/>
                  <a:gd name="connsiteX110" fmla="*/ 562973 w 1039905"/>
                  <a:gd name="connsiteY110" fmla="*/ 871312 h 1172347"/>
                  <a:gd name="connsiteX111" fmla="*/ 558529 w 1039905"/>
                  <a:gd name="connsiteY111" fmla="*/ 881682 h 1172347"/>
                  <a:gd name="connsiteX112" fmla="*/ 788888 w 1039905"/>
                  <a:gd name="connsiteY112" fmla="*/ 138755 h 1172347"/>
                  <a:gd name="connsiteX113" fmla="*/ 796295 w 1039905"/>
                  <a:gd name="connsiteY113" fmla="*/ 120237 h 1172347"/>
                  <a:gd name="connsiteX114" fmla="*/ 815554 w 1039905"/>
                  <a:gd name="connsiteY114" fmla="*/ 138755 h 1172347"/>
                  <a:gd name="connsiteX115" fmla="*/ 823701 w 1039905"/>
                  <a:gd name="connsiteY115" fmla="*/ 184678 h 1172347"/>
                  <a:gd name="connsiteX116" fmla="*/ 805924 w 1039905"/>
                  <a:gd name="connsiteY116" fmla="*/ 207640 h 1172347"/>
                  <a:gd name="connsiteX117" fmla="*/ 797036 w 1039905"/>
                  <a:gd name="connsiteY117" fmla="*/ 238750 h 1172347"/>
                  <a:gd name="connsiteX118" fmla="*/ 805184 w 1039905"/>
                  <a:gd name="connsiteY118" fmla="*/ 260230 h 1172347"/>
                  <a:gd name="connsiteX119" fmla="*/ 802961 w 1039905"/>
                  <a:gd name="connsiteY119" fmla="*/ 278748 h 1172347"/>
                  <a:gd name="connsiteX120" fmla="*/ 788147 w 1039905"/>
                  <a:gd name="connsiteY120" fmla="*/ 274304 h 1172347"/>
                  <a:gd name="connsiteX121" fmla="*/ 770370 w 1039905"/>
                  <a:gd name="connsiteY121" fmla="*/ 266156 h 1172347"/>
                  <a:gd name="connsiteX122" fmla="*/ 761482 w 1039905"/>
                  <a:gd name="connsiteY122" fmla="*/ 245416 h 1172347"/>
                  <a:gd name="connsiteX123" fmla="*/ 768889 w 1039905"/>
                  <a:gd name="connsiteY123" fmla="*/ 226899 h 1172347"/>
                  <a:gd name="connsiteX124" fmla="*/ 751853 w 1039905"/>
                  <a:gd name="connsiteY124" fmla="*/ 223936 h 1172347"/>
                  <a:gd name="connsiteX125" fmla="*/ 734076 w 1039905"/>
                  <a:gd name="connsiteY125" fmla="*/ 220973 h 1172347"/>
                  <a:gd name="connsiteX126" fmla="*/ 737780 w 1039905"/>
                  <a:gd name="connsiteY126" fmla="*/ 195789 h 1172347"/>
                  <a:gd name="connsiteX127" fmla="*/ 769630 w 1039905"/>
                  <a:gd name="connsiteY127" fmla="*/ 171346 h 1172347"/>
                  <a:gd name="connsiteX128" fmla="*/ 788888 w 1039905"/>
                  <a:gd name="connsiteY128" fmla="*/ 138755 h 1172347"/>
                  <a:gd name="connsiteX129" fmla="*/ 726669 w 1039905"/>
                  <a:gd name="connsiteY129" fmla="*/ 51352 h 1172347"/>
                  <a:gd name="connsiteX130" fmla="*/ 760001 w 1039905"/>
                  <a:gd name="connsiteY130" fmla="*/ 83202 h 1172347"/>
                  <a:gd name="connsiteX131" fmla="*/ 742964 w 1039905"/>
                  <a:gd name="connsiteY131" fmla="*/ 98757 h 1172347"/>
                  <a:gd name="connsiteX132" fmla="*/ 720003 w 1039905"/>
                  <a:gd name="connsiteY132" fmla="*/ 68388 h 1172347"/>
                  <a:gd name="connsiteX133" fmla="*/ 726669 w 1039905"/>
                  <a:gd name="connsiteY133" fmla="*/ 51352 h 1172347"/>
                  <a:gd name="connsiteX134" fmla="*/ 648895 w 1039905"/>
                  <a:gd name="connsiteY134" fmla="*/ 124681 h 1172347"/>
                  <a:gd name="connsiteX135" fmla="*/ 625192 w 1039905"/>
                  <a:gd name="connsiteY135" fmla="*/ 82461 h 1172347"/>
                  <a:gd name="connsiteX136" fmla="*/ 660006 w 1039905"/>
                  <a:gd name="connsiteY136" fmla="*/ 33575 h 1172347"/>
                  <a:gd name="connsiteX137" fmla="*/ 701485 w 1039905"/>
                  <a:gd name="connsiteY137" fmla="*/ 66166 h 1172347"/>
                  <a:gd name="connsiteX138" fmla="*/ 685189 w 1039905"/>
                  <a:gd name="connsiteY138" fmla="*/ 95053 h 1172347"/>
                  <a:gd name="connsiteX139" fmla="*/ 679264 w 1039905"/>
                  <a:gd name="connsiteY139" fmla="*/ 107645 h 1172347"/>
                  <a:gd name="connsiteX140" fmla="*/ 682967 w 1039905"/>
                  <a:gd name="connsiteY140" fmla="*/ 129866 h 1172347"/>
                  <a:gd name="connsiteX141" fmla="*/ 648895 w 1039905"/>
                  <a:gd name="connsiteY141" fmla="*/ 124681 h 1172347"/>
                  <a:gd name="connsiteX142" fmla="*/ 896290 w 1039905"/>
                  <a:gd name="connsiteY142" fmla="*/ 562438 h 1172347"/>
                  <a:gd name="connsiteX143" fmla="*/ 885180 w 1039905"/>
                  <a:gd name="connsiteY143" fmla="*/ 567623 h 1172347"/>
                  <a:gd name="connsiteX144" fmla="*/ 869625 w 1039905"/>
                  <a:gd name="connsiteY144" fmla="*/ 557253 h 1172347"/>
                  <a:gd name="connsiteX145" fmla="*/ 864440 w 1039905"/>
                  <a:gd name="connsiteY145" fmla="*/ 563919 h 1172347"/>
                  <a:gd name="connsiteX146" fmla="*/ 874069 w 1039905"/>
                  <a:gd name="connsiteY146" fmla="*/ 578733 h 1172347"/>
                  <a:gd name="connsiteX147" fmla="*/ 871847 w 1039905"/>
                  <a:gd name="connsiteY147" fmla="*/ 592066 h 1172347"/>
                  <a:gd name="connsiteX148" fmla="*/ 829627 w 1039905"/>
                  <a:gd name="connsiteY148" fmla="*/ 634286 h 1172347"/>
                  <a:gd name="connsiteX149" fmla="*/ 814072 w 1039905"/>
                  <a:gd name="connsiteY149" fmla="*/ 617250 h 1172347"/>
                  <a:gd name="connsiteX150" fmla="*/ 728150 w 1039905"/>
                  <a:gd name="connsiteY150" fmla="*/ 521699 h 1172347"/>
                  <a:gd name="connsiteX151" fmla="*/ 694078 w 1039905"/>
                  <a:gd name="connsiteY151" fmla="*/ 485405 h 1172347"/>
                  <a:gd name="connsiteX152" fmla="*/ 684449 w 1039905"/>
                  <a:gd name="connsiteY152" fmla="*/ 487627 h 1172347"/>
                  <a:gd name="connsiteX153" fmla="*/ 694078 w 1039905"/>
                  <a:gd name="connsiteY153" fmla="*/ 485405 h 1172347"/>
                  <a:gd name="connsiteX154" fmla="*/ 780000 w 1039905"/>
                  <a:gd name="connsiteY154" fmla="*/ 443925 h 1172347"/>
                  <a:gd name="connsiteX155" fmla="*/ 842219 w 1039905"/>
                  <a:gd name="connsiteY155" fmla="*/ 443925 h 1172347"/>
                  <a:gd name="connsiteX156" fmla="*/ 837034 w 1039905"/>
                  <a:gd name="connsiteY156" fmla="*/ 475776 h 1172347"/>
                  <a:gd name="connsiteX157" fmla="*/ 855552 w 1039905"/>
                  <a:gd name="connsiteY157" fmla="*/ 463183 h 1172347"/>
                  <a:gd name="connsiteX158" fmla="*/ 897772 w 1039905"/>
                  <a:gd name="connsiteY158" fmla="*/ 532069 h 1172347"/>
                  <a:gd name="connsiteX159" fmla="*/ 896290 w 1039905"/>
                  <a:gd name="connsiteY159" fmla="*/ 562438 h 1172347"/>
                  <a:gd name="connsiteX160" fmla="*/ 947399 w 1039905"/>
                  <a:gd name="connsiteY160" fmla="*/ 502441 h 1172347"/>
                  <a:gd name="connsiteX161" fmla="*/ 936288 w 1039905"/>
                  <a:gd name="connsiteY161" fmla="*/ 498737 h 1172347"/>
                  <a:gd name="connsiteX162" fmla="*/ 933326 w 1039905"/>
                  <a:gd name="connsiteY162" fmla="*/ 486886 h 1172347"/>
                  <a:gd name="connsiteX163" fmla="*/ 963694 w 1039905"/>
                  <a:gd name="connsiteY163" fmla="*/ 438740 h 1172347"/>
                  <a:gd name="connsiteX164" fmla="*/ 977768 w 1039905"/>
                  <a:gd name="connsiteY164" fmla="*/ 433555 h 1172347"/>
                  <a:gd name="connsiteX165" fmla="*/ 985175 w 1039905"/>
                  <a:gd name="connsiteY165" fmla="*/ 444666 h 1172347"/>
                  <a:gd name="connsiteX166" fmla="*/ 947399 w 1039905"/>
                  <a:gd name="connsiteY166" fmla="*/ 502441 h 1172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</a:cxnLst>
                <a:rect l="l" t="t" r="r" b="b"/>
                <a:pathLst>
                  <a:path w="1039905" h="1172347">
                    <a:moveTo>
                      <a:pt x="881476" y="77276"/>
                    </a:moveTo>
                    <a:cubicBezTo>
                      <a:pt x="686671" y="-16052"/>
                      <a:pt x="481496" y="-13090"/>
                      <a:pt x="274098" y="24686"/>
                    </a:cubicBezTo>
                    <a:cubicBezTo>
                      <a:pt x="204472" y="40241"/>
                      <a:pt x="139290" y="64684"/>
                      <a:pt x="88181" y="117274"/>
                    </a:cubicBezTo>
                    <a:cubicBezTo>
                      <a:pt x="51146" y="146162"/>
                      <a:pt x="25221" y="182456"/>
                      <a:pt x="14111" y="229121"/>
                    </a:cubicBezTo>
                    <a:cubicBezTo>
                      <a:pt x="38" y="286155"/>
                      <a:pt x="-1444" y="343930"/>
                      <a:pt x="2260" y="401705"/>
                    </a:cubicBezTo>
                    <a:cubicBezTo>
                      <a:pt x="3000" y="423926"/>
                      <a:pt x="20037" y="414297"/>
                      <a:pt x="29666" y="414297"/>
                    </a:cubicBezTo>
                    <a:cubicBezTo>
                      <a:pt x="145956" y="415038"/>
                      <a:pt x="262247" y="415038"/>
                      <a:pt x="378538" y="414297"/>
                    </a:cubicBezTo>
                    <a:cubicBezTo>
                      <a:pt x="386685" y="414297"/>
                      <a:pt x="397055" y="418741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12610" y="360966"/>
                      <a:pt x="403722" y="312820"/>
                      <a:pt x="408907" y="264675"/>
                    </a:cubicBezTo>
                    <a:cubicBezTo>
                      <a:pt x="414832" y="211344"/>
                      <a:pt x="440757" y="183938"/>
                      <a:pt x="491865" y="179494"/>
                    </a:cubicBezTo>
                    <a:cubicBezTo>
                      <a:pt x="588898" y="171346"/>
                      <a:pt x="634081" y="229861"/>
                      <a:pt x="598527" y="321709"/>
                    </a:cubicBezTo>
                    <a:cubicBezTo>
                      <a:pt x="590379" y="342449"/>
                      <a:pt x="579269" y="362448"/>
                      <a:pt x="567417" y="381706"/>
                    </a:cubicBezTo>
                    <a:cubicBezTo>
                      <a:pt x="545937" y="418741"/>
                      <a:pt x="518531" y="452073"/>
                      <a:pt x="490384" y="484664"/>
                    </a:cubicBezTo>
                    <a:cubicBezTo>
                      <a:pt x="338540" y="657989"/>
                      <a:pt x="177807" y="822425"/>
                      <a:pt x="18555" y="988343"/>
                    </a:cubicBezTo>
                    <a:cubicBezTo>
                      <a:pt x="9667" y="997972"/>
                      <a:pt x="-703" y="1006120"/>
                      <a:pt x="38" y="1022416"/>
                    </a:cubicBezTo>
                    <a:cubicBezTo>
                      <a:pt x="1519" y="1068339"/>
                      <a:pt x="1519" y="1115004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4482" y="1177223"/>
                      <a:pt x="17814" y="1171297"/>
                      <a:pt x="25962" y="1171297"/>
                    </a:cubicBezTo>
                    <a:cubicBezTo>
                      <a:pt x="342243" y="1172038"/>
                      <a:pt x="657783" y="1171297"/>
                      <a:pt x="974064" y="1172038"/>
                    </a:cubicBezTo>
                    <a:cubicBezTo>
                      <a:pt x="991841" y="1172038"/>
                      <a:pt x="1000730" y="1169075"/>
                      <a:pt x="999989" y="1148335"/>
                    </a:cubicBezTo>
                    <a:cubicBezTo>
                      <a:pt x="998507" y="1098708"/>
                      <a:pt x="998507" y="1049081"/>
                      <a:pt x="999989" y="999454"/>
                    </a:cubicBezTo>
                    <a:cubicBezTo>
                      <a:pt x="1000730" y="980196"/>
                      <a:pt x="994804" y="974270"/>
                      <a:pt x="975546" y="974270"/>
                    </a:cubicBezTo>
                    <a:cubicBezTo>
                      <a:pt x="819998" y="975011"/>
                      <a:pt x="664450" y="975011"/>
                      <a:pt x="508902" y="975751"/>
                    </a:cubicBezTo>
                    <a:cubicBezTo>
                      <a:pt x="511124" y="970566"/>
                      <a:pt x="511865" y="963900"/>
                      <a:pt x="515568" y="960937"/>
                    </a:cubicBezTo>
                    <a:cubicBezTo>
                      <a:pt x="626674" y="865386"/>
                      <a:pt x="729632" y="761688"/>
                      <a:pt x="831849" y="656507"/>
                    </a:cubicBezTo>
                    <a:cubicBezTo>
                      <a:pt x="865921" y="623917"/>
                      <a:pt x="899253" y="590585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63694" y="515033"/>
                      <a:pt x="991100" y="471331"/>
                      <a:pt x="1011840" y="423926"/>
                    </a:cubicBezTo>
                    <a:cubicBezTo>
                      <a:pt x="1033321" y="375040"/>
                      <a:pt x="1045913" y="323931"/>
                      <a:pt x="1037024" y="269859"/>
                    </a:cubicBezTo>
                    <a:cubicBezTo>
                      <a:pt x="1020729" y="175049"/>
                      <a:pt x="961472" y="115052"/>
                      <a:pt x="881476" y="77276"/>
                    </a:cubicBezTo>
                    <a:close/>
                    <a:moveTo>
                      <a:pt x="92626" y="391335"/>
                    </a:moveTo>
                    <a:cubicBezTo>
                      <a:pt x="125957" y="366151"/>
                      <a:pt x="137068" y="367633"/>
                      <a:pt x="160030" y="403186"/>
                    </a:cubicBezTo>
                    <a:cubicBezTo>
                      <a:pt x="137809" y="397261"/>
                      <a:pt x="111884" y="414297"/>
                      <a:pt x="92626" y="391335"/>
                    </a:cubicBezTo>
                    <a:close/>
                    <a:moveTo>
                      <a:pt x="245951" y="99497"/>
                    </a:moveTo>
                    <a:cubicBezTo>
                      <a:pt x="229656" y="118756"/>
                      <a:pt x="208916" y="113571"/>
                      <a:pt x="191880" y="123941"/>
                    </a:cubicBezTo>
                    <a:cubicBezTo>
                      <a:pt x="164474" y="140977"/>
                      <a:pt x="152623" y="111349"/>
                      <a:pt x="140031" y="92090"/>
                    </a:cubicBezTo>
                    <a:cubicBezTo>
                      <a:pt x="157808" y="87646"/>
                      <a:pt x="170400" y="59499"/>
                      <a:pt x="194843" y="80980"/>
                    </a:cubicBezTo>
                    <a:cubicBezTo>
                      <a:pt x="199287" y="84683"/>
                      <a:pt x="208916" y="70610"/>
                      <a:pt x="215583" y="63203"/>
                    </a:cubicBezTo>
                    <a:cubicBezTo>
                      <a:pt x="231137" y="45426"/>
                      <a:pt x="249655" y="35797"/>
                      <a:pt x="273358" y="49870"/>
                    </a:cubicBezTo>
                    <a:cubicBezTo>
                      <a:pt x="248174" y="56537"/>
                      <a:pt x="260025" y="83943"/>
                      <a:pt x="245951" y="99497"/>
                    </a:cubicBezTo>
                    <a:close/>
                    <a:moveTo>
                      <a:pt x="273358" y="187641"/>
                    </a:moveTo>
                    <a:cubicBezTo>
                      <a:pt x="273358" y="169864"/>
                      <a:pt x="288912" y="160235"/>
                      <a:pt x="310393" y="168383"/>
                    </a:cubicBezTo>
                    <a:cubicBezTo>
                      <a:pt x="329651" y="175790"/>
                      <a:pt x="347428" y="195048"/>
                      <a:pt x="372612" y="175790"/>
                    </a:cubicBezTo>
                    <a:cubicBezTo>
                      <a:pt x="371871" y="198011"/>
                      <a:pt x="342984" y="199492"/>
                      <a:pt x="352613" y="220973"/>
                    </a:cubicBezTo>
                    <a:cubicBezTo>
                      <a:pt x="352613" y="221714"/>
                      <a:pt x="336317" y="229861"/>
                      <a:pt x="329651" y="220973"/>
                    </a:cubicBezTo>
                    <a:cubicBezTo>
                      <a:pt x="314096" y="202455"/>
                      <a:pt x="273358" y="222454"/>
                      <a:pt x="273358" y="187641"/>
                    </a:cubicBezTo>
                    <a:close/>
                    <a:moveTo>
                      <a:pt x="365946" y="360226"/>
                    </a:moveTo>
                    <a:cubicBezTo>
                      <a:pt x="354094" y="346152"/>
                      <a:pt x="332614" y="346152"/>
                      <a:pt x="323725" y="329857"/>
                    </a:cubicBezTo>
                    <a:cubicBezTo>
                      <a:pt x="320763" y="323190"/>
                      <a:pt x="313356" y="317265"/>
                      <a:pt x="317800" y="308376"/>
                    </a:cubicBezTo>
                    <a:cubicBezTo>
                      <a:pt x="322244" y="299488"/>
                      <a:pt x="330392" y="300969"/>
                      <a:pt x="335577" y="301710"/>
                    </a:cubicBezTo>
                    <a:cubicBezTo>
                      <a:pt x="353354" y="302451"/>
                      <a:pt x="383723" y="331338"/>
                      <a:pt x="382241" y="345411"/>
                    </a:cubicBezTo>
                    <a:cubicBezTo>
                      <a:pt x="380760" y="353559"/>
                      <a:pt x="371871" y="366892"/>
                      <a:pt x="365946" y="360226"/>
                    </a:cubicBezTo>
                    <a:close/>
                    <a:moveTo>
                      <a:pt x="399277" y="292081"/>
                    </a:moveTo>
                    <a:cubicBezTo>
                      <a:pt x="399277" y="287637"/>
                      <a:pt x="399277" y="282452"/>
                      <a:pt x="399277" y="278007"/>
                    </a:cubicBezTo>
                    <a:cubicBezTo>
                      <a:pt x="399277" y="281711"/>
                      <a:pt x="399277" y="285414"/>
                      <a:pt x="399277" y="289118"/>
                    </a:cubicBezTo>
                    <a:cubicBezTo>
                      <a:pt x="399277" y="290599"/>
                      <a:pt x="399277" y="291340"/>
                      <a:pt x="399277" y="292081"/>
                    </a:cubicBezTo>
                    <a:close/>
                    <a:moveTo>
                      <a:pt x="549640" y="87646"/>
                    </a:moveTo>
                    <a:cubicBezTo>
                      <a:pt x="535567" y="101720"/>
                      <a:pt x="520753" y="123200"/>
                      <a:pt x="513346" y="143199"/>
                    </a:cubicBezTo>
                    <a:cubicBezTo>
                      <a:pt x="510383" y="151347"/>
                      <a:pt x="511124" y="164680"/>
                      <a:pt x="497791" y="158754"/>
                    </a:cubicBezTo>
                    <a:cubicBezTo>
                      <a:pt x="454830" y="138755"/>
                      <a:pt x="407425" y="160976"/>
                      <a:pt x="363724" y="140977"/>
                    </a:cubicBezTo>
                    <a:cubicBezTo>
                      <a:pt x="376316" y="126163"/>
                      <a:pt x="386685" y="106164"/>
                      <a:pt x="402981" y="95794"/>
                    </a:cubicBezTo>
                    <a:cubicBezTo>
                      <a:pt x="425202" y="80980"/>
                      <a:pt x="428165" y="67647"/>
                      <a:pt x="414832" y="46167"/>
                    </a:cubicBezTo>
                    <a:cubicBezTo>
                      <a:pt x="409647" y="38019"/>
                      <a:pt x="402981" y="26908"/>
                      <a:pt x="414832" y="19501"/>
                    </a:cubicBezTo>
                    <a:cubicBezTo>
                      <a:pt x="423721" y="13576"/>
                      <a:pt x="431128" y="20242"/>
                      <a:pt x="437794" y="27649"/>
                    </a:cubicBezTo>
                    <a:cubicBezTo>
                      <a:pt x="458534" y="50611"/>
                      <a:pt x="468904" y="26908"/>
                      <a:pt x="485940" y="12835"/>
                    </a:cubicBezTo>
                    <a:cubicBezTo>
                      <a:pt x="482236" y="29871"/>
                      <a:pt x="497050" y="38760"/>
                      <a:pt x="496310" y="50611"/>
                    </a:cubicBezTo>
                    <a:cubicBezTo>
                      <a:pt x="494828" y="68388"/>
                      <a:pt x="500754" y="78017"/>
                      <a:pt x="517049" y="77276"/>
                    </a:cubicBezTo>
                    <a:cubicBezTo>
                      <a:pt x="532604" y="76536"/>
                      <a:pt x="534826" y="63203"/>
                      <a:pt x="537048" y="48389"/>
                    </a:cubicBezTo>
                    <a:cubicBezTo>
                      <a:pt x="541493" y="57277"/>
                      <a:pt x="546678" y="66166"/>
                      <a:pt x="550381" y="75054"/>
                    </a:cubicBezTo>
                    <a:cubicBezTo>
                      <a:pt x="552603" y="78758"/>
                      <a:pt x="551863" y="84683"/>
                      <a:pt x="549640" y="87646"/>
                    </a:cubicBezTo>
                    <a:close/>
                    <a:moveTo>
                      <a:pt x="240026" y="976492"/>
                    </a:moveTo>
                    <a:cubicBezTo>
                      <a:pt x="237063" y="1002417"/>
                      <a:pt x="202991" y="1012787"/>
                      <a:pt x="178547" y="999454"/>
                    </a:cubicBezTo>
                    <a:cubicBezTo>
                      <a:pt x="170400" y="995010"/>
                      <a:pt x="162993" y="989825"/>
                      <a:pt x="151882" y="991306"/>
                    </a:cubicBezTo>
                    <a:cubicBezTo>
                      <a:pt x="184473" y="973529"/>
                      <a:pt x="184473" y="967603"/>
                      <a:pt x="152623" y="942420"/>
                    </a:cubicBezTo>
                    <a:cubicBezTo>
                      <a:pt x="188917" y="927605"/>
                      <a:pt x="191880" y="929087"/>
                      <a:pt x="211138" y="960196"/>
                    </a:cubicBezTo>
                    <a:cubicBezTo>
                      <a:pt x="215583" y="945382"/>
                      <a:pt x="220027" y="929827"/>
                      <a:pt x="211138" y="921680"/>
                    </a:cubicBezTo>
                    <a:cubicBezTo>
                      <a:pt x="199287" y="911310"/>
                      <a:pt x="179288" y="912791"/>
                      <a:pt x="165955" y="920198"/>
                    </a:cubicBezTo>
                    <a:cubicBezTo>
                      <a:pt x="145216" y="931309"/>
                      <a:pt x="129661" y="926124"/>
                      <a:pt x="110402" y="912791"/>
                    </a:cubicBezTo>
                    <a:cubicBezTo>
                      <a:pt x="120032" y="902422"/>
                      <a:pt x="126698" y="893533"/>
                      <a:pt x="134846" y="885385"/>
                    </a:cubicBezTo>
                    <a:cubicBezTo>
                      <a:pt x="163733" y="855757"/>
                      <a:pt x="164474" y="855757"/>
                      <a:pt x="187436" y="888348"/>
                    </a:cubicBezTo>
                    <a:cubicBezTo>
                      <a:pt x="207435" y="917236"/>
                      <a:pt x="238544" y="897237"/>
                      <a:pt x="265210" y="909829"/>
                    </a:cubicBezTo>
                    <a:cubicBezTo>
                      <a:pt x="253359" y="929087"/>
                      <a:pt x="242989" y="950567"/>
                      <a:pt x="240026" y="976492"/>
                    </a:cubicBezTo>
                    <a:close/>
                    <a:moveTo>
                      <a:pt x="338540" y="809833"/>
                    </a:moveTo>
                    <a:cubicBezTo>
                      <a:pt x="330392" y="791316"/>
                      <a:pt x="349650" y="780205"/>
                      <a:pt x="351132" y="763910"/>
                    </a:cubicBezTo>
                    <a:cubicBezTo>
                      <a:pt x="351132" y="760947"/>
                      <a:pt x="356317" y="755021"/>
                      <a:pt x="360761" y="758725"/>
                    </a:cubicBezTo>
                    <a:cubicBezTo>
                      <a:pt x="365205" y="761688"/>
                      <a:pt x="370390" y="766872"/>
                      <a:pt x="370390" y="771317"/>
                    </a:cubicBezTo>
                    <a:cubicBezTo>
                      <a:pt x="371131" y="792056"/>
                      <a:pt x="365946" y="810574"/>
                      <a:pt x="338540" y="809833"/>
                    </a:cubicBezTo>
                    <a:close/>
                    <a:moveTo>
                      <a:pt x="841478" y="986862"/>
                    </a:moveTo>
                    <a:cubicBezTo>
                      <a:pt x="836293" y="1004639"/>
                      <a:pt x="826664" y="1009824"/>
                      <a:pt x="810368" y="997232"/>
                    </a:cubicBezTo>
                    <a:cubicBezTo>
                      <a:pt x="815554" y="975751"/>
                      <a:pt x="831108" y="989084"/>
                      <a:pt x="841478" y="986862"/>
                    </a:cubicBezTo>
                    <a:close/>
                    <a:moveTo>
                      <a:pt x="517049" y="1037970"/>
                    </a:moveTo>
                    <a:cubicBezTo>
                      <a:pt x="535567" y="1022416"/>
                      <a:pt x="571121" y="1045377"/>
                      <a:pt x="570380" y="1069080"/>
                    </a:cubicBezTo>
                    <a:cubicBezTo>
                      <a:pt x="569639" y="1097968"/>
                      <a:pt x="518531" y="1126855"/>
                      <a:pt x="493347" y="1114263"/>
                    </a:cubicBezTo>
                    <a:cubicBezTo>
                      <a:pt x="473348" y="1104634"/>
                      <a:pt x="460756" y="1085376"/>
                      <a:pt x="440016" y="1075746"/>
                    </a:cubicBezTo>
                    <a:cubicBezTo>
                      <a:pt x="428165" y="1070561"/>
                      <a:pt x="424461" y="1057229"/>
                      <a:pt x="433350" y="1043896"/>
                    </a:cubicBezTo>
                    <a:cubicBezTo>
                      <a:pt x="442979" y="1029082"/>
                      <a:pt x="454830" y="1028341"/>
                      <a:pt x="468163" y="1037230"/>
                    </a:cubicBezTo>
                    <a:cubicBezTo>
                      <a:pt x="483718" y="1048340"/>
                      <a:pt x="496310" y="1055007"/>
                      <a:pt x="517049" y="1037970"/>
                    </a:cubicBezTo>
                    <a:close/>
                    <a:moveTo>
                      <a:pt x="463719" y="604658"/>
                    </a:moveTo>
                    <a:cubicBezTo>
                      <a:pt x="458534" y="613547"/>
                      <a:pt x="448164" y="601695"/>
                      <a:pt x="441498" y="596510"/>
                    </a:cubicBezTo>
                    <a:cubicBezTo>
                      <a:pt x="431128" y="588363"/>
                      <a:pt x="427424" y="577252"/>
                      <a:pt x="435572" y="566882"/>
                    </a:cubicBezTo>
                    <a:cubicBezTo>
                      <a:pt x="446683" y="552068"/>
                      <a:pt x="460015" y="537995"/>
                      <a:pt x="473348" y="523921"/>
                    </a:cubicBezTo>
                    <a:cubicBezTo>
                      <a:pt x="475570" y="521699"/>
                      <a:pt x="480014" y="518736"/>
                      <a:pt x="481496" y="519477"/>
                    </a:cubicBezTo>
                    <a:cubicBezTo>
                      <a:pt x="503717" y="531328"/>
                      <a:pt x="524457" y="546883"/>
                      <a:pt x="553344" y="547624"/>
                    </a:cubicBezTo>
                    <a:cubicBezTo>
                      <a:pt x="515568" y="558734"/>
                      <a:pt x="483718" y="570586"/>
                      <a:pt x="463719" y="604658"/>
                    </a:cubicBezTo>
                    <a:close/>
                    <a:moveTo>
                      <a:pt x="558529" y="881682"/>
                    </a:moveTo>
                    <a:cubicBezTo>
                      <a:pt x="545196" y="889089"/>
                      <a:pt x="542974" y="875756"/>
                      <a:pt x="530382" y="864646"/>
                    </a:cubicBezTo>
                    <a:cubicBezTo>
                      <a:pt x="547418" y="866868"/>
                      <a:pt x="557788" y="860942"/>
                      <a:pt x="562973" y="871312"/>
                    </a:cubicBezTo>
                    <a:cubicBezTo>
                      <a:pt x="564455" y="872793"/>
                      <a:pt x="561492" y="880200"/>
                      <a:pt x="558529" y="881682"/>
                    </a:cubicBezTo>
                    <a:close/>
                    <a:moveTo>
                      <a:pt x="788888" y="138755"/>
                    </a:moveTo>
                    <a:cubicBezTo>
                      <a:pt x="788888" y="132089"/>
                      <a:pt x="782962" y="121718"/>
                      <a:pt x="796295" y="120237"/>
                    </a:cubicBezTo>
                    <a:cubicBezTo>
                      <a:pt x="808887" y="119496"/>
                      <a:pt x="814072" y="126904"/>
                      <a:pt x="815554" y="138755"/>
                    </a:cubicBezTo>
                    <a:cubicBezTo>
                      <a:pt x="817776" y="154310"/>
                      <a:pt x="821479" y="169124"/>
                      <a:pt x="823701" y="184678"/>
                    </a:cubicBezTo>
                    <a:cubicBezTo>
                      <a:pt x="825923" y="198011"/>
                      <a:pt x="818516" y="203937"/>
                      <a:pt x="805924" y="207640"/>
                    </a:cubicBezTo>
                    <a:cubicBezTo>
                      <a:pt x="789629" y="212825"/>
                      <a:pt x="775555" y="220973"/>
                      <a:pt x="797036" y="238750"/>
                    </a:cubicBezTo>
                    <a:cubicBezTo>
                      <a:pt x="802221" y="243194"/>
                      <a:pt x="802221" y="252823"/>
                      <a:pt x="805184" y="260230"/>
                    </a:cubicBezTo>
                    <a:cubicBezTo>
                      <a:pt x="807406" y="266897"/>
                      <a:pt x="809628" y="274304"/>
                      <a:pt x="802961" y="278748"/>
                    </a:cubicBezTo>
                    <a:cubicBezTo>
                      <a:pt x="797777" y="282452"/>
                      <a:pt x="792592" y="277267"/>
                      <a:pt x="788147" y="274304"/>
                    </a:cubicBezTo>
                    <a:cubicBezTo>
                      <a:pt x="782222" y="271341"/>
                      <a:pt x="776296" y="266156"/>
                      <a:pt x="770370" y="266156"/>
                    </a:cubicBezTo>
                    <a:cubicBezTo>
                      <a:pt x="747409" y="266897"/>
                      <a:pt x="750371" y="258749"/>
                      <a:pt x="761482" y="245416"/>
                    </a:cubicBezTo>
                    <a:cubicBezTo>
                      <a:pt x="765926" y="240231"/>
                      <a:pt x="777778" y="237268"/>
                      <a:pt x="768889" y="226899"/>
                    </a:cubicBezTo>
                    <a:cubicBezTo>
                      <a:pt x="763704" y="220973"/>
                      <a:pt x="757779" y="218751"/>
                      <a:pt x="751853" y="223936"/>
                    </a:cubicBezTo>
                    <a:cubicBezTo>
                      <a:pt x="745187" y="226158"/>
                      <a:pt x="737039" y="230602"/>
                      <a:pt x="734076" y="220973"/>
                    </a:cubicBezTo>
                    <a:cubicBezTo>
                      <a:pt x="731854" y="212825"/>
                      <a:pt x="728150" y="203196"/>
                      <a:pt x="737780" y="195789"/>
                    </a:cubicBezTo>
                    <a:cubicBezTo>
                      <a:pt x="748149" y="187641"/>
                      <a:pt x="759260" y="179494"/>
                      <a:pt x="769630" y="171346"/>
                    </a:cubicBezTo>
                    <a:cubicBezTo>
                      <a:pt x="780000" y="163939"/>
                      <a:pt x="788888" y="154310"/>
                      <a:pt x="788888" y="138755"/>
                    </a:cubicBezTo>
                    <a:close/>
                    <a:moveTo>
                      <a:pt x="726669" y="51352"/>
                    </a:moveTo>
                    <a:cubicBezTo>
                      <a:pt x="740002" y="58759"/>
                      <a:pt x="751853" y="70610"/>
                      <a:pt x="760001" y="83202"/>
                    </a:cubicBezTo>
                    <a:cubicBezTo>
                      <a:pt x="763704" y="89128"/>
                      <a:pt x="752594" y="98016"/>
                      <a:pt x="742964" y="98757"/>
                    </a:cubicBezTo>
                    <a:cubicBezTo>
                      <a:pt x="721484" y="98757"/>
                      <a:pt x="722965" y="81720"/>
                      <a:pt x="720003" y="68388"/>
                    </a:cubicBezTo>
                    <a:cubicBezTo>
                      <a:pt x="717780" y="60981"/>
                      <a:pt x="720743" y="48389"/>
                      <a:pt x="726669" y="51352"/>
                    </a:cubicBezTo>
                    <a:close/>
                    <a:moveTo>
                      <a:pt x="648895" y="124681"/>
                    </a:moveTo>
                    <a:cubicBezTo>
                      <a:pt x="634081" y="115793"/>
                      <a:pt x="635562" y="95794"/>
                      <a:pt x="625192" y="82461"/>
                    </a:cubicBezTo>
                    <a:cubicBezTo>
                      <a:pt x="642969" y="70610"/>
                      <a:pt x="630377" y="38760"/>
                      <a:pt x="660006" y="33575"/>
                    </a:cubicBezTo>
                    <a:cubicBezTo>
                      <a:pt x="682227" y="29871"/>
                      <a:pt x="703707" y="43204"/>
                      <a:pt x="701485" y="66166"/>
                    </a:cubicBezTo>
                    <a:cubicBezTo>
                      <a:pt x="697041" y="75054"/>
                      <a:pt x="698522" y="89128"/>
                      <a:pt x="685189" y="95053"/>
                    </a:cubicBezTo>
                    <a:cubicBezTo>
                      <a:pt x="679264" y="97275"/>
                      <a:pt x="675560" y="101720"/>
                      <a:pt x="679264" y="107645"/>
                    </a:cubicBezTo>
                    <a:cubicBezTo>
                      <a:pt x="683708" y="115052"/>
                      <a:pt x="694078" y="122459"/>
                      <a:pt x="682967" y="129866"/>
                    </a:cubicBezTo>
                    <a:cubicBezTo>
                      <a:pt x="672597" y="137273"/>
                      <a:pt x="658524" y="130607"/>
                      <a:pt x="648895" y="124681"/>
                    </a:cubicBezTo>
                    <a:close/>
                    <a:moveTo>
                      <a:pt x="896290" y="562438"/>
                    </a:moveTo>
                    <a:cubicBezTo>
                      <a:pt x="895550" y="566882"/>
                      <a:pt x="890365" y="574289"/>
                      <a:pt x="885180" y="567623"/>
                    </a:cubicBezTo>
                    <a:cubicBezTo>
                      <a:pt x="879995" y="560957"/>
                      <a:pt x="876291" y="552809"/>
                      <a:pt x="869625" y="557253"/>
                    </a:cubicBezTo>
                    <a:cubicBezTo>
                      <a:pt x="867403" y="559475"/>
                      <a:pt x="865921" y="561697"/>
                      <a:pt x="864440" y="563919"/>
                    </a:cubicBezTo>
                    <a:cubicBezTo>
                      <a:pt x="862959" y="569845"/>
                      <a:pt x="868143" y="575771"/>
                      <a:pt x="874069" y="578733"/>
                    </a:cubicBezTo>
                    <a:cubicBezTo>
                      <a:pt x="886661" y="585400"/>
                      <a:pt x="874810" y="589103"/>
                      <a:pt x="871847" y="592066"/>
                    </a:cubicBezTo>
                    <a:cubicBezTo>
                      <a:pt x="857774" y="606140"/>
                      <a:pt x="843700" y="620213"/>
                      <a:pt x="829627" y="634286"/>
                    </a:cubicBezTo>
                    <a:cubicBezTo>
                      <a:pt x="824442" y="628361"/>
                      <a:pt x="815554" y="623176"/>
                      <a:pt x="814072" y="617250"/>
                    </a:cubicBezTo>
                    <a:cubicBezTo>
                      <a:pt x="806665" y="566141"/>
                      <a:pt x="762223" y="547624"/>
                      <a:pt x="728150" y="521699"/>
                    </a:cubicBezTo>
                    <a:cubicBezTo>
                      <a:pt x="715558" y="511329"/>
                      <a:pt x="719262" y="482442"/>
                      <a:pt x="694078" y="485405"/>
                    </a:cubicBezTo>
                    <a:cubicBezTo>
                      <a:pt x="691115" y="486145"/>
                      <a:pt x="687412" y="486886"/>
                      <a:pt x="684449" y="487627"/>
                    </a:cubicBezTo>
                    <a:cubicBezTo>
                      <a:pt x="688152" y="486145"/>
                      <a:pt x="691115" y="485405"/>
                      <a:pt x="694078" y="485405"/>
                    </a:cubicBezTo>
                    <a:cubicBezTo>
                      <a:pt x="727410" y="476516"/>
                      <a:pt x="752594" y="457999"/>
                      <a:pt x="780000" y="443925"/>
                    </a:cubicBezTo>
                    <a:cubicBezTo>
                      <a:pt x="800739" y="432815"/>
                      <a:pt x="821479" y="427630"/>
                      <a:pt x="842219" y="443925"/>
                    </a:cubicBezTo>
                    <a:cubicBezTo>
                      <a:pt x="845922" y="455036"/>
                      <a:pt x="837034" y="464665"/>
                      <a:pt x="837034" y="475776"/>
                    </a:cubicBezTo>
                    <a:cubicBezTo>
                      <a:pt x="842960" y="471331"/>
                      <a:pt x="844441" y="459480"/>
                      <a:pt x="855552" y="463183"/>
                    </a:cubicBezTo>
                    <a:cubicBezTo>
                      <a:pt x="875551" y="482442"/>
                      <a:pt x="895550" y="501700"/>
                      <a:pt x="897772" y="532069"/>
                    </a:cubicBezTo>
                    <a:cubicBezTo>
                      <a:pt x="897772" y="542439"/>
                      <a:pt x="898512" y="552809"/>
                      <a:pt x="896290" y="562438"/>
                    </a:cubicBezTo>
                    <a:close/>
                    <a:moveTo>
                      <a:pt x="947399" y="502441"/>
                    </a:moveTo>
                    <a:cubicBezTo>
                      <a:pt x="946658" y="503922"/>
                      <a:pt x="939251" y="500959"/>
                      <a:pt x="936288" y="498737"/>
                    </a:cubicBezTo>
                    <a:cubicBezTo>
                      <a:pt x="932585" y="496515"/>
                      <a:pt x="930363" y="492071"/>
                      <a:pt x="933326" y="486886"/>
                    </a:cubicBezTo>
                    <a:cubicBezTo>
                      <a:pt x="943695" y="470591"/>
                      <a:pt x="953325" y="455036"/>
                      <a:pt x="963694" y="438740"/>
                    </a:cubicBezTo>
                    <a:cubicBezTo>
                      <a:pt x="966657" y="433555"/>
                      <a:pt x="971102" y="429852"/>
                      <a:pt x="977768" y="433555"/>
                    </a:cubicBezTo>
                    <a:cubicBezTo>
                      <a:pt x="981471" y="435778"/>
                      <a:pt x="985916" y="438000"/>
                      <a:pt x="985175" y="444666"/>
                    </a:cubicBezTo>
                    <a:cubicBezTo>
                      <a:pt x="976286" y="465406"/>
                      <a:pt x="963694" y="485405"/>
                      <a:pt x="947399" y="5024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FD5B704A-A542-48FD-BE4E-3DA8DA8AEC42}"/>
                  </a:ext>
                </a:extLst>
              </p:cNvPr>
              <p:cNvSpPr/>
              <p:nvPr/>
            </p:nvSpPr>
            <p:spPr>
              <a:xfrm>
                <a:off x="3238824" y="2853034"/>
                <a:ext cx="779241" cy="1150150"/>
              </a:xfrm>
              <a:custGeom>
                <a:avLst/>
                <a:gdLst>
                  <a:gd name="connsiteX0" fmla="*/ 768388 w 779241"/>
                  <a:gd name="connsiteY0" fmla="*/ 41917 h 1150150"/>
                  <a:gd name="connsiteX1" fmla="*/ 725427 w 779241"/>
                  <a:gd name="connsiteY1" fmla="*/ 1919 h 1150150"/>
                  <a:gd name="connsiteX2" fmla="*/ 625432 w 779241"/>
                  <a:gd name="connsiteY2" fmla="*/ 1178 h 1150150"/>
                  <a:gd name="connsiteX3" fmla="*/ 595063 w 779241"/>
                  <a:gd name="connsiteY3" fmla="*/ 1919 h 1150150"/>
                  <a:gd name="connsiteX4" fmla="*/ 435071 w 779241"/>
                  <a:gd name="connsiteY4" fmla="*/ 47843 h 1150150"/>
                  <a:gd name="connsiteX5" fmla="*/ 388407 w 779241"/>
                  <a:gd name="connsiteY5" fmla="*/ 73027 h 1150150"/>
                  <a:gd name="connsiteX6" fmla="*/ 343224 w 779241"/>
                  <a:gd name="connsiteY6" fmla="*/ 85618 h 1150150"/>
                  <a:gd name="connsiteX7" fmla="*/ 172121 w 779241"/>
                  <a:gd name="connsiteY7" fmla="*/ 144134 h 1150150"/>
                  <a:gd name="connsiteX8" fmla="*/ 115827 w 779241"/>
                  <a:gd name="connsiteY8" fmla="*/ 164133 h 1150150"/>
                  <a:gd name="connsiteX9" fmla="*/ 34350 w 779241"/>
                  <a:gd name="connsiteY9" fmla="*/ 182651 h 1150150"/>
                  <a:gd name="connsiteX10" fmla="*/ 277 w 779241"/>
                  <a:gd name="connsiteY10" fmla="*/ 215983 h 1150150"/>
                  <a:gd name="connsiteX11" fmla="*/ 277 w 779241"/>
                  <a:gd name="connsiteY11" fmla="*/ 296719 h 1150150"/>
                  <a:gd name="connsiteX12" fmla="*/ 21758 w 779241"/>
                  <a:gd name="connsiteY12" fmla="*/ 321163 h 1150150"/>
                  <a:gd name="connsiteX13" fmla="*/ 190639 w 779241"/>
                  <a:gd name="connsiteY13" fmla="*/ 324126 h 1150150"/>
                  <a:gd name="connsiteX14" fmla="*/ 233599 w 779241"/>
                  <a:gd name="connsiteY14" fmla="*/ 330792 h 1150150"/>
                  <a:gd name="connsiteX15" fmla="*/ 309892 w 779241"/>
                  <a:gd name="connsiteY15" fmla="*/ 414492 h 1150150"/>
                  <a:gd name="connsiteX16" fmla="*/ 309892 w 779241"/>
                  <a:gd name="connsiteY16" fmla="*/ 414492 h 1150150"/>
                  <a:gd name="connsiteX17" fmla="*/ 312114 w 779241"/>
                  <a:gd name="connsiteY17" fmla="*/ 477451 h 1150150"/>
                  <a:gd name="connsiteX18" fmla="*/ 312114 w 779241"/>
                  <a:gd name="connsiteY18" fmla="*/ 509302 h 1150150"/>
                  <a:gd name="connsiteX19" fmla="*/ 311373 w 779241"/>
                  <a:gd name="connsiteY19" fmla="*/ 554485 h 1150150"/>
                  <a:gd name="connsiteX20" fmla="*/ 311373 w 779241"/>
                  <a:gd name="connsiteY20" fmla="*/ 653739 h 1150150"/>
                  <a:gd name="connsiteX21" fmla="*/ 303226 w 779241"/>
                  <a:gd name="connsiteY21" fmla="*/ 687812 h 1150150"/>
                  <a:gd name="connsiteX22" fmla="*/ 303226 w 779241"/>
                  <a:gd name="connsiteY22" fmla="*/ 849285 h 1150150"/>
                  <a:gd name="connsiteX23" fmla="*/ 311373 w 779241"/>
                  <a:gd name="connsiteY23" fmla="*/ 883358 h 1150150"/>
                  <a:gd name="connsiteX24" fmla="*/ 311373 w 779241"/>
                  <a:gd name="connsiteY24" fmla="*/ 976686 h 1150150"/>
                  <a:gd name="connsiteX25" fmla="*/ 312114 w 779241"/>
                  <a:gd name="connsiteY25" fmla="*/ 1050757 h 1150150"/>
                  <a:gd name="connsiteX26" fmla="*/ 311373 w 779241"/>
                  <a:gd name="connsiteY26" fmla="*/ 1072237 h 1150150"/>
                  <a:gd name="connsiteX27" fmla="*/ 312855 w 779241"/>
                  <a:gd name="connsiteY27" fmla="*/ 1130012 h 1150150"/>
                  <a:gd name="connsiteX28" fmla="*/ 331372 w 779241"/>
                  <a:gd name="connsiteY28" fmla="*/ 1150011 h 1150150"/>
                  <a:gd name="connsiteX29" fmla="*/ 751352 w 779241"/>
                  <a:gd name="connsiteY29" fmla="*/ 1150011 h 1150150"/>
                  <a:gd name="connsiteX30" fmla="*/ 766907 w 779241"/>
                  <a:gd name="connsiteY30" fmla="*/ 1138901 h 1150150"/>
                  <a:gd name="connsiteX31" fmla="*/ 766907 w 779241"/>
                  <a:gd name="connsiteY31" fmla="*/ 1101125 h 1150150"/>
                  <a:gd name="connsiteX32" fmla="*/ 766907 w 779241"/>
                  <a:gd name="connsiteY32" fmla="*/ 1101125 h 1150150"/>
                  <a:gd name="connsiteX33" fmla="*/ 769129 w 779241"/>
                  <a:gd name="connsiteY33" fmla="*/ 1087792 h 1150150"/>
                  <a:gd name="connsiteX34" fmla="*/ 778758 w 779241"/>
                  <a:gd name="connsiteY34" fmla="*/ 1052979 h 1150150"/>
                  <a:gd name="connsiteX35" fmla="*/ 778017 w 779241"/>
                  <a:gd name="connsiteY35" fmla="*/ 770770 h 1150150"/>
                  <a:gd name="connsiteX36" fmla="*/ 778017 w 779241"/>
                  <a:gd name="connsiteY36" fmla="*/ 620407 h 1150150"/>
                  <a:gd name="connsiteX37" fmla="*/ 778017 w 779241"/>
                  <a:gd name="connsiteY37" fmla="*/ 450786 h 1150150"/>
                  <a:gd name="connsiteX38" fmla="*/ 778017 w 779241"/>
                  <a:gd name="connsiteY38" fmla="*/ 268573 h 1150150"/>
                  <a:gd name="connsiteX39" fmla="*/ 778017 w 779241"/>
                  <a:gd name="connsiteY39" fmla="*/ 139690 h 1150150"/>
                  <a:gd name="connsiteX40" fmla="*/ 768388 w 779241"/>
                  <a:gd name="connsiteY40" fmla="*/ 41917 h 1150150"/>
                  <a:gd name="connsiteX41" fmla="*/ 198786 w 779241"/>
                  <a:gd name="connsiteY41" fmla="*/ 238944 h 1150150"/>
                  <a:gd name="connsiteX42" fmla="*/ 198786 w 779241"/>
                  <a:gd name="connsiteY42" fmla="*/ 238944 h 1150150"/>
                  <a:gd name="connsiteX43" fmla="*/ 198786 w 779241"/>
                  <a:gd name="connsiteY43" fmla="*/ 238944 h 1150150"/>
                  <a:gd name="connsiteX44" fmla="*/ 153603 w 779241"/>
                  <a:gd name="connsiteY44" fmla="*/ 258203 h 1150150"/>
                  <a:gd name="connsiteX45" fmla="*/ 121012 w 779241"/>
                  <a:gd name="connsiteY45" fmla="*/ 260425 h 1150150"/>
                  <a:gd name="connsiteX46" fmla="*/ 133604 w 779241"/>
                  <a:gd name="connsiteY46" fmla="*/ 237463 h 1150150"/>
                  <a:gd name="connsiteX47" fmla="*/ 144715 w 779241"/>
                  <a:gd name="connsiteY47" fmla="*/ 218205 h 1150150"/>
                  <a:gd name="connsiteX48" fmla="*/ 201749 w 779241"/>
                  <a:gd name="connsiteY48" fmla="*/ 173022 h 1150150"/>
                  <a:gd name="connsiteX49" fmla="*/ 226933 w 779241"/>
                  <a:gd name="connsiteY49" fmla="*/ 207094 h 1150150"/>
                  <a:gd name="connsiteX50" fmla="*/ 198786 w 779241"/>
                  <a:gd name="connsiteY50" fmla="*/ 238944 h 1150150"/>
                  <a:gd name="connsiteX51" fmla="*/ 278782 w 779241"/>
                  <a:gd name="connsiteY51" fmla="*/ 152282 h 1150150"/>
                  <a:gd name="connsiteX52" fmla="*/ 337298 w 779241"/>
                  <a:gd name="connsiteY52" fmla="*/ 116728 h 1150150"/>
                  <a:gd name="connsiteX53" fmla="*/ 364704 w 779241"/>
                  <a:gd name="connsiteY53" fmla="*/ 163392 h 1150150"/>
                  <a:gd name="connsiteX54" fmla="*/ 315818 w 779241"/>
                  <a:gd name="connsiteY54" fmla="*/ 193021 h 1150150"/>
                  <a:gd name="connsiteX55" fmla="*/ 278782 w 779241"/>
                  <a:gd name="connsiteY55" fmla="*/ 152282 h 1150150"/>
                  <a:gd name="connsiteX56" fmla="*/ 447663 w 779241"/>
                  <a:gd name="connsiteY56" fmla="*/ 745587 h 1150150"/>
                  <a:gd name="connsiteX57" fmla="*/ 405443 w 779241"/>
                  <a:gd name="connsiteY57" fmla="*/ 749290 h 1150150"/>
                  <a:gd name="connsiteX58" fmla="*/ 398036 w 779241"/>
                  <a:gd name="connsiteY58" fmla="*/ 740402 h 1150150"/>
                  <a:gd name="connsiteX59" fmla="*/ 385444 w 779241"/>
                  <a:gd name="connsiteY59" fmla="*/ 722625 h 1150150"/>
                  <a:gd name="connsiteX60" fmla="*/ 382481 w 779241"/>
                  <a:gd name="connsiteY60" fmla="*/ 746327 h 1150150"/>
                  <a:gd name="connsiteX61" fmla="*/ 384703 w 779241"/>
                  <a:gd name="connsiteY61" fmla="*/ 762623 h 1150150"/>
                  <a:gd name="connsiteX62" fmla="*/ 383963 w 779241"/>
                  <a:gd name="connsiteY62" fmla="*/ 793732 h 1150150"/>
                  <a:gd name="connsiteX63" fmla="*/ 356556 w 779241"/>
                  <a:gd name="connsiteY63" fmla="*/ 786325 h 1150150"/>
                  <a:gd name="connsiteX64" fmla="*/ 341742 w 779241"/>
                  <a:gd name="connsiteY64" fmla="*/ 752994 h 1150150"/>
                  <a:gd name="connsiteX65" fmla="*/ 343224 w 779241"/>
                  <a:gd name="connsiteY65" fmla="*/ 658183 h 1150150"/>
                  <a:gd name="connsiteX66" fmla="*/ 346187 w 779241"/>
                  <a:gd name="connsiteY66" fmla="*/ 650036 h 1150150"/>
                  <a:gd name="connsiteX67" fmla="*/ 357297 w 779241"/>
                  <a:gd name="connsiteY67" fmla="*/ 650776 h 1150150"/>
                  <a:gd name="connsiteX68" fmla="*/ 408406 w 779241"/>
                  <a:gd name="connsiteY68" fmla="*/ 639666 h 1150150"/>
                  <a:gd name="connsiteX69" fmla="*/ 408406 w 779241"/>
                  <a:gd name="connsiteY69" fmla="*/ 639666 h 1150150"/>
                  <a:gd name="connsiteX70" fmla="*/ 408406 w 779241"/>
                  <a:gd name="connsiteY70" fmla="*/ 639666 h 1150150"/>
                  <a:gd name="connsiteX71" fmla="*/ 412850 w 779241"/>
                  <a:gd name="connsiteY71" fmla="*/ 620407 h 1150150"/>
                  <a:gd name="connsiteX72" fmla="*/ 448404 w 779241"/>
                  <a:gd name="connsiteY72" fmla="*/ 638184 h 1150150"/>
                  <a:gd name="connsiteX73" fmla="*/ 450626 w 779241"/>
                  <a:gd name="connsiteY73" fmla="*/ 675960 h 1150150"/>
                  <a:gd name="connsiteX74" fmla="*/ 459514 w 779241"/>
                  <a:gd name="connsiteY74" fmla="*/ 719662 h 1150150"/>
                  <a:gd name="connsiteX75" fmla="*/ 447663 w 779241"/>
                  <a:gd name="connsiteY75" fmla="*/ 745587 h 1150150"/>
                  <a:gd name="connsiteX76" fmla="*/ 440997 w 779241"/>
                  <a:gd name="connsiteY76" fmla="*/ 414492 h 1150150"/>
                  <a:gd name="connsiteX77" fmla="*/ 418776 w 779241"/>
                  <a:gd name="connsiteY77" fmla="*/ 398196 h 1150150"/>
                  <a:gd name="connsiteX78" fmla="*/ 372111 w 779241"/>
                  <a:gd name="connsiteY78" fmla="*/ 376716 h 1150150"/>
                  <a:gd name="connsiteX79" fmla="*/ 346927 w 779241"/>
                  <a:gd name="connsiteY79" fmla="*/ 361161 h 1150150"/>
                  <a:gd name="connsiteX80" fmla="*/ 249895 w 779241"/>
                  <a:gd name="connsiteY80" fmla="*/ 319681 h 1150150"/>
                  <a:gd name="connsiteX81" fmla="*/ 281745 w 779241"/>
                  <a:gd name="connsiteY81" fmla="*/ 295979 h 1150150"/>
                  <a:gd name="connsiteX82" fmla="*/ 308411 w 779241"/>
                  <a:gd name="connsiteY82" fmla="*/ 304867 h 1150150"/>
                  <a:gd name="connsiteX83" fmla="*/ 392110 w 779241"/>
                  <a:gd name="connsiteY83" fmla="*/ 353013 h 1150150"/>
                  <a:gd name="connsiteX84" fmla="*/ 428405 w 779241"/>
                  <a:gd name="connsiteY84" fmla="*/ 357457 h 1150150"/>
                  <a:gd name="connsiteX85" fmla="*/ 446922 w 779241"/>
                  <a:gd name="connsiteY85" fmla="*/ 387085 h 1150150"/>
                  <a:gd name="connsiteX86" fmla="*/ 460255 w 779241"/>
                  <a:gd name="connsiteY86" fmla="*/ 401900 h 1150150"/>
                  <a:gd name="connsiteX87" fmla="*/ 495809 w 779241"/>
                  <a:gd name="connsiteY87" fmla="*/ 458193 h 1150150"/>
                  <a:gd name="connsiteX88" fmla="*/ 440997 w 779241"/>
                  <a:gd name="connsiteY88" fmla="*/ 414492 h 1150150"/>
                  <a:gd name="connsiteX89" fmla="*/ 538029 w 779241"/>
                  <a:gd name="connsiteY89" fmla="*/ 478933 h 1150150"/>
                  <a:gd name="connsiteX90" fmla="*/ 526178 w 779241"/>
                  <a:gd name="connsiteY90" fmla="*/ 469304 h 1150150"/>
                  <a:gd name="connsiteX91" fmla="*/ 537288 w 779241"/>
                  <a:gd name="connsiteY91" fmla="*/ 447083 h 1150150"/>
                  <a:gd name="connsiteX92" fmla="*/ 554324 w 779241"/>
                  <a:gd name="connsiteY92" fmla="*/ 464859 h 1150150"/>
                  <a:gd name="connsiteX93" fmla="*/ 538029 w 779241"/>
                  <a:gd name="connsiteY93" fmla="*/ 478933 h 1150150"/>
                  <a:gd name="connsiteX94" fmla="*/ 613581 w 779241"/>
                  <a:gd name="connsiteY94" fmla="*/ 827805 h 1150150"/>
                  <a:gd name="connsiteX95" fmla="*/ 605433 w 779241"/>
                  <a:gd name="connsiteY95" fmla="*/ 819657 h 1150150"/>
                  <a:gd name="connsiteX96" fmla="*/ 618766 w 779241"/>
                  <a:gd name="connsiteY96" fmla="*/ 804102 h 1150150"/>
                  <a:gd name="connsiteX97" fmla="*/ 626914 w 779241"/>
                  <a:gd name="connsiteY97" fmla="*/ 811509 h 1150150"/>
                  <a:gd name="connsiteX98" fmla="*/ 613581 w 779241"/>
                  <a:gd name="connsiteY98" fmla="*/ 827805 h 115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779241" h="1150150">
                    <a:moveTo>
                      <a:pt x="768388" y="41917"/>
                    </a:moveTo>
                    <a:cubicBezTo>
                      <a:pt x="774314" y="6363"/>
                      <a:pt x="757278" y="-1044"/>
                      <a:pt x="725427" y="1919"/>
                    </a:cubicBezTo>
                    <a:cubicBezTo>
                      <a:pt x="692096" y="4141"/>
                      <a:pt x="658764" y="1919"/>
                      <a:pt x="625432" y="1178"/>
                    </a:cubicBezTo>
                    <a:cubicBezTo>
                      <a:pt x="615062" y="1178"/>
                      <a:pt x="605433" y="2660"/>
                      <a:pt x="595063" y="1919"/>
                    </a:cubicBezTo>
                    <a:cubicBezTo>
                      <a:pt x="535066" y="-4747"/>
                      <a:pt x="480995" y="4882"/>
                      <a:pt x="435071" y="47843"/>
                    </a:cubicBezTo>
                    <a:cubicBezTo>
                      <a:pt x="422479" y="59694"/>
                      <a:pt x="403961" y="64879"/>
                      <a:pt x="388407" y="73027"/>
                    </a:cubicBezTo>
                    <a:cubicBezTo>
                      <a:pt x="372852" y="73767"/>
                      <a:pt x="358038" y="78952"/>
                      <a:pt x="343224" y="85618"/>
                    </a:cubicBezTo>
                    <a:cubicBezTo>
                      <a:pt x="288412" y="110803"/>
                      <a:pt x="231377" y="130061"/>
                      <a:pt x="172121" y="144134"/>
                    </a:cubicBezTo>
                    <a:cubicBezTo>
                      <a:pt x="152863" y="148578"/>
                      <a:pt x="132123" y="151541"/>
                      <a:pt x="115827" y="164133"/>
                    </a:cubicBezTo>
                    <a:cubicBezTo>
                      <a:pt x="89903" y="175244"/>
                      <a:pt x="61015" y="175244"/>
                      <a:pt x="34350" y="182651"/>
                    </a:cubicBezTo>
                    <a:cubicBezTo>
                      <a:pt x="9166" y="179688"/>
                      <a:pt x="-1945" y="188577"/>
                      <a:pt x="277" y="215983"/>
                    </a:cubicBezTo>
                    <a:cubicBezTo>
                      <a:pt x="3240" y="242648"/>
                      <a:pt x="1759" y="270054"/>
                      <a:pt x="277" y="296719"/>
                    </a:cubicBezTo>
                    <a:cubicBezTo>
                      <a:pt x="-463" y="313015"/>
                      <a:pt x="2500" y="321163"/>
                      <a:pt x="21758" y="321163"/>
                    </a:cubicBezTo>
                    <a:cubicBezTo>
                      <a:pt x="78051" y="321163"/>
                      <a:pt x="134345" y="322644"/>
                      <a:pt x="190639" y="324126"/>
                    </a:cubicBezTo>
                    <a:cubicBezTo>
                      <a:pt x="204712" y="326348"/>
                      <a:pt x="219526" y="327829"/>
                      <a:pt x="233599" y="330792"/>
                    </a:cubicBezTo>
                    <a:cubicBezTo>
                      <a:pt x="291374" y="344125"/>
                      <a:pt x="304707" y="358939"/>
                      <a:pt x="309892" y="414492"/>
                    </a:cubicBezTo>
                    <a:cubicBezTo>
                      <a:pt x="309892" y="414492"/>
                      <a:pt x="309892" y="414492"/>
                      <a:pt x="309892" y="414492"/>
                    </a:cubicBezTo>
                    <a:cubicBezTo>
                      <a:pt x="303966" y="435972"/>
                      <a:pt x="319521" y="455971"/>
                      <a:pt x="312114" y="477451"/>
                    </a:cubicBezTo>
                    <a:cubicBezTo>
                      <a:pt x="312114" y="487821"/>
                      <a:pt x="312114" y="498191"/>
                      <a:pt x="312114" y="509302"/>
                    </a:cubicBezTo>
                    <a:cubicBezTo>
                      <a:pt x="311373" y="524116"/>
                      <a:pt x="311373" y="539671"/>
                      <a:pt x="311373" y="554485"/>
                    </a:cubicBezTo>
                    <a:cubicBezTo>
                      <a:pt x="311373" y="587816"/>
                      <a:pt x="311373" y="621148"/>
                      <a:pt x="311373" y="653739"/>
                    </a:cubicBezTo>
                    <a:cubicBezTo>
                      <a:pt x="303966" y="664109"/>
                      <a:pt x="303226" y="675960"/>
                      <a:pt x="303226" y="687812"/>
                    </a:cubicBezTo>
                    <a:cubicBezTo>
                      <a:pt x="302485" y="741883"/>
                      <a:pt x="302485" y="795214"/>
                      <a:pt x="303226" y="849285"/>
                    </a:cubicBezTo>
                    <a:cubicBezTo>
                      <a:pt x="303226" y="861137"/>
                      <a:pt x="304707" y="872988"/>
                      <a:pt x="311373" y="883358"/>
                    </a:cubicBezTo>
                    <a:cubicBezTo>
                      <a:pt x="311373" y="914467"/>
                      <a:pt x="311373" y="945577"/>
                      <a:pt x="311373" y="976686"/>
                    </a:cubicBezTo>
                    <a:cubicBezTo>
                      <a:pt x="311373" y="1001130"/>
                      <a:pt x="309151" y="1026314"/>
                      <a:pt x="312114" y="1050757"/>
                    </a:cubicBezTo>
                    <a:cubicBezTo>
                      <a:pt x="312114" y="1058164"/>
                      <a:pt x="311373" y="1064830"/>
                      <a:pt x="311373" y="1072237"/>
                    </a:cubicBezTo>
                    <a:cubicBezTo>
                      <a:pt x="312114" y="1091496"/>
                      <a:pt x="312855" y="1110754"/>
                      <a:pt x="312855" y="1130012"/>
                    </a:cubicBezTo>
                    <a:cubicBezTo>
                      <a:pt x="312855" y="1144086"/>
                      <a:pt x="315818" y="1150011"/>
                      <a:pt x="331372" y="1150011"/>
                    </a:cubicBezTo>
                    <a:cubicBezTo>
                      <a:pt x="471366" y="1149271"/>
                      <a:pt x="611359" y="1150011"/>
                      <a:pt x="751352" y="1150011"/>
                    </a:cubicBezTo>
                    <a:cubicBezTo>
                      <a:pt x="758759" y="1150011"/>
                      <a:pt x="767648" y="1152233"/>
                      <a:pt x="766907" y="1138901"/>
                    </a:cubicBezTo>
                    <a:cubicBezTo>
                      <a:pt x="766166" y="1126309"/>
                      <a:pt x="766907" y="1113717"/>
                      <a:pt x="766907" y="1101125"/>
                    </a:cubicBezTo>
                    <a:cubicBezTo>
                      <a:pt x="766907" y="1101125"/>
                      <a:pt x="766907" y="1101125"/>
                      <a:pt x="766907" y="1101125"/>
                    </a:cubicBezTo>
                    <a:cubicBezTo>
                      <a:pt x="767648" y="1096681"/>
                      <a:pt x="768388" y="1092237"/>
                      <a:pt x="769129" y="1087792"/>
                    </a:cubicBezTo>
                    <a:cubicBezTo>
                      <a:pt x="778017" y="1077422"/>
                      <a:pt x="778758" y="1065571"/>
                      <a:pt x="778758" y="1052979"/>
                    </a:cubicBezTo>
                    <a:cubicBezTo>
                      <a:pt x="778758" y="958910"/>
                      <a:pt x="780239" y="864840"/>
                      <a:pt x="778017" y="770770"/>
                    </a:cubicBezTo>
                    <a:cubicBezTo>
                      <a:pt x="779499" y="720403"/>
                      <a:pt x="779499" y="670775"/>
                      <a:pt x="778017" y="620407"/>
                    </a:cubicBezTo>
                    <a:cubicBezTo>
                      <a:pt x="779499" y="564114"/>
                      <a:pt x="779499" y="507820"/>
                      <a:pt x="778017" y="450786"/>
                    </a:cubicBezTo>
                    <a:cubicBezTo>
                      <a:pt x="779499" y="390048"/>
                      <a:pt x="779499" y="329311"/>
                      <a:pt x="778017" y="268573"/>
                    </a:cubicBezTo>
                    <a:cubicBezTo>
                      <a:pt x="779499" y="225612"/>
                      <a:pt x="778758" y="182651"/>
                      <a:pt x="778017" y="139690"/>
                    </a:cubicBezTo>
                    <a:cubicBezTo>
                      <a:pt x="775795" y="105618"/>
                      <a:pt x="785424" y="73027"/>
                      <a:pt x="768388" y="41917"/>
                    </a:cubicBezTo>
                    <a:close/>
                    <a:moveTo>
                      <a:pt x="198786" y="238944"/>
                    </a:move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81009" y="239685"/>
                      <a:pt x="166936" y="249314"/>
                      <a:pt x="153603" y="258203"/>
                    </a:cubicBezTo>
                    <a:cubicBezTo>
                      <a:pt x="142493" y="265610"/>
                      <a:pt x="131382" y="272276"/>
                      <a:pt x="121012" y="260425"/>
                    </a:cubicBezTo>
                    <a:cubicBezTo>
                      <a:pt x="106939" y="244129"/>
                      <a:pt x="127679" y="244870"/>
                      <a:pt x="133604" y="237463"/>
                    </a:cubicBezTo>
                    <a:cubicBezTo>
                      <a:pt x="138048" y="231537"/>
                      <a:pt x="141011" y="224871"/>
                      <a:pt x="144715" y="218205"/>
                    </a:cubicBezTo>
                    <a:cubicBezTo>
                      <a:pt x="146937" y="197465"/>
                      <a:pt x="179528" y="170800"/>
                      <a:pt x="201749" y="173022"/>
                    </a:cubicBezTo>
                    <a:cubicBezTo>
                      <a:pt x="221007" y="175244"/>
                      <a:pt x="223970" y="191539"/>
                      <a:pt x="226933" y="207094"/>
                    </a:cubicBezTo>
                    <a:cubicBezTo>
                      <a:pt x="232118" y="231537"/>
                      <a:pt x="214341" y="233759"/>
                      <a:pt x="198786" y="238944"/>
                    </a:cubicBezTo>
                    <a:close/>
                    <a:moveTo>
                      <a:pt x="278782" y="152282"/>
                    </a:moveTo>
                    <a:cubicBezTo>
                      <a:pt x="281005" y="115247"/>
                      <a:pt x="317299" y="120432"/>
                      <a:pt x="337298" y="116728"/>
                    </a:cubicBezTo>
                    <a:cubicBezTo>
                      <a:pt x="365445" y="110803"/>
                      <a:pt x="363963" y="148578"/>
                      <a:pt x="364704" y="163392"/>
                    </a:cubicBezTo>
                    <a:cubicBezTo>
                      <a:pt x="366926" y="195984"/>
                      <a:pt x="330632" y="181910"/>
                      <a:pt x="315818" y="193021"/>
                    </a:cubicBezTo>
                    <a:cubicBezTo>
                      <a:pt x="286189" y="192280"/>
                      <a:pt x="277301" y="175244"/>
                      <a:pt x="278782" y="152282"/>
                    </a:cubicBezTo>
                    <a:close/>
                    <a:moveTo>
                      <a:pt x="447663" y="745587"/>
                    </a:moveTo>
                    <a:cubicBezTo>
                      <a:pt x="433590" y="746327"/>
                      <a:pt x="418776" y="724847"/>
                      <a:pt x="405443" y="749290"/>
                    </a:cubicBezTo>
                    <a:cubicBezTo>
                      <a:pt x="404702" y="750772"/>
                      <a:pt x="398777" y="745587"/>
                      <a:pt x="398036" y="740402"/>
                    </a:cubicBezTo>
                    <a:cubicBezTo>
                      <a:pt x="397295" y="732254"/>
                      <a:pt x="398036" y="718921"/>
                      <a:pt x="385444" y="722625"/>
                    </a:cubicBezTo>
                    <a:cubicBezTo>
                      <a:pt x="374333" y="726328"/>
                      <a:pt x="383222" y="738179"/>
                      <a:pt x="382481" y="746327"/>
                    </a:cubicBezTo>
                    <a:cubicBezTo>
                      <a:pt x="381740" y="751512"/>
                      <a:pt x="383222" y="757438"/>
                      <a:pt x="384703" y="762623"/>
                    </a:cubicBezTo>
                    <a:cubicBezTo>
                      <a:pt x="386925" y="772993"/>
                      <a:pt x="394332" y="785585"/>
                      <a:pt x="383963" y="793732"/>
                    </a:cubicBezTo>
                    <a:cubicBezTo>
                      <a:pt x="375074" y="800399"/>
                      <a:pt x="363963" y="792251"/>
                      <a:pt x="356556" y="786325"/>
                    </a:cubicBezTo>
                    <a:cubicBezTo>
                      <a:pt x="346187" y="778918"/>
                      <a:pt x="333594" y="767067"/>
                      <a:pt x="341742" y="752994"/>
                    </a:cubicBezTo>
                    <a:cubicBezTo>
                      <a:pt x="359519" y="721143"/>
                      <a:pt x="365445" y="690034"/>
                      <a:pt x="343224" y="658183"/>
                    </a:cubicBezTo>
                    <a:cubicBezTo>
                      <a:pt x="342483" y="656702"/>
                      <a:pt x="344705" y="652258"/>
                      <a:pt x="346187" y="650036"/>
                    </a:cubicBezTo>
                    <a:cubicBezTo>
                      <a:pt x="349890" y="645591"/>
                      <a:pt x="354334" y="647073"/>
                      <a:pt x="357297" y="650776"/>
                    </a:cubicBezTo>
                    <a:cubicBezTo>
                      <a:pt x="383222" y="687071"/>
                      <a:pt x="393592" y="653739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398777" y="630777"/>
                      <a:pt x="403221" y="621889"/>
                      <a:pt x="412850" y="620407"/>
                    </a:cubicBezTo>
                    <a:cubicBezTo>
                      <a:pt x="427664" y="618185"/>
                      <a:pt x="443219" y="619667"/>
                      <a:pt x="448404" y="638184"/>
                    </a:cubicBezTo>
                    <a:cubicBezTo>
                      <a:pt x="455070" y="650036"/>
                      <a:pt x="463959" y="659665"/>
                      <a:pt x="450626" y="675960"/>
                    </a:cubicBezTo>
                    <a:cubicBezTo>
                      <a:pt x="441737" y="687812"/>
                      <a:pt x="453589" y="705588"/>
                      <a:pt x="459514" y="719662"/>
                    </a:cubicBezTo>
                    <a:cubicBezTo>
                      <a:pt x="465440" y="735957"/>
                      <a:pt x="459514" y="745587"/>
                      <a:pt x="447663" y="745587"/>
                    </a:cubicBezTo>
                    <a:close/>
                    <a:moveTo>
                      <a:pt x="440997" y="414492"/>
                    </a:moveTo>
                    <a:cubicBezTo>
                      <a:pt x="438775" y="406344"/>
                      <a:pt x="429146" y="392270"/>
                      <a:pt x="418776" y="398196"/>
                    </a:cubicBezTo>
                    <a:cubicBezTo>
                      <a:pt x="389888" y="415973"/>
                      <a:pt x="381740" y="398196"/>
                      <a:pt x="372111" y="376716"/>
                    </a:cubicBezTo>
                    <a:cubicBezTo>
                      <a:pt x="367667" y="367086"/>
                      <a:pt x="357297" y="361902"/>
                      <a:pt x="346927" y="361161"/>
                    </a:cubicBezTo>
                    <a:cubicBezTo>
                      <a:pt x="311373" y="358198"/>
                      <a:pt x="284708" y="334495"/>
                      <a:pt x="249895" y="319681"/>
                    </a:cubicBezTo>
                    <a:cubicBezTo>
                      <a:pt x="263228" y="312274"/>
                      <a:pt x="266931" y="298942"/>
                      <a:pt x="281745" y="295979"/>
                    </a:cubicBezTo>
                    <a:cubicBezTo>
                      <a:pt x="293596" y="293757"/>
                      <a:pt x="297300" y="286350"/>
                      <a:pt x="308411" y="304867"/>
                    </a:cubicBezTo>
                    <a:cubicBezTo>
                      <a:pt x="324706" y="331533"/>
                      <a:pt x="354334" y="354494"/>
                      <a:pt x="392110" y="353013"/>
                    </a:cubicBezTo>
                    <a:cubicBezTo>
                      <a:pt x="404702" y="352272"/>
                      <a:pt x="417294" y="349309"/>
                      <a:pt x="428405" y="357457"/>
                    </a:cubicBezTo>
                    <a:cubicBezTo>
                      <a:pt x="438034" y="364124"/>
                      <a:pt x="474328" y="355976"/>
                      <a:pt x="446922" y="387085"/>
                    </a:cubicBezTo>
                    <a:cubicBezTo>
                      <a:pt x="441737" y="393011"/>
                      <a:pt x="452107" y="401159"/>
                      <a:pt x="460255" y="401900"/>
                    </a:cubicBezTo>
                    <a:cubicBezTo>
                      <a:pt x="497290" y="404862"/>
                      <a:pt x="492846" y="433009"/>
                      <a:pt x="495809" y="458193"/>
                    </a:cubicBezTo>
                    <a:cubicBezTo>
                      <a:pt x="469884" y="452267"/>
                      <a:pt x="448404" y="443379"/>
                      <a:pt x="440997" y="414492"/>
                    </a:cubicBezTo>
                    <a:close/>
                    <a:moveTo>
                      <a:pt x="538029" y="478933"/>
                    </a:moveTo>
                    <a:cubicBezTo>
                      <a:pt x="529141" y="482636"/>
                      <a:pt x="524696" y="476711"/>
                      <a:pt x="526178" y="469304"/>
                    </a:cubicBezTo>
                    <a:cubicBezTo>
                      <a:pt x="526918" y="461156"/>
                      <a:pt x="526918" y="449305"/>
                      <a:pt x="537288" y="447083"/>
                    </a:cubicBezTo>
                    <a:cubicBezTo>
                      <a:pt x="548399" y="444860"/>
                      <a:pt x="546918" y="460415"/>
                      <a:pt x="554324" y="464859"/>
                    </a:cubicBezTo>
                    <a:cubicBezTo>
                      <a:pt x="553584" y="474488"/>
                      <a:pt x="543955" y="475970"/>
                      <a:pt x="538029" y="478933"/>
                    </a:cubicBezTo>
                    <a:close/>
                    <a:moveTo>
                      <a:pt x="613581" y="827805"/>
                    </a:moveTo>
                    <a:cubicBezTo>
                      <a:pt x="607655" y="827805"/>
                      <a:pt x="605433" y="824101"/>
                      <a:pt x="605433" y="819657"/>
                    </a:cubicBezTo>
                    <a:cubicBezTo>
                      <a:pt x="604693" y="810769"/>
                      <a:pt x="610618" y="806324"/>
                      <a:pt x="618766" y="804102"/>
                    </a:cubicBezTo>
                    <a:cubicBezTo>
                      <a:pt x="624691" y="802621"/>
                      <a:pt x="626914" y="807806"/>
                      <a:pt x="626914" y="811509"/>
                    </a:cubicBezTo>
                    <a:cubicBezTo>
                      <a:pt x="626173" y="819657"/>
                      <a:pt x="621729" y="825583"/>
                      <a:pt x="613581" y="82780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1" name="Graphic 35">
              <a:extLst>
                <a:ext uri="{FF2B5EF4-FFF2-40B4-BE49-F238E27FC236}">
                  <a16:creationId xmlns:a16="http://schemas.microsoft.com/office/drawing/2014/main" id="{8515A96B-AD16-42A3-AE83-C705DAAC587A}"/>
                </a:ext>
              </a:extLst>
            </p:cNvPr>
            <p:cNvGrpSpPr/>
            <p:nvPr/>
          </p:nvGrpSpPr>
          <p:grpSpPr>
            <a:xfrm>
              <a:off x="4288437" y="881022"/>
              <a:ext cx="3599327" cy="805748"/>
              <a:chOff x="4288437" y="881022"/>
              <a:chExt cx="3599327" cy="805748"/>
            </a:xfrm>
            <a:grpFill/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680D4F54-1790-4183-962C-E75C6D16D777}"/>
                  </a:ext>
                </a:extLst>
              </p:cNvPr>
              <p:cNvSpPr/>
              <p:nvPr/>
            </p:nvSpPr>
            <p:spPr>
              <a:xfrm>
                <a:off x="6707821" y="1238520"/>
                <a:ext cx="845144" cy="446119"/>
              </a:xfrm>
              <a:custGeom>
                <a:avLst/>
                <a:gdLst>
                  <a:gd name="connsiteX0" fmla="*/ 758482 w 845144"/>
                  <a:gd name="connsiteY0" fmla="*/ 387604 h 446119"/>
                  <a:gd name="connsiteX1" fmla="*/ 727372 w 845144"/>
                  <a:gd name="connsiteY1" fmla="*/ 378716 h 446119"/>
                  <a:gd name="connsiteX2" fmla="*/ 690337 w 845144"/>
                  <a:gd name="connsiteY2" fmla="*/ 320200 h 446119"/>
                  <a:gd name="connsiteX3" fmla="*/ 611081 w 845144"/>
                  <a:gd name="connsiteY3" fmla="*/ 259462 h 446119"/>
                  <a:gd name="connsiteX4" fmla="*/ 511827 w 845144"/>
                  <a:gd name="connsiteY4" fmla="*/ 203909 h 446119"/>
                  <a:gd name="connsiteX5" fmla="*/ 417017 w 845144"/>
                  <a:gd name="connsiteY5" fmla="*/ 158726 h 446119"/>
                  <a:gd name="connsiteX6" fmla="*/ 359242 w 845144"/>
                  <a:gd name="connsiteY6" fmla="*/ 149097 h 446119"/>
                  <a:gd name="connsiteX7" fmla="*/ 325170 w 845144"/>
                  <a:gd name="connsiteY7" fmla="*/ 107618 h 446119"/>
                  <a:gd name="connsiteX8" fmla="*/ 276283 w 845144"/>
                  <a:gd name="connsiteY8" fmla="*/ 95766 h 446119"/>
                  <a:gd name="connsiteX9" fmla="*/ 275542 w 845144"/>
                  <a:gd name="connsiteY9" fmla="*/ 94285 h 446119"/>
                  <a:gd name="connsiteX10" fmla="*/ 244433 w 845144"/>
                  <a:gd name="connsiteY10" fmla="*/ 88359 h 446119"/>
                  <a:gd name="connsiteX11" fmla="*/ 222952 w 845144"/>
                  <a:gd name="connsiteY11" fmla="*/ 93544 h 446119"/>
                  <a:gd name="connsiteX12" fmla="*/ 165178 w 845144"/>
                  <a:gd name="connsiteY12" fmla="*/ 66879 h 446119"/>
                  <a:gd name="connsiteX13" fmla="*/ 134068 w 845144"/>
                  <a:gd name="connsiteY13" fmla="*/ 32066 h 446119"/>
                  <a:gd name="connsiteX14" fmla="*/ 62219 w 845144"/>
                  <a:gd name="connsiteY14" fmla="*/ 3919 h 446119"/>
                  <a:gd name="connsiteX15" fmla="*/ 0 w 845144"/>
                  <a:gd name="connsiteY15" fmla="*/ 28362 h 446119"/>
                  <a:gd name="connsiteX16" fmla="*/ 19259 w 845144"/>
                  <a:gd name="connsiteY16" fmla="*/ 54287 h 446119"/>
                  <a:gd name="connsiteX17" fmla="*/ 30369 w 845144"/>
                  <a:gd name="connsiteY17" fmla="*/ 86878 h 446119"/>
                  <a:gd name="connsiteX18" fmla="*/ 75552 w 845144"/>
                  <a:gd name="connsiteY18" fmla="*/ 103173 h 446119"/>
                  <a:gd name="connsiteX19" fmla="*/ 91107 w 845144"/>
                  <a:gd name="connsiteY19" fmla="*/ 118728 h 446119"/>
                  <a:gd name="connsiteX20" fmla="*/ 119254 w 845144"/>
                  <a:gd name="connsiteY20" fmla="*/ 180207 h 446119"/>
                  <a:gd name="connsiteX21" fmla="*/ 179992 w 845144"/>
                  <a:gd name="connsiteY21" fmla="*/ 216501 h 446119"/>
                  <a:gd name="connsiteX22" fmla="*/ 218508 w 845144"/>
                  <a:gd name="connsiteY22" fmla="*/ 176503 h 446119"/>
                  <a:gd name="connsiteX23" fmla="*/ 248877 w 845144"/>
                  <a:gd name="connsiteY23" fmla="*/ 201687 h 446119"/>
                  <a:gd name="connsiteX24" fmla="*/ 291097 w 845144"/>
                  <a:gd name="connsiteY24" fmla="*/ 248352 h 446119"/>
                  <a:gd name="connsiteX25" fmla="*/ 419980 w 845144"/>
                  <a:gd name="connsiteY25" fmla="*/ 235019 h 446119"/>
                  <a:gd name="connsiteX26" fmla="*/ 438497 w 845144"/>
                  <a:gd name="connsiteY26" fmla="*/ 234278 h 446119"/>
                  <a:gd name="connsiteX27" fmla="*/ 451830 w 845144"/>
                  <a:gd name="connsiteY27" fmla="*/ 246870 h 446119"/>
                  <a:gd name="connsiteX28" fmla="*/ 436275 w 845144"/>
                  <a:gd name="connsiteY28" fmla="*/ 255759 h 446119"/>
                  <a:gd name="connsiteX29" fmla="*/ 407388 w 845144"/>
                  <a:gd name="connsiteY29" fmla="*/ 267610 h 446119"/>
                  <a:gd name="connsiteX30" fmla="*/ 459978 w 845144"/>
                  <a:gd name="connsiteY30" fmla="*/ 326866 h 446119"/>
                  <a:gd name="connsiteX31" fmla="*/ 524419 w 845144"/>
                  <a:gd name="connsiteY31" fmla="*/ 346125 h 446119"/>
                  <a:gd name="connsiteX32" fmla="*/ 534048 w 845144"/>
                  <a:gd name="connsiteY32" fmla="*/ 343902 h 446119"/>
                  <a:gd name="connsiteX33" fmla="*/ 635525 w 845144"/>
                  <a:gd name="connsiteY33" fmla="*/ 341680 h 446119"/>
                  <a:gd name="connsiteX34" fmla="*/ 641451 w 845144"/>
                  <a:gd name="connsiteY34" fmla="*/ 362420 h 446119"/>
                  <a:gd name="connsiteX35" fmla="*/ 680708 w 845144"/>
                  <a:gd name="connsiteY35" fmla="*/ 380938 h 446119"/>
                  <a:gd name="connsiteX36" fmla="*/ 648858 w 845144"/>
                  <a:gd name="connsiteY36" fmla="*/ 422417 h 446119"/>
                  <a:gd name="connsiteX37" fmla="*/ 630340 w 845144"/>
                  <a:gd name="connsiteY37" fmla="*/ 363161 h 446119"/>
                  <a:gd name="connsiteX38" fmla="*/ 630340 w 845144"/>
                  <a:gd name="connsiteY38" fmla="*/ 363161 h 446119"/>
                  <a:gd name="connsiteX39" fmla="*/ 630340 w 845144"/>
                  <a:gd name="connsiteY39" fmla="*/ 363161 h 446119"/>
                  <a:gd name="connsiteX40" fmla="*/ 589601 w 845144"/>
                  <a:gd name="connsiteY40" fmla="*/ 363161 h 446119"/>
                  <a:gd name="connsiteX41" fmla="*/ 611822 w 845144"/>
                  <a:gd name="connsiteY41" fmla="*/ 396492 h 446119"/>
                  <a:gd name="connsiteX42" fmla="*/ 614785 w 845144"/>
                  <a:gd name="connsiteY42" fmla="*/ 402418 h 446119"/>
                  <a:gd name="connsiteX43" fmla="*/ 658487 w 845144"/>
                  <a:gd name="connsiteY43" fmla="*/ 446120 h 446119"/>
                  <a:gd name="connsiteX44" fmla="*/ 845144 w 845144"/>
                  <a:gd name="connsiteY44" fmla="*/ 443898 h 446119"/>
                  <a:gd name="connsiteX45" fmla="*/ 758482 w 845144"/>
                  <a:gd name="connsiteY45" fmla="*/ 387604 h 446119"/>
                  <a:gd name="connsiteX46" fmla="*/ 288134 w 845144"/>
                  <a:gd name="connsiteY46" fmla="*/ 139468 h 446119"/>
                  <a:gd name="connsiteX47" fmla="*/ 296282 w 845144"/>
                  <a:gd name="connsiteY47" fmla="*/ 130579 h 446119"/>
                  <a:gd name="connsiteX48" fmla="*/ 317022 w 845144"/>
                  <a:gd name="connsiteY48" fmla="*/ 153541 h 446119"/>
                  <a:gd name="connsiteX49" fmla="*/ 308133 w 845144"/>
                  <a:gd name="connsiteY49" fmla="*/ 164652 h 446119"/>
                  <a:gd name="connsiteX50" fmla="*/ 288134 w 845144"/>
                  <a:gd name="connsiteY50" fmla="*/ 139468 h 446119"/>
                  <a:gd name="connsiteX51" fmla="*/ 313318 w 845144"/>
                  <a:gd name="connsiteY51" fmla="*/ 216501 h 446119"/>
                  <a:gd name="connsiteX52" fmla="*/ 316281 w 845144"/>
                  <a:gd name="connsiteY52" fmla="*/ 195021 h 446119"/>
                  <a:gd name="connsiteX53" fmla="*/ 357761 w 845144"/>
                  <a:gd name="connsiteY53" fmla="*/ 224649 h 446119"/>
                  <a:gd name="connsiteX54" fmla="*/ 313318 w 845144"/>
                  <a:gd name="connsiteY54" fmla="*/ 216501 h 44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845144" h="446119">
                    <a:moveTo>
                      <a:pt x="758482" y="387604"/>
                    </a:moveTo>
                    <a:cubicBezTo>
                      <a:pt x="747371" y="388345"/>
                      <a:pt x="736261" y="386863"/>
                      <a:pt x="727372" y="378716"/>
                    </a:cubicBezTo>
                    <a:cubicBezTo>
                      <a:pt x="716262" y="358716"/>
                      <a:pt x="694781" y="344643"/>
                      <a:pt x="690337" y="320200"/>
                    </a:cubicBezTo>
                    <a:cubicBezTo>
                      <a:pt x="676264" y="283905"/>
                      <a:pt x="651080" y="255759"/>
                      <a:pt x="611081" y="259462"/>
                    </a:cubicBezTo>
                    <a:cubicBezTo>
                      <a:pt x="562195" y="263906"/>
                      <a:pt x="532567" y="247611"/>
                      <a:pt x="511827" y="203909"/>
                    </a:cubicBezTo>
                    <a:cubicBezTo>
                      <a:pt x="493310" y="165393"/>
                      <a:pt x="457756" y="150578"/>
                      <a:pt x="417017" y="158726"/>
                    </a:cubicBezTo>
                    <a:cubicBezTo>
                      <a:pt x="396277" y="163170"/>
                      <a:pt x="377019" y="161689"/>
                      <a:pt x="359242" y="149097"/>
                    </a:cubicBezTo>
                    <a:cubicBezTo>
                      <a:pt x="343687" y="138727"/>
                      <a:pt x="336280" y="121691"/>
                      <a:pt x="325170" y="107618"/>
                    </a:cubicBezTo>
                    <a:cubicBezTo>
                      <a:pt x="306652" y="83174"/>
                      <a:pt x="304430" y="82434"/>
                      <a:pt x="276283" y="95766"/>
                    </a:cubicBezTo>
                    <a:cubicBezTo>
                      <a:pt x="274802" y="96507"/>
                      <a:pt x="275542" y="95026"/>
                      <a:pt x="275542" y="94285"/>
                    </a:cubicBezTo>
                    <a:cubicBezTo>
                      <a:pt x="270357" y="63175"/>
                      <a:pt x="256284" y="79471"/>
                      <a:pt x="244433" y="88359"/>
                    </a:cubicBezTo>
                    <a:cubicBezTo>
                      <a:pt x="237767" y="92803"/>
                      <a:pt x="229618" y="99470"/>
                      <a:pt x="222952" y="93544"/>
                    </a:cubicBezTo>
                    <a:cubicBezTo>
                      <a:pt x="206657" y="77989"/>
                      <a:pt x="182954" y="79471"/>
                      <a:pt x="165178" y="66879"/>
                    </a:cubicBezTo>
                    <a:cubicBezTo>
                      <a:pt x="151104" y="58731"/>
                      <a:pt x="144437" y="43917"/>
                      <a:pt x="134068" y="32066"/>
                    </a:cubicBezTo>
                    <a:cubicBezTo>
                      <a:pt x="114809" y="11326"/>
                      <a:pt x="94811" y="-8673"/>
                      <a:pt x="62219" y="3919"/>
                    </a:cubicBezTo>
                    <a:cubicBezTo>
                      <a:pt x="41480" y="12067"/>
                      <a:pt x="20740" y="20214"/>
                      <a:pt x="0" y="28362"/>
                    </a:cubicBezTo>
                    <a:cubicBezTo>
                      <a:pt x="5185" y="37991"/>
                      <a:pt x="8889" y="49102"/>
                      <a:pt x="19259" y="54287"/>
                    </a:cubicBezTo>
                    <a:cubicBezTo>
                      <a:pt x="34073" y="61694"/>
                      <a:pt x="23703" y="77249"/>
                      <a:pt x="30369" y="86878"/>
                    </a:cubicBezTo>
                    <a:cubicBezTo>
                      <a:pt x="45183" y="92803"/>
                      <a:pt x="59997" y="101692"/>
                      <a:pt x="75552" y="103173"/>
                    </a:cubicBezTo>
                    <a:cubicBezTo>
                      <a:pt x="88144" y="104655"/>
                      <a:pt x="93329" y="110580"/>
                      <a:pt x="91107" y="118728"/>
                    </a:cubicBezTo>
                    <a:cubicBezTo>
                      <a:pt x="82219" y="148356"/>
                      <a:pt x="105921" y="161689"/>
                      <a:pt x="119254" y="180207"/>
                    </a:cubicBezTo>
                    <a:cubicBezTo>
                      <a:pt x="131105" y="206131"/>
                      <a:pt x="159993" y="206131"/>
                      <a:pt x="179992" y="216501"/>
                    </a:cubicBezTo>
                    <a:cubicBezTo>
                      <a:pt x="199990" y="226871"/>
                      <a:pt x="215545" y="201687"/>
                      <a:pt x="218508" y="176503"/>
                    </a:cubicBezTo>
                    <a:cubicBezTo>
                      <a:pt x="234063" y="182429"/>
                      <a:pt x="239248" y="195021"/>
                      <a:pt x="248877" y="201687"/>
                    </a:cubicBezTo>
                    <a:cubicBezTo>
                      <a:pt x="265913" y="214279"/>
                      <a:pt x="269617" y="239463"/>
                      <a:pt x="291097" y="248352"/>
                    </a:cubicBezTo>
                    <a:cubicBezTo>
                      <a:pt x="342947" y="284646"/>
                      <a:pt x="374797" y="281683"/>
                      <a:pt x="419980" y="235019"/>
                    </a:cubicBezTo>
                    <a:cubicBezTo>
                      <a:pt x="425905" y="228352"/>
                      <a:pt x="431831" y="232056"/>
                      <a:pt x="438497" y="234278"/>
                    </a:cubicBezTo>
                    <a:cubicBezTo>
                      <a:pt x="445164" y="236500"/>
                      <a:pt x="452571" y="239463"/>
                      <a:pt x="451830" y="246870"/>
                    </a:cubicBezTo>
                    <a:cubicBezTo>
                      <a:pt x="451830" y="256499"/>
                      <a:pt x="442201" y="253536"/>
                      <a:pt x="436275" y="255759"/>
                    </a:cubicBezTo>
                    <a:cubicBezTo>
                      <a:pt x="428128" y="257981"/>
                      <a:pt x="420721" y="261684"/>
                      <a:pt x="407388" y="267610"/>
                    </a:cubicBezTo>
                    <a:cubicBezTo>
                      <a:pt x="437016" y="281683"/>
                      <a:pt x="448867" y="303164"/>
                      <a:pt x="459978" y="326866"/>
                    </a:cubicBezTo>
                    <a:cubicBezTo>
                      <a:pt x="474051" y="358716"/>
                      <a:pt x="493310" y="362420"/>
                      <a:pt x="524419" y="346125"/>
                    </a:cubicBezTo>
                    <a:cubicBezTo>
                      <a:pt x="527382" y="344643"/>
                      <a:pt x="531085" y="343162"/>
                      <a:pt x="534048" y="343902"/>
                    </a:cubicBezTo>
                    <a:cubicBezTo>
                      <a:pt x="568121" y="355013"/>
                      <a:pt x="600712" y="334273"/>
                      <a:pt x="635525" y="341680"/>
                    </a:cubicBezTo>
                    <a:cubicBezTo>
                      <a:pt x="659227" y="346865"/>
                      <a:pt x="648858" y="352791"/>
                      <a:pt x="641451" y="362420"/>
                    </a:cubicBezTo>
                    <a:cubicBezTo>
                      <a:pt x="646636" y="380938"/>
                      <a:pt x="657005" y="391308"/>
                      <a:pt x="680708" y="380938"/>
                    </a:cubicBezTo>
                    <a:cubicBezTo>
                      <a:pt x="674782" y="402418"/>
                      <a:pt x="668116" y="418714"/>
                      <a:pt x="648858" y="422417"/>
                    </a:cubicBezTo>
                    <a:cubicBezTo>
                      <a:pt x="638488" y="424639"/>
                      <a:pt x="625155" y="380197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16266" y="361679"/>
                      <a:pt x="595527" y="352791"/>
                      <a:pt x="589601" y="363161"/>
                    </a:cubicBezTo>
                    <a:cubicBezTo>
                      <a:pt x="579972" y="378716"/>
                      <a:pt x="606637" y="383160"/>
                      <a:pt x="611822" y="396492"/>
                    </a:cubicBezTo>
                    <a:cubicBezTo>
                      <a:pt x="612563" y="398715"/>
                      <a:pt x="613304" y="400196"/>
                      <a:pt x="614785" y="402418"/>
                    </a:cubicBezTo>
                    <a:cubicBezTo>
                      <a:pt x="613304" y="436490"/>
                      <a:pt x="622192" y="445379"/>
                      <a:pt x="658487" y="446120"/>
                    </a:cubicBezTo>
                    <a:cubicBezTo>
                      <a:pt x="720706" y="445379"/>
                      <a:pt x="782925" y="444638"/>
                      <a:pt x="845144" y="443898"/>
                    </a:cubicBezTo>
                    <a:cubicBezTo>
                      <a:pt x="826627" y="396492"/>
                      <a:pt x="809591" y="385382"/>
                      <a:pt x="758482" y="387604"/>
                    </a:cubicBezTo>
                    <a:close/>
                    <a:moveTo>
                      <a:pt x="288134" y="139468"/>
                    </a:moveTo>
                    <a:cubicBezTo>
                      <a:pt x="286653" y="134283"/>
                      <a:pt x="291097" y="132061"/>
                      <a:pt x="296282" y="130579"/>
                    </a:cubicBezTo>
                    <a:cubicBezTo>
                      <a:pt x="301467" y="139468"/>
                      <a:pt x="316281" y="140949"/>
                      <a:pt x="317022" y="153541"/>
                    </a:cubicBezTo>
                    <a:cubicBezTo>
                      <a:pt x="317022" y="157985"/>
                      <a:pt x="315541" y="166874"/>
                      <a:pt x="308133" y="164652"/>
                    </a:cubicBezTo>
                    <a:cubicBezTo>
                      <a:pt x="297763" y="160948"/>
                      <a:pt x="291838" y="150578"/>
                      <a:pt x="288134" y="139468"/>
                    </a:cubicBezTo>
                    <a:close/>
                    <a:moveTo>
                      <a:pt x="313318" y="216501"/>
                    </a:moveTo>
                    <a:cubicBezTo>
                      <a:pt x="310355" y="209094"/>
                      <a:pt x="309615" y="197243"/>
                      <a:pt x="316281" y="195021"/>
                    </a:cubicBezTo>
                    <a:cubicBezTo>
                      <a:pt x="339243" y="188354"/>
                      <a:pt x="337021" y="216501"/>
                      <a:pt x="357761" y="224649"/>
                    </a:cubicBezTo>
                    <a:cubicBezTo>
                      <a:pt x="336280" y="230575"/>
                      <a:pt x="320726" y="236500"/>
                      <a:pt x="313318" y="2165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98FFA21-56C5-4AB4-94BC-38B663950E98}"/>
                  </a:ext>
                </a:extLst>
              </p:cNvPr>
              <p:cNvSpPr/>
              <p:nvPr/>
            </p:nvSpPr>
            <p:spPr>
              <a:xfrm>
                <a:off x="4288437" y="881022"/>
                <a:ext cx="3599327" cy="805748"/>
              </a:xfrm>
              <a:custGeom>
                <a:avLst/>
                <a:gdLst>
                  <a:gd name="connsiteX0" fmla="*/ 3511924 w 3599327"/>
                  <a:gd name="connsiteY0" fmla="*/ 692511 h 805748"/>
                  <a:gd name="connsiteX1" fmla="*/ 3439336 w 3599327"/>
                  <a:gd name="connsiteY1" fmla="*/ 650291 h 805748"/>
                  <a:gd name="connsiteX2" fmla="*/ 3426003 w 3599327"/>
                  <a:gd name="connsiteY2" fmla="*/ 588072 h 805748"/>
                  <a:gd name="connsiteX3" fmla="*/ 3320823 w 3599327"/>
                  <a:gd name="connsiteY3" fmla="*/ 543630 h 805748"/>
                  <a:gd name="connsiteX4" fmla="*/ 3254900 w 3599327"/>
                  <a:gd name="connsiteY4" fmla="*/ 497706 h 805748"/>
                  <a:gd name="connsiteX5" fmla="*/ 3157868 w 3599327"/>
                  <a:gd name="connsiteY5" fmla="*/ 404377 h 805748"/>
                  <a:gd name="connsiteX6" fmla="*/ 3056391 w 3599327"/>
                  <a:gd name="connsiteY6" fmla="*/ 346602 h 805748"/>
                  <a:gd name="connsiteX7" fmla="*/ 2939360 w 3599327"/>
                  <a:gd name="connsiteY7" fmla="*/ 294753 h 805748"/>
                  <a:gd name="connsiteX8" fmla="*/ 2909732 w 3599327"/>
                  <a:gd name="connsiteY8" fmla="*/ 302160 h 805748"/>
                  <a:gd name="connsiteX9" fmla="*/ 2846772 w 3599327"/>
                  <a:gd name="connsiteY9" fmla="*/ 251792 h 805748"/>
                  <a:gd name="connsiteX10" fmla="*/ 2801589 w 3599327"/>
                  <a:gd name="connsiteY10" fmla="*/ 208831 h 805748"/>
                  <a:gd name="connsiteX11" fmla="*/ 2799367 w 3599327"/>
                  <a:gd name="connsiteY11" fmla="*/ 222164 h 805748"/>
                  <a:gd name="connsiteX12" fmla="*/ 2788256 w 3599327"/>
                  <a:gd name="connsiteY12" fmla="*/ 248829 h 805748"/>
                  <a:gd name="connsiteX13" fmla="*/ 2786775 w 3599327"/>
                  <a:gd name="connsiteY13" fmla="*/ 225127 h 805748"/>
                  <a:gd name="connsiteX14" fmla="*/ 2780849 w 3599327"/>
                  <a:gd name="connsiteY14" fmla="*/ 202165 h 805748"/>
                  <a:gd name="connsiteX15" fmla="*/ 2762332 w 3599327"/>
                  <a:gd name="connsiteY15" fmla="*/ 222164 h 805748"/>
                  <a:gd name="connsiteX16" fmla="*/ 2723074 w 3599327"/>
                  <a:gd name="connsiteY16" fmla="*/ 234756 h 805748"/>
                  <a:gd name="connsiteX17" fmla="*/ 2683076 w 3599327"/>
                  <a:gd name="connsiteY17" fmla="*/ 206609 h 805748"/>
                  <a:gd name="connsiteX18" fmla="*/ 2628264 w 3599327"/>
                  <a:gd name="connsiteY18" fmla="*/ 148093 h 805748"/>
                  <a:gd name="connsiteX19" fmla="*/ 2577155 w 3599327"/>
                  <a:gd name="connsiteY19" fmla="*/ 122909 h 805748"/>
                  <a:gd name="connsiteX20" fmla="*/ 2470494 w 3599327"/>
                  <a:gd name="connsiteY20" fmla="*/ 147353 h 805748"/>
                  <a:gd name="connsiteX21" fmla="*/ 2446051 w 3599327"/>
                  <a:gd name="connsiteY21" fmla="*/ 174018 h 805748"/>
                  <a:gd name="connsiteX22" fmla="*/ 2404571 w 3599327"/>
                  <a:gd name="connsiteY22" fmla="*/ 139946 h 805748"/>
                  <a:gd name="connsiteX23" fmla="*/ 2389016 w 3599327"/>
                  <a:gd name="connsiteY23" fmla="*/ 116243 h 805748"/>
                  <a:gd name="connsiteX24" fmla="*/ 2417163 w 3599327"/>
                  <a:gd name="connsiteY24" fmla="*/ 126613 h 805748"/>
                  <a:gd name="connsiteX25" fmla="*/ 2443088 w 3599327"/>
                  <a:gd name="connsiteY25" fmla="*/ 135501 h 805748"/>
                  <a:gd name="connsiteX26" fmla="*/ 2408274 w 3599327"/>
                  <a:gd name="connsiteY26" fmla="*/ 94022 h 805748"/>
                  <a:gd name="connsiteX27" fmla="*/ 2303095 w 3599327"/>
                  <a:gd name="connsiteY27" fmla="*/ 77726 h 805748"/>
                  <a:gd name="connsiteX28" fmla="*/ 2220136 w 3599327"/>
                  <a:gd name="connsiteY28" fmla="*/ 81430 h 805748"/>
                  <a:gd name="connsiteX29" fmla="*/ 2175693 w 3599327"/>
                  <a:gd name="connsiteY29" fmla="*/ 40691 h 805748"/>
                  <a:gd name="connsiteX30" fmla="*/ 2062366 w 3599327"/>
                  <a:gd name="connsiteY30" fmla="*/ 50320 h 805748"/>
                  <a:gd name="connsiteX31" fmla="*/ 2054217 w 3599327"/>
                  <a:gd name="connsiteY31" fmla="*/ 56246 h 805748"/>
                  <a:gd name="connsiteX32" fmla="*/ 1942371 w 3599327"/>
                  <a:gd name="connsiteY32" fmla="*/ 40691 h 805748"/>
                  <a:gd name="connsiteX33" fmla="*/ 1940149 w 3599327"/>
                  <a:gd name="connsiteY33" fmla="*/ 15507 h 805748"/>
                  <a:gd name="connsiteX34" fmla="*/ 1856449 w 3599327"/>
                  <a:gd name="connsiteY34" fmla="*/ 12544 h 805748"/>
                  <a:gd name="connsiteX35" fmla="*/ 1726085 w 3599327"/>
                  <a:gd name="connsiteY35" fmla="*/ 14767 h 805748"/>
                  <a:gd name="connsiteX36" fmla="*/ 1694235 w 3599327"/>
                  <a:gd name="connsiteY36" fmla="*/ 8841 h 805748"/>
                  <a:gd name="connsiteX37" fmla="*/ 1612017 w 3599327"/>
                  <a:gd name="connsiteY37" fmla="*/ 42173 h 805748"/>
                  <a:gd name="connsiteX38" fmla="*/ 1519429 w 3599327"/>
                  <a:gd name="connsiteY38" fmla="*/ 54765 h 805748"/>
                  <a:gd name="connsiteX39" fmla="*/ 1478690 w 3599327"/>
                  <a:gd name="connsiteY39" fmla="*/ 32543 h 805748"/>
                  <a:gd name="connsiteX40" fmla="*/ 1438692 w 3599327"/>
                  <a:gd name="connsiteY40" fmla="*/ 23655 h 805748"/>
                  <a:gd name="connsiteX41" fmla="*/ 1371288 w 3599327"/>
                  <a:gd name="connsiteY41" fmla="*/ 82171 h 805748"/>
                  <a:gd name="connsiteX42" fmla="*/ 1319438 w 3599327"/>
                  <a:gd name="connsiteY42" fmla="*/ 97725 h 805748"/>
                  <a:gd name="connsiteX43" fmla="*/ 1272033 w 3599327"/>
                  <a:gd name="connsiteY43" fmla="*/ 81430 h 805748"/>
                  <a:gd name="connsiteX44" fmla="*/ 1172779 w 3599327"/>
                  <a:gd name="connsiteY44" fmla="*/ 103651 h 805748"/>
                  <a:gd name="connsiteX45" fmla="*/ 1055007 w 3599327"/>
                  <a:gd name="connsiteY45" fmla="*/ 143649 h 805748"/>
                  <a:gd name="connsiteX46" fmla="*/ 977974 w 3599327"/>
                  <a:gd name="connsiteY46" fmla="*/ 148093 h 805748"/>
                  <a:gd name="connsiteX47" fmla="*/ 956493 w 3599327"/>
                  <a:gd name="connsiteY47" fmla="*/ 167352 h 805748"/>
                  <a:gd name="connsiteX48" fmla="*/ 943901 w 3599327"/>
                  <a:gd name="connsiteY48" fmla="*/ 187351 h 805748"/>
                  <a:gd name="connsiteX49" fmla="*/ 831314 w 3599327"/>
                  <a:gd name="connsiteY49" fmla="*/ 211794 h 805748"/>
                  <a:gd name="connsiteX50" fmla="*/ 733541 w 3599327"/>
                  <a:gd name="connsiteY50" fmla="*/ 259940 h 805748"/>
                  <a:gd name="connsiteX51" fmla="*/ 690580 w 3599327"/>
                  <a:gd name="connsiteY51" fmla="*/ 310308 h 805748"/>
                  <a:gd name="connsiteX52" fmla="*/ 627620 w 3599327"/>
                  <a:gd name="connsiteY52" fmla="*/ 317715 h 805748"/>
                  <a:gd name="connsiteX53" fmla="*/ 534291 w 3599327"/>
                  <a:gd name="connsiteY53" fmla="*/ 380675 h 805748"/>
                  <a:gd name="connsiteX54" fmla="*/ 444666 w 3599327"/>
                  <a:gd name="connsiteY54" fmla="*/ 436968 h 805748"/>
                  <a:gd name="connsiteX55" fmla="*/ 384669 w 3599327"/>
                  <a:gd name="connsiteY55" fmla="*/ 464374 h 805748"/>
                  <a:gd name="connsiteX56" fmla="*/ 370596 w 3599327"/>
                  <a:gd name="connsiteY56" fmla="*/ 466596 h 805748"/>
                  <a:gd name="connsiteX57" fmla="*/ 346153 w 3599327"/>
                  <a:gd name="connsiteY57" fmla="*/ 485114 h 805748"/>
                  <a:gd name="connsiteX58" fmla="*/ 362448 w 3599327"/>
                  <a:gd name="connsiteY58" fmla="*/ 519927 h 805748"/>
                  <a:gd name="connsiteX59" fmla="*/ 327635 w 3599327"/>
                  <a:gd name="connsiteY59" fmla="*/ 522890 h 805748"/>
                  <a:gd name="connsiteX60" fmla="*/ 252083 w 3599327"/>
                  <a:gd name="connsiteY60" fmla="*/ 558444 h 805748"/>
                  <a:gd name="connsiteX61" fmla="*/ 215048 w 3599327"/>
                  <a:gd name="connsiteY61" fmla="*/ 571036 h 805748"/>
                  <a:gd name="connsiteX62" fmla="*/ 166161 w 3599327"/>
                  <a:gd name="connsiteY62" fmla="*/ 628070 h 805748"/>
                  <a:gd name="connsiteX63" fmla="*/ 72092 w 3599327"/>
                  <a:gd name="connsiteY63" fmla="*/ 719918 h 805748"/>
                  <a:gd name="connsiteX64" fmla="*/ 12835 w 3599327"/>
                  <a:gd name="connsiteY64" fmla="*/ 753990 h 805748"/>
                  <a:gd name="connsiteX65" fmla="*/ 3947 w 3599327"/>
                  <a:gd name="connsiteY65" fmla="*/ 785840 h 805748"/>
                  <a:gd name="connsiteX66" fmla="*/ 39501 w 3599327"/>
                  <a:gd name="connsiteY66" fmla="*/ 793988 h 805748"/>
                  <a:gd name="connsiteX67" fmla="*/ 58018 w 3599327"/>
                  <a:gd name="connsiteY67" fmla="*/ 789544 h 805748"/>
                  <a:gd name="connsiteX68" fmla="*/ 169124 w 3599327"/>
                  <a:gd name="connsiteY68" fmla="*/ 803617 h 805748"/>
                  <a:gd name="connsiteX69" fmla="*/ 235787 w 3599327"/>
                  <a:gd name="connsiteY69" fmla="*/ 731028 h 805748"/>
                  <a:gd name="connsiteX70" fmla="*/ 239491 w 3599327"/>
                  <a:gd name="connsiteY70" fmla="*/ 705103 h 805748"/>
                  <a:gd name="connsiteX71" fmla="*/ 289118 w 3599327"/>
                  <a:gd name="connsiteY71" fmla="*/ 680660 h 805748"/>
                  <a:gd name="connsiteX72" fmla="*/ 332820 w 3599327"/>
                  <a:gd name="connsiteY72" fmla="*/ 677697 h 805748"/>
                  <a:gd name="connsiteX73" fmla="*/ 430593 w 3599327"/>
                  <a:gd name="connsiteY73" fmla="*/ 599183 h 805748"/>
                  <a:gd name="connsiteX74" fmla="*/ 529107 w 3599327"/>
                  <a:gd name="connsiteY74" fmla="*/ 550296 h 805748"/>
                  <a:gd name="connsiteX75" fmla="*/ 600214 w 3599327"/>
                  <a:gd name="connsiteY75" fmla="*/ 508817 h 805748"/>
                  <a:gd name="connsiteX76" fmla="*/ 586882 w 3599327"/>
                  <a:gd name="connsiteY76" fmla="*/ 466596 h 805748"/>
                  <a:gd name="connsiteX77" fmla="*/ 577993 w 3599327"/>
                  <a:gd name="connsiteY77" fmla="*/ 458449 h 805748"/>
                  <a:gd name="connsiteX78" fmla="*/ 583919 w 3599327"/>
                  <a:gd name="connsiteY78" fmla="*/ 451042 h 805748"/>
                  <a:gd name="connsiteX79" fmla="*/ 596511 w 3599327"/>
                  <a:gd name="connsiteY79" fmla="*/ 456967 h 805748"/>
                  <a:gd name="connsiteX80" fmla="*/ 621695 w 3599327"/>
                  <a:gd name="connsiteY80" fmla="*/ 460671 h 805748"/>
                  <a:gd name="connsiteX81" fmla="*/ 697246 w 3599327"/>
                  <a:gd name="connsiteY81" fmla="*/ 440672 h 805748"/>
                  <a:gd name="connsiteX82" fmla="*/ 804648 w 3599327"/>
                  <a:gd name="connsiteY82" fmla="*/ 381415 h 805748"/>
                  <a:gd name="connsiteX83" fmla="*/ 855017 w 3599327"/>
                  <a:gd name="connsiteY83" fmla="*/ 346602 h 805748"/>
                  <a:gd name="connsiteX84" fmla="*/ 905385 w 3599327"/>
                  <a:gd name="connsiteY84" fmla="*/ 350306 h 805748"/>
                  <a:gd name="connsiteX85" fmla="*/ 996491 w 3599327"/>
                  <a:gd name="connsiteY85" fmla="*/ 314011 h 805748"/>
                  <a:gd name="connsiteX86" fmla="*/ 1105375 w 3599327"/>
                  <a:gd name="connsiteY86" fmla="*/ 274754 h 805748"/>
                  <a:gd name="connsiteX87" fmla="*/ 1202407 w 3599327"/>
                  <a:gd name="connsiteY87" fmla="*/ 248089 h 805748"/>
                  <a:gd name="connsiteX88" fmla="*/ 1313513 w 3599327"/>
                  <a:gd name="connsiteY88" fmla="*/ 219942 h 805748"/>
                  <a:gd name="connsiteX89" fmla="*/ 1383880 w 3599327"/>
                  <a:gd name="connsiteY89" fmla="*/ 224386 h 805748"/>
                  <a:gd name="connsiteX90" fmla="*/ 1383880 w 3599327"/>
                  <a:gd name="connsiteY90" fmla="*/ 158463 h 805748"/>
                  <a:gd name="connsiteX91" fmla="*/ 1381658 w 3599327"/>
                  <a:gd name="connsiteY91" fmla="*/ 134020 h 805748"/>
                  <a:gd name="connsiteX92" fmla="*/ 1417952 w 3599327"/>
                  <a:gd name="connsiteY92" fmla="*/ 120687 h 805748"/>
                  <a:gd name="connsiteX93" fmla="*/ 1417952 w 3599327"/>
                  <a:gd name="connsiteY93" fmla="*/ 148093 h 805748"/>
                  <a:gd name="connsiteX94" fmla="*/ 1444618 w 3599327"/>
                  <a:gd name="connsiteY94" fmla="*/ 172537 h 805748"/>
                  <a:gd name="connsiteX95" fmla="*/ 1484616 w 3599327"/>
                  <a:gd name="connsiteY95" fmla="*/ 168092 h 805748"/>
                  <a:gd name="connsiteX96" fmla="*/ 1519429 w 3599327"/>
                  <a:gd name="connsiteY96" fmla="*/ 179203 h 805748"/>
                  <a:gd name="connsiteX97" fmla="*/ 1636460 w 3599327"/>
                  <a:gd name="connsiteY97" fmla="*/ 168092 h 805748"/>
                  <a:gd name="connsiteX98" fmla="*/ 1694976 w 3599327"/>
                  <a:gd name="connsiteY98" fmla="*/ 148093 h 805748"/>
                  <a:gd name="connsiteX99" fmla="*/ 1743862 w 3599327"/>
                  <a:gd name="connsiteY99" fmla="*/ 168092 h 805748"/>
                  <a:gd name="connsiteX100" fmla="*/ 1853487 w 3599327"/>
                  <a:gd name="connsiteY100" fmla="*/ 162907 h 805748"/>
                  <a:gd name="connsiteX101" fmla="*/ 1919409 w 3599327"/>
                  <a:gd name="connsiteY101" fmla="*/ 148834 h 805748"/>
                  <a:gd name="connsiteX102" fmla="*/ 1956444 w 3599327"/>
                  <a:gd name="connsiteY102" fmla="*/ 169574 h 805748"/>
                  <a:gd name="connsiteX103" fmla="*/ 2034218 w 3599327"/>
                  <a:gd name="connsiteY103" fmla="*/ 193276 h 805748"/>
                  <a:gd name="connsiteX104" fmla="*/ 2089771 w 3599327"/>
                  <a:gd name="connsiteY104" fmla="*/ 154019 h 805748"/>
                  <a:gd name="connsiteX105" fmla="*/ 2103845 w 3599327"/>
                  <a:gd name="connsiteY105" fmla="*/ 147353 h 805748"/>
                  <a:gd name="connsiteX106" fmla="*/ 2160879 w 3599327"/>
                  <a:gd name="connsiteY106" fmla="*/ 178462 h 805748"/>
                  <a:gd name="connsiteX107" fmla="*/ 2298650 w 3599327"/>
                  <a:gd name="connsiteY107" fmla="*/ 202906 h 805748"/>
                  <a:gd name="connsiteX108" fmla="*/ 2366795 w 3599327"/>
                  <a:gd name="connsiteY108" fmla="*/ 215498 h 805748"/>
                  <a:gd name="connsiteX109" fmla="*/ 2411978 w 3599327"/>
                  <a:gd name="connsiteY109" fmla="*/ 265125 h 805748"/>
                  <a:gd name="connsiteX110" fmla="*/ 2431977 w 3599327"/>
                  <a:gd name="connsiteY110" fmla="*/ 280680 h 805748"/>
                  <a:gd name="connsiteX111" fmla="*/ 2487530 w 3599327"/>
                  <a:gd name="connsiteY111" fmla="*/ 254755 h 805748"/>
                  <a:gd name="connsiteX112" fmla="*/ 2490493 w 3599327"/>
                  <a:gd name="connsiteY112" fmla="*/ 188091 h 805748"/>
                  <a:gd name="connsiteX113" fmla="*/ 2491974 w 3599327"/>
                  <a:gd name="connsiteY113" fmla="*/ 174018 h 805748"/>
                  <a:gd name="connsiteX114" fmla="*/ 2512714 w 3599327"/>
                  <a:gd name="connsiteY114" fmla="*/ 202165 h 805748"/>
                  <a:gd name="connsiteX115" fmla="*/ 2539379 w 3599327"/>
                  <a:gd name="connsiteY115" fmla="*/ 228830 h 805748"/>
                  <a:gd name="connsiteX116" fmla="*/ 2579377 w 3599327"/>
                  <a:gd name="connsiteY116" fmla="*/ 256977 h 805748"/>
                  <a:gd name="connsiteX117" fmla="*/ 2627523 w 3599327"/>
                  <a:gd name="connsiteY117" fmla="*/ 328085 h 805748"/>
                  <a:gd name="connsiteX118" fmla="*/ 2680854 w 3599327"/>
                  <a:gd name="connsiteY118" fmla="*/ 354009 h 805748"/>
                  <a:gd name="connsiteX119" fmla="*/ 2725296 w 3599327"/>
                  <a:gd name="connsiteY119" fmla="*/ 336973 h 805748"/>
                  <a:gd name="connsiteX120" fmla="*/ 2736407 w 3599327"/>
                  <a:gd name="connsiteY120" fmla="*/ 311048 h 805748"/>
                  <a:gd name="connsiteX121" fmla="*/ 2791960 w 3599327"/>
                  <a:gd name="connsiteY121" fmla="*/ 371786 h 805748"/>
                  <a:gd name="connsiteX122" fmla="*/ 2840846 w 3599327"/>
                  <a:gd name="connsiteY122" fmla="*/ 421413 h 805748"/>
                  <a:gd name="connsiteX123" fmla="*/ 2971951 w 3599327"/>
                  <a:gd name="connsiteY123" fmla="*/ 387341 h 805748"/>
                  <a:gd name="connsiteX124" fmla="*/ 2957877 w 3599327"/>
                  <a:gd name="connsiteY124" fmla="*/ 399192 h 805748"/>
                  <a:gd name="connsiteX125" fmla="*/ 2953433 w 3599327"/>
                  <a:gd name="connsiteY125" fmla="*/ 430302 h 805748"/>
                  <a:gd name="connsiteX126" fmla="*/ 2989728 w 3599327"/>
                  <a:gd name="connsiteY126" fmla="*/ 477707 h 805748"/>
                  <a:gd name="connsiteX127" fmla="*/ 3036392 w 3599327"/>
                  <a:gd name="connsiteY127" fmla="*/ 525112 h 805748"/>
                  <a:gd name="connsiteX128" fmla="*/ 3074168 w 3599327"/>
                  <a:gd name="connsiteY128" fmla="*/ 518446 h 805748"/>
                  <a:gd name="connsiteX129" fmla="*/ 3100093 w 3599327"/>
                  <a:gd name="connsiteY129" fmla="*/ 507335 h 805748"/>
                  <a:gd name="connsiteX130" fmla="*/ 3153424 w 3599327"/>
                  <a:gd name="connsiteY130" fmla="*/ 502891 h 805748"/>
                  <a:gd name="connsiteX131" fmla="*/ 3200088 w 3599327"/>
                  <a:gd name="connsiteY131" fmla="*/ 531038 h 805748"/>
                  <a:gd name="connsiteX132" fmla="*/ 3211939 w 3599327"/>
                  <a:gd name="connsiteY132" fmla="*/ 547333 h 805748"/>
                  <a:gd name="connsiteX133" fmla="*/ 3240086 w 3599327"/>
                  <a:gd name="connsiteY133" fmla="*/ 548815 h 805748"/>
                  <a:gd name="connsiteX134" fmla="*/ 3203791 w 3599327"/>
                  <a:gd name="connsiteY134" fmla="*/ 560666 h 805748"/>
                  <a:gd name="connsiteX135" fmla="*/ 3186014 w 3599327"/>
                  <a:gd name="connsiteY135" fmla="*/ 525112 h 805748"/>
                  <a:gd name="connsiteX136" fmla="*/ 3142313 w 3599327"/>
                  <a:gd name="connsiteY136" fmla="*/ 514002 h 805748"/>
                  <a:gd name="connsiteX137" fmla="*/ 3147498 w 3599327"/>
                  <a:gd name="connsiteY137" fmla="*/ 548074 h 805748"/>
                  <a:gd name="connsiteX138" fmla="*/ 3173423 w 3599327"/>
                  <a:gd name="connsiteY138" fmla="*/ 594738 h 805748"/>
                  <a:gd name="connsiteX139" fmla="*/ 3208976 w 3599327"/>
                  <a:gd name="connsiteY139" fmla="*/ 639181 h 805748"/>
                  <a:gd name="connsiteX140" fmla="*/ 3230457 w 3599327"/>
                  <a:gd name="connsiteY140" fmla="*/ 653254 h 805748"/>
                  <a:gd name="connsiteX141" fmla="*/ 3257122 w 3599327"/>
                  <a:gd name="connsiteY141" fmla="*/ 655476 h 805748"/>
                  <a:gd name="connsiteX142" fmla="*/ 3342303 w 3599327"/>
                  <a:gd name="connsiteY142" fmla="*/ 714733 h 805748"/>
                  <a:gd name="connsiteX143" fmla="*/ 3351932 w 3599327"/>
                  <a:gd name="connsiteY143" fmla="*/ 728065 h 805748"/>
                  <a:gd name="connsiteX144" fmla="*/ 3439336 w 3599327"/>
                  <a:gd name="connsiteY144" fmla="*/ 787322 h 805748"/>
                  <a:gd name="connsiteX145" fmla="*/ 3459335 w 3599327"/>
                  <a:gd name="connsiteY145" fmla="*/ 790284 h 805748"/>
                  <a:gd name="connsiteX146" fmla="*/ 3584514 w 3599327"/>
                  <a:gd name="connsiteY146" fmla="*/ 802876 h 805748"/>
                  <a:gd name="connsiteX147" fmla="*/ 3599328 w 3599327"/>
                  <a:gd name="connsiteY147" fmla="*/ 791766 h 805748"/>
                  <a:gd name="connsiteX148" fmla="*/ 3511924 w 3599327"/>
                  <a:gd name="connsiteY148" fmla="*/ 692511 h 805748"/>
                  <a:gd name="connsiteX149" fmla="*/ 193567 w 3599327"/>
                  <a:gd name="connsiteY149" fmla="*/ 725843 h 805748"/>
                  <a:gd name="connsiteX150" fmla="*/ 215048 w 3599327"/>
                  <a:gd name="connsiteY150" fmla="*/ 691030 h 805748"/>
                  <a:gd name="connsiteX151" fmla="*/ 193567 w 3599327"/>
                  <a:gd name="connsiteY151" fmla="*/ 725843 h 805748"/>
                  <a:gd name="connsiteX152" fmla="*/ 730578 w 3599327"/>
                  <a:gd name="connsiteY152" fmla="*/ 336232 h 805748"/>
                  <a:gd name="connsiteX153" fmla="*/ 703172 w 3599327"/>
                  <a:gd name="connsiteY153" fmla="*/ 359194 h 805748"/>
                  <a:gd name="connsiteX154" fmla="*/ 686877 w 3599327"/>
                  <a:gd name="connsiteY154" fmla="*/ 336973 h 805748"/>
                  <a:gd name="connsiteX155" fmla="*/ 715764 w 3599327"/>
                  <a:gd name="connsiteY155" fmla="*/ 322159 h 805748"/>
                  <a:gd name="connsiteX156" fmla="*/ 730578 w 3599327"/>
                  <a:gd name="connsiteY156" fmla="*/ 336232 h 805748"/>
                  <a:gd name="connsiteX157" fmla="*/ 1155002 w 3599327"/>
                  <a:gd name="connsiteY157" fmla="*/ 194017 h 805748"/>
                  <a:gd name="connsiteX158" fmla="*/ 1111300 w 3599327"/>
                  <a:gd name="connsiteY158" fmla="*/ 215498 h 805748"/>
                  <a:gd name="connsiteX159" fmla="*/ 1087598 w 3599327"/>
                  <a:gd name="connsiteY159" fmla="*/ 204387 h 805748"/>
                  <a:gd name="connsiteX160" fmla="*/ 1112041 w 3599327"/>
                  <a:gd name="connsiteY160" fmla="*/ 165130 h 805748"/>
                  <a:gd name="connsiteX161" fmla="*/ 1155002 w 3599327"/>
                  <a:gd name="connsiteY161" fmla="*/ 194017 h 80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3599327" h="805748">
                    <a:moveTo>
                      <a:pt x="3511924" y="692511"/>
                    </a:moveTo>
                    <a:cubicBezTo>
                      <a:pt x="3479333" y="696956"/>
                      <a:pt x="3454890" y="679179"/>
                      <a:pt x="3439336" y="650291"/>
                    </a:cubicBezTo>
                    <a:cubicBezTo>
                      <a:pt x="3441557" y="628070"/>
                      <a:pt x="3435632" y="608071"/>
                      <a:pt x="3426003" y="588072"/>
                    </a:cubicBezTo>
                    <a:cubicBezTo>
                      <a:pt x="3404522" y="542889"/>
                      <a:pt x="3365265" y="526594"/>
                      <a:pt x="3320823" y="543630"/>
                    </a:cubicBezTo>
                    <a:cubicBezTo>
                      <a:pt x="3288232" y="543630"/>
                      <a:pt x="3267492" y="526594"/>
                      <a:pt x="3254900" y="497706"/>
                    </a:cubicBezTo>
                    <a:cubicBezTo>
                      <a:pt x="3249715" y="438450"/>
                      <a:pt x="3209717" y="397711"/>
                      <a:pt x="3157868" y="404377"/>
                    </a:cubicBezTo>
                    <a:cubicBezTo>
                      <a:pt x="3107500" y="411044"/>
                      <a:pt x="3077131" y="392526"/>
                      <a:pt x="3056391" y="346602"/>
                    </a:cubicBezTo>
                    <a:cubicBezTo>
                      <a:pt x="3034911" y="299197"/>
                      <a:pt x="2988987" y="281420"/>
                      <a:pt x="2939360" y="294753"/>
                    </a:cubicBezTo>
                    <a:cubicBezTo>
                      <a:pt x="2929731" y="297716"/>
                      <a:pt x="2920102" y="301419"/>
                      <a:pt x="2909732" y="302160"/>
                    </a:cubicBezTo>
                    <a:cubicBezTo>
                      <a:pt x="2879363" y="296975"/>
                      <a:pt x="2860104" y="277717"/>
                      <a:pt x="2846772" y="251792"/>
                    </a:cubicBezTo>
                    <a:cubicBezTo>
                      <a:pt x="2837143" y="232534"/>
                      <a:pt x="2825291" y="215498"/>
                      <a:pt x="2801589" y="208831"/>
                    </a:cubicBezTo>
                    <a:cubicBezTo>
                      <a:pt x="2800848" y="214016"/>
                      <a:pt x="2799367" y="217720"/>
                      <a:pt x="2799367" y="222164"/>
                    </a:cubicBezTo>
                    <a:cubicBezTo>
                      <a:pt x="2800107" y="233274"/>
                      <a:pt x="2797144" y="249570"/>
                      <a:pt x="2788256" y="248829"/>
                    </a:cubicBezTo>
                    <a:cubicBezTo>
                      <a:pt x="2770479" y="246607"/>
                      <a:pt x="2789737" y="233274"/>
                      <a:pt x="2786775" y="225127"/>
                    </a:cubicBezTo>
                    <a:cubicBezTo>
                      <a:pt x="2783812" y="217720"/>
                      <a:pt x="2788256" y="208090"/>
                      <a:pt x="2780849" y="202165"/>
                    </a:cubicBezTo>
                    <a:cubicBezTo>
                      <a:pt x="2768257" y="205128"/>
                      <a:pt x="2768257" y="215498"/>
                      <a:pt x="2762332" y="222164"/>
                    </a:cubicBezTo>
                    <a:cubicBezTo>
                      <a:pt x="2751962" y="234015"/>
                      <a:pt x="2737147" y="234756"/>
                      <a:pt x="2723074" y="234756"/>
                    </a:cubicBezTo>
                    <a:cubicBezTo>
                      <a:pt x="2723815" y="205128"/>
                      <a:pt x="2693446" y="219201"/>
                      <a:pt x="2683076" y="206609"/>
                    </a:cubicBezTo>
                    <a:cubicBezTo>
                      <a:pt x="2663817" y="188091"/>
                      <a:pt x="2644559" y="169574"/>
                      <a:pt x="2628264" y="148093"/>
                    </a:cubicBezTo>
                    <a:cubicBezTo>
                      <a:pt x="2616413" y="132539"/>
                      <a:pt x="2600858" y="117724"/>
                      <a:pt x="2577155" y="122909"/>
                    </a:cubicBezTo>
                    <a:cubicBezTo>
                      <a:pt x="2538639" y="116243"/>
                      <a:pt x="2508269" y="148093"/>
                      <a:pt x="2470494" y="147353"/>
                    </a:cubicBezTo>
                    <a:cubicBezTo>
                      <a:pt x="2463827" y="147353"/>
                      <a:pt x="2442347" y="157723"/>
                      <a:pt x="2446051" y="174018"/>
                    </a:cubicBezTo>
                    <a:cubicBezTo>
                      <a:pt x="2433458" y="163648"/>
                      <a:pt x="2419385" y="151056"/>
                      <a:pt x="2404571" y="139946"/>
                    </a:cubicBezTo>
                    <a:cubicBezTo>
                      <a:pt x="2395683" y="133279"/>
                      <a:pt x="2379387" y="128094"/>
                      <a:pt x="2389016" y="116243"/>
                    </a:cubicBezTo>
                    <a:cubicBezTo>
                      <a:pt x="2400127" y="102910"/>
                      <a:pt x="2409015" y="116243"/>
                      <a:pt x="2417163" y="126613"/>
                    </a:cubicBezTo>
                    <a:cubicBezTo>
                      <a:pt x="2422348" y="132539"/>
                      <a:pt x="2429755" y="142908"/>
                      <a:pt x="2443088" y="135501"/>
                    </a:cubicBezTo>
                    <a:cubicBezTo>
                      <a:pt x="2431236" y="121428"/>
                      <a:pt x="2420126" y="107355"/>
                      <a:pt x="2408274" y="94022"/>
                    </a:cubicBezTo>
                    <a:cubicBezTo>
                      <a:pt x="2379387" y="61431"/>
                      <a:pt x="2340130" y="54024"/>
                      <a:pt x="2303095" y="77726"/>
                    </a:cubicBezTo>
                    <a:cubicBezTo>
                      <a:pt x="2274947" y="95503"/>
                      <a:pt x="2248282" y="94022"/>
                      <a:pt x="2220136" y="81430"/>
                    </a:cubicBezTo>
                    <a:cubicBezTo>
                      <a:pt x="2200877" y="72542"/>
                      <a:pt x="2189766" y="55505"/>
                      <a:pt x="2175693" y="40691"/>
                    </a:cubicBezTo>
                    <a:cubicBezTo>
                      <a:pt x="2134955" y="4397"/>
                      <a:pt x="2095697" y="8100"/>
                      <a:pt x="2062366" y="50320"/>
                    </a:cubicBezTo>
                    <a:cubicBezTo>
                      <a:pt x="2059403" y="52542"/>
                      <a:pt x="2057180" y="54765"/>
                      <a:pt x="2054217" y="56246"/>
                    </a:cubicBezTo>
                    <a:cubicBezTo>
                      <a:pt x="2013479" y="78467"/>
                      <a:pt x="1982369" y="34025"/>
                      <a:pt x="1942371" y="40691"/>
                    </a:cubicBezTo>
                    <a:cubicBezTo>
                      <a:pt x="1926816" y="43654"/>
                      <a:pt x="1952000" y="22914"/>
                      <a:pt x="1940149" y="15507"/>
                    </a:cubicBezTo>
                    <a:cubicBezTo>
                      <a:pt x="1914965" y="-2270"/>
                      <a:pt x="1879411" y="-6714"/>
                      <a:pt x="1856449" y="12544"/>
                    </a:cubicBezTo>
                    <a:cubicBezTo>
                      <a:pt x="1812007" y="49580"/>
                      <a:pt x="1770528" y="50320"/>
                      <a:pt x="1726085" y="14767"/>
                    </a:cubicBezTo>
                    <a:cubicBezTo>
                      <a:pt x="1717197" y="8100"/>
                      <a:pt x="1706086" y="4397"/>
                      <a:pt x="1694235" y="8841"/>
                    </a:cubicBezTo>
                    <a:cubicBezTo>
                      <a:pt x="1660903" y="5878"/>
                      <a:pt x="1634238" y="15507"/>
                      <a:pt x="1612017" y="42173"/>
                    </a:cubicBezTo>
                    <a:cubicBezTo>
                      <a:pt x="1590537" y="67357"/>
                      <a:pt x="1552020" y="71060"/>
                      <a:pt x="1519429" y="54765"/>
                    </a:cubicBezTo>
                    <a:cubicBezTo>
                      <a:pt x="1505355" y="48098"/>
                      <a:pt x="1492023" y="39950"/>
                      <a:pt x="1478690" y="32543"/>
                    </a:cubicBezTo>
                    <a:cubicBezTo>
                      <a:pt x="1466839" y="21433"/>
                      <a:pt x="1452765" y="20692"/>
                      <a:pt x="1438692" y="23655"/>
                    </a:cubicBezTo>
                    <a:cubicBezTo>
                      <a:pt x="1404619" y="29581"/>
                      <a:pt x="1385361" y="52542"/>
                      <a:pt x="1371288" y="82171"/>
                    </a:cubicBezTo>
                    <a:cubicBezTo>
                      <a:pt x="1357955" y="99207"/>
                      <a:pt x="1340919" y="101429"/>
                      <a:pt x="1319438" y="97725"/>
                    </a:cubicBezTo>
                    <a:cubicBezTo>
                      <a:pt x="1302402" y="94763"/>
                      <a:pt x="1287588" y="88096"/>
                      <a:pt x="1272033" y="81430"/>
                    </a:cubicBezTo>
                    <a:cubicBezTo>
                      <a:pt x="1234257" y="65134"/>
                      <a:pt x="1192778" y="74764"/>
                      <a:pt x="1172779" y="103651"/>
                    </a:cubicBezTo>
                    <a:cubicBezTo>
                      <a:pt x="1137966" y="153278"/>
                      <a:pt x="1115004" y="159204"/>
                      <a:pt x="1055007" y="143649"/>
                    </a:cubicBezTo>
                    <a:cubicBezTo>
                      <a:pt x="1030563" y="136983"/>
                      <a:pt x="1005380" y="155500"/>
                      <a:pt x="977974" y="148093"/>
                    </a:cubicBezTo>
                    <a:cubicBezTo>
                      <a:pt x="970567" y="145871"/>
                      <a:pt x="961678" y="158463"/>
                      <a:pt x="956493" y="167352"/>
                    </a:cubicBezTo>
                    <a:cubicBezTo>
                      <a:pt x="952789" y="174018"/>
                      <a:pt x="948345" y="180684"/>
                      <a:pt x="943901" y="187351"/>
                    </a:cubicBezTo>
                    <a:cubicBezTo>
                      <a:pt x="910570" y="216979"/>
                      <a:pt x="874275" y="224386"/>
                      <a:pt x="831314" y="211794"/>
                    </a:cubicBezTo>
                    <a:cubicBezTo>
                      <a:pt x="792057" y="200683"/>
                      <a:pt x="751318" y="222164"/>
                      <a:pt x="733541" y="259940"/>
                    </a:cubicBezTo>
                    <a:cubicBezTo>
                      <a:pt x="723171" y="281420"/>
                      <a:pt x="707616" y="294753"/>
                      <a:pt x="690580" y="310308"/>
                    </a:cubicBezTo>
                    <a:cubicBezTo>
                      <a:pt x="669100" y="328825"/>
                      <a:pt x="647619" y="307345"/>
                      <a:pt x="627620" y="317715"/>
                    </a:cubicBezTo>
                    <a:cubicBezTo>
                      <a:pt x="575771" y="316233"/>
                      <a:pt x="550587" y="333270"/>
                      <a:pt x="534291" y="380675"/>
                    </a:cubicBezTo>
                    <a:cubicBezTo>
                      <a:pt x="520959" y="418451"/>
                      <a:pt x="488368" y="438450"/>
                      <a:pt x="444666" y="436968"/>
                    </a:cubicBezTo>
                    <a:cubicBezTo>
                      <a:pt x="420223" y="436228"/>
                      <a:pt x="390595" y="423636"/>
                      <a:pt x="384669" y="464374"/>
                    </a:cubicBezTo>
                    <a:cubicBezTo>
                      <a:pt x="383188" y="473263"/>
                      <a:pt x="375781" y="465856"/>
                      <a:pt x="370596" y="466596"/>
                    </a:cubicBezTo>
                    <a:cubicBezTo>
                      <a:pt x="358745" y="468078"/>
                      <a:pt x="348375" y="471041"/>
                      <a:pt x="346153" y="485114"/>
                    </a:cubicBezTo>
                    <a:cubicBezTo>
                      <a:pt x="346893" y="496965"/>
                      <a:pt x="358004" y="504372"/>
                      <a:pt x="362448" y="519927"/>
                    </a:cubicBezTo>
                    <a:cubicBezTo>
                      <a:pt x="346893" y="504372"/>
                      <a:pt x="335782" y="511039"/>
                      <a:pt x="327635" y="522890"/>
                    </a:cubicBezTo>
                    <a:cubicBezTo>
                      <a:pt x="309117" y="548815"/>
                      <a:pt x="283933" y="559185"/>
                      <a:pt x="252083" y="558444"/>
                    </a:cubicBezTo>
                    <a:cubicBezTo>
                      <a:pt x="238750" y="557703"/>
                      <a:pt x="225418" y="560666"/>
                      <a:pt x="215048" y="571036"/>
                    </a:cubicBezTo>
                    <a:cubicBezTo>
                      <a:pt x="195790" y="587331"/>
                      <a:pt x="171346" y="599183"/>
                      <a:pt x="166161" y="628070"/>
                    </a:cubicBezTo>
                    <a:cubicBezTo>
                      <a:pt x="153569" y="695474"/>
                      <a:pt x="138014" y="711029"/>
                      <a:pt x="72092" y="719918"/>
                    </a:cubicBezTo>
                    <a:cubicBezTo>
                      <a:pt x="46908" y="722880"/>
                      <a:pt x="27649" y="734732"/>
                      <a:pt x="12835" y="753990"/>
                    </a:cubicBezTo>
                    <a:cubicBezTo>
                      <a:pt x="6169" y="762878"/>
                      <a:pt x="-6423" y="773248"/>
                      <a:pt x="3947" y="785840"/>
                    </a:cubicBezTo>
                    <a:cubicBezTo>
                      <a:pt x="12835" y="796951"/>
                      <a:pt x="26168" y="802136"/>
                      <a:pt x="39501" y="793988"/>
                    </a:cubicBezTo>
                    <a:cubicBezTo>
                      <a:pt x="45426" y="790284"/>
                      <a:pt x="52833" y="785100"/>
                      <a:pt x="58018" y="789544"/>
                    </a:cubicBezTo>
                    <a:cubicBezTo>
                      <a:pt x="92831" y="815468"/>
                      <a:pt x="132089" y="802136"/>
                      <a:pt x="169124" y="803617"/>
                    </a:cubicBezTo>
                    <a:cubicBezTo>
                      <a:pt x="226899" y="805839"/>
                      <a:pt x="242454" y="787322"/>
                      <a:pt x="235787" y="731028"/>
                    </a:cubicBezTo>
                    <a:cubicBezTo>
                      <a:pt x="234306" y="720658"/>
                      <a:pt x="236528" y="703622"/>
                      <a:pt x="239491" y="705103"/>
                    </a:cubicBezTo>
                    <a:cubicBezTo>
                      <a:pt x="266156" y="714733"/>
                      <a:pt x="269860" y="682142"/>
                      <a:pt x="289118" y="680660"/>
                    </a:cubicBezTo>
                    <a:cubicBezTo>
                      <a:pt x="303932" y="680660"/>
                      <a:pt x="318006" y="678438"/>
                      <a:pt x="332820" y="677697"/>
                    </a:cubicBezTo>
                    <a:cubicBezTo>
                      <a:pt x="390595" y="673994"/>
                      <a:pt x="414297" y="654736"/>
                      <a:pt x="430593" y="599183"/>
                    </a:cubicBezTo>
                    <a:cubicBezTo>
                      <a:pt x="458740" y="573258"/>
                      <a:pt x="481701" y="542148"/>
                      <a:pt x="529107" y="550296"/>
                    </a:cubicBezTo>
                    <a:cubicBezTo>
                      <a:pt x="558735" y="555481"/>
                      <a:pt x="586141" y="537704"/>
                      <a:pt x="600214" y="508817"/>
                    </a:cubicBezTo>
                    <a:cubicBezTo>
                      <a:pt x="608362" y="491780"/>
                      <a:pt x="614288" y="473263"/>
                      <a:pt x="586882" y="466596"/>
                    </a:cubicBezTo>
                    <a:cubicBezTo>
                      <a:pt x="582437" y="465115"/>
                      <a:pt x="577993" y="464374"/>
                      <a:pt x="577993" y="458449"/>
                    </a:cubicBezTo>
                    <a:cubicBezTo>
                      <a:pt x="577993" y="454745"/>
                      <a:pt x="580956" y="452523"/>
                      <a:pt x="583919" y="451042"/>
                    </a:cubicBezTo>
                    <a:cubicBezTo>
                      <a:pt x="590585" y="448079"/>
                      <a:pt x="594289" y="450301"/>
                      <a:pt x="596511" y="456967"/>
                    </a:cubicBezTo>
                    <a:cubicBezTo>
                      <a:pt x="602436" y="475485"/>
                      <a:pt x="612806" y="468819"/>
                      <a:pt x="621695" y="460671"/>
                    </a:cubicBezTo>
                    <a:cubicBezTo>
                      <a:pt x="643916" y="441412"/>
                      <a:pt x="669841" y="438450"/>
                      <a:pt x="697246" y="440672"/>
                    </a:cubicBezTo>
                    <a:cubicBezTo>
                      <a:pt x="747615" y="448079"/>
                      <a:pt x="785390" y="433265"/>
                      <a:pt x="804648" y="381415"/>
                    </a:cubicBezTo>
                    <a:cubicBezTo>
                      <a:pt x="812797" y="359194"/>
                      <a:pt x="832055" y="349565"/>
                      <a:pt x="855017" y="346602"/>
                    </a:cubicBezTo>
                    <a:cubicBezTo>
                      <a:pt x="872053" y="344380"/>
                      <a:pt x="888348" y="348084"/>
                      <a:pt x="905385" y="350306"/>
                    </a:cubicBezTo>
                    <a:cubicBezTo>
                      <a:pt x="942420" y="355491"/>
                      <a:pt x="975011" y="348084"/>
                      <a:pt x="996491" y="314011"/>
                    </a:cubicBezTo>
                    <a:cubicBezTo>
                      <a:pt x="1017972" y="277717"/>
                      <a:pt x="1063155" y="261421"/>
                      <a:pt x="1105375" y="274754"/>
                    </a:cubicBezTo>
                    <a:cubicBezTo>
                      <a:pt x="1143892" y="287346"/>
                      <a:pt x="1175742" y="278457"/>
                      <a:pt x="1202407" y="248089"/>
                    </a:cubicBezTo>
                    <a:cubicBezTo>
                      <a:pt x="1240924" y="202906"/>
                      <a:pt x="1257960" y="199202"/>
                      <a:pt x="1313513" y="219942"/>
                    </a:cubicBezTo>
                    <a:cubicBezTo>
                      <a:pt x="1335734" y="228090"/>
                      <a:pt x="1359437" y="238459"/>
                      <a:pt x="1383880" y="224386"/>
                    </a:cubicBezTo>
                    <a:cubicBezTo>
                      <a:pt x="1397953" y="202165"/>
                      <a:pt x="1398694" y="181425"/>
                      <a:pt x="1383880" y="158463"/>
                    </a:cubicBezTo>
                    <a:cubicBezTo>
                      <a:pt x="1380176" y="152538"/>
                      <a:pt x="1366103" y="142168"/>
                      <a:pt x="1381658" y="134020"/>
                    </a:cubicBezTo>
                    <a:cubicBezTo>
                      <a:pt x="1392768" y="128094"/>
                      <a:pt x="1403879" y="114021"/>
                      <a:pt x="1417952" y="120687"/>
                    </a:cubicBezTo>
                    <a:cubicBezTo>
                      <a:pt x="1429063" y="126613"/>
                      <a:pt x="1419433" y="139205"/>
                      <a:pt x="1417952" y="148093"/>
                    </a:cubicBezTo>
                    <a:cubicBezTo>
                      <a:pt x="1415730" y="169574"/>
                      <a:pt x="1419433" y="182166"/>
                      <a:pt x="1444618" y="172537"/>
                    </a:cubicBezTo>
                    <a:cubicBezTo>
                      <a:pt x="1457210" y="167352"/>
                      <a:pt x="1470542" y="167352"/>
                      <a:pt x="1484616" y="168092"/>
                    </a:cubicBezTo>
                    <a:cubicBezTo>
                      <a:pt x="1497207" y="168833"/>
                      <a:pt x="1508318" y="173277"/>
                      <a:pt x="1519429" y="179203"/>
                    </a:cubicBezTo>
                    <a:cubicBezTo>
                      <a:pt x="1560908" y="202906"/>
                      <a:pt x="1600906" y="202165"/>
                      <a:pt x="1636460" y="168092"/>
                    </a:cubicBezTo>
                    <a:cubicBezTo>
                      <a:pt x="1652755" y="152538"/>
                      <a:pt x="1672755" y="146612"/>
                      <a:pt x="1694976" y="148093"/>
                    </a:cubicBezTo>
                    <a:cubicBezTo>
                      <a:pt x="1714234" y="148093"/>
                      <a:pt x="1728307" y="159945"/>
                      <a:pt x="1743862" y="168092"/>
                    </a:cubicBezTo>
                    <a:cubicBezTo>
                      <a:pt x="1780898" y="187351"/>
                      <a:pt x="1818673" y="191795"/>
                      <a:pt x="1853487" y="162907"/>
                    </a:cubicBezTo>
                    <a:cubicBezTo>
                      <a:pt x="1873486" y="145871"/>
                      <a:pt x="1895707" y="145131"/>
                      <a:pt x="1919409" y="148834"/>
                    </a:cubicBezTo>
                    <a:cubicBezTo>
                      <a:pt x="1934223" y="151056"/>
                      <a:pt x="1945334" y="160685"/>
                      <a:pt x="1956444" y="169574"/>
                    </a:cubicBezTo>
                    <a:cubicBezTo>
                      <a:pt x="1979406" y="187351"/>
                      <a:pt x="2004590" y="196980"/>
                      <a:pt x="2034218" y="193276"/>
                    </a:cubicBezTo>
                    <a:cubicBezTo>
                      <a:pt x="2057180" y="186610"/>
                      <a:pt x="2077920" y="176981"/>
                      <a:pt x="2089771" y="154019"/>
                    </a:cubicBezTo>
                    <a:cubicBezTo>
                      <a:pt x="2092734" y="148834"/>
                      <a:pt x="2095697" y="139946"/>
                      <a:pt x="2103845" y="147353"/>
                    </a:cubicBezTo>
                    <a:cubicBezTo>
                      <a:pt x="2120881" y="162167"/>
                      <a:pt x="2146806" y="159204"/>
                      <a:pt x="2160879" y="178462"/>
                    </a:cubicBezTo>
                    <a:cubicBezTo>
                      <a:pt x="2200136" y="223645"/>
                      <a:pt x="2245319" y="234015"/>
                      <a:pt x="2298650" y="202906"/>
                    </a:cubicBezTo>
                    <a:cubicBezTo>
                      <a:pt x="2323834" y="188832"/>
                      <a:pt x="2346796" y="199202"/>
                      <a:pt x="2366795" y="215498"/>
                    </a:cubicBezTo>
                    <a:cubicBezTo>
                      <a:pt x="2384572" y="229571"/>
                      <a:pt x="2400127" y="245866"/>
                      <a:pt x="2411978" y="265125"/>
                    </a:cubicBezTo>
                    <a:cubicBezTo>
                      <a:pt x="2416422" y="272532"/>
                      <a:pt x="2422348" y="282902"/>
                      <a:pt x="2431977" y="280680"/>
                    </a:cubicBezTo>
                    <a:cubicBezTo>
                      <a:pt x="2451976" y="276235"/>
                      <a:pt x="2477160" y="276976"/>
                      <a:pt x="2487530" y="254755"/>
                    </a:cubicBezTo>
                    <a:cubicBezTo>
                      <a:pt x="2497159" y="234015"/>
                      <a:pt x="2516417" y="211794"/>
                      <a:pt x="2490493" y="188091"/>
                    </a:cubicBezTo>
                    <a:cubicBezTo>
                      <a:pt x="2486789" y="185129"/>
                      <a:pt x="2484567" y="178462"/>
                      <a:pt x="2491974" y="174018"/>
                    </a:cubicBezTo>
                    <a:cubicBezTo>
                      <a:pt x="2505307" y="178462"/>
                      <a:pt x="2509751" y="189573"/>
                      <a:pt x="2512714" y="202165"/>
                    </a:cubicBezTo>
                    <a:cubicBezTo>
                      <a:pt x="2516417" y="216979"/>
                      <a:pt x="2524565" y="225867"/>
                      <a:pt x="2539379" y="228830"/>
                    </a:cubicBezTo>
                    <a:cubicBezTo>
                      <a:pt x="2553453" y="236978"/>
                      <a:pt x="2577155" y="233274"/>
                      <a:pt x="2579377" y="256977"/>
                    </a:cubicBezTo>
                    <a:cubicBezTo>
                      <a:pt x="2581599" y="290309"/>
                      <a:pt x="2603821" y="309567"/>
                      <a:pt x="2627523" y="328085"/>
                    </a:cubicBezTo>
                    <a:cubicBezTo>
                      <a:pt x="2643078" y="339936"/>
                      <a:pt x="2664558" y="339195"/>
                      <a:pt x="2680854" y="354009"/>
                    </a:cubicBezTo>
                    <a:cubicBezTo>
                      <a:pt x="2694187" y="365861"/>
                      <a:pt x="2714926" y="355491"/>
                      <a:pt x="2725296" y="336973"/>
                    </a:cubicBezTo>
                    <a:cubicBezTo>
                      <a:pt x="2729740" y="329566"/>
                      <a:pt x="2726037" y="318456"/>
                      <a:pt x="2736407" y="311048"/>
                    </a:cubicBezTo>
                    <a:cubicBezTo>
                      <a:pt x="2755665" y="331048"/>
                      <a:pt x="2779368" y="345862"/>
                      <a:pt x="2791960" y="371786"/>
                    </a:cubicBezTo>
                    <a:cubicBezTo>
                      <a:pt x="2803070" y="394007"/>
                      <a:pt x="2818625" y="410303"/>
                      <a:pt x="2840846" y="421413"/>
                    </a:cubicBezTo>
                    <a:cubicBezTo>
                      <a:pt x="2889732" y="432524"/>
                      <a:pt x="2932694" y="417710"/>
                      <a:pt x="2971951" y="387341"/>
                    </a:cubicBezTo>
                    <a:cubicBezTo>
                      <a:pt x="2969729" y="394748"/>
                      <a:pt x="2963062" y="396230"/>
                      <a:pt x="2957877" y="399192"/>
                    </a:cubicBezTo>
                    <a:cubicBezTo>
                      <a:pt x="2939360" y="407340"/>
                      <a:pt x="2935656" y="418451"/>
                      <a:pt x="2953433" y="430302"/>
                    </a:cubicBezTo>
                    <a:cubicBezTo>
                      <a:pt x="2971210" y="442153"/>
                      <a:pt x="2980839" y="459189"/>
                      <a:pt x="2989728" y="477707"/>
                    </a:cubicBezTo>
                    <a:cubicBezTo>
                      <a:pt x="2999357" y="499187"/>
                      <a:pt x="3015652" y="514742"/>
                      <a:pt x="3036392" y="525112"/>
                    </a:cubicBezTo>
                    <a:cubicBezTo>
                      <a:pt x="3049725" y="531779"/>
                      <a:pt x="3064539" y="536963"/>
                      <a:pt x="3074168" y="518446"/>
                    </a:cubicBezTo>
                    <a:cubicBezTo>
                      <a:pt x="3080094" y="507335"/>
                      <a:pt x="3089723" y="505854"/>
                      <a:pt x="3100093" y="507335"/>
                    </a:cubicBezTo>
                    <a:cubicBezTo>
                      <a:pt x="3118610" y="511039"/>
                      <a:pt x="3135646" y="505854"/>
                      <a:pt x="3153424" y="502891"/>
                    </a:cubicBezTo>
                    <a:cubicBezTo>
                      <a:pt x="3176385" y="499187"/>
                      <a:pt x="3199347" y="496965"/>
                      <a:pt x="3200088" y="531038"/>
                    </a:cubicBezTo>
                    <a:cubicBezTo>
                      <a:pt x="3200088" y="537704"/>
                      <a:pt x="3206013" y="542889"/>
                      <a:pt x="3211939" y="547333"/>
                    </a:cubicBezTo>
                    <a:cubicBezTo>
                      <a:pt x="3220828" y="553259"/>
                      <a:pt x="3230457" y="547333"/>
                      <a:pt x="3240086" y="548815"/>
                    </a:cubicBezTo>
                    <a:cubicBezTo>
                      <a:pt x="3226753" y="548815"/>
                      <a:pt x="3223791" y="582146"/>
                      <a:pt x="3203791" y="560666"/>
                    </a:cubicBezTo>
                    <a:cubicBezTo>
                      <a:pt x="3195644" y="549555"/>
                      <a:pt x="3193421" y="536223"/>
                      <a:pt x="3186014" y="525112"/>
                    </a:cubicBezTo>
                    <a:cubicBezTo>
                      <a:pt x="3175645" y="508817"/>
                      <a:pt x="3157868" y="504372"/>
                      <a:pt x="3142313" y="514002"/>
                    </a:cubicBezTo>
                    <a:cubicBezTo>
                      <a:pt x="3126758" y="524371"/>
                      <a:pt x="3138609" y="538445"/>
                      <a:pt x="3147498" y="548074"/>
                    </a:cubicBezTo>
                    <a:cubicBezTo>
                      <a:pt x="3160090" y="561407"/>
                      <a:pt x="3166756" y="577702"/>
                      <a:pt x="3173423" y="594738"/>
                    </a:cubicBezTo>
                    <a:cubicBezTo>
                      <a:pt x="3183792" y="610293"/>
                      <a:pt x="3206013" y="616219"/>
                      <a:pt x="3208976" y="639181"/>
                    </a:cubicBezTo>
                    <a:cubicBezTo>
                      <a:pt x="3210458" y="646588"/>
                      <a:pt x="3221568" y="650291"/>
                      <a:pt x="3230457" y="653254"/>
                    </a:cubicBezTo>
                    <a:cubicBezTo>
                      <a:pt x="3239345" y="655476"/>
                      <a:pt x="3248234" y="656217"/>
                      <a:pt x="3257122" y="655476"/>
                    </a:cubicBezTo>
                    <a:cubicBezTo>
                      <a:pt x="3301564" y="651773"/>
                      <a:pt x="3329711" y="672512"/>
                      <a:pt x="3342303" y="714733"/>
                    </a:cubicBezTo>
                    <a:cubicBezTo>
                      <a:pt x="3343785" y="719918"/>
                      <a:pt x="3347488" y="725102"/>
                      <a:pt x="3351932" y="728065"/>
                    </a:cubicBezTo>
                    <a:cubicBezTo>
                      <a:pt x="3368227" y="766582"/>
                      <a:pt x="3394152" y="791025"/>
                      <a:pt x="3439336" y="787322"/>
                    </a:cubicBezTo>
                    <a:cubicBezTo>
                      <a:pt x="3446001" y="786581"/>
                      <a:pt x="3453409" y="787322"/>
                      <a:pt x="3459335" y="790284"/>
                    </a:cubicBezTo>
                    <a:cubicBezTo>
                      <a:pt x="3499333" y="814728"/>
                      <a:pt x="3543035" y="799173"/>
                      <a:pt x="3584514" y="802876"/>
                    </a:cubicBezTo>
                    <a:cubicBezTo>
                      <a:pt x="3591921" y="803617"/>
                      <a:pt x="3599328" y="804358"/>
                      <a:pt x="3599328" y="791766"/>
                    </a:cubicBezTo>
                    <a:cubicBezTo>
                      <a:pt x="3597846" y="728065"/>
                      <a:pt x="3556367" y="687327"/>
                      <a:pt x="3511924" y="692511"/>
                    </a:cubicBezTo>
                    <a:close/>
                    <a:moveTo>
                      <a:pt x="193567" y="725843"/>
                    </a:moveTo>
                    <a:cubicBezTo>
                      <a:pt x="191345" y="708066"/>
                      <a:pt x="199493" y="700659"/>
                      <a:pt x="215048" y="691030"/>
                    </a:cubicBezTo>
                    <a:cubicBezTo>
                      <a:pt x="214307" y="711029"/>
                      <a:pt x="204678" y="716955"/>
                      <a:pt x="193567" y="725843"/>
                    </a:cubicBezTo>
                    <a:close/>
                    <a:moveTo>
                      <a:pt x="730578" y="336232"/>
                    </a:moveTo>
                    <a:cubicBezTo>
                      <a:pt x="726874" y="348084"/>
                      <a:pt x="716505" y="356231"/>
                      <a:pt x="703172" y="359194"/>
                    </a:cubicBezTo>
                    <a:cubicBezTo>
                      <a:pt x="693543" y="354750"/>
                      <a:pt x="683914" y="346602"/>
                      <a:pt x="686877" y="336973"/>
                    </a:cubicBezTo>
                    <a:cubicBezTo>
                      <a:pt x="690580" y="325863"/>
                      <a:pt x="703913" y="321418"/>
                      <a:pt x="715764" y="322159"/>
                    </a:cubicBezTo>
                    <a:cubicBezTo>
                      <a:pt x="723171" y="322159"/>
                      <a:pt x="733541" y="327344"/>
                      <a:pt x="730578" y="336232"/>
                    </a:cubicBezTo>
                    <a:close/>
                    <a:moveTo>
                      <a:pt x="1155002" y="194017"/>
                    </a:moveTo>
                    <a:cubicBezTo>
                      <a:pt x="1152039" y="215498"/>
                      <a:pt x="1134262" y="219201"/>
                      <a:pt x="1111300" y="215498"/>
                    </a:cubicBezTo>
                    <a:cubicBezTo>
                      <a:pt x="1103153" y="215498"/>
                      <a:pt x="1083154" y="222164"/>
                      <a:pt x="1087598" y="204387"/>
                    </a:cubicBezTo>
                    <a:cubicBezTo>
                      <a:pt x="1090561" y="190314"/>
                      <a:pt x="1095005" y="161426"/>
                      <a:pt x="1112041" y="165130"/>
                    </a:cubicBezTo>
                    <a:cubicBezTo>
                      <a:pt x="1125374" y="167352"/>
                      <a:pt x="1159446" y="162167"/>
                      <a:pt x="1155002" y="1940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F0B29243-45D5-4EFA-B249-FCA1D03DF7D8}"/>
                  </a:ext>
                </a:extLst>
              </p:cNvPr>
              <p:cNvSpPr/>
              <p:nvPr/>
            </p:nvSpPr>
            <p:spPr>
              <a:xfrm>
                <a:off x="4623479" y="1131182"/>
                <a:ext cx="2097425" cy="553456"/>
              </a:xfrm>
              <a:custGeom>
                <a:avLst/>
                <a:gdLst>
                  <a:gd name="connsiteX0" fmla="*/ 2078417 w 2097425"/>
                  <a:gd name="connsiteY0" fmla="*/ 134218 h 553456"/>
                  <a:gd name="connsiteX1" fmla="*/ 2059900 w 2097425"/>
                  <a:gd name="connsiteY1" fmla="*/ 136440 h 553456"/>
                  <a:gd name="connsiteX2" fmla="*/ 2034716 w 2097425"/>
                  <a:gd name="connsiteY2" fmla="*/ 137181 h 553456"/>
                  <a:gd name="connsiteX3" fmla="*/ 2012495 w 2097425"/>
                  <a:gd name="connsiteY3" fmla="*/ 119404 h 553456"/>
                  <a:gd name="connsiteX4" fmla="*/ 2038420 w 2097425"/>
                  <a:gd name="connsiteY4" fmla="*/ 134959 h 553456"/>
                  <a:gd name="connsiteX5" fmla="*/ 2050271 w 2097425"/>
                  <a:gd name="connsiteY5" fmla="*/ 121626 h 553456"/>
                  <a:gd name="connsiteX6" fmla="*/ 1913240 w 2097425"/>
                  <a:gd name="connsiteY6" fmla="*/ 65332 h 553456"/>
                  <a:gd name="connsiteX7" fmla="*/ 1832503 w 2097425"/>
                  <a:gd name="connsiteY7" fmla="*/ 56444 h 553456"/>
                  <a:gd name="connsiteX8" fmla="*/ 1802135 w 2097425"/>
                  <a:gd name="connsiteY8" fmla="*/ 29779 h 553456"/>
                  <a:gd name="connsiteX9" fmla="*/ 1707324 w 2097425"/>
                  <a:gd name="connsiteY9" fmla="*/ 34964 h 553456"/>
                  <a:gd name="connsiteX10" fmla="*/ 1673252 w 2097425"/>
                  <a:gd name="connsiteY10" fmla="*/ 48296 h 553456"/>
                  <a:gd name="connsiteX11" fmla="*/ 1618440 w 2097425"/>
                  <a:gd name="connsiteY11" fmla="*/ 34223 h 553456"/>
                  <a:gd name="connsiteX12" fmla="*/ 1613995 w 2097425"/>
                  <a:gd name="connsiteY12" fmla="*/ 34223 h 553456"/>
                  <a:gd name="connsiteX13" fmla="*/ 1616218 w 2097425"/>
                  <a:gd name="connsiteY13" fmla="*/ 38667 h 553456"/>
                  <a:gd name="connsiteX14" fmla="*/ 1585849 w 2097425"/>
                  <a:gd name="connsiteY14" fmla="*/ 39408 h 553456"/>
                  <a:gd name="connsiteX15" fmla="*/ 1589552 w 2097425"/>
                  <a:gd name="connsiteY15" fmla="*/ 15705 h 553456"/>
                  <a:gd name="connsiteX16" fmla="*/ 1591034 w 2097425"/>
                  <a:gd name="connsiteY16" fmla="*/ 16446 h 553456"/>
                  <a:gd name="connsiteX17" fmla="*/ 1590293 w 2097425"/>
                  <a:gd name="connsiteY17" fmla="*/ 11261 h 553456"/>
                  <a:gd name="connsiteX18" fmla="*/ 1568072 w 2097425"/>
                  <a:gd name="connsiteY18" fmla="*/ 891 h 553456"/>
                  <a:gd name="connsiteX19" fmla="*/ 1505112 w 2097425"/>
                  <a:gd name="connsiteY19" fmla="*/ 17927 h 553456"/>
                  <a:gd name="connsiteX20" fmla="*/ 1411783 w 2097425"/>
                  <a:gd name="connsiteY20" fmla="*/ 20890 h 553456"/>
                  <a:gd name="connsiteX21" fmla="*/ 1359193 w 2097425"/>
                  <a:gd name="connsiteY21" fmla="*/ 150 h 553456"/>
                  <a:gd name="connsiteX22" fmla="*/ 1305862 w 2097425"/>
                  <a:gd name="connsiteY22" fmla="*/ 16446 h 553456"/>
                  <a:gd name="connsiteX23" fmla="*/ 1191053 w 2097425"/>
                  <a:gd name="connsiteY23" fmla="*/ 29779 h 553456"/>
                  <a:gd name="connsiteX24" fmla="*/ 1165869 w 2097425"/>
                  <a:gd name="connsiteY24" fmla="*/ 21631 h 553456"/>
                  <a:gd name="connsiteX25" fmla="*/ 1089577 w 2097425"/>
                  <a:gd name="connsiteY25" fmla="*/ 53481 h 553456"/>
                  <a:gd name="connsiteX26" fmla="*/ 1061430 w 2097425"/>
                  <a:gd name="connsiteY26" fmla="*/ 76443 h 553456"/>
                  <a:gd name="connsiteX27" fmla="*/ 999951 w 2097425"/>
                  <a:gd name="connsiteY27" fmla="*/ 69036 h 553456"/>
                  <a:gd name="connsiteX28" fmla="*/ 888846 w 2097425"/>
                  <a:gd name="connsiteY28" fmla="*/ 96442 h 553456"/>
                  <a:gd name="connsiteX29" fmla="*/ 805146 w 2097425"/>
                  <a:gd name="connsiteY29" fmla="*/ 123848 h 553456"/>
                  <a:gd name="connsiteX30" fmla="*/ 700707 w 2097425"/>
                  <a:gd name="connsiteY30" fmla="*/ 141625 h 553456"/>
                  <a:gd name="connsiteX31" fmla="*/ 608118 w 2097425"/>
                  <a:gd name="connsiteY31" fmla="*/ 192734 h 553456"/>
                  <a:gd name="connsiteX32" fmla="*/ 499976 w 2097425"/>
                  <a:gd name="connsiteY32" fmla="*/ 241620 h 553456"/>
                  <a:gd name="connsiteX33" fmla="*/ 410350 w 2097425"/>
                  <a:gd name="connsiteY33" fmla="*/ 278655 h 553456"/>
                  <a:gd name="connsiteX34" fmla="*/ 317022 w 2097425"/>
                  <a:gd name="connsiteY34" fmla="*/ 338653 h 553456"/>
                  <a:gd name="connsiteX35" fmla="*/ 255543 w 2097425"/>
                  <a:gd name="connsiteY35" fmla="*/ 383836 h 553456"/>
                  <a:gd name="connsiteX36" fmla="*/ 153326 w 2097425"/>
                  <a:gd name="connsiteY36" fmla="*/ 426056 h 553456"/>
                  <a:gd name="connsiteX37" fmla="*/ 171844 w 2097425"/>
                  <a:gd name="connsiteY37" fmla="*/ 465313 h 553456"/>
                  <a:gd name="connsiteX38" fmla="*/ 137030 w 2097425"/>
                  <a:gd name="connsiteY38" fmla="*/ 471979 h 553456"/>
                  <a:gd name="connsiteX39" fmla="*/ 67404 w 2097425"/>
                  <a:gd name="connsiteY39" fmla="*/ 503830 h 553456"/>
                  <a:gd name="connsiteX40" fmla="*/ 26665 w 2097425"/>
                  <a:gd name="connsiteY40" fmla="*/ 522347 h 553456"/>
                  <a:gd name="connsiteX41" fmla="*/ 0 w 2097425"/>
                  <a:gd name="connsiteY41" fmla="*/ 553457 h 553456"/>
                  <a:gd name="connsiteX42" fmla="*/ 55553 w 2097425"/>
                  <a:gd name="connsiteY42" fmla="*/ 553457 h 553456"/>
                  <a:gd name="connsiteX43" fmla="*/ 182954 w 2097425"/>
                  <a:gd name="connsiteY43" fmla="*/ 552716 h 553456"/>
                  <a:gd name="connsiteX44" fmla="*/ 228878 w 2097425"/>
                  <a:gd name="connsiteY44" fmla="*/ 523829 h 553456"/>
                  <a:gd name="connsiteX45" fmla="*/ 248136 w 2097425"/>
                  <a:gd name="connsiteY45" fmla="*/ 523088 h 553456"/>
                  <a:gd name="connsiteX46" fmla="*/ 331095 w 2097425"/>
                  <a:gd name="connsiteY46" fmla="*/ 496423 h 553456"/>
                  <a:gd name="connsiteX47" fmla="*/ 389611 w 2097425"/>
                  <a:gd name="connsiteY47" fmla="*/ 428278 h 553456"/>
                  <a:gd name="connsiteX48" fmla="*/ 387389 w 2097425"/>
                  <a:gd name="connsiteY48" fmla="*/ 423834 h 553456"/>
                  <a:gd name="connsiteX49" fmla="*/ 459977 w 2097425"/>
                  <a:gd name="connsiteY49" fmla="*/ 389761 h 553456"/>
                  <a:gd name="connsiteX50" fmla="*/ 558491 w 2097425"/>
                  <a:gd name="connsiteY50" fmla="*/ 346060 h 553456"/>
                  <a:gd name="connsiteX51" fmla="*/ 642932 w 2097425"/>
                  <a:gd name="connsiteY51" fmla="*/ 304580 h 553456"/>
                  <a:gd name="connsiteX52" fmla="*/ 743667 w 2097425"/>
                  <a:gd name="connsiteY52" fmla="*/ 263841 h 553456"/>
                  <a:gd name="connsiteX53" fmla="*/ 788851 w 2097425"/>
                  <a:gd name="connsiteY53" fmla="*/ 246805 h 553456"/>
                  <a:gd name="connsiteX54" fmla="*/ 802924 w 2097425"/>
                  <a:gd name="connsiteY54" fmla="*/ 243842 h 553456"/>
                  <a:gd name="connsiteX55" fmla="*/ 831811 w 2097425"/>
                  <a:gd name="connsiteY55" fmla="*/ 238657 h 553456"/>
                  <a:gd name="connsiteX56" fmla="*/ 874032 w 2097425"/>
                  <a:gd name="connsiteY56" fmla="*/ 247546 h 553456"/>
                  <a:gd name="connsiteX57" fmla="*/ 933288 w 2097425"/>
                  <a:gd name="connsiteY57" fmla="*/ 219399 h 553456"/>
                  <a:gd name="connsiteX58" fmla="*/ 1019210 w 2097425"/>
                  <a:gd name="connsiteY58" fmla="*/ 196437 h 553456"/>
                  <a:gd name="connsiteX59" fmla="*/ 1061430 w 2097425"/>
                  <a:gd name="connsiteY59" fmla="*/ 205326 h 553456"/>
                  <a:gd name="connsiteX60" fmla="*/ 1071059 w 2097425"/>
                  <a:gd name="connsiteY60" fmla="*/ 200881 h 553456"/>
                  <a:gd name="connsiteX61" fmla="*/ 1085873 w 2097425"/>
                  <a:gd name="connsiteY61" fmla="*/ 154958 h 553456"/>
                  <a:gd name="connsiteX62" fmla="*/ 1093280 w 2097425"/>
                  <a:gd name="connsiteY62" fmla="*/ 104590 h 553456"/>
                  <a:gd name="connsiteX63" fmla="*/ 1131056 w 2097425"/>
                  <a:gd name="connsiteY63" fmla="*/ 100146 h 553456"/>
                  <a:gd name="connsiteX64" fmla="*/ 1128834 w 2097425"/>
                  <a:gd name="connsiteY64" fmla="*/ 126070 h 553456"/>
                  <a:gd name="connsiteX65" fmla="*/ 1126612 w 2097425"/>
                  <a:gd name="connsiteY65" fmla="*/ 155698 h 553456"/>
                  <a:gd name="connsiteX66" fmla="*/ 1179943 w 2097425"/>
                  <a:gd name="connsiteY66" fmla="*/ 144588 h 553456"/>
                  <a:gd name="connsiteX67" fmla="*/ 1336972 w 2097425"/>
                  <a:gd name="connsiteY67" fmla="*/ 138662 h 553456"/>
                  <a:gd name="connsiteX68" fmla="*/ 1355490 w 2097425"/>
                  <a:gd name="connsiteY68" fmla="*/ 124589 h 553456"/>
                  <a:gd name="connsiteX69" fmla="*/ 1416968 w 2097425"/>
                  <a:gd name="connsiteY69" fmla="*/ 143847 h 553456"/>
                  <a:gd name="connsiteX70" fmla="*/ 1511038 w 2097425"/>
                  <a:gd name="connsiteY70" fmla="*/ 137922 h 553456"/>
                  <a:gd name="connsiteX71" fmla="*/ 1556962 w 2097425"/>
                  <a:gd name="connsiteY71" fmla="*/ 124589 h 553456"/>
                  <a:gd name="connsiteX72" fmla="*/ 1613995 w 2097425"/>
                  <a:gd name="connsiteY72" fmla="*/ 158661 h 553456"/>
                  <a:gd name="connsiteX73" fmla="*/ 1647327 w 2097425"/>
                  <a:gd name="connsiteY73" fmla="*/ 165328 h 553456"/>
                  <a:gd name="connsiteX74" fmla="*/ 1724361 w 2097425"/>
                  <a:gd name="connsiteY74" fmla="*/ 121626 h 553456"/>
                  <a:gd name="connsiteX75" fmla="*/ 1743619 w 2097425"/>
                  <a:gd name="connsiteY75" fmla="*/ 125330 h 553456"/>
                  <a:gd name="connsiteX76" fmla="*/ 1756952 w 2097425"/>
                  <a:gd name="connsiteY76" fmla="*/ 135699 h 553456"/>
                  <a:gd name="connsiteX77" fmla="*/ 1784358 w 2097425"/>
                  <a:gd name="connsiteY77" fmla="*/ 148291 h 553456"/>
                  <a:gd name="connsiteX78" fmla="*/ 1903611 w 2097425"/>
                  <a:gd name="connsiteY78" fmla="*/ 188289 h 553456"/>
                  <a:gd name="connsiteX79" fmla="*/ 1987311 w 2097425"/>
                  <a:gd name="connsiteY79" fmla="*/ 207548 h 553456"/>
                  <a:gd name="connsiteX80" fmla="*/ 2016198 w 2097425"/>
                  <a:gd name="connsiteY80" fmla="*/ 240880 h 553456"/>
                  <a:gd name="connsiteX81" fmla="*/ 2048789 w 2097425"/>
                  <a:gd name="connsiteY81" fmla="*/ 250509 h 553456"/>
                  <a:gd name="connsiteX82" fmla="*/ 2095453 w 2097425"/>
                  <a:gd name="connsiteY82" fmla="*/ 203104 h 553456"/>
                  <a:gd name="connsiteX83" fmla="*/ 2078417 w 2097425"/>
                  <a:gd name="connsiteY83" fmla="*/ 134218 h 553456"/>
                  <a:gd name="connsiteX84" fmla="*/ 385907 w 2097425"/>
                  <a:gd name="connsiteY84" fmla="*/ 423093 h 553456"/>
                  <a:gd name="connsiteX85" fmla="*/ 385907 w 2097425"/>
                  <a:gd name="connsiteY85" fmla="*/ 423093 h 553456"/>
                  <a:gd name="connsiteX86" fmla="*/ 385907 w 2097425"/>
                  <a:gd name="connsiteY86" fmla="*/ 423093 h 553456"/>
                  <a:gd name="connsiteX87" fmla="*/ 385907 w 2097425"/>
                  <a:gd name="connsiteY87" fmla="*/ 423093 h 553456"/>
                  <a:gd name="connsiteX88" fmla="*/ 383685 w 2097425"/>
                  <a:gd name="connsiteY88" fmla="*/ 423834 h 553456"/>
                  <a:gd name="connsiteX89" fmla="*/ 349613 w 2097425"/>
                  <a:gd name="connsiteY89" fmla="*/ 423834 h 553456"/>
                  <a:gd name="connsiteX90" fmla="*/ 353316 w 2097425"/>
                  <a:gd name="connsiteY90" fmla="*/ 407538 h 553456"/>
                  <a:gd name="connsiteX91" fmla="*/ 383685 w 2097425"/>
                  <a:gd name="connsiteY91" fmla="*/ 391983 h 553456"/>
                  <a:gd name="connsiteX92" fmla="*/ 385907 w 2097425"/>
                  <a:gd name="connsiteY92" fmla="*/ 423093 h 553456"/>
                  <a:gd name="connsiteX93" fmla="*/ 478495 w 2097425"/>
                  <a:gd name="connsiteY93" fmla="*/ 325320 h 553456"/>
                  <a:gd name="connsiteX94" fmla="*/ 461459 w 2097425"/>
                  <a:gd name="connsiteY94" fmla="*/ 305321 h 553456"/>
                  <a:gd name="connsiteX95" fmla="*/ 488124 w 2097425"/>
                  <a:gd name="connsiteY95" fmla="*/ 291988 h 553456"/>
                  <a:gd name="connsiteX96" fmla="*/ 504420 w 2097425"/>
                  <a:gd name="connsiteY96" fmla="*/ 306802 h 553456"/>
                  <a:gd name="connsiteX97" fmla="*/ 478495 w 2097425"/>
                  <a:gd name="connsiteY97" fmla="*/ 325320 h 553456"/>
                  <a:gd name="connsiteX98" fmla="*/ 885142 w 2097425"/>
                  <a:gd name="connsiteY98" fmla="*/ 177179 h 553456"/>
                  <a:gd name="connsiteX99" fmla="*/ 849588 w 2097425"/>
                  <a:gd name="connsiteY99" fmla="*/ 197178 h 553456"/>
                  <a:gd name="connsiteX100" fmla="*/ 826626 w 2097425"/>
                  <a:gd name="connsiteY100" fmla="*/ 183845 h 553456"/>
                  <a:gd name="connsiteX101" fmla="*/ 848847 w 2097425"/>
                  <a:gd name="connsiteY101" fmla="*/ 151995 h 553456"/>
                  <a:gd name="connsiteX102" fmla="*/ 885142 w 2097425"/>
                  <a:gd name="connsiteY102" fmla="*/ 177179 h 55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2097425" h="553456">
                    <a:moveTo>
                      <a:pt x="2078417" y="134218"/>
                    </a:moveTo>
                    <a:cubicBezTo>
                      <a:pt x="2079158" y="127552"/>
                      <a:pt x="2064344" y="129774"/>
                      <a:pt x="2059900" y="136440"/>
                    </a:cubicBezTo>
                    <a:cubicBezTo>
                      <a:pt x="2051011" y="149773"/>
                      <a:pt x="2043604" y="147551"/>
                      <a:pt x="2034716" y="137181"/>
                    </a:cubicBezTo>
                    <a:cubicBezTo>
                      <a:pt x="2028790" y="129774"/>
                      <a:pt x="2019161" y="126811"/>
                      <a:pt x="2012495" y="119404"/>
                    </a:cubicBezTo>
                    <a:cubicBezTo>
                      <a:pt x="2022865" y="123107"/>
                      <a:pt x="2028790" y="133477"/>
                      <a:pt x="2038420" y="134959"/>
                    </a:cubicBezTo>
                    <a:cubicBezTo>
                      <a:pt x="2048049" y="137181"/>
                      <a:pt x="2053234" y="133477"/>
                      <a:pt x="2050271" y="121626"/>
                    </a:cubicBezTo>
                    <a:cubicBezTo>
                      <a:pt x="2034716" y="66814"/>
                      <a:pt x="1964349" y="37926"/>
                      <a:pt x="1913240" y="65332"/>
                    </a:cubicBezTo>
                    <a:cubicBezTo>
                      <a:pt x="1883612" y="80887"/>
                      <a:pt x="1858428" y="78665"/>
                      <a:pt x="1832503" y="56444"/>
                    </a:cubicBezTo>
                    <a:cubicBezTo>
                      <a:pt x="1822134" y="47556"/>
                      <a:pt x="1814727" y="36445"/>
                      <a:pt x="1802135" y="29779"/>
                    </a:cubicBezTo>
                    <a:cubicBezTo>
                      <a:pt x="1769543" y="11261"/>
                      <a:pt x="1738434" y="13483"/>
                      <a:pt x="1707324" y="34964"/>
                    </a:cubicBezTo>
                    <a:cubicBezTo>
                      <a:pt x="1696954" y="41630"/>
                      <a:pt x="1686585" y="48296"/>
                      <a:pt x="1673252" y="48296"/>
                    </a:cubicBezTo>
                    <a:cubicBezTo>
                      <a:pt x="1653994" y="49037"/>
                      <a:pt x="1636958" y="39408"/>
                      <a:pt x="1618440" y="34223"/>
                    </a:cubicBezTo>
                    <a:cubicBezTo>
                      <a:pt x="1616958" y="34223"/>
                      <a:pt x="1615477" y="34223"/>
                      <a:pt x="1613995" y="34223"/>
                    </a:cubicBezTo>
                    <a:cubicBezTo>
                      <a:pt x="1614736" y="35704"/>
                      <a:pt x="1615477" y="37186"/>
                      <a:pt x="1616218" y="38667"/>
                    </a:cubicBezTo>
                    <a:cubicBezTo>
                      <a:pt x="1605848" y="40149"/>
                      <a:pt x="1596219" y="49778"/>
                      <a:pt x="1585849" y="39408"/>
                    </a:cubicBezTo>
                    <a:cubicBezTo>
                      <a:pt x="1576960" y="30519"/>
                      <a:pt x="1589552" y="23853"/>
                      <a:pt x="1589552" y="15705"/>
                    </a:cubicBezTo>
                    <a:cubicBezTo>
                      <a:pt x="1590293" y="15705"/>
                      <a:pt x="1590293" y="16446"/>
                      <a:pt x="1591034" y="16446"/>
                    </a:cubicBezTo>
                    <a:cubicBezTo>
                      <a:pt x="1591034" y="14965"/>
                      <a:pt x="1590293" y="13483"/>
                      <a:pt x="1590293" y="11261"/>
                    </a:cubicBezTo>
                    <a:cubicBezTo>
                      <a:pt x="1584367" y="4595"/>
                      <a:pt x="1576960" y="1632"/>
                      <a:pt x="1568072" y="891"/>
                    </a:cubicBezTo>
                    <a:cubicBezTo>
                      <a:pt x="1545110" y="-1331"/>
                      <a:pt x="1522889" y="2373"/>
                      <a:pt x="1505112" y="17927"/>
                    </a:cubicBezTo>
                    <a:cubicBezTo>
                      <a:pt x="1474743" y="43852"/>
                      <a:pt x="1443633" y="40149"/>
                      <a:pt x="1411783" y="20890"/>
                    </a:cubicBezTo>
                    <a:cubicBezTo>
                      <a:pt x="1395488" y="11261"/>
                      <a:pt x="1379192" y="150"/>
                      <a:pt x="1359193" y="150"/>
                    </a:cubicBezTo>
                    <a:cubicBezTo>
                      <a:pt x="1339194" y="-590"/>
                      <a:pt x="1319195" y="891"/>
                      <a:pt x="1305862" y="16446"/>
                    </a:cubicBezTo>
                    <a:cubicBezTo>
                      <a:pt x="1271049" y="56444"/>
                      <a:pt x="1232532" y="53481"/>
                      <a:pt x="1191053" y="29779"/>
                    </a:cubicBezTo>
                    <a:cubicBezTo>
                      <a:pt x="1182906" y="25334"/>
                      <a:pt x="1174758" y="22372"/>
                      <a:pt x="1165869" y="21631"/>
                    </a:cubicBezTo>
                    <a:cubicBezTo>
                      <a:pt x="1134760" y="18668"/>
                      <a:pt x="1109576" y="29779"/>
                      <a:pt x="1089577" y="53481"/>
                    </a:cubicBezTo>
                    <a:cubicBezTo>
                      <a:pt x="1081429" y="63110"/>
                      <a:pt x="1072540" y="71258"/>
                      <a:pt x="1061430" y="76443"/>
                    </a:cubicBezTo>
                    <a:cubicBezTo>
                      <a:pt x="1039209" y="86072"/>
                      <a:pt x="1019951" y="76443"/>
                      <a:pt x="999951" y="69036"/>
                    </a:cubicBezTo>
                    <a:cubicBezTo>
                      <a:pt x="951806" y="51259"/>
                      <a:pt x="919955" y="57925"/>
                      <a:pt x="888846" y="96442"/>
                    </a:cubicBezTo>
                    <a:cubicBezTo>
                      <a:pt x="865884" y="124589"/>
                      <a:pt x="840700" y="130515"/>
                      <a:pt x="805146" y="123848"/>
                    </a:cubicBezTo>
                    <a:cubicBezTo>
                      <a:pt x="769592" y="117182"/>
                      <a:pt x="732557" y="118663"/>
                      <a:pt x="700707" y="141625"/>
                    </a:cubicBezTo>
                    <a:cubicBezTo>
                      <a:pt x="670338" y="193474"/>
                      <a:pt x="654783" y="202363"/>
                      <a:pt x="608118" y="192734"/>
                    </a:cubicBezTo>
                    <a:cubicBezTo>
                      <a:pt x="553307" y="181623"/>
                      <a:pt x="529604" y="191993"/>
                      <a:pt x="499976" y="241620"/>
                    </a:cubicBezTo>
                    <a:cubicBezTo>
                      <a:pt x="476273" y="280878"/>
                      <a:pt x="452570" y="290507"/>
                      <a:pt x="410350" y="278655"/>
                    </a:cubicBezTo>
                    <a:cubicBezTo>
                      <a:pt x="356279" y="278655"/>
                      <a:pt x="336280" y="290507"/>
                      <a:pt x="317022" y="338653"/>
                    </a:cubicBezTo>
                    <a:cubicBezTo>
                      <a:pt x="305911" y="367540"/>
                      <a:pt x="283690" y="386058"/>
                      <a:pt x="255543" y="383836"/>
                    </a:cubicBezTo>
                    <a:cubicBezTo>
                      <a:pt x="211841" y="380132"/>
                      <a:pt x="183695" y="402353"/>
                      <a:pt x="153326" y="426056"/>
                    </a:cubicBezTo>
                    <a:cubicBezTo>
                      <a:pt x="142956" y="441611"/>
                      <a:pt x="155548" y="451240"/>
                      <a:pt x="171844" y="465313"/>
                    </a:cubicBezTo>
                    <a:cubicBezTo>
                      <a:pt x="151844" y="457906"/>
                      <a:pt x="143696" y="463832"/>
                      <a:pt x="137030" y="471979"/>
                    </a:cubicBezTo>
                    <a:cubicBezTo>
                      <a:pt x="119253" y="494941"/>
                      <a:pt x="95551" y="503830"/>
                      <a:pt x="67404" y="503830"/>
                    </a:cubicBezTo>
                    <a:cubicBezTo>
                      <a:pt x="52590" y="503830"/>
                      <a:pt x="36294" y="507533"/>
                      <a:pt x="26665" y="522347"/>
                    </a:cubicBezTo>
                    <a:cubicBezTo>
                      <a:pt x="17777" y="531236"/>
                      <a:pt x="5185" y="536421"/>
                      <a:pt x="0" y="553457"/>
                    </a:cubicBezTo>
                    <a:cubicBezTo>
                      <a:pt x="19999" y="553457"/>
                      <a:pt x="37776" y="553457"/>
                      <a:pt x="55553" y="553457"/>
                    </a:cubicBezTo>
                    <a:cubicBezTo>
                      <a:pt x="97773" y="552716"/>
                      <a:pt x="140734" y="551235"/>
                      <a:pt x="182954" y="552716"/>
                    </a:cubicBezTo>
                    <a:cubicBezTo>
                      <a:pt x="206656" y="553457"/>
                      <a:pt x="223693" y="549753"/>
                      <a:pt x="228878" y="523829"/>
                    </a:cubicBezTo>
                    <a:cubicBezTo>
                      <a:pt x="235544" y="524569"/>
                      <a:pt x="243692" y="528273"/>
                      <a:pt x="248136" y="523088"/>
                    </a:cubicBezTo>
                    <a:cubicBezTo>
                      <a:pt x="271098" y="498645"/>
                      <a:pt x="301467" y="501608"/>
                      <a:pt x="331095" y="496423"/>
                    </a:cubicBezTo>
                    <a:cubicBezTo>
                      <a:pt x="370352" y="489756"/>
                      <a:pt x="388129" y="467535"/>
                      <a:pt x="389611" y="428278"/>
                    </a:cubicBezTo>
                    <a:cubicBezTo>
                      <a:pt x="388870" y="426796"/>
                      <a:pt x="388129" y="425315"/>
                      <a:pt x="387389" y="423834"/>
                    </a:cubicBezTo>
                    <a:cubicBezTo>
                      <a:pt x="412573" y="414204"/>
                      <a:pt x="433312" y="395687"/>
                      <a:pt x="459977" y="389761"/>
                    </a:cubicBezTo>
                    <a:cubicBezTo>
                      <a:pt x="501457" y="394946"/>
                      <a:pt x="538492" y="391243"/>
                      <a:pt x="558491" y="346060"/>
                    </a:cubicBezTo>
                    <a:cubicBezTo>
                      <a:pt x="574046" y="309024"/>
                      <a:pt x="603674" y="295692"/>
                      <a:pt x="642932" y="304580"/>
                    </a:cubicBezTo>
                    <a:cubicBezTo>
                      <a:pt x="697744" y="316431"/>
                      <a:pt x="711817" y="310506"/>
                      <a:pt x="743667" y="263841"/>
                    </a:cubicBezTo>
                    <a:cubicBezTo>
                      <a:pt x="754037" y="249027"/>
                      <a:pt x="765148" y="229028"/>
                      <a:pt x="788851" y="246805"/>
                    </a:cubicBezTo>
                    <a:cubicBezTo>
                      <a:pt x="794776" y="251249"/>
                      <a:pt x="802183" y="249027"/>
                      <a:pt x="802924" y="243842"/>
                    </a:cubicBezTo>
                    <a:cubicBezTo>
                      <a:pt x="808850" y="217177"/>
                      <a:pt x="820701" y="230510"/>
                      <a:pt x="831811" y="238657"/>
                    </a:cubicBezTo>
                    <a:cubicBezTo>
                      <a:pt x="844403" y="246805"/>
                      <a:pt x="859958" y="246064"/>
                      <a:pt x="874032" y="247546"/>
                    </a:cubicBezTo>
                    <a:cubicBezTo>
                      <a:pt x="902178" y="256434"/>
                      <a:pt x="917733" y="237176"/>
                      <a:pt x="933288" y="219399"/>
                    </a:cubicBezTo>
                    <a:cubicBezTo>
                      <a:pt x="962175" y="186067"/>
                      <a:pt x="976989" y="181623"/>
                      <a:pt x="1019210" y="196437"/>
                    </a:cubicBezTo>
                    <a:cubicBezTo>
                      <a:pt x="1033283" y="201622"/>
                      <a:pt x="1046616" y="207548"/>
                      <a:pt x="1061430" y="205326"/>
                    </a:cubicBezTo>
                    <a:cubicBezTo>
                      <a:pt x="1064393" y="204585"/>
                      <a:pt x="1068096" y="203104"/>
                      <a:pt x="1071059" y="200881"/>
                    </a:cubicBezTo>
                    <a:cubicBezTo>
                      <a:pt x="1107354" y="195697"/>
                      <a:pt x="1095502" y="174216"/>
                      <a:pt x="1085873" y="154958"/>
                    </a:cubicBezTo>
                    <a:cubicBezTo>
                      <a:pt x="1069577" y="121626"/>
                      <a:pt x="1068837" y="123107"/>
                      <a:pt x="1093280" y="104590"/>
                    </a:cubicBezTo>
                    <a:cubicBezTo>
                      <a:pt x="1105872" y="94961"/>
                      <a:pt x="1121427" y="97183"/>
                      <a:pt x="1131056" y="100146"/>
                    </a:cubicBezTo>
                    <a:cubicBezTo>
                      <a:pt x="1143648" y="103108"/>
                      <a:pt x="1128834" y="116441"/>
                      <a:pt x="1128834" y="126070"/>
                    </a:cubicBezTo>
                    <a:cubicBezTo>
                      <a:pt x="1128834" y="135699"/>
                      <a:pt x="1127353" y="145329"/>
                      <a:pt x="1126612" y="155698"/>
                    </a:cubicBezTo>
                    <a:cubicBezTo>
                      <a:pt x="1144389" y="146810"/>
                      <a:pt x="1160684" y="140144"/>
                      <a:pt x="1179943" y="144588"/>
                    </a:cubicBezTo>
                    <a:cubicBezTo>
                      <a:pt x="1248828" y="191252"/>
                      <a:pt x="1271790" y="190512"/>
                      <a:pt x="1336972" y="138662"/>
                    </a:cubicBezTo>
                    <a:cubicBezTo>
                      <a:pt x="1342898" y="133477"/>
                      <a:pt x="1348823" y="128292"/>
                      <a:pt x="1355490" y="124589"/>
                    </a:cubicBezTo>
                    <a:cubicBezTo>
                      <a:pt x="1379933" y="119404"/>
                      <a:pt x="1398451" y="131255"/>
                      <a:pt x="1416968" y="143847"/>
                    </a:cubicBezTo>
                    <a:cubicBezTo>
                      <a:pt x="1450300" y="166068"/>
                      <a:pt x="1480669" y="164587"/>
                      <a:pt x="1511038" y="137922"/>
                    </a:cubicBezTo>
                    <a:cubicBezTo>
                      <a:pt x="1525111" y="126070"/>
                      <a:pt x="1538444" y="120145"/>
                      <a:pt x="1556962" y="124589"/>
                    </a:cubicBezTo>
                    <a:cubicBezTo>
                      <a:pt x="1576220" y="134959"/>
                      <a:pt x="1596959" y="143847"/>
                      <a:pt x="1613995" y="158661"/>
                    </a:cubicBezTo>
                    <a:cubicBezTo>
                      <a:pt x="1622884" y="166068"/>
                      <a:pt x="1633995" y="173475"/>
                      <a:pt x="1647327" y="165328"/>
                    </a:cubicBezTo>
                    <a:cubicBezTo>
                      <a:pt x="1681400" y="166068"/>
                      <a:pt x="1714732" y="165328"/>
                      <a:pt x="1724361" y="121626"/>
                    </a:cubicBezTo>
                    <a:cubicBezTo>
                      <a:pt x="1725101" y="117923"/>
                      <a:pt x="1742138" y="98664"/>
                      <a:pt x="1743619" y="125330"/>
                    </a:cubicBezTo>
                    <a:cubicBezTo>
                      <a:pt x="1744360" y="133477"/>
                      <a:pt x="1751026" y="139403"/>
                      <a:pt x="1756952" y="135699"/>
                    </a:cubicBezTo>
                    <a:cubicBezTo>
                      <a:pt x="1774728" y="123848"/>
                      <a:pt x="1775469" y="145329"/>
                      <a:pt x="1784358" y="148291"/>
                    </a:cubicBezTo>
                    <a:cubicBezTo>
                      <a:pt x="1814727" y="197919"/>
                      <a:pt x="1852502" y="210511"/>
                      <a:pt x="1903611" y="188289"/>
                    </a:cubicBezTo>
                    <a:cubicBezTo>
                      <a:pt x="1939165" y="172735"/>
                      <a:pt x="1960646" y="177920"/>
                      <a:pt x="1987311" y="207548"/>
                    </a:cubicBezTo>
                    <a:cubicBezTo>
                      <a:pt x="1996940" y="218658"/>
                      <a:pt x="2007310" y="229028"/>
                      <a:pt x="2016198" y="240880"/>
                    </a:cubicBezTo>
                    <a:cubicBezTo>
                      <a:pt x="2025087" y="251990"/>
                      <a:pt x="2033975" y="253472"/>
                      <a:pt x="2048789" y="250509"/>
                    </a:cubicBezTo>
                    <a:cubicBezTo>
                      <a:pt x="2076195" y="244583"/>
                      <a:pt x="2087306" y="226806"/>
                      <a:pt x="2095453" y="203104"/>
                    </a:cubicBezTo>
                    <a:cubicBezTo>
                      <a:pt x="2105083" y="178660"/>
                      <a:pt x="2076195" y="160883"/>
                      <a:pt x="2078417" y="134218"/>
                    </a:cubicBezTo>
                    <a:close/>
                    <a:moveTo>
                      <a:pt x="385907" y="423093"/>
                    </a:moveTo>
                    <a:cubicBezTo>
                      <a:pt x="385907" y="423093"/>
                      <a:pt x="385907" y="423093"/>
                      <a:pt x="385907" y="423093"/>
                    </a:cubicBezTo>
                    <a:cubicBezTo>
                      <a:pt x="386648" y="423093"/>
                      <a:pt x="385907" y="423834"/>
                      <a:pt x="385907" y="423093"/>
                    </a:cubicBezTo>
                    <a:cubicBezTo>
                      <a:pt x="385907" y="423834"/>
                      <a:pt x="385907" y="423093"/>
                      <a:pt x="385907" y="423093"/>
                    </a:cubicBezTo>
                    <a:cubicBezTo>
                      <a:pt x="385166" y="423093"/>
                      <a:pt x="384426" y="423834"/>
                      <a:pt x="383685" y="423834"/>
                    </a:cubicBezTo>
                    <a:cubicBezTo>
                      <a:pt x="372574" y="427537"/>
                      <a:pt x="360723" y="434203"/>
                      <a:pt x="349613" y="423834"/>
                    </a:cubicBezTo>
                    <a:cubicBezTo>
                      <a:pt x="342946" y="417167"/>
                      <a:pt x="348131" y="410501"/>
                      <a:pt x="353316" y="407538"/>
                    </a:cubicBezTo>
                    <a:cubicBezTo>
                      <a:pt x="363686" y="402353"/>
                      <a:pt x="368871" y="384576"/>
                      <a:pt x="383685" y="391983"/>
                    </a:cubicBezTo>
                    <a:cubicBezTo>
                      <a:pt x="399981" y="399390"/>
                      <a:pt x="384426" y="412723"/>
                      <a:pt x="385907" y="423093"/>
                    </a:cubicBezTo>
                    <a:close/>
                    <a:moveTo>
                      <a:pt x="478495" y="325320"/>
                    </a:moveTo>
                    <a:cubicBezTo>
                      <a:pt x="468866" y="324579"/>
                      <a:pt x="457755" y="313469"/>
                      <a:pt x="461459" y="305321"/>
                    </a:cubicBezTo>
                    <a:cubicBezTo>
                      <a:pt x="464422" y="297914"/>
                      <a:pt x="478495" y="293470"/>
                      <a:pt x="488124" y="291988"/>
                    </a:cubicBezTo>
                    <a:cubicBezTo>
                      <a:pt x="494791" y="290507"/>
                      <a:pt x="502198" y="297173"/>
                      <a:pt x="504420" y="306802"/>
                    </a:cubicBezTo>
                    <a:cubicBezTo>
                      <a:pt x="497013" y="314209"/>
                      <a:pt x="490347" y="325320"/>
                      <a:pt x="478495" y="325320"/>
                    </a:cubicBezTo>
                    <a:close/>
                    <a:moveTo>
                      <a:pt x="885142" y="177179"/>
                    </a:moveTo>
                    <a:cubicBezTo>
                      <a:pt x="882920" y="194215"/>
                      <a:pt x="865884" y="199400"/>
                      <a:pt x="849588" y="197178"/>
                    </a:cubicBezTo>
                    <a:cubicBezTo>
                      <a:pt x="838478" y="196437"/>
                      <a:pt x="819960" y="199400"/>
                      <a:pt x="826626" y="183845"/>
                    </a:cubicBezTo>
                    <a:cubicBezTo>
                      <a:pt x="831071" y="173475"/>
                      <a:pt x="825886" y="146069"/>
                      <a:pt x="848847" y="151995"/>
                    </a:cubicBezTo>
                    <a:cubicBezTo>
                      <a:pt x="861440" y="154958"/>
                      <a:pt x="888846" y="151254"/>
                      <a:pt x="885142" y="17717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2" name="Graphic 35">
              <a:extLst>
                <a:ext uri="{FF2B5EF4-FFF2-40B4-BE49-F238E27FC236}">
                  <a16:creationId xmlns:a16="http://schemas.microsoft.com/office/drawing/2014/main" id="{07CD9B1C-A82E-40E5-99FC-D92E9DC19303}"/>
                </a:ext>
              </a:extLst>
            </p:cNvPr>
            <p:cNvGrpSpPr/>
            <p:nvPr/>
          </p:nvGrpSpPr>
          <p:grpSpPr>
            <a:xfrm>
              <a:off x="-59" y="2352663"/>
              <a:ext cx="3411086" cy="2148287"/>
              <a:chOff x="-59" y="2352663"/>
              <a:chExt cx="3411086" cy="2148287"/>
            </a:xfrm>
            <a:grpFill/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5DA677F-7C67-4992-B00C-9A062FBFE693}"/>
                  </a:ext>
                </a:extLst>
              </p:cNvPr>
              <p:cNvSpPr/>
              <p:nvPr/>
            </p:nvSpPr>
            <p:spPr>
              <a:xfrm>
                <a:off x="3039852" y="2357199"/>
                <a:ext cx="302207" cy="94886"/>
              </a:xfrm>
              <a:custGeom>
                <a:avLst/>
                <a:gdLst>
                  <a:gd name="connsiteX0" fmla="*/ 8148 w 302207"/>
                  <a:gd name="connsiteY0" fmla="*/ 62960 h 94886"/>
                  <a:gd name="connsiteX1" fmla="*/ 51109 w 302207"/>
                  <a:gd name="connsiteY1" fmla="*/ 94069 h 94886"/>
                  <a:gd name="connsiteX2" fmla="*/ 172584 w 302207"/>
                  <a:gd name="connsiteY2" fmla="*/ 94810 h 94886"/>
                  <a:gd name="connsiteX3" fmla="*/ 214064 w 302207"/>
                  <a:gd name="connsiteY3" fmla="*/ 73330 h 94886"/>
                  <a:gd name="connsiteX4" fmla="*/ 302208 w 302207"/>
                  <a:gd name="connsiteY4" fmla="*/ 0 h 94886"/>
                  <a:gd name="connsiteX5" fmla="*/ 33332 w 302207"/>
                  <a:gd name="connsiteY5" fmla="*/ 0 h 94886"/>
                  <a:gd name="connsiteX6" fmla="*/ 59997 w 302207"/>
                  <a:gd name="connsiteY6" fmla="*/ 19258 h 94886"/>
                  <a:gd name="connsiteX7" fmla="*/ 77033 w 302207"/>
                  <a:gd name="connsiteY7" fmla="*/ 31850 h 94886"/>
                  <a:gd name="connsiteX8" fmla="*/ 59256 w 302207"/>
                  <a:gd name="connsiteY8" fmla="*/ 50368 h 94886"/>
                  <a:gd name="connsiteX9" fmla="*/ 0 w 302207"/>
                  <a:gd name="connsiteY9" fmla="*/ 49627 h 94886"/>
                  <a:gd name="connsiteX10" fmla="*/ 8148 w 302207"/>
                  <a:gd name="connsiteY10" fmla="*/ 62960 h 94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02207" h="94886">
                    <a:moveTo>
                      <a:pt x="8148" y="62960"/>
                    </a:moveTo>
                    <a:cubicBezTo>
                      <a:pt x="4444" y="98514"/>
                      <a:pt x="28147" y="94810"/>
                      <a:pt x="51109" y="94069"/>
                    </a:cubicBezTo>
                    <a:cubicBezTo>
                      <a:pt x="91847" y="93329"/>
                      <a:pt x="131846" y="93329"/>
                      <a:pt x="172584" y="94810"/>
                    </a:cubicBezTo>
                    <a:cubicBezTo>
                      <a:pt x="191842" y="95551"/>
                      <a:pt x="206657" y="91107"/>
                      <a:pt x="214064" y="73330"/>
                    </a:cubicBezTo>
                    <a:cubicBezTo>
                      <a:pt x="229618" y="37035"/>
                      <a:pt x="265172" y="23703"/>
                      <a:pt x="302208" y="0"/>
                    </a:cubicBezTo>
                    <a:cubicBezTo>
                      <a:pt x="207397" y="0"/>
                      <a:pt x="122216" y="0"/>
                      <a:pt x="33332" y="0"/>
                    </a:cubicBezTo>
                    <a:cubicBezTo>
                      <a:pt x="38517" y="13333"/>
                      <a:pt x="39998" y="25925"/>
                      <a:pt x="59997" y="19258"/>
                    </a:cubicBezTo>
                    <a:cubicBezTo>
                      <a:pt x="65182" y="17777"/>
                      <a:pt x="80737" y="18518"/>
                      <a:pt x="77033" y="31850"/>
                    </a:cubicBezTo>
                    <a:cubicBezTo>
                      <a:pt x="74811" y="39257"/>
                      <a:pt x="76293" y="52590"/>
                      <a:pt x="59256" y="50368"/>
                    </a:cubicBezTo>
                    <a:cubicBezTo>
                      <a:pt x="39998" y="48146"/>
                      <a:pt x="19999" y="49627"/>
                      <a:pt x="0" y="49627"/>
                    </a:cubicBezTo>
                    <a:cubicBezTo>
                      <a:pt x="741" y="58516"/>
                      <a:pt x="8148" y="61479"/>
                      <a:pt x="8148" y="6296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CF0974F-B4DC-4355-89D9-18B7E5D56323}"/>
                  </a:ext>
                </a:extLst>
              </p:cNvPr>
              <p:cNvSpPr/>
              <p:nvPr/>
            </p:nvSpPr>
            <p:spPr>
              <a:xfrm>
                <a:off x="3319838" y="2354214"/>
                <a:ext cx="91129" cy="97888"/>
              </a:xfrm>
              <a:custGeom>
                <a:avLst/>
                <a:gdLst>
                  <a:gd name="connsiteX0" fmla="*/ 0 w 91129"/>
                  <a:gd name="connsiteY0" fmla="*/ 97795 h 97888"/>
                  <a:gd name="connsiteX1" fmla="*/ 52590 w 91129"/>
                  <a:gd name="connsiteY1" fmla="*/ 67426 h 97888"/>
                  <a:gd name="connsiteX2" fmla="*/ 87403 w 91129"/>
                  <a:gd name="connsiteY2" fmla="*/ 76315 h 97888"/>
                  <a:gd name="connsiteX3" fmla="*/ 88144 w 91129"/>
                  <a:gd name="connsiteY3" fmla="*/ 4466 h 97888"/>
                  <a:gd name="connsiteX4" fmla="*/ 32591 w 91129"/>
                  <a:gd name="connsiteY4" fmla="*/ 2244 h 97888"/>
                  <a:gd name="connsiteX5" fmla="*/ 25925 w 91129"/>
                  <a:gd name="connsiteY5" fmla="*/ 18540 h 97888"/>
                  <a:gd name="connsiteX6" fmla="*/ 0 w 91129"/>
                  <a:gd name="connsiteY6" fmla="*/ 97795 h 97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129" h="97888">
                    <a:moveTo>
                      <a:pt x="0" y="97795"/>
                    </a:moveTo>
                    <a:cubicBezTo>
                      <a:pt x="25925" y="94092"/>
                      <a:pt x="57034" y="110387"/>
                      <a:pt x="52590" y="67426"/>
                    </a:cubicBezTo>
                    <a:cubicBezTo>
                      <a:pt x="66663" y="65945"/>
                      <a:pt x="71107" y="93351"/>
                      <a:pt x="87403" y="76315"/>
                    </a:cubicBezTo>
                    <a:cubicBezTo>
                      <a:pt x="91847" y="71130"/>
                      <a:pt x="92588" y="5948"/>
                      <a:pt x="88144" y="4466"/>
                    </a:cubicBezTo>
                    <a:cubicBezTo>
                      <a:pt x="70367" y="-2941"/>
                      <a:pt x="51109" y="763"/>
                      <a:pt x="32591" y="2244"/>
                    </a:cubicBezTo>
                    <a:cubicBezTo>
                      <a:pt x="24443" y="2985"/>
                      <a:pt x="23702" y="12614"/>
                      <a:pt x="25925" y="18540"/>
                    </a:cubicBezTo>
                    <a:cubicBezTo>
                      <a:pt x="38517" y="48909"/>
                      <a:pt x="17777" y="70389"/>
                      <a:pt x="0" y="9779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B77FF224-DE18-498E-A49E-3C189A075237}"/>
                  </a:ext>
                </a:extLst>
              </p:cNvPr>
              <p:cNvSpPr/>
              <p:nvPr/>
            </p:nvSpPr>
            <p:spPr>
              <a:xfrm>
                <a:off x="3256345" y="2437005"/>
                <a:ext cx="30161" cy="18833"/>
              </a:xfrm>
              <a:custGeom>
                <a:avLst/>
                <a:gdLst>
                  <a:gd name="connsiteX0" fmla="*/ 6459 w 30161"/>
                  <a:gd name="connsiteY0" fmla="*/ 1671 h 18833"/>
                  <a:gd name="connsiteX1" fmla="*/ 1274 w 30161"/>
                  <a:gd name="connsiteY1" fmla="*/ 12041 h 18833"/>
                  <a:gd name="connsiteX2" fmla="*/ 30162 w 30161"/>
                  <a:gd name="connsiteY2" fmla="*/ 15004 h 18833"/>
                  <a:gd name="connsiteX3" fmla="*/ 6459 w 30161"/>
                  <a:gd name="connsiteY3" fmla="*/ 1671 h 18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161" h="18833">
                    <a:moveTo>
                      <a:pt x="6459" y="1671"/>
                    </a:moveTo>
                    <a:cubicBezTo>
                      <a:pt x="2756" y="3153"/>
                      <a:pt x="-2429" y="7597"/>
                      <a:pt x="1274" y="12041"/>
                    </a:cubicBezTo>
                    <a:cubicBezTo>
                      <a:pt x="7941" y="20930"/>
                      <a:pt x="17570" y="20189"/>
                      <a:pt x="30162" y="15004"/>
                    </a:cubicBezTo>
                    <a:cubicBezTo>
                      <a:pt x="22755" y="6856"/>
                      <a:pt x="19792" y="-4254"/>
                      <a:pt x="6459" y="167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047FA191-43AD-4CFC-930E-CD5867CAF271}"/>
                  </a:ext>
                </a:extLst>
              </p:cNvPr>
              <p:cNvSpPr/>
              <p:nvPr/>
            </p:nvSpPr>
            <p:spPr>
              <a:xfrm>
                <a:off x="2342824" y="2354940"/>
                <a:ext cx="695546" cy="97613"/>
              </a:xfrm>
              <a:custGeom>
                <a:avLst/>
                <a:gdLst>
                  <a:gd name="connsiteX0" fmla="*/ 28912 w 695546"/>
                  <a:gd name="connsiteY0" fmla="*/ 70404 h 97613"/>
                  <a:gd name="connsiteX1" fmla="*/ 24 w 695546"/>
                  <a:gd name="connsiteY1" fmla="*/ 85959 h 97613"/>
                  <a:gd name="connsiteX2" fmla="*/ 30393 w 695546"/>
                  <a:gd name="connsiteY2" fmla="*/ 96329 h 97613"/>
                  <a:gd name="connsiteX3" fmla="*/ 665918 w 695546"/>
                  <a:gd name="connsiteY3" fmla="*/ 96329 h 97613"/>
                  <a:gd name="connsiteX4" fmla="*/ 685917 w 695546"/>
                  <a:gd name="connsiteY4" fmla="*/ 96329 h 97613"/>
                  <a:gd name="connsiteX5" fmla="*/ 695546 w 695546"/>
                  <a:gd name="connsiteY5" fmla="*/ 85218 h 97613"/>
                  <a:gd name="connsiteX6" fmla="*/ 686658 w 695546"/>
                  <a:gd name="connsiteY6" fmla="*/ 75589 h 97613"/>
                  <a:gd name="connsiteX7" fmla="*/ 666659 w 695546"/>
                  <a:gd name="connsiteY7" fmla="*/ 35591 h 97613"/>
                  <a:gd name="connsiteX8" fmla="*/ 639993 w 695546"/>
                  <a:gd name="connsiteY8" fmla="*/ 37 h 97613"/>
                  <a:gd name="connsiteX9" fmla="*/ 437040 w 695546"/>
                  <a:gd name="connsiteY9" fmla="*/ 778 h 97613"/>
                  <a:gd name="connsiteX10" fmla="*/ 392598 w 695546"/>
                  <a:gd name="connsiteY10" fmla="*/ 37813 h 97613"/>
                  <a:gd name="connsiteX11" fmla="*/ 386672 w 695546"/>
                  <a:gd name="connsiteY11" fmla="*/ 49664 h 97613"/>
                  <a:gd name="connsiteX12" fmla="*/ 366673 w 695546"/>
                  <a:gd name="connsiteY12" fmla="*/ 61515 h 97613"/>
                  <a:gd name="connsiteX13" fmla="*/ 358526 w 695546"/>
                  <a:gd name="connsiteY13" fmla="*/ 41516 h 97613"/>
                  <a:gd name="connsiteX14" fmla="*/ 367414 w 695546"/>
                  <a:gd name="connsiteY14" fmla="*/ 778 h 97613"/>
                  <a:gd name="connsiteX15" fmla="*/ 140758 w 695546"/>
                  <a:gd name="connsiteY15" fmla="*/ 778 h 97613"/>
                  <a:gd name="connsiteX16" fmla="*/ 94094 w 695546"/>
                  <a:gd name="connsiteY16" fmla="*/ 22258 h 97613"/>
                  <a:gd name="connsiteX17" fmla="*/ 68910 w 695546"/>
                  <a:gd name="connsiteY17" fmla="*/ 33369 h 97613"/>
                  <a:gd name="connsiteX18" fmla="*/ 25208 w 695546"/>
                  <a:gd name="connsiteY18" fmla="*/ 42998 h 97613"/>
                  <a:gd name="connsiteX19" fmla="*/ 18542 w 695546"/>
                  <a:gd name="connsiteY19" fmla="*/ 51886 h 97613"/>
                  <a:gd name="connsiteX20" fmla="*/ 26690 w 695546"/>
                  <a:gd name="connsiteY20" fmla="*/ 60775 h 97613"/>
                  <a:gd name="connsiteX21" fmla="*/ 41504 w 695546"/>
                  <a:gd name="connsiteY21" fmla="*/ 63738 h 97613"/>
                  <a:gd name="connsiteX22" fmla="*/ 28912 w 695546"/>
                  <a:gd name="connsiteY22" fmla="*/ 70404 h 97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95546" h="97613">
                    <a:moveTo>
                      <a:pt x="28912" y="70404"/>
                    </a:moveTo>
                    <a:cubicBezTo>
                      <a:pt x="15579" y="70404"/>
                      <a:pt x="-716" y="71885"/>
                      <a:pt x="24" y="85959"/>
                    </a:cubicBezTo>
                    <a:cubicBezTo>
                      <a:pt x="765" y="102995"/>
                      <a:pt x="19283" y="96329"/>
                      <a:pt x="30393" y="96329"/>
                    </a:cubicBezTo>
                    <a:cubicBezTo>
                      <a:pt x="242235" y="97069"/>
                      <a:pt x="454077" y="96329"/>
                      <a:pt x="665918" y="96329"/>
                    </a:cubicBezTo>
                    <a:cubicBezTo>
                      <a:pt x="672584" y="96329"/>
                      <a:pt x="679251" y="96329"/>
                      <a:pt x="685917" y="96329"/>
                    </a:cubicBezTo>
                    <a:cubicBezTo>
                      <a:pt x="693324" y="96329"/>
                      <a:pt x="695546" y="91884"/>
                      <a:pt x="695546" y="85218"/>
                    </a:cubicBezTo>
                    <a:cubicBezTo>
                      <a:pt x="695546" y="78552"/>
                      <a:pt x="694065" y="75589"/>
                      <a:pt x="686658" y="75589"/>
                    </a:cubicBezTo>
                    <a:cubicBezTo>
                      <a:pt x="657770" y="73367"/>
                      <a:pt x="658511" y="56330"/>
                      <a:pt x="666659" y="35591"/>
                    </a:cubicBezTo>
                    <a:cubicBezTo>
                      <a:pt x="677029" y="9666"/>
                      <a:pt x="669622" y="-704"/>
                      <a:pt x="639993" y="37"/>
                    </a:cubicBezTo>
                    <a:cubicBezTo>
                      <a:pt x="572589" y="1518"/>
                      <a:pt x="505185" y="778"/>
                      <a:pt x="437040" y="778"/>
                    </a:cubicBezTo>
                    <a:cubicBezTo>
                      <a:pt x="411856" y="778"/>
                      <a:pt x="380747" y="-7370"/>
                      <a:pt x="392598" y="37813"/>
                    </a:cubicBezTo>
                    <a:cubicBezTo>
                      <a:pt x="393339" y="40776"/>
                      <a:pt x="388894" y="45220"/>
                      <a:pt x="386672" y="49664"/>
                    </a:cubicBezTo>
                    <a:cubicBezTo>
                      <a:pt x="382969" y="59293"/>
                      <a:pt x="378525" y="62997"/>
                      <a:pt x="366673" y="61515"/>
                    </a:cubicBezTo>
                    <a:cubicBezTo>
                      <a:pt x="349637" y="59293"/>
                      <a:pt x="361488" y="47442"/>
                      <a:pt x="358526" y="41516"/>
                    </a:cubicBezTo>
                    <a:cubicBezTo>
                      <a:pt x="352600" y="28184"/>
                      <a:pt x="371858" y="19295"/>
                      <a:pt x="367414" y="778"/>
                    </a:cubicBezTo>
                    <a:cubicBezTo>
                      <a:pt x="291862" y="778"/>
                      <a:pt x="216310" y="778"/>
                      <a:pt x="140758" y="778"/>
                    </a:cubicBezTo>
                    <a:cubicBezTo>
                      <a:pt x="121500" y="778"/>
                      <a:pt x="102982" y="-2185"/>
                      <a:pt x="94094" y="22258"/>
                    </a:cubicBezTo>
                    <a:cubicBezTo>
                      <a:pt x="91131" y="29665"/>
                      <a:pt x="80021" y="38554"/>
                      <a:pt x="68910" y="33369"/>
                    </a:cubicBezTo>
                    <a:cubicBezTo>
                      <a:pt x="51133" y="24480"/>
                      <a:pt x="41504" y="45961"/>
                      <a:pt x="25208" y="42998"/>
                    </a:cubicBezTo>
                    <a:cubicBezTo>
                      <a:pt x="20023" y="42257"/>
                      <a:pt x="16320" y="46701"/>
                      <a:pt x="18542" y="51886"/>
                    </a:cubicBezTo>
                    <a:cubicBezTo>
                      <a:pt x="20023" y="55590"/>
                      <a:pt x="23727" y="57812"/>
                      <a:pt x="26690" y="60775"/>
                    </a:cubicBezTo>
                    <a:cubicBezTo>
                      <a:pt x="34097" y="51886"/>
                      <a:pt x="40023" y="57812"/>
                      <a:pt x="41504" y="63738"/>
                    </a:cubicBezTo>
                    <a:cubicBezTo>
                      <a:pt x="44467" y="73367"/>
                      <a:pt x="34097" y="70404"/>
                      <a:pt x="28912" y="7040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97A9CE97-71CE-473A-8DE3-D5C883291B70}"/>
                  </a:ext>
                </a:extLst>
              </p:cNvPr>
              <p:cNvSpPr/>
              <p:nvPr/>
            </p:nvSpPr>
            <p:spPr>
              <a:xfrm>
                <a:off x="1625846" y="2352663"/>
                <a:ext cx="719224" cy="95642"/>
              </a:xfrm>
              <a:custGeom>
                <a:avLst/>
                <a:gdLst>
                  <a:gd name="connsiteX0" fmla="*/ 685893 w 719224"/>
                  <a:gd name="connsiteY0" fmla="*/ 95643 h 95642"/>
                  <a:gd name="connsiteX1" fmla="*/ 671819 w 719224"/>
                  <a:gd name="connsiteY1" fmla="*/ 84532 h 95642"/>
                  <a:gd name="connsiteX2" fmla="*/ 602934 w 719224"/>
                  <a:gd name="connsiteY2" fmla="*/ 56385 h 95642"/>
                  <a:gd name="connsiteX3" fmla="*/ 603674 w 719224"/>
                  <a:gd name="connsiteY3" fmla="*/ 25276 h 95642"/>
                  <a:gd name="connsiteX4" fmla="*/ 637006 w 719224"/>
                  <a:gd name="connsiteY4" fmla="*/ 21572 h 95642"/>
                  <a:gd name="connsiteX5" fmla="*/ 719224 w 719224"/>
                  <a:gd name="connsiteY5" fmla="*/ 832 h 95642"/>
                  <a:gd name="connsiteX6" fmla="*/ 397018 w 719224"/>
                  <a:gd name="connsiteY6" fmla="*/ 832 h 95642"/>
                  <a:gd name="connsiteX7" fmla="*/ 383685 w 719224"/>
                  <a:gd name="connsiteY7" fmla="*/ 6758 h 95642"/>
                  <a:gd name="connsiteX8" fmla="*/ 391092 w 719224"/>
                  <a:gd name="connsiteY8" fmla="*/ 20831 h 95642"/>
                  <a:gd name="connsiteX9" fmla="*/ 419980 w 719224"/>
                  <a:gd name="connsiteY9" fmla="*/ 4536 h 95642"/>
                  <a:gd name="connsiteX10" fmla="*/ 440719 w 719224"/>
                  <a:gd name="connsiteY10" fmla="*/ 54163 h 95642"/>
                  <a:gd name="connsiteX11" fmla="*/ 431090 w 719224"/>
                  <a:gd name="connsiteY11" fmla="*/ 51941 h 95642"/>
                  <a:gd name="connsiteX12" fmla="*/ 419239 w 719224"/>
                  <a:gd name="connsiteY12" fmla="*/ 46756 h 95642"/>
                  <a:gd name="connsiteX13" fmla="*/ 362205 w 719224"/>
                  <a:gd name="connsiteY13" fmla="*/ 23054 h 95642"/>
                  <a:gd name="connsiteX14" fmla="*/ 345168 w 719224"/>
                  <a:gd name="connsiteY14" fmla="*/ 24535 h 95642"/>
                  <a:gd name="connsiteX15" fmla="*/ 349613 w 719224"/>
                  <a:gd name="connsiteY15" fmla="*/ 40090 h 95642"/>
                  <a:gd name="connsiteX16" fmla="*/ 362945 w 719224"/>
                  <a:gd name="connsiteY16" fmla="*/ 86754 h 95642"/>
                  <a:gd name="connsiteX17" fmla="*/ 302207 w 719224"/>
                  <a:gd name="connsiteY17" fmla="*/ 20091 h 95642"/>
                  <a:gd name="connsiteX18" fmla="*/ 231100 w 719224"/>
                  <a:gd name="connsiteY18" fmla="*/ 29720 h 95642"/>
                  <a:gd name="connsiteX19" fmla="*/ 249617 w 719224"/>
                  <a:gd name="connsiteY19" fmla="*/ 22313 h 95642"/>
                  <a:gd name="connsiteX20" fmla="*/ 265172 w 719224"/>
                  <a:gd name="connsiteY20" fmla="*/ 19350 h 95642"/>
                  <a:gd name="connsiteX21" fmla="*/ 262209 w 719224"/>
                  <a:gd name="connsiteY21" fmla="*/ 40090 h 95642"/>
                  <a:gd name="connsiteX22" fmla="*/ 251840 w 719224"/>
                  <a:gd name="connsiteY22" fmla="*/ 48238 h 95642"/>
                  <a:gd name="connsiteX23" fmla="*/ 187398 w 719224"/>
                  <a:gd name="connsiteY23" fmla="*/ 46756 h 95642"/>
                  <a:gd name="connsiteX24" fmla="*/ 134808 w 719224"/>
                  <a:gd name="connsiteY24" fmla="*/ 12684 h 95642"/>
                  <a:gd name="connsiteX25" fmla="*/ 118513 w 719224"/>
                  <a:gd name="connsiteY25" fmla="*/ 92 h 95642"/>
                  <a:gd name="connsiteX26" fmla="*/ 40739 w 719224"/>
                  <a:gd name="connsiteY26" fmla="*/ 92 h 95642"/>
                  <a:gd name="connsiteX27" fmla="*/ 19999 w 719224"/>
                  <a:gd name="connsiteY27" fmla="*/ 14906 h 95642"/>
                  <a:gd name="connsiteX28" fmla="*/ 0 w 719224"/>
                  <a:gd name="connsiteY28" fmla="*/ 94161 h 95642"/>
                  <a:gd name="connsiteX29" fmla="*/ 685893 w 719224"/>
                  <a:gd name="connsiteY29" fmla="*/ 95643 h 9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719224" h="95642">
                    <a:moveTo>
                      <a:pt x="685893" y="95643"/>
                    </a:moveTo>
                    <a:cubicBezTo>
                      <a:pt x="681448" y="87495"/>
                      <a:pt x="677745" y="84532"/>
                      <a:pt x="671819" y="84532"/>
                    </a:cubicBezTo>
                    <a:cubicBezTo>
                      <a:pt x="633303" y="85273"/>
                      <a:pt x="621451" y="76384"/>
                      <a:pt x="602934" y="56385"/>
                    </a:cubicBezTo>
                    <a:cubicBezTo>
                      <a:pt x="590342" y="42312"/>
                      <a:pt x="595527" y="34905"/>
                      <a:pt x="603674" y="25276"/>
                    </a:cubicBezTo>
                    <a:cubicBezTo>
                      <a:pt x="613303" y="14165"/>
                      <a:pt x="624414" y="14906"/>
                      <a:pt x="637006" y="21572"/>
                    </a:cubicBezTo>
                    <a:cubicBezTo>
                      <a:pt x="674041" y="42312"/>
                      <a:pt x="691077" y="38608"/>
                      <a:pt x="719224" y="832"/>
                    </a:cubicBezTo>
                    <a:cubicBezTo>
                      <a:pt x="610341" y="832"/>
                      <a:pt x="503679" y="832"/>
                      <a:pt x="397018" y="832"/>
                    </a:cubicBezTo>
                    <a:cubicBezTo>
                      <a:pt x="391833" y="832"/>
                      <a:pt x="385166" y="-1390"/>
                      <a:pt x="383685" y="6758"/>
                    </a:cubicBezTo>
                    <a:cubicBezTo>
                      <a:pt x="382944" y="12684"/>
                      <a:pt x="386648" y="17128"/>
                      <a:pt x="391092" y="20831"/>
                    </a:cubicBezTo>
                    <a:cubicBezTo>
                      <a:pt x="408128" y="34164"/>
                      <a:pt x="415535" y="22313"/>
                      <a:pt x="419980" y="4536"/>
                    </a:cubicBezTo>
                    <a:cubicBezTo>
                      <a:pt x="433312" y="21572"/>
                      <a:pt x="451089" y="31942"/>
                      <a:pt x="440719" y="54163"/>
                    </a:cubicBezTo>
                    <a:cubicBezTo>
                      <a:pt x="437016" y="53422"/>
                      <a:pt x="434053" y="52682"/>
                      <a:pt x="431090" y="51941"/>
                    </a:cubicBezTo>
                    <a:cubicBezTo>
                      <a:pt x="426646" y="50460"/>
                      <a:pt x="422202" y="46015"/>
                      <a:pt x="419239" y="46756"/>
                    </a:cubicBezTo>
                    <a:cubicBezTo>
                      <a:pt x="394055" y="52682"/>
                      <a:pt x="371834" y="54904"/>
                      <a:pt x="362205" y="23054"/>
                    </a:cubicBezTo>
                    <a:cubicBezTo>
                      <a:pt x="360723" y="17128"/>
                      <a:pt x="350353" y="17869"/>
                      <a:pt x="345168" y="24535"/>
                    </a:cubicBezTo>
                    <a:cubicBezTo>
                      <a:pt x="339983" y="31201"/>
                      <a:pt x="341465" y="36386"/>
                      <a:pt x="349613" y="40090"/>
                    </a:cubicBezTo>
                    <a:cubicBezTo>
                      <a:pt x="366649" y="48238"/>
                      <a:pt x="373315" y="60089"/>
                      <a:pt x="362945" y="86754"/>
                    </a:cubicBezTo>
                    <a:cubicBezTo>
                      <a:pt x="340724" y="62311"/>
                      <a:pt x="322207" y="40090"/>
                      <a:pt x="302207" y="20091"/>
                    </a:cubicBezTo>
                    <a:cubicBezTo>
                      <a:pt x="274061" y="-8056"/>
                      <a:pt x="255543" y="-6575"/>
                      <a:pt x="231100" y="29720"/>
                    </a:cubicBezTo>
                    <a:cubicBezTo>
                      <a:pt x="242210" y="25276"/>
                      <a:pt x="247395" y="25276"/>
                      <a:pt x="249617" y="22313"/>
                    </a:cubicBezTo>
                    <a:cubicBezTo>
                      <a:pt x="254062" y="15647"/>
                      <a:pt x="258506" y="12684"/>
                      <a:pt x="265172" y="19350"/>
                    </a:cubicBezTo>
                    <a:cubicBezTo>
                      <a:pt x="273320" y="27498"/>
                      <a:pt x="263691" y="33423"/>
                      <a:pt x="262209" y="40090"/>
                    </a:cubicBezTo>
                    <a:cubicBezTo>
                      <a:pt x="260728" y="46015"/>
                      <a:pt x="262950" y="54904"/>
                      <a:pt x="251840" y="48238"/>
                    </a:cubicBezTo>
                    <a:cubicBezTo>
                      <a:pt x="230359" y="34905"/>
                      <a:pt x="208879" y="44534"/>
                      <a:pt x="187398" y="46756"/>
                    </a:cubicBezTo>
                    <a:cubicBezTo>
                      <a:pt x="161474" y="49719"/>
                      <a:pt x="145178" y="31942"/>
                      <a:pt x="134808" y="12684"/>
                    </a:cubicBezTo>
                    <a:cubicBezTo>
                      <a:pt x="129623" y="3055"/>
                      <a:pt x="128883" y="-649"/>
                      <a:pt x="118513" y="92"/>
                    </a:cubicBezTo>
                    <a:cubicBezTo>
                      <a:pt x="92588" y="832"/>
                      <a:pt x="66663" y="832"/>
                      <a:pt x="40739" y="92"/>
                    </a:cubicBezTo>
                    <a:cubicBezTo>
                      <a:pt x="29628" y="92"/>
                      <a:pt x="17777" y="1573"/>
                      <a:pt x="19999" y="14906"/>
                    </a:cubicBezTo>
                    <a:cubicBezTo>
                      <a:pt x="24443" y="44534"/>
                      <a:pt x="11851" y="69718"/>
                      <a:pt x="0" y="94161"/>
                    </a:cubicBezTo>
                    <a:cubicBezTo>
                      <a:pt x="228878" y="95643"/>
                      <a:pt x="457015" y="95643"/>
                      <a:pt x="685893" y="9564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1FEE7A50-9B86-4C49-82EE-30A59E49479A}"/>
                  </a:ext>
                </a:extLst>
              </p:cNvPr>
              <p:cNvSpPr/>
              <p:nvPr/>
            </p:nvSpPr>
            <p:spPr>
              <a:xfrm>
                <a:off x="972545" y="2355718"/>
                <a:ext cx="630123" cy="99537"/>
              </a:xfrm>
              <a:custGeom>
                <a:avLst/>
                <a:gdLst>
                  <a:gd name="connsiteX0" fmla="*/ 362945 w 630123"/>
                  <a:gd name="connsiteY0" fmla="*/ 63701 h 99537"/>
                  <a:gd name="connsiteX1" fmla="*/ 425905 w 630123"/>
                  <a:gd name="connsiteY1" fmla="*/ 45924 h 99537"/>
                  <a:gd name="connsiteX2" fmla="*/ 439979 w 630123"/>
                  <a:gd name="connsiteY2" fmla="*/ 67404 h 99537"/>
                  <a:gd name="connsiteX3" fmla="*/ 450349 w 630123"/>
                  <a:gd name="connsiteY3" fmla="*/ 94810 h 99537"/>
                  <a:gd name="connsiteX4" fmla="*/ 568121 w 630123"/>
                  <a:gd name="connsiteY4" fmla="*/ 93329 h 99537"/>
                  <a:gd name="connsiteX5" fmla="*/ 613304 w 630123"/>
                  <a:gd name="connsiteY5" fmla="*/ 98514 h 99537"/>
                  <a:gd name="connsiteX6" fmla="*/ 628858 w 630123"/>
                  <a:gd name="connsiteY6" fmla="*/ 84440 h 99537"/>
                  <a:gd name="connsiteX7" fmla="*/ 606637 w 630123"/>
                  <a:gd name="connsiteY7" fmla="*/ 77774 h 99537"/>
                  <a:gd name="connsiteX8" fmla="*/ 568121 w 630123"/>
                  <a:gd name="connsiteY8" fmla="*/ 79255 h 99537"/>
                  <a:gd name="connsiteX9" fmla="*/ 568121 w 630123"/>
                  <a:gd name="connsiteY9" fmla="*/ 79255 h 99537"/>
                  <a:gd name="connsiteX10" fmla="*/ 561454 w 630123"/>
                  <a:gd name="connsiteY10" fmla="*/ 68145 h 99537"/>
                  <a:gd name="connsiteX11" fmla="*/ 518493 w 630123"/>
                  <a:gd name="connsiteY11" fmla="*/ 57775 h 99537"/>
                  <a:gd name="connsiteX12" fmla="*/ 501457 w 630123"/>
                  <a:gd name="connsiteY12" fmla="*/ 55553 h 99537"/>
                  <a:gd name="connsiteX13" fmla="*/ 489606 w 630123"/>
                  <a:gd name="connsiteY13" fmla="*/ 36294 h 99537"/>
                  <a:gd name="connsiteX14" fmla="*/ 502198 w 630123"/>
                  <a:gd name="connsiteY14" fmla="*/ 27406 h 99537"/>
                  <a:gd name="connsiteX15" fmla="*/ 539974 w 630123"/>
                  <a:gd name="connsiteY15" fmla="*/ 0 h 99537"/>
                  <a:gd name="connsiteX16" fmla="*/ 94069 w 630123"/>
                  <a:gd name="connsiteY16" fmla="*/ 0 h 99537"/>
                  <a:gd name="connsiteX17" fmla="*/ 71848 w 630123"/>
                  <a:gd name="connsiteY17" fmla="*/ 19999 h 99537"/>
                  <a:gd name="connsiteX18" fmla="*/ 0 w 630123"/>
                  <a:gd name="connsiteY18" fmla="*/ 97032 h 99537"/>
                  <a:gd name="connsiteX19" fmla="*/ 368130 w 630123"/>
                  <a:gd name="connsiteY19" fmla="*/ 97032 h 99537"/>
                  <a:gd name="connsiteX20" fmla="*/ 362945 w 630123"/>
                  <a:gd name="connsiteY20" fmla="*/ 63701 h 99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0123" h="99537">
                    <a:moveTo>
                      <a:pt x="362945" y="63701"/>
                    </a:moveTo>
                    <a:cubicBezTo>
                      <a:pt x="377019" y="31110"/>
                      <a:pt x="402943" y="46664"/>
                      <a:pt x="425905" y="45924"/>
                    </a:cubicBezTo>
                    <a:cubicBezTo>
                      <a:pt x="442941" y="45183"/>
                      <a:pt x="449608" y="48886"/>
                      <a:pt x="439979" y="67404"/>
                    </a:cubicBezTo>
                    <a:cubicBezTo>
                      <a:pt x="434794" y="77774"/>
                      <a:pt x="430349" y="94069"/>
                      <a:pt x="450349" y="94810"/>
                    </a:cubicBezTo>
                    <a:cubicBezTo>
                      <a:pt x="489606" y="95551"/>
                      <a:pt x="528863" y="94069"/>
                      <a:pt x="568121" y="93329"/>
                    </a:cubicBezTo>
                    <a:cubicBezTo>
                      <a:pt x="582194" y="103699"/>
                      <a:pt x="598489" y="97773"/>
                      <a:pt x="613304" y="98514"/>
                    </a:cubicBezTo>
                    <a:cubicBezTo>
                      <a:pt x="622192" y="98514"/>
                      <a:pt x="634043" y="97773"/>
                      <a:pt x="628858" y="84440"/>
                    </a:cubicBezTo>
                    <a:cubicBezTo>
                      <a:pt x="625896" y="75552"/>
                      <a:pt x="617007" y="71108"/>
                      <a:pt x="606637" y="77774"/>
                    </a:cubicBezTo>
                    <a:cubicBezTo>
                      <a:pt x="594045" y="85922"/>
                      <a:pt x="581453" y="93329"/>
                      <a:pt x="568121" y="79255"/>
                    </a:cubicBezTo>
                    <a:cubicBezTo>
                      <a:pt x="568121" y="79255"/>
                      <a:pt x="568121" y="79255"/>
                      <a:pt x="568121" y="79255"/>
                    </a:cubicBezTo>
                    <a:cubicBezTo>
                      <a:pt x="565898" y="75552"/>
                      <a:pt x="564417" y="69626"/>
                      <a:pt x="561454" y="68145"/>
                    </a:cubicBezTo>
                    <a:cubicBezTo>
                      <a:pt x="548122" y="60738"/>
                      <a:pt x="542196" y="23703"/>
                      <a:pt x="518493" y="57775"/>
                    </a:cubicBezTo>
                    <a:cubicBezTo>
                      <a:pt x="512568" y="65923"/>
                      <a:pt x="507383" y="58516"/>
                      <a:pt x="501457" y="55553"/>
                    </a:cubicBezTo>
                    <a:cubicBezTo>
                      <a:pt x="493309" y="51849"/>
                      <a:pt x="490347" y="43702"/>
                      <a:pt x="489606" y="36294"/>
                    </a:cubicBezTo>
                    <a:cubicBezTo>
                      <a:pt x="489606" y="31110"/>
                      <a:pt x="495531" y="25925"/>
                      <a:pt x="502198" y="27406"/>
                    </a:cubicBezTo>
                    <a:cubicBezTo>
                      <a:pt x="522197" y="30369"/>
                      <a:pt x="528123" y="14814"/>
                      <a:pt x="539974" y="0"/>
                    </a:cubicBezTo>
                    <a:cubicBezTo>
                      <a:pt x="388129" y="0"/>
                      <a:pt x="241470" y="0"/>
                      <a:pt x="94069" y="0"/>
                    </a:cubicBezTo>
                    <a:cubicBezTo>
                      <a:pt x="78515" y="0"/>
                      <a:pt x="76293" y="9629"/>
                      <a:pt x="71848" y="19999"/>
                    </a:cubicBezTo>
                    <a:cubicBezTo>
                      <a:pt x="57034" y="50368"/>
                      <a:pt x="40739" y="79996"/>
                      <a:pt x="0" y="97032"/>
                    </a:cubicBezTo>
                    <a:cubicBezTo>
                      <a:pt x="128142" y="97032"/>
                      <a:pt x="247395" y="97032"/>
                      <a:pt x="368130" y="97032"/>
                    </a:cubicBezTo>
                    <a:cubicBezTo>
                      <a:pt x="357760" y="85922"/>
                      <a:pt x="357760" y="76293"/>
                      <a:pt x="362945" y="637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78375E2-3F78-47B6-9DCF-909ED1A77AC8}"/>
                  </a:ext>
                </a:extLst>
              </p:cNvPr>
              <p:cNvSpPr/>
              <p:nvPr/>
            </p:nvSpPr>
            <p:spPr>
              <a:xfrm>
                <a:off x="771074" y="2354236"/>
                <a:ext cx="188309" cy="97816"/>
              </a:xfrm>
              <a:custGeom>
                <a:avLst/>
                <a:gdLst>
                  <a:gd name="connsiteX0" fmla="*/ 19998 w 188309"/>
                  <a:gd name="connsiteY0" fmla="*/ 97032 h 97816"/>
                  <a:gd name="connsiteX1" fmla="*/ 168139 w 188309"/>
                  <a:gd name="connsiteY1" fmla="*/ 97773 h 97816"/>
                  <a:gd name="connsiteX2" fmla="*/ 187397 w 188309"/>
                  <a:gd name="connsiteY2" fmla="*/ 75552 h 97816"/>
                  <a:gd name="connsiteX3" fmla="*/ 158510 w 188309"/>
                  <a:gd name="connsiteY3" fmla="*/ 25184 h 97816"/>
                  <a:gd name="connsiteX4" fmla="*/ 144436 w 188309"/>
                  <a:gd name="connsiteY4" fmla="*/ 22962 h 97816"/>
                  <a:gd name="connsiteX5" fmla="*/ 145177 w 188309"/>
                  <a:gd name="connsiteY5" fmla="*/ 34813 h 97816"/>
                  <a:gd name="connsiteX6" fmla="*/ 150362 w 188309"/>
                  <a:gd name="connsiteY6" fmla="*/ 52590 h 97816"/>
                  <a:gd name="connsiteX7" fmla="*/ 138511 w 188309"/>
                  <a:gd name="connsiteY7" fmla="*/ 0 h 97816"/>
                  <a:gd name="connsiteX8" fmla="*/ 97031 w 188309"/>
                  <a:gd name="connsiteY8" fmla="*/ 0 h 97816"/>
                  <a:gd name="connsiteX9" fmla="*/ 28146 w 188309"/>
                  <a:gd name="connsiteY9" fmla="*/ 58516 h 97816"/>
                  <a:gd name="connsiteX10" fmla="*/ 14072 w 188309"/>
                  <a:gd name="connsiteY10" fmla="*/ 74811 h 97816"/>
                  <a:gd name="connsiteX11" fmla="*/ 739 w 188309"/>
                  <a:gd name="connsiteY11" fmla="*/ 89625 h 97816"/>
                  <a:gd name="connsiteX12" fmla="*/ 19998 w 188309"/>
                  <a:gd name="connsiteY12" fmla="*/ 97032 h 97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8309" h="97816">
                    <a:moveTo>
                      <a:pt x="19998" y="97032"/>
                    </a:moveTo>
                    <a:cubicBezTo>
                      <a:pt x="69625" y="97032"/>
                      <a:pt x="118512" y="96292"/>
                      <a:pt x="168139" y="97773"/>
                    </a:cubicBezTo>
                    <a:cubicBezTo>
                      <a:pt x="186656" y="98514"/>
                      <a:pt x="190360" y="89625"/>
                      <a:pt x="187397" y="75552"/>
                    </a:cubicBezTo>
                    <a:cubicBezTo>
                      <a:pt x="182953" y="56294"/>
                      <a:pt x="174805" y="38517"/>
                      <a:pt x="158510" y="25184"/>
                    </a:cubicBezTo>
                    <a:cubicBezTo>
                      <a:pt x="154065" y="21481"/>
                      <a:pt x="149621" y="17777"/>
                      <a:pt x="144436" y="22962"/>
                    </a:cubicBezTo>
                    <a:cubicBezTo>
                      <a:pt x="139992" y="26665"/>
                      <a:pt x="143696" y="31110"/>
                      <a:pt x="145177" y="34813"/>
                    </a:cubicBezTo>
                    <a:cubicBezTo>
                      <a:pt x="146658" y="40739"/>
                      <a:pt x="154806" y="44442"/>
                      <a:pt x="150362" y="52590"/>
                    </a:cubicBezTo>
                    <a:cubicBezTo>
                      <a:pt x="121474" y="37035"/>
                      <a:pt x="118512" y="27406"/>
                      <a:pt x="138511" y="0"/>
                    </a:cubicBezTo>
                    <a:cubicBezTo>
                      <a:pt x="123696" y="0"/>
                      <a:pt x="110364" y="0"/>
                      <a:pt x="97031" y="0"/>
                    </a:cubicBezTo>
                    <a:cubicBezTo>
                      <a:pt x="62218" y="0"/>
                      <a:pt x="33330" y="23703"/>
                      <a:pt x="28146" y="58516"/>
                    </a:cubicBezTo>
                    <a:cubicBezTo>
                      <a:pt x="26664" y="68886"/>
                      <a:pt x="19257" y="70367"/>
                      <a:pt x="14072" y="74811"/>
                    </a:cubicBezTo>
                    <a:cubicBezTo>
                      <a:pt x="8147" y="78515"/>
                      <a:pt x="-2964" y="77774"/>
                      <a:pt x="739" y="89625"/>
                    </a:cubicBezTo>
                    <a:cubicBezTo>
                      <a:pt x="2962" y="98514"/>
                      <a:pt x="12591" y="97032"/>
                      <a:pt x="19998" y="970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B51AA486-E57E-4D37-9310-9343A4894D94}"/>
                  </a:ext>
                </a:extLst>
              </p:cNvPr>
              <p:cNvSpPr/>
              <p:nvPr/>
            </p:nvSpPr>
            <p:spPr>
              <a:xfrm>
                <a:off x="1811763" y="2353583"/>
                <a:ext cx="30368" cy="18060"/>
              </a:xfrm>
              <a:custGeom>
                <a:avLst/>
                <a:gdLst>
                  <a:gd name="connsiteX0" fmla="*/ 30369 w 30368"/>
                  <a:gd name="connsiteY0" fmla="*/ 1394 h 18060"/>
                  <a:gd name="connsiteX1" fmla="*/ 0 w 30368"/>
                  <a:gd name="connsiteY1" fmla="*/ 5839 h 18060"/>
                  <a:gd name="connsiteX2" fmla="*/ 30369 w 30368"/>
                  <a:gd name="connsiteY2" fmla="*/ 1394 h 18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368" h="18060">
                    <a:moveTo>
                      <a:pt x="30369" y="1394"/>
                    </a:moveTo>
                    <a:cubicBezTo>
                      <a:pt x="19258" y="654"/>
                      <a:pt x="9629" y="-3050"/>
                      <a:pt x="0" y="5839"/>
                    </a:cubicBezTo>
                    <a:cubicBezTo>
                      <a:pt x="11111" y="20653"/>
                      <a:pt x="20740" y="25097"/>
                      <a:pt x="30369" y="139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6458126-77B2-4F8B-8CC8-9A7461FD49F3}"/>
                  </a:ext>
                </a:extLst>
              </p:cNvPr>
              <p:cNvSpPr/>
              <p:nvPr/>
            </p:nvSpPr>
            <p:spPr>
              <a:xfrm>
                <a:off x="166329" y="2529783"/>
                <a:ext cx="329" cy="740"/>
              </a:xfrm>
              <a:custGeom>
                <a:avLst/>
                <a:gdLst>
                  <a:gd name="connsiteX0" fmla="*/ 329 w 329"/>
                  <a:gd name="connsiteY0" fmla="*/ 741 h 740"/>
                  <a:gd name="connsiteX1" fmla="*/ 329 w 329"/>
                  <a:gd name="connsiteY1" fmla="*/ 0 h 740"/>
                  <a:gd name="connsiteX2" fmla="*/ 329 w 329"/>
                  <a:gd name="connsiteY2" fmla="*/ 741 h 740"/>
                  <a:gd name="connsiteX3" fmla="*/ 329 w 329"/>
                  <a:gd name="connsiteY3" fmla="*/ 741 h 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" h="740">
                    <a:moveTo>
                      <a:pt x="329" y="741"/>
                    </a:moveTo>
                    <a:cubicBezTo>
                      <a:pt x="329" y="741"/>
                      <a:pt x="329" y="0"/>
                      <a:pt x="329" y="0"/>
                    </a:cubicBezTo>
                    <a:cubicBezTo>
                      <a:pt x="329" y="0"/>
                      <a:pt x="-412" y="0"/>
                      <a:pt x="329" y="741"/>
                    </a:cubicBezTo>
                    <a:cubicBezTo>
                      <a:pt x="-412" y="0"/>
                      <a:pt x="329" y="741"/>
                      <a:pt x="329" y="7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FD35D7E3-B1BD-409E-86D6-AD6E0C1BD505}"/>
                  </a:ext>
                </a:extLst>
              </p:cNvPr>
              <p:cNvSpPr/>
              <p:nvPr/>
            </p:nvSpPr>
            <p:spPr>
              <a:xfrm>
                <a:off x="166658" y="2468958"/>
                <a:ext cx="53030" cy="60825"/>
              </a:xfrm>
              <a:custGeom>
                <a:avLst/>
                <a:gdLst>
                  <a:gd name="connsiteX0" fmla="*/ 25925 w 53030"/>
                  <a:gd name="connsiteY0" fmla="*/ 9717 h 60825"/>
                  <a:gd name="connsiteX1" fmla="*/ 0 w 53030"/>
                  <a:gd name="connsiteY1" fmla="*/ 60825 h 60825"/>
                  <a:gd name="connsiteX2" fmla="*/ 47405 w 53030"/>
                  <a:gd name="connsiteY2" fmla="*/ 28234 h 60825"/>
                  <a:gd name="connsiteX3" fmla="*/ 43702 w 53030"/>
                  <a:gd name="connsiteY3" fmla="*/ 3050 h 60825"/>
                  <a:gd name="connsiteX4" fmla="*/ 25925 w 53030"/>
                  <a:gd name="connsiteY4" fmla="*/ 9717 h 60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030" h="60825">
                    <a:moveTo>
                      <a:pt x="25925" y="9717"/>
                    </a:moveTo>
                    <a:cubicBezTo>
                      <a:pt x="17036" y="26753"/>
                      <a:pt x="4444" y="41567"/>
                      <a:pt x="0" y="60825"/>
                    </a:cubicBezTo>
                    <a:cubicBezTo>
                      <a:pt x="20740" y="57862"/>
                      <a:pt x="31110" y="38604"/>
                      <a:pt x="47405" y="28234"/>
                    </a:cubicBezTo>
                    <a:cubicBezTo>
                      <a:pt x="59997" y="20827"/>
                      <a:pt x="48146" y="8976"/>
                      <a:pt x="43702" y="3050"/>
                    </a:cubicBezTo>
                    <a:cubicBezTo>
                      <a:pt x="38517" y="-3616"/>
                      <a:pt x="30369" y="1569"/>
                      <a:pt x="25925" y="97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E3EF6FEB-34F6-429B-A1AE-D82DCF87D883}"/>
                  </a:ext>
                </a:extLst>
              </p:cNvPr>
              <p:cNvSpPr/>
              <p:nvPr/>
            </p:nvSpPr>
            <p:spPr>
              <a:xfrm>
                <a:off x="96934" y="2354977"/>
                <a:ext cx="667482" cy="129488"/>
              </a:xfrm>
              <a:custGeom>
                <a:avLst/>
                <a:gdLst>
                  <a:gd name="connsiteX0" fmla="*/ 17134 w 667482"/>
                  <a:gd name="connsiteY0" fmla="*/ 105180 h 129488"/>
                  <a:gd name="connsiteX1" fmla="*/ 85279 w 667482"/>
                  <a:gd name="connsiteY1" fmla="*/ 100736 h 129488"/>
                  <a:gd name="connsiteX2" fmla="*/ 121573 w 667482"/>
                  <a:gd name="connsiteY2" fmla="*/ 115550 h 129488"/>
                  <a:gd name="connsiteX3" fmla="*/ 148979 w 667482"/>
                  <a:gd name="connsiteY3" fmla="*/ 125179 h 129488"/>
                  <a:gd name="connsiteX4" fmla="*/ 288973 w 667482"/>
                  <a:gd name="connsiteY4" fmla="*/ 96292 h 129488"/>
                  <a:gd name="connsiteX5" fmla="*/ 585995 w 667482"/>
                  <a:gd name="connsiteY5" fmla="*/ 96292 h 129488"/>
                  <a:gd name="connsiteX6" fmla="*/ 667473 w 667482"/>
                  <a:gd name="connsiteY6" fmla="*/ 15555 h 129488"/>
                  <a:gd name="connsiteX7" fmla="*/ 654140 w 667482"/>
                  <a:gd name="connsiteY7" fmla="*/ 2222 h 129488"/>
                  <a:gd name="connsiteX8" fmla="*/ 620808 w 667482"/>
                  <a:gd name="connsiteY8" fmla="*/ 0 h 129488"/>
                  <a:gd name="connsiteX9" fmla="*/ 201569 w 667482"/>
                  <a:gd name="connsiteY9" fmla="*/ 0 h 129488"/>
                  <a:gd name="connsiteX10" fmla="*/ 92686 w 667482"/>
                  <a:gd name="connsiteY10" fmla="*/ 16295 h 129488"/>
                  <a:gd name="connsiteX11" fmla="*/ 93426 w 667482"/>
                  <a:gd name="connsiteY11" fmla="*/ 22221 h 129488"/>
                  <a:gd name="connsiteX12" fmla="*/ 93426 w 667482"/>
                  <a:gd name="connsiteY12" fmla="*/ 68886 h 129488"/>
                  <a:gd name="connsiteX13" fmla="*/ 43799 w 667482"/>
                  <a:gd name="connsiteY13" fmla="*/ 57034 h 129488"/>
                  <a:gd name="connsiteX14" fmla="*/ 23060 w 667482"/>
                  <a:gd name="connsiteY14" fmla="*/ 53331 h 129488"/>
                  <a:gd name="connsiteX15" fmla="*/ 838 w 667482"/>
                  <a:gd name="connsiteY15" fmla="*/ 89625 h 129488"/>
                  <a:gd name="connsiteX16" fmla="*/ 17134 w 667482"/>
                  <a:gd name="connsiteY16" fmla="*/ 105180 h 129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67482" h="129488">
                    <a:moveTo>
                      <a:pt x="17134" y="105180"/>
                    </a:moveTo>
                    <a:cubicBezTo>
                      <a:pt x="40096" y="91107"/>
                      <a:pt x="62317" y="109624"/>
                      <a:pt x="85279" y="100736"/>
                    </a:cubicBezTo>
                    <a:cubicBezTo>
                      <a:pt x="97130" y="96292"/>
                      <a:pt x="115648" y="99995"/>
                      <a:pt x="121573" y="115550"/>
                    </a:cubicBezTo>
                    <a:cubicBezTo>
                      <a:pt x="128240" y="131105"/>
                      <a:pt x="134906" y="132586"/>
                      <a:pt x="148979" y="125179"/>
                    </a:cubicBezTo>
                    <a:cubicBezTo>
                      <a:pt x="192681" y="102217"/>
                      <a:pt x="240086" y="96292"/>
                      <a:pt x="288973" y="96292"/>
                    </a:cubicBezTo>
                    <a:cubicBezTo>
                      <a:pt x="388227" y="97773"/>
                      <a:pt x="486741" y="97032"/>
                      <a:pt x="585995" y="96292"/>
                    </a:cubicBezTo>
                    <a:cubicBezTo>
                      <a:pt x="627475" y="96292"/>
                      <a:pt x="668213" y="56294"/>
                      <a:pt x="667473" y="15555"/>
                    </a:cubicBezTo>
                    <a:cubicBezTo>
                      <a:pt x="667473" y="8148"/>
                      <a:pt x="660806" y="3704"/>
                      <a:pt x="654140" y="2222"/>
                    </a:cubicBezTo>
                    <a:cubicBezTo>
                      <a:pt x="643029" y="0"/>
                      <a:pt x="631919" y="0"/>
                      <a:pt x="620808" y="0"/>
                    </a:cubicBezTo>
                    <a:cubicBezTo>
                      <a:pt x="480815" y="0"/>
                      <a:pt x="341563" y="0"/>
                      <a:pt x="201569" y="0"/>
                    </a:cubicBezTo>
                    <a:cubicBezTo>
                      <a:pt x="163793" y="0"/>
                      <a:pt x="127499" y="3704"/>
                      <a:pt x="92686" y="16295"/>
                    </a:cubicBezTo>
                    <a:cubicBezTo>
                      <a:pt x="92686" y="18518"/>
                      <a:pt x="92686" y="20740"/>
                      <a:pt x="93426" y="22221"/>
                    </a:cubicBezTo>
                    <a:cubicBezTo>
                      <a:pt x="108981" y="38517"/>
                      <a:pt x="106018" y="62219"/>
                      <a:pt x="93426" y="68886"/>
                    </a:cubicBezTo>
                    <a:cubicBezTo>
                      <a:pt x="82316" y="74811"/>
                      <a:pt x="54910" y="84440"/>
                      <a:pt x="43799" y="57034"/>
                    </a:cubicBezTo>
                    <a:cubicBezTo>
                      <a:pt x="40836" y="49627"/>
                      <a:pt x="30467" y="48146"/>
                      <a:pt x="23060" y="53331"/>
                    </a:cubicBezTo>
                    <a:cubicBezTo>
                      <a:pt x="10468" y="62219"/>
                      <a:pt x="-3606" y="68886"/>
                      <a:pt x="838" y="89625"/>
                    </a:cubicBezTo>
                    <a:cubicBezTo>
                      <a:pt x="3801" y="99995"/>
                      <a:pt x="9727" y="109624"/>
                      <a:pt x="17134" y="1051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643C6276-BFB4-45F1-B637-AB2DF8EC5AE5}"/>
                  </a:ext>
                </a:extLst>
              </p:cNvPr>
              <p:cNvSpPr/>
              <p:nvPr/>
            </p:nvSpPr>
            <p:spPr>
              <a:xfrm>
                <a:off x="-59" y="2514021"/>
                <a:ext cx="3387122" cy="1986929"/>
              </a:xfrm>
              <a:custGeom>
                <a:avLst/>
                <a:gdLst>
                  <a:gd name="connsiteX0" fmla="*/ 3355452 w 3387122"/>
                  <a:gd name="connsiteY0" fmla="*/ 1886783 h 1986929"/>
                  <a:gd name="connsiteX1" fmla="*/ 2854735 w 3387122"/>
                  <a:gd name="connsiteY1" fmla="*/ 1887523 h 1986929"/>
                  <a:gd name="connsiteX2" fmla="*/ 2762147 w 3387122"/>
                  <a:gd name="connsiteY2" fmla="*/ 1926040 h 1986929"/>
                  <a:gd name="connsiteX3" fmla="*/ 2718446 w 3387122"/>
                  <a:gd name="connsiteY3" fmla="*/ 1959372 h 1986929"/>
                  <a:gd name="connsiteX4" fmla="*/ 2678448 w 3387122"/>
                  <a:gd name="connsiteY4" fmla="*/ 1940854 h 1986929"/>
                  <a:gd name="connsiteX5" fmla="*/ 2682151 w 3387122"/>
                  <a:gd name="connsiteY5" fmla="*/ 1886783 h 1986929"/>
                  <a:gd name="connsiteX6" fmla="*/ 2619191 w 3387122"/>
                  <a:gd name="connsiteY6" fmla="*/ 1886783 h 1986929"/>
                  <a:gd name="connsiteX7" fmla="*/ 2414016 w 3387122"/>
                  <a:gd name="connsiteY7" fmla="*/ 1886783 h 1986929"/>
                  <a:gd name="connsiteX8" fmla="*/ 2390314 w 3387122"/>
                  <a:gd name="connsiteY8" fmla="*/ 1899375 h 1986929"/>
                  <a:gd name="connsiteX9" fmla="*/ 2405868 w 3387122"/>
                  <a:gd name="connsiteY9" fmla="*/ 1914189 h 1986929"/>
                  <a:gd name="connsiteX10" fmla="*/ 2392536 w 3387122"/>
                  <a:gd name="connsiteY10" fmla="*/ 1946780 h 1986929"/>
                  <a:gd name="connsiteX11" fmla="*/ 2371796 w 3387122"/>
                  <a:gd name="connsiteY11" fmla="*/ 1952705 h 1986929"/>
                  <a:gd name="connsiteX12" fmla="*/ 2361426 w 3387122"/>
                  <a:gd name="connsiteY12" fmla="*/ 1930484 h 1986929"/>
                  <a:gd name="connsiteX13" fmla="*/ 2363648 w 3387122"/>
                  <a:gd name="connsiteY13" fmla="*/ 1903819 h 1986929"/>
                  <a:gd name="connsiteX14" fmla="*/ 2342908 w 3387122"/>
                  <a:gd name="connsiteY14" fmla="*/ 1925299 h 1986929"/>
                  <a:gd name="connsiteX15" fmla="*/ 2329576 w 3387122"/>
                  <a:gd name="connsiteY15" fmla="*/ 1948261 h 1986929"/>
                  <a:gd name="connsiteX16" fmla="*/ 2312540 w 3387122"/>
                  <a:gd name="connsiteY16" fmla="*/ 1965297 h 1986929"/>
                  <a:gd name="connsiteX17" fmla="*/ 2274764 w 3387122"/>
                  <a:gd name="connsiteY17" fmla="*/ 1926781 h 1986929"/>
                  <a:gd name="connsiteX18" fmla="*/ 2271801 w 3387122"/>
                  <a:gd name="connsiteY18" fmla="*/ 1889005 h 1986929"/>
                  <a:gd name="connsiteX19" fmla="*/ 2239210 w 3387122"/>
                  <a:gd name="connsiteY19" fmla="*/ 1899375 h 1986929"/>
                  <a:gd name="connsiteX20" fmla="*/ 2239210 w 3387122"/>
                  <a:gd name="connsiteY20" fmla="*/ 1899375 h 1986929"/>
                  <a:gd name="connsiteX21" fmla="*/ 2248098 w 3387122"/>
                  <a:gd name="connsiteY21" fmla="*/ 1927522 h 1986929"/>
                  <a:gd name="connsiteX22" fmla="*/ 2250320 w 3387122"/>
                  <a:gd name="connsiteY22" fmla="*/ 1960853 h 1986929"/>
                  <a:gd name="connsiteX23" fmla="*/ 2207360 w 3387122"/>
                  <a:gd name="connsiteY23" fmla="*/ 1965297 h 1986929"/>
                  <a:gd name="connsiteX24" fmla="*/ 2199952 w 3387122"/>
                  <a:gd name="connsiteY24" fmla="*/ 1917892 h 1986929"/>
                  <a:gd name="connsiteX25" fmla="*/ 2238469 w 3387122"/>
                  <a:gd name="connsiteY25" fmla="*/ 1899375 h 1986929"/>
                  <a:gd name="connsiteX26" fmla="*/ 2216989 w 3387122"/>
                  <a:gd name="connsiteY26" fmla="*/ 1886783 h 1986929"/>
                  <a:gd name="connsiteX27" fmla="*/ 1508134 w 3387122"/>
                  <a:gd name="connsiteY27" fmla="*/ 1886783 h 1986929"/>
                  <a:gd name="connsiteX28" fmla="*/ 1478506 w 3387122"/>
                  <a:gd name="connsiteY28" fmla="*/ 1931966 h 1986929"/>
                  <a:gd name="connsiteX29" fmla="*/ 1485913 w 3387122"/>
                  <a:gd name="connsiteY29" fmla="*/ 1953446 h 1986929"/>
                  <a:gd name="connsiteX30" fmla="*/ 1459248 w 3387122"/>
                  <a:gd name="connsiteY30" fmla="*/ 1960113 h 1986929"/>
                  <a:gd name="connsiteX31" fmla="*/ 1445174 w 3387122"/>
                  <a:gd name="connsiteY31" fmla="*/ 1927522 h 1986929"/>
                  <a:gd name="connsiteX32" fmla="*/ 1430360 w 3387122"/>
                  <a:gd name="connsiteY32" fmla="*/ 1946780 h 1986929"/>
                  <a:gd name="connsiteX33" fmla="*/ 1418509 w 3387122"/>
                  <a:gd name="connsiteY33" fmla="*/ 1955668 h 1986929"/>
                  <a:gd name="connsiteX34" fmla="*/ 1411843 w 3387122"/>
                  <a:gd name="connsiteY34" fmla="*/ 1943076 h 1986929"/>
                  <a:gd name="connsiteX35" fmla="*/ 1434804 w 3387122"/>
                  <a:gd name="connsiteY35" fmla="*/ 1886042 h 1986929"/>
                  <a:gd name="connsiteX36" fmla="*/ 1180743 w 3387122"/>
                  <a:gd name="connsiteY36" fmla="*/ 1886042 h 1986929"/>
                  <a:gd name="connsiteX37" fmla="*/ 1141485 w 3387122"/>
                  <a:gd name="connsiteY37" fmla="*/ 1900115 h 1986929"/>
                  <a:gd name="connsiteX38" fmla="*/ 1105191 w 3387122"/>
                  <a:gd name="connsiteY38" fmla="*/ 1891227 h 1986929"/>
                  <a:gd name="connsiteX39" fmla="*/ 1060748 w 3387122"/>
                  <a:gd name="connsiteY39" fmla="*/ 1898634 h 1986929"/>
                  <a:gd name="connsiteX40" fmla="*/ 1077044 w 3387122"/>
                  <a:gd name="connsiteY40" fmla="*/ 1897153 h 1986929"/>
                  <a:gd name="connsiteX41" fmla="*/ 1110376 w 3387122"/>
                  <a:gd name="connsiteY41" fmla="*/ 1913448 h 1986929"/>
                  <a:gd name="connsiteX42" fmla="*/ 1120746 w 3387122"/>
                  <a:gd name="connsiteY42" fmla="*/ 1938632 h 1986929"/>
                  <a:gd name="connsiteX43" fmla="*/ 1054082 w 3387122"/>
                  <a:gd name="connsiteY43" fmla="*/ 1919374 h 1986929"/>
                  <a:gd name="connsiteX44" fmla="*/ 1059267 w 3387122"/>
                  <a:gd name="connsiteY44" fmla="*/ 1898634 h 1986929"/>
                  <a:gd name="connsiteX45" fmla="*/ 1059267 w 3387122"/>
                  <a:gd name="connsiteY45" fmla="*/ 1898634 h 1986929"/>
                  <a:gd name="connsiteX46" fmla="*/ 1029639 w 3387122"/>
                  <a:gd name="connsiteY46" fmla="*/ 1885301 h 1986929"/>
                  <a:gd name="connsiteX47" fmla="*/ 391151 w 3387122"/>
                  <a:gd name="connsiteY47" fmla="*/ 1886042 h 1986929"/>
                  <a:gd name="connsiteX48" fmla="*/ 104499 w 3387122"/>
                  <a:gd name="connsiteY48" fmla="*/ 1701607 h 1986929"/>
                  <a:gd name="connsiteX49" fmla="*/ 100795 w 3387122"/>
                  <a:gd name="connsiteY49" fmla="*/ 1634202 h 1986929"/>
                  <a:gd name="connsiteX50" fmla="*/ 100795 w 3387122"/>
                  <a:gd name="connsiteY50" fmla="*/ 839426 h 1986929"/>
                  <a:gd name="connsiteX51" fmla="*/ 97832 w 3387122"/>
                  <a:gd name="connsiteY51" fmla="*/ 572772 h 1986929"/>
                  <a:gd name="connsiteX52" fmla="*/ 98573 w 3387122"/>
                  <a:gd name="connsiteY52" fmla="*/ 459445 h 1986929"/>
                  <a:gd name="connsiteX53" fmla="*/ 98573 w 3387122"/>
                  <a:gd name="connsiteY53" fmla="*/ 458704 h 1986929"/>
                  <a:gd name="connsiteX54" fmla="*/ 98573 w 3387122"/>
                  <a:gd name="connsiteY54" fmla="*/ 458704 h 1986929"/>
                  <a:gd name="connsiteX55" fmla="*/ 98573 w 3387122"/>
                  <a:gd name="connsiteY55" fmla="*/ 458704 h 1986929"/>
                  <a:gd name="connsiteX56" fmla="*/ 98573 w 3387122"/>
                  <a:gd name="connsiteY56" fmla="*/ 458704 h 1986929"/>
                  <a:gd name="connsiteX57" fmla="*/ 90425 w 3387122"/>
                  <a:gd name="connsiteY57" fmla="*/ 456482 h 1986929"/>
                  <a:gd name="connsiteX58" fmla="*/ 100054 w 3387122"/>
                  <a:gd name="connsiteY58" fmla="*/ 389818 h 1986929"/>
                  <a:gd name="connsiteX59" fmla="*/ 101536 w 3387122"/>
                  <a:gd name="connsiteY59" fmla="*/ 204642 h 1986929"/>
                  <a:gd name="connsiteX60" fmla="*/ 85981 w 3387122"/>
                  <a:gd name="connsiteY60" fmla="*/ 163903 h 1986929"/>
                  <a:gd name="connsiteX61" fmla="*/ 84500 w 3387122"/>
                  <a:gd name="connsiteY61" fmla="*/ 144645 h 1986929"/>
                  <a:gd name="connsiteX62" fmla="*/ 164496 w 3387122"/>
                  <a:gd name="connsiteY62" fmla="*/ 17244 h 1986929"/>
                  <a:gd name="connsiteX63" fmla="*/ 135608 w 3387122"/>
                  <a:gd name="connsiteY63" fmla="*/ 16503 h 1986929"/>
                  <a:gd name="connsiteX64" fmla="*/ 85981 w 3387122"/>
                  <a:gd name="connsiteY64" fmla="*/ 16503 h 1986929"/>
                  <a:gd name="connsiteX65" fmla="*/ 17095 w 3387122"/>
                  <a:gd name="connsiteY65" fmla="*/ 38724 h 1986929"/>
                  <a:gd name="connsiteX66" fmla="*/ 1541 w 3387122"/>
                  <a:gd name="connsiteY66" fmla="*/ 209086 h 1986929"/>
                  <a:gd name="connsiteX67" fmla="*/ 26725 w 3387122"/>
                  <a:gd name="connsiteY67" fmla="*/ 204642 h 1986929"/>
                  <a:gd name="connsiteX68" fmla="*/ 35613 w 3387122"/>
                  <a:gd name="connsiteY68" fmla="*/ 221678 h 1986929"/>
                  <a:gd name="connsiteX69" fmla="*/ 13392 w 3387122"/>
                  <a:gd name="connsiteY69" fmla="*/ 233530 h 1986929"/>
                  <a:gd name="connsiteX70" fmla="*/ 800 w 3387122"/>
                  <a:gd name="connsiteY70" fmla="*/ 248344 h 1986929"/>
                  <a:gd name="connsiteX71" fmla="*/ 4503 w 3387122"/>
                  <a:gd name="connsiteY71" fmla="*/ 538700 h 1986929"/>
                  <a:gd name="connsiteX72" fmla="*/ 800 w 3387122"/>
                  <a:gd name="connsiteY72" fmla="*/ 561662 h 1986929"/>
                  <a:gd name="connsiteX73" fmla="*/ 800 w 3387122"/>
                  <a:gd name="connsiteY73" fmla="*/ 1715680 h 1986929"/>
                  <a:gd name="connsiteX74" fmla="*/ 9688 w 3387122"/>
                  <a:gd name="connsiteY74" fmla="*/ 1746789 h 1986929"/>
                  <a:gd name="connsiteX75" fmla="*/ 73389 w 3387122"/>
                  <a:gd name="connsiteY75" fmla="*/ 1889005 h 1986929"/>
                  <a:gd name="connsiteX76" fmla="*/ 209679 w 3387122"/>
                  <a:gd name="connsiteY76" fmla="*/ 1975667 h 1986929"/>
                  <a:gd name="connsiteX77" fmla="*/ 348931 w 3387122"/>
                  <a:gd name="connsiteY77" fmla="*/ 1970482 h 1986929"/>
                  <a:gd name="connsiteX78" fmla="*/ 377078 w 3387122"/>
                  <a:gd name="connsiteY78" fmla="*/ 1986778 h 1986929"/>
                  <a:gd name="connsiteX79" fmla="*/ 602252 w 3387122"/>
                  <a:gd name="connsiteY79" fmla="*/ 1981593 h 1986929"/>
                  <a:gd name="connsiteX80" fmla="*/ 602252 w 3387122"/>
                  <a:gd name="connsiteY80" fmla="*/ 1981593 h 1986929"/>
                  <a:gd name="connsiteX81" fmla="*/ 602252 w 3387122"/>
                  <a:gd name="connsiteY81" fmla="*/ 1981593 h 1986929"/>
                  <a:gd name="connsiteX82" fmla="*/ 645954 w 3387122"/>
                  <a:gd name="connsiteY82" fmla="*/ 1985296 h 1986929"/>
                  <a:gd name="connsiteX83" fmla="*/ 2840662 w 3387122"/>
                  <a:gd name="connsiteY83" fmla="*/ 1985296 h 1986929"/>
                  <a:gd name="connsiteX84" fmla="*/ 2905844 w 3387122"/>
                  <a:gd name="connsiteY84" fmla="*/ 1985296 h 1986929"/>
                  <a:gd name="connsiteX85" fmla="*/ 3064355 w 3387122"/>
                  <a:gd name="connsiteY85" fmla="*/ 1985296 h 1986929"/>
                  <a:gd name="connsiteX86" fmla="*/ 3136203 w 3387122"/>
                  <a:gd name="connsiteY86" fmla="*/ 1985296 h 1986929"/>
                  <a:gd name="connsiteX87" fmla="*/ 3194719 w 3387122"/>
                  <a:gd name="connsiteY87" fmla="*/ 1984556 h 1986929"/>
                  <a:gd name="connsiteX88" fmla="*/ 3262123 w 3387122"/>
                  <a:gd name="connsiteY88" fmla="*/ 1981593 h 1986929"/>
                  <a:gd name="connsiteX89" fmla="*/ 3262123 w 3387122"/>
                  <a:gd name="connsiteY89" fmla="*/ 1981593 h 1986929"/>
                  <a:gd name="connsiteX90" fmla="*/ 3262123 w 3387122"/>
                  <a:gd name="connsiteY90" fmla="*/ 1981593 h 1986929"/>
                  <a:gd name="connsiteX91" fmla="*/ 3349526 w 3387122"/>
                  <a:gd name="connsiteY91" fmla="*/ 1984556 h 1986929"/>
                  <a:gd name="connsiteX92" fmla="*/ 3360637 w 3387122"/>
                  <a:gd name="connsiteY92" fmla="*/ 1980852 h 1986929"/>
                  <a:gd name="connsiteX93" fmla="*/ 3381377 w 3387122"/>
                  <a:gd name="connsiteY93" fmla="*/ 1934929 h 1986929"/>
                  <a:gd name="connsiteX94" fmla="*/ 3355452 w 3387122"/>
                  <a:gd name="connsiteY94" fmla="*/ 1886783 h 1986929"/>
                  <a:gd name="connsiteX95" fmla="*/ 54131 w 3387122"/>
                  <a:gd name="connsiteY95" fmla="*/ 408336 h 1986929"/>
                  <a:gd name="connsiteX96" fmla="*/ 39317 w 3387122"/>
                  <a:gd name="connsiteY96" fmla="*/ 403151 h 1986929"/>
                  <a:gd name="connsiteX97" fmla="*/ 12651 w 3387122"/>
                  <a:gd name="connsiteY97" fmla="*/ 361671 h 1986929"/>
                  <a:gd name="connsiteX98" fmla="*/ 41539 w 3387122"/>
                  <a:gd name="connsiteY98" fmla="*/ 383152 h 1986929"/>
                  <a:gd name="connsiteX99" fmla="*/ 49686 w 3387122"/>
                  <a:gd name="connsiteY99" fmla="*/ 395744 h 1986929"/>
                  <a:gd name="connsiteX100" fmla="*/ 54131 w 3387122"/>
                  <a:gd name="connsiteY100" fmla="*/ 408336 h 1986929"/>
                  <a:gd name="connsiteX101" fmla="*/ 296341 w 3387122"/>
                  <a:gd name="connsiteY101" fmla="*/ 1966038 h 1986929"/>
                  <a:gd name="connsiteX102" fmla="*/ 272639 w 3387122"/>
                  <a:gd name="connsiteY102" fmla="*/ 1951965 h 1986929"/>
                  <a:gd name="connsiteX103" fmla="*/ 238566 w 3387122"/>
                  <a:gd name="connsiteY103" fmla="*/ 1932706 h 1986929"/>
                  <a:gd name="connsiteX104" fmla="*/ 225974 w 3387122"/>
                  <a:gd name="connsiteY104" fmla="*/ 1914929 h 1986929"/>
                  <a:gd name="connsiteX105" fmla="*/ 243751 w 3387122"/>
                  <a:gd name="connsiteY105" fmla="*/ 1908263 h 1986929"/>
                  <a:gd name="connsiteX106" fmla="*/ 303748 w 3387122"/>
                  <a:gd name="connsiteY106" fmla="*/ 1923077 h 1986929"/>
                  <a:gd name="connsiteX107" fmla="*/ 309674 w 3387122"/>
                  <a:gd name="connsiteY107" fmla="*/ 1935669 h 1986929"/>
                  <a:gd name="connsiteX108" fmla="*/ 296341 w 3387122"/>
                  <a:gd name="connsiteY108" fmla="*/ 1966038 h 1986929"/>
                  <a:gd name="connsiteX109" fmla="*/ 386707 w 3387122"/>
                  <a:gd name="connsiteY109" fmla="*/ 1956409 h 1986929"/>
                  <a:gd name="connsiteX110" fmla="*/ 377078 w 3387122"/>
                  <a:gd name="connsiteY110" fmla="*/ 1957150 h 1986929"/>
                  <a:gd name="connsiteX111" fmla="*/ 369671 w 3387122"/>
                  <a:gd name="connsiteY111" fmla="*/ 1920115 h 1986929"/>
                  <a:gd name="connsiteX112" fmla="*/ 376337 w 3387122"/>
                  <a:gd name="connsiteY112" fmla="*/ 1911967 h 1986929"/>
                  <a:gd name="connsiteX113" fmla="*/ 380782 w 3387122"/>
                  <a:gd name="connsiteY113" fmla="*/ 1924559 h 1986929"/>
                  <a:gd name="connsiteX114" fmla="*/ 386707 w 3387122"/>
                  <a:gd name="connsiteY114" fmla="*/ 1956409 h 1986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</a:cxnLst>
                <a:rect l="l" t="t" r="r" b="b"/>
                <a:pathLst>
                  <a:path w="3387122" h="1986929">
                    <a:moveTo>
                      <a:pt x="3355452" y="1886783"/>
                    </a:moveTo>
                    <a:cubicBezTo>
                      <a:pt x="3188793" y="1886783"/>
                      <a:pt x="3021394" y="1886042"/>
                      <a:pt x="2854735" y="1887523"/>
                    </a:cubicBezTo>
                    <a:cubicBezTo>
                      <a:pt x="2820663" y="1887523"/>
                      <a:pt x="2778443" y="1876413"/>
                      <a:pt x="2762147" y="1926040"/>
                    </a:cubicBezTo>
                    <a:cubicBezTo>
                      <a:pt x="2755481" y="1945298"/>
                      <a:pt x="2725853" y="1938632"/>
                      <a:pt x="2718446" y="1959372"/>
                    </a:cubicBezTo>
                    <a:cubicBezTo>
                      <a:pt x="2695484" y="1974927"/>
                      <a:pt x="2687336" y="1957150"/>
                      <a:pt x="2678448" y="1940854"/>
                    </a:cubicBezTo>
                    <a:cubicBezTo>
                      <a:pt x="2679929" y="1923077"/>
                      <a:pt x="2674744" y="1905300"/>
                      <a:pt x="2682151" y="1886783"/>
                    </a:cubicBezTo>
                    <a:cubicBezTo>
                      <a:pt x="2659930" y="1886783"/>
                      <a:pt x="2639190" y="1886783"/>
                      <a:pt x="2619191" y="1886783"/>
                    </a:cubicBezTo>
                    <a:cubicBezTo>
                      <a:pt x="2551046" y="1886783"/>
                      <a:pt x="2482161" y="1886783"/>
                      <a:pt x="2414016" y="1886783"/>
                    </a:cubicBezTo>
                    <a:cubicBezTo>
                      <a:pt x="2402906" y="1886783"/>
                      <a:pt x="2393276" y="1888264"/>
                      <a:pt x="2390314" y="1899375"/>
                    </a:cubicBezTo>
                    <a:cubicBezTo>
                      <a:pt x="2386610" y="1912707"/>
                      <a:pt x="2397721" y="1912707"/>
                      <a:pt x="2405868" y="1914189"/>
                    </a:cubicBezTo>
                    <a:cubicBezTo>
                      <a:pt x="2408831" y="1928262"/>
                      <a:pt x="2399202" y="1937151"/>
                      <a:pt x="2392536" y="1946780"/>
                    </a:cubicBezTo>
                    <a:cubicBezTo>
                      <a:pt x="2387351" y="1954187"/>
                      <a:pt x="2379203" y="1957150"/>
                      <a:pt x="2371796" y="1952705"/>
                    </a:cubicBezTo>
                    <a:cubicBezTo>
                      <a:pt x="2364389" y="1948261"/>
                      <a:pt x="2356982" y="1939373"/>
                      <a:pt x="2361426" y="1930484"/>
                    </a:cubicBezTo>
                    <a:cubicBezTo>
                      <a:pt x="2365870" y="1920855"/>
                      <a:pt x="2376981" y="1909004"/>
                      <a:pt x="2363648" y="1903819"/>
                    </a:cubicBezTo>
                    <a:cubicBezTo>
                      <a:pt x="2351797" y="1898634"/>
                      <a:pt x="2350315" y="1917892"/>
                      <a:pt x="2342908" y="1925299"/>
                    </a:cubicBezTo>
                    <a:cubicBezTo>
                      <a:pt x="2336983" y="1931225"/>
                      <a:pt x="2334020" y="1940854"/>
                      <a:pt x="2329576" y="1948261"/>
                    </a:cubicBezTo>
                    <a:cubicBezTo>
                      <a:pt x="2325132" y="1955668"/>
                      <a:pt x="2329576" y="1977889"/>
                      <a:pt x="2312540" y="1965297"/>
                    </a:cubicBezTo>
                    <a:cubicBezTo>
                      <a:pt x="2298466" y="1954927"/>
                      <a:pt x="2267357" y="1956409"/>
                      <a:pt x="2274764" y="1926781"/>
                    </a:cubicBezTo>
                    <a:cubicBezTo>
                      <a:pt x="2278467" y="1913448"/>
                      <a:pt x="2278467" y="1894930"/>
                      <a:pt x="2271801" y="1889005"/>
                    </a:cubicBezTo>
                    <a:cubicBezTo>
                      <a:pt x="2262172" y="1880857"/>
                      <a:pt x="2248098" y="1889746"/>
                      <a:pt x="2239210" y="1899375"/>
                    </a:cubicBezTo>
                    <a:cubicBezTo>
                      <a:pt x="2239210" y="1899375"/>
                      <a:pt x="2239210" y="1899375"/>
                      <a:pt x="2239210" y="1899375"/>
                    </a:cubicBezTo>
                    <a:cubicBezTo>
                      <a:pt x="2238469" y="1909744"/>
                      <a:pt x="2241432" y="1918633"/>
                      <a:pt x="2248098" y="1927522"/>
                    </a:cubicBezTo>
                    <a:cubicBezTo>
                      <a:pt x="2256246" y="1937891"/>
                      <a:pt x="2266616" y="1946780"/>
                      <a:pt x="2250320" y="1960853"/>
                    </a:cubicBezTo>
                    <a:cubicBezTo>
                      <a:pt x="2235506" y="1972704"/>
                      <a:pt x="2223655" y="1981593"/>
                      <a:pt x="2207360" y="1965297"/>
                    </a:cubicBezTo>
                    <a:cubicBezTo>
                      <a:pt x="2204397" y="1949743"/>
                      <a:pt x="2198471" y="1933447"/>
                      <a:pt x="2199952" y="1917892"/>
                    </a:cubicBezTo>
                    <a:cubicBezTo>
                      <a:pt x="2202174" y="1895671"/>
                      <a:pt x="2222174" y="1898634"/>
                      <a:pt x="2238469" y="1899375"/>
                    </a:cubicBezTo>
                    <a:cubicBezTo>
                      <a:pt x="2242173" y="1878635"/>
                      <a:pt x="2225136" y="1886783"/>
                      <a:pt x="2216989" y="1886783"/>
                    </a:cubicBezTo>
                    <a:cubicBezTo>
                      <a:pt x="1980704" y="1886783"/>
                      <a:pt x="1744419" y="1886783"/>
                      <a:pt x="1508134" y="1886783"/>
                    </a:cubicBezTo>
                    <a:cubicBezTo>
                      <a:pt x="1479987" y="1886783"/>
                      <a:pt x="1468136" y="1906041"/>
                      <a:pt x="1478506" y="1931966"/>
                    </a:cubicBezTo>
                    <a:cubicBezTo>
                      <a:pt x="1481469" y="1939373"/>
                      <a:pt x="1483691" y="1946780"/>
                      <a:pt x="1485913" y="1953446"/>
                    </a:cubicBezTo>
                    <a:cubicBezTo>
                      <a:pt x="1477025" y="1956409"/>
                      <a:pt x="1471099" y="1970482"/>
                      <a:pt x="1459248" y="1960113"/>
                    </a:cubicBezTo>
                    <a:cubicBezTo>
                      <a:pt x="1461470" y="1946039"/>
                      <a:pt x="1461470" y="1931966"/>
                      <a:pt x="1445174" y="1927522"/>
                    </a:cubicBezTo>
                    <a:cubicBezTo>
                      <a:pt x="1428138" y="1923077"/>
                      <a:pt x="1432582" y="1939373"/>
                      <a:pt x="1430360" y="1946780"/>
                    </a:cubicBezTo>
                    <a:cubicBezTo>
                      <a:pt x="1428138" y="1953446"/>
                      <a:pt x="1424435" y="1956409"/>
                      <a:pt x="1418509" y="1955668"/>
                    </a:cubicBezTo>
                    <a:cubicBezTo>
                      <a:pt x="1410361" y="1954927"/>
                      <a:pt x="1411843" y="1947520"/>
                      <a:pt x="1411843" y="1943076"/>
                    </a:cubicBezTo>
                    <a:cubicBezTo>
                      <a:pt x="1411843" y="1923077"/>
                      <a:pt x="1405917" y="1900856"/>
                      <a:pt x="1434804" y="1886042"/>
                    </a:cubicBezTo>
                    <a:cubicBezTo>
                      <a:pt x="1344438" y="1886042"/>
                      <a:pt x="1262961" y="1886042"/>
                      <a:pt x="1180743" y="1886042"/>
                    </a:cubicBezTo>
                    <a:cubicBezTo>
                      <a:pt x="1165929" y="1886042"/>
                      <a:pt x="1151855" y="1886783"/>
                      <a:pt x="1141485" y="1900115"/>
                    </a:cubicBezTo>
                    <a:cubicBezTo>
                      <a:pt x="1128153" y="1900856"/>
                      <a:pt x="1117783" y="1900856"/>
                      <a:pt x="1105191" y="1891227"/>
                    </a:cubicBezTo>
                    <a:cubicBezTo>
                      <a:pt x="1094080" y="1883079"/>
                      <a:pt x="1071118" y="1873450"/>
                      <a:pt x="1060748" y="1898634"/>
                    </a:cubicBezTo>
                    <a:cubicBezTo>
                      <a:pt x="1066674" y="1895671"/>
                      <a:pt x="1077044" y="1891968"/>
                      <a:pt x="1077044" y="1897153"/>
                    </a:cubicBezTo>
                    <a:cubicBezTo>
                      <a:pt x="1079266" y="1921596"/>
                      <a:pt x="1098524" y="1910485"/>
                      <a:pt x="1110376" y="1913448"/>
                    </a:cubicBezTo>
                    <a:cubicBezTo>
                      <a:pt x="1099265" y="1931225"/>
                      <a:pt x="1099265" y="1931225"/>
                      <a:pt x="1120746" y="1938632"/>
                    </a:cubicBezTo>
                    <a:cubicBezTo>
                      <a:pt x="1074081" y="1967520"/>
                      <a:pt x="1066674" y="1965297"/>
                      <a:pt x="1054082" y="1919374"/>
                    </a:cubicBezTo>
                    <a:cubicBezTo>
                      <a:pt x="1068156" y="1915670"/>
                      <a:pt x="1058526" y="1906041"/>
                      <a:pt x="1059267" y="1898634"/>
                    </a:cubicBezTo>
                    <a:cubicBezTo>
                      <a:pt x="1059267" y="1898634"/>
                      <a:pt x="1059267" y="1898634"/>
                      <a:pt x="1059267" y="1898634"/>
                    </a:cubicBezTo>
                    <a:cubicBezTo>
                      <a:pt x="1051119" y="1889746"/>
                      <a:pt x="1042972" y="1885301"/>
                      <a:pt x="1029639" y="1885301"/>
                    </a:cubicBezTo>
                    <a:cubicBezTo>
                      <a:pt x="817057" y="1886042"/>
                      <a:pt x="604474" y="1884561"/>
                      <a:pt x="391151" y="1886042"/>
                    </a:cubicBezTo>
                    <a:cubicBezTo>
                      <a:pt x="253380" y="1887523"/>
                      <a:pt x="160792" y="1830489"/>
                      <a:pt x="104499" y="1701607"/>
                    </a:cubicBezTo>
                    <a:cubicBezTo>
                      <a:pt x="103017" y="1679385"/>
                      <a:pt x="100795" y="1656424"/>
                      <a:pt x="100795" y="1634202"/>
                    </a:cubicBezTo>
                    <a:cubicBezTo>
                      <a:pt x="100795" y="1369030"/>
                      <a:pt x="100795" y="1103858"/>
                      <a:pt x="100795" y="839426"/>
                    </a:cubicBezTo>
                    <a:cubicBezTo>
                      <a:pt x="100795" y="750541"/>
                      <a:pt x="99314" y="661657"/>
                      <a:pt x="97832" y="572772"/>
                    </a:cubicBezTo>
                    <a:cubicBezTo>
                      <a:pt x="103017" y="534997"/>
                      <a:pt x="102277" y="497221"/>
                      <a:pt x="98573" y="459445"/>
                    </a:cubicBezTo>
                    <a:cubicBezTo>
                      <a:pt x="98573" y="459445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5610" y="457963"/>
                      <a:pt x="92647" y="457222"/>
                      <a:pt x="90425" y="456482"/>
                    </a:cubicBezTo>
                    <a:cubicBezTo>
                      <a:pt x="105239" y="435742"/>
                      <a:pt x="98573" y="411299"/>
                      <a:pt x="100054" y="389818"/>
                    </a:cubicBezTo>
                    <a:cubicBezTo>
                      <a:pt x="103017" y="328340"/>
                      <a:pt x="100795" y="266121"/>
                      <a:pt x="101536" y="204642"/>
                    </a:cubicBezTo>
                    <a:cubicBezTo>
                      <a:pt x="101536" y="189087"/>
                      <a:pt x="103017" y="173532"/>
                      <a:pt x="85981" y="163903"/>
                    </a:cubicBezTo>
                    <a:cubicBezTo>
                      <a:pt x="78574" y="159459"/>
                      <a:pt x="73389" y="155015"/>
                      <a:pt x="84500" y="144645"/>
                    </a:cubicBezTo>
                    <a:cubicBezTo>
                      <a:pt x="120794" y="109091"/>
                      <a:pt x="134868" y="58723"/>
                      <a:pt x="164496" y="17244"/>
                    </a:cubicBezTo>
                    <a:cubicBezTo>
                      <a:pt x="154867" y="20207"/>
                      <a:pt x="145978" y="3911"/>
                      <a:pt x="135608" y="16503"/>
                    </a:cubicBezTo>
                    <a:cubicBezTo>
                      <a:pt x="119313" y="35761"/>
                      <a:pt x="104499" y="30576"/>
                      <a:pt x="85981" y="16503"/>
                    </a:cubicBezTo>
                    <a:cubicBezTo>
                      <a:pt x="50427" y="-11644"/>
                      <a:pt x="31169" y="-3496"/>
                      <a:pt x="17095" y="38724"/>
                    </a:cubicBezTo>
                    <a:cubicBezTo>
                      <a:pt x="-2163" y="95018"/>
                      <a:pt x="59" y="152793"/>
                      <a:pt x="1541" y="209086"/>
                    </a:cubicBezTo>
                    <a:cubicBezTo>
                      <a:pt x="13392" y="217975"/>
                      <a:pt x="14133" y="189828"/>
                      <a:pt x="26725" y="204642"/>
                    </a:cubicBezTo>
                    <a:cubicBezTo>
                      <a:pt x="31169" y="209827"/>
                      <a:pt x="37835" y="215012"/>
                      <a:pt x="35613" y="221678"/>
                    </a:cubicBezTo>
                    <a:cubicBezTo>
                      <a:pt x="32650" y="230567"/>
                      <a:pt x="23021" y="233530"/>
                      <a:pt x="13392" y="233530"/>
                    </a:cubicBezTo>
                    <a:cubicBezTo>
                      <a:pt x="1541" y="232789"/>
                      <a:pt x="800" y="240196"/>
                      <a:pt x="800" y="248344"/>
                    </a:cubicBezTo>
                    <a:cubicBezTo>
                      <a:pt x="3022" y="345376"/>
                      <a:pt x="-4385" y="442408"/>
                      <a:pt x="4503" y="538700"/>
                    </a:cubicBezTo>
                    <a:cubicBezTo>
                      <a:pt x="-1422" y="545366"/>
                      <a:pt x="800" y="553514"/>
                      <a:pt x="800" y="561662"/>
                    </a:cubicBezTo>
                    <a:cubicBezTo>
                      <a:pt x="800" y="946088"/>
                      <a:pt x="800" y="1331254"/>
                      <a:pt x="800" y="1715680"/>
                    </a:cubicBezTo>
                    <a:cubicBezTo>
                      <a:pt x="800" y="1726791"/>
                      <a:pt x="-2163" y="1738642"/>
                      <a:pt x="9688" y="1746789"/>
                    </a:cubicBezTo>
                    <a:cubicBezTo>
                      <a:pt x="15614" y="1800861"/>
                      <a:pt x="39317" y="1847525"/>
                      <a:pt x="73389" y="1889005"/>
                    </a:cubicBezTo>
                    <a:cubicBezTo>
                      <a:pt x="109684" y="1932706"/>
                      <a:pt x="158570" y="1954927"/>
                      <a:pt x="209679" y="1975667"/>
                    </a:cubicBezTo>
                    <a:cubicBezTo>
                      <a:pt x="257825" y="1994926"/>
                      <a:pt x="304489" y="1979371"/>
                      <a:pt x="348931" y="1970482"/>
                    </a:cubicBezTo>
                    <a:cubicBezTo>
                      <a:pt x="372634" y="1966038"/>
                      <a:pt x="359301" y="1989000"/>
                      <a:pt x="377078" y="1986778"/>
                    </a:cubicBezTo>
                    <a:cubicBezTo>
                      <a:pt x="451889" y="1979371"/>
                      <a:pt x="527441" y="1989000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16326" y="1988259"/>
                      <a:pt x="631140" y="1985296"/>
                      <a:pt x="645954" y="1985296"/>
                    </a:cubicBezTo>
                    <a:cubicBezTo>
                      <a:pt x="1377770" y="1985296"/>
                      <a:pt x="2108846" y="1985296"/>
                      <a:pt x="2840662" y="1985296"/>
                    </a:cubicBezTo>
                    <a:cubicBezTo>
                      <a:pt x="2862883" y="1986037"/>
                      <a:pt x="2884364" y="1986778"/>
                      <a:pt x="2905844" y="1985296"/>
                    </a:cubicBezTo>
                    <a:cubicBezTo>
                      <a:pt x="2958434" y="1985296"/>
                      <a:pt x="3011765" y="1985296"/>
                      <a:pt x="3064355" y="1985296"/>
                    </a:cubicBezTo>
                    <a:cubicBezTo>
                      <a:pt x="3088057" y="1986778"/>
                      <a:pt x="3112501" y="1987518"/>
                      <a:pt x="3136203" y="1985296"/>
                    </a:cubicBezTo>
                    <a:cubicBezTo>
                      <a:pt x="3155462" y="1985296"/>
                      <a:pt x="3175461" y="1985296"/>
                      <a:pt x="3194719" y="1984556"/>
                    </a:cubicBezTo>
                    <a:cubicBezTo>
                      <a:pt x="3216940" y="1983815"/>
                      <a:pt x="3238421" y="1965297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91010" y="1987518"/>
                      <a:pt x="3320639" y="1983074"/>
                      <a:pt x="3349526" y="1984556"/>
                    </a:cubicBezTo>
                    <a:cubicBezTo>
                      <a:pt x="3353970" y="1984556"/>
                      <a:pt x="3362118" y="1983074"/>
                      <a:pt x="3360637" y="1980852"/>
                    </a:cubicBezTo>
                    <a:cubicBezTo>
                      <a:pt x="3348045" y="1956409"/>
                      <a:pt x="3373969" y="1949002"/>
                      <a:pt x="3381377" y="1934929"/>
                    </a:cubicBezTo>
                    <a:cubicBezTo>
                      <a:pt x="3394709" y="1908263"/>
                      <a:pt x="3384339" y="1886783"/>
                      <a:pt x="3355452" y="1886783"/>
                    </a:cubicBezTo>
                    <a:close/>
                    <a:moveTo>
                      <a:pt x="54131" y="408336"/>
                    </a:moveTo>
                    <a:cubicBezTo>
                      <a:pt x="46724" y="416484"/>
                      <a:pt x="43761" y="406854"/>
                      <a:pt x="39317" y="403151"/>
                    </a:cubicBezTo>
                    <a:cubicBezTo>
                      <a:pt x="27465" y="392040"/>
                      <a:pt x="28206" y="372041"/>
                      <a:pt x="12651" y="361671"/>
                    </a:cubicBezTo>
                    <a:cubicBezTo>
                      <a:pt x="28947" y="360190"/>
                      <a:pt x="48205" y="356487"/>
                      <a:pt x="41539" y="383152"/>
                    </a:cubicBezTo>
                    <a:cubicBezTo>
                      <a:pt x="40057" y="389818"/>
                      <a:pt x="44502" y="393522"/>
                      <a:pt x="49686" y="395744"/>
                    </a:cubicBezTo>
                    <a:cubicBezTo>
                      <a:pt x="55612" y="398707"/>
                      <a:pt x="58575" y="403151"/>
                      <a:pt x="54131" y="408336"/>
                    </a:cubicBezTo>
                    <a:close/>
                    <a:moveTo>
                      <a:pt x="296341" y="1966038"/>
                    </a:moveTo>
                    <a:cubicBezTo>
                      <a:pt x="284490" y="1970482"/>
                      <a:pt x="277824" y="1960113"/>
                      <a:pt x="272639" y="1951965"/>
                    </a:cubicBezTo>
                    <a:cubicBezTo>
                      <a:pt x="264491" y="1938632"/>
                      <a:pt x="249677" y="1940113"/>
                      <a:pt x="238566" y="1932706"/>
                    </a:cubicBezTo>
                    <a:cubicBezTo>
                      <a:pt x="232641" y="1928262"/>
                      <a:pt x="223752" y="1925299"/>
                      <a:pt x="225974" y="1914929"/>
                    </a:cubicBezTo>
                    <a:cubicBezTo>
                      <a:pt x="228196" y="1903078"/>
                      <a:pt x="237085" y="1909004"/>
                      <a:pt x="243751" y="1908263"/>
                    </a:cubicBezTo>
                    <a:cubicBezTo>
                      <a:pt x="265972" y="1906041"/>
                      <a:pt x="291156" y="1887523"/>
                      <a:pt x="303748" y="1923077"/>
                    </a:cubicBezTo>
                    <a:cubicBezTo>
                      <a:pt x="305230" y="1926781"/>
                      <a:pt x="307452" y="1931225"/>
                      <a:pt x="309674" y="1935669"/>
                    </a:cubicBezTo>
                    <a:cubicBezTo>
                      <a:pt x="300045" y="1944558"/>
                      <a:pt x="311155" y="1960853"/>
                      <a:pt x="296341" y="1966038"/>
                    </a:cubicBezTo>
                    <a:close/>
                    <a:moveTo>
                      <a:pt x="386707" y="1956409"/>
                    </a:moveTo>
                    <a:cubicBezTo>
                      <a:pt x="384485" y="1958631"/>
                      <a:pt x="379300" y="1964557"/>
                      <a:pt x="377078" y="1957150"/>
                    </a:cubicBezTo>
                    <a:cubicBezTo>
                      <a:pt x="372634" y="1945298"/>
                      <a:pt x="354857" y="1935669"/>
                      <a:pt x="369671" y="1920115"/>
                    </a:cubicBezTo>
                    <a:cubicBezTo>
                      <a:pt x="371893" y="1917892"/>
                      <a:pt x="373374" y="1915670"/>
                      <a:pt x="376337" y="1911967"/>
                    </a:cubicBezTo>
                    <a:cubicBezTo>
                      <a:pt x="378559" y="1917892"/>
                      <a:pt x="378559" y="1921596"/>
                      <a:pt x="380782" y="1924559"/>
                    </a:cubicBezTo>
                    <a:cubicBezTo>
                      <a:pt x="387448" y="1934929"/>
                      <a:pt x="398558" y="1943817"/>
                      <a:pt x="386707" y="19564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6CEDA07D-BB0B-408B-83AD-401904CC85D0}"/>
                  </a:ext>
                </a:extLst>
              </p:cNvPr>
              <p:cNvSpPr/>
              <p:nvPr/>
            </p:nvSpPr>
            <p:spPr>
              <a:xfrm>
                <a:off x="3382057" y="4462282"/>
                <a:ext cx="28969" cy="38516"/>
              </a:xfrm>
              <a:custGeom>
                <a:avLst/>
                <a:gdLst>
                  <a:gd name="connsiteX0" fmla="*/ 0 w 28969"/>
                  <a:gd name="connsiteY0" fmla="*/ 38517 h 38516"/>
                  <a:gd name="connsiteX1" fmla="*/ 24443 w 28969"/>
                  <a:gd name="connsiteY1" fmla="*/ 0 h 38516"/>
                  <a:gd name="connsiteX2" fmla="*/ 0 w 28969"/>
                  <a:gd name="connsiteY2" fmla="*/ 38517 h 38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969" h="38516">
                    <a:moveTo>
                      <a:pt x="0" y="38517"/>
                    </a:moveTo>
                    <a:cubicBezTo>
                      <a:pt x="32591" y="34072"/>
                      <a:pt x="32591" y="34072"/>
                      <a:pt x="24443" y="0"/>
                    </a:cubicBezTo>
                    <a:cubicBezTo>
                      <a:pt x="19258" y="14073"/>
                      <a:pt x="13333" y="25184"/>
                      <a:pt x="0" y="385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C725A30-AFF7-4DDD-9C85-72052096A406}"/>
                </a:ext>
              </a:extLst>
            </p:cNvPr>
            <p:cNvSpPr/>
            <p:nvPr/>
          </p:nvSpPr>
          <p:spPr>
            <a:xfrm>
              <a:off x="5650790" y="3431962"/>
              <a:ext cx="597201" cy="200050"/>
            </a:xfrm>
            <a:custGeom>
              <a:avLst/>
              <a:gdLst>
                <a:gd name="connsiteX0" fmla="*/ 565944 w 597201"/>
                <a:gd name="connsiteY0" fmla="*/ 0 h 200050"/>
                <a:gd name="connsiteX1" fmla="*/ 298550 w 597201"/>
                <a:gd name="connsiteY1" fmla="*/ 741 h 200050"/>
                <a:gd name="connsiteX2" fmla="*/ 298550 w 597201"/>
                <a:gd name="connsiteY2" fmla="*/ 741 h 200050"/>
                <a:gd name="connsiteX3" fmla="*/ 31155 w 597201"/>
                <a:gd name="connsiteY3" fmla="*/ 0 h 200050"/>
                <a:gd name="connsiteX4" fmla="*/ 46 w 597201"/>
                <a:gd name="connsiteY4" fmla="*/ 29628 h 200050"/>
                <a:gd name="connsiteX5" fmla="*/ 46 w 597201"/>
                <a:gd name="connsiteY5" fmla="*/ 171844 h 200050"/>
                <a:gd name="connsiteX6" fmla="*/ 28933 w 597201"/>
                <a:gd name="connsiteY6" fmla="*/ 199990 h 200050"/>
                <a:gd name="connsiteX7" fmla="*/ 235590 w 597201"/>
                <a:gd name="connsiteY7" fmla="*/ 199250 h 200050"/>
                <a:gd name="connsiteX8" fmla="*/ 574092 w 597201"/>
                <a:gd name="connsiteY8" fmla="*/ 198509 h 200050"/>
                <a:gd name="connsiteX9" fmla="*/ 597054 w 597201"/>
                <a:gd name="connsiteY9" fmla="*/ 174806 h 200050"/>
                <a:gd name="connsiteX10" fmla="*/ 597054 w 597201"/>
                <a:gd name="connsiteY10" fmla="*/ 28887 h 200050"/>
                <a:gd name="connsiteX11" fmla="*/ 565944 w 597201"/>
                <a:gd name="connsiteY11" fmla="*/ 0 h 200050"/>
                <a:gd name="connsiteX12" fmla="*/ 48932 w 597201"/>
                <a:gd name="connsiteY12" fmla="*/ 131846 h 200050"/>
                <a:gd name="connsiteX13" fmla="*/ 20786 w 597201"/>
                <a:gd name="connsiteY13" fmla="*/ 174806 h 200050"/>
                <a:gd name="connsiteX14" fmla="*/ 13379 w 597201"/>
                <a:gd name="connsiteY14" fmla="*/ 124439 h 200050"/>
                <a:gd name="connsiteX15" fmla="*/ 28933 w 597201"/>
                <a:gd name="connsiteY15" fmla="*/ 103699 h 200050"/>
                <a:gd name="connsiteX16" fmla="*/ 48932 w 597201"/>
                <a:gd name="connsiteY16" fmla="*/ 131846 h 200050"/>
                <a:gd name="connsiteX17" fmla="*/ 209665 w 597201"/>
                <a:gd name="connsiteY17" fmla="*/ 185917 h 200050"/>
                <a:gd name="connsiteX18" fmla="*/ 183000 w 597201"/>
                <a:gd name="connsiteY18" fmla="*/ 159252 h 200050"/>
                <a:gd name="connsiteX19" fmla="*/ 200036 w 597201"/>
                <a:gd name="connsiteY19" fmla="*/ 143697 h 200050"/>
                <a:gd name="connsiteX20" fmla="*/ 217813 w 597201"/>
                <a:gd name="connsiteY20" fmla="*/ 172584 h 200050"/>
                <a:gd name="connsiteX21" fmla="*/ 209665 w 597201"/>
                <a:gd name="connsiteY21" fmla="*/ 185917 h 2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7201" h="200050">
                  <a:moveTo>
                    <a:pt x="565944" y="0"/>
                  </a:moveTo>
                  <a:cubicBezTo>
                    <a:pt x="477060" y="1482"/>
                    <a:pt x="387435" y="741"/>
                    <a:pt x="298550" y="741"/>
                  </a:cubicBezTo>
                  <a:cubicBezTo>
                    <a:pt x="298550" y="741"/>
                    <a:pt x="298550" y="741"/>
                    <a:pt x="298550" y="741"/>
                  </a:cubicBezTo>
                  <a:cubicBezTo>
                    <a:pt x="209665" y="741"/>
                    <a:pt x="120040" y="1482"/>
                    <a:pt x="31155" y="0"/>
                  </a:cubicBezTo>
                  <a:cubicBezTo>
                    <a:pt x="8194" y="0"/>
                    <a:pt x="-695" y="4444"/>
                    <a:pt x="46" y="29628"/>
                  </a:cubicBezTo>
                  <a:cubicBezTo>
                    <a:pt x="2268" y="77033"/>
                    <a:pt x="2268" y="124439"/>
                    <a:pt x="46" y="171844"/>
                  </a:cubicBezTo>
                  <a:cubicBezTo>
                    <a:pt x="-695" y="194806"/>
                    <a:pt x="7453" y="200731"/>
                    <a:pt x="28933" y="199990"/>
                  </a:cubicBezTo>
                  <a:cubicBezTo>
                    <a:pt x="97819" y="198509"/>
                    <a:pt x="166705" y="199250"/>
                    <a:pt x="235590" y="199250"/>
                  </a:cubicBezTo>
                  <a:cubicBezTo>
                    <a:pt x="348177" y="199250"/>
                    <a:pt x="461505" y="198509"/>
                    <a:pt x="574092" y="198509"/>
                  </a:cubicBezTo>
                  <a:cubicBezTo>
                    <a:pt x="591869" y="198509"/>
                    <a:pt x="597054" y="191843"/>
                    <a:pt x="597054" y="174806"/>
                  </a:cubicBezTo>
                  <a:cubicBezTo>
                    <a:pt x="596313" y="125920"/>
                    <a:pt x="595572" y="77774"/>
                    <a:pt x="597054" y="28887"/>
                  </a:cubicBezTo>
                  <a:cubicBezTo>
                    <a:pt x="598535" y="4444"/>
                    <a:pt x="588906" y="0"/>
                    <a:pt x="565944" y="0"/>
                  </a:cubicBezTo>
                  <a:close/>
                  <a:moveTo>
                    <a:pt x="48932" y="131846"/>
                  </a:moveTo>
                  <a:cubicBezTo>
                    <a:pt x="45969" y="151104"/>
                    <a:pt x="25230" y="151844"/>
                    <a:pt x="20786" y="174806"/>
                  </a:cubicBezTo>
                  <a:cubicBezTo>
                    <a:pt x="10416" y="152585"/>
                    <a:pt x="13379" y="138512"/>
                    <a:pt x="13379" y="124439"/>
                  </a:cubicBezTo>
                  <a:cubicBezTo>
                    <a:pt x="13379" y="114809"/>
                    <a:pt x="9675" y="99995"/>
                    <a:pt x="28933" y="103699"/>
                  </a:cubicBezTo>
                  <a:cubicBezTo>
                    <a:pt x="45969" y="107402"/>
                    <a:pt x="51895" y="114809"/>
                    <a:pt x="48932" y="131846"/>
                  </a:cubicBezTo>
                  <a:close/>
                  <a:moveTo>
                    <a:pt x="209665" y="185917"/>
                  </a:moveTo>
                  <a:cubicBezTo>
                    <a:pt x="194851" y="182954"/>
                    <a:pt x="185222" y="172584"/>
                    <a:pt x="183000" y="159252"/>
                  </a:cubicBezTo>
                  <a:cubicBezTo>
                    <a:pt x="181519" y="150363"/>
                    <a:pt x="188926" y="142215"/>
                    <a:pt x="200036" y="143697"/>
                  </a:cubicBezTo>
                  <a:cubicBezTo>
                    <a:pt x="220035" y="145919"/>
                    <a:pt x="211147" y="165918"/>
                    <a:pt x="217813" y="172584"/>
                  </a:cubicBezTo>
                  <a:cubicBezTo>
                    <a:pt x="220035" y="182213"/>
                    <a:pt x="216331" y="186658"/>
                    <a:pt x="209665" y="185917"/>
                  </a:cubicBezTo>
                  <a:close/>
                </a:path>
              </a:pathLst>
            </a:custGeom>
            <a:grpFill/>
            <a:ln w="7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" name="Graphic 35">
              <a:extLst>
                <a:ext uri="{FF2B5EF4-FFF2-40B4-BE49-F238E27FC236}">
                  <a16:creationId xmlns:a16="http://schemas.microsoft.com/office/drawing/2014/main" id="{B6485E86-B007-4998-A95D-C6BE1E27AC4A}"/>
                </a:ext>
              </a:extLst>
            </p:cNvPr>
            <p:cNvGrpSpPr/>
            <p:nvPr/>
          </p:nvGrpSpPr>
          <p:grpSpPr>
            <a:xfrm>
              <a:off x="4252385" y="5163428"/>
              <a:ext cx="3667970" cy="808009"/>
              <a:chOff x="4252385" y="5163428"/>
              <a:chExt cx="3667970" cy="808009"/>
            </a:xfrm>
            <a:grpFill/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4F313A0E-AF1C-43F1-AD6C-95A936A1D9AE}"/>
                  </a:ext>
                </a:extLst>
              </p:cNvPr>
              <p:cNvSpPr/>
              <p:nvPr/>
            </p:nvSpPr>
            <p:spPr>
              <a:xfrm>
                <a:off x="4693622" y="5165639"/>
                <a:ext cx="603766" cy="332021"/>
              </a:xfrm>
              <a:custGeom>
                <a:avLst/>
                <a:gdLst>
                  <a:gd name="connsiteX0" fmla="*/ 24666 w 603766"/>
                  <a:gd name="connsiteY0" fmla="*/ 36607 h 332021"/>
                  <a:gd name="connsiteX1" fmla="*/ 53554 w 603766"/>
                  <a:gd name="connsiteY1" fmla="*/ 58828 h 332021"/>
                  <a:gd name="connsiteX2" fmla="*/ 63924 w 603766"/>
                  <a:gd name="connsiteY2" fmla="*/ 112899 h 332021"/>
                  <a:gd name="connsiteX3" fmla="*/ 96515 w 603766"/>
                  <a:gd name="connsiteY3" fmla="*/ 129936 h 332021"/>
                  <a:gd name="connsiteX4" fmla="*/ 195029 w 603766"/>
                  <a:gd name="connsiteY4" fmla="*/ 192896 h 332021"/>
                  <a:gd name="connsiteX5" fmla="*/ 261692 w 603766"/>
                  <a:gd name="connsiteY5" fmla="*/ 237338 h 332021"/>
                  <a:gd name="connsiteX6" fmla="*/ 378723 w 603766"/>
                  <a:gd name="connsiteY6" fmla="*/ 287706 h 332021"/>
                  <a:gd name="connsiteX7" fmla="*/ 423906 w 603766"/>
                  <a:gd name="connsiteY7" fmla="*/ 326963 h 332021"/>
                  <a:gd name="connsiteX8" fmla="*/ 488347 w 603766"/>
                  <a:gd name="connsiteY8" fmla="*/ 318815 h 332021"/>
                  <a:gd name="connsiteX9" fmla="*/ 492792 w 603766"/>
                  <a:gd name="connsiteY9" fmla="*/ 288447 h 332021"/>
                  <a:gd name="connsiteX10" fmla="*/ 517976 w 603766"/>
                  <a:gd name="connsiteY10" fmla="*/ 269188 h 332021"/>
                  <a:gd name="connsiteX11" fmla="*/ 583899 w 603766"/>
                  <a:gd name="connsiteY11" fmla="*/ 249189 h 332021"/>
                  <a:gd name="connsiteX12" fmla="*/ 585380 w 603766"/>
                  <a:gd name="connsiteY12" fmla="*/ 233634 h 332021"/>
                  <a:gd name="connsiteX13" fmla="*/ 592046 w 603766"/>
                  <a:gd name="connsiteY13" fmla="*/ 181044 h 332021"/>
                  <a:gd name="connsiteX14" fmla="*/ 602416 w 603766"/>
                  <a:gd name="connsiteY14" fmla="*/ 160304 h 332021"/>
                  <a:gd name="connsiteX15" fmla="*/ 563159 w 603766"/>
                  <a:gd name="connsiteY15" fmla="*/ 172896 h 332021"/>
                  <a:gd name="connsiteX16" fmla="*/ 543160 w 603766"/>
                  <a:gd name="connsiteY16" fmla="*/ 197340 h 332021"/>
                  <a:gd name="connsiteX17" fmla="*/ 524642 w 603766"/>
                  <a:gd name="connsiteY17" fmla="*/ 224005 h 332021"/>
                  <a:gd name="connsiteX18" fmla="*/ 427610 w 603766"/>
                  <a:gd name="connsiteY18" fmla="*/ 183266 h 332021"/>
                  <a:gd name="connsiteX19" fmla="*/ 334281 w 603766"/>
                  <a:gd name="connsiteY19" fmla="*/ 138824 h 332021"/>
                  <a:gd name="connsiteX20" fmla="*/ 308356 w 603766"/>
                  <a:gd name="connsiteY20" fmla="*/ 136602 h 332021"/>
                  <a:gd name="connsiteX21" fmla="*/ 254285 w 603766"/>
                  <a:gd name="connsiteY21" fmla="*/ 64754 h 332021"/>
                  <a:gd name="connsiteX22" fmla="*/ 179474 w 603766"/>
                  <a:gd name="connsiteY22" fmla="*/ 24015 h 332021"/>
                  <a:gd name="connsiteX23" fmla="*/ 136513 w 603766"/>
                  <a:gd name="connsiteY23" fmla="*/ 1053 h 332021"/>
                  <a:gd name="connsiteX24" fmla="*/ 32814 w 603766"/>
                  <a:gd name="connsiteY24" fmla="*/ 1794 h 332021"/>
                  <a:gd name="connsiteX25" fmla="*/ 223 w 603766"/>
                  <a:gd name="connsiteY25" fmla="*/ 7719 h 332021"/>
                  <a:gd name="connsiteX26" fmla="*/ 24666 w 603766"/>
                  <a:gd name="connsiteY26" fmla="*/ 36607 h 332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03766" h="332021">
                    <a:moveTo>
                      <a:pt x="24666" y="36607"/>
                    </a:moveTo>
                    <a:cubicBezTo>
                      <a:pt x="35777" y="42533"/>
                      <a:pt x="43925" y="52162"/>
                      <a:pt x="53554" y="58828"/>
                    </a:cubicBezTo>
                    <a:cubicBezTo>
                      <a:pt x="75775" y="73642"/>
                      <a:pt x="77256" y="92160"/>
                      <a:pt x="63924" y="112899"/>
                    </a:cubicBezTo>
                    <a:cubicBezTo>
                      <a:pt x="68368" y="129936"/>
                      <a:pt x="83182" y="131417"/>
                      <a:pt x="96515" y="129936"/>
                    </a:cubicBezTo>
                    <a:cubicBezTo>
                      <a:pt x="146142" y="125492"/>
                      <a:pt x="175770" y="146972"/>
                      <a:pt x="195029" y="192896"/>
                    </a:cubicBezTo>
                    <a:cubicBezTo>
                      <a:pt x="206139" y="218820"/>
                      <a:pt x="225397" y="244004"/>
                      <a:pt x="261692" y="237338"/>
                    </a:cubicBezTo>
                    <a:cubicBezTo>
                      <a:pt x="326874" y="220302"/>
                      <a:pt x="346873" y="228449"/>
                      <a:pt x="378723" y="287706"/>
                    </a:cubicBezTo>
                    <a:cubicBezTo>
                      <a:pt x="389093" y="306964"/>
                      <a:pt x="405389" y="317334"/>
                      <a:pt x="423906" y="326963"/>
                    </a:cubicBezTo>
                    <a:cubicBezTo>
                      <a:pt x="447609" y="339555"/>
                      <a:pt x="467608" y="325482"/>
                      <a:pt x="488347" y="318815"/>
                    </a:cubicBezTo>
                    <a:cubicBezTo>
                      <a:pt x="506865" y="313630"/>
                      <a:pt x="489829" y="298816"/>
                      <a:pt x="492792" y="288447"/>
                    </a:cubicBezTo>
                    <a:cubicBezTo>
                      <a:pt x="495754" y="276595"/>
                      <a:pt x="503162" y="264003"/>
                      <a:pt x="517976" y="269188"/>
                    </a:cubicBezTo>
                    <a:cubicBezTo>
                      <a:pt x="545382" y="278077"/>
                      <a:pt x="559455" y="247708"/>
                      <a:pt x="583899" y="249189"/>
                    </a:cubicBezTo>
                    <a:cubicBezTo>
                      <a:pt x="592787" y="249930"/>
                      <a:pt x="588343" y="239560"/>
                      <a:pt x="585380" y="233634"/>
                    </a:cubicBezTo>
                    <a:cubicBezTo>
                      <a:pt x="575010" y="214376"/>
                      <a:pt x="570566" y="197340"/>
                      <a:pt x="592046" y="181044"/>
                    </a:cubicBezTo>
                    <a:cubicBezTo>
                      <a:pt x="596491" y="178081"/>
                      <a:pt x="607601" y="171415"/>
                      <a:pt x="602416" y="160304"/>
                    </a:cubicBezTo>
                    <a:cubicBezTo>
                      <a:pt x="584639" y="172896"/>
                      <a:pt x="584639" y="172156"/>
                      <a:pt x="563159" y="172896"/>
                    </a:cubicBezTo>
                    <a:cubicBezTo>
                      <a:pt x="547604" y="172896"/>
                      <a:pt x="537234" y="179563"/>
                      <a:pt x="543160" y="197340"/>
                    </a:cubicBezTo>
                    <a:cubicBezTo>
                      <a:pt x="549085" y="215117"/>
                      <a:pt x="539456" y="219561"/>
                      <a:pt x="524642" y="224005"/>
                    </a:cubicBezTo>
                    <a:cubicBezTo>
                      <a:pt x="478718" y="238078"/>
                      <a:pt x="450572" y="226227"/>
                      <a:pt x="427610" y="183266"/>
                    </a:cubicBezTo>
                    <a:cubicBezTo>
                      <a:pt x="405389" y="140306"/>
                      <a:pt x="383908" y="129936"/>
                      <a:pt x="334281" y="138824"/>
                    </a:cubicBezTo>
                    <a:cubicBezTo>
                      <a:pt x="325392" y="140306"/>
                      <a:pt x="316504" y="143268"/>
                      <a:pt x="308356" y="136602"/>
                    </a:cubicBezTo>
                    <a:cubicBezTo>
                      <a:pt x="286135" y="115862"/>
                      <a:pt x="268358" y="92900"/>
                      <a:pt x="254285" y="64754"/>
                    </a:cubicBezTo>
                    <a:cubicBezTo>
                      <a:pt x="240211" y="36607"/>
                      <a:pt x="214287" y="17348"/>
                      <a:pt x="179474" y="24015"/>
                    </a:cubicBezTo>
                    <a:cubicBezTo>
                      <a:pt x="157253" y="27718"/>
                      <a:pt x="145401" y="18089"/>
                      <a:pt x="136513" y="1053"/>
                    </a:cubicBezTo>
                    <a:cubicBezTo>
                      <a:pt x="101700" y="1053"/>
                      <a:pt x="67627" y="312"/>
                      <a:pt x="32814" y="1794"/>
                    </a:cubicBezTo>
                    <a:cubicBezTo>
                      <a:pt x="21703" y="2534"/>
                      <a:pt x="3927" y="-5613"/>
                      <a:pt x="223" y="7719"/>
                    </a:cubicBezTo>
                    <a:cubicBezTo>
                      <a:pt x="-1999" y="18830"/>
                      <a:pt x="12815" y="30681"/>
                      <a:pt x="24666" y="366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1D7D7BC-D903-4E96-B28F-CCF2EE774B44}"/>
                  </a:ext>
                </a:extLst>
              </p:cNvPr>
              <p:cNvSpPr/>
              <p:nvPr/>
            </p:nvSpPr>
            <p:spPr>
              <a:xfrm>
                <a:off x="5359878" y="5682524"/>
                <a:ext cx="21385" cy="24142"/>
              </a:xfrm>
              <a:custGeom>
                <a:avLst/>
                <a:gdLst>
                  <a:gd name="connsiteX0" fmla="*/ 602 w 21385"/>
                  <a:gd name="connsiteY0" fmla="*/ 10069 h 24142"/>
                  <a:gd name="connsiteX1" fmla="*/ 8749 w 21385"/>
                  <a:gd name="connsiteY1" fmla="*/ 24142 h 24142"/>
                  <a:gd name="connsiteX2" fmla="*/ 21342 w 21385"/>
                  <a:gd name="connsiteY2" fmla="*/ 12291 h 24142"/>
                  <a:gd name="connsiteX3" fmla="*/ 8749 w 21385"/>
                  <a:gd name="connsiteY3" fmla="*/ 439 h 24142"/>
                  <a:gd name="connsiteX4" fmla="*/ 602 w 21385"/>
                  <a:gd name="connsiteY4" fmla="*/ 10069 h 24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85" h="24142">
                    <a:moveTo>
                      <a:pt x="602" y="10069"/>
                    </a:moveTo>
                    <a:cubicBezTo>
                      <a:pt x="-880" y="17476"/>
                      <a:pt x="-139" y="24142"/>
                      <a:pt x="8749" y="24142"/>
                    </a:cubicBezTo>
                    <a:cubicBezTo>
                      <a:pt x="16157" y="24142"/>
                      <a:pt x="21342" y="19698"/>
                      <a:pt x="21342" y="12291"/>
                    </a:cubicBezTo>
                    <a:cubicBezTo>
                      <a:pt x="22082" y="3402"/>
                      <a:pt x="13194" y="3402"/>
                      <a:pt x="8749" y="439"/>
                    </a:cubicBezTo>
                    <a:cubicBezTo>
                      <a:pt x="602" y="-1783"/>
                      <a:pt x="1342" y="4884"/>
                      <a:pt x="602" y="1006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F74FE811-7980-473A-ADA3-F48C6FAE8196}"/>
                  </a:ext>
                </a:extLst>
              </p:cNvPr>
              <p:cNvSpPr/>
              <p:nvPr/>
            </p:nvSpPr>
            <p:spPr>
              <a:xfrm>
                <a:off x="7347791" y="5165952"/>
                <a:ext cx="572565" cy="429608"/>
              </a:xfrm>
              <a:custGeom>
                <a:avLst/>
                <a:gdLst>
                  <a:gd name="connsiteX0" fmla="*/ 420721 w 572565"/>
                  <a:gd name="connsiteY0" fmla="*/ 0 h 429608"/>
                  <a:gd name="connsiteX1" fmla="*/ 395537 w 572565"/>
                  <a:gd name="connsiteY1" fmla="*/ 18518 h 429608"/>
                  <a:gd name="connsiteX2" fmla="*/ 339984 w 572565"/>
                  <a:gd name="connsiteY2" fmla="*/ 66663 h 429608"/>
                  <a:gd name="connsiteX3" fmla="*/ 235544 w 572565"/>
                  <a:gd name="connsiteY3" fmla="*/ 94070 h 429608"/>
                  <a:gd name="connsiteX4" fmla="*/ 225915 w 572565"/>
                  <a:gd name="connsiteY4" fmla="*/ 119994 h 429608"/>
                  <a:gd name="connsiteX5" fmla="*/ 221471 w 572565"/>
                  <a:gd name="connsiteY5" fmla="*/ 171844 h 429608"/>
                  <a:gd name="connsiteX6" fmla="*/ 110365 w 572565"/>
                  <a:gd name="connsiteY6" fmla="*/ 203694 h 429608"/>
                  <a:gd name="connsiteX7" fmla="*/ 55553 w 572565"/>
                  <a:gd name="connsiteY7" fmla="*/ 248136 h 429608"/>
                  <a:gd name="connsiteX8" fmla="*/ 39998 w 572565"/>
                  <a:gd name="connsiteY8" fmla="*/ 285912 h 429608"/>
                  <a:gd name="connsiteX9" fmla="*/ 0 w 572565"/>
                  <a:gd name="connsiteY9" fmla="*/ 337021 h 429608"/>
                  <a:gd name="connsiteX10" fmla="*/ 3704 w 572565"/>
                  <a:gd name="connsiteY10" fmla="*/ 339243 h 429608"/>
                  <a:gd name="connsiteX11" fmla="*/ 23703 w 572565"/>
                  <a:gd name="connsiteY11" fmla="*/ 354798 h 429608"/>
                  <a:gd name="connsiteX12" fmla="*/ 54812 w 572565"/>
                  <a:gd name="connsiteY12" fmla="*/ 384426 h 429608"/>
                  <a:gd name="connsiteX13" fmla="*/ 51109 w 572565"/>
                  <a:gd name="connsiteY13" fmla="*/ 423683 h 429608"/>
                  <a:gd name="connsiteX14" fmla="*/ 49627 w 572565"/>
                  <a:gd name="connsiteY14" fmla="*/ 424424 h 429608"/>
                  <a:gd name="connsiteX15" fmla="*/ 50368 w 572565"/>
                  <a:gd name="connsiteY15" fmla="*/ 427387 h 429608"/>
                  <a:gd name="connsiteX16" fmla="*/ 65923 w 572565"/>
                  <a:gd name="connsiteY16" fmla="*/ 429609 h 429608"/>
                  <a:gd name="connsiteX17" fmla="*/ 99995 w 572565"/>
                  <a:gd name="connsiteY17" fmla="*/ 412573 h 429608"/>
                  <a:gd name="connsiteX18" fmla="*/ 121476 w 572565"/>
                  <a:gd name="connsiteY18" fmla="*/ 371834 h 429608"/>
                  <a:gd name="connsiteX19" fmla="*/ 206657 w 572565"/>
                  <a:gd name="connsiteY19" fmla="*/ 306652 h 429608"/>
                  <a:gd name="connsiteX20" fmla="*/ 301466 w 572565"/>
                  <a:gd name="connsiteY20" fmla="*/ 266654 h 429608"/>
                  <a:gd name="connsiteX21" fmla="*/ 297763 w 572565"/>
                  <a:gd name="connsiteY21" fmla="*/ 213323 h 429608"/>
                  <a:gd name="connsiteX22" fmla="*/ 305911 w 572565"/>
                  <a:gd name="connsiteY22" fmla="*/ 188139 h 429608"/>
                  <a:gd name="connsiteX23" fmla="*/ 404425 w 572565"/>
                  <a:gd name="connsiteY23" fmla="*/ 162955 h 429608"/>
                  <a:gd name="connsiteX24" fmla="*/ 478495 w 572565"/>
                  <a:gd name="connsiteY24" fmla="*/ 102217 h 429608"/>
                  <a:gd name="connsiteX25" fmla="*/ 572565 w 572565"/>
                  <a:gd name="connsiteY25" fmla="*/ 2963 h 429608"/>
                  <a:gd name="connsiteX26" fmla="*/ 420721 w 572565"/>
                  <a:gd name="connsiteY26" fmla="*/ 0 h 429608"/>
                  <a:gd name="connsiteX27" fmla="*/ 271838 w 572565"/>
                  <a:gd name="connsiteY27" fmla="*/ 185176 h 429608"/>
                  <a:gd name="connsiteX28" fmla="*/ 254803 w 572565"/>
                  <a:gd name="connsiteY28" fmla="*/ 179251 h 429608"/>
                  <a:gd name="connsiteX29" fmla="*/ 274061 w 572565"/>
                  <a:gd name="connsiteY29" fmla="*/ 160733 h 429608"/>
                  <a:gd name="connsiteX30" fmla="*/ 289615 w 572565"/>
                  <a:gd name="connsiteY30" fmla="*/ 175547 h 429608"/>
                  <a:gd name="connsiteX31" fmla="*/ 271838 w 572565"/>
                  <a:gd name="connsiteY31" fmla="*/ 185176 h 42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2565" h="429608">
                    <a:moveTo>
                      <a:pt x="420721" y="0"/>
                    </a:moveTo>
                    <a:cubicBezTo>
                      <a:pt x="406647" y="0"/>
                      <a:pt x="399981" y="2222"/>
                      <a:pt x="395537" y="18518"/>
                    </a:cubicBezTo>
                    <a:cubicBezTo>
                      <a:pt x="388129" y="45183"/>
                      <a:pt x="366649" y="65923"/>
                      <a:pt x="339984" y="66663"/>
                    </a:cubicBezTo>
                    <a:cubicBezTo>
                      <a:pt x="302208" y="68145"/>
                      <a:pt x="271838" y="90366"/>
                      <a:pt x="235544" y="94070"/>
                    </a:cubicBezTo>
                    <a:cubicBezTo>
                      <a:pt x="222952" y="94810"/>
                      <a:pt x="217767" y="108143"/>
                      <a:pt x="225915" y="119994"/>
                    </a:cubicBezTo>
                    <a:cubicBezTo>
                      <a:pt x="239248" y="139252"/>
                      <a:pt x="233322" y="155548"/>
                      <a:pt x="221471" y="171844"/>
                    </a:cubicBezTo>
                    <a:cubicBezTo>
                      <a:pt x="187398" y="192583"/>
                      <a:pt x="150363" y="201472"/>
                      <a:pt x="110365" y="203694"/>
                    </a:cubicBezTo>
                    <a:cubicBezTo>
                      <a:pt x="83700" y="205175"/>
                      <a:pt x="66663" y="224433"/>
                      <a:pt x="55553" y="248136"/>
                    </a:cubicBezTo>
                    <a:cubicBezTo>
                      <a:pt x="49627" y="259987"/>
                      <a:pt x="47405" y="274061"/>
                      <a:pt x="39998" y="285912"/>
                    </a:cubicBezTo>
                    <a:cubicBezTo>
                      <a:pt x="25925" y="302207"/>
                      <a:pt x="9629" y="317022"/>
                      <a:pt x="0" y="337021"/>
                    </a:cubicBezTo>
                    <a:cubicBezTo>
                      <a:pt x="1481" y="337761"/>
                      <a:pt x="2963" y="338502"/>
                      <a:pt x="3704" y="339243"/>
                    </a:cubicBezTo>
                    <a:cubicBezTo>
                      <a:pt x="741" y="357020"/>
                      <a:pt x="6667" y="361464"/>
                      <a:pt x="23703" y="354798"/>
                    </a:cubicBezTo>
                    <a:cubicBezTo>
                      <a:pt x="54071" y="342206"/>
                      <a:pt x="43702" y="374796"/>
                      <a:pt x="54812" y="384426"/>
                    </a:cubicBezTo>
                    <a:cubicBezTo>
                      <a:pt x="33332" y="395537"/>
                      <a:pt x="51849" y="410351"/>
                      <a:pt x="51109" y="423683"/>
                    </a:cubicBezTo>
                    <a:cubicBezTo>
                      <a:pt x="50368" y="423683"/>
                      <a:pt x="50368" y="424424"/>
                      <a:pt x="49627" y="424424"/>
                    </a:cubicBezTo>
                    <a:cubicBezTo>
                      <a:pt x="49627" y="425165"/>
                      <a:pt x="50368" y="426646"/>
                      <a:pt x="50368" y="427387"/>
                    </a:cubicBezTo>
                    <a:cubicBezTo>
                      <a:pt x="55553" y="428127"/>
                      <a:pt x="60738" y="428868"/>
                      <a:pt x="65923" y="429609"/>
                    </a:cubicBezTo>
                    <a:cubicBezTo>
                      <a:pt x="77033" y="423683"/>
                      <a:pt x="88885" y="418498"/>
                      <a:pt x="99995" y="412573"/>
                    </a:cubicBezTo>
                    <a:cubicBezTo>
                      <a:pt x="110365" y="400721"/>
                      <a:pt x="117031" y="386648"/>
                      <a:pt x="121476" y="371834"/>
                    </a:cubicBezTo>
                    <a:cubicBezTo>
                      <a:pt x="134067" y="328132"/>
                      <a:pt x="161474" y="304430"/>
                      <a:pt x="206657" y="306652"/>
                    </a:cubicBezTo>
                    <a:cubicBezTo>
                      <a:pt x="246655" y="308874"/>
                      <a:pt x="276283" y="294800"/>
                      <a:pt x="301466" y="266654"/>
                    </a:cubicBezTo>
                    <a:cubicBezTo>
                      <a:pt x="301466" y="248877"/>
                      <a:pt x="311837" y="231100"/>
                      <a:pt x="297763" y="213323"/>
                    </a:cubicBezTo>
                    <a:cubicBezTo>
                      <a:pt x="290356" y="204434"/>
                      <a:pt x="300726" y="186658"/>
                      <a:pt x="305911" y="188139"/>
                    </a:cubicBezTo>
                    <a:cubicBezTo>
                      <a:pt x="342947" y="194805"/>
                      <a:pt x="367389" y="159992"/>
                      <a:pt x="404425" y="162955"/>
                    </a:cubicBezTo>
                    <a:cubicBezTo>
                      <a:pt x="441460" y="165918"/>
                      <a:pt x="477755" y="134067"/>
                      <a:pt x="478495" y="102217"/>
                    </a:cubicBezTo>
                    <a:cubicBezTo>
                      <a:pt x="479977" y="45183"/>
                      <a:pt x="510346" y="16296"/>
                      <a:pt x="572565" y="2963"/>
                    </a:cubicBezTo>
                    <a:cubicBezTo>
                      <a:pt x="514790" y="0"/>
                      <a:pt x="468125" y="741"/>
                      <a:pt x="420721" y="0"/>
                    </a:cubicBezTo>
                    <a:close/>
                    <a:moveTo>
                      <a:pt x="271838" y="185176"/>
                    </a:moveTo>
                    <a:cubicBezTo>
                      <a:pt x="269617" y="171844"/>
                      <a:pt x="254803" y="194065"/>
                      <a:pt x="254803" y="179251"/>
                    </a:cubicBezTo>
                    <a:cubicBezTo>
                      <a:pt x="254803" y="168881"/>
                      <a:pt x="262210" y="160733"/>
                      <a:pt x="274061" y="160733"/>
                    </a:cubicBezTo>
                    <a:cubicBezTo>
                      <a:pt x="283690" y="160733"/>
                      <a:pt x="289615" y="168881"/>
                      <a:pt x="289615" y="175547"/>
                    </a:cubicBezTo>
                    <a:cubicBezTo>
                      <a:pt x="289615" y="185917"/>
                      <a:pt x="277764" y="181473"/>
                      <a:pt x="271838" y="18517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9012FF9F-B05D-43F7-8E80-359B53DB6549}"/>
                  </a:ext>
                </a:extLst>
              </p:cNvPr>
              <p:cNvSpPr/>
              <p:nvPr/>
            </p:nvSpPr>
            <p:spPr>
              <a:xfrm>
                <a:off x="4252385" y="5163428"/>
                <a:ext cx="3142810" cy="808009"/>
              </a:xfrm>
              <a:custGeom>
                <a:avLst/>
                <a:gdLst>
                  <a:gd name="connsiteX0" fmla="*/ 3134663 w 3142810"/>
                  <a:gd name="connsiteY0" fmla="*/ 417319 h 808009"/>
                  <a:gd name="connsiteX1" fmla="*/ 3102812 w 3142810"/>
                  <a:gd name="connsiteY1" fmla="*/ 412875 h 808009"/>
                  <a:gd name="connsiteX2" fmla="*/ 3085035 w 3142810"/>
                  <a:gd name="connsiteY2" fmla="*/ 332138 h 808009"/>
                  <a:gd name="connsiteX3" fmla="*/ 3090961 w 3142810"/>
                  <a:gd name="connsiteY3" fmla="*/ 335841 h 808009"/>
                  <a:gd name="connsiteX4" fmla="*/ 3090961 w 3142810"/>
                  <a:gd name="connsiteY4" fmla="*/ 329175 h 808009"/>
                  <a:gd name="connsiteX5" fmla="*/ 3067259 w 3142810"/>
                  <a:gd name="connsiteY5" fmla="*/ 314361 h 808009"/>
                  <a:gd name="connsiteX6" fmla="*/ 2973930 w 3142810"/>
                  <a:gd name="connsiteY6" fmla="*/ 330656 h 808009"/>
                  <a:gd name="connsiteX7" fmla="*/ 2930969 w 3142810"/>
                  <a:gd name="connsiteY7" fmla="*/ 387690 h 808009"/>
                  <a:gd name="connsiteX8" fmla="*/ 2917636 w 3142810"/>
                  <a:gd name="connsiteY8" fmla="*/ 415837 h 808009"/>
                  <a:gd name="connsiteX9" fmla="*/ 2824308 w 3142810"/>
                  <a:gd name="connsiteY9" fmla="*/ 430651 h 808009"/>
                  <a:gd name="connsiteX10" fmla="*/ 2762829 w 3142810"/>
                  <a:gd name="connsiteY10" fmla="*/ 463983 h 808009"/>
                  <a:gd name="connsiteX11" fmla="*/ 2710979 w 3142810"/>
                  <a:gd name="connsiteY11" fmla="*/ 505463 h 808009"/>
                  <a:gd name="connsiteX12" fmla="*/ 2654686 w 3142810"/>
                  <a:gd name="connsiteY12" fmla="*/ 499537 h 808009"/>
                  <a:gd name="connsiteX13" fmla="*/ 2562098 w 3142810"/>
                  <a:gd name="connsiteY13" fmla="*/ 533609 h 808009"/>
                  <a:gd name="connsiteX14" fmla="*/ 2451733 w 3142810"/>
                  <a:gd name="connsiteY14" fmla="*/ 566200 h 808009"/>
                  <a:gd name="connsiteX15" fmla="*/ 2352479 w 3142810"/>
                  <a:gd name="connsiteY15" fmla="*/ 586940 h 808009"/>
                  <a:gd name="connsiteX16" fmla="*/ 2245817 w 3142810"/>
                  <a:gd name="connsiteY16" fmla="*/ 616568 h 808009"/>
                  <a:gd name="connsiteX17" fmla="*/ 2145822 w 3142810"/>
                  <a:gd name="connsiteY17" fmla="*/ 621012 h 808009"/>
                  <a:gd name="connsiteX18" fmla="*/ 2055456 w 3142810"/>
                  <a:gd name="connsiteY18" fmla="*/ 665455 h 808009"/>
                  <a:gd name="connsiteX19" fmla="*/ 2022865 w 3142810"/>
                  <a:gd name="connsiteY19" fmla="*/ 655826 h 808009"/>
                  <a:gd name="connsiteX20" fmla="*/ 1977682 w 3142810"/>
                  <a:gd name="connsiteY20" fmla="*/ 623975 h 808009"/>
                  <a:gd name="connsiteX21" fmla="*/ 1922129 w 3142810"/>
                  <a:gd name="connsiteY21" fmla="*/ 643234 h 808009"/>
                  <a:gd name="connsiteX22" fmla="*/ 1813986 w 3142810"/>
                  <a:gd name="connsiteY22" fmla="*/ 647678 h 808009"/>
                  <a:gd name="connsiteX23" fmla="*/ 1791024 w 3142810"/>
                  <a:gd name="connsiteY23" fmla="*/ 632864 h 808009"/>
                  <a:gd name="connsiteX24" fmla="*/ 1688807 w 3142810"/>
                  <a:gd name="connsiteY24" fmla="*/ 650641 h 808009"/>
                  <a:gd name="connsiteX25" fmla="*/ 1605107 w 3142810"/>
                  <a:gd name="connsiteY25" fmla="*/ 643234 h 808009"/>
                  <a:gd name="connsiteX26" fmla="*/ 1561406 w 3142810"/>
                  <a:gd name="connsiteY26" fmla="*/ 612865 h 808009"/>
                  <a:gd name="connsiteX27" fmla="*/ 1484373 w 3142810"/>
                  <a:gd name="connsiteY27" fmla="*/ 619531 h 808009"/>
                  <a:gd name="connsiteX28" fmla="*/ 1434005 w 3142810"/>
                  <a:gd name="connsiteY28" fmla="*/ 632864 h 808009"/>
                  <a:gd name="connsiteX29" fmla="*/ 1385118 w 3142810"/>
                  <a:gd name="connsiteY29" fmla="*/ 605458 h 808009"/>
                  <a:gd name="connsiteX30" fmla="*/ 1312529 w 3142810"/>
                  <a:gd name="connsiteY30" fmla="*/ 566200 h 808009"/>
                  <a:gd name="connsiteX31" fmla="*/ 1252532 w 3142810"/>
                  <a:gd name="connsiteY31" fmla="*/ 583237 h 808009"/>
                  <a:gd name="connsiteX32" fmla="*/ 1203645 w 3142810"/>
                  <a:gd name="connsiteY32" fmla="*/ 612865 h 808009"/>
                  <a:gd name="connsiteX33" fmla="*/ 1161425 w 3142810"/>
                  <a:gd name="connsiteY33" fmla="*/ 555831 h 808009"/>
                  <a:gd name="connsiteX34" fmla="*/ 1111798 w 3142810"/>
                  <a:gd name="connsiteY34" fmla="*/ 552868 h 808009"/>
                  <a:gd name="connsiteX35" fmla="*/ 1086614 w 3142810"/>
                  <a:gd name="connsiteY35" fmla="*/ 515832 h 808009"/>
                  <a:gd name="connsiteX36" fmla="*/ 1082910 w 3142810"/>
                  <a:gd name="connsiteY36" fmla="*/ 515832 h 808009"/>
                  <a:gd name="connsiteX37" fmla="*/ 956991 w 3142810"/>
                  <a:gd name="connsiteY37" fmla="*/ 475094 h 808009"/>
                  <a:gd name="connsiteX38" fmla="*/ 946621 w 3142810"/>
                  <a:gd name="connsiteY38" fmla="*/ 468427 h 808009"/>
                  <a:gd name="connsiteX39" fmla="*/ 960694 w 3142810"/>
                  <a:gd name="connsiteY39" fmla="*/ 370654 h 808009"/>
                  <a:gd name="connsiteX40" fmla="*/ 908845 w 3142810"/>
                  <a:gd name="connsiteY40" fmla="*/ 383987 h 808009"/>
                  <a:gd name="connsiteX41" fmla="*/ 891068 w 3142810"/>
                  <a:gd name="connsiteY41" fmla="*/ 409171 h 808009"/>
                  <a:gd name="connsiteX42" fmla="*/ 885142 w 3142810"/>
                  <a:gd name="connsiteY42" fmla="*/ 435836 h 808009"/>
                  <a:gd name="connsiteX43" fmla="*/ 765148 w 3142810"/>
                  <a:gd name="connsiteY43" fmla="*/ 399542 h 808009"/>
                  <a:gd name="connsiteX44" fmla="*/ 657005 w 3142810"/>
                  <a:gd name="connsiteY44" fmla="*/ 345470 h 808009"/>
                  <a:gd name="connsiteX45" fmla="*/ 574046 w 3142810"/>
                  <a:gd name="connsiteY45" fmla="*/ 271400 h 808009"/>
                  <a:gd name="connsiteX46" fmla="*/ 478496 w 3142810"/>
                  <a:gd name="connsiteY46" fmla="*/ 220291 h 808009"/>
                  <a:gd name="connsiteX47" fmla="*/ 445904 w 3142810"/>
                  <a:gd name="connsiteY47" fmla="*/ 197329 h 808009"/>
                  <a:gd name="connsiteX48" fmla="*/ 431831 w 3142810"/>
                  <a:gd name="connsiteY48" fmla="*/ 167701 h 808009"/>
                  <a:gd name="connsiteX49" fmla="*/ 359983 w 3142810"/>
                  <a:gd name="connsiteY49" fmla="*/ 95853 h 808009"/>
                  <a:gd name="connsiteX50" fmla="*/ 342947 w 3142810"/>
                  <a:gd name="connsiteY50" fmla="*/ 94372 h 808009"/>
                  <a:gd name="connsiteX51" fmla="*/ 256284 w 3142810"/>
                  <a:gd name="connsiteY51" fmla="*/ 75113 h 808009"/>
                  <a:gd name="connsiteX52" fmla="*/ 227396 w 3142810"/>
                  <a:gd name="connsiteY52" fmla="*/ 11413 h 808009"/>
                  <a:gd name="connsiteX53" fmla="*/ 159993 w 3142810"/>
                  <a:gd name="connsiteY53" fmla="*/ 2524 h 808009"/>
                  <a:gd name="connsiteX54" fmla="*/ 0 w 3142810"/>
                  <a:gd name="connsiteY54" fmla="*/ 1783 h 808009"/>
                  <a:gd name="connsiteX55" fmla="*/ 60738 w 3142810"/>
                  <a:gd name="connsiteY55" fmla="*/ 32893 h 808009"/>
                  <a:gd name="connsiteX56" fmla="*/ 134068 w 3142810"/>
                  <a:gd name="connsiteY56" fmla="*/ 82520 h 808009"/>
                  <a:gd name="connsiteX57" fmla="*/ 146660 w 3142810"/>
                  <a:gd name="connsiteY57" fmla="*/ 134369 h 808009"/>
                  <a:gd name="connsiteX58" fmla="*/ 170362 w 3142810"/>
                  <a:gd name="connsiteY58" fmla="*/ 169923 h 808009"/>
                  <a:gd name="connsiteX59" fmla="*/ 237026 w 3142810"/>
                  <a:gd name="connsiteY59" fmla="*/ 186219 h 808009"/>
                  <a:gd name="connsiteX60" fmla="*/ 297023 w 3142810"/>
                  <a:gd name="connsiteY60" fmla="*/ 214365 h 808009"/>
                  <a:gd name="connsiteX61" fmla="*/ 321466 w 3142810"/>
                  <a:gd name="connsiteY61" fmla="*/ 235846 h 808009"/>
                  <a:gd name="connsiteX62" fmla="*/ 366649 w 3142810"/>
                  <a:gd name="connsiteY62" fmla="*/ 291399 h 808009"/>
                  <a:gd name="connsiteX63" fmla="*/ 397018 w 3142810"/>
                  <a:gd name="connsiteY63" fmla="*/ 328434 h 808009"/>
                  <a:gd name="connsiteX64" fmla="*/ 505902 w 3142810"/>
                  <a:gd name="connsiteY64" fmla="*/ 387690 h 808009"/>
                  <a:gd name="connsiteX65" fmla="*/ 591083 w 3142810"/>
                  <a:gd name="connsiteY65" fmla="*/ 452872 h 808009"/>
                  <a:gd name="connsiteX66" fmla="*/ 703670 w 3142810"/>
                  <a:gd name="connsiteY66" fmla="*/ 495833 h 808009"/>
                  <a:gd name="connsiteX67" fmla="*/ 820701 w 3142810"/>
                  <a:gd name="connsiteY67" fmla="*/ 547683 h 808009"/>
                  <a:gd name="connsiteX68" fmla="*/ 838478 w 3142810"/>
                  <a:gd name="connsiteY68" fmla="*/ 519536 h 808009"/>
                  <a:gd name="connsiteX69" fmla="*/ 865884 w 3142810"/>
                  <a:gd name="connsiteY69" fmla="*/ 489908 h 808009"/>
                  <a:gd name="connsiteX70" fmla="*/ 891068 w 3142810"/>
                  <a:gd name="connsiteY70" fmla="*/ 486945 h 808009"/>
                  <a:gd name="connsiteX71" fmla="*/ 936251 w 3142810"/>
                  <a:gd name="connsiteY71" fmla="*/ 469168 h 808009"/>
                  <a:gd name="connsiteX72" fmla="*/ 916252 w 3142810"/>
                  <a:gd name="connsiteY72" fmla="*/ 476575 h 808009"/>
                  <a:gd name="connsiteX73" fmla="*/ 876254 w 3142810"/>
                  <a:gd name="connsiteY73" fmla="*/ 556571 h 808009"/>
                  <a:gd name="connsiteX74" fmla="*/ 923659 w 3142810"/>
                  <a:gd name="connsiteY74" fmla="*/ 615827 h 808009"/>
                  <a:gd name="connsiteX75" fmla="*/ 1014025 w 3142810"/>
                  <a:gd name="connsiteY75" fmla="*/ 638790 h 808009"/>
                  <a:gd name="connsiteX76" fmla="*/ 1137723 w 3142810"/>
                  <a:gd name="connsiteY76" fmla="*/ 680269 h 808009"/>
                  <a:gd name="connsiteX77" fmla="*/ 1169573 w 3142810"/>
                  <a:gd name="connsiteY77" fmla="*/ 691379 h 808009"/>
                  <a:gd name="connsiteX78" fmla="*/ 1221422 w 3142810"/>
                  <a:gd name="connsiteY78" fmla="*/ 697305 h 808009"/>
                  <a:gd name="connsiteX79" fmla="*/ 1242903 w 3142810"/>
                  <a:gd name="connsiteY79" fmla="*/ 701009 h 808009"/>
                  <a:gd name="connsiteX80" fmla="*/ 1287345 w 3142810"/>
                  <a:gd name="connsiteY80" fmla="*/ 692120 h 808009"/>
                  <a:gd name="connsiteX81" fmla="*/ 1362897 w 3142810"/>
                  <a:gd name="connsiteY81" fmla="*/ 746192 h 808009"/>
                  <a:gd name="connsiteX82" fmla="*/ 1437708 w 3142810"/>
                  <a:gd name="connsiteY82" fmla="*/ 759524 h 808009"/>
                  <a:gd name="connsiteX83" fmla="*/ 1470299 w 3142810"/>
                  <a:gd name="connsiteY83" fmla="*/ 745451 h 808009"/>
                  <a:gd name="connsiteX84" fmla="*/ 1572517 w 3142810"/>
                  <a:gd name="connsiteY84" fmla="*/ 756561 h 808009"/>
                  <a:gd name="connsiteX85" fmla="*/ 1679919 w 3142810"/>
                  <a:gd name="connsiteY85" fmla="*/ 783968 h 808009"/>
                  <a:gd name="connsiteX86" fmla="*/ 1802135 w 3142810"/>
                  <a:gd name="connsiteY86" fmla="*/ 772857 h 808009"/>
                  <a:gd name="connsiteX87" fmla="*/ 1941387 w 3142810"/>
                  <a:gd name="connsiteY87" fmla="*/ 766931 h 808009"/>
                  <a:gd name="connsiteX88" fmla="*/ 1967312 w 3142810"/>
                  <a:gd name="connsiteY88" fmla="*/ 755821 h 808009"/>
                  <a:gd name="connsiteX89" fmla="*/ 2066566 w 3142810"/>
                  <a:gd name="connsiteY89" fmla="*/ 786190 h 808009"/>
                  <a:gd name="connsiteX90" fmla="*/ 2160636 w 3142810"/>
                  <a:gd name="connsiteY90" fmla="*/ 748414 h 808009"/>
                  <a:gd name="connsiteX91" fmla="*/ 2248039 w 3142810"/>
                  <a:gd name="connsiteY91" fmla="*/ 732859 h 808009"/>
                  <a:gd name="connsiteX92" fmla="*/ 2265816 w 3142810"/>
                  <a:gd name="connsiteY92" fmla="*/ 742488 h 808009"/>
                  <a:gd name="connsiteX93" fmla="*/ 2378403 w 3142810"/>
                  <a:gd name="connsiteY93" fmla="*/ 718786 h 808009"/>
                  <a:gd name="connsiteX94" fmla="*/ 2499879 w 3142810"/>
                  <a:gd name="connsiteY94" fmla="*/ 705453 h 808009"/>
                  <a:gd name="connsiteX95" fmla="*/ 2605059 w 3142810"/>
                  <a:gd name="connsiteY95" fmla="*/ 666936 h 808009"/>
                  <a:gd name="connsiteX96" fmla="*/ 2700610 w 3142810"/>
                  <a:gd name="connsiteY96" fmla="*/ 631383 h 808009"/>
                  <a:gd name="connsiteX97" fmla="*/ 2740608 w 3142810"/>
                  <a:gd name="connsiteY97" fmla="*/ 638049 h 808009"/>
                  <a:gd name="connsiteX98" fmla="*/ 2813197 w 3142810"/>
                  <a:gd name="connsiteY98" fmla="*/ 585459 h 808009"/>
                  <a:gd name="connsiteX99" fmla="*/ 2816901 w 3142810"/>
                  <a:gd name="connsiteY99" fmla="*/ 569163 h 808009"/>
                  <a:gd name="connsiteX100" fmla="*/ 2842084 w 3142810"/>
                  <a:gd name="connsiteY100" fmla="*/ 548424 h 808009"/>
                  <a:gd name="connsiteX101" fmla="*/ 2842084 w 3142810"/>
                  <a:gd name="connsiteY101" fmla="*/ 548424 h 808009"/>
                  <a:gd name="connsiteX102" fmla="*/ 2910970 w 3142810"/>
                  <a:gd name="connsiteY102" fmla="*/ 536572 h 808009"/>
                  <a:gd name="connsiteX103" fmla="*/ 2956153 w 3142810"/>
                  <a:gd name="connsiteY103" fmla="*/ 540275 h 808009"/>
                  <a:gd name="connsiteX104" fmla="*/ 3006521 w 3142810"/>
                  <a:gd name="connsiteY104" fmla="*/ 502500 h 808009"/>
                  <a:gd name="connsiteX105" fmla="*/ 3049482 w 3142810"/>
                  <a:gd name="connsiteY105" fmla="*/ 448428 h 808009"/>
                  <a:gd name="connsiteX106" fmla="*/ 3142070 w 3142810"/>
                  <a:gd name="connsiteY106" fmla="*/ 424726 h 808009"/>
                  <a:gd name="connsiteX107" fmla="*/ 3142811 w 3142810"/>
                  <a:gd name="connsiteY107" fmla="*/ 423244 h 808009"/>
                  <a:gd name="connsiteX108" fmla="*/ 3134663 w 3142810"/>
                  <a:gd name="connsiteY108" fmla="*/ 417319 h 808009"/>
                  <a:gd name="connsiteX109" fmla="*/ 972546 w 3142810"/>
                  <a:gd name="connsiteY109" fmla="*/ 623975 h 808009"/>
                  <a:gd name="connsiteX110" fmla="*/ 956991 w 3142810"/>
                  <a:gd name="connsiteY110" fmla="*/ 605458 h 808009"/>
                  <a:gd name="connsiteX111" fmla="*/ 965879 w 3142810"/>
                  <a:gd name="connsiteY111" fmla="*/ 598051 h 808009"/>
                  <a:gd name="connsiteX112" fmla="*/ 980693 w 3142810"/>
                  <a:gd name="connsiteY112" fmla="*/ 616568 h 808009"/>
                  <a:gd name="connsiteX113" fmla="*/ 972546 w 3142810"/>
                  <a:gd name="connsiteY113" fmla="*/ 623975 h 808009"/>
                  <a:gd name="connsiteX114" fmla="*/ 1251791 w 3142810"/>
                  <a:gd name="connsiteY114" fmla="*/ 647678 h 808009"/>
                  <a:gd name="connsiteX115" fmla="*/ 1217719 w 3142810"/>
                  <a:gd name="connsiteY115" fmla="*/ 660270 h 808009"/>
                  <a:gd name="connsiteX116" fmla="*/ 1242903 w 3142810"/>
                  <a:gd name="connsiteY116" fmla="*/ 625457 h 808009"/>
                  <a:gd name="connsiteX117" fmla="*/ 1251791 w 3142810"/>
                  <a:gd name="connsiteY117" fmla="*/ 647678 h 808009"/>
                  <a:gd name="connsiteX118" fmla="*/ 2826530 w 3142810"/>
                  <a:gd name="connsiteY118" fmla="*/ 508425 h 808009"/>
                  <a:gd name="connsiteX119" fmla="*/ 2811716 w 3142810"/>
                  <a:gd name="connsiteY119" fmla="*/ 544720 h 808009"/>
                  <a:gd name="connsiteX120" fmla="*/ 2815419 w 3142810"/>
                  <a:gd name="connsiteY120" fmla="*/ 570645 h 808009"/>
                  <a:gd name="connsiteX121" fmla="*/ 2786531 w 3142810"/>
                  <a:gd name="connsiteY121" fmla="*/ 551386 h 808009"/>
                  <a:gd name="connsiteX122" fmla="*/ 2787272 w 3142810"/>
                  <a:gd name="connsiteY122" fmla="*/ 500278 h 808009"/>
                  <a:gd name="connsiteX123" fmla="*/ 2816160 w 3142810"/>
                  <a:gd name="connsiteY123" fmla="*/ 489908 h 808009"/>
                  <a:gd name="connsiteX124" fmla="*/ 2826530 w 3142810"/>
                  <a:gd name="connsiteY124" fmla="*/ 508425 h 808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</a:cxnLst>
                <a:rect l="l" t="t" r="r" b="b"/>
                <a:pathLst>
                  <a:path w="3142810" h="808009">
                    <a:moveTo>
                      <a:pt x="3134663" y="417319"/>
                    </a:moveTo>
                    <a:cubicBezTo>
                      <a:pt x="3123552" y="418059"/>
                      <a:pt x="3106516" y="427689"/>
                      <a:pt x="3102812" y="412875"/>
                    </a:cubicBezTo>
                    <a:cubicBezTo>
                      <a:pt x="3096146" y="386209"/>
                      <a:pt x="3070221" y="363247"/>
                      <a:pt x="3085035" y="332138"/>
                    </a:cubicBezTo>
                    <a:cubicBezTo>
                      <a:pt x="3087258" y="333619"/>
                      <a:pt x="3088739" y="334360"/>
                      <a:pt x="3090961" y="335841"/>
                    </a:cubicBezTo>
                    <a:cubicBezTo>
                      <a:pt x="3090961" y="333619"/>
                      <a:pt x="3090961" y="331397"/>
                      <a:pt x="3090961" y="329175"/>
                    </a:cubicBezTo>
                    <a:cubicBezTo>
                      <a:pt x="3088739" y="315842"/>
                      <a:pt x="3078369" y="314361"/>
                      <a:pt x="3067259" y="314361"/>
                    </a:cubicBezTo>
                    <a:cubicBezTo>
                      <a:pt x="3036149" y="318805"/>
                      <a:pt x="3004299" y="321027"/>
                      <a:pt x="2973930" y="330656"/>
                    </a:cubicBezTo>
                    <a:cubicBezTo>
                      <a:pt x="2936894" y="341767"/>
                      <a:pt x="2930969" y="347692"/>
                      <a:pt x="2930969" y="387690"/>
                    </a:cubicBezTo>
                    <a:cubicBezTo>
                      <a:pt x="2930969" y="399542"/>
                      <a:pt x="2930228" y="411393"/>
                      <a:pt x="2917636" y="415837"/>
                    </a:cubicBezTo>
                    <a:cubicBezTo>
                      <a:pt x="2888008" y="426948"/>
                      <a:pt x="2854676" y="426207"/>
                      <a:pt x="2824308" y="430651"/>
                    </a:cubicBezTo>
                    <a:cubicBezTo>
                      <a:pt x="2791716" y="435836"/>
                      <a:pt x="2773199" y="432873"/>
                      <a:pt x="2762829" y="463983"/>
                    </a:cubicBezTo>
                    <a:cubicBezTo>
                      <a:pt x="2753941" y="491389"/>
                      <a:pt x="2733942" y="499537"/>
                      <a:pt x="2710979" y="505463"/>
                    </a:cubicBezTo>
                    <a:cubicBezTo>
                      <a:pt x="2691721" y="510647"/>
                      <a:pt x="2673204" y="503981"/>
                      <a:pt x="2654686" y="499537"/>
                    </a:cubicBezTo>
                    <a:cubicBezTo>
                      <a:pt x="2616910" y="491389"/>
                      <a:pt x="2585801" y="501759"/>
                      <a:pt x="2562098" y="533609"/>
                    </a:cubicBezTo>
                    <a:cubicBezTo>
                      <a:pt x="2528026" y="578792"/>
                      <a:pt x="2505805" y="585459"/>
                      <a:pt x="2451733" y="566200"/>
                    </a:cubicBezTo>
                    <a:cubicBezTo>
                      <a:pt x="2413957" y="552127"/>
                      <a:pt x="2381366" y="559534"/>
                      <a:pt x="2352479" y="586940"/>
                    </a:cubicBezTo>
                    <a:cubicBezTo>
                      <a:pt x="2318406" y="632123"/>
                      <a:pt x="2300629" y="635086"/>
                      <a:pt x="2245817" y="616568"/>
                    </a:cubicBezTo>
                    <a:cubicBezTo>
                      <a:pt x="2213226" y="605458"/>
                      <a:pt x="2173969" y="592125"/>
                      <a:pt x="2145822" y="621012"/>
                    </a:cubicBezTo>
                    <a:cubicBezTo>
                      <a:pt x="2119157" y="648419"/>
                      <a:pt x="2089528" y="658788"/>
                      <a:pt x="2055456" y="665455"/>
                    </a:cubicBezTo>
                    <a:cubicBezTo>
                      <a:pt x="2042864" y="669158"/>
                      <a:pt x="2027309" y="669899"/>
                      <a:pt x="2022865" y="655826"/>
                    </a:cubicBezTo>
                    <a:cubicBezTo>
                      <a:pt x="2015458" y="631383"/>
                      <a:pt x="2000644" y="624716"/>
                      <a:pt x="1977682" y="623975"/>
                    </a:cubicBezTo>
                    <a:cubicBezTo>
                      <a:pt x="1956202" y="623235"/>
                      <a:pt x="1938424" y="628420"/>
                      <a:pt x="1922129" y="643234"/>
                    </a:cubicBezTo>
                    <a:cubicBezTo>
                      <a:pt x="1880650" y="679528"/>
                      <a:pt x="1859169" y="679528"/>
                      <a:pt x="1813986" y="647678"/>
                    </a:cubicBezTo>
                    <a:cubicBezTo>
                      <a:pt x="1806579" y="642493"/>
                      <a:pt x="1799172" y="636567"/>
                      <a:pt x="1791024" y="632864"/>
                    </a:cubicBezTo>
                    <a:cubicBezTo>
                      <a:pt x="1753248" y="616568"/>
                      <a:pt x="1719176" y="621753"/>
                      <a:pt x="1688807" y="650641"/>
                    </a:cubicBezTo>
                    <a:cubicBezTo>
                      <a:pt x="1658438" y="672121"/>
                      <a:pt x="1631032" y="661011"/>
                      <a:pt x="1605107" y="643234"/>
                    </a:cubicBezTo>
                    <a:cubicBezTo>
                      <a:pt x="1590293" y="633605"/>
                      <a:pt x="1578442" y="619531"/>
                      <a:pt x="1561406" y="612865"/>
                    </a:cubicBezTo>
                    <a:cubicBezTo>
                      <a:pt x="1534740" y="600273"/>
                      <a:pt x="1508816" y="604717"/>
                      <a:pt x="1484373" y="619531"/>
                    </a:cubicBezTo>
                    <a:cubicBezTo>
                      <a:pt x="1468818" y="629160"/>
                      <a:pt x="1453263" y="638049"/>
                      <a:pt x="1434005" y="632864"/>
                    </a:cubicBezTo>
                    <a:cubicBezTo>
                      <a:pt x="1414006" y="629901"/>
                      <a:pt x="1397710" y="621012"/>
                      <a:pt x="1385118" y="605458"/>
                    </a:cubicBezTo>
                    <a:cubicBezTo>
                      <a:pt x="1365860" y="583237"/>
                      <a:pt x="1341417" y="570645"/>
                      <a:pt x="1312529" y="566200"/>
                    </a:cubicBezTo>
                    <a:cubicBezTo>
                      <a:pt x="1289567" y="562497"/>
                      <a:pt x="1269568" y="588421"/>
                      <a:pt x="1252532" y="583237"/>
                    </a:cubicBezTo>
                    <a:cubicBezTo>
                      <a:pt x="1222904" y="574348"/>
                      <a:pt x="1213275" y="589162"/>
                      <a:pt x="1203645" y="612865"/>
                    </a:cubicBezTo>
                    <a:cubicBezTo>
                      <a:pt x="1197720" y="584718"/>
                      <a:pt x="1182165" y="568423"/>
                      <a:pt x="1161425" y="555831"/>
                    </a:cubicBezTo>
                    <a:cubicBezTo>
                      <a:pt x="1145130" y="546201"/>
                      <a:pt x="1127353" y="556571"/>
                      <a:pt x="1111798" y="552868"/>
                    </a:cubicBezTo>
                    <a:cubicBezTo>
                      <a:pt x="1095503" y="549164"/>
                      <a:pt x="1109576" y="518795"/>
                      <a:pt x="1086614" y="515832"/>
                    </a:cubicBezTo>
                    <a:cubicBezTo>
                      <a:pt x="1085873" y="515832"/>
                      <a:pt x="1084392" y="515832"/>
                      <a:pt x="1082910" y="515832"/>
                    </a:cubicBezTo>
                    <a:cubicBezTo>
                      <a:pt x="1019210" y="543238"/>
                      <a:pt x="991804" y="534350"/>
                      <a:pt x="956991" y="475094"/>
                    </a:cubicBezTo>
                    <a:cubicBezTo>
                      <a:pt x="954769" y="472131"/>
                      <a:pt x="950325" y="470649"/>
                      <a:pt x="946621" y="468427"/>
                    </a:cubicBezTo>
                    <a:cubicBezTo>
                      <a:pt x="926622" y="433614"/>
                      <a:pt x="919955" y="400283"/>
                      <a:pt x="960694" y="370654"/>
                    </a:cubicBezTo>
                    <a:cubicBezTo>
                      <a:pt x="941436" y="379543"/>
                      <a:pt x="930325" y="393616"/>
                      <a:pt x="908845" y="383987"/>
                    </a:cubicBezTo>
                    <a:cubicBezTo>
                      <a:pt x="900697" y="380283"/>
                      <a:pt x="883661" y="389912"/>
                      <a:pt x="891068" y="409171"/>
                    </a:cubicBezTo>
                    <a:cubicBezTo>
                      <a:pt x="894031" y="416578"/>
                      <a:pt x="899216" y="429170"/>
                      <a:pt x="885142" y="435836"/>
                    </a:cubicBezTo>
                    <a:cubicBezTo>
                      <a:pt x="834774" y="460279"/>
                      <a:pt x="790332" y="446947"/>
                      <a:pt x="765148" y="399542"/>
                    </a:cubicBezTo>
                    <a:cubicBezTo>
                      <a:pt x="737742" y="346952"/>
                      <a:pt x="714780" y="335841"/>
                      <a:pt x="657005" y="345470"/>
                    </a:cubicBezTo>
                    <a:cubicBezTo>
                      <a:pt x="617007" y="334360"/>
                      <a:pt x="591083" y="311398"/>
                      <a:pt x="574046" y="271400"/>
                    </a:cubicBezTo>
                    <a:cubicBezTo>
                      <a:pt x="557751" y="233624"/>
                      <a:pt x="523678" y="211403"/>
                      <a:pt x="478496" y="220291"/>
                    </a:cubicBezTo>
                    <a:cubicBezTo>
                      <a:pt x="458496" y="223995"/>
                      <a:pt x="449608" y="215847"/>
                      <a:pt x="445904" y="197329"/>
                    </a:cubicBezTo>
                    <a:cubicBezTo>
                      <a:pt x="444423" y="186219"/>
                      <a:pt x="440719" y="175849"/>
                      <a:pt x="431831" y="167701"/>
                    </a:cubicBezTo>
                    <a:cubicBezTo>
                      <a:pt x="406647" y="144739"/>
                      <a:pt x="371093" y="132888"/>
                      <a:pt x="359983" y="95853"/>
                    </a:cubicBezTo>
                    <a:cubicBezTo>
                      <a:pt x="357020" y="86964"/>
                      <a:pt x="348872" y="94372"/>
                      <a:pt x="342947" y="94372"/>
                    </a:cubicBezTo>
                    <a:cubicBezTo>
                      <a:pt x="312578" y="94372"/>
                      <a:pt x="279246" y="106963"/>
                      <a:pt x="256284" y="75113"/>
                    </a:cubicBezTo>
                    <a:cubicBezTo>
                      <a:pt x="242952" y="55855"/>
                      <a:pt x="243692" y="29930"/>
                      <a:pt x="227396" y="11413"/>
                    </a:cubicBezTo>
                    <a:cubicBezTo>
                      <a:pt x="207397" y="-7846"/>
                      <a:pt x="182214" y="3264"/>
                      <a:pt x="159993" y="2524"/>
                    </a:cubicBezTo>
                    <a:cubicBezTo>
                      <a:pt x="108143" y="302"/>
                      <a:pt x="56294" y="1783"/>
                      <a:pt x="0" y="1783"/>
                    </a:cubicBezTo>
                    <a:cubicBezTo>
                      <a:pt x="19259" y="25486"/>
                      <a:pt x="37776" y="34374"/>
                      <a:pt x="60738" y="32893"/>
                    </a:cubicBezTo>
                    <a:cubicBezTo>
                      <a:pt x="97773" y="31412"/>
                      <a:pt x="119994" y="52151"/>
                      <a:pt x="134068" y="82520"/>
                    </a:cubicBezTo>
                    <a:cubicBezTo>
                      <a:pt x="141475" y="98075"/>
                      <a:pt x="142956" y="117333"/>
                      <a:pt x="146660" y="134369"/>
                    </a:cubicBezTo>
                    <a:cubicBezTo>
                      <a:pt x="154807" y="146221"/>
                      <a:pt x="162955" y="158072"/>
                      <a:pt x="170362" y="169923"/>
                    </a:cubicBezTo>
                    <a:cubicBezTo>
                      <a:pt x="190361" y="182515"/>
                      <a:pt x="211101" y="189922"/>
                      <a:pt x="237026" y="186219"/>
                    </a:cubicBezTo>
                    <a:cubicBezTo>
                      <a:pt x="260728" y="182515"/>
                      <a:pt x="288875" y="178071"/>
                      <a:pt x="297023" y="214365"/>
                    </a:cubicBezTo>
                    <a:cubicBezTo>
                      <a:pt x="299245" y="224735"/>
                      <a:pt x="312578" y="229179"/>
                      <a:pt x="321466" y="235846"/>
                    </a:cubicBezTo>
                    <a:cubicBezTo>
                      <a:pt x="339984" y="251401"/>
                      <a:pt x="374797" y="261771"/>
                      <a:pt x="366649" y="291399"/>
                    </a:cubicBezTo>
                    <a:cubicBezTo>
                      <a:pt x="357020" y="326212"/>
                      <a:pt x="375537" y="325471"/>
                      <a:pt x="397018" y="328434"/>
                    </a:cubicBezTo>
                    <a:cubicBezTo>
                      <a:pt x="453311" y="318805"/>
                      <a:pt x="486643" y="335841"/>
                      <a:pt x="505902" y="387690"/>
                    </a:cubicBezTo>
                    <a:cubicBezTo>
                      <a:pt x="520716" y="428429"/>
                      <a:pt x="548122" y="449910"/>
                      <a:pt x="591083" y="452872"/>
                    </a:cubicBezTo>
                    <a:cubicBezTo>
                      <a:pt x="639969" y="435096"/>
                      <a:pt x="679226" y="449910"/>
                      <a:pt x="703670" y="495833"/>
                    </a:cubicBezTo>
                    <a:cubicBezTo>
                      <a:pt x="734039" y="553609"/>
                      <a:pt x="757741" y="562497"/>
                      <a:pt x="820701" y="547683"/>
                    </a:cubicBezTo>
                    <a:cubicBezTo>
                      <a:pt x="839959" y="543238"/>
                      <a:pt x="842922" y="536572"/>
                      <a:pt x="838478" y="519536"/>
                    </a:cubicBezTo>
                    <a:cubicBezTo>
                      <a:pt x="832552" y="496574"/>
                      <a:pt x="842181" y="486204"/>
                      <a:pt x="865884" y="489908"/>
                    </a:cubicBezTo>
                    <a:cubicBezTo>
                      <a:pt x="874773" y="491389"/>
                      <a:pt x="883661" y="494352"/>
                      <a:pt x="891068" y="486945"/>
                    </a:cubicBezTo>
                    <a:cubicBezTo>
                      <a:pt x="903660" y="472872"/>
                      <a:pt x="919955" y="471390"/>
                      <a:pt x="936251" y="469168"/>
                    </a:cubicBezTo>
                    <a:cubicBezTo>
                      <a:pt x="929584" y="470649"/>
                      <a:pt x="922177" y="473612"/>
                      <a:pt x="916252" y="476575"/>
                    </a:cubicBezTo>
                    <a:cubicBezTo>
                      <a:pt x="882180" y="492871"/>
                      <a:pt x="859218" y="535091"/>
                      <a:pt x="876254" y="556571"/>
                    </a:cubicBezTo>
                    <a:cubicBezTo>
                      <a:pt x="891809" y="575830"/>
                      <a:pt x="902919" y="600273"/>
                      <a:pt x="923659" y="615827"/>
                    </a:cubicBezTo>
                    <a:cubicBezTo>
                      <a:pt x="948102" y="644715"/>
                      <a:pt x="984397" y="650641"/>
                      <a:pt x="1014025" y="638790"/>
                    </a:cubicBezTo>
                    <a:cubicBezTo>
                      <a:pt x="1071059" y="615827"/>
                      <a:pt x="1106613" y="635827"/>
                      <a:pt x="1137723" y="680269"/>
                    </a:cubicBezTo>
                    <a:cubicBezTo>
                      <a:pt x="1144389" y="689898"/>
                      <a:pt x="1150315" y="700268"/>
                      <a:pt x="1169573" y="691379"/>
                    </a:cubicBezTo>
                    <a:cubicBezTo>
                      <a:pt x="1182906" y="685454"/>
                      <a:pt x="1205127" y="688416"/>
                      <a:pt x="1221422" y="697305"/>
                    </a:cubicBezTo>
                    <a:cubicBezTo>
                      <a:pt x="1234755" y="704712"/>
                      <a:pt x="1234014" y="706194"/>
                      <a:pt x="1242903" y="701009"/>
                    </a:cubicBezTo>
                    <a:cubicBezTo>
                      <a:pt x="1256976" y="692861"/>
                      <a:pt x="1271050" y="685454"/>
                      <a:pt x="1287345" y="692120"/>
                    </a:cubicBezTo>
                    <a:cubicBezTo>
                      <a:pt x="1315492" y="705453"/>
                      <a:pt x="1339935" y="724711"/>
                      <a:pt x="1362897" y="746192"/>
                    </a:cubicBezTo>
                    <a:cubicBezTo>
                      <a:pt x="1388821" y="771375"/>
                      <a:pt x="1417709" y="774338"/>
                      <a:pt x="1437708" y="759524"/>
                    </a:cubicBezTo>
                    <a:cubicBezTo>
                      <a:pt x="1436967" y="731378"/>
                      <a:pt x="1459188" y="754339"/>
                      <a:pt x="1470299" y="745451"/>
                    </a:cubicBezTo>
                    <a:cubicBezTo>
                      <a:pt x="1503631" y="719526"/>
                      <a:pt x="1539185" y="726193"/>
                      <a:pt x="1572517" y="756561"/>
                    </a:cubicBezTo>
                    <a:cubicBezTo>
                      <a:pt x="1596960" y="799522"/>
                      <a:pt x="1645846" y="812114"/>
                      <a:pt x="1679919" y="783968"/>
                    </a:cubicBezTo>
                    <a:cubicBezTo>
                      <a:pt x="1725102" y="742488"/>
                      <a:pt x="1761396" y="738785"/>
                      <a:pt x="1802135" y="772857"/>
                    </a:cubicBezTo>
                    <a:cubicBezTo>
                      <a:pt x="1839911" y="821743"/>
                      <a:pt x="1902871" y="819521"/>
                      <a:pt x="1941387" y="766931"/>
                    </a:cubicBezTo>
                    <a:cubicBezTo>
                      <a:pt x="1948795" y="757302"/>
                      <a:pt x="1951017" y="753599"/>
                      <a:pt x="1967312" y="755821"/>
                    </a:cubicBezTo>
                    <a:cubicBezTo>
                      <a:pt x="2002866" y="760265"/>
                      <a:pt x="2032494" y="781005"/>
                      <a:pt x="2066566" y="786190"/>
                    </a:cubicBezTo>
                    <a:cubicBezTo>
                      <a:pt x="2105083" y="790634"/>
                      <a:pt x="2134711" y="780264"/>
                      <a:pt x="2160636" y="748414"/>
                    </a:cubicBezTo>
                    <a:cubicBezTo>
                      <a:pt x="2191005" y="711379"/>
                      <a:pt x="2204338" y="712119"/>
                      <a:pt x="2248039" y="732859"/>
                    </a:cubicBezTo>
                    <a:cubicBezTo>
                      <a:pt x="2253965" y="735822"/>
                      <a:pt x="2259891" y="739525"/>
                      <a:pt x="2265816" y="742488"/>
                    </a:cubicBezTo>
                    <a:cubicBezTo>
                      <a:pt x="2310258" y="765450"/>
                      <a:pt x="2346553" y="758043"/>
                      <a:pt x="2378403" y="718786"/>
                    </a:cubicBezTo>
                    <a:cubicBezTo>
                      <a:pt x="2416920" y="692861"/>
                      <a:pt x="2455436" y="689157"/>
                      <a:pt x="2499879" y="705453"/>
                    </a:cubicBezTo>
                    <a:cubicBezTo>
                      <a:pt x="2542840" y="721748"/>
                      <a:pt x="2578394" y="705453"/>
                      <a:pt x="2605059" y="666936"/>
                    </a:cubicBezTo>
                    <a:cubicBezTo>
                      <a:pt x="2631724" y="628420"/>
                      <a:pt x="2654686" y="619531"/>
                      <a:pt x="2700610" y="631383"/>
                    </a:cubicBezTo>
                    <a:cubicBezTo>
                      <a:pt x="2713942" y="635086"/>
                      <a:pt x="2726535" y="638790"/>
                      <a:pt x="2740608" y="638049"/>
                    </a:cubicBezTo>
                    <a:cubicBezTo>
                      <a:pt x="2776162" y="637308"/>
                      <a:pt x="2804309" y="616568"/>
                      <a:pt x="2813197" y="585459"/>
                    </a:cubicBezTo>
                    <a:cubicBezTo>
                      <a:pt x="2814678" y="580274"/>
                      <a:pt x="2815419" y="574348"/>
                      <a:pt x="2816901" y="569163"/>
                    </a:cubicBezTo>
                    <a:cubicBezTo>
                      <a:pt x="2825048" y="562497"/>
                      <a:pt x="2833937" y="555090"/>
                      <a:pt x="2842084" y="548424"/>
                    </a:cubicBezTo>
                    <a:cubicBezTo>
                      <a:pt x="2842084" y="548424"/>
                      <a:pt x="2842084" y="548424"/>
                      <a:pt x="2842084" y="548424"/>
                    </a:cubicBezTo>
                    <a:cubicBezTo>
                      <a:pt x="2865787" y="548424"/>
                      <a:pt x="2890971" y="556571"/>
                      <a:pt x="2910970" y="536572"/>
                    </a:cubicBezTo>
                    <a:cubicBezTo>
                      <a:pt x="2925784" y="538053"/>
                      <a:pt x="2941339" y="538794"/>
                      <a:pt x="2956153" y="540275"/>
                    </a:cubicBezTo>
                    <a:cubicBezTo>
                      <a:pt x="2993188" y="539535"/>
                      <a:pt x="3005780" y="529906"/>
                      <a:pt x="3006521" y="502500"/>
                    </a:cubicBezTo>
                    <a:cubicBezTo>
                      <a:pt x="3007261" y="458798"/>
                      <a:pt x="3008002" y="461020"/>
                      <a:pt x="3049482" y="448428"/>
                    </a:cubicBezTo>
                    <a:cubicBezTo>
                      <a:pt x="3079851" y="438799"/>
                      <a:pt x="3114664" y="443984"/>
                      <a:pt x="3142070" y="424726"/>
                    </a:cubicBezTo>
                    <a:cubicBezTo>
                      <a:pt x="3142070" y="423985"/>
                      <a:pt x="3142070" y="423985"/>
                      <a:pt x="3142811" y="423244"/>
                    </a:cubicBezTo>
                    <a:cubicBezTo>
                      <a:pt x="3139107" y="421022"/>
                      <a:pt x="3136885" y="416578"/>
                      <a:pt x="3134663" y="417319"/>
                    </a:cubicBezTo>
                    <a:close/>
                    <a:moveTo>
                      <a:pt x="972546" y="623975"/>
                    </a:moveTo>
                    <a:cubicBezTo>
                      <a:pt x="963657" y="621012"/>
                      <a:pt x="958472" y="614346"/>
                      <a:pt x="956991" y="605458"/>
                    </a:cubicBezTo>
                    <a:cubicBezTo>
                      <a:pt x="956250" y="600273"/>
                      <a:pt x="962176" y="599532"/>
                      <a:pt x="965879" y="598051"/>
                    </a:cubicBezTo>
                    <a:cubicBezTo>
                      <a:pt x="976249" y="599532"/>
                      <a:pt x="979212" y="608420"/>
                      <a:pt x="980693" y="616568"/>
                    </a:cubicBezTo>
                    <a:cubicBezTo>
                      <a:pt x="981434" y="621753"/>
                      <a:pt x="976249" y="625457"/>
                      <a:pt x="972546" y="623975"/>
                    </a:cubicBezTo>
                    <a:close/>
                    <a:moveTo>
                      <a:pt x="1251791" y="647678"/>
                    </a:moveTo>
                    <a:cubicBezTo>
                      <a:pt x="1248088" y="667677"/>
                      <a:pt x="1233273" y="663973"/>
                      <a:pt x="1217719" y="660270"/>
                    </a:cubicBezTo>
                    <a:cubicBezTo>
                      <a:pt x="1235496" y="654344"/>
                      <a:pt x="1216978" y="623975"/>
                      <a:pt x="1242903" y="625457"/>
                    </a:cubicBezTo>
                    <a:cubicBezTo>
                      <a:pt x="1254754" y="626198"/>
                      <a:pt x="1252532" y="639530"/>
                      <a:pt x="1251791" y="647678"/>
                    </a:cubicBezTo>
                    <a:close/>
                    <a:moveTo>
                      <a:pt x="2826530" y="508425"/>
                    </a:moveTo>
                    <a:cubicBezTo>
                      <a:pt x="2822085" y="520277"/>
                      <a:pt x="2830974" y="536572"/>
                      <a:pt x="2811716" y="544720"/>
                    </a:cubicBezTo>
                    <a:cubicBezTo>
                      <a:pt x="2796161" y="552127"/>
                      <a:pt x="2813938" y="561756"/>
                      <a:pt x="2815419" y="570645"/>
                    </a:cubicBezTo>
                    <a:cubicBezTo>
                      <a:pt x="2799864" y="572867"/>
                      <a:pt x="2797642" y="555090"/>
                      <a:pt x="2786531" y="551386"/>
                    </a:cubicBezTo>
                    <a:cubicBezTo>
                      <a:pt x="2799124" y="534350"/>
                      <a:pt x="2782828" y="516573"/>
                      <a:pt x="2787272" y="500278"/>
                    </a:cubicBezTo>
                    <a:cubicBezTo>
                      <a:pt x="2790976" y="486204"/>
                      <a:pt x="2804309" y="488426"/>
                      <a:pt x="2816160" y="489908"/>
                    </a:cubicBezTo>
                    <a:cubicBezTo>
                      <a:pt x="2827270" y="490649"/>
                      <a:pt x="2830974" y="497315"/>
                      <a:pt x="2826530" y="5084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3F8C93C-C1B1-4C4D-9E7C-66D02D74075C}"/>
                  </a:ext>
                </a:extLst>
              </p:cNvPr>
              <p:cNvSpPr/>
              <p:nvPr/>
            </p:nvSpPr>
            <p:spPr>
              <a:xfrm>
                <a:off x="5228534" y="5165211"/>
                <a:ext cx="2270923" cy="556637"/>
              </a:xfrm>
              <a:custGeom>
                <a:avLst/>
                <a:gdLst>
                  <a:gd name="connsiteX0" fmla="*/ 33432 w 2270923"/>
                  <a:gd name="connsiteY0" fmla="*/ 263691 h 556637"/>
                  <a:gd name="connsiteX1" fmla="*/ 3063 w 2270923"/>
                  <a:gd name="connsiteY1" fmla="*/ 315540 h 556637"/>
                  <a:gd name="connsiteX2" fmla="*/ 65283 w 2270923"/>
                  <a:gd name="connsiteY2" fmla="*/ 399981 h 556637"/>
                  <a:gd name="connsiteX3" fmla="*/ 97133 w 2270923"/>
                  <a:gd name="connsiteY3" fmla="*/ 405906 h 556637"/>
                  <a:gd name="connsiteX4" fmla="*/ 173425 w 2270923"/>
                  <a:gd name="connsiteY4" fmla="*/ 395536 h 556637"/>
                  <a:gd name="connsiteX5" fmla="*/ 211202 w 2270923"/>
                  <a:gd name="connsiteY5" fmla="*/ 425905 h 556637"/>
                  <a:gd name="connsiteX6" fmla="*/ 345269 w 2270923"/>
                  <a:gd name="connsiteY6" fmla="*/ 459237 h 556637"/>
                  <a:gd name="connsiteX7" fmla="*/ 410451 w 2270923"/>
                  <a:gd name="connsiteY7" fmla="*/ 482199 h 556637"/>
                  <a:gd name="connsiteX8" fmla="*/ 479336 w 2270923"/>
                  <a:gd name="connsiteY8" fmla="*/ 519974 h 556637"/>
                  <a:gd name="connsiteX9" fmla="*/ 536371 w 2270923"/>
                  <a:gd name="connsiteY9" fmla="*/ 502938 h 556637"/>
                  <a:gd name="connsiteX10" fmla="*/ 605997 w 2270923"/>
                  <a:gd name="connsiteY10" fmla="*/ 508123 h 556637"/>
                  <a:gd name="connsiteX11" fmla="*/ 700807 w 2270923"/>
                  <a:gd name="connsiteY11" fmla="*/ 548122 h 556637"/>
                  <a:gd name="connsiteX12" fmla="*/ 734139 w 2270923"/>
                  <a:gd name="connsiteY12" fmla="*/ 531826 h 556637"/>
                  <a:gd name="connsiteX13" fmla="*/ 820802 w 2270923"/>
                  <a:gd name="connsiteY13" fmla="*/ 527381 h 556637"/>
                  <a:gd name="connsiteX14" fmla="*/ 942277 w 2270923"/>
                  <a:gd name="connsiteY14" fmla="*/ 534048 h 556637"/>
                  <a:gd name="connsiteX15" fmla="*/ 1025236 w 2270923"/>
                  <a:gd name="connsiteY15" fmla="*/ 521456 h 556637"/>
                  <a:gd name="connsiteX16" fmla="*/ 1063753 w 2270923"/>
                  <a:gd name="connsiteY16" fmla="*/ 542196 h 556637"/>
                  <a:gd name="connsiteX17" fmla="*/ 1146712 w 2270923"/>
                  <a:gd name="connsiteY17" fmla="*/ 519974 h 556637"/>
                  <a:gd name="connsiteX18" fmla="*/ 1244485 w 2270923"/>
                  <a:gd name="connsiteY18" fmla="*/ 504420 h 556637"/>
                  <a:gd name="connsiteX19" fmla="*/ 1358553 w 2270923"/>
                  <a:gd name="connsiteY19" fmla="*/ 476273 h 556637"/>
                  <a:gd name="connsiteX20" fmla="*/ 1426698 w 2270923"/>
                  <a:gd name="connsiteY20" fmla="*/ 442941 h 556637"/>
                  <a:gd name="connsiteX21" fmla="*/ 1550396 w 2270923"/>
                  <a:gd name="connsiteY21" fmla="*/ 434053 h 556637"/>
                  <a:gd name="connsiteX22" fmla="*/ 1619281 w 2270923"/>
                  <a:gd name="connsiteY22" fmla="*/ 395536 h 556637"/>
                  <a:gd name="connsiteX23" fmla="*/ 1638539 w 2270923"/>
                  <a:gd name="connsiteY23" fmla="*/ 391092 h 556637"/>
                  <a:gd name="connsiteX24" fmla="*/ 1642243 w 2270923"/>
                  <a:gd name="connsiteY24" fmla="*/ 387389 h 556637"/>
                  <a:gd name="connsiteX25" fmla="*/ 1642984 w 2270923"/>
                  <a:gd name="connsiteY25" fmla="*/ 387389 h 556637"/>
                  <a:gd name="connsiteX26" fmla="*/ 1640762 w 2270923"/>
                  <a:gd name="connsiteY26" fmla="*/ 389611 h 556637"/>
                  <a:gd name="connsiteX27" fmla="*/ 1655576 w 2270923"/>
                  <a:gd name="connsiteY27" fmla="*/ 401462 h 556637"/>
                  <a:gd name="connsiteX28" fmla="*/ 1750386 w 2270923"/>
                  <a:gd name="connsiteY28" fmla="*/ 353316 h 556637"/>
                  <a:gd name="connsiteX29" fmla="*/ 1828160 w 2270923"/>
                  <a:gd name="connsiteY29" fmla="*/ 319244 h 556637"/>
                  <a:gd name="connsiteX30" fmla="*/ 1857788 w 2270923"/>
                  <a:gd name="connsiteY30" fmla="*/ 324429 h 556637"/>
                  <a:gd name="connsiteX31" fmla="*/ 1911119 w 2270923"/>
                  <a:gd name="connsiteY31" fmla="*/ 285171 h 556637"/>
                  <a:gd name="connsiteX32" fmla="*/ 1934081 w 2270923"/>
                  <a:gd name="connsiteY32" fmla="*/ 227396 h 556637"/>
                  <a:gd name="connsiteX33" fmla="*/ 1932599 w 2270923"/>
                  <a:gd name="connsiteY33" fmla="*/ 225174 h 556637"/>
                  <a:gd name="connsiteX34" fmla="*/ 1932599 w 2270923"/>
                  <a:gd name="connsiteY34" fmla="*/ 225174 h 556637"/>
                  <a:gd name="connsiteX35" fmla="*/ 1932599 w 2270923"/>
                  <a:gd name="connsiteY35" fmla="*/ 225174 h 556637"/>
                  <a:gd name="connsiteX36" fmla="*/ 1932599 w 2270923"/>
                  <a:gd name="connsiteY36" fmla="*/ 225174 h 556637"/>
                  <a:gd name="connsiteX37" fmla="*/ 1934821 w 2270923"/>
                  <a:gd name="connsiteY37" fmla="*/ 228137 h 556637"/>
                  <a:gd name="connsiteX38" fmla="*/ 2029632 w 2270923"/>
                  <a:gd name="connsiteY38" fmla="*/ 217026 h 556637"/>
                  <a:gd name="connsiteX39" fmla="*/ 2034076 w 2270923"/>
                  <a:gd name="connsiteY39" fmla="*/ 210360 h 556637"/>
                  <a:gd name="connsiteX40" fmla="*/ 2082962 w 2270923"/>
                  <a:gd name="connsiteY40" fmla="*/ 208878 h 556637"/>
                  <a:gd name="connsiteX41" fmla="*/ 2099999 w 2270923"/>
                  <a:gd name="connsiteY41" fmla="*/ 192583 h 556637"/>
                  <a:gd name="connsiteX42" fmla="*/ 2211845 w 2270923"/>
                  <a:gd name="connsiteY42" fmla="*/ 109624 h 556637"/>
                  <a:gd name="connsiteX43" fmla="*/ 2255547 w 2270923"/>
                  <a:gd name="connsiteY43" fmla="*/ 82218 h 556637"/>
                  <a:gd name="connsiteX44" fmla="*/ 2212586 w 2270923"/>
                  <a:gd name="connsiteY44" fmla="*/ 2222 h 556637"/>
                  <a:gd name="connsiteX45" fmla="*/ 2188883 w 2270923"/>
                  <a:gd name="connsiteY45" fmla="*/ 0 h 556637"/>
                  <a:gd name="connsiteX46" fmla="*/ 2105183 w 2270923"/>
                  <a:gd name="connsiteY46" fmla="*/ 15555 h 556637"/>
                  <a:gd name="connsiteX47" fmla="*/ 2053334 w 2270923"/>
                  <a:gd name="connsiteY47" fmla="*/ 47405 h 556637"/>
                  <a:gd name="connsiteX48" fmla="*/ 2035557 w 2270923"/>
                  <a:gd name="connsiteY48" fmla="*/ 89625 h 556637"/>
                  <a:gd name="connsiteX49" fmla="*/ 1991115 w 2270923"/>
                  <a:gd name="connsiteY49" fmla="*/ 136289 h 556637"/>
                  <a:gd name="connsiteX50" fmla="*/ 2025928 w 2270923"/>
                  <a:gd name="connsiteY50" fmla="*/ 160733 h 556637"/>
                  <a:gd name="connsiteX51" fmla="*/ 2022965 w 2270923"/>
                  <a:gd name="connsiteY51" fmla="*/ 190361 h 556637"/>
                  <a:gd name="connsiteX52" fmla="*/ 2028891 w 2270923"/>
                  <a:gd name="connsiteY52" fmla="*/ 201471 h 556637"/>
                  <a:gd name="connsiteX53" fmla="*/ 2028891 w 2270923"/>
                  <a:gd name="connsiteY53" fmla="*/ 201471 h 556637"/>
                  <a:gd name="connsiteX54" fmla="*/ 1988152 w 2270923"/>
                  <a:gd name="connsiteY54" fmla="*/ 118513 h 556637"/>
                  <a:gd name="connsiteX55" fmla="*/ 1965931 w 2270923"/>
                  <a:gd name="connsiteY55" fmla="*/ 119253 h 556637"/>
                  <a:gd name="connsiteX56" fmla="*/ 1881491 w 2270923"/>
                  <a:gd name="connsiteY56" fmla="*/ 133327 h 556637"/>
                  <a:gd name="connsiteX57" fmla="*/ 1855566 w 2270923"/>
                  <a:gd name="connsiteY57" fmla="*/ 178510 h 556637"/>
                  <a:gd name="connsiteX58" fmla="*/ 1840752 w 2270923"/>
                  <a:gd name="connsiteY58" fmla="*/ 209619 h 556637"/>
                  <a:gd name="connsiteX59" fmla="*/ 1794828 w 2270923"/>
                  <a:gd name="connsiteY59" fmla="*/ 214804 h 556637"/>
                  <a:gd name="connsiteX60" fmla="*/ 1762237 w 2270923"/>
                  <a:gd name="connsiteY60" fmla="*/ 237026 h 556637"/>
                  <a:gd name="connsiteX61" fmla="*/ 1757052 w 2270923"/>
                  <a:gd name="connsiteY61" fmla="*/ 237766 h 556637"/>
                  <a:gd name="connsiteX62" fmla="*/ 1757052 w 2270923"/>
                  <a:gd name="connsiteY62" fmla="*/ 237766 h 556637"/>
                  <a:gd name="connsiteX63" fmla="*/ 1700018 w 2270923"/>
                  <a:gd name="connsiteY63" fmla="*/ 253321 h 556637"/>
                  <a:gd name="connsiteX64" fmla="*/ 1680019 w 2270923"/>
                  <a:gd name="connsiteY64" fmla="*/ 279245 h 556637"/>
                  <a:gd name="connsiteX65" fmla="*/ 1608911 w 2270923"/>
                  <a:gd name="connsiteY65" fmla="*/ 291837 h 556637"/>
                  <a:gd name="connsiteX66" fmla="*/ 1608911 w 2270923"/>
                  <a:gd name="connsiteY66" fmla="*/ 291837 h 556637"/>
                  <a:gd name="connsiteX67" fmla="*/ 1608911 w 2270923"/>
                  <a:gd name="connsiteY67" fmla="*/ 291837 h 556637"/>
                  <a:gd name="connsiteX68" fmla="*/ 1608911 w 2270923"/>
                  <a:gd name="connsiteY68" fmla="*/ 291837 h 556637"/>
                  <a:gd name="connsiteX69" fmla="*/ 1526693 w 2270923"/>
                  <a:gd name="connsiteY69" fmla="*/ 305170 h 556637"/>
                  <a:gd name="connsiteX70" fmla="*/ 1525953 w 2270923"/>
                  <a:gd name="connsiteY70" fmla="*/ 305911 h 556637"/>
                  <a:gd name="connsiteX71" fmla="*/ 1525953 w 2270923"/>
                  <a:gd name="connsiteY71" fmla="*/ 305911 h 556637"/>
                  <a:gd name="connsiteX72" fmla="*/ 1525953 w 2270923"/>
                  <a:gd name="connsiteY72" fmla="*/ 305911 h 556637"/>
                  <a:gd name="connsiteX73" fmla="*/ 1404477 w 2270923"/>
                  <a:gd name="connsiteY73" fmla="*/ 341465 h 556637"/>
                  <a:gd name="connsiteX74" fmla="*/ 1356331 w 2270923"/>
                  <a:gd name="connsiteY74" fmla="*/ 345909 h 556637"/>
                  <a:gd name="connsiteX75" fmla="*/ 1335591 w 2270923"/>
                  <a:gd name="connsiteY75" fmla="*/ 358501 h 556637"/>
                  <a:gd name="connsiteX76" fmla="*/ 1335591 w 2270923"/>
                  <a:gd name="connsiteY76" fmla="*/ 358501 h 556637"/>
                  <a:gd name="connsiteX77" fmla="*/ 1335591 w 2270923"/>
                  <a:gd name="connsiteY77" fmla="*/ 358501 h 556637"/>
                  <a:gd name="connsiteX78" fmla="*/ 1330406 w 2270923"/>
                  <a:gd name="connsiteY78" fmla="*/ 358501 h 556637"/>
                  <a:gd name="connsiteX79" fmla="*/ 1287446 w 2270923"/>
                  <a:gd name="connsiteY79" fmla="*/ 399981 h 556637"/>
                  <a:gd name="connsiteX80" fmla="*/ 1254114 w 2270923"/>
                  <a:gd name="connsiteY80" fmla="*/ 399240 h 556637"/>
                  <a:gd name="connsiteX81" fmla="*/ 1182265 w 2270923"/>
                  <a:gd name="connsiteY81" fmla="*/ 385907 h 556637"/>
                  <a:gd name="connsiteX82" fmla="*/ 1175599 w 2270923"/>
                  <a:gd name="connsiteY82" fmla="*/ 368130 h 556637"/>
                  <a:gd name="connsiteX83" fmla="*/ 1119306 w 2270923"/>
                  <a:gd name="connsiteY83" fmla="*/ 412572 h 556637"/>
                  <a:gd name="connsiteX84" fmla="*/ 1037828 w 2270923"/>
                  <a:gd name="connsiteY84" fmla="*/ 434053 h 556637"/>
                  <a:gd name="connsiteX85" fmla="*/ 1014866 w 2270923"/>
                  <a:gd name="connsiteY85" fmla="*/ 418498 h 556637"/>
                  <a:gd name="connsiteX86" fmla="*/ 987460 w 2270923"/>
                  <a:gd name="connsiteY86" fmla="*/ 396277 h 556637"/>
                  <a:gd name="connsiteX87" fmla="*/ 934129 w 2270923"/>
                  <a:gd name="connsiteY87" fmla="*/ 418498 h 556637"/>
                  <a:gd name="connsiteX88" fmla="*/ 857837 w 2270923"/>
                  <a:gd name="connsiteY88" fmla="*/ 431090 h 556637"/>
                  <a:gd name="connsiteX89" fmla="*/ 814135 w 2270923"/>
                  <a:gd name="connsiteY89" fmla="*/ 400721 h 556637"/>
                  <a:gd name="connsiteX90" fmla="*/ 745250 w 2270923"/>
                  <a:gd name="connsiteY90" fmla="*/ 400721 h 556637"/>
                  <a:gd name="connsiteX91" fmla="*/ 700067 w 2270923"/>
                  <a:gd name="connsiteY91" fmla="*/ 428127 h 556637"/>
                  <a:gd name="connsiteX92" fmla="*/ 618589 w 2270923"/>
                  <a:gd name="connsiteY92" fmla="*/ 386648 h 556637"/>
                  <a:gd name="connsiteX93" fmla="*/ 556370 w 2270923"/>
                  <a:gd name="connsiteY93" fmla="*/ 377759 h 556637"/>
                  <a:gd name="connsiteX94" fmla="*/ 477114 w 2270923"/>
                  <a:gd name="connsiteY94" fmla="*/ 399240 h 556637"/>
                  <a:gd name="connsiteX95" fmla="*/ 450449 w 2270923"/>
                  <a:gd name="connsiteY95" fmla="*/ 380722 h 556637"/>
                  <a:gd name="connsiteX96" fmla="*/ 368972 w 2270923"/>
                  <a:gd name="connsiteY96" fmla="*/ 345909 h 556637"/>
                  <a:gd name="connsiteX97" fmla="*/ 289716 w 2270923"/>
                  <a:gd name="connsiteY97" fmla="*/ 375537 h 556637"/>
                  <a:gd name="connsiteX98" fmla="*/ 211942 w 2270923"/>
                  <a:gd name="connsiteY98" fmla="*/ 323688 h 556637"/>
                  <a:gd name="connsiteX99" fmla="*/ 202313 w 2270923"/>
                  <a:gd name="connsiteY99" fmla="*/ 317022 h 556637"/>
                  <a:gd name="connsiteX100" fmla="*/ 191203 w 2270923"/>
                  <a:gd name="connsiteY100" fmla="*/ 298504 h 556637"/>
                  <a:gd name="connsiteX101" fmla="*/ 184536 w 2270923"/>
                  <a:gd name="connsiteY101" fmla="*/ 294059 h 556637"/>
                  <a:gd name="connsiteX102" fmla="*/ 80097 w 2270923"/>
                  <a:gd name="connsiteY102" fmla="*/ 277764 h 556637"/>
                  <a:gd name="connsiteX103" fmla="*/ 33432 w 2270923"/>
                  <a:gd name="connsiteY103" fmla="*/ 263691 h 556637"/>
                  <a:gd name="connsiteX104" fmla="*/ 1868158 w 2270923"/>
                  <a:gd name="connsiteY104" fmla="*/ 257024 h 556637"/>
                  <a:gd name="connsiteX105" fmla="*/ 1866677 w 2270923"/>
                  <a:gd name="connsiteY105" fmla="*/ 260728 h 556637"/>
                  <a:gd name="connsiteX106" fmla="*/ 1868158 w 2270923"/>
                  <a:gd name="connsiteY106" fmla="*/ 257024 h 556637"/>
                  <a:gd name="connsiteX107" fmla="*/ 1718536 w 2270923"/>
                  <a:gd name="connsiteY107" fmla="*/ 276283 h 556637"/>
                  <a:gd name="connsiteX108" fmla="*/ 1750386 w 2270923"/>
                  <a:gd name="connsiteY108" fmla="*/ 265172 h 556637"/>
                  <a:gd name="connsiteX109" fmla="*/ 1750386 w 2270923"/>
                  <a:gd name="connsiteY109" fmla="*/ 264431 h 556637"/>
                  <a:gd name="connsiteX110" fmla="*/ 1750386 w 2270923"/>
                  <a:gd name="connsiteY110" fmla="*/ 265172 h 556637"/>
                  <a:gd name="connsiteX111" fmla="*/ 1750386 w 2270923"/>
                  <a:gd name="connsiteY111" fmla="*/ 265172 h 556637"/>
                  <a:gd name="connsiteX112" fmla="*/ 1750386 w 2270923"/>
                  <a:gd name="connsiteY112" fmla="*/ 265172 h 556637"/>
                  <a:gd name="connsiteX113" fmla="*/ 1750386 w 2270923"/>
                  <a:gd name="connsiteY113" fmla="*/ 265172 h 556637"/>
                  <a:gd name="connsiteX114" fmla="*/ 1750386 w 2270923"/>
                  <a:gd name="connsiteY114" fmla="*/ 265172 h 556637"/>
                  <a:gd name="connsiteX115" fmla="*/ 1735572 w 2270923"/>
                  <a:gd name="connsiteY115" fmla="*/ 328873 h 556637"/>
                  <a:gd name="connsiteX116" fmla="*/ 1729646 w 2270923"/>
                  <a:gd name="connsiteY116" fmla="*/ 331836 h 556637"/>
                  <a:gd name="connsiteX117" fmla="*/ 1716313 w 2270923"/>
                  <a:gd name="connsiteY117" fmla="*/ 322207 h 556637"/>
                  <a:gd name="connsiteX118" fmla="*/ 1718536 w 2270923"/>
                  <a:gd name="connsiteY118" fmla="*/ 276283 h 556637"/>
                  <a:gd name="connsiteX119" fmla="*/ 1608911 w 2270923"/>
                  <a:gd name="connsiteY119" fmla="*/ 321466 h 556637"/>
                  <a:gd name="connsiteX120" fmla="*/ 1605208 w 2270923"/>
                  <a:gd name="connsiteY120" fmla="*/ 320725 h 556637"/>
                  <a:gd name="connsiteX121" fmla="*/ 1604467 w 2270923"/>
                  <a:gd name="connsiteY121" fmla="*/ 319244 h 556637"/>
                  <a:gd name="connsiteX122" fmla="*/ 1608911 w 2270923"/>
                  <a:gd name="connsiteY122" fmla="*/ 321466 h 556637"/>
                  <a:gd name="connsiteX123" fmla="*/ 1353368 w 2270923"/>
                  <a:gd name="connsiteY123" fmla="*/ 409610 h 556637"/>
                  <a:gd name="connsiteX124" fmla="*/ 1354109 w 2270923"/>
                  <a:gd name="connsiteY124" fmla="*/ 410350 h 556637"/>
                  <a:gd name="connsiteX125" fmla="*/ 1351146 w 2270923"/>
                  <a:gd name="connsiteY125" fmla="*/ 411091 h 556637"/>
                  <a:gd name="connsiteX126" fmla="*/ 1353368 w 2270923"/>
                  <a:gd name="connsiteY126" fmla="*/ 409610 h 556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2270923" h="556637">
                    <a:moveTo>
                      <a:pt x="33432" y="263691"/>
                    </a:moveTo>
                    <a:cubicBezTo>
                      <a:pt x="16396" y="274801"/>
                      <a:pt x="-8788" y="282949"/>
                      <a:pt x="3063" y="315540"/>
                    </a:cubicBezTo>
                    <a:cubicBezTo>
                      <a:pt x="15655" y="350353"/>
                      <a:pt x="32692" y="380722"/>
                      <a:pt x="65283" y="399981"/>
                    </a:cubicBezTo>
                    <a:cubicBezTo>
                      <a:pt x="74171" y="405906"/>
                      <a:pt x="85282" y="405906"/>
                      <a:pt x="97133" y="405906"/>
                    </a:cubicBezTo>
                    <a:cubicBezTo>
                      <a:pt x="123798" y="406647"/>
                      <a:pt x="146019" y="382944"/>
                      <a:pt x="173425" y="395536"/>
                    </a:cubicBezTo>
                    <a:cubicBezTo>
                      <a:pt x="179351" y="413313"/>
                      <a:pt x="200091" y="412572"/>
                      <a:pt x="211202" y="425905"/>
                    </a:cubicBezTo>
                    <a:cubicBezTo>
                      <a:pt x="239348" y="458496"/>
                      <a:pt x="307493" y="474792"/>
                      <a:pt x="345269" y="459237"/>
                    </a:cubicBezTo>
                    <a:cubicBezTo>
                      <a:pt x="372675" y="450348"/>
                      <a:pt x="393415" y="463681"/>
                      <a:pt x="410451" y="482199"/>
                    </a:cubicBezTo>
                    <a:cubicBezTo>
                      <a:pt x="429710" y="502198"/>
                      <a:pt x="451931" y="515530"/>
                      <a:pt x="479336" y="519974"/>
                    </a:cubicBezTo>
                    <a:cubicBezTo>
                      <a:pt x="500076" y="521456"/>
                      <a:pt x="516372" y="507383"/>
                      <a:pt x="536371" y="502938"/>
                    </a:cubicBezTo>
                    <a:cubicBezTo>
                      <a:pt x="561555" y="497013"/>
                      <a:pt x="583776" y="494050"/>
                      <a:pt x="605997" y="508123"/>
                    </a:cubicBezTo>
                    <a:cubicBezTo>
                      <a:pt x="634144" y="528863"/>
                      <a:pt x="661550" y="551825"/>
                      <a:pt x="700807" y="548122"/>
                    </a:cubicBezTo>
                    <a:cubicBezTo>
                      <a:pt x="712658" y="545159"/>
                      <a:pt x="724510" y="540715"/>
                      <a:pt x="734139" y="531826"/>
                    </a:cubicBezTo>
                    <a:cubicBezTo>
                      <a:pt x="762286" y="507383"/>
                      <a:pt x="791173" y="508864"/>
                      <a:pt x="820802" y="527381"/>
                    </a:cubicBezTo>
                    <a:cubicBezTo>
                      <a:pt x="875613" y="564417"/>
                      <a:pt x="907464" y="565898"/>
                      <a:pt x="942277" y="534048"/>
                    </a:cubicBezTo>
                    <a:cubicBezTo>
                      <a:pt x="973387" y="505160"/>
                      <a:pt x="986719" y="502938"/>
                      <a:pt x="1025236" y="521456"/>
                    </a:cubicBezTo>
                    <a:cubicBezTo>
                      <a:pt x="1038568" y="527381"/>
                      <a:pt x="1049679" y="537752"/>
                      <a:pt x="1063753" y="542196"/>
                    </a:cubicBezTo>
                    <a:cubicBezTo>
                      <a:pt x="1095603" y="548862"/>
                      <a:pt x="1125231" y="545159"/>
                      <a:pt x="1146712" y="519974"/>
                    </a:cubicBezTo>
                    <a:cubicBezTo>
                      <a:pt x="1175599" y="486643"/>
                      <a:pt x="1205968" y="485162"/>
                      <a:pt x="1244485" y="504420"/>
                    </a:cubicBezTo>
                    <a:cubicBezTo>
                      <a:pt x="1294853" y="529604"/>
                      <a:pt x="1322259" y="520715"/>
                      <a:pt x="1358553" y="476273"/>
                    </a:cubicBezTo>
                    <a:cubicBezTo>
                      <a:pt x="1375589" y="453311"/>
                      <a:pt x="1404477" y="454792"/>
                      <a:pt x="1426698" y="442941"/>
                    </a:cubicBezTo>
                    <a:cubicBezTo>
                      <a:pt x="1459289" y="482199"/>
                      <a:pt x="1519286" y="479236"/>
                      <a:pt x="1550396" y="434053"/>
                    </a:cubicBezTo>
                    <a:cubicBezTo>
                      <a:pt x="1568172" y="408869"/>
                      <a:pt x="1588172" y="394055"/>
                      <a:pt x="1619281" y="395536"/>
                    </a:cubicBezTo>
                    <a:cubicBezTo>
                      <a:pt x="1625948" y="395536"/>
                      <a:pt x="1632614" y="394055"/>
                      <a:pt x="1638539" y="391092"/>
                    </a:cubicBezTo>
                    <a:cubicBezTo>
                      <a:pt x="1640021" y="389611"/>
                      <a:pt x="1640762" y="388870"/>
                      <a:pt x="1642243" y="387389"/>
                    </a:cubicBezTo>
                    <a:cubicBezTo>
                      <a:pt x="1642243" y="387389"/>
                      <a:pt x="1642984" y="387389"/>
                      <a:pt x="1642984" y="387389"/>
                    </a:cubicBezTo>
                    <a:cubicBezTo>
                      <a:pt x="1642243" y="388129"/>
                      <a:pt x="1641502" y="388870"/>
                      <a:pt x="1640762" y="389611"/>
                    </a:cubicBezTo>
                    <a:cubicBezTo>
                      <a:pt x="1642984" y="397018"/>
                      <a:pt x="1648909" y="399240"/>
                      <a:pt x="1655576" y="401462"/>
                    </a:cubicBezTo>
                    <a:cubicBezTo>
                      <a:pt x="1691870" y="411091"/>
                      <a:pt x="1723720" y="395536"/>
                      <a:pt x="1750386" y="353316"/>
                    </a:cubicBezTo>
                    <a:cubicBezTo>
                      <a:pt x="1772607" y="317762"/>
                      <a:pt x="1786680" y="311837"/>
                      <a:pt x="1828160" y="319244"/>
                    </a:cubicBezTo>
                    <a:cubicBezTo>
                      <a:pt x="1837789" y="320725"/>
                      <a:pt x="1848159" y="324429"/>
                      <a:pt x="1857788" y="324429"/>
                    </a:cubicBezTo>
                    <a:cubicBezTo>
                      <a:pt x="1886675" y="324429"/>
                      <a:pt x="1914823" y="306652"/>
                      <a:pt x="1911119" y="285171"/>
                    </a:cubicBezTo>
                    <a:cubicBezTo>
                      <a:pt x="1907416" y="259247"/>
                      <a:pt x="1917785" y="242951"/>
                      <a:pt x="1934081" y="227396"/>
                    </a:cubicBezTo>
                    <a:cubicBezTo>
                      <a:pt x="1933340" y="226655"/>
                      <a:pt x="1933340" y="225915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3340" y="225915"/>
                      <a:pt x="1934081" y="227396"/>
                      <a:pt x="1934821" y="228137"/>
                    </a:cubicBezTo>
                    <a:cubicBezTo>
                      <a:pt x="1967412" y="236285"/>
                      <a:pt x="1997781" y="222211"/>
                      <a:pt x="2029632" y="217026"/>
                    </a:cubicBezTo>
                    <a:cubicBezTo>
                      <a:pt x="2031854" y="214804"/>
                      <a:pt x="2033335" y="212582"/>
                      <a:pt x="2034076" y="210360"/>
                    </a:cubicBezTo>
                    <a:cubicBezTo>
                      <a:pt x="2045927" y="226655"/>
                      <a:pt x="2058519" y="225174"/>
                      <a:pt x="2082962" y="208878"/>
                    </a:cubicBezTo>
                    <a:cubicBezTo>
                      <a:pt x="2089629" y="204434"/>
                      <a:pt x="2095554" y="199249"/>
                      <a:pt x="2099999" y="192583"/>
                    </a:cubicBezTo>
                    <a:cubicBezTo>
                      <a:pt x="2115553" y="135549"/>
                      <a:pt x="2150367" y="105921"/>
                      <a:pt x="2211845" y="109624"/>
                    </a:cubicBezTo>
                    <a:cubicBezTo>
                      <a:pt x="2229622" y="111106"/>
                      <a:pt x="2245917" y="99995"/>
                      <a:pt x="2255547" y="82218"/>
                    </a:cubicBezTo>
                    <a:cubicBezTo>
                      <a:pt x="2285175" y="26665"/>
                      <a:pt x="2272583" y="3704"/>
                      <a:pt x="2212586" y="2222"/>
                    </a:cubicBezTo>
                    <a:cubicBezTo>
                      <a:pt x="2204438" y="2222"/>
                      <a:pt x="2197031" y="741"/>
                      <a:pt x="2188883" y="0"/>
                    </a:cubicBezTo>
                    <a:cubicBezTo>
                      <a:pt x="2161477" y="9629"/>
                      <a:pt x="2134812" y="16295"/>
                      <a:pt x="2105183" y="15555"/>
                    </a:cubicBezTo>
                    <a:cubicBezTo>
                      <a:pt x="2082962" y="14814"/>
                      <a:pt x="2065186" y="29628"/>
                      <a:pt x="2053334" y="47405"/>
                    </a:cubicBezTo>
                    <a:cubicBezTo>
                      <a:pt x="2045186" y="59997"/>
                      <a:pt x="2041483" y="75552"/>
                      <a:pt x="2035557" y="89625"/>
                    </a:cubicBezTo>
                    <a:cubicBezTo>
                      <a:pt x="2014077" y="98514"/>
                      <a:pt x="2001485" y="116290"/>
                      <a:pt x="1991115" y="136289"/>
                    </a:cubicBezTo>
                    <a:cubicBezTo>
                      <a:pt x="1991115" y="161474"/>
                      <a:pt x="2017040" y="148141"/>
                      <a:pt x="2025928" y="160733"/>
                    </a:cubicBezTo>
                    <a:cubicBezTo>
                      <a:pt x="2031113" y="171103"/>
                      <a:pt x="2022965" y="180732"/>
                      <a:pt x="2022965" y="190361"/>
                    </a:cubicBezTo>
                    <a:cubicBezTo>
                      <a:pt x="2025187" y="194805"/>
                      <a:pt x="2026669" y="198509"/>
                      <a:pt x="2028891" y="201471"/>
                    </a:cubicBezTo>
                    <a:cubicBezTo>
                      <a:pt x="2028891" y="201471"/>
                      <a:pt x="2028891" y="201471"/>
                      <a:pt x="2028891" y="201471"/>
                    </a:cubicBezTo>
                    <a:cubicBezTo>
                      <a:pt x="1994078" y="183695"/>
                      <a:pt x="1990374" y="151844"/>
                      <a:pt x="1988152" y="118513"/>
                    </a:cubicBezTo>
                    <a:cubicBezTo>
                      <a:pt x="1980745" y="111106"/>
                      <a:pt x="1973338" y="108883"/>
                      <a:pt x="1965931" y="119253"/>
                    </a:cubicBezTo>
                    <a:cubicBezTo>
                      <a:pt x="1936303" y="117031"/>
                      <a:pt x="1909638" y="128142"/>
                      <a:pt x="1881491" y="133327"/>
                    </a:cubicBezTo>
                    <a:cubicBezTo>
                      <a:pt x="1856307" y="137771"/>
                      <a:pt x="1843715" y="151104"/>
                      <a:pt x="1855566" y="178510"/>
                    </a:cubicBezTo>
                    <a:cubicBezTo>
                      <a:pt x="1862973" y="194805"/>
                      <a:pt x="1854825" y="204434"/>
                      <a:pt x="1840752" y="209619"/>
                    </a:cubicBezTo>
                    <a:cubicBezTo>
                      <a:pt x="1825938" y="214804"/>
                      <a:pt x="1810383" y="221470"/>
                      <a:pt x="1794828" y="214804"/>
                    </a:cubicBezTo>
                    <a:cubicBezTo>
                      <a:pt x="1771866" y="205916"/>
                      <a:pt x="1763719" y="216285"/>
                      <a:pt x="1762237" y="237026"/>
                    </a:cubicBezTo>
                    <a:cubicBezTo>
                      <a:pt x="1760756" y="236285"/>
                      <a:pt x="1758534" y="237026"/>
                      <a:pt x="1757052" y="237766"/>
                    </a:cubicBezTo>
                    <a:lnTo>
                      <a:pt x="1757052" y="237766"/>
                    </a:lnTo>
                    <a:cubicBezTo>
                      <a:pt x="1733350" y="211841"/>
                      <a:pt x="1708166" y="217026"/>
                      <a:pt x="1700018" y="253321"/>
                    </a:cubicBezTo>
                    <a:cubicBezTo>
                      <a:pt x="1697055" y="267394"/>
                      <a:pt x="1688908" y="271838"/>
                      <a:pt x="1680019" y="279245"/>
                    </a:cubicBezTo>
                    <a:cubicBezTo>
                      <a:pt x="1658538" y="296282"/>
                      <a:pt x="1634095" y="294059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578542" y="278505"/>
                      <a:pt x="1550396" y="278505"/>
                      <a:pt x="1526693" y="305170"/>
                    </a:cubicBezTo>
                    <a:cubicBezTo>
                      <a:pt x="1526693" y="305170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496324" y="355538"/>
                      <a:pt x="1457067" y="366649"/>
                      <a:pt x="1404477" y="341465"/>
                    </a:cubicBezTo>
                    <a:cubicBezTo>
                      <a:pt x="1390403" y="334798"/>
                      <a:pt x="1371886" y="334798"/>
                      <a:pt x="1356331" y="345909"/>
                    </a:cubicBezTo>
                    <a:cubicBezTo>
                      <a:pt x="1346702" y="345909"/>
                      <a:pt x="1340776" y="350353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4110" y="358501"/>
                      <a:pt x="1331888" y="358501"/>
                      <a:pt x="1330406" y="358501"/>
                    </a:cubicBezTo>
                    <a:cubicBezTo>
                      <a:pt x="1321518" y="377759"/>
                      <a:pt x="1307445" y="391833"/>
                      <a:pt x="1287446" y="399981"/>
                    </a:cubicBezTo>
                    <a:cubicBezTo>
                      <a:pt x="1276335" y="399981"/>
                      <a:pt x="1264483" y="401462"/>
                      <a:pt x="1254114" y="399240"/>
                    </a:cubicBezTo>
                    <a:cubicBezTo>
                      <a:pt x="1230411" y="394055"/>
                      <a:pt x="1211153" y="374056"/>
                      <a:pt x="1182265" y="385907"/>
                    </a:cubicBezTo>
                    <a:cubicBezTo>
                      <a:pt x="1168192" y="391833"/>
                      <a:pt x="1183006" y="372574"/>
                      <a:pt x="1175599" y="368130"/>
                    </a:cubicBezTo>
                    <a:cubicBezTo>
                      <a:pt x="1154859" y="380722"/>
                      <a:pt x="1137823" y="397018"/>
                      <a:pt x="1119306" y="412572"/>
                    </a:cubicBezTo>
                    <a:cubicBezTo>
                      <a:pt x="1097084" y="431090"/>
                      <a:pt x="1067456" y="435534"/>
                      <a:pt x="1037828" y="434053"/>
                    </a:cubicBezTo>
                    <a:cubicBezTo>
                      <a:pt x="1026717" y="433312"/>
                      <a:pt x="1013385" y="423683"/>
                      <a:pt x="1014866" y="418498"/>
                    </a:cubicBezTo>
                    <a:cubicBezTo>
                      <a:pt x="1022273" y="388870"/>
                      <a:pt x="999311" y="397758"/>
                      <a:pt x="987460" y="396277"/>
                    </a:cubicBezTo>
                    <a:cubicBezTo>
                      <a:pt x="965980" y="393314"/>
                      <a:pt x="948203" y="402943"/>
                      <a:pt x="934129" y="418498"/>
                    </a:cubicBezTo>
                    <a:cubicBezTo>
                      <a:pt x="911908" y="442941"/>
                      <a:pt x="884502" y="442200"/>
                      <a:pt x="857837" y="431090"/>
                    </a:cubicBezTo>
                    <a:cubicBezTo>
                      <a:pt x="842282" y="424424"/>
                      <a:pt x="828949" y="411091"/>
                      <a:pt x="814135" y="400721"/>
                    </a:cubicBezTo>
                    <a:cubicBezTo>
                      <a:pt x="791173" y="384426"/>
                      <a:pt x="768211" y="388129"/>
                      <a:pt x="745250" y="400721"/>
                    </a:cubicBezTo>
                    <a:cubicBezTo>
                      <a:pt x="729695" y="409610"/>
                      <a:pt x="714140" y="417017"/>
                      <a:pt x="700067" y="428127"/>
                    </a:cubicBezTo>
                    <a:cubicBezTo>
                      <a:pt x="661550" y="436275"/>
                      <a:pt x="643032" y="405165"/>
                      <a:pt x="618589" y="386648"/>
                    </a:cubicBezTo>
                    <a:cubicBezTo>
                      <a:pt x="600072" y="367389"/>
                      <a:pt x="577110" y="367389"/>
                      <a:pt x="556370" y="377759"/>
                    </a:cubicBezTo>
                    <a:cubicBezTo>
                      <a:pt x="531186" y="390351"/>
                      <a:pt x="505261" y="397758"/>
                      <a:pt x="477114" y="399240"/>
                    </a:cubicBezTo>
                    <a:cubicBezTo>
                      <a:pt x="465263" y="397018"/>
                      <a:pt x="457856" y="388870"/>
                      <a:pt x="450449" y="380722"/>
                    </a:cubicBezTo>
                    <a:cubicBezTo>
                      <a:pt x="429710" y="354797"/>
                      <a:pt x="402303" y="342946"/>
                      <a:pt x="368972" y="345909"/>
                    </a:cubicBezTo>
                    <a:cubicBezTo>
                      <a:pt x="343788" y="359982"/>
                      <a:pt x="305271" y="332576"/>
                      <a:pt x="289716" y="375537"/>
                    </a:cubicBezTo>
                    <a:cubicBezTo>
                      <a:pt x="272680" y="341465"/>
                      <a:pt x="252681" y="316281"/>
                      <a:pt x="211942" y="323688"/>
                    </a:cubicBezTo>
                    <a:cubicBezTo>
                      <a:pt x="206757" y="324429"/>
                      <a:pt x="203795" y="320725"/>
                      <a:pt x="202313" y="317022"/>
                    </a:cubicBezTo>
                    <a:cubicBezTo>
                      <a:pt x="200091" y="310355"/>
                      <a:pt x="195647" y="304430"/>
                      <a:pt x="191203" y="298504"/>
                    </a:cubicBezTo>
                    <a:cubicBezTo>
                      <a:pt x="188980" y="296282"/>
                      <a:pt x="186758" y="294800"/>
                      <a:pt x="184536" y="294059"/>
                    </a:cubicBezTo>
                    <a:cubicBezTo>
                      <a:pt x="130465" y="312577"/>
                      <a:pt x="97133" y="310355"/>
                      <a:pt x="80097" y="277764"/>
                    </a:cubicBezTo>
                    <a:cubicBezTo>
                      <a:pt x="66764" y="246655"/>
                      <a:pt x="49728" y="254062"/>
                      <a:pt x="33432" y="263691"/>
                    </a:cubicBezTo>
                    <a:close/>
                    <a:moveTo>
                      <a:pt x="1868158" y="257024"/>
                    </a:moveTo>
                    <a:cubicBezTo>
                      <a:pt x="1867417" y="258506"/>
                      <a:pt x="1866677" y="259247"/>
                      <a:pt x="1866677" y="260728"/>
                    </a:cubicBezTo>
                    <a:cubicBezTo>
                      <a:pt x="1867417" y="259247"/>
                      <a:pt x="1867417" y="258506"/>
                      <a:pt x="1868158" y="257024"/>
                    </a:cubicBezTo>
                    <a:close/>
                    <a:moveTo>
                      <a:pt x="1718536" y="276283"/>
                    </a:moveTo>
                    <a:cubicBezTo>
                      <a:pt x="1722980" y="260728"/>
                      <a:pt x="1738534" y="265913"/>
                      <a:pt x="1750386" y="265172"/>
                    </a:cubicBezTo>
                    <a:cubicBezTo>
                      <a:pt x="1750386" y="265172"/>
                      <a:pt x="1750386" y="265172"/>
                      <a:pt x="1750386" y="264431"/>
                    </a:cubicBezTo>
                    <a:cubicBezTo>
                      <a:pt x="1750386" y="264431"/>
                      <a:pt x="1750386" y="264431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63719" y="290356"/>
                      <a:pt x="1742979" y="308133"/>
                      <a:pt x="1735572" y="328873"/>
                    </a:cubicBezTo>
                    <a:cubicBezTo>
                      <a:pt x="1734090" y="332576"/>
                      <a:pt x="1734090" y="334798"/>
                      <a:pt x="1729646" y="331836"/>
                    </a:cubicBezTo>
                    <a:cubicBezTo>
                      <a:pt x="1725202" y="328132"/>
                      <a:pt x="1720758" y="325169"/>
                      <a:pt x="1716313" y="322207"/>
                    </a:cubicBezTo>
                    <a:cubicBezTo>
                      <a:pt x="1728165" y="307393"/>
                      <a:pt x="1714091" y="291097"/>
                      <a:pt x="1718536" y="276283"/>
                    </a:cubicBezTo>
                    <a:close/>
                    <a:moveTo>
                      <a:pt x="1608911" y="321466"/>
                    </a:moveTo>
                    <a:cubicBezTo>
                      <a:pt x="1607430" y="321466"/>
                      <a:pt x="1606689" y="320725"/>
                      <a:pt x="1605208" y="320725"/>
                    </a:cubicBezTo>
                    <a:cubicBezTo>
                      <a:pt x="1605208" y="319984"/>
                      <a:pt x="1604467" y="319984"/>
                      <a:pt x="1604467" y="319244"/>
                    </a:cubicBezTo>
                    <a:cubicBezTo>
                      <a:pt x="1605949" y="319984"/>
                      <a:pt x="1607430" y="320725"/>
                      <a:pt x="1608911" y="321466"/>
                    </a:cubicBezTo>
                    <a:close/>
                    <a:moveTo>
                      <a:pt x="1353368" y="409610"/>
                    </a:moveTo>
                    <a:cubicBezTo>
                      <a:pt x="1353368" y="409610"/>
                      <a:pt x="1354109" y="410350"/>
                      <a:pt x="1354109" y="410350"/>
                    </a:cubicBezTo>
                    <a:cubicBezTo>
                      <a:pt x="1353368" y="410350"/>
                      <a:pt x="1351887" y="411091"/>
                      <a:pt x="1351146" y="411091"/>
                    </a:cubicBezTo>
                    <a:cubicBezTo>
                      <a:pt x="1351887" y="411091"/>
                      <a:pt x="1351887" y="410350"/>
                      <a:pt x="1353368" y="40961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5" name="Graphic 35">
              <a:extLst>
                <a:ext uri="{FF2B5EF4-FFF2-40B4-BE49-F238E27FC236}">
                  <a16:creationId xmlns:a16="http://schemas.microsoft.com/office/drawing/2014/main" id="{1B06A259-9225-4656-BB1F-170CA2808ABE}"/>
                </a:ext>
              </a:extLst>
            </p:cNvPr>
            <p:cNvGrpSpPr/>
            <p:nvPr/>
          </p:nvGrpSpPr>
          <p:grpSpPr>
            <a:xfrm>
              <a:off x="8778522" y="2352659"/>
              <a:ext cx="3412189" cy="2147590"/>
              <a:chOff x="8778522" y="2352659"/>
              <a:chExt cx="3412189" cy="2147590"/>
            </a:xfrm>
            <a:grpFill/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E9F816F-42D6-4D7D-A0C2-E9418E2F99FE}"/>
                  </a:ext>
                </a:extLst>
              </p:cNvPr>
              <p:cNvSpPr/>
              <p:nvPr/>
            </p:nvSpPr>
            <p:spPr>
              <a:xfrm>
                <a:off x="10044696" y="4399118"/>
                <a:ext cx="942423" cy="99371"/>
              </a:xfrm>
              <a:custGeom>
                <a:avLst/>
                <a:gdLst>
                  <a:gd name="connsiteX0" fmla="*/ 939214 w 942423"/>
                  <a:gd name="connsiteY0" fmla="*/ 3167 h 99371"/>
                  <a:gd name="connsiteX1" fmla="*/ 856255 w 942423"/>
                  <a:gd name="connsiteY1" fmla="*/ 9833 h 99371"/>
                  <a:gd name="connsiteX2" fmla="*/ 799221 w 942423"/>
                  <a:gd name="connsiteY2" fmla="*/ 35017 h 99371"/>
                  <a:gd name="connsiteX3" fmla="*/ 784407 w 942423"/>
                  <a:gd name="connsiteY3" fmla="*/ 25388 h 99371"/>
                  <a:gd name="connsiteX4" fmla="*/ 798480 w 942423"/>
                  <a:gd name="connsiteY4" fmla="*/ 12796 h 99371"/>
                  <a:gd name="connsiteX5" fmla="*/ 816998 w 942423"/>
                  <a:gd name="connsiteY5" fmla="*/ 17981 h 99371"/>
                  <a:gd name="connsiteX6" fmla="*/ 830330 w 942423"/>
                  <a:gd name="connsiteY6" fmla="*/ 15018 h 99371"/>
                  <a:gd name="connsiteX7" fmla="*/ 819961 w 942423"/>
                  <a:gd name="connsiteY7" fmla="*/ 1686 h 99371"/>
                  <a:gd name="connsiteX8" fmla="*/ 799961 w 942423"/>
                  <a:gd name="connsiteY8" fmla="*/ 945 h 99371"/>
                  <a:gd name="connsiteX9" fmla="*/ 491828 w 942423"/>
                  <a:gd name="connsiteY9" fmla="*/ 945 h 99371"/>
                  <a:gd name="connsiteX10" fmla="*/ 417017 w 942423"/>
                  <a:gd name="connsiteY10" fmla="*/ 945 h 99371"/>
                  <a:gd name="connsiteX11" fmla="*/ 426646 w 942423"/>
                  <a:gd name="connsiteY11" fmla="*/ 35017 h 99371"/>
                  <a:gd name="connsiteX12" fmla="*/ 395537 w 942423"/>
                  <a:gd name="connsiteY12" fmla="*/ 32054 h 99371"/>
                  <a:gd name="connsiteX13" fmla="*/ 348131 w 942423"/>
                  <a:gd name="connsiteY13" fmla="*/ 20203 h 99371"/>
                  <a:gd name="connsiteX14" fmla="*/ 308874 w 942423"/>
                  <a:gd name="connsiteY14" fmla="*/ 945 h 99371"/>
                  <a:gd name="connsiteX15" fmla="*/ 220730 w 942423"/>
                  <a:gd name="connsiteY15" fmla="*/ 945 h 99371"/>
                  <a:gd name="connsiteX16" fmla="*/ 0 w 942423"/>
                  <a:gd name="connsiteY16" fmla="*/ 945 h 99371"/>
                  <a:gd name="connsiteX17" fmla="*/ 42961 w 942423"/>
                  <a:gd name="connsiteY17" fmla="*/ 44646 h 99371"/>
                  <a:gd name="connsiteX18" fmla="*/ 95551 w 942423"/>
                  <a:gd name="connsiteY18" fmla="*/ 51313 h 99371"/>
                  <a:gd name="connsiteX19" fmla="*/ 119995 w 942423"/>
                  <a:gd name="connsiteY19" fmla="*/ 38721 h 99371"/>
                  <a:gd name="connsiteX20" fmla="*/ 136290 w 942423"/>
                  <a:gd name="connsiteY20" fmla="*/ 9833 h 99371"/>
                  <a:gd name="connsiteX21" fmla="*/ 169622 w 942423"/>
                  <a:gd name="connsiteY21" fmla="*/ 30573 h 99371"/>
                  <a:gd name="connsiteX22" fmla="*/ 147400 w 942423"/>
                  <a:gd name="connsiteY22" fmla="*/ 52053 h 99371"/>
                  <a:gd name="connsiteX23" fmla="*/ 156289 w 942423"/>
                  <a:gd name="connsiteY23" fmla="*/ 69830 h 99371"/>
                  <a:gd name="connsiteX24" fmla="*/ 195546 w 942423"/>
                  <a:gd name="connsiteY24" fmla="*/ 98718 h 99371"/>
                  <a:gd name="connsiteX25" fmla="*/ 398500 w 942423"/>
                  <a:gd name="connsiteY25" fmla="*/ 97977 h 99371"/>
                  <a:gd name="connsiteX26" fmla="*/ 475533 w 942423"/>
                  <a:gd name="connsiteY26" fmla="*/ 93533 h 99371"/>
                  <a:gd name="connsiteX27" fmla="*/ 474792 w 942423"/>
                  <a:gd name="connsiteY27" fmla="*/ 89089 h 99371"/>
                  <a:gd name="connsiteX28" fmla="*/ 469607 w 942423"/>
                  <a:gd name="connsiteY28" fmla="*/ 60942 h 99371"/>
                  <a:gd name="connsiteX29" fmla="*/ 512568 w 942423"/>
                  <a:gd name="connsiteY29" fmla="*/ 32054 h 99371"/>
                  <a:gd name="connsiteX30" fmla="*/ 578490 w 942423"/>
                  <a:gd name="connsiteY30" fmla="*/ 97236 h 99371"/>
                  <a:gd name="connsiteX31" fmla="*/ 797740 w 942423"/>
                  <a:gd name="connsiteY31" fmla="*/ 97236 h 99371"/>
                  <a:gd name="connsiteX32" fmla="*/ 791073 w 942423"/>
                  <a:gd name="connsiteY32" fmla="*/ 67608 h 99371"/>
                  <a:gd name="connsiteX33" fmla="*/ 844403 w 942423"/>
                  <a:gd name="connsiteY33" fmla="*/ 77237 h 99371"/>
                  <a:gd name="connsiteX34" fmla="*/ 838478 w 942423"/>
                  <a:gd name="connsiteY34" fmla="*/ 46128 h 99371"/>
                  <a:gd name="connsiteX35" fmla="*/ 868107 w 942423"/>
                  <a:gd name="connsiteY35" fmla="*/ 60201 h 99371"/>
                  <a:gd name="connsiteX36" fmla="*/ 864403 w 942423"/>
                  <a:gd name="connsiteY36" fmla="*/ 92792 h 99371"/>
                  <a:gd name="connsiteX37" fmla="*/ 932547 w 942423"/>
                  <a:gd name="connsiteY37" fmla="*/ 25388 h 99371"/>
                  <a:gd name="connsiteX38" fmla="*/ 939214 w 942423"/>
                  <a:gd name="connsiteY38" fmla="*/ 3167 h 99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942423" h="99371">
                    <a:moveTo>
                      <a:pt x="939214" y="3167"/>
                    </a:moveTo>
                    <a:cubicBezTo>
                      <a:pt x="934770" y="-3499"/>
                      <a:pt x="859218" y="1686"/>
                      <a:pt x="856255" y="9833"/>
                    </a:cubicBezTo>
                    <a:cubicBezTo>
                      <a:pt x="845144" y="37239"/>
                      <a:pt x="819961" y="31314"/>
                      <a:pt x="799221" y="35017"/>
                    </a:cubicBezTo>
                    <a:cubicBezTo>
                      <a:pt x="791814" y="36499"/>
                      <a:pt x="784407" y="34276"/>
                      <a:pt x="784407" y="25388"/>
                    </a:cubicBezTo>
                    <a:cubicBezTo>
                      <a:pt x="784407" y="17981"/>
                      <a:pt x="791814" y="15018"/>
                      <a:pt x="798480" y="12796"/>
                    </a:cubicBezTo>
                    <a:cubicBezTo>
                      <a:pt x="805887" y="10574"/>
                      <a:pt x="811812" y="14277"/>
                      <a:pt x="816998" y="17981"/>
                    </a:cubicBezTo>
                    <a:cubicBezTo>
                      <a:pt x="822182" y="20944"/>
                      <a:pt x="828108" y="22425"/>
                      <a:pt x="830330" y="15018"/>
                    </a:cubicBezTo>
                    <a:cubicBezTo>
                      <a:pt x="832552" y="7611"/>
                      <a:pt x="828849" y="1686"/>
                      <a:pt x="819961" y="1686"/>
                    </a:cubicBezTo>
                    <a:cubicBezTo>
                      <a:pt x="813294" y="945"/>
                      <a:pt x="806628" y="945"/>
                      <a:pt x="799961" y="945"/>
                    </a:cubicBezTo>
                    <a:cubicBezTo>
                      <a:pt x="697003" y="945"/>
                      <a:pt x="594786" y="945"/>
                      <a:pt x="491828" y="945"/>
                    </a:cubicBezTo>
                    <a:cubicBezTo>
                      <a:pt x="466644" y="945"/>
                      <a:pt x="441460" y="945"/>
                      <a:pt x="417017" y="945"/>
                    </a:cubicBezTo>
                    <a:cubicBezTo>
                      <a:pt x="417017" y="16500"/>
                      <a:pt x="434794" y="21684"/>
                      <a:pt x="426646" y="35017"/>
                    </a:cubicBezTo>
                    <a:cubicBezTo>
                      <a:pt x="416277" y="38721"/>
                      <a:pt x="411091" y="23166"/>
                      <a:pt x="395537" y="32054"/>
                    </a:cubicBezTo>
                    <a:cubicBezTo>
                      <a:pt x="385166" y="38721"/>
                      <a:pt x="350354" y="28351"/>
                      <a:pt x="348131" y="20203"/>
                    </a:cubicBezTo>
                    <a:cubicBezTo>
                      <a:pt x="341465" y="-6462"/>
                      <a:pt x="324429" y="945"/>
                      <a:pt x="308874" y="945"/>
                    </a:cubicBezTo>
                    <a:cubicBezTo>
                      <a:pt x="279246" y="204"/>
                      <a:pt x="250359" y="945"/>
                      <a:pt x="220730" y="945"/>
                    </a:cubicBezTo>
                    <a:cubicBezTo>
                      <a:pt x="147400" y="945"/>
                      <a:pt x="73330" y="945"/>
                      <a:pt x="0" y="945"/>
                    </a:cubicBezTo>
                    <a:cubicBezTo>
                      <a:pt x="20000" y="13537"/>
                      <a:pt x="18518" y="50572"/>
                      <a:pt x="42961" y="44646"/>
                    </a:cubicBezTo>
                    <a:cubicBezTo>
                      <a:pt x="63700" y="39461"/>
                      <a:pt x="78515" y="42424"/>
                      <a:pt x="95551" y="51313"/>
                    </a:cubicBezTo>
                    <a:cubicBezTo>
                      <a:pt x="107402" y="57238"/>
                      <a:pt x="122957" y="49091"/>
                      <a:pt x="119995" y="38721"/>
                    </a:cubicBezTo>
                    <a:cubicBezTo>
                      <a:pt x="115550" y="23166"/>
                      <a:pt x="123698" y="15018"/>
                      <a:pt x="136290" y="9833"/>
                    </a:cubicBezTo>
                    <a:cubicBezTo>
                      <a:pt x="154067" y="3167"/>
                      <a:pt x="165178" y="23907"/>
                      <a:pt x="169622" y="30573"/>
                    </a:cubicBezTo>
                    <a:cubicBezTo>
                      <a:pt x="179251" y="44646"/>
                      <a:pt x="155548" y="43165"/>
                      <a:pt x="147400" y="52053"/>
                    </a:cubicBezTo>
                    <a:cubicBezTo>
                      <a:pt x="150363" y="57979"/>
                      <a:pt x="156289" y="63905"/>
                      <a:pt x="156289" y="69830"/>
                    </a:cubicBezTo>
                    <a:cubicBezTo>
                      <a:pt x="154807" y="100199"/>
                      <a:pt x="173325" y="98718"/>
                      <a:pt x="195546" y="98718"/>
                    </a:cubicBezTo>
                    <a:cubicBezTo>
                      <a:pt x="262950" y="97977"/>
                      <a:pt x="331096" y="98718"/>
                      <a:pt x="398500" y="97977"/>
                    </a:cubicBezTo>
                    <a:cubicBezTo>
                      <a:pt x="424424" y="97977"/>
                      <a:pt x="450349" y="103162"/>
                      <a:pt x="475533" y="93533"/>
                    </a:cubicBezTo>
                    <a:cubicBezTo>
                      <a:pt x="474051" y="92051"/>
                      <a:pt x="474051" y="90570"/>
                      <a:pt x="474792" y="89089"/>
                    </a:cubicBezTo>
                    <a:cubicBezTo>
                      <a:pt x="470348" y="80200"/>
                      <a:pt x="457015" y="72052"/>
                      <a:pt x="469607" y="60942"/>
                    </a:cubicBezTo>
                    <a:cubicBezTo>
                      <a:pt x="482199" y="49831"/>
                      <a:pt x="493309" y="32054"/>
                      <a:pt x="512568" y="32054"/>
                    </a:cubicBezTo>
                    <a:cubicBezTo>
                      <a:pt x="543677" y="32054"/>
                      <a:pt x="578490" y="68349"/>
                      <a:pt x="578490" y="97236"/>
                    </a:cubicBezTo>
                    <a:cubicBezTo>
                      <a:pt x="651080" y="97236"/>
                      <a:pt x="723669" y="97236"/>
                      <a:pt x="797740" y="97236"/>
                    </a:cubicBezTo>
                    <a:cubicBezTo>
                      <a:pt x="795517" y="86867"/>
                      <a:pt x="793295" y="77978"/>
                      <a:pt x="791073" y="67608"/>
                    </a:cubicBezTo>
                    <a:cubicBezTo>
                      <a:pt x="810331" y="75756"/>
                      <a:pt x="827368" y="89829"/>
                      <a:pt x="844403" y="77237"/>
                    </a:cubicBezTo>
                    <a:cubicBezTo>
                      <a:pt x="859958" y="66127"/>
                      <a:pt x="827368" y="61682"/>
                      <a:pt x="838478" y="46128"/>
                    </a:cubicBezTo>
                    <a:cubicBezTo>
                      <a:pt x="848107" y="50572"/>
                      <a:pt x="863662" y="52053"/>
                      <a:pt x="868107" y="60201"/>
                    </a:cubicBezTo>
                    <a:cubicBezTo>
                      <a:pt x="872551" y="67608"/>
                      <a:pt x="865884" y="81682"/>
                      <a:pt x="864403" y="92792"/>
                    </a:cubicBezTo>
                    <a:cubicBezTo>
                      <a:pt x="882921" y="64645"/>
                      <a:pt x="903660" y="41684"/>
                      <a:pt x="932547" y="25388"/>
                    </a:cubicBezTo>
                    <a:cubicBezTo>
                      <a:pt x="941436" y="22425"/>
                      <a:pt x="945881" y="12055"/>
                      <a:pt x="939214" y="316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7456994-63DB-46C9-9BF0-2E352BD38A00}"/>
                  </a:ext>
                </a:extLst>
              </p:cNvPr>
              <p:cNvSpPr/>
              <p:nvPr/>
            </p:nvSpPr>
            <p:spPr>
              <a:xfrm>
                <a:off x="9206219" y="4400063"/>
                <a:ext cx="806850" cy="98919"/>
              </a:xfrm>
              <a:custGeom>
                <a:avLst/>
                <a:gdLst>
                  <a:gd name="connsiteX0" fmla="*/ 785147 w 806850"/>
                  <a:gd name="connsiteY0" fmla="*/ 21480 h 98919"/>
                  <a:gd name="connsiteX1" fmla="*/ 757000 w 806850"/>
                  <a:gd name="connsiteY1" fmla="*/ 0 h 98919"/>
                  <a:gd name="connsiteX2" fmla="*/ 232581 w 806850"/>
                  <a:gd name="connsiteY2" fmla="*/ 741 h 98919"/>
                  <a:gd name="connsiteX3" fmla="*/ 204434 w 806850"/>
                  <a:gd name="connsiteY3" fmla="*/ 14073 h 98919"/>
                  <a:gd name="connsiteX4" fmla="*/ 106662 w 806850"/>
                  <a:gd name="connsiteY4" fmla="*/ 17777 h 98919"/>
                  <a:gd name="connsiteX5" fmla="*/ 64441 w 806850"/>
                  <a:gd name="connsiteY5" fmla="*/ 741 h 98919"/>
                  <a:gd name="connsiteX6" fmla="*/ 96292 w 806850"/>
                  <a:gd name="connsiteY6" fmla="*/ 19258 h 98919"/>
                  <a:gd name="connsiteX7" fmla="*/ 28146 w 806850"/>
                  <a:gd name="connsiteY7" fmla="*/ 54812 h 98919"/>
                  <a:gd name="connsiteX8" fmla="*/ 14814 w 806850"/>
                  <a:gd name="connsiteY8" fmla="*/ 66663 h 98919"/>
                  <a:gd name="connsiteX9" fmla="*/ 0 w 806850"/>
                  <a:gd name="connsiteY9" fmla="*/ 97773 h 98919"/>
                  <a:gd name="connsiteX10" fmla="*/ 220729 w 806850"/>
                  <a:gd name="connsiteY10" fmla="*/ 97773 h 98919"/>
                  <a:gd name="connsiteX11" fmla="*/ 218508 w 806850"/>
                  <a:gd name="connsiteY11" fmla="*/ 71848 h 98919"/>
                  <a:gd name="connsiteX12" fmla="*/ 243692 w 806850"/>
                  <a:gd name="connsiteY12" fmla="*/ 72589 h 98919"/>
                  <a:gd name="connsiteX13" fmla="*/ 371093 w 806850"/>
                  <a:gd name="connsiteY13" fmla="*/ 98514 h 98919"/>
                  <a:gd name="connsiteX14" fmla="*/ 465903 w 806850"/>
                  <a:gd name="connsiteY14" fmla="*/ 98514 h 98919"/>
                  <a:gd name="connsiteX15" fmla="*/ 776999 w 806850"/>
                  <a:gd name="connsiteY15" fmla="*/ 98514 h 98919"/>
                  <a:gd name="connsiteX16" fmla="*/ 804405 w 806850"/>
                  <a:gd name="connsiteY16" fmla="*/ 83700 h 98919"/>
                  <a:gd name="connsiteX17" fmla="*/ 785147 w 806850"/>
                  <a:gd name="connsiteY17" fmla="*/ 21480 h 9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6850" h="98919">
                    <a:moveTo>
                      <a:pt x="785147" y="21480"/>
                    </a:moveTo>
                    <a:cubicBezTo>
                      <a:pt x="775518" y="15555"/>
                      <a:pt x="776999" y="0"/>
                      <a:pt x="757000" y="0"/>
                    </a:cubicBezTo>
                    <a:cubicBezTo>
                      <a:pt x="582194" y="1481"/>
                      <a:pt x="407388" y="741"/>
                      <a:pt x="232581" y="741"/>
                    </a:cubicBezTo>
                    <a:cubicBezTo>
                      <a:pt x="221471" y="741"/>
                      <a:pt x="211841" y="0"/>
                      <a:pt x="204434" y="14073"/>
                    </a:cubicBezTo>
                    <a:cubicBezTo>
                      <a:pt x="190361" y="42220"/>
                      <a:pt x="121476" y="46664"/>
                      <a:pt x="106662" y="17777"/>
                    </a:cubicBezTo>
                    <a:cubicBezTo>
                      <a:pt x="94810" y="-5185"/>
                      <a:pt x="81478" y="2963"/>
                      <a:pt x="64441" y="741"/>
                    </a:cubicBezTo>
                    <a:cubicBezTo>
                      <a:pt x="71107" y="19999"/>
                      <a:pt x="89625" y="8148"/>
                      <a:pt x="96292" y="19258"/>
                    </a:cubicBezTo>
                    <a:cubicBezTo>
                      <a:pt x="81478" y="48146"/>
                      <a:pt x="67404" y="74811"/>
                      <a:pt x="28146" y="54812"/>
                    </a:cubicBezTo>
                    <a:cubicBezTo>
                      <a:pt x="20739" y="51109"/>
                      <a:pt x="17777" y="59997"/>
                      <a:pt x="14814" y="66663"/>
                    </a:cubicBezTo>
                    <a:cubicBezTo>
                      <a:pt x="10370" y="77033"/>
                      <a:pt x="5185" y="87403"/>
                      <a:pt x="0" y="97773"/>
                    </a:cubicBezTo>
                    <a:cubicBezTo>
                      <a:pt x="74070" y="97773"/>
                      <a:pt x="147400" y="97773"/>
                      <a:pt x="220729" y="97773"/>
                    </a:cubicBezTo>
                    <a:cubicBezTo>
                      <a:pt x="225915" y="88144"/>
                      <a:pt x="204434" y="81478"/>
                      <a:pt x="218508" y="71848"/>
                    </a:cubicBezTo>
                    <a:cubicBezTo>
                      <a:pt x="226655" y="65923"/>
                      <a:pt x="236285" y="68885"/>
                      <a:pt x="243692" y="72589"/>
                    </a:cubicBezTo>
                    <a:cubicBezTo>
                      <a:pt x="283689" y="94069"/>
                      <a:pt x="325910" y="100736"/>
                      <a:pt x="371093" y="98514"/>
                    </a:cubicBezTo>
                    <a:cubicBezTo>
                      <a:pt x="402202" y="97032"/>
                      <a:pt x="434053" y="98514"/>
                      <a:pt x="465903" y="98514"/>
                    </a:cubicBezTo>
                    <a:cubicBezTo>
                      <a:pt x="569602" y="98514"/>
                      <a:pt x="673301" y="98514"/>
                      <a:pt x="776999" y="98514"/>
                    </a:cubicBezTo>
                    <a:cubicBezTo>
                      <a:pt x="789591" y="98514"/>
                      <a:pt x="814775" y="95551"/>
                      <a:pt x="804405" y="83700"/>
                    </a:cubicBezTo>
                    <a:cubicBezTo>
                      <a:pt x="788110" y="62960"/>
                      <a:pt x="809590" y="36294"/>
                      <a:pt x="785147" y="214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F5F58EB-6D37-4527-A308-641CDD932291}"/>
                  </a:ext>
                </a:extLst>
              </p:cNvPr>
              <p:cNvSpPr/>
              <p:nvPr/>
            </p:nvSpPr>
            <p:spPr>
              <a:xfrm>
                <a:off x="8778522" y="4400593"/>
                <a:ext cx="422618" cy="98654"/>
              </a:xfrm>
              <a:custGeom>
                <a:avLst/>
                <a:gdLst>
                  <a:gd name="connsiteX0" fmla="*/ 389180 w 422618"/>
                  <a:gd name="connsiteY0" fmla="*/ 211 h 98654"/>
                  <a:gd name="connsiteX1" fmla="*/ 209930 w 422618"/>
                  <a:gd name="connsiteY1" fmla="*/ 211 h 98654"/>
                  <a:gd name="connsiteX2" fmla="*/ 50678 w 422618"/>
                  <a:gd name="connsiteY2" fmla="*/ 211 h 98654"/>
                  <a:gd name="connsiteX3" fmla="*/ 310 w 422618"/>
                  <a:gd name="connsiteY3" fmla="*/ 49838 h 98654"/>
                  <a:gd name="connsiteX4" fmla="*/ 45494 w 422618"/>
                  <a:gd name="connsiteY4" fmla="*/ 96502 h 98654"/>
                  <a:gd name="connsiteX5" fmla="*/ 266964 w 422618"/>
                  <a:gd name="connsiteY5" fmla="*/ 87614 h 98654"/>
                  <a:gd name="connsiteX6" fmla="*/ 283260 w 422618"/>
                  <a:gd name="connsiteY6" fmla="*/ 89095 h 98654"/>
                  <a:gd name="connsiteX7" fmla="*/ 386218 w 422618"/>
                  <a:gd name="connsiteY7" fmla="*/ 97243 h 98654"/>
                  <a:gd name="connsiteX8" fmla="*/ 396587 w 422618"/>
                  <a:gd name="connsiteY8" fmla="*/ 92058 h 98654"/>
                  <a:gd name="connsiteX9" fmla="*/ 415846 w 422618"/>
                  <a:gd name="connsiteY9" fmla="*/ 51319 h 98654"/>
                  <a:gd name="connsiteX10" fmla="*/ 419549 w 422618"/>
                  <a:gd name="connsiteY10" fmla="*/ 13543 h 98654"/>
                  <a:gd name="connsiteX11" fmla="*/ 389180 w 422618"/>
                  <a:gd name="connsiteY11" fmla="*/ 211 h 98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2618" h="98654">
                    <a:moveTo>
                      <a:pt x="389180" y="211"/>
                    </a:moveTo>
                    <a:cubicBezTo>
                      <a:pt x="329183" y="211"/>
                      <a:pt x="269927" y="211"/>
                      <a:pt x="209930" y="211"/>
                    </a:cubicBezTo>
                    <a:cubicBezTo>
                      <a:pt x="156599" y="211"/>
                      <a:pt x="104009" y="211"/>
                      <a:pt x="50678" y="211"/>
                    </a:cubicBezTo>
                    <a:cubicBezTo>
                      <a:pt x="1792" y="211"/>
                      <a:pt x="4755" y="211"/>
                      <a:pt x="310" y="49838"/>
                    </a:cubicBezTo>
                    <a:cubicBezTo>
                      <a:pt x="-2652" y="87614"/>
                      <a:pt x="15865" y="97984"/>
                      <a:pt x="45494" y="96502"/>
                    </a:cubicBezTo>
                    <a:cubicBezTo>
                      <a:pt x="119564" y="92799"/>
                      <a:pt x="193635" y="108353"/>
                      <a:pt x="266964" y="87614"/>
                    </a:cubicBezTo>
                    <a:cubicBezTo>
                      <a:pt x="272149" y="86132"/>
                      <a:pt x="278816" y="86873"/>
                      <a:pt x="283260" y="89095"/>
                    </a:cubicBezTo>
                    <a:cubicBezTo>
                      <a:pt x="316591" y="105391"/>
                      <a:pt x="352145" y="93539"/>
                      <a:pt x="386218" y="97243"/>
                    </a:cubicBezTo>
                    <a:cubicBezTo>
                      <a:pt x="391402" y="97984"/>
                      <a:pt x="398069" y="94280"/>
                      <a:pt x="396587" y="92058"/>
                    </a:cubicBezTo>
                    <a:cubicBezTo>
                      <a:pt x="382514" y="69096"/>
                      <a:pt x="408439" y="63911"/>
                      <a:pt x="415846" y="51319"/>
                    </a:cubicBezTo>
                    <a:cubicBezTo>
                      <a:pt x="423253" y="37986"/>
                      <a:pt x="424734" y="28357"/>
                      <a:pt x="419549" y="13543"/>
                    </a:cubicBezTo>
                    <a:cubicBezTo>
                      <a:pt x="412883" y="-2752"/>
                      <a:pt x="401032" y="211"/>
                      <a:pt x="389180" y="21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70B381DB-714F-48FE-89FC-1B06E3B03969}"/>
                  </a:ext>
                </a:extLst>
              </p:cNvPr>
              <p:cNvSpPr/>
              <p:nvPr/>
            </p:nvSpPr>
            <p:spPr>
              <a:xfrm>
                <a:off x="10978858" y="4450105"/>
                <a:ext cx="70974" cy="50145"/>
              </a:xfrm>
              <a:custGeom>
                <a:avLst/>
                <a:gdLst>
                  <a:gd name="connsiteX0" fmla="*/ 43568 w 70974"/>
                  <a:gd name="connsiteY0" fmla="*/ 1808 h 50145"/>
                  <a:gd name="connsiteX1" fmla="*/ 4311 w 70974"/>
                  <a:gd name="connsiteY1" fmla="*/ 22547 h 50145"/>
                  <a:gd name="connsiteX2" fmla="*/ 19866 w 70974"/>
                  <a:gd name="connsiteY2" fmla="*/ 39584 h 50145"/>
                  <a:gd name="connsiteX3" fmla="*/ 70975 w 70974"/>
                  <a:gd name="connsiteY3" fmla="*/ 31436 h 50145"/>
                  <a:gd name="connsiteX4" fmla="*/ 43568 w 70974"/>
                  <a:gd name="connsiteY4" fmla="*/ 1808 h 50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974" h="50145">
                    <a:moveTo>
                      <a:pt x="43568" y="1808"/>
                    </a:moveTo>
                    <a:cubicBezTo>
                      <a:pt x="25791" y="-5599"/>
                      <a:pt x="12459" y="11437"/>
                      <a:pt x="4311" y="22547"/>
                    </a:cubicBezTo>
                    <a:cubicBezTo>
                      <a:pt x="-9762" y="41806"/>
                      <a:pt x="14680" y="33658"/>
                      <a:pt x="19866" y="39584"/>
                    </a:cubicBezTo>
                    <a:cubicBezTo>
                      <a:pt x="41347" y="62545"/>
                      <a:pt x="55419" y="42546"/>
                      <a:pt x="70975" y="31436"/>
                    </a:cubicBezTo>
                    <a:cubicBezTo>
                      <a:pt x="70975" y="13659"/>
                      <a:pt x="55419" y="6252"/>
                      <a:pt x="43568" y="180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71146E2F-83A3-4F4E-9FAD-77DC551BDA0D}"/>
                  </a:ext>
                </a:extLst>
              </p:cNvPr>
              <p:cNvSpPr/>
              <p:nvPr/>
            </p:nvSpPr>
            <p:spPr>
              <a:xfrm>
                <a:off x="9208811" y="4399738"/>
                <a:ext cx="61108" cy="32614"/>
              </a:xfrm>
              <a:custGeom>
                <a:avLst/>
                <a:gdLst>
                  <a:gd name="connsiteX0" fmla="*/ 3333 w 61108"/>
                  <a:gd name="connsiteY0" fmla="*/ 6250 h 32614"/>
                  <a:gd name="connsiteX1" fmla="*/ 3333 w 61108"/>
                  <a:gd name="connsiteY1" fmla="*/ 21805 h 32614"/>
                  <a:gd name="connsiteX2" fmla="*/ 46294 w 61108"/>
                  <a:gd name="connsiteY2" fmla="*/ 29953 h 32614"/>
                  <a:gd name="connsiteX3" fmla="*/ 61108 w 61108"/>
                  <a:gd name="connsiteY3" fmla="*/ 22546 h 32614"/>
                  <a:gd name="connsiteX4" fmla="*/ 42591 w 61108"/>
                  <a:gd name="connsiteY4" fmla="*/ 11435 h 32614"/>
                  <a:gd name="connsiteX5" fmla="*/ 3333 w 61108"/>
                  <a:gd name="connsiteY5" fmla="*/ 6250 h 32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08" h="32614">
                    <a:moveTo>
                      <a:pt x="3333" y="6250"/>
                    </a:moveTo>
                    <a:cubicBezTo>
                      <a:pt x="-1111" y="9954"/>
                      <a:pt x="-1111" y="17361"/>
                      <a:pt x="3333" y="21805"/>
                    </a:cubicBezTo>
                    <a:cubicBezTo>
                      <a:pt x="15926" y="32916"/>
                      <a:pt x="30740" y="35138"/>
                      <a:pt x="46294" y="29953"/>
                    </a:cubicBezTo>
                    <a:cubicBezTo>
                      <a:pt x="51479" y="28471"/>
                      <a:pt x="55924" y="25509"/>
                      <a:pt x="61108" y="22546"/>
                    </a:cubicBezTo>
                    <a:cubicBezTo>
                      <a:pt x="56664" y="9213"/>
                      <a:pt x="47775" y="15139"/>
                      <a:pt x="42591" y="11435"/>
                    </a:cubicBezTo>
                    <a:cubicBezTo>
                      <a:pt x="29999" y="2547"/>
                      <a:pt x="17407" y="-6342"/>
                      <a:pt x="3333" y="625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BFFA4E06-2CEE-4494-9385-22F4C4E5D27D}"/>
                  </a:ext>
                </a:extLst>
              </p:cNvPr>
              <p:cNvSpPr/>
              <p:nvPr/>
            </p:nvSpPr>
            <p:spPr>
              <a:xfrm>
                <a:off x="10103212" y="4476218"/>
                <a:ext cx="54812" cy="23939"/>
              </a:xfrm>
              <a:custGeom>
                <a:avLst/>
                <a:gdLst>
                  <a:gd name="connsiteX0" fmla="*/ 0 w 54812"/>
                  <a:gd name="connsiteY0" fmla="*/ 20137 h 23939"/>
                  <a:gd name="connsiteX1" fmla="*/ 54812 w 54812"/>
                  <a:gd name="connsiteY1" fmla="*/ 21618 h 23939"/>
                  <a:gd name="connsiteX2" fmla="*/ 0 w 54812"/>
                  <a:gd name="connsiteY2" fmla="*/ 20137 h 23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812" h="23939">
                    <a:moveTo>
                      <a:pt x="0" y="20137"/>
                    </a:moveTo>
                    <a:cubicBezTo>
                      <a:pt x="18518" y="26062"/>
                      <a:pt x="34813" y="23840"/>
                      <a:pt x="54812" y="21618"/>
                    </a:cubicBezTo>
                    <a:cubicBezTo>
                      <a:pt x="35554" y="-10232"/>
                      <a:pt x="19258" y="-3566"/>
                      <a:pt x="0" y="2013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70A4EB3F-BA1E-4AEC-B8B7-004FCAA29DB2}"/>
                  </a:ext>
                </a:extLst>
              </p:cNvPr>
              <p:cNvSpPr/>
              <p:nvPr/>
            </p:nvSpPr>
            <p:spPr>
              <a:xfrm>
                <a:off x="10996336" y="4399956"/>
                <a:ext cx="28567" cy="26031"/>
              </a:xfrm>
              <a:custGeom>
                <a:avLst/>
                <a:gdLst>
                  <a:gd name="connsiteX0" fmla="*/ 166 w 28567"/>
                  <a:gd name="connsiteY0" fmla="*/ 13440 h 26031"/>
                  <a:gd name="connsiteX1" fmla="*/ 9796 w 28567"/>
                  <a:gd name="connsiteY1" fmla="*/ 26032 h 26031"/>
                  <a:gd name="connsiteX2" fmla="*/ 27573 w 28567"/>
                  <a:gd name="connsiteY2" fmla="*/ 8995 h 26031"/>
                  <a:gd name="connsiteX3" fmla="*/ 17943 w 28567"/>
                  <a:gd name="connsiteY3" fmla="*/ 107 h 26031"/>
                  <a:gd name="connsiteX4" fmla="*/ 166 w 28567"/>
                  <a:gd name="connsiteY4" fmla="*/ 13440 h 2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7" h="26031">
                    <a:moveTo>
                      <a:pt x="166" y="13440"/>
                    </a:moveTo>
                    <a:cubicBezTo>
                      <a:pt x="-574" y="20106"/>
                      <a:pt x="907" y="23809"/>
                      <a:pt x="9796" y="26032"/>
                    </a:cubicBezTo>
                    <a:cubicBezTo>
                      <a:pt x="15721" y="20847"/>
                      <a:pt x="23869" y="16402"/>
                      <a:pt x="27573" y="8995"/>
                    </a:cubicBezTo>
                    <a:cubicBezTo>
                      <a:pt x="31276" y="3070"/>
                      <a:pt x="23869" y="107"/>
                      <a:pt x="17943" y="107"/>
                    </a:cubicBezTo>
                    <a:cubicBezTo>
                      <a:pt x="9055" y="-634"/>
                      <a:pt x="1648" y="2329"/>
                      <a:pt x="166" y="1344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1368A9CD-D0BC-434E-A77B-959BDA30ECCF}"/>
                  </a:ext>
                </a:extLst>
              </p:cNvPr>
              <p:cNvSpPr/>
              <p:nvPr/>
            </p:nvSpPr>
            <p:spPr>
              <a:xfrm>
                <a:off x="9138049" y="2353422"/>
                <a:ext cx="594810" cy="97389"/>
              </a:xfrm>
              <a:custGeom>
                <a:avLst/>
                <a:gdLst>
                  <a:gd name="connsiteX0" fmla="*/ 42986 w 594810"/>
                  <a:gd name="connsiteY0" fmla="*/ 97106 h 97389"/>
                  <a:gd name="connsiteX1" fmla="*/ 51133 w 594810"/>
                  <a:gd name="connsiteY1" fmla="*/ 63034 h 97389"/>
                  <a:gd name="connsiteX2" fmla="*/ 91872 w 594810"/>
                  <a:gd name="connsiteY2" fmla="*/ 76367 h 97389"/>
                  <a:gd name="connsiteX3" fmla="*/ 112612 w 594810"/>
                  <a:gd name="connsiteY3" fmla="*/ 84514 h 97389"/>
                  <a:gd name="connsiteX4" fmla="*/ 147425 w 594810"/>
                  <a:gd name="connsiteY4" fmla="*/ 97106 h 97389"/>
                  <a:gd name="connsiteX5" fmla="*/ 569627 w 594810"/>
                  <a:gd name="connsiteY5" fmla="*/ 96366 h 97389"/>
                  <a:gd name="connsiteX6" fmla="*/ 594811 w 594810"/>
                  <a:gd name="connsiteY6" fmla="*/ 91181 h 97389"/>
                  <a:gd name="connsiteX7" fmla="*/ 558516 w 594810"/>
                  <a:gd name="connsiteY7" fmla="*/ 30443 h 97389"/>
                  <a:gd name="connsiteX8" fmla="*/ 522963 w 594810"/>
                  <a:gd name="connsiteY8" fmla="*/ 74 h 97389"/>
                  <a:gd name="connsiteX9" fmla="*/ 300751 w 594810"/>
                  <a:gd name="connsiteY9" fmla="*/ 2296 h 97389"/>
                  <a:gd name="connsiteX10" fmla="*/ 47430 w 594810"/>
                  <a:gd name="connsiteY10" fmla="*/ 74 h 97389"/>
                  <a:gd name="connsiteX11" fmla="*/ 25209 w 594810"/>
                  <a:gd name="connsiteY11" fmla="*/ 27480 h 97389"/>
                  <a:gd name="connsiteX12" fmla="*/ 11135 w 594810"/>
                  <a:gd name="connsiteY12" fmla="*/ 69700 h 97389"/>
                  <a:gd name="connsiteX13" fmla="*/ 25 w 594810"/>
                  <a:gd name="connsiteY13" fmla="*/ 97106 h 97389"/>
                  <a:gd name="connsiteX14" fmla="*/ 42986 w 594810"/>
                  <a:gd name="connsiteY14" fmla="*/ 97106 h 97389"/>
                  <a:gd name="connsiteX15" fmla="*/ 100761 w 594810"/>
                  <a:gd name="connsiteY15" fmla="*/ 11185 h 97389"/>
                  <a:gd name="connsiteX16" fmla="*/ 120019 w 594810"/>
                  <a:gd name="connsiteY16" fmla="*/ 39331 h 97389"/>
                  <a:gd name="connsiteX17" fmla="*/ 87428 w 594810"/>
                  <a:gd name="connsiteY17" fmla="*/ 32665 h 97389"/>
                  <a:gd name="connsiteX18" fmla="*/ 100761 w 594810"/>
                  <a:gd name="connsiteY18" fmla="*/ 11185 h 9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94810" h="97389">
                    <a:moveTo>
                      <a:pt x="42986" y="97106"/>
                    </a:moveTo>
                    <a:cubicBezTo>
                      <a:pt x="51874" y="88959"/>
                      <a:pt x="47430" y="76367"/>
                      <a:pt x="51133" y="63034"/>
                    </a:cubicBezTo>
                    <a:cubicBezTo>
                      <a:pt x="63726" y="74145"/>
                      <a:pt x="73354" y="88959"/>
                      <a:pt x="91872" y="76367"/>
                    </a:cubicBezTo>
                    <a:cubicBezTo>
                      <a:pt x="95576" y="74145"/>
                      <a:pt x="108909" y="79329"/>
                      <a:pt x="112612" y="84514"/>
                    </a:cubicBezTo>
                    <a:cubicBezTo>
                      <a:pt x="122241" y="97847"/>
                      <a:pt x="134093" y="97106"/>
                      <a:pt x="147425" y="97106"/>
                    </a:cubicBezTo>
                    <a:cubicBezTo>
                      <a:pt x="288159" y="97106"/>
                      <a:pt x="428893" y="97106"/>
                      <a:pt x="569627" y="96366"/>
                    </a:cubicBezTo>
                    <a:cubicBezTo>
                      <a:pt x="577034" y="96366"/>
                      <a:pt x="586663" y="100810"/>
                      <a:pt x="594811" y="91181"/>
                    </a:cubicBezTo>
                    <a:cubicBezTo>
                      <a:pt x="569627" y="77848"/>
                      <a:pt x="557776" y="56368"/>
                      <a:pt x="558516" y="30443"/>
                    </a:cubicBezTo>
                    <a:cubicBezTo>
                      <a:pt x="558516" y="3778"/>
                      <a:pt x="546665" y="-667"/>
                      <a:pt x="522963" y="74"/>
                    </a:cubicBezTo>
                    <a:cubicBezTo>
                      <a:pt x="448892" y="2296"/>
                      <a:pt x="374822" y="2296"/>
                      <a:pt x="300751" y="2296"/>
                    </a:cubicBezTo>
                    <a:cubicBezTo>
                      <a:pt x="216311" y="2296"/>
                      <a:pt x="131870" y="1555"/>
                      <a:pt x="47430" y="74"/>
                    </a:cubicBezTo>
                    <a:cubicBezTo>
                      <a:pt x="25949" y="-667"/>
                      <a:pt x="20765" y="5259"/>
                      <a:pt x="25209" y="27480"/>
                    </a:cubicBezTo>
                    <a:cubicBezTo>
                      <a:pt x="27431" y="40813"/>
                      <a:pt x="36319" y="62293"/>
                      <a:pt x="11135" y="69700"/>
                    </a:cubicBezTo>
                    <a:cubicBezTo>
                      <a:pt x="15580" y="81552"/>
                      <a:pt x="-716" y="85996"/>
                      <a:pt x="25" y="97106"/>
                    </a:cubicBezTo>
                    <a:cubicBezTo>
                      <a:pt x="14839" y="97106"/>
                      <a:pt x="28912" y="97106"/>
                      <a:pt x="42986" y="97106"/>
                    </a:cubicBezTo>
                    <a:close/>
                    <a:moveTo>
                      <a:pt x="100761" y="11185"/>
                    </a:moveTo>
                    <a:cubicBezTo>
                      <a:pt x="100020" y="24517"/>
                      <a:pt x="100761" y="37850"/>
                      <a:pt x="120019" y="39331"/>
                    </a:cubicBezTo>
                    <a:cubicBezTo>
                      <a:pt x="104465" y="45257"/>
                      <a:pt x="93354" y="43035"/>
                      <a:pt x="87428" y="32665"/>
                    </a:cubicBezTo>
                    <a:cubicBezTo>
                      <a:pt x="81502" y="23777"/>
                      <a:pt x="88169" y="16370"/>
                      <a:pt x="100761" y="1118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270E30BE-27C0-42EE-BC3B-EB80E1253388}"/>
                  </a:ext>
                </a:extLst>
              </p:cNvPr>
              <p:cNvSpPr/>
              <p:nvPr/>
            </p:nvSpPr>
            <p:spPr>
              <a:xfrm>
                <a:off x="8857019" y="2352659"/>
                <a:ext cx="272083" cy="99724"/>
              </a:xfrm>
              <a:custGeom>
                <a:avLst/>
                <a:gdLst>
                  <a:gd name="connsiteX0" fmla="*/ 36622 w 272083"/>
                  <a:gd name="connsiteY0" fmla="*/ 98609 h 99724"/>
                  <a:gd name="connsiteX1" fmla="*/ 157357 w 272083"/>
                  <a:gd name="connsiteY1" fmla="*/ 99350 h 99724"/>
                  <a:gd name="connsiteX2" fmla="*/ 224021 w 272083"/>
                  <a:gd name="connsiteY2" fmla="*/ 61574 h 99724"/>
                  <a:gd name="connsiteX3" fmla="*/ 235872 w 272083"/>
                  <a:gd name="connsiteY3" fmla="*/ 43056 h 99724"/>
                  <a:gd name="connsiteX4" fmla="*/ 249946 w 272083"/>
                  <a:gd name="connsiteY4" fmla="*/ 34168 h 99724"/>
                  <a:gd name="connsiteX5" fmla="*/ 271426 w 272083"/>
                  <a:gd name="connsiteY5" fmla="*/ 11206 h 99724"/>
                  <a:gd name="connsiteX6" fmla="*/ 243279 w 272083"/>
                  <a:gd name="connsiteY6" fmla="*/ 2318 h 99724"/>
                  <a:gd name="connsiteX7" fmla="*/ 58103 w 272083"/>
                  <a:gd name="connsiteY7" fmla="*/ 2318 h 99724"/>
                  <a:gd name="connsiteX8" fmla="*/ 34401 w 272083"/>
                  <a:gd name="connsiteY8" fmla="*/ 10465 h 99724"/>
                  <a:gd name="connsiteX9" fmla="*/ 57362 w 272083"/>
                  <a:gd name="connsiteY9" fmla="*/ 23798 h 99724"/>
                  <a:gd name="connsiteX10" fmla="*/ 76620 w 272083"/>
                  <a:gd name="connsiteY10" fmla="*/ 34168 h 99724"/>
                  <a:gd name="connsiteX11" fmla="*/ 56622 w 272083"/>
                  <a:gd name="connsiteY11" fmla="*/ 54908 h 99724"/>
                  <a:gd name="connsiteX12" fmla="*/ 20327 w 272083"/>
                  <a:gd name="connsiteY12" fmla="*/ 56389 h 99724"/>
                  <a:gd name="connsiteX13" fmla="*/ 4032 w 272083"/>
                  <a:gd name="connsiteY13" fmla="*/ 78610 h 99724"/>
                  <a:gd name="connsiteX14" fmla="*/ 36622 w 272083"/>
                  <a:gd name="connsiteY14" fmla="*/ 98609 h 9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72083" h="99724">
                    <a:moveTo>
                      <a:pt x="36622" y="98609"/>
                    </a:moveTo>
                    <a:cubicBezTo>
                      <a:pt x="76620" y="97869"/>
                      <a:pt x="117359" y="95647"/>
                      <a:pt x="157357" y="99350"/>
                    </a:cubicBezTo>
                    <a:cubicBezTo>
                      <a:pt x="190689" y="102313"/>
                      <a:pt x="209207" y="87499"/>
                      <a:pt x="224021" y="61574"/>
                    </a:cubicBezTo>
                    <a:cubicBezTo>
                      <a:pt x="227724" y="55648"/>
                      <a:pt x="226984" y="45279"/>
                      <a:pt x="235872" y="43056"/>
                    </a:cubicBezTo>
                    <a:cubicBezTo>
                      <a:pt x="240316" y="40094"/>
                      <a:pt x="244761" y="34909"/>
                      <a:pt x="249946" y="34168"/>
                    </a:cubicBezTo>
                    <a:cubicBezTo>
                      <a:pt x="262537" y="31205"/>
                      <a:pt x="275130" y="28242"/>
                      <a:pt x="271426" y="11206"/>
                    </a:cubicBezTo>
                    <a:cubicBezTo>
                      <a:pt x="267723" y="-5830"/>
                      <a:pt x="252909" y="2318"/>
                      <a:pt x="243279" y="2318"/>
                    </a:cubicBezTo>
                    <a:cubicBezTo>
                      <a:pt x="181801" y="1577"/>
                      <a:pt x="119582" y="1577"/>
                      <a:pt x="58103" y="2318"/>
                    </a:cubicBezTo>
                    <a:cubicBezTo>
                      <a:pt x="50696" y="2318"/>
                      <a:pt x="35141" y="-6571"/>
                      <a:pt x="34401" y="10465"/>
                    </a:cubicBezTo>
                    <a:cubicBezTo>
                      <a:pt x="34401" y="23057"/>
                      <a:pt x="43289" y="28242"/>
                      <a:pt x="57362" y="23798"/>
                    </a:cubicBezTo>
                    <a:cubicBezTo>
                      <a:pt x="62547" y="22317"/>
                      <a:pt x="78843" y="23798"/>
                      <a:pt x="76620" y="34168"/>
                    </a:cubicBezTo>
                    <a:cubicBezTo>
                      <a:pt x="75139" y="41575"/>
                      <a:pt x="74399" y="57871"/>
                      <a:pt x="56622" y="54908"/>
                    </a:cubicBezTo>
                    <a:cubicBezTo>
                      <a:pt x="44771" y="53426"/>
                      <a:pt x="31438" y="58611"/>
                      <a:pt x="20327" y="56389"/>
                    </a:cubicBezTo>
                    <a:cubicBezTo>
                      <a:pt x="-3375" y="51945"/>
                      <a:pt x="-2635" y="62315"/>
                      <a:pt x="4032" y="78610"/>
                    </a:cubicBezTo>
                    <a:cubicBezTo>
                      <a:pt x="7735" y="97869"/>
                      <a:pt x="21068" y="98609"/>
                      <a:pt x="36622" y="986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E54154E-1B99-48B9-82E7-4698FFD0E0D7}"/>
                  </a:ext>
                </a:extLst>
              </p:cNvPr>
              <p:cNvSpPr/>
              <p:nvPr/>
            </p:nvSpPr>
            <p:spPr>
              <a:xfrm>
                <a:off x="8780211" y="2354181"/>
                <a:ext cx="77876" cy="97260"/>
              </a:xfrm>
              <a:custGeom>
                <a:avLst/>
                <a:gdLst>
                  <a:gd name="connsiteX0" fmla="*/ 843 w 77876"/>
                  <a:gd name="connsiteY0" fmla="*/ 95606 h 97260"/>
                  <a:gd name="connsiteX1" fmla="*/ 54174 w 77876"/>
                  <a:gd name="connsiteY1" fmla="*/ 97088 h 97260"/>
                  <a:gd name="connsiteX2" fmla="*/ 77877 w 77876"/>
                  <a:gd name="connsiteY2" fmla="*/ 77089 h 97260"/>
                  <a:gd name="connsiteX3" fmla="*/ 46767 w 77876"/>
                  <a:gd name="connsiteY3" fmla="*/ 31165 h 97260"/>
                  <a:gd name="connsiteX4" fmla="*/ 48249 w 77876"/>
                  <a:gd name="connsiteY4" fmla="*/ 21536 h 97260"/>
                  <a:gd name="connsiteX5" fmla="*/ 26028 w 77876"/>
                  <a:gd name="connsiteY5" fmla="*/ 55 h 97260"/>
                  <a:gd name="connsiteX6" fmla="*/ 103 w 77876"/>
                  <a:gd name="connsiteY6" fmla="*/ 18573 h 97260"/>
                  <a:gd name="connsiteX7" fmla="*/ 843 w 77876"/>
                  <a:gd name="connsiteY7" fmla="*/ 95606 h 97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876" h="97260">
                    <a:moveTo>
                      <a:pt x="843" y="95606"/>
                    </a:moveTo>
                    <a:cubicBezTo>
                      <a:pt x="18621" y="96347"/>
                      <a:pt x="36398" y="95606"/>
                      <a:pt x="54174" y="97088"/>
                    </a:cubicBezTo>
                    <a:cubicBezTo>
                      <a:pt x="70470" y="98569"/>
                      <a:pt x="75654" y="90421"/>
                      <a:pt x="77877" y="77089"/>
                    </a:cubicBezTo>
                    <a:cubicBezTo>
                      <a:pt x="37138" y="72644"/>
                      <a:pt x="36398" y="71163"/>
                      <a:pt x="46767" y="31165"/>
                    </a:cubicBezTo>
                    <a:cubicBezTo>
                      <a:pt x="47508" y="28202"/>
                      <a:pt x="48249" y="24499"/>
                      <a:pt x="48249" y="21536"/>
                    </a:cubicBezTo>
                    <a:cubicBezTo>
                      <a:pt x="48989" y="5981"/>
                      <a:pt x="41582" y="-685"/>
                      <a:pt x="26028" y="55"/>
                    </a:cubicBezTo>
                    <a:cubicBezTo>
                      <a:pt x="13435" y="796"/>
                      <a:pt x="-1379" y="-3648"/>
                      <a:pt x="103" y="18573"/>
                    </a:cubicBezTo>
                    <a:cubicBezTo>
                      <a:pt x="1584" y="44498"/>
                      <a:pt x="843" y="70422"/>
                      <a:pt x="843" y="9560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E4FEE81-B2CB-40FC-8E56-295310B0F47B}"/>
                  </a:ext>
                </a:extLst>
              </p:cNvPr>
              <p:cNvSpPr/>
              <p:nvPr/>
            </p:nvSpPr>
            <p:spPr>
              <a:xfrm>
                <a:off x="9760673" y="2353266"/>
                <a:ext cx="2430037" cy="263179"/>
              </a:xfrm>
              <a:custGeom>
                <a:avLst/>
                <a:gdLst>
                  <a:gd name="connsiteX0" fmla="*/ 33666 w 2430037"/>
                  <a:gd name="connsiteY0" fmla="*/ 79485 h 263179"/>
                  <a:gd name="connsiteX1" fmla="*/ 48480 w 2430037"/>
                  <a:gd name="connsiteY1" fmla="*/ 80226 h 263179"/>
                  <a:gd name="connsiteX2" fmla="*/ 71441 w 2430037"/>
                  <a:gd name="connsiteY2" fmla="*/ 96521 h 263179"/>
                  <a:gd name="connsiteX3" fmla="*/ 1056579 w 2430037"/>
                  <a:gd name="connsiteY3" fmla="*/ 97262 h 263179"/>
                  <a:gd name="connsiteX4" fmla="*/ 1346935 w 2430037"/>
                  <a:gd name="connsiteY4" fmla="*/ 97262 h 263179"/>
                  <a:gd name="connsiteX5" fmla="*/ 1368415 w 2430037"/>
                  <a:gd name="connsiteY5" fmla="*/ 66893 h 263179"/>
                  <a:gd name="connsiteX6" fmla="*/ 1371378 w 2430037"/>
                  <a:gd name="connsiteY6" fmla="*/ 41709 h 263179"/>
                  <a:gd name="connsiteX7" fmla="*/ 1428412 w 2430037"/>
                  <a:gd name="connsiteY7" fmla="*/ 77263 h 263179"/>
                  <a:gd name="connsiteX8" fmla="*/ 1467670 w 2430037"/>
                  <a:gd name="connsiteY8" fmla="*/ 97262 h 263179"/>
                  <a:gd name="connsiteX9" fmla="*/ 2053567 w 2430037"/>
                  <a:gd name="connsiteY9" fmla="*/ 97262 h 263179"/>
                  <a:gd name="connsiteX10" fmla="*/ 2200227 w 2430037"/>
                  <a:gd name="connsiteY10" fmla="*/ 140964 h 263179"/>
                  <a:gd name="connsiteX11" fmla="*/ 2274297 w 2430037"/>
                  <a:gd name="connsiteY11" fmla="*/ 138742 h 263179"/>
                  <a:gd name="connsiteX12" fmla="*/ 2296519 w 2430037"/>
                  <a:gd name="connsiteY12" fmla="*/ 129112 h 263179"/>
                  <a:gd name="connsiteX13" fmla="*/ 2389847 w 2430037"/>
                  <a:gd name="connsiteY13" fmla="*/ 219478 h 263179"/>
                  <a:gd name="connsiteX14" fmla="*/ 2426882 w 2430037"/>
                  <a:gd name="connsiteY14" fmla="*/ 263180 h 263179"/>
                  <a:gd name="connsiteX15" fmla="*/ 2429845 w 2430037"/>
                  <a:gd name="connsiteY15" fmla="*/ 245403 h 263179"/>
                  <a:gd name="connsiteX16" fmla="*/ 2183190 w 2430037"/>
                  <a:gd name="connsiteY16" fmla="*/ 3192 h 263179"/>
                  <a:gd name="connsiteX17" fmla="*/ 2140229 w 2430037"/>
                  <a:gd name="connsiteY17" fmla="*/ 29858 h 263179"/>
                  <a:gd name="connsiteX18" fmla="*/ 2098009 w 2430037"/>
                  <a:gd name="connsiteY18" fmla="*/ 62449 h 263179"/>
                  <a:gd name="connsiteX19" fmla="*/ 2078751 w 2430037"/>
                  <a:gd name="connsiteY19" fmla="*/ 46153 h 263179"/>
                  <a:gd name="connsiteX20" fmla="*/ 2101713 w 2430037"/>
                  <a:gd name="connsiteY20" fmla="*/ 3933 h 263179"/>
                  <a:gd name="connsiteX21" fmla="*/ 2073566 w 2430037"/>
                  <a:gd name="connsiteY21" fmla="*/ 2452 h 263179"/>
                  <a:gd name="connsiteX22" fmla="*/ 1980978 w 2430037"/>
                  <a:gd name="connsiteY22" fmla="*/ 16525 h 263179"/>
                  <a:gd name="connsiteX23" fmla="*/ 1969867 w 2430037"/>
                  <a:gd name="connsiteY23" fmla="*/ 17266 h 263179"/>
                  <a:gd name="connsiteX24" fmla="*/ 1915796 w 2430037"/>
                  <a:gd name="connsiteY24" fmla="*/ 2452 h 263179"/>
                  <a:gd name="connsiteX25" fmla="*/ 1168425 w 2430037"/>
                  <a:gd name="connsiteY25" fmla="*/ 3933 h 263179"/>
                  <a:gd name="connsiteX26" fmla="*/ 444015 w 2430037"/>
                  <a:gd name="connsiteY26" fmla="*/ 3933 h 263179"/>
                  <a:gd name="connsiteX27" fmla="*/ 431424 w 2430037"/>
                  <a:gd name="connsiteY27" fmla="*/ 48376 h 263179"/>
                  <a:gd name="connsiteX28" fmla="*/ 401795 w 2430037"/>
                  <a:gd name="connsiteY28" fmla="*/ 22451 h 263179"/>
                  <a:gd name="connsiteX29" fmla="*/ 372167 w 2430037"/>
                  <a:gd name="connsiteY29" fmla="*/ 2452 h 263179"/>
                  <a:gd name="connsiteX30" fmla="*/ 98106 w 2430037"/>
                  <a:gd name="connsiteY30" fmla="*/ 3192 h 263179"/>
                  <a:gd name="connsiteX31" fmla="*/ 9222 w 2430037"/>
                  <a:gd name="connsiteY31" fmla="*/ 32821 h 263179"/>
                  <a:gd name="connsiteX32" fmla="*/ 3296 w 2430037"/>
                  <a:gd name="connsiteY32" fmla="*/ 65412 h 263179"/>
                  <a:gd name="connsiteX33" fmla="*/ 33666 w 2430037"/>
                  <a:gd name="connsiteY33" fmla="*/ 79485 h 263179"/>
                  <a:gd name="connsiteX34" fmla="*/ 905475 w 2430037"/>
                  <a:gd name="connsiteY34" fmla="*/ 38006 h 263179"/>
                  <a:gd name="connsiteX35" fmla="*/ 938806 w 2430037"/>
                  <a:gd name="connsiteY35" fmla="*/ 59486 h 263179"/>
                  <a:gd name="connsiteX36" fmla="*/ 918808 w 2430037"/>
                  <a:gd name="connsiteY36" fmla="*/ 76522 h 263179"/>
                  <a:gd name="connsiteX37" fmla="*/ 892142 w 2430037"/>
                  <a:gd name="connsiteY37" fmla="*/ 49857 h 263179"/>
                  <a:gd name="connsiteX38" fmla="*/ 905475 w 2430037"/>
                  <a:gd name="connsiteY38" fmla="*/ 38006 h 263179"/>
                  <a:gd name="connsiteX39" fmla="*/ 821775 w 2430037"/>
                  <a:gd name="connsiteY39" fmla="*/ 32080 h 263179"/>
                  <a:gd name="connsiteX40" fmla="*/ 846218 w 2430037"/>
                  <a:gd name="connsiteY40" fmla="*/ 10600 h 263179"/>
                  <a:gd name="connsiteX41" fmla="*/ 862513 w 2430037"/>
                  <a:gd name="connsiteY41" fmla="*/ 40228 h 263179"/>
                  <a:gd name="connsiteX42" fmla="*/ 840292 w 2430037"/>
                  <a:gd name="connsiteY42" fmla="*/ 59486 h 263179"/>
                  <a:gd name="connsiteX43" fmla="*/ 809183 w 2430037"/>
                  <a:gd name="connsiteY43" fmla="*/ 59486 h 263179"/>
                  <a:gd name="connsiteX44" fmla="*/ 821775 w 2430037"/>
                  <a:gd name="connsiteY44" fmla="*/ 32080 h 26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2430037" h="263179">
                    <a:moveTo>
                      <a:pt x="33666" y="79485"/>
                    </a:moveTo>
                    <a:cubicBezTo>
                      <a:pt x="38110" y="76522"/>
                      <a:pt x="51442" y="72819"/>
                      <a:pt x="48480" y="80226"/>
                    </a:cubicBezTo>
                    <a:cubicBezTo>
                      <a:pt x="36628" y="115039"/>
                      <a:pt x="65515" y="96521"/>
                      <a:pt x="71441" y="96521"/>
                    </a:cubicBezTo>
                    <a:cubicBezTo>
                      <a:pt x="399573" y="97262"/>
                      <a:pt x="727706" y="97262"/>
                      <a:pt x="1056579" y="97262"/>
                    </a:cubicBezTo>
                    <a:cubicBezTo>
                      <a:pt x="1153611" y="97262"/>
                      <a:pt x="1249902" y="97262"/>
                      <a:pt x="1346935" y="97262"/>
                    </a:cubicBezTo>
                    <a:cubicBezTo>
                      <a:pt x="1379526" y="97262"/>
                      <a:pt x="1380266" y="95040"/>
                      <a:pt x="1368415" y="66893"/>
                    </a:cubicBezTo>
                    <a:cubicBezTo>
                      <a:pt x="1365452" y="60227"/>
                      <a:pt x="1363971" y="51338"/>
                      <a:pt x="1371378" y="41709"/>
                    </a:cubicBezTo>
                    <a:cubicBezTo>
                      <a:pt x="1389896" y="55042"/>
                      <a:pt x="1418783" y="56523"/>
                      <a:pt x="1428412" y="77263"/>
                    </a:cubicBezTo>
                    <a:cubicBezTo>
                      <a:pt x="1438042" y="98743"/>
                      <a:pt x="1450633" y="97262"/>
                      <a:pt x="1467670" y="97262"/>
                    </a:cubicBezTo>
                    <a:cubicBezTo>
                      <a:pt x="1663216" y="97262"/>
                      <a:pt x="1858021" y="97262"/>
                      <a:pt x="2053567" y="97262"/>
                    </a:cubicBezTo>
                    <a:cubicBezTo>
                      <a:pt x="2106898" y="97262"/>
                      <a:pt x="2158006" y="109113"/>
                      <a:pt x="2200227" y="140964"/>
                    </a:cubicBezTo>
                    <a:cubicBezTo>
                      <a:pt x="2229855" y="163185"/>
                      <a:pt x="2249113" y="160963"/>
                      <a:pt x="2274297" y="138742"/>
                    </a:cubicBezTo>
                    <a:cubicBezTo>
                      <a:pt x="2277260" y="136519"/>
                      <a:pt x="2283926" y="122446"/>
                      <a:pt x="2296519" y="129112"/>
                    </a:cubicBezTo>
                    <a:cubicBezTo>
                      <a:pt x="2336516" y="150593"/>
                      <a:pt x="2369107" y="179480"/>
                      <a:pt x="2389847" y="219478"/>
                    </a:cubicBezTo>
                    <a:cubicBezTo>
                      <a:pt x="2398735" y="237255"/>
                      <a:pt x="2430586" y="234292"/>
                      <a:pt x="2426882" y="263180"/>
                    </a:cubicBezTo>
                    <a:cubicBezTo>
                      <a:pt x="2429104" y="256514"/>
                      <a:pt x="2430586" y="250588"/>
                      <a:pt x="2429845" y="245403"/>
                    </a:cubicBezTo>
                    <a:cubicBezTo>
                      <a:pt x="2410586" y="117261"/>
                      <a:pt x="2309851" y="19488"/>
                      <a:pt x="2183190" y="3192"/>
                    </a:cubicBezTo>
                    <a:cubicBezTo>
                      <a:pt x="2160969" y="230"/>
                      <a:pt x="2142452" y="-3474"/>
                      <a:pt x="2140229" y="29858"/>
                    </a:cubicBezTo>
                    <a:cubicBezTo>
                      <a:pt x="2138748" y="49857"/>
                      <a:pt x="2127638" y="73559"/>
                      <a:pt x="2098009" y="62449"/>
                    </a:cubicBezTo>
                    <a:cubicBezTo>
                      <a:pt x="2089862" y="59486"/>
                      <a:pt x="2078011" y="55783"/>
                      <a:pt x="2078751" y="46153"/>
                    </a:cubicBezTo>
                    <a:cubicBezTo>
                      <a:pt x="2080232" y="29858"/>
                      <a:pt x="2082455" y="12822"/>
                      <a:pt x="2101713" y="3933"/>
                    </a:cubicBezTo>
                    <a:cubicBezTo>
                      <a:pt x="2091343" y="1711"/>
                      <a:pt x="2080973" y="-1252"/>
                      <a:pt x="2073566" y="2452"/>
                    </a:cubicBezTo>
                    <a:cubicBezTo>
                      <a:pt x="2043938" y="17266"/>
                      <a:pt x="2009125" y="-6437"/>
                      <a:pt x="1980978" y="16525"/>
                    </a:cubicBezTo>
                    <a:cubicBezTo>
                      <a:pt x="1978016" y="18747"/>
                      <a:pt x="1972090" y="22451"/>
                      <a:pt x="1969867" y="17266"/>
                    </a:cubicBezTo>
                    <a:cubicBezTo>
                      <a:pt x="1957275" y="-7918"/>
                      <a:pt x="1934314" y="2452"/>
                      <a:pt x="1915796" y="2452"/>
                    </a:cubicBezTo>
                    <a:cubicBezTo>
                      <a:pt x="1666920" y="2452"/>
                      <a:pt x="1417302" y="3933"/>
                      <a:pt x="1168425" y="3933"/>
                    </a:cubicBezTo>
                    <a:cubicBezTo>
                      <a:pt x="928436" y="3933"/>
                      <a:pt x="688448" y="3933"/>
                      <a:pt x="444015" y="3933"/>
                    </a:cubicBezTo>
                    <a:cubicBezTo>
                      <a:pt x="456608" y="23932"/>
                      <a:pt x="449941" y="41709"/>
                      <a:pt x="431424" y="48376"/>
                    </a:cubicBezTo>
                    <a:cubicBezTo>
                      <a:pt x="426239" y="50598"/>
                      <a:pt x="403276" y="36524"/>
                      <a:pt x="401795" y="22451"/>
                    </a:cubicBezTo>
                    <a:cubicBezTo>
                      <a:pt x="399573" y="970"/>
                      <a:pt x="386981" y="2452"/>
                      <a:pt x="372167" y="2452"/>
                    </a:cubicBezTo>
                    <a:cubicBezTo>
                      <a:pt x="281060" y="3192"/>
                      <a:pt x="189214" y="970"/>
                      <a:pt x="98106" y="3192"/>
                    </a:cubicBezTo>
                    <a:cubicBezTo>
                      <a:pt x="67738" y="3933"/>
                      <a:pt x="29221" y="-15325"/>
                      <a:pt x="9222" y="32821"/>
                    </a:cubicBezTo>
                    <a:cubicBezTo>
                      <a:pt x="4037" y="45413"/>
                      <a:pt x="-4852" y="50598"/>
                      <a:pt x="3296" y="65412"/>
                    </a:cubicBezTo>
                    <a:cubicBezTo>
                      <a:pt x="8481" y="80226"/>
                      <a:pt x="15148" y="89855"/>
                      <a:pt x="33666" y="79485"/>
                    </a:cubicBezTo>
                    <a:close/>
                    <a:moveTo>
                      <a:pt x="905475" y="38006"/>
                    </a:moveTo>
                    <a:cubicBezTo>
                      <a:pt x="913622" y="51338"/>
                      <a:pt x="933622" y="45413"/>
                      <a:pt x="938806" y="59486"/>
                    </a:cubicBezTo>
                    <a:cubicBezTo>
                      <a:pt x="934362" y="69856"/>
                      <a:pt x="928436" y="78744"/>
                      <a:pt x="918808" y="76522"/>
                    </a:cubicBezTo>
                    <a:cubicBezTo>
                      <a:pt x="906215" y="72819"/>
                      <a:pt x="893624" y="64671"/>
                      <a:pt x="892142" y="49857"/>
                    </a:cubicBezTo>
                    <a:cubicBezTo>
                      <a:pt x="892142" y="43931"/>
                      <a:pt x="903252" y="34302"/>
                      <a:pt x="905475" y="38006"/>
                    </a:cubicBezTo>
                    <a:close/>
                    <a:moveTo>
                      <a:pt x="821775" y="32080"/>
                    </a:moveTo>
                    <a:cubicBezTo>
                      <a:pt x="823257" y="15784"/>
                      <a:pt x="835848" y="9118"/>
                      <a:pt x="846218" y="10600"/>
                    </a:cubicBezTo>
                    <a:cubicBezTo>
                      <a:pt x="859551" y="12822"/>
                      <a:pt x="860292" y="29858"/>
                      <a:pt x="862513" y="40228"/>
                    </a:cubicBezTo>
                    <a:cubicBezTo>
                      <a:pt x="865476" y="54301"/>
                      <a:pt x="851403" y="58005"/>
                      <a:pt x="840292" y="59486"/>
                    </a:cubicBezTo>
                    <a:cubicBezTo>
                      <a:pt x="831404" y="60967"/>
                      <a:pt x="821775" y="59486"/>
                      <a:pt x="809183" y="59486"/>
                    </a:cubicBezTo>
                    <a:cubicBezTo>
                      <a:pt x="814368" y="49857"/>
                      <a:pt x="821034" y="40968"/>
                      <a:pt x="821775" y="320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9CB139F-01BC-401F-8A3F-C6BC0E711AB9}"/>
                  </a:ext>
                </a:extLst>
              </p:cNvPr>
              <p:cNvSpPr/>
              <p:nvPr/>
            </p:nvSpPr>
            <p:spPr>
              <a:xfrm>
                <a:off x="11045388" y="2548750"/>
                <a:ext cx="1145228" cy="1950567"/>
              </a:xfrm>
              <a:custGeom>
                <a:avLst/>
                <a:gdLst>
                  <a:gd name="connsiteX0" fmla="*/ 1140685 w 1145228"/>
                  <a:gd name="connsiteY0" fmla="*/ 81028 h 1950567"/>
                  <a:gd name="connsiteX1" fmla="*/ 1059949 w 1145228"/>
                  <a:gd name="connsiteY1" fmla="*/ 86213 h 1950567"/>
                  <a:gd name="connsiteX2" fmla="*/ 1080688 w 1145228"/>
                  <a:gd name="connsiteY2" fmla="*/ 76584 h 1950567"/>
                  <a:gd name="connsiteX3" fmla="*/ 1094022 w 1145228"/>
                  <a:gd name="connsiteY3" fmla="*/ 41771 h 1950567"/>
                  <a:gd name="connsiteX4" fmla="*/ 1001433 w 1145228"/>
                  <a:gd name="connsiteY4" fmla="*/ 291 h 1950567"/>
                  <a:gd name="connsiteX5" fmla="*/ 989582 w 1145228"/>
                  <a:gd name="connsiteY5" fmla="*/ 8439 h 1950567"/>
                  <a:gd name="connsiteX6" fmla="*/ 1026618 w 1145228"/>
                  <a:gd name="connsiteY6" fmla="*/ 76584 h 1950567"/>
                  <a:gd name="connsiteX7" fmla="*/ 1036246 w 1145228"/>
                  <a:gd name="connsiteY7" fmla="*/ 116582 h 1950567"/>
                  <a:gd name="connsiteX8" fmla="*/ 1035506 w 1145228"/>
                  <a:gd name="connsiteY8" fmla="*/ 319535 h 1950567"/>
                  <a:gd name="connsiteX9" fmla="*/ 1036246 w 1145228"/>
                  <a:gd name="connsiteY9" fmla="*/ 1633546 h 1950567"/>
                  <a:gd name="connsiteX10" fmla="*/ 1036246 w 1145228"/>
                  <a:gd name="connsiteY10" fmla="*/ 1633546 h 1950567"/>
                  <a:gd name="connsiteX11" fmla="*/ 1027358 w 1145228"/>
                  <a:gd name="connsiteY11" fmla="*/ 1675025 h 1950567"/>
                  <a:gd name="connsiteX12" fmla="*/ 1027358 w 1145228"/>
                  <a:gd name="connsiteY12" fmla="*/ 1675025 h 1950567"/>
                  <a:gd name="connsiteX13" fmla="*/ 1027358 w 1145228"/>
                  <a:gd name="connsiteY13" fmla="*/ 1675025 h 1950567"/>
                  <a:gd name="connsiteX14" fmla="*/ 709596 w 1145228"/>
                  <a:gd name="connsiteY14" fmla="*/ 1849831 h 1950567"/>
                  <a:gd name="connsiteX15" fmla="*/ 723669 w 1145228"/>
                  <a:gd name="connsiteY15" fmla="*/ 1877978 h 1950567"/>
                  <a:gd name="connsiteX16" fmla="*/ 707373 w 1145228"/>
                  <a:gd name="connsiteY16" fmla="*/ 1887607 h 1950567"/>
                  <a:gd name="connsiteX17" fmla="*/ 687374 w 1145228"/>
                  <a:gd name="connsiteY17" fmla="*/ 1875015 h 1950567"/>
                  <a:gd name="connsiteX18" fmla="*/ 683671 w 1145228"/>
                  <a:gd name="connsiteY18" fmla="*/ 1859461 h 1950567"/>
                  <a:gd name="connsiteX19" fmla="*/ 644413 w 1145228"/>
                  <a:gd name="connsiteY19" fmla="*/ 1872793 h 1950567"/>
                  <a:gd name="connsiteX20" fmla="*/ 650339 w 1145228"/>
                  <a:gd name="connsiteY20" fmla="*/ 1896496 h 1950567"/>
                  <a:gd name="connsiteX21" fmla="*/ 692559 w 1145228"/>
                  <a:gd name="connsiteY21" fmla="*/ 1925383 h 1950567"/>
                  <a:gd name="connsiteX22" fmla="*/ 654043 w 1145228"/>
                  <a:gd name="connsiteY22" fmla="*/ 1918717 h 1950567"/>
                  <a:gd name="connsiteX23" fmla="*/ 610341 w 1145228"/>
                  <a:gd name="connsiteY23" fmla="*/ 1894274 h 1950567"/>
                  <a:gd name="connsiteX24" fmla="*/ 636266 w 1145228"/>
                  <a:gd name="connsiteY24" fmla="*/ 1854276 h 1950567"/>
                  <a:gd name="connsiteX25" fmla="*/ 0 w 1145228"/>
                  <a:gd name="connsiteY25" fmla="*/ 1854276 h 1950567"/>
                  <a:gd name="connsiteX26" fmla="*/ 18518 w 1145228"/>
                  <a:gd name="connsiteY26" fmla="*/ 1903903 h 1950567"/>
                  <a:gd name="connsiteX27" fmla="*/ 32591 w 1145228"/>
                  <a:gd name="connsiteY27" fmla="*/ 1932050 h 1950567"/>
                  <a:gd name="connsiteX28" fmla="*/ 5185 w 1145228"/>
                  <a:gd name="connsiteY28" fmla="*/ 1932790 h 1950567"/>
                  <a:gd name="connsiteX29" fmla="*/ 17777 w 1145228"/>
                  <a:gd name="connsiteY29" fmla="*/ 1949086 h 1950567"/>
                  <a:gd name="connsiteX30" fmla="*/ 128142 w 1145228"/>
                  <a:gd name="connsiteY30" fmla="*/ 1949086 h 1950567"/>
                  <a:gd name="connsiteX31" fmla="*/ 139993 w 1145228"/>
                  <a:gd name="connsiteY31" fmla="*/ 1942419 h 1950567"/>
                  <a:gd name="connsiteX32" fmla="*/ 141475 w 1145228"/>
                  <a:gd name="connsiteY32" fmla="*/ 1900199 h 1950567"/>
                  <a:gd name="connsiteX33" fmla="*/ 149623 w 1145228"/>
                  <a:gd name="connsiteY33" fmla="*/ 1864645 h 1950567"/>
                  <a:gd name="connsiteX34" fmla="*/ 175548 w 1145228"/>
                  <a:gd name="connsiteY34" fmla="*/ 1877237 h 1950567"/>
                  <a:gd name="connsiteX35" fmla="*/ 232581 w 1145228"/>
                  <a:gd name="connsiteY35" fmla="*/ 1883163 h 1950567"/>
                  <a:gd name="connsiteX36" fmla="*/ 285171 w 1145228"/>
                  <a:gd name="connsiteY36" fmla="*/ 1923902 h 1950567"/>
                  <a:gd name="connsiteX37" fmla="*/ 300727 w 1145228"/>
                  <a:gd name="connsiteY37" fmla="*/ 1912791 h 1950567"/>
                  <a:gd name="connsiteX38" fmla="*/ 305171 w 1145228"/>
                  <a:gd name="connsiteY38" fmla="*/ 1891311 h 1950567"/>
                  <a:gd name="connsiteX39" fmla="*/ 329614 w 1145228"/>
                  <a:gd name="connsiteY39" fmla="*/ 1912050 h 1950567"/>
                  <a:gd name="connsiteX40" fmla="*/ 354057 w 1145228"/>
                  <a:gd name="connsiteY40" fmla="*/ 1949086 h 1950567"/>
                  <a:gd name="connsiteX41" fmla="*/ 745890 w 1145228"/>
                  <a:gd name="connsiteY41" fmla="*/ 1949086 h 1950567"/>
                  <a:gd name="connsiteX42" fmla="*/ 766629 w 1145228"/>
                  <a:gd name="connsiteY42" fmla="*/ 1930568 h 1950567"/>
                  <a:gd name="connsiteX43" fmla="*/ 785147 w 1145228"/>
                  <a:gd name="connsiteY43" fmla="*/ 1908347 h 1950567"/>
                  <a:gd name="connsiteX44" fmla="*/ 794036 w 1145228"/>
                  <a:gd name="connsiteY44" fmla="*/ 1920939 h 1950567"/>
                  <a:gd name="connsiteX45" fmla="*/ 822924 w 1145228"/>
                  <a:gd name="connsiteY45" fmla="*/ 1930568 h 1950567"/>
                  <a:gd name="connsiteX46" fmla="*/ 814035 w 1145228"/>
                  <a:gd name="connsiteY46" fmla="*/ 1906125 h 1950567"/>
                  <a:gd name="connsiteX47" fmla="*/ 837738 w 1145228"/>
                  <a:gd name="connsiteY47" fmla="*/ 1918717 h 1950567"/>
                  <a:gd name="connsiteX48" fmla="*/ 815517 w 1145228"/>
                  <a:gd name="connsiteY48" fmla="*/ 1950567 h 1950567"/>
                  <a:gd name="connsiteX49" fmla="*/ 924400 w 1145228"/>
                  <a:gd name="connsiteY49" fmla="*/ 1944642 h 1950567"/>
                  <a:gd name="connsiteX50" fmla="*/ 955509 w 1145228"/>
                  <a:gd name="connsiteY50" fmla="*/ 1932790 h 1950567"/>
                  <a:gd name="connsiteX51" fmla="*/ 1143648 w 1145228"/>
                  <a:gd name="connsiteY51" fmla="*/ 1670581 h 1950567"/>
                  <a:gd name="connsiteX52" fmla="*/ 1143648 w 1145228"/>
                  <a:gd name="connsiteY52" fmla="*/ 171394 h 1950567"/>
                  <a:gd name="connsiteX53" fmla="*/ 1140685 w 1145228"/>
                  <a:gd name="connsiteY53" fmla="*/ 81028 h 1950567"/>
                  <a:gd name="connsiteX54" fmla="*/ 1025136 w 1145228"/>
                  <a:gd name="connsiteY54" fmla="*/ 1812796 h 1950567"/>
                  <a:gd name="connsiteX55" fmla="*/ 1001433 w 1145228"/>
                  <a:gd name="connsiteY55" fmla="*/ 1780205 h 1950567"/>
                  <a:gd name="connsiteX56" fmla="*/ 1011803 w 1145228"/>
                  <a:gd name="connsiteY56" fmla="*/ 1732059 h 1950567"/>
                  <a:gd name="connsiteX57" fmla="*/ 1054764 w 1145228"/>
                  <a:gd name="connsiteY57" fmla="*/ 1766132 h 1950567"/>
                  <a:gd name="connsiteX58" fmla="*/ 1025136 w 1145228"/>
                  <a:gd name="connsiteY58" fmla="*/ 1812796 h 1950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1145228" h="1950567">
                    <a:moveTo>
                      <a:pt x="1140685" y="81028"/>
                    </a:moveTo>
                    <a:cubicBezTo>
                      <a:pt x="1107354" y="118064"/>
                      <a:pt x="1082911" y="119545"/>
                      <a:pt x="1059949" y="86213"/>
                    </a:cubicBezTo>
                    <a:cubicBezTo>
                      <a:pt x="1066615" y="83250"/>
                      <a:pt x="1074022" y="76584"/>
                      <a:pt x="1080688" y="76584"/>
                    </a:cubicBezTo>
                    <a:cubicBezTo>
                      <a:pt x="1116243" y="76584"/>
                      <a:pt x="1095503" y="52881"/>
                      <a:pt x="1094022" y="41771"/>
                    </a:cubicBezTo>
                    <a:cubicBezTo>
                      <a:pt x="1092540" y="29179"/>
                      <a:pt x="1015507" y="-3412"/>
                      <a:pt x="1001433" y="291"/>
                    </a:cubicBezTo>
                    <a:cubicBezTo>
                      <a:pt x="996989" y="1773"/>
                      <a:pt x="989582" y="1032"/>
                      <a:pt x="989582" y="8439"/>
                    </a:cubicBezTo>
                    <a:cubicBezTo>
                      <a:pt x="1002174" y="31401"/>
                      <a:pt x="1014766" y="54363"/>
                      <a:pt x="1026618" y="76584"/>
                    </a:cubicBezTo>
                    <a:cubicBezTo>
                      <a:pt x="1029580" y="89917"/>
                      <a:pt x="1033283" y="103249"/>
                      <a:pt x="1036246" y="116582"/>
                    </a:cubicBezTo>
                    <a:cubicBezTo>
                      <a:pt x="1036246" y="183986"/>
                      <a:pt x="1035506" y="252131"/>
                      <a:pt x="1035506" y="319535"/>
                    </a:cubicBezTo>
                    <a:cubicBezTo>
                      <a:pt x="1035506" y="757292"/>
                      <a:pt x="1036246" y="1195048"/>
                      <a:pt x="1036246" y="1633546"/>
                    </a:cubicBezTo>
                    <a:cubicBezTo>
                      <a:pt x="1036246" y="1633546"/>
                      <a:pt x="1036246" y="1633546"/>
                      <a:pt x="1036246" y="1633546"/>
                    </a:cubicBezTo>
                    <a:cubicBezTo>
                      <a:pt x="1033283" y="1647619"/>
                      <a:pt x="1030321" y="1660952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966620" y="1809833"/>
                      <a:pt x="859218" y="1863905"/>
                      <a:pt x="709596" y="1849831"/>
                    </a:cubicBezTo>
                    <a:cubicBezTo>
                      <a:pt x="719225" y="1860942"/>
                      <a:pt x="724410" y="1868349"/>
                      <a:pt x="723669" y="1877978"/>
                    </a:cubicBezTo>
                    <a:cubicBezTo>
                      <a:pt x="722187" y="1889829"/>
                      <a:pt x="711818" y="1891311"/>
                      <a:pt x="707373" y="1887607"/>
                    </a:cubicBezTo>
                    <a:cubicBezTo>
                      <a:pt x="700707" y="1883163"/>
                      <a:pt x="685152" y="1890570"/>
                      <a:pt x="687374" y="1875015"/>
                    </a:cubicBezTo>
                    <a:cubicBezTo>
                      <a:pt x="688855" y="1868349"/>
                      <a:pt x="699225" y="1859461"/>
                      <a:pt x="683671" y="1859461"/>
                    </a:cubicBezTo>
                    <a:cubicBezTo>
                      <a:pt x="669597" y="1858720"/>
                      <a:pt x="654043" y="1860942"/>
                      <a:pt x="644413" y="1872793"/>
                    </a:cubicBezTo>
                    <a:cubicBezTo>
                      <a:pt x="639229" y="1878719"/>
                      <a:pt x="640710" y="1890570"/>
                      <a:pt x="650339" y="1896496"/>
                    </a:cubicBezTo>
                    <a:cubicBezTo>
                      <a:pt x="664413" y="1906125"/>
                      <a:pt x="678486" y="1915754"/>
                      <a:pt x="692559" y="1925383"/>
                    </a:cubicBezTo>
                    <a:cubicBezTo>
                      <a:pt x="678486" y="1926124"/>
                      <a:pt x="666634" y="1920198"/>
                      <a:pt x="654043" y="1918717"/>
                    </a:cubicBezTo>
                    <a:cubicBezTo>
                      <a:pt x="634785" y="1917235"/>
                      <a:pt x="617007" y="1912050"/>
                      <a:pt x="610341" y="1894274"/>
                    </a:cubicBezTo>
                    <a:cubicBezTo>
                      <a:pt x="602934" y="1873534"/>
                      <a:pt x="622192" y="1865386"/>
                      <a:pt x="636266" y="1854276"/>
                    </a:cubicBezTo>
                    <a:cubicBezTo>
                      <a:pt x="425165" y="1854276"/>
                      <a:pt x="214804" y="1854276"/>
                      <a:pt x="0" y="1854276"/>
                    </a:cubicBezTo>
                    <a:cubicBezTo>
                      <a:pt x="20740" y="1867608"/>
                      <a:pt x="0" y="1892052"/>
                      <a:pt x="18518" y="1903903"/>
                    </a:cubicBezTo>
                    <a:cubicBezTo>
                      <a:pt x="28888" y="1910569"/>
                      <a:pt x="37035" y="1920939"/>
                      <a:pt x="32591" y="1932050"/>
                    </a:cubicBezTo>
                    <a:cubicBezTo>
                      <a:pt x="26666" y="1947604"/>
                      <a:pt x="14074" y="1926124"/>
                      <a:pt x="5185" y="1932790"/>
                    </a:cubicBezTo>
                    <a:cubicBezTo>
                      <a:pt x="3704" y="1942419"/>
                      <a:pt x="4445" y="1949826"/>
                      <a:pt x="17777" y="1949086"/>
                    </a:cubicBezTo>
                    <a:cubicBezTo>
                      <a:pt x="54812" y="1948345"/>
                      <a:pt x="91848" y="1949086"/>
                      <a:pt x="128142" y="1949086"/>
                    </a:cubicBezTo>
                    <a:cubicBezTo>
                      <a:pt x="133327" y="1949086"/>
                      <a:pt x="143697" y="1946864"/>
                      <a:pt x="139993" y="1942419"/>
                    </a:cubicBezTo>
                    <a:cubicBezTo>
                      <a:pt x="128883" y="1926865"/>
                      <a:pt x="152586" y="1915754"/>
                      <a:pt x="141475" y="1900199"/>
                    </a:cubicBezTo>
                    <a:cubicBezTo>
                      <a:pt x="133327" y="1888348"/>
                      <a:pt x="152586" y="1877978"/>
                      <a:pt x="149623" y="1864645"/>
                    </a:cubicBezTo>
                    <a:cubicBezTo>
                      <a:pt x="159252" y="1867608"/>
                      <a:pt x="168881" y="1868349"/>
                      <a:pt x="175548" y="1877237"/>
                    </a:cubicBezTo>
                    <a:cubicBezTo>
                      <a:pt x="195546" y="1869830"/>
                      <a:pt x="211101" y="1868349"/>
                      <a:pt x="232581" y="1883163"/>
                    </a:cubicBezTo>
                    <a:cubicBezTo>
                      <a:pt x="250359" y="1895755"/>
                      <a:pt x="258506" y="1922421"/>
                      <a:pt x="285171" y="1923902"/>
                    </a:cubicBezTo>
                    <a:cubicBezTo>
                      <a:pt x="294801" y="1924643"/>
                      <a:pt x="303689" y="1927605"/>
                      <a:pt x="300727" y="1912791"/>
                    </a:cubicBezTo>
                    <a:cubicBezTo>
                      <a:pt x="299245" y="1904643"/>
                      <a:pt x="284431" y="1893533"/>
                      <a:pt x="305171" y="1891311"/>
                    </a:cubicBezTo>
                    <a:cubicBezTo>
                      <a:pt x="318503" y="1889829"/>
                      <a:pt x="329614" y="1891311"/>
                      <a:pt x="329614" y="1912050"/>
                    </a:cubicBezTo>
                    <a:cubicBezTo>
                      <a:pt x="330355" y="1924643"/>
                      <a:pt x="325170" y="1949086"/>
                      <a:pt x="354057" y="1949086"/>
                    </a:cubicBezTo>
                    <a:cubicBezTo>
                      <a:pt x="484421" y="1948345"/>
                      <a:pt x="615526" y="1948345"/>
                      <a:pt x="745890" y="1949086"/>
                    </a:cubicBezTo>
                    <a:cubicBezTo>
                      <a:pt x="759222" y="1949086"/>
                      <a:pt x="772555" y="1951308"/>
                      <a:pt x="766629" y="1930568"/>
                    </a:cubicBezTo>
                    <a:cubicBezTo>
                      <a:pt x="762185" y="1915013"/>
                      <a:pt x="779222" y="1912050"/>
                      <a:pt x="785147" y="1908347"/>
                    </a:cubicBezTo>
                    <a:cubicBezTo>
                      <a:pt x="800703" y="1899459"/>
                      <a:pt x="787370" y="1918717"/>
                      <a:pt x="794036" y="1920939"/>
                    </a:cubicBezTo>
                    <a:cubicBezTo>
                      <a:pt x="803665" y="1923902"/>
                      <a:pt x="813294" y="1927605"/>
                      <a:pt x="822924" y="1930568"/>
                    </a:cubicBezTo>
                    <a:cubicBezTo>
                      <a:pt x="827368" y="1917976"/>
                      <a:pt x="810331" y="1916495"/>
                      <a:pt x="814035" y="1906125"/>
                    </a:cubicBezTo>
                    <a:cubicBezTo>
                      <a:pt x="826627" y="1901681"/>
                      <a:pt x="833293" y="1907606"/>
                      <a:pt x="837738" y="1918717"/>
                    </a:cubicBezTo>
                    <a:cubicBezTo>
                      <a:pt x="845145" y="1938716"/>
                      <a:pt x="816998" y="1935012"/>
                      <a:pt x="815517" y="1950567"/>
                    </a:cubicBezTo>
                    <a:cubicBezTo>
                      <a:pt x="852552" y="1948345"/>
                      <a:pt x="888105" y="1946864"/>
                      <a:pt x="924400" y="1944642"/>
                    </a:cubicBezTo>
                    <a:cubicBezTo>
                      <a:pt x="934770" y="1940938"/>
                      <a:pt x="945140" y="1936494"/>
                      <a:pt x="955509" y="1932790"/>
                    </a:cubicBezTo>
                    <a:cubicBezTo>
                      <a:pt x="1066615" y="1894274"/>
                      <a:pt x="1143648" y="1787612"/>
                      <a:pt x="1143648" y="1670581"/>
                    </a:cubicBezTo>
                    <a:cubicBezTo>
                      <a:pt x="1143648" y="1170605"/>
                      <a:pt x="1143648" y="671370"/>
                      <a:pt x="1143648" y="171394"/>
                    </a:cubicBezTo>
                    <a:cubicBezTo>
                      <a:pt x="1144389" y="142507"/>
                      <a:pt x="1148092" y="112879"/>
                      <a:pt x="1140685" y="81028"/>
                    </a:cubicBezTo>
                    <a:close/>
                    <a:moveTo>
                      <a:pt x="1025136" y="1812796"/>
                    </a:moveTo>
                    <a:cubicBezTo>
                      <a:pt x="1009581" y="1816500"/>
                      <a:pt x="1002914" y="1797241"/>
                      <a:pt x="1001433" y="1780205"/>
                    </a:cubicBezTo>
                    <a:cubicBezTo>
                      <a:pt x="999951" y="1763169"/>
                      <a:pt x="992544" y="1745392"/>
                      <a:pt x="1011803" y="1732059"/>
                    </a:cubicBezTo>
                    <a:cubicBezTo>
                      <a:pt x="1019951" y="1750577"/>
                      <a:pt x="1052542" y="1738726"/>
                      <a:pt x="1054764" y="1766132"/>
                    </a:cubicBezTo>
                    <a:cubicBezTo>
                      <a:pt x="1056986" y="1789834"/>
                      <a:pt x="1042913" y="1808352"/>
                      <a:pt x="1025136" y="181279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6" name="Graphic 35">
              <a:extLst>
                <a:ext uri="{FF2B5EF4-FFF2-40B4-BE49-F238E27FC236}">
                  <a16:creationId xmlns:a16="http://schemas.microsoft.com/office/drawing/2014/main" id="{C37188C6-BB00-443B-A6BC-8E2DF80AB5D0}"/>
                </a:ext>
              </a:extLst>
            </p:cNvPr>
            <p:cNvGrpSpPr/>
            <p:nvPr/>
          </p:nvGrpSpPr>
          <p:grpSpPr>
            <a:xfrm>
              <a:off x="8777801" y="2476826"/>
              <a:ext cx="3249206" cy="1896531"/>
              <a:chOff x="8777801" y="2476826"/>
              <a:chExt cx="3249206" cy="1896531"/>
            </a:xfrm>
            <a:grpFill/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2D285485-396A-45E4-87A9-D5F565718804}"/>
                  </a:ext>
                </a:extLst>
              </p:cNvPr>
              <p:cNvSpPr/>
              <p:nvPr/>
            </p:nvSpPr>
            <p:spPr>
              <a:xfrm>
                <a:off x="9227835" y="2480011"/>
                <a:ext cx="2799172" cy="1890011"/>
              </a:xfrm>
              <a:custGeom>
                <a:avLst/>
                <a:gdLst>
                  <a:gd name="connsiteX0" fmla="*/ 2798987 w 2799172"/>
                  <a:gd name="connsiteY0" fmla="*/ 231245 h 1890011"/>
                  <a:gd name="connsiteX1" fmla="*/ 2771581 w 2799172"/>
                  <a:gd name="connsiteY1" fmla="*/ 142360 h 1890011"/>
                  <a:gd name="connsiteX2" fmla="*/ 2771581 w 2799172"/>
                  <a:gd name="connsiteY2" fmla="*/ 142360 h 1890011"/>
                  <a:gd name="connsiteX3" fmla="*/ 2771581 w 2799172"/>
                  <a:gd name="connsiteY3" fmla="*/ 142360 h 1890011"/>
                  <a:gd name="connsiteX4" fmla="*/ 2588628 w 2799172"/>
                  <a:gd name="connsiteY4" fmla="*/ 9033 h 1890011"/>
                  <a:gd name="connsiteX5" fmla="*/ 2585665 w 2799172"/>
                  <a:gd name="connsiteY5" fmla="*/ 8292 h 1890011"/>
                  <a:gd name="connsiteX6" fmla="*/ 1949399 w 2799172"/>
                  <a:gd name="connsiteY6" fmla="*/ 6811 h 1890011"/>
                  <a:gd name="connsiteX7" fmla="*/ 1924215 w 2799172"/>
                  <a:gd name="connsiteY7" fmla="*/ 31254 h 1890011"/>
                  <a:gd name="connsiteX8" fmla="*/ 1895327 w 2799172"/>
                  <a:gd name="connsiteY8" fmla="*/ 52735 h 1890011"/>
                  <a:gd name="connsiteX9" fmla="*/ 1878292 w 2799172"/>
                  <a:gd name="connsiteY9" fmla="*/ 40143 h 1890011"/>
                  <a:gd name="connsiteX10" fmla="*/ 1860515 w 2799172"/>
                  <a:gd name="connsiteY10" fmla="*/ 4589 h 1890011"/>
                  <a:gd name="connsiteX11" fmla="*/ 1267210 w 2799172"/>
                  <a:gd name="connsiteY11" fmla="*/ 2367 h 1890011"/>
                  <a:gd name="connsiteX12" fmla="*/ 1250914 w 2799172"/>
                  <a:gd name="connsiteY12" fmla="*/ 3848 h 1890011"/>
                  <a:gd name="connsiteX13" fmla="*/ 1254618 w 2799172"/>
                  <a:gd name="connsiteY13" fmla="*/ 16440 h 1890011"/>
                  <a:gd name="connsiteX14" fmla="*/ 1254618 w 2799172"/>
                  <a:gd name="connsiteY14" fmla="*/ 16440 h 1890011"/>
                  <a:gd name="connsiteX15" fmla="*/ 1227212 w 2799172"/>
                  <a:gd name="connsiteY15" fmla="*/ 17181 h 1890011"/>
                  <a:gd name="connsiteX16" fmla="*/ 1207954 w 2799172"/>
                  <a:gd name="connsiteY16" fmla="*/ 2367 h 1890011"/>
                  <a:gd name="connsiteX17" fmla="*/ 562800 w 2799172"/>
                  <a:gd name="connsiteY17" fmla="*/ 1626 h 1890011"/>
                  <a:gd name="connsiteX18" fmla="*/ 532431 w 2799172"/>
                  <a:gd name="connsiteY18" fmla="*/ 9774 h 1890011"/>
                  <a:gd name="connsiteX19" fmla="*/ 532431 w 2799172"/>
                  <a:gd name="connsiteY19" fmla="*/ 9774 h 1890011"/>
                  <a:gd name="connsiteX20" fmla="*/ 532431 w 2799172"/>
                  <a:gd name="connsiteY20" fmla="*/ 9774 h 1890011"/>
                  <a:gd name="connsiteX21" fmla="*/ 510209 w 2799172"/>
                  <a:gd name="connsiteY21" fmla="*/ 23107 h 1890011"/>
                  <a:gd name="connsiteX22" fmla="*/ 453175 w 2799172"/>
                  <a:gd name="connsiteY22" fmla="*/ 6070 h 1890011"/>
                  <a:gd name="connsiteX23" fmla="*/ 36900 w 2799172"/>
                  <a:gd name="connsiteY23" fmla="*/ 6070 h 1890011"/>
                  <a:gd name="connsiteX24" fmla="*/ 5049 w 2799172"/>
                  <a:gd name="connsiteY24" fmla="*/ 37921 h 1890011"/>
                  <a:gd name="connsiteX25" fmla="*/ 8012 w 2799172"/>
                  <a:gd name="connsiteY25" fmla="*/ 49031 h 1890011"/>
                  <a:gd name="connsiteX26" fmla="*/ 2827 w 2799172"/>
                  <a:gd name="connsiteY26" fmla="*/ 50513 h 1890011"/>
                  <a:gd name="connsiteX27" fmla="*/ 6530 w 2799172"/>
                  <a:gd name="connsiteY27" fmla="*/ 69030 h 1890011"/>
                  <a:gd name="connsiteX28" fmla="*/ 6530 w 2799172"/>
                  <a:gd name="connsiteY28" fmla="*/ 111991 h 1890011"/>
                  <a:gd name="connsiteX29" fmla="*/ 61342 w 2799172"/>
                  <a:gd name="connsiteY29" fmla="*/ 109769 h 1890011"/>
                  <a:gd name="connsiteX30" fmla="*/ 61342 w 2799172"/>
                  <a:gd name="connsiteY30" fmla="*/ 109769 h 1890011"/>
                  <a:gd name="connsiteX31" fmla="*/ 61342 w 2799172"/>
                  <a:gd name="connsiteY31" fmla="*/ 109769 h 1890011"/>
                  <a:gd name="connsiteX32" fmla="*/ 76897 w 2799172"/>
                  <a:gd name="connsiteY32" fmla="*/ 80141 h 1890011"/>
                  <a:gd name="connsiteX33" fmla="*/ 106525 w 2799172"/>
                  <a:gd name="connsiteY33" fmla="*/ 87548 h 1890011"/>
                  <a:gd name="connsiteX34" fmla="*/ 90971 w 2799172"/>
                  <a:gd name="connsiteY34" fmla="*/ 117176 h 1890011"/>
                  <a:gd name="connsiteX35" fmla="*/ 280591 w 2799172"/>
                  <a:gd name="connsiteY35" fmla="*/ 117176 h 1890011"/>
                  <a:gd name="connsiteX36" fmla="*/ 282073 w 2799172"/>
                  <a:gd name="connsiteY36" fmla="*/ 115695 h 1890011"/>
                  <a:gd name="connsiteX37" fmla="*/ 283554 w 2799172"/>
                  <a:gd name="connsiteY37" fmla="*/ 116435 h 1890011"/>
                  <a:gd name="connsiteX38" fmla="*/ 316145 w 2799172"/>
                  <a:gd name="connsiteY38" fmla="*/ 106065 h 1890011"/>
                  <a:gd name="connsiteX39" fmla="*/ 364291 w 2799172"/>
                  <a:gd name="connsiteY39" fmla="*/ 97918 h 1890011"/>
                  <a:gd name="connsiteX40" fmla="*/ 393179 w 2799172"/>
                  <a:gd name="connsiteY40" fmla="*/ 62364 h 1890011"/>
                  <a:gd name="connsiteX41" fmla="*/ 430214 w 2799172"/>
                  <a:gd name="connsiteY41" fmla="*/ 98658 h 1890011"/>
                  <a:gd name="connsiteX42" fmla="*/ 436139 w 2799172"/>
                  <a:gd name="connsiteY42" fmla="*/ 112732 h 1890011"/>
                  <a:gd name="connsiteX43" fmla="*/ 508728 w 2799172"/>
                  <a:gd name="connsiteY43" fmla="*/ 94214 h 1890011"/>
                  <a:gd name="connsiteX44" fmla="*/ 539838 w 2799172"/>
                  <a:gd name="connsiteY44" fmla="*/ 113472 h 1890011"/>
                  <a:gd name="connsiteX45" fmla="*/ 1391648 w 2799172"/>
                  <a:gd name="connsiteY45" fmla="*/ 112732 h 1890011"/>
                  <a:gd name="connsiteX46" fmla="*/ 1415351 w 2799172"/>
                  <a:gd name="connsiteY46" fmla="*/ 102362 h 1890011"/>
                  <a:gd name="connsiteX47" fmla="*/ 1415351 w 2799172"/>
                  <a:gd name="connsiteY47" fmla="*/ 102362 h 1890011"/>
                  <a:gd name="connsiteX48" fmla="*/ 1415351 w 2799172"/>
                  <a:gd name="connsiteY48" fmla="*/ 102362 h 1890011"/>
                  <a:gd name="connsiteX49" fmla="*/ 1449423 w 2799172"/>
                  <a:gd name="connsiteY49" fmla="*/ 86066 h 1890011"/>
                  <a:gd name="connsiteX50" fmla="*/ 1485718 w 2799172"/>
                  <a:gd name="connsiteY50" fmla="*/ 59401 h 1890011"/>
                  <a:gd name="connsiteX51" fmla="*/ 1511643 w 2799172"/>
                  <a:gd name="connsiteY51" fmla="*/ 46809 h 1890011"/>
                  <a:gd name="connsiteX52" fmla="*/ 1524975 w 2799172"/>
                  <a:gd name="connsiteY52" fmla="*/ 86066 h 1890011"/>
                  <a:gd name="connsiteX53" fmla="*/ 1511643 w 2799172"/>
                  <a:gd name="connsiteY53" fmla="*/ 98658 h 1890011"/>
                  <a:gd name="connsiteX54" fmla="*/ 1499792 w 2799172"/>
                  <a:gd name="connsiteY54" fmla="*/ 104584 h 1890011"/>
                  <a:gd name="connsiteX55" fmla="*/ 1514606 w 2799172"/>
                  <a:gd name="connsiteY55" fmla="*/ 112732 h 1890011"/>
                  <a:gd name="connsiteX56" fmla="*/ 1810146 w 2799172"/>
                  <a:gd name="connsiteY56" fmla="*/ 110510 h 1890011"/>
                  <a:gd name="connsiteX57" fmla="*/ 1927918 w 2799172"/>
                  <a:gd name="connsiteY57" fmla="*/ 110510 h 1890011"/>
                  <a:gd name="connsiteX58" fmla="*/ 2005692 w 2799172"/>
                  <a:gd name="connsiteY58" fmla="*/ 109769 h 1890011"/>
                  <a:gd name="connsiteX59" fmla="*/ 2044950 w 2799172"/>
                  <a:gd name="connsiteY59" fmla="*/ 115695 h 1890011"/>
                  <a:gd name="connsiteX60" fmla="*/ 2244941 w 2799172"/>
                  <a:gd name="connsiteY60" fmla="*/ 114213 h 1890011"/>
                  <a:gd name="connsiteX61" fmla="*/ 2362713 w 2799172"/>
                  <a:gd name="connsiteY61" fmla="*/ 109769 h 1890011"/>
                  <a:gd name="connsiteX62" fmla="*/ 2362713 w 2799172"/>
                  <a:gd name="connsiteY62" fmla="*/ 109769 h 1890011"/>
                  <a:gd name="connsiteX63" fmla="*/ 2362713 w 2799172"/>
                  <a:gd name="connsiteY63" fmla="*/ 109769 h 1890011"/>
                  <a:gd name="connsiteX64" fmla="*/ 2510112 w 2799172"/>
                  <a:gd name="connsiteY64" fmla="*/ 111991 h 1890011"/>
                  <a:gd name="connsiteX65" fmla="*/ 2681956 w 2799172"/>
                  <a:gd name="connsiteY65" fmla="*/ 217912 h 1890011"/>
                  <a:gd name="connsiteX66" fmla="*/ 2681956 w 2799172"/>
                  <a:gd name="connsiteY66" fmla="*/ 302352 h 1890011"/>
                  <a:gd name="connsiteX67" fmla="*/ 2683437 w 2799172"/>
                  <a:gd name="connsiteY67" fmla="*/ 881583 h 1890011"/>
                  <a:gd name="connsiteX68" fmla="*/ 2690844 w 2799172"/>
                  <a:gd name="connsiteY68" fmla="*/ 875658 h 1890011"/>
                  <a:gd name="connsiteX69" fmla="*/ 2700474 w 2799172"/>
                  <a:gd name="connsiteY69" fmla="*/ 877139 h 1890011"/>
                  <a:gd name="connsiteX70" fmla="*/ 2716029 w 2799172"/>
                  <a:gd name="connsiteY70" fmla="*/ 874917 h 1890011"/>
                  <a:gd name="connsiteX71" fmla="*/ 2745657 w 2799172"/>
                  <a:gd name="connsiteY71" fmla="*/ 896397 h 1890011"/>
                  <a:gd name="connsiteX72" fmla="*/ 2747879 w 2799172"/>
                  <a:gd name="connsiteY72" fmla="*/ 900101 h 1890011"/>
                  <a:gd name="connsiteX73" fmla="*/ 2730102 w 2799172"/>
                  <a:gd name="connsiteY73" fmla="*/ 937877 h 1890011"/>
                  <a:gd name="connsiteX74" fmla="*/ 2702695 w 2799172"/>
                  <a:gd name="connsiteY74" fmla="*/ 916397 h 1890011"/>
                  <a:gd name="connsiteX75" fmla="*/ 2690844 w 2799172"/>
                  <a:gd name="connsiteY75" fmla="*/ 908249 h 1890011"/>
                  <a:gd name="connsiteX76" fmla="*/ 2684178 w 2799172"/>
                  <a:gd name="connsiteY76" fmla="*/ 887509 h 1890011"/>
                  <a:gd name="connsiteX77" fmla="*/ 2682697 w 2799172"/>
                  <a:gd name="connsiteY77" fmla="*/ 1286008 h 1890011"/>
                  <a:gd name="connsiteX78" fmla="*/ 2689363 w 2799172"/>
                  <a:gd name="connsiteY78" fmla="*/ 1299341 h 1890011"/>
                  <a:gd name="connsiteX79" fmla="*/ 2690104 w 2799172"/>
                  <a:gd name="connsiteY79" fmla="*/ 1284527 h 1890011"/>
                  <a:gd name="connsiteX80" fmla="*/ 2693807 w 2799172"/>
                  <a:gd name="connsiteY80" fmla="*/ 1323043 h 1890011"/>
                  <a:gd name="connsiteX81" fmla="*/ 2686400 w 2799172"/>
                  <a:gd name="connsiteY81" fmla="*/ 1396373 h 1890011"/>
                  <a:gd name="connsiteX82" fmla="*/ 2686400 w 2799172"/>
                  <a:gd name="connsiteY82" fmla="*/ 1650435 h 1890011"/>
                  <a:gd name="connsiteX83" fmla="*/ 2660476 w 2799172"/>
                  <a:gd name="connsiteY83" fmla="*/ 1713395 h 1890011"/>
                  <a:gd name="connsiteX84" fmla="*/ 2635292 w 2799172"/>
                  <a:gd name="connsiteY84" fmla="*/ 1742282 h 1890011"/>
                  <a:gd name="connsiteX85" fmla="*/ 2510854 w 2799172"/>
                  <a:gd name="connsiteY85" fmla="*/ 1776355 h 1890011"/>
                  <a:gd name="connsiteX86" fmla="*/ 2409377 w 2799172"/>
                  <a:gd name="connsiteY86" fmla="*/ 1775614 h 1890011"/>
                  <a:gd name="connsiteX87" fmla="*/ 2381971 w 2799172"/>
                  <a:gd name="connsiteY87" fmla="*/ 1797835 h 1890011"/>
                  <a:gd name="connsiteX88" fmla="*/ 2404933 w 2799172"/>
                  <a:gd name="connsiteY88" fmla="*/ 1819316 h 1890011"/>
                  <a:gd name="connsiteX89" fmla="*/ 2453819 w 2799172"/>
                  <a:gd name="connsiteY89" fmla="*/ 1828945 h 1890011"/>
                  <a:gd name="connsiteX90" fmla="*/ 2458263 w 2799172"/>
                  <a:gd name="connsiteY90" fmla="*/ 1836352 h 1890011"/>
                  <a:gd name="connsiteX91" fmla="*/ 2458263 w 2799172"/>
                  <a:gd name="connsiteY91" fmla="*/ 1836352 h 1890011"/>
                  <a:gd name="connsiteX92" fmla="*/ 2520482 w 2799172"/>
                  <a:gd name="connsiteY92" fmla="*/ 1889683 h 1890011"/>
                  <a:gd name="connsiteX93" fmla="*/ 2550851 w 2799172"/>
                  <a:gd name="connsiteY93" fmla="*/ 1889683 h 1890011"/>
                  <a:gd name="connsiteX94" fmla="*/ 2690104 w 2799172"/>
                  <a:gd name="connsiteY94" fmla="*/ 1837833 h 1890011"/>
                  <a:gd name="connsiteX95" fmla="*/ 2690104 w 2799172"/>
                  <a:gd name="connsiteY95" fmla="*/ 1837833 h 1890011"/>
                  <a:gd name="connsiteX96" fmla="*/ 2690844 w 2799172"/>
                  <a:gd name="connsiteY96" fmla="*/ 1837833 h 1890011"/>
                  <a:gd name="connsiteX97" fmla="*/ 2690844 w 2799172"/>
                  <a:gd name="connsiteY97" fmla="*/ 1837833 h 1890011"/>
                  <a:gd name="connsiteX98" fmla="*/ 2798247 w 2799172"/>
                  <a:gd name="connsiteY98" fmla="*/ 1657842 h 1890011"/>
                  <a:gd name="connsiteX99" fmla="*/ 2798987 w 2799172"/>
                  <a:gd name="connsiteY99" fmla="*/ 231245 h 1890011"/>
                  <a:gd name="connsiteX100" fmla="*/ 725755 w 2799172"/>
                  <a:gd name="connsiteY100" fmla="*/ 62364 h 1890011"/>
                  <a:gd name="connsiteX101" fmla="*/ 690201 w 2799172"/>
                  <a:gd name="connsiteY101" fmla="*/ 46068 h 1890011"/>
                  <a:gd name="connsiteX102" fmla="*/ 705015 w 2799172"/>
                  <a:gd name="connsiteY102" fmla="*/ 22366 h 1890011"/>
                  <a:gd name="connsiteX103" fmla="*/ 777605 w 2799172"/>
                  <a:gd name="connsiteY103" fmla="*/ 25329 h 1890011"/>
                  <a:gd name="connsiteX104" fmla="*/ 725755 w 2799172"/>
                  <a:gd name="connsiteY104" fmla="*/ 62364 h 1890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2799172" h="1890011">
                    <a:moveTo>
                      <a:pt x="2798987" y="231245"/>
                    </a:moveTo>
                    <a:cubicBezTo>
                      <a:pt x="2798987" y="198654"/>
                      <a:pt x="2790099" y="169025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29362" y="72734"/>
                      <a:pt x="2673809" y="20884"/>
                      <a:pt x="2588628" y="9033"/>
                    </a:cubicBezTo>
                    <a:cubicBezTo>
                      <a:pt x="2584183" y="8292"/>
                      <a:pt x="2590109" y="8292"/>
                      <a:pt x="2585665" y="8292"/>
                    </a:cubicBezTo>
                    <a:cubicBezTo>
                      <a:pt x="2373823" y="5330"/>
                      <a:pt x="2161241" y="8292"/>
                      <a:pt x="1949399" y="6811"/>
                    </a:cubicBezTo>
                    <a:cubicBezTo>
                      <a:pt x="1930141" y="6811"/>
                      <a:pt x="1927178" y="17181"/>
                      <a:pt x="1924215" y="31254"/>
                    </a:cubicBezTo>
                    <a:cubicBezTo>
                      <a:pt x="1917548" y="41624"/>
                      <a:pt x="1907179" y="48290"/>
                      <a:pt x="1895327" y="52735"/>
                    </a:cubicBezTo>
                    <a:cubicBezTo>
                      <a:pt x="1884217" y="57179"/>
                      <a:pt x="1875329" y="56438"/>
                      <a:pt x="1878292" y="40143"/>
                    </a:cubicBezTo>
                    <a:cubicBezTo>
                      <a:pt x="1896069" y="6070"/>
                      <a:pt x="1896069" y="4589"/>
                      <a:pt x="1860515" y="4589"/>
                    </a:cubicBezTo>
                    <a:cubicBezTo>
                      <a:pt x="1662747" y="3848"/>
                      <a:pt x="1464978" y="3107"/>
                      <a:pt x="1267210" y="2367"/>
                    </a:cubicBezTo>
                    <a:cubicBezTo>
                      <a:pt x="1261284" y="2367"/>
                      <a:pt x="1254618" y="885"/>
                      <a:pt x="1250914" y="3848"/>
                    </a:cubicBezTo>
                    <a:cubicBezTo>
                      <a:pt x="1245730" y="7552"/>
                      <a:pt x="1247952" y="13477"/>
                      <a:pt x="1254618" y="16440"/>
                    </a:cubicBezTo>
                    <a:cubicBezTo>
                      <a:pt x="1254618" y="16440"/>
                      <a:pt x="1254618" y="16440"/>
                      <a:pt x="1254618" y="16440"/>
                    </a:cubicBezTo>
                    <a:cubicBezTo>
                      <a:pt x="1245730" y="36439"/>
                      <a:pt x="1236841" y="37921"/>
                      <a:pt x="1227212" y="17181"/>
                    </a:cubicBezTo>
                    <a:cubicBezTo>
                      <a:pt x="1236841" y="-8744"/>
                      <a:pt x="1215361" y="2367"/>
                      <a:pt x="1207954" y="2367"/>
                    </a:cubicBezTo>
                    <a:cubicBezTo>
                      <a:pt x="993149" y="1626"/>
                      <a:pt x="778345" y="1626"/>
                      <a:pt x="562800" y="1626"/>
                    </a:cubicBezTo>
                    <a:cubicBezTo>
                      <a:pt x="552430" y="1626"/>
                      <a:pt x="539838" y="-2818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21320" y="8292"/>
                      <a:pt x="521320" y="25329"/>
                      <a:pt x="510209" y="23107"/>
                    </a:cubicBezTo>
                    <a:cubicBezTo>
                      <a:pt x="490951" y="18662"/>
                      <a:pt x="475397" y="6070"/>
                      <a:pt x="453175" y="6070"/>
                    </a:cubicBezTo>
                    <a:cubicBezTo>
                      <a:pt x="314664" y="7552"/>
                      <a:pt x="175411" y="7552"/>
                      <a:pt x="36900" y="6070"/>
                    </a:cubicBezTo>
                    <a:cubicBezTo>
                      <a:pt x="11716" y="6070"/>
                      <a:pt x="605" y="12737"/>
                      <a:pt x="5049" y="37921"/>
                    </a:cubicBezTo>
                    <a:cubicBezTo>
                      <a:pt x="5790" y="41624"/>
                      <a:pt x="6530" y="45328"/>
                      <a:pt x="8012" y="49031"/>
                    </a:cubicBezTo>
                    <a:cubicBezTo>
                      <a:pt x="6530" y="49772"/>
                      <a:pt x="4309" y="49772"/>
                      <a:pt x="2827" y="50513"/>
                    </a:cubicBezTo>
                    <a:cubicBezTo>
                      <a:pt x="5049" y="56438"/>
                      <a:pt x="9493" y="62364"/>
                      <a:pt x="6530" y="69030"/>
                    </a:cubicBezTo>
                    <a:cubicBezTo>
                      <a:pt x="605" y="83844"/>
                      <a:pt x="-4580" y="104584"/>
                      <a:pt x="6530" y="111991"/>
                    </a:cubicBezTo>
                    <a:cubicBezTo>
                      <a:pt x="21344" y="121620"/>
                      <a:pt x="43565" y="123102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56158" y="94214"/>
                      <a:pt x="66528" y="80882"/>
                      <a:pt x="76897" y="80141"/>
                    </a:cubicBezTo>
                    <a:cubicBezTo>
                      <a:pt x="84304" y="79400"/>
                      <a:pt x="100600" y="79400"/>
                      <a:pt x="106525" y="87548"/>
                    </a:cubicBezTo>
                    <a:cubicBezTo>
                      <a:pt x="116895" y="100881"/>
                      <a:pt x="96156" y="103103"/>
                      <a:pt x="90971" y="117176"/>
                    </a:cubicBezTo>
                    <a:cubicBezTo>
                      <a:pt x="156153" y="117176"/>
                      <a:pt x="218372" y="117176"/>
                      <a:pt x="280591" y="117176"/>
                    </a:cubicBezTo>
                    <a:cubicBezTo>
                      <a:pt x="280591" y="117176"/>
                      <a:pt x="282073" y="115695"/>
                      <a:pt x="282073" y="115695"/>
                    </a:cubicBezTo>
                    <a:lnTo>
                      <a:pt x="283554" y="116435"/>
                    </a:lnTo>
                    <a:cubicBezTo>
                      <a:pt x="285776" y="87548"/>
                      <a:pt x="295405" y="83844"/>
                      <a:pt x="316145" y="106065"/>
                    </a:cubicBezTo>
                    <a:cubicBezTo>
                      <a:pt x="331700" y="122361"/>
                      <a:pt x="362068" y="116435"/>
                      <a:pt x="364291" y="97918"/>
                    </a:cubicBezTo>
                    <a:cubicBezTo>
                      <a:pt x="366513" y="78659"/>
                      <a:pt x="367254" y="61623"/>
                      <a:pt x="393179" y="62364"/>
                    </a:cubicBezTo>
                    <a:cubicBezTo>
                      <a:pt x="417621" y="63105"/>
                      <a:pt x="425028" y="80141"/>
                      <a:pt x="430214" y="98658"/>
                    </a:cubicBezTo>
                    <a:cubicBezTo>
                      <a:pt x="431695" y="103843"/>
                      <a:pt x="425770" y="113472"/>
                      <a:pt x="436139" y="112732"/>
                    </a:cubicBezTo>
                    <a:cubicBezTo>
                      <a:pt x="461323" y="111991"/>
                      <a:pt x="488730" y="116435"/>
                      <a:pt x="508728" y="94214"/>
                    </a:cubicBezTo>
                    <a:cubicBezTo>
                      <a:pt x="517616" y="102362"/>
                      <a:pt x="522061" y="113472"/>
                      <a:pt x="539838" y="113472"/>
                    </a:cubicBezTo>
                    <a:cubicBezTo>
                      <a:pt x="823528" y="111991"/>
                      <a:pt x="1107959" y="112732"/>
                      <a:pt x="1391648" y="112732"/>
                    </a:cubicBezTo>
                    <a:cubicBezTo>
                      <a:pt x="1399797" y="112732"/>
                      <a:pt x="1413129" y="118657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22018" y="87548"/>
                      <a:pt x="1438313" y="91251"/>
                      <a:pt x="1449423" y="86066"/>
                    </a:cubicBezTo>
                    <a:cubicBezTo>
                      <a:pt x="1462756" y="79400"/>
                      <a:pt x="1491643" y="91992"/>
                      <a:pt x="1485718" y="59401"/>
                    </a:cubicBezTo>
                    <a:cubicBezTo>
                      <a:pt x="1498310" y="63105"/>
                      <a:pt x="1499792" y="38661"/>
                      <a:pt x="1511643" y="46809"/>
                    </a:cubicBezTo>
                    <a:cubicBezTo>
                      <a:pt x="1524975" y="54957"/>
                      <a:pt x="1527938" y="70512"/>
                      <a:pt x="1524975" y="86066"/>
                    </a:cubicBezTo>
                    <a:cubicBezTo>
                      <a:pt x="1524234" y="92733"/>
                      <a:pt x="1528678" y="107547"/>
                      <a:pt x="1511643" y="98658"/>
                    </a:cubicBezTo>
                    <a:cubicBezTo>
                      <a:pt x="1505717" y="95696"/>
                      <a:pt x="1499792" y="97918"/>
                      <a:pt x="1499792" y="104584"/>
                    </a:cubicBezTo>
                    <a:cubicBezTo>
                      <a:pt x="1499792" y="114213"/>
                      <a:pt x="1508680" y="112732"/>
                      <a:pt x="1514606" y="112732"/>
                    </a:cubicBezTo>
                    <a:cubicBezTo>
                      <a:pt x="1613119" y="111991"/>
                      <a:pt x="1711633" y="111250"/>
                      <a:pt x="1810146" y="110510"/>
                    </a:cubicBezTo>
                    <a:cubicBezTo>
                      <a:pt x="1849404" y="119398"/>
                      <a:pt x="1888662" y="111991"/>
                      <a:pt x="1927918" y="110510"/>
                    </a:cubicBezTo>
                    <a:cubicBezTo>
                      <a:pt x="1953843" y="114213"/>
                      <a:pt x="1979768" y="114954"/>
                      <a:pt x="2005692" y="109769"/>
                    </a:cubicBezTo>
                    <a:cubicBezTo>
                      <a:pt x="2018285" y="112732"/>
                      <a:pt x="2030877" y="115695"/>
                      <a:pt x="2044950" y="115695"/>
                    </a:cubicBezTo>
                    <a:cubicBezTo>
                      <a:pt x="2111614" y="114213"/>
                      <a:pt x="2178277" y="117176"/>
                      <a:pt x="2244941" y="114213"/>
                    </a:cubicBezTo>
                    <a:cubicBezTo>
                      <a:pt x="2284197" y="112732"/>
                      <a:pt x="2324196" y="121620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411599" y="116435"/>
                      <a:pt x="2461226" y="113472"/>
                      <a:pt x="2510112" y="111991"/>
                    </a:cubicBezTo>
                    <a:cubicBezTo>
                      <a:pt x="2591590" y="109769"/>
                      <a:pt x="2650106" y="141619"/>
                      <a:pt x="2681956" y="217912"/>
                    </a:cubicBezTo>
                    <a:cubicBezTo>
                      <a:pt x="2681956" y="246059"/>
                      <a:pt x="2681956" y="274205"/>
                      <a:pt x="2681956" y="302352"/>
                    </a:cubicBezTo>
                    <a:cubicBezTo>
                      <a:pt x="2682697" y="495676"/>
                      <a:pt x="2682697" y="689000"/>
                      <a:pt x="2683437" y="881583"/>
                    </a:cubicBezTo>
                    <a:cubicBezTo>
                      <a:pt x="2688623" y="882324"/>
                      <a:pt x="2690844" y="880102"/>
                      <a:pt x="2690844" y="875658"/>
                    </a:cubicBezTo>
                    <a:cubicBezTo>
                      <a:pt x="2693067" y="877139"/>
                      <a:pt x="2696770" y="877880"/>
                      <a:pt x="2700474" y="877139"/>
                    </a:cubicBezTo>
                    <a:cubicBezTo>
                      <a:pt x="2706399" y="874917"/>
                      <a:pt x="2711584" y="874917"/>
                      <a:pt x="2716029" y="874917"/>
                    </a:cubicBezTo>
                    <a:cubicBezTo>
                      <a:pt x="2725658" y="883065"/>
                      <a:pt x="2733065" y="895657"/>
                      <a:pt x="2745657" y="896397"/>
                    </a:cubicBezTo>
                    <a:cubicBezTo>
                      <a:pt x="2746397" y="897879"/>
                      <a:pt x="2747138" y="898620"/>
                      <a:pt x="2747879" y="900101"/>
                    </a:cubicBezTo>
                    <a:cubicBezTo>
                      <a:pt x="2753804" y="918619"/>
                      <a:pt x="2746397" y="931211"/>
                      <a:pt x="2730102" y="937877"/>
                    </a:cubicBezTo>
                    <a:cubicBezTo>
                      <a:pt x="2710844" y="945284"/>
                      <a:pt x="2710103" y="926026"/>
                      <a:pt x="2702695" y="916397"/>
                    </a:cubicBezTo>
                    <a:cubicBezTo>
                      <a:pt x="2699733" y="912693"/>
                      <a:pt x="2696770" y="906027"/>
                      <a:pt x="2690844" y="908249"/>
                    </a:cubicBezTo>
                    <a:cubicBezTo>
                      <a:pt x="2689363" y="900842"/>
                      <a:pt x="2690844" y="892694"/>
                      <a:pt x="2684178" y="887509"/>
                    </a:cubicBezTo>
                    <a:cubicBezTo>
                      <a:pt x="2683437" y="1020095"/>
                      <a:pt x="2682697" y="1153422"/>
                      <a:pt x="2682697" y="1286008"/>
                    </a:cubicBezTo>
                    <a:cubicBezTo>
                      <a:pt x="2682697" y="1291934"/>
                      <a:pt x="2682697" y="1297119"/>
                      <a:pt x="2689363" y="1299341"/>
                    </a:cubicBezTo>
                    <a:cubicBezTo>
                      <a:pt x="2689363" y="1294156"/>
                      <a:pt x="2690104" y="1289712"/>
                      <a:pt x="2690104" y="1284527"/>
                    </a:cubicBezTo>
                    <a:cubicBezTo>
                      <a:pt x="2695288" y="1297119"/>
                      <a:pt x="2698992" y="1309711"/>
                      <a:pt x="2693807" y="1323043"/>
                    </a:cubicBezTo>
                    <a:cubicBezTo>
                      <a:pt x="2684178" y="1347487"/>
                      <a:pt x="2686400" y="1371930"/>
                      <a:pt x="2686400" y="1396373"/>
                    </a:cubicBezTo>
                    <a:cubicBezTo>
                      <a:pt x="2686400" y="1480814"/>
                      <a:pt x="2685660" y="1565995"/>
                      <a:pt x="2686400" y="1650435"/>
                    </a:cubicBezTo>
                    <a:cubicBezTo>
                      <a:pt x="2686400" y="1675619"/>
                      <a:pt x="2680474" y="1697099"/>
                      <a:pt x="2660476" y="1713395"/>
                    </a:cubicBezTo>
                    <a:cubicBezTo>
                      <a:pt x="2652328" y="1723024"/>
                      <a:pt x="2643439" y="1732653"/>
                      <a:pt x="2635292" y="1742282"/>
                    </a:cubicBezTo>
                    <a:cubicBezTo>
                      <a:pt x="2596775" y="1763022"/>
                      <a:pt x="2557518" y="1780058"/>
                      <a:pt x="2510854" y="1776355"/>
                    </a:cubicBezTo>
                    <a:cubicBezTo>
                      <a:pt x="2477522" y="1773392"/>
                      <a:pt x="2443449" y="1777095"/>
                      <a:pt x="2409377" y="1775614"/>
                    </a:cubicBezTo>
                    <a:cubicBezTo>
                      <a:pt x="2390859" y="1774873"/>
                      <a:pt x="2384934" y="1786725"/>
                      <a:pt x="2381971" y="1797835"/>
                    </a:cubicBezTo>
                    <a:cubicBezTo>
                      <a:pt x="2378267" y="1813390"/>
                      <a:pt x="2392341" y="1817094"/>
                      <a:pt x="2404933" y="1819316"/>
                    </a:cubicBezTo>
                    <a:cubicBezTo>
                      <a:pt x="2421228" y="1823019"/>
                      <a:pt x="2437524" y="1825982"/>
                      <a:pt x="2453819" y="1828945"/>
                    </a:cubicBezTo>
                    <a:cubicBezTo>
                      <a:pt x="2455301" y="1831167"/>
                      <a:pt x="2456782" y="1834130"/>
                      <a:pt x="2458263" y="1836352"/>
                    </a:cubicBezTo>
                    <a:cubicBezTo>
                      <a:pt x="2458263" y="1836352"/>
                      <a:pt x="2458263" y="1836352"/>
                      <a:pt x="2458263" y="1836352"/>
                    </a:cubicBezTo>
                    <a:cubicBezTo>
                      <a:pt x="2467892" y="1889683"/>
                      <a:pt x="2467892" y="1889683"/>
                      <a:pt x="2520482" y="1889683"/>
                    </a:cubicBezTo>
                    <a:cubicBezTo>
                      <a:pt x="2530852" y="1889683"/>
                      <a:pt x="2541222" y="1890423"/>
                      <a:pt x="2550851" y="1889683"/>
                    </a:cubicBezTo>
                    <a:cubicBezTo>
                      <a:pt x="2601219" y="1883757"/>
                      <a:pt x="2650106" y="1872647"/>
                      <a:pt x="2690104" y="1837833"/>
                    </a:cubicBezTo>
                    <a:cubicBezTo>
                      <a:pt x="2690104" y="1837833"/>
                      <a:pt x="2690104" y="1837833"/>
                      <a:pt x="2690104" y="1837833"/>
                    </a:cubicBezTo>
                    <a:lnTo>
                      <a:pt x="2690844" y="1837833"/>
                    </a:lnTo>
                    <a:cubicBezTo>
                      <a:pt x="2690844" y="1837833"/>
                      <a:pt x="2690844" y="1837833"/>
                      <a:pt x="2690844" y="1837833"/>
                    </a:cubicBezTo>
                    <a:cubicBezTo>
                      <a:pt x="2756767" y="1796354"/>
                      <a:pt x="2797506" y="1736357"/>
                      <a:pt x="2798247" y="1657842"/>
                    </a:cubicBezTo>
                    <a:cubicBezTo>
                      <a:pt x="2799729" y="1183791"/>
                      <a:pt x="2798987" y="707518"/>
                      <a:pt x="2798987" y="231245"/>
                    </a:cubicBezTo>
                    <a:close/>
                    <a:moveTo>
                      <a:pt x="725755" y="62364"/>
                    </a:moveTo>
                    <a:cubicBezTo>
                      <a:pt x="710200" y="69771"/>
                      <a:pt x="698349" y="59401"/>
                      <a:pt x="690201" y="46068"/>
                    </a:cubicBezTo>
                    <a:cubicBezTo>
                      <a:pt x="680571" y="29773"/>
                      <a:pt x="699089" y="29773"/>
                      <a:pt x="705015" y="22366"/>
                    </a:cubicBezTo>
                    <a:cubicBezTo>
                      <a:pt x="730199" y="2367"/>
                      <a:pt x="753161" y="20884"/>
                      <a:pt x="777605" y="25329"/>
                    </a:cubicBezTo>
                    <a:cubicBezTo>
                      <a:pt x="767975" y="48290"/>
                      <a:pt x="745013" y="53475"/>
                      <a:pt x="725755" y="6236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759E3E2B-D743-4C85-A54A-DF54EC5C808E}"/>
                  </a:ext>
                </a:extLst>
              </p:cNvPr>
              <p:cNvSpPr/>
              <p:nvPr/>
            </p:nvSpPr>
            <p:spPr>
              <a:xfrm>
                <a:off x="8779033" y="2476826"/>
                <a:ext cx="439777" cy="120613"/>
              </a:xfrm>
              <a:custGeom>
                <a:avLst/>
                <a:gdLst>
                  <a:gd name="connsiteX0" fmla="*/ 1281 w 439777"/>
                  <a:gd name="connsiteY0" fmla="*/ 84067 h 120613"/>
                  <a:gd name="connsiteX1" fmla="*/ 37576 w 439777"/>
                  <a:gd name="connsiteY1" fmla="*/ 120362 h 120613"/>
                  <a:gd name="connsiteX2" fmla="*/ 130164 w 439777"/>
                  <a:gd name="connsiteY2" fmla="*/ 109251 h 120613"/>
                  <a:gd name="connsiteX3" fmla="*/ 225714 w 439777"/>
                  <a:gd name="connsiteY3" fmla="*/ 118140 h 120613"/>
                  <a:gd name="connsiteX4" fmla="*/ 394595 w 439777"/>
                  <a:gd name="connsiteY4" fmla="*/ 120362 h 120613"/>
                  <a:gd name="connsiteX5" fmla="*/ 439778 w 439777"/>
                  <a:gd name="connsiteY5" fmla="*/ 115177 h 120613"/>
                  <a:gd name="connsiteX6" fmla="*/ 416076 w 439777"/>
                  <a:gd name="connsiteY6" fmla="*/ 65550 h 120613"/>
                  <a:gd name="connsiteX7" fmla="*/ 381262 w 439777"/>
                  <a:gd name="connsiteY7" fmla="*/ 12960 h 120613"/>
                  <a:gd name="connsiteX8" fmla="*/ 336079 w 439777"/>
                  <a:gd name="connsiteY8" fmla="*/ 4071 h 120613"/>
                  <a:gd name="connsiteX9" fmla="*/ 324969 w 439777"/>
                  <a:gd name="connsiteY9" fmla="*/ 8516 h 120613"/>
                  <a:gd name="connsiteX10" fmla="*/ 300526 w 439777"/>
                  <a:gd name="connsiteY10" fmla="*/ 11478 h 120613"/>
                  <a:gd name="connsiteX11" fmla="*/ 282749 w 439777"/>
                  <a:gd name="connsiteY11" fmla="*/ 4071 h 120613"/>
                  <a:gd name="connsiteX12" fmla="*/ 70166 w 439777"/>
                  <a:gd name="connsiteY12" fmla="*/ 5553 h 120613"/>
                  <a:gd name="connsiteX13" fmla="*/ 5725 w 439777"/>
                  <a:gd name="connsiteY13" fmla="*/ 12960 h 120613"/>
                  <a:gd name="connsiteX14" fmla="*/ 1281 w 439777"/>
                  <a:gd name="connsiteY14" fmla="*/ 84067 h 120613"/>
                  <a:gd name="connsiteX15" fmla="*/ 187938 w 439777"/>
                  <a:gd name="connsiteY15" fmla="*/ 64068 h 120613"/>
                  <a:gd name="connsiteX16" fmla="*/ 202012 w 439777"/>
                  <a:gd name="connsiteY16" fmla="*/ 87030 h 120613"/>
                  <a:gd name="connsiteX17" fmla="*/ 191642 w 439777"/>
                  <a:gd name="connsiteY17" fmla="*/ 101104 h 120613"/>
                  <a:gd name="connsiteX18" fmla="*/ 179050 w 439777"/>
                  <a:gd name="connsiteY18" fmla="*/ 75920 h 120613"/>
                  <a:gd name="connsiteX19" fmla="*/ 187938 w 439777"/>
                  <a:gd name="connsiteY19" fmla="*/ 64068 h 12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39777" h="120613">
                    <a:moveTo>
                      <a:pt x="1281" y="84067"/>
                    </a:moveTo>
                    <a:cubicBezTo>
                      <a:pt x="-1682" y="112214"/>
                      <a:pt x="10169" y="118140"/>
                      <a:pt x="37576" y="120362"/>
                    </a:cubicBezTo>
                    <a:cubicBezTo>
                      <a:pt x="70166" y="123325"/>
                      <a:pt x="99794" y="98882"/>
                      <a:pt x="130164" y="109251"/>
                    </a:cubicBezTo>
                    <a:cubicBezTo>
                      <a:pt x="162014" y="121103"/>
                      <a:pt x="193864" y="117399"/>
                      <a:pt x="225714" y="118140"/>
                    </a:cubicBezTo>
                    <a:cubicBezTo>
                      <a:pt x="282008" y="119621"/>
                      <a:pt x="338302" y="119621"/>
                      <a:pt x="394595" y="120362"/>
                    </a:cubicBezTo>
                    <a:cubicBezTo>
                      <a:pt x="409409" y="118881"/>
                      <a:pt x="424223" y="117399"/>
                      <a:pt x="439778" y="115177"/>
                    </a:cubicBezTo>
                    <a:cubicBezTo>
                      <a:pt x="433853" y="95919"/>
                      <a:pt x="395336" y="95178"/>
                      <a:pt x="416076" y="65550"/>
                    </a:cubicBezTo>
                    <a:cubicBezTo>
                      <a:pt x="405706" y="47032"/>
                      <a:pt x="408669" y="17404"/>
                      <a:pt x="381262" y="12960"/>
                    </a:cubicBezTo>
                    <a:cubicBezTo>
                      <a:pt x="365707" y="10738"/>
                      <a:pt x="350153" y="11478"/>
                      <a:pt x="336079" y="4071"/>
                    </a:cubicBezTo>
                    <a:cubicBezTo>
                      <a:pt x="333116" y="2590"/>
                      <a:pt x="324969" y="6293"/>
                      <a:pt x="324969" y="8516"/>
                    </a:cubicBezTo>
                    <a:cubicBezTo>
                      <a:pt x="319044" y="35181"/>
                      <a:pt x="309414" y="21108"/>
                      <a:pt x="300526" y="11478"/>
                    </a:cubicBezTo>
                    <a:cubicBezTo>
                      <a:pt x="295340" y="5553"/>
                      <a:pt x="289415" y="4071"/>
                      <a:pt x="282749" y="4071"/>
                    </a:cubicBezTo>
                    <a:cubicBezTo>
                      <a:pt x="211641" y="4071"/>
                      <a:pt x="140533" y="2590"/>
                      <a:pt x="70166" y="5553"/>
                    </a:cubicBezTo>
                    <a:cubicBezTo>
                      <a:pt x="48686" y="6293"/>
                      <a:pt x="18317" y="-11484"/>
                      <a:pt x="5725" y="12960"/>
                    </a:cubicBezTo>
                    <a:cubicBezTo>
                      <a:pt x="-5386" y="32959"/>
                      <a:pt x="3503" y="60365"/>
                      <a:pt x="1281" y="84067"/>
                    </a:cubicBezTo>
                    <a:close/>
                    <a:moveTo>
                      <a:pt x="187938" y="64068"/>
                    </a:moveTo>
                    <a:cubicBezTo>
                      <a:pt x="204234" y="63328"/>
                      <a:pt x="197568" y="78142"/>
                      <a:pt x="202012" y="87030"/>
                    </a:cubicBezTo>
                    <a:cubicBezTo>
                      <a:pt x="204975" y="95919"/>
                      <a:pt x="201271" y="101844"/>
                      <a:pt x="191642" y="101104"/>
                    </a:cubicBezTo>
                    <a:cubicBezTo>
                      <a:pt x="174606" y="100363"/>
                      <a:pt x="184975" y="84067"/>
                      <a:pt x="179050" y="75920"/>
                    </a:cubicBezTo>
                    <a:cubicBezTo>
                      <a:pt x="171643" y="66290"/>
                      <a:pt x="182754" y="64068"/>
                      <a:pt x="187938" y="6406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7D7F888-0A63-44F0-9827-BF914D9BF547}"/>
                  </a:ext>
                </a:extLst>
              </p:cNvPr>
              <p:cNvSpPr/>
              <p:nvPr/>
            </p:nvSpPr>
            <p:spPr>
              <a:xfrm>
                <a:off x="10343201" y="4256718"/>
                <a:ext cx="1311047" cy="116639"/>
              </a:xfrm>
              <a:custGeom>
                <a:avLst/>
                <a:gdLst>
                  <a:gd name="connsiteX0" fmla="*/ 1273272 w 1311047"/>
                  <a:gd name="connsiteY0" fmla="*/ 86311 h 116639"/>
                  <a:gd name="connsiteX1" fmla="*/ 1225866 w 1311047"/>
                  <a:gd name="connsiteY1" fmla="*/ 43350 h 116639"/>
                  <a:gd name="connsiteX2" fmla="*/ 1230310 w 1311047"/>
                  <a:gd name="connsiteY2" fmla="*/ 32239 h 116639"/>
                  <a:gd name="connsiteX3" fmla="*/ 1244384 w 1311047"/>
                  <a:gd name="connsiteY3" fmla="*/ 9278 h 116639"/>
                  <a:gd name="connsiteX4" fmla="*/ 1215496 w 1311047"/>
                  <a:gd name="connsiteY4" fmla="*/ 4833 h 116639"/>
                  <a:gd name="connsiteX5" fmla="*/ 1192535 w 1311047"/>
                  <a:gd name="connsiteY5" fmla="*/ 2611 h 116639"/>
                  <a:gd name="connsiteX6" fmla="*/ 1204386 w 1311047"/>
                  <a:gd name="connsiteY6" fmla="*/ 10018 h 116639"/>
                  <a:gd name="connsiteX7" fmla="*/ 1194756 w 1311047"/>
                  <a:gd name="connsiteY7" fmla="*/ 15944 h 116639"/>
                  <a:gd name="connsiteX8" fmla="*/ 1134759 w 1311047"/>
                  <a:gd name="connsiteY8" fmla="*/ 389 h 116639"/>
                  <a:gd name="connsiteX9" fmla="*/ 1014025 w 1311047"/>
                  <a:gd name="connsiteY9" fmla="*/ 1130 h 116639"/>
                  <a:gd name="connsiteX10" fmla="*/ 62219 w 1311047"/>
                  <a:gd name="connsiteY10" fmla="*/ 1130 h 116639"/>
                  <a:gd name="connsiteX11" fmla="*/ 0 w 1311047"/>
                  <a:gd name="connsiteY11" fmla="*/ 1130 h 116639"/>
                  <a:gd name="connsiteX12" fmla="*/ 37776 w 1311047"/>
                  <a:gd name="connsiteY12" fmla="*/ 29277 h 116639"/>
                  <a:gd name="connsiteX13" fmla="*/ 74070 w 1311047"/>
                  <a:gd name="connsiteY13" fmla="*/ 90755 h 116639"/>
                  <a:gd name="connsiteX14" fmla="*/ 91848 w 1311047"/>
                  <a:gd name="connsiteY14" fmla="*/ 114458 h 116639"/>
                  <a:gd name="connsiteX15" fmla="*/ 369612 w 1311047"/>
                  <a:gd name="connsiteY15" fmla="*/ 115198 h 116639"/>
                  <a:gd name="connsiteX16" fmla="*/ 502939 w 1311047"/>
                  <a:gd name="connsiteY16" fmla="*/ 113717 h 116639"/>
                  <a:gd name="connsiteX17" fmla="*/ 610341 w 1311047"/>
                  <a:gd name="connsiteY17" fmla="*/ 115939 h 116639"/>
                  <a:gd name="connsiteX18" fmla="*/ 628117 w 1311047"/>
                  <a:gd name="connsiteY18" fmla="*/ 112976 h 116639"/>
                  <a:gd name="connsiteX19" fmla="*/ 651820 w 1311047"/>
                  <a:gd name="connsiteY19" fmla="*/ 110013 h 116639"/>
                  <a:gd name="connsiteX20" fmla="*/ 687373 w 1311047"/>
                  <a:gd name="connsiteY20" fmla="*/ 115939 h 116639"/>
                  <a:gd name="connsiteX21" fmla="*/ 1238458 w 1311047"/>
                  <a:gd name="connsiteY21" fmla="*/ 115939 h 116639"/>
                  <a:gd name="connsiteX22" fmla="*/ 1311047 w 1311047"/>
                  <a:gd name="connsiteY22" fmla="*/ 115939 h 116639"/>
                  <a:gd name="connsiteX23" fmla="*/ 1273272 w 1311047"/>
                  <a:gd name="connsiteY23" fmla="*/ 86311 h 116639"/>
                  <a:gd name="connsiteX24" fmla="*/ 962176 w 1311047"/>
                  <a:gd name="connsiteY24" fmla="*/ 108532 h 116639"/>
                  <a:gd name="connsiteX25" fmla="*/ 935510 w 1311047"/>
                  <a:gd name="connsiteY25" fmla="*/ 81867 h 116639"/>
                  <a:gd name="connsiteX26" fmla="*/ 948843 w 1311047"/>
                  <a:gd name="connsiteY26" fmla="*/ 70756 h 116639"/>
                  <a:gd name="connsiteX27" fmla="*/ 969583 w 1311047"/>
                  <a:gd name="connsiteY27" fmla="*/ 95199 h 116639"/>
                  <a:gd name="connsiteX28" fmla="*/ 962176 w 1311047"/>
                  <a:gd name="connsiteY28" fmla="*/ 108532 h 116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311047" h="116639">
                    <a:moveTo>
                      <a:pt x="1273272" y="86311"/>
                    </a:moveTo>
                    <a:cubicBezTo>
                      <a:pt x="1256235" y="81867"/>
                      <a:pt x="1245865" y="53720"/>
                      <a:pt x="1225866" y="43350"/>
                    </a:cubicBezTo>
                    <a:cubicBezTo>
                      <a:pt x="1225866" y="43350"/>
                      <a:pt x="1228088" y="35202"/>
                      <a:pt x="1230310" y="32239"/>
                    </a:cubicBezTo>
                    <a:cubicBezTo>
                      <a:pt x="1236236" y="25573"/>
                      <a:pt x="1250309" y="23351"/>
                      <a:pt x="1244384" y="9278"/>
                    </a:cubicBezTo>
                    <a:cubicBezTo>
                      <a:pt x="1237718" y="-7018"/>
                      <a:pt x="1225126" y="7796"/>
                      <a:pt x="1215496" y="4833"/>
                    </a:cubicBezTo>
                    <a:cubicBezTo>
                      <a:pt x="1208089" y="2611"/>
                      <a:pt x="1199942" y="3352"/>
                      <a:pt x="1192535" y="2611"/>
                    </a:cubicBezTo>
                    <a:cubicBezTo>
                      <a:pt x="1196238" y="7796"/>
                      <a:pt x="1203645" y="8537"/>
                      <a:pt x="1204386" y="10018"/>
                    </a:cubicBezTo>
                    <a:cubicBezTo>
                      <a:pt x="1205126" y="16685"/>
                      <a:pt x="1201423" y="17425"/>
                      <a:pt x="1194756" y="15944"/>
                    </a:cubicBezTo>
                    <a:cubicBezTo>
                      <a:pt x="1174017" y="12240"/>
                      <a:pt x="1157721" y="-2574"/>
                      <a:pt x="1134759" y="389"/>
                    </a:cubicBezTo>
                    <a:cubicBezTo>
                      <a:pt x="1094761" y="6315"/>
                      <a:pt x="1054022" y="1130"/>
                      <a:pt x="1014025" y="1130"/>
                    </a:cubicBezTo>
                    <a:cubicBezTo>
                      <a:pt x="697003" y="389"/>
                      <a:pt x="379981" y="1130"/>
                      <a:pt x="62219" y="1130"/>
                    </a:cubicBezTo>
                    <a:cubicBezTo>
                      <a:pt x="42220" y="1130"/>
                      <a:pt x="22221" y="1130"/>
                      <a:pt x="0" y="1130"/>
                    </a:cubicBezTo>
                    <a:cubicBezTo>
                      <a:pt x="9629" y="18907"/>
                      <a:pt x="26665" y="28536"/>
                      <a:pt x="37776" y="29277"/>
                    </a:cubicBezTo>
                    <a:cubicBezTo>
                      <a:pt x="85922" y="30758"/>
                      <a:pt x="51109" y="77423"/>
                      <a:pt x="74070" y="90755"/>
                    </a:cubicBezTo>
                    <a:cubicBezTo>
                      <a:pt x="51849" y="120383"/>
                      <a:pt x="75552" y="114458"/>
                      <a:pt x="91848" y="114458"/>
                    </a:cubicBezTo>
                    <a:cubicBezTo>
                      <a:pt x="184436" y="115198"/>
                      <a:pt x="277024" y="115198"/>
                      <a:pt x="369612" y="115198"/>
                    </a:cubicBezTo>
                    <a:cubicBezTo>
                      <a:pt x="414054" y="115198"/>
                      <a:pt x="458496" y="113717"/>
                      <a:pt x="502939" y="113717"/>
                    </a:cubicBezTo>
                    <a:cubicBezTo>
                      <a:pt x="538492" y="113717"/>
                      <a:pt x="574787" y="115198"/>
                      <a:pt x="610341" y="115939"/>
                    </a:cubicBezTo>
                    <a:cubicBezTo>
                      <a:pt x="616266" y="115939"/>
                      <a:pt x="628117" y="114458"/>
                      <a:pt x="628117" y="112976"/>
                    </a:cubicBezTo>
                    <a:cubicBezTo>
                      <a:pt x="631080" y="70015"/>
                      <a:pt x="646635" y="105569"/>
                      <a:pt x="651820" y="110013"/>
                    </a:cubicBezTo>
                    <a:cubicBezTo>
                      <a:pt x="662931" y="119643"/>
                      <a:pt x="675522" y="115939"/>
                      <a:pt x="687373" y="115939"/>
                    </a:cubicBezTo>
                    <a:cubicBezTo>
                      <a:pt x="871069" y="115939"/>
                      <a:pt x="1054764" y="115939"/>
                      <a:pt x="1238458" y="115939"/>
                    </a:cubicBezTo>
                    <a:cubicBezTo>
                      <a:pt x="1260679" y="115939"/>
                      <a:pt x="1282160" y="115939"/>
                      <a:pt x="1311047" y="115939"/>
                    </a:cubicBezTo>
                    <a:cubicBezTo>
                      <a:pt x="1296974" y="98903"/>
                      <a:pt x="1291048" y="90755"/>
                      <a:pt x="1273272" y="86311"/>
                    </a:cubicBezTo>
                    <a:close/>
                    <a:moveTo>
                      <a:pt x="962176" y="108532"/>
                    </a:moveTo>
                    <a:cubicBezTo>
                      <a:pt x="950324" y="103347"/>
                      <a:pt x="939213" y="94459"/>
                      <a:pt x="935510" y="81867"/>
                    </a:cubicBezTo>
                    <a:cubicBezTo>
                      <a:pt x="933288" y="75200"/>
                      <a:pt x="942917" y="70015"/>
                      <a:pt x="948843" y="70756"/>
                    </a:cubicBezTo>
                    <a:cubicBezTo>
                      <a:pt x="963657" y="72237"/>
                      <a:pt x="967360" y="84089"/>
                      <a:pt x="969583" y="95199"/>
                    </a:cubicBezTo>
                    <a:cubicBezTo>
                      <a:pt x="968841" y="101866"/>
                      <a:pt x="966620" y="110754"/>
                      <a:pt x="962176" y="1085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B5346AC-DB5B-4E12-B4D5-9269815381EE}"/>
                  </a:ext>
                </a:extLst>
              </p:cNvPr>
              <p:cNvSpPr/>
              <p:nvPr/>
            </p:nvSpPr>
            <p:spPr>
              <a:xfrm>
                <a:off x="9378716" y="4257105"/>
                <a:ext cx="984505" cy="114810"/>
              </a:xfrm>
              <a:custGeom>
                <a:avLst/>
                <a:gdLst>
                  <a:gd name="connsiteX0" fmla="*/ 970410 w 984505"/>
                  <a:gd name="connsiteY0" fmla="*/ 77035 h 114810"/>
                  <a:gd name="connsiteX1" fmla="*/ 906710 w 984505"/>
                  <a:gd name="connsiteY1" fmla="*/ 65184 h 114810"/>
                  <a:gd name="connsiteX2" fmla="*/ 888192 w 984505"/>
                  <a:gd name="connsiteY2" fmla="*/ 54814 h 114810"/>
                  <a:gd name="connsiteX3" fmla="*/ 960041 w 984505"/>
                  <a:gd name="connsiteY3" fmla="*/ 20741 h 114810"/>
                  <a:gd name="connsiteX4" fmla="*/ 923006 w 984505"/>
                  <a:gd name="connsiteY4" fmla="*/ 742 h 114810"/>
                  <a:gd name="connsiteX5" fmla="*/ 526729 w 984505"/>
                  <a:gd name="connsiteY5" fmla="*/ 742 h 114810"/>
                  <a:gd name="connsiteX6" fmla="*/ 480064 w 984505"/>
                  <a:gd name="connsiteY6" fmla="*/ 31111 h 114810"/>
                  <a:gd name="connsiteX7" fmla="*/ 445251 w 984505"/>
                  <a:gd name="connsiteY7" fmla="*/ 1 h 114810"/>
                  <a:gd name="connsiteX8" fmla="*/ 211929 w 984505"/>
                  <a:gd name="connsiteY8" fmla="*/ 742 h 114810"/>
                  <a:gd name="connsiteX9" fmla="*/ 145266 w 984505"/>
                  <a:gd name="connsiteY9" fmla="*/ 34815 h 114810"/>
                  <a:gd name="connsiteX10" fmla="*/ 128229 w 984505"/>
                  <a:gd name="connsiteY10" fmla="*/ 41481 h 114810"/>
                  <a:gd name="connsiteX11" fmla="*/ 80083 w 984505"/>
                  <a:gd name="connsiteY11" fmla="*/ 25926 h 114810"/>
                  <a:gd name="connsiteX12" fmla="*/ 28975 w 984505"/>
                  <a:gd name="connsiteY12" fmla="*/ 65924 h 114810"/>
                  <a:gd name="connsiteX13" fmla="*/ 87 w 984505"/>
                  <a:gd name="connsiteY13" fmla="*/ 91108 h 114810"/>
                  <a:gd name="connsiteX14" fmla="*/ 35641 w 984505"/>
                  <a:gd name="connsiteY14" fmla="*/ 114811 h 114810"/>
                  <a:gd name="connsiteX15" fmla="*/ 533394 w 984505"/>
                  <a:gd name="connsiteY15" fmla="*/ 114070 h 114810"/>
                  <a:gd name="connsiteX16" fmla="*/ 585985 w 984505"/>
                  <a:gd name="connsiteY16" fmla="*/ 101478 h 114810"/>
                  <a:gd name="connsiteX17" fmla="*/ 605984 w 984505"/>
                  <a:gd name="connsiteY17" fmla="*/ 102960 h 114810"/>
                  <a:gd name="connsiteX18" fmla="*/ 630427 w 984505"/>
                  <a:gd name="connsiteY18" fmla="*/ 114070 h 114810"/>
                  <a:gd name="connsiteX19" fmla="*/ 962263 w 984505"/>
                  <a:gd name="connsiteY19" fmla="*/ 114070 h 114810"/>
                  <a:gd name="connsiteX20" fmla="*/ 983743 w 984505"/>
                  <a:gd name="connsiteY20" fmla="*/ 103700 h 114810"/>
                  <a:gd name="connsiteX21" fmla="*/ 970410 w 984505"/>
                  <a:gd name="connsiteY21" fmla="*/ 77035 h 114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84505" h="114810">
                    <a:moveTo>
                      <a:pt x="970410" y="77035"/>
                    </a:moveTo>
                    <a:cubicBezTo>
                      <a:pt x="948930" y="74813"/>
                      <a:pt x="931894" y="51851"/>
                      <a:pt x="906710" y="65184"/>
                    </a:cubicBezTo>
                    <a:cubicBezTo>
                      <a:pt x="897822" y="70368"/>
                      <a:pt x="887452" y="67406"/>
                      <a:pt x="888192" y="54814"/>
                    </a:cubicBezTo>
                    <a:cubicBezTo>
                      <a:pt x="888933" y="32593"/>
                      <a:pt x="938560" y="8149"/>
                      <a:pt x="960041" y="20741"/>
                    </a:cubicBezTo>
                    <a:cubicBezTo>
                      <a:pt x="954855" y="-2221"/>
                      <a:pt x="938560" y="1"/>
                      <a:pt x="923006" y="742"/>
                    </a:cubicBezTo>
                    <a:cubicBezTo>
                      <a:pt x="791160" y="742"/>
                      <a:pt x="659314" y="742"/>
                      <a:pt x="526729" y="742"/>
                    </a:cubicBezTo>
                    <a:cubicBezTo>
                      <a:pt x="506729" y="742"/>
                      <a:pt x="483767" y="-4443"/>
                      <a:pt x="480064" y="31111"/>
                    </a:cubicBezTo>
                    <a:cubicBezTo>
                      <a:pt x="481545" y="-739"/>
                      <a:pt x="465250" y="1"/>
                      <a:pt x="445251" y="1"/>
                    </a:cubicBezTo>
                    <a:cubicBezTo>
                      <a:pt x="367477" y="742"/>
                      <a:pt x="289703" y="1"/>
                      <a:pt x="211929" y="742"/>
                    </a:cubicBezTo>
                    <a:cubicBezTo>
                      <a:pt x="185263" y="1483"/>
                      <a:pt x="153413" y="-4443"/>
                      <a:pt x="145266" y="34815"/>
                    </a:cubicBezTo>
                    <a:cubicBezTo>
                      <a:pt x="143784" y="40740"/>
                      <a:pt x="135636" y="41481"/>
                      <a:pt x="128229" y="41481"/>
                    </a:cubicBezTo>
                    <a:cubicBezTo>
                      <a:pt x="111193" y="42222"/>
                      <a:pt x="97120" y="34815"/>
                      <a:pt x="80083" y="25926"/>
                    </a:cubicBezTo>
                    <a:cubicBezTo>
                      <a:pt x="86009" y="72591"/>
                      <a:pt x="47492" y="55554"/>
                      <a:pt x="28975" y="65924"/>
                    </a:cubicBezTo>
                    <a:cubicBezTo>
                      <a:pt x="16383" y="72591"/>
                      <a:pt x="-1394" y="70368"/>
                      <a:pt x="87" y="91108"/>
                    </a:cubicBezTo>
                    <a:cubicBezTo>
                      <a:pt x="1569" y="112589"/>
                      <a:pt x="17123" y="114811"/>
                      <a:pt x="35641" y="114811"/>
                    </a:cubicBezTo>
                    <a:cubicBezTo>
                      <a:pt x="201559" y="114070"/>
                      <a:pt x="367477" y="114811"/>
                      <a:pt x="533394" y="114070"/>
                    </a:cubicBezTo>
                    <a:cubicBezTo>
                      <a:pt x="551912" y="114070"/>
                      <a:pt x="571171" y="119255"/>
                      <a:pt x="585985" y="101478"/>
                    </a:cubicBezTo>
                    <a:cubicBezTo>
                      <a:pt x="590429" y="95553"/>
                      <a:pt x="602280" y="93330"/>
                      <a:pt x="605984" y="102960"/>
                    </a:cubicBezTo>
                    <a:cubicBezTo>
                      <a:pt x="611168" y="116292"/>
                      <a:pt x="620798" y="114070"/>
                      <a:pt x="630427" y="114070"/>
                    </a:cubicBezTo>
                    <a:cubicBezTo>
                      <a:pt x="740792" y="114070"/>
                      <a:pt x="851897" y="114070"/>
                      <a:pt x="962263" y="114070"/>
                    </a:cubicBezTo>
                    <a:cubicBezTo>
                      <a:pt x="971152" y="114070"/>
                      <a:pt x="982262" y="115551"/>
                      <a:pt x="983743" y="103700"/>
                    </a:cubicBezTo>
                    <a:cubicBezTo>
                      <a:pt x="986706" y="93330"/>
                      <a:pt x="980780" y="78516"/>
                      <a:pt x="970410" y="7703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DB6EAC76-318C-4EF8-9E4E-0E60833F4112}"/>
                  </a:ext>
                </a:extLst>
              </p:cNvPr>
              <p:cNvSpPr/>
              <p:nvPr/>
            </p:nvSpPr>
            <p:spPr>
              <a:xfrm>
                <a:off x="8777801" y="4256269"/>
                <a:ext cx="575077" cy="117064"/>
              </a:xfrm>
              <a:custGeom>
                <a:avLst/>
                <a:gdLst>
                  <a:gd name="connsiteX0" fmla="*/ 521747 w 575077"/>
                  <a:gd name="connsiteY0" fmla="*/ 2319 h 117064"/>
                  <a:gd name="connsiteX1" fmla="*/ 486934 w 575077"/>
                  <a:gd name="connsiteY1" fmla="*/ 6763 h 117064"/>
                  <a:gd name="connsiteX2" fmla="*/ 423233 w 575077"/>
                  <a:gd name="connsiteY2" fmla="*/ 23059 h 117064"/>
                  <a:gd name="connsiteX3" fmla="*/ 423233 w 575077"/>
                  <a:gd name="connsiteY3" fmla="*/ 23059 h 117064"/>
                  <a:gd name="connsiteX4" fmla="*/ 423233 w 575077"/>
                  <a:gd name="connsiteY4" fmla="*/ 23059 h 117064"/>
                  <a:gd name="connsiteX5" fmla="*/ 389161 w 575077"/>
                  <a:gd name="connsiteY5" fmla="*/ 1578 h 117064"/>
                  <a:gd name="connsiteX6" fmla="*/ 175097 w 575077"/>
                  <a:gd name="connsiteY6" fmla="*/ 838 h 117064"/>
                  <a:gd name="connsiteX7" fmla="*/ 78805 w 575077"/>
                  <a:gd name="connsiteY7" fmla="*/ 838 h 117064"/>
                  <a:gd name="connsiteX8" fmla="*/ 8438 w 575077"/>
                  <a:gd name="connsiteY8" fmla="*/ 7504 h 117064"/>
                  <a:gd name="connsiteX9" fmla="*/ 3254 w 575077"/>
                  <a:gd name="connsiteY9" fmla="*/ 80834 h 117064"/>
                  <a:gd name="connsiteX10" fmla="*/ 3254 w 575077"/>
                  <a:gd name="connsiteY10" fmla="*/ 107499 h 117064"/>
                  <a:gd name="connsiteX11" fmla="*/ 17327 w 575077"/>
                  <a:gd name="connsiteY11" fmla="*/ 115647 h 117064"/>
                  <a:gd name="connsiteX12" fmla="*/ 328423 w 575077"/>
                  <a:gd name="connsiteY12" fmla="*/ 116388 h 117064"/>
                  <a:gd name="connsiteX13" fmla="*/ 399531 w 575077"/>
                  <a:gd name="connsiteY13" fmla="*/ 78612 h 117064"/>
                  <a:gd name="connsiteX14" fmla="*/ 413604 w 575077"/>
                  <a:gd name="connsiteY14" fmla="*/ 69723 h 117064"/>
                  <a:gd name="connsiteX15" fmla="*/ 451380 w 575077"/>
                  <a:gd name="connsiteY15" fmla="*/ 116388 h 117064"/>
                  <a:gd name="connsiteX16" fmla="*/ 502489 w 575077"/>
                  <a:gd name="connsiteY16" fmla="*/ 90463 h 117064"/>
                  <a:gd name="connsiteX17" fmla="*/ 575077 w 575077"/>
                  <a:gd name="connsiteY17" fmla="*/ 2319 h 117064"/>
                  <a:gd name="connsiteX18" fmla="*/ 521747 w 575077"/>
                  <a:gd name="connsiteY18" fmla="*/ 2319 h 117064"/>
                  <a:gd name="connsiteX19" fmla="*/ 115100 w 575077"/>
                  <a:gd name="connsiteY19" fmla="*/ 66761 h 117064"/>
                  <a:gd name="connsiteX20" fmla="*/ 72880 w 575077"/>
                  <a:gd name="connsiteY20" fmla="*/ 82315 h 117064"/>
                  <a:gd name="connsiteX21" fmla="*/ 65473 w 575077"/>
                  <a:gd name="connsiteY21" fmla="*/ 77871 h 117064"/>
                  <a:gd name="connsiteX22" fmla="*/ 59547 w 575077"/>
                  <a:gd name="connsiteY22" fmla="*/ 17133 h 117064"/>
                  <a:gd name="connsiteX23" fmla="*/ 59547 w 575077"/>
                  <a:gd name="connsiteY23" fmla="*/ 17133 h 117064"/>
                  <a:gd name="connsiteX24" fmla="*/ 60287 w 575077"/>
                  <a:gd name="connsiteY24" fmla="*/ 16393 h 117064"/>
                  <a:gd name="connsiteX25" fmla="*/ 60287 w 575077"/>
                  <a:gd name="connsiteY25" fmla="*/ 17133 h 117064"/>
                  <a:gd name="connsiteX26" fmla="*/ 61029 w 575077"/>
                  <a:gd name="connsiteY26" fmla="*/ 17133 h 117064"/>
                  <a:gd name="connsiteX27" fmla="*/ 61029 w 575077"/>
                  <a:gd name="connsiteY27" fmla="*/ 16393 h 117064"/>
                  <a:gd name="connsiteX28" fmla="*/ 61769 w 575077"/>
                  <a:gd name="connsiteY28" fmla="*/ 15652 h 117064"/>
                  <a:gd name="connsiteX29" fmla="*/ 63250 w 575077"/>
                  <a:gd name="connsiteY29" fmla="*/ 17133 h 117064"/>
                  <a:gd name="connsiteX30" fmla="*/ 89175 w 575077"/>
                  <a:gd name="connsiteY30" fmla="*/ 26022 h 117064"/>
                  <a:gd name="connsiteX31" fmla="*/ 115100 w 575077"/>
                  <a:gd name="connsiteY31" fmla="*/ 66761 h 117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5077" h="117064">
                    <a:moveTo>
                      <a:pt x="521747" y="2319"/>
                    </a:moveTo>
                    <a:cubicBezTo>
                      <a:pt x="509896" y="3060"/>
                      <a:pt x="492859" y="-5088"/>
                      <a:pt x="486934" y="6763"/>
                    </a:cubicBezTo>
                    <a:cubicBezTo>
                      <a:pt x="471379" y="40095"/>
                      <a:pt x="447676" y="29725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1011" y="1578"/>
                      <a:pt x="405457" y="1578"/>
                      <a:pt x="389161" y="1578"/>
                    </a:cubicBezTo>
                    <a:cubicBezTo>
                      <a:pt x="318053" y="1578"/>
                      <a:pt x="246205" y="838"/>
                      <a:pt x="175097" y="838"/>
                    </a:cubicBezTo>
                    <a:cubicBezTo>
                      <a:pt x="143247" y="838"/>
                      <a:pt x="110656" y="838"/>
                      <a:pt x="78805" y="838"/>
                    </a:cubicBezTo>
                    <a:cubicBezTo>
                      <a:pt x="54362" y="2319"/>
                      <a:pt x="21771" y="-5088"/>
                      <a:pt x="8438" y="7504"/>
                    </a:cubicBezTo>
                    <a:cubicBezTo>
                      <a:pt x="-7857" y="22318"/>
                      <a:pt x="4735" y="55650"/>
                      <a:pt x="3254" y="80834"/>
                    </a:cubicBezTo>
                    <a:cubicBezTo>
                      <a:pt x="2513" y="89722"/>
                      <a:pt x="3254" y="98611"/>
                      <a:pt x="3254" y="107499"/>
                    </a:cubicBezTo>
                    <a:cubicBezTo>
                      <a:pt x="3994" y="116388"/>
                      <a:pt x="9920" y="117128"/>
                      <a:pt x="17327" y="115647"/>
                    </a:cubicBezTo>
                    <a:cubicBezTo>
                      <a:pt x="121026" y="115647"/>
                      <a:pt x="224724" y="116388"/>
                      <a:pt x="328423" y="116388"/>
                    </a:cubicBezTo>
                    <a:cubicBezTo>
                      <a:pt x="358051" y="116388"/>
                      <a:pt x="393605" y="125276"/>
                      <a:pt x="399531" y="78612"/>
                    </a:cubicBezTo>
                    <a:cubicBezTo>
                      <a:pt x="400271" y="74908"/>
                      <a:pt x="408419" y="72686"/>
                      <a:pt x="413604" y="69723"/>
                    </a:cubicBezTo>
                    <a:cubicBezTo>
                      <a:pt x="411382" y="88982"/>
                      <a:pt x="432122" y="114906"/>
                      <a:pt x="451380" y="116388"/>
                    </a:cubicBezTo>
                    <a:cubicBezTo>
                      <a:pt x="472861" y="117869"/>
                      <a:pt x="486934" y="116388"/>
                      <a:pt x="502489" y="90463"/>
                    </a:cubicBezTo>
                    <a:cubicBezTo>
                      <a:pt x="521006" y="60094"/>
                      <a:pt x="546931" y="31207"/>
                      <a:pt x="575077" y="2319"/>
                    </a:cubicBezTo>
                    <a:cubicBezTo>
                      <a:pt x="555079" y="1578"/>
                      <a:pt x="538042" y="838"/>
                      <a:pt x="521747" y="2319"/>
                    </a:cubicBezTo>
                    <a:close/>
                    <a:moveTo>
                      <a:pt x="115100" y="66761"/>
                    </a:moveTo>
                    <a:cubicBezTo>
                      <a:pt x="112878" y="83056"/>
                      <a:pt x="85472" y="70464"/>
                      <a:pt x="72880" y="82315"/>
                    </a:cubicBezTo>
                    <a:cubicBezTo>
                      <a:pt x="72139" y="83056"/>
                      <a:pt x="65473" y="79352"/>
                      <a:pt x="65473" y="77871"/>
                    </a:cubicBezTo>
                    <a:cubicBezTo>
                      <a:pt x="70658" y="57131"/>
                      <a:pt x="49918" y="37873"/>
                      <a:pt x="59547" y="17133"/>
                    </a:cubicBezTo>
                    <a:cubicBezTo>
                      <a:pt x="59547" y="17133"/>
                      <a:pt x="59547" y="17133"/>
                      <a:pt x="59547" y="17133"/>
                    </a:cubicBezTo>
                    <a:cubicBezTo>
                      <a:pt x="59547" y="17133"/>
                      <a:pt x="60287" y="16393"/>
                      <a:pt x="60287" y="16393"/>
                    </a:cubicBezTo>
                    <a:cubicBezTo>
                      <a:pt x="60287" y="16393"/>
                      <a:pt x="60287" y="16393"/>
                      <a:pt x="60287" y="17133"/>
                    </a:cubicBezTo>
                    <a:cubicBezTo>
                      <a:pt x="60287" y="17133"/>
                      <a:pt x="60287" y="17133"/>
                      <a:pt x="61029" y="17133"/>
                    </a:cubicBezTo>
                    <a:cubicBezTo>
                      <a:pt x="61029" y="17133"/>
                      <a:pt x="61029" y="16393"/>
                      <a:pt x="61029" y="16393"/>
                    </a:cubicBezTo>
                    <a:cubicBezTo>
                      <a:pt x="61029" y="16393"/>
                      <a:pt x="61769" y="15652"/>
                      <a:pt x="61769" y="15652"/>
                    </a:cubicBezTo>
                    <a:cubicBezTo>
                      <a:pt x="61769" y="16393"/>
                      <a:pt x="62510" y="16393"/>
                      <a:pt x="63250" y="17133"/>
                    </a:cubicBezTo>
                    <a:cubicBezTo>
                      <a:pt x="72880" y="16393"/>
                      <a:pt x="80287" y="23800"/>
                      <a:pt x="89175" y="26022"/>
                    </a:cubicBezTo>
                    <a:cubicBezTo>
                      <a:pt x="108433" y="32688"/>
                      <a:pt x="116582" y="57872"/>
                      <a:pt x="115100" y="667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7" name="Graphic 35">
              <a:extLst>
                <a:ext uri="{FF2B5EF4-FFF2-40B4-BE49-F238E27FC236}">
                  <a16:creationId xmlns:a16="http://schemas.microsoft.com/office/drawing/2014/main" id="{D857B6A5-79F7-4452-9AEF-FD2DF48B5BD9}"/>
                </a:ext>
              </a:extLst>
            </p:cNvPr>
            <p:cNvGrpSpPr/>
            <p:nvPr/>
          </p:nvGrpSpPr>
          <p:grpSpPr>
            <a:xfrm>
              <a:off x="6678934" y="2834165"/>
              <a:ext cx="4639884" cy="1194517"/>
              <a:chOff x="6678934" y="2834165"/>
              <a:chExt cx="4639884" cy="1194517"/>
            </a:xfrm>
            <a:grpFill/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002D302D-2C1A-4FB2-8634-589290B0A4C2}"/>
                  </a:ext>
                </a:extLst>
              </p:cNvPr>
              <p:cNvSpPr/>
              <p:nvPr/>
            </p:nvSpPr>
            <p:spPr>
              <a:xfrm>
                <a:off x="7823040" y="2834165"/>
                <a:ext cx="1131085" cy="1194517"/>
              </a:xfrm>
              <a:custGeom>
                <a:avLst/>
                <a:gdLst>
                  <a:gd name="connsiteX0" fmla="*/ 1127636 w 1131085"/>
                  <a:gd name="connsiteY0" fmla="*/ 737049 h 1194517"/>
                  <a:gd name="connsiteX1" fmla="*/ 1098008 w 1131085"/>
                  <a:gd name="connsiteY1" fmla="*/ 707421 h 1194517"/>
                  <a:gd name="connsiteX2" fmla="*/ 701731 w 1131085"/>
                  <a:gd name="connsiteY2" fmla="*/ 708161 h 1194517"/>
                  <a:gd name="connsiteX3" fmla="*/ 652845 w 1131085"/>
                  <a:gd name="connsiteY3" fmla="*/ 752604 h 1194517"/>
                  <a:gd name="connsiteX4" fmla="*/ 648400 w 1131085"/>
                  <a:gd name="connsiteY4" fmla="*/ 937780 h 1194517"/>
                  <a:gd name="connsiteX5" fmla="*/ 577292 w 1131085"/>
                  <a:gd name="connsiteY5" fmla="*/ 997777 h 1194517"/>
                  <a:gd name="connsiteX6" fmla="*/ 490630 w 1131085"/>
                  <a:gd name="connsiteY6" fmla="*/ 941483 h 1194517"/>
                  <a:gd name="connsiteX7" fmla="*/ 486927 w 1131085"/>
                  <a:gd name="connsiteY7" fmla="*/ 726679 h 1194517"/>
                  <a:gd name="connsiteX8" fmla="*/ 486927 w 1131085"/>
                  <a:gd name="connsiteY8" fmla="*/ 726679 h 1194517"/>
                  <a:gd name="connsiteX9" fmla="*/ 486927 w 1131085"/>
                  <a:gd name="connsiteY9" fmla="*/ 274109 h 1194517"/>
                  <a:gd name="connsiteX10" fmla="*/ 503962 w 1131085"/>
                  <a:gd name="connsiteY10" fmla="*/ 217815 h 1194517"/>
                  <a:gd name="connsiteX11" fmla="*/ 600995 w 1131085"/>
                  <a:gd name="connsiteY11" fmla="*/ 199297 h 1194517"/>
                  <a:gd name="connsiteX12" fmla="*/ 600995 w 1131085"/>
                  <a:gd name="connsiteY12" fmla="*/ 199297 h 1194517"/>
                  <a:gd name="connsiteX13" fmla="*/ 600995 w 1131085"/>
                  <a:gd name="connsiteY13" fmla="*/ 199297 h 1194517"/>
                  <a:gd name="connsiteX14" fmla="*/ 649141 w 1131085"/>
                  <a:gd name="connsiteY14" fmla="*/ 248924 h 1194517"/>
                  <a:gd name="connsiteX15" fmla="*/ 653585 w 1131085"/>
                  <a:gd name="connsiteY15" fmla="*/ 499283 h 1194517"/>
                  <a:gd name="connsiteX16" fmla="*/ 678028 w 1131085"/>
                  <a:gd name="connsiteY16" fmla="*/ 524467 h 1194517"/>
                  <a:gd name="connsiteX17" fmla="*/ 1104675 w 1131085"/>
                  <a:gd name="connsiteY17" fmla="*/ 524467 h 1194517"/>
                  <a:gd name="connsiteX18" fmla="*/ 1128377 w 1131085"/>
                  <a:gd name="connsiteY18" fmla="*/ 502246 h 1194517"/>
                  <a:gd name="connsiteX19" fmla="*/ 1126154 w 1131085"/>
                  <a:gd name="connsiteY19" fmla="*/ 366697 h 1194517"/>
                  <a:gd name="connsiteX20" fmla="*/ 1112082 w 1131085"/>
                  <a:gd name="connsiteY20" fmla="*/ 252628 h 1194517"/>
                  <a:gd name="connsiteX21" fmla="*/ 949867 w 1131085"/>
                  <a:gd name="connsiteY21" fmla="*/ 68193 h 1194517"/>
                  <a:gd name="connsiteX22" fmla="*/ 864686 w 1131085"/>
                  <a:gd name="connsiteY22" fmla="*/ 37083 h 1194517"/>
                  <a:gd name="connsiteX23" fmla="*/ 476557 w 1131085"/>
                  <a:gd name="connsiteY23" fmla="*/ 3011 h 1194517"/>
                  <a:gd name="connsiteX24" fmla="*/ 213606 w 1131085"/>
                  <a:gd name="connsiteY24" fmla="*/ 59304 h 1194517"/>
                  <a:gd name="connsiteX25" fmla="*/ 22504 w 1131085"/>
                  <a:gd name="connsiteY25" fmla="*/ 245962 h 1194517"/>
                  <a:gd name="connsiteX26" fmla="*/ 6950 w 1131085"/>
                  <a:gd name="connsiteY26" fmla="*/ 288923 h 1194517"/>
                  <a:gd name="connsiteX27" fmla="*/ 283 w 1131085"/>
                  <a:gd name="connsiteY27" fmla="*/ 577798 h 1194517"/>
                  <a:gd name="connsiteX28" fmla="*/ 9172 w 1131085"/>
                  <a:gd name="connsiteY28" fmla="*/ 619277 h 1194517"/>
                  <a:gd name="connsiteX29" fmla="*/ 16579 w 1131085"/>
                  <a:gd name="connsiteY29" fmla="*/ 875561 h 1194517"/>
                  <a:gd name="connsiteX30" fmla="*/ 218791 w 1131085"/>
                  <a:gd name="connsiteY30" fmla="*/ 1142215 h 1194517"/>
                  <a:gd name="connsiteX31" fmla="*/ 476557 w 1131085"/>
                  <a:gd name="connsiteY31" fmla="*/ 1191101 h 1194517"/>
                  <a:gd name="connsiteX32" fmla="*/ 883204 w 1131085"/>
                  <a:gd name="connsiteY32" fmla="*/ 1149622 h 1194517"/>
                  <a:gd name="connsiteX33" fmla="*/ 1095045 w 1131085"/>
                  <a:gd name="connsiteY33" fmla="*/ 998518 h 1194517"/>
                  <a:gd name="connsiteX34" fmla="*/ 1128377 w 1131085"/>
                  <a:gd name="connsiteY34" fmla="*/ 809638 h 1194517"/>
                  <a:gd name="connsiteX35" fmla="*/ 1127636 w 1131085"/>
                  <a:gd name="connsiteY35" fmla="*/ 737049 h 1194517"/>
                  <a:gd name="connsiteX36" fmla="*/ 1020234 w 1131085"/>
                  <a:gd name="connsiteY36" fmla="*/ 375585 h 1194517"/>
                  <a:gd name="connsiteX37" fmla="*/ 1052825 w 1131085"/>
                  <a:gd name="connsiteY37" fmla="*/ 408917 h 1194517"/>
                  <a:gd name="connsiteX38" fmla="*/ 1023938 w 1131085"/>
                  <a:gd name="connsiteY38" fmla="*/ 446693 h 1194517"/>
                  <a:gd name="connsiteX39" fmla="*/ 995790 w 1131085"/>
                  <a:gd name="connsiteY39" fmla="*/ 425212 h 1194517"/>
                  <a:gd name="connsiteX40" fmla="*/ 1020234 w 1131085"/>
                  <a:gd name="connsiteY40" fmla="*/ 375585 h 1194517"/>
                  <a:gd name="connsiteX41" fmla="*/ 942460 w 1131085"/>
                  <a:gd name="connsiteY41" fmla="*/ 200038 h 1194517"/>
                  <a:gd name="connsiteX42" fmla="*/ 950608 w 1131085"/>
                  <a:gd name="connsiteY42" fmla="*/ 219296 h 1194517"/>
                  <a:gd name="connsiteX43" fmla="*/ 940978 w 1131085"/>
                  <a:gd name="connsiteY43" fmla="*/ 226703 h 1194517"/>
                  <a:gd name="connsiteX44" fmla="*/ 932090 w 1131085"/>
                  <a:gd name="connsiteY44" fmla="*/ 210408 h 1194517"/>
                  <a:gd name="connsiteX45" fmla="*/ 942460 w 1131085"/>
                  <a:gd name="connsiteY45" fmla="*/ 200038 h 1194517"/>
                  <a:gd name="connsiteX46" fmla="*/ 837279 w 1131085"/>
                  <a:gd name="connsiteY46" fmla="*/ 72637 h 1194517"/>
                  <a:gd name="connsiteX47" fmla="*/ 859501 w 1131085"/>
                  <a:gd name="connsiteY47" fmla="*/ 56341 h 1194517"/>
                  <a:gd name="connsiteX48" fmla="*/ 871353 w 1131085"/>
                  <a:gd name="connsiteY48" fmla="*/ 71896 h 1194517"/>
                  <a:gd name="connsiteX49" fmla="*/ 856538 w 1131085"/>
                  <a:gd name="connsiteY49" fmla="*/ 83747 h 1194517"/>
                  <a:gd name="connsiteX50" fmla="*/ 837279 w 1131085"/>
                  <a:gd name="connsiteY50" fmla="*/ 72637 h 1194517"/>
                  <a:gd name="connsiteX51" fmla="*/ 774319 w 1131085"/>
                  <a:gd name="connsiteY51" fmla="*/ 178558 h 1194517"/>
                  <a:gd name="connsiteX52" fmla="*/ 843205 w 1131085"/>
                  <a:gd name="connsiteY52" fmla="*/ 114857 h 1194517"/>
                  <a:gd name="connsiteX53" fmla="*/ 858019 w 1131085"/>
                  <a:gd name="connsiteY53" fmla="*/ 125227 h 1194517"/>
                  <a:gd name="connsiteX54" fmla="*/ 861723 w 1131085"/>
                  <a:gd name="connsiteY54" fmla="*/ 141522 h 1194517"/>
                  <a:gd name="connsiteX55" fmla="*/ 857279 w 1131085"/>
                  <a:gd name="connsiteY55" fmla="*/ 197816 h 1194517"/>
                  <a:gd name="connsiteX56" fmla="*/ 845428 w 1131085"/>
                  <a:gd name="connsiteY56" fmla="*/ 206704 h 1194517"/>
                  <a:gd name="connsiteX57" fmla="*/ 797282 w 1131085"/>
                  <a:gd name="connsiteY57" fmla="*/ 227444 h 1194517"/>
                  <a:gd name="connsiteX58" fmla="*/ 778023 w 1131085"/>
                  <a:gd name="connsiteY58" fmla="*/ 194853 h 1194517"/>
                  <a:gd name="connsiteX59" fmla="*/ 774319 w 1131085"/>
                  <a:gd name="connsiteY59" fmla="*/ 178558 h 1194517"/>
                  <a:gd name="connsiteX60" fmla="*/ 631364 w 1131085"/>
                  <a:gd name="connsiteY60" fmla="*/ 89673 h 1194517"/>
                  <a:gd name="connsiteX61" fmla="*/ 668399 w 1131085"/>
                  <a:gd name="connsiteY61" fmla="*/ 132634 h 1194517"/>
                  <a:gd name="connsiteX62" fmla="*/ 658770 w 1131085"/>
                  <a:gd name="connsiteY62" fmla="*/ 145226 h 1194517"/>
                  <a:gd name="connsiteX63" fmla="*/ 617290 w 1131085"/>
                  <a:gd name="connsiteY63" fmla="*/ 105969 h 1194517"/>
                  <a:gd name="connsiteX64" fmla="*/ 631364 w 1131085"/>
                  <a:gd name="connsiteY64" fmla="*/ 89673 h 1194517"/>
                  <a:gd name="connsiteX65" fmla="*/ 169905 w 1131085"/>
                  <a:gd name="connsiteY65" fmla="*/ 91154 h 1194517"/>
                  <a:gd name="connsiteX66" fmla="*/ 214347 w 1131085"/>
                  <a:gd name="connsiteY66" fmla="*/ 74118 h 1194517"/>
                  <a:gd name="connsiteX67" fmla="*/ 179534 w 1131085"/>
                  <a:gd name="connsiteY67" fmla="*/ 105969 h 1194517"/>
                  <a:gd name="connsiteX68" fmla="*/ 164720 w 1131085"/>
                  <a:gd name="connsiteY68" fmla="*/ 103006 h 1194517"/>
                  <a:gd name="connsiteX69" fmla="*/ 169905 w 1131085"/>
                  <a:gd name="connsiteY69" fmla="*/ 91154 h 1194517"/>
                  <a:gd name="connsiteX70" fmla="*/ 210643 w 1131085"/>
                  <a:gd name="connsiteY70" fmla="*/ 229666 h 1194517"/>
                  <a:gd name="connsiteX71" fmla="*/ 175831 w 1131085"/>
                  <a:gd name="connsiteY71" fmla="*/ 293367 h 1194517"/>
                  <a:gd name="connsiteX72" fmla="*/ 126203 w 1131085"/>
                  <a:gd name="connsiteY72" fmla="*/ 260776 h 1194517"/>
                  <a:gd name="connsiteX73" fmla="*/ 124722 w 1131085"/>
                  <a:gd name="connsiteY73" fmla="*/ 230407 h 1194517"/>
                  <a:gd name="connsiteX74" fmla="*/ 141017 w 1131085"/>
                  <a:gd name="connsiteY74" fmla="*/ 167447 h 1194517"/>
                  <a:gd name="connsiteX75" fmla="*/ 177312 w 1131085"/>
                  <a:gd name="connsiteY75" fmla="*/ 134115 h 1194517"/>
                  <a:gd name="connsiteX76" fmla="*/ 189904 w 1131085"/>
                  <a:gd name="connsiteY76" fmla="*/ 165966 h 1194517"/>
                  <a:gd name="connsiteX77" fmla="*/ 205459 w 1131085"/>
                  <a:gd name="connsiteY77" fmla="*/ 200779 h 1194517"/>
                  <a:gd name="connsiteX78" fmla="*/ 210643 w 1131085"/>
                  <a:gd name="connsiteY78" fmla="*/ 229666 h 1194517"/>
                  <a:gd name="connsiteX79" fmla="*/ 210643 w 1131085"/>
                  <a:gd name="connsiteY79" fmla="*/ 229666 h 1194517"/>
                  <a:gd name="connsiteX80" fmla="*/ 210643 w 1131085"/>
                  <a:gd name="connsiteY80" fmla="*/ 229666 h 1194517"/>
                  <a:gd name="connsiteX81" fmla="*/ 401005 w 1131085"/>
                  <a:gd name="connsiteY81" fmla="*/ 28935 h 1194517"/>
                  <a:gd name="connsiteX82" fmla="*/ 436558 w 1131085"/>
                  <a:gd name="connsiteY82" fmla="*/ 14862 h 1194517"/>
                  <a:gd name="connsiteX83" fmla="*/ 457298 w 1131085"/>
                  <a:gd name="connsiteY83" fmla="*/ 27454 h 1194517"/>
                  <a:gd name="connsiteX84" fmla="*/ 418781 w 1131085"/>
                  <a:gd name="connsiteY84" fmla="*/ 42268 h 1194517"/>
                  <a:gd name="connsiteX85" fmla="*/ 401005 w 1131085"/>
                  <a:gd name="connsiteY85" fmla="*/ 28935 h 1194517"/>
                  <a:gd name="connsiteX86" fmla="*/ 362488 w 1131085"/>
                  <a:gd name="connsiteY86" fmla="*/ 232629 h 1194517"/>
                  <a:gd name="connsiteX87" fmla="*/ 391375 w 1131085"/>
                  <a:gd name="connsiteY87" fmla="*/ 196335 h 1194517"/>
                  <a:gd name="connsiteX88" fmla="*/ 405449 w 1131085"/>
                  <a:gd name="connsiteY88" fmla="*/ 208186 h 1194517"/>
                  <a:gd name="connsiteX89" fmla="*/ 386931 w 1131085"/>
                  <a:gd name="connsiteY89" fmla="*/ 257813 h 1194517"/>
                  <a:gd name="connsiteX90" fmla="*/ 362488 w 1131085"/>
                  <a:gd name="connsiteY90" fmla="*/ 232629 h 1194517"/>
                  <a:gd name="connsiteX91" fmla="*/ 303231 w 1131085"/>
                  <a:gd name="connsiteY91" fmla="*/ 413361 h 1194517"/>
                  <a:gd name="connsiteX92" fmla="*/ 328416 w 1131085"/>
                  <a:gd name="connsiteY92" fmla="*/ 375585 h 1194517"/>
                  <a:gd name="connsiteX93" fmla="*/ 385449 w 1131085"/>
                  <a:gd name="connsiteY93" fmla="*/ 320773 h 1194517"/>
                  <a:gd name="connsiteX94" fmla="*/ 400264 w 1131085"/>
                  <a:gd name="connsiteY94" fmla="*/ 315588 h 1194517"/>
                  <a:gd name="connsiteX95" fmla="*/ 407671 w 1131085"/>
                  <a:gd name="connsiteY95" fmla="*/ 331143 h 1194517"/>
                  <a:gd name="connsiteX96" fmla="*/ 418041 w 1131085"/>
                  <a:gd name="connsiteY96" fmla="*/ 358549 h 1194517"/>
                  <a:gd name="connsiteX97" fmla="*/ 436558 w 1131085"/>
                  <a:gd name="connsiteY97" fmla="*/ 334106 h 1194517"/>
                  <a:gd name="connsiteX98" fmla="*/ 439521 w 1131085"/>
                  <a:gd name="connsiteY98" fmla="*/ 328180 h 1194517"/>
                  <a:gd name="connsiteX99" fmla="*/ 472112 w 1131085"/>
                  <a:gd name="connsiteY99" fmla="*/ 362993 h 1194517"/>
                  <a:gd name="connsiteX100" fmla="*/ 443225 w 1131085"/>
                  <a:gd name="connsiteY100" fmla="*/ 385955 h 1194517"/>
                  <a:gd name="connsiteX101" fmla="*/ 383228 w 1131085"/>
                  <a:gd name="connsiteY101" fmla="*/ 418546 h 1194517"/>
                  <a:gd name="connsiteX102" fmla="*/ 350637 w 1131085"/>
                  <a:gd name="connsiteY102" fmla="*/ 441508 h 1194517"/>
                  <a:gd name="connsiteX103" fmla="*/ 303231 w 1131085"/>
                  <a:gd name="connsiteY103" fmla="*/ 413361 h 1194517"/>
                  <a:gd name="connsiteX104" fmla="*/ 319527 w 1131085"/>
                  <a:gd name="connsiteY104" fmla="*/ 828156 h 1194517"/>
                  <a:gd name="connsiteX105" fmla="*/ 344711 w 1131085"/>
                  <a:gd name="connsiteY105" fmla="*/ 802231 h 1194517"/>
                  <a:gd name="connsiteX106" fmla="*/ 382487 w 1131085"/>
                  <a:gd name="connsiteY106" fmla="*/ 838526 h 1194517"/>
                  <a:gd name="connsiteX107" fmla="*/ 355081 w 1131085"/>
                  <a:gd name="connsiteY107" fmla="*/ 856302 h 1194517"/>
                  <a:gd name="connsiteX108" fmla="*/ 319527 w 1131085"/>
                  <a:gd name="connsiteY108" fmla="*/ 828156 h 1194517"/>
                  <a:gd name="connsiteX109" fmla="*/ 462483 w 1131085"/>
                  <a:gd name="connsiteY109" fmla="*/ 1174065 h 1194517"/>
                  <a:gd name="connsiteX110" fmla="*/ 350637 w 1131085"/>
                  <a:gd name="connsiteY110" fmla="*/ 1157769 h 1194517"/>
                  <a:gd name="connsiteX111" fmla="*/ 415078 w 1131085"/>
                  <a:gd name="connsiteY111" fmla="*/ 1129623 h 1194517"/>
                  <a:gd name="connsiteX112" fmla="*/ 477297 w 1131085"/>
                  <a:gd name="connsiteY112" fmla="*/ 1162214 h 1194517"/>
                  <a:gd name="connsiteX113" fmla="*/ 462483 w 1131085"/>
                  <a:gd name="connsiteY113" fmla="*/ 1174065 h 1194517"/>
                  <a:gd name="connsiteX114" fmla="*/ 722470 w 1131085"/>
                  <a:gd name="connsiteY114" fmla="*/ 1169621 h 1194517"/>
                  <a:gd name="connsiteX115" fmla="*/ 672843 w 1131085"/>
                  <a:gd name="connsiteY115" fmla="*/ 1175546 h 1194517"/>
                  <a:gd name="connsiteX116" fmla="*/ 646178 w 1131085"/>
                  <a:gd name="connsiteY116" fmla="*/ 1179250 h 1194517"/>
                  <a:gd name="connsiteX117" fmla="*/ 627660 w 1131085"/>
                  <a:gd name="connsiteY117" fmla="*/ 1148881 h 1194517"/>
                  <a:gd name="connsiteX118" fmla="*/ 641734 w 1131085"/>
                  <a:gd name="connsiteY118" fmla="*/ 1097772 h 1194517"/>
                  <a:gd name="connsiteX119" fmla="*/ 648400 w 1131085"/>
                  <a:gd name="connsiteY119" fmla="*/ 1078514 h 1194517"/>
                  <a:gd name="connsiteX120" fmla="*/ 675066 w 1131085"/>
                  <a:gd name="connsiteY120" fmla="*/ 1090365 h 1194517"/>
                  <a:gd name="connsiteX121" fmla="*/ 678769 w 1131085"/>
                  <a:gd name="connsiteY121" fmla="*/ 1114809 h 1194517"/>
                  <a:gd name="connsiteX122" fmla="*/ 669880 w 1131085"/>
                  <a:gd name="connsiteY122" fmla="*/ 1125178 h 1194517"/>
                  <a:gd name="connsiteX123" fmla="*/ 671362 w 1131085"/>
                  <a:gd name="connsiteY123" fmla="*/ 1143696 h 1194517"/>
                  <a:gd name="connsiteX124" fmla="*/ 692101 w 1131085"/>
                  <a:gd name="connsiteY124" fmla="*/ 1136289 h 1194517"/>
                  <a:gd name="connsiteX125" fmla="*/ 696545 w 1131085"/>
                  <a:gd name="connsiteY125" fmla="*/ 1117031 h 1194517"/>
                  <a:gd name="connsiteX126" fmla="*/ 712842 w 1131085"/>
                  <a:gd name="connsiteY126" fmla="*/ 1098513 h 1194517"/>
                  <a:gd name="connsiteX127" fmla="*/ 721730 w 1131085"/>
                  <a:gd name="connsiteY127" fmla="*/ 1120734 h 1194517"/>
                  <a:gd name="connsiteX128" fmla="*/ 722470 w 1131085"/>
                  <a:gd name="connsiteY128" fmla="*/ 1169621 h 1194517"/>
                  <a:gd name="connsiteX129" fmla="*/ 1080971 w 1131085"/>
                  <a:gd name="connsiteY129" fmla="*/ 988148 h 1194517"/>
                  <a:gd name="connsiteX130" fmla="*/ 1038752 w 1131085"/>
                  <a:gd name="connsiteY130" fmla="*/ 989629 h 1194517"/>
                  <a:gd name="connsiteX131" fmla="*/ 1038752 w 1131085"/>
                  <a:gd name="connsiteY131" fmla="*/ 937039 h 1194517"/>
                  <a:gd name="connsiteX132" fmla="*/ 1087638 w 1131085"/>
                  <a:gd name="connsiteY132" fmla="*/ 938521 h 1194517"/>
                  <a:gd name="connsiteX133" fmla="*/ 1080971 w 1131085"/>
                  <a:gd name="connsiteY133" fmla="*/ 988148 h 1194517"/>
                  <a:gd name="connsiteX134" fmla="*/ 1040233 w 1131085"/>
                  <a:gd name="connsiteY134" fmla="*/ 923707 h 1194517"/>
                  <a:gd name="connsiteX135" fmla="*/ 978755 w 1131085"/>
                  <a:gd name="connsiteY135" fmla="*/ 882968 h 1194517"/>
                  <a:gd name="connsiteX136" fmla="*/ 986902 w 1131085"/>
                  <a:gd name="connsiteY136" fmla="*/ 861487 h 1194517"/>
                  <a:gd name="connsiteX137" fmla="*/ 1071343 w 1131085"/>
                  <a:gd name="connsiteY137" fmla="*/ 871857 h 1194517"/>
                  <a:gd name="connsiteX138" fmla="*/ 1106896 w 1131085"/>
                  <a:gd name="connsiteY138" fmla="*/ 911855 h 1194517"/>
                  <a:gd name="connsiteX139" fmla="*/ 1040233 w 1131085"/>
                  <a:gd name="connsiteY139" fmla="*/ 923707 h 1194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</a:cxnLst>
                <a:rect l="l" t="t" r="r" b="b"/>
                <a:pathLst>
                  <a:path w="1131085" h="1194517">
                    <a:moveTo>
                      <a:pt x="1127636" y="737049"/>
                    </a:moveTo>
                    <a:cubicBezTo>
                      <a:pt x="1129858" y="713346"/>
                      <a:pt x="1120970" y="706680"/>
                      <a:pt x="1098008" y="707421"/>
                    </a:cubicBezTo>
                    <a:cubicBezTo>
                      <a:pt x="966162" y="708902"/>
                      <a:pt x="833576" y="708161"/>
                      <a:pt x="701731" y="708161"/>
                    </a:cubicBezTo>
                    <a:cubicBezTo>
                      <a:pt x="655066" y="708161"/>
                      <a:pt x="655066" y="708161"/>
                      <a:pt x="652845" y="752604"/>
                    </a:cubicBezTo>
                    <a:cubicBezTo>
                      <a:pt x="654326" y="814082"/>
                      <a:pt x="658029" y="876302"/>
                      <a:pt x="648400" y="937780"/>
                    </a:cubicBezTo>
                    <a:cubicBezTo>
                      <a:pt x="641734" y="981482"/>
                      <a:pt x="623216" y="996296"/>
                      <a:pt x="577292" y="997777"/>
                    </a:cubicBezTo>
                    <a:cubicBezTo>
                      <a:pt x="517295" y="999259"/>
                      <a:pt x="498037" y="988148"/>
                      <a:pt x="490630" y="941483"/>
                    </a:cubicBezTo>
                    <a:cubicBezTo>
                      <a:pt x="478779" y="870376"/>
                      <a:pt x="483964" y="798528"/>
                      <a:pt x="486927" y="726679"/>
                    </a:cubicBezTo>
                    <a:cubicBezTo>
                      <a:pt x="486927" y="726679"/>
                      <a:pt x="486927" y="726679"/>
                      <a:pt x="486927" y="726679"/>
                    </a:cubicBezTo>
                    <a:cubicBezTo>
                      <a:pt x="483223" y="575575"/>
                      <a:pt x="483223" y="424472"/>
                      <a:pt x="486927" y="274109"/>
                    </a:cubicBezTo>
                    <a:cubicBezTo>
                      <a:pt x="487667" y="254850"/>
                      <a:pt x="487667" y="233370"/>
                      <a:pt x="503962" y="217815"/>
                    </a:cubicBezTo>
                    <a:cubicBezTo>
                      <a:pt x="531369" y="188187"/>
                      <a:pt x="565441" y="18818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34327" y="199297"/>
                      <a:pt x="645438" y="220778"/>
                      <a:pt x="649141" y="248924"/>
                    </a:cubicBezTo>
                    <a:cubicBezTo>
                      <a:pt x="659510" y="331884"/>
                      <a:pt x="652103" y="415583"/>
                      <a:pt x="653585" y="499283"/>
                    </a:cubicBezTo>
                    <a:cubicBezTo>
                      <a:pt x="653585" y="517800"/>
                      <a:pt x="658029" y="524467"/>
                      <a:pt x="678028" y="524467"/>
                    </a:cubicBezTo>
                    <a:cubicBezTo>
                      <a:pt x="820244" y="523726"/>
                      <a:pt x="962459" y="523726"/>
                      <a:pt x="1104675" y="524467"/>
                    </a:cubicBezTo>
                    <a:cubicBezTo>
                      <a:pt x="1121710" y="524467"/>
                      <a:pt x="1128377" y="520022"/>
                      <a:pt x="1128377" y="502246"/>
                    </a:cubicBezTo>
                    <a:cubicBezTo>
                      <a:pt x="1126896" y="457063"/>
                      <a:pt x="1129117" y="411880"/>
                      <a:pt x="1126154" y="366697"/>
                    </a:cubicBezTo>
                    <a:cubicBezTo>
                      <a:pt x="1123933" y="328921"/>
                      <a:pt x="1118007" y="290404"/>
                      <a:pt x="1112082" y="252628"/>
                    </a:cubicBezTo>
                    <a:cubicBezTo>
                      <a:pt x="1095786" y="158559"/>
                      <a:pt x="1031345" y="105969"/>
                      <a:pt x="949867" y="68193"/>
                    </a:cubicBezTo>
                    <a:cubicBezTo>
                      <a:pt x="921720" y="57823"/>
                      <a:pt x="893574" y="45971"/>
                      <a:pt x="864686" y="37083"/>
                    </a:cubicBezTo>
                    <a:cubicBezTo>
                      <a:pt x="738026" y="48"/>
                      <a:pt x="607661" y="-4396"/>
                      <a:pt x="476557" y="3011"/>
                    </a:cubicBezTo>
                    <a:cubicBezTo>
                      <a:pt x="386191" y="8195"/>
                      <a:pt x="298047" y="23750"/>
                      <a:pt x="213606" y="59304"/>
                    </a:cubicBezTo>
                    <a:cubicBezTo>
                      <a:pt x="125462" y="96339"/>
                      <a:pt x="52132" y="148929"/>
                      <a:pt x="22504" y="245962"/>
                    </a:cubicBezTo>
                    <a:cubicBezTo>
                      <a:pt x="9913" y="257813"/>
                      <a:pt x="9172" y="273368"/>
                      <a:pt x="6950" y="288923"/>
                    </a:cubicBezTo>
                    <a:cubicBezTo>
                      <a:pt x="-4161" y="385214"/>
                      <a:pt x="1765" y="481506"/>
                      <a:pt x="283" y="577798"/>
                    </a:cubicBezTo>
                    <a:cubicBezTo>
                      <a:pt x="283" y="592612"/>
                      <a:pt x="-458" y="607426"/>
                      <a:pt x="9172" y="619277"/>
                    </a:cubicBezTo>
                    <a:cubicBezTo>
                      <a:pt x="14357" y="704458"/>
                      <a:pt x="9172" y="790380"/>
                      <a:pt x="16579" y="875561"/>
                    </a:cubicBezTo>
                    <a:cubicBezTo>
                      <a:pt x="27690" y="1008147"/>
                      <a:pt x="91390" y="1097772"/>
                      <a:pt x="218791" y="1142215"/>
                    </a:cubicBezTo>
                    <a:cubicBezTo>
                      <a:pt x="302491" y="1171102"/>
                      <a:pt x="388412" y="1185916"/>
                      <a:pt x="476557" y="1191101"/>
                    </a:cubicBezTo>
                    <a:cubicBezTo>
                      <a:pt x="614327" y="1199990"/>
                      <a:pt x="750617" y="1193323"/>
                      <a:pt x="883204" y="1149622"/>
                    </a:cubicBezTo>
                    <a:cubicBezTo>
                      <a:pt x="966903" y="1117771"/>
                      <a:pt x="1046159" y="1079995"/>
                      <a:pt x="1095045" y="998518"/>
                    </a:cubicBezTo>
                    <a:cubicBezTo>
                      <a:pt x="1131340" y="940002"/>
                      <a:pt x="1135043" y="876302"/>
                      <a:pt x="1128377" y="809638"/>
                    </a:cubicBezTo>
                    <a:cubicBezTo>
                      <a:pt x="1127636" y="783713"/>
                      <a:pt x="1125414" y="760011"/>
                      <a:pt x="1127636" y="737049"/>
                    </a:cubicBezTo>
                    <a:close/>
                    <a:moveTo>
                      <a:pt x="1020234" y="375585"/>
                    </a:moveTo>
                    <a:cubicBezTo>
                      <a:pt x="1034308" y="381511"/>
                      <a:pt x="1053566" y="386696"/>
                      <a:pt x="1052825" y="408917"/>
                    </a:cubicBezTo>
                    <a:cubicBezTo>
                      <a:pt x="1052084" y="425953"/>
                      <a:pt x="1055047" y="449656"/>
                      <a:pt x="1023938" y="446693"/>
                    </a:cubicBezTo>
                    <a:cubicBezTo>
                      <a:pt x="1008383" y="445211"/>
                      <a:pt x="987643" y="441508"/>
                      <a:pt x="995790" y="425212"/>
                    </a:cubicBezTo>
                    <a:cubicBezTo>
                      <a:pt x="1003938" y="409658"/>
                      <a:pt x="959496" y="367437"/>
                      <a:pt x="1020234" y="375585"/>
                    </a:cubicBezTo>
                    <a:close/>
                    <a:moveTo>
                      <a:pt x="942460" y="200038"/>
                    </a:moveTo>
                    <a:cubicBezTo>
                      <a:pt x="950608" y="203001"/>
                      <a:pt x="951348" y="211149"/>
                      <a:pt x="950608" y="219296"/>
                    </a:cubicBezTo>
                    <a:cubicBezTo>
                      <a:pt x="949867" y="224481"/>
                      <a:pt x="946904" y="226703"/>
                      <a:pt x="940978" y="226703"/>
                    </a:cubicBezTo>
                    <a:cubicBezTo>
                      <a:pt x="935053" y="223000"/>
                      <a:pt x="932090" y="217074"/>
                      <a:pt x="932090" y="210408"/>
                    </a:cubicBezTo>
                    <a:cubicBezTo>
                      <a:pt x="932830" y="204482"/>
                      <a:pt x="937275" y="198557"/>
                      <a:pt x="942460" y="200038"/>
                    </a:cubicBezTo>
                    <a:close/>
                    <a:moveTo>
                      <a:pt x="837279" y="72637"/>
                    </a:moveTo>
                    <a:cubicBezTo>
                      <a:pt x="838761" y="62267"/>
                      <a:pt x="849131" y="57082"/>
                      <a:pt x="859501" y="56341"/>
                    </a:cubicBezTo>
                    <a:cubicBezTo>
                      <a:pt x="870611" y="55601"/>
                      <a:pt x="869130" y="65971"/>
                      <a:pt x="871353" y="71896"/>
                    </a:cubicBezTo>
                    <a:cubicBezTo>
                      <a:pt x="872093" y="85229"/>
                      <a:pt x="865427" y="86710"/>
                      <a:pt x="856538" y="83747"/>
                    </a:cubicBezTo>
                    <a:cubicBezTo>
                      <a:pt x="849872" y="80785"/>
                      <a:pt x="835798" y="87451"/>
                      <a:pt x="837279" y="72637"/>
                    </a:cubicBezTo>
                    <a:close/>
                    <a:moveTo>
                      <a:pt x="774319" y="178558"/>
                    </a:moveTo>
                    <a:cubicBezTo>
                      <a:pt x="778764" y="148189"/>
                      <a:pt x="812837" y="117079"/>
                      <a:pt x="843205" y="114857"/>
                    </a:cubicBezTo>
                    <a:cubicBezTo>
                      <a:pt x="851353" y="114116"/>
                      <a:pt x="855797" y="117820"/>
                      <a:pt x="858019" y="125227"/>
                    </a:cubicBezTo>
                    <a:cubicBezTo>
                      <a:pt x="859501" y="130412"/>
                      <a:pt x="858760" y="138560"/>
                      <a:pt x="861723" y="141522"/>
                    </a:cubicBezTo>
                    <a:cubicBezTo>
                      <a:pt x="891351" y="163003"/>
                      <a:pt x="858760" y="179298"/>
                      <a:pt x="857279" y="197816"/>
                    </a:cubicBezTo>
                    <a:cubicBezTo>
                      <a:pt x="856538" y="203001"/>
                      <a:pt x="849131" y="209667"/>
                      <a:pt x="845428" y="206704"/>
                    </a:cubicBezTo>
                    <a:cubicBezTo>
                      <a:pt x="823947" y="190409"/>
                      <a:pt x="813577" y="208186"/>
                      <a:pt x="797282" y="227444"/>
                    </a:cubicBezTo>
                    <a:cubicBezTo>
                      <a:pt x="797282" y="207445"/>
                      <a:pt x="804689" y="186705"/>
                      <a:pt x="778023" y="194853"/>
                    </a:cubicBezTo>
                    <a:cubicBezTo>
                      <a:pt x="769875" y="197075"/>
                      <a:pt x="773579" y="185224"/>
                      <a:pt x="774319" y="178558"/>
                    </a:cubicBezTo>
                    <a:close/>
                    <a:moveTo>
                      <a:pt x="631364" y="89673"/>
                    </a:moveTo>
                    <a:cubicBezTo>
                      <a:pt x="650622" y="98561"/>
                      <a:pt x="666177" y="109672"/>
                      <a:pt x="668399" y="132634"/>
                    </a:cubicBezTo>
                    <a:cubicBezTo>
                      <a:pt x="669140" y="138560"/>
                      <a:pt x="669880" y="146707"/>
                      <a:pt x="658770" y="145226"/>
                    </a:cubicBezTo>
                    <a:cubicBezTo>
                      <a:pt x="635068" y="142263"/>
                      <a:pt x="626179" y="123005"/>
                      <a:pt x="617290" y="105969"/>
                    </a:cubicBezTo>
                    <a:cubicBezTo>
                      <a:pt x="612846" y="97080"/>
                      <a:pt x="623957" y="93376"/>
                      <a:pt x="631364" y="89673"/>
                    </a:cubicBezTo>
                    <a:close/>
                    <a:moveTo>
                      <a:pt x="169905" y="91154"/>
                    </a:moveTo>
                    <a:cubicBezTo>
                      <a:pt x="182497" y="85229"/>
                      <a:pt x="193608" y="74859"/>
                      <a:pt x="214347" y="74118"/>
                    </a:cubicBezTo>
                    <a:cubicBezTo>
                      <a:pt x="200273" y="86710"/>
                      <a:pt x="189904" y="97080"/>
                      <a:pt x="179534" y="105969"/>
                    </a:cubicBezTo>
                    <a:cubicBezTo>
                      <a:pt x="174349" y="109672"/>
                      <a:pt x="169164" y="108191"/>
                      <a:pt x="164720" y="103006"/>
                    </a:cubicBezTo>
                    <a:cubicBezTo>
                      <a:pt x="159535" y="96339"/>
                      <a:pt x="165461" y="92636"/>
                      <a:pt x="169905" y="91154"/>
                    </a:cubicBezTo>
                    <a:close/>
                    <a:moveTo>
                      <a:pt x="210643" y="229666"/>
                    </a:moveTo>
                    <a:cubicBezTo>
                      <a:pt x="212866" y="244480"/>
                      <a:pt x="187682" y="289663"/>
                      <a:pt x="175831" y="293367"/>
                    </a:cubicBezTo>
                    <a:cubicBezTo>
                      <a:pt x="167683" y="295589"/>
                      <a:pt x="127685" y="270405"/>
                      <a:pt x="126203" y="260776"/>
                    </a:cubicBezTo>
                    <a:cubicBezTo>
                      <a:pt x="124722" y="251147"/>
                      <a:pt x="124722" y="240777"/>
                      <a:pt x="124722" y="230407"/>
                    </a:cubicBezTo>
                    <a:cubicBezTo>
                      <a:pt x="94353" y="200779"/>
                      <a:pt x="127685" y="184483"/>
                      <a:pt x="141017" y="167447"/>
                    </a:cubicBezTo>
                    <a:cubicBezTo>
                      <a:pt x="150646" y="155596"/>
                      <a:pt x="166201" y="147448"/>
                      <a:pt x="177312" y="134115"/>
                    </a:cubicBezTo>
                    <a:cubicBezTo>
                      <a:pt x="186941" y="145226"/>
                      <a:pt x="194348" y="156336"/>
                      <a:pt x="189904" y="165966"/>
                    </a:cubicBezTo>
                    <a:cubicBezTo>
                      <a:pt x="181756" y="185224"/>
                      <a:pt x="192126" y="196335"/>
                      <a:pt x="205459" y="200779"/>
                    </a:cubicBezTo>
                    <a:cubicBezTo>
                      <a:pt x="226939" y="208926"/>
                      <a:pt x="213606" y="21929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lose/>
                    <a:moveTo>
                      <a:pt x="401005" y="28935"/>
                    </a:moveTo>
                    <a:cubicBezTo>
                      <a:pt x="406930" y="14121"/>
                      <a:pt x="425448" y="19306"/>
                      <a:pt x="436558" y="14862"/>
                    </a:cubicBezTo>
                    <a:cubicBezTo>
                      <a:pt x="447669" y="14862"/>
                      <a:pt x="460261" y="15602"/>
                      <a:pt x="457298" y="27454"/>
                    </a:cubicBezTo>
                    <a:cubicBezTo>
                      <a:pt x="452854" y="48194"/>
                      <a:pt x="430633" y="32639"/>
                      <a:pt x="418781" y="42268"/>
                    </a:cubicBezTo>
                    <a:cubicBezTo>
                      <a:pt x="412856" y="46712"/>
                      <a:pt x="397301" y="36342"/>
                      <a:pt x="401005" y="28935"/>
                    </a:cubicBezTo>
                    <a:close/>
                    <a:moveTo>
                      <a:pt x="362488" y="232629"/>
                    </a:moveTo>
                    <a:cubicBezTo>
                      <a:pt x="367673" y="219296"/>
                      <a:pt x="358044" y="190409"/>
                      <a:pt x="391375" y="196335"/>
                    </a:cubicBezTo>
                    <a:cubicBezTo>
                      <a:pt x="399523" y="197816"/>
                      <a:pt x="406930" y="194112"/>
                      <a:pt x="405449" y="208186"/>
                    </a:cubicBezTo>
                    <a:cubicBezTo>
                      <a:pt x="387672" y="220037"/>
                      <a:pt x="417300" y="251887"/>
                      <a:pt x="386931" y="257813"/>
                    </a:cubicBezTo>
                    <a:cubicBezTo>
                      <a:pt x="378042" y="259295"/>
                      <a:pt x="356563" y="249665"/>
                      <a:pt x="362488" y="232629"/>
                    </a:cubicBezTo>
                    <a:close/>
                    <a:moveTo>
                      <a:pt x="303231" y="413361"/>
                    </a:moveTo>
                    <a:cubicBezTo>
                      <a:pt x="300268" y="399288"/>
                      <a:pt x="316564" y="382251"/>
                      <a:pt x="328416" y="375585"/>
                    </a:cubicBezTo>
                    <a:cubicBezTo>
                      <a:pt x="352859" y="361512"/>
                      <a:pt x="370635" y="343735"/>
                      <a:pt x="385449" y="320773"/>
                    </a:cubicBezTo>
                    <a:cubicBezTo>
                      <a:pt x="389153" y="314847"/>
                      <a:pt x="392857" y="308181"/>
                      <a:pt x="400264" y="315588"/>
                    </a:cubicBezTo>
                    <a:cubicBezTo>
                      <a:pt x="404709" y="320032"/>
                      <a:pt x="414337" y="324476"/>
                      <a:pt x="407671" y="331143"/>
                    </a:cubicBezTo>
                    <a:cubicBezTo>
                      <a:pt x="385449" y="351142"/>
                      <a:pt x="406930" y="354845"/>
                      <a:pt x="418041" y="358549"/>
                    </a:cubicBezTo>
                    <a:cubicBezTo>
                      <a:pt x="442484" y="365956"/>
                      <a:pt x="434337" y="345957"/>
                      <a:pt x="436558" y="334106"/>
                    </a:cubicBezTo>
                    <a:cubicBezTo>
                      <a:pt x="436558" y="331884"/>
                      <a:pt x="438040" y="330402"/>
                      <a:pt x="439521" y="328180"/>
                    </a:cubicBezTo>
                    <a:cubicBezTo>
                      <a:pt x="461002" y="329661"/>
                      <a:pt x="473594" y="337069"/>
                      <a:pt x="472112" y="362993"/>
                    </a:cubicBezTo>
                    <a:cubicBezTo>
                      <a:pt x="471372" y="385214"/>
                      <a:pt x="462483" y="391140"/>
                      <a:pt x="443225" y="385955"/>
                    </a:cubicBezTo>
                    <a:cubicBezTo>
                      <a:pt x="412856" y="377807"/>
                      <a:pt x="389894" y="380770"/>
                      <a:pt x="383228" y="418546"/>
                    </a:cubicBezTo>
                    <a:cubicBezTo>
                      <a:pt x="380265" y="433360"/>
                      <a:pt x="355821" y="444471"/>
                      <a:pt x="350637" y="441508"/>
                    </a:cubicBezTo>
                    <a:cubicBezTo>
                      <a:pt x="334342" y="432619"/>
                      <a:pt x="307675" y="433360"/>
                      <a:pt x="303231" y="413361"/>
                    </a:cubicBezTo>
                    <a:close/>
                    <a:moveTo>
                      <a:pt x="319527" y="828156"/>
                    </a:moveTo>
                    <a:cubicBezTo>
                      <a:pt x="319527" y="817045"/>
                      <a:pt x="330638" y="799268"/>
                      <a:pt x="344711" y="802231"/>
                    </a:cubicBezTo>
                    <a:cubicBezTo>
                      <a:pt x="362488" y="805935"/>
                      <a:pt x="380265" y="821489"/>
                      <a:pt x="382487" y="838526"/>
                    </a:cubicBezTo>
                    <a:cubicBezTo>
                      <a:pt x="384709" y="851858"/>
                      <a:pt x="363970" y="853340"/>
                      <a:pt x="355081" y="856302"/>
                    </a:cubicBezTo>
                    <a:cubicBezTo>
                      <a:pt x="332860" y="854821"/>
                      <a:pt x="318786" y="845192"/>
                      <a:pt x="319527" y="828156"/>
                    </a:cubicBezTo>
                    <a:close/>
                    <a:moveTo>
                      <a:pt x="462483" y="1174065"/>
                    </a:moveTo>
                    <a:cubicBezTo>
                      <a:pt x="424707" y="1174065"/>
                      <a:pt x="387672" y="1168880"/>
                      <a:pt x="350637" y="1157769"/>
                    </a:cubicBezTo>
                    <a:cubicBezTo>
                      <a:pt x="373598" y="1151103"/>
                      <a:pt x="395079" y="1148140"/>
                      <a:pt x="415078" y="1129623"/>
                    </a:cubicBezTo>
                    <a:cubicBezTo>
                      <a:pt x="435077" y="1110364"/>
                      <a:pt x="475816" y="1134808"/>
                      <a:pt x="477297" y="1162214"/>
                    </a:cubicBezTo>
                    <a:cubicBezTo>
                      <a:pt x="478779" y="1174065"/>
                      <a:pt x="470631" y="1174065"/>
                      <a:pt x="462483" y="1174065"/>
                    </a:cubicBezTo>
                    <a:close/>
                    <a:moveTo>
                      <a:pt x="722470" y="1169621"/>
                    </a:moveTo>
                    <a:cubicBezTo>
                      <a:pt x="709138" y="1177028"/>
                      <a:pt x="689880" y="1174065"/>
                      <a:pt x="672843" y="1175546"/>
                    </a:cubicBezTo>
                    <a:cubicBezTo>
                      <a:pt x="663955" y="1176287"/>
                      <a:pt x="655066" y="1177769"/>
                      <a:pt x="646178" y="1179250"/>
                    </a:cubicBezTo>
                    <a:cubicBezTo>
                      <a:pt x="618031" y="1182213"/>
                      <a:pt x="608402" y="1175546"/>
                      <a:pt x="627660" y="1148881"/>
                    </a:cubicBezTo>
                    <a:cubicBezTo>
                      <a:pt x="638031" y="1134067"/>
                      <a:pt x="630623" y="1114068"/>
                      <a:pt x="641734" y="1097772"/>
                    </a:cubicBezTo>
                    <a:cubicBezTo>
                      <a:pt x="645438" y="1092587"/>
                      <a:pt x="636549" y="1079995"/>
                      <a:pt x="648400" y="1078514"/>
                    </a:cubicBezTo>
                    <a:cubicBezTo>
                      <a:pt x="658029" y="1077033"/>
                      <a:pt x="669140" y="1081477"/>
                      <a:pt x="675066" y="1090365"/>
                    </a:cubicBezTo>
                    <a:cubicBezTo>
                      <a:pt x="679510" y="1097772"/>
                      <a:pt x="684694" y="1105920"/>
                      <a:pt x="678769" y="1114809"/>
                    </a:cubicBezTo>
                    <a:cubicBezTo>
                      <a:pt x="676547" y="1118512"/>
                      <a:pt x="672103" y="1121475"/>
                      <a:pt x="669880" y="1125178"/>
                    </a:cubicBezTo>
                    <a:cubicBezTo>
                      <a:pt x="665436" y="1131845"/>
                      <a:pt x="660252" y="1139252"/>
                      <a:pt x="671362" y="1143696"/>
                    </a:cubicBezTo>
                    <a:cubicBezTo>
                      <a:pt x="679510" y="1146659"/>
                      <a:pt x="687657" y="1144437"/>
                      <a:pt x="692101" y="1136289"/>
                    </a:cubicBezTo>
                    <a:cubicBezTo>
                      <a:pt x="695064" y="1130363"/>
                      <a:pt x="693583" y="1122956"/>
                      <a:pt x="696545" y="1117031"/>
                    </a:cubicBezTo>
                    <a:cubicBezTo>
                      <a:pt x="699508" y="1108883"/>
                      <a:pt x="701731" y="1096291"/>
                      <a:pt x="712842" y="1098513"/>
                    </a:cubicBezTo>
                    <a:cubicBezTo>
                      <a:pt x="723212" y="1100735"/>
                      <a:pt x="726174" y="1113327"/>
                      <a:pt x="721730" y="1120734"/>
                    </a:cubicBezTo>
                    <a:cubicBezTo>
                      <a:pt x="712101" y="1139252"/>
                      <a:pt x="743951" y="1157029"/>
                      <a:pt x="722470" y="1169621"/>
                    </a:cubicBezTo>
                    <a:close/>
                    <a:moveTo>
                      <a:pt x="1080971" y="988148"/>
                    </a:moveTo>
                    <a:cubicBezTo>
                      <a:pt x="1068380" y="1012591"/>
                      <a:pt x="1052825" y="981482"/>
                      <a:pt x="1038752" y="989629"/>
                    </a:cubicBezTo>
                    <a:cubicBezTo>
                      <a:pt x="1073564" y="973334"/>
                      <a:pt x="1074305" y="968149"/>
                      <a:pt x="1038752" y="937039"/>
                    </a:cubicBezTo>
                    <a:cubicBezTo>
                      <a:pt x="1057269" y="936299"/>
                      <a:pt x="1075787" y="922966"/>
                      <a:pt x="1087638" y="938521"/>
                    </a:cubicBezTo>
                    <a:cubicBezTo>
                      <a:pt x="1100230" y="953335"/>
                      <a:pt x="1089119" y="972593"/>
                      <a:pt x="1080971" y="988148"/>
                    </a:cubicBezTo>
                    <a:close/>
                    <a:moveTo>
                      <a:pt x="1040233" y="923707"/>
                    </a:moveTo>
                    <a:cubicBezTo>
                      <a:pt x="1024678" y="931854"/>
                      <a:pt x="979495" y="900745"/>
                      <a:pt x="978755" y="882968"/>
                    </a:cubicBezTo>
                    <a:cubicBezTo>
                      <a:pt x="978755" y="876302"/>
                      <a:pt x="982458" y="868154"/>
                      <a:pt x="986902" y="861487"/>
                    </a:cubicBezTo>
                    <a:cubicBezTo>
                      <a:pt x="990606" y="856302"/>
                      <a:pt x="1069120" y="865932"/>
                      <a:pt x="1071343" y="871857"/>
                    </a:cubicBezTo>
                    <a:cubicBezTo>
                      <a:pt x="1075787" y="888894"/>
                      <a:pt x="1091342" y="897041"/>
                      <a:pt x="1106896" y="911855"/>
                    </a:cubicBezTo>
                    <a:cubicBezTo>
                      <a:pt x="1078750" y="917040"/>
                      <a:pt x="1059491" y="912596"/>
                      <a:pt x="1040233" y="9237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14AD3EE-2212-4C33-88DC-BD8C592CB3D3}"/>
                  </a:ext>
                </a:extLst>
              </p:cNvPr>
              <p:cNvSpPr/>
              <p:nvPr/>
            </p:nvSpPr>
            <p:spPr>
              <a:xfrm>
                <a:off x="6678934" y="3042037"/>
                <a:ext cx="1048096" cy="962304"/>
              </a:xfrm>
              <a:custGeom>
                <a:avLst/>
                <a:gdLst>
                  <a:gd name="connsiteX0" fmla="*/ 1040690 w 1048096"/>
                  <a:gd name="connsiteY0" fmla="*/ 226969 h 962304"/>
                  <a:gd name="connsiteX1" fmla="*/ 1040690 w 1048096"/>
                  <a:gd name="connsiteY1" fmla="*/ 226969 h 962304"/>
                  <a:gd name="connsiteX2" fmla="*/ 1040690 w 1048096"/>
                  <a:gd name="connsiteY2" fmla="*/ 225488 h 962304"/>
                  <a:gd name="connsiteX3" fmla="*/ 1040690 w 1048096"/>
                  <a:gd name="connsiteY3" fmla="*/ 225488 h 962304"/>
                  <a:gd name="connsiteX4" fmla="*/ 985878 w 1048096"/>
                  <a:gd name="connsiteY4" fmla="*/ 71421 h 962304"/>
                  <a:gd name="connsiteX5" fmla="*/ 985878 w 1048096"/>
                  <a:gd name="connsiteY5" fmla="*/ 71421 h 962304"/>
                  <a:gd name="connsiteX6" fmla="*/ 985878 w 1048096"/>
                  <a:gd name="connsiteY6" fmla="*/ 71421 h 962304"/>
                  <a:gd name="connsiteX7" fmla="*/ 458496 w 1048096"/>
                  <a:gd name="connsiteY7" fmla="*/ 92902 h 962304"/>
                  <a:gd name="connsiteX8" fmla="*/ 451830 w 1048096"/>
                  <a:gd name="connsiteY8" fmla="*/ 24757 h 962304"/>
                  <a:gd name="connsiteX9" fmla="*/ 375537 w 1048096"/>
                  <a:gd name="connsiteY9" fmla="*/ 20313 h 962304"/>
                  <a:gd name="connsiteX10" fmla="*/ 334799 w 1048096"/>
                  <a:gd name="connsiteY10" fmla="*/ 20313 h 962304"/>
                  <a:gd name="connsiteX11" fmla="*/ 122216 w 1048096"/>
                  <a:gd name="connsiteY11" fmla="*/ 23275 h 962304"/>
                  <a:gd name="connsiteX12" fmla="*/ 122216 w 1048096"/>
                  <a:gd name="connsiteY12" fmla="*/ 23275 h 962304"/>
                  <a:gd name="connsiteX13" fmla="*/ 24443 w 1048096"/>
                  <a:gd name="connsiteY13" fmla="*/ 21794 h 962304"/>
                  <a:gd name="connsiteX14" fmla="*/ 0 w 1048096"/>
                  <a:gd name="connsiteY14" fmla="*/ 46237 h 962304"/>
                  <a:gd name="connsiteX15" fmla="*/ 0 w 1048096"/>
                  <a:gd name="connsiteY15" fmla="*/ 933602 h 962304"/>
                  <a:gd name="connsiteX16" fmla="*/ 25925 w 1048096"/>
                  <a:gd name="connsiteY16" fmla="*/ 961749 h 962304"/>
                  <a:gd name="connsiteX17" fmla="*/ 428868 w 1048096"/>
                  <a:gd name="connsiteY17" fmla="*/ 961008 h 962304"/>
                  <a:gd name="connsiteX18" fmla="*/ 451830 w 1048096"/>
                  <a:gd name="connsiteY18" fmla="*/ 950638 h 962304"/>
                  <a:gd name="connsiteX19" fmla="*/ 451830 w 1048096"/>
                  <a:gd name="connsiteY19" fmla="*/ 950638 h 962304"/>
                  <a:gd name="connsiteX20" fmla="*/ 454792 w 1048096"/>
                  <a:gd name="connsiteY20" fmla="*/ 893604 h 962304"/>
                  <a:gd name="connsiteX21" fmla="*/ 455533 w 1048096"/>
                  <a:gd name="connsiteY21" fmla="*/ 284744 h 962304"/>
                  <a:gd name="connsiteX22" fmla="*/ 462200 w 1048096"/>
                  <a:gd name="connsiteY22" fmla="*/ 210674 h 962304"/>
                  <a:gd name="connsiteX23" fmla="*/ 531085 w 1048096"/>
                  <a:gd name="connsiteY23" fmla="*/ 171416 h 962304"/>
                  <a:gd name="connsiteX24" fmla="*/ 587379 w 1048096"/>
                  <a:gd name="connsiteY24" fmla="*/ 215859 h 962304"/>
                  <a:gd name="connsiteX25" fmla="*/ 591823 w 1048096"/>
                  <a:gd name="connsiteY25" fmla="*/ 320298 h 962304"/>
                  <a:gd name="connsiteX26" fmla="*/ 592564 w 1048096"/>
                  <a:gd name="connsiteY26" fmla="*/ 925454 h 962304"/>
                  <a:gd name="connsiteX27" fmla="*/ 592564 w 1048096"/>
                  <a:gd name="connsiteY27" fmla="*/ 925454 h 962304"/>
                  <a:gd name="connsiteX28" fmla="*/ 592564 w 1048096"/>
                  <a:gd name="connsiteY28" fmla="*/ 925454 h 962304"/>
                  <a:gd name="connsiteX29" fmla="*/ 625155 w 1048096"/>
                  <a:gd name="connsiteY29" fmla="*/ 961749 h 962304"/>
                  <a:gd name="connsiteX30" fmla="*/ 915511 w 1048096"/>
                  <a:gd name="connsiteY30" fmla="*/ 961749 h 962304"/>
                  <a:gd name="connsiteX31" fmla="*/ 965138 w 1048096"/>
                  <a:gd name="connsiteY31" fmla="*/ 961749 h 962304"/>
                  <a:gd name="connsiteX32" fmla="*/ 1032542 w 1048096"/>
                  <a:gd name="connsiteY32" fmla="*/ 961749 h 962304"/>
                  <a:gd name="connsiteX33" fmla="*/ 1045875 w 1048096"/>
                  <a:gd name="connsiteY33" fmla="*/ 940268 h 962304"/>
                  <a:gd name="connsiteX34" fmla="*/ 1047356 w 1048096"/>
                  <a:gd name="connsiteY34" fmla="*/ 856568 h 962304"/>
                  <a:gd name="connsiteX35" fmla="*/ 1048097 w 1048096"/>
                  <a:gd name="connsiteY35" fmla="*/ 385480 h 962304"/>
                  <a:gd name="connsiteX36" fmla="*/ 1048097 w 1048096"/>
                  <a:gd name="connsiteY36" fmla="*/ 385480 h 962304"/>
                  <a:gd name="connsiteX37" fmla="*/ 1048097 w 1048096"/>
                  <a:gd name="connsiteY37" fmla="*/ 385480 h 962304"/>
                  <a:gd name="connsiteX38" fmla="*/ 1040690 w 1048096"/>
                  <a:gd name="connsiteY38" fmla="*/ 226969 h 962304"/>
                  <a:gd name="connsiteX39" fmla="*/ 209619 w 1048096"/>
                  <a:gd name="connsiteY39" fmla="*/ 253635 h 962304"/>
                  <a:gd name="connsiteX40" fmla="*/ 162955 w 1048096"/>
                  <a:gd name="connsiteY40" fmla="*/ 253635 h 962304"/>
                  <a:gd name="connsiteX41" fmla="*/ 205916 w 1048096"/>
                  <a:gd name="connsiteY41" fmla="*/ 242524 h 962304"/>
                  <a:gd name="connsiteX42" fmla="*/ 209619 w 1048096"/>
                  <a:gd name="connsiteY42" fmla="*/ 253635 h 962304"/>
                  <a:gd name="connsiteX43" fmla="*/ 57775 w 1048096"/>
                  <a:gd name="connsiteY43" fmla="*/ 30683 h 962304"/>
                  <a:gd name="connsiteX44" fmla="*/ 111846 w 1048096"/>
                  <a:gd name="connsiteY44" fmla="*/ 31423 h 962304"/>
                  <a:gd name="connsiteX45" fmla="*/ 131845 w 1048096"/>
                  <a:gd name="connsiteY45" fmla="*/ 43275 h 962304"/>
                  <a:gd name="connsiteX46" fmla="*/ 68885 w 1048096"/>
                  <a:gd name="connsiteY46" fmla="*/ 56607 h 962304"/>
                  <a:gd name="connsiteX47" fmla="*/ 27406 w 1048096"/>
                  <a:gd name="connsiteY47" fmla="*/ 78088 h 962304"/>
                  <a:gd name="connsiteX48" fmla="*/ 14073 w 1048096"/>
                  <a:gd name="connsiteY48" fmla="*/ 72903 h 962304"/>
                  <a:gd name="connsiteX49" fmla="*/ 13333 w 1048096"/>
                  <a:gd name="connsiteY49" fmla="*/ 73644 h 962304"/>
                  <a:gd name="connsiteX50" fmla="*/ 13333 w 1048096"/>
                  <a:gd name="connsiteY50" fmla="*/ 70681 h 962304"/>
                  <a:gd name="connsiteX51" fmla="*/ 57775 w 1048096"/>
                  <a:gd name="connsiteY51" fmla="*/ 30683 h 962304"/>
                  <a:gd name="connsiteX52" fmla="*/ 13333 w 1048096"/>
                  <a:gd name="connsiteY52" fmla="*/ 322520 h 962304"/>
                  <a:gd name="connsiteX53" fmla="*/ 14073 w 1048096"/>
                  <a:gd name="connsiteY53" fmla="*/ 322520 h 962304"/>
                  <a:gd name="connsiteX54" fmla="*/ 13333 w 1048096"/>
                  <a:gd name="connsiteY54" fmla="*/ 325483 h 962304"/>
                  <a:gd name="connsiteX55" fmla="*/ 13333 w 1048096"/>
                  <a:gd name="connsiteY55" fmla="*/ 322520 h 962304"/>
                  <a:gd name="connsiteX56" fmla="*/ 24443 w 1048096"/>
                  <a:gd name="connsiteY56" fmla="*/ 943972 h 962304"/>
                  <a:gd name="connsiteX57" fmla="*/ 13333 w 1048096"/>
                  <a:gd name="connsiteY57" fmla="*/ 923973 h 962304"/>
                  <a:gd name="connsiteX58" fmla="*/ 24443 w 1048096"/>
                  <a:gd name="connsiteY58" fmla="*/ 897307 h 962304"/>
                  <a:gd name="connsiteX59" fmla="*/ 27406 w 1048096"/>
                  <a:gd name="connsiteY59" fmla="*/ 923973 h 962304"/>
                  <a:gd name="connsiteX60" fmla="*/ 24443 w 1048096"/>
                  <a:gd name="connsiteY60" fmla="*/ 943972 h 962304"/>
                  <a:gd name="connsiteX61" fmla="*/ 93329 w 1048096"/>
                  <a:gd name="connsiteY61" fmla="*/ 372888 h 962304"/>
                  <a:gd name="connsiteX62" fmla="*/ 63700 w 1048096"/>
                  <a:gd name="connsiteY62" fmla="*/ 393628 h 962304"/>
                  <a:gd name="connsiteX63" fmla="*/ 17777 w 1048096"/>
                  <a:gd name="connsiteY63" fmla="*/ 375110 h 962304"/>
                  <a:gd name="connsiteX64" fmla="*/ 27406 w 1048096"/>
                  <a:gd name="connsiteY64" fmla="*/ 325483 h 962304"/>
                  <a:gd name="connsiteX65" fmla="*/ 48886 w 1048096"/>
                  <a:gd name="connsiteY65" fmla="*/ 316595 h 962304"/>
                  <a:gd name="connsiteX66" fmla="*/ 62960 w 1048096"/>
                  <a:gd name="connsiteY66" fmla="*/ 301781 h 962304"/>
                  <a:gd name="connsiteX67" fmla="*/ 107402 w 1048096"/>
                  <a:gd name="connsiteY67" fmla="*/ 324002 h 962304"/>
                  <a:gd name="connsiteX68" fmla="*/ 93329 w 1048096"/>
                  <a:gd name="connsiteY68" fmla="*/ 372888 h 962304"/>
                  <a:gd name="connsiteX69" fmla="*/ 85922 w 1048096"/>
                  <a:gd name="connsiteY69" fmla="*/ 164009 h 962304"/>
                  <a:gd name="connsiteX70" fmla="*/ 86663 w 1048096"/>
                  <a:gd name="connsiteY70" fmla="*/ 161787 h 962304"/>
                  <a:gd name="connsiteX71" fmla="*/ 203694 w 1048096"/>
                  <a:gd name="connsiteY71" fmla="*/ 171416 h 962304"/>
                  <a:gd name="connsiteX72" fmla="*/ 202212 w 1048096"/>
                  <a:gd name="connsiteY72" fmla="*/ 192897 h 962304"/>
                  <a:gd name="connsiteX73" fmla="*/ 182213 w 1048096"/>
                  <a:gd name="connsiteY73" fmla="*/ 199563 h 962304"/>
                  <a:gd name="connsiteX74" fmla="*/ 123698 w 1048096"/>
                  <a:gd name="connsiteY74" fmla="*/ 209933 h 962304"/>
                  <a:gd name="connsiteX75" fmla="*/ 85922 w 1048096"/>
                  <a:gd name="connsiteY75" fmla="*/ 164009 h 962304"/>
                  <a:gd name="connsiteX76" fmla="*/ 282208 w 1048096"/>
                  <a:gd name="connsiteY76" fmla="*/ 669170 h 962304"/>
                  <a:gd name="connsiteX77" fmla="*/ 262950 w 1048096"/>
                  <a:gd name="connsiteY77" fmla="*/ 679540 h 962304"/>
                  <a:gd name="connsiteX78" fmla="*/ 225915 w 1048096"/>
                  <a:gd name="connsiteY78" fmla="*/ 669911 h 962304"/>
                  <a:gd name="connsiteX79" fmla="*/ 224433 w 1048096"/>
                  <a:gd name="connsiteY79" fmla="*/ 678799 h 962304"/>
                  <a:gd name="connsiteX80" fmla="*/ 250358 w 1048096"/>
                  <a:gd name="connsiteY80" fmla="*/ 718797 h 962304"/>
                  <a:gd name="connsiteX81" fmla="*/ 167399 w 1048096"/>
                  <a:gd name="connsiteY81" fmla="*/ 733611 h 962304"/>
                  <a:gd name="connsiteX82" fmla="*/ 165918 w 1048096"/>
                  <a:gd name="connsiteY82" fmla="*/ 711390 h 962304"/>
                  <a:gd name="connsiteX83" fmla="*/ 185917 w 1048096"/>
                  <a:gd name="connsiteY83" fmla="*/ 699539 h 962304"/>
                  <a:gd name="connsiteX84" fmla="*/ 187398 w 1048096"/>
                  <a:gd name="connsiteY84" fmla="*/ 653615 h 962304"/>
                  <a:gd name="connsiteX85" fmla="*/ 187398 w 1048096"/>
                  <a:gd name="connsiteY85" fmla="*/ 653615 h 962304"/>
                  <a:gd name="connsiteX86" fmla="*/ 187398 w 1048096"/>
                  <a:gd name="connsiteY86" fmla="*/ 653615 h 962304"/>
                  <a:gd name="connsiteX87" fmla="*/ 186658 w 1048096"/>
                  <a:gd name="connsiteY87" fmla="*/ 652875 h 962304"/>
                  <a:gd name="connsiteX88" fmla="*/ 154067 w 1048096"/>
                  <a:gd name="connsiteY88" fmla="*/ 637320 h 962304"/>
                  <a:gd name="connsiteX89" fmla="*/ 161474 w 1048096"/>
                  <a:gd name="connsiteY89" fmla="*/ 583989 h 962304"/>
                  <a:gd name="connsiteX90" fmla="*/ 174066 w 1048096"/>
                  <a:gd name="connsiteY90" fmla="*/ 569175 h 962304"/>
                  <a:gd name="connsiteX91" fmla="*/ 203694 w 1048096"/>
                  <a:gd name="connsiteY91" fmla="*/ 551398 h 962304"/>
                  <a:gd name="connsiteX92" fmla="*/ 207397 w 1048096"/>
                  <a:gd name="connsiteY92" fmla="*/ 575101 h 962304"/>
                  <a:gd name="connsiteX93" fmla="*/ 214063 w 1048096"/>
                  <a:gd name="connsiteY93" fmla="*/ 589915 h 962304"/>
                  <a:gd name="connsiteX94" fmla="*/ 196287 w 1048096"/>
                  <a:gd name="connsiteY94" fmla="*/ 623987 h 962304"/>
                  <a:gd name="connsiteX95" fmla="*/ 186658 w 1048096"/>
                  <a:gd name="connsiteY95" fmla="*/ 652875 h 962304"/>
                  <a:gd name="connsiteX96" fmla="*/ 186658 w 1048096"/>
                  <a:gd name="connsiteY96" fmla="*/ 652875 h 962304"/>
                  <a:gd name="connsiteX97" fmla="*/ 187398 w 1048096"/>
                  <a:gd name="connsiteY97" fmla="*/ 653615 h 962304"/>
                  <a:gd name="connsiteX98" fmla="*/ 279246 w 1048096"/>
                  <a:gd name="connsiteY98" fmla="*/ 658060 h 962304"/>
                  <a:gd name="connsiteX99" fmla="*/ 282208 w 1048096"/>
                  <a:gd name="connsiteY99" fmla="*/ 669170 h 962304"/>
                  <a:gd name="connsiteX100" fmla="*/ 282949 w 1048096"/>
                  <a:gd name="connsiteY100" fmla="*/ 457329 h 962304"/>
                  <a:gd name="connsiteX101" fmla="*/ 245173 w 1048096"/>
                  <a:gd name="connsiteY101" fmla="*/ 458069 h 962304"/>
                  <a:gd name="connsiteX102" fmla="*/ 241470 w 1048096"/>
                  <a:gd name="connsiteY102" fmla="*/ 481031 h 962304"/>
                  <a:gd name="connsiteX103" fmla="*/ 215545 w 1048096"/>
                  <a:gd name="connsiteY103" fmla="*/ 508437 h 962304"/>
                  <a:gd name="connsiteX104" fmla="*/ 191842 w 1048096"/>
                  <a:gd name="connsiteY104" fmla="*/ 490660 h 962304"/>
                  <a:gd name="connsiteX105" fmla="*/ 173325 w 1048096"/>
                  <a:gd name="connsiteY105" fmla="*/ 469180 h 962304"/>
                  <a:gd name="connsiteX106" fmla="*/ 169621 w 1048096"/>
                  <a:gd name="connsiteY106" fmla="*/ 418812 h 962304"/>
                  <a:gd name="connsiteX107" fmla="*/ 231100 w 1048096"/>
                  <a:gd name="connsiteY107" fmla="*/ 406220 h 962304"/>
                  <a:gd name="connsiteX108" fmla="*/ 243692 w 1048096"/>
                  <a:gd name="connsiteY108" fmla="*/ 406220 h 962304"/>
                  <a:gd name="connsiteX109" fmla="*/ 285171 w 1048096"/>
                  <a:gd name="connsiteY109" fmla="*/ 424738 h 962304"/>
                  <a:gd name="connsiteX110" fmla="*/ 282949 w 1048096"/>
                  <a:gd name="connsiteY110" fmla="*/ 457329 h 962304"/>
                  <a:gd name="connsiteX111" fmla="*/ 337021 w 1048096"/>
                  <a:gd name="connsiteY111" fmla="*/ 634357 h 962304"/>
                  <a:gd name="connsiteX112" fmla="*/ 321466 w 1048096"/>
                  <a:gd name="connsiteY112" fmla="*/ 625469 h 962304"/>
                  <a:gd name="connsiteX113" fmla="*/ 291097 w 1048096"/>
                  <a:gd name="connsiteY113" fmla="*/ 558805 h 962304"/>
                  <a:gd name="connsiteX114" fmla="*/ 312578 w 1048096"/>
                  <a:gd name="connsiteY114" fmla="*/ 536584 h 962304"/>
                  <a:gd name="connsiteX115" fmla="*/ 327392 w 1048096"/>
                  <a:gd name="connsiteY115" fmla="*/ 551398 h 962304"/>
                  <a:gd name="connsiteX116" fmla="*/ 347390 w 1048096"/>
                  <a:gd name="connsiteY116" fmla="*/ 617321 h 962304"/>
                  <a:gd name="connsiteX117" fmla="*/ 337021 w 1048096"/>
                  <a:gd name="connsiteY117" fmla="*/ 634357 h 962304"/>
                  <a:gd name="connsiteX118" fmla="*/ 334058 w 1048096"/>
                  <a:gd name="connsiteY118" fmla="*/ 202526 h 962304"/>
                  <a:gd name="connsiteX119" fmla="*/ 376278 w 1048096"/>
                  <a:gd name="connsiteY119" fmla="*/ 213637 h 962304"/>
                  <a:gd name="connsiteX120" fmla="*/ 393314 w 1048096"/>
                  <a:gd name="connsiteY120" fmla="*/ 209933 h 962304"/>
                  <a:gd name="connsiteX121" fmla="*/ 288875 w 1048096"/>
                  <a:gd name="connsiteY121" fmla="*/ 246968 h 962304"/>
                  <a:gd name="connsiteX122" fmla="*/ 274801 w 1048096"/>
                  <a:gd name="connsiteY122" fmla="*/ 230673 h 962304"/>
                  <a:gd name="connsiteX123" fmla="*/ 296282 w 1048096"/>
                  <a:gd name="connsiteY123" fmla="*/ 184009 h 962304"/>
                  <a:gd name="connsiteX124" fmla="*/ 322207 w 1048096"/>
                  <a:gd name="connsiteY124" fmla="*/ 126233 h 962304"/>
                  <a:gd name="connsiteX125" fmla="*/ 336280 w 1048096"/>
                  <a:gd name="connsiteY125" fmla="*/ 95124 h 962304"/>
                  <a:gd name="connsiteX126" fmla="*/ 362945 w 1048096"/>
                  <a:gd name="connsiteY126" fmla="*/ 104012 h 962304"/>
                  <a:gd name="connsiteX127" fmla="*/ 391833 w 1048096"/>
                  <a:gd name="connsiteY127" fmla="*/ 152158 h 962304"/>
                  <a:gd name="connsiteX128" fmla="*/ 369611 w 1048096"/>
                  <a:gd name="connsiteY128" fmla="*/ 177342 h 962304"/>
                  <a:gd name="connsiteX129" fmla="*/ 333317 w 1048096"/>
                  <a:gd name="connsiteY129" fmla="*/ 186971 h 962304"/>
                  <a:gd name="connsiteX130" fmla="*/ 334058 w 1048096"/>
                  <a:gd name="connsiteY130" fmla="*/ 202526 h 962304"/>
                  <a:gd name="connsiteX131" fmla="*/ 602933 w 1048096"/>
                  <a:gd name="connsiteY131" fmla="*/ 157343 h 962304"/>
                  <a:gd name="connsiteX132" fmla="*/ 564417 w 1048096"/>
                  <a:gd name="connsiteY132" fmla="*/ 163269 h 962304"/>
                  <a:gd name="connsiteX133" fmla="*/ 590342 w 1048096"/>
                  <a:gd name="connsiteY133" fmla="*/ 140307 h 962304"/>
                  <a:gd name="connsiteX134" fmla="*/ 602933 w 1048096"/>
                  <a:gd name="connsiteY134" fmla="*/ 157343 h 962304"/>
                  <a:gd name="connsiteX135" fmla="*/ 694781 w 1048096"/>
                  <a:gd name="connsiteY135" fmla="*/ 463254 h 962304"/>
                  <a:gd name="connsiteX136" fmla="*/ 645154 w 1048096"/>
                  <a:gd name="connsiteY136" fmla="*/ 394369 h 962304"/>
                  <a:gd name="connsiteX137" fmla="*/ 614785 w 1048096"/>
                  <a:gd name="connsiteY137" fmla="*/ 332890 h 962304"/>
                  <a:gd name="connsiteX138" fmla="*/ 642932 w 1048096"/>
                  <a:gd name="connsiteY138" fmla="*/ 252153 h 962304"/>
                  <a:gd name="connsiteX139" fmla="*/ 669597 w 1048096"/>
                  <a:gd name="connsiteY139" fmla="*/ 218081 h 962304"/>
                  <a:gd name="connsiteX140" fmla="*/ 685892 w 1048096"/>
                  <a:gd name="connsiteY140" fmla="*/ 206230 h 962304"/>
                  <a:gd name="connsiteX141" fmla="*/ 725891 w 1048096"/>
                  <a:gd name="connsiteY141" fmla="*/ 221785 h 962304"/>
                  <a:gd name="connsiteX142" fmla="*/ 728853 w 1048096"/>
                  <a:gd name="connsiteY142" fmla="*/ 242524 h 962304"/>
                  <a:gd name="connsiteX143" fmla="*/ 714039 w 1048096"/>
                  <a:gd name="connsiteY143" fmla="*/ 249190 h 962304"/>
                  <a:gd name="connsiteX144" fmla="*/ 682189 w 1048096"/>
                  <a:gd name="connsiteY144" fmla="*/ 256598 h 962304"/>
                  <a:gd name="connsiteX145" fmla="*/ 675523 w 1048096"/>
                  <a:gd name="connsiteY145" fmla="*/ 289188 h 962304"/>
                  <a:gd name="connsiteX146" fmla="*/ 739964 w 1048096"/>
                  <a:gd name="connsiteY146" fmla="*/ 372148 h 962304"/>
                  <a:gd name="connsiteX147" fmla="*/ 771814 w 1048096"/>
                  <a:gd name="connsiteY147" fmla="*/ 403998 h 962304"/>
                  <a:gd name="connsiteX148" fmla="*/ 791073 w 1048096"/>
                  <a:gd name="connsiteY148" fmla="*/ 428441 h 962304"/>
                  <a:gd name="connsiteX149" fmla="*/ 822182 w 1048096"/>
                  <a:gd name="connsiteY149" fmla="*/ 455847 h 962304"/>
                  <a:gd name="connsiteX150" fmla="*/ 831811 w 1048096"/>
                  <a:gd name="connsiteY150" fmla="*/ 489179 h 962304"/>
                  <a:gd name="connsiteX151" fmla="*/ 831811 w 1048096"/>
                  <a:gd name="connsiteY151" fmla="*/ 504734 h 962304"/>
                  <a:gd name="connsiteX152" fmla="*/ 785147 w 1048096"/>
                  <a:gd name="connsiteY152" fmla="*/ 535103 h 962304"/>
                  <a:gd name="connsiteX153" fmla="*/ 729594 w 1048096"/>
                  <a:gd name="connsiteY153" fmla="*/ 473624 h 962304"/>
                  <a:gd name="connsiteX154" fmla="*/ 694781 w 1048096"/>
                  <a:gd name="connsiteY154" fmla="*/ 463254 h 962304"/>
                  <a:gd name="connsiteX155" fmla="*/ 804405 w 1048096"/>
                  <a:gd name="connsiteY155" fmla="*/ 945453 h 962304"/>
                  <a:gd name="connsiteX156" fmla="*/ 737001 w 1048096"/>
                  <a:gd name="connsiteY156" fmla="*/ 945453 h 962304"/>
                  <a:gd name="connsiteX157" fmla="*/ 715521 w 1048096"/>
                  <a:gd name="connsiteY157" fmla="*/ 912121 h 962304"/>
                  <a:gd name="connsiteX158" fmla="*/ 750334 w 1048096"/>
                  <a:gd name="connsiteY158" fmla="*/ 878049 h 962304"/>
                  <a:gd name="connsiteX159" fmla="*/ 776999 w 1048096"/>
                  <a:gd name="connsiteY159" fmla="*/ 886937 h 962304"/>
                  <a:gd name="connsiteX160" fmla="*/ 789591 w 1048096"/>
                  <a:gd name="connsiteY160" fmla="*/ 903973 h 962304"/>
                  <a:gd name="connsiteX161" fmla="*/ 805887 w 1048096"/>
                  <a:gd name="connsiteY161" fmla="*/ 886197 h 962304"/>
                  <a:gd name="connsiteX162" fmla="*/ 805887 w 1048096"/>
                  <a:gd name="connsiteY162" fmla="*/ 886197 h 962304"/>
                  <a:gd name="connsiteX163" fmla="*/ 805887 w 1048096"/>
                  <a:gd name="connsiteY163" fmla="*/ 886197 h 962304"/>
                  <a:gd name="connsiteX164" fmla="*/ 847366 w 1048096"/>
                  <a:gd name="connsiteY164" fmla="*/ 896566 h 962304"/>
                  <a:gd name="connsiteX165" fmla="*/ 826626 w 1048096"/>
                  <a:gd name="connsiteY165" fmla="*/ 907677 h 962304"/>
                  <a:gd name="connsiteX166" fmla="*/ 804405 w 1048096"/>
                  <a:gd name="connsiteY166" fmla="*/ 945453 h 962304"/>
                  <a:gd name="connsiteX167" fmla="*/ 951805 w 1048096"/>
                  <a:gd name="connsiteY167" fmla="*/ 428441 h 962304"/>
                  <a:gd name="connsiteX168" fmla="*/ 911808 w 1048096"/>
                  <a:gd name="connsiteY168" fmla="*/ 452144 h 962304"/>
                  <a:gd name="connsiteX169" fmla="*/ 870328 w 1048096"/>
                  <a:gd name="connsiteY169" fmla="*/ 472883 h 962304"/>
                  <a:gd name="connsiteX170" fmla="*/ 848107 w 1048096"/>
                  <a:gd name="connsiteY170" fmla="*/ 436589 h 962304"/>
                  <a:gd name="connsiteX171" fmla="*/ 825145 w 1048096"/>
                  <a:gd name="connsiteY171" fmla="*/ 418812 h 962304"/>
                  <a:gd name="connsiteX172" fmla="*/ 884401 w 1048096"/>
                  <a:gd name="connsiteY172" fmla="*/ 394369 h 962304"/>
                  <a:gd name="connsiteX173" fmla="*/ 1005136 w 1048096"/>
                  <a:gd name="connsiteY173" fmla="*/ 382517 h 962304"/>
                  <a:gd name="connsiteX174" fmla="*/ 1032542 w 1048096"/>
                  <a:gd name="connsiteY174" fmla="*/ 489179 h 962304"/>
                  <a:gd name="connsiteX175" fmla="*/ 1008099 w 1048096"/>
                  <a:gd name="connsiteY175" fmla="*/ 452144 h 962304"/>
                  <a:gd name="connsiteX176" fmla="*/ 1004396 w 1048096"/>
                  <a:gd name="connsiteY176" fmla="*/ 428441 h 962304"/>
                  <a:gd name="connsiteX177" fmla="*/ 951805 w 1048096"/>
                  <a:gd name="connsiteY177" fmla="*/ 428441 h 962304"/>
                  <a:gd name="connsiteX178" fmla="*/ 1031061 w 1048096"/>
                  <a:gd name="connsiteY178" fmla="*/ 584730 h 962304"/>
                  <a:gd name="connsiteX179" fmla="*/ 1011803 w 1048096"/>
                  <a:gd name="connsiteY179" fmla="*/ 582508 h 962304"/>
                  <a:gd name="connsiteX180" fmla="*/ 973286 w 1048096"/>
                  <a:gd name="connsiteY180" fmla="*/ 572138 h 962304"/>
                  <a:gd name="connsiteX181" fmla="*/ 1012543 w 1048096"/>
                  <a:gd name="connsiteY181" fmla="*/ 545472 h 962304"/>
                  <a:gd name="connsiteX182" fmla="*/ 1031061 w 1048096"/>
                  <a:gd name="connsiteY182" fmla="*/ 584730 h 962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</a:cxnLst>
                <a:rect l="l" t="t" r="r" b="b"/>
                <a:pathLst>
                  <a:path w="1048096" h="962304">
                    <a:moveTo>
                      <a:pt x="1040690" y="226969"/>
                    </a:moveTo>
                    <a:cubicBezTo>
                      <a:pt x="1040690" y="226969"/>
                      <a:pt x="1040690" y="226969"/>
                      <a:pt x="1040690" y="226969"/>
                    </a:cubicBezTo>
                    <a:cubicBezTo>
                      <a:pt x="1039949" y="226229"/>
                      <a:pt x="1040690" y="225488"/>
                      <a:pt x="1040690" y="225488"/>
                    </a:cubicBezTo>
                    <a:cubicBezTo>
                      <a:pt x="1040690" y="225488"/>
                      <a:pt x="1040690" y="225488"/>
                      <a:pt x="1040690" y="225488"/>
                    </a:cubicBezTo>
                    <a:cubicBezTo>
                      <a:pt x="1041431" y="167713"/>
                      <a:pt x="1028839" y="114382"/>
                      <a:pt x="985878" y="71421"/>
                    </a:cubicBezTo>
                    <a:lnTo>
                      <a:pt x="985878" y="71421"/>
                    </a:lnTo>
                    <a:cubicBezTo>
                      <a:pt x="985878" y="71421"/>
                      <a:pt x="985878" y="71421"/>
                      <a:pt x="985878" y="71421"/>
                    </a:cubicBezTo>
                    <a:cubicBezTo>
                      <a:pt x="805146" y="-33018"/>
                      <a:pt x="629599" y="-20426"/>
                      <a:pt x="458496" y="92902"/>
                    </a:cubicBezTo>
                    <a:cubicBezTo>
                      <a:pt x="448126" y="71421"/>
                      <a:pt x="475533" y="38090"/>
                      <a:pt x="451830" y="24757"/>
                    </a:cubicBezTo>
                    <a:cubicBezTo>
                      <a:pt x="431831" y="13646"/>
                      <a:pt x="401462" y="21053"/>
                      <a:pt x="375537" y="20313"/>
                    </a:cubicBezTo>
                    <a:cubicBezTo>
                      <a:pt x="362204" y="20313"/>
                      <a:pt x="348131" y="19572"/>
                      <a:pt x="334799" y="20313"/>
                    </a:cubicBezTo>
                    <a:cubicBezTo>
                      <a:pt x="263691" y="22535"/>
                      <a:pt x="193324" y="15868"/>
                      <a:pt x="122216" y="23275"/>
                    </a:cubicBezTo>
                    <a:cubicBezTo>
                      <a:pt x="122216" y="23275"/>
                      <a:pt x="122216" y="23275"/>
                      <a:pt x="122216" y="23275"/>
                    </a:cubicBezTo>
                    <a:cubicBezTo>
                      <a:pt x="89625" y="23275"/>
                      <a:pt x="57034" y="24016"/>
                      <a:pt x="24443" y="21794"/>
                    </a:cubicBezTo>
                    <a:cubicBezTo>
                      <a:pt x="4444" y="20313"/>
                      <a:pt x="0" y="27720"/>
                      <a:pt x="0" y="46237"/>
                    </a:cubicBezTo>
                    <a:cubicBezTo>
                      <a:pt x="741" y="341779"/>
                      <a:pt x="0" y="637320"/>
                      <a:pt x="0" y="933602"/>
                    </a:cubicBezTo>
                    <a:cubicBezTo>
                      <a:pt x="0" y="952860"/>
                      <a:pt x="3704" y="961749"/>
                      <a:pt x="25925" y="961749"/>
                    </a:cubicBezTo>
                    <a:cubicBezTo>
                      <a:pt x="159992" y="961008"/>
                      <a:pt x="294800" y="961749"/>
                      <a:pt x="428868" y="961008"/>
                    </a:cubicBezTo>
                    <a:cubicBezTo>
                      <a:pt x="437016" y="961008"/>
                      <a:pt x="450348" y="966933"/>
                      <a:pt x="451830" y="950638"/>
                    </a:cubicBezTo>
                    <a:cubicBezTo>
                      <a:pt x="451830" y="950638"/>
                      <a:pt x="451830" y="950638"/>
                      <a:pt x="451830" y="950638"/>
                    </a:cubicBezTo>
                    <a:cubicBezTo>
                      <a:pt x="452570" y="931380"/>
                      <a:pt x="454792" y="912862"/>
                      <a:pt x="454792" y="893604"/>
                    </a:cubicBezTo>
                    <a:cubicBezTo>
                      <a:pt x="455533" y="690651"/>
                      <a:pt x="455533" y="487698"/>
                      <a:pt x="455533" y="284744"/>
                    </a:cubicBezTo>
                    <a:cubicBezTo>
                      <a:pt x="455533" y="260301"/>
                      <a:pt x="454792" y="235117"/>
                      <a:pt x="462200" y="210674"/>
                    </a:cubicBezTo>
                    <a:cubicBezTo>
                      <a:pt x="470348" y="181786"/>
                      <a:pt x="491828" y="169194"/>
                      <a:pt x="531085" y="171416"/>
                    </a:cubicBezTo>
                    <a:cubicBezTo>
                      <a:pt x="560714" y="172898"/>
                      <a:pt x="585157" y="180305"/>
                      <a:pt x="587379" y="215859"/>
                    </a:cubicBezTo>
                    <a:cubicBezTo>
                      <a:pt x="588860" y="250672"/>
                      <a:pt x="591823" y="285485"/>
                      <a:pt x="591823" y="320298"/>
                    </a:cubicBezTo>
                    <a:cubicBezTo>
                      <a:pt x="592564" y="521770"/>
                      <a:pt x="592564" y="723982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85157" y="953601"/>
                      <a:pt x="595526" y="962489"/>
                      <a:pt x="625155" y="961749"/>
                    </a:cubicBezTo>
                    <a:cubicBezTo>
                      <a:pt x="722187" y="960267"/>
                      <a:pt x="819219" y="961749"/>
                      <a:pt x="915511" y="961749"/>
                    </a:cubicBezTo>
                    <a:cubicBezTo>
                      <a:pt x="931807" y="961749"/>
                      <a:pt x="948843" y="961749"/>
                      <a:pt x="965138" y="961749"/>
                    </a:cubicBezTo>
                    <a:cubicBezTo>
                      <a:pt x="987359" y="962489"/>
                      <a:pt x="1010321" y="962489"/>
                      <a:pt x="1032542" y="961749"/>
                    </a:cubicBezTo>
                    <a:cubicBezTo>
                      <a:pt x="1048097" y="961008"/>
                      <a:pt x="1045875" y="949897"/>
                      <a:pt x="1045875" y="940268"/>
                    </a:cubicBezTo>
                    <a:cubicBezTo>
                      <a:pt x="1046616" y="912121"/>
                      <a:pt x="1047356" y="884715"/>
                      <a:pt x="1047356" y="856568"/>
                    </a:cubicBezTo>
                    <a:cubicBezTo>
                      <a:pt x="1047356" y="699539"/>
                      <a:pt x="1047356" y="54251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0690" y="332150"/>
                      <a:pt x="1051800" y="278819"/>
                      <a:pt x="1040690" y="226969"/>
                    </a:cubicBezTo>
                    <a:close/>
                    <a:moveTo>
                      <a:pt x="209619" y="253635"/>
                    </a:moveTo>
                    <a:cubicBezTo>
                      <a:pt x="195546" y="266967"/>
                      <a:pt x="182213" y="255857"/>
                      <a:pt x="162955" y="253635"/>
                    </a:cubicBezTo>
                    <a:cubicBezTo>
                      <a:pt x="178510" y="238821"/>
                      <a:pt x="191102" y="235858"/>
                      <a:pt x="205916" y="242524"/>
                    </a:cubicBezTo>
                    <a:cubicBezTo>
                      <a:pt x="208138" y="244006"/>
                      <a:pt x="210360" y="252153"/>
                      <a:pt x="209619" y="253635"/>
                    </a:cubicBezTo>
                    <a:close/>
                    <a:moveTo>
                      <a:pt x="57775" y="30683"/>
                    </a:moveTo>
                    <a:cubicBezTo>
                      <a:pt x="75552" y="32905"/>
                      <a:pt x="94070" y="30683"/>
                      <a:pt x="111846" y="31423"/>
                    </a:cubicBezTo>
                    <a:cubicBezTo>
                      <a:pt x="120735" y="31423"/>
                      <a:pt x="131105" y="29942"/>
                      <a:pt x="131845" y="43275"/>
                    </a:cubicBezTo>
                    <a:cubicBezTo>
                      <a:pt x="112587" y="52904"/>
                      <a:pt x="97032" y="73644"/>
                      <a:pt x="68885" y="56607"/>
                    </a:cubicBezTo>
                    <a:cubicBezTo>
                      <a:pt x="61478" y="52163"/>
                      <a:pt x="39998" y="69199"/>
                      <a:pt x="27406" y="78088"/>
                    </a:cubicBezTo>
                    <a:cubicBezTo>
                      <a:pt x="16296" y="85495"/>
                      <a:pt x="15555" y="79569"/>
                      <a:pt x="14073" y="72903"/>
                    </a:cubicBezTo>
                    <a:cubicBezTo>
                      <a:pt x="14073" y="72903"/>
                      <a:pt x="13333" y="72903"/>
                      <a:pt x="13333" y="73644"/>
                    </a:cubicBezTo>
                    <a:cubicBezTo>
                      <a:pt x="13333" y="72903"/>
                      <a:pt x="13333" y="71421"/>
                      <a:pt x="13333" y="70681"/>
                    </a:cubicBezTo>
                    <a:cubicBezTo>
                      <a:pt x="8889" y="35868"/>
                      <a:pt x="25925" y="26979"/>
                      <a:pt x="57775" y="30683"/>
                    </a:cubicBezTo>
                    <a:close/>
                    <a:moveTo>
                      <a:pt x="13333" y="322520"/>
                    </a:moveTo>
                    <a:cubicBezTo>
                      <a:pt x="13333" y="322520"/>
                      <a:pt x="14073" y="322520"/>
                      <a:pt x="14073" y="322520"/>
                    </a:cubicBezTo>
                    <a:cubicBezTo>
                      <a:pt x="14073" y="323261"/>
                      <a:pt x="13333" y="324002"/>
                      <a:pt x="13333" y="325483"/>
                    </a:cubicBezTo>
                    <a:cubicBezTo>
                      <a:pt x="13333" y="324742"/>
                      <a:pt x="13333" y="323261"/>
                      <a:pt x="13333" y="322520"/>
                    </a:cubicBezTo>
                    <a:close/>
                    <a:moveTo>
                      <a:pt x="24443" y="943972"/>
                    </a:moveTo>
                    <a:cubicBezTo>
                      <a:pt x="9629" y="946194"/>
                      <a:pt x="18518" y="930639"/>
                      <a:pt x="13333" y="923973"/>
                    </a:cubicBezTo>
                    <a:cubicBezTo>
                      <a:pt x="20740" y="916566"/>
                      <a:pt x="3704" y="898789"/>
                      <a:pt x="24443" y="897307"/>
                    </a:cubicBezTo>
                    <a:cubicBezTo>
                      <a:pt x="23703" y="906196"/>
                      <a:pt x="22962" y="915084"/>
                      <a:pt x="27406" y="923973"/>
                    </a:cubicBezTo>
                    <a:cubicBezTo>
                      <a:pt x="30369" y="930639"/>
                      <a:pt x="34813" y="942490"/>
                      <a:pt x="24443" y="943972"/>
                    </a:cubicBezTo>
                    <a:close/>
                    <a:moveTo>
                      <a:pt x="93329" y="372888"/>
                    </a:moveTo>
                    <a:cubicBezTo>
                      <a:pt x="82959" y="378073"/>
                      <a:pt x="73330" y="386221"/>
                      <a:pt x="63700" y="393628"/>
                    </a:cubicBezTo>
                    <a:cubicBezTo>
                      <a:pt x="44442" y="396591"/>
                      <a:pt x="25925" y="392887"/>
                      <a:pt x="17777" y="375110"/>
                    </a:cubicBezTo>
                    <a:cubicBezTo>
                      <a:pt x="10370" y="358815"/>
                      <a:pt x="14814" y="341038"/>
                      <a:pt x="27406" y="325483"/>
                    </a:cubicBezTo>
                    <a:cubicBezTo>
                      <a:pt x="34072" y="317335"/>
                      <a:pt x="39257" y="313632"/>
                      <a:pt x="48886" y="316595"/>
                    </a:cubicBezTo>
                    <a:cubicBezTo>
                      <a:pt x="61478" y="320298"/>
                      <a:pt x="64441" y="312891"/>
                      <a:pt x="62960" y="301781"/>
                    </a:cubicBezTo>
                    <a:cubicBezTo>
                      <a:pt x="85181" y="293633"/>
                      <a:pt x="102217" y="307706"/>
                      <a:pt x="107402" y="324002"/>
                    </a:cubicBezTo>
                    <a:cubicBezTo>
                      <a:pt x="113328" y="338816"/>
                      <a:pt x="115550" y="361037"/>
                      <a:pt x="93329" y="372888"/>
                    </a:cubicBezTo>
                    <a:close/>
                    <a:moveTo>
                      <a:pt x="85922" y="164009"/>
                    </a:moveTo>
                    <a:cubicBezTo>
                      <a:pt x="85181" y="168454"/>
                      <a:pt x="84440" y="164009"/>
                      <a:pt x="86663" y="161787"/>
                    </a:cubicBezTo>
                    <a:cubicBezTo>
                      <a:pt x="108884" y="130678"/>
                      <a:pt x="182954" y="137344"/>
                      <a:pt x="203694" y="171416"/>
                    </a:cubicBezTo>
                    <a:cubicBezTo>
                      <a:pt x="208138" y="178824"/>
                      <a:pt x="208138" y="186231"/>
                      <a:pt x="202212" y="192897"/>
                    </a:cubicBezTo>
                    <a:cubicBezTo>
                      <a:pt x="197027" y="199563"/>
                      <a:pt x="191842" y="202526"/>
                      <a:pt x="182213" y="199563"/>
                    </a:cubicBezTo>
                    <a:cubicBezTo>
                      <a:pt x="161474" y="192897"/>
                      <a:pt x="142956" y="189193"/>
                      <a:pt x="123698" y="209933"/>
                    </a:cubicBezTo>
                    <a:cubicBezTo>
                      <a:pt x="111106" y="222525"/>
                      <a:pt x="85181" y="196600"/>
                      <a:pt x="85922" y="164009"/>
                    </a:cubicBezTo>
                    <a:close/>
                    <a:moveTo>
                      <a:pt x="282208" y="669170"/>
                    </a:moveTo>
                    <a:cubicBezTo>
                      <a:pt x="277764" y="675836"/>
                      <a:pt x="272579" y="681762"/>
                      <a:pt x="262950" y="679540"/>
                    </a:cubicBezTo>
                    <a:cubicBezTo>
                      <a:pt x="250358" y="676577"/>
                      <a:pt x="237766" y="673614"/>
                      <a:pt x="225915" y="669911"/>
                    </a:cubicBezTo>
                    <a:cubicBezTo>
                      <a:pt x="225174" y="674355"/>
                      <a:pt x="223693" y="677318"/>
                      <a:pt x="224433" y="678799"/>
                    </a:cubicBezTo>
                    <a:cubicBezTo>
                      <a:pt x="230359" y="693613"/>
                      <a:pt x="260728" y="694354"/>
                      <a:pt x="250358" y="718797"/>
                    </a:cubicBezTo>
                    <a:cubicBezTo>
                      <a:pt x="245173" y="732130"/>
                      <a:pt x="180732" y="741018"/>
                      <a:pt x="167399" y="733611"/>
                    </a:cubicBezTo>
                    <a:cubicBezTo>
                      <a:pt x="156289" y="726945"/>
                      <a:pt x="158511" y="718797"/>
                      <a:pt x="165918" y="711390"/>
                    </a:cubicBezTo>
                    <a:cubicBezTo>
                      <a:pt x="171844" y="706205"/>
                      <a:pt x="179251" y="703243"/>
                      <a:pt x="185917" y="699539"/>
                    </a:cubicBezTo>
                    <a:cubicBezTo>
                      <a:pt x="224433" y="678799"/>
                      <a:pt x="224433" y="678059"/>
                      <a:pt x="187398" y="653615"/>
                    </a:cubicBezTo>
                    <a:cubicBezTo>
                      <a:pt x="187398" y="653615"/>
                      <a:pt x="187398" y="653615"/>
                      <a:pt x="187398" y="653615"/>
                    </a:cubicBezTo>
                    <a:lnTo>
                      <a:pt x="187398" y="653615"/>
                    </a:lnTo>
                    <a:cubicBezTo>
                      <a:pt x="187398" y="653615"/>
                      <a:pt x="187398" y="653615"/>
                      <a:pt x="186658" y="652875"/>
                    </a:cubicBezTo>
                    <a:cubicBezTo>
                      <a:pt x="161474" y="682503"/>
                      <a:pt x="161474" y="643246"/>
                      <a:pt x="154067" y="637320"/>
                    </a:cubicBezTo>
                    <a:cubicBezTo>
                      <a:pt x="133327" y="621765"/>
                      <a:pt x="138512" y="596581"/>
                      <a:pt x="161474" y="583989"/>
                    </a:cubicBezTo>
                    <a:cubicBezTo>
                      <a:pt x="168140" y="580286"/>
                      <a:pt x="171103" y="575101"/>
                      <a:pt x="174066" y="569175"/>
                    </a:cubicBezTo>
                    <a:cubicBezTo>
                      <a:pt x="179991" y="557324"/>
                      <a:pt x="189620" y="548435"/>
                      <a:pt x="203694" y="551398"/>
                    </a:cubicBezTo>
                    <a:cubicBezTo>
                      <a:pt x="222211" y="555102"/>
                      <a:pt x="201472" y="567694"/>
                      <a:pt x="207397" y="575101"/>
                    </a:cubicBezTo>
                    <a:cubicBezTo>
                      <a:pt x="211101" y="579545"/>
                      <a:pt x="211841" y="585470"/>
                      <a:pt x="214063" y="589915"/>
                    </a:cubicBezTo>
                    <a:cubicBezTo>
                      <a:pt x="224433" y="609914"/>
                      <a:pt x="225915" y="623987"/>
                      <a:pt x="196287" y="623987"/>
                    </a:cubicBezTo>
                    <a:cubicBezTo>
                      <a:pt x="169621" y="623987"/>
                      <a:pt x="173325" y="638061"/>
                      <a:pt x="186658" y="652875"/>
                    </a:cubicBezTo>
                    <a:cubicBezTo>
                      <a:pt x="186658" y="652875"/>
                      <a:pt x="186658" y="652875"/>
                      <a:pt x="186658" y="652875"/>
                    </a:cubicBezTo>
                    <a:cubicBezTo>
                      <a:pt x="186658" y="652875"/>
                      <a:pt x="187398" y="652875"/>
                      <a:pt x="187398" y="653615"/>
                    </a:cubicBezTo>
                    <a:cubicBezTo>
                      <a:pt x="215545" y="630653"/>
                      <a:pt x="256284" y="632876"/>
                      <a:pt x="279246" y="658060"/>
                    </a:cubicBezTo>
                    <a:cubicBezTo>
                      <a:pt x="282208" y="662504"/>
                      <a:pt x="285171" y="664726"/>
                      <a:pt x="282208" y="669170"/>
                    </a:cubicBezTo>
                    <a:close/>
                    <a:moveTo>
                      <a:pt x="282949" y="457329"/>
                    </a:moveTo>
                    <a:cubicBezTo>
                      <a:pt x="271098" y="477328"/>
                      <a:pt x="257025" y="455847"/>
                      <a:pt x="245173" y="458069"/>
                    </a:cubicBezTo>
                    <a:cubicBezTo>
                      <a:pt x="238507" y="465476"/>
                      <a:pt x="240729" y="473624"/>
                      <a:pt x="241470" y="481031"/>
                    </a:cubicBezTo>
                    <a:cubicBezTo>
                      <a:pt x="242211" y="498808"/>
                      <a:pt x="225915" y="503252"/>
                      <a:pt x="215545" y="508437"/>
                    </a:cubicBezTo>
                    <a:cubicBezTo>
                      <a:pt x="203694" y="513622"/>
                      <a:pt x="195546" y="501771"/>
                      <a:pt x="191842" y="490660"/>
                    </a:cubicBezTo>
                    <a:cubicBezTo>
                      <a:pt x="188139" y="480290"/>
                      <a:pt x="184435" y="474365"/>
                      <a:pt x="173325" y="469180"/>
                    </a:cubicBezTo>
                    <a:cubicBezTo>
                      <a:pt x="152585" y="459551"/>
                      <a:pt x="148881" y="429922"/>
                      <a:pt x="169621" y="418812"/>
                    </a:cubicBezTo>
                    <a:cubicBezTo>
                      <a:pt x="187398" y="409183"/>
                      <a:pt x="205916" y="384740"/>
                      <a:pt x="231100" y="406220"/>
                    </a:cubicBezTo>
                    <a:cubicBezTo>
                      <a:pt x="234804" y="409924"/>
                      <a:pt x="239248" y="407701"/>
                      <a:pt x="243692" y="406220"/>
                    </a:cubicBezTo>
                    <a:cubicBezTo>
                      <a:pt x="264432" y="397331"/>
                      <a:pt x="275542" y="410664"/>
                      <a:pt x="285171" y="424738"/>
                    </a:cubicBezTo>
                    <a:cubicBezTo>
                      <a:pt x="291837" y="435848"/>
                      <a:pt x="288875" y="447699"/>
                      <a:pt x="282949" y="457329"/>
                    </a:cubicBezTo>
                    <a:close/>
                    <a:moveTo>
                      <a:pt x="337021" y="634357"/>
                    </a:moveTo>
                    <a:cubicBezTo>
                      <a:pt x="328873" y="638061"/>
                      <a:pt x="325910" y="630653"/>
                      <a:pt x="321466" y="625469"/>
                    </a:cubicBezTo>
                    <a:cubicBezTo>
                      <a:pt x="305911" y="606210"/>
                      <a:pt x="298504" y="582508"/>
                      <a:pt x="291097" y="558805"/>
                    </a:cubicBezTo>
                    <a:cubicBezTo>
                      <a:pt x="285171" y="539547"/>
                      <a:pt x="302948" y="540288"/>
                      <a:pt x="312578" y="536584"/>
                    </a:cubicBezTo>
                    <a:cubicBezTo>
                      <a:pt x="325910" y="531399"/>
                      <a:pt x="325169" y="542510"/>
                      <a:pt x="327392" y="551398"/>
                    </a:cubicBezTo>
                    <a:cubicBezTo>
                      <a:pt x="332576" y="572879"/>
                      <a:pt x="339983" y="593618"/>
                      <a:pt x="347390" y="617321"/>
                    </a:cubicBezTo>
                    <a:cubicBezTo>
                      <a:pt x="347390" y="623246"/>
                      <a:pt x="344428" y="630653"/>
                      <a:pt x="337021" y="634357"/>
                    </a:cubicBezTo>
                    <a:close/>
                    <a:moveTo>
                      <a:pt x="334058" y="202526"/>
                    </a:moveTo>
                    <a:cubicBezTo>
                      <a:pt x="345168" y="215859"/>
                      <a:pt x="361464" y="211414"/>
                      <a:pt x="376278" y="213637"/>
                    </a:cubicBezTo>
                    <a:cubicBezTo>
                      <a:pt x="381463" y="214377"/>
                      <a:pt x="385907" y="203267"/>
                      <a:pt x="393314" y="209933"/>
                    </a:cubicBezTo>
                    <a:cubicBezTo>
                      <a:pt x="362945" y="260301"/>
                      <a:pt x="341465" y="267708"/>
                      <a:pt x="288875" y="246968"/>
                    </a:cubicBezTo>
                    <a:cubicBezTo>
                      <a:pt x="280727" y="244006"/>
                      <a:pt x="273320" y="238080"/>
                      <a:pt x="274801" y="230673"/>
                    </a:cubicBezTo>
                    <a:cubicBezTo>
                      <a:pt x="278505" y="213637"/>
                      <a:pt x="277764" y="192156"/>
                      <a:pt x="296282" y="184009"/>
                    </a:cubicBezTo>
                    <a:cubicBezTo>
                      <a:pt x="322947" y="172157"/>
                      <a:pt x="331095" y="154380"/>
                      <a:pt x="322207" y="126233"/>
                    </a:cubicBezTo>
                    <a:cubicBezTo>
                      <a:pt x="317762" y="112901"/>
                      <a:pt x="325169" y="101790"/>
                      <a:pt x="336280" y="95124"/>
                    </a:cubicBezTo>
                    <a:cubicBezTo>
                      <a:pt x="347390" y="87717"/>
                      <a:pt x="356279" y="97346"/>
                      <a:pt x="362945" y="104012"/>
                    </a:cubicBezTo>
                    <a:cubicBezTo>
                      <a:pt x="376278" y="117345"/>
                      <a:pt x="385166" y="133640"/>
                      <a:pt x="391833" y="152158"/>
                    </a:cubicBezTo>
                    <a:cubicBezTo>
                      <a:pt x="399981" y="177342"/>
                      <a:pt x="388129" y="181046"/>
                      <a:pt x="369611" y="177342"/>
                    </a:cubicBezTo>
                    <a:cubicBezTo>
                      <a:pt x="354797" y="174379"/>
                      <a:pt x="342946" y="174379"/>
                      <a:pt x="333317" y="186971"/>
                    </a:cubicBezTo>
                    <a:cubicBezTo>
                      <a:pt x="328873" y="192156"/>
                      <a:pt x="330354" y="198082"/>
                      <a:pt x="334058" y="202526"/>
                    </a:cubicBezTo>
                    <a:close/>
                    <a:moveTo>
                      <a:pt x="602933" y="157343"/>
                    </a:moveTo>
                    <a:cubicBezTo>
                      <a:pt x="597008" y="172157"/>
                      <a:pt x="582935" y="167713"/>
                      <a:pt x="564417" y="163269"/>
                    </a:cubicBezTo>
                    <a:cubicBezTo>
                      <a:pt x="584416" y="161047"/>
                      <a:pt x="568861" y="135122"/>
                      <a:pt x="590342" y="140307"/>
                    </a:cubicBezTo>
                    <a:cubicBezTo>
                      <a:pt x="596267" y="141788"/>
                      <a:pt x="605896" y="150677"/>
                      <a:pt x="602933" y="157343"/>
                    </a:cubicBezTo>
                    <a:close/>
                    <a:moveTo>
                      <a:pt x="694781" y="463254"/>
                    </a:moveTo>
                    <a:cubicBezTo>
                      <a:pt x="665893" y="447699"/>
                      <a:pt x="656264" y="418812"/>
                      <a:pt x="645154" y="394369"/>
                    </a:cubicBezTo>
                    <a:cubicBezTo>
                      <a:pt x="635525" y="373629"/>
                      <a:pt x="627377" y="352889"/>
                      <a:pt x="614785" y="332890"/>
                    </a:cubicBezTo>
                    <a:cubicBezTo>
                      <a:pt x="594786" y="299559"/>
                      <a:pt x="607378" y="267708"/>
                      <a:pt x="642932" y="252153"/>
                    </a:cubicBezTo>
                    <a:cubicBezTo>
                      <a:pt x="654783" y="246968"/>
                      <a:pt x="685152" y="249931"/>
                      <a:pt x="669597" y="218081"/>
                    </a:cubicBezTo>
                    <a:cubicBezTo>
                      <a:pt x="665893" y="209933"/>
                      <a:pt x="679226" y="206230"/>
                      <a:pt x="685892" y="206230"/>
                    </a:cubicBezTo>
                    <a:cubicBezTo>
                      <a:pt x="700707" y="206230"/>
                      <a:pt x="714039" y="212896"/>
                      <a:pt x="725891" y="221785"/>
                    </a:cubicBezTo>
                    <a:cubicBezTo>
                      <a:pt x="733298" y="227710"/>
                      <a:pt x="731816" y="234376"/>
                      <a:pt x="728853" y="242524"/>
                    </a:cubicBezTo>
                    <a:cubicBezTo>
                      <a:pt x="725891" y="251413"/>
                      <a:pt x="721446" y="250672"/>
                      <a:pt x="714039" y="249190"/>
                    </a:cubicBezTo>
                    <a:cubicBezTo>
                      <a:pt x="702929" y="246968"/>
                      <a:pt x="692559" y="250672"/>
                      <a:pt x="682189" y="256598"/>
                    </a:cubicBezTo>
                    <a:cubicBezTo>
                      <a:pt x="667375" y="265486"/>
                      <a:pt x="648117" y="261783"/>
                      <a:pt x="675523" y="289188"/>
                    </a:cubicBezTo>
                    <a:cubicBezTo>
                      <a:pt x="698485" y="312150"/>
                      <a:pt x="731076" y="334372"/>
                      <a:pt x="739964" y="372148"/>
                    </a:cubicBezTo>
                    <a:cubicBezTo>
                      <a:pt x="743667" y="386221"/>
                      <a:pt x="753297" y="400294"/>
                      <a:pt x="771814" y="403998"/>
                    </a:cubicBezTo>
                    <a:cubicBezTo>
                      <a:pt x="784406" y="406220"/>
                      <a:pt x="785888" y="418812"/>
                      <a:pt x="791073" y="428441"/>
                    </a:cubicBezTo>
                    <a:cubicBezTo>
                      <a:pt x="796258" y="439552"/>
                      <a:pt x="788110" y="467698"/>
                      <a:pt x="822182" y="455847"/>
                    </a:cubicBezTo>
                    <a:cubicBezTo>
                      <a:pt x="837737" y="449922"/>
                      <a:pt x="826626" y="479550"/>
                      <a:pt x="831811" y="489179"/>
                    </a:cubicBezTo>
                    <a:cubicBezTo>
                      <a:pt x="831811" y="495845"/>
                      <a:pt x="831811" y="500289"/>
                      <a:pt x="831811" y="504734"/>
                    </a:cubicBezTo>
                    <a:cubicBezTo>
                      <a:pt x="829589" y="546213"/>
                      <a:pt x="821441" y="549917"/>
                      <a:pt x="785147" y="535103"/>
                    </a:cubicBezTo>
                    <a:cubicBezTo>
                      <a:pt x="756259" y="523251"/>
                      <a:pt x="722928" y="518807"/>
                      <a:pt x="729594" y="473624"/>
                    </a:cubicBezTo>
                    <a:cubicBezTo>
                      <a:pt x="729594" y="472143"/>
                      <a:pt x="706632" y="469921"/>
                      <a:pt x="694781" y="463254"/>
                    </a:cubicBezTo>
                    <a:close/>
                    <a:moveTo>
                      <a:pt x="804405" y="945453"/>
                    </a:moveTo>
                    <a:cubicBezTo>
                      <a:pt x="782184" y="946194"/>
                      <a:pt x="759963" y="946194"/>
                      <a:pt x="737001" y="945453"/>
                    </a:cubicBezTo>
                    <a:cubicBezTo>
                      <a:pt x="716262" y="943972"/>
                      <a:pt x="708114" y="932861"/>
                      <a:pt x="715521" y="912121"/>
                    </a:cubicBezTo>
                    <a:cubicBezTo>
                      <a:pt x="727372" y="900270"/>
                      <a:pt x="737001" y="886937"/>
                      <a:pt x="750334" y="878049"/>
                    </a:cubicBezTo>
                    <a:cubicBezTo>
                      <a:pt x="759963" y="871383"/>
                      <a:pt x="773296" y="866198"/>
                      <a:pt x="776999" y="886937"/>
                    </a:cubicBezTo>
                    <a:cubicBezTo>
                      <a:pt x="778481" y="894344"/>
                      <a:pt x="779962" y="903233"/>
                      <a:pt x="789591" y="903973"/>
                    </a:cubicBezTo>
                    <a:cubicBezTo>
                      <a:pt x="800702" y="903973"/>
                      <a:pt x="800702" y="892122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26626" y="866938"/>
                      <a:pt x="838478" y="870642"/>
                      <a:pt x="847366" y="896566"/>
                    </a:cubicBezTo>
                    <a:cubicBezTo>
                      <a:pt x="840700" y="900270"/>
                      <a:pt x="831811" y="899529"/>
                      <a:pt x="826626" y="907677"/>
                    </a:cubicBezTo>
                    <a:cubicBezTo>
                      <a:pt x="839959" y="936565"/>
                      <a:pt x="834774" y="945453"/>
                      <a:pt x="804405" y="945453"/>
                    </a:cubicBezTo>
                    <a:close/>
                    <a:moveTo>
                      <a:pt x="951805" y="428441"/>
                    </a:moveTo>
                    <a:cubicBezTo>
                      <a:pt x="939954" y="439552"/>
                      <a:pt x="925881" y="445477"/>
                      <a:pt x="911808" y="452144"/>
                    </a:cubicBezTo>
                    <a:cubicBezTo>
                      <a:pt x="897734" y="458810"/>
                      <a:pt x="884401" y="472883"/>
                      <a:pt x="870328" y="472883"/>
                    </a:cubicBezTo>
                    <a:cubicBezTo>
                      <a:pt x="851070" y="472883"/>
                      <a:pt x="856255" y="448440"/>
                      <a:pt x="848107" y="436589"/>
                    </a:cubicBezTo>
                    <a:cubicBezTo>
                      <a:pt x="842922" y="429182"/>
                      <a:pt x="833293" y="424738"/>
                      <a:pt x="825145" y="418812"/>
                    </a:cubicBezTo>
                    <a:cubicBezTo>
                      <a:pt x="839218" y="396591"/>
                      <a:pt x="857736" y="384740"/>
                      <a:pt x="884401" y="394369"/>
                    </a:cubicBezTo>
                    <a:cubicBezTo>
                      <a:pt x="926622" y="410664"/>
                      <a:pt x="964398" y="380295"/>
                      <a:pt x="1005136" y="382517"/>
                    </a:cubicBezTo>
                    <a:cubicBezTo>
                      <a:pt x="1041431" y="411405"/>
                      <a:pt x="1030321" y="452144"/>
                      <a:pt x="1032542" y="489179"/>
                    </a:cubicBezTo>
                    <a:cubicBezTo>
                      <a:pt x="1011803" y="485475"/>
                      <a:pt x="1017728" y="463995"/>
                      <a:pt x="1008099" y="452144"/>
                    </a:cubicBezTo>
                    <a:cubicBezTo>
                      <a:pt x="1002173" y="444736"/>
                      <a:pt x="1018469" y="425478"/>
                      <a:pt x="1004396" y="428441"/>
                    </a:cubicBezTo>
                    <a:cubicBezTo>
                      <a:pt x="985878" y="432145"/>
                      <a:pt x="968101" y="413627"/>
                      <a:pt x="951805" y="428441"/>
                    </a:cubicBezTo>
                    <a:close/>
                    <a:moveTo>
                      <a:pt x="1031061" y="584730"/>
                    </a:moveTo>
                    <a:cubicBezTo>
                      <a:pt x="1024395" y="583989"/>
                      <a:pt x="1017728" y="581026"/>
                      <a:pt x="1011803" y="582508"/>
                    </a:cubicBezTo>
                    <a:cubicBezTo>
                      <a:pt x="996247" y="586211"/>
                      <a:pt x="974026" y="585470"/>
                      <a:pt x="973286" y="572138"/>
                    </a:cubicBezTo>
                    <a:cubicBezTo>
                      <a:pt x="972545" y="552879"/>
                      <a:pt x="988840" y="538806"/>
                      <a:pt x="1012543" y="545472"/>
                    </a:cubicBezTo>
                    <a:cubicBezTo>
                      <a:pt x="1029579" y="553620"/>
                      <a:pt x="1036246" y="566953"/>
                      <a:pt x="1031061" y="58473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B439F136-32D1-4890-BCCC-5A54571B128E}"/>
                  </a:ext>
                </a:extLst>
              </p:cNvPr>
              <p:cNvSpPr/>
              <p:nvPr/>
            </p:nvSpPr>
            <p:spPr>
              <a:xfrm>
                <a:off x="10096837" y="2854212"/>
                <a:ext cx="1221980" cy="1148134"/>
              </a:xfrm>
              <a:custGeom>
                <a:avLst/>
                <a:gdLst>
                  <a:gd name="connsiteX0" fmla="*/ 1204094 w 1221980"/>
                  <a:gd name="connsiteY0" fmla="*/ 741 h 1148134"/>
                  <a:gd name="connsiteX1" fmla="*/ 1069286 w 1221980"/>
                  <a:gd name="connsiteY1" fmla="*/ 2222 h 1148134"/>
                  <a:gd name="connsiteX2" fmla="*/ 1069286 w 1221980"/>
                  <a:gd name="connsiteY2" fmla="*/ 2222 h 1148134"/>
                  <a:gd name="connsiteX3" fmla="*/ 1069286 w 1221980"/>
                  <a:gd name="connsiteY3" fmla="*/ 2222 h 1148134"/>
                  <a:gd name="connsiteX4" fmla="*/ 744116 w 1221980"/>
                  <a:gd name="connsiteY4" fmla="*/ 741 h 1148134"/>
                  <a:gd name="connsiteX5" fmla="*/ 717451 w 1221980"/>
                  <a:gd name="connsiteY5" fmla="*/ 26665 h 1148134"/>
                  <a:gd name="connsiteX6" fmla="*/ 694490 w 1221980"/>
                  <a:gd name="connsiteY6" fmla="*/ 213323 h 1148134"/>
                  <a:gd name="connsiteX7" fmla="*/ 650047 w 1221980"/>
                  <a:gd name="connsiteY7" fmla="*/ 524419 h 1148134"/>
                  <a:gd name="connsiteX8" fmla="*/ 618197 w 1221980"/>
                  <a:gd name="connsiteY8" fmla="*/ 779962 h 1148134"/>
                  <a:gd name="connsiteX9" fmla="*/ 611530 w 1221980"/>
                  <a:gd name="connsiteY9" fmla="*/ 760704 h 1148134"/>
                  <a:gd name="connsiteX10" fmla="*/ 501166 w 1221980"/>
                  <a:gd name="connsiteY10" fmla="*/ 32591 h 1148134"/>
                  <a:gd name="connsiteX11" fmla="*/ 463389 w 1221980"/>
                  <a:gd name="connsiteY11" fmla="*/ 0 h 1148134"/>
                  <a:gd name="connsiteX12" fmla="*/ 27115 w 1221980"/>
                  <a:gd name="connsiteY12" fmla="*/ 0 h 1148134"/>
                  <a:gd name="connsiteX13" fmla="*/ 2671 w 1221980"/>
                  <a:gd name="connsiteY13" fmla="*/ 31850 h 1148134"/>
                  <a:gd name="connsiteX14" fmla="*/ 157479 w 1221980"/>
                  <a:gd name="connsiteY14" fmla="*/ 682189 h 1148134"/>
                  <a:gd name="connsiteX15" fmla="*/ 261918 w 1221980"/>
                  <a:gd name="connsiteY15" fmla="*/ 1111798 h 1148134"/>
                  <a:gd name="connsiteX16" fmla="*/ 261918 w 1221980"/>
                  <a:gd name="connsiteY16" fmla="*/ 1111798 h 1148134"/>
                  <a:gd name="connsiteX17" fmla="*/ 299694 w 1221980"/>
                  <a:gd name="connsiteY17" fmla="*/ 1148092 h 1148134"/>
                  <a:gd name="connsiteX18" fmla="*/ 952254 w 1221980"/>
                  <a:gd name="connsiteY18" fmla="*/ 1148092 h 1148134"/>
                  <a:gd name="connsiteX19" fmla="*/ 990031 w 1221980"/>
                  <a:gd name="connsiteY19" fmla="*/ 1113280 h 1148134"/>
                  <a:gd name="connsiteX20" fmla="*/ 990031 w 1221980"/>
                  <a:gd name="connsiteY20" fmla="*/ 1113280 h 1148134"/>
                  <a:gd name="connsiteX21" fmla="*/ 990031 w 1221980"/>
                  <a:gd name="connsiteY21" fmla="*/ 1113280 h 1148134"/>
                  <a:gd name="connsiteX22" fmla="*/ 994475 w 1221980"/>
                  <a:gd name="connsiteY22" fmla="*/ 1100687 h 1148134"/>
                  <a:gd name="connsiteX23" fmla="*/ 1110025 w 1221980"/>
                  <a:gd name="connsiteY23" fmla="*/ 548862 h 1148134"/>
                  <a:gd name="connsiteX24" fmla="*/ 1172244 w 1221980"/>
                  <a:gd name="connsiteY24" fmla="*/ 241470 h 1148134"/>
                  <a:gd name="connsiteX25" fmla="*/ 1173725 w 1221980"/>
                  <a:gd name="connsiteY25" fmla="*/ 234804 h 1148134"/>
                  <a:gd name="connsiteX26" fmla="*/ 1221131 w 1221980"/>
                  <a:gd name="connsiteY26" fmla="*/ 18518 h 1148134"/>
                  <a:gd name="connsiteX27" fmla="*/ 1204094 w 1221980"/>
                  <a:gd name="connsiteY27" fmla="*/ 741 h 1148134"/>
                  <a:gd name="connsiteX28" fmla="*/ 161182 w 1221980"/>
                  <a:gd name="connsiteY28" fmla="*/ 339983 h 1148134"/>
                  <a:gd name="connsiteX29" fmla="*/ 122665 w 1221980"/>
                  <a:gd name="connsiteY29" fmla="*/ 376278 h 1148134"/>
                  <a:gd name="connsiteX30" fmla="*/ 93037 w 1221980"/>
                  <a:gd name="connsiteY30" fmla="*/ 342206 h 1148134"/>
                  <a:gd name="connsiteX31" fmla="*/ 130072 w 1221980"/>
                  <a:gd name="connsiteY31" fmla="*/ 318503 h 1148134"/>
                  <a:gd name="connsiteX32" fmla="*/ 161182 w 1221980"/>
                  <a:gd name="connsiteY32" fmla="*/ 339983 h 1148134"/>
                  <a:gd name="connsiteX33" fmla="*/ 235993 w 1221980"/>
                  <a:gd name="connsiteY33" fmla="*/ 901438 h 1148134"/>
                  <a:gd name="connsiteX34" fmla="*/ 218957 w 1221980"/>
                  <a:gd name="connsiteY34" fmla="*/ 891068 h 1148134"/>
                  <a:gd name="connsiteX35" fmla="*/ 212291 w 1221980"/>
                  <a:gd name="connsiteY35" fmla="*/ 859958 h 1148134"/>
                  <a:gd name="connsiteX36" fmla="*/ 217476 w 1221980"/>
                  <a:gd name="connsiteY36" fmla="*/ 856996 h 1148134"/>
                  <a:gd name="connsiteX37" fmla="*/ 235993 w 1221980"/>
                  <a:gd name="connsiteY37" fmla="*/ 882920 h 1148134"/>
                  <a:gd name="connsiteX38" fmla="*/ 235993 w 1221980"/>
                  <a:gd name="connsiteY38" fmla="*/ 901438 h 1148134"/>
                  <a:gd name="connsiteX39" fmla="*/ 263399 w 1221980"/>
                  <a:gd name="connsiteY39" fmla="*/ 99995 h 1148134"/>
                  <a:gd name="connsiteX40" fmla="*/ 195995 w 1221980"/>
                  <a:gd name="connsiteY40" fmla="*/ 15555 h 1148134"/>
                  <a:gd name="connsiteX41" fmla="*/ 318952 w 1221980"/>
                  <a:gd name="connsiteY41" fmla="*/ 15555 h 1148134"/>
                  <a:gd name="connsiteX42" fmla="*/ 290805 w 1221980"/>
                  <a:gd name="connsiteY42" fmla="*/ 85922 h 1148134"/>
                  <a:gd name="connsiteX43" fmla="*/ 263399 w 1221980"/>
                  <a:gd name="connsiteY43" fmla="*/ 99995 h 1148134"/>
                  <a:gd name="connsiteX44" fmla="*/ 307841 w 1221980"/>
                  <a:gd name="connsiteY44" fmla="*/ 695522 h 1148134"/>
                  <a:gd name="connsiteX45" fmla="*/ 294509 w 1221980"/>
                  <a:gd name="connsiteY45" fmla="*/ 681448 h 1148134"/>
                  <a:gd name="connsiteX46" fmla="*/ 270806 w 1221980"/>
                  <a:gd name="connsiteY46" fmla="*/ 671079 h 1148134"/>
                  <a:gd name="connsiteX47" fmla="*/ 311545 w 1221980"/>
                  <a:gd name="connsiteY47" fmla="*/ 599230 h 1148134"/>
                  <a:gd name="connsiteX48" fmla="*/ 314508 w 1221980"/>
                  <a:gd name="connsiteY48" fmla="*/ 599230 h 1148134"/>
                  <a:gd name="connsiteX49" fmla="*/ 335248 w 1221980"/>
                  <a:gd name="connsiteY49" fmla="*/ 644413 h 1148134"/>
                  <a:gd name="connsiteX50" fmla="*/ 338211 w 1221980"/>
                  <a:gd name="connsiteY50" fmla="*/ 676264 h 1148134"/>
                  <a:gd name="connsiteX51" fmla="*/ 333025 w 1221980"/>
                  <a:gd name="connsiteY51" fmla="*/ 705892 h 1148134"/>
                  <a:gd name="connsiteX52" fmla="*/ 307841 w 1221980"/>
                  <a:gd name="connsiteY52" fmla="*/ 695522 h 1148134"/>
                  <a:gd name="connsiteX53" fmla="*/ 438206 w 1221980"/>
                  <a:gd name="connsiteY53" fmla="*/ 940695 h 1148134"/>
                  <a:gd name="connsiteX54" fmla="*/ 395985 w 1221980"/>
                  <a:gd name="connsiteY54" fmla="*/ 983656 h 1148134"/>
                  <a:gd name="connsiteX55" fmla="*/ 413762 w 1221980"/>
                  <a:gd name="connsiteY55" fmla="*/ 1004396 h 1148134"/>
                  <a:gd name="connsiteX56" fmla="*/ 395985 w 1221980"/>
                  <a:gd name="connsiteY56" fmla="*/ 1072541 h 1148134"/>
                  <a:gd name="connsiteX57" fmla="*/ 364135 w 1221980"/>
                  <a:gd name="connsiteY57" fmla="*/ 1053282 h 1148134"/>
                  <a:gd name="connsiteX58" fmla="*/ 348580 w 1221980"/>
                  <a:gd name="connsiteY58" fmla="*/ 1020691 h 1148134"/>
                  <a:gd name="connsiteX59" fmla="*/ 343395 w 1221980"/>
                  <a:gd name="connsiteY59" fmla="*/ 956250 h 1148134"/>
                  <a:gd name="connsiteX60" fmla="*/ 360432 w 1221980"/>
                  <a:gd name="connsiteY60" fmla="*/ 931807 h 1148134"/>
                  <a:gd name="connsiteX61" fmla="*/ 405615 w 1221980"/>
                  <a:gd name="connsiteY61" fmla="*/ 910326 h 1148134"/>
                  <a:gd name="connsiteX62" fmla="*/ 438206 w 1221980"/>
                  <a:gd name="connsiteY62" fmla="*/ 940695 h 1148134"/>
                  <a:gd name="connsiteX63" fmla="*/ 989290 w 1221980"/>
                  <a:gd name="connsiteY63" fmla="*/ 239248 h 1148134"/>
                  <a:gd name="connsiteX64" fmla="*/ 998919 w 1221980"/>
                  <a:gd name="connsiteY64" fmla="*/ 222952 h 1148134"/>
                  <a:gd name="connsiteX65" fmla="*/ 1042621 w 1221980"/>
                  <a:gd name="connsiteY65" fmla="*/ 179991 h 1148134"/>
                  <a:gd name="connsiteX66" fmla="*/ 1088544 w 1221980"/>
                  <a:gd name="connsiteY66" fmla="*/ 217027 h 1148134"/>
                  <a:gd name="connsiteX67" fmla="*/ 1062620 w 1221980"/>
                  <a:gd name="connsiteY67" fmla="*/ 237026 h 1148134"/>
                  <a:gd name="connsiteX68" fmla="*/ 1007807 w 1221980"/>
                  <a:gd name="connsiteY68" fmla="*/ 259987 h 1148134"/>
                  <a:gd name="connsiteX69" fmla="*/ 978179 w 1221980"/>
                  <a:gd name="connsiteY69" fmla="*/ 256284 h 1148134"/>
                  <a:gd name="connsiteX70" fmla="*/ 989290 w 1221980"/>
                  <a:gd name="connsiteY70" fmla="*/ 239248 h 1148134"/>
                  <a:gd name="connsiteX71" fmla="*/ 1044842 w 1221980"/>
                  <a:gd name="connsiteY71" fmla="*/ 355538 h 1148134"/>
                  <a:gd name="connsiteX72" fmla="*/ 1005586 w 1221980"/>
                  <a:gd name="connsiteY72" fmla="*/ 389611 h 1148134"/>
                  <a:gd name="connsiteX73" fmla="*/ 1044842 w 1221980"/>
                  <a:gd name="connsiteY73" fmla="*/ 355538 h 1148134"/>
                  <a:gd name="connsiteX74" fmla="*/ 898183 w 1221980"/>
                  <a:gd name="connsiteY74" fmla="*/ 657746 h 1148134"/>
                  <a:gd name="connsiteX75" fmla="*/ 924108 w 1221980"/>
                  <a:gd name="connsiteY75" fmla="*/ 722928 h 1148134"/>
                  <a:gd name="connsiteX76" fmla="*/ 891517 w 1221980"/>
                  <a:gd name="connsiteY76" fmla="*/ 717002 h 1148134"/>
                  <a:gd name="connsiteX77" fmla="*/ 898183 w 1221980"/>
                  <a:gd name="connsiteY77" fmla="*/ 657746 h 1148134"/>
                  <a:gd name="connsiteX78" fmla="*/ 715970 w 1221980"/>
                  <a:gd name="connsiteY78" fmla="*/ 144437 h 1148134"/>
                  <a:gd name="connsiteX79" fmla="*/ 733006 w 1221980"/>
                  <a:gd name="connsiteY79" fmla="*/ 82218 h 1148134"/>
                  <a:gd name="connsiteX80" fmla="*/ 796706 w 1221980"/>
                  <a:gd name="connsiteY80" fmla="*/ 129623 h 1148134"/>
                  <a:gd name="connsiteX81" fmla="*/ 744857 w 1221980"/>
                  <a:gd name="connsiteY81" fmla="*/ 166659 h 1148134"/>
                  <a:gd name="connsiteX82" fmla="*/ 715970 w 1221980"/>
                  <a:gd name="connsiteY82" fmla="*/ 144437 h 1148134"/>
                  <a:gd name="connsiteX83" fmla="*/ 698934 w 1221980"/>
                  <a:gd name="connsiteY83" fmla="*/ 242951 h 1148134"/>
                  <a:gd name="connsiteX84" fmla="*/ 731525 w 1221980"/>
                  <a:gd name="connsiteY84" fmla="*/ 253321 h 1148134"/>
                  <a:gd name="connsiteX85" fmla="*/ 756709 w 1221980"/>
                  <a:gd name="connsiteY85" fmla="*/ 265172 h 1148134"/>
                  <a:gd name="connsiteX86" fmla="*/ 751523 w 1221980"/>
                  <a:gd name="connsiteY86" fmla="*/ 298504 h 1148134"/>
                  <a:gd name="connsiteX87" fmla="*/ 729302 w 1221980"/>
                  <a:gd name="connsiteY87" fmla="*/ 297023 h 1148134"/>
                  <a:gd name="connsiteX88" fmla="*/ 701156 w 1221980"/>
                  <a:gd name="connsiteY88" fmla="*/ 279246 h 1148134"/>
                  <a:gd name="connsiteX89" fmla="*/ 698934 w 1221980"/>
                  <a:gd name="connsiteY89" fmla="*/ 242951 h 1148134"/>
                  <a:gd name="connsiteX90" fmla="*/ 742635 w 1221980"/>
                  <a:gd name="connsiteY90" fmla="*/ 973286 h 1148134"/>
                  <a:gd name="connsiteX91" fmla="*/ 727821 w 1221980"/>
                  <a:gd name="connsiteY91" fmla="*/ 971064 h 1148134"/>
                  <a:gd name="connsiteX92" fmla="*/ 740413 w 1221980"/>
                  <a:gd name="connsiteY92" fmla="*/ 939214 h 1148134"/>
                  <a:gd name="connsiteX93" fmla="*/ 742635 w 1221980"/>
                  <a:gd name="connsiteY93" fmla="*/ 973286 h 1148134"/>
                  <a:gd name="connsiteX94" fmla="*/ 745598 w 1221980"/>
                  <a:gd name="connsiteY94" fmla="*/ 882920 h 1148134"/>
                  <a:gd name="connsiteX95" fmla="*/ 719674 w 1221980"/>
                  <a:gd name="connsiteY95" fmla="*/ 895512 h 1148134"/>
                  <a:gd name="connsiteX96" fmla="*/ 686342 w 1221980"/>
                  <a:gd name="connsiteY96" fmla="*/ 934029 h 1148134"/>
                  <a:gd name="connsiteX97" fmla="*/ 668565 w 1221980"/>
                  <a:gd name="connsiteY97" fmla="*/ 970323 h 1148134"/>
                  <a:gd name="connsiteX98" fmla="*/ 644121 w 1221980"/>
                  <a:gd name="connsiteY98" fmla="*/ 951065 h 1148134"/>
                  <a:gd name="connsiteX99" fmla="*/ 610790 w 1221980"/>
                  <a:gd name="connsiteY99" fmla="*/ 896994 h 1148134"/>
                  <a:gd name="connsiteX100" fmla="*/ 627086 w 1221980"/>
                  <a:gd name="connsiteY100" fmla="*/ 871810 h 1148134"/>
                  <a:gd name="connsiteX101" fmla="*/ 651528 w 1221980"/>
                  <a:gd name="connsiteY101" fmla="*/ 831071 h 1148134"/>
                  <a:gd name="connsiteX102" fmla="*/ 679675 w 1221980"/>
                  <a:gd name="connsiteY102" fmla="*/ 794776 h 1148134"/>
                  <a:gd name="connsiteX103" fmla="*/ 721895 w 1221980"/>
                  <a:gd name="connsiteY103" fmla="*/ 827367 h 1148134"/>
                  <a:gd name="connsiteX104" fmla="*/ 737450 w 1221980"/>
                  <a:gd name="connsiteY104" fmla="*/ 869587 h 1148134"/>
                  <a:gd name="connsiteX105" fmla="*/ 761153 w 1221980"/>
                  <a:gd name="connsiteY105" fmla="*/ 837737 h 1148134"/>
                  <a:gd name="connsiteX106" fmla="*/ 745598 w 1221980"/>
                  <a:gd name="connsiteY106" fmla="*/ 882920 h 1148134"/>
                  <a:gd name="connsiteX107" fmla="*/ 924849 w 1221980"/>
                  <a:gd name="connsiteY107" fmla="*/ 832552 h 1148134"/>
                  <a:gd name="connsiteX108" fmla="*/ 905590 w 1221980"/>
                  <a:gd name="connsiteY108" fmla="*/ 842922 h 1148134"/>
                  <a:gd name="connsiteX109" fmla="*/ 875222 w 1221980"/>
                  <a:gd name="connsiteY109" fmla="*/ 856255 h 1148134"/>
                  <a:gd name="connsiteX110" fmla="*/ 813743 w 1221980"/>
                  <a:gd name="connsiteY110" fmla="*/ 836996 h 1148134"/>
                  <a:gd name="connsiteX111" fmla="*/ 790781 w 1221980"/>
                  <a:gd name="connsiteY111" fmla="*/ 822182 h 1148134"/>
                  <a:gd name="connsiteX112" fmla="*/ 784855 w 1221980"/>
                  <a:gd name="connsiteY112" fmla="*/ 813294 h 1148134"/>
                  <a:gd name="connsiteX113" fmla="*/ 815965 w 1221980"/>
                  <a:gd name="connsiteY113" fmla="*/ 783666 h 1148134"/>
                  <a:gd name="connsiteX114" fmla="*/ 830779 w 1221980"/>
                  <a:gd name="connsiteY114" fmla="*/ 785147 h 1148134"/>
                  <a:gd name="connsiteX115" fmla="*/ 913738 w 1221980"/>
                  <a:gd name="connsiteY115" fmla="*/ 814035 h 1148134"/>
                  <a:gd name="connsiteX116" fmla="*/ 924849 w 1221980"/>
                  <a:gd name="connsiteY116" fmla="*/ 832552 h 1148134"/>
                  <a:gd name="connsiteX117" fmla="*/ 1030028 w 1221980"/>
                  <a:gd name="connsiteY117" fmla="*/ 758482 h 1148134"/>
                  <a:gd name="connsiteX118" fmla="*/ 1000400 w 1221980"/>
                  <a:gd name="connsiteY118" fmla="*/ 746631 h 1148134"/>
                  <a:gd name="connsiteX119" fmla="*/ 955217 w 1221980"/>
                  <a:gd name="connsiteY119" fmla="*/ 708855 h 1148134"/>
                  <a:gd name="connsiteX120" fmla="*/ 932256 w 1221980"/>
                  <a:gd name="connsiteY120" fmla="*/ 693300 h 1148134"/>
                  <a:gd name="connsiteX121" fmla="*/ 928552 w 1221980"/>
                  <a:gd name="connsiteY121" fmla="*/ 652561 h 1148134"/>
                  <a:gd name="connsiteX122" fmla="*/ 983364 w 1221980"/>
                  <a:gd name="connsiteY122" fmla="*/ 658487 h 1148134"/>
                  <a:gd name="connsiteX123" fmla="*/ 1061138 w 1221980"/>
                  <a:gd name="connsiteY123" fmla="*/ 686633 h 1148134"/>
                  <a:gd name="connsiteX124" fmla="*/ 1030028 w 1221980"/>
                  <a:gd name="connsiteY124" fmla="*/ 758482 h 1148134"/>
                  <a:gd name="connsiteX125" fmla="*/ 1145579 w 1221980"/>
                  <a:gd name="connsiteY125" fmla="*/ 313318 h 1148134"/>
                  <a:gd name="connsiteX126" fmla="*/ 1135949 w 1221980"/>
                  <a:gd name="connsiteY126" fmla="*/ 362945 h 1148134"/>
                  <a:gd name="connsiteX127" fmla="*/ 1102618 w 1221980"/>
                  <a:gd name="connsiteY127" fmla="*/ 381463 h 1148134"/>
                  <a:gd name="connsiteX128" fmla="*/ 1090026 w 1221980"/>
                  <a:gd name="connsiteY128" fmla="*/ 338502 h 1148134"/>
                  <a:gd name="connsiteX129" fmla="*/ 1127061 w 1221980"/>
                  <a:gd name="connsiteY129" fmla="*/ 305170 h 1148134"/>
                  <a:gd name="connsiteX130" fmla="*/ 1141875 w 1221980"/>
                  <a:gd name="connsiteY130" fmla="*/ 297023 h 1148134"/>
                  <a:gd name="connsiteX131" fmla="*/ 1145579 w 1221980"/>
                  <a:gd name="connsiteY131" fmla="*/ 313318 h 1148134"/>
                  <a:gd name="connsiteX132" fmla="*/ 1170022 w 1221980"/>
                  <a:gd name="connsiteY132" fmla="*/ 190361 h 1148134"/>
                  <a:gd name="connsiteX133" fmla="*/ 1136690 w 1221980"/>
                  <a:gd name="connsiteY133" fmla="*/ 149622 h 1148134"/>
                  <a:gd name="connsiteX134" fmla="*/ 1096692 w 1221980"/>
                  <a:gd name="connsiteY134" fmla="*/ 50368 h 1148134"/>
                  <a:gd name="connsiteX135" fmla="*/ 1090026 w 1221980"/>
                  <a:gd name="connsiteY135" fmla="*/ 35554 h 1148134"/>
                  <a:gd name="connsiteX136" fmla="*/ 1133727 w 1221980"/>
                  <a:gd name="connsiteY136" fmla="*/ 26665 h 1148134"/>
                  <a:gd name="connsiteX137" fmla="*/ 1205576 w 1221980"/>
                  <a:gd name="connsiteY137" fmla="*/ 14814 h 1148134"/>
                  <a:gd name="connsiteX138" fmla="*/ 1170022 w 1221980"/>
                  <a:gd name="connsiteY138" fmla="*/ 190361 h 11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1221980" h="1148134">
                    <a:moveTo>
                      <a:pt x="1204094" y="741"/>
                    </a:moveTo>
                    <a:cubicBezTo>
                      <a:pt x="1158911" y="1482"/>
                      <a:pt x="1114469" y="148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961143" y="2222"/>
                      <a:pt x="853001" y="2222"/>
                      <a:pt x="744116" y="741"/>
                    </a:cubicBezTo>
                    <a:cubicBezTo>
                      <a:pt x="724858" y="741"/>
                      <a:pt x="718932" y="10370"/>
                      <a:pt x="717451" y="26665"/>
                    </a:cubicBezTo>
                    <a:cubicBezTo>
                      <a:pt x="710044" y="88885"/>
                      <a:pt x="702637" y="151104"/>
                      <a:pt x="694490" y="213323"/>
                    </a:cubicBezTo>
                    <a:cubicBezTo>
                      <a:pt x="680416" y="317022"/>
                      <a:pt x="664121" y="420720"/>
                      <a:pt x="650047" y="524419"/>
                    </a:cubicBezTo>
                    <a:cubicBezTo>
                      <a:pt x="638937" y="607378"/>
                      <a:pt x="629307" y="689596"/>
                      <a:pt x="618197" y="779962"/>
                    </a:cubicBezTo>
                    <a:cubicBezTo>
                      <a:pt x="613753" y="768852"/>
                      <a:pt x="611530" y="765148"/>
                      <a:pt x="611530" y="760704"/>
                    </a:cubicBezTo>
                    <a:cubicBezTo>
                      <a:pt x="584865" y="516271"/>
                      <a:pt x="541905" y="274802"/>
                      <a:pt x="501166" y="32591"/>
                    </a:cubicBezTo>
                    <a:cubicBezTo>
                      <a:pt x="496721" y="8148"/>
                      <a:pt x="488573" y="0"/>
                      <a:pt x="463389" y="0"/>
                    </a:cubicBezTo>
                    <a:cubicBezTo>
                      <a:pt x="318211" y="1482"/>
                      <a:pt x="172293" y="1482"/>
                      <a:pt x="27115" y="0"/>
                    </a:cubicBezTo>
                    <a:cubicBezTo>
                      <a:pt x="-1032" y="0"/>
                      <a:pt x="-3255" y="7407"/>
                      <a:pt x="2671" y="31850"/>
                    </a:cubicBezTo>
                    <a:cubicBezTo>
                      <a:pt x="55261" y="248136"/>
                      <a:pt x="105629" y="465163"/>
                      <a:pt x="157479" y="682189"/>
                    </a:cubicBezTo>
                    <a:cubicBezTo>
                      <a:pt x="191551" y="825145"/>
                      <a:pt x="227105" y="968101"/>
                      <a:pt x="261918" y="1111798"/>
                    </a:cubicBezTo>
                    <a:cubicBezTo>
                      <a:pt x="261918" y="1111798"/>
                      <a:pt x="261918" y="1111798"/>
                      <a:pt x="261918" y="1111798"/>
                    </a:cubicBezTo>
                    <a:cubicBezTo>
                      <a:pt x="258955" y="1139945"/>
                      <a:pt x="270065" y="1148833"/>
                      <a:pt x="299694" y="1148092"/>
                    </a:cubicBezTo>
                    <a:cubicBezTo>
                      <a:pt x="517461" y="1146611"/>
                      <a:pt x="734488" y="1146611"/>
                      <a:pt x="952254" y="1148092"/>
                    </a:cubicBezTo>
                    <a:cubicBezTo>
                      <a:pt x="978920" y="1148092"/>
                      <a:pt x="992993" y="1141426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1512" y="1108835"/>
                      <a:pt x="993734" y="1105132"/>
                      <a:pt x="994475" y="1100687"/>
                    </a:cubicBezTo>
                    <a:cubicBezTo>
                      <a:pt x="1032991" y="916993"/>
                      <a:pt x="1071509" y="732557"/>
                      <a:pt x="1110025" y="548862"/>
                    </a:cubicBezTo>
                    <a:cubicBezTo>
                      <a:pt x="1131505" y="446645"/>
                      <a:pt x="1151504" y="343687"/>
                      <a:pt x="1172244" y="241470"/>
                    </a:cubicBezTo>
                    <a:cubicBezTo>
                      <a:pt x="1172985" y="239248"/>
                      <a:pt x="1172985" y="237026"/>
                      <a:pt x="1173725" y="234804"/>
                    </a:cubicBezTo>
                    <a:cubicBezTo>
                      <a:pt x="1189280" y="162955"/>
                      <a:pt x="1204835" y="90366"/>
                      <a:pt x="1221131" y="18518"/>
                    </a:cubicBezTo>
                    <a:cubicBezTo>
                      <a:pt x="1224834" y="0"/>
                      <a:pt x="1215946" y="741"/>
                      <a:pt x="1204094" y="741"/>
                    </a:cubicBezTo>
                    <a:close/>
                    <a:moveTo>
                      <a:pt x="161182" y="339983"/>
                    </a:moveTo>
                    <a:cubicBezTo>
                      <a:pt x="158219" y="359242"/>
                      <a:pt x="141183" y="374797"/>
                      <a:pt x="122665" y="376278"/>
                    </a:cubicBezTo>
                    <a:cubicBezTo>
                      <a:pt x="104889" y="377759"/>
                      <a:pt x="93037" y="359242"/>
                      <a:pt x="93037" y="342206"/>
                    </a:cubicBezTo>
                    <a:cubicBezTo>
                      <a:pt x="92296" y="313318"/>
                      <a:pt x="127110" y="339983"/>
                      <a:pt x="130072" y="318503"/>
                    </a:cubicBezTo>
                    <a:cubicBezTo>
                      <a:pt x="145628" y="319985"/>
                      <a:pt x="163404" y="324429"/>
                      <a:pt x="161182" y="339983"/>
                    </a:cubicBezTo>
                    <a:close/>
                    <a:moveTo>
                      <a:pt x="235993" y="901438"/>
                    </a:moveTo>
                    <a:cubicBezTo>
                      <a:pt x="226364" y="905882"/>
                      <a:pt x="221179" y="898475"/>
                      <a:pt x="218957" y="891068"/>
                    </a:cubicBezTo>
                    <a:cubicBezTo>
                      <a:pt x="215994" y="880698"/>
                      <a:pt x="214513" y="870328"/>
                      <a:pt x="212291" y="859958"/>
                    </a:cubicBezTo>
                    <a:cubicBezTo>
                      <a:pt x="213772" y="859218"/>
                      <a:pt x="215994" y="858477"/>
                      <a:pt x="217476" y="856996"/>
                    </a:cubicBezTo>
                    <a:cubicBezTo>
                      <a:pt x="223402" y="865884"/>
                      <a:pt x="229327" y="874032"/>
                      <a:pt x="235993" y="882920"/>
                    </a:cubicBezTo>
                    <a:cubicBezTo>
                      <a:pt x="241178" y="888846"/>
                      <a:pt x="246363" y="896253"/>
                      <a:pt x="235993" y="901438"/>
                    </a:cubicBezTo>
                    <a:close/>
                    <a:moveTo>
                      <a:pt x="263399" y="99995"/>
                    </a:moveTo>
                    <a:cubicBezTo>
                      <a:pt x="207105" y="98514"/>
                      <a:pt x="200439" y="59997"/>
                      <a:pt x="195995" y="15555"/>
                    </a:cubicBezTo>
                    <a:cubicBezTo>
                      <a:pt x="234512" y="15555"/>
                      <a:pt x="274509" y="15555"/>
                      <a:pt x="318952" y="15555"/>
                    </a:cubicBezTo>
                    <a:cubicBezTo>
                      <a:pt x="304879" y="39257"/>
                      <a:pt x="295250" y="61479"/>
                      <a:pt x="290805" y="85922"/>
                    </a:cubicBezTo>
                    <a:cubicBezTo>
                      <a:pt x="289324" y="98514"/>
                      <a:pt x="278954" y="100736"/>
                      <a:pt x="263399" y="99995"/>
                    </a:cubicBezTo>
                    <a:close/>
                    <a:moveTo>
                      <a:pt x="307841" y="695522"/>
                    </a:moveTo>
                    <a:cubicBezTo>
                      <a:pt x="303397" y="690337"/>
                      <a:pt x="299694" y="683671"/>
                      <a:pt x="294509" y="681448"/>
                    </a:cubicBezTo>
                    <a:cubicBezTo>
                      <a:pt x="286361" y="677745"/>
                      <a:pt x="263399" y="692559"/>
                      <a:pt x="270806" y="671079"/>
                    </a:cubicBezTo>
                    <a:cubicBezTo>
                      <a:pt x="279695" y="645895"/>
                      <a:pt x="278213" y="611081"/>
                      <a:pt x="311545" y="599230"/>
                    </a:cubicBezTo>
                    <a:cubicBezTo>
                      <a:pt x="312286" y="599230"/>
                      <a:pt x="313767" y="599230"/>
                      <a:pt x="314508" y="599230"/>
                    </a:cubicBezTo>
                    <a:cubicBezTo>
                      <a:pt x="334507" y="600712"/>
                      <a:pt x="345618" y="625896"/>
                      <a:pt x="335248" y="644413"/>
                    </a:cubicBezTo>
                    <a:cubicBezTo>
                      <a:pt x="329322" y="654783"/>
                      <a:pt x="333025" y="665894"/>
                      <a:pt x="338211" y="676264"/>
                    </a:cubicBezTo>
                    <a:cubicBezTo>
                      <a:pt x="343395" y="687374"/>
                      <a:pt x="341173" y="700707"/>
                      <a:pt x="333025" y="705892"/>
                    </a:cubicBezTo>
                    <a:cubicBezTo>
                      <a:pt x="326359" y="711077"/>
                      <a:pt x="314508" y="703670"/>
                      <a:pt x="307841" y="695522"/>
                    </a:cubicBezTo>
                    <a:close/>
                    <a:moveTo>
                      <a:pt x="438206" y="940695"/>
                    </a:moveTo>
                    <a:cubicBezTo>
                      <a:pt x="435983" y="962916"/>
                      <a:pt x="433761" y="988100"/>
                      <a:pt x="395985" y="983656"/>
                    </a:cubicBezTo>
                    <a:cubicBezTo>
                      <a:pt x="405615" y="994026"/>
                      <a:pt x="409318" y="999211"/>
                      <a:pt x="413762" y="1004396"/>
                    </a:cubicBezTo>
                    <a:cubicBezTo>
                      <a:pt x="433020" y="1027358"/>
                      <a:pt x="423392" y="1061430"/>
                      <a:pt x="395985" y="1072541"/>
                    </a:cubicBezTo>
                    <a:cubicBezTo>
                      <a:pt x="375246" y="1080688"/>
                      <a:pt x="368579" y="1066615"/>
                      <a:pt x="364135" y="1053282"/>
                    </a:cubicBezTo>
                    <a:cubicBezTo>
                      <a:pt x="360432" y="1041431"/>
                      <a:pt x="357469" y="1029580"/>
                      <a:pt x="348580" y="1020691"/>
                    </a:cubicBezTo>
                    <a:cubicBezTo>
                      <a:pt x="323397" y="996989"/>
                      <a:pt x="321915" y="981434"/>
                      <a:pt x="343395" y="956250"/>
                    </a:cubicBezTo>
                    <a:cubicBezTo>
                      <a:pt x="350062" y="948843"/>
                      <a:pt x="359690" y="942917"/>
                      <a:pt x="360432" y="931807"/>
                    </a:cubicBezTo>
                    <a:cubicBezTo>
                      <a:pt x="363394" y="898475"/>
                      <a:pt x="381171" y="900697"/>
                      <a:pt x="405615" y="910326"/>
                    </a:cubicBezTo>
                    <a:cubicBezTo>
                      <a:pt x="420429" y="916993"/>
                      <a:pt x="441168" y="916993"/>
                      <a:pt x="438206" y="940695"/>
                    </a:cubicBezTo>
                    <a:close/>
                    <a:moveTo>
                      <a:pt x="989290" y="239248"/>
                    </a:moveTo>
                    <a:cubicBezTo>
                      <a:pt x="996697" y="235544"/>
                      <a:pt x="997438" y="229618"/>
                      <a:pt x="998919" y="222952"/>
                    </a:cubicBezTo>
                    <a:cubicBezTo>
                      <a:pt x="1003363" y="199250"/>
                      <a:pt x="1012252" y="183695"/>
                      <a:pt x="1042621" y="179991"/>
                    </a:cubicBezTo>
                    <a:cubicBezTo>
                      <a:pt x="1070767" y="176288"/>
                      <a:pt x="1087063" y="181473"/>
                      <a:pt x="1088544" y="217027"/>
                    </a:cubicBezTo>
                    <a:cubicBezTo>
                      <a:pt x="1087804" y="228137"/>
                      <a:pt x="1073730" y="234804"/>
                      <a:pt x="1062620" y="237026"/>
                    </a:cubicBezTo>
                    <a:cubicBezTo>
                      <a:pt x="1041880" y="240729"/>
                      <a:pt x="1024844" y="248877"/>
                      <a:pt x="1007807" y="259987"/>
                    </a:cubicBezTo>
                    <a:cubicBezTo>
                      <a:pt x="996697" y="268135"/>
                      <a:pt x="985586" y="266654"/>
                      <a:pt x="978179" y="256284"/>
                    </a:cubicBezTo>
                    <a:cubicBezTo>
                      <a:pt x="969291" y="244433"/>
                      <a:pt x="982624" y="242951"/>
                      <a:pt x="989290" y="239248"/>
                    </a:cubicBezTo>
                    <a:close/>
                    <a:moveTo>
                      <a:pt x="1044842" y="355538"/>
                    </a:moveTo>
                    <a:cubicBezTo>
                      <a:pt x="1040398" y="384426"/>
                      <a:pt x="1024103" y="383685"/>
                      <a:pt x="1005586" y="389611"/>
                    </a:cubicBezTo>
                    <a:cubicBezTo>
                      <a:pt x="1015214" y="371834"/>
                      <a:pt x="1029288" y="368130"/>
                      <a:pt x="1044842" y="355538"/>
                    </a:cubicBezTo>
                    <a:close/>
                    <a:moveTo>
                      <a:pt x="898183" y="657746"/>
                    </a:moveTo>
                    <a:cubicBezTo>
                      <a:pt x="905590" y="682189"/>
                      <a:pt x="890036" y="710336"/>
                      <a:pt x="924108" y="722928"/>
                    </a:cubicBezTo>
                    <a:cubicBezTo>
                      <a:pt x="907071" y="728854"/>
                      <a:pt x="896701" y="728854"/>
                      <a:pt x="891517" y="717002"/>
                    </a:cubicBezTo>
                    <a:cubicBezTo>
                      <a:pt x="883369" y="698485"/>
                      <a:pt x="879666" y="679226"/>
                      <a:pt x="898183" y="657746"/>
                    </a:cubicBezTo>
                    <a:close/>
                    <a:moveTo>
                      <a:pt x="715970" y="144437"/>
                    </a:moveTo>
                    <a:cubicBezTo>
                      <a:pt x="723377" y="123698"/>
                      <a:pt x="711525" y="92588"/>
                      <a:pt x="733006" y="82218"/>
                    </a:cubicBezTo>
                    <a:cubicBezTo>
                      <a:pt x="753005" y="72589"/>
                      <a:pt x="797448" y="110365"/>
                      <a:pt x="796706" y="129623"/>
                    </a:cubicBezTo>
                    <a:cubicBezTo>
                      <a:pt x="795966" y="149622"/>
                      <a:pt x="769301" y="171844"/>
                      <a:pt x="744857" y="166659"/>
                    </a:cubicBezTo>
                    <a:cubicBezTo>
                      <a:pt x="735228" y="165177"/>
                      <a:pt x="707822" y="175547"/>
                      <a:pt x="715970" y="144437"/>
                    </a:cubicBezTo>
                    <a:close/>
                    <a:moveTo>
                      <a:pt x="698934" y="242951"/>
                    </a:moveTo>
                    <a:cubicBezTo>
                      <a:pt x="712267" y="249618"/>
                      <a:pt x="718192" y="262209"/>
                      <a:pt x="731525" y="253321"/>
                    </a:cubicBezTo>
                    <a:cubicBezTo>
                      <a:pt x="744116" y="245173"/>
                      <a:pt x="752264" y="252580"/>
                      <a:pt x="756709" y="265172"/>
                    </a:cubicBezTo>
                    <a:cubicBezTo>
                      <a:pt x="761153" y="277764"/>
                      <a:pt x="763375" y="288875"/>
                      <a:pt x="751523" y="298504"/>
                    </a:cubicBezTo>
                    <a:cubicBezTo>
                      <a:pt x="743376" y="304430"/>
                      <a:pt x="737450" y="308133"/>
                      <a:pt x="729302" y="297023"/>
                    </a:cubicBezTo>
                    <a:cubicBezTo>
                      <a:pt x="723377" y="288134"/>
                      <a:pt x="724118" y="269617"/>
                      <a:pt x="701156" y="279246"/>
                    </a:cubicBezTo>
                    <a:cubicBezTo>
                      <a:pt x="695230" y="281468"/>
                      <a:pt x="703378" y="257765"/>
                      <a:pt x="698934" y="242951"/>
                    </a:cubicBezTo>
                    <a:close/>
                    <a:moveTo>
                      <a:pt x="742635" y="973286"/>
                    </a:moveTo>
                    <a:cubicBezTo>
                      <a:pt x="737450" y="976249"/>
                      <a:pt x="731525" y="976249"/>
                      <a:pt x="727821" y="971064"/>
                    </a:cubicBezTo>
                    <a:cubicBezTo>
                      <a:pt x="718192" y="955509"/>
                      <a:pt x="735228" y="951065"/>
                      <a:pt x="740413" y="939214"/>
                    </a:cubicBezTo>
                    <a:cubicBezTo>
                      <a:pt x="746339" y="953287"/>
                      <a:pt x="758190" y="962916"/>
                      <a:pt x="742635" y="973286"/>
                    </a:cubicBezTo>
                    <a:close/>
                    <a:moveTo>
                      <a:pt x="745598" y="882920"/>
                    </a:moveTo>
                    <a:cubicBezTo>
                      <a:pt x="742635" y="899216"/>
                      <a:pt x="730784" y="894031"/>
                      <a:pt x="719674" y="895512"/>
                    </a:cubicBezTo>
                    <a:cubicBezTo>
                      <a:pt x="698934" y="898475"/>
                      <a:pt x="678935" y="906623"/>
                      <a:pt x="686342" y="934029"/>
                    </a:cubicBezTo>
                    <a:cubicBezTo>
                      <a:pt x="691527" y="952546"/>
                      <a:pt x="680416" y="963657"/>
                      <a:pt x="668565" y="970323"/>
                    </a:cubicBezTo>
                    <a:cubicBezTo>
                      <a:pt x="652269" y="979212"/>
                      <a:pt x="652269" y="958472"/>
                      <a:pt x="644121" y="951065"/>
                    </a:cubicBezTo>
                    <a:cubicBezTo>
                      <a:pt x="627086" y="936992"/>
                      <a:pt x="608568" y="924400"/>
                      <a:pt x="610790" y="896994"/>
                    </a:cubicBezTo>
                    <a:cubicBezTo>
                      <a:pt x="612272" y="884402"/>
                      <a:pt x="613753" y="873291"/>
                      <a:pt x="627086" y="871810"/>
                    </a:cubicBezTo>
                    <a:cubicBezTo>
                      <a:pt x="655972" y="869587"/>
                      <a:pt x="657454" y="855514"/>
                      <a:pt x="651528" y="831071"/>
                    </a:cubicBezTo>
                    <a:cubicBezTo>
                      <a:pt x="646344" y="811072"/>
                      <a:pt x="656714" y="794776"/>
                      <a:pt x="679675" y="794776"/>
                    </a:cubicBezTo>
                    <a:cubicBezTo>
                      <a:pt x="701156" y="794776"/>
                      <a:pt x="722636" y="801443"/>
                      <a:pt x="721895" y="827367"/>
                    </a:cubicBezTo>
                    <a:cubicBezTo>
                      <a:pt x="721155" y="845885"/>
                      <a:pt x="727821" y="856996"/>
                      <a:pt x="737450" y="869587"/>
                    </a:cubicBezTo>
                    <a:cubicBezTo>
                      <a:pt x="759671" y="869587"/>
                      <a:pt x="743376" y="842922"/>
                      <a:pt x="761153" y="837737"/>
                    </a:cubicBezTo>
                    <a:cubicBezTo>
                      <a:pt x="769301" y="857736"/>
                      <a:pt x="763375" y="872550"/>
                      <a:pt x="745598" y="882920"/>
                    </a:cubicBezTo>
                    <a:close/>
                    <a:moveTo>
                      <a:pt x="924849" y="832552"/>
                    </a:moveTo>
                    <a:cubicBezTo>
                      <a:pt x="921886" y="841441"/>
                      <a:pt x="913738" y="843663"/>
                      <a:pt x="905590" y="842922"/>
                    </a:cubicBezTo>
                    <a:cubicBezTo>
                      <a:pt x="892257" y="841441"/>
                      <a:pt x="885591" y="851070"/>
                      <a:pt x="875222" y="856255"/>
                    </a:cubicBezTo>
                    <a:cubicBezTo>
                      <a:pt x="853001" y="868106"/>
                      <a:pt x="833742" y="845144"/>
                      <a:pt x="813743" y="836996"/>
                    </a:cubicBezTo>
                    <a:cubicBezTo>
                      <a:pt x="806336" y="834034"/>
                      <a:pt x="804855" y="819220"/>
                      <a:pt x="790781" y="822182"/>
                    </a:cubicBezTo>
                    <a:cubicBezTo>
                      <a:pt x="785596" y="822923"/>
                      <a:pt x="781892" y="816998"/>
                      <a:pt x="784855" y="813294"/>
                    </a:cubicBezTo>
                    <a:cubicBezTo>
                      <a:pt x="792262" y="800702"/>
                      <a:pt x="803373" y="791073"/>
                      <a:pt x="815965" y="783666"/>
                    </a:cubicBezTo>
                    <a:cubicBezTo>
                      <a:pt x="818187" y="782184"/>
                      <a:pt x="822631" y="784406"/>
                      <a:pt x="830779" y="785147"/>
                    </a:cubicBezTo>
                    <a:cubicBezTo>
                      <a:pt x="852259" y="802183"/>
                      <a:pt x="887813" y="795517"/>
                      <a:pt x="913738" y="814035"/>
                    </a:cubicBezTo>
                    <a:cubicBezTo>
                      <a:pt x="920405" y="817738"/>
                      <a:pt x="927812" y="823664"/>
                      <a:pt x="924849" y="832552"/>
                    </a:cubicBezTo>
                    <a:close/>
                    <a:moveTo>
                      <a:pt x="1030028" y="758482"/>
                    </a:moveTo>
                    <a:cubicBezTo>
                      <a:pt x="1026325" y="771074"/>
                      <a:pt x="1002623" y="759963"/>
                      <a:pt x="1000400" y="746631"/>
                    </a:cubicBezTo>
                    <a:cubicBezTo>
                      <a:pt x="996697" y="718484"/>
                      <a:pt x="974475" y="714780"/>
                      <a:pt x="955217" y="708855"/>
                    </a:cubicBezTo>
                    <a:cubicBezTo>
                      <a:pt x="944847" y="705892"/>
                      <a:pt x="938922" y="702188"/>
                      <a:pt x="932256" y="693300"/>
                    </a:cubicBezTo>
                    <a:cubicBezTo>
                      <a:pt x="921886" y="679226"/>
                      <a:pt x="907071" y="665894"/>
                      <a:pt x="928552" y="652561"/>
                    </a:cubicBezTo>
                    <a:cubicBezTo>
                      <a:pt x="946329" y="641450"/>
                      <a:pt x="964106" y="629599"/>
                      <a:pt x="983364" y="658487"/>
                    </a:cubicBezTo>
                    <a:cubicBezTo>
                      <a:pt x="999660" y="683671"/>
                      <a:pt x="1032251" y="685893"/>
                      <a:pt x="1061138" y="686633"/>
                    </a:cubicBezTo>
                    <a:cubicBezTo>
                      <a:pt x="1074471" y="722187"/>
                      <a:pt x="1038177" y="732557"/>
                      <a:pt x="1030028" y="758482"/>
                    </a:cubicBezTo>
                    <a:close/>
                    <a:moveTo>
                      <a:pt x="1145579" y="313318"/>
                    </a:moveTo>
                    <a:cubicBezTo>
                      <a:pt x="1142616" y="329614"/>
                      <a:pt x="1140394" y="346650"/>
                      <a:pt x="1135949" y="362945"/>
                    </a:cubicBezTo>
                    <a:cubicBezTo>
                      <a:pt x="1131505" y="379241"/>
                      <a:pt x="1124839" y="390352"/>
                      <a:pt x="1102618" y="381463"/>
                    </a:cubicBezTo>
                    <a:cubicBezTo>
                      <a:pt x="1069286" y="368130"/>
                      <a:pt x="1068546" y="367390"/>
                      <a:pt x="1090026" y="338502"/>
                    </a:cubicBezTo>
                    <a:cubicBezTo>
                      <a:pt x="1100395" y="324429"/>
                      <a:pt x="1115951" y="317022"/>
                      <a:pt x="1127061" y="305170"/>
                    </a:cubicBezTo>
                    <a:cubicBezTo>
                      <a:pt x="1131505" y="300726"/>
                      <a:pt x="1132246" y="292578"/>
                      <a:pt x="1141875" y="297023"/>
                    </a:cubicBezTo>
                    <a:cubicBezTo>
                      <a:pt x="1151504" y="300726"/>
                      <a:pt x="1146320" y="307393"/>
                      <a:pt x="1145579" y="313318"/>
                    </a:cubicBezTo>
                    <a:close/>
                    <a:moveTo>
                      <a:pt x="1170022" y="190361"/>
                    </a:moveTo>
                    <a:cubicBezTo>
                      <a:pt x="1141875" y="191102"/>
                      <a:pt x="1135949" y="170362"/>
                      <a:pt x="1136690" y="149622"/>
                    </a:cubicBezTo>
                    <a:cubicBezTo>
                      <a:pt x="1138172" y="110365"/>
                      <a:pt x="1118913" y="79996"/>
                      <a:pt x="1096692" y="50368"/>
                    </a:cubicBezTo>
                    <a:cubicBezTo>
                      <a:pt x="1093730" y="45924"/>
                      <a:pt x="1092248" y="39998"/>
                      <a:pt x="1090026" y="35554"/>
                    </a:cubicBezTo>
                    <a:cubicBezTo>
                      <a:pt x="1103358" y="25184"/>
                      <a:pt x="1114469" y="7407"/>
                      <a:pt x="1133727" y="26665"/>
                    </a:cubicBezTo>
                    <a:cubicBezTo>
                      <a:pt x="1154467" y="1482"/>
                      <a:pt x="1180392" y="20740"/>
                      <a:pt x="1205576" y="14814"/>
                    </a:cubicBezTo>
                    <a:cubicBezTo>
                      <a:pt x="1192983" y="75552"/>
                      <a:pt x="1181132" y="133327"/>
                      <a:pt x="1170022" y="1903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BEFF0D6-8CCF-4F1B-B6B6-1728AF2FA494}"/>
                  </a:ext>
                </a:extLst>
              </p:cNvPr>
              <p:cNvSpPr/>
              <p:nvPr/>
            </p:nvSpPr>
            <p:spPr>
              <a:xfrm>
                <a:off x="9034881" y="3044384"/>
                <a:ext cx="1047796" cy="976649"/>
              </a:xfrm>
              <a:custGeom>
                <a:avLst/>
                <a:gdLst>
                  <a:gd name="connsiteX0" fmla="*/ 1041666 w 1047796"/>
                  <a:gd name="connsiteY0" fmla="*/ 269806 h 976649"/>
                  <a:gd name="connsiteX1" fmla="*/ 1041666 w 1047796"/>
                  <a:gd name="connsiteY1" fmla="*/ 269806 h 976649"/>
                  <a:gd name="connsiteX2" fmla="*/ 890562 w 1047796"/>
                  <a:gd name="connsiteY2" fmla="*/ 71297 h 976649"/>
                  <a:gd name="connsiteX3" fmla="*/ 680942 w 1047796"/>
                  <a:gd name="connsiteY3" fmla="*/ 11300 h 976649"/>
                  <a:gd name="connsiteX4" fmla="*/ 226891 w 1047796"/>
                  <a:gd name="connsiteY4" fmla="*/ 41669 h 976649"/>
                  <a:gd name="connsiteX5" fmla="*/ 64676 w 1047796"/>
                  <a:gd name="connsiteY5" fmla="*/ 150552 h 976649"/>
                  <a:gd name="connsiteX6" fmla="*/ 64676 w 1047796"/>
                  <a:gd name="connsiteY6" fmla="*/ 150552 h 976649"/>
                  <a:gd name="connsiteX7" fmla="*/ 64676 w 1047796"/>
                  <a:gd name="connsiteY7" fmla="*/ 150552 h 976649"/>
                  <a:gd name="connsiteX8" fmla="*/ 9864 w 1047796"/>
                  <a:gd name="connsiteY8" fmla="*/ 348320 h 976649"/>
                  <a:gd name="connsiteX9" fmla="*/ 9123 w 1047796"/>
                  <a:gd name="connsiteY9" fmla="*/ 597938 h 976649"/>
                  <a:gd name="connsiteX10" fmla="*/ 10604 w 1047796"/>
                  <a:gd name="connsiteY10" fmla="*/ 609048 h 976649"/>
                  <a:gd name="connsiteX11" fmla="*/ 5420 w 1047796"/>
                  <a:gd name="connsiteY11" fmla="*/ 612752 h 976649"/>
                  <a:gd name="connsiteX12" fmla="*/ 32825 w 1047796"/>
                  <a:gd name="connsiteY12" fmla="*/ 809779 h 976649"/>
                  <a:gd name="connsiteX13" fmla="*/ 55788 w 1047796"/>
                  <a:gd name="connsiteY13" fmla="*/ 834223 h 976649"/>
                  <a:gd name="connsiteX14" fmla="*/ 253556 w 1047796"/>
                  <a:gd name="connsiteY14" fmla="*/ 949032 h 976649"/>
                  <a:gd name="connsiteX15" fmla="*/ 740940 w 1047796"/>
                  <a:gd name="connsiteY15" fmla="*/ 957179 h 976649"/>
                  <a:gd name="connsiteX16" fmla="*/ 962410 w 1047796"/>
                  <a:gd name="connsiteY16" fmla="*/ 857184 h 976649"/>
                  <a:gd name="connsiteX17" fmla="*/ 1026111 w 1047796"/>
                  <a:gd name="connsiteY17" fmla="*/ 760152 h 976649"/>
                  <a:gd name="connsiteX18" fmla="*/ 1039443 w 1047796"/>
                  <a:gd name="connsiteY18" fmla="*/ 691267 h 976649"/>
                  <a:gd name="connsiteX19" fmla="*/ 1039443 w 1047796"/>
                  <a:gd name="connsiteY19" fmla="*/ 691267 h 976649"/>
                  <a:gd name="connsiteX20" fmla="*/ 1039443 w 1047796"/>
                  <a:gd name="connsiteY20" fmla="*/ 691267 h 976649"/>
                  <a:gd name="connsiteX21" fmla="*/ 1039443 w 1047796"/>
                  <a:gd name="connsiteY21" fmla="*/ 686822 h 976649"/>
                  <a:gd name="connsiteX22" fmla="*/ 1039443 w 1047796"/>
                  <a:gd name="connsiteY22" fmla="*/ 686822 h 976649"/>
                  <a:gd name="connsiteX23" fmla="*/ 1045369 w 1047796"/>
                  <a:gd name="connsiteY23" fmla="*/ 640158 h 976649"/>
                  <a:gd name="connsiteX24" fmla="*/ 1046110 w 1047796"/>
                  <a:gd name="connsiteY24" fmla="*/ 315729 h 976649"/>
                  <a:gd name="connsiteX25" fmla="*/ 1041666 w 1047796"/>
                  <a:gd name="connsiteY25" fmla="*/ 269806 h 976649"/>
                  <a:gd name="connsiteX26" fmla="*/ 50602 w 1047796"/>
                  <a:gd name="connsiteY26" fmla="*/ 567569 h 976649"/>
                  <a:gd name="connsiteX27" fmla="*/ 46158 w 1047796"/>
                  <a:gd name="connsiteY27" fmla="*/ 572013 h 976649"/>
                  <a:gd name="connsiteX28" fmla="*/ 27641 w 1047796"/>
                  <a:gd name="connsiteY28" fmla="*/ 590531 h 976649"/>
                  <a:gd name="connsiteX29" fmla="*/ 29863 w 1047796"/>
                  <a:gd name="connsiteY29" fmla="*/ 553495 h 976649"/>
                  <a:gd name="connsiteX30" fmla="*/ 50602 w 1047796"/>
                  <a:gd name="connsiteY30" fmla="*/ 555718 h 976649"/>
                  <a:gd name="connsiteX31" fmla="*/ 50602 w 1047796"/>
                  <a:gd name="connsiteY31" fmla="*/ 567569 h 976649"/>
                  <a:gd name="connsiteX32" fmla="*/ 86157 w 1047796"/>
                  <a:gd name="connsiteY32" fmla="*/ 362394 h 976649"/>
                  <a:gd name="connsiteX33" fmla="*/ 52084 w 1047796"/>
                  <a:gd name="connsiteY33" fmla="*/ 392763 h 976649"/>
                  <a:gd name="connsiteX34" fmla="*/ 30604 w 1047796"/>
                  <a:gd name="connsiteY34" fmla="*/ 406095 h 976649"/>
                  <a:gd name="connsiteX35" fmla="*/ 25418 w 1047796"/>
                  <a:gd name="connsiteY35" fmla="*/ 382393 h 976649"/>
                  <a:gd name="connsiteX36" fmla="*/ 26900 w 1047796"/>
                  <a:gd name="connsiteY36" fmla="*/ 301656 h 976649"/>
                  <a:gd name="connsiteX37" fmla="*/ 69861 w 1047796"/>
                  <a:gd name="connsiteY37" fmla="*/ 258695 h 976649"/>
                  <a:gd name="connsiteX38" fmla="*/ 92082 w 1047796"/>
                  <a:gd name="connsiteY38" fmla="*/ 232770 h 976649"/>
                  <a:gd name="connsiteX39" fmla="*/ 86157 w 1047796"/>
                  <a:gd name="connsiteY39" fmla="*/ 206846 h 976649"/>
                  <a:gd name="connsiteX40" fmla="*/ 106896 w 1047796"/>
                  <a:gd name="connsiteY40" fmla="*/ 177958 h 976649"/>
                  <a:gd name="connsiteX41" fmla="*/ 163931 w 1047796"/>
                  <a:gd name="connsiteY41" fmla="*/ 252029 h 976649"/>
                  <a:gd name="connsiteX42" fmla="*/ 166894 w 1047796"/>
                  <a:gd name="connsiteY42" fmla="*/ 265361 h 976649"/>
                  <a:gd name="connsiteX43" fmla="*/ 177263 w 1047796"/>
                  <a:gd name="connsiteY43" fmla="*/ 289805 h 976649"/>
                  <a:gd name="connsiteX44" fmla="*/ 149857 w 1047796"/>
                  <a:gd name="connsiteY44" fmla="*/ 280916 h 976649"/>
                  <a:gd name="connsiteX45" fmla="*/ 163931 w 1047796"/>
                  <a:gd name="connsiteY45" fmla="*/ 309063 h 976649"/>
                  <a:gd name="connsiteX46" fmla="*/ 189855 w 1047796"/>
                  <a:gd name="connsiteY46" fmla="*/ 332025 h 976649"/>
                  <a:gd name="connsiteX47" fmla="*/ 189855 w 1047796"/>
                  <a:gd name="connsiteY47" fmla="*/ 332025 h 976649"/>
                  <a:gd name="connsiteX48" fmla="*/ 212817 w 1047796"/>
                  <a:gd name="connsiteY48" fmla="*/ 321655 h 976649"/>
                  <a:gd name="connsiteX49" fmla="*/ 232075 w 1047796"/>
                  <a:gd name="connsiteY49" fmla="*/ 337950 h 976649"/>
                  <a:gd name="connsiteX50" fmla="*/ 215039 w 1047796"/>
                  <a:gd name="connsiteY50" fmla="*/ 349061 h 976649"/>
                  <a:gd name="connsiteX51" fmla="*/ 182448 w 1047796"/>
                  <a:gd name="connsiteY51" fmla="*/ 354246 h 976649"/>
                  <a:gd name="connsiteX52" fmla="*/ 154301 w 1047796"/>
                  <a:gd name="connsiteY52" fmla="*/ 377948 h 976649"/>
                  <a:gd name="connsiteX53" fmla="*/ 113562 w 1047796"/>
                  <a:gd name="connsiteY53" fmla="*/ 371282 h 976649"/>
                  <a:gd name="connsiteX54" fmla="*/ 86157 w 1047796"/>
                  <a:gd name="connsiteY54" fmla="*/ 362394 h 976649"/>
                  <a:gd name="connsiteX55" fmla="*/ 229112 w 1047796"/>
                  <a:gd name="connsiteY55" fmla="*/ 881628 h 976649"/>
                  <a:gd name="connsiteX56" fmla="*/ 229112 w 1047796"/>
                  <a:gd name="connsiteY56" fmla="*/ 881628 h 976649"/>
                  <a:gd name="connsiteX57" fmla="*/ 229112 w 1047796"/>
                  <a:gd name="connsiteY57" fmla="*/ 881628 h 976649"/>
                  <a:gd name="connsiteX58" fmla="*/ 159487 w 1047796"/>
                  <a:gd name="connsiteY58" fmla="*/ 894220 h 976649"/>
                  <a:gd name="connsiteX59" fmla="*/ 112081 w 1047796"/>
                  <a:gd name="connsiteY59" fmla="*/ 855703 h 976649"/>
                  <a:gd name="connsiteX60" fmla="*/ 117266 w 1047796"/>
                  <a:gd name="connsiteY60" fmla="*/ 824593 h 976649"/>
                  <a:gd name="connsiteX61" fmla="*/ 144673 w 1047796"/>
                  <a:gd name="connsiteY61" fmla="*/ 824593 h 976649"/>
                  <a:gd name="connsiteX62" fmla="*/ 195040 w 1047796"/>
                  <a:gd name="connsiteY62" fmla="*/ 825334 h 976649"/>
                  <a:gd name="connsiteX63" fmla="*/ 241705 w 1047796"/>
                  <a:gd name="connsiteY63" fmla="*/ 837926 h 976649"/>
                  <a:gd name="connsiteX64" fmla="*/ 229112 w 1047796"/>
                  <a:gd name="connsiteY64" fmla="*/ 881628 h 976649"/>
                  <a:gd name="connsiteX65" fmla="*/ 742421 w 1047796"/>
                  <a:gd name="connsiteY65" fmla="*/ 93518 h 976649"/>
                  <a:gd name="connsiteX66" fmla="*/ 760198 w 1047796"/>
                  <a:gd name="connsiteY66" fmla="*/ 69815 h 976649"/>
                  <a:gd name="connsiteX67" fmla="*/ 769086 w 1047796"/>
                  <a:gd name="connsiteY67" fmla="*/ 89074 h 976649"/>
                  <a:gd name="connsiteX68" fmla="*/ 755013 w 1047796"/>
                  <a:gd name="connsiteY68" fmla="*/ 107591 h 976649"/>
                  <a:gd name="connsiteX69" fmla="*/ 742421 w 1047796"/>
                  <a:gd name="connsiteY69" fmla="*/ 93518 h 976649"/>
                  <a:gd name="connsiteX70" fmla="*/ 458731 w 1047796"/>
                  <a:gd name="connsiteY70" fmla="*/ 17225 h 976649"/>
                  <a:gd name="connsiteX71" fmla="*/ 484655 w 1047796"/>
                  <a:gd name="connsiteY71" fmla="*/ 56483 h 976649"/>
                  <a:gd name="connsiteX72" fmla="*/ 475027 w 1047796"/>
                  <a:gd name="connsiteY72" fmla="*/ 68334 h 976649"/>
                  <a:gd name="connsiteX73" fmla="*/ 432065 w 1047796"/>
                  <a:gd name="connsiteY73" fmla="*/ 46853 h 976649"/>
                  <a:gd name="connsiteX74" fmla="*/ 458731 w 1047796"/>
                  <a:gd name="connsiteY74" fmla="*/ 17225 h 976649"/>
                  <a:gd name="connsiteX75" fmla="*/ 417992 w 1047796"/>
                  <a:gd name="connsiteY75" fmla="*/ 315729 h 976649"/>
                  <a:gd name="connsiteX76" fmla="*/ 366884 w 1047796"/>
                  <a:gd name="connsiteY76" fmla="*/ 277213 h 976649"/>
                  <a:gd name="connsiteX77" fmla="*/ 369846 w 1047796"/>
                  <a:gd name="connsiteY77" fmla="*/ 267583 h 976649"/>
                  <a:gd name="connsiteX78" fmla="*/ 451324 w 1047796"/>
                  <a:gd name="connsiteY78" fmla="*/ 238696 h 976649"/>
                  <a:gd name="connsiteX79" fmla="*/ 450583 w 1047796"/>
                  <a:gd name="connsiteY79" fmla="*/ 339432 h 976649"/>
                  <a:gd name="connsiteX80" fmla="*/ 437251 w 1047796"/>
                  <a:gd name="connsiteY80" fmla="*/ 340172 h 976649"/>
                  <a:gd name="connsiteX81" fmla="*/ 437251 w 1047796"/>
                  <a:gd name="connsiteY81" fmla="*/ 340172 h 976649"/>
                  <a:gd name="connsiteX82" fmla="*/ 433547 w 1047796"/>
                  <a:gd name="connsiteY82" fmla="*/ 348320 h 976649"/>
                  <a:gd name="connsiteX83" fmla="*/ 417992 w 1047796"/>
                  <a:gd name="connsiteY83" fmla="*/ 315729 h 976649"/>
                  <a:gd name="connsiteX84" fmla="*/ 437251 w 1047796"/>
                  <a:gd name="connsiteY84" fmla="*/ 723117 h 976649"/>
                  <a:gd name="connsiteX85" fmla="*/ 426140 w 1047796"/>
                  <a:gd name="connsiteY85" fmla="*/ 726080 h 976649"/>
                  <a:gd name="connsiteX86" fmla="*/ 452065 w 1047796"/>
                  <a:gd name="connsiteY86" fmla="*/ 685341 h 976649"/>
                  <a:gd name="connsiteX87" fmla="*/ 437251 w 1047796"/>
                  <a:gd name="connsiteY87" fmla="*/ 723117 h 976649"/>
                  <a:gd name="connsiteX88" fmla="*/ 592799 w 1047796"/>
                  <a:gd name="connsiteY88" fmla="*/ 749042 h 976649"/>
                  <a:gd name="connsiteX89" fmla="*/ 544653 w 1047796"/>
                  <a:gd name="connsiteY89" fmla="*/ 807557 h 976649"/>
                  <a:gd name="connsiteX90" fmla="*/ 468360 w 1047796"/>
                  <a:gd name="connsiteY90" fmla="*/ 764596 h 976649"/>
                  <a:gd name="connsiteX91" fmla="*/ 466879 w 1047796"/>
                  <a:gd name="connsiteY91" fmla="*/ 211290 h 976649"/>
                  <a:gd name="connsiteX92" fmla="*/ 546134 w 1047796"/>
                  <a:gd name="connsiteY92" fmla="*/ 168329 h 976649"/>
                  <a:gd name="connsiteX93" fmla="*/ 592057 w 1047796"/>
                  <a:gd name="connsiteY93" fmla="*/ 227585 h 976649"/>
                  <a:gd name="connsiteX94" fmla="*/ 594280 w 1047796"/>
                  <a:gd name="connsiteY94" fmla="*/ 501646 h 976649"/>
                  <a:gd name="connsiteX95" fmla="*/ 592799 w 1047796"/>
                  <a:gd name="connsiteY95" fmla="*/ 749042 h 976649"/>
                  <a:gd name="connsiteX96" fmla="*/ 646129 w 1047796"/>
                  <a:gd name="connsiteY96" fmla="*/ 854222 h 976649"/>
                  <a:gd name="connsiteX97" fmla="*/ 722422 w 1047796"/>
                  <a:gd name="connsiteY97" fmla="*/ 850518 h 976649"/>
                  <a:gd name="connsiteX98" fmla="*/ 646129 w 1047796"/>
                  <a:gd name="connsiteY98" fmla="*/ 854222 h 976649"/>
                  <a:gd name="connsiteX99" fmla="*/ 697979 w 1047796"/>
                  <a:gd name="connsiteY99" fmla="*/ 746079 h 976649"/>
                  <a:gd name="connsiteX100" fmla="*/ 638722 w 1047796"/>
                  <a:gd name="connsiteY100" fmla="*/ 767559 h 976649"/>
                  <a:gd name="connsiteX101" fmla="*/ 606131 w 1047796"/>
                  <a:gd name="connsiteY101" fmla="*/ 729783 h 976649"/>
                  <a:gd name="connsiteX102" fmla="*/ 690572 w 1047796"/>
                  <a:gd name="connsiteY102" fmla="*/ 692007 h 976649"/>
                  <a:gd name="connsiteX103" fmla="*/ 723163 w 1047796"/>
                  <a:gd name="connsiteY103" fmla="*/ 721635 h 976649"/>
                  <a:gd name="connsiteX104" fmla="*/ 697979 w 1047796"/>
                  <a:gd name="connsiteY104" fmla="*/ 746079 h 976649"/>
                  <a:gd name="connsiteX105" fmla="*/ 637982 w 1047796"/>
                  <a:gd name="connsiteY105" fmla="*/ 410539 h 976649"/>
                  <a:gd name="connsiteX106" fmla="*/ 686128 w 1047796"/>
                  <a:gd name="connsiteY106" fmla="*/ 416465 h 976649"/>
                  <a:gd name="connsiteX107" fmla="*/ 687609 w 1047796"/>
                  <a:gd name="connsiteY107" fmla="*/ 450537 h 976649"/>
                  <a:gd name="connsiteX108" fmla="*/ 661684 w 1047796"/>
                  <a:gd name="connsiteY108" fmla="*/ 431279 h 976649"/>
                  <a:gd name="connsiteX109" fmla="*/ 637982 w 1047796"/>
                  <a:gd name="connsiteY109" fmla="*/ 410539 h 976649"/>
                  <a:gd name="connsiteX110" fmla="*/ 726126 w 1047796"/>
                  <a:gd name="connsiteY110" fmla="*/ 418687 h 976649"/>
                  <a:gd name="connsiteX111" fmla="*/ 709089 w 1047796"/>
                  <a:gd name="connsiteY111" fmla="*/ 403132 h 976649"/>
                  <a:gd name="connsiteX112" fmla="*/ 718719 w 1047796"/>
                  <a:gd name="connsiteY112" fmla="*/ 387578 h 976649"/>
                  <a:gd name="connsiteX113" fmla="*/ 733533 w 1047796"/>
                  <a:gd name="connsiteY113" fmla="*/ 403132 h 976649"/>
                  <a:gd name="connsiteX114" fmla="*/ 726126 w 1047796"/>
                  <a:gd name="connsiteY114" fmla="*/ 418687 h 976649"/>
                  <a:gd name="connsiteX115" fmla="*/ 757235 w 1047796"/>
                  <a:gd name="connsiteY115" fmla="*/ 246844 h 976649"/>
                  <a:gd name="connsiteX116" fmla="*/ 749828 w 1047796"/>
                  <a:gd name="connsiteY116" fmla="*/ 252769 h 976649"/>
                  <a:gd name="connsiteX117" fmla="*/ 710570 w 1047796"/>
                  <a:gd name="connsiteY117" fmla="*/ 331284 h 976649"/>
                  <a:gd name="connsiteX118" fmla="*/ 689831 w 1047796"/>
                  <a:gd name="connsiteY118" fmla="*/ 349061 h 976649"/>
                  <a:gd name="connsiteX119" fmla="*/ 625389 w 1047796"/>
                  <a:gd name="connsiteY119" fmla="*/ 307582 h 976649"/>
                  <a:gd name="connsiteX120" fmla="*/ 643907 w 1047796"/>
                  <a:gd name="connsiteY120" fmla="*/ 228326 h 976649"/>
                  <a:gd name="connsiteX121" fmla="*/ 715756 w 1047796"/>
                  <a:gd name="connsiteY121" fmla="*/ 202401 h 976649"/>
                  <a:gd name="connsiteX122" fmla="*/ 733533 w 1047796"/>
                  <a:gd name="connsiteY122" fmla="*/ 181662 h 976649"/>
                  <a:gd name="connsiteX123" fmla="*/ 750568 w 1047796"/>
                  <a:gd name="connsiteY123" fmla="*/ 141664 h 976649"/>
                  <a:gd name="connsiteX124" fmla="*/ 765383 w 1047796"/>
                  <a:gd name="connsiteY124" fmla="*/ 141664 h 976649"/>
                  <a:gd name="connsiteX125" fmla="*/ 777234 w 1047796"/>
                  <a:gd name="connsiteY125" fmla="*/ 188328 h 976649"/>
                  <a:gd name="connsiteX126" fmla="*/ 772790 w 1047796"/>
                  <a:gd name="connsiteY126" fmla="*/ 213512 h 976649"/>
                  <a:gd name="connsiteX127" fmla="*/ 757235 w 1047796"/>
                  <a:gd name="connsiteY127" fmla="*/ 246844 h 976649"/>
                  <a:gd name="connsiteX128" fmla="*/ 865378 w 1047796"/>
                  <a:gd name="connsiteY128" fmla="*/ 89814 h 976649"/>
                  <a:gd name="connsiteX129" fmla="*/ 836490 w 1047796"/>
                  <a:gd name="connsiteY129" fmla="*/ 63149 h 976649"/>
                  <a:gd name="connsiteX130" fmla="*/ 874267 w 1047796"/>
                  <a:gd name="connsiteY130" fmla="*/ 81667 h 976649"/>
                  <a:gd name="connsiteX131" fmla="*/ 865378 w 1047796"/>
                  <a:gd name="connsiteY131" fmla="*/ 89814 h 976649"/>
                  <a:gd name="connsiteX132" fmla="*/ 1028333 w 1047796"/>
                  <a:gd name="connsiteY132" fmla="*/ 339432 h 976649"/>
                  <a:gd name="connsiteX133" fmla="*/ 992038 w 1047796"/>
                  <a:gd name="connsiteY133" fmla="*/ 364616 h 976649"/>
                  <a:gd name="connsiteX134" fmla="*/ 964632 w 1047796"/>
                  <a:gd name="connsiteY134" fmla="*/ 341654 h 976649"/>
                  <a:gd name="connsiteX135" fmla="*/ 983890 w 1047796"/>
                  <a:gd name="connsiteY135" fmla="*/ 312766 h 976649"/>
                  <a:gd name="connsiteX136" fmla="*/ 1025370 w 1047796"/>
                  <a:gd name="connsiteY136" fmla="*/ 287582 h 976649"/>
                  <a:gd name="connsiteX137" fmla="*/ 1028333 w 1047796"/>
                  <a:gd name="connsiteY137" fmla="*/ 339432 h 976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47796" h="976649">
                    <a:moveTo>
                      <a:pt x="1041666" y="269806"/>
                    </a:moveTo>
                    <a:cubicBezTo>
                      <a:pt x="1041666" y="269806"/>
                      <a:pt x="1041666" y="269806"/>
                      <a:pt x="1041666" y="269806"/>
                    </a:cubicBezTo>
                    <a:cubicBezTo>
                      <a:pt x="1037222" y="169070"/>
                      <a:pt x="971299" y="113517"/>
                      <a:pt x="890562" y="71297"/>
                    </a:cubicBezTo>
                    <a:cubicBezTo>
                      <a:pt x="825379" y="37224"/>
                      <a:pt x="754272" y="20188"/>
                      <a:pt x="680942" y="11300"/>
                    </a:cubicBezTo>
                    <a:cubicBezTo>
                      <a:pt x="527617" y="-6477"/>
                      <a:pt x="375772" y="-7959"/>
                      <a:pt x="226891" y="41669"/>
                    </a:cubicBezTo>
                    <a:cubicBezTo>
                      <a:pt x="163931" y="63149"/>
                      <a:pt x="104674" y="92777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19493" y="209068"/>
                      <a:pt x="11346" y="277953"/>
                      <a:pt x="9864" y="348320"/>
                    </a:cubicBezTo>
                    <a:cubicBezTo>
                      <a:pt x="8383" y="431279"/>
                      <a:pt x="9123" y="514979"/>
                      <a:pt x="9123" y="597938"/>
                    </a:cubicBezTo>
                    <a:cubicBezTo>
                      <a:pt x="9864" y="601641"/>
                      <a:pt x="10604" y="605345"/>
                      <a:pt x="10604" y="609048"/>
                    </a:cubicBezTo>
                    <a:cubicBezTo>
                      <a:pt x="8383" y="610530"/>
                      <a:pt x="6901" y="611270"/>
                      <a:pt x="5420" y="612752"/>
                    </a:cubicBezTo>
                    <a:cubicBezTo>
                      <a:pt x="-8654" y="681637"/>
                      <a:pt x="6160" y="746819"/>
                      <a:pt x="32825" y="809779"/>
                    </a:cubicBezTo>
                    <a:cubicBezTo>
                      <a:pt x="37270" y="820890"/>
                      <a:pt x="46158" y="827556"/>
                      <a:pt x="55788" y="834223"/>
                    </a:cubicBezTo>
                    <a:cubicBezTo>
                      <a:pt x="106896" y="897923"/>
                      <a:pt x="175041" y="932736"/>
                      <a:pt x="253556" y="949032"/>
                    </a:cubicBezTo>
                    <a:cubicBezTo>
                      <a:pt x="415030" y="982364"/>
                      <a:pt x="577985" y="986067"/>
                      <a:pt x="740940" y="957179"/>
                    </a:cubicBezTo>
                    <a:cubicBezTo>
                      <a:pt x="823158" y="943106"/>
                      <a:pt x="900191" y="914959"/>
                      <a:pt x="962410" y="857184"/>
                    </a:cubicBezTo>
                    <a:cubicBezTo>
                      <a:pt x="991298" y="830519"/>
                      <a:pt x="1017963" y="801631"/>
                      <a:pt x="1026111" y="760152"/>
                    </a:cubicBezTo>
                    <a:cubicBezTo>
                      <a:pt x="1037222" y="738672"/>
                      <a:pt x="1040184" y="714969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40925" y="689785"/>
                      <a:pt x="1040925" y="688304"/>
                      <a:pt x="1039443" y="686822"/>
                    </a:cubicBezTo>
                    <a:cubicBezTo>
                      <a:pt x="1039443" y="686822"/>
                      <a:pt x="1039443" y="686822"/>
                      <a:pt x="1039443" y="686822"/>
                    </a:cubicBezTo>
                    <a:cubicBezTo>
                      <a:pt x="1046110" y="672008"/>
                      <a:pt x="1045369" y="655713"/>
                      <a:pt x="1045369" y="640158"/>
                    </a:cubicBezTo>
                    <a:cubicBezTo>
                      <a:pt x="1046110" y="532015"/>
                      <a:pt x="1046110" y="423872"/>
                      <a:pt x="1046110" y="315729"/>
                    </a:cubicBezTo>
                    <a:cubicBezTo>
                      <a:pt x="1047591" y="300915"/>
                      <a:pt x="1050554" y="284620"/>
                      <a:pt x="1041666" y="269806"/>
                    </a:cubicBezTo>
                    <a:close/>
                    <a:moveTo>
                      <a:pt x="50602" y="567569"/>
                    </a:moveTo>
                    <a:cubicBezTo>
                      <a:pt x="49121" y="569050"/>
                      <a:pt x="46899" y="570532"/>
                      <a:pt x="46158" y="572013"/>
                    </a:cubicBezTo>
                    <a:cubicBezTo>
                      <a:pt x="44677" y="583864"/>
                      <a:pt x="39492" y="598678"/>
                      <a:pt x="27641" y="590531"/>
                    </a:cubicBezTo>
                    <a:cubicBezTo>
                      <a:pt x="15790" y="583124"/>
                      <a:pt x="25418" y="565347"/>
                      <a:pt x="29863" y="553495"/>
                    </a:cubicBezTo>
                    <a:cubicBezTo>
                      <a:pt x="38011" y="533496"/>
                      <a:pt x="43936" y="554236"/>
                      <a:pt x="50602" y="555718"/>
                    </a:cubicBezTo>
                    <a:cubicBezTo>
                      <a:pt x="51343" y="560162"/>
                      <a:pt x="50602" y="563865"/>
                      <a:pt x="50602" y="567569"/>
                    </a:cubicBezTo>
                    <a:close/>
                    <a:moveTo>
                      <a:pt x="86157" y="362394"/>
                    </a:moveTo>
                    <a:cubicBezTo>
                      <a:pt x="72824" y="371282"/>
                      <a:pt x="59491" y="378689"/>
                      <a:pt x="52084" y="392763"/>
                    </a:cubicBezTo>
                    <a:cubicBezTo>
                      <a:pt x="43936" y="396466"/>
                      <a:pt x="39492" y="409058"/>
                      <a:pt x="30604" y="406095"/>
                    </a:cubicBezTo>
                    <a:cubicBezTo>
                      <a:pt x="20234" y="402392"/>
                      <a:pt x="25418" y="390540"/>
                      <a:pt x="25418" y="382393"/>
                    </a:cubicBezTo>
                    <a:cubicBezTo>
                      <a:pt x="25418" y="355727"/>
                      <a:pt x="26160" y="328321"/>
                      <a:pt x="26900" y="301656"/>
                    </a:cubicBezTo>
                    <a:cubicBezTo>
                      <a:pt x="26900" y="272768"/>
                      <a:pt x="43936" y="256473"/>
                      <a:pt x="69861" y="258695"/>
                    </a:cubicBezTo>
                    <a:cubicBezTo>
                      <a:pt x="95045" y="260176"/>
                      <a:pt x="92823" y="248325"/>
                      <a:pt x="92082" y="232770"/>
                    </a:cubicBezTo>
                    <a:cubicBezTo>
                      <a:pt x="91341" y="223882"/>
                      <a:pt x="91341" y="213512"/>
                      <a:pt x="86157" y="206846"/>
                    </a:cubicBezTo>
                    <a:cubicBezTo>
                      <a:pt x="63195" y="174255"/>
                      <a:pt x="83194" y="174995"/>
                      <a:pt x="106896" y="177958"/>
                    </a:cubicBezTo>
                    <a:cubicBezTo>
                      <a:pt x="144673" y="188328"/>
                      <a:pt x="158745" y="216475"/>
                      <a:pt x="163931" y="252029"/>
                    </a:cubicBezTo>
                    <a:cubicBezTo>
                      <a:pt x="164671" y="256473"/>
                      <a:pt x="167634" y="260917"/>
                      <a:pt x="166894" y="265361"/>
                    </a:cubicBezTo>
                    <a:cubicBezTo>
                      <a:pt x="166152" y="275731"/>
                      <a:pt x="188373" y="277953"/>
                      <a:pt x="177263" y="289805"/>
                    </a:cubicBezTo>
                    <a:cubicBezTo>
                      <a:pt x="164671" y="302396"/>
                      <a:pt x="163190" y="274250"/>
                      <a:pt x="149857" y="280916"/>
                    </a:cubicBezTo>
                    <a:cubicBezTo>
                      <a:pt x="143931" y="294989"/>
                      <a:pt x="152080" y="301656"/>
                      <a:pt x="163931" y="309063"/>
                    </a:cubicBezTo>
                    <a:cubicBezTo>
                      <a:pt x="173559" y="314989"/>
                      <a:pt x="189115" y="315729"/>
                      <a:pt x="189855" y="332025"/>
                    </a:cubicBezTo>
                    <a:cubicBezTo>
                      <a:pt x="189855" y="332025"/>
                      <a:pt x="189855" y="332025"/>
                      <a:pt x="189855" y="332025"/>
                    </a:cubicBezTo>
                    <a:cubicBezTo>
                      <a:pt x="198743" y="332025"/>
                      <a:pt x="202447" y="317951"/>
                      <a:pt x="212817" y="321655"/>
                    </a:cubicBezTo>
                    <a:cubicBezTo>
                      <a:pt x="220965" y="324618"/>
                      <a:pt x="231335" y="328321"/>
                      <a:pt x="232075" y="337950"/>
                    </a:cubicBezTo>
                    <a:cubicBezTo>
                      <a:pt x="232816" y="347580"/>
                      <a:pt x="222447" y="347580"/>
                      <a:pt x="215039" y="349061"/>
                    </a:cubicBezTo>
                    <a:cubicBezTo>
                      <a:pt x="203929" y="351283"/>
                      <a:pt x="193559" y="352765"/>
                      <a:pt x="182448" y="354246"/>
                    </a:cubicBezTo>
                    <a:cubicBezTo>
                      <a:pt x="172819" y="362394"/>
                      <a:pt x="162449" y="369060"/>
                      <a:pt x="154301" y="377948"/>
                    </a:cubicBezTo>
                    <a:cubicBezTo>
                      <a:pt x="136524" y="397207"/>
                      <a:pt x="118748" y="396466"/>
                      <a:pt x="113562" y="371282"/>
                    </a:cubicBezTo>
                    <a:cubicBezTo>
                      <a:pt x="106896" y="343135"/>
                      <a:pt x="100971" y="352765"/>
                      <a:pt x="86157" y="362394"/>
                    </a:cubicBezTo>
                    <a:close/>
                    <a:moveTo>
                      <a:pt x="229112" y="881628"/>
                    </a:move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01706" y="915700"/>
                      <a:pt x="189855" y="920144"/>
                      <a:pt x="159487" y="894220"/>
                    </a:cubicBezTo>
                    <a:cubicBezTo>
                      <a:pt x="143931" y="880887"/>
                      <a:pt x="123932" y="873480"/>
                      <a:pt x="112081" y="855703"/>
                    </a:cubicBezTo>
                    <a:cubicBezTo>
                      <a:pt x="98748" y="843111"/>
                      <a:pt x="109859" y="832741"/>
                      <a:pt x="117266" y="824593"/>
                    </a:cubicBezTo>
                    <a:cubicBezTo>
                      <a:pt x="124673" y="816446"/>
                      <a:pt x="136524" y="818668"/>
                      <a:pt x="144673" y="824593"/>
                    </a:cubicBezTo>
                    <a:cubicBezTo>
                      <a:pt x="161708" y="836445"/>
                      <a:pt x="175041" y="841630"/>
                      <a:pt x="195040" y="825334"/>
                    </a:cubicBezTo>
                    <a:cubicBezTo>
                      <a:pt x="209854" y="813483"/>
                      <a:pt x="230594" y="820890"/>
                      <a:pt x="241705" y="837926"/>
                    </a:cubicBezTo>
                    <a:cubicBezTo>
                      <a:pt x="253556" y="855703"/>
                      <a:pt x="249852" y="871998"/>
                      <a:pt x="229112" y="881628"/>
                    </a:cubicBezTo>
                    <a:close/>
                    <a:moveTo>
                      <a:pt x="742421" y="93518"/>
                    </a:moveTo>
                    <a:cubicBezTo>
                      <a:pt x="743161" y="80926"/>
                      <a:pt x="746124" y="70556"/>
                      <a:pt x="760198" y="69815"/>
                    </a:cubicBezTo>
                    <a:cubicBezTo>
                      <a:pt x="772790" y="69815"/>
                      <a:pt x="769086" y="80185"/>
                      <a:pt x="769086" y="89074"/>
                    </a:cubicBezTo>
                    <a:cubicBezTo>
                      <a:pt x="772049" y="100184"/>
                      <a:pt x="768346" y="106850"/>
                      <a:pt x="755013" y="107591"/>
                    </a:cubicBezTo>
                    <a:cubicBezTo>
                      <a:pt x="744643" y="109072"/>
                      <a:pt x="741680" y="103888"/>
                      <a:pt x="742421" y="93518"/>
                    </a:cubicBezTo>
                    <a:close/>
                    <a:moveTo>
                      <a:pt x="458731" y="17225"/>
                    </a:moveTo>
                    <a:cubicBezTo>
                      <a:pt x="469101" y="12781"/>
                      <a:pt x="484655" y="36483"/>
                      <a:pt x="484655" y="56483"/>
                    </a:cubicBezTo>
                    <a:cubicBezTo>
                      <a:pt x="484655" y="63149"/>
                      <a:pt x="481693" y="74259"/>
                      <a:pt x="475027" y="68334"/>
                    </a:cubicBezTo>
                    <a:cubicBezTo>
                      <a:pt x="461694" y="56483"/>
                      <a:pt x="436509" y="63149"/>
                      <a:pt x="432065" y="46853"/>
                    </a:cubicBezTo>
                    <a:cubicBezTo>
                      <a:pt x="429844" y="35002"/>
                      <a:pt x="446139" y="22410"/>
                      <a:pt x="458731" y="17225"/>
                    </a:cubicBezTo>
                    <a:close/>
                    <a:moveTo>
                      <a:pt x="417992" y="315729"/>
                    </a:moveTo>
                    <a:cubicBezTo>
                      <a:pt x="394290" y="312026"/>
                      <a:pt x="397253" y="273509"/>
                      <a:pt x="366884" y="277213"/>
                    </a:cubicBezTo>
                    <a:cubicBezTo>
                      <a:pt x="363921" y="277213"/>
                      <a:pt x="366143" y="266843"/>
                      <a:pt x="369846" y="267583"/>
                    </a:cubicBezTo>
                    <a:cubicBezTo>
                      <a:pt x="403178" y="274991"/>
                      <a:pt x="420955" y="238696"/>
                      <a:pt x="451324" y="238696"/>
                    </a:cubicBezTo>
                    <a:cubicBezTo>
                      <a:pt x="451324" y="272028"/>
                      <a:pt x="451324" y="306100"/>
                      <a:pt x="450583" y="339432"/>
                    </a:cubicBezTo>
                    <a:cubicBezTo>
                      <a:pt x="446139" y="339432"/>
                      <a:pt x="441695" y="339432"/>
                      <a:pt x="437251" y="340172"/>
                    </a:cubicBezTo>
                    <a:cubicBezTo>
                      <a:pt x="437251" y="340172"/>
                      <a:pt x="437251" y="340172"/>
                      <a:pt x="437251" y="340172"/>
                    </a:cubicBezTo>
                    <a:cubicBezTo>
                      <a:pt x="435769" y="343135"/>
                      <a:pt x="444658" y="354987"/>
                      <a:pt x="433547" y="348320"/>
                    </a:cubicBezTo>
                    <a:cubicBezTo>
                      <a:pt x="423918" y="342395"/>
                      <a:pt x="412807" y="331284"/>
                      <a:pt x="417992" y="315729"/>
                    </a:cubicBezTo>
                    <a:close/>
                    <a:moveTo>
                      <a:pt x="437251" y="723117"/>
                    </a:moveTo>
                    <a:cubicBezTo>
                      <a:pt x="433547" y="724598"/>
                      <a:pt x="426881" y="734968"/>
                      <a:pt x="426140" y="726080"/>
                    </a:cubicBezTo>
                    <a:cubicBezTo>
                      <a:pt x="424658" y="707562"/>
                      <a:pt x="425399" y="687563"/>
                      <a:pt x="452065" y="685341"/>
                    </a:cubicBezTo>
                    <a:cubicBezTo>
                      <a:pt x="456509" y="702377"/>
                      <a:pt x="443917" y="712006"/>
                      <a:pt x="437251" y="723117"/>
                    </a:cubicBezTo>
                    <a:close/>
                    <a:moveTo>
                      <a:pt x="592799" y="749042"/>
                    </a:moveTo>
                    <a:cubicBezTo>
                      <a:pt x="592057" y="779410"/>
                      <a:pt x="580206" y="803854"/>
                      <a:pt x="544653" y="807557"/>
                    </a:cubicBezTo>
                    <a:cubicBezTo>
                      <a:pt x="501692" y="812002"/>
                      <a:pt x="482434" y="801631"/>
                      <a:pt x="468360" y="764596"/>
                    </a:cubicBezTo>
                    <a:cubicBezTo>
                      <a:pt x="461694" y="580161"/>
                      <a:pt x="464657" y="395725"/>
                      <a:pt x="466879" y="211290"/>
                    </a:cubicBezTo>
                    <a:cubicBezTo>
                      <a:pt x="480211" y="172773"/>
                      <a:pt x="499469" y="163885"/>
                      <a:pt x="546134" y="168329"/>
                    </a:cubicBezTo>
                    <a:cubicBezTo>
                      <a:pt x="583910" y="172032"/>
                      <a:pt x="591317" y="197957"/>
                      <a:pt x="592057" y="227585"/>
                    </a:cubicBezTo>
                    <a:cubicBezTo>
                      <a:pt x="593539" y="318692"/>
                      <a:pt x="594280" y="410539"/>
                      <a:pt x="594280" y="501646"/>
                    </a:cubicBezTo>
                    <a:cubicBezTo>
                      <a:pt x="594280" y="584605"/>
                      <a:pt x="594280" y="666823"/>
                      <a:pt x="592799" y="749042"/>
                    </a:cubicBezTo>
                    <a:close/>
                    <a:moveTo>
                      <a:pt x="646129" y="854222"/>
                    </a:moveTo>
                    <a:cubicBezTo>
                      <a:pt x="670573" y="816446"/>
                      <a:pt x="700201" y="816446"/>
                      <a:pt x="722422" y="850518"/>
                    </a:cubicBezTo>
                    <a:cubicBezTo>
                      <a:pt x="697979" y="866814"/>
                      <a:pt x="673535" y="845333"/>
                      <a:pt x="646129" y="854222"/>
                    </a:cubicBezTo>
                    <a:close/>
                    <a:moveTo>
                      <a:pt x="697979" y="746079"/>
                    </a:moveTo>
                    <a:cubicBezTo>
                      <a:pt x="681683" y="765337"/>
                      <a:pt x="663906" y="773485"/>
                      <a:pt x="638722" y="767559"/>
                    </a:cubicBezTo>
                    <a:cubicBezTo>
                      <a:pt x="617242" y="762374"/>
                      <a:pt x="596502" y="757189"/>
                      <a:pt x="606131" y="729783"/>
                    </a:cubicBezTo>
                    <a:cubicBezTo>
                      <a:pt x="608354" y="679415"/>
                      <a:pt x="635019" y="667564"/>
                      <a:pt x="690572" y="692007"/>
                    </a:cubicBezTo>
                    <a:cubicBezTo>
                      <a:pt x="703163" y="697933"/>
                      <a:pt x="720940" y="701636"/>
                      <a:pt x="723163" y="721635"/>
                    </a:cubicBezTo>
                    <a:cubicBezTo>
                      <a:pt x="726126" y="743116"/>
                      <a:pt x="705386" y="737190"/>
                      <a:pt x="697979" y="746079"/>
                    </a:cubicBezTo>
                    <a:close/>
                    <a:moveTo>
                      <a:pt x="637982" y="410539"/>
                    </a:moveTo>
                    <a:cubicBezTo>
                      <a:pt x="666128" y="372023"/>
                      <a:pt x="666869" y="372023"/>
                      <a:pt x="686128" y="416465"/>
                    </a:cubicBezTo>
                    <a:cubicBezTo>
                      <a:pt x="691312" y="427576"/>
                      <a:pt x="706126" y="441649"/>
                      <a:pt x="687609" y="450537"/>
                    </a:cubicBezTo>
                    <a:cubicBezTo>
                      <a:pt x="674276" y="457204"/>
                      <a:pt x="663906" y="441649"/>
                      <a:pt x="661684" y="431279"/>
                    </a:cubicBezTo>
                    <a:cubicBezTo>
                      <a:pt x="658721" y="416465"/>
                      <a:pt x="640945" y="422391"/>
                      <a:pt x="637982" y="410539"/>
                    </a:cubicBezTo>
                    <a:close/>
                    <a:moveTo>
                      <a:pt x="726126" y="418687"/>
                    </a:moveTo>
                    <a:cubicBezTo>
                      <a:pt x="715015" y="420909"/>
                      <a:pt x="710570" y="412021"/>
                      <a:pt x="709089" y="403132"/>
                    </a:cubicBezTo>
                    <a:cubicBezTo>
                      <a:pt x="707608" y="395725"/>
                      <a:pt x="712793" y="391281"/>
                      <a:pt x="718719" y="387578"/>
                    </a:cubicBezTo>
                    <a:cubicBezTo>
                      <a:pt x="728347" y="388318"/>
                      <a:pt x="730570" y="396466"/>
                      <a:pt x="733533" y="403132"/>
                    </a:cubicBezTo>
                    <a:cubicBezTo>
                      <a:pt x="737236" y="410539"/>
                      <a:pt x="732791" y="417206"/>
                      <a:pt x="726126" y="418687"/>
                    </a:cubicBezTo>
                    <a:close/>
                    <a:moveTo>
                      <a:pt x="757235" y="246844"/>
                    </a:moveTo>
                    <a:cubicBezTo>
                      <a:pt x="755013" y="246844"/>
                      <a:pt x="749828" y="250547"/>
                      <a:pt x="749828" y="252769"/>
                    </a:cubicBezTo>
                    <a:cubicBezTo>
                      <a:pt x="747605" y="284620"/>
                      <a:pt x="713533" y="300915"/>
                      <a:pt x="710570" y="331284"/>
                    </a:cubicBezTo>
                    <a:cubicBezTo>
                      <a:pt x="709089" y="350542"/>
                      <a:pt x="702423" y="354987"/>
                      <a:pt x="689831" y="349061"/>
                    </a:cubicBezTo>
                    <a:cubicBezTo>
                      <a:pt x="654277" y="351283"/>
                      <a:pt x="639463" y="327580"/>
                      <a:pt x="625389" y="307582"/>
                    </a:cubicBezTo>
                    <a:cubicBezTo>
                      <a:pt x="603909" y="276472"/>
                      <a:pt x="620205" y="240918"/>
                      <a:pt x="643907" y="228326"/>
                    </a:cubicBezTo>
                    <a:cubicBezTo>
                      <a:pt x="664647" y="217956"/>
                      <a:pt x="688349" y="202401"/>
                      <a:pt x="715756" y="202401"/>
                    </a:cubicBezTo>
                    <a:cubicBezTo>
                      <a:pt x="728347" y="202401"/>
                      <a:pt x="739458" y="197217"/>
                      <a:pt x="733533" y="181662"/>
                    </a:cubicBezTo>
                    <a:cubicBezTo>
                      <a:pt x="726126" y="162403"/>
                      <a:pt x="743902" y="154256"/>
                      <a:pt x="750568" y="141664"/>
                    </a:cubicBezTo>
                    <a:cubicBezTo>
                      <a:pt x="752791" y="136479"/>
                      <a:pt x="763161" y="136479"/>
                      <a:pt x="765383" y="141664"/>
                    </a:cubicBezTo>
                    <a:cubicBezTo>
                      <a:pt x="772790" y="156478"/>
                      <a:pt x="783900" y="171292"/>
                      <a:pt x="777234" y="188328"/>
                    </a:cubicBezTo>
                    <a:cubicBezTo>
                      <a:pt x="773530" y="197217"/>
                      <a:pt x="769086" y="204624"/>
                      <a:pt x="772790" y="213512"/>
                    </a:cubicBezTo>
                    <a:cubicBezTo>
                      <a:pt x="782419" y="230548"/>
                      <a:pt x="800196" y="252029"/>
                      <a:pt x="757235" y="246844"/>
                    </a:cubicBezTo>
                    <a:close/>
                    <a:moveTo>
                      <a:pt x="865378" y="89814"/>
                    </a:moveTo>
                    <a:cubicBezTo>
                      <a:pt x="846860" y="93518"/>
                      <a:pt x="843897" y="80926"/>
                      <a:pt x="836490" y="63149"/>
                    </a:cubicBezTo>
                    <a:cubicBezTo>
                      <a:pt x="854267" y="67593"/>
                      <a:pt x="867600" y="68334"/>
                      <a:pt x="874267" y="81667"/>
                    </a:cubicBezTo>
                    <a:cubicBezTo>
                      <a:pt x="876488" y="86111"/>
                      <a:pt x="869822" y="88333"/>
                      <a:pt x="865378" y="89814"/>
                    </a:cubicBezTo>
                    <a:close/>
                    <a:moveTo>
                      <a:pt x="1028333" y="339432"/>
                    </a:moveTo>
                    <a:cubicBezTo>
                      <a:pt x="1027592" y="363134"/>
                      <a:pt x="1003890" y="357209"/>
                      <a:pt x="992038" y="364616"/>
                    </a:cubicBezTo>
                    <a:cubicBezTo>
                      <a:pt x="989076" y="366838"/>
                      <a:pt x="969076" y="352024"/>
                      <a:pt x="964632" y="341654"/>
                    </a:cubicBezTo>
                    <a:cubicBezTo>
                      <a:pt x="958706" y="327580"/>
                      <a:pt x="972039" y="320914"/>
                      <a:pt x="983890" y="312766"/>
                    </a:cubicBezTo>
                    <a:cubicBezTo>
                      <a:pt x="997224" y="303137"/>
                      <a:pt x="1008334" y="290545"/>
                      <a:pt x="1025370" y="287582"/>
                    </a:cubicBezTo>
                    <a:cubicBezTo>
                      <a:pt x="1038703" y="303878"/>
                      <a:pt x="1034999" y="321655"/>
                      <a:pt x="1028333" y="3394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8DE8812-BB9C-4C25-9375-FF3A3613B908}"/>
              </a:ext>
            </a:extLst>
          </p:cNvPr>
          <p:cNvSpPr txBox="1"/>
          <p:nvPr/>
        </p:nvSpPr>
        <p:spPr>
          <a:xfrm>
            <a:off x="1171599" y="971365"/>
            <a:ext cx="3568440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cs typeface="Arial" pitchFamily="34" charset="0"/>
              </a:rPr>
              <a:t>AWESOME</a:t>
            </a:r>
          </a:p>
          <a:p>
            <a:r>
              <a:rPr lang="en-GB" altLang="ko-KR" sz="4800" b="1" dirty="0">
                <a:cs typeface="Arial" pitchFamily="34" charset="0"/>
              </a:rPr>
              <a:t>S</a:t>
            </a:r>
            <a:r>
              <a:rPr lang="en-US" altLang="ko-KR" sz="4800" b="1" dirty="0">
                <a:cs typeface="Arial" pitchFamily="34" charset="0"/>
              </a:rPr>
              <a:t>LIDE</a:t>
            </a:r>
            <a:endParaRPr lang="ko-KR" altLang="en-US" sz="4800" b="1" dirty="0"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475BEE-6325-441B-8B2A-5BB7F38C366B}"/>
              </a:ext>
            </a:extLst>
          </p:cNvPr>
          <p:cNvSpPr txBox="1"/>
          <p:nvPr/>
        </p:nvSpPr>
        <p:spPr>
          <a:xfrm>
            <a:off x="1182227" y="3419169"/>
            <a:ext cx="3568439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dirty="0">
                <a:cs typeface="Arial" pitchFamily="34" charset="0"/>
              </a:rPr>
              <a:t>L</a:t>
            </a:r>
            <a:r>
              <a:rPr lang="en-US" altLang="ko-KR" sz="1100" dirty="0">
                <a:cs typeface="Arial" pitchFamily="34" charset="0"/>
              </a:rPr>
              <a:t>OREM IPSUM DOLOR SIT AMET,</a:t>
            </a:r>
          </a:p>
          <a:p>
            <a:r>
              <a:rPr lang="en-US" altLang="ko-KR" sz="1100" dirty="0">
                <a:cs typeface="Arial" pitchFamily="34" charset="0"/>
              </a:rPr>
              <a:t>CU USU AGAM INTEGRE IMPEDIT.</a:t>
            </a:r>
            <a:endParaRPr lang="ko-KR" altLang="en-US" sz="1100" dirty="0"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D01C55-D8FE-497D-81D6-91B9A543B3A3}"/>
              </a:ext>
            </a:extLst>
          </p:cNvPr>
          <p:cNvSpPr txBox="1"/>
          <p:nvPr/>
        </p:nvSpPr>
        <p:spPr>
          <a:xfrm>
            <a:off x="1171597" y="2658347"/>
            <a:ext cx="356844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OREM IPSUM</a:t>
            </a:r>
          </a:p>
          <a:p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DOLOR SIT AMET, </a:t>
            </a:r>
            <a:endParaRPr lang="ko-KR" altLang="en-US" sz="2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94310E-FF96-4BC3-9BD0-C856081FB5E4}"/>
              </a:ext>
            </a:extLst>
          </p:cNvPr>
          <p:cNvSpPr txBox="1"/>
          <p:nvPr/>
        </p:nvSpPr>
        <p:spPr>
          <a:xfrm>
            <a:off x="1171598" y="4085626"/>
            <a:ext cx="37345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19DE6C-576B-465A-BB4F-F3B5D2C322A5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/>
      </p:sp>
    </p:spTree>
    <p:extLst>
      <p:ext uri="{BB962C8B-B14F-4D97-AF65-F5344CB8AC3E}">
        <p14:creationId xmlns:p14="http://schemas.microsoft.com/office/powerpoint/2010/main" val="27991719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62E6964-3344-4041-B885-AF61A0B08DAF}"/>
              </a:ext>
            </a:extLst>
          </p:cNvPr>
          <p:cNvGrpSpPr/>
          <p:nvPr/>
        </p:nvGrpSpPr>
        <p:grpSpPr>
          <a:xfrm>
            <a:off x="7005233" y="1292356"/>
            <a:ext cx="4614010" cy="4883088"/>
            <a:chOff x="346191" y="519809"/>
            <a:chExt cx="5018840" cy="5311527"/>
          </a:xfrm>
          <a:solidFill>
            <a:schemeClr val="accent3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D0D4CC5C-E757-486A-9EDB-35F4E5905579}"/>
                </a:ext>
              </a:extLst>
            </p:cNvPr>
            <p:cNvSpPr/>
            <p:nvPr/>
          </p:nvSpPr>
          <p:spPr>
            <a:xfrm>
              <a:off x="2259877" y="2441740"/>
              <a:ext cx="1812048" cy="1359036"/>
            </a:xfrm>
            <a:custGeom>
              <a:avLst/>
              <a:gdLst>
                <a:gd name="connsiteX0" fmla="*/ 1709343 w 1812048"/>
                <a:gd name="connsiteY0" fmla="*/ 115651 h 1359035"/>
                <a:gd name="connsiteX1" fmla="*/ 1812204 w 1812048"/>
                <a:gd name="connsiteY1" fmla="*/ 15989 h 1359035"/>
                <a:gd name="connsiteX2" fmla="*/ 1498826 w 1812048"/>
                <a:gd name="connsiteY2" fmla="*/ 20785 h 1359035"/>
                <a:gd name="connsiteX3" fmla="*/ 1223288 w 1812048"/>
                <a:gd name="connsiteY3" fmla="*/ 79410 h 1359035"/>
                <a:gd name="connsiteX4" fmla="*/ 1099109 w 1812048"/>
                <a:gd name="connsiteY4" fmla="*/ 54361 h 1359035"/>
                <a:gd name="connsiteX5" fmla="*/ 797457 w 1812048"/>
                <a:gd name="connsiteY5" fmla="*/ 0 h 1359035"/>
                <a:gd name="connsiteX6" fmla="*/ 715382 w 1812048"/>
                <a:gd name="connsiteY6" fmla="*/ 36774 h 1359035"/>
                <a:gd name="connsiteX7" fmla="*/ 34265 w 1812048"/>
                <a:gd name="connsiteY7" fmla="*/ 789840 h 1359035"/>
                <a:gd name="connsiteX8" fmla="*/ 63044 w 1812048"/>
                <a:gd name="connsiteY8" fmla="*/ 953457 h 1359035"/>
                <a:gd name="connsiteX9" fmla="*/ 449970 w 1812048"/>
                <a:gd name="connsiteY9" fmla="*/ 1302543 h 1359035"/>
                <a:gd name="connsiteX10" fmla="*/ 619450 w 1812048"/>
                <a:gd name="connsiteY10" fmla="*/ 1318531 h 1359035"/>
                <a:gd name="connsiteX11" fmla="*/ 1709343 w 1812048"/>
                <a:gd name="connsiteY11" fmla="*/ 115651 h 13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2048" h="1359035">
                  <a:moveTo>
                    <a:pt x="1709343" y="115651"/>
                  </a:moveTo>
                  <a:cubicBezTo>
                    <a:pt x="1738656" y="86872"/>
                    <a:pt x="1782358" y="38906"/>
                    <a:pt x="1812204" y="15989"/>
                  </a:cubicBezTo>
                  <a:cubicBezTo>
                    <a:pt x="1761573" y="7461"/>
                    <a:pt x="1627801" y="533"/>
                    <a:pt x="1498826" y="20785"/>
                  </a:cubicBezTo>
                  <a:cubicBezTo>
                    <a:pt x="1457788" y="28780"/>
                    <a:pt x="1384774" y="69284"/>
                    <a:pt x="1223288" y="79410"/>
                  </a:cubicBezTo>
                  <a:cubicBezTo>
                    <a:pt x="1180652" y="78877"/>
                    <a:pt x="1139081" y="70350"/>
                    <a:pt x="1099109" y="54361"/>
                  </a:cubicBezTo>
                  <a:cubicBezTo>
                    <a:pt x="1002112" y="14923"/>
                    <a:pt x="901383" y="0"/>
                    <a:pt x="797457" y="0"/>
                  </a:cubicBezTo>
                  <a:cubicBezTo>
                    <a:pt x="763348" y="0"/>
                    <a:pt x="738299" y="11725"/>
                    <a:pt x="715382" y="36774"/>
                  </a:cubicBezTo>
                  <a:cubicBezTo>
                    <a:pt x="488343" y="287796"/>
                    <a:pt x="261304" y="538818"/>
                    <a:pt x="34265" y="789840"/>
                  </a:cubicBezTo>
                  <a:cubicBezTo>
                    <a:pt x="-19564" y="848998"/>
                    <a:pt x="-9970" y="898563"/>
                    <a:pt x="63044" y="953457"/>
                  </a:cubicBezTo>
                  <a:cubicBezTo>
                    <a:pt x="202146" y="1058449"/>
                    <a:pt x="333786" y="1173035"/>
                    <a:pt x="449970" y="1302543"/>
                  </a:cubicBezTo>
                  <a:cubicBezTo>
                    <a:pt x="512859" y="1373426"/>
                    <a:pt x="565088" y="1378755"/>
                    <a:pt x="619450" y="1318531"/>
                  </a:cubicBezTo>
                  <a:cubicBezTo>
                    <a:pt x="678608" y="1254044"/>
                    <a:pt x="1693355" y="133239"/>
                    <a:pt x="1709343" y="11565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43CCD6D-502C-4784-BF7E-9F45F3634F13}"/>
                </a:ext>
              </a:extLst>
            </p:cNvPr>
            <p:cNvSpPr/>
            <p:nvPr/>
          </p:nvSpPr>
          <p:spPr>
            <a:xfrm>
              <a:off x="346191" y="519809"/>
              <a:ext cx="5018840" cy="5311527"/>
            </a:xfrm>
            <a:custGeom>
              <a:avLst/>
              <a:gdLst>
                <a:gd name="connsiteX0" fmla="*/ 1363501 w 5018840"/>
                <a:gd name="connsiteY0" fmla="*/ 3844634 h 5311527"/>
                <a:gd name="connsiteX1" fmla="*/ 1377691 w 5018840"/>
                <a:gd name="connsiteY1" fmla="*/ 3851229 h 5311527"/>
                <a:gd name="connsiteX2" fmla="*/ 1378224 w 5018840"/>
                <a:gd name="connsiteY2" fmla="*/ 3875212 h 5311527"/>
                <a:gd name="connsiteX3" fmla="*/ 987567 w 5018840"/>
                <a:gd name="connsiteY3" fmla="*/ 4294649 h 5311527"/>
                <a:gd name="connsiteX4" fmla="*/ 229171 w 5018840"/>
                <a:gd name="connsiteY4" fmla="*/ 5109538 h 5311527"/>
                <a:gd name="connsiteX5" fmla="*/ 31977 w 5018840"/>
                <a:gd name="connsiteY5" fmla="*/ 5285946 h 5311527"/>
                <a:gd name="connsiteX6" fmla="*/ 2665 w 5018840"/>
                <a:gd name="connsiteY6" fmla="*/ 5311527 h 5311527"/>
                <a:gd name="connsiteX7" fmla="*/ 0 w 5018840"/>
                <a:gd name="connsiteY7" fmla="*/ 5308863 h 5311527"/>
                <a:gd name="connsiteX8" fmla="*/ 151359 w 5018840"/>
                <a:gd name="connsiteY8" fmla="*/ 5145779 h 5311527"/>
                <a:gd name="connsiteX9" fmla="*/ 1352109 w 5018840"/>
                <a:gd name="connsiteY9" fmla="*/ 3854427 h 5311527"/>
                <a:gd name="connsiteX10" fmla="*/ 1363501 w 5018840"/>
                <a:gd name="connsiteY10" fmla="*/ 3844634 h 5311527"/>
                <a:gd name="connsiteX11" fmla="*/ 1625514 w 5018840"/>
                <a:gd name="connsiteY11" fmla="*/ 3319871 h 5311527"/>
                <a:gd name="connsiteX12" fmla="*/ 1614855 w 5018840"/>
                <a:gd name="connsiteY12" fmla="*/ 3332129 h 5311527"/>
                <a:gd name="connsiteX13" fmla="*/ 1461364 w 5018840"/>
                <a:gd name="connsiteY13" fmla="*/ 3608201 h 5311527"/>
                <a:gd name="connsiteX14" fmla="*/ 1457633 w 5018840"/>
                <a:gd name="connsiteY14" fmla="*/ 3622058 h 5311527"/>
                <a:gd name="connsiteX15" fmla="*/ 1467760 w 5018840"/>
                <a:gd name="connsiteY15" fmla="*/ 3609800 h 5311527"/>
                <a:gd name="connsiteX16" fmla="*/ 1645767 w 5018840"/>
                <a:gd name="connsiteY16" fmla="*/ 3371568 h 5311527"/>
                <a:gd name="connsiteX17" fmla="*/ 1640970 w 5018840"/>
                <a:gd name="connsiteY17" fmla="*/ 3326800 h 5311527"/>
                <a:gd name="connsiteX18" fmla="*/ 1625514 w 5018840"/>
                <a:gd name="connsiteY18" fmla="*/ 3319871 h 5311527"/>
                <a:gd name="connsiteX19" fmla="*/ 1651230 w 5018840"/>
                <a:gd name="connsiteY19" fmla="*/ 3238396 h 5311527"/>
                <a:gd name="connsiteX20" fmla="*/ 1664953 w 5018840"/>
                <a:gd name="connsiteY20" fmla="*/ 3245791 h 5311527"/>
                <a:gd name="connsiteX21" fmla="*/ 1983126 w 5018840"/>
                <a:gd name="connsiteY21" fmla="*/ 3530922 h 5311527"/>
                <a:gd name="connsiteX22" fmla="*/ 1980461 w 5018840"/>
                <a:gd name="connsiteY22" fmla="*/ 3557037 h 5311527"/>
                <a:gd name="connsiteX23" fmla="*/ 1526918 w 5018840"/>
                <a:gd name="connsiteY23" fmla="*/ 3852294 h 5311527"/>
                <a:gd name="connsiteX24" fmla="*/ 1476820 w 5018840"/>
                <a:gd name="connsiteY24" fmla="*/ 3867750 h 5311527"/>
                <a:gd name="connsiteX25" fmla="*/ 1380888 w 5018840"/>
                <a:gd name="connsiteY25" fmla="*/ 3712127 h 5311527"/>
                <a:gd name="connsiteX26" fmla="*/ 1639904 w 5018840"/>
                <a:gd name="connsiteY26" fmla="*/ 3248988 h 5311527"/>
                <a:gd name="connsiteX27" fmla="*/ 1651230 w 5018840"/>
                <a:gd name="connsiteY27" fmla="*/ 3238396 h 5311527"/>
                <a:gd name="connsiteX28" fmla="*/ 1909644 w 5018840"/>
                <a:gd name="connsiteY28" fmla="*/ 3080042 h 5311527"/>
                <a:gd name="connsiteX29" fmla="*/ 1920236 w 5018840"/>
                <a:gd name="connsiteY29" fmla="*/ 3085905 h 5311527"/>
                <a:gd name="connsiteX30" fmla="*/ 2130221 w 5018840"/>
                <a:gd name="connsiteY30" fmla="*/ 3275637 h 5311527"/>
                <a:gd name="connsiteX31" fmla="*/ 2140880 w 5018840"/>
                <a:gd name="connsiteY31" fmla="*/ 3283098 h 5311527"/>
                <a:gd name="connsiteX32" fmla="*/ 2131287 w 5018840"/>
                <a:gd name="connsiteY32" fmla="*/ 3294823 h 5311527"/>
                <a:gd name="connsiteX33" fmla="*/ 2006042 w 5018840"/>
                <a:gd name="connsiteY33" fmla="*/ 3433924 h 5311527"/>
                <a:gd name="connsiteX34" fmla="*/ 1984724 w 5018840"/>
                <a:gd name="connsiteY34" fmla="*/ 3434990 h 5311527"/>
                <a:gd name="connsiteX35" fmla="*/ 1775806 w 5018840"/>
                <a:gd name="connsiteY35" fmla="*/ 3246857 h 5311527"/>
                <a:gd name="connsiteX36" fmla="*/ 1775273 w 5018840"/>
                <a:gd name="connsiteY36" fmla="*/ 3224473 h 5311527"/>
                <a:gd name="connsiteX37" fmla="*/ 1899451 w 5018840"/>
                <a:gd name="connsiteY37" fmla="*/ 3086971 h 5311527"/>
                <a:gd name="connsiteX38" fmla="*/ 1909644 w 5018840"/>
                <a:gd name="connsiteY38" fmla="*/ 3080042 h 5311527"/>
                <a:gd name="connsiteX39" fmla="*/ 2638128 w 5018840"/>
                <a:gd name="connsiteY39" fmla="*/ 2708040 h 5311527"/>
                <a:gd name="connsiteX40" fmla="*/ 2657847 w 5018840"/>
                <a:gd name="connsiteY40" fmla="*/ 2719232 h 5311527"/>
                <a:gd name="connsiteX41" fmla="*/ 2852377 w 5018840"/>
                <a:gd name="connsiteY41" fmla="*/ 2888180 h 5311527"/>
                <a:gd name="connsiteX42" fmla="*/ 2849179 w 5018840"/>
                <a:gd name="connsiteY42" fmla="*/ 2928684 h 5311527"/>
                <a:gd name="connsiteX43" fmla="*/ 2808142 w 5018840"/>
                <a:gd name="connsiteY43" fmla="*/ 2936679 h 5311527"/>
                <a:gd name="connsiteX44" fmla="*/ 2612013 w 5018840"/>
                <a:gd name="connsiteY44" fmla="*/ 2766132 h 5311527"/>
                <a:gd name="connsiteX45" fmla="*/ 2601887 w 5018840"/>
                <a:gd name="connsiteY45" fmla="*/ 2725627 h 5311527"/>
                <a:gd name="connsiteX46" fmla="*/ 2638128 w 5018840"/>
                <a:gd name="connsiteY46" fmla="*/ 2708040 h 5311527"/>
                <a:gd name="connsiteX47" fmla="*/ 2348467 w 5018840"/>
                <a:gd name="connsiteY47" fmla="*/ 2661939 h 5311527"/>
                <a:gd name="connsiteX48" fmla="*/ 2373249 w 5018840"/>
                <a:gd name="connsiteY48" fmla="*/ 2670733 h 5311527"/>
                <a:gd name="connsiteX49" fmla="*/ 2441467 w 5018840"/>
                <a:gd name="connsiteY49" fmla="*/ 2728825 h 5311527"/>
                <a:gd name="connsiteX50" fmla="*/ 2752714 w 5018840"/>
                <a:gd name="connsiteY50" fmla="*/ 2999034 h 5311527"/>
                <a:gd name="connsiteX51" fmla="*/ 2709012 w 5018840"/>
                <a:gd name="connsiteY51" fmla="*/ 3047533 h 5311527"/>
                <a:gd name="connsiteX52" fmla="*/ 2456923 w 5018840"/>
                <a:gd name="connsiteY52" fmla="*/ 2830087 h 5311527"/>
                <a:gd name="connsiteX53" fmla="*/ 2341805 w 5018840"/>
                <a:gd name="connsiteY53" fmla="*/ 2730423 h 5311527"/>
                <a:gd name="connsiteX54" fmla="*/ 2331146 w 5018840"/>
                <a:gd name="connsiteY54" fmla="*/ 2720830 h 5311527"/>
                <a:gd name="connsiteX55" fmla="*/ 2326882 w 5018840"/>
                <a:gd name="connsiteY55" fmla="*/ 2673930 h 5311527"/>
                <a:gd name="connsiteX56" fmla="*/ 2348467 w 5018840"/>
                <a:gd name="connsiteY56" fmla="*/ 2661939 h 5311527"/>
                <a:gd name="connsiteX57" fmla="*/ 2706879 w 5018840"/>
                <a:gd name="connsiteY57" fmla="*/ 2613640 h 5311527"/>
                <a:gd name="connsiteX58" fmla="*/ 2731395 w 5018840"/>
                <a:gd name="connsiteY58" fmla="*/ 2620102 h 5311527"/>
                <a:gd name="connsiteX59" fmla="*/ 2934985 w 5018840"/>
                <a:gd name="connsiteY59" fmla="*/ 2797577 h 5311527"/>
                <a:gd name="connsiteX60" fmla="*/ 2891815 w 5018840"/>
                <a:gd name="connsiteY60" fmla="*/ 2844477 h 5311527"/>
                <a:gd name="connsiteX61" fmla="*/ 2693555 w 5018840"/>
                <a:gd name="connsiteY61" fmla="*/ 2673397 h 5311527"/>
                <a:gd name="connsiteX62" fmla="*/ 2685560 w 5018840"/>
                <a:gd name="connsiteY62" fmla="*/ 2627563 h 5311527"/>
                <a:gd name="connsiteX63" fmla="*/ 2706879 w 5018840"/>
                <a:gd name="connsiteY63" fmla="*/ 2613640 h 5311527"/>
                <a:gd name="connsiteX64" fmla="*/ 2806542 w 5018840"/>
                <a:gd name="connsiteY64" fmla="*/ 2503386 h 5311527"/>
                <a:gd name="connsiteX65" fmla="*/ 2833190 w 5018840"/>
                <a:gd name="connsiteY65" fmla="*/ 2514044 h 5311527"/>
                <a:gd name="connsiteX66" fmla="*/ 3017060 w 5018840"/>
                <a:gd name="connsiteY66" fmla="*/ 2673399 h 5311527"/>
                <a:gd name="connsiteX67" fmla="*/ 3032516 w 5018840"/>
                <a:gd name="connsiteY67" fmla="*/ 2689921 h 5311527"/>
                <a:gd name="connsiteX68" fmla="*/ 2990946 w 5018840"/>
                <a:gd name="connsiteY68" fmla="*/ 2735755 h 5311527"/>
                <a:gd name="connsiteX69" fmla="*/ 2867299 w 5018840"/>
                <a:gd name="connsiteY69" fmla="*/ 2630763 h 5311527"/>
                <a:gd name="connsiteX70" fmla="*/ 2788954 w 5018840"/>
                <a:gd name="connsiteY70" fmla="*/ 2562543 h 5311527"/>
                <a:gd name="connsiteX71" fmla="*/ 2783092 w 5018840"/>
                <a:gd name="connsiteY71" fmla="*/ 2515110 h 5311527"/>
                <a:gd name="connsiteX72" fmla="*/ 2806542 w 5018840"/>
                <a:gd name="connsiteY72" fmla="*/ 2503386 h 5311527"/>
                <a:gd name="connsiteX73" fmla="*/ 2975955 w 5018840"/>
                <a:gd name="connsiteY73" fmla="*/ 2325178 h 5311527"/>
                <a:gd name="connsiteX74" fmla="*/ 3003735 w 5018840"/>
                <a:gd name="connsiteY74" fmla="*/ 2337636 h 5311527"/>
                <a:gd name="connsiteX75" fmla="*/ 3198797 w 5018840"/>
                <a:gd name="connsiteY75" fmla="*/ 2506583 h 5311527"/>
                <a:gd name="connsiteX76" fmla="*/ 3195067 w 5018840"/>
                <a:gd name="connsiteY76" fmla="*/ 2547621 h 5311527"/>
                <a:gd name="connsiteX77" fmla="*/ 3155095 w 5018840"/>
                <a:gd name="connsiteY77" fmla="*/ 2555082 h 5311527"/>
                <a:gd name="connsiteX78" fmla="*/ 2960033 w 5018840"/>
                <a:gd name="connsiteY78" fmla="*/ 2386667 h 5311527"/>
                <a:gd name="connsiteX79" fmla="*/ 2952571 w 5018840"/>
                <a:gd name="connsiteY79" fmla="*/ 2337103 h 5311527"/>
                <a:gd name="connsiteX80" fmla="*/ 2975955 w 5018840"/>
                <a:gd name="connsiteY80" fmla="*/ 2325178 h 5311527"/>
                <a:gd name="connsiteX81" fmla="*/ 2720003 w 5018840"/>
                <a:gd name="connsiteY81" fmla="*/ 2277678 h 5311527"/>
                <a:gd name="connsiteX82" fmla="*/ 2750049 w 5018840"/>
                <a:gd name="connsiteY82" fmla="*/ 2292334 h 5311527"/>
                <a:gd name="connsiteX83" fmla="*/ 3103931 w 5018840"/>
                <a:gd name="connsiteY83" fmla="*/ 2599318 h 5311527"/>
                <a:gd name="connsiteX84" fmla="*/ 3110860 w 5018840"/>
                <a:gd name="connsiteY84" fmla="*/ 2603581 h 5311527"/>
                <a:gd name="connsiteX85" fmla="*/ 3101266 w 5018840"/>
                <a:gd name="connsiteY85" fmla="*/ 2663805 h 5311527"/>
                <a:gd name="connsiteX86" fmla="*/ 3064492 w 5018840"/>
                <a:gd name="connsiteY86" fmla="*/ 2653679 h 5311527"/>
                <a:gd name="connsiteX87" fmla="*/ 2824130 w 5018840"/>
                <a:gd name="connsiteY87" fmla="*/ 2444228 h 5311527"/>
                <a:gd name="connsiteX88" fmla="*/ 2706346 w 5018840"/>
                <a:gd name="connsiteY88" fmla="*/ 2341899 h 5311527"/>
                <a:gd name="connsiteX89" fmla="*/ 2695154 w 5018840"/>
                <a:gd name="connsiteY89" fmla="*/ 2288604 h 5311527"/>
                <a:gd name="connsiteX90" fmla="*/ 2720003 w 5018840"/>
                <a:gd name="connsiteY90" fmla="*/ 2277678 h 5311527"/>
                <a:gd name="connsiteX91" fmla="*/ 3064159 w 5018840"/>
                <a:gd name="connsiteY91" fmla="*/ 2222052 h 5311527"/>
                <a:gd name="connsiteX92" fmla="*/ 3089541 w 5018840"/>
                <a:gd name="connsiteY92" fmla="*/ 2231045 h 5311527"/>
                <a:gd name="connsiteX93" fmla="*/ 3284071 w 5018840"/>
                <a:gd name="connsiteY93" fmla="*/ 2399993 h 5311527"/>
                <a:gd name="connsiteX94" fmla="*/ 3289400 w 5018840"/>
                <a:gd name="connsiteY94" fmla="*/ 2406388 h 5311527"/>
                <a:gd name="connsiteX95" fmla="*/ 3246231 w 5018840"/>
                <a:gd name="connsiteY95" fmla="*/ 2452755 h 5311527"/>
                <a:gd name="connsiteX96" fmla="*/ 3049569 w 5018840"/>
                <a:gd name="connsiteY96" fmla="*/ 2283275 h 5311527"/>
                <a:gd name="connsiteX97" fmla="*/ 3041575 w 5018840"/>
                <a:gd name="connsiteY97" fmla="*/ 2234243 h 5311527"/>
                <a:gd name="connsiteX98" fmla="*/ 3064159 w 5018840"/>
                <a:gd name="connsiteY98" fmla="*/ 2222052 h 5311527"/>
                <a:gd name="connsiteX99" fmla="*/ 3160224 w 5018840"/>
                <a:gd name="connsiteY99" fmla="*/ 2111130 h 5311527"/>
                <a:gd name="connsiteX100" fmla="*/ 3184407 w 5018840"/>
                <a:gd name="connsiteY100" fmla="*/ 2119657 h 5311527"/>
                <a:gd name="connsiteX101" fmla="*/ 3377871 w 5018840"/>
                <a:gd name="connsiteY101" fmla="*/ 2287006 h 5311527"/>
                <a:gd name="connsiteX102" fmla="*/ 3387464 w 5018840"/>
                <a:gd name="connsiteY102" fmla="*/ 2298198 h 5311527"/>
                <a:gd name="connsiteX103" fmla="*/ 3345361 w 5018840"/>
                <a:gd name="connsiteY103" fmla="*/ 2344032 h 5311527"/>
                <a:gd name="connsiteX104" fmla="*/ 3186006 w 5018840"/>
                <a:gd name="connsiteY104" fmla="*/ 2207595 h 5311527"/>
                <a:gd name="connsiteX105" fmla="*/ 3142304 w 5018840"/>
                <a:gd name="connsiteY105" fmla="*/ 2169222 h 5311527"/>
                <a:gd name="connsiteX106" fmla="*/ 3138040 w 5018840"/>
                <a:gd name="connsiteY106" fmla="*/ 2123387 h 5311527"/>
                <a:gd name="connsiteX107" fmla="*/ 3160224 w 5018840"/>
                <a:gd name="connsiteY107" fmla="*/ 2111130 h 5311527"/>
                <a:gd name="connsiteX108" fmla="*/ 3361482 w 5018840"/>
                <a:gd name="connsiteY108" fmla="*/ 1912537 h 5311527"/>
                <a:gd name="connsiteX109" fmla="*/ 3382666 w 5018840"/>
                <a:gd name="connsiteY109" fmla="*/ 1925128 h 5311527"/>
                <a:gd name="connsiteX110" fmla="*/ 3406649 w 5018840"/>
                <a:gd name="connsiteY110" fmla="*/ 1944847 h 5311527"/>
                <a:gd name="connsiteX111" fmla="*/ 3471138 w 5018840"/>
                <a:gd name="connsiteY111" fmla="*/ 1995478 h 5311527"/>
                <a:gd name="connsiteX112" fmla="*/ 3559075 w 5018840"/>
                <a:gd name="connsiteY112" fmla="*/ 2070626 h 5311527"/>
                <a:gd name="connsiteX113" fmla="*/ 3575064 w 5018840"/>
                <a:gd name="connsiteY113" fmla="*/ 2091411 h 5311527"/>
                <a:gd name="connsiteX114" fmla="*/ 3573465 w 5018840"/>
                <a:gd name="connsiteY114" fmla="*/ 2133515 h 5311527"/>
                <a:gd name="connsiteX115" fmla="*/ 3529763 w 5018840"/>
                <a:gd name="connsiteY115" fmla="*/ 2140443 h 5311527"/>
                <a:gd name="connsiteX116" fmla="*/ 3363480 w 5018840"/>
                <a:gd name="connsiteY116" fmla="*/ 1995478 h 5311527"/>
                <a:gd name="connsiteX117" fmla="*/ 3326173 w 5018840"/>
                <a:gd name="connsiteY117" fmla="*/ 1962435 h 5311527"/>
                <a:gd name="connsiteX118" fmla="*/ 3337898 w 5018840"/>
                <a:gd name="connsiteY118" fmla="*/ 1917134 h 5311527"/>
                <a:gd name="connsiteX119" fmla="*/ 3361482 w 5018840"/>
                <a:gd name="connsiteY119" fmla="*/ 1912537 h 5311527"/>
                <a:gd name="connsiteX120" fmla="*/ 3072619 w 5018840"/>
                <a:gd name="connsiteY120" fmla="*/ 1868302 h 5311527"/>
                <a:gd name="connsiteX121" fmla="*/ 3100200 w 5018840"/>
                <a:gd name="connsiteY121" fmla="*/ 1880360 h 5311527"/>
                <a:gd name="connsiteX122" fmla="*/ 3230774 w 5018840"/>
                <a:gd name="connsiteY122" fmla="*/ 1993347 h 5311527"/>
                <a:gd name="connsiteX123" fmla="*/ 3270746 w 5018840"/>
                <a:gd name="connsiteY123" fmla="*/ 2021594 h 5311527"/>
                <a:gd name="connsiteX124" fmla="*/ 3463675 w 5018840"/>
                <a:gd name="connsiteY124" fmla="*/ 2187876 h 5311527"/>
                <a:gd name="connsiteX125" fmla="*/ 3473269 w 5018840"/>
                <a:gd name="connsiteY125" fmla="*/ 2203332 h 5311527"/>
                <a:gd name="connsiteX126" fmla="*/ 3470071 w 5018840"/>
                <a:gd name="connsiteY126" fmla="*/ 2245435 h 5311527"/>
                <a:gd name="connsiteX127" fmla="*/ 3428500 w 5018840"/>
                <a:gd name="connsiteY127" fmla="*/ 2252364 h 5311527"/>
                <a:gd name="connsiteX128" fmla="*/ 3144435 w 5018840"/>
                <a:gd name="connsiteY128" fmla="*/ 2005072 h 5311527"/>
                <a:gd name="connsiteX129" fmla="*/ 3137507 w 5018840"/>
                <a:gd name="connsiteY129" fmla="*/ 2000808 h 5311527"/>
                <a:gd name="connsiteX130" fmla="*/ 3058096 w 5018840"/>
                <a:gd name="connsiteY130" fmla="*/ 1930458 h 5311527"/>
                <a:gd name="connsiteX131" fmla="*/ 3049036 w 5018840"/>
                <a:gd name="connsiteY131" fmla="*/ 1879827 h 5311527"/>
                <a:gd name="connsiteX132" fmla="*/ 3072619 w 5018840"/>
                <a:gd name="connsiteY132" fmla="*/ 1868302 h 5311527"/>
                <a:gd name="connsiteX133" fmla="*/ 3444089 w 5018840"/>
                <a:gd name="connsiteY133" fmla="*/ 1807346 h 5311527"/>
                <a:gd name="connsiteX134" fmla="*/ 3471670 w 5018840"/>
                <a:gd name="connsiteY134" fmla="*/ 1820136 h 5311527"/>
                <a:gd name="connsiteX135" fmla="*/ 3651810 w 5018840"/>
                <a:gd name="connsiteY135" fmla="*/ 1974694 h 5311527"/>
                <a:gd name="connsiteX136" fmla="*/ 3666732 w 5018840"/>
                <a:gd name="connsiteY136" fmla="*/ 2022127 h 5311527"/>
                <a:gd name="connsiteX137" fmla="*/ 3622497 w 5018840"/>
                <a:gd name="connsiteY137" fmla="*/ 2037050 h 5311527"/>
                <a:gd name="connsiteX138" fmla="*/ 3596915 w 5018840"/>
                <a:gd name="connsiteY138" fmla="*/ 2022127 h 5311527"/>
                <a:gd name="connsiteX139" fmla="*/ 3520170 w 5018840"/>
                <a:gd name="connsiteY139" fmla="*/ 1956574 h 5311527"/>
                <a:gd name="connsiteX140" fmla="*/ 3507379 w 5018840"/>
                <a:gd name="connsiteY140" fmla="*/ 1939519 h 5311527"/>
                <a:gd name="connsiteX141" fmla="*/ 3429566 w 5018840"/>
                <a:gd name="connsiteY141" fmla="*/ 1870767 h 5311527"/>
                <a:gd name="connsiteX142" fmla="*/ 3420506 w 5018840"/>
                <a:gd name="connsiteY142" fmla="*/ 1818537 h 5311527"/>
                <a:gd name="connsiteX143" fmla="*/ 3444089 w 5018840"/>
                <a:gd name="connsiteY143" fmla="*/ 1807346 h 5311527"/>
                <a:gd name="connsiteX144" fmla="*/ 3538622 w 5018840"/>
                <a:gd name="connsiteY144" fmla="*/ 1697690 h 5311527"/>
                <a:gd name="connsiteX145" fmla="*/ 3567602 w 5018840"/>
                <a:gd name="connsiteY145" fmla="*/ 1710881 h 5311527"/>
                <a:gd name="connsiteX146" fmla="*/ 3748808 w 5018840"/>
                <a:gd name="connsiteY146" fmla="*/ 1867570 h 5311527"/>
                <a:gd name="connsiteX147" fmla="*/ 3766395 w 5018840"/>
                <a:gd name="connsiteY147" fmla="*/ 1900081 h 5311527"/>
                <a:gd name="connsiteX148" fmla="*/ 3747742 w 5018840"/>
                <a:gd name="connsiteY148" fmla="*/ 1927261 h 5311527"/>
                <a:gd name="connsiteX149" fmla="*/ 3712567 w 5018840"/>
                <a:gd name="connsiteY149" fmla="*/ 1923531 h 5311527"/>
                <a:gd name="connsiteX150" fmla="*/ 3665134 w 5018840"/>
                <a:gd name="connsiteY150" fmla="*/ 1883026 h 5311527"/>
                <a:gd name="connsiteX151" fmla="*/ 3525498 w 5018840"/>
                <a:gd name="connsiteY151" fmla="*/ 1761511 h 5311527"/>
                <a:gd name="connsiteX152" fmla="*/ 3514839 w 5018840"/>
                <a:gd name="connsiteY152" fmla="*/ 1709282 h 5311527"/>
                <a:gd name="connsiteX153" fmla="*/ 3538622 w 5018840"/>
                <a:gd name="connsiteY153" fmla="*/ 1697690 h 5311527"/>
                <a:gd name="connsiteX154" fmla="*/ 3467606 w 5018840"/>
                <a:gd name="connsiteY154" fmla="*/ 1451865 h 5311527"/>
                <a:gd name="connsiteX155" fmla="*/ 3499383 w 5018840"/>
                <a:gd name="connsiteY155" fmla="*/ 1469453 h 5311527"/>
                <a:gd name="connsiteX156" fmla="*/ 3837811 w 5018840"/>
                <a:gd name="connsiteY156" fmla="*/ 1775369 h 5311527"/>
                <a:gd name="connsiteX157" fmla="*/ 3856998 w 5018840"/>
                <a:gd name="connsiteY157" fmla="*/ 1811077 h 5311527"/>
                <a:gd name="connsiteX158" fmla="*/ 3841542 w 5018840"/>
                <a:gd name="connsiteY158" fmla="*/ 1832928 h 5311527"/>
                <a:gd name="connsiteX159" fmla="*/ 3810098 w 5018840"/>
                <a:gd name="connsiteY159" fmla="*/ 1831862 h 5311527"/>
                <a:gd name="connsiteX160" fmla="*/ 3787713 w 5018840"/>
                <a:gd name="connsiteY160" fmla="*/ 1813209 h 5311527"/>
                <a:gd name="connsiteX161" fmla="*/ 3458346 w 5018840"/>
                <a:gd name="connsiteY161" fmla="*/ 1515820 h 5311527"/>
                <a:gd name="connsiteX162" fmla="*/ 3443423 w 5018840"/>
                <a:gd name="connsiteY162" fmla="*/ 1461458 h 5311527"/>
                <a:gd name="connsiteX163" fmla="*/ 3467606 w 5018840"/>
                <a:gd name="connsiteY163" fmla="*/ 1451865 h 5311527"/>
                <a:gd name="connsiteX164" fmla="*/ 3419707 w 5018840"/>
                <a:gd name="connsiteY164" fmla="*/ 1000785 h 5311527"/>
                <a:gd name="connsiteX165" fmla="*/ 3403985 w 5018840"/>
                <a:gd name="connsiteY165" fmla="*/ 1011110 h 5311527"/>
                <a:gd name="connsiteX166" fmla="*/ 2562448 w 5018840"/>
                <a:gd name="connsiteY166" fmla="*/ 1942182 h 5311527"/>
                <a:gd name="connsiteX167" fmla="*/ 1920770 w 5018840"/>
                <a:gd name="connsiteY167" fmla="*/ 2652078 h 5311527"/>
                <a:gd name="connsiteX168" fmla="*/ 1871738 w 5018840"/>
                <a:gd name="connsiteY168" fmla="*/ 2775191 h 5311527"/>
                <a:gd name="connsiteX169" fmla="*/ 1933028 w 5018840"/>
                <a:gd name="connsiteY169" fmla="*/ 2907364 h 5311527"/>
                <a:gd name="connsiteX170" fmla="*/ 2332211 w 5018840"/>
                <a:gd name="connsiteY170" fmla="*/ 3267642 h 5311527"/>
                <a:gd name="connsiteX171" fmla="*/ 2593892 w 5018840"/>
                <a:gd name="connsiteY171" fmla="*/ 3254851 h 5311527"/>
                <a:gd name="connsiteX172" fmla="*/ 2884887 w 5018840"/>
                <a:gd name="connsiteY172" fmla="*/ 2932946 h 5311527"/>
                <a:gd name="connsiteX173" fmla="*/ 4076575 w 5018840"/>
                <a:gd name="connsiteY173" fmla="*/ 1615480 h 5311527"/>
                <a:gd name="connsiteX174" fmla="*/ 4076042 w 5018840"/>
                <a:gd name="connsiteY174" fmla="*/ 1588300 h 5311527"/>
                <a:gd name="connsiteX175" fmla="*/ 3435429 w 5018840"/>
                <a:gd name="connsiteY175" fmla="*/ 1010045 h 5311527"/>
                <a:gd name="connsiteX176" fmla="*/ 3419707 w 5018840"/>
                <a:gd name="connsiteY176" fmla="*/ 1000785 h 5311527"/>
                <a:gd name="connsiteX177" fmla="*/ 3413644 w 5018840"/>
                <a:gd name="connsiteY177" fmla="*/ 901588 h 5311527"/>
                <a:gd name="connsiteX178" fmla="*/ 3429567 w 5018840"/>
                <a:gd name="connsiteY178" fmla="*/ 910383 h 5311527"/>
                <a:gd name="connsiteX179" fmla="*/ 4175171 w 5018840"/>
                <a:gd name="connsiteY179" fmla="*/ 1583503 h 5311527"/>
                <a:gd name="connsiteX180" fmla="*/ 4175704 w 5018840"/>
                <a:gd name="connsiteY180" fmla="*/ 1610684 h 5311527"/>
                <a:gd name="connsiteX181" fmla="*/ 2642924 w 5018840"/>
                <a:gd name="connsiteY181" fmla="*/ 3305482 h 5311527"/>
                <a:gd name="connsiteX182" fmla="*/ 2287976 w 5018840"/>
                <a:gd name="connsiteY182" fmla="*/ 3324135 h 5311527"/>
                <a:gd name="connsiteX183" fmla="*/ 1883996 w 5018840"/>
                <a:gd name="connsiteY183" fmla="*/ 2959594 h 5311527"/>
                <a:gd name="connsiteX184" fmla="*/ 1800855 w 5018840"/>
                <a:gd name="connsiteY184" fmla="*/ 2760269 h 5311527"/>
                <a:gd name="connsiteX185" fmla="*/ 1866409 w 5018840"/>
                <a:gd name="connsiteY185" fmla="*/ 2606778 h 5311527"/>
                <a:gd name="connsiteX186" fmla="*/ 2826794 w 5018840"/>
                <a:gd name="connsiteY186" fmla="*/ 1544600 h 5311527"/>
                <a:gd name="connsiteX187" fmla="*/ 3398122 w 5018840"/>
                <a:gd name="connsiteY187" fmla="*/ 911982 h 5311527"/>
                <a:gd name="connsiteX188" fmla="*/ 3413644 w 5018840"/>
                <a:gd name="connsiteY188" fmla="*/ 901588 h 5311527"/>
                <a:gd name="connsiteX189" fmla="*/ 3446622 w 5018840"/>
                <a:gd name="connsiteY189" fmla="*/ 577819 h 5311527"/>
                <a:gd name="connsiteX190" fmla="*/ 3478066 w 5018840"/>
                <a:gd name="connsiteY190" fmla="*/ 593807 h 5311527"/>
                <a:gd name="connsiteX191" fmla="*/ 3971582 w 5018840"/>
                <a:gd name="connsiteY191" fmla="*/ 1039359 h 5311527"/>
                <a:gd name="connsiteX192" fmla="*/ 4485351 w 5018840"/>
                <a:gd name="connsiteY192" fmla="*/ 1503031 h 5311527"/>
                <a:gd name="connsiteX193" fmla="*/ 4507735 w 5018840"/>
                <a:gd name="connsiteY193" fmla="*/ 1539805 h 5311527"/>
                <a:gd name="connsiteX194" fmla="*/ 4495477 w 5018840"/>
                <a:gd name="connsiteY194" fmla="*/ 1563788 h 5311527"/>
                <a:gd name="connsiteX195" fmla="*/ 4428325 w 5018840"/>
                <a:gd name="connsiteY195" fmla="*/ 1637866 h 5311527"/>
                <a:gd name="connsiteX196" fmla="*/ 4368634 w 5018840"/>
                <a:gd name="connsiteY196" fmla="*/ 1640531 h 5311527"/>
                <a:gd name="connsiteX197" fmla="*/ 3933742 w 5018840"/>
                <a:gd name="connsiteY197" fmla="*/ 1247744 h 5311527"/>
                <a:gd name="connsiteX198" fmla="*/ 3359750 w 5018840"/>
                <a:gd name="connsiteY198" fmla="*/ 729179 h 5311527"/>
                <a:gd name="connsiteX199" fmla="*/ 3356552 w 5018840"/>
                <a:gd name="connsiteY199" fmla="*/ 663624 h 5311527"/>
                <a:gd name="connsiteX200" fmla="*/ 3416776 w 5018840"/>
                <a:gd name="connsiteY200" fmla="*/ 597005 h 5311527"/>
                <a:gd name="connsiteX201" fmla="*/ 3446622 w 5018840"/>
                <a:gd name="connsiteY201" fmla="*/ 577819 h 5311527"/>
                <a:gd name="connsiteX202" fmla="*/ 4352179 w 5018840"/>
                <a:gd name="connsiteY202" fmla="*/ 270038 h 5311527"/>
                <a:gd name="connsiteX203" fmla="*/ 4367568 w 5018840"/>
                <a:gd name="connsiteY203" fmla="*/ 278299 h 5311527"/>
                <a:gd name="connsiteX204" fmla="*/ 4743302 w 5018840"/>
                <a:gd name="connsiteY204" fmla="*/ 617790 h 5311527"/>
                <a:gd name="connsiteX205" fmla="*/ 4745434 w 5018840"/>
                <a:gd name="connsiteY205" fmla="*/ 646571 h 5311527"/>
                <a:gd name="connsiteX206" fmla="*/ 4251917 w 5018840"/>
                <a:gd name="connsiteY206" fmla="*/ 1192318 h 5311527"/>
                <a:gd name="connsiteX207" fmla="*/ 4234329 w 5018840"/>
                <a:gd name="connsiteY207" fmla="*/ 1204576 h 5311527"/>
                <a:gd name="connsiteX208" fmla="*/ 4223137 w 5018840"/>
                <a:gd name="connsiteY208" fmla="*/ 1196049 h 5311527"/>
                <a:gd name="connsiteX209" fmla="*/ 3844206 w 5018840"/>
                <a:gd name="connsiteY209" fmla="*/ 853891 h 5311527"/>
                <a:gd name="connsiteX210" fmla="*/ 3843673 w 5018840"/>
                <a:gd name="connsiteY210" fmla="*/ 825111 h 5311527"/>
                <a:gd name="connsiteX211" fmla="*/ 4337190 w 5018840"/>
                <a:gd name="connsiteY211" fmla="*/ 279364 h 5311527"/>
                <a:gd name="connsiteX212" fmla="*/ 4352179 w 5018840"/>
                <a:gd name="connsiteY212" fmla="*/ 270038 h 5311527"/>
                <a:gd name="connsiteX213" fmla="*/ 4381958 w 5018840"/>
                <a:gd name="connsiteY213" fmla="*/ 29 h 5311527"/>
                <a:gd name="connsiteX214" fmla="*/ 4411803 w 5018840"/>
                <a:gd name="connsiteY214" fmla="*/ 15018 h 5311527"/>
                <a:gd name="connsiteX215" fmla="*/ 4891464 w 5018840"/>
                <a:gd name="connsiteY215" fmla="*/ 447779 h 5311527"/>
                <a:gd name="connsiteX216" fmla="*/ 4996989 w 5018840"/>
                <a:gd name="connsiteY216" fmla="*/ 542645 h 5311527"/>
                <a:gd name="connsiteX217" fmla="*/ 5018840 w 5018840"/>
                <a:gd name="connsiteY217" fmla="*/ 567694 h 5311527"/>
                <a:gd name="connsiteX218" fmla="*/ 5018307 w 5018840"/>
                <a:gd name="connsiteY218" fmla="*/ 589012 h 5311527"/>
                <a:gd name="connsiteX219" fmla="*/ 4936232 w 5018840"/>
                <a:gd name="connsiteY219" fmla="*/ 679614 h 5311527"/>
                <a:gd name="connsiteX220" fmla="*/ 4882404 w 5018840"/>
                <a:gd name="connsiteY220" fmla="*/ 682812 h 5311527"/>
                <a:gd name="connsiteX221" fmla="*/ 4288690 w 5018840"/>
                <a:gd name="connsiteY221" fmla="*/ 146126 h 5311527"/>
                <a:gd name="connsiteX222" fmla="*/ 4286559 w 5018840"/>
                <a:gd name="connsiteY222" fmla="*/ 92297 h 5311527"/>
                <a:gd name="connsiteX223" fmla="*/ 4353711 w 5018840"/>
                <a:gd name="connsiteY223" fmla="*/ 18217 h 5311527"/>
                <a:gd name="connsiteX224" fmla="*/ 4381958 w 5018840"/>
                <a:gd name="connsiteY224" fmla="*/ 29 h 531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5018840" h="5311527">
                  <a:moveTo>
                    <a:pt x="1363501" y="3844634"/>
                  </a:moveTo>
                  <a:cubicBezTo>
                    <a:pt x="1367298" y="3843368"/>
                    <a:pt x="1371562" y="3844834"/>
                    <a:pt x="1377691" y="3851229"/>
                  </a:cubicBezTo>
                  <a:cubicBezTo>
                    <a:pt x="1386751" y="3860822"/>
                    <a:pt x="1387284" y="3865619"/>
                    <a:pt x="1378224" y="3875212"/>
                  </a:cubicBezTo>
                  <a:cubicBezTo>
                    <a:pt x="1247649" y="4014846"/>
                    <a:pt x="1117608" y="4155014"/>
                    <a:pt x="987567" y="4294649"/>
                  </a:cubicBezTo>
                  <a:cubicBezTo>
                    <a:pt x="734945" y="4566456"/>
                    <a:pt x="482858" y="4838796"/>
                    <a:pt x="229171" y="5109538"/>
                  </a:cubicBezTo>
                  <a:cubicBezTo>
                    <a:pt x="168947" y="5174025"/>
                    <a:pt x="97531" y="5226788"/>
                    <a:pt x="31977" y="5285946"/>
                  </a:cubicBezTo>
                  <a:cubicBezTo>
                    <a:pt x="22384" y="5294473"/>
                    <a:pt x="12258" y="5303000"/>
                    <a:pt x="2665" y="5311527"/>
                  </a:cubicBezTo>
                  <a:cubicBezTo>
                    <a:pt x="2132" y="5310462"/>
                    <a:pt x="1066" y="5309929"/>
                    <a:pt x="0" y="5308863"/>
                  </a:cubicBezTo>
                  <a:cubicBezTo>
                    <a:pt x="50631" y="5254502"/>
                    <a:pt x="101262" y="5200140"/>
                    <a:pt x="151359" y="5145779"/>
                  </a:cubicBezTo>
                  <a:cubicBezTo>
                    <a:pt x="551609" y="4715151"/>
                    <a:pt x="951859" y="4285056"/>
                    <a:pt x="1352109" y="3854427"/>
                  </a:cubicBezTo>
                  <a:cubicBezTo>
                    <a:pt x="1356372" y="3849897"/>
                    <a:pt x="1359703" y="3845900"/>
                    <a:pt x="1363501" y="3844634"/>
                  </a:cubicBezTo>
                  <a:close/>
                  <a:moveTo>
                    <a:pt x="1625514" y="3319871"/>
                  </a:moveTo>
                  <a:cubicBezTo>
                    <a:pt x="1621651" y="3321070"/>
                    <a:pt x="1618586" y="3325467"/>
                    <a:pt x="1614855" y="3332129"/>
                  </a:cubicBezTo>
                  <a:cubicBezTo>
                    <a:pt x="1563691" y="3424330"/>
                    <a:pt x="1512528" y="3516000"/>
                    <a:pt x="1461364" y="3608201"/>
                  </a:cubicBezTo>
                  <a:cubicBezTo>
                    <a:pt x="1459232" y="3611932"/>
                    <a:pt x="1454436" y="3615129"/>
                    <a:pt x="1457633" y="3622058"/>
                  </a:cubicBezTo>
                  <a:cubicBezTo>
                    <a:pt x="1461364" y="3617261"/>
                    <a:pt x="1465095" y="3613531"/>
                    <a:pt x="1467760" y="3609800"/>
                  </a:cubicBezTo>
                  <a:cubicBezTo>
                    <a:pt x="1527451" y="3530390"/>
                    <a:pt x="1586609" y="3450979"/>
                    <a:pt x="1645767" y="3371568"/>
                  </a:cubicBezTo>
                  <a:cubicBezTo>
                    <a:pt x="1664953" y="3346519"/>
                    <a:pt x="1663887" y="3347585"/>
                    <a:pt x="1640970" y="3326800"/>
                  </a:cubicBezTo>
                  <a:cubicBezTo>
                    <a:pt x="1634042" y="3320671"/>
                    <a:pt x="1629378" y="3318672"/>
                    <a:pt x="1625514" y="3319871"/>
                  </a:cubicBezTo>
                  <a:close/>
                  <a:moveTo>
                    <a:pt x="1651230" y="3238396"/>
                  </a:moveTo>
                  <a:cubicBezTo>
                    <a:pt x="1655094" y="3238063"/>
                    <a:pt x="1659357" y="3240728"/>
                    <a:pt x="1664953" y="3245791"/>
                  </a:cubicBezTo>
                  <a:cubicBezTo>
                    <a:pt x="1771009" y="3341190"/>
                    <a:pt x="1877067" y="3436056"/>
                    <a:pt x="1983126" y="3530922"/>
                  </a:cubicBezTo>
                  <a:cubicBezTo>
                    <a:pt x="1995916" y="3542647"/>
                    <a:pt x="1994318" y="3547976"/>
                    <a:pt x="1980461" y="3557037"/>
                  </a:cubicBezTo>
                  <a:cubicBezTo>
                    <a:pt x="1829101" y="3655100"/>
                    <a:pt x="1677744" y="3753697"/>
                    <a:pt x="1526918" y="3852294"/>
                  </a:cubicBezTo>
                  <a:cubicBezTo>
                    <a:pt x="1512528" y="3861354"/>
                    <a:pt x="1496006" y="3868282"/>
                    <a:pt x="1476820" y="3867750"/>
                  </a:cubicBezTo>
                  <a:cubicBezTo>
                    <a:pt x="1401140" y="3867750"/>
                    <a:pt x="1344647" y="3777680"/>
                    <a:pt x="1380888" y="3712127"/>
                  </a:cubicBezTo>
                  <a:cubicBezTo>
                    <a:pt x="1466694" y="3557570"/>
                    <a:pt x="1554098" y="3403545"/>
                    <a:pt x="1639904" y="3248988"/>
                  </a:cubicBezTo>
                  <a:cubicBezTo>
                    <a:pt x="1643902" y="3242060"/>
                    <a:pt x="1647366" y="3238729"/>
                    <a:pt x="1651230" y="3238396"/>
                  </a:cubicBezTo>
                  <a:close/>
                  <a:moveTo>
                    <a:pt x="1909644" y="3080042"/>
                  </a:moveTo>
                  <a:cubicBezTo>
                    <a:pt x="1912775" y="3079909"/>
                    <a:pt x="1915973" y="3081908"/>
                    <a:pt x="1920236" y="3085905"/>
                  </a:cubicBezTo>
                  <a:cubicBezTo>
                    <a:pt x="1990054" y="3149327"/>
                    <a:pt x="2060404" y="3212748"/>
                    <a:pt x="2130221" y="3275637"/>
                  </a:cubicBezTo>
                  <a:cubicBezTo>
                    <a:pt x="2133952" y="3278835"/>
                    <a:pt x="2137682" y="3280966"/>
                    <a:pt x="2140880" y="3283098"/>
                  </a:cubicBezTo>
                  <a:cubicBezTo>
                    <a:pt x="2136616" y="3288428"/>
                    <a:pt x="2133952" y="3291625"/>
                    <a:pt x="2131287" y="3294823"/>
                  </a:cubicBezTo>
                  <a:cubicBezTo>
                    <a:pt x="2089183" y="3341190"/>
                    <a:pt x="2047080" y="3387557"/>
                    <a:pt x="2006042" y="3433924"/>
                  </a:cubicBezTo>
                  <a:cubicBezTo>
                    <a:pt x="1998048" y="3442985"/>
                    <a:pt x="1993784" y="3442985"/>
                    <a:pt x="1984724" y="3434990"/>
                  </a:cubicBezTo>
                  <a:cubicBezTo>
                    <a:pt x="1915440" y="3371569"/>
                    <a:pt x="1846156" y="3309213"/>
                    <a:pt x="1775806" y="3246857"/>
                  </a:cubicBezTo>
                  <a:cubicBezTo>
                    <a:pt x="1766212" y="3238330"/>
                    <a:pt x="1766745" y="3233533"/>
                    <a:pt x="1775273" y="3224473"/>
                  </a:cubicBezTo>
                  <a:cubicBezTo>
                    <a:pt x="1817376" y="3179172"/>
                    <a:pt x="1858414" y="3133338"/>
                    <a:pt x="1899451" y="3086971"/>
                  </a:cubicBezTo>
                  <a:cubicBezTo>
                    <a:pt x="1903449" y="3082441"/>
                    <a:pt x="1906513" y="3080175"/>
                    <a:pt x="1909644" y="3080042"/>
                  </a:cubicBezTo>
                  <a:close/>
                  <a:moveTo>
                    <a:pt x="2638128" y="2708040"/>
                  </a:moveTo>
                  <a:cubicBezTo>
                    <a:pt x="2646122" y="2709106"/>
                    <a:pt x="2651985" y="2713903"/>
                    <a:pt x="2657847" y="2719232"/>
                  </a:cubicBezTo>
                  <a:cubicBezTo>
                    <a:pt x="2722869" y="2775725"/>
                    <a:pt x="2787889" y="2831686"/>
                    <a:pt x="2852377" y="2888180"/>
                  </a:cubicBezTo>
                  <a:cubicBezTo>
                    <a:pt x="2858239" y="2902037"/>
                    <a:pt x="2860371" y="2915893"/>
                    <a:pt x="2849179" y="2928684"/>
                  </a:cubicBezTo>
                  <a:cubicBezTo>
                    <a:pt x="2837987" y="2941475"/>
                    <a:pt x="2823597" y="2942008"/>
                    <a:pt x="2808142" y="2936679"/>
                  </a:cubicBezTo>
                  <a:cubicBezTo>
                    <a:pt x="2742588" y="2879652"/>
                    <a:pt x="2677567" y="2823159"/>
                    <a:pt x="2612013" y="2766132"/>
                  </a:cubicBezTo>
                  <a:cubicBezTo>
                    <a:pt x="2598689" y="2754940"/>
                    <a:pt x="2594426" y="2741083"/>
                    <a:pt x="2601887" y="2725627"/>
                  </a:cubicBezTo>
                  <a:cubicBezTo>
                    <a:pt x="2608815" y="2710705"/>
                    <a:pt x="2622139" y="2705375"/>
                    <a:pt x="2638128" y="2708040"/>
                  </a:cubicBezTo>
                  <a:close/>
                  <a:moveTo>
                    <a:pt x="2348467" y="2661939"/>
                  </a:moveTo>
                  <a:cubicBezTo>
                    <a:pt x="2356461" y="2661273"/>
                    <a:pt x="2364989" y="2664071"/>
                    <a:pt x="2373249" y="2670733"/>
                  </a:cubicBezTo>
                  <a:cubicBezTo>
                    <a:pt x="2396699" y="2689386"/>
                    <a:pt x="2418550" y="2709105"/>
                    <a:pt x="2441467" y="2728825"/>
                  </a:cubicBezTo>
                  <a:cubicBezTo>
                    <a:pt x="2545395" y="2818895"/>
                    <a:pt x="2648788" y="2908964"/>
                    <a:pt x="2752714" y="2999034"/>
                  </a:cubicBezTo>
                  <a:cubicBezTo>
                    <a:pt x="2763373" y="3035275"/>
                    <a:pt x="2745253" y="3055527"/>
                    <a:pt x="2709012" y="3047533"/>
                  </a:cubicBezTo>
                  <a:cubicBezTo>
                    <a:pt x="2624805" y="2975051"/>
                    <a:pt x="2540598" y="2902569"/>
                    <a:pt x="2456923" y="2830087"/>
                  </a:cubicBezTo>
                  <a:cubicBezTo>
                    <a:pt x="2418550" y="2797043"/>
                    <a:pt x="2380178" y="2764000"/>
                    <a:pt x="2341805" y="2730423"/>
                  </a:cubicBezTo>
                  <a:cubicBezTo>
                    <a:pt x="2338074" y="2727226"/>
                    <a:pt x="2334343" y="2724028"/>
                    <a:pt x="2331146" y="2720830"/>
                  </a:cubicBezTo>
                  <a:cubicBezTo>
                    <a:pt x="2317289" y="2706440"/>
                    <a:pt x="2315690" y="2687787"/>
                    <a:pt x="2326882" y="2673930"/>
                  </a:cubicBezTo>
                  <a:cubicBezTo>
                    <a:pt x="2333011" y="2666735"/>
                    <a:pt x="2340473" y="2662605"/>
                    <a:pt x="2348467" y="2661939"/>
                  </a:cubicBezTo>
                  <a:close/>
                  <a:moveTo>
                    <a:pt x="2706879" y="2613640"/>
                  </a:moveTo>
                  <a:cubicBezTo>
                    <a:pt x="2715140" y="2612108"/>
                    <a:pt x="2723934" y="2613973"/>
                    <a:pt x="2731395" y="2620102"/>
                  </a:cubicBezTo>
                  <a:cubicBezTo>
                    <a:pt x="2800147" y="2678194"/>
                    <a:pt x="2869431" y="2735754"/>
                    <a:pt x="2934985" y="2797577"/>
                  </a:cubicBezTo>
                  <a:cubicBezTo>
                    <a:pt x="2943512" y="2832752"/>
                    <a:pt x="2929122" y="2848741"/>
                    <a:pt x="2891815" y="2844477"/>
                  </a:cubicBezTo>
                  <a:cubicBezTo>
                    <a:pt x="2825729" y="2787451"/>
                    <a:pt x="2759641" y="2730424"/>
                    <a:pt x="2693555" y="2673397"/>
                  </a:cubicBezTo>
                  <a:cubicBezTo>
                    <a:pt x="2677566" y="2659541"/>
                    <a:pt x="2674901" y="2642486"/>
                    <a:pt x="2685560" y="2627563"/>
                  </a:cubicBezTo>
                  <a:cubicBezTo>
                    <a:pt x="2690890" y="2620102"/>
                    <a:pt x="2698618" y="2615172"/>
                    <a:pt x="2706879" y="2613640"/>
                  </a:cubicBezTo>
                  <a:close/>
                  <a:moveTo>
                    <a:pt x="2806542" y="2503386"/>
                  </a:moveTo>
                  <a:cubicBezTo>
                    <a:pt x="2815336" y="2503119"/>
                    <a:pt x="2824663" y="2506583"/>
                    <a:pt x="2833190" y="2514044"/>
                  </a:cubicBezTo>
                  <a:cubicBezTo>
                    <a:pt x="2894481" y="2566807"/>
                    <a:pt x="2956304" y="2620103"/>
                    <a:pt x="3017060" y="2673399"/>
                  </a:cubicBezTo>
                  <a:cubicBezTo>
                    <a:pt x="3022923" y="2678196"/>
                    <a:pt x="3027187" y="2684591"/>
                    <a:pt x="3032516" y="2689921"/>
                  </a:cubicBezTo>
                  <a:cubicBezTo>
                    <a:pt x="3036247" y="2723497"/>
                    <a:pt x="3023989" y="2736821"/>
                    <a:pt x="2990946" y="2735755"/>
                  </a:cubicBezTo>
                  <a:cubicBezTo>
                    <a:pt x="2947243" y="2703777"/>
                    <a:pt x="2908338" y="2665938"/>
                    <a:pt x="2867299" y="2630763"/>
                  </a:cubicBezTo>
                  <a:cubicBezTo>
                    <a:pt x="2840651" y="2608378"/>
                    <a:pt x="2814536" y="2585460"/>
                    <a:pt x="2788954" y="2562543"/>
                  </a:cubicBezTo>
                  <a:cubicBezTo>
                    <a:pt x="2771900" y="2547088"/>
                    <a:pt x="2770301" y="2529500"/>
                    <a:pt x="2783092" y="2515110"/>
                  </a:cubicBezTo>
                  <a:cubicBezTo>
                    <a:pt x="2789488" y="2507649"/>
                    <a:pt x="2797748" y="2503652"/>
                    <a:pt x="2806542" y="2503386"/>
                  </a:cubicBezTo>
                  <a:close/>
                  <a:moveTo>
                    <a:pt x="2975955" y="2325178"/>
                  </a:moveTo>
                  <a:cubicBezTo>
                    <a:pt x="2984549" y="2325245"/>
                    <a:pt x="2993876" y="2329375"/>
                    <a:pt x="3003735" y="2337636"/>
                  </a:cubicBezTo>
                  <a:cubicBezTo>
                    <a:pt x="3068756" y="2393596"/>
                    <a:pt x="3133777" y="2450090"/>
                    <a:pt x="3198797" y="2506583"/>
                  </a:cubicBezTo>
                  <a:cubicBezTo>
                    <a:pt x="3205193" y="2520973"/>
                    <a:pt x="3206792" y="2534830"/>
                    <a:pt x="3195067" y="2547621"/>
                  </a:cubicBezTo>
                  <a:cubicBezTo>
                    <a:pt x="3183875" y="2559879"/>
                    <a:pt x="3170018" y="2560945"/>
                    <a:pt x="3155095" y="2555082"/>
                  </a:cubicBezTo>
                  <a:cubicBezTo>
                    <a:pt x="3090074" y="2499122"/>
                    <a:pt x="3024520" y="2443162"/>
                    <a:pt x="2960033" y="2386667"/>
                  </a:cubicBezTo>
                  <a:cubicBezTo>
                    <a:pt x="2942978" y="2371745"/>
                    <a:pt x="2940313" y="2351493"/>
                    <a:pt x="2952571" y="2337103"/>
                  </a:cubicBezTo>
                  <a:cubicBezTo>
                    <a:pt x="2959500" y="2329109"/>
                    <a:pt x="2967361" y="2325111"/>
                    <a:pt x="2975955" y="2325178"/>
                  </a:cubicBezTo>
                  <a:close/>
                  <a:moveTo>
                    <a:pt x="2720003" y="2277678"/>
                  </a:moveTo>
                  <a:cubicBezTo>
                    <a:pt x="2729397" y="2278344"/>
                    <a:pt x="2739656" y="2283274"/>
                    <a:pt x="2750049" y="2292334"/>
                  </a:cubicBezTo>
                  <a:cubicBezTo>
                    <a:pt x="2867832" y="2394662"/>
                    <a:pt x="2986148" y="2496990"/>
                    <a:pt x="3103931" y="2599318"/>
                  </a:cubicBezTo>
                  <a:cubicBezTo>
                    <a:pt x="3106063" y="2600916"/>
                    <a:pt x="3108728" y="2601982"/>
                    <a:pt x="3110860" y="2603581"/>
                  </a:cubicBezTo>
                  <a:cubicBezTo>
                    <a:pt x="3131645" y="2629696"/>
                    <a:pt x="3127381" y="2655811"/>
                    <a:pt x="3101266" y="2663805"/>
                  </a:cubicBezTo>
                  <a:cubicBezTo>
                    <a:pt x="3086343" y="2668602"/>
                    <a:pt x="3075152" y="2661673"/>
                    <a:pt x="3064492" y="2653679"/>
                  </a:cubicBezTo>
                  <a:cubicBezTo>
                    <a:pt x="2984549" y="2583862"/>
                    <a:pt x="2904073" y="2514045"/>
                    <a:pt x="2824130" y="2444228"/>
                  </a:cubicBezTo>
                  <a:cubicBezTo>
                    <a:pt x="2784691" y="2410117"/>
                    <a:pt x="2745252" y="2376008"/>
                    <a:pt x="2706346" y="2341899"/>
                  </a:cubicBezTo>
                  <a:cubicBezTo>
                    <a:pt x="2684495" y="2322713"/>
                    <a:pt x="2680765" y="2304592"/>
                    <a:pt x="2695154" y="2288604"/>
                  </a:cubicBezTo>
                  <a:cubicBezTo>
                    <a:pt x="2702083" y="2280610"/>
                    <a:pt x="2710610" y="2277012"/>
                    <a:pt x="2720003" y="2277678"/>
                  </a:cubicBezTo>
                  <a:close/>
                  <a:moveTo>
                    <a:pt x="3064159" y="2222052"/>
                  </a:moveTo>
                  <a:cubicBezTo>
                    <a:pt x="3072753" y="2221319"/>
                    <a:pt x="3081813" y="2224117"/>
                    <a:pt x="3089541" y="2231045"/>
                  </a:cubicBezTo>
                  <a:cubicBezTo>
                    <a:pt x="3154563" y="2287005"/>
                    <a:pt x="3219583" y="2343500"/>
                    <a:pt x="3284071" y="2399993"/>
                  </a:cubicBezTo>
                  <a:cubicBezTo>
                    <a:pt x="3286202" y="2401592"/>
                    <a:pt x="3287802" y="2404257"/>
                    <a:pt x="3289400" y="2406388"/>
                  </a:cubicBezTo>
                  <a:cubicBezTo>
                    <a:pt x="3298461" y="2441563"/>
                    <a:pt x="3284071" y="2457019"/>
                    <a:pt x="3246231" y="2452755"/>
                  </a:cubicBezTo>
                  <a:cubicBezTo>
                    <a:pt x="3180677" y="2396262"/>
                    <a:pt x="3115123" y="2339769"/>
                    <a:pt x="3049569" y="2283275"/>
                  </a:cubicBezTo>
                  <a:cubicBezTo>
                    <a:pt x="3031982" y="2267819"/>
                    <a:pt x="3028784" y="2249698"/>
                    <a:pt x="3041575" y="2234243"/>
                  </a:cubicBezTo>
                  <a:cubicBezTo>
                    <a:pt x="3047438" y="2227048"/>
                    <a:pt x="3055565" y="2222784"/>
                    <a:pt x="3064159" y="2222052"/>
                  </a:cubicBezTo>
                  <a:close/>
                  <a:moveTo>
                    <a:pt x="3160224" y="2111130"/>
                  </a:moveTo>
                  <a:cubicBezTo>
                    <a:pt x="3168285" y="2110330"/>
                    <a:pt x="3176679" y="2112995"/>
                    <a:pt x="3184407" y="2119657"/>
                  </a:cubicBezTo>
                  <a:cubicBezTo>
                    <a:pt x="3248896" y="2175084"/>
                    <a:pt x="3313383" y="2231045"/>
                    <a:pt x="3377871" y="2287006"/>
                  </a:cubicBezTo>
                  <a:cubicBezTo>
                    <a:pt x="3381602" y="2290204"/>
                    <a:pt x="3384266" y="2294467"/>
                    <a:pt x="3387464" y="2298198"/>
                  </a:cubicBezTo>
                  <a:cubicBezTo>
                    <a:pt x="3391195" y="2332307"/>
                    <a:pt x="3379470" y="2345098"/>
                    <a:pt x="3345361" y="2344032"/>
                  </a:cubicBezTo>
                  <a:cubicBezTo>
                    <a:pt x="3292065" y="2298731"/>
                    <a:pt x="3238770" y="2253429"/>
                    <a:pt x="3186006" y="2207595"/>
                  </a:cubicBezTo>
                  <a:cubicBezTo>
                    <a:pt x="3171083" y="2194803"/>
                    <a:pt x="3156161" y="2182546"/>
                    <a:pt x="3142304" y="2169222"/>
                  </a:cubicBezTo>
                  <a:cubicBezTo>
                    <a:pt x="3126848" y="2154299"/>
                    <a:pt x="3125782" y="2137777"/>
                    <a:pt x="3138040" y="2123387"/>
                  </a:cubicBezTo>
                  <a:cubicBezTo>
                    <a:pt x="3144436" y="2116193"/>
                    <a:pt x="3152163" y="2111929"/>
                    <a:pt x="3160224" y="2111130"/>
                  </a:cubicBezTo>
                  <a:close/>
                  <a:moveTo>
                    <a:pt x="3361482" y="1912537"/>
                  </a:moveTo>
                  <a:cubicBezTo>
                    <a:pt x="3368943" y="1914336"/>
                    <a:pt x="3376004" y="1918999"/>
                    <a:pt x="3382666" y="1925128"/>
                  </a:cubicBezTo>
                  <a:cubicBezTo>
                    <a:pt x="3390128" y="1932057"/>
                    <a:pt x="3398655" y="1938452"/>
                    <a:pt x="3406649" y="1944847"/>
                  </a:cubicBezTo>
                  <a:cubicBezTo>
                    <a:pt x="3433298" y="1954974"/>
                    <a:pt x="3449820" y="1978424"/>
                    <a:pt x="3471138" y="1995478"/>
                  </a:cubicBezTo>
                  <a:cubicBezTo>
                    <a:pt x="3501516" y="2019462"/>
                    <a:pt x="3529230" y="2046643"/>
                    <a:pt x="3559075" y="2070626"/>
                  </a:cubicBezTo>
                  <a:cubicBezTo>
                    <a:pt x="3566004" y="2076488"/>
                    <a:pt x="3572932" y="2082351"/>
                    <a:pt x="3575064" y="2091411"/>
                  </a:cubicBezTo>
                  <a:cubicBezTo>
                    <a:pt x="3581992" y="2105801"/>
                    <a:pt x="3584657" y="2120191"/>
                    <a:pt x="3573465" y="2133515"/>
                  </a:cubicBezTo>
                  <a:cubicBezTo>
                    <a:pt x="3560674" y="2146838"/>
                    <a:pt x="3545752" y="2146838"/>
                    <a:pt x="3529763" y="2140443"/>
                  </a:cubicBezTo>
                  <a:cubicBezTo>
                    <a:pt x="3474336" y="2091944"/>
                    <a:pt x="3418908" y="2043978"/>
                    <a:pt x="3363480" y="1995478"/>
                  </a:cubicBezTo>
                  <a:cubicBezTo>
                    <a:pt x="3350689" y="1984286"/>
                    <a:pt x="3338431" y="1973094"/>
                    <a:pt x="3326173" y="1962435"/>
                  </a:cubicBezTo>
                  <a:cubicBezTo>
                    <a:pt x="3318712" y="1944314"/>
                    <a:pt x="3320843" y="1928326"/>
                    <a:pt x="3337898" y="1917134"/>
                  </a:cubicBezTo>
                  <a:cubicBezTo>
                    <a:pt x="3346159" y="1911805"/>
                    <a:pt x="3354020" y="1910739"/>
                    <a:pt x="3361482" y="1912537"/>
                  </a:cubicBezTo>
                  <a:close/>
                  <a:moveTo>
                    <a:pt x="3072619" y="1868302"/>
                  </a:moveTo>
                  <a:cubicBezTo>
                    <a:pt x="3081413" y="1868368"/>
                    <a:pt x="3090873" y="1872366"/>
                    <a:pt x="3100200" y="1880360"/>
                  </a:cubicBezTo>
                  <a:cubicBezTo>
                    <a:pt x="3143902" y="1917667"/>
                    <a:pt x="3187604" y="1955507"/>
                    <a:pt x="3230774" y="1993347"/>
                  </a:cubicBezTo>
                  <a:cubicBezTo>
                    <a:pt x="3248894" y="1996011"/>
                    <a:pt x="3258488" y="2010935"/>
                    <a:pt x="3270746" y="2021594"/>
                  </a:cubicBezTo>
                  <a:cubicBezTo>
                    <a:pt x="3335233" y="2077022"/>
                    <a:pt x="3398655" y="2132982"/>
                    <a:pt x="3463675" y="2187876"/>
                  </a:cubicBezTo>
                  <a:cubicBezTo>
                    <a:pt x="3468472" y="2192140"/>
                    <a:pt x="3472735" y="2196404"/>
                    <a:pt x="3473269" y="2203332"/>
                  </a:cubicBezTo>
                  <a:cubicBezTo>
                    <a:pt x="3480730" y="2217722"/>
                    <a:pt x="3482329" y="2232111"/>
                    <a:pt x="3470071" y="2245435"/>
                  </a:cubicBezTo>
                  <a:cubicBezTo>
                    <a:pt x="3458346" y="2258759"/>
                    <a:pt x="3443956" y="2258226"/>
                    <a:pt x="3428500" y="2252364"/>
                  </a:cubicBezTo>
                  <a:cubicBezTo>
                    <a:pt x="3333634" y="2169756"/>
                    <a:pt x="3238768" y="2087681"/>
                    <a:pt x="3144435" y="2005072"/>
                  </a:cubicBezTo>
                  <a:cubicBezTo>
                    <a:pt x="3142303" y="2003473"/>
                    <a:pt x="3139638" y="2001874"/>
                    <a:pt x="3137507" y="2000808"/>
                  </a:cubicBezTo>
                  <a:cubicBezTo>
                    <a:pt x="3110859" y="1977358"/>
                    <a:pt x="3084744" y="1953908"/>
                    <a:pt x="3058096" y="1930458"/>
                  </a:cubicBezTo>
                  <a:cubicBezTo>
                    <a:pt x="3039443" y="1913936"/>
                    <a:pt x="3036245" y="1895283"/>
                    <a:pt x="3049036" y="1879827"/>
                  </a:cubicBezTo>
                  <a:cubicBezTo>
                    <a:pt x="3055698" y="1872099"/>
                    <a:pt x="3063826" y="1868235"/>
                    <a:pt x="3072619" y="1868302"/>
                  </a:cubicBezTo>
                  <a:close/>
                  <a:moveTo>
                    <a:pt x="3444089" y="1807346"/>
                  </a:moveTo>
                  <a:cubicBezTo>
                    <a:pt x="3452750" y="1807612"/>
                    <a:pt x="3462077" y="1811876"/>
                    <a:pt x="3471670" y="1820136"/>
                  </a:cubicBezTo>
                  <a:cubicBezTo>
                    <a:pt x="3531895" y="1871300"/>
                    <a:pt x="3592119" y="1922465"/>
                    <a:pt x="3651810" y="1974694"/>
                  </a:cubicBezTo>
                  <a:cubicBezTo>
                    <a:pt x="3665666" y="1986952"/>
                    <a:pt x="3677392" y="2001875"/>
                    <a:pt x="3666732" y="2022127"/>
                  </a:cubicBezTo>
                  <a:cubicBezTo>
                    <a:pt x="3657139" y="2040248"/>
                    <a:pt x="3641683" y="2044511"/>
                    <a:pt x="3622497" y="2037050"/>
                  </a:cubicBezTo>
                  <a:cubicBezTo>
                    <a:pt x="3609706" y="2039182"/>
                    <a:pt x="3604910" y="2028523"/>
                    <a:pt x="3596915" y="2022127"/>
                  </a:cubicBezTo>
                  <a:cubicBezTo>
                    <a:pt x="3570268" y="2001342"/>
                    <a:pt x="3546285" y="1977892"/>
                    <a:pt x="3520170" y="1956574"/>
                  </a:cubicBezTo>
                  <a:cubicBezTo>
                    <a:pt x="3514840" y="1952843"/>
                    <a:pt x="3508978" y="1947514"/>
                    <a:pt x="3507379" y="1939519"/>
                  </a:cubicBezTo>
                  <a:cubicBezTo>
                    <a:pt x="3481263" y="1916602"/>
                    <a:pt x="3455681" y="1893685"/>
                    <a:pt x="3429566" y="1870767"/>
                  </a:cubicBezTo>
                  <a:cubicBezTo>
                    <a:pt x="3409847" y="1853180"/>
                    <a:pt x="3406649" y="1833993"/>
                    <a:pt x="3420506" y="1818537"/>
                  </a:cubicBezTo>
                  <a:cubicBezTo>
                    <a:pt x="3427435" y="1810810"/>
                    <a:pt x="3435429" y="1807079"/>
                    <a:pt x="3444089" y="1807346"/>
                  </a:cubicBezTo>
                  <a:close/>
                  <a:moveTo>
                    <a:pt x="3538622" y="1697690"/>
                  </a:moveTo>
                  <a:cubicBezTo>
                    <a:pt x="3547616" y="1697957"/>
                    <a:pt x="3557476" y="1702354"/>
                    <a:pt x="3567602" y="1710881"/>
                  </a:cubicBezTo>
                  <a:cubicBezTo>
                    <a:pt x="3627827" y="1763110"/>
                    <a:pt x="3688051" y="1815341"/>
                    <a:pt x="3748808" y="1867570"/>
                  </a:cubicBezTo>
                  <a:cubicBezTo>
                    <a:pt x="3758401" y="1876098"/>
                    <a:pt x="3766395" y="1885158"/>
                    <a:pt x="3766395" y="1900081"/>
                  </a:cubicBezTo>
                  <a:cubicBezTo>
                    <a:pt x="3765329" y="1911273"/>
                    <a:pt x="3759467" y="1921399"/>
                    <a:pt x="3747742" y="1927261"/>
                  </a:cubicBezTo>
                  <a:cubicBezTo>
                    <a:pt x="3735484" y="1933657"/>
                    <a:pt x="3723226" y="1932058"/>
                    <a:pt x="3712567" y="1923531"/>
                  </a:cubicBezTo>
                  <a:cubicBezTo>
                    <a:pt x="3696578" y="1910207"/>
                    <a:pt x="3681122" y="1896350"/>
                    <a:pt x="3665134" y="1883026"/>
                  </a:cubicBezTo>
                  <a:cubicBezTo>
                    <a:pt x="3618234" y="1842522"/>
                    <a:pt x="3571866" y="1802017"/>
                    <a:pt x="3525498" y="1761511"/>
                  </a:cubicBezTo>
                  <a:cubicBezTo>
                    <a:pt x="3505779" y="1743924"/>
                    <a:pt x="3502048" y="1724737"/>
                    <a:pt x="3514839" y="1709282"/>
                  </a:cubicBezTo>
                  <a:cubicBezTo>
                    <a:pt x="3521501" y="1701288"/>
                    <a:pt x="3529629" y="1697424"/>
                    <a:pt x="3538622" y="1697690"/>
                  </a:cubicBezTo>
                  <a:close/>
                  <a:moveTo>
                    <a:pt x="3467606" y="1451865"/>
                  </a:moveTo>
                  <a:cubicBezTo>
                    <a:pt x="3476866" y="1453198"/>
                    <a:pt x="3487392" y="1459060"/>
                    <a:pt x="3499383" y="1469453"/>
                  </a:cubicBezTo>
                  <a:cubicBezTo>
                    <a:pt x="3612371" y="1571248"/>
                    <a:pt x="3725358" y="1673041"/>
                    <a:pt x="3837811" y="1775369"/>
                  </a:cubicBezTo>
                  <a:cubicBezTo>
                    <a:pt x="3846871" y="1783363"/>
                    <a:pt x="3856998" y="1791357"/>
                    <a:pt x="3856998" y="1811077"/>
                  </a:cubicBezTo>
                  <a:cubicBezTo>
                    <a:pt x="3856464" y="1817472"/>
                    <a:pt x="3852201" y="1827598"/>
                    <a:pt x="3841542" y="1832928"/>
                  </a:cubicBezTo>
                  <a:cubicBezTo>
                    <a:pt x="3830883" y="1838790"/>
                    <a:pt x="3819691" y="1838790"/>
                    <a:pt x="3810098" y="1831862"/>
                  </a:cubicBezTo>
                  <a:cubicBezTo>
                    <a:pt x="3802103" y="1826000"/>
                    <a:pt x="3795175" y="1819604"/>
                    <a:pt x="3787713" y="1813209"/>
                  </a:cubicBezTo>
                  <a:cubicBezTo>
                    <a:pt x="3677924" y="1714079"/>
                    <a:pt x="3568135" y="1614949"/>
                    <a:pt x="3458346" y="1515820"/>
                  </a:cubicBezTo>
                  <a:cubicBezTo>
                    <a:pt x="3434363" y="1493969"/>
                    <a:pt x="3429566" y="1476915"/>
                    <a:pt x="3443423" y="1461458"/>
                  </a:cubicBezTo>
                  <a:cubicBezTo>
                    <a:pt x="3450352" y="1453730"/>
                    <a:pt x="3458346" y="1450533"/>
                    <a:pt x="3467606" y="1451865"/>
                  </a:cubicBezTo>
                  <a:close/>
                  <a:moveTo>
                    <a:pt x="3419707" y="1000785"/>
                  </a:moveTo>
                  <a:cubicBezTo>
                    <a:pt x="3415044" y="1000851"/>
                    <a:pt x="3410380" y="1004183"/>
                    <a:pt x="3403985" y="1011110"/>
                  </a:cubicBezTo>
                  <a:cubicBezTo>
                    <a:pt x="3123651" y="1321824"/>
                    <a:pt x="2842783" y="1632002"/>
                    <a:pt x="2562448" y="1942182"/>
                  </a:cubicBezTo>
                  <a:cubicBezTo>
                    <a:pt x="2348733" y="2178814"/>
                    <a:pt x="2135018" y="2415446"/>
                    <a:pt x="1920770" y="2652078"/>
                  </a:cubicBezTo>
                  <a:cubicBezTo>
                    <a:pt x="1889858" y="2686187"/>
                    <a:pt x="1872271" y="2725093"/>
                    <a:pt x="1871738" y="2775191"/>
                  </a:cubicBezTo>
                  <a:cubicBezTo>
                    <a:pt x="1871205" y="2825289"/>
                    <a:pt x="1892523" y="2870057"/>
                    <a:pt x="1933028" y="2907364"/>
                  </a:cubicBezTo>
                  <a:cubicBezTo>
                    <a:pt x="2066266" y="3027279"/>
                    <a:pt x="2198972" y="3147727"/>
                    <a:pt x="2332211" y="3267642"/>
                  </a:cubicBezTo>
                  <a:cubicBezTo>
                    <a:pt x="2415885" y="3342789"/>
                    <a:pt x="2518745" y="3337992"/>
                    <a:pt x="2593892" y="3254851"/>
                  </a:cubicBezTo>
                  <a:cubicBezTo>
                    <a:pt x="2690891" y="3147194"/>
                    <a:pt x="2787889" y="3040070"/>
                    <a:pt x="2884887" y="2932946"/>
                  </a:cubicBezTo>
                  <a:cubicBezTo>
                    <a:pt x="3281938" y="2493791"/>
                    <a:pt x="3678990" y="2054635"/>
                    <a:pt x="4076575" y="1615480"/>
                  </a:cubicBezTo>
                  <a:cubicBezTo>
                    <a:pt x="4086168" y="1604288"/>
                    <a:pt x="4088300" y="1599492"/>
                    <a:pt x="4076042" y="1588300"/>
                  </a:cubicBezTo>
                  <a:cubicBezTo>
                    <a:pt x="3862327" y="1395905"/>
                    <a:pt x="3648612" y="1203508"/>
                    <a:pt x="3435429" y="1010045"/>
                  </a:cubicBezTo>
                  <a:cubicBezTo>
                    <a:pt x="3429034" y="1003916"/>
                    <a:pt x="3424371" y="1000717"/>
                    <a:pt x="3419707" y="1000785"/>
                  </a:cubicBezTo>
                  <a:close/>
                  <a:moveTo>
                    <a:pt x="3413644" y="901588"/>
                  </a:moveTo>
                  <a:cubicBezTo>
                    <a:pt x="3418374" y="901456"/>
                    <a:pt x="3423171" y="904521"/>
                    <a:pt x="3429567" y="910383"/>
                  </a:cubicBezTo>
                  <a:cubicBezTo>
                    <a:pt x="3677924" y="1135290"/>
                    <a:pt x="3926281" y="1359664"/>
                    <a:pt x="4175171" y="1583503"/>
                  </a:cubicBezTo>
                  <a:cubicBezTo>
                    <a:pt x="4186896" y="1594163"/>
                    <a:pt x="4185830" y="1599492"/>
                    <a:pt x="4175704" y="1610684"/>
                  </a:cubicBezTo>
                  <a:cubicBezTo>
                    <a:pt x="3664600" y="2175617"/>
                    <a:pt x="3154029" y="2740549"/>
                    <a:pt x="2642924" y="3305482"/>
                  </a:cubicBezTo>
                  <a:cubicBezTo>
                    <a:pt x="2545394" y="3413139"/>
                    <a:pt x="2395100" y="3421133"/>
                    <a:pt x="2287976" y="3324135"/>
                  </a:cubicBezTo>
                  <a:cubicBezTo>
                    <a:pt x="2153139" y="3202622"/>
                    <a:pt x="2018834" y="3081108"/>
                    <a:pt x="1883996" y="2959594"/>
                  </a:cubicBezTo>
                  <a:cubicBezTo>
                    <a:pt x="1828569" y="2907364"/>
                    <a:pt x="1800855" y="2845542"/>
                    <a:pt x="1800855" y="2760269"/>
                  </a:cubicBezTo>
                  <a:cubicBezTo>
                    <a:pt x="1801388" y="2709105"/>
                    <a:pt x="1823772" y="2653678"/>
                    <a:pt x="1866409" y="2606778"/>
                  </a:cubicBezTo>
                  <a:cubicBezTo>
                    <a:pt x="2186715" y="2252895"/>
                    <a:pt x="2507021" y="1898480"/>
                    <a:pt x="2826794" y="1544600"/>
                  </a:cubicBezTo>
                  <a:cubicBezTo>
                    <a:pt x="3017592" y="1333549"/>
                    <a:pt x="3208390" y="1123032"/>
                    <a:pt x="3398122" y="911982"/>
                  </a:cubicBezTo>
                  <a:cubicBezTo>
                    <a:pt x="3404251" y="905054"/>
                    <a:pt x="3408914" y="901723"/>
                    <a:pt x="3413644" y="901588"/>
                  </a:cubicBezTo>
                  <a:close/>
                  <a:moveTo>
                    <a:pt x="3446622" y="577819"/>
                  </a:moveTo>
                  <a:cubicBezTo>
                    <a:pt x="3456082" y="577286"/>
                    <a:pt x="3465808" y="582615"/>
                    <a:pt x="3478066" y="593807"/>
                  </a:cubicBezTo>
                  <a:cubicBezTo>
                    <a:pt x="3642749" y="742503"/>
                    <a:pt x="3806899" y="891197"/>
                    <a:pt x="3971582" y="1039359"/>
                  </a:cubicBezTo>
                  <a:cubicBezTo>
                    <a:pt x="4142661" y="1193916"/>
                    <a:pt x="4314273" y="1348474"/>
                    <a:pt x="4485351" y="1503031"/>
                  </a:cubicBezTo>
                  <a:cubicBezTo>
                    <a:pt x="4496010" y="1513157"/>
                    <a:pt x="4507735" y="1521684"/>
                    <a:pt x="4507735" y="1539805"/>
                  </a:cubicBezTo>
                  <a:cubicBezTo>
                    <a:pt x="4507202" y="1547799"/>
                    <a:pt x="4502406" y="1556326"/>
                    <a:pt x="4495477" y="1563788"/>
                  </a:cubicBezTo>
                  <a:cubicBezTo>
                    <a:pt x="4473093" y="1588302"/>
                    <a:pt x="4450709" y="1613351"/>
                    <a:pt x="4428325" y="1637866"/>
                  </a:cubicBezTo>
                  <a:cubicBezTo>
                    <a:pt x="4406474" y="1661849"/>
                    <a:pt x="4393150" y="1662915"/>
                    <a:pt x="4368634" y="1640531"/>
                  </a:cubicBezTo>
                  <a:cubicBezTo>
                    <a:pt x="4223670" y="1509959"/>
                    <a:pt x="4078706" y="1378852"/>
                    <a:pt x="3933742" y="1247744"/>
                  </a:cubicBezTo>
                  <a:cubicBezTo>
                    <a:pt x="3742412" y="1075067"/>
                    <a:pt x="3551080" y="902389"/>
                    <a:pt x="3359750" y="729179"/>
                  </a:cubicBezTo>
                  <a:cubicBezTo>
                    <a:pt x="3332036" y="704129"/>
                    <a:pt x="3331503" y="691871"/>
                    <a:pt x="3356552" y="663624"/>
                  </a:cubicBezTo>
                  <a:cubicBezTo>
                    <a:pt x="3376804" y="641240"/>
                    <a:pt x="3396523" y="619389"/>
                    <a:pt x="3416776" y="597005"/>
                  </a:cubicBezTo>
                  <a:cubicBezTo>
                    <a:pt x="3427968" y="584747"/>
                    <a:pt x="3437162" y="578352"/>
                    <a:pt x="3446622" y="577819"/>
                  </a:cubicBezTo>
                  <a:close/>
                  <a:moveTo>
                    <a:pt x="4352179" y="270038"/>
                  </a:moveTo>
                  <a:cubicBezTo>
                    <a:pt x="4356909" y="270038"/>
                    <a:pt x="4361706" y="272969"/>
                    <a:pt x="4367568" y="278299"/>
                  </a:cubicBezTo>
                  <a:cubicBezTo>
                    <a:pt x="4492813" y="391817"/>
                    <a:pt x="4618057" y="504805"/>
                    <a:pt x="4743302" y="617790"/>
                  </a:cubicBezTo>
                  <a:cubicBezTo>
                    <a:pt x="4754494" y="627917"/>
                    <a:pt x="4756093" y="634846"/>
                    <a:pt x="4745434" y="646571"/>
                  </a:cubicBezTo>
                  <a:cubicBezTo>
                    <a:pt x="4580750" y="828309"/>
                    <a:pt x="4416067" y="1010046"/>
                    <a:pt x="4251917" y="1192318"/>
                  </a:cubicBezTo>
                  <a:cubicBezTo>
                    <a:pt x="4247120" y="1197648"/>
                    <a:pt x="4243390" y="1203510"/>
                    <a:pt x="4234329" y="1204576"/>
                  </a:cubicBezTo>
                  <a:cubicBezTo>
                    <a:pt x="4231132" y="1201911"/>
                    <a:pt x="4226868" y="1199247"/>
                    <a:pt x="4223137" y="1196049"/>
                  </a:cubicBezTo>
                  <a:cubicBezTo>
                    <a:pt x="4096827" y="1081996"/>
                    <a:pt x="3970516" y="967944"/>
                    <a:pt x="3844206" y="853891"/>
                  </a:cubicBezTo>
                  <a:cubicBezTo>
                    <a:pt x="3832481" y="843231"/>
                    <a:pt x="3833547" y="835770"/>
                    <a:pt x="3843673" y="825111"/>
                  </a:cubicBezTo>
                  <a:cubicBezTo>
                    <a:pt x="4008356" y="643373"/>
                    <a:pt x="4173039" y="461635"/>
                    <a:pt x="4337190" y="279364"/>
                  </a:cubicBezTo>
                  <a:cubicBezTo>
                    <a:pt x="4342786" y="272969"/>
                    <a:pt x="4347449" y="270038"/>
                    <a:pt x="4352179" y="270038"/>
                  </a:cubicBezTo>
                  <a:close/>
                  <a:moveTo>
                    <a:pt x="4381958" y="29"/>
                  </a:moveTo>
                  <a:cubicBezTo>
                    <a:pt x="4390885" y="-437"/>
                    <a:pt x="4400078" y="4626"/>
                    <a:pt x="4411803" y="15018"/>
                  </a:cubicBezTo>
                  <a:cubicBezTo>
                    <a:pt x="4571691" y="159450"/>
                    <a:pt x="4731577" y="303348"/>
                    <a:pt x="4891464" y="447779"/>
                  </a:cubicBezTo>
                  <a:cubicBezTo>
                    <a:pt x="4926639" y="479223"/>
                    <a:pt x="4961814" y="511200"/>
                    <a:pt x="4996989" y="542645"/>
                  </a:cubicBezTo>
                  <a:cubicBezTo>
                    <a:pt x="5005516" y="550106"/>
                    <a:pt x="5012978" y="558100"/>
                    <a:pt x="5018840" y="567694"/>
                  </a:cubicBezTo>
                  <a:cubicBezTo>
                    <a:pt x="5018307" y="574622"/>
                    <a:pt x="5018307" y="582083"/>
                    <a:pt x="5018307" y="589012"/>
                  </a:cubicBezTo>
                  <a:cubicBezTo>
                    <a:pt x="4991127" y="619390"/>
                    <a:pt x="4963946" y="649769"/>
                    <a:pt x="4936232" y="679614"/>
                  </a:cubicBezTo>
                  <a:cubicBezTo>
                    <a:pt x="4918112" y="699333"/>
                    <a:pt x="4902123" y="700399"/>
                    <a:pt x="4882404" y="682812"/>
                  </a:cubicBezTo>
                  <a:cubicBezTo>
                    <a:pt x="4684144" y="503739"/>
                    <a:pt x="4486418" y="325199"/>
                    <a:pt x="4288690" y="146126"/>
                  </a:cubicBezTo>
                  <a:cubicBezTo>
                    <a:pt x="4268971" y="128005"/>
                    <a:pt x="4268438" y="112550"/>
                    <a:pt x="4286559" y="92297"/>
                  </a:cubicBezTo>
                  <a:cubicBezTo>
                    <a:pt x="4308943" y="67249"/>
                    <a:pt x="4331327" y="42733"/>
                    <a:pt x="4353711" y="18217"/>
                  </a:cubicBezTo>
                  <a:cubicBezTo>
                    <a:pt x="4364370" y="6492"/>
                    <a:pt x="4373031" y="496"/>
                    <a:pt x="4381958" y="29"/>
                  </a:cubicBezTo>
                  <a:close/>
                </a:path>
              </a:pathLst>
            </a:custGeom>
            <a:grpFill/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A1282716-5AE8-4098-A7A2-639A9DD5DB11}"/>
              </a:ext>
            </a:extLst>
          </p:cNvPr>
          <p:cNvSpPr txBox="1"/>
          <p:nvPr/>
        </p:nvSpPr>
        <p:spPr>
          <a:xfrm>
            <a:off x="865905" y="3875924"/>
            <a:ext cx="1260332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45</a:t>
            </a:r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C3DB4D-589C-4A92-AE34-4A11C9B866A2}"/>
              </a:ext>
            </a:extLst>
          </p:cNvPr>
          <p:cNvSpPr txBox="1"/>
          <p:nvPr/>
        </p:nvSpPr>
        <p:spPr>
          <a:xfrm>
            <a:off x="2160719" y="3791186"/>
            <a:ext cx="55831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15BC03-B58F-4DE7-8486-AD2C9D075B83}"/>
              </a:ext>
            </a:extLst>
          </p:cNvPr>
          <p:cNvSpPr txBox="1"/>
          <p:nvPr/>
        </p:nvSpPr>
        <p:spPr>
          <a:xfrm>
            <a:off x="865905" y="4734841"/>
            <a:ext cx="55608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change colors, photos and Text. Get a modern PowerPoint  Presentation that is beautifully designed.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0B4D25-4837-4058-9650-6EAAF353E62E}"/>
              </a:ext>
            </a:extLst>
          </p:cNvPr>
          <p:cNvSpPr txBox="1"/>
          <p:nvPr/>
        </p:nvSpPr>
        <p:spPr>
          <a:xfrm>
            <a:off x="865906" y="3478671"/>
            <a:ext cx="25140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Add Contents Title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DF21483-AC76-431C-93FE-6631E0E2F9B9}"/>
              </a:ext>
            </a:extLst>
          </p:cNvPr>
          <p:cNvSpPr/>
          <p:nvPr/>
        </p:nvSpPr>
        <p:spPr>
          <a:xfrm>
            <a:off x="1953738" y="2226505"/>
            <a:ext cx="31032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accent4"/>
                </a:solidFill>
              </a:rPr>
              <a:t>Coronavirus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677B1E-FD08-49E5-9058-12BDCA92A369}"/>
              </a:ext>
            </a:extLst>
          </p:cNvPr>
          <p:cNvSpPr/>
          <p:nvPr/>
        </p:nvSpPr>
        <p:spPr>
          <a:xfrm>
            <a:off x="1953738" y="2760998"/>
            <a:ext cx="43137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3200" b="1" dirty="0">
                <a:solidFill>
                  <a:schemeClr val="accent2"/>
                </a:solidFill>
                <a:cs typeface="Arial" pitchFamily="34" charset="0"/>
              </a:rPr>
              <a:t>Add Contents Title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EF13644-E10D-4F1E-B6DA-0535B8434898}"/>
              </a:ext>
            </a:extLst>
          </p:cNvPr>
          <p:cNvSpPr txBox="1"/>
          <p:nvPr/>
        </p:nvSpPr>
        <p:spPr>
          <a:xfrm>
            <a:off x="572757" y="553499"/>
            <a:ext cx="9783239" cy="1354217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We Create Quality Professional </a:t>
            </a:r>
          </a:p>
          <a:p>
            <a:r>
              <a:rPr lang="en-US" altLang="ko-KR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PPT Presentation</a:t>
            </a:r>
            <a:endParaRPr lang="ko-KR" altLang="en-US" sz="44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</a:endParaRPr>
          </a:p>
        </p:txBody>
      </p:sp>
      <p:sp>
        <p:nvSpPr>
          <p:cNvPr id="33" name="직사각형 2">
            <a:extLst>
              <a:ext uri="{FF2B5EF4-FFF2-40B4-BE49-F238E27FC236}">
                <a16:creationId xmlns:a16="http://schemas.microsoft.com/office/drawing/2014/main" id="{B6B3F8B4-6586-4E15-BDB6-1AADD6C29421}"/>
              </a:ext>
            </a:extLst>
          </p:cNvPr>
          <p:cNvSpPr/>
          <p:nvPr/>
        </p:nvSpPr>
        <p:spPr>
          <a:xfrm>
            <a:off x="8010409" y="5381171"/>
            <a:ext cx="42483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dirty="0">
                <a:solidFill>
                  <a:schemeClr val="accent1"/>
                </a:solidFill>
              </a:rPr>
              <a:t>2019-nCoV</a:t>
            </a:r>
            <a:endParaRPr lang="ko-KR" altLang="en-US" sz="5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2E4E90F-FF43-4026-9B9B-52DD1692CF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0645125"/>
              </p:ext>
            </p:extLst>
          </p:nvPr>
        </p:nvGraphicFramePr>
        <p:xfrm>
          <a:off x="940528" y="1785260"/>
          <a:ext cx="10328363" cy="4286334"/>
        </p:xfrm>
        <a:graphic>
          <a:graphicData uri="http://schemas.openxmlformats.org/drawingml/2006/table">
            <a:tbl>
              <a:tblPr firstRow="1" lastCol="1" bandRow="1" bandCol="1">
                <a:tableStyleId>{5C22544A-7EE6-4342-B048-85BDC9FD1C3A}</a:tableStyleId>
              </a:tblPr>
              <a:tblGrid>
                <a:gridCol w="28104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3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46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86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77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23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6525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8420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91005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64881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19708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TITLE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A TITLE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 TITLE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400" b="1" spc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 TITLE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087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Replaced with your own text. 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CEC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CE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CE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CE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algn="l"/>
                      <a:r>
                        <a:rPr lang="en-JM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PowerPiont Template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Replaced with your own text. 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CEC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CE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CE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CEC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algn="l"/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PowerPiont Template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Replaced with your own text. 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algn="l"/>
                      <a:r>
                        <a:rPr lang="en-JM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PowerPiont Template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algn="l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Replaced with your own text. 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3706">
                <a:tc>
                  <a:txBody>
                    <a:bodyPr/>
                    <a:lstStyle/>
                    <a:p>
                      <a:pPr algn="l"/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PowerPiont Template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9708">
                <a:tc>
                  <a:txBody>
                    <a:bodyPr/>
                    <a:lstStyle/>
                    <a:p>
                      <a:pPr algn="l"/>
                      <a:r>
                        <a:rPr lang="en-JM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b="1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endParaRPr lang="en-JM" altLang="ko-KR" sz="1200" b="1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baseline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2240">
                <a:tc rowSpan="3">
                  <a:txBody>
                    <a:bodyPr/>
                    <a:lstStyle/>
                    <a:p>
                      <a:pPr algn="l"/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30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30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30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3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3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3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3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3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3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80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b="1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  <a:endParaRPr lang="en-JM" altLang="ko-KR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1761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00" b="0" baseline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6DF7118-815B-4CC6-959A-98318A295839}"/>
              </a:ext>
            </a:extLst>
          </p:cNvPr>
          <p:cNvSpPr txBox="1">
            <a:spLocks/>
          </p:cNvSpPr>
          <p:nvPr/>
        </p:nvSpPr>
        <p:spPr>
          <a:xfrm>
            <a:off x="417514" y="263729"/>
            <a:ext cx="3901602" cy="223611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4400" b="1" dirty="0">
                <a:solidFill>
                  <a:schemeClr val="bg1"/>
                </a:solidFill>
              </a:rPr>
              <a:t>Professional </a:t>
            </a:r>
            <a:r>
              <a:rPr lang="en-US" altLang="ko-KR" sz="4400" b="1" dirty="0">
                <a:solidFill>
                  <a:schemeClr val="accent1"/>
                </a:solidFill>
              </a:rPr>
              <a:t>PowerPoint </a:t>
            </a:r>
            <a:r>
              <a:rPr lang="en-US" altLang="ko-KR" sz="4400" b="1" dirty="0">
                <a:solidFill>
                  <a:schemeClr val="bg1"/>
                </a:solidFill>
              </a:rPr>
              <a:t>Designed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F121D7-6C75-4954-B2D1-9BCBC2FF3E80}"/>
              </a:ext>
            </a:extLst>
          </p:cNvPr>
          <p:cNvSpPr txBox="1"/>
          <p:nvPr/>
        </p:nvSpPr>
        <p:spPr>
          <a:xfrm>
            <a:off x="8296298" y="6028144"/>
            <a:ext cx="3568439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1B8592-9C0A-4475-AB14-0927602ADE48}"/>
              </a:ext>
            </a:extLst>
          </p:cNvPr>
          <p:cNvSpPr txBox="1"/>
          <p:nvPr/>
        </p:nvSpPr>
        <p:spPr>
          <a:xfrm>
            <a:off x="7800975" y="4873981"/>
            <a:ext cx="4063762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36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r"/>
            <a:r>
              <a:rPr lang="en-US" altLang="ko-KR" sz="3600" dirty="0">
                <a:solidFill>
                  <a:schemeClr val="bg1"/>
                </a:solidFill>
                <a:cs typeface="Arial" pitchFamily="34" charset="0"/>
              </a:rPr>
              <a:t>DOLOR SIT AMET, </a:t>
            </a:r>
            <a:endParaRPr lang="ko-KR" altLang="en-US" sz="3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D942FD-B618-48F6-9F3C-3A320637F0B9}"/>
              </a:ext>
            </a:extLst>
          </p:cNvPr>
          <p:cNvSpPr txBox="1"/>
          <p:nvPr/>
        </p:nvSpPr>
        <p:spPr>
          <a:xfrm>
            <a:off x="417514" y="4058374"/>
            <a:ext cx="2911068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Easy to change colors, photos and Text. I hope and I believe that this Template will your Time, Money and Reputation. I hope and I believe that this Template will your Time, Money and Reputation. </a:t>
            </a:r>
          </a:p>
        </p:txBody>
      </p:sp>
      <p:sp>
        <p:nvSpPr>
          <p:cNvPr id="9" name="직사각형 2">
            <a:extLst>
              <a:ext uri="{FF2B5EF4-FFF2-40B4-BE49-F238E27FC236}">
                <a16:creationId xmlns:a16="http://schemas.microsoft.com/office/drawing/2014/main" id="{AC8806D2-F2DD-4556-B678-C85A5B64D363}"/>
              </a:ext>
            </a:extLst>
          </p:cNvPr>
          <p:cNvSpPr/>
          <p:nvPr/>
        </p:nvSpPr>
        <p:spPr>
          <a:xfrm rot="20700000">
            <a:off x="4162308" y="2997968"/>
            <a:ext cx="424838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</a:rPr>
              <a:t>2019-nCoV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4522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C1DEE7A-B8A1-489B-A486-9436E66A976F}"/>
              </a:ext>
            </a:extLst>
          </p:cNvPr>
          <p:cNvSpPr/>
          <p:nvPr/>
        </p:nvSpPr>
        <p:spPr>
          <a:xfrm>
            <a:off x="4182735" y="1823354"/>
            <a:ext cx="720000" cy="72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BF90F1F-14AF-46AA-B677-B4F6DC8F2F6A}"/>
              </a:ext>
            </a:extLst>
          </p:cNvPr>
          <p:cNvSpPr/>
          <p:nvPr/>
        </p:nvSpPr>
        <p:spPr>
          <a:xfrm>
            <a:off x="7289266" y="1823354"/>
            <a:ext cx="720000" cy="72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EF45A51-28E4-4671-828D-41DE821CB6C4}"/>
              </a:ext>
            </a:extLst>
          </p:cNvPr>
          <p:cNvSpPr/>
          <p:nvPr/>
        </p:nvSpPr>
        <p:spPr>
          <a:xfrm>
            <a:off x="7289266" y="5326673"/>
            <a:ext cx="720000" cy="72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1479CCE-8745-4AB6-A230-8A012AAEC976}"/>
              </a:ext>
            </a:extLst>
          </p:cNvPr>
          <p:cNvSpPr/>
          <p:nvPr/>
        </p:nvSpPr>
        <p:spPr>
          <a:xfrm>
            <a:off x="4182735" y="5326673"/>
            <a:ext cx="720000" cy="720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8DB7F472-78C5-44E8-97AC-329C9601C260}"/>
              </a:ext>
            </a:extLst>
          </p:cNvPr>
          <p:cNvSpPr/>
          <p:nvPr/>
        </p:nvSpPr>
        <p:spPr>
          <a:xfrm>
            <a:off x="4521349" y="2425083"/>
            <a:ext cx="1744932" cy="1278235"/>
          </a:xfrm>
          <a:custGeom>
            <a:avLst/>
            <a:gdLst/>
            <a:ahLst/>
            <a:cxnLst/>
            <a:rect l="l" t="t" r="r" b="b"/>
            <a:pathLst>
              <a:path w="1744932" h="1278235">
                <a:moveTo>
                  <a:pt x="1538433" y="0"/>
                </a:moveTo>
                <a:cubicBezTo>
                  <a:pt x="1608509" y="0"/>
                  <a:pt x="1677509" y="4603"/>
                  <a:pt x="1744932" y="15164"/>
                </a:cubicBezTo>
                <a:lnTo>
                  <a:pt x="1744932" y="665900"/>
                </a:lnTo>
                <a:lnTo>
                  <a:pt x="1250311" y="665900"/>
                </a:lnTo>
                <a:lnTo>
                  <a:pt x="1250311" y="1277878"/>
                </a:lnTo>
                <a:lnTo>
                  <a:pt x="638333" y="1277878"/>
                </a:lnTo>
                <a:lnTo>
                  <a:pt x="638333" y="1278235"/>
                </a:lnTo>
                <a:lnTo>
                  <a:pt x="0" y="1278235"/>
                </a:lnTo>
                <a:cubicBezTo>
                  <a:pt x="134049" y="550696"/>
                  <a:pt x="771930" y="0"/>
                  <a:pt x="1538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05837476-56F2-439E-BAD6-58C4A805C002}"/>
              </a:ext>
            </a:extLst>
          </p:cNvPr>
          <p:cNvSpPr/>
          <p:nvPr/>
        </p:nvSpPr>
        <p:spPr>
          <a:xfrm rot="5400000">
            <a:off x="6150326" y="2667957"/>
            <a:ext cx="1744932" cy="1278235"/>
          </a:xfrm>
          <a:custGeom>
            <a:avLst/>
            <a:gdLst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50311 w 1744932"/>
              <a:gd name="connsiteY3" fmla="*/ 665900 h 1278235"/>
              <a:gd name="connsiteX4" fmla="*/ 1250311 w 1744932"/>
              <a:gd name="connsiteY4" fmla="*/ 1277878 h 1278235"/>
              <a:gd name="connsiteX5" fmla="*/ 638333 w 1744932"/>
              <a:gd name="connsiteY5" fmla="*/ 1277878 h 1278235"/>
              <a:gd name="connsiteX6" fmla="*/ 0 w 1744932"/>
              <a:gd name="connsiteY6" fmla="*/ 1278235 h 1278235"/>
              <a:gd name="connsiteX7" fmla="*/ 1538433 w 1744932"/>
              <a:gd name="connsiteY7" fmla="*/ 0 h 1278235"/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50311 w 1744932"/>
              <a:gd name="connsiteY3" fmla="*/ 665900 h 1278235"/>
              <a:gd name="connsiteX4" fmla="*/ 1250311 w 1744932"/>
              <a:gd name="connsiteY4" fmla="*/ 1277878 h 1278235"/>
              <a:gd name="connsiteX5" fmla="*/ 0 w 1744932"/>
              <a:gd name="connsiteY5" fmla="*/ 1278235 h 1278235"/>
              <a:gd name="connsiteX6" fmla="*/ 1538433 w 1744932"/>
              <a:gd name="connsiteY6" fmla="*/ 0 h 1278235"/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50311 w 1744932"/>
              <a:gd name="connsiteY3" fmla="*/ 665900 h 1278235"/>
              <a:gd name="connsiteX4" fmla="*/ 1240788 w 1744932"/>
              <a:gd name="connsiteY4" fmla="*/ 1249303 h 1278235"/>
              <a:gd name="connsiteX5" fmla="*/ 0 w 1744932"/>
              <a:gd name="connsiteY5" fmla="*/ 1278235 h 1278235"/>
              <a:gd name="connsiteX6" fmla="*/ 1538433 w 1744932"/>
              <a:gd name="connsiteY6" fmla="*/ 0 h 1278235"/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50311 w 1744932"/>
              <a:gd name="connsiteY3" fmla="*/ 665900 h 1278235"/>
              <a:gd name="connsiteX4" fmla="*/ 1231265 w 1744932"/>
              <a:gd name="connsiteY4" fmla="*/ 1258828 h 1278235"/>
              <a:gd name="connsiteX5" fmla="*/ 0 w 1744932"/>
              <a:gd name="connsiteY5" fmla="*/ 1278235 h 1278235"/>
              <a:gd name="connsiteX6" fmla="*/ 1538433 w 1744932"/>
              <a:gd name="connsiteY6" fmla="*/ 0 h 127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4932" h="1278235">
                <a:moveTo>
                  <a:pt x="1538433" y="0"/>
                </a:moveTo>
                <a:cubicBezTo>
                  <a:pt x="1608509" y="0"/>
                  <a:pt x="1677509" y="4603"/>
                  <a:pt x="1744932" y="15164"/>
                </a:cubicBezTo>
                <a:lnTo>
                  <a:pt x="1744932" y="665900"/>
                </a:lnTo>
                <a:lnTo>
                  <a:pt x="1250311" y="665900"/>
                </a:lnTo>
                <a:lnTo>
                  <a:pt x="1231265" y="1258828"/>
                </a:lnTo>
                <a:lnTo>
                  <a:pt x="0" y="1278235"/>
                </a:lnTo>
                <a:cubicBezTo>
                  <a:pt x="134049" y="550696"/>
                  <a:pt x="771930" y="0"/>
                  <a:pt x="15384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A3DF6E44-4880-47EF-BADA-A891A8CED20B}"/>
              </a:ext>
            </a:extLst>
          </p:cNvPr>
          <p:cNvSpPr/>
          <p:nvPr/>
        </p:nvSpPr>
        <p:spPr>
          <a:xfrm rot="10800000">
            <a:off x="5878878" y="4294961"/>
            <a:ext cx="1744932" cy="1278235"/>
          </a:xfrm>
          <a:custGeom>
            <a:avLst/>
            <a:gdLst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50311 w 1744932"/>
              <a:gd name="connsiteY3" fmla="*/ 665900 h 1278235"/>
              <a:gd name="connsiteX4" fmla="*/ 1250311 w 1744932"/>
              <a:gd name="connsiteY4" fmla="*/ 1277878 h 1278235"/>
              <a:gd name="connsiteX5" fmla="*/ 638333 w 1744932"/>
              <a:gd name="connsiteY5" fmla="*/ 1277878 h 1278235"/>
              <a:gd name="connsiteX6" fmla="*/ 638333 w 1744932"/>
              <a:gd name="connsiteY6" fmla="*/ 1278235 h 1278235"/>
              <a:gd name="connsiteX7" fmla="*/ 0 w 1744932"/>
              <a:gd name="connsiteY7" fmla="*/ 1278235 h 1278235"/>
              <a:gd name="connsiteX8" fmla="*/ 1538433 w 1744932"/>
              <a:gd name="connsiteY8" fmla="*/ 0 h 1278235"/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50311 w 1744932"/>
              <a:gd name="connsiteY3" fmla="*/ 665900 h 1278235"/>
              <a:gd name="connsiteX4" fmla="*/ 1250311 w 1744932"/>
              <a:gd name="connsiteY4" fmla="*/ 1277878 h 1278235"/>
              <a:gd name="connsiteX5" fmla="*/ 638333 w 1744932"/>
              <a:gd name="connsiteY5" fmla="*/ 1277878 h 1278235"/>
              <a:gd name="connsiteX6" fmla="*/ 0 w 1744932"/>
              <a:gd name="connsiteY6" fmla="*/ 1278235 h 1278235"/>
              <a:gd name="connsiteX7" fmla="*/ 1538433 w 1744932"/>
              <a:gd name="connsiteY7" fmla="*/ 0 h 1278235"/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50311 w 1744932"/>
              <a:gd name="connsiteY3" fmla="*/ 665900 h 1278235"/>
              <a:gd name="connsiteX4" fmla="*/ 1250311 w 1744932"/>
              <a:gd name="connsiteY4" fmla="*/ 1277878 h 1278235"/>
              <a:gd name="connsiteX5" fmla="*/ 0 w 1744932"/>
              <a:gd name="connsiteY5" fmla="*/ 1278235 h 1278235"/>
              <a:gd name="connsiteX6" fmla="*/ 1538433 w 1744932"/>
              <a:gd name="connsiteY6" fmla="*/ 0 h 1278235"/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50311 w 1744932"/>
              <a:gd name="connsiteY3" fmla="*/ 665900 h 1278235"/>
              <a:gd name="connsiteX4" fmla="*/ 1221736 w 1744932"/>
              <a:gd name="connsiteY4" fmla="*/ 1249303 h 1278235"/>
              <a:gd name="connsiteX5" fmla="*/ 0 w 1744932"/>
              <a:gd name="connsiteY5" fmla="*/ 1278235 h 1278235"/>
              <a:gd name="connsiteX6" fmla="*/ 1538433 w 1744932"/>
              <a:gd name="connsiteY6" fmla="*/ 0 h 1278235"/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12211 w 1744932"/>
              <a:gd name="connsiteY3" fmla="*/ 684950 h 1278235"/>
              <a:gd name="connsiteX4" fmla="*/ 1221736 w 1744932"/>
              <a:gd name="connsiteY4" fmla="*/ 1249303 h 1278235"/>
              <a:gd name="connsiteX5" fmla="*/ 0 w 1744932"/>
              <a:gd name="connsiteY5" fmla="*/ 1278235 h 1278235"/>
              <a:gd name="connsiteX6" fmla="*/ 1538433 w 1744932"/>
              <a:gd name="connsiteY6" fmla="*/ 0 h 1278235"/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31261 w 1744932"/>
              <a:gd name="connsiteY3" fmla="*/ 665900 h 1278235"/>
              <a:gd name="connsiteX4" fmla="*/ 1221736 w 1744932"/>
              <a:gd name="connsiteY4" fmla="*/ 1249303 h 1278235"/>
              <a:gd name="connsiteX5" fmla="*/ 0 w 1744932"/>
              <a:gd name="connsiteY5" fmla="*/ 1278235 h 1278235"/>
              <a:gd name="connsiteX6" fmla="*/ 1538433 w 1744932"/>
              <a:gd name="connsiteY6" fmla="*/ 0 h 1278235"/>
              <a:gd name="connsiteX0" fmla="*/ 1538433 w 1744932"/>
              <a:gd name="connsiteY0" fmla="*/ 0 h 1278235"/>
              <a:gd name="connsiteX1" fmla="*/ 1744932 w 1744932"/>
              <a:gd name="connsiteY1" fmla="*/ 15164 h 1278235"/>
              <a:gd name="connsiteX2" fmla="*/ 1744932 w 1744932"/>
              <a:gd name="connsiteY2" fmla="*/ 665900 h 1278235"/>
              <a:gd name="connsiteX3" fmla="*/ 1231261 w 1744932"/>
              <a:gd name="connsiteY3" fmla="*/ 665900 h 1278235"/>
              <a:gd name="connsiteX4" fmla="*/ 1212211 w 1744932"/>
              <a:gd name="connsiteY4" fmla="*/ 1277878 h 1278235"/>
              <a:gd name="connsiteX5" fmla="*/ 0 w 1744932"/>
              <a:gd name="connsiteY5" fmla="*/ 1278235 h 1278235"/>
              <a:gd name="connsiteX6" fmla="*/ 1538433 w 1744932"/>
              <a:gd name="connsiteY6" fmla="*/ 0 h 12782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44932" h="1278235">
                <a:moveTo>
                  <a:pt x="1538433" y="0"/>
                </a:moveTo>
                <a:cubicBezTo>
                  <a:pt x="1608509" y="0"/>
                  <a:pt x="1677509" y="4603"/>
                  <a:pt x="1744932" y="15164"/>
                </a:cubicBezTo>
                <a:lnTo>
                  <a:pt x="1744932" y="665900"/>
                </a:lnTo>
                <a:lnTo>
                  <a:pt x="1231261" y="665900"/>
                </a:lnTo>
                <a:lnTo>
                  <a:pt x="1212211" y="1277878"/>
                </a:lnTo>
                <a:lnTo>
                  <a:pt x="0" y="1278235"/>
                </a:lnTo>
                <a:cubicBezTo>
                  <a:pt x="134049" y="550696"/>
                  <a:pt x="771930" y="0"/>
                  <a:pt x="15384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B29B8BE2-D355-488A-91B7-2FF9EB02B8C6}"/>
              </a:ext>
            </a:extLst>
          </p:cNvPr>
          <p:cNvSpPr/>
          <p:nvPr/>
        </p:nvSpPr>
        <p:spPr>
          <a:xfrm rot="16200000">
            <a:off x="4268951" y="4042563"/>
            <a:ext cx="1744932" cy="1278235"/>
          </a:xfrm>
          <a:custGeom>
            <a:avLst/>
            <a:gdLst/>
            <a:ahLst/>
            <a:cxnLst/>
            <a:rect l="l" t="t" r="r" b="b"/>
            <a:pathLst>
              <a:path w="1744932" h="1278235">
                <a:moveTo>
                  <a:pt x="1538433" y="0"/>
                </a:moveTo>
                <a:cubicBezTo>
                  <a:pt x="1608509" y="0"/>
                  <a:pt x="1677509" y="4603"/>
                  <a:pt x="1744932" y="15164"/>
                </a:cubicBezTo>
                <a:lnTo>
                  <a:pt x="1744932" y="665900"/>
                </a:lnTo>
                <a:lnTo>
                  <a:pt x="1250311" y="665900"/>
                </a:lnTo>
                <a:lnTo>
                  <a:pt x="1250311" y="1277878"/>
                </a:lnTo>
                <a:lnTo>
                  <a:pt x="638333" y="1277878"/>
                </a:lnTo>
                <a:lnTo>
                  <a:pt x="638333" y="1278235"/>
                </a:lnTo>
                <a:lnTo>
                  <a:pt x="0" y="1278235"/>
                </a:lnTo>
                <a:cubicBezTo>
                  <a:pt x="134049" y="550696"/>
                  <a:pt x="771930" y="0"/>
                  <a:pt x="1538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22">
            <a:extLst>
              <a:ext uri="{FF2B5EF4-FFF2-40B4-BE49-F238E27FC236}">
                <a16:creationId xmlns:a16="http://schemas.microsoft.com/office/drawing/2014/main" id="{BC08E1A9-4988-4C54-A243-5E6F6B27E23A}"/>
              </a:ext>
            </a:extLst>
          </p:cNvPr>
          <p:cNvSpPr/>
          <p:nvPr/>
        </p:nvSpPr>
        <p:spPr>
          <a:xfrm rot="5400000">
            <a:off x="5267909" y="3169543"/>
            <a:ext cx="1656185" cy="1656184"/>
          </a:xfrm>
          <a:custGeom>
            <a:avLst/>
            <a:gdLst/>
            <a:ahLst/>
            <a:cxnLst/>
            <a:rect l="l" t="t" r="r" b="b"/>
            <a:pathLst>
              <a:path w="1656185" h="1656184">
                <a:moveTo>
                  <a:pt x="0" y="1064265"/>
                </a:moveTo>
                <a:lnTo>
                  <a:pt x="0" y="597568"/>
                </a:lnTo>
                <a:lnTo>
                  <a:pt x="585219" y="597568"/>
                </a:lnTo>
                <a:lnTo>
                  <a:pt x="585219" y="0"/>
                </a:lnTo>
                <a:lnTo>
                  <a:pt x="1051916" y="0"/>
                </a:lnTo>
                <a:lnTo>
                  <a:pt x="1051916" y="597568"/>
                </a:lnTo>
                <a:lnTo>
                  <a:pt x="1656185" y="597568"/>
                </a:lnTo>
                <a:lnTo>
                  <a:pt x="1656185" y="1064265"/>
                </a:lnTo>
                <a:lnTo>
                  <a:pt x="1051916" y="1064265"/>
                </a:lnTo>
                <a:lnTo>
                  <a:pt x="1051916" y="1656184"/>
                </a:lnTo>
                <a:lnTo>
                  <a:pt x="585219" y="1656184"/>
                </a:lnTo>
                <a:lnTo>
                  <a:pt x="585219" y="1064265"/>
                </a:lnTo>
                <a:close/>
              </a:path>
            </a:pathLst>
          </a:cu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E35DB3E-B9B4-4276-BEBE-CF22BD943C09}"/>
              </a:ext>
            </a:extLst>
          </p:cNvPr>
          <p:cNvGrpSpPr/>
          <p:nvPr/>
        </p:nvGrpSpPr>
        <p:grpSpPr>
          <a:xfrm>
            <a:off x="830095" y="1751192"/>
            <a:ext cx="3255693" cy="1041157"/>
            <a:chOff x="-475010" y="1129566"/>
            <a:chExt cx="3859356" cy="104115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5B15CA4-904B-4DD4-8A5F-4CB4D8D15098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F31236-7892-4DD7-A55C-25171A08785C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51B37A-A823-4093-A72A-DAD5249B6721}"/>
              </a:ext>
            </a:extLst>
          </p:cNvPr>
          <p:cNvGrpSpPr/>
          <p:nvPr/>
        </p:nvGrpSpPr>
        <p:grpSpPr>
          <a:xfrm>
            <a:off x="830095" y="5073775"/>
            <a:ext cx="3255693" cy="1041157"/>
            <a:chOff x="-475010" y="1129566"/>
            <a:chExt cx="3859356" cy="104115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3DE150C-78FC-4231-8AEF-679EF4BCBDFA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6F3030F-2045-447F-A8E1-A54230A3DAEA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2E765CA-0EB9-4169-A75B-100FDA499522}"/>
              </a:ext>
            </a:extLst>
          </p:cNvPr>
          <p:cNvGrpSpPr/>
          <p:nvPr/>
        </p:nvGrpSpPr>
        <p:grpSpPr>
          <a:xfrm>
            <a:off x="8106214" y="1751192"/>
            <a:ext cx="3255692" cy="1041157"/>
            <a:chOff x="-475010" y="1129566"/>
            <a:chExt cx="3859356" cy="1041157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4B29D8B-075D-4E45-87E9-B246A6A5A210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E46B38D-FA61-402B-B278-BE4DD2CC481E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EAFC87D-CE35-4250-B9DB-3D0A7933D63C}"/>
              </a:ext>
            </a:extLst>
          </p:cNvPr>
          <p:cNvGrpSpPr/>
          <p:nvPr/>
        </p:nvGrpSpPr>
        <p:grpSpPr>
          <a:xfrm>
            <a:off x="8106214" y="5073775"/>
            <a:ext cx="3255692" cy="1041157"/>
            <a:chOff x="-475010" y="1129566"/>
            <a:chExt cx="3859356" cy="1041157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FFC8AFF-8B92-4968-8FC2-FFE14E2EEC31}"/>
                </a:ext>
              </a:extLst>
            </p:cNvPr>
            <p:cNvSpPr txBox="1"/>
            <p:nvPr/>
          </p:nvSpPr>
          <p:spPr>
            <a:xfrm>
              <a:off x="-475010" y="1129566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6E10C42-C56D-43D9-97E7-68018E01C2F4}"/>
                </a:ext>
              </a:extLst>
            </p:cNvPr>
            <p:cNvSpPr txBox="1"/>
            <p:nvPr/>
          </p:nvSpPr>
          <p:spPr>
            <a:xfrm>
              <a:off x="-460977" y="1339726"/>
              <a:ext cx="384532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</a:p>
          </p:txBody>
        </p:sp>
      </p:grpSp>
      <p:sp>
        <p:nvSpPr>
          <p:cNvPr id="24" name="Rounded Rectangle 25">
            <a:extLst>
              <a:ext uri="{FF2B5EF4-FFF2-40B4-BE49-F238E27FC236}">
                <a16:creationId xmlns:a16="http://schemas.microsoft.com/office/drawing/2014/main" id="{77E82416-DD8A-41A9-A61D-44FAE20B9D8B}"/>
              </a:ext>
            </a:extLst>
          </p:cNvPr>
          <p:cNvSpPr/>
          <p:nvPr/>
        </p:nvSpPr>
        <p:spPr>
          <a:xfrm>
            <a:off x="4372849" y="5536832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5" name="Chord 32">
            <a:extLst>
              <a:ext uri="{FF2B5EF4-FFF2-40B4-BE49-F238E27FC236}">
                <a16:creationId xmlns:a16="http://schemas.microsoft.com/office/drawing/2014/main" id="{BA7FD4AD-3CDC-46A4-92DA-77612A5678CB}"/>
              </a:ext>
            </a:extLst>
          </p:cNvPr>
          <p:cNvSpPr/>
          <p:nvPr/>
        </p:nvSpPr>
        <p:spPr>
          <a:xfrm>
            <a:off x="4372849" y="2005930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6" name="Rounded Rectangle 40">
            <a:extLst>
              <a:ext uri="{FF2B5EF4-FFF2-40B4-BE49-F238E27FC236}">
                <a16:creationId xmlns:a16="http://schemas.microsoft.com/office/drawing/2014/main" id="{AD445E0C-7154-4F28-A4B4-2FBDECEE5D70}"/>
              </a:ext>
            </a:extLst>
          </p:cNvPr>
          <p:cNvSpPr/>
          <p:nvPr/>
        </p:nvSpPr>
        <p:spPr>
          <a:xfrm rot="2942052">
            <a:off x="7504745" y="5552879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7" name="Rounded Rectangle 17">
            <a:extLst>
              <a:ext uri="{FF2B5EF4-FFF2-40B4-BE49-F238E27FC236}">
                <a16:creationId xmlns:a16="http://schemas.microsoft.com/office/drawing/2014/main" id="{40DFA9B7-91B9-4282-9C1A-E13CFAB452CF}"/>
              </a:ext>
            </a:extLst>
          </p:cNvPr>
          <p:cNvSpPr>
            <a:spLocks noChangeAspect="1"/>
          </p:cNvSpPr>
          <p:nvPr/>
        </p:nvSpPr>
        <p:spPr>
          <a:xfrm>
            <a:off x="7544682" y="1994562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28" name="Graphic 101">
            <a:extLst>
              <a:ext uri="{FF2B5EF4-FFF2-40B4-BE49-F238E27FC236}">
                <a16:creationId xmlns:a16="http://schemas.microsoft.com/office/drawing/2014/main" id="{58BB7979-ABDC-4F33-B8CB-F8828A126A6E}"/>
              </a:ext>
            </a:extLst>
          </p:cNvPr>
          <p:cNvGrpSpPr/>
          <p:nvPr/>
        </p:nvGrpSpPr>
        <p:grpSpPr>
          <a:xfrm>
            <a:off x="5871293" y="3713117"/>
            <a:ext cx="512381" cy="509955"/>
            <a:chOff x="6590183" y="440651"/>
            <a:chExt cx="3299274" cy="3283656"/>
          </a:xfrm>
          <a:solidFill>
            <a:schemeClr val="accent5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B409A7E-32AF-49C6-9DF6-C73A607171C5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F64EB2E-769B-44E8-9109-1457979B6C70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ECCD4FFE-AB5C-4AD3-982D-67CC7B3CF016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992AAED-A86E-4E0D-908A-8E2D1CFE6F26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AB2CA6F-1646-40E0-9A20-020E2B754E64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6357A3A-C7B2-4DED-B86B-EDACA0829165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FD5EA76-9ECF-4DE1-921E-8B2EDE7208DD}"/>
              </a:ext>
            </a:extLst>
          </p:cNvPr>
          <p:cNvGrpSpPr/>
          <p:nvPr/>
        </p:nvGrpSpPr>
        <p:grpSpPr>
          <a:xfrm>
            <a:off x="7298788" y="1982922"/>
            <a:ext cx="4074804" cy="4074977"/>
            <a:chOff x="2198418" y="249373"/>
            <a:chExt cx="1840924" cy="184100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9966AC9-D3DB-4BDC-8935-41BACF0FAB6C}"/>
                </a:ext>
              </a:extLst>
            </p:cNvPr>
            <p:cNvSpPr/>
            <p:nvPr/>
          </p:nvSpPr>
          <p:spPr>
            <a:xfrm>
              <a:off x="2198418" y="249373"/>
              <a:ext cx="1840924" cy="1841002"/>
            </a:xfrm>
            <a:custGeom>
              <a:avLst/>
              <a:gdLst>
                <a:gd name="connsiteX0" fmla="*/ 2843970 w 2843970"/>
                <a:gd name="connsiteY0" fmla="*/ 1474600 h 2844090"/>
                <a:gd name="connsiteX1" fmla="*/ 2839763 w 2843970"/>
                <a:gd name="connsiteY1" fmla="*/ 1521932 h 2844090"/>
                <a:gd name="connsiteX2" fmla="*/ 2762979 w 2843970"/>
                <a:gd name="connsiteY2" fmla="*/ 1892705 h 2844090"/>
                <a:gd name="connsiteX3" fmla="*/ 2561026 w 2843970"/>
                <a:gd name="connsiteY3" fmla="*/ 2270314 h 2844090"/>
                <a:gd name="connsiteX4" fmla="*/ 2169217 w 2843970"/>
                <a:gd name="connsiteY4" fmla="*/ 2630042 h 2844090"/>
                <a:gd name="connsiteX5" fmla="*/ 1776882 w 2843970"/>
                <a:gd name="connsiteY5" fmla="*/ 2798336 h 2844090"/>
                <a:gd name="connsiteX6" fmla="*/ 1573352 w 2843970"/>
                <a:gd name="connsiteY6" fmla="*/ 2835150 h 2844090"/>
                <a:gd name="connsiteX7" fmla="*/ 1486049 w 2843970"/>
                <a:gd name="connsiteY7" fmla="*/ 2841988 h 2844090"/>
                <a:gd name="connsiteX8" fmla="*/ 1473953 w 2843970"/>
                <a:gd name="connsiteY8" fmla="*/ 2844091 h 2844090"/>
                <a:gd name="connsiteX9" fmla="*/ 1367192 w 2843970"/>
                <a:gd name="connsiteY9" fmla="*/ 2844091 h 2844090"/>
                <a:gd name="connsiteX10" fmla="*/ 1319859 w 2843970"/>
                <a:gd name="connsiteY10" fmla="*/ 2839884 h 2844090"/>
                <a:gd name="connsiteX11" fmla="*/ 948035 w 2843970"/>
                <a:gd name="connsiteY11" fmla="*/ 2762574 h 2844090"/>
                <a:gd name="connsiteX12" fmla="*/ 489434 w 2843970"/>
                <a:gd name="connsiteY12" fmla="*/ 2494881 h 2844090"/>
                <a:gd name="connsiteX13" fmla="*/ 131284 w 2843970"/>
                <a:gd name="connsiteY13" fmla="*/ 2021029 h 2844090"/>
                <a:gd name="connsiteX14" fmla="*/ 26100 w 2843970"/>
                <a:gd name="connsiteY14" fmla="*/ 1699167 h 2844090"/>
                <a:gd name="connsiteX15" fmla="*/ 3485 w 2843970"/>
                <a:gd name="connsiteY15" fmla="*/ 1522458 h 2844090"/>
                <a:gd name="connsiteX16" fmla="*/ 1382 w 2843970"/>
                <a:gd name="connsiteY16" fmla="*/ 1338387 h 2844090"/>
                <a:gd name="connsiteX17" fmla="*/ 32937 w 2843970"/>
                <a:gd name="connsiteY17" fmla="*/ 1112768 h 2844090"/>
                <a:gd name="connsiteX18" fmla="*/ 280119 w 2843970"/>
                <a:gd name="connsiteY18" fmla="*/ 574228 h 2844090"/>
                <a:gd name="connsiteX19" fmla="*/ 820237 w 2843970"/>
                <a:gd name="connsiteY19" fmla="*/ 132456 h 2844090"/>
                <a:gd name="connsiteX20" fmla="*/ 1144202 w 2843970"/>
                <a:gd name="connsiteY20" fmla="*/ 26221 h 2844090"/>
                <a:gd name="connsiteX21" fmla="*/ 1321963 w 2843970"/>
                <a:gd name="connsiteY21" fmla="*/ 3606 h 2844090"/>
                <a:gd name="connsiteX22" fmla="*/ 1504982 w 2843970"/>
                <a:gd name="connsiteY22" fmla="*/ 2029 h 2844090"/>
                <a:gd name="connsiteX23" fmla="*/ 1894162 w 2843970"/>
                <a:gd name="connsiteY23" fmla="*/ 80390 h 2844090"/>
                <a:gd name="connsiteX24" fmla="*/ 2352237 w 2843970"/>
                <a:gd name="connsiteY24" fmla="*/ 347557 h 2844090"/>
                <a:gd name="connsiteX25" fmla="*/ 2709861 w 2843970"/>
                <a:gd name="connsiteY25" fmla="*/ 820357 h 2844090"/>
                <a:gd name="connsiteX26" fmla="*/ 2816097 w 2843970"/>
                <a:gd name="connsiteY26" fmla="*/ 1144323 h 2844090"/>
                <a:gd name="connsiteX27" fmla="*/ 2839763 w 2843970"/>
                <a:gd name="connsiteY27" fmla="*/ 1321032 h 2844090"/>
                <a:gd name="connsiteX28" fmla="*/ 2843970 w 2843970"/>
                <a:gd name="connsiteY28" fmla="*/ 1368364 h 2844090"/>
                <a:gd name="connsiteX29" fmla="*/ 2843970 w 2843970"/>
                <a:gd name="connsiteY29" fmla="*/ 1474600 h 2844090"/>
                <a:gd name="connsiteX30" fmla="*/ 2830822 w 2843970"/>
                <a:gd name="connsiteY30" fmla="*/ 1421482 h 2844090"/>
                <a:gd name="connsiteX31" fmla="*/ 1421887 w 2843970"/>
                <a:gd name="connsiteY31" fmla="*/ 12021 h 2844090"/>
                <a:gd name="connsiteX32" fmla="*/ 11900 w 2843970"/>
                <a:gd name="connsiteY32" fmla="*/ 1420430 h 2844090"/>
                <a:gd name="connsiteX33" fmla="*/ 1421361 w 2843970"/>
                <a:gd name="connsiteY33" fmla="*/ 2830943 h 2844090"/>
                <a:gd name="connsiteX34" fmla="*/ 2830822 w 2843970"/>
                <a:gd name="connsiteY34" fmla="*/ 1421482 h 284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843970" h="2844090">
                  <a:moveTo>
                    <a:pt x="2843970" y="1474600"/>
                  </a:moveTo>
                  <a:cubicBezTo>
                    <a:pt x="2842393" y="1490377"/>
                    <a:pt x="2840815" y="1506155"/>
                    <a:pt x="2839763" y="1521932"/>
                  </a:cubicBezTo>
                  <a:cubicBezTo>
                    <a:pt x="2831348" y="1649205"/>
                    <a:pt x="2805578" y="1772270"/>
                    <a:pt x="2762979" y="1892705"/>
                  </a:cubicBezTo>
                  <a:cubicBezTo>
                    <a:pt x="2715120" y="2028918"/>
                    <a:pt x="2647803" y="2154612"/>
                    <a:pt x="2561026" y="2270314"/>
                  </a:cubicBezTo>
                  <a:cubicBezTo>
                    <a:pt x="2452687" y="2414942"/>
                    <a:pt x="2322259" y="2534851"/>
                    <a:pt x="2169217" y="2630042"/>
                  </a:cubicBezTo>
                  <a:cubicBezTo>
                    <a:pt x="2047204" y="2706300"/>
                    <a:pt x="1916250" y="2762048"/>
                    <a:pt x="1776882" y="2798336"/>
                  </a:cubicBezTo>
                  <a:cubicBezTo>
                    <a:pt x="1710090" y="2815692"/>
                    <a:pt x="1642247" y="2828840"/>
                    <a:pt x="1573352" y="2835150"/>
                  </a:cubicBezTo>
                  <a:cubicBezTo>
                    <a:pt x="1544426" y="2837780"/>
                    <a:pt x="1514975" y="2839358"/>
                    <a:pt x="1486049" y="2841988"/>
                  </a:cubicBezTo>
                  <a:cubicBezTo>
                    <a:pt x="1481842" y="2842513"/>
                    <a:pt x="1478160" y="2843039"/>
                    <a:pt x="1473953" y="2844091"/>
                  </a:cubicBezTo>
                  <a:cubicBezTo>
                    <a:pt x="1438191" y="2844091"/>
                    <a:pt x="1402954" y="2844091"/>
                    <a:pt x="1367192" y="2844091"/>
                  </a:cubicBezTo>
                  <a:cubicBezTo>
                    <a:pt x="1351414" y="2842513"/>
                    <a:pt x="1335637" y="2840936"/>
                    <a:pt x="1319859" y="2839884"/>
                  </a:cubicBezTo>
                  <a:cubicBezTo>
                    <a:pt x="1192587" y="2831469"/>
                    <a:pt x="1068470" y="2805173"/>
                    <a:pt x="948035" y="2762574"/>
                  </a:cubicBezTo>
                  <a:cubicBezTo>
                    <a:pt x="778163" y="2702619"/>
                    <a:pt x="625121" y="2613213"/>
                    <a:pt x="489434" y="2494881"/>
                  </a:cubicBezTo>
                  <a:cubicBezTo>
                    <a:pt x="336918" y="2362350"/>
                    <a:pt x="217534" y="2204049"/>
                    <a:pt x="131284" y="2021029"/>
                  </a:cubicBezTo>
                  <a:cubicBezTo>
                    <a:pt x="82899" y="1917949"/>
                    <a:pt x="46611" y="1810662"/>
                    <a:pt x="26100" y="1699167"/>
                  </a:cubicBezTo>
                  <a:cubicBezTo>
                    <a:pt x="16108" y="1640790"/>
                    <a:pt x="7693" y="1581887"/>
                    <a:pt x="3485" y="1522458"/>
                  </a:cubicBezTo>
                  <a:cubicBezTo>
                    <a:pt x="-722" y="1461452"/>
                    <a:pt x="-722" y="1399394"/>
                    <a:pt x="1382" y="1338387"/>
                  </a:cubicBezTo>
                  <a:cubicBezTo>
                    <a:pt x="4537" y="1262129"/>
                    <a:pt x="16108" y="1186923"/>
                    <a:pt x="32937" y="1112768"/>
                  </a:cubicBezTo>
                  <a:cubicBezTo>
                    <a:pt x="77114" y="915549"/>
                    <a:pt x="159683" y="736211"/>
                    <a:pt x="280119" y="574228"/>
                  </a:cubicBezTo>
                  <a:cubicBezTo>
                    <a:pt x="423168" y="382267"/>
                    <a:pt x="603558" y="235010"/>
                    <a:pt x="820237" y="132456"/>
                  </a:cubicBezTo>
                  <a:cubicBezTo>
                    <a:pt x="923843" y="83546"/>
                    <a:pt x="1031656" y="47258"/>
                    <a:pt x="1144202" y="26221"/>
                  </a:cubicBezTo>
                  <a:cubicBezTo>
                    <a:pt x="1203105" y="15702"/>
                    <a:pt x="1262534" y="7814"/>
                    <a:pt x="1321963" y="3606"/>
                  </a:cubicBezTo>
                  <a:cubicBezTo>
                    <a:pt x="1382969" y="-601"/>
                    <a:pt x="1443976" y="-1127"/>
                    <a:pt x="1504982" y="2029"/>
                  </a:cubicBezTo>
                  <a:cubicBezTo>
                    <a:pt x="1638566" y="8340"/>
                    <a:pt x="1768467" y="35687"/>
                    <a:pt x="1894162" y="80390"/>
                  </a:cubicBezTo>
                  <a:cubicBezTo>
                    <a:pt x="2063507" y="140345"/>
                    <a:pt x="2216550" y="229751"/>
                    <a:pt x="2352237" y="347557"/>
                  </a:cubicBezTo>
                  <a:cubicBezTo>
                    <a:pt x="2504753" y="480088"/>
                    <a:pt x="2624136" y="637864"/>
                    <a:pt x="2709861" y="820357"/>
                  </a:cubicBezTo>
                  <a:cubicBezTo>
                    <a:pt x="2758772" y="923963"/>
                    <a:pt x="2795060" y="1031777"/>
                    <a:pt x="2816097" y="1144323"/>
                  </a:cubicBezTo>
                  <a:cubicBezTo>
                    <a:pt x="2827141" y="1202700"/>
                    <a:pt x="2832400" y="1262129"/>
                    <a:pt x="2839763" y="1321032"/>
                  </a:cubicBezTo>
                  <a:cubicBezTo>
                    <a:pt x="2841867" y="1336809"/>
                    <a:pt x="2842393" y="1352587"/>
                    <a:pt x="2843970" y="1368364"/>
                  </a:cubicBezTo>
                  <a:cubicBezTo>
                    <a:pt x="2843970" y="1403601"/>
                    <a:pt x="2843970" y="1439363"/>
                    <a:pt x="2843970" y="1474600"/>
                  </a:cubicBezTo>
                  <a:close/>
                  <a:moveTo>
                    <a:pt x="2830822" y="1421482"/>
                  </a:moveTo>
                  <a:cubicBezTo>
                    <a:pt x="2831348" y="645753"/>
                    <a:pt x="2198669" y="13073"/>
                    <a:pt x="1421887" y="12021"/>
                  </a:cubicBezTo>
                  <a:cubicBezTo>
                    <a:pt x="646158" y="11495"/>
                    <a:pt x="13478" y="643123"/>
                    <a:pt x="11900" y="1420430"/>
                  </a:cubicBezTo>
                  <a:cubicBezTo>
                    <a:pt x="10848" y="2196160"/>
                    <a:pt x="644580" y="2830417"/>
                    <a:pt x="1421361" y="2830943"/>
                  </a:cubicBezTo>
                  <a:cubicBezTo>
                    <a:pt x="2197617" y="2830943"/>
                    <a:pt x="2830296" y="2198263"/>
                    <a:pt x="2830822" y="1421482"/>
                  </a:cubicBezTo>
                  <a:close/>
                </a:path>
              </a:pathLst>
            </a:custGeom>
            <a:solidFill>
              <a:schemeClr val="accent4"/>
            </a:solidFill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2EB0C98C-D92F-48A7-BC09-417E18D8DE82}"/>
                </a:ext>
              </a:extLst>
            </p:cNvPr>
            <p:cNvSpPr/>
            <p:nvPr/>
          </p:nvSpPr>
          <p:spPr>
            <a:xfrm>
              <a:off x="2232817" y="284419"/>
              <a:ext cx="1771123" cy="1769190"/>
            </a:xfrm>
            <a:custGeom>
              <a:avLst/>
              <a:gdLst>
                <a:gd name="connsiteX0" fmla="*/ 1297922 w 1771123"/>
                <a:gd name="connsiteY0" fmla="*/ 1358629 h 1769190"/>
                <a:gd name="connsiteX1" fmla="*/ 1303709 w 1771123"/>
                <a:gd name="connsiteY1" fmla="*/ 1358629 h 1769190"/>
                <a:gd name="connsiteX2" fmla="*/ 1304049 w 1771123"/>
                <a:gd name="connsiteY2" fmla="*/ 1366118 h 1769190"/>
                <a:gd name="connsiteX3" fmla="*/ 1304049 w 1771123"/>
                <a:gd name="connsiteY3" fmla="*/ 1656166 h 1769190"/>
                <a:gd name="connsiteX4" fmla="*/ 1296560 w 1771123"/>
                <a:gd name="connsiteY4" fmla="*/ 1668081 h 1769190"/>
                <a:gd name="connsiteX5" fmla="*/ 1059279 w 1771123"/>
                <a:gd name="connsiteY5" fmla="*/ 1752508 h 1769190"/>
                <a:gd name="connsiteX6" fmla="*/ 957831 w 1771123"/>
                <a:gd name="connsiteY6" fmla="*/ 1766125 h 1769190"/>
                <a:gd name="connsiteX7" fmla="*/ 844468 w 1771123"/>
                <a:gd name="connsiteY7" fmla="*/ 1769190 h 1769190"/>
                <a:gd name="connsiteX8" fmla="*/ 830850 w 1771123"/>
                <a:gd name="connsiteY8" fmla="*/ 1767828 h 1769190"/>
                <a:gd name="connsiteX9" fmla="*/ 830850 w 1771123"/>
                <a:gd name="connsiteY9" fmla="*/ 1760679 h 1769190"/>
                <a:gd name="connsiteX10" fmla="*/ 830850 w 1771123"/>
                <a:gd name="connsiteY10" fmla="*/ 1399481 h 1769190"/>
                <a:gd name="connsiteX11" fmla="*/ 840723 w 1771123"/>
                <a:gd name="connsiteY11" fmla="*/ 1388928 h 1769190"/>
                <a:gd name="connsiteX12" fmla="*/ 957491 w 1771123"/>
                <a:gd name="connsiteY12" fmla="*/ 1380757 h 1769190"/>
                <a:gd name="connsiteX13" fmla="*/ 1024896 w 1771123"/>
                <a:gd name="connsiteY13" fmla="*/ 1375991 h 1769190"/>
                <a:gd name="connsiteX14" fmla="*/ 1131451 w 1771123"/>
                <a:gd name="connsiteY14" fmla="*/ 1367821 h 1769190"/>
                <a:gd name="connsiteX15" fmla="*/ 1197494 w 1771123"/>
                <a:gd name="connsiteY15" fmla="*/ 1363395 h 1769190"/>
                <a:gd name="connsiteX16" fmla="*/ 1297922 w 1771123"/>
                <a:gd name="connsiteY16" fmla="*/ 1358629 h 1769190"/>
                <a:gd name="connsiteX17" fmla="*/ 700464 w 1771123"/>
                <a:gd name="connsiteY17" fmla="*/ 668917 h 1769190"/>
                <a:gd name="connsiteX18" fmla="*/ 483950 w 1771123"/>
                <a:gd name="connsiteY18" fmla="*/ 669257 h 1769190"/>
                <a:gd name="connsiteX19" fmla="*/ 474419 w 1771123"/>
                <a:gd name="connsiteY19" fmla="*/ 669938 h 1769190"/>
                <a:gd name="connsiteX20" fmla="*/ 481567 w 1771123"/>
                <a:gd name="connsiteY20" fmla="*/ 692406 h 1769190"/>
                <a:gd name="connsiteX21" fmla="*/ 491780 w 1771123"/>
                <a:gd name="connsiteY21" fmla="*/ 699896 h 1769190"/>
                <a:gd name="connsiteX22" fmla="*/ 551356 w 1771123"/>
                <a:gd name="connsiteY22" fmla="*/ 700917 h 1769190"/>
                <a:gd name="connsiteX23" fmla="*/ 560207 w 1771123"/>
                <a:gd name="connsiteY23" fmla="*/ 707385 h 1769190"/>
                <a:gd name="connsiteX24" fmla="*/ 570080 w 1771123"/>
                <a:gd name="connsiteY24" fmla="*/ 734960 h 1769190"/>
                <a:gd name="connsiteX25" fmla="*/ 632038 w 1771123"/>
                <a:gd name="connsiteY25" fmla="*/ 782961 h 1769190"/>
                <a:gd name="connsiteX26" fmla="*/ 705911 w 1771123"/>
                <a:gd name="connsiteY26" fmla="*/ 731556 h 1769190"/>
                <a:gd name="connsiteX27" fmla="*/ 708975 w 1771123"/>
                <a:gd name="connsiteY27" fmla="*/ 677087 h 1769190"/>
                <a:gd name="connsiteX28" fmla="*/ 700464 w 1771123"/>
                <a:gd name="connsiteY28" fmla="*/ 668917 h 1769190"/>
                <a:gd name="connsiteX29" fmla="*/ 1431370 w 1771123"/>
                <a:gd name="connsiteY29" fmla="*/ 412912 h 1769190"/>
                <a:gd name="connsiteX30" fmla="*/ 1468817 w 1771123"/>
                <a:gd name="connsiteY30" fmla="*/ 486104 h 1769190"/>
                <a:gd name="connsiteX31" fmla="*/ 1500477 w 1771123"/>
                <a:gd name="connsiteY31" fmla="*/ 607979 h 1769190"/>
                <a:gd name="connsiteX32" fmla="*/ 1509328 w 1771123"/>
                <a:gd name="connsiteY32" fmla="*/ 753343 h 1769190"/>
                <a:gd name="connsiteX33" fmla="*/ 1477328 w 1771123"/>
                <a:gd name="connsiteY33" fmla="*/ 973602 h 1769190"/>
                <a:gd name="connsiteX34" fmla="*/ 1434434 w 1771123"/>
                <a:gd name="connsiteY34" fmla="*/ 1086966 h 1769190"/>
                <a:gd name="connsiteX35" fmla="*/ 1428647 w 1771123"/>
                <a:gd name="connsiteY35" fmla="*/ 1092753 h 1769190"/>
                <a:gd name="connsiteX36" fmla="*/ 1328900 w 1771123"/>
                <a:gd name="connsiteY36" fmla="*/ 1222117 h 1769190"/>
                <a:gd name="connsiteX37" fmla="*/ 1310517 w 1771123"/>
                <a:gd name="connsiteY37" fmla="*/ 1238117 h 1769190"/>
                <a:gd name="connsiteX38" fmla="*/ 1215877 w 1771123"/>
                <a:gd name="connsiteY38" fmla="*/ 1243564 h 1769190"/>
                <a:gd name="connsiteX39" fmla="*/ 1101152 w 1771123"/>
                <a:gd name="connsiteY39" fmla="*/ 1250373 h 1769190"/>
                <a:gd name="connsiteX40" fmla="*/ 1017065 w 1771123"/>
                <a:gd name="connsiteY40" fmla="*/ 1254798 h 1769190"/>
                <a:gd name="connsiteX41" fmla="*/ 897234 w 1771123"/>
                <a:gd name="connsiteY41" fmla="*/ 1261947 h 1769190"/>
                <a:gd name="connsiteX42" fmla="*/ 814168 w 1771123"/>
                <a:gd name="connsiteY42" fmla="*/ 1266373 h 1769190"/>
                <a:gd name="connsiteX43" fmla="*/ 720209 w 1771123"/>
                <a:gd name="connsiteY43" fmla="*/ 1271480 h 1769190"/>
                <a:gd name="connsiteX44" fmla="*/ 715103 w 1771123"/>
                <a:gd name="connsiteY44" fmla="*/ 1271139 h 1769190"/>
                <a:gd name="connsiteX45" fmla="*/ 715103 w 1771123"/>
                <a:gd name="connsiteY45" fmla="*/ 1262969 h 1769190"/>
                <a:gd name="connsiteX46" fmla="*/ 715103 w 1771123"/>
                <a:gd name="connsiteY46" fmla="*/ 1013433 h 1769190"/>
                <a:gd name="connsiteX47" fmla="*/ 720550 w 1771123"/>
                <a:gd name="connsiteY47" fmla="*/ 1001177 h 1769190"/>
                <a:gd name="connsiteX48" fmla="*/ 948639 w 1771123"/>
                <a:gd name="connsiteY48" fmla="*/ 799982 h 1769190"/>
                <a:gd name="connsiteX49" fmla="*/ 984724 w 1771123"/>
                <a:gd name="connsiteY49" fmla="*/ 768322 h 1769190"/>
                <a:gd name="connsiteX50" fmla="*/ 988128 w 1771123"/>
                <a:gd name="connsiteY50" fmla="*/ 757769 h 1769190"/>
                <a:gd name="connsiteX51" fmla="*/ 1006853 w 1771123"/>
                <a:gd name="connsiteY51" fmla="*/ 658022 h 1769190"/>
                <a:gd name="connsiteX52" fmla="*/ 1104896 w 1771123"/>
                <a:gd name="connsiteY52" fmla="*/ 607298 h 1769190"/>
                <a:gd name="connsiteX53" fmla="*/ 1195451 w 1771123"/>
                <a:gd name="connsiteY53" fmla="*/ 648831 h 1769190"/>
                <a:gd name="connsiteX54" fmla="*/ 1225069 w 1771123"/>
                <a:gd name="connsiteY54" fmla="*/ 711130 h 1769190"/>
                <a:gd name="connsiteX55" fmla="*/ 1210771 w 1771123"/>
                <a:gd name="connsiteY55" fmla="*/ 800663 h 1769190"/>
                <a:gd name="connsiteX56" fmla="*/ 1193409 w 1771123"/>
                <a:gd name="connsiteY56" fmla="*/ 831302 h 1769190"/>
                <a:gd name="connsiteX57" fmla="*/ 1172983 w 1771123"/>
                <a:gd name="connsiteY57" fmla="*/ 915388 h 1769190"/>
                <a:gd name="connsiteX58" fmla="*/ 1170260 w 1771123"/>
                <a:gd name="connsiteY58" fmla="*/ 942623 h 1769190"/>
                <a:gd name="connsiteX59" fmla="*/ 1144727 w 1771123"/>
                <a:gd name="connsiteY59" fmla="*/ 974964 h 1769190"/>
                <a:gd name="connsiteX60" fmla="*/ 1118173 w 1771123"/>
                <a:gd name="connsiteY60" fmla="*/ 982794 h 1769190"/>
                <a:gd name="connsiteX61" fmla="*/ 1079024 w 1771123"/>
                <a:gd name="connsiteY61" fmla="*/ 960666 h 1769190"/>
                <a:gd name="connsiteX62" fmla="*/ 1069151 w 1771123"/>
                <a:gd name="connsiteY62" fmla="*/ 933431 h 1769190"/>
                <a:gd name="connsiteX63" fmla="*/ 1062002 w 1771123"/>
                <a:gd name="connsiteY63" fmla="*/ 927304 h 1769190"/>
                <a:gd name="connsiteX64" fmla="*/ 1043278 w 1771123"/>
                <a:gd name="connsiteY64" fmla="*/ 928325 h 1769190"/>
                <a:gd name="connsiteX65" fmla="*/ 1071875 w 1771123"/>
                <a:gd name="connsiteY65" fmla="*/ 994368 h 1769190"/>
                <a:gd name="connsiteX66" fmla="*/ 1151536 w 1771123"/>
                <a:gd name="connsiteY66" fmla="*/ 998794 h 1769190"/>
                <a:gd name="connsiteX67" fmla="*/ 1182855 w 1771123"/>
                <a:gd name="connsiteY67" fmla="*/ 979049 h 1769190"/>
                <a:gd name="connsiteX68" fmla="*/ 1195111 w 1771123"/>
                <a:gd name="connsiteY68" fmla="*/ 954879 h 1769190"/>
                <a:gd name="connsiteX69" fmla="*/ 1202260 w 1771123"/>
                <a:gd name="connsiteY69" fmla="*/ 898707 h 1769190"/>
                <a:gd name="connsiteX70" fmla="*/ 1224729 w 1771123"/>
                <a:gd name="connsiteY70" fmla="*/ 827217 h 1769190"/>
                <a:gd name="connsiteX71" fmla="*/ 1252303 w 1771123"/>
                <a:gd name="connsiteY71" fmla="*/ 758450 h 1769190"/>
                <a:gd name="connsiteX72" fmla="*/ 1249920 w 1771123"/>
                <a:gd name="connsiteY72" fmla="*/ 697172 h 1769190"/>
                <a:gd name="connsiteX73" fmla="*/ 1217920 w 1771123"/>
                <a:gd name="connsiteY73" fmla="*/ 638958 h 1769190"/>
                <a:gd name="connsiteX74" fmla="*/ 1194770 w 1771123"/>
                <a:gd name="connsiteY74" fmla="*/ 611383 h 1769190"/>
                <a:gd name="connsiteX75" fmla="*/ 1431370 w 1771123"/>
                <a:gd name="connsiteY75" fmla="*/ 412912 h 1769190"/>
                <a:gd name="connsiteX76" fmla="*/ 926851 w 1771123"/>
                <a:gd name="connsiteY76" fmla="*/ 166440 h 1769190"/>
                <a:gd name="connsiteX77" fmla="*/ 1046002 w 1771123"/>
                <a:gd name="connsiteY77" fmla="*/ 177334 h 1769190"/>
                <a:gd name="connsiteX78" fmla="*/ 1196813 w 1771123"/>
                <a:gd name="connsiteY78" fmla="*/ 212058 h 1769190"/>
                <a:gd name="connsiteX79" fmla="*/ 1340816 w 1771123"/>
                <a:gd name="connsiteY79" fmla="*/ 284910 h 1769190"/>
                <a:gd name="connsiteX80" fmla="*/ 1365327 w 1771123"/>
                <a:gd name="connsiteY80" fmla="*/ 307038 h 1769190"/>
                <a:gd name="connsiteX81" fmla="*/ 1316985 w 1771123"/>
                <a:gd name="connsiteY81" fmla="*/ 345166 h 1769190"/>
                <a:gd name="connsiteX82" fmla="*/ 1077322 w 1771123"/>
                <a:gd name="connsiteY82" fmla="*/ 540574 h 1769190"/>
                <a:gd name="connsiteX83" fmla="*/ 706592 w 1771123"/>
                <a:gd name="connsiteY83" fmla="*/ 837770 h 1769190"/>
                <a:gd name="connsiteX84" fmla="*/ 673911 w 1771123"/>
                <a:gd name="connsiteY84" fmla="*/ 862622 h 1769190"/>
                <a:gd name="connsiteX85" fmla="*/ 663357 w 1771123"/>
                <a:gd name="connsiteY85" fmla="*/ 863984 h 1769190"/>
                <a:gd name="connsiteX86" fmla="*/ 419269 w 1771123"/>
                <a:gd name="connsiteY86" fmla="*/ 751982 h 1769190"/>
                <a:gd name="connsiteX87" fmla="*/ 414162 w 1771123"/>
                <a:gd name="connsiteY87" fmla="*/ 743131 h 1769190"/>
                <a:gd name="connsiteX88" fmla="*/ 423013 w 1771123"/>
                <a:gd name="connsiteY88" fmla="*/ 612745 h 1769190"/>
                <a:gd name="connsiteX89" fmla="*/ 430843 w 1771123"/>
                <a:gd name="connsiteY89" fmla="*/ 563383 h 1769190"/>
                <a:gd name="connsiteX90" fmla="*/ 439354 w 1771123"/>
                <a:gd name="connsiteY90" fmla="*/ 557255 h 1769190"/>
                <a:gd name="connsiteX91" fmla="*/ 508802 w 1771123"/>
                <a:gd name="connsiteY91" fmla="*/ 561680 h 1769190"/>
                <a:gd name="connsiteX92" fmla="*/ 595612 w 1771123"/>
                <a:gd name="connsiteY92" fmla="*/ 564404 h 1769190"/>
                <a:gd name="connsiteX93" fmla="*/ 669826 w 1771123"/>
                <a:gd name="connsiteY93" fmla="*/ 564404 h 1769190"/>
                <a:gd name="connsiteX94" fmla="*/ 734508 w 1771123"/>
                <a:gd name="connsiteY94" fmla="*/ 562021 h 1769190"/>
                <a:gd name="connsiteX95" fmla="*/ 740976 w 1771123"/>
                <a:gd name="connsiteY95" fmla="*/ 554872 h 1769190"/>
                <a:gd name="connsiteX96" fmla="*/ 739955 w 1771123"/>
                <a:gd name="connsiteY96" fmla="*/ 538531 h 1769190"/>
                <a:gd name="connsiteX97" fmla="*/ 732465 w 1771123"/>
                <a:gd name="connsiteY97" fmla="*/ 531722 h 1769190"/>
                <a:gd name="connsiteX98" fmla="*/ 662676 w 1771123"/>
                <a:gd name="connsiteY98" fmla="*/ 534787 h 1769190"/>
                <a:gd name="connsiteX99" fmla="*/ 586420 w 1771123"/>
                <a:gd name="connsiteY99" fmla="*/ 536489 h 1769190"/>
                <a:gd name="connsiteX100" fmla="*/ 492801 w 1771123"/>
                <a:gd name="connsiteY100" fmla="*/ 535808 h 1769190"/>
                <a:gd name="connsiteX101" fmla="*/ 366162 w 1771123"/>
                <a:gd name="connsiteY101" fmla="*/ 521510 h 1769190"/>
                <a:gd name="connsiteX102" fmla="*/ 333820 w 1771123"/>
                <a:gd name="connsiteY102" fmla="*/ 508233 h 1769190"/>
                <a:gd name="connsiteX103" fmla="*/ 327693 w 1771123"/>
                <a:gd name="connsiteY103" fmla="*/ 496999 h 1769190"/>
                <a:gd name="connsiteX104" fmla="*/ 328374 w 1771123"/>
                <a:gd name="connsiteY104" fmla="*/ 423806 h 1769190"/>
                <a:gd name="connsiteX105" fmla="*/ 370927 w 1771123"/>
                <a:gd name="connsiteY105" fmla="*/ 322698 h 1769190"/>
                <a:gd name="connsiteX106" fmla="*/ 446162 w 1771123"/>
                <a:gd name="connsiteY106" fmla="*/ 271293 h 1769190"/>
                <a:gd name="connsiteX107" fmla="*/ 638846 w 1771123"/>
                <a:gd name="connsiteY107" fmla="*/ 200483 h 1769190"/>
                <a:gd name="connsiteX108" fmla="*/ 799190 w 1771123"/>
                <a:gd name="connsiteY108" fmla="*/ 172227 h 1769190"/>
                <a:gd name="connsiteX109" fmla="*/ 864212 w 1771123"/>
                <a:gd name="connsiteY109" fmla="*/ 167461 h 1769190"/>
                <a:gd name="connsiteX110" fmla="*/ 926851 w 1771123"/>
                <a:gd name="connsiteY110" fmla="*/ 166440 h 1769190"/>
                <a:gd name="connsiteX111" fmla="*/ 851187 w 1771123"/>
                <a:gd name="connsiteY111" fmla="*/ 781 h 1769190"/>
                <a:gd name="connsiteX112" fmla="*/ 1730610 w 1771123"/>
                <a:gd name="connsiteY112" fmla="*/ 622958 h 1769190"/>
                <a:gd name="connsiteX113" fmla="*/ 1343539 w 1771123"/>
                <a:gd name="connsiteY113" fmla="*/ 1640847 h 1769190"/>
                <a:gd name="connsiteX114" fmla="*/ 1343539 w 1771123"/>
                <a:gd name="connsiteY114" fmla="*/ 1632677 h 1769190"/>
                <a:gd name="connsiteX115" fmla="*/ 1343539 w 1771123"/>
                <a:gd name="connsiteY115" fmla="*/ 1363736 h 1769190"/>
                <a:gd name="connsiteX116" fmla="*/ 1353072 w 1771123"/>
                <a:gd name="connsiteY116" fmla="*/ 1354204 h 1769190"/>
                <a:gd name="connsiteX117" fmla="*/ 1360901 w 1771123"/>
                <a:gd name="connsiteY117" fmla="*/ 1354204 h 1769190"/>
                <a:gd name="connsiteX118" fmla="*/ 1375200 w 1771123"/>
                <a:gd name="connsiteY118" fmla="*/ 1341608 h 1769190"/>
                <a:gd name="connsiteX119" fmla="*/ 1388817 w 1771123"/>
                <a:gd name="connsiteY119" fmla="*/ 1249351 h 1769190"/>
                <a:gd name="connsiteX120" fmla="*/ 1390860 w 1771123"/>
                <a:gd name="connsiteY120" fmla="*/ 1234032 h 1769190"/>
                <a:gd name="connsiteX121" fmla="*/ 1363966 w 1771123"/>
                <a:gd name="connsiteY121" fmla="*/ 1234032 h 1769190"/>
                <a:gd name="connsiteX122" fmla="*/ 1356476 w 1771123"/>
                <a:gd name="connsiteY122" fmla="*/ 1226883 h 1769190"/>
                <a:gd name="connsiteX123" fmla="*/ 1379625 w 1771123"/>
                <a:gd name="connsiteY123" fmla="*/ 1165605 h 1769190"/>
                <a:gd name="connsiteX124" fmla="*/ 1441924 w 1771123"/>
                <a:gd name="connsiteY124" fmla="*/ 1118966 h 1769190"/>
                <a:gd name="connsiteX125" fmla="*/ 1447371 w 1771123"/>
                <a:gd name="connsiteY125" fmla="*/ 1114200 h 1769190"/>
                <a:gd name="connsiteX126" fmla="*/ 1517841 w 1771123"/>
                <a:gd name="connsiteY126" fmla="*/ 933431 h 1769190"/>
                <a:gd name="connsiteX127" fmla="*/ 1533841 w 1771123"/>
                <a:gd name="connsiteY127" fmla="*/ 833684 h 1769190"/>
                <a:gd name="connsiteX128" fmla="*/ 1537926 w 1771123"/>
                <a:gd name="connsiteY128" fmla="*/ 707385 h 1769190"/>
                <a:gd name="connsiteX129" fmla="*/ 1526011 w 1771123"/>
                <a:gd name="connsiteY129" fmla="*/ 597766 h 1769190"/>
                <a:gd name="connsiteX130" fmla="*/ 1462691 w 1771123"/>
                <a:gd name="connsiteY130" fmla="*/ 402359 h 1769190"/>
                <a:gd name="connsiteX131" fmla="*/ 1466095 w 1771123"/>
                <a:gd name="connsiteY131" fmla="*/ 386699 h 1769190"/>
                <a:gd name="connsiteX132" fmla="*/ 1473925 w 1771123"/>
                <a:gd name="connsiteY132" fmla="*/ 358102 h 1769190"/>
                <a:gd name="connsiteX133" fmla="*/ 1412307 w 1771123"/>
                <a:gd name="connsiteY133" fmla="*/ 278442 h 1769190"/>
                <a:gd name="connsiteX134" fmla="*/ 1404136 w 1771123"/>
                <a:gd name="connsiteY134" fmla="*/ 278101 h 1769190"/>
                <a:gd name="connsiteX135" fmla="*/ 1369753 w 1771123"/>
                <a:gd name="connsiteY135" fmla="*/ 275378 h 1769190"/>
                <a:gd name="connsiteX136" fmla="*/ 1162771 w 1771123"/>
                <a:gd name="connsiteY136" fmla="*/ 173929 h 1769190"/>
                <a:gd name="connsiteX137" fmla="*/ 1020130 w 1771123"/>
                <a:gd name="connsiteY137" fmla="*/ 145673 h 1769190"/>
                <a:gd name="connsiteX138" fmla="*/ 893489 w 1771123"/>
                <a:gd name="connsiteY138" fmla="*/ 136822 h 1769190"/>
                <a:gd name="connsiteX139" fmla="*/ 803275 w 1771123"/>
                <a:gd name="connsiteY139" fmla="*/ 142950 h 1769190"/>
                <a:gd name="connsiteX140" fmla="*/ 661996 w 1771123"/>
                <a:gd name="connsiteY140" fmla="*/ 168142 h 1769190"/>
                <a:gd name="connsiteX141" fmla="*/ 445142 w 1771123"/>
                <a:gd name="connsiteY141" fmla="*/ 248824 h 1769190"/>
                <a:gd name="connsiteX142" fmla="*/ 362076 w 1771123"/>
                <a:gd name="connsiteY142" fmla="*/ 297165 h 1769190"/>
                <a:gd name="connsiteX143" fmla="*/ 319182 w 1771123"/>
                <a:gd name="connsiteY143" fmla="*/ 354698 h 1769190"/>
                <a:gd name="connsiteX144" fmla="*/ 301820 w 1771123"/>
                <a:gd name="connsiteY144" fmla="*/ 483721 h 1769190"/>
                <a:gd name="connsiteX145" fmla="*/ 306586 w 1771123"/>
                <a:gd name="connsiteY145" fmla="*/ 525935 h 1769190"/>
                <a:gd name="connsiteX146" fmla="*/ 313394 w 1771123"/>
                <a:gd name="connsiteY146" fmla="*/ 533765 h 1769190"/>
                <a:gd name="connsiteX147" fmla="*/ 399864 w 1771123"/>
                <a:gd name="connsiteY147" fmla="*/ 553850 h 1769190"/>
                <a:gd name="connsiteX148" fmla="*/ 404630 w 1771123"/>
                <a:gd name="connsiteY148" fmla="*/ 561000 h 1769190"/>
                <a:gd name="connsiteX149" fmla="*/ 399864 w 1771123"/>
                <a:gd name="connsiteY149" fmla="*/ 613085 h 1769190"/>
                <a:gd name="connsiteX150" fmla="*/ 393396 w 1771123"/>
                <a:gd name="connsiteY150" fmla="*/ 684576 h 1769190"/>
                <a:gd name="connsiteX151" fmla="*/ 370928 w 1771123"/>
                <a:gd name="connsiteY151" fmla="*/ 762535 h 1769190"/>
                <a:gd name="connsiteX152" fmla="*/ 327693 w 1771123"/>
                <a:gd name="connsiteY152" fmla="*/ 853430 h 1769190"/>
                <a:gd name="connsiteX153" fmla="*/ 279011 w 1771123"/>
                <a:gd name="connsiteY153" fmla="*/ 956580 h 1769190"/>
                <a:gd name="connsiteX154" fmla="*/ 256202 w 1771123"/>
                <a:gd name="connsiteY154" fmla="*/ 1029432 h 1769190"/>
                <a:gd name="connsiteX155" fmla="*/ 271862 w 1771123"/>
                <a:gd name="connsiteY155" fmla="*/ 1152328 h 1769190"/>
                <a:gd name="connsiteX156" fmla="*/ 368204 w 1771123"/>
                <a:gd name="connsiteY156" fmla="*/ 1284416 h 1769190"/>
                <a:gd name="connsiteX157" fmla="*/ 574505 w 1771123"/>
                <a:gd name="connsiteY157" fmla="*/ 1412418 h 1769190"/>
                <a:gd name="connsiteX158" fmla="*/ 721912 w 1771123"/>
                <a:gd name="connsiteY158" fmla="*/ 1439312 h 1769190"/>
                <a:gd name="connsiteX159" fmla="*/ 733487 w 1771123"/>
                <a:gd name="connsiteY159" fmla="*/ 1427056 h 1769190"/>
                <a:gd name="connsiteX160" fmla="*/ 733487 w 1771123"/>
                <a:gd name="connsiteY160" fmla="*/ 1401184 h 1769190"/>
                <a:gd name="connsiteX161" fmla="*/ 739274 w 1771123"/>
                <a:gd name="connsiteY161" fmla="*/ 1394375 h 1769190"/>
                <a:gd name="connsiteX162" fmla="*/ 791020 w 1771123"/>
                <a:gd name="connsiteY162" fmla="*/ 1389950 h 1769190"/>
                <a:gd name="connsiteX163" fmla="*/ 791020 w 1771123"/>
                <a:gd name="connsiteY163" fmla="*/ 1764424 h 1769190"/>
                <a:gd name="connsiteX164" fmla="*/ 17560 w 1771123"/>
                <a:gd name="connsiteY164" fmla="*/ 1055646 h 1769190"/>
                <a:gd name="connsiteX165" fmla="*/ 153052 w 1771123"/>
                <a:gd name="connsiteY165" fmla="*/ 390103 h 1769190"/>
                <a:gd name="connsiteX166" fmla="*/ 676294 w 1771123"/>
                <a:gd name="connsiteY166" fmla="*/ 25501 h 1769190"/>
                <a:gd name="connsiteX167" fmla="*/ 851187 w 1771123"/>
                <a:gd name="connsiteY167" fmla="*/ 781 h 1769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</a:cxnLst>
              <a:rect l="l" t="t" r="r" b="b"/>
              <a:pathLst>
                <a:path w="1771123" h="1769190">
                  <a:moveTo>
                    <a:pt x="1297922" y="1358629"/>
                  </a:moveTo>
                  <a:cubicBezTo>
                    <a:pt x="1299623" y="1358629"/>
                    <a:pt x="1301326" y="1358629"/>
                    <a:pt x="1303709" y="1358629"/>
                  </a:cubicBezTo>
                  <a:cubicBezTo>
                    <a:pt x="1304049" y="1361352"/>
                    <a:pt x="1304049" y="1363736"/>
                    <a:pt x="1304049" y="1366118"/>
                  </a:cubicBezTo>
                  <a:cubicBezTo>
                    <a:pt x="1304049" y="1462801"/>
                    <a:pt x="1303709" y="1559484"/>
                    <a:pt x="1304049" y="1656166"/>
                  </a:cubicBezTo>
                  <a:cubicBezTo>
                    <a:pt x="1304049" y="1662294"/>
                    <a:pt x="1302007" y="1665358"/>
                    <a:pt x="1296560" y="1668081"/>
                  </a:cubicBezTo>
                  <a:cubicBezTo>
                    <a:pt x="1221665" y="1707912"/>
                    <a:pt x="1142344" y="1736167"/>
                    <a:pt x="1059279" y="1752508"/>
                  </a:cubicBezTo>
                  <a:cubicBezTo>
                    <a:pt x="1025917" y="1758976"/>
                    <a:pt x="991874" y="1763743"/>
                    <a:pt x="957831" y="1766125"/>
                  </a:cubicBezTo>
                  <a:cubicBezTo>
                    <a:pt x="920383" y="1769190"/>
                    <a:pt x="882255" y="1768509"/>
                    <a:pt x="844468" y="1769190"/>
                  </a:cubicBezTo>
                  <a:cubicBezTo>
                    <a:pt x="840382" y="1769190"/>
                    <a:pt x="835957" y="1768168"/>
                    <a:pt x="830850" y="1767828"/>
                  </a:cubicBezTo>
                  <a:cubicBezTo>
                    <a:pt x="830850" y="1765104"/>
                    <a:pt x="830850" y="1762721"/>
                    <a:pt x="830850" y="1760679"/>
                  </a:cubicBezTo>
                  <a:cubicBezTo>
                    <a:pt x="830850" y="1640166"/>
                    <a:pt x="830850" y="1519993"/>
                    <a:pt x="830850" y="1399481"/>
                  </a:cubicBezTo>
                  <a:cubicBezTo>
                    <a:pt x="830850" y="1389268"/>
                    <a:pt x="830850" y="1389609"/>
                    <a:pt x="840723" y="1388928"/>
                  </a:cubicBezTo>
                  <a:cubicBezTo>
                    <a:pt x="879532" y="1386544"/>
                    <a:pt x="918681" y="1383481"/>
                    <a:pt x="957491" y="1380757"/>
                  </a:cubicBezTo>
                  <a:cubicBezTo>
                    <a:pt x="979959" y="1379055"/>
                    <a:pt x="1002428" y="1377693"/>
                    <a:pt x="1024896" y="1375991"/>
                  </a:cubicBezTo>
                  <a:cubicBezTo>
                    <a:pt x="1060301" y="1373268"/>
                    <a:pt x="1096046" y="1370544"/>
                    <a:pt x="1131451" y="1367821"/>
                  </a:cubicBezTo>
                  <a:cubicBezTo>
                    <a:pt x="1153579" y="1366459"/>
                    <a:pt x="1175366" y="1364757"/>
                    <a:pt x="1197494" y="1363395"/>
                  </a:cubicBezTo>
                  <a:cubicBezTo>
                    <a:pt x="1230857" y="1361693"/>
                    <a:pt x="1264559" y="1360331"/>
                    <a:pt x="1297922" y="1358629"/>
                  </a:cubicBezTo>
                  <a:close/>
                  <a:moveTo>
                    <a:pt x="700464" y="668917"/>
                  </a:moveTo>
                  <a:cubicBezTo>
                    <a:pt x="628293" y="669257"/>
                    <a:pt x="556122" y="669257"/>
                    <a:pt x="483950" y="669257"/>
                  </a:cubicBezTo>
                  <a:cubicBezTo>
                    <a:pt x="481227" y="669257"/>
                    <a:pt x="478504" y="669597"/>
                    <a:pt x="474419" y="669938"/>
                  </a:cubicBezTo>
                  <a:cubicBezTo>
                    <a:pt x="477142" y="678448"/>
                    <a:pt x="479865" y="685258"/>
                    <a:pt x="481567" y="692406"/>
                  </a:cubicBezTo>
                  <a:cubicBezTo>
                    <a:pt x="482929" y="698194"/>
                    <a:pt x="485993" y="699896"/>
                    <a:pt x="491780" y="699896"/>
                  </a:cubicBezTo>
                  <a:cubicBezTo>
                    <a:pt x="511525" y="700236"/>
                    <a:pt x="531611" y="700917"/>
                    <a:pt x="551356" y="700917"/>
                  </a:cubicBezTo>
                  <a:cubicBezTo>
                    <a:pt x="556462" y="700917"/>
                    <a:pt x="558845" y="702619"/>
                    <a:pt x="560207" y="707385"/>
                  </a:cubicBezTo>
                  <a:cubicBezTo>
                    <a:pt x="562930" y="716577"/>
                    <a:pt x="566335" y="725769"/>
                    <a:pt x="570080" y="734960"/>
                  </a:cubicBezTo>
                  <a:cubicBezTo>
                    <a:pt x="581314" y="762876"/>
                    <a:pt x="600718" y="780578"/>
                    <a:pt x="632038" y="782961"/>
                  </a:cubicBezTo>
                  <a:cubicBezTo>
                    <a:pt x="669145" y="785344"/>
                    <a:pt x="698763" y="772748"/>
                    <a:pt x="705911" y="731556"/>
                  </a:cubicBezTo>
                  <a:cubicBezTo>
                    <a:pt x="708975" y="713513"/>
                    <a:pt x="707954" y="695130"/>
                    <a:pt x="708975" y="677087"/>
                  </a:cubicBezTo>
                  <a:cubicBezTo>
                    <a:pt x="709316" y="670619"/>
                    <a:pt x="706933" y="668576"/>
                    <a:pt x="700464" y="668917"/>
                  </a:cubicBezTo>
                  <a:close/>
                  <a:moveTo>
                    <a:pt x="1431370" y="412912"/>
                  </a:moveTo>
                  <a:cubicBezTo>
                    <a:pt x="1447370" y="436061"/>
                    <a:pt x="1458945" y="460573"/>
                    <a:pt x="1468817" y="486104"/>
                  </a:cubicBezTo>
                  <a:cubicBezTo>
                    <a:pt x="1484477" y="525254"/>
                    <a:pt x="1494350" y="566446"/>
                    <a:pt x="1500477" y="607979"/>
                  </a:cubicBezTo>
                  <a:cubicBezTo>
                    <a:pt x="1507627" y="655980"/>
                    <a:pt x="1511031" y="704662"/>
                    <a:pt x="1509328" y="753343"/>
                  </a:cubicBezTo>
                  <a:cubicBezTo>
                    <a:pt x="1506605" y="827897"/>
                    <a:pt x="1497413" y="901431"/>
                    <a:pt x="1477328" y="973602"/>
                  </a:cubicBezTo>
                  <a:cubicBezTo>
                    <a:pt x="1466435" y="1012752"/>
                    <a:pt x="1452817" y="1050880"/>
                    <a:pt x="1434434" y="1086966"/>
                  </a:cubicBezTo>
                  <a:cubicBezTo>
                    <a:pt x="1433072" y="1089349"/>
                    <a:pt x="1431029" y="1091732"/>
                    <a:pt x="1428647" y="1092753"/>
                  </a:cubicBezTo>
                  <a:cubicBezTo>
                    <a:pt x="1373497" y="1118626"/>
                    <a:pt x="1343198" y="1163903"/>
                    <a:pt x="1328900" y="1222117"/>
                  </a:cubicBezTo>
                  <a:cubicBezTo>
                    <a:pt x="1325156" y="1236755"/>
                    <a:pt x="1325156" y="1237096"/>
                    <a:pt x="1310517" y="1238117"/>
                  </a:cubicBezTo>
                  <a:cubicBezTo>
                    <a:pt x="1278857" y="1240160"/>
                    <a:pt x="1247537" y="1241862"/>
                    <a:pt x="1215877" y="1243564"/>
                  </a:cubicBezTo>
                  <a:cubicBezTo>
                    <a:pt x="1177749" y="1245607"/>
                    <a:pt x="1139280" y="1247990"/>
                    <a:pt x="1101152" y="1250373"/>
                  </a:cubicBezTo>
                  <a:cubicBezTo>
                    <a:pt x="1072896" y="1251735"/>
                    <a:pt x="1044981" y="1253096"/>
                    <a:pt x="1017065" y="1254798"/>
                  </a:cubicBezTo>
                  <a:cubicBezTo>
                    <a:pt x="977235" y="1257181"/>
                    <a:pt x="937064" y="1259565"/>
                    <a:pt x="897234" y="1261947"/>
                  </a:cubicBezTo>
                  <a:cubicBezTo>
                    <a:pt x="869659" y="1263309"/>
                    <a:pt x="841744" y="1265012"/>
                    <a:pt x="814168" y="1266373"/>
                  </a:cubicBezTo>
                  <a:cubicBezTo>
                    <a:pt x="782849" y="1268075"/>
                    <a:pt x="751529" y="1269777"/>
                    <a:pt x="720209" y="1271480"/>
                  </a:cubicBezTo>
                  <a:cubicBezTo>
                    <a:pt x="718848" y="1271480"/>
                    <a:pt x="717145" y="1271139"/>
                    <a:pt x="715103" y="1271139"/>
                  </a:cubicBezTo>
                  <a:cubicBezTo>
                    <a:pt x="715103" y="1268075"/>
                    <a:pt x="715103" y="1265692"/>
                    <a:pt x="715103" y="1262969"/>
                  </a:cubicBezTo>
                  <a:cubicBezTo>
                    <a:pt x="715103" y="1179904"/>
                    <a:pt x="715103" y="1096498"/>
                    <a:pt x="715103" y="1013433"/>
                  </a:cubicBezTo>
                  <a:cubicBezTo>
                    <a:pt x="715103" y="1008326"/>
                    <a:pt x="716465" y="1004922"/>
                    <a:pt x="720550" y="1001177"/>
                  </a:cubicBezTo>
                  <a:cubicBezTo>
                    <a:pt x="796466" y="934112"/>
                    <a:pt x="872723" y="867047"/>
                    <a:pt x="948639" y="799982"/>
                  </a:cubicBezTo>
                  <a:cubicBezTo>
                    <a:pt x="960554" y="789429"/>
                    <a:pt x="972469" y="778875"/>
                    <a:pt x="984724" y="768322"/>
                  </a:cubicBezTo>
                  <a:cubicBezTo>
                    <a:pt x="988469" y="765258"/>
                    <a:pt x="989490" y="762535"/>
                    <a:pt x="988128" y="757769"/>
                  </a:cubicBezTo>
                  <a:cubicBezTo>
                    <a:pt x="978597" y="721683"/>
                    <a:pt x="982342" y="686278"/>
                    <a:pt x="1006853" y="658022"/>
                  </a:cubicBezTo>
                  <a:cubicBezTo>
                    <a:pt x="1032044" y="629086"/>
                    <a:pt x="1062683" y="605256"/>
                    <a:pt x="1104896" y="607298"/>
                  </a:cubicBezTo>
                  <a:cubicBezTo>
                    <a:pt x="1140301" y="609000"/>
                    <a:pt x="1169579" y="625001"/>
                    <a:pt x="1195451" y="648831"/>
                  </a:cubicBezTo>
                  <a:cubicBezTo>
                    <a:pt x="1213834" y="665852"/>
                    <a:pt x="1218600" y="688661"/>
                    <a:pt x="1225069" y="711130"/>
                  </a:cubicBezTo>
                  <a:cubicBezTo>
                    <a:pt x="1234260" y="743471"/>
                    <a:pt x="1227111" y="772748"/>
                    <a:pt x="1210771" y="800663"/>
                  </a:cubicBezTo>
                  <a:cubicBezTo>
                    <a:pt x="1204643" y="810876"/>
                    <a:pt x="1199196" y="821089"/>
                    <a:pt x="1193409" y="831302"/>
                  </a:cubicBezTo>
                  <a:cubicBezTo>
                    <a:pt x="1178089" y="857174"/>
                    <a:pt x="1174004" y="885771"/>
                    <a:pt x="1172983" y="915388"/>
                  </a:cubicBezTo>
                  <a:cubicBezTo>
                    <a:pt x="1172642" y="924580"/>
                    <a:pt x="1171621" y="933772"/>
                    <a:pt x="1170260" y="942623"/>
                  </a:cubicBezTo>
                  <a:cubicBezTo>
                    <a:pt x="1167536" y="957942"/>
                    <a:pt x="1159365" y="969177"/>
                    <a:pt x="1144727" y="974964"/>
                  </a:cubicBezTo>
                  <a:cubicBezTo>
                    <a:pt x="1136216" y="978368"/>
                    <a:pt x="1127365" y="982113"/>
                    <a:pt x="1118173" y="982794"/>
                  </a:cubicBezTo>
                  <a:cubicBezTo>
                    <a:pt x="1100811" y="984156"/>
                    <a:pt x="1087535" y="974964"/>
                    <a:pt x="1079024" y="960666"/>
                  </a:cubicBezTo>
                  <a:cubicBezTo>
                    <a:pt x="1073917" y="952496"/>
                    <a:pt x="1071875" y="942623"/>
                    <a:pt x="1069151" y="933431"/>
                  </a:cubicBezTo>
                  <a:cubicBezTo>
                    <a:pt x="1067789" y="929006"/>
                    <a:pt x="1066428" y="926963"/>
                    <a:pt x="1062002" y="927304"/>
                  </a:cubicBezTo>
                  <a:cubicBezTo>
                    <a:pt x="1056215" y="927644"/>
                    <a:pt x="1050087" y="927984"/>
                    <a:pt x="1043278" y="928325"/>
                  </a:cubicBezTo>
                  <a:cubicBezTo>
                    <a:pt x="1045662" y="954198"/>
                    <a:pt x="1048726" y="978709"/>
                    <a:pt x="1071875" y="994368"/>
                  </a:cubicBezTo>
                  <a:cubicBezTo>
                    <a:pt x="1097407" y="1012071"/>
                    <a:pt x="1124642" y="1011390"/>
                    <a:pt x="1151536" y="998794"/>
                  </a:cubicBezTo>
                  <a:cubicBezTo>
                    <a:pt x="1162770" y="993688"/>
                    <a:pt x="1174004" y="987219"/>
                    <a:pt x="1182855" y="979049"/>
                  </a:cubicBezTo>
                  <a:cubicBezTo>
                    <a:pt x="1188983" y="973262"/>
                    <a:pt x="1193409" y="963389"/>
                    <a:pt x="1195111" y="954879"/>
                  </a:cubicBezTo>
                  <a:cubicBezTo>
                    <a:pt x="1198856" y="936495"/>
                    <a:pt x="1201579" y="917431"/>
                    <a:pt x="1202260" y="898707"/>
                  </a:cubicBezTo>
                  <a:cubicBezTo>
                    <a:pt x="1203281" y="872494"/>
                    <a:pt x="1210430" y="849004"/>
                    <a:pt x="1224729" y="827217"/>
                  </a:cubicBezTo>
                  <a:cubicBezTo>
                    <a:pt x="1238686" y="806110"/>
                    <a:pt x="1248559" y="783301"/>
                    <a:pt x="1252303" y="758450"/>
                  </a:cubicBezTo>
                  <a:cubicBezTo>
                    <a:pt x="1255707" y="738024"/>
                    <a:pt x="1255026" y="717598"/>
                    <a:pt x="1249920" y="697172"/>
                  </a:cubicBezTo>
                  <a:cubicBezTo>
                    <a:pt x="1244133" y="674363"/>
                    <a:pt x="1233920" y="655640"/>
                    <a:pt x="1217920" y="638958"/>
                  </a:cubicBezTo>
                  <a:cubicBezTo>
                    <a:pt x="1209749" y="630448"/>
                    <a:pt x="1202600" y="620916"/>
                    <a:pt x="1194770" y="611383"/>
                  </a:cubicBezTo>
                  <a:cubicBezTo>
                    <a:pt x="1273750" y="544999"/>
                    <a:pt x="1352390" y="478956"/>
                    <a:pt x="1431370" y="412912"/>
                  </a:cubicBezTo>
                  <a:close/>
                  <a:moveTo>
                    <a:pt x="926851" y="166440"/>
                  </a:moveTo>
                  <a:cubicBezTo>
                    <a:pt x="966682" y="168823"/>
                    <a:pt x="1006512" y="172568"/>
                    <a:pt x="1046002" y="177334"/>
                  </a:cubicBezTo>
                  <a:cubicBezTo>
                    <a:pt x="1097407" y="183462"/>
                    <a:pt x="1147791" y="195717"/>
                    <a:pt x="1196813" y="212058"/>
                  </a:cubicBezTo>
                  <a:cubicBezTo>
                    <a:pt x="1248559" y="229079"/>
                    <a:pt x="1297921" y="250526"/>
                    <a:pt x="1340816" y="284910"/>
                  </a:cubicBezTo>
                  <a:cubicBezTo>
                    <a:pt x="1349327" y="291719"/>
                    <a:pt x="1356816" y="299208"/>
                    <a:pt x="1365327" y="307038"/>
                  </a:cubicBezTo>
                  <a:cubicBezTo>
                    <a:pt x="1348646" y="320315"/>
                    <a:pt x="1332646" y="332570"/>
                    <a:pt x="1316985" y="345166"/>
                  </a:cubicBezTo>
                  <a:cubicBezTo>
                    <a:pt x="1236984" y="410189"/>
                    <a:pt x="1156983" y="475211"/>
                    <a:pt x="1077322" y="540574"/>
                  </a:cubicBezTo>
                  <a:cubicBezTo>
                    <a:pt x="954767" y="640660"/>
                    <a:pt x="832552" y="741769"/>
                    <a:pt x="706592" y="837770"/>
                  </a:cubicBezTo>
                  <a:cubicBezTo>
                    <a:pt x="695698" y="846281"/>
                    <a:pt x="684805" y="854111"/>
                    <a:pt x="673911" y="862622"/>
                  </a:cubicBezTo>
                  <a:cubicBezTo>
                    <a:pt x="670507" y="865345"/>
                    <a:pt x="667443" y="866026"/>
                    <a:pt x="663357" y="863984"/>
                  </a:cubicBezTo>
                  <a:cubicBezTo>
                    <a:pt x="581995" y="826536"/>
                    <a:pt x="500631" y="789089"/>
                    <a:pt x="419269" y="751982"/>
                  </a:cubicBezTo>
                  <a:cubicBezTo>
                    <a:pt x="414843" y="749939"/>
                    <a:pt x="413821" y="747556"/>
                    <a:pt x="414162" y="743131"/>
                  </a:cubicBezTo>
                  <a:cubicBezTo>
                    <a:pt x="417226" y="699555"/>
                    <a:pt x="419609" y="656321"/>
                    <a:pt x="423013" y="612745"/>
                  </a:cubicBezTo>
                  <a:cubicBezTo>
                    <a:pt x="424375" y="596405"/>
                    <a:pt x="428120" y="579724"/>
                    <a:pt x="430843" y="563383"/>
                  </a:cubicBezTo>
                  <a:cubicBezTo>
                    <a:pt x="431524" y="558617"/>
                    <a:pt x="434247" y="556914"/>
                    <a:pt x="439354" y="557255"/>
                  </a:cubicBezTo>
                  <a:cubicBezTo>
                    <a:pt x="462503" y="558957"/>
                    <a:pt x="485653" y="560660"/>
                    <a:pt x="508802" y="561680"/>
                  </a:cubicBezTo>
                  <a:cubicBezTo>
                    <a:pt x="537738" y="563042"/>
                    <a:pt x="566675" y="564064"/>
                    <a:pt x="595612" y="564404"/>
                  </a:cubicBezTo>
                  <a:cubicBezTo>
                    <a:pt x="620464" y="565085"/>
                    <a:pt x="644974" y="564745"/>
                    <a:pt x="669826" y="564404"/>
                  </a:cubicBezTo>
                  <a:cubicBezTo>
                    <a:pt x="691273" y="564064"/>
                    <a:pt x="713060" y="562702"/>
                    <a:pt x="734508" y="562021"/>
                  </a:cubicBezTo>
                  <a:cubicBezTo>
                    <a:pt x="739274" y="561680"/>
                    <a:pt x="740976" y="559979"/>
                    <a:pt x="740976" y="554872"/>
                  </a:cubicBezTo>
                  <a:cubicBezTo>
                    <a:pt x="740295" y="549425"/>
                    <a:pt x="739955" y="543979"/>
                    <a:pt x="739955" y="538531"/>
                  </a:cubicBezTo>
                  <a:cubicBezTo>
                    <a:pt x="739955" y="533084"/>
                    <a:pt x="737912" y="531383"/>
                    <a:pt x="732465" y="531722"/>
                  </a:cubicBezTo>
                  <a:cubicBezTo>
                    <a:pt x="708975" y="533084"/>
                    <a:pt x="685826" y="534106"/>
                    <a:pt x="662676" y="534787"/>
                  </a:cubicBezTo>
                  <a:cubicBezTo>
                    <a:pt x="637145" y="535468"/>
                    <a:pt x="611953" y="536489"/>
                    <a:pt x="586420" y="536489"/>
                  </a:cubicBezTo>
                  <a:cubicBezTo>
                    <a:pt x="555100" y="536829"/>
                    <a:pt x="523781" y="537170"/>
                    <a:pt x="492801" y="535808"/>
                  </a:cubicBezTo>
                  <a:cubicBezTo>
                    <a:pt x="450247" y="534106"/>
                    <a:pt x="407694" y="532403"/>
                    <a:pt x="366162" y="521510"/>
                  </a:cubicBezTo>
                  <a:cubicBezTo>
                    <a:pt x="354927" y="518446"/>
                    <a:pt x="344374" y="512999"/>
                    <a:pt x="333820" y="508233"/>
                  </a:cubicBezTo>
                  <a:cubicBezTo>
                    <a:pt x="329394" y="506191"/>
                    <a:pt x="327693" y="502105"/>
                    <a:pt x="327693" y="496999"/>
                  </a:cubicBezTo>
                  <a:cubicBezTo>
                    <a:pt x="328033" y="472828"/>
                    <a:pt x="327012" y="448317"/>
                    <a:pt x="328374" y="423806"/>
                  </a:cubicBezTo>
                  <a:cubicBezTo>
                    <a:pt x="330416" y="385337"/>
                    <a:pt x="341310" y="349932"/>
                    <a:pt x="370927" y="322698"/>
                  </a:cubicBezTo>
                  <a:cubicBezTo>
                    <a:pt x="393736" y="301932"/>
                    <a:pt x="419269" y="285931"/>
                    <a:pt x="446162" y="271293"/>
                  </a:cubicBezTo>
                  <a:cubicBezTo>
                    <a:pt x="507100" y="238612"/>
                    <a:pt x="572122" y="217164"/>
                    <a:pt x="638846" y="200483"/>
                  </a:cubicBezTo>
                  <a:cubicBezTo>
                    <a:pt x="691613" y="187547"/>
                    <a:pt x="745061" y="178355"/>
                    <a:pt x="799190" y="172227"/>
                  </a:cubicBezTo>
                  <a:cubicBezTo>
                    <a:pt x="820637" y="169844"/>
                    <a:pt x="842424" y="168483"/>
                    <a:pt x="864212" y="167461"/>
                  </a:cubicBezTo>
                  <a:cubicBezTo>
                    <a:pt x="885319" y="166440"/>
                    <a:pt x="906085" y="165078"/>
                    <a:pt x="926851" y="166440"/>
                  </a:cubicBezTo>
                  <a:close/>
                  <a:moveTo>
                    <a:pt x="851187" y="781"/>
                  </a:moveTo>
                  <a:cubicBezTo>
                    <a:pt x="1254341" y="-16175"/>
                    <a:pt x="1613544" y="244356"/>
                    <a:pt x="1730610" y="622958"/>
                  </a:cubicBezTo>
                  <a:cubicBezTo>
                    <a:pt x="1864739" y="1057348"/>
                    <a:pt x="1647885" y="1462461"/>
                    <a:pt x="1343539" y="1640847"/>
                  </a:cubicBezTo>
                  <a:cubicBezTo>
                    <a:pt x="1343539" y="1637783"/>
                    <a:pt x="1343539" y="1635060"/>
                    <a:pt x="1343539" y="1632677"/>
                  </a:cubicBezTo>
                  <a:cubicBezTo>
                    <a:pt x="1343539" y="1543143"/>
                    <a:pt x="1343539" y="1453270"/>
                    <a:pt x="1343539" y="1363736"/>
                  </a:cubicBezTo>
                  <a:cubicBezTo>
                    <a:pt x="1343539" y="1354204"/>
                    <a:pt x="1343539" y="1354204"/>
                    <a:pt x="1353072" y="1354204"/>
                  </a:cubicBezTo>
                  <a:cubicBezTo>
                    <a:pt x="1355795" y="1354204"/>
                    <a:pt x="1358178" y="1354204"/>
                    <a:pt x="1360901" y="1354204"/>
                  </a:cubicBezTo>
                  <a:cubicBezTo>
                    <a:pt x="1373838" y="1354204"/>
                    <a:pt x="1373497" y="1354204"/>
                    <a:pt x="1375200" y="1341608"/>
                  </a:cubicBezTo>
                  <a:cubicBezTo>
                    <a:pt x="1379625" y="1310969"/>
                    <a:pt x="1384392" y="1279990"/>
                    <a:pt x="1388817" y="1249351"/>
                  </a:cubicBezTo>
                  <a:cubicBezTo>
                    <a:pt x="1389498" y="1244585"/>
                    <a:pt x="1390179" y="1239819"/>
                    <a:pt x="1390860" y="1234032"/>
                  </a:cubicBezTo>
                  <a:cubicBezTo>
                    <a:pt x="1381668" y="1234032"/>
                    <a:pt x="1372816" y="1233691"/>
                    <a:pt x="1363966" y="1234032"/>
                  </a:cubicBezTo>
                  <a:cubicBezTo>
                    <a:pt x="1358178" y="1234372"/>
                    <a:pt x="1356476" y="1232330"/>
                    <a:pt x="1356476" y="1226883"/>
                  </a:cubicBezTo>
                  <a:cubicBezTo>
                    <a:pt x="1355795" y="1203393"/>
                    <a:pt x="1366008" y="1183648"/>
                    <a:pt x="1379625" y="1165605"/>
                  </a:cubicBezTo>
                  <a:cubicBezTo>
                    <a:pt x="1395966" y="1144158"/>
                    <a:pt x="1415711" y="1127136"/>
                    <a:pt x="1441924" y="1118966"/>
                  </a:cubicBezTo>
                  <a:cubicBezTo>
                    <a:pt x="1443967" y="1118285"/>
                    <a:pt x="1446350" y="1116243"/>
                    <a:pt x="1447371" y="1114200"/>
                  </a:cubicBezTo>
                  <a:cubicBezTo>
                    <a:pt x="1478350" y="1056667"/>
                    <a:pt x="1504564" y="997432"/>
                    <a:pt x="1517841" y="933431"/>
                  </a:cubicBezTo>
                  <a:cubicBezTo>
                    <a:pt x="1524649" y="900409"/>
                    <a:pt x="1529415" y="867047"/>
                    <a:pt x="1533841" y="833684"/>
                  </a:cubicBezTo>
                  <a:cubicBezTo>
                    <a:pt x="1539628" y="791811"/>
                    <a:pt x="1540990" y="749599"/>
                    <a:pt x="1537926" y="707385"/>
                  </a:cubicBezTo>
                  <a:cubicBezTo>
                    <a:pt x="1535543" y="670959"/>
                    <a:pt x="1531457" y="634192"/>
                    <a:pt x="1526011" y="597766"/>
                  </a:cubicBezTo>
                  <a:cubicBezTo>
                    <a:pt x="1516138" y="528999"/>
                    <a:pt x="1491287" y="464998"/>
                    <a:pt x="1462691" y="402359"/>
                  </a:cubicBezTo>
                  <a:cubicBezTo>
                    <a:pt x="1459286" y="395210"/>
                    <a:pt x="1459967" y="390784"/>
                    <a:pt x="1466095" y="386699"/>
                  </a:cubicBezTo>
                  <a:cubicBezTo>
                    <a:pt x="1477329" y="379549"/>
                    <a:pt x="1478010" y="370358"/>
                    <a:pt x="1473925" y="358102"/>
                  </a:cubicBezTo>
                  <a:cubicBezTo>
                    <a:pt x="1462691" y="323719"/>
                    <a:pt x="1441924" y="297846"/>
                    <a:pt x="1412307" y="278442"/>
                  </a:cubicBezTo>
                  <a:cubicBezTo>
                    <a:pt x="1410264" y="277080"/>
                    <a:pt x="1405838" y="276739"/>
                    <a:pt x="1404136" y="278101"/>
                  </a:cubicBezTo>
                  <a:cubicBezTo>
                    <a:pt x="1391540" y="288314"/>
                    <a:pt x="1382349" y="285250"/>
                    <a:pt x="1369753" y="275378"/>
                  </a:cubicBezTo>
                  <a:cubicBezTo>
                    <a:pt x="1308475" y="226356"/>
                    <a:pt x="1237666" y="195376"/>
                    <a:pt x="1162771" y="173929"/>
                  </a:cubicBezTo>
                  <a:cubicBezTo>
                    <a:pt x="1116132" y="160653"/>
                    <a:pt x="1068471" y="150780"/>
                    <a:pt x="1020130" y="145673"/>
                  </a:cubicBezTo>
                  <a:cubicBezTo>
                    <a:pt x="978257" y="141247"/>
                    <a:pt x="935703" y="137843"/>
                    <a:pt x="893489" y="136822"/>
                  </a:cubicBezTo>
                  <a:cubicBezTo>
                    <a:pt x="863532" y="136142"/>
                    <a:pt x="833233" y="139886"/>
                    <a:pt x="803275" y="142950"/>
                  </a:cubicBezTo>
                  <a:cubicBezTo>
                    <a:pt x="755614" y="148057"/>
                    <a:pt x="708635" y="156567"/>
                    <a:pt x="661996" y="168142"/>
                  </a:cubicBezTo>
                  <a:cubicBezTo>
                    <a:pt x="586761" y="186866"/>
                    <a:pt x="513908" y="212738"/>
                    <a:pt x="445142" y="248824"/>
                  </a:cubicBezTo>
                  <a:cubicBezTo>
                    <a:pt x="416886" y="263462"/>
                    <a:pt x="388970" y="279803"/>
                    <a:pt x="362076" y="297165"/>
                  </a:cubicBezTo>
                  <a:cubicBezTo>
                    <a:pt x="340970" y="310783"/>
                    <a:pt x="328714" y="332230"/>
                    <a:pt x="319182" y="354698"/>
                  </a:cubicBezTo>
                  <a:cubicBezTo>
                    <a:pt x="301479" y="396231"/>
                    <a:pt x="298756" y="439465"/>
                    <a:pt x="301820" y="483721"/>
                  </a:cubicBezTo>
                  <a:cubicBezTo>
                    <a:pt x="302841" y="498020"/>
                    <a:pt x="305224" y="511978"/>
                    <a:pt x="306586" y="525935"/>
                  </a:cubicBezTo>
                  <a:cubicBezTo>
                    <a:pt x="306926" y="530701"/>
                    <a:pt x="308969" y="532744"/>
                    <a:pt x="313394" y="533765"/>
                  </a:cubicBezTo>
                  <a:cubicBezTo>
                    <a:pt x="341991" y="540233"/>
                    <a:pt x="370928" y="547382"/>
                    <a:pt x="399864" y="553850"/>
                  </a:cubicBezTo>
                  <a:cubicBezTo>
                    <a:pt x="404630" y="554872"/>
                    <a:pt x="404971" y="557255"/>
                    <a:pt x="404630" y="561000"/>
                  </a:cubicBezTo>
                  <a:cubicBezTo>
                    <a:pt x="403269" y="578362"/>
                    <a:pt x="401566" y="595723"/>
                    <a:pt x="399864" y="613085"/>
                  </a:cubicBezTo>
                  <a:cubicBezTo>
                    <a:pt x="397821" y="636916"/>
                    <a:pt x="394758" y="660746"/>
                    <a:pt x="393396" y="684576"/>
                  </a:cubicBezTo>
                  <a:cubicBezTo>
                    <a:pt x="391694" y="712491"/>
                    <a:pt x="382502" y="737683"/>
                    <a:pt x="370928" y="762535"/>
                  </a:cubicBezTo>
                  <a:cubicBezTo>
                    <a:pt x="356629" y="792833"/>
                    <a:pt x="341991" y="823131"/>
                    <a:pt x="327693" y="853430"/>
                  </a:cubicBezTo>
                  <a:cubicBezTo>
                    <a:pt x="311352" y="887813"/>
                    <a:pt x="295011" y="921856"/>
                    <a:pt x="279011" y="956580"/>
                  </a:cubicBezTo>
                  <a:cubicBezTo>
                    <a:pt x="268458" y="979729"/>
                    <a:pt x="259947" y="1003901"/>
                    <a:pt x="256202" y="1029432"/>
                  </a:cubicBezTo>
                  <a:cubicBezTo>
                    <a:pt x="250415" y="1071646"/>
                    <a:pt x="255181" y="1112838"/>
                    <a:pt x="271862" y="1152328"/>
                  </a:cubicBezTo>
                  <a:cubicBezTo>
                    <a:pt x="293649" y="1204074"/>
                    <a:pt x="327693" y="1246628"/>
                    <a:pt x="368204" y="1284416"/>
                  </a:cubicBezTo>
                  <a:cubicBezTo>
                    <a:pt x="428460" y="1340587"/>
                    <a:pt x="497227" y="1383821"/>
                    <a:pt x="574505" y="1412418"/>
                  </a:cubicBezTo>
                  <a:cubicBezTo>
                    <a:pt x="622165" y="1430120"/>
                    <a:pt x="670847" y="1441014"/>
                    <a:pt x="721912" y="1439312"/>
                  </a:cubicBezTo>
                  <a:cubicBezTo>
                    <a:pt x="733487" y="1438971"/>
                    <a:pt x="733487" y="1438971"/>
                    <a:pt x="733487" y="1427056"/>
                  </a:cubicBezTo>
                  <a:cubicBezTo>
                    <a:pt x="733487" y="1418546"/>
                    <a:pt x="733487" y="1409694"/>
                    <a:pt x="733487" y="1401184"/>
                  </a:cubicBezTo>
                  <a:cubicBezTo>
                    <a:pt x="733487" y="1397098"/>
                    <a:pt x="734168" y="1394716"/>
                    <a:pt x="739274" y="1394375"/>
                  </a:cubicBezTo>
                  <a:cubicBezTo>
                    <a:pt x="756295" y="1393354"/>
                    <a:pt x="773317" y="1391652"/>
                    <a:pt x="791020" y="1389950"/>
                  </a:cubicBezTo>
                  <a:cubicBezTo>
                    <a:pt x="791020" y="1515228"/>
                    <a:pt x="791020" y="1639826"/>
                    <a:pt x="791020" y="1764424"/>
                  </a:cubicBezTo>
                  <a:cubicBezTo>
                    <a:pt x="450248" y="1733785"/>
                    <a:pt x="97561" y="1468930"/>
                    <a:pt x="17560" y="1055646"/>
                  </a:cubicBezTo>
                  <a:cubicBezTo>
                    <a:pt x="-28738" y="815983"/>
                    <a:pt x="16539" y="592319"/>
                    <a:pt x="153052" y="390103"/>
                  </a:cubicBezTo>
                  <a:cubicBezTo>
                    <a:pt x="280033" y="202526"/>
                    <a:pt x="455695" y="78949"/>
                    <a:pt x="676294" y="25501"/>
                  </a:cubicBezTo>
                  <a:cubicBezTo>
                    <a:pt x="735103" y="11288"/>
                    <a:pt x="793594" y="3203"/>
                    <a:pt x="851187" y="781"/>
                  </a:cubicBezTo>
                  <a:close/>
                </a:path>
              </a:pathLst>
            </a:custGeom>
            <a:solidFill>
              <a:schemeClr val="accent4"/>
            </a:solidFill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4F177CF9-3AE6-4341-854F-19E616B42F9C}"/>
              </a:ext>
            </a:extLst>
          </p:cNvPr>
          <p:cNvSpPr txBox="1"/>
          <p:nvPr/>
        </p:nvSpPr>
        <p:spPr>
          <a:xfrm>
            <a:off x="794059" y="1798885"/>
            <a:ext cx="53160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B3EEE1-C4DC-4A1D-99CC-228C28900506}"/>
              </a:ext>
            </a:extLst>
          </p:cNvPr>
          <p:cNvSpPr txBox="1"/>
          <p:nvPr/>
        </p:nvSpPr>
        <p:spPr>
          <a:xfrm>
            <a:off x="2608537" y="3570714"/>
            <a:ext cx="1371600" cy="3077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PowerPoint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1C994E-63D0-46D8-A51A-BF8B103A687E}"/>
              </a:ext>
            </a:extLst>
          </p:cNvPr>
          <p:cNvSpPr txBox="1"/>
          <p:nvPr/>
        </p:nvSpPr>
        <p:spPr>
          <a:xfrm>
            <a:off x="874197" y="2447944"/>
            <a:ext cx="52095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I hope and I believe that this Template will your Time, Money and Reputation. Easy to change colors, photos and Text. You can simply impress your audience and add a unique zing and appeal to your Presentations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F631F7-32DF-487E-BA5F-D114AC59AE5E}"/>
              </a:ext>
            </a:extLst>
          </p:cNvPr>
          <p:cNvSpPr txBox="1"/>
          <p:nvPr/>
        </p:nvSpPr>
        <p:spPr>
          <a:xfrm>
            <a:off x="955129" y="3570714"/>
            <a:ext cx="1371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ea typeface="Adobe Song Std L" panose="02020300000000000000" pitchFamily="18" charset="-128"/>
                <a:cs typeface="Arial" pitchFamily="34" charset="0"/>
              </a:rPr>
              <a:t>2019-nCoV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EAB9E2-FE37-4432-9C71-4DEA72B50DD6}"/>
              </a:ext>
            </a:extLst>
          </p:cNvPr>
          <p:cNvSpPr txBox="1"/>
          <p:nvPr/>
        </p:nvSpPr>
        <p:spPr>
          <a:xfrm>
            <a:off x="4261945" y="3570714"/>
            <a:ext cx="1371600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Infographic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2484C83-3327-482A-B078-44CA498AA806}"/>
              </a:ext>
            </a:extLst>
          </p:cNvPr>
          <p:cNvSpPr/>
          <p:nvPr/>
        </p:nvSpPr>
        <p:spPr>
          <a:xfrm>
            <a:off x="950024" y="4282295"/>
            <a:ext cx="576064" cy="576064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3D2D9BE-9F66-4599-BABB-1E42A7A5B879}"/>
              </a:ext>
            </a:extLst>
          </p:cNvPr>
          <p:cNvSpPr txBox="1"/>
          <p:nvPr/>
        </p:nvSpPr>
        <p:spPr>
          <a:xfrm>
            <a:off x="1704932" y="4247164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CBCC90E-BAB1-4B77-9AB7-7AE47E7FC32C}"/>
              </a:ext>
            </a:extLst>
          </p:cNvPr>
          <p:cNvSpPr/>
          <p:nvPr/>
        </p:nvSpPr>
        <p:spPr>
          <a:xfrm>
            <a:off x="950128" y="5289056"/>
            <a:ext cx="576064" cy="576064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6F19E5-1D9D-4D0F-AC39-92A7B1CB5C3B}"/>
              </a:ext>
            </a:extLst>
          </p:cNvPr>
          <p:cNvSpPr txBox="1"/>
          <p:nvPr/>
        </p:nvSpPr>
        <p:spPr>
          <a:xfrm>
            <a:off x="1704932" y="5253925"/>
            <a:ext cx="3926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Rounded Rectangle 10">
            <a:extLst>
              <a:ext uri="{FF2B5EF4-FFF2-40B4-BE49-F238E27FC236}">
                <a16:creationId xmlns:a16="http://schemas.microsoft.com/office/drawing/2014/main" id="{C2051A86-0ABF-4DA3-B992-2942CFBE9593}"/>
              </a:ext>
            </a:extLst>
          </p:cNvPr>
          <p:cNvSpPr/>
          <p:nvPr/>
        </p:nvSpPr>
        <p:spPr>
          <a:xfrm>
            <a:off x="1129788" y="5425958"/>
            <a:ext cx="228398" cy="302259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6" name="Block Arc 10">
            <a:extLst>
              <a:ext uri="{FF2B5EF4-FFF2-40B4-BE49-F238E27FC236}">
                <a16:creationId xmlns:a16="http://schemas.microsoft.com/office/drawing/2014/main" id="{AFBD7FDD-26A1-42D9-AA26-8003352E1AB8}"/>
              </a:ext>
            </a:extLst>
          </p:cNvPr>
          <p:cNvSpPr/>
          <p:nvPr/>
        </p:nvSpPr>
        <p:spPr>
          <a:xfrm>
            <a:off x="1032795" y="4442820"/>
            <a:ext cx="387771" cy="262655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9F0A37A1-135C-4C32-9515-0E40470BE3AB}"/>
              </a:ext>
            </a:extLst>
          </p:cNvPr>
          <p:cNvGrpSpPr/>
          <p:nvPr/>
        </p:nvGrpSpPr>
        <p:grpSpPr>
          <a:xfrm>
            <a:off x="1356394" y="4754575"/>
            <a:ext cx="1291681" cy="722105"/>
            <a:chOff x="1326485" y="4687899"/>
            <a:chExt cx="1291681" cy="722105"/>
          </a:xfrm>
        </p:grpSpPr>
        <p:sp>
          <p:nvSpPr>
            <p:cNvPr id="3" name="Round Same Side Corner Rectangle 8">
              <a:extLst>
                <a:ext uri="{FF2B5EF4-FFF2-40B4-BE49-F238E27FC236}">
                  <a16:creationId xmlns:a16="http://schemas.microsoft.com/office/drawing/2014/main" id="{ECA9BE81-6765-40DF-8868-A766FDC2906A}"/>
                </a:ext>
              </a:extLst>
            </p:cNvPr>
            <p:cNvSpPr/>
            <p:nvPr/>
          </p:nvSpPr>
          <p:spPr>
            <a:xfrm flipH="1">
              <a:off x="1326485" y="4687899"/>
              <a:ext cx="274173" cy="72210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3D03E7C-D699-4B8A-958B-7DDC551B4B2D}"/>
                </a:ext>
              </a:extLst>
            </p:cNvPr>
            <p:cNvSpPr txBox="1"/>
            <p:nvPr/>
          </p:nvSpPr>
          <p:spPr>
            <a:xfrm>
              <a:off x="1682062" y="481812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60%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" name="그룹 2">
            <a:extLst>
              <a:ext uri="{FF2B5EF4-FFF2-40B4-BE49-F238E27FC236}">
                <a16:creationId xmlns:a16="http://schemas.microsoft.com/office/drawing/2014/main" id="{3A23CB3A-FB40-4886-B6C9-9DF56F420931}"/>
              </a:ext>
            </a:extLst>
          </p:cNvPr>
          <p:cNvGrpSpPr/>
          <p:nvPr/>
        </p:nvGrpSpPr>
        <p:grpSpPr>
          <a:xfrm>
            <a:off x="4056353" y="4745510"/>
            <a:ext cx="1336251" cy="740235"/>
            <a:chOff x="4063676" y="4678833"/>
            <a:chExt cx="1336251" cy="740235"/>
          </a:xfrm>
        </p:grpSpPr>
        <p:sp>
          <p:nvSpPr>
            <p:cNvPr id="6" name="Round Same Side Corner Rectangle 20">
              <a:extLst>
                <a:ext uri="{FF2B5EF4-FFF2-40B4-BE49-F238E27FC236}">
                  <a16:creationId xmlns:a16="http://schemas.microsoft.com/office/drawing/2014/main" id="{AB3887A8-8C9A-4B1B-9BBD-72BADCEF9878}"/>
                </a:ext>
              </a:extLst>
            </p:cNvPr>
            <p:cNvSpPr/>
            <p:nvPr/>
          </p:nvSpPr>
          <p:spPr>
            <a:xfrm rot="10800000">
              <a:off x="4063676" y="4678833"/>
              <a:ext cx="347007" cy="740235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6D7C4E7-2D25-4098-B0C7-EA25F749FD2D}"/>
                </a:ext>
              </a:extLst>
            </p:cNvPr>
            <p:cNvSpPr txBox="1"/>
            <p:nvPr/>
          </p:nvSpPr>
          <p:spPr>
            <a:xfrm>
              <a:off x="4463823" y="481812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40%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8485D32-88AB-4AD6-B942-8C35F0A060D1}"/>
              </a:ext>
            </a:extLst>
          </p:cNvPr>
          <p:cNvGrpSpPr/>
          <p:nvPr/>
        </p:nvGrpSpPr>
        <p:grpSpPr>
          <a:xfrm>
            <a:off x="756203" y="5580554"/>
            <a:ext cx="2492060" cy="738664"/>
            <a:chOff x="2551705" y="4283314"/>
            <a:chExt cx="2357003" cy="73866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53FEAFD-F8A3-47BA-B61F-07152C0328BC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5B9A9A1-04B4-49D9-8626-87D974334D44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E763EC7-DBAD-4F3A-8A89-F3A160A71A11}"/>
              </a:ext>
            </a:extLst>
          </p:cNvPr>
          <p:cNvGrpSpPr/>
          <p:nvPr/>
        </p:nvGrpSpPr>
        <p:grpSpPr>
          <a:xfrm>
            <a:off x="3478447" y="5580554"/>
            <a:ext cx="2492060" cy="738664"/>
            <a:chOff x="2551705" y="4283314"/>
            <a:chExt cx="2357003" cy="73866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1F0D4F3-93E6-4FA1-9526-F8826AEC3A9C}"/>
                </a:ext>
              </a:extLst>
            </p:cNvPr>
            <p:cNvSpPr txBox="1"/>
            <p:nvPr/>
          </p:nvSpPr>
          <p:spPr>
            <a:xfrm>
              <a:off x="2551706" y="4560313"/>
              <a:ext cx="23570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42F876F-8973-43F8-BD9A-B7C479609C1D}"/>
                </a:ext>
              </a:extLst>
            </p:cNvPr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D1A2C2D-C165-4715-82F3-36D4980DE167}"/>
              </a:ext>
            </a:extLst>
          </p:cNvPr>
          <p:cNvSpPr txBox="1"/>
          <p:nvPr/>
        </p:nvSpPr>
        <p:spPr>
          <a:xfrm>
            <a:off x="6312024" y="4903448"/>
            <a:ext cx="1368152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5D1142-94A7-46B1-837A-994DE94BB6D5}"/>
              </a:ext>
            </a:extLst>
          </p:cNvPr>
          <p:cNvSpPr txBox="1"/>
          <p:nvPr/>
        </p:nvSpPr>
        <p:spPr>
          <a:xfrm>
            <a:off x="6423873" y="5672889"/>
            <a:ext cx="5174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BC8923-8831-49D9-B357-D21FCF6869A9}"/>
              </a:ext>
            </a:extLst>
          </p:cNvPr>
          <p:cNvSpPr txBox="1"/>
          <p:nvPr/>
        </p:nvSpPr>
        <p:spPr>
          <a:xfrm>
            <a:off x="7677511" y="4749653"/>
            <a:ext cx="4082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9F1D0D5-AA94-48DE-9784-CF94D2120287}"/>
              </a:ext>
            </a:extLst>
          </p:cNvPr>
          <p:cNvGrpSpPr/>
          <p:nvPr/>
        </p:nvGrpSpPr>
        <p:grpSpPr>
          <a:xfrm>
            <a:off x="9367422" y="1513752"/>
            <a:ext cx="2393029" cy="770022"/>
            <a:chOff x="5210294" y="837292"/>
            <a:chExt cx="1750034" cy="51562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0A52BC6-1E23-40DC-B1DE-2BC89B2AF958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6793CB5-D805-404E-8D37-FBF034AC3CEF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236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40AD3A1-BE8F-4428-884F-096BDDDF8451}"/>
              </a:ext>
            </a:extLst>
          </p:cNvPr>
          <p:cNvGrpSpPr/>
          <p:nvPr/>
        </p:nvGrpSpPr>
        <p:grpSpPr>
          <a:xfrm>
            <a:off x="466725" y="1513752"/>
            <a:ext cx="2354158" cy="770022"/>
            <a:chOff x="5210294" y="837292"/>
            <a:chExt cx="1750034" cy="51562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46FB0B5-1502-437E-B4CC-5D5CDE2CFA41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3FBBE0B-FD5B-4688-A1C6-805E8E2EBF1B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236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5515222E-54C1-4504-8AFD-083276FB4606}"/>
              </a:ext>
            </a:extLst>
          </p:cNvPr>
          <p:cNvSpPr/>
          <p:nvPr/>
        </p:nvSpPr>
        <p:spPr>
          <a:xfrm>
            <a:off x="8433553" y="1538763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EF59162-9248-40E7-B103-5D7BCE0C14F5}"/>
              </a:ext>
            </a:extLst>
          </p:cNvPr>
          <p:cNvSpPr/>
          <p:nvPr/>
        </p:nvSpPr>
        <p:spPr>
          <a:xfrm>
            <a:off x="8433553" y="2479506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2767167-2AE1-49BB-82E8-46B5EA057BF8}"/>
              </a:ext>
            </a:extLst>
          </p:cNvPr>
          <p:cNvSpPr/>
          <p:nvPr/>
        </p:nvSpPr>
        <p:spPr>
          <a:xfrm>
            <a:off x="3038448" y="2479506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1779A65-23E1-4C94-B8CA-15AD02D52451}"/>
              </a:ext>
            </a:extLst>
          </p:cNvPr>
          <p:cNvSpPr/>
          <p:nvPr/>
        </p:nvSpPr>
        <p:spPr>
          <a:xfrm>
            <a:off x="3038448" y="1538763"/>
            <a:ext cx="720000" cy="72000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33" name="Rounded Rectangle 25">
            <a:extLst>
              <a:ext uri="{FF2B5EF4-FFF2-40B4-BE49-F238E27FC236}">
                <a16:creationId xmlns:a16="http://schemas.microsoft.com/office/drawing/2014/main" id="{A0B3D987-71FD-4F51-BC99-8F0BA35BB6E8}"/>
              </a:ext>
            </a:extLst>
          </p:cNvPr>
          <p:cNvSpPr/>
          <p:nvPr/>
        </p:nvSpPr>
        <p:spPr>
          <a:xfrm>
            <a:off x="8624473" y="1756264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Chord 32">
            <a:extLst>
              <a:ext uri="{FF2B5EF4-FFF2-40B4-BE49-F238E27FC236}">
                <a16:creationId xmlns:a16="http://schemas.microsoft.com/office/drawing/2014/main" id="{E9583612-3585-4FF4-B1D2-9205226CCAE4}"/>
              </a:ext>
            </a:extLst>
          </p:cNvPr>
          <p:cNvSpPr/>
          <p:nvPr/>
        </p:nvSpPr>
        <p:spPr>
          <a:xfrm>
            <a:off x="3229368" y="1731166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ed Rectangle 40">
            <a:extLst>
              <a:ext uri="{FF2B5EF4-FFF2-40B4-BE49-F238E27FC236}">
                <a16:creationId xmlns:a16="http://schemas.microsoft.com/office/drawing/2014/main" id="{D190F355-3E5A-404B-814F-CB73CD0BDB9D}"/>
              </a:ext>
            </a:extLst>
          </p:cNvPr>
          <p:cNvSpPr/>
          <p:nvPr/>
        </p:nvSpPr>
        <p:spPr>
          <a:xfrm rot="2942052">
            <a:off x="3241282" y="2672305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Rounded Rectangle 17">
            <a:extLst>
              <a:ext uri="{FF2B5EF4-FFF2-40B4-BE49-F238E27FC236}">
                <a16:creationId xmlns:a16="http://schemas.microsoft.com/office/drawing/2014/main" id="{A201C082-10AD-4D9F-B562-51CCD65BE15C}"/>
              </a:ext>
            </a:extLst>
          </p:cNvPr>
          <p:cNvSpPr>
            <a:spLocks noChangeAspect="1"/>
          </p:cNvSpPr>
          <p:nvPr/>
        </p:nvSpPr>
        <p:spPr>
          <a:xfrm>
            <a:off x="8680422" y="2659506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08E94E0-6BEC-4B7D-8A6D-91EBA5BC8568}"/>
              </a:ext>
            </a:extLst>
          </p:cNvPr>
          <p:cNvGrpSpPr/>
          <p:nvPr/>
        </p:nvGrpSpPr>
        <p:grpSpPr>
          <a:xfrm>
            <a:off x="466725" y="2454495"/>
            <a:ext cx="2354158" cy="770022"/>
            <a:chOff x="5210294" y="837292"/>
            <a:chExt cx="1750034" cy="515625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C2D9DDD-524A-447A-9D90-758A9F4B4F10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BAFC3AC-ED06-4C81-9B38-A01B5A9528C0}"/>
                </a:ext>
              </a:extLst>
            </p:cNvPr>
            <p:cNvSpPr txBox="1"/>
            <p:nvPr/>
          </p:nvSpPr>
          <p:spPr>
            <a:xfrm>
              <a:off x="5218242" y="837292"/>
              <a:ext cx="1742086" cy="1236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B2D5280-C2D9-4B33-9F8F-095FB26F9447}"/>
              </a:ext>
            </a:extLst>
          </p:cNvPr>
          <p:cNvGrpSpPr/>
          <p:nvPr/>
        </p:nvGrpSpPr>
        <p:grpSpPr>
          <a:xfrm>
            <a:off x="9367422" y="2454495"/>
            <a:ext cx="2393029" cy="770022"/>
            <a:chOff x="5210294" y="837292"/>
            <a:chExt cx="1750034" cy="51562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6F13BDD7-5244-4E6E-9873-62133E5C956C}"/>
                </a:ext>
              </a:extLst>
            </p:cNvPr>
            <p:cNvSpPr txBox="1"/>
            <p:nvPr/>
          </p:nvSpPr>
          <p:spPr>
            <a:xfrm>
              <a:off x="5210294" y="981947"/>
              <a:ext cx="1750034" cy="37097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A7B5C12-7021-4351-B395-5861386884CE}"/>
                </a:ext>
              </a:extLst>
            </p:cNvPr>
            <p:cNvSpPr txBox="1"/>
            <p:nvPr/>
          </p:nvSpPr>
          <p:spPr>
            <a:xfrm>
              <a:off x="5218241" y="837292"/>
              <a:ext cx="1742087" cy="12365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65E12D25-C44D-497F-AEB7-CAACD2906D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242726A9-9158-4E79-AA72-E7F30E8C318E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24735853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raphic 24">
            <a:extLst>
              <a:ext uri="{FF2B5EF4-FFF2-40B4-BE49-F238E27FC236}">
                <a16:creationId xmlns:a16="http://schemas.microsoft.com/office/drawing/2014/main" id="{313861B9-7566-432B-BB9F-5F999A3B0E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6399" y="2128692"/>
            <a:ext cx="6503685" cy="4348537"/>
          </a:xfrm>
          <a:prstGeom prst="rect">
            <a:avLst/>
          </a:prstGeom>
          <a:effectLst/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D91A742B-C295-47FE-8236-79EF731C35BC}"/>
              </a:ext>
            </a:extLst>
          </p:cNvPr>
          <p:cNvGrpSpPr/>
          <p:nvPr/>
        </p:nvGrpSpPr>
        <p:grpSpPr>
          <a:xfrm>
            <a:off x="173771" y="1158454"/>
            <a:ext cx="7449710" cy="2998284"/>
            <a:chOff x="826556" y="3326391"/>
            <a:chExt cx="1827836" cy="735649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F82E28A-87A5-470E-941C-EAFC84899B32}"/>
                </a:ext>
              </a:extLst>
            </p:cNvPr>
            <p:cNvSpPr/>
            <p:nvPr/>
          </p:nvSpPr>
          <p:spPr>
            <a:xfrm rot="1111750">
              <a:off x="826556" y="3433522"/>
              <a:ext cx="1827836" cy="579547"/>
            </a:xfrm>
            <a:custGeom>
              <a:avLst/>
              <a:gdLst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91392 w 5673186"/>
                <a:gd name="connsiteY109" fmla="*/ 1421102 h 1798781"/>
                <a:gd name="connsiteX110" fmla="*/ 1791392 w 5673186"/>
                <a:gd name="connsiteY110" fmla="*/ 1414998 h 1798781"/>
                <a:gd name="connsiteX111" fmla="*/ 1732488 w 5673186"/>
                <a:gd name="connsiteY111" fmla="*/ 1414998 h 1798781"/>
                <a:gd name="connsiteX112" fmla="*/ 1730789 w 5673186"/>
                <a:gd name="connsiteY112" fmla="*/ 1403104 h 1798781"/>
                <a:gd name="connsiteX113" fmla="*/ 1695546 w 5673186"/>
                <a:gd name="connsiteY113" fmla="*/ 1450729 h 1798781"/>
                <a:gd name="connsiteX114" fmla="*/ 1694594 w 5673186"/>
                <a:gd name="connsiteY114" fmla="*/ 1474542 h 1798781"/>
                <a:gd name="connsiteX115" fmla="*/ 1706024 w 5673186"/>
                <a:gd name="connsiteY115" fmla="*/ 1482162 h 1798781"/>
                <a:gd name="connsiteX116" fmla="*/ 1711416 w 5673186"/>
                <a:gd name="connsiteY116" fmla="*/ 1472171 h 1798781"/>
                <a:gd name="connsiteX117" fmla="*/ 1711416 w 5673186"/>
                <a:gd name="connsiteY117" fmla="*/ 1495204 h 1798781"/>
                <a:gd name="connsiteX118" fmla="*/ 1706024 w 5673186"/>
                <a:gd name="connsiteY118" fmla="*/ 1499306 h 1798781"/>
                <a:gd name="connsiteX119" fmla="*/ 1698404 w 5673186"/>
                <a:gd name="connsiteY119" fmla="*/ 1536454 h 1798781"/>
                <a:gd name="connsiteX120" fmla="*/ 1708881 w 5673186"/>
                <a:gd name="connsiteY120" fmla="*/ 1593604 h 1798781"/>
                <a:gd name="connsiteX121" fmla="*/ 1697451 w 5673186"/>
                <a:gd name="connsiteY121" fmla="*/ 1592652 h 1798781"/>
                <a:gd name="connsiteX122" fmla="*/ 1687926 w 5673186"/>
                <a:gd name="connsiteY122" fmla="*/ 1601224 h 1798781"/>
                <a:gd name="connsiteX123" fmla="*/ 1702214 w 5673186"/>
                <a:gd name="connsiteY123" fmla="*/ 1605987 h 1798781"/>
                <a:gd name="connsiteX124" fmla="*/ 1743171 w 5673186"/>
                <a:gd name="connsiteY124" fmla="*/ 1650754 h 1798781"/>
                <a:gd name="connsiteX125" fmla="*/ 1726979 w 5673186"/>
                <a:gd name="connsiteY125" fmla="*/ 1704094 h 1798781"/>
                <a:gd name="connsiteX126" fmla="*/ 1676496 w 5673186"/>
                <a:gd name="connsiteY126" fmla="*/ 1701237 h 1798781"/>
                <a:gd name="connsiteX127" fmla="*/ 1665066 w 5673186"/>
                <a:gd name="connsiteY127" fmla="*/ 1682187 h 1798781"/>
                <a:gd name="connsiteX128" fmla="*/ 1633634 w 5673186"/>
                <a:gd name="connsiteY128" fmla="*/ 1683139 h 1798781"/>
                <a:gd name="connsiteX129" fmla="*/ 1597439 w 5673186"/>
                <a:gd name="connsiteY129" fmla="*/ 1699331 h 1798781"/>
                <a:gd name="connsiteX130" fmla="*/ 1573626 w 5673186"/>
                <a:gd name="connsiteY130" fmla="*/ 1669804 h 1798781"/>
                <a:gd name="connsiteX131" fmla="*/ 1592676 w 5673186"/>
                <a:gd name="connsiteY131" fmla="*/ 1636467 h 1798781"/>
                <a:gd name="connsiteX132" fmla="*/ 1599344 w 5673186"/>
                <a:gd name="connsiteY132" fmla="*/ 1620274 h 1798781"/>
                <a:gd name="connsiteX133" fmla="*/ 1543146 w 5673186"/>
                <a:gd name="connsiteY133" fmla="*/ 1605034 h 1798781"/>
                <a:gd name="connsiteX134" fmla="*/ 1568864 w 5673186"/>
                <a:gd name="connsiteY134" fmla="*/ 1517404 h 1798781"/>
                <a:gd name="connsiteX135" fmla="*/ 1609821 w 5673186"/>
                <a:gd name="connsiteY135" fmla="*/ 1535502 h 1798781"/>
                <a:gd name="connsiteX136" fmla="*/ 1615536 w 5673186"/>
                <a:gd name="connsiteY136" fmla="*/ 1555504 h 1798781"/>
                <a:gd name="connsiteX137" fmla="*/ 1628871 w 5673186"/>
                <a:gd name="connsiteY137" fmla="*/ 1565981 h 1798781"/>
                <a:gd name="connsiteX138" fmla="*/ 1640301 w 5673186"/>
                <a:gd name="connsiteY138" fmla="*/ 1554552 h 1798781"/>
                <a:gd name="connsiteX139" fmla="*/ 1645064 w 5673186"/>
                <a:gd name="connsiteY139" fmla="*/ 1513594 h 1798781"/>
                <a:gd name="connsiteX140" fmla="*/ 1625061 w 5673186"/>
                <a:gd name="connsiteY140" fmla="*/ 1436442 h 1798781"/>
                <a:gd name="connsiteX141" fmla="*/ 1619346 w 5673186"/>
                <a:gd name="connsiteY141" fmla="*/ 1374529 h 1798781"/>
                <a:gd name="connsiteX142" fmla="*/ 1560291 w 5673186"/>
                <a:gd name="connsiteY142" fmla="*/ 1371672 h 1798781"/>
                <a:gd name="connsiteX143" fmla="*/ 1461231 w 5673186"/>
                <a:gd name="connsiteY143" fmla="*/ 1354527 h 1798781"/>
                <a:gd name="connsiteX144" fmla="*/ 1400271 w 5673186"/>
                <a:gd name="connsiteY144" fmla="*/ 1341192 h 1798781"/>
                <a:gd name="connsiteX145" fmla="*/ 1382174 w 5673186"/>
                <a:gd name="connsiteY145" fmla="*/ 1335477 h 1798781"/>
                <a:gd name="connsiteX146" fmla="*/ 1380269 w 5673186"/>
                <a:gd name="connsiteY146" fmla="*/ 1354527 h 1798781"/>
                <a:gd name="connsiteX147" fmla="*/ 1376459 w 5673186"/>
                <a:gd name="connsiteY147" fmla="*/ 1392627 h 1798781"/>
                <a:gd name="connsiteX148" fmla="*/ 1331691 w 5673186"/>
                <a:gd name="connsiteY148" fmla="*/ 1401199 h 1798781"/>
                <a:gd name="connsiteX149" fmla="*/ 1293591 w 5673186"/>
                <a:gd name="connsiteY149" fmla="*/ 1379292 h 1798781"/>
                <a:gd name="connsiteX150" fmla="*/ 1285971 w 5673186"/>
                <a:gd name="connsiteY150" fmla="*/ 1367862 h 1798781"/>
                <a:gd name="connsiteX151" fmla="*/ 1281209 w 5673186"/>
                <a:gd name="connsiteY151" fmla="*/ 1374529 h 1798781"/>
                <a:gd name="connsiteX152" fmla="*/ 1237394 w 5673186"/>
                <a:gd name="connsiteY152" fmla="*/ 1402152 h 1798781"/>
                <a:gd name="connsiteX153" fmla="*/ 1182149 w 5673186"/>
                <a:gd name="connsiteY153" fmla="*/ 1358337 h 1798781"/>
                <a:gd name="connsiteX154" fmla="*/ 1190721 w 5673186"/>
                <a:gd name="connsiteY154" fmla="*/ 1304997 h 1798781"/>
                <a:gd name="connsiteX155" fmla="*/ 1210724 w 5673186"/>
                <a:gd name="connsiteY155" fmla="*/ 1289756 h 1798781"/>
                <a:gd name="connsiteX156" fmla="*/ 1092614 w 5673186"/>
                <a:gd name="connsiteY156" fmla="*/ 1261181 h 1798781"/>
                <a:gd name="connsiteX157" fmla="*/ 1064039 w 5673186"/>
                <a:gd name="connsiteY157" fmla="*/ 1266897 h 1798781"/>
                <a:gd name="connsiteX158" fmla="*/ 1003079 w 5673186"/>
                <a:gd name="connsiteY158" fmla="*/ 1313569 h 1798781"/>
                <a:gd name="connsiteX159" fmla="*/ 997364 w 5673186"/>
                <a:gd name="connsiteY159" fmla="*/ 1324999 h 1798781"/>
                <a:gd name="connsiteX160" fmla="*/ 1003079 w 5673186"/>
                <a:gd name="connsiteY160" fmla="*/ 1351669 h 1798781"/>
                <a:gd name="connsiteX161" fmla="*/ 947834 w 5673186"/>
                <a:gd name="connsiteY161" fmla="*/ 1421202 h 1798781"/>
                <a:gd name="connsiteX162" fmla="*/ 943071 w 5673186"/>
                <a:gd name="connsiteY162" fmla="*/ 1421202 h 1798781"/>
                <a:gd name="connsiteX163" fmla="*/ 745904 w 5673186"/>
                <a:gd name="connsiteY163" fmla="*/ 1403104 h 1798781"/>
                <a:gd name="connsiteX164" fmla="*/ 636366 w 5673186"/>
                <a:gd name="connsiteY164" fmla="*/ 1389769 h 1798781"/>
                <a:gd name="connsiteX165" fmla="*/ 600171 w 5673186"/>
                <a:gd name="connsiteY165" fmla="*/ 1240227 h 1798781"/>
                <a:gd name="connsiteX166" fmla="*/ 600171 w 5673186"/>
                <a:gd name="connsiteY166" fmla="*/ 1220224 h 1798781"/>
                <a:gd name="connsiteX167" fmla="*/ 560166 w 5673186"/>
                <a:gd name="connsiteY167" fmla="*/ 1216414 h 1798781"/>
                <a:gd name="connsiteX168" fmla="*/ 517304 w 5673186"/>
                <a:gd name="connsiteY168" fmla="*/ 1267849 h 1798781"/>
                <a:gd name="connsiteX169" fmla="*/ 510636 w 5673186"/>
                <a:gd name="connsiteY169" fmla="*/ 1284042 h 1798781"/>
                <a:gd name="connsiteX170" fmla="*/ 519209 w 5673186"/>
                <a:gd name="connsiteY170" fmla="*/ 1309759 h 1798781"/>
                <a:gd name="connsiteX171" fmla="*/ 477299 w 5673186"/>
                <a:gd name="connsiteY171" fmla="*/ 1384054 h 1798781"/>
                <a:gd name="connsiteX172" fmla="*/ 322994 w 5673186"/>
                <a:gd name="connsiteY172" fmla="*/ 1382149 h 1798781"/>
                <a:gd name="connsiteX173" fmla="*/ 186786 w 5673186"/>
                <a:gd name="connsiteY173" fmla="*/ 1338334 h 1798781"/>
                <a:gd name="connsiteX174" fmla="*/ 127731 w 5673186"/>
                <a:gd name="connsiteY174" fmla="*/ 1189744 h 1798781"/>
                <a:gd name="connsiteX175" fmla="*/ 257271 w 5673186"/>
                <a:gd name="connsiteY175" fmla="*/ 1089732 h 1798781"/>
                <a:gd name="connsiteX176" fmla="*/ 318231 w 5673186"/>
                <a:gd name="connsiteY176" fmla="*/ 1084969 h 1798781"/>
                <a:gd name="connsiteX177" fmla="*/ 208694 w 5673186"/>
                <a:gd name="connsiteY177" fmla="*/ 1059252 h 1798781"/>
                <a:gd name="connsiteX178" fmla="*/ 26766 w 5673186"/>
                <a:gd name="connsiteY178" fmla="*/ 1016389 h 1798781"/>
                <a:gd name="connsiteX179" fmla="*/ 96 w 5673186"/>
                <a:gd name="connsiteY179" fmla="*/ 1004007 h 1798781"/>
                <a:gd name="connsiteX180" fmla="*/ 138209 w 5673186"/>
                <a:gd name="connsiteY180" fmla="*/ 981147 h 1798781"/>
                <a:gd name="connsiteX181" fmla="*/ 361094 w 5673186"/>
                <a:gd name="connsiteY181" fmla="*/ 1014484 h 1798781"/>
                <a:gd name="connsiteX182" fmla="*/ 801149 w 5673186"/>
                <a:gd name="connsiteY182" fmla="*/ 1075444 h 1798781"/>
                <a:gd name="connsiteX183" fmla="*/ 1055466 w 5673186"/>
                <a:gd name="connsiteY183" fmla="*/ 1090684 h 1798781"/>
                <a:gd name="connsiteX184" fmla="*/ 1075469 w 5673186"/>
                <a:gd name="connsiteY184" fmla="*/ 1067824 h 1798781"/>
                <a:gd name="connsiteX185" fmla="*/ 1076421 w 5673186"/>
                <a:gd name="connsiteY185" fmla="*/ 1052584 h 1798781"/>
                <a:gd name="connsiteX186" fmla="*/ 1060229 w 5673186"/>
                <a:gd name="connsiteY186" fmla="*/ 981147 h 1798781"/>
                <a:gd name="connsiteX187" fmla="*/ 917354 w 5673186"/>
                <a:gd name="connsiteY187" fmla="*/ 779217 h 1798781"/>
                <a:gd name="connsiteX188" fmla="*/ 948786 w 5673186"/>
                <a:gd name="connsiteY188" fmla="*/ 672536 h 1798781"/>
                <a:gd name="connsiteX189" fmla="*/ 977361 w 5673186"/>
                <a:gd name="connsiteY189" fmla="*/ 640151 h 1798781"/>
                <a:gd name="connsiteX190" fmla="*/ 1167861 w 5673186"/>
                <a:gd name="connsiteY190" fmla="*/ 472511 h 1798781"/>
                <a:gd name="connsiteX191" fmla="*/ 1367886 w 5673186"/>
                <a:gd name="connsiteY191" fmla="*/ 423934 h 1798781"/>
                <a:gd name="connsiteX192" fmla="*/ 1698404 w 5673186"/>
                <a:gd name="connsiteY192" fmla="*/ 513469 h 1798781"/>
                <a:gd name="connsiteX193" fmla="*/ 1767936 w 5673186"/>
                <a:gd name="connsiteY193" fmla="*/ 542997 h 1798781"/>
                <a:gd name="connsiteX194" fmla="*/ 2060354 w 5673186"/>
                <a:gd name="connsiteY194" fmla="*/ 700159 h 1798781"/>
                <a:gd name="connsiteX195" fmla="*/ 2223231 w 5673186"/>
                <a:gd name="connsiteY195" fmla="*/ 760167 h 1798781"/>
                <a:gd name="connsiteX196" fmla="*/ 2890934 w 5673186"/>
                <a:gd name="connsiteY196" fmla="*/ 920186 h 1798781"/>
                <a:gd name="connsiteX197" fmla="*/ 2939511 w 5673186"/>
                <a:gd name="connsiteY197" fmla="*/ 900184 h 1798781"/>
                <a:gd name="connsiteX198" fmla="*/ 3134774 w 5673186"/>
                <a:gd name="connsiteY198" fmla="*/ 654439 h 1798781"/>
                <a:gd name="connsiteX199" fmla="*/ 3645314 w 5673186"/>
                <a:gd name="connsiteY199" fmla="*/ 61031 h 1798781"/>
                <a:gd name="connsiteX200" fmla="*/ 3661506 w 5673186"/>
                <a:gd name="connsiteY200" fmla="*/ 41029 h 1798781"/>
                <a:gd name="connsiteX201" fmla="*/ 3725131 w 5673186"/>
                <a:gd name="connsiteY201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91392 w 5673186"/>
                <a:gd name="connsiteY109" fmla="*/ 1421102 h 1798781"/>
                <a:gd name="connsiteX110" fmla="*/ 1732488 w 5673186"/>
                <a:gd name="connsiteY110" fmla="*/ 1414998 h 1798781"/>
                <a:gd name="connsiteX111" fmla="*/ 1730789 w 5673186"/>
                <a:gd name="connsiteY111" fmla="*/ 1403104 h 1798781"/>
                <a:gd name="connsiteX112" fmla="*/ 1695546 w 5673186"/>
                <a:gd name="connsiteY112" fmla="*/ 1450729 h 1798781"/>
                <a:gd name="connsiteX113" fmla="*/ 1694594 w 5673186"/>
                <a:gd name="connsiteY113" fmla="*/ 1474542 h 1798781"/>
                <a:gd name="connsiteX114" fmla="*/ 1706024 w 5673186"/>
                <a:gd name="connsiteY114" fmla="*/ 1482162 h 1798781"/>
                <a:gd name="connsiteX115" fmla="*/ 1711416 w 5673186"/>
                <a:gd name="connsiteY115" fmla="*/ 1472171 h 1798781"/>
                <a:gd name="connsiteX116" fmla="*/ 1711416 w 5673186"/>
                <a:gd name="connsiteY116" fmla="*/ 1495204 h 1798781"/>
                <a:gd name="connsiteX117" fmla="*/ 1706024 w 5673186"/>
                <a:gd name="connsiteY117" fmla="*/ 1499306 h 1798781"/>
                <a:gd name="connsiteX118" fmla="*/ 1698404 w 5673186"/>
                <a:gd name="connsiteY118" fmla="*/ 1536454 h 1798781"/>
                <a:gd name="connsiteX119" fmla="*/ 1708881 w 5673186"/>
                <a:gd name="connsiteY119" fmla="*/ 1593604 h 1798781"/>
                <a:gd name="connsiteX120" fmla="*/ 1697451 w 5673186"/>
                <a:gd name="connsiteY120" fmla="*/ 1592652 h 1798781"/>
                <a:gd name="connsiteX121" fmla="*/ 1687926 w 5673186"/>
                <a:gd name="connsiteY121" fmla="*/ 1601224 h 1798781"/>
                <a:gd name="connsiteX122" fmla="*/ 1702214 w 5673186"/>
                <a:gd name="connsiteY122" fmla="*/ 1605987 h 1798781"/>
                <a:gd name="connsiteX123" fmla="*/ 1743171 w 5673186"/>
                <a:gd name="connsiteY123" fmla="*/ 1650754 h 1798781"/>
                <a:gd name="connsiteX124" fmla="*/ 1726979 w 5673186"/>
                <a:gd name="connsiteY124" fmla="*/ 1704094 h 1798781"/>
                <a:gd name="connsiteX125" fmla="*/ 1676496 w 5673186"/>
                <a:gd name="connsiteY125" fmla="*/ 1701237 h 1798781"/>
                <a:gd name="connsiteX126" fmla="*/ 1665066 w 5673186"/>
                <a:gd name="connsiteY126" fmla="*/ 1682187 h 1798781"/>
                <a:gd name="connsiteX127" fmla="*/ 1633634 w 5673186"/>
                <a:gd name="connsiteY127" fmla="*/ 1683139 h 1798781"/>
                <a:gd name="connsiteX128" fmla="*/ 1597439 w 5673186"/>
                <a:gd name="connsiteY128" fmla="*/ 1699331 h 1798781"/>
                <a:gd name="connsiteX129" fmla="*/ 1573626 w 5673186"/>
                <a:gd name="connsiteY129" fmla="*/ 1669804 h 1798781"/>
                <a:gd name="connsiteX130" fmla="*/ 1592676 w 5673186"/>
                <a:gd name="connsiteY130" fmla="*/ 1636467 h 1798781"/>
                <a:gd name="connsiteX131" fmla="*/ 1599344 w 5673186"/>
                <a:gd name="connsiteY131" fmla="*/ 1620274 h 1798781"/>
                <a:gd name="connsiteX132" fmla="*/ 1543146 w 5673186"/>
                <a:gd name="connsiteY132" fmla="*/ 1605034 h 1798781"/>
                <a:gd name="connsiteX133" fmla="*/ 1568864 w 5673186"/>
                <a:gd name="connsiteY133" fmla="*/ 1517404 h 1798781"/>
                <a:gd name="connsiteX134" fmla="*/ 1609821 w 5673186"/>
                <a:gd name="connsiteY134" fmla="*/ 1535502 h 1798781"/>
                <a:gd name="connsiteX135" fmla="*/ 1615536 w 5673186"/>
                <a:gd name="connsiteY135" fmla="*/ 1555504 h 1798781"/>
                <a:gd name="connsiteX136" fmla="*/ 1628871 w 5673186"/>
                <a:gd name="connsiteY136" fmla="*/ 1565981 h 1798781"/>
                <a:gd name="connsiteX137" fmla="*/ 1640301 w 5673186"/>
                <a:gd name="connsiteY137" fmla="*/ 1554552 h 1798781"/>
                <a:gd name="connsiteX138" fmla="*/ 1645064 w 5673186"/>
                <a:gd name="connsiteY138" fmla="*/ 1513594 h 1798781"/>
                <a:gd name="connsiteX139" fmla="*/ 1625061 w 5673186"/>
                <a:gd name="connsiteY139" fmla="*/ 1436442 h 1798781"/>
                <a:gd name="connsiteX140" fmla="*/ 1619346 w 5673186"/>
                <a:gd name="connsiteY140" fmla="*/ 1374529 h 1798781"/>
                <a:gd name="connsiteX141" fmla="*/ 1560291 w 5673186"/>
                <a:gd name="connsiteY141" fmla="*/ 1371672 h 1798781"/>
                <a:gd name="connsiteX142" fmla="*/ 1461231 w 5673186"/>
                <a:gd name="connsiteY142" fmla="*/ 1354527 h 1798781"/>
                <a:gd name="connsiteX143" fmla="*/ 1400271 w 5673186"/>
                <a:gd name="connsiteY143" fmla="*/ 1341192 h 1798781"/>
                <a:gd name="connsiteX144" fmla="*/ 1382174 w 5673186"/>
                <a:gd name="connsiteY144" fmla="*/ 1335477 h 1798781"/>
                <a:gd name="connsiteX145" fmla="*/ 1380269 w 5673186"/>
                <a:gd name="connsiteY145" fmla="*/ 1354527 h 1798781"/>
                <a:gd name="connsiteX146" fmla="*/ 1376459 w 5673186"/>
                <a:gd name="connsiteY146" fmla="*/ 1392627 h 1798781"/>
                <a:gd name="connsiteX147" fmla="*/ 1331691 w 5673186"/>
                <a:gd name="connsiteY147" fmla="*/ 1401199 h 1798781"/>
                <a:gd name="connsiteX148" fmla="*/ 1293591 w 5673186"/>
                <a:gd name="connsiteY148" fmla="*/ 1379292 h 1798781"/>
                <a:gd name="connsiteX149" fmla="*/ 1285971 w 5673186"/>
                <a:gd name="connsiteY149" fmla="*/ 1367862 h 1798781"/>
                <a:gd name="connsiteX150" fmla="*/ 1281209 w 5673186"/>
                <a:gd name="connsiteY150" fmla="*/ 1374529 h 1798781"/>
                <a:gd name="connsiteX151" fmla="*/ 1237394 w 5673186"/>
                <a:gd name="connsiteY151" fmla="*/ 1402152 h 1798781"/>
                <a:gd name="connsiteX152" fmla="*/ 1182149 w 5673186"/>
                <a:gd name="connsiteY152" fmla="*/ 1358337 h 1798781"/>
                <a:gd name="connsiteX153" fmla="*/ 1190721 w 5673186"/>
                <a:gd name="connsiteY153" fmla="*/ 1304997 h 1798781"/>
                <a:gd name="connsiteX154" fmla="*/ 1210724 w 5673186"/>
                <a:gd name="connsiteY154" fmla="*/ 1289756 h 1798781"/>
                <a:gd name="connsiteX155" fmla="*/ 1092614 w 5673186"/>
                <a:gd name="connsiteY155" fmla="*/ 1261181 h 1798781"/>
                <a:gd name="connsiteX156" fmla="*/ 1064039 w 5673186"/>
                <a:gd name="connsiteY156" fmla="*/ 1266897 h 1798781"/>
                <a:gd name="connsiteX157" fmla="*/ 1003079 w 5673186"/>
                <a:gd name="connsiteY157" fmla="*/ 1313569 h 1798781"/>
                <a:gd name="connsiteX158" fmla="*/ 997364 w 5673186"/>
                <a:gd name="connsiteY158" fmla="*/ 1324999 h 1798781"/>
                <a:gd name="connsiteX159" fmla="*/ 1003079 w 5673186"/>
                <a:gd name="connsiteY159" fmla="*/ 1351669 h 1798781"/>
                <a:gd name="connsiteX160" fmla="*/ 947834 w 5673186"/>
                <a:gd name="connsiteY160" fmla="*/ 1421202 h 1798781"/>
                <a:gd name="connsiteX161" fmla="*/ 943071 w 5673186"/>
                <a:gd name="connsiteY161" fmla="*/ 1421202 h 1798781"/>
                <a:gd name="connsiteX162" fmla="*/ 745904 w 5673186"/>
                <a:gd name="connsiteY162" fmla="*/ 1403104 h 1798781"/>
                <a:gd name="connsiteX163" fmla="*/ 636366 w 5673186"/>
                <a:gd name="connsiteY163" fmla="*/ 1389769 h 1798781"/>
                <a:gd name="connsiteX164" fmla="*/ 600171 w 5673186"/>
                <a:gd name="connsiteY164" fmla="*/ 1240227 h 1798781"/>
                <a:gd name="connsiteX165" fmla="*/ 600171 w 5673186"/>
                <a:gd name="connsiteY165" fmla="*/ 1220224 h 1798781"/>
                <a:gd name="connsiteX166" fmla="*/ 560166 w 5673186"/>
                <a:gd name="connsiteY166" fmla="*/ 1216414 h 1798781"/>
                <a:gd name="connsiteX167" fmla="*/ 517304 w 5673186"/>
                <a:gd name="connsiteY167" fmla="*/ 1267849 h 1798781"/>
                <a:gd name="connsiteX168" fmla="*/ 510636 w 5673186"/>
                <a:gd name="connsiteY168" fmla="*/ 1284042 h 1798781"/>
                <a:gd name="connsiteX169" fmla="*/ 519209 w 5673186"/>
                <a:gd name="connsiteY169" fmla="*/ 1309759 h 1798781"/>
                <a:gd name="connsiteX170" fmla="*/ 477299 w 5673186"/>
                <a:gd name="connsiteY170" fmla="*/ 1384054 h 1798781"/>
                <a:gd name="connsiteX171" fmla="*/ 322994 w 5673186"/>
                <a:gd name="connsiteY171" fmla="*/ 1382149 h 1798781"/>
                <a:gd name="connsiteX172" fmla="*/ 186786 w 5673186"/>
                <a:gd name="connsiteY172" fmla="*/ 1338334 h 1798781"/>
                <a:gd name="connsiteX173" fmla="*/ 127731 w 5673186"/>
                <a:gd name="connsiteY173" fmla="*/ 1189744 h 1798781"/>
                <a:gd name="connsiteX174" fmla="*/ 257271 w 5673186"/>
                <a:gd name="connsiteY174" fmla="*/ 1089732 h 1798781"/>
                <a:gd name="connsiteX175" fmla="*/ 318231 w 5673186"/>
                <a:gd name="connsiteY175" fmla="*/ 1084969 h 1798781"/>
                <a:gd name="connsiteX176" fmla="*/ 208694 w 5673186"/>
                <a:gd name="connsiteY176" fmla="*/ 1059252 h 1798781"/>
                <a:gd name="connsiteX177" fmla="*/ 26766 w 5673186"/>
                <a:gd name="connsiteY177" fmla="*/ 1016389 h 1798781"/>
                <a:gd name="connsiteX178" fmla="*/ 96 w 5673186"/>
                <a:gd name="connsiteY178" fmla="*/ 1004007 h 1798781"/>
                <a:gd name="connsiteX179" fmla="*/ 138209 w 5673186"/>
                <a:gd name="connsiteY179" fmla="*/ 981147 h 1798781"/>
                <a:gd name="connsiteX180" fmla="*/ 361094 w 5673186"/>
                <a:gd name="connsiteY180" fmla="*/ 1014484 h 1798781"/>
                <a:gd name="connsiteX181" fmla="*/ 801149 w 5673186"/>
                <a:gd name="connsiteY181" fmla="*/ 1075444 h 1798781"/>
                <a:gd name="connsiteX182" fmla="*/ 1055466 w 5673186"/>
                <a:gd name="connsiteY182" fmla="*/ 1090684 h 1798781"/>
                <a:gd name="connsiteX183" fmla="*/ 1075469 w 5673186"/>
                <a:gd name="connsiteY183" fmla="*/ 1067824 h 1798781"/>
                <a:gd name="connsiteX184" fmla="*/ 1076421 w 5673186"/>
                <a:gd name="connsiteY184" fmla="*/ 1052584 h 1798781"/>
                <a:gd name="connsiteX185" fmla="*/ 1060229 w 5673186"/>
                <a:gd name="connsiteY185" fmla="*/ 981147 h 1798781"/>
                <a:gd name="connsiteX186" fmla="*/ 917354 w 5673186"/>
                <a:gd name="connsiteY186" fmla="*/ 779217 h 1798781"/>
                <a:gd name="connsiteX187" fmla="*/ 948786 w 5673186"/>
                <a:gd name="connsiteY187" fmla="*/ 672536 h 1798781"/>
                <a:gd name="connsiteX188" fmla="*/ 977361 w 5673186"/>
                <a:gd name="connsiteY188" fmla="*/ 640151 h 1798781"/>
                <a:gd name="connsiteX189" fmla="*/ 1167861 w 5673186"/>
                <a:gd name="connsiteY189" fmla="*/ 472511 h 1798781"/>
                <a:gd name="connsiteX190" fmla="*/ 1367886 w 5673186"/>
                <a:gd name="connsiteY190" fmla="*/ 423934 h 1798781"/>
                <a:gd name="connsiteX191" fmla="*/ 1698404 w 5673186"/>
                <a:gd name="connsiteY191" fmla="*/ 513469 h 1798781"/>
                <a:gd name="connsiteX192" fmla="*/ 1767936 w 5673186"/>
                <a:gd name="connsiteY192" fmla="*/ 542997 h 1798781"/>
                <a:gd name="connsiteX193" fmla="*/ 2060354 w 5673186"/>
                <a:gd name="connsiteY193" fmla="*/ 700159 h 1798781"/>
                <a:gd name="connsiteX194" fmla="*/ 2223231 w 5673186"/>
                <a:gd name="connsiteY194" fmla="*/ 760167 h 1798781"/>
                <a:gd name="connsiteX195" fmla="*/ 2890934 w 5673186"/>
                <a:gd name="connsiteY195" fmla="*/ 920186 h 1798781"/>
                <a:gd name="connsiteX196" fmla="*/ 2939511 w 5673186"/>
                <a:gd name="connsiteY196" fmla="*/ 900184 h 1798781"/>
                <a:gd name="connsiteX197" fmla="*/ 3134774 w 5673186"/>
                <a:gd name="connsiteY197" fmla="*/ 654439 h 1798781"/>
                <a:gd name="connsiteX198" fmla="*/ 3645314 w 5673186"/>
                <a:gd name="connsiteY198" fmla="*/ 61031 h 1798781"/>
                <a:gd name="connsiteX199" fmla="*/ 3661506 w 5673186"/>
                <a:gd name="connsiteY199" fmla="*/ 41029 h 1798781"/>
                <a:gd name="connsiteX200" fmla="*/ 3725131 w 5673186"/>
                <a:gd name="connsiteY200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91392 w 5673186"/>
                <a:gd name="connsiteY109" fmla="*/ 1421102 h 1798781"/>
                <a:gd name="connsiteX110" fmla="*/ 1730789 w 5673186"/>
                <a:gd name="connsiteY110" fmla="*/ 1403104 h 1798781"/>
                <a:gd name="connsiteX111" fmla="*/ 1695546 w 5673186"/>
                <a:gd name="connsiteY111" fmla="*/ 1450729 h 1798781"/>
                <a:gd name="connsiteX112" fmla="*/ 1694594 w 5673186"/>
                <a:gd name="connsiteY112" fmla="*/ 1474542 h 1798781"/>
                <a:gd name="connsiteX113" fmla="*/ 1706024 w 5673186"/>
                <a:gd name="connsiteY113" fmla="*/ 1482162 h 1798781"/>
                <a:gd name="connsiteX114" fmla="*/ 1711416 w 5673186"/>
                <a:gd name="connsiteY114" fmla="*/ 1472171 h 1798781"/>
                <a:gd name="connsiteX115" fmla="*/ 1711416 w 5673186"/>
                <a:gd name="connsiteY115" fmla="*/ 1495204 h 1798781"/>
                <a:gd name="connsiteX116" fmla="*/ 1706024 w 5673186"/>
                <a:gd name="connsiteY116" fmla="*/ 1499306 h 1798781"/>
                <a:gd name="connsiteX117" fmla="*/ 1698404 w 5673186"/>
                <a:gd name="connsiteY117" fmla="*/ 1536454 h 1798781"/>
                <a:gd name="connsiteX118" fmla="*/ 1708881 w 5673186"/>
                <a:gd name="connsiteY118" fmla="*/ 1593604 h 1798781"/>
                <a:gd name="connsiteX119" fmla="*/ 1697451 w 5673186"/>
                <a:gd name="connsiteY119" fmla="*/ 1592652 h 1798781"/>
                <a:gd name="connsiteX120" fmla="*/ 1687926 w 5673186"/>
                <a:gd name="connsiteY120" fmla="*/ 1601224 h 1798781"/>
                <a:gd name="connsiteX121" fmla="*/ 1702214 w 5673186"/>
                <a:gd name="connsiteY121" fmla="*/ 1605987 h 1798781"/>
                <a:gd name="connsiteX122" fmla="*/ 1743171 w 5673186"/>
                <a:gd name="connsiteY122" fmla="*/ 1650754 h 1798781"/>
                <a:gd name="connsiteX123" fmla="*/ 1726979 w 5673186"/>
                <a:gd name="connsiteY123" fmla="*/ 1704094 h 1798781"/>
                <a:gd name="connsiteX124" fmla="*/ 1676496 w 5673186"/>
                <a:gd name="connsiteY124" fmla="*/ 1701237 h 1798781"/>
                <a:gd name="connsiteX125" fmla="*/ 1665066 w 5673186"/>
                <a:gd name="connsiteY125" fmla="*/ 1682187 h 1798781"/>
                <a:gd name="connsiteX126" fmla="*/ 1633634 w 5673186"/>
                <a:gd name="connsiteY126" fmla="*/ 1683139 h 1798781"/>
                <a:gd name="connsiteX127" fmla="*/ 1597439 w 5673186"/>
                <a:gd name="connsiteY127" fmla="*/ 1699331 h 1798781"/>
                <a:gd name="connsiteX128" fmla="*/ 1573626 w 5673186"/>
                <a:gd name="connsiteY128" fmla="*/ 1669804 h 1798781"/>
                <a:gd name="connsiteX129" fmla="*/ 1592676 w 5673186"/>
                <a:gd name="connsiteY129" fmla="*/ 1636467 h 1798781"/>
                <a:gd name="connsiteX130" fmla="*/ 1599344 w 5673186"/>
                <a:gd name="connsiteY130" fmla="*/ 1620274 h 1798781"/>
                <a:gd name="connsiteX131" fmla="*/ 1543146 w 5673186"/>
                <a:gd name="connsiteY131" fmla="*/ 1605034 h 1798781"/>
                <a:gd name="connsiteX132" fmla="*/ 1568864 w 5673186"/>
                <a:gd name="connsiteY132" fmla="*/ 1517404 h 1798781"/>
                <a:gd name="connsiteX133" fmla="*/ 1609821 w 5673186"/>
                <a:gd name="connsiteY133" fmla="*/ 1535502 h 1798781"/>
                <a:gd name="connsiteX134" fmla="*/ 1615536 w 5673186"/>
                <a:gd name="connsiteY134" fmla="*/ 1555504 h 1798781"/>
                <a:gd name="connsiteX135" fmla="*/ 1628871 w 5673186"/>
                <a:gd name="connsiteY135" fmla="*/ 1565981 h 1798781"/>
                <a:gd name="connsiteX136" fmla="*/ 1640301 w 5673186"/>
                <a:gd name="connsiteY136" fmla="*/ 1554552 h 1798781"/>
                <a:gd name="connsiteX137" fmla="*/ 1645064 w 5673186"/>
                <a:gd name="connsiteY137" fmla="*/ 1513594 h 1798781"/>
                <a:gd name="connsiteX138" fmla="*/ 1625061 w 5673186"/>
                <a:gd name="connsiteY138" fmla="*/ 1436442 h 1798781"/>
                <a:gd name="connsiteX139" fmla="*/ 1619346 w 5673186"/>
                <a:gd name="connsiteY139" fmla="*/ 1374529 h 1798781"/>
                <a:gd name="connsiteX140" fmla="*/ 1560291 w 5673186"/>
                <a:gd name="connsiteY140" fmla="*/ 1371672 h 1798781"/>
                <a:gd name="connsiteX141" fmla="*/ 1461231 w 5673186"/>
                <a:gd name="connsiteY141" fmla="*/ 1354527 h 1798781"/>
                <a:gd name="connsiteX142" fmla="*/ 1400271 w 5673186"/>
                <a:gd name="connsiteY142" fmla="*/ 1341192 h 1798781"/>
                <a:gd name="connsiteX143" fmla="*/ 1382174 w 5673186"/>
                <a:gd name="connsiteY143" fmla="*/ 1335477 h 1798781"/>
                <a:gd name="connsiteX144" fmla="*/ 1380269 w 5673186"/>
                <a:gd name="connsiteY144" fmla="*/ 1354527 h 1798781"/>
                <a:gd name="connsiteX145" fmla="*/ 1376459 w 5673186"/>
                <a:gd name="connsiteY145" fmla="*/ 1392627 h 1798781"/>
                <a:gd name="connsiteX146" fmla="*/ 1331691 w 5673186"/>
                <a:gd name="connsiteY146" fmla="*/ 1401199 h 1798781"/>
                <a:gd name="connsiteX147" fmla="*/ 1293591 w 5673186"/>
                <a:gd name="connsiteY147" fmla="*/ 1379292 h 1798781"/>
                <a:gd name="connsiteX148" fmla="*/ 1285971 w 5673186"/>
                <a:gd name="connsiteY148" fmla="*/ 1367862 h 1798781"/>
                <a:gd name="connsiteX149" fmla="*/ 1281209 w 5673186"/>
                <a:gd name="connsiteY149" fmla="*/ 1374529 h 1798781"/>
                <a:gd name="connsiteX150" fmla="*/ 1237394 w 5673186"/>
                <a:gd name="connsiteY150" fmla="*/ 1402152 h 1798781"/>
                <a:gd name="connsiteX151" fmla="*/ 1182149 w 5673186"/>
                <a:gd name="connsiteY151" fmla="*/ 1358337 h 1798781"/>
                <a:gd name="connsiteX152" fmla="*/ 1190721 w 5673186"/>
                <a:gd name="connsiteY152" fmla="*/ 1304997 h 1798781"/>
                <a:gd name="connsiteX153" fmla="*/ 1210724 w 5673186"/>
                <a:gd name="connsiteY153" fmla="*/ 1289756 h 1798781"/>
                <a:gd name="connsiteX154" fmla="*/ 1092614 w 5673186"/>
                <a:gd name="connsiteY154" fmla="*/ 1261181 h 1798781"/>
                <a:gd name="connsiteX155" fmla="*/ 1064039 w 5673186"/>
                <a:gd name="connsiteY155" fmla="*/ 1266897 h 1798781"/>
                <a:gd name="connsiteX156" fmla="*/ 1003079 w 5673186"/>
                <a:gd name="connsiteY156" fmla="*/ 1313569 h 1798781"/>
                <a:gd name="connsiteX157" fmla="*/ 997364 w 5673186"/>
                <a:gd name="connsiteY157" fmla="*/ 1324999 h 1798781"/>
                <a:gd name="connsiteX158" fmla="*/ 1003079 w 5673186"/>
                <a:gd name="connsiteY158" fmla="*/ 1351669 h 1798781"/>
                <a:gd name="connsiteX159" fmla="*/ 947834 w 5673186"/>
                <a:gd name="connsiteY159" fmla="*/ 1421202 h 1798781"/>
                <a:gd name="connsiteX160" fmla="*/ 943071 w 5673186"/>
                <a:gd name="connsiteY160" fmla="*/ 1421202 h 1798781"/>
                <a:gd name="connsiteX161" fmla="*/ 745904 w 5673186"/>
                <a:gd name="connsiteY161" fmla="*/ 1403104 h 1798781"/>
                <a:gd name="connsiteX162" fmla="*/ 636366 w 5673186"/>
                <a:gd name="connsiteY162" fmla="*/ 1389769 h 1798781"/>
                <a:gd name="connsiteX163" fmla="*/ 600171 w 5673186"/>
                <a:gd name="connsiteY163" fmla="*/ 1240227 h 1798781"/>
                <a:gd name="connsiteX164" fmla="*/ 600171 w 5673186"/>
                <a:gd name="connsiteY164" fmla="*/ 1220224 h 1798781"/>
                <a:gd name="connsiteX165" fmla="*/ 560166 w 5673186"/>
                <a:gd name="connsiteY165" fmla="*/ 1216414 h 1798781"/>
                <a:gd name="connsiteX166" fmla="*/ 517304 w 5673186"/>
                <a:gd name="connsiteY166" fmla="*/ 1267849 h 1798781"/>
                <a:gd name="connsiteX167" fmla="*/ 510636 w 5673186"/>
                <a:gd name="connsiteY167" fmla="*/ 1284042 h 1798781"/>
                <a:gd name="connsiteX168" fmla="*/ 519209 w 5673186"/>
                <a:gd name="connsiteY168" fmla="*/ 1309759 h 1798781"/>
                <a:gd name="connsiteX169" fmla="*/ 477299 w 5673186"/>
                <a:gd name="connsiteY169" fmla="*/ 1384054 h 1798781"/>
                <a:gd name="connsiteX170" fmla="*/ 322994 w 5673186"/>
                <a:gd name="connsiteY170" fmla="*/ 1382149 h 1798781"/>
                <a:gd name="connsiteX171" fmla="*/ 186786 w 5673186"/>
                <a:gd name="connsiteY171" fmla="*/ 1338334 h 1798781"/>
                <a:gd name="connsiteX172" fmla="*/ 127731 w 5673186"/>
                <a:gd name="connsiteY172" fmla="*/ 1189744 h 1798781"/>
                <a:gd name="connsiteX173" fmla="*/ 257271 w 5673186"/>
                <a:gd name="connsiteY173" fmla="*/ 1089732 h 1798781"/>
                <a:gd name="connsiteX174" fmla="*/ 318231 w 5673186"/>
                <a:gd name="connsiteY174" fmla="*/ 1084969 h 1798781"/>
                <a:gd name="connsiteX175" fmla="*/ 208694 w 5673186"/>
                <a:gd name="connsiteY175" fmla="*/ 1059252 h 1798781"/>
                <a:gd name="connsiteX176" fmla="*/ 26766 w 5673186"/>
                <a:gd name="connsiteY176" fmla="*/ 1016389 h 1798781"/>
                <a:gd name="connsiteX177" fmla="*/ 96 w 5673186"/>
                <a:gd name="connsiteY177" fmla="*/ 1004007 h 1798781"/>
                <a:gd name="connsiteX178" fmla="*/ 138209 w 5673186"/>
                <a:gd name="connsiteY178" fmla="*/ 981147 h 1798781"/>
                <a:gd name="connsiteX179" fmla="*/ 361094 w 5673186"/>
                <a:gd name="connsiteY179" fmla="*/ 1014484 h 1798781"/>
                <a:gd name="connsiteX180" fmla="*/ 801149 w 5673186"/>
                <a:gd name="connsiteY180" fmla="*/ 1075444 h 1798781"/>
                <a:gd name="connsiteX181" fmla="*/ 1055466 w 5673186"/>
                <a:gd name="connsiteY181" fmla="*/ 1090684 h 1798781"/>
                <a:gd name="connsiteX182" fmla="*/ 1075469 w 5673186"/>
                <a:gd name="connsiteY182" fmla="*/ 1067824 h 1798781"/>
                <a:gd name="connsiteX183" fmla="*/ 1076421 w 5673186"/>
                <a:gd name="connsiteY183" fmla="*/ 1052584 h 1798781"/>
                <a:gd name="connsiteX184" fmla="*/ 1060229 w 5673186"/>
                <a:gd name="connsiteY184" fmla="*/ 981147 h 1798781"/>
                <a:gd name="connsiteX185" fmla="*/ 917354 w 5673186"/>
                <a:gd name="connsiteY185" fmla="*/ 779217 h 1798781"/>
                <a:gd name="connsiteX186" fmla="*/ 948786 w 5673186"/>
                <a:gd name="connsiteY186" fmla="*/ 672536 h 1798781"/>
                <a:gd name="connsiteX187" fmla="*/ 977361 w 5673186"/>
                <a:gd name="connsiteY187" fmla="*/ 640151 h 1798781"/>
                <a:gd name="connsiteX188" fmla="*/ 1167861 w 5673186"/>
                <a:gd name="connsiteY188" fmla="*/ 472511 h 1798781"/>
                <a:gd name="connsiteX189" fmla="*/ 1367886 w 5673186"/>
                <a:gd name="connsiteY189" fmla="*/ 423934 h 1798781"/>
                <a:gd name="connsiteX190" fmla="*/ 1698404 w 5673186"/>
                <a:gd name="connsiteY190" fmla="*/ 513469 h 1798781"/>
                <a:gd name="connsiteX191" fmla="*/ 1767936 w 5673186"/>
                <a:gd name="connsiteY191" fmla="*/ 542997 h 1798781"/>
                <a:gd name="connsiteX192" fmla="*/ 2060354 w 5673186"/>
                <a:gd name="connsiteY192" fmla="*/ 700159 h 1798781"/>
                <a:gd name="connsiteX193" fmla="*/ 2223231 w 5673186"/>
                <a:gd name="connsiteY193" fmla="*/ 760167 h 1798781"/>
                <a:gd name="connsiteX194" fmla="*/ 2890934 w 5673186"/>
                <a:gd name="connsiteY194" fmla="*/ 920186 h 1798781"/>
                <a:gd name="connsiteX195" fmla="*/ 2939511 w 5673186"/>
                <a:gd name="connsiteY195" fmla="*/ 900184 h 1798781"/>
                <a:gd name="connsiteX196" fmla="*/ 3134774 w 5673186"/>
                <a:gd name="connsiteY196" fmla="*/ 654439 h 1798781"/>
                <a:gd name="connsiteX197" fmla="*/ 3645314 w 5673186"/>
                <a:gd name="connsiteY197" fmla="*/ 61031 h 1798781"/>
                <a:gd name="connsiteX198" fmla="*/ 3661506 w 5673186"/>
                <a:gd name="connsiteY198" fmla="*/ 41029 h 1798781"/>
                <a:gd name="connsiteX199" fmla="*/ 3725131 w 5673186"/>
                <a:gd name="connsiteY199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706024 w 5673186"/>
                <a:gd name="connsiteY112" fmla="*/ 1482162 h 1798781"/>
                <a:gd name="connsiteX113" fmla="*/ 1711416 w 5673186"/>
                <a:gd name="connsiteY113" fmla="*/ 1472171 h 1798781"/>
                <a:gd name="connsiteX114" fmla="*/ 1711416 w 5673186"/>
                <a:gd name="connsiteY114" fmla="*/ 1495204 h 1798781"/>
                <a:gd name="connsiteX115" fmla="*/ 1706024 w 5673186"/>
                <a:gd name="connsiteY115" fmla="*/ 1499306 h 1798781"/>
                <a:gd name="connsiteX116" fmla="*/ 1698404 w 5673186"/>
                <a:gd name="connsiteY116" fmla="*/ 1536454 h 1798781"/>
                <a:gd name="connsiteX117" fmla="*/ 1708881 w 5673186"/>
                <a:gd name="connsiteY117" fmla="*/ 1593604 h 1798781"/>
                <a:gd name="connsiteX118" fmla="*/ 1697451 w 5673186"/>
                <a:gd name="connsiteY118" fmla="*/ 1592652 h 1798781"/>
                <a:gd name="connsiteX119" fmla="*/ 1687926 w 5673186"/>
                <a:gd name="connsiteY119" fmla="*/ 1601224 h 1798781"/>
                <a:gd name="connsiteX120" fmla="*/ 1702214 w 5673186"/>
                <a:gd name="connsiteY120" fmla="*/ 1605987 h 1798781"/>
                <a:gd name="connsiteX121" fmla="*/ 1743171 w 5673186"/>
                <a:gd name="connsiteY121" fmla="*/ 1650754 h 1798781"/>
                <a:gd name="connsiteX122" fmla="*/ 1726979 w 5673186"/>
                <a:gd name="connsiteY122" fmla="*/ 1704094 h 1798781"/>
                <a:gd name="connsiteX123" fmla="*/ 1676496 w 5673186"/>
                <a:gd name="connsiteY123" fmla="*/ 1701237 h 1798781"/>
                <a:gd name="connsiteX124" fmla="*/ 1665066 w 5673186"/>
                <a:gd name="connsiteY124" fmla="*/ 1682187 h 1798781"/>
                <a:gd name="connsiteX125" fmla="*/ 1633634 w 5673186"/>
                <a:gd name="connsiteY125" fmla="*/ 1683139 h 1798781"/>
                <a:gd name="connsiteX126" fmla="*/ 1597439 w 5673186"/>
                <a:gd name="connsiteY126" fmla="*/ 1699331 h 1798781"/>
                <a:gd name="connsiteX127" fmla="*/ 1573626 w 5673186"/>
                <a:gd name="connsiteY127" fmla="*/ 1669804 h 1798781"/>
                <a:gd name="connsiteX128" fmla="*/ 1592676 w 5673186"/>
                <a:gd name="connsiteY128" fmla="*/ 1636467 h 1798781"/>
                <a:gd name="connsiteX129" fmla="*/ 1599344 w 5673186"/>
                <a:gd name="connsiteY129" fmla="*/ 1620274 h 1798781"/>
                <a:gd name="connsiteX130" fmla="*/ 1543146 w 5673186"/>
                <a:gd name="connsiteY130" fmla="*/ 1605034 h 1798781"/>
                <a:gd name="connsiteX131" fmla="*/ 1568864 w 5673186"/>
                <a:gd name="connsiteY131" fmla="*/ 1517404 h 1798781"/>
                <a:gd name="connsiteX132" fmla="*/ 1609821 w 5673186"/>
                <a:gd name="connsiteY132" fmla="*/ 1535502 h 1798781"/>
                <a:gd name="connsiteX133" fmla="*/ 1615536 w 5673186"/>
                <a:gd name="connsiteY133" fmla="*/ 1555504 h 1798781"/>
                <a:gd name="connsiteX134" fmla="*/ 1628871 w 5673186"/>
                <a:gd name="connsiteY134" fmla="*/ 1565981 h 1798781"/>
                <a:gd name="connsiteX135" fmla="*/ 1640301 w 5673186"/>
                <a:gd name="connsiteY135" fmla="*/ 1554552 h 1798781"/>
                <a:gd name="connsiteX136" fmla="*/ 1645064 w 5673186"/>
                <a:gd name="connsiteY136" fmla="*/ 1513594 h 1798781"/>
                <a:gd name="connsiteX137" fmla="*/ 1625061 w 5673186"/>
                <a:gd name="connsiteY137" fmla="*/ 1436442 h 1798781"/>
                <a:gd name="connsiteX138" fmla="*/ 1619346 w 5673186"/>
                <a:gd name="connsiteY138" fmla="*/ 1374529 h 1798781"/>
                <a:gd name="connsiteX139" fmla="*/ 1560291 w 5673186"/>
                <a:gd name="connsiteY139" fmla="*/ 1371672 h 1798781"/>
                <a:gd name="connsiteX140" fmla="*/ 1461231 w 5673186"/>
                <a:gd name="connsiteY140" fmla="*/ 1354527 h 1798781"/>
                <a:gd name="connsiteX141" fmla="*/ 1400271 w 5673186"/>
                <a:gd name="connsiteY141" fmla="*/ 1341192 h 1798781"/>
                <a:gd name="connsiteX142" fmla="*/ 1382174 w 5673186"/>
                <a:gd name="connsiteY142" fmla="*/ 1335477 h 1798781"/>
                <a:gd name="connsiteX143" fmla="*/ 1380269 w 5673186"/>
                <a:gd name="connsiteY143" fmla="*/ 1354527 h 1798781"/>
                <a:gd name="connsiteX144" fmla="*/ 1376459 w 5673186"/>
                <a:gd name="connsiteY144" fmla="*/ 1392627 h 1798781"/>
                <a:gd name="connsiteX145" fmla="*/ 1331691 w 5673186"/>
                <a:gd name="connsiteY145" fmla="*/ 1401199 h 1798781"/>
                <a:gd name="connsiteX146" fmla="*/ 1293591 w 5673186"/>
                <a:gd name="connsiteY146" fmla="*/ 1379292 h 1798781"/>
                <a:gd name="connsiteX147" fmla="*/ 1285971 w 5673186"/>
                <a:gd name="connsiteY147" fmla="*/ 1367862 h 1798781"/>
                <a:gd name="connsiteX148" fmla="*/ 1281209 w 5673186"/>
                <a:gd name="connsiteY148" fmla="*/ 1374529 h 1798781"/>
                <a:gd name="connsiteX149" fmla="*/ 1237394 w 5673186"/>
                <a:gd name="connsiteY149" fmla="*/ 1402152 h 1798781"/>
                <a:gd name="connsiteX150" fmla="*/ 1182149 w 5673186"/>
                <a:gd name="connsiteY150" fmla="*/ 1358337 h 1798781"/>
                <a:gd name="connsiteX151" fmla="*/ 1190721 w 5673186"/>
                <a:gd name="connsiteY151" fmla="*/ 1304997 h 1798781"/>
                <a:gd name="connsiteX152" fmla="*/ 1210724 w 5673186"/>
                <a:gd name="connsiteY152" fmla="*/ 1289756 h 1798781"/>
                <a:gd name="connsiteX153" fmla="*/ 1092614 w 5673186"/>
                <a:gd name="connsiteY153" fmla="*/ 1261181 h 1798781"/>
                <a:gd name="connsiteX154" fmla="*/ 1064039 w 5673186"/>
                <a:gd name="connsiteY154" fmla="*/ 1266897 h 1798781"/>
                <a:gd name="connsiteX155" fmla="*/ 1003079 w 5673186"/>
                <a:gd name="connsiteY155" fmla="*/ 1313569 h 1798781"/>
                <a:gd name="connsiteX156" fmla="*/ 997364 w 5673186"/>
                <a:gd name="connsiteY156" fmla="*/ 1324999 h 1798781"/>
                <a:gd name="connsiteX157" fmla="*/ 1003079 w 5673186"/>
                <a:gd name="connsiteY157" fmla="*/ 1351669 h 1798781"/>
                <a:gd name="connsiteX158" fmla="*/ 947834 w 5673186"/>
                <a:gd name="connsiteY158" fmla="*/ 1421202 h 1798781"/>
                <a:gd name="connsiteX159" fmla="*/ 943071 w 5673186"/>
                <a:gd name="connsiteY159" fmla="*/ 1421202 h 1798781"/>
                <a:gd name="connsiteX160" fmla="*/ 745904 w 5673186"/>
                <a:gd name="connsiteY160" fmla="*/ 1403104 h 1798781"/>
                <a:gd name="connsiteX161" fmla="*/ 636366 w 5673186"/>
                <a:gd name="connsiteY161" fmla="*/ 1389769 h 1798781"/>
                <a:gd name="connsiteX162" fmla="*/ 600171 w 5673186"/>
                <a:gd name="connsiteY162" fmla="*/ 1240227 h 1798781"/>
                <a:gd name="connsiteX163" fmla="*/ 600171 w 5673186"/>
                <a:gd name="connsiteY163" fmla="*/ 1220224 h 1798781"/>
                <a:gd name="connsiteX164" fmla="*/ 560166 w 5673186"/>
                <a:gd name="connsiteY164" fmla="*/ 1216414 h 1798781"/>
                <a:gd name="connsiteX165" fmla="*/ 517304 w 5673186"/>
                <a:gd name="connsiteY165" fmla="*/ 1267849 h 1798781"/>
                <a:gd name="connsiteX166" fmla="*/ 510636 w 5673186"/>
                <a:gd name="connsiteY166" fmla="*/ 1284042 h 1798781"/>
                <a:gd name="connsiteX167" fmla="*/ 519209 w 5673186"/>
                <a:gd name="connsiteY167" fmla="*/ 1309759 h 1798781"/>
                <a:gd name="connsiteX168" fmla="*/ 477299 w 5673186"/>
                <a:gd name="connsiteY168" fmla="*/ 1384054 h 1798781"/>
                <a:gd name="connsiteX169" fmla="*/ 322994 w 5673186"/>
                <a:gd name="connsiteY169" fmla="*/ 1382149 h 1798781"/>
                <a:gd name="connsiteX170" fmla="*/ 186786 w 5673186"/>
                <a:gd name="connsiteY170" fmla="*/ 1338334 h 1798781"/>
                <a:gd name="connsiteX171" fmla="*/ 127731 w 5673186"/>
                <a:gd name="connsiteY171" fmla="*/ 1189744 h 1798781"/>
                <a:gd name="connsiteX172" fmla="*/ 257271 w 5673186"/>
                <a:gd name="connsiteY172" fmla="*/ 1089732 h 1798781"/>
                <a:gd name="connsiteX173" fmla="*/ 318231 w 5673186"/>
                <a:gd name="connsiteY173" fmla="*/ 1084969 h 1798781"/>
                <a:gd name="connsiteX174" fmla="*/ 208694 w 5673186"/>
                <a:gd name="connsiteY174" fmla="*/ 1059252 h 1798781"/>
                <a:gd name="connsiteX175" fmla="*/ 26766 w 5673186"/>
                <a:gd name="connsiteY175" fmla="*/ 1016389 h 1798781"/>
                <a:gd name="connsiteX176" fmla="*/ 96 w 5673186"/>
                <a:gd name="connsiteY176" fmla="*/ 1004007 h 1798781"/>
                <a:gd name="connsiteX177" fmla="*/ 138209 w 5673186"/>
                <a:gd name="connsiteY177" fmla="*/ 981147 h 1798781"/>
                <a:gd name="connsiteX178" fmla="*/ 361094 w 5673186"/>
                <a:gd name="connsiteY178" fmla="*/ 1014484 h 1798781"/>
                <a:gd name="connsiteX179" fmla="*/ 801149 w 5673186"/>
                <a:gd name="connsiteY179" fmla="*/ 1075444 h 1798781"/>
                <a:gd name="connsiteX180" fmla="*/ 1055466 w 5673186"/>
                <a:gd name="connsiteY180" fmla="*/ 1090684 h 1798781"/>
                <a:gd name="connsiteX181" fmla="*/ 1075469 w 5673186"/>
                <a:gd name="connsiteY181" fmla="*/ 1067824 h 1798781"/>
                <a:gd name="connsiteX182" fmla="*/ 1076421 w 5673186"/>
                <a:gd name="connsiteY182" fmla="*/ 1052584 h 1798781"/>
                <a:gd name="connsiteX183" fmla="*/ 1060229 w 5673186"/>
                <a:gd name="connsiteY183" fmla="*/ 981147 h 1798781"/>
                <a:gd name="connsiteX184" fmla="*/ 917354 w 5673186"/>
                <a:gd name="connsiteY184" fmla="*/ 779217 h 1798781"/>
                <a:gd name="connsiteX185" fmla="*/ 948786 w 5673186"/>
                <a:gd name="connsiteY185" fmla="*/ 672536 h 1798781"/>
                <a:gd name="connsiteX186" fmla="*/ 977361 w 5673186"/>
                <a:gd name="connsiteY186" fmla="*/ 640151 h 1798781"/>
                <a:gd name="connsiteX187" fmla="*/ 1167861 w 5673186"/>
                <a:gd name="connsiteY187" fmla="*/ 472511 h 1798781"/>
                <a:gd name="connsiteX188" fmla="*/ 1367886 w 5673186"/>
                <a:gd name="connsiteY188" fmla="*/ 423934 h 1798781"/>
                <a:gd name="connsiteX189" fmla="*/ 1698404 w 5673186"/>
                <a:gd name="connsiteY189" fmla="*/ 513469 h 1798781"/>
                <a:gd name="connsiteX190" fmla="*/ 1767936 w 5673186"/>
                <a:gd name="connsiteY190" fmla="*/ 542997 h 1798781"/>
                <a:gd name="connsiteX191" fmla="*/ 2060354 w 5673186"/>
                <a:gd name="connsiteY191" fmla="*/ 700159 h 1798781"/>
                <a:gd name="connsiteX192" fmla="*/ 2223231 w 5673186"/>
                <a:gd name="connsiteY192" fmla="*/ 760167 h 1798781"/>
                <a:gd name="connsiteX193" fmla="*/ 2890934 w 5673186"/>
                <a:gd name="connsiteY193" fmla="*/ 920186 h 1798781"/>
                <a:gd name="connsiteX194" fmla="*/ 2939511 w 5673186"/>
                <a:gd name="connsiteY194" fmla="*/ 900184 h 1798781"/>
                <a:gd name="connsiteX195" fmla="*/ 3134774 w 5673186"/>
                <a:gd name="connsiteY195" fmla="*/ 654439 h 1798781"/>
                <a:gd name="connsiteX196" fmla="*/ 3645314 w 5673186"/>
                <a:gd name="connsiteY196" fmla="*/ 61031 h 1798781"/>
                <a:gd name="connsiteX197" fmla="*/ 3661506 w 5673186"/>
                <a:gd name="connsiteY197" fmla="*/ 41029 h 1798781"/>
                <a:gd name="connsiteX198" fmla="*/ 3725131 w 5673186"/>
                <a:gd name="connsiteY198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706024 w 5673186"/>
                <a:gd name="connsiteY112" fmla="*/ 1482162 h 1798781"/>
                <a:gd name="connsiteX113" fmla="*/ 1711416 w 5673186"/>
                <a:gd name="connsiteY113" fmla="*/ 1472171 h 1798781"/>
                <a:gd name="connsiteX114" fmla="*/ 1711416 w 5673186"/>
                <a:gd name="connsiteY114" fmla="*/ 1495204 h 1798781"/>
                <a:gd name="connsiteX115" fmla="*/ 1698404 w 5673186"/>
                <a:gd name="connsiteY115" fmla="*/ 1536454 h 1798781"/>
                <a:gd name="connsiteX116" fmla="*/ 1708881 w 5673186"/>
                <a:gd name="connsiteY116" fmla="*/ 1593604 h 1798781"/>
                <a:gd name="connsiteX117" fmla="*/ 1697451 w 5673186"/>
                <a:gd name="connsiteY117" fmla="*/ 1592652 h 1798781"/>
                <a:gd name="connsiteX118" fmla="*/ 1687926 w 5673186"/>
                <a:gd name="connsiteY118" fmla="*/ 1601224 h 1798781"/>
                <a:gd name="connsiteX119" fmla="*/ 1702214 w 5673186"/>
                <a:gd name="connsiteY119" fmla="*/ 1605987 h 1798781"/>
                <a:gd name="connsiteX120" fmla="*/ 1743171 w 5673186"/>
                <a:gd name="connsiteY120" fmla="*/ 1650754 h 1798781"/>
                <a:gd name="connsiteX121" fmla="*/ 1726979 w 5673186"/>
                <a:gd name="connsiteY121" fmla="*/ 1704094 h 1798781"/>
                <a:gd name="connsiteX122" fmla="*/ 1676496 w 5673186"/>
                <a:gd name="connsiteY122" fmla="*/ 1701237 h 1798781"/>
                <a:gd name="connsiteX123" fmla="*/ 1665066 w 5673186"/>
                <a:gd name="connsiteY123" fmla="*/ 1682187 h 1798781"/>
                <a:gd name="connsiteX124" fmla="*/ 1633634 w 5673186"/>
                <a:gd name="connsiteY124" fmla="*/ 1683139 h 1798781"/>
                <a:gd name="connsiteX125" fmla="*/ 1597439 w 5673186"/>
                <a:gd name="connsiteY125" fmla="*/ 1699331 h 1798781"/>
                <a:gd name="connsiteX126" fmla="*/ 1573626 w 5673186"/>
                <a:gd name="connsiteY126" fmla="*/ 1669804 h 1798781"/>
                <a:gd name="connsiteX127" fmla="*/ 1592676 w 5673186"/>
                <a:gd name="connsiteY127" fmla="*/ 1636467 h 1798781"/>
                <a:gd name="connsiteX128" fmla="*/ 1599344 w 5673186"/>
                <a:gd name="connsiteY128" fmla="*/ 1620274 h 1798781"/>
                <a:gd name="connsiteX129" fmla="*/ 1543146 w 5673186"/>
                <a:gd name="connsiteY129" fmla="*/ 1605034 h 1798781"/>
                <a:gd name="connsiteX130" fmla="*/ 1568864 w 5673186"/>
                <a:gd name="connsiteY130" fmla="*/ 1517404 h 1798781"/>
                <a:gd name="connsiteX131" fmla="*/ 1609821 w 5673186"/>
                <a:gd name="connsiteY131" fmla="*/ 1535502 h 1798781"/>
                <a:gd name="connsiteX132" fmla="*/ 1615536 w 5673186"/>
                <a:gd name="connsiteY132" fmla="*/ 1555504 h 1798781"/>
                <a:gd name="connsiteX133" fmla="*/ 1628871 w 5673186"/>
                <a:gd name="connsiteY133" fmla="*/ 1565981 h 1798781"/>
                <a:gd name="connsiteX134" fmla="*/ 1640301 w 5673186"/>
                <a:gd name="connsiteY134" fmla="*/ 1554552 h 1798781"/>
                <a:gd name="connsiteX135" fmla="*/ 1645064 w 5673186"/>
                <a:gd name="connsiteY135" fmla="*/ 1513594 h 1798781"/>
                <a:gd name="connsiteX136" fmla="*/ 1625061 w 5673186"/>
                <a:gd name="connsiteY136" fmla="*/ 1436442 h 1798781"/>
                <a:gd name="connsiteX137" fmla="*/ 1619346 w 5673186"/>
                <a:gd name="connsiteY137" fmla="*/ 1374529 h 1798781"/>
                <a:gd name="connsiteX138" fmla="*/ 1560291 w 5673186"/>
                <a:gd name="connsiteY138" fmla="*/ 1371672 h 1798781"/>
                <a:gd name="connsiteX139" fmla="*/ 1461231 w 5673186"/>
                <a:gd name="connsiteY139" fmla="*/ 1354527 h 1798781"/>
                <a:gd name="connsiteX140" fmla="*/ 1400271 w 5673186"/>
                <a:gd name="connsiteY140" fmla="*/ 1341192 h 1798781"/>
                <a:gd name="connsiteX141" fmla="*/ 1382174 w 5673186"/>
                <a:gd name="connsiteY141" fmla="*/ 1335477 h 1798781"/>
                <a:gd name="connsiteX142" fmla="*/ 1380269 w 5673186"/>
                <a:gd name="connsiteY142" fmla="*/ 1354527 h 1798781"/>
                <a:gd name="connsiteX143" fmla="*/ 1376459 w 5673186"/>
                <a:gd name="connsiteY143" fmla="*/ 1392627 h 1798781"/>
                <a:gd name="connsiteX144" fmla="*/ 1331691 w 5673186"/>
                <a:gd name="connsiteY144" fmla="*/ 1401199 h 1798781"/>
                <a:gd name="connsiteX145" fmla="*/ 1293591 w 5673186"/>
                <a:gd name="connsiteY145" fmla="*/ 1379292 h 1798781"/>
                <a:gd name="connsiteX146" fmla="*/ 1285971 w 5673186"/>
                <a:gd name="connsiteY146" fmla="*/ 1367862 h 1798781"/>
                <a:gd name="connsiteX147" fmla="*/ 1281209 w 5673186"/>
                <a:gd name="connsiteY147" fmla="*/ 1374529 h 1798781"/>
                <a:gd name="connsiteX148" fmla="*/ 1237394 w 5673186"/>
                <a:gd name="connsiteY148" fmla="*/ 1402152 h 1798781"/>
                <a:gd name="connsiteX149" fmla="*/ 1182149 w 5673186"/>
                <a:gd name="connsiteY149" fmla="*/ 1358337 h 1798781"/>
                <a:gd name="connsiteX150" fmla="*/ 1190721 w 5673186"/>
                <a:gd name="connsiteY150" fmla="*/ 1304997 h 1798781"/>
                <a:gd name="connsiteX151" fmla="*/ 1210724 w 5673186"/>
                <a:gd name="connsiteY151" fmla="*/ 1289756 h 1798781"/>
                <a:gd name="connsiteX152" fmla="*/ 1092614 w 5673186"/>
                <a:gd name="connsiteY152" fmla="*/ 1261181 h 1798781"/>
                <a:gd name="connsiteX153" fmla="*/ 1064039 w 5673186"/>
                <a:gd name="connsiteY153" fmla="*/ 1266897 h 1798781"/>
                <a:gd name="connsiteX154" fmla="*/ 1003079 w 5673186"/>
                <a:gd name="connsiteY154" fmla="*/ 1313569 h 1798781"/>
                <a:gd name="connsiteX155" fmla="*/ 997364 w 5673186"/>
                <a:gd name="connsiteY155" fmla="*/ 1324999 h 1798781"/>
                <a:gd name="connsiteX156" fmla="*/ 1003079 w 5673186"/>
                <a:gd name="connsiteY156" fmla="*/ 1351669 h 1798781"/>
                <a:gd name="connsiteX157" fmla="*/ 947834 w 5673186"/>
                <a:gd name="connsiteY157" fmla="*/ 1421202 h 1798781"/>
                <a:gd name="connsiteX158" fmla="*/ 943071 w 5673186"/>
                <a:gd name="connsiteY158" fmla="*/ 1421202 h 1798781"/>
                <a:gd name="connsiteX159" fmla="*/ 745904 w 5673186"/>
                <a:gd name="connsiteY159" fmla="*/ 1403104 h 1798781"/>
                <a:gd name="connsiteX160" fmla="*/ 636366 w 5673186"/>
                <a:gd name="connsiteY160" fmla="*/ 1389769 h 1798781"/>
                <a:gd name="connsiteX161" fmla="*/ 600171 w 5673186"/>
                <a:gd name="connsiteY161" fmla="*/ 1240227 h 1798781"/>
                <a:gd name="connsiteX162" fmla="*/ 600171 w 5673186"/>
                <a:gd name="connsiteY162" fmla="*/ 1220224 h 1798781"/>
                <a:gd name="connsiteX163" fmla="*/ 560166 w 5673186"/>
                <a:gd name="connsiteY163" fmla="*/ 1216414 h 1798781"/>
                <a:gd name="connsiteX164" fmla="*/ 517304 w 5673186"/>
                <a:gd name="connsiteY164" fmla="*/ 1267849 h 1798781"/>
                <a:gd name="connsiteX165" fmla="*/ 510636 w 5673186"/>
                <a:gd name="connsiteY165" fmla="*/ 1284042 h 1798781"/>
                <a:gd name="connsiteX166" fmla="*/ 519209 w 5673186"/>
                <a:gd name="connsiteY166" fmla="*/ 1309759 h 1798781"/>
                <a:gd name="connsiteX167" fmla="*/ 477299 w 5673186"/>
                <a:gd name="connsiteY167" fmla="*/ 1384054 h 1798781"/>
                <a:gd name="connsiteX168" fmla="*/ 322994 w 5673186"/>
                <a:gd name="connsiteY168" fmla="*/ 1382149 h 1798781"/>
                <a:gd name="connsiteX169" fmla="*/ 186786 w 5673186"/>
                <a:gd name="connsiteY169" fmla="*/ 1338334 h 1798781"/>
                <a:gd name="connsiteX170" fmla="*/ 127731 w 5673186"/>
                <a:gd name="connsiteY170" fmla="*/ 1189744 h 1798781"/>
                <a:gd name="connsiteX171" fmla="*/ 257271 w 5673186"/>
                <a:gd name="connsiteY171" fmla="*/ 1089732 h 1798781"/>
                <a:gd name="connsiteX172" fmla="*/ 318231 w 5673186"/>
                <a:gd name="connsiteY172" fmla="*/ 1084969 h 1798781"/>
                <a:gd name="connsiteX173" fmla="*/ 208694 w 5673186"/>
                <a:gd name="connsiteY173" fmla="*/ 1059252 h 1798781"/>
                <a:gd name="connsiteX174" fmla="*/ 26766 w 5673186"/>
                <a:gd name="connsiteY174" fmla="*/ 1016389 h 1798781"/>
                <a:gd name="connsiteX175" fmla="*/ 96 w 5673186"/>
                <a:gd name="connsiteY175" fmla="*/ 1004007 h 1798781"/>
                <a:gd name="connsiteX176" fmla="*/ 138209 w 5673186"/>
                <a:gd name="connsiteY176" fmla="*/ 981147 h 1798781"/>
                <a:gd name="connsiteX177" fmla="*/ 361094 w 5673186"/>
                <a:gd name="connsiteY177" fmla="*/ 1014484 h 1798781"/>
                <a:gd name="connsiteX178" fmla="*/ 801149 w 5673186"/>
                <a:gd name="connsiteY178" fmla="*/ 1075444 h 1798781"/>
                <a:gd name="connsiteX179" fmla="*/ 1055466 w 5673186"/>
                <a:gd name="connsiteY179" fmla="*/ 1090684 h 1798781"/>
                <a:gd name="connsiteX180" fmla="*/ 1075469 w 5673186"/>
                <a:gd name="connsiteY180" fmla="*/ 1067824 h 1798781"/>
                <a:gd name="connsiteX181" fmla="*/ 1076421 w 5673186"/>
                <a:gd name="connsiteY181" fmla="*/ 1052584 h 1798781"/>
                <a:gd name="connsiteX182" fmla="*/ 1060229 w 5673186"/>
                <a:gd name="connsiteY182" fmla="*/ 981147 h 1798781"/>
                <a:gd name="connsiteX183" fmla="*/ 917354 w 5673186"/>
                <a:gd name="connsiteY183" fmla="*/ 779217 h 1798781"/>
                <a:gd name="connsiteX184" fmla="*/ 948786 w 5673186"/>
                <a:gd name="connsiteY184" fmla="*/ 672536 h 1798781"/>
                <a:gd name="connsiteX185" fmla="*/ 977361 w 5673186"/>
                <a:gd name="connsiteY185" fmla="*/ 640151 h 1798781"/>
                <a:gd name="connsiteX186" fmla="*/ 1167861 w 5673186"/>
                <a:gd name="connsiteY186" fmla="*/ 472511 h 1798781"/>
                <a:gd name="connsiteX187" fmla="*/ 1367886 w 5673186"/>
                <a:gd name="connsiteY187" fmla="*/ 423934 h 1798781"/>
                <a:gd name="connsiteX188" fmla="*/ 1698404 w 5673186"/>
                <a:gd name="connsiteY188" fmla="*/ 513469 h 1798781"/>
                <a:gd name="connsiteX189" fmla="*/ 1767936 w 5673186"/>
                <a:gd name="connsiteY189" fmla="*/ 542997 h 1798781"/>
                <a:gd name="connsiteX190" fmla="*/ 2060354 w 5673186"/>
                <a:gd name="connsiteY190" fmla="*/ 700159 h 1798781"/>
                <a:gd name="connsiteX191" fmla="*/ 2223231 w 5673186"/>
                <a:gd name="connsiteY191" fmla="*/ 760167 h 1798781"/>
                <a:gd name="connsiteX192" fmla="*/ 2890934 w 5673186"/>
                <a:gd name="connsiteY192" fmla="*/ 920186 h 1798781"/>
                <a:gd name="connsiteX193" fmla="*/ 2939511 w 5673186"/>
                <a:gd name="connsiteY193" fmla="*/ 900184 h 1798781"/>
                <a:gd name="connsiteX194" fmla="*/ 3134774 w 5673186"/>
                <a:gd name="connsiteY194" fmla="*/ 654439 h 1798781"/>
                <a:gd name="connsiteX195" fmla="*/ 3645314 w 5673186"/>
                <a:gd name="connsiteY195" fmla="*/ 61031 h 1798781"/>
                <a:gd name="connsiteX196" fmla="*/ 3661506 w 5673186"/>
                <a:gd name="connsiteY196" fmla="*/ 41029 h 1798781"/>
                <a:gd name="connsiteX197" fmla="*/ 3725131 w 5673186"/>
                <a:gd name="connsiteY197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706024 w 5673186"/>
                <a:gd name="connsiteY112" fmla="*/ 1482162 h 1798781"/>
                <a:gd name="connsiteX113" fmla="*/ 1711416 w 5673186"/>
                <a:gd name="connsiteY113" fmla="*/ 1472171 h 1798781"/>
                <a:gd name="connsiteX114" fmla="*/ 1698404 w 5673186"/>
                <a:gd name="connsiteY114" fmla="*/ 1536454 h 1798781"/>
                <a:gd name="connsiteX115" fmla="*/ 1708881 w 5673186"/>
                <a:gd name="connsiteY115" fmla="*/ 1593604 h 1798781"/>
                <a:gd name="connsiteX116" fmla="*/ 1697451 w 5673186"/>
                <a:gd name="connsiteY116" fmla="*/ 1592652 h 1798781"/>
                <a:gd name="connsiteX117" fmla="*/ 1687926 w 5673186"/>
                <a:gd name="connsiteY117" fmla="*/ 1601224 h 1798781"/>
                <a:gd name="connsiteX118" fmla="*/ 1702214 w 5673186"/>
                <a:gd name="connsiteY118" fmla="*/ 1605987 h 1798781"/>
                <a:gd name="connsiteX119" fmla="*/ 1743171 w 5673186"/>
                <a:gd name="connsiteY119" fmla="*/ 1650754 h 1798781"/>
                <a:gd name="connsiteX120" fmla="*/ 1726979 w 5673186"/>
                <a:gd name="connsiteY120" fmla="*/ 1704094 h 1798781"/>
                <a:gd name="connsiteX121" fmla="*/ 1676496 w 5673186"/>
                <a:gd name="connsiteY121" fmla="*/ 1701237 h 1798781"/>
                <a:gd name="connsiteX122" fmla="*/ 1665066 w 5673186"/>
                <a:gd name="connsiteY122" fmla="*/ 1682187 h 1798781"/>
                <a:gd name="connsiteX123" fmla="*/ 1633634 w 5673186"/>
                <a:gd name="connsiteY123" fmla="*/ 1683139 h 1798781"/>
                <a:gd name="connsiteX124" fmla="*/ 1597439 w 5673186"/>
                <a:gd name="connsiteY124" fmla="*/ 1699331 h 1798781"/>
                <a:gd name="connsiteX125" fmla="*/ 1573626 w 5673186"/>
                <a:gd name="connsiteY125" fmla="*/ 1669804 h 1798781"/>
                <a:gd name="connsiteX126" fmla="*/ 1592676 w 5673186"/>
                <a:gd name="connsiteY126" fmla="*/ 1636467 h 1798781"/>
                <a:gd name="connsiteX127" fmla="*/ 1599344 w 5673186"/>
                <a:gd name="connsiteY127" fmla="*/ 1620274 h 1798781"/>
                <a:gd name="connsiteX128" fmla="*/ 1543146 w 5673186"/>
                <a:gd name="connsiteY128" fmla="*/ 1605034 h 1798781"/>
                <a:gd name="connsiteX129" fmla="*/ 1568864 w 5673186"/>
                <a:gd name="connsiteY129" fmla="*/ 1517404 h 1798781"/>
                <a:gd name="connsiteX130" fmla="*/ 1609821 w 5673186"/>
                <a:gd name="connsiteY130" fmla="*/ 1535502 h 1798781"/>
                <a:gd name="connsiteX131" fmla="*/ 1615536 w 5673186"/>
                <a:gd name="connsiteY131" fmla="*/ 1555504 h 1798781"/>
                <a:gd name="connsiteX132" fmla="*/ 1628871 w 5673186"/>
                <a:gd name="connsiteY132" fmla="*/ 1565981 h 1798781"/>
                <a:gd name="connsiteX133" fmla="*/ 1640301 w 5673186"/>
                <a:gd name="connsiteY133" fmla="*/ 1554552 h 1798781"/>
                <a:gd name="connsiteX134" fmla="*/ 1645064 w 5673186"/>
                <a:gd name="connsiteY134" fmla="*/ 1513594 h 1798781"/>
                <a:gd name="connsiteX135" fmla="*/ 1625061 w 5673186"/>
                <a:gd name="connsiteY135" fmla="*/ 1436442 h 1798781"/>
                <a:gd name="connsiteX136" fmla="*/ 1619346 w 5673186"/>
                <a:gd name="connsiteY136" fmla="*/ 1374529 h 1798781"/>
                <a:gd name="connsiteX137" fmla="*/ 1560291 w 5673186"/>
                <a:gd name="connsiteY137" fmla="*/ 1371672 h 1798781"/>
                <a:gd name="connsiteX138" fmla="*/ 1461231 w 5673186"/>
                <a:gd name="connsiteY138" fmla="*/ 1354527 h 1798781"/>
                <a:gd name="connsiteX139" fmla="*/ 1400271 w 5673186"/>
                <a:gd name="connsiteY139" fmla="*/ 1341192 h 1798781"/>
                <a:gd name="connsiteX140" fmla="*/ 1382174 w 5673186"/>
                <a:gd name="connsiteY140" fmla="*/ 1335477 h 1798781"/>
                <a:gd name="connsiteX141" fmla="*/ 1380269 w 5673186"/>
                <a:gd name="connsiteY141" fmla="*/ 1354527 h 1798781"/>
                <a:gd name="connsiteX142" fmla="*/ 1376459 w 5673186"/>
                <a:gd name="connsiteY142" fmla="*/ 1392627 h 1798781"/>
                <a:gd name="connsiteX143" fmla="*/ 1331691 w 5673186"/>
                <a:gd name="connsiteY143" fmla="*/ 1401199 h 1798781"/>
                <a:gd name="connsiteX144" fmla="*/ 1293591 w 5673186"/>
                <a:gd name="connsiteY144" fmla="*/ 1379292 h 1798781"/>
                <a:gd name="connsiteX145" fmla="*/ 1285971 w 5673186"/>
                <a:gd name="connsiteY145" fmla="*/ 1367862 h 1798781"/>
                <a:gd name="connsiteX146" fmla="*/ 1281209 w 5673186"/>
                <a:gd name="connsiteY146" fmla="*/ 1374529 h 1798781"/>
                <a:gd name="connsiteX147" fmla="*/ 1237394 w 5673186"/>
                <a:gd name="connsiteY147" fmla="*/ 1402152 h 1798781"/>
                <a:gd name="connsiteX148" fmla="*/ 1182149 w 5673186"/>
                <a:gd name="connsiteY148" fmla="*/ 1358337 h 1798781"/>
                <a:gd name="connsiteX149" fmla="*/ 1190721 w 5673186"/>
                <a:gd name="connsiteY149" fmla="*/ 1304997 h 1798781"/>
                <a:gd name="connsiteX150" fmla="*/ 1210724 w 5673186"/>
                <a:gd name="connsiteY150" fmla="*/ 1289756 h 1798781"/>
                <a:gd name="connsiteX151" fmla="*/ 1092614 w 5673186"/>
                <a:gd name="connsiteY151" fmla="*/ 1261181 h 1798781"/>
                <a:gd name="connsiteX152" fmla="*/ 1064039 w 5673186"/>
                <a:gd name="connsiteY152" fmla="*/ 1266897 h 1798781"/>
                <a:gd name="connsiteX153" fmla="*/ 1003079 w 5673186"/>
                <a:gd name="connsiteY153" fmla="*/ 1313569 h 1798781"/>
                <a:gd name="connsiteX154" fmla="*/ 997364 w 5673186"/>
                <a:gd name="connsiteY154" fmla="*/ 1324999 h 1798781"/>
                <a:gd name="connsiteX155" fmla="*/ 1003079 w 5673186"/>
                <a:gd name="connsiteY155" fmla="*/ 1351669 h 1798781"/>
                <a:gd name="connsiteX156" fmla="*/ 947834 w 5673186"/>
                <a:gd name="connsiteY156" fmla="*/ 1421202 h 1798781"/>
                <a:gd name="connsiteX157" fmla="*/ 943071 w 5673186"/>
                <a:gd name="connsiteY157" fmla="*/ 1421202 h 1798781"/>
                <a:gd name="connsiteX158" fmla="*/ 745904 w 5673186"/>
                <a:gd name="connsiteY158" fmla="*/ 1403104 h 1798781"/>
                <a:gd name="connsiteX159" fmla="*/ 636366 w 5673186"/>
                <a:gd name="connsiteY159" fmla="*/ 1389769 h 1798781"/>
                <a:gd name="connsiteX160" fmla="*/ 600171 w 5673186"/>
                <a:gd name="connsiteY160" fmla="*/ 1240227 h 1798781"/>
                <a:gd name="connsiteX161" fmla="*/ 600171 w 5673186"/>
                <a:gd name="connsiteY161" fmla="*/ 1220224 h 1798781"/>
                <a:gd name="connsiteX162" fmla="*/ 560166 w 5673186"/>
                <a:gd name="connsiteY162" fmla="*/ 1216414 h 1798781"/>
                <a:gd name="connsiteX163" fmla="*/ 517304 w 5673186"/>
                <a:gd name="connsiteY163" fmla="*/ 1267849 h 1798781"/>
                <a:gd name="connsiteX164" fmla="*/ 510636 w 5673186"/>
                <a:gd name="connsiteY164" fmla="*/ 1284042 h 1798781"/>
                <a:gd name="connsiteX165" fmla="*/ 519209 w 5673186"/>
                <a:gd name="connsiteY165" fmla="*/ 1309759 h 1798781"/>
                <a:gd name="connsiteX166" fmla="*/ 477299 w 5673186"/>
                <a:gd name="connsiteY166" fmla="*/ 1384054 h 1798781"/>
                <a:gd name="connsiteX167" fmla="*/ 322994 w 5673186"/>
                <a:gd name="connsiteY167" fmla="*/ 1382149 h 1798781"/>
                <a:gd name="connsiteX168" fmla="*/ 186786 w 5673186"/>
                <a:gd name="connsiteY168" fmla="*/ 1338334 h 1798781"/>
                <a:gd name="connsiteX169" fmla="*/ 127731 w 5673186"/>
                <a:gd name="connsiteY169" fmla="*/ 1189744 h 1798781"/>
                <a:gd name="connsiteX170" fmla="*/ 257271 w 5673186"/>
                <a:gd name="connsiteY170" fmla="*/ 1089732 h 1798781"/>
                <a:gd name="connsiteX171" fmla="*/ 318231 w 5673186"/>
                <a:gd name="connsiteY171" fmla="*/ 1084969 h 1798781"/>
                <a:gd name="connsiteX172" fmla="*/ 208694 w 5673186"/>
                <a:gd name="connsiteY172" fmla="*/ 1059252 h 1798781"/>
                <a:gd name="connsiteX173" fmla="*/ 26766 w 5673186"/>
                <a:gd name="connsiteY173" fmla="*/ 1016389 h 1798781"/>
                <a:gd name="connsiteX174" fmla="*/ 96 w 5673186"/>
                <a:gd name="connsiteY174" fmla="*/ 1004007 h 1798781"/>
                <a:gd name="connsiteX175" fmla="*/ 138209 w 5673186"/>
                <a:gd name="connsiteY175" fmla="*/ 981147 h 1798781"/>
                <a:gd name="connsiteX176" fmla="*/ 361094 w 5673186"/>
                <a:gd name="connsiteY176" fmla="*/ 1014484 h 1798781"/>
                <a:gd name="connsiteX177" fmla="*/ 801149 w 5673186"/>
                <a:gd name="connsiteY177" fmla="*/ 1075444 h 1798781"/>
                <a:gd name="connsiteX178" fmla="*/ 1055466 w 5673186"/>
                <a:gd name="connsiteY178" fmla="*/ 1090684 h 1798781"/>
                <a:gd name="connsiteX179" fmla="*/ 1075469 w 5673186"/>
                <a:gd name="connsiteY179" fmla="*/ 1067824 h 1798781"/>
                <a:gd name="connsiteX180" fmla="*/ 1076421 w 5673186"/>
                <a:gd name="connsiteY180" fmla="*/ 1052584 h 1798781"/>
                <a:gd name="connsiteX181" fmla="*/ 1060229 w 5673186"/>
                <a:gd name="connsiteY181" fmla="*/ 981147 h 1798781"/>
                <a:gd name="connsiteX182" fmla="*/ 917354 w 5673186"/>
                <a:gd name="connsiteY182" fmla="*/ 779217 h 1798781"/>
                <a:gd name="connsiteX183" fmla="*/ 948786 w 5673186"/>
                <a:gd name="connsiteY183" fmla="*/ 672536 h 1798781"/>
                <a:gd name="connsiteX184" fmla="*/ 977361 w 5673186"/>
                <a:gd name="connsiteY184" fmla="*/ 640151 h 1798781"/>
                <a:gd name="connsiteX185" fmla="*/ 1167861 w 5673186"/>
                <a:gd name="connsiteY185" fmla="*/ 472511 h 1798781"/>
                <a:gd name="connsiteX186" fmla="*/ 1367886 w 5673186"/>
                <a:gd name="connsiteY186" fmla="*/ 423934 h 1798781"/>
                <a:gd name="connsiteX187" fmla="*/ 1698404 w 5673186"/>
                <a:gd name="connsiteY187" fmla="*/ 513469 h 1798781"/>
                <a:gd name="connsiteX188" fmla="*/ 1767936 w 5673186"/>
                <a:gd name="connsiteY188" fmla="*/ 542997 h 1798781"/>
                <a:gd name="connsiteX189" fmla="*/ 2060354 w 5673186"/>
                <a:gd name="connsiteY189" fmla="*/ 700159 h 1798781"/>
                <a:gd name="connsiteX190" fmla="*/ 2223231 w 5673186"/>
                <a:gd name="connsiteY190" fmla="*/ 760167 h 1798781"/>
                <a:gd name="connsiteX191" fmla="*/ 2890934 w 5673186"/>
                <a:gd name="connsiteY191" fmla="*/ 920186 h 1798781"/>
                <a:gd name="connsiteX192" fmla="*/ 2939511 w 5673186"/>
                <a:gd name="connsiteY192" fmla="*/ 900184 h 1798781"/>
                <a:gd name="connsiteX193" fmla="*/ 3134774 w 5673186"/>
                <a:gd name="connsiteY193" fmla="*/ 654439 h 1798781"/>
                <a:gd name="connsiteX194" fmla="*/ 3645314 w 5673186"/>
                <a:gd name="connsiteY194" fmla="*/ 61031 h 1798781"/>
                <a:gd name="connsiteX195" fmla="*/ 3661506 w 5673186"/>
                <a:gd name="connsiteY195" fmla="*/ 41029 h 1798781"/>
                <a:gd name="connsiteX196" fmla="*/ 3725131 w 5673186"/>
                <a:gd name="connsiteY196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706024 w 5673186"/>
                <a:gd name="connsiteY112" fmla="*/ 1482162 h 1798781"/>
                <a:gd name="connsiteX113" fmla="*/ 1698404 w 5673186"/>
                <a:gd name="connsiteY113" fmla="*/ 1536454 h 1798781"/>
                <a:gd name="connsiteX114" fmla="*/ 1708881 w 5673186"/>
                <a:gd name="connsiteY114" fmla="*/ 1593604 h 1798781"/>
                <a:gd name="connsiteX115" fmla="*/ 1697451 w 5673186"/>
                <a:gd name="connsiteY115" fmla="*/ 1592652 h 1798781"/>
                <a:gd name="connsiteX116" fmla="*/ 1687926 w 5673186"/>
                <a:gd name="connsiteY116" fmla="*/ 1601224 h 1798781"/>
                <a:gd name="connsiteX117" fmla="*/ 1702214 w 5673186"/>
                <a:gd name="connsiteY117" fmla="*/ 1605987 h 1798781"/>
                <a:gd name="connsiteX118" fmla="*/ 1743171 w 5673186"/>
                <a:gd name="connsiteY118" fmla="*/ 1650754 h 1798781"/>
                <a:gd name="connsiteX119" fmla="*/ 1726979 w 5673186"/>
                <a:gd name="connsiteY119" fmla="*/ 1704094 h 1798781"/>
                <a:gd name="connsiteX120" fmla="*/ 1676496 w 5673186"/>
                <a:gd name="connsiteY120" fmla="*/ 1701237 h 1798781"/>
                <a:gd name="connsiteX121" fmla="*/ 1665066 w 5673186"/>
                <a:gd name="connsiteY121" fmla="*/ 1682187 h 1798781"/>
                <a:gd name="connsiteX122" fmla="*/ 1633634 w 5673186"/>
                <a:gd name="connsiteY122" fmla="*/ 1683139 h 1798781"/>
                <a:gd name="connsiteX123" fmla="*/ 1597439 w 5673186"/>
                <a:gd name="connsiteY123" fmla="*/ 1699331 h 1798781"/>
                <a:gd name="connsiteX124" fmla="*/ 1573626 w 5673186"/>
                <a:gd name="connsiteY124" fmla="*/ 1669804 h 1798781"/>
                <a:gd name="connsiteX125" fmla="*/ 1592676 w 5673186"/>
                <a:gd name="connsiteY125" fmla="*/ 1636467 h 1798781"/>
                <a:gd name="connsiteX126" fmla="*/ 1599344 w 5673186"/>
                <a:gd name="connsiteY126" fmla="*/ 1620274 h 1798781"/>
                <a:gd name="connsiteX127" fmla="*/ 1543146 w 5673186"/>
                <a:gd name="connsiteY127" fmla="*/ 1605034 h 1798781"/>
                <a:gd name="connsiteX128" fmla="*/ 1568864 w 5673186"/>
                <a:gd name="connsiteY128" fmla="*/ 1517404 h 1798781"/>
                <a:gd name="connsiteX129" fmla="*/ 1609821 w 5673186"/>
                <a:gd name="connsiteY129" fmla="*/ 1535502 h 1798781"/>
                <a:gd name="connsiteX130" fmla="*/ 1615536 w 5673186"/>
                <a:gd name="connsiteY130" fmla="*/ 1555504 h 1798781"/>
                <a:gd name="connsiteX131" fmla="*/ 1628871 w 5673186"/>
                <a:gd name="connsiteY131" fmla="*/ 1565981 h 1798781"/>
                <a:gd name="connsiteX132" fmla="*/ 1640301 w 5673186"/>
                <a:gd name="connsiteY132" fmla="*/ 1554552 h 1798781"/>
                <a:gd name="connsiteX133" fmla="*/ 1645064 w 5673186"/>
                <a:gd name="connsiteY133" fmla="*/ 1513594 h 1798781"/>
                <a:gd name="connsiteX134" fmla="*/ 1625061 w 5673186"/>
                <a:gd name="connsiteY134" fmla="*/ 1436442 h 1798781"/>
                <a:gd name="connsiteX135" fmla="*/ 1619346 w 5673186"/>
                <a:gd name="connsiteY135" fmla="*/ 1374529 h 1798781"/>
                <a:gd name="connsiteX136" fmla="*/ 1560291 w 5673186"/>
                <a:gd name="connsiteY136" fmla="*/ 1371672 h 1798781"/>
                <a:gd name="connsiteX137" fmla="*/ 1461231 w 5673186"/>
                <a:gd name="connsiteY137" fmla="*/ 1354527 h 1798781"/>
                <a:gd name="connsiteX138" fmla="*/ 1400271 w 5673186"/>
                <a:gd name="connsiteY138" fmla="*/ 1341192 h 1798781"/>
                <a:gd name="connsiteX139" fmla="*/ 1382174 w 5673186"/>
                <a:gd name="connsiteY139" fmla="*/ 1335477 h 1798781"/>
                <a:gd name="connsiteX140" fmla="*/ 1380269 w 5673186"/>
                <a:gd name="connsiteY140" fmla="*/ 1354527 h 1798781"/>
                <a:gd name="connsiteX141" fmla="*/ 1376459 w 5673186"/>
                <a:gd name="connsiteY141" fmla="*/ 1392627 h 1798781"/>
                <a:gd name="connsiteX142" fmla="*/ 1331691 w 5673186"/>
                <a:gd name="connsiteY142" fmla="*/ 1401199 h 1798781"/>
                <a:gd name="connsiteX143" fmla="*/ 1293591 w 5673186"/>
                <a:gd name="connsiteY143" fmla="*/ 1379292 h 1798781"/>
                <a:gd name="connsiteX144" fmla="*/ 1285971 w 5673186"/>
                <a:gd name="connsiteY144" fmla="*/ 1367862 h 1798781"/>
                <a:gd name="connsiteX145" fmla="*/ 1281209 w 5673186"/>
                <a:gd name="connsiteY145" fmla="*/ 1374529 h 1798781"/>
                <a:gd name="connsiteX146" fmla="*/ 1237394 w 5673186"/>
                <a:gd name="connsiteY146" fmla="*/ 1402152 h 1798781"/>
                <a:gd name="connsiteX147" fmla="*/ 1182149 w 5673186"/>
                <a:gd name="connsiteY147" fmla="*/ 1358337 h 1798781"/>
                <a:gd name="connsiteX148" fmla="*/ 1190721 w 5673186"/>
                <a:gd name="connsiteY148" fmla="*/ 1304997 h 1798781"/>
                <a:gd name="connsiteX149" fmla="*/ 1210724 w 5673186"/>
                <a:gd name="connsiteY149" fmla="*/ 1289756 h 1798781"/>
                <a:gd name="connsiteX150" fmla="*/ 1092614 w 5673186"/>
                <a:gd name="connsiteY150" fmla="*/ 1261181 h 1798781"/>
                <a:gd name="connsiteX151" fmla="*/ 1064039 w 5673186"/>
                <a:gd name="connsiteY151" fmla="*/ 1266897 h 1798781"/>
                <a:gd name="connsiteX152" fmla="*/ 1003079 w 5673186"/>
                <a:gd name="connsiteY152" fmla="*/ 1313569 h 1798781"/>
                <a:gd name="connsiteX153" fmla="*/ 997364 w 5673186"/>
                <a:gd name="connsiteY153" fmla="*/ 1324999 h 1798781"/>
                <a:gd name="connsiteX154" fmla="*/ 1003079 w 5673186"/>
                <a:gd name="connsiteY154" fmla="*/ 1351669 h 1798781"/>
                <a:gd name="connsiteX155" fmla="*/ 947834 w 5673186"/>
                <a:gd name="connsiteY155" fmla="*/ 1421202 h 1798781"/>
                <a:gd name="connsiteX156" fmla="*/ 943071 w 5673186"/>
                <a:gd name="connsiteY156" fmla="*/ 1421202 h 1798781"/>
                <a:gd name="connsiteX157" fmla="*/ 745904 w 5673186"/>
                <a:gd name="connsiteY157" fmla="*/ 1403104 h 1798781"/>
                <a:gd name="connsiteX158" fmla="*/ 636366 w 5673186"/>
                <a:gd name="connsiteY158" fmla="*/ 1389769 h 1798781"/>
                <a:gd name="connsiteX159" fmla="*/ 600171 w 5673186"/>
                <a:gd name="connsiteY159" fmla="*/ 1240227 h 1798781"/>
                <a:gd name="connsiteX160" fmla="*/ 600171 w 5673186"/>
                <a:gd name="connsiteY160" fmla="*/ 1220224 h 1798781"/>
                <a:gd name="connsiteX161" fmla="*/ 560166 w 5673186"/>
                <a:gd name="connsiteY161" fmla="*/ 1216414 h 1798781"/>
                <a:gd name="connsiteX162" fmla="*/ 517304 w 5673186"/>
                <a:gd name="connsiteY162" fmla="*/ 1267849 h 1798781"/>
                <a:gd name="connsiteX163" fmla="*/ 510636 w 5673186"/>
                <a:gd name="connsiteY163" fmla="*/ 1284042 h 1798781"/>
                <a:gd name="connsiteX164" fmla="*/ 519209 w 5673186"/>
                <a:gd name="connsiteY164" fmla="*/ 1309759 h 1798781"/>
                <a:gd name="connsiteX165" fmla="*/ 477299 w 5673186"/>
                <a:gd name="connsiteY165" fmla="*/ 1384054 h 1798781"/>
                <a:gd name="connsiteX166" fmla="*/ 322994 w 5673186"/>
                <a:gd name="connsiteY166" fmla="*/ 1382149 h 1798781"/>
                <a:gd name="connsiteX167" fmla="*/ 186786 w 5673186"/>
                <a:gd name="connsiteY167" fmla="*/ 1338334 h 1798781"/>
                <a:gd name="connsiteX168" fmla="*/ 127731 w 5673186"/>
                <a:gd name="connsiteY168" fmla="*/ 1189744 h 1798781"/>
                <a:gd name="connsiteX169" fmla="*/ 257271 w 5673186"/>
                <a:gd name="connsiteY169" fmla="*/ 1089732 h 1798781"/>
                <a:gd name="connsiteX170" fmla="*/ 318231 w 5673186"/>
                <a:gd name="connsiteY170" fmla="*/ 1084969 h 1798781"/>
                <a:gd name="connsiteX171" fmla="*/ 208694 w 5673186"/>
                <a:gd name="connsiteY171" fmla="*/ 1059252 h 1798781"/>
                <a:gd name="connsiteX172" fmla="*/ 26766 w 5673186"/>
                <a:gd name="connsiteY172" fmla="*/ 1016389 h 1798781"/>
                <a:gd name="connsiteX173" fmla="*/ 96 w 5673186"/>
                <a:gd name="connsiteY173" fmla="*/ 1004007 h 1798781"/>
                <a:gd name="connsiteX174" fmla="*/ 138209 w 5673186"/>
                <a:gd name="connsiteY174" fmla="*/ 981147 h 1798781"/>
                <a:gd name="connsiteX175" fmla="*/ 361094 w 5673186"/>
                <a:gd name="connsiteY175" fmla="*/ 1014484 h 1798781"/>
                <a:gd name="connsiteX176" fmla="*/ 801149 w 5673186"/>
                <a:gd name="connsiteY176" fmla="*/ 1075444 h 1798781"/>
                <a:gd name="connsiteX177" fmla="*/ 1055466 w 5673186"/>
                <a:gd name="connsiteY177" fmla="*/ 1090684 h 1798781"/>
                <a:gd name="connsiteX178" fmla="*/ 1075469 w 5673186"/>
                <a:gd name="connsiteY178" fmla="*/ 1067824 h 1798781"/>
                <a:gd name="connsiteX179" fmla="*/ 1076421 w 5673186"/>
                <a:gd name="connsiteY179" fmla="*/ 1052584 h 1798781"/>
                <a:gd name="connsiteX180" fmla="*/ 1060229 w 5673186"/>
                <a:gd name="connsiteY180" fmla="*/ 981147 h 1798781"/>
                <a:gd name="connsiteX181" fmla="*/ 917354 w 5673186"/>
                <a:gd name="connsiteY181" fmla="*/ 779217 h 1798781"/>
                <a:gd name="connsiteX182" fmla="*/ 948786 w 5673186"/>
                <a:gd name="connsiteY182" fmla="*/ 672536 h 1798781"/>
                <a:gd name="connsiteX183" fmla="*/ 977361 w 5673186"/>
                <a:gd name="connsiteY183" fmla="*/ 640151 h 1798781"/>
                <a:gd name="connsiteX184" fmla="*/ 1167861 w 5673186"/>
                <a:gd name="connsiteY184" fmla="*/ 472511 h 1798781"/>
                <a:gd name="connsiteX185" fmla="*/ 1367886 w 5673186"/>
                <a:gd name="connsiteY185" fmla="*/ 423934 h 1798781"/>
                <a:gd name="connsiteX186" fmla="*/ 1698404 w 5673186"/>
                <a:gd name="connsiteY186" fmla="*/ 513469 h 1798781"/>
                <a:gd name="connsiteX187" fmla="*/ 1767936 w 5673186"/>
                <a:gd name="connsiteY187" fmla="*/ 542997 h 1798781"/>
                <a:gd name="connsiteX188" fmla="*/ 2060354 w 5673186"/>
                <a:gd name="connsiteY188" fmla="*/ 700159 h 1798781"/>
                <a:gd name="connsiteX189" fmla="*/ 2223231 w 5673186"/>
                <a:gd name="connsiteY189" fmla="*/ 760167 h 1798781"/>
                <a:gd name="connsiteX190" fmla="*/ 2890934 w 5673186"/>
                <a:gd name="connsiteY190" fmla="*/ 920186 h 1798781"/>
                <a:gd name="connsiteX191" fmla="*/ 2939511 w 5673186"/>
                <a:gd name="connsiteY191" fmla="*/ 900184 h 1798781"/>
                <a:gd name="connsiteX192" fmla="*/ 3134774 w 5673186"/>
                <a:gd name="connsiteY192" fmla="*/ 654439 h 1798781"/>
                <a:gd name="connsiteX193" fmla="*/ 3645314 w 5673186"/>
                <a:gd name="connsiteY193" fmla="*/ 61031 h 1798781"/>
                <a:gd name="connsiteX194" fmla="*/ 3661506 w 5673186"/>
                <a:gd name="connsiteY194" fmla="*/ 41029 h 1798781"/>
                <a:gd name="connsiteX195" fmla="*/ 3725131 w 5673186"/>
                <a:gd name="connsiteY195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698404 w 5673186"/>
                <a:gd name="connsiteY112" fmla="*/ 1536454 h 1798781"/>
                <a:gd name="connsiteX113" fmla="*/ 1708881 w 5673186"/>
                <a:gd name="connsiteY113" fmla="*/ 1593604 h 1798781"/>
                <a:gd name="connsiteX114" fmla="*/ 1697451 w 5673186"/>
                <a:gd name="connsiteY114" fmla="*/ 1592652 h 1798781"/>
                <a:gd name="connsiteX115" fmla="*/ 1687926 w 5673186"/>
                <a:gd name="connsiteY115" fmla="*/ 1601224 h 1798781"/>
                <a:gd name="connsiteX116" fmla="*/ 1702214 w 5673186"/>
                <a:gd name="connsiteY116" fmla="*/ 1605987 h 1798781"/>
                <a:gd name="connsiteX117" fmla="*/ 1743171 w 5673186"/>
                <a:gd name="connsiteY117" fmla="*/ 1650754 h 1798781"/>
                <a:gd name="connsiteX118" fmla="*/ 1726979 w 5673186"/>
                <a:gd name="connsiteY118" fmla="*/ 1704094 h 1798781"/>
                <a:gd name="connsiteX119" fmla="*/ 1676496 w 5673186"/>
                <a:gd name="connsiteY119" fmla="*/ 1701237 h 1798781"/>
                <a:gd name="connsiteX120" fmla="*/ 1665066 w 5673186"/>
                <a:gd name="connsiteY120" fmla="*/ 1682187 h 1798781"/>
                <a:gd name="connsiteX121" fmla="*/ 1633634 w 5673186"/>
                <a:gd name="connsiteY121" fmla="*/ 1683139 h 1798781"/>
                <a:gd name="connsiteX122" fmla="*/ 1597439 w 5673186"/>
                <a:gd name="connsiteY122" fmla="*/ 1699331 h 1798781"/>
                <a:gd name="connsiteX123" fmla="*/ 1573626 w 5673186"/>
                <a:gd name="connsiteY123" fmla="*/ 1669804 h 1798781"/>
                <a:gd name="connsiteX124" fmla="*/ 1592676 w 5673186"/>
                <a:gd name="connsiteY124" fmla="*/ 1636467 h 1798781"/>
                <a:gd name="connsiteX125" fmla="*/ 1599344 w 5673186"/>
                <a:gd name="connsiteY125" fmla="*/ 1620274 h 1798781"/>
                <a:gd name="connsiteX126" fmla="*/ 1543146 w 5673186"/>
                <a:gd name="connsiteY126" fmla="*/ 1605034 h 1798781"/>
                <a:gd name="connsiteX127" fmla="*/ 1568864 w 5673186"/>
                <a:gd name="connsiteY127" fmla="*/ 1517404 h 1798781"/>
                <a:gd name="connsiteX128" fmla="*/ 1609821 w 5673186"/>
                <a:gd name="connsiteY128" fmla="*/ 1535502 h 1798781"/>
                <a:gd name="connsiteX129" fmla="*/ 1615536 w 5673186"/>
                <a:gd name="connsiteY129" fmla="*/ 1555504 h 1798781"/>
                <a:gd name="connsiteX130" fmla="*/ 1628871 w 5673186"/>
                <a:gd name="connsiteY130" fmla="*/ 1565981 h 1798781"/>
                <a:gd name="connsiteX131" fmla="*/ 1640301 w 5673186"/>
                <a:gd name="connsiteY131" fmla="*/ 1554552 h 1798781"/>
                <a:gd name="connsiteX132" fmla="*/ 1645064 w 5673186"/>
                <a:gd name="connsiteY132" fmla="*/ 1513594 h 1798781"/>
                <a:gd name="connsiteX133" fmla="*/ 1625061 w 5673186"/>
                <a:gd name="connsiteY133" fmla="*/ 1436442 h 1798781"/>
                <a:gd name="connsiteX134" fmla="*/ 1619346 w 5673186"/>
                <a:gd name="connsiteY134" fmla="*/ 1374529 h 1798781"/>
                <a:gd name="connsiteX135" fmla="*/ 1560291 w 5673186"/>
                <a:gd name="connsiteY135" fmla="*/ 1371672 h 1798781"/>
                <a:gd name="connsiteX136" fmla="*/ 1461231 w 5673186"/>
                <a:gd name="connsiteY136" fmla="*/ 1354527 h 1798781"/>
                <a:gd name="connsiteX137" fmla="*/ 1400271 w 5673186"/>
                <a:gd name="connsiteY137" fmla="*/ 1341192 h 1798781"/>
                <a:gd name="connsiteX138" fmla="*/ 1382174 w 5673186"/>
                <a:gd name="connsiteY138" fmla="*/ 1335477 h 1798781"/>
                <a:gd name="connsiteX139" fmla="*/ 1380269 w 5673186"/>
                <a:gd name="connsiteY139" fmla="*/ 1354527 h 1798781"/>
                <a:gd name="connsiteX140" fmla="*/ 1376459 w 5673186"/>
                <a:gd name="connsiteY140" fmla="*/ 1392627 h 1798781"/>
                <a:gd name="connsiteX141" fmla="*/ 1331691 w 5673186"/>
                <a:gd name="connsiteY141" fmla="*/ 1401199 h 1798781"/>
                <a:gd name="connsiteX142" fmla="*/ 1293591 w 5673186"/>
                <a:gd name="connsiteY142" fmla="*/ 1379292 h 1798781"/>
                <a:gd name="connsiteX143" fmla="*/ 1285971 w 5673186"/>
                <a:gd name="connsiteY143" fmla="*/ 1367862 h 1798781"/>
                <a:gd name="connsiteX144" fmla="*/ 1281209 w 5673186"/>
                <a:gd name="connsiteY144" fmla="*/ 1374529 h 1798781"/>
                <a:gd name="connsiteX145" fmla="*/ 1237394 w 5673186"/>
                <a:gd name="connsiteY145" fmla="*/ 1402152 h 1798781"/>
                <a:gd name="connsiteX146" fmla="*/ 1182149 w 5673186"/>
                <a:gd name="connsiteY146" fmla="*/ 1358337 h 1798781"/>
                <a:gd name="connsiteX147" fmla="*/ 1190721 w 5673186"/>
                <a:gd name="connsiteY147" fmla="*/ 1304997 h 1798781"/>
                <a:gd name="connsiteX148" fmla="*/ 1210724 w 5673186"/>
                <a:gd name="connsiteY148" fmla="*/ 1289756 h 1798781"/>
                <a:gd name="connsiteX149" fmla="*/ 1092614 w 5673186"/>
                <a:gd name="connsiteY149" fmla="*/ 1261181 h 1798781"/>
                <a:gd name="connsiteX150" fmla="*/ 1064039 w 5673186"/>
                <a:gd name="connsiteY150" fmla="*/ 1266897 h 1798781"/>
                <a:gd name="connsiteX151" fmla="*/ 1003079 w 5673186"/>
                <a:gd name="connsiteY151" fmla="*/ 1313569 h 1798781"/>
                <a:gd name="connsiteX152" fmla="*/ 997364 w 5673186"/>
                <a:gd name="connsiteY152" fmla="*/ 1324999 h 1798781"/>
                <a:gd name="connsiteX153" fmla="*/ 1003079 w 5673186"/>
                <a:gd name="connsiteY153" fmla="*/ 1351669 h 1798781"/>
                <a:gd name="connsiteX154" fmla="*/ 947834 w 5673186"/>
                <a:gd name="connsiteY154" fmla="*/ 1421202 h 1798781"/>
                <a:gd name="connsiteX155" fmla="*/ 943071 w 5673186"/>
                <a:gd name="connsiteY155" fmla="*/ 1421202 h 1798781"/>
                <a:gd name="connsiteX156" fmla="*/ 745904 w 5673186"/>
                <a:gd name="connsiteY156" fmla="*/ 1403104 h 1798781"/>
                <a:gd name="connsiteX157" fmla="*/ 636366 w 5673186"/>
                <a:gd name="connsiteY157" fmla="*/ 1389769 h 1798781"/>
                <a:gd name="connsiteX158" fmla="*/ 600171 w 5673186"/>
                <a:gd name="connsiteY158" fmla="*/ 1240227 h 1798781"/>
                <a:gd name="connsiteX159" fmla="*/ 600171 w 5673186"/>
                <a:gd name="connsiteY159" fmla="*/ 1220224 h 1798781"/>
                <a:gd name="connsiteX160" fmla="*/ 560166 w 5673186"/>
                <a:gd name="connsiteY160" fmla="*/ 1216414 h 1798781"/>
                <a:gd name="connsiteX161" fmla="*/ 517304 w 5673186"/>
                <a:gd name="connsiteY161" fmla="*/ 1267849 h 1798781"/>
                <a:gd name="connsiteX162" fmla="*/ 510636 w 5673186"/>
                <a:gd name="connsiteY162" fmla="*/ 1284042 h 1798781"/>
                <a:gd name="connsiteX163" fmla="*/ 519209 w 5673186"/>
                <a:gd name="connsiteY163" fmla="*/ 1309759 h 1798781"/>
                <a:gd name="connsiteX164" fmla="*/ 477299 w 5673186"/>
                <a:gd name="connsiteY164" fmla="*/ 1384054 h 1798781"/>
                <a:gd name="connsiteX165" fmla="*/ 322994 w 5673186"/>
                <a:gd name="connsiteY165" fmla="*/ 1382149 h 1798781"/>
                <a:gd name="connsiteX166" fmla="*/ 186786 w 5673186"/>
                <a:gd name="connsiteY166" fmla="*/ 1338334 h 1798781"/>
                <a:gd name="connsiteX167" fmla="*/ 127731 w 5673186"/>
                <a:gd name="connsiteY167" fmla="*/ 1189744 h 1798781"/>
                <a:gd name="connsiteX168" fmla="*/ 257271 w 5673186"/>
                <a:gd name="connsiteY168" fmla="*/ 1089732 h 1798781"/>
                <a:gd name="connsiteX169" fmla="*/ 318231 w 5673186"/>
                <a:gd name="connsiteY169" fmla="*/ 1084969 h 1798781"/>
                <a:gd name="connsiteX170" fmla="*/ 208694 w 5673186"/>
                <a:gd name="connsiteY170" fmla="*/ 1059252 h 1798781"/>
                <a:gd name="connsiteX171" fmla="*/ 26766 w 5673186"/>
                <a:gd name="connsiteY171" fmla="*/ 1016389 h 1798781"/>
                <a:gd name="connsiteX172" fmla="*/ 96 w 5673186"/>
                <a:gd name="connsiteY172" fmla="*/ 1004007 h 1798781"/>
                <a:gd name="connsiteX173" fmla="*/ 138209 w 5673186"/>
                <a:gd name="connsiteY173" fmla="*/ 981147 h 1798781"/>
                <a:gd name="connsiteX174" fmla="*/ 361094 w 5673186"/>
                <a:gd name="connsiteY174" fmla="*/ 1014484 h 1798781"/>
                <a:gd name="connsiteX175" fmla="*/ 801149 w 5673186"/>
                <a:gd name="connsiteY175" fmla="*/ 1075444 h 1798781"/>
                <a:gd name="connsiteX176" fmla="*/ 1055466 w 5673186"/>
                <a:gd name="connsiteY176" fmla="*/ 1090684 h 1798781"/>
                <a:gd name="connsiteX177" fmla="*/ 1075469 w 5673186"/>
                <a:gd name="connsiteY177" fmla="*/ 1067824 h 1798781"/>
                <a:gd name="connsiteX178" fmla="*/ 1076421 w 5673186"/>
                <a:gd name="connsiteY178" fmla="*/ 1052584 h 1798781"/>
                <a:gd name="connsiteX179" fmla="*/ 1060229 w 5673186"/>
                <a:gd name="connsiteY179" fmla="*/ 981147 h 1798781"/>
                <a:gd name="connsiteX180" fmla="*/ 917354 w 5673186"/>
                <a:gd name="connsiteY180" fmla="*/ 779217 h 1798781"/>
                <a:gd name="connsiteX181" fmla="*/ 948786 w 5673186"/>
                <a:gd name="connsiteY181" fmla="*/ 672536 h 1798781"/>
                <a:gd name="connsiteX182" fmla="*/ 977361 w 5673186"/>
                <a:gd name="connsiteY182" fmla="*/ 640151 h 1798781"/>
                <a:gd name="connsiteX183" fmla="*/ 1167861 w 5673186"/>
                <a:gd name="connsiteY183" fmla="*/ 472511 h 1798781"/>
                <a:gd name="connsiteX184" fmla="*/ 1367886 w 5673186"/>
                <a:gd name="connsiteY184" fmla="*/ 423934 h 1798781"/>
                <a:gd name="connsiteX185" fmla="*/ 1698404 w 5673186"/>
                <a:gd name="connsiteY185" fmla="*/ 513469 h 1798781"/>
                <a:gd name="connsiteX186" fmla="*/ 1767936 w 5673186"/>
                <a:gd name="connsiteY186" fmla="*/ 542997 h 1798781"/>
                <a:gd name="connsiteX187" fmla="*/ 2060354 w 5673186"/>
                <a:gd name="connsiteY187" fmla="*/ 700159 h 1798781"/>
                <a:gd name="connsiteX188" fmla="*/ 2223231 w 5673186"/>
                <a:gd name="connsiteY188" fmla="*/ 760167 h 1798781"/>
                <a:gd name="connsiteX189" fmla="*/ 2890934 w 5673186"/>
                <a:gd name="connsiteY189" fmla="*/ 920186 h 1798781"/>
                <a:gd name="connsiteX190" fmla="*/ 2939511 w 5673186"/>
                <a:gd name="connsiteY190" fmla="*/ 900184 h 1798781"/>
                <a:gd name="connsiteX191" fmla="*/ 3134774 w 5673186"/>
                <a:gd name="connsiteY191" fmla="*/ 654439 h 1798781"/>
                <a:gd name="connsiteX192" fmla="*/ 3645314 w 5673186"/>
                <a:gd name="connsiteY192" fmla="*/ 61031 h 1798781"/>
                <a:gd name="connsiteX193" fmla="*/ 3661506 w 5673186"/>
                <a:gd name="connsiteY193" fmla="*/ 41029 h 1798781"/>
                <a:gd name="connsiteX194" fmla="*/ 3725131 w 5673186"/>
                <a:gd name="connsiteY194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730789 w 5673186"/>
                <a:gd name="connsiteY108" fmla="*/ 1403104 h 1798781"/>
                <a:gd name="connsiteX109" fmla="*/ 1695546 w 5673186"/>
                <a:gd name="connsiteY109" fmla="*/ 1450729 h 1798781"/>
                <a:gd name="connsiteX110" fmla="*/ 1694594 w 5673186"/>
                <a:gd name="connsiteY110" fmla="*/ 1474542 h 1798781"/>
                <a:gd name="connsiteX111" fmla="*/ 1698404 w 5673186"/>
                <a:gd name="connsiteY111" fmla="*/ 1536454 h 1798781"/>
                <a:gd name="connsiteX112" fmla="*/ 1708881 w 5673186"/>
                <a:gd name="connsiteY112" fmla="*/ 1593604 h 1798781"/>
                <a:gd name="connsiteX113" fmla="*/ 1697451 w 5673186"/>
                <a:gd name="connsiteY113" fmla="*/ 1592652 h 1798781"/>
                <a:gd name="connsiteX114" fmla="*/ 1687926 w 5673186"/>
                <a:gd name="connsiteY114" fmla="*/ 1601224 h 1798781"/>
                <a:gd name="connsiteX115" fmla="*/ 1702214 w 5673186"/>
                <a:gd name="connsiteY115" fmla="*/ 1605987 h 1798781"/>
                <a:gd name="connsiteX116" fmla="*/ 1743171 w 5673186"/>
                <a:gd name="connsiteY116" fmla="*/ 1650754 h 1798781"/>
                <a:gd name="connsiteX117" fmla="*/ 1726979 w 5673186"/>
                <a:gd name="connsiteY117" fmla="*/ 1704094 h 1798781"/>
                <a:gd name="connsiteX118" fmla="*/ 1676496 w 5673186"/>
                <a:gd name="connsiteY118" fmla="*/ 1701237 h 1798781"/>
                <a:gd name="connsiteX119" fmla="*/ 1665066 w 5673186"/>
                <a:gd name="connsiteY119" fmla="*/ 1682187 h 1798781"/>
                <a:gd name="connsiteX120" fmla="*/ 1633634 w 5673186"/>
                <a:gd name="connsiteY120" fmla="*/ 1683139 h 1798781"/>
                <a:gd name="connsiteX121" fmla="*/ 1597439 w 5673186"/>
                <a:gd name="connsiteY121" fmla="*/ 1699331 h 1798781"/>
                <a:gd name="connsiteX122" fmla="*/ 1573626 w 5673186"/>
                <a:gd name="connsiteY122" fmla="*/ 1669804 h 1798781"/>
                <a:gd name="connsiteX123" fmla="*/ 1592676 w 5673186"/>
                <a:gd name="connsiteY123" fmla="*/ 1636467 h 1798781"/>
                <a:gd name="connsiteX124" fmla="*/ 1599344 w 5673186"/>
                <a:gd name="connsiteY124" fmla="*/ 1620274 h 1798781"/>
                <a:gd name="connsiteX125" fmla="*/ 1543146 w 5673186"/>
                <a:gd name="connsiteY125" fmla="*/ 1605034 h 1798781"/>
                <a:gd name="connsiteX126" fmla="*/ 1568864 w 5673186"/>
                <a:gd name="connsiteY126" fmla="*/ 1517404 h 1798781"/>
                <a:gd name="connsiteX127" fmla="*/ 1609821 w 5673186"/>
                <a:gd name="connsiteY127" fmla="*/ 1535502 h 1798781"/>
                <a:gd name="connsiteX128" fmla="*/ 1615536 w 5673186"/>
                <a:gd name="connsiteY128" fmla="*/ 1555504 h 1798781"/>
                <a:gd name="connsiteX129" fmla="*/ 1628871 w 5673186"/>
                <a:gd name="connsiteY129" fmla="*/ 1565981 h 1798781"/>
                <a:gd name="connsiteX130" fmla="*/ 1640301 w 5673186"/>
                <a:gd name="connsiteY130" fmla="*/ 1554552 h 1798781"/>
                <a:gd name="connsiteX131" fmla="*/ 1645064 w 5673186"/>
                <a:gd name="connsiteY131" fmla="*/ 1513594 h 1798781"/>
                <a:gd name="connsiteX132" fmla="*/ 1625061 w 5673186"/>
                <a:gd name="connsiteY132" fmla="*/ 1436442 h 1798781"/>
                <a:gd name="connsiteX133" fmla="*/ 1619346 w 5673186"/>
                <a:gd name="connsiteY133" fmla="*/ 1374529 h 1798781"/>
                <a:gd name="connsiteX134" fmla="*/ 1560291 w 5673186"/>
                <a:gd name="connsiteY134" fmla="*/ 1371672 h 1798781"/>
                <a:gd name="connsiteX135" fmla="*/ 1461231 w 5673186"/>
                <a:gd name="connsiteY135" fmla="*/ 1354527 h 1798781"/>
                <a:gd name="connsiteX136" fmla="*/ 1400271 w 5673186"/>
                <a:gd name="connsiteY136" fmla="*/ 1341192 h 1798781"/>
                <a:gd name="connsiteX137" fmla="*/ 1382174 w 5673186"/>
                <a:gd name="connsiteY137" fmla="*/ 1335477 h 1798781"/>
                <a:gd name="connsiteX138" fmla="*/ 1380269 w 5673186"/>
                <a:gd name="connsiteY138" fmla="*/ 1354527 h 1798781"/>
                <a:gd name="connsiteX139" fmla="*/ 1376459 w 5673186"/>
                <a:gd name="connsiteY139" fmla="*/ 1392627 h 1798781"/>
                <a:gd name="connsiteX140" fmla="*/ 1331691 w 5673186"/>
                <a:gd name="connsiteY140" fmla="*/ 1401199 h 1798781"/>
                <a:gd name="connsiteX141" fmla="*/ 1293591 w 5673186"/>
                <a:gd name="connsiteY141" fmla="*/ 1379292 h 1798781"/>
                <a:gd name="connsiteX142" fmla="*/ 1285971 w 5673186"/>
                <a:gd name="connsiteY142" fmla="*/ 1367862 h 1798781"/>
                <a:gd name="connsiteX143" fmla="*/ 1281209 w 5673186"/>
                <a:gd name="connsiteY143" fmla="*/ 1374529 h 1798781"/>
                <a:gd name="connsiteX144" fmla="*/ 1237394 w 5673186"/>
                <a:gd name="connsiteY144" fmla="*/ 1402152 h 1798781"/>
                <a:gd name="connsiteX145" fmla="*/ 1182149 w 5673186"/>
                <a:gd name="connsiteY145" fmla="*/ 1358337 h 1798781"/>
                <a:gd name="connsiteX146" fmla="*/ 1190721 w 5673186"/>
                <a:gd name="connsiteY146" fmla="*/ 1304997 h 1798781"/>
                <a:gd name="connsiteX147" fmla="*/ 1210724 w 5673186"/>
                <a:gd name="connsiteY147" fmla="*/ 1289756 h 1798781"/>
                <a:gd name="connsiteX148" fmla="*/ 1092614 w 5673186"/>
                <a:gd name="connsiteY148" fmla="*/ 1261181 h 1798781"/>
                <a:gd name="connsiteX149" fmla="*/ 1064039 w 5673186"/>
                <a:gd name="connsiteY149" fmla="*/ 1266897 h 1798781"/>
                <a:gd name="connsiteX150" fmla="*/ 1003079 w 5673186"/>
                <a:gd name="connsiteY150" fmla="*/ 1313569 h 1798781"/>
                <a:gd name="connsiteX151" fmla="*/ 997364 w 5673186"/>
                <a:gd name="connsiteY151" fmla="*/ 1324999 h 1798781"/>
                <a:gd name="connsiteX152" fmla="*/ 1003079 w 5673186"/>
                <a:gd name="connsiteY152" fmla="*/ 1351669 h 1798781"/>
                <a:gd name="connsiteX153" fmla="*/ 947834 w 5673186"/>
                <a:gd name="connsiteY153" fmla="*/ 1421202 h 1798781"/>
                <a:gd name="connsiteX154" fmla="*/ 943071 w 5673186"/>
                <a:gd name="connsiteY154" fmla="*/ 1421202 h 1798781"/>
                <a:gd name="connsiteX155" fmla="*/ 745904 w 5673186"/>
                <a:gd name="connsiteY155" fmla="*/ 1403104 h 1798781"/>
                <a:gd name="connsiteX156" fmla="*/ 636366 w 5673186"/>
                <a:gd name="connsiteY156" fmla="*/ 1389769 h 1798781"/>
                <a:gd name="connsiteX157" fmla="*/ 600171 w 5673186"/>
                <a:gd name="connsiteY157" fmla="*/ 1240227 h 1798781"/>
                <a:gd name="connsiteX158" fmla="*/ 600171 w 5673186"/>
                <a:gd name="connsiteY158" fmla="*/ 1220224 h 1798781"/>
                <a:gd name="connsiteX159" fmla="*/ 560166 w 5673186"/>
                <a:gd name="connsiteY159" fmla="*/ 1216414 h 1798781"/>
                <a:gd name="connsiteX160" fmla="*/ 517304 w 5673186"/>
                <a:gd name="connsiteY160" fmla="*/ 1267849 h 1798781"/>
                <a:gd name="connsiteX161" fmla="*/ 510636 w 5673186"/>
                <a:gd name="connsiteY161" fmla="*/ 1284042 h 1798781"/>
                <a:gd name="connsiteX162" fmla="*/ 519209 w 5673186"/>
                <a:gd name="connsiteY162" fmla="*/ 1309759 h 1798781"/>
                <a:gd name="connsiteX163" fmla="*/ 477299 w 5673186"/>
                <a:gd name="connsiteY163" fmla="*/ 1384054 h 1798781"/>
                <a:gd name="connsiteX164" fmla="*/ 322994 w 5673186"/>
                <a:gd name="connsiteY164" fmla="*/ 1382149 h 1798781"/>
                <a:gd name="connsiteX165" fmla="*/ 186786 w 5673186"/>
                <a:gd name="connsiteY165" fmla="*/ 1338334 h 1798781"/>
                <a:gd name="connsiteX166" fmla="*/ 127731 w 5673186"/>
                <a:gd name="connsiteY166" fmla="*/ 1189744 h 1798781"/>
                <a:gd name="connsiteX167" fmla="*/ 257271 w 5673186"/>
                <a:gd name="connsiteY167" fmla="*/ 1089732 h 1798781"/>
                <a:gd name="connsiteX168" fmla="*/ 318231 w 5673186"/>
                <a:gd name="connsiteY168" fmla="*/ 1084969 h 1798781"/>
                <a:gd name="connsiteX169" fmla="*/ 208694 w 5673186"/>
                <a:gd name="connsiteY169" fmla="*/ 1059252 h 1798781"/>
                <a:gd name="connsiteX170" fmla="*/ 26766 w 5673186"/>
                <a:gd name="connsiteY170" fmla="*/ 1016389 h 1798781"/>
                <a:gd name="connsiteX171" fmla="*/ 96 w 5673186"/>
                <a:gd name="connsiteY171" fmla="*/ 1004007 h 1798781"/>
                <a:gd name="connsiteX172" fmla="*/ 138209 w 5673186"/>
                <a:gd name="connsiteY172" fmla="*/ 981147 h 1798781"/>
                <a:gd name="connsiteX173" fmla="*/ 361094 w 5673186"/>
                <a:gd name="connsiteY173" fmla="*/ 1014484 h 1798781"/>
                <a:gd name="connsiteX174" fmla="*/ 801149 w 5673186"/>
                <a:gd name="connsiteY174" fmla="*/ 1075444 h 1798781"/>
                <a:gd name="connsiteX175" fmla="*/ 1055466 w 5673186"/>
                <a:gd name="connsiteY175" fmla="*/ 1090684 h 1798781"/>
                <a:gd name="connsiteX176" fmla="*/ 1075469 w 5673186"/>
                <a:gd name="connsiteY176" fmla="*/ 1067824 h 1798781"/>
                <a:gd name="connsiteX177" fmla="*/ 1076421 w 5673186"/>
                <a:gd name="connsiteY177" fmla="*/ 1052584 h 1798781"/>
                <a:gd name="connsiteX178" fmla="*/ 1060229 w 5673186"/>
                <a:gd name="connsiteY178" fmla="*/ 981147 h 1798781"/>
                <a:gd name="connsiteX179" fmla="*/ 917354 w 5673186"/>
                <a:gd name="connsiteY179" fmla="*/ 779217 h 1798781"/>
                <a:gd name="connsiteX180" fmla="*/ 948786 w 5673186"/>
                <a:gd name="connsiteY180" fmla="*/ 672536 h 1798781"/>
                <a:gd name="connsiteX181" fmla="*/ 977361 w 5673186"/>
                <a:gd name="connsiteY181" fmla="*/ 640151 h 1798781"/>
                <a:gd name="connsiteX182" fmla="*/ 1167861 w 5673186"/>
                <a:gd name="connsiteY182" fmla="*/ 472511 h 1798781"/>
                <a:gd name="connsiteX183" fmla="*/ 1367886 w 5673186"/>
                <a:gd name="connsiteY183" fmla="*/ 423934 h 1798781"/>
                <a:gd name="connsiteX184" fmla="*/ 1698404 w 5673186"/>
                <a:gd name="connsiteY184" fmla="*/ 513469 h 1798781"/>
                <a:gd name="connsiteX185" fmla="*/ 1767936 w 5673186"/>
                <a:gd name="connsiteY185" fmla="*/ 542997 h 1798781"/>
                <a:gd name="connsiteX186" fmla="*/ 2060354 w 5673186"/>
                <a:gd name="connsiteY186" fmla="*/ 700159 h 1798781"/>
                <a:gd name="connsiteX187" fmla="*/ 2223231 w 5673186"/>
                <a:gd name="connsiteY187" fmla="*/ 760167 h 1798781"/>
                <a:gd name="connsiteX188" fmla="*/ 2890934 w 5673186"/>
                <a:gd name="connsiteY188" fmla="*/ 920186 h 1798781"/>
                <a:gd name="connsiteX189" fmla="*/ 2939511 w 5673186"/>
                <a:gd name="connsiteY189" fmla="*/ 900184 h 1798781"/>
                <a:gd name="connsiteX190" fmla="*/ 3134774 w 5673186"/>
                <a:gd name="connsiteY190" fmla="*/ 654439 h 1798781"/>
                <a:gd name="connsiteX191" fmla="*/ 3645314 w 5673186"/>
                <a:gd name="connsiteY191" fmla="*/ 61031 h 1798781"/>
                <a:gd name="connsiteX192" fmla="*/ 3661506 w 5673186"/>
                <a:gd name="connsiteY192" fmla="*/ 41029 h 1798781"/>
                <a:gd name="connsiteX193" fmla="*/ 3725131 w 5673186"/>
                <a:gd name="connsiteY193" fmla="*/ 175 h 179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5673186" h="1798781">
                  <a:moveTo>
                    <a:pt x="3911419" y="1189863"/>
                  </a:moveTo>
                  <a:cubicBezTo>
                    <a:pt x="3903918" y="1190459"/>
                    <a:pt x="3895822" y="1191649"/>
                    <a:pt x="3885344" y="1191649"/>
                  </a:cubicBezTo>
                  <a:cubicBezTo>
                    <a:pt x="3837719" y="1195459"/>
                    <a:pt x="3789141" y="1192602"/>
                    <a:pt x="3742469" y="1195459"/>
                  </a:cubicBezTo>
                  <a:cubicBezTo>
                    <a:pt x="3705321" y="1197364"/>
                    <a:pt x="3671031" y="1197364"/>
                    <a:pt x="3634836" y="1200222"/>
                  </a:cubicBezTo>
                  <a:cubicBezTo>
                    <a:pt x="3628169" y="1200222"/>
                    <a:pt x="3615786" y="1224987"/>
                    <a:pt x="3616739" y="1236417"/>
                  </a:cubicBezTo>
                  <a:cubicBezTo>
                    <a:pt x="3616739" y="1247847"/>
                    <a:pt x="3628169" y="1244037"/>
                    <a:pt x="3634836" y="1244037"/>
                  </a:cubicBezTo>
                  <a:cubicBezTo>
                    <a:pt x="3650076" y="1244989"/>
                    <a:pt x="3682461" y="1243084"/>
                    <a:pt x="3682461" y="1242131"/>
                  </a:cubicBezTo>
                  <a:cubicBezTo>
                    <a:pt x="3760566" y="1238322"/>
                    <a:pt x="3834861" y="1240227"/>
                    <a:pt x="3912966" y="1236417"/>
                  </a:cubicBezTo>
                  <a:cubicBezTo>
                    <a:pt x="3918681" y="1236417"/>
                    <a:pt x="3935826" y="1238322"/>
                    <a:pt x="3941541" y="1237369"/>
                  </a:cubicBezTo>
                  <a:cubicBezTo>
                    <a:pt x="3945351" y="1237369"/>
                    <a:pt x="3941541" y="1208794"/>
                    <a:pt x="3942494" y="1204032"/>
                  </a:cubicBezTo>
                  <a:cubicBezTo>
                    <a:pt x="3943446" y="1199269"/>
                    <a:pt x="3936779" y="1192602"/>
                    <a:pt x="3933921" y="1191649"/>
                  </a:cubicBezTo>
                  <a:cubicBezTo>
                    <a:pt x="3925825" y="1189268"/>
                    <a:pt x="3918920" y="1189268"/>
                    <a:pt x="3911419" y="1189863"/>
                  </a:cubicBezTo>
                  <a:close/>
                  <a:moveTo>
                    <a:pt x="3725131" y="175"/>
                  </a:moveTo>
                  <a:cubicBezTo>
                    <a:pt x="3733896" y="-345"/>
                    <a:pt x="3743183" y="309"/>
                    <a:pt x="3752946" y="1976"/>
                  </a:cubicBezTo>
                  <a:cubicBezTo>
                    <a:pt x="3781521" y="6739"/>
                    <a:pt x="3811049" y="10549"/>
                    <a:pt x="3840576" y="17216"/>
                  </a:cubicBezTo>
                  <a:cubicBezTo>
                    <a:pt x="3853911" y="20074"/>
                    <a:pt x="3856769" y="25789"/>
                    <a:pt x="3852959" y="39124"/>
                  </a:cubicBezTo>
                  <a:cubicBezTo>
                    <a:pt x="3830099" y="117229"/>
                    <a:pt x="3806286" y="194381"/>
                    <a:pt x="3782474" y="271534"/>
                  </a:cubicBezTo>
                  <a:cubicBezTo>
                    <a:pt x="3753899" y="361069"/>
                    <a:pt x="3730086" y="395359"/>
                    <a:pt x="3703416" y="484894"/>
                  </a:cubicBezTo>
                  <a:cubicBezTo>
                    <a:pt x="3645314" y="682061"/>
                    <a:pt x="3585306" y="878276"/>
                    <a:pt x="3527204" y="1075444"/>
                  </a:cubicBezTo>
                  <a:cubicBezTo>
                    <a:pt x="3518631" y="1104972"/>
                    <a:pt x="3518631" y="1105924"/>
                    <a:pt x="3549111" y="1104972"/>
                  </a:cubicBezTo>
                  <a:cubicBezTo>
                    <a:pt x="3975831" y="1096399"/>
                    <a:pt x="4401599" y="1080207"/>
                    <a:pt x="4827366" y="1055442"/>
                  </a:cubicBezTo>
                  <a:cubicBezTo>
                    <a:pt x="5031201" y="1043059"/>
                    <a:pt x="5111211" y="1031629"/>
                    <a:pt x="5314094" y="1014484"/>
                  </a:cubicBezTo>
                  <a:cubicBezTo>
                    <a:pt x="5364576" y="1009722"/>
                    <a:pt x="5414107" y="1011626"/>
                    <a:pt x="5463636" y="1020199"/>
                  </a:cubicBezTo>
                  <a:cubicBezTo>
                    <a:pt x="5494116" y="1024961"/>
                    <a:pt x="5523644" y="1031629"/>
                    <a:pt x="5554124" y="1037344"/>
                  </a:cubicBezTo>
                  <a:cubicBezTo>
                    <a:pt x="5597939" y="1044012"/>
                    <a:pt x="5625561" y="1048774"/>
                    <a:pt x="5673186" y="1062109"/>
                  </a:cubicBezTo>
                  <a:cubicBezTo>
                    <a:pt x="5616036" y="1064967"/>
                    <a:pt x="5541741" y="1052584"/>
                    <a:pt x="5517929" y="1057347"/>
                  </a:cubicBezTo>
                  <a:cubicBezTo>
                    <a:pt x="5364576" y="1077349"/>
                    <a:pt x="5334096" y="1097352"/>
                    <a:pt x="5180744" y="1117354"/>
                  </a:cubicBezTo>
                  <a:lnTo>
                    <a:pt x="4631151" y="1188792"/>
                  </a:lnTo>
                  <a:cubicBezTo>
                    <a:pt x="4594004" y="1194507"/>
                    <a:pt x="4567334" y="1199269"/>
                    <a:pt x="4523519" y="1204984"/>
                  </a:cubicBezTo>
                  <a:cubicBezTo>
                    <a:pt x="4529234" y="1214509"/>
                    <a:pt x="4535901" y="1230702"/>
                    <a:pt x="4541616" y="1230702"/>
                  </a:cubicBezTo>
                  <a:cubicBezTo>
                    <a:pt x="4618769" y="1232606"/>
                    <a:pt x="4657821" y="1228797"/>
                    <a:pt x="4734974" y="1224987"/>
                  </a:cubicBezTo>
                  <a:cubicBezTo>
                    <a:pt x="4759739" y="1223081"/>
                    <a:pt x="4784504" y="1223081"/>
                    <a:pt x="4813079" y="1231654"/>
                  </a:cubicBezTo>
                  <a:cubicBezTo>
                    <a:pt x="4800696" y="1240227"/>
                    <a:pt x="4791171" y="1240227"/>
                    <a:pt x="4781646" y="1240227"/>
                  </a:cubicBezTo>
                  <a:cubicBezTo>
                    <a:pt x="4670204" y="1245942"/>
                    <a:pt x="4596861" y="1264039"/>
                    <a:pt x="4484466" y="1265944"/>
                  </a:cubicBezTo>
                  <a:cubicBezTo>
                    <a:pt x="4470179" y="1265944"/>
                    <a:pt x="4457796" y="1268802"/>
                    <a:pt x="4449224" y="1282137"/>
                  </a:cubicBezTo>
                  <a:cubicBezTo>
                    <a:pt x="4446366" y="1285947"/>
                    <a:pt x="4442556" y="1289756"/>
                    <a:pt x="4438746" y="1291662"/>
                  </a:cubicBezTo>
                  <a:cubicBezTo>
                    <a:pt x="4414934" y="1305949"/>
                    <a:pt x="4403504" y="1359289"/>
                    <a:pt x="4415886" y="1384054"/>
                  </a:cubicBezTo>
                  <a:cubicBezTo>
                    <a:pt x="4422554" y="1396437"/>
                    <a:pt x="4440651" y="1405009"/>
                    <a:pt x="4437794" y="1417392"/>
                  </a:cubicBezTo>
                  <a:cubicBezTo>
                    <a:pt x="4433984" y="1430727"/>
                    <a:pt x="4412076" y="1422154"/>
                    <a:pt x="4402551" y="1430727"/>
                  </a:cubicBezTo>
                  <a:cubicBezTo>
                    <a:pt x="4359689" y="1468827"/>
                    <a:pt x="4312064" y="1451681"/>
                    <a:pt x="4265391" y="1441204"/>
                  </a:cubicBezTo>
                  <a:cubicBezTo>
                    <a:pt x="4243484" y="1436442"/>
                    <a:pt x="4222529" y="1433584"/>
                    <a:pt x="4201574" y="1445014"/>
                  </a:cubicBezTo>
                  <a:cubicBezTo>
                    <a:pt x="4193001" y="1449777"/>
                    <a:pt x="4182524" y="1450729"/>
                    <a:pt x="4172999" y="1449777"/>
                  </a:cubicBezTo>
                  <a:cubicBezTo>
                    <a:pt x="4123469" y="1444062"/>
                    <a:pt x="4072986" y="1439299"/>
                    <a:pt x="4025361" y="1421202"/>
                  </a:cubicBezTo>
                  <a:cubicBezTo>
                    <a:pt x="3996786" y="1409772"/>
                    <a:pt x="3981546" y="1345954"/>
                    <a:pt x="3965354" y="1319284"/>
                  </a:cubicBezTo>
                  <a:cubicBezTo>
                    <a:pt x="3959639" y="1310712"/>
                    <a:pt x="3953924" y="1308806"/>
                    <a:pt x="3944399" y="1309759"/>
                  </a:cubicBezTo>
                  <a:cubicBezTo>
                    <a:pt x="3848196" y="1319284"/>
                    <a:pt x="3712941" y="1328809"/>
                    <a:pt x="3616739" y="1338334"/>
                  </a:cubicBezTo>
                  <a:cubicBezTo>
                    <a:pt x="3599594" y="1339287"/>
                    <a:pt x="3591021" y="1349764"/>
                    <a:pt x="3585306" y="1364052"/>
                  </a:cubicBezTo>
                  <a:cubicBezTo>
                    <a:pt x="3578639" y="1379292"/>
                    <a:pt x="3572924" y="1393579"/>
                    <a:pt x="3563399" y="1406914"/>
                  </a:cubicBezTo>
                  <a:cubicBezTo>
                    <a:pt x="3540539" y="1439299"/>
                    <a:pt x="3510059" y="1434537"/>
                    <a:pt x="3471006" y="1439299"/>
                  </a:cubicBezTo>
                  <a:cubicBezTo>
                    <a:pt x="3352896" y="1454539"/>
                    <a:pt x="3271934" y="1474542"/>
                    <a:pt x="3153824" y="1492639"/>
                  </a:cubicBezTo>
                  <a:cubicBezTo>
                    <a:pt x="3007139" y="1515499"/>
                    <a:pt x="2860454" y="1557409"/>
                    <a:pt x="2712816" y="1567887"/>
                  </a:cubicBezTo>
                  <a:cubicBezTo>
                    <a:pt x="2696624" y="1568839"/>
                    <a:pt x="2689956" y="1572649"/>
                    <a:pt x="2689004" y="1589794"/>
                  </a:cubicBezTo>
                  <a:cubicBezTo>
                    <a:pt x="2688051" y="1611702"/>
                    <a:pt x="2686146" y="1611702"/>
                    <a:pt x="2661381" y="1645039"/>
                  </a:cubicBezTo>
                  <a:cubicBezTo>
                    <a:pt x="2664239" y="1648849"/>
                    <a:pt x="2668049" y="1646944"/>
                    <a:pt x="2671859" y="1646944"/>
                  </a:cubicBezTo>
                  <a:cubicBezTo>
                    <a:pt x="2691861" y="1644087"/>
                    <a:pt x="2710911" y="1663137"/>
                    <a:pt x="2720436" y="1687902"/>
                  </a:cubicBezTo>
                  <a:cubicBezTo>
                    <a:pt x="2730914" y="1713619"/>
                    <a:pt x="2727104" y="1751719"/>
                    <a:pt x="2709959" y="1765054"/>
                  </a:cubicBezTo>
                  <a:cubicBezTo>
                    <a:pt x="2695671" y="1775531"/>
                    <a:pt x="2681384" y="1784104"/>
                    <a:pt x="2668049" y="1772674"/>
                  </a:cubicBezTo>
                  <a:cubicBezTo>
                    <a:pt x="2664239" y="1768864"/>
                    <a:pt x="2661381" y="1764102"/>
                    <a:pt x="2657571" y="1760292"/>
                  </a:cubicBezTo>
                  <a:cubicBezTo>
                    <a:pt x="2640426" y="1741242"/>
                    <a:pt x="2634711" y="1750767"/>
                    <a:pt x="2622329" y="1772674"/>
                  </a:cubicBezTo>
                  <a:cubicBezTo>
                    <a:pt x="2614709" y="1786962"/>
                    <a:pt x="2604231" y="1774579"/>
                    <a:pt x="2587086" y="1770769"/>
                  </a:cubicBezTo>
                  <a:cubicBezTo>
                    <a:pt x="2575656" y="1767912"/>
                    <a:pt x="2565179" y="1769817"/>
                    <a:pt x="2555654" y="1778389"/>
                  </a:cubicBezTo>
                  <a:cubicBezTo>
                    <a:pt x="2541366" y="1791724"/>
                    <a:pt x="2527079" y="1806964"/>
                    <a:pt x="2513744" y="1793629"/>
                  </a:cubicBezTo>
                  <a:cubicBezTo>
                    <a:pt x="2508981" y="1788867"/>
                    <a:pt x="2505171" y="1783152"/>
                    <a:pt x="2500409" y="1778389"/>
                  </a:cubicBezTo>
                  <a:cubicBezTo>
                    <a:pt x="2485169" y="1762197"/>
                    <a:pt x="2479454" y="1763149"/>
                    <a:pt x="2469929" y="1783152"/>
                  </a:cubicBezTo>
                  <a:cubicBezTo>
                    <a:pt x="2464214" y="1795534"/>
                    <a:pt x="2456594" y="1796487"/>
                    <a:pt x="2441354" y="1796487"/>
                  </a:cubicBezTo>
                  <a:cubicBezTo>
                    <a:pt x="2426114" y="1796487"/>
                    <a:pt x="2415636" y="1787914"/>
                    <a:pt x="2410874" y="1775531"/>
                  </a:cubicBezTo>
                  <a:cubicBezTo>
                    <a:pt x="2403254" y="1756481"/>
                    <a:pt x="2392776" y="1760292"/>
                    <a:pt x="2372774" y="1764102"/>
                  </a:cubicBezTo>
                  <a:cubicBezTo>
                    <a:pt x="2357534" y="1766959"/>
                    <a:pt x="2347056" y="1757434"/>
                    <a:pt x="2341341" y="1743147"/>
                  </a:cubicBezTo>
                  <a:cubicBezTo>
                    <a:pt x="2330864" y="1718381"/>
                    <a:pt x="2333721" y="1665042"/>
                    <a:pt x="2344199" y="1641229"/>
                  </a:cubicBezTo>
                  <a:cubicBezTo>
                    <a:pt x="2349914" y="1627894"/>
                    <a:pt x="2362296" y="1623131"/>
                    <a:pt x="2376584" y="1624084"/>
                  </a:cubicBezTo>
                  <a:cubicBezTo>
                    <a:pt x="2391824" y="1625037"/>
                    <a:pt x="2401349" y="1624084"/>
                    <a:pt x="2407064" y="1638372"/>
                  </a:cubicBezTo>
                  <a:cubicBezTo>
                    <a:pt x="2409921" y="1645039"/>
                    <a:pt x="2408016" y="1654564"/>
                    <a:pt x="2419446" y="1654564"/>
                  </a:cubicBezTo>
                  <a:cubicBezTo>
                    <a:pt x="2430876" y="1654564"/>
                    <a:pt x="2433734" y="1645992"/>
                    <a:pt x="2436591" y="1638372"/>
                  </a:cubicBezTo>
                  <a:cubicBezTo>
                    <a:pt x="2443259" y="1622179"/>
                    <a:pt x="2442306" y="1605034"/>
                    <a:pt x="2442306" y="1586937"/>
                  </a:cubicBezTo>
                  <a:cubicBezTo>
                    <a:pt x="2442306" y="1554552"/>
                    <a:pt x="2422304" y="1561219"/>
                    <a:pt x="2406111" y="1555504"/>
                  </a:cubicBezTo>
                  <a:cubicBezTo>
                    <a:pt x="2398491" y="1552647"/>
                    <a:pt x="2390871" y="1548837"/>
                    <a:pt x="2383251" y="1545027"/>
                  </a:cubicBezTo>
                  <a:cubicBezTo>
                    <a:pt x="2364201" y="1534549"/>
                    <a:pt x="2354676" y="1538359"/>
                    <a:pt x="2348961" y="1558362"/>
                  </a:cubicBezTo>
                  <a:cubicBezTo>
                    <a:pt x="2342294" y="1579317"/>
                    <a:pt x="2336579" y="1601224"/>
                    <a:pt x="2330864" y="1622179"/>
                  </a:cubicBezTo>
                  <a:cubicBezTo>
                    <a:pt x="2328006" y="1633609"/>
                    <a:pt x="2322291" y="1638372"/>
                    <a:pt x="2309909" y="1638372"/>
                  </a:cubicBezTo>
                  <a:cubicBezTo>
                    <a:pt x="2283239" y="1639324"/>
                    <a:pt x="2261331" y="1636467"/>
                    <a:pt x="2239424" y="1615512"/>
                  </a:cubicBezTo>
                  <a:cubicBezTo>
                    <a:pt x="2227041" y="1603129"/>
                    <a:pt x="2201324" y="1605034"/>
                    <a:pt x="2181321" y="1600272"/>
                  </a:cubicBezTo>
                  <a:cubicBezTo>
                    <a:pt x="2178464" y="1599319"/>
                    <a:pt x="2172749" y="1602177"/>
                    <a:pt x="2174654" y="1604081"/>
                  </a:cubicBezTo>
                  <a:cubicBezTo>
                    <a:pt x="2187036" y="1619322"/>
                    <a:pt x="2167986" y="1627894"/>
                    <a:pt x="2166081" y="1640277"/>
                  </a:cubicBezTo>
                  <a:cubicBezTo>
                    <a:pt x="2163224" y="1651706"/>
                    <a:pt x="2164176" y="1656469"/>
                    <a:pt x="2178464" y="1655517"/>
                  </a:cubicBezTo>
                  <a:cubicBezTo>
                    <a:pt x="2208944" y="1652659"/>
                    <a:pt x="2217516" y="1659327"/>
                    <a:pt x="2226089" y="1685044"/>
                  </a:cubicBezTo>
                  <a:cubicBezTo>
                    <a:pt x="2235614" y="1715524"/>
                    <a:pt x="2227994" y="1751719"/>
                    <a:pt x="2208944" y="1763149"/>
                  </a:cubicBezTo>
                  <a:cubicBezTo>
                    <a:pt x="2194656" y="1771722"/>
                    <a:pt x="2180369" y="1768864"/>
                    <a:pt x="2168939" y="1757434"/>
                  </a:cubicBezTo>
                  <a:cubicBezTo>
                    <a:pt x="2164176" y="1752672"/>
                    <a:pt x="2160366" y="1746004"/>
                    <a:pt x="2155604" y="1741242"/>
                  </a:cubicBezTo>
                  <a:cubicBezTo>
                    <a:pt x="2143221" y="1727906"/>
                    <a:pt x="2131791" y="1726954"/>
                    <a:pt x="2123219" y="1744099"/>
                  </a:cubicBezTo>
                  <a:cubicBezTo>
                    <a:pt x="2115599" y="1758387"/>
                    <a:pt x="2105121" y="1768864"/>
                    <a:pt x="2087024" y="1766959"/>
                  </a:cubicBezTo>
                  <a:cubicBezTo>
                    <a:pt x="2067974" y="1765054"/>
                    <a:pt x="2061306" y="1751719"/>
                    <a:pt x="2057496" y="1736479"/>
                  </a:cubicBezTo>
                  <a:cubicBezTo>
                    <a:pt x="2054639" y="1724097"/>
                    <a:pt x="2049876" y="1722192"/>
                    <a:pt x="2038446" y="1725049"/>
                  </a:cubicBezTo>
                  <a:cubicBezTo>
                    <a:pt x="2011776" y="1729812"/>
                    <a:pt x="2000346" y="1722192"/>
                    <a:pt x="1994631" y="1695522"/>
                  </a:cubicBezTo>
                  <a:cubicBezTo>
                    <a:pt x="1990821" y="1678377"/>
                    <a:pt x="1990821" y="1661231"/>
                    <a:pt x="1993679" y="1645039"/>
                  </a:cubicBezTo>
                  <a:cubicBezTo>
                    <a:pt x="1997489" y="1627894"/>
                    <a:pt x="2007966" y="1615512"/>
                    <a:pt x="2026064" y="1614559"/>
                  </a:cubicBezTo>
                  <a:cubicBezTo>
                    <a:pt x="2043209" y="1613606"/>
                    <a:pt x="2054639" y="1623131"/>
                    <a:pt x="2060354" y="1639324"/>
                  </a:cubicBezTo>
                  <a:cubicBezTo>
                    <a:pt x="2062259" y="1645992"/>
                    <a:pt x="2061306" y="1656469"/>
                    <a:pt x="2072736" y="1655517"/>
                  </a:cubicBezTo>
                  <a:cubicBezTo>
                    <a:pt x="2082261" y="1655517"/>
                    <a:pt x="2089881" y="1650754"/>
                    <a:pt x="2093691" y="1641229"/>
                  </a:cubicBezTo>
                  <a:cubicBezTo>
                    <a:pt x="2095596" y="1635514"/>
                    <a:pt x="2098454" y="1630752"/>
                    <a:pt x="2099406" y="1625989"/>
                  </a:cubicBezTo>
                  <a:cubicBezTo>
                    <a:pt x="2105121" y="1597414"/>
                    <a:pt x="2089881" y="1568839"/>
                    <a:pt x="2101311" y="1539312"/>
                  </a:cubicBezTo>
                  <a:cubicBezTo>
                    <a:pt x="2098454" y="1538359"/>
                    <a:pt x="2096549" y="1538359"/>
                    <a:pt x="2093691" y="1538359"/>
                  </a:cubicBezTo>
                  <a:cubicBezTo>
                    <a:pt x="2087024" y="1557409"/>
                    <a:pt x="2079404" y="1575506"/>
                    <a:pt x="2072736" y="1594556"/>
                  </a:cubicBezTo>
                  <a:cubicBezTo>
                    <a:pt x="2068926" y="1606939"/>
                    <a:pt x="2062259" y="1609797"/>
                    <a:pt x="2049876" y="1606939"/>
                  </a:cubicBezTo>
                  <a:cubicBezTo>
                    <a:pt x="2012729" y="1599319"/>
                    <a:pt x="1978439" y="1583127"/>
                    <a:pt x="1942244" y="1573602"/>
                  </a:cubicBezTo>
                  <a:cubicBezTo>
                    <a:pt x="1935576" y="1571697"/>
                    <a:pt x="1928909" y="1567887"/>
                    <a:pt x="1926051" y="1561219"/>
                  </a:cubicBezTo>
                  <a:cubicBezTo>
                    <a:pt x="1915574" y="1538359"/>
                    <a:pt x="1895571" y="1529787"/>
                    <a:pt x="1874616" y="1522167"/>
                  </a:cubicBezTo>
                  <a:cubicBezTo>
                    <a:pt x="1846041" y="1511689"/>
                    <a:pt x="1840326" y="1495497"/>
                    <a:pt x="1852709" y="1466922"/>
                  </a:cubicBezTo>
                  <a:cubicBezTo>
                    <a:pt x="1871759" y="1424059"/>
                    <a:pt x="1846359" y="1426123"/>
                    <a:pt x="1826039" y="1415487"/>
                  </a:cubicBezTo>
                  <a:cubicBezTo>
                    <a:pt x="1805719" y="1404851"/>
                    <a:pt x="1752538" y="1397230"/>
                    <a:pt x="1730789" y="1403104"/>
                  </a:cubicBezTo>
                  <a:cubicBezTo>
                    <a:pt x="1696499" y="1385006"/>
                    <a:pt x="1702214" y="1407867"/>
                    <a:pt x="1695546" y="1450729"/>
                  </a:cubicBezTo>
                  <a:cubicBezTo>
                    <a:pt x="1695546" y="1454539"/>
                    <a:pt x="1694118" y="1460255"/>
                    <a:pt x="1694594" y="1474542"/>
                  </a:cubicBezTo>
                  <a:cubicBezTo>
                    <a:pt x="1695070" y="1488829"/>
                    <a:pt x="1696023" y="1516610"/>
                    <a:pt x="1698404" y="1536454"/>
                  </a:cubicBezTo>
                  <a:cubicBezTo>
                    <a:pt x="1709834" y="1554552"/>
                    <a:pt x="1710786" y="1573602"/>
                    <a:pt x="1708881" y="1593604"/>
                  </a:cubicBezTo>
                  <a:cubicBezTo>
                    <a:pt x="1707929" y="1590747"/>
                    <a:pt x="1704119" y="1589794"/>
                    <a:pt x="1697451" y="1592652"/>
                  </a:cubicBezTo>
                  <a:cubicBezTo>
                    <a:pt x="1692689" y="1594556"/>
                    <a:pt x="1688879" y="1596462"/>
                    <a:pt x="1687926" y="1601224"/>
                  </a:cubicBezTo>
                  <a:cubicBezTo>
                    <a:pt x="1691736" y="1607892"/>
                    <a:pt x="1697451" y="1605987"/>
                    <a:pt x="1702214" y="1605987"/>
                  </a:cubicBezTo>
                  <a:cubicBezTo>
                    <a:pt x="1733646" y="1607892"/>
                    <a:pt x="1745076" y="1619322"/>
                    <a:pt x="1743171" y="1650754"/>
                  </a:cubicBezTo>
                  <a:cubicBezTo>
                    <a:pt x="1742219" y="1669804"/>
                    <a:pt x="1740314" y="1688854"/>
                    <a:pt x="1726979" y="1704094"/>
                  </a:cubicBezTo>
                  <a:cubicBezTo>
                    <a:pt x="1709834" y="1724097"/>
                    <a:pt x="1690784" y="1723144"/>
                    <a:pt x="1676496" y="1701237"/>
                  </a:cubicBezTo>
                  <a:cubicBezTo>
                    <a:pt x="1672686" y="1695522"/>
                    <a:pt x="1669829" y="1687902"/>
                    <a:pt x="1665066" y="1682187"/>
                  </a:cubicBezTo>
                  <a:cubicBezTo>
                    <a:pt x="1654589" y="1671709"/>
                    <a:pt x="1644111" y="1663137"/>
                    <a:pt x="1633634" y="1683139"/>
                  </a:cubicBezTo>
                  <a:cubicBezTo>
                    <a:pt x="1626014" y="1698379"/>
                    <a:pt x="1614584" y="1703142"/>
                    <a:pt x="1597439" y="1699331"/>
                  </a:cubicBezTo>
                  <a:cubicBezTo>
                    <a:pt x="1580294" y="1695522"/>
                    <a:pt x="1576484" y="1684092"/>
                    <a:pt x="1573626" y="1669804"/>
                  </a:cubicBezTo>
                  <a:cubicBezTo>
                    <a:pt x="1566006" y="1633609"/>
                    <a:pt x="1559339" y="1654564"/>
                    <a:pt x="1592676" y="1636467"/>
                  </a:cubicBezTo>
                  <a:cubicBezTo>
                    <a:pt x="1598391" y="1633609"/>
                    <a:pt x="1598391" y="1633609"/>
                    <a:pt x="1599344" y="1620274"/>
                  </a:cubicBezTo>
                  <a:cubicBezTo>
                    <a:pt x="1563149" y="1631704"/>
                    <a:pt x="1551719" y="1628847"/>
                    <a:pt x="1543146" y="1605034"/>
                  </a:cubicBezTo>
                  <a:cubicBezTo>
                    <a:pt x="1531716" y="1573602"/>
                    <a:pt x="1545051" y="1526929"/>
                    <a:pt x="1568864" y="1517404"/>
                  </a:cubicBezTo>
                  <a:cubicBezTo>
                    <a:pt x="1584104" y="1510737"/>
                    <a:pt x="1602201" y="1518356"/>
                    <a:pt x="1609821" y="1535502"/>
                  </a:cubicBezTo>
                  <a:cubicBezTo>
                    <a:pt x="1612679" y="1542169"/>
                    <a:pt x="1614584" y="1548837"/>
                    <a:pt x="1615536" y="1555504"/>
                  </a:cubicBezTo>
                  <a:cubicBezTo>
                    <a:pt x="1617441" y="1563124"/>
                    <a:pt x="1623156" y="1565029"/>
                    <a:pt x="1628871" y="1565981"/>
                  </a:cubicBezTo>
                  <a:cubicBezTo>
                    <a:pt x="1637444" y="1566934"/>
                    <a:pt x="1639349" y="1560267"/>
                    <a:pt x="1640301" y="1554552"/>
                  </a:cubicBezTo>
                  <a:cubicBezTo>
                    <a:pt x="1642206" y="1541217"/>
                    <a:pt x="1644111" y="1526929"/>
                    <a:pt x="1645064" y="1513594"/>
                  </a:cubicBezTo>
                  <a:cubicBezTo>
                    <a:pt x="1646969" y="1486924"/>
                    <a:pt x="1627919" y="1464064"/>
                    <a:pt x="1625061" y="1436442"/>
                  </a:cubicBezTo>
                  <a:cubicBezTo>
                    <a:pt x="1624109" y="1430727"/>
                    <a:pt x="1626014" y="1377387"/>
                    <a:pt x="1619346" y="1374529"/>
                  </a:cubicBezTo>
                  <a:lnTo>
                    <a:pt x="1560291" y="1371672"/>
                  </a:lnTo>
                  <a:cubicBezTo>
                    <a:pt x="1527906" y="1365956"/>
                    <a:pt x="1494569" y="1361194"/>
                    <a:pt x="1461231" y="1354527"/>
                  </a:cubicBezTo>
                  <a:cubicBezTo>
                    <a:pt x="1432656" y="1348812"/>
                    <a:pt x="1424084" y="1360242"/>
                    <a:pt x="1400271" y="1341192"/>
                  </a:cubicBezTo>
                  <a:cubicBezTo>
                    <a:pt x="1395509" y="1337381"/>
                    <a:pt x="1388841" y="1330714"/>
                    <a:pt x="1382174" y="1335477"/>
                  </a:cubicBezTo>
                  <a:cubicBezTo>
                    <a:pt x="1375506" y="1340239"/>
                    <a:pt x="1379316" y="1347859"/>
                    <a:pt x="1380269" y="1354527"/>
                  </a:cubicBezTo>
                  <a:cubicBezTo>
                    <a:pt x="1381221" y="1367862"/>
                    <a:pt x="1381221" y="1380244"/>
                    <a:pt x="1376459" y="1392627"/>
                  </a:cubicBezTo>
                  <a:cubicBezTo>
                    <a:pt x="1371696" y="1404056"/>
                    <a:pt x="1350741" y="1400247"/>
                    <a:pt x="1331691" y="1401199"/>
                  </a:cubicBezTo>
                  <a:cubicBezTo>
                    <a:pt x="1312641" y="1403104"/>
                    <a:pt x="1300259" y="1397389"/>
                    <a:pt x="1293591" y="1379292"/>
                  </a:cubicBezTo>
                  <a:cubicBezTo>
                    <a:pt x="1291686" y="1375481"/>
                    <a:pt x="1288829" y="1372624"/>
                    <a:pt x="1285971" y="1367862"/>
                  </a:cubicBezTo>
                  <a:cubicBezTo>
                    <a:pt x="1284066" y="1371672"/>
                    <a:pt x="1282161" y="1372624"/>
                    <a:pt x="1281209" y="1374529"/>
                  </a:cubicBezTo>
                  <a:cubicBezTo>
                    <a:pt x="1272636" y="1393579"/>
                    <a:pt x="1261206" y="1408819"/>
                    <a:pt x="1237394" y="1402152"/>
                  </a:cubicBezTo>
                  <a:cubicBezTo>
                    <a:pt x="1215486" y="1396437"/>
                    <a:pt x="1184054" y="1377387"/>
                    <a:pt x="1182149" y="1358337"/>
                  </a:cubicBezTo>
                  <a:cubicBezTo>
                    <a:pt x="1180244" y="1340239"/>
                    <a:pt x="1183101" y="1322142"/>
                    <a:pt x="1190721" y="1304997"/>
                  </a:cubicBezTo>
                  <a:cubicBezTo>
                    <a:pt x="1195484" y="1294519"/>
                    <a:pt x="1220249" y="1291662"/>
                    <a:pt x="1210724" y="1289756"/>
                  </a:cubicBezTo>
                  <a:cubicBezTo>
                    <a:pt x="1174529" y="1284042"/>
                    <a:pt x="1128809" y="1267849"/>
                    <a:pt x="1092614" y="1261181"/>
                  </a:cubicBezTo>
                  <a:cubicBezTo>
                    <a:pt x="1082136" y="1259277"/>
                    <a:pt x="1072611" y="1261181"/>
                    <a:pt x="1064039" y="1266897"/>
                  </a:cubicBezTo>
                  <a:cubicBezTo>
                    <a:pt x="1042131" y="1281184"/>
                    <a:pt x="1029749" y="1307854"/>
                    <a:pt x="1003079" y="1313569"/>
                  </a:cubicBezTo>
                  <a:cubicBezTo>
                    <a:pt x="996411" y="1314522"/>
                    <a:pt x="995459" y="1318331"/>
                    <a:pt x="997364" y="1324999"/>
                  </a:cubicBezTo>
                  <a:cubicBezTo>
                    <a:pt x="1000221" y="1333572"/>
                    <a:pt x="1002126" y="1343097"/>
                    <a:pt x="1003079" y="1351669"/>
                  </a:cubicBezTo>
                  <a:cubicBezTo>
                    <a:pt x="1007841" y="1387864"/>
                    <a:pt x="984029" y="1416439"/>
                    <a:pt x="947834" y="1421202"/>
                  </a:cubicBezTo>
                  <a:lnTo>
                    <a:pt x="943071" y="1421202"/>
                  </a:lnTo>
                  <a:cubicBezTo>
                    <a:pt x="878301" y="1406914"/>
                    <a:pt x="810674" y="1417392"/>
                    <a:pt x="745904" y="1403104"/>
                  </a:cubicBezTo>
                  <a:cubicBezTo>
                    <a:pt x="717329" y="1396437"/>
                    <a:pt x="662084" y="1404056"/>
                    <a:pt x="636366" y="1389769"/>
                  </a:cubicBezTo>
                  <a:cubicBezTo>
                    <a:pt x="584931" y="1361194"/>
                    <a:pt x="593504" y="1297377"/>
                    <a:pt x="600171" y="1240227"/>
                  </a:cubicBezTo>
                  <a:cubicBezTo>
                    <a:pt x="601124" y="1233559"/>
                    <a:pt x="603981" y="1226892"/>
                    <a:pt x="600171" y="1220224"/>
                  </a:cubicBezTo>
                  <a:cubicBezTo>
                    <a:pt x="588741" y="1219272"/>
                    <a:pt x="565881" y="1209747"/>
                    <a:pt x="560166" y="1216414"/>
                  </a:cubicBezTo>
                  <a:cubicBezTo>
                    <a:pt x="548736" y="1231654"/>
                    <a:pt x="536354" y="1263087"/>
                    <a:pt x="517304" y="1267849"/>
                  </a:cubicBezTo>
                  <a:cubicBezTo>
                    <a:pt x="506826" y="1270706"/>
                    <a:pt x="506826" y="1275469"/>
                    <a:pt x="510636" y="1284042"/>
                  </a:cubicBezTo>
                  <a:cubicBezTo>
                    <a:pt x="514446" y="1291662"/>
                    <a:pt x="518256" y="1301187"/>
                    <a:pt x="519209" y="1309759"/>
                  </a:cubicBezTo>
                  <a:cubicBezTo>
                    <a:pt x="524924" y="1347859"/>
                    <a:pt x="516351" y="1384054"/>
                    <a:pt x="477299" y="1384054"/>
                  </a:cubicBezTo>
                  <a:cubicBezTo>
                    <a:pt x="425864" y="1384054"/>
                    <a:pt x="374429" y="1383102"/>
                    <a:pt x="322994" y="1382149"/>
                  </a:cubicBezTo>
                  <a:cubicBezTo>
                    <a:pt x="275369" y="1381197"/>
                    <a:pt x="227744" y="1365004"/>
                    <a:pt x="186786" y="1338334"/>
                  </a:cubicBezTo>
                  <a:cubicBezTo>
                    <a:pt x="132494" y="1303092"/>
                    <a:pt x="110586" y="1247847"/>
                    <a:pt x="127731" y="1189744"/>
                  </a:cubicBezTo>
                  <a:cubicBezTo>
                    <a:pt x="145829" y="1128784"/>
                    <a:pt x="192501" y="1092589"/>
                    <a:pt x="257271" y="1089732"/>
                  </a:cubicBezTo>
                  <a:cubicBezTo>
                    <a:pt x="275369" y="1088779"/>
                    <a:pt x="294419" y="1094494"/>
                    <a:pt x="318231" y="1084969"/>
                  </a:cubicBezTo>
                  <a:cubicBezTo>
                    <a:pt x="279179" y="1070682"/>
                    <a:pt x="243936" y="1065919"/>
                    <a:pt x="208694" y="1059252"/>
                  </a:cubicBezTo>
                  <a:cubicBezTo>
                    <a:pt x="132494" y="1044964"/>
                    <a:pt x="102966" y="1030676"/>
                    <a:pt x="26766" y="1016389"/>
                  </a:cubicBezTo>
                  <a:cubicBezTo>
                    <a:pt x="17241" y="1015436"/>
                    <a:pt x="3906" y="1017342"/>
                    <a:pt x="96" y="1004007"/>
                  </a:cubicBezTo>
                  <a:cubicBezTo>
                    <a:pt x="-3714" y="990672"/>
                    <a:pt x="107729" y="975432"/>
                    <a:pt x="138209" y="981147"/>
                  </a:cubicBezTo>
                  <a:cubicBezTo>
                    <a:pt x="241079" y="1000197"/>
                    <a:pt x="257271" y="995434"/>
                    <a:pt x="361094" y="1014484"/>
                  </a:cubicBezTo>
                  <a:cubicBezTo>
                    <a:pt x="506826" y="1042107"/>
                    <a:pt x="653511" y="1063062"/>
                    <a:pt x="801149" y="1075444"/>
                  </a:cubicBezTo>
                  <a:cubicBezTo>
                    <a:pt x="879254" y="1082112"/>
                    <a:pt x="976409" y="1095447"/>
                    <a:pt x="1055466" y="1090684"/>
                  </a:cubicBezTo>
                  <a:cubicBezTo>
                    <a:pt x="1069754" y="1090684"/>
                    <a:pt x="1086899" y="1091637"/>
                    <a:pt x="1075469" y="1067824"/>
                  </a:cubicBezTo>
                  <a:cubicBezTo>
                    <a:pt x="1073564" y="1064014"/>
                    <a:pt x="1074516" y="1057347"/>
                    <a:pt x="1076421" y="1052584"/>
                  </a:cubicBezTo>
                  <a:cubicBezTo>
                    <a:pt x="1089756" y="1024009"/>
                    <a:pt x="1078326" y="1004007"/>
                    <a:pt x="1060229" y="981147"/>
                  </a:cubicBezTo>
                  <a:cubicBezTo>
                    <a:pt x="1014509" y="924949"/>
                    <a:pt x="926879" y="851607"/>
                    <a:pt x="917354" y="779217"/>
                  </a:cubicBezTo>
                  <a:cubicBezTo>
                    <a:pt x="911639" y="738259"/>
                    <a:pt x="923069" y="703017"/>
                    <a:pt x="948786" y="672536"/>
                  </a:cubicBezTo>
                  <a:cubicBezTo>
                    <a:pt x="957359" y="661107"/>
                    <a:pt x="967836" y="650629"/>
                    <a:pt x="977361" y="640151"/>
                  </a:cubicBezTo>
                  <a:cubicBezTo>
                    <a:pt x="1028796" y="584907"/>
                    <a:pt x="1118331" y="530614"/>
                    <a:pt x="1167861" y="472511"/>
                  </a:cubicBezTo>
                  <a:cubicBezTo>
                    <a:pt x="1218344" y="414409"/>
                    <a:pt x="1294544" y="414409"/>
                    <a:pt x="1367886" y="423934"/>
                  </a:cubicBezTo>
                  <a:cubicBezTo>
                    <a:pt x="1482186" y="439174"/>
                    <a:pt x="1590771" y="474416"/>
                    <a:pt x="1698404" y="513469"/>
                  </a:cubicBezTo>
                  <a:cubicBezTo>
                    <a:pt x="1713644" y="518232"/>
                    <a:pt x="1751744" y="536329"/>
                    <a:pt x="1767936" y="542997"/>
                  </a:cubicBezTo>
                  <a:cubicBezTo>
                    <a:pt x="1868901" y="585859"/>
                    <a:pt x="1966056" y="643961"/>
                    <a:pt x="2060354" y="700159"/>
                  </a:cubicBezTo>
                  <a:cubicBezTo>
                    <a:pt x="2109884" y="729686"/>
                    <a:pt x="2167986" y="745879"/>
                    <a:pt x="2223231" y="760167"/>
                  </a:cubicBezTo>
                  <a:cubicBezTo>
                    <a:pt x="2446116" y="817317"/>
                    <a:pt x="2669001" y="857322"/>
                    <a:pt x="2890934" y="920186"/>
                  </a:cubicBezTo>
                  <a:cubicBezTo>
                    <a:pt x="2914746" y="926854"/>
                    <a:pt x="2927129" y="915424"/>
                    <a:pt x="2939511" y="900184"/>
                  </a:cubicBezTo>
                  <a:cubicBezTo>
                    <a:pt x="3005234" y="818269"/>
                    <a:pt x="3070004" y="737307"/>
                    <a:pt x="3134774" y="654439"/>
                  </a:cubicBezTo>
                  <a:cubicBezTo>
                    <a:pt x="3304319" y="437269"/>
                    <a:pt x="3471959" y="275344"/>
                    <a:pt x="3645314" y="61031"/>
                  </a:cubicBezTo>
                  <a:cubicBezTo>
                    <a:pt x="3651029" y="54364"/>
                    <a:pt x="3657696" y="48649"/>
                    <a:pt x="3661506" y="41029"/>
                  </a:cubicBezTo>
                  <a:cubicBezTo>
                    <a:pt x="3677223" y="13883"/>
                    <a:pt x="3698833" y="1738"/>
                    <a:pt x="3725131" y="1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>
                <a:solidFill>
                  <a:schemeClr val="accent3"/>
                </a:solidFill>
              </a:endParaRPr>
            </a:p>
          </p:txBody>
        </p:sp>
        <p:sp>
          <p:nvSpPr>
            <p:cNvPr id="21" name="&quot;Not Allowed&quot; Symbol 20">
              <a:extLst>
                <a:ext uri="{FF2B5EF4-FFF2-40B4-BE49-F238E27FC236}">
                  <a16:creationId xmlns:a16="http://schemas.microsoft.com/office/drawing/2014/main" id="{1D88EB94-AE4C-4467-B503-AA9A4B6C6CA8}"/>
                </a:ext>
              </a:extLst>
            </p:cNvPr>
            <p:cNvSpPr/>
            <p:nvPr/>
          </p:nvSpPr>
          <p:spPr>
            <a:xfrm rot="354163">
              <a:off x="1229686" y="3326391"/>
              <a:ext cx="735649" cy="735649"/>
            </a:xfrm>
            <a:prstGeom prst="noSmoking">
              <a:avLst>
                <a:gd name="adj" fmla="val 874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CA7D3C0-3CA2-4004-9CA4-B5C7707947A6}"/>
              </a:ext>
            </a:extLst>
          </p:cNvPr>
          <p:cNvGrpSpPr/>
          <p:nvPr/>
        </p:nvGrpSpPr>
        <p:grpSpPr>
          <a:xfrm>
            <a:off x="7058833" y="1660845"/>
            <a:ext cx="3987976" cy="775862"/>
            <a:chOff x="6324699" y="2356411"/>
            <a:chExt cx="2736305" cy="775862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7A9A6EB-2012-4534-B0A1-9D7B95396EBA}"/>
                </a:ext>
              </a:extLst>
            </p:cNvPr>
            <p:cNvSpPr txBox="1"/>
            <p:nvPr/>
          </p:nvSpPr>
          <p:spPr>
            <a:xfrm>
              <a:off x="6324700" y="2670608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cs typeface="Arial" pitchFamily="34" charset="0"/>
                </a:rPr>
                <a:t>Simple Presentation  </a:t>
              </a:r>
              <a:endParaRPr lang="ko-KR" altLang="en-US" sz="2400" b="1" dirty="0"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25F39E1-F96B-45F4-A3D9-ED0CA4B43FCF}"/>
                </a:ext>
              </a:extLst>
            </p:cNvPr>
            <p:cNvSpPr txBox="1"/>
            <p:nvPr/>
          </p:nvSpPr>
          <p:spPr>
            <a:xfrm>
              <a:off x="6324699" y="2356411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b="1" dirty="0">
                  <a:cs typeface="Arial" pitchFamily="34" charset="0"/>
                </a:rPr>
                <a:t>Add </a:t>
              </a:r>
              <a:r>
                <a:rPr lang="en-US" altLang="ko-KR" sz="2400" b="1" dirty="0">
                  <a:solidFill>
                    <a:schemeClr val="accent1"/>
                  </a:solidFill>
                  <a:cs typeface="Arial" pitchFamily="34" charset="0"/>
                </a:rPr>
                <a:t>Contents Title</a:t>
              </a:r>
              <a:endParaRPr lang="ko-KR" altLang="en-US" sz="2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E51173C-5815-48BE-9C89-8FF49244C4F6}"/>
              </a:ext>
            </a:extLst>
          </p:cNvPr>
          <p:cNvGrpSpPr/>
          <p:nvPr/>
        </p:nvGrpSpPr>
        <p:grpSpPr>
          <a:xfrm>
            <a:off x="7058836" y="2562836"/>
            <a:ext cx="4524486" cy="1367550"/>
            <a:chOff x="4932040" y="3898079"/>
            <a:chExt cx="3456384" cy="13675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DDE756E-D4E0-4047-9A7B-E6101CE72DAF}"/>
                </a:ext>
              </a:extLst>
            </p:cNvPr>
            <p:cNvSpPr txBox="1"/>
            <p:nvPr/>
          </p:nvSpPr>
          <p:spPr>
            <a:xfrm>
              <a:off x="4932040" y="4249966"/>
              <a:ext cx="345638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 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BFA93D-A7FF-443A-A247-EB35B6180A1E}"/>
                </a:ext>
              </a:extLst>
            </p:cNvPr>
            <p:cNvSpPr txBox="1"/>
            <p:nvPr/>
          </p:nvSpPr>
          <p:spPr>
            <a:xfrm>
              <a:off x="4932040" y="3898079"/>
              <a:ext cx="3456384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accent2"/>
                  </a:solidFill>
                  <a:cs typeface="Arial" pitchFamily="34" charset="0"/>
                </a:rPr>
                <a:t>Domestic Travel</a:t>
              </a:r>
              <a:endParaRPr lang="ko-KR" altLang="en-US" sz="20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5E6BF8D-400F-46EB-9903-1DCC9D2A0DCB}"/>
              </a:ext>
            </a:extLst>
          </p:cNvPr>
          <p:cNvSpPr/>
          <p:nvPr/>
        </p:nvSpPr>
        <p:spPr>
          <a:xfrm>
            <a:off x="7170583" y="4238807"/>
            <a:ext cx="452898" cy="452898"/>
          </a:xfrm>
          <a:prstGeom prst="round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93278A5-DBD6-44F2-8D3A-01DE4DD3EF73}"/>
              </a:ext>
            </a:extLst>
          </p:cNvPr>
          <p:cNvSpPr/>
          <p:nvPr/>
        </p:nvSpPr>
        <p:spPr>
          <a:xfrm>
            <a:off x="9375148" y="4238807"/>
            <a:ext cx="452898" cy="452898"/>
          </a:xfrm>
          <a:prstGeom prst="roundRect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3CCD87B-4D7B-4CED-990B-52FCE604A882}"/>
              </a:ext>
            </a:extLst>
          </p:cNvPr>
          <p:cNvGrpSpPr/>
          <p:nvPr/>
        </p:nvGrpSpPr>
        <p:grpSpPr>
          <a:xfrm>
            <a:off x="7839085" y="4143557"/>
            <a:ext cx="1392013" cy="2149151"/>
            <a:chOff x="-475010" y="1129567"/>
            <a:chExt cx="3859356" cy="214915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5625098-535F-4534-9674-1EBECCA42483}"/>
                </a:ext>
              </a:extLst>
            </p:cNvPr>
            <p:cNvSpPr txBox="1"/>
            <p:nvPr/>
          </p:nvSpPr>
          <p:spPr>
            <a:xfrm>
              <a:off x="-475010" y="1129567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556113-FE9B-44D9-AA0D-3A3D4E8F73C7}"/>
                </a:ext>
              </a:extLst>
            </p:cNvPr>
            <p:cNvSpPr txBox="1"/>
            <p:nvPr/>
          </p:nvSpPr>
          <p:spPr>
            <a:xfrm>
              <a:off x="-460976" y="1339726"/>
              <a:ext cx="384532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Easy to change colors, photos and Text.     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C8FFE0C-A717-46E2-B1D1-179E53DBDE6B}"/>
              </a:ext>
            </a:extLst>
          </p:cNvPr>
          <p:cNvGrpSpPr/>
          <p:nvPr/>
        </p:nvGrpSpPr>
        <p:grpSpPr>
          <a:xfrm>
            <a:off x="9966635" y="4143557"/>
            <a:ext cx="1501690" cy="1410488"/>
            <a:chOff x="-475010" y="1129567"/>
            <a:chExt cx="3859356" cy="141048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1F0113D-8E46-4D3F-8A24-D08D30F398AA}"/>
                </a:ext>
              </a:extLst>
            </p:cNvPr>
            <p:cNvSpPr txBox="1"/>
            <p:nvPr/>
          </p:nvSpPr>
          <p:spPr>
            <a:xfrm>
              <a:off x="-475010" y="1129567"/>
              <a:ext cx="385935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944F91-79A1-4E83-8D8A-5788ED590A00}"/>
                </a:ext>
              </a:extLst>
            </p:cNvPr>
            <p:cNvSpPr txBox="1"/>
            <p:nvPr/>
          </p:nvSpPr>
          <p:spPr>
            <a:xfrm>
              <a:off x="-460975" y="1339726"/>
              <a:ext cx="384532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sp>
        <p:nvSpPr>
          <p:cNvPr id="17" name="Freeform 53">
            <a:extLst>
              <a:ext uri="{FF2B5EF4-FFF2-40B4-BE49-F238E27FC236}">
                <a16:creationId xmlns:a16="http://schemas.microsoft.com/office/drawing/2014/main" id="{614D40F6-9C03-4B1A-AB06-F07C81E713C2}"/>
              </a:ext>
            </a:extLst>
          </p:cNvPr>
          <p:cNvSpPr/>
          <p:nvPr/>
        </p:nvSpPr>
        <p:spPr>
          <a:xfrm>
            <a:off x="7262907" y="4333505"/>
            <a:ext cx="276302" cy="283295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8DAC56EA-3213-456F-BB86-2F27D5850871}"/>
              </a:ext>
            </a:extLst>
          </p:cNvPr>
          <p:cNvSpPr/>
          <p:nvPr/>
        </p:nvSpPr>
        <p:spPr>
          <a:xfrm>
            <a:off x="9443123" y="4315318"/>
            <a:ext cx="327480" cy="329256"/>
          </a:xfrm>
          <a:custGeom>
            <a:avLst/>
            <a:gdLst>
              <a:gd name="connsiteX0" fmla="*/ 195824 w 389804"/>
              <a:gd name="connsiteY0" fmla="*/ 283130 h 391918"/>
              <a:gd name="connsiteX1" fmla="*/ 256546 w 389804"/>
              <a:gd name="connsiteY1" fmla="*/ 299085 h 391918"/>
              <a:gd name="connsiteX2" fmla="*/ 348938 w 389804"/>
              <a:gd name="connsiteY2" fmla="*/ 361950 h 391918"/>
              <a:gd name="connsiteX3" fmla="*/ 354653 w 389804"/>
              <a:gd name="connsiteY3" fmla="*/ 367665 h 391918"/>
              <a:gd name="connsiteX4" fmla="*/ 333698 w 389804"/>
              <a:gd name="connsiteY4" fmla="*/ 391477 h 391918"/>
              <a:gd name="connsiteX5" fmla="*/ 324173 w 389804"/>
              <a:gd name="connsiteY5" fmla="*/ 386715 h 391918"/>
              <a:gd name="connsiteX6" fmla="*/ 249878 w 389804"/>
              <a:gd name="connsiteY6" fmla="*/ 335280 h 391918"/>
              <a:gd name="connsiteX7" fmla="*/ 137483 w 389804"/>
              <a:gd name="connsiteY7" fmla="*/ 330517 h 391918"/>
              <a:gd name="connsiteX8" fmla="*/ 44138 w 389804"/>
              <a:gd name="connsiteY8" fmla="*/ 387667 h 391918"/>
              <a:gd name="connsiteX9" fmla="*/ 28898 w 389804"/>
              <a:gd name="connsiteY9" fmla="*/ 384810 h 391918"/>
              <a:gd name="connsiteX10" fmla="*/ 34613 w 389804"/>
              <a:gd name="connsiteY10" fmla="*/ 351472 h 391918"/>
              <a:gd name="connsiteX11" fmla="*/ 133673 w 389804"/>
              <a:gd name="connsiteY11" fmla="*/ 294322 h 391918"/>
              <a:gd name="connsiteX12" fmla="*/ 195824 w 389804"/>
              <a:gd name="connsiteY12" fmla="*/ 283130 h 391918"/>
              <a:gd name="connsiteX13" fmla="*/ 108908 w 389804"/>
              <a:gd name="connsiteY13" fmla="*/ 74295 h 391918"/>
              <a:gd name="connsiteX14" fmla="*/ 98431 w 389804"/>
              <a:gd name="connsiteY14" fmla="*/ 80962 h 391918"/>
              <a:gd name="connsiteX15" fmla="*/ 99383 w 389804"/>
              <a:gd name="connsiteY15" fmla="*/ 141922 h 391918"/>
              <a:gd name="connsiteX16" fmla="*/ 165106 w 389804"/>
              <a:gd name="connsiteY16" fmla="*/ 114300 h 391918"/>
              <a:gd name="connsiteX17" fmla="*/ 223208 w 389804"/>
              <a:gd name="connsiteY17" fmla="*/ 114300 h 391918"/>
              <a:gd name="connsiteX18" fmla="*/ 287978 w 389804"/>
              <a:gd name="connsiteY18" fmla="*/ 140970 h 391918"/>
              <a:gd name="connsiteX19" fmla="*/ 287978 w 389804"/>
              <a:gd name="connsiteY19" fmla="*/ 102870 h 391918"/>
              <a:gd name="connsiteX20" fmla="*/ 260356 w 389804"/>
              <a:gd name="connsiteY20" fmla="*/ 74295 h 391918"/>
              <a:gd name="connsiteX21" fmla="*/ 108908 w 389804"/>
              <a:gd name="connsiteY21" fmla="*/ 74295 h 391918"/>
              <a:gd name="connsiteX22" fmla="*/ 141293 w 389804"/>
              <a:gd name="connsiteY22" fmla="*/ 0 h 391918"/>
              <a:gd name="connsiteX23" fmla="*/ 248926 w 389804"/>
              <a:gd name="connsiteY23" fmla="*/ 0 h 391918"/>
              <a:gd name="connsiteX24" fmla="*/ 259403 w 389804"/>
              <a:gd name="connsiteY24" fmla="*/ 13335 h 391918"/>
              <a:gd name="connsiteX25" fmla="*/ 282263 w 389804"/>
              <a:gd name="connsiteY25" fmla="*/ 34290 h 391918"/>
              <a:gd name="connsiteX26" fmla="*/ 317506 w 389804"/>
              <a:gd name="connsiteY26" fmla="*/ 69532 h 391918"/>
              <a:gd name="connsiteX27" fmla="*/ 318458 w 389804"/>
              <a:gd name="connsiteY27" fmla="*/ 104775 h 391918"/>
              <a:gd name="connsiteX28" fmla="*/ 318458 w 389804"/>
              <a:gd name="connsiteY28" fmla="*/ 146685 h 391918"/>
              <a:gd name="connsiteX29" fmla="*/ 326078 w 389804"/>
              <a:gd name="connsiteY29" fmla="*/ 157162 h 391918"/>
              <a:gd name="connsiteX30" fmla="*/ 384181 w 389804"/>
              <a:gd name="connsiteY30" fmla="*/ 180022 h 391918"/>
              <a:gd name="connsiteX31" fmla="*/ 387991 w 389804"/>
              <a:gd name="connsiteY31" fmla="*/ 190500 h 391918"/>
              <a:gd name="connsiteX32" fmla="*/ 326078 w 389804"/>
              <a:gd name="connsiteY32" fmla="*/ 298132 h 391918"/>
              <a:gd name="connsiteX33" fmla="*/ 313696 w 389804"/>
              <a:gd name="connsiteY33" fmla="*/ 300990 h 391918"/>
              <a:gd name="connsiteX34" fmla="*/ 223208 w 389804"/>
              <a:gd name="connsiteY34" fmla="*/ 254317 h 391918"/>
              <a:gd name="connsiteX35" fmla="*/ 128911 w 389804"/>
              <a:gd name="connsiteY35" fmla="*/ 264795 h 391918"/>
              <a:gd name="connsiteX36" fmla="*/ 73666 w 389804"/>
              <a:gd name="connsiteY36" fmla="*/ 295275 h 391918"/>
              <a:gd name="connsiteX37" fmla="*/ 61283 w 389804"/>
              <a:gd name="connsiteY37" fmla="*/ 292417 h 391918"/>
              <a:gd name="connsiteX38" fmla="*/ 2228 w 389804"/>
              <a:gd name="connsiteY38" fmla="*/ 190500 h 391918"/>
              <a:gd name="connsiteX39" fmla="*/ 6038 w 389804"/>
              <a:gd name="connsiteY39" fmla="*/ 180022 h 391918"/>
              <a:gd name="connsiteX40" fmla="*/ 64141 w 389804"/>
              <a:gd name="connsiteY40" fmla="*/ 157162 h 391918"/>
              <a:gd name="connsiteX41" fmla="*/ 68903 w 389804"/>
              <a:gd name="connsiteY41" fmla="*/ 145732 h 391918"/>
              <a:gd name="connsiteX42" fmla="*/ 68903 w 389804"/>
              <a:gd name="connsiteY42" fmla="*/ 68580 h 391918"/>
              <a:gd name="connsiteX43" fmla="*/ 102241 w 389804"/>
              <a:gd name="connsiteY43" fmla="*/ 34290 h 391918"/>
              <a:gd name="connsiteX44" fmla="*/ 104146 w 389804"/>
              <a:gd name="connsiteY44" fmla="*/ 34290 h 391918"/>
              <a:gd name="connsiteX45" fmla="*/ 128911 w 389804"/>
              <a:gd name="connsiteY45" fmla="*/ 33337 h 391918"/>
              <a:gd name="connsiteX46" fmla="*/ 131768 w 389804"/>
              <a:gd name="connsiteY46" fmla="*/ 9525 h 391918"/>
              <a:gd name="connsiteX47" fmla="*/ 141293 w 389804"/>
              <a:gd name="connsiteY47" fmla="*/ 0 h 391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89804" h="391918">
                <a:moveTo>
                  <a:pt x="195824" y="283130"/>
                </a:moveTo>
                <a:cubicBezTo>
                  <a:pt x="216303" y="283845"/>
                  <a:pt x="236543" y="289084"/>
                  <a:pt x="256546" y="299085"/>
                </a:cubicBezTo>
                <a:cubicBezTo>
                  <a:pt x="290836" y="315277"/>
                  <a:pt x="319411" y="338137"/>
                  <a:pt x="348938" y="361950"/>
                </a:cubicBezTo>
                <a:cubicBezTo>
                  <a:pt x="350843" y="363855"/>
                  <a:pt x="352748" y="365760"/>
                  <a:pt x="354653" y="367665"/>
                </a:cubicBezTo>
                <a:cubicBezTo>
                  <a:pt x="347986" y="376237"/>
                  <a:pt x="341318" y="384810"/>
                  <a:pt x="333698" y="391477"/>
                </a:cubicBezTo>
                <a:cubicBezTo>
                  <a:pt x="330841" y="393382"/>
                  <a:pt x="327031" y="388620"/>
                  <a:pt x="324173" y="386715"/>
                </a:cubicBezTo>
                <a:cubicBezTo>
                  <a:pt x="300361" y="368617"/>
                  <a:pt x="276548" y="350520"/>
                  <a:pt x="249878" y="335280"/>
                </a:cubicBezTo>
                <a:cubicBezTo>
                  <a:pt x="212730" y="314325"/>
                  <a:pt x="175583" y="313372"/>
                  <a:pt x="137483" y="330517"/>
                </a:cubicBezTo>
                <a:cubicBezTo>
                  <a:pt x="104145" y="345757"/>
                  <a:pt x="73665" y="366712"/>
                  <a:pt x="44138" y="387667"/>
                </a:cubicBezTo>
                <a:cubicBezTo>
                  <a:pt x="37470" y="392430"/>
                  <a:pt x="34613" y="392430"/>
                  <a:pt x="28898" y="384810"/>
                </a:cubicBezTo>
                <a:cubicBezTo>
                  <a:pt x="15563" y="364807"/>
                  <a:pt x="14610" y="364807"/>
                  <a:pt x="34613" y="351472"/>
                </a:cubicBezTo>
                <a:cubicBezTo>
                  <a:pt x="66045" y="329565"/>
                  <a:pt x="97478" y="308610"/>
                  <a:pt x="133673" y="294322"/>
                </a:cubicBezTo>
                <a:cubicBezTo>
                  <a:pt x="154628" y="286226"/>
                  <a:pt x="175345" y="282416"/>
                  <a:pt x="195824" y="283130"/>
                </a:cubicBezTo>
                <a:close/>
                <a:moveTo>
                  <a:pt x="108908" y="74295"/>
                </a:moveTo>
                <a:cubicBezTo>
                  <a:pt x="104146" y="74295"/>
                  <a:pt x="98431" y="72390"/>
                  <a:pt x="98431" y="80962"/>
                </a:cubicBezTo>
                <a:cubicBezTo>
                  <a:pt x="99383" y="100965"/>
                  <a:pt x="99383" y="120967"/>
                  <a:pt x="99383" y="141922"/>
                </a:cubicBezTo>
                <a:cubicBezTo>
                  <a:pt x="122243" y="132397"/>
                  <a:pt x="144151" y="124777"/>
                  <a:pt x="165106" y="114300"/>
                </a:cubicBezTo>
                <a:cubicBezTo>
                  <a:pt x="185108" y="103822"/>
                  <a:pt x="203206" y="103822"/>
                  <a:pt x="223208" y="114300"/>
                </a:cubicBezTo>
                <a:cubicBezTo>
                  <a:pt x="244163" y="124777"/>
                  <a:pt x="266071" y="132397"/>
                  <a:pt x="287978" y="140970"/>
                </a:cubicBezTo>
                <a:cubicBezTo>
                  <a:pt x="287978" y="126682"/>
                  <a:pt x="287978" y="115252"/>
                  <a:pt x="287978" y="102870"/>
                </a:cubicBezTo>
                <a:cubicBezTo>
                  <a:pt x="287978" y="74295"/>
                  <a:pt x="287978" y="74295"/>
                  <a:pt x="260356" y="74295"/>
                </a:cubicBezTo>
                <a:cubicBezTo>
                  <a:pt x="209873" y="74295"/>
                  <a:pt x="159391" y="74295"/>
                  <a:pt x="108908" y="74295"/>
                </a:cubicBezTo>
                <a:close/>
                <a:moveTo>
                  <a:pt x="141293" y="0"/>
                </a:moveTo>
                <a:cubicBezTo>
                  <a:pt x="177488" y="0"/>
                  <a:pt x="212731" y="0"/>
                  <a:pt x="248926" y="0"/>
                </a:cubicBezTo>
                <a:cubicBezTo>
                  <a:pt x="257498" y="0"/>
                  <a:pt x="259403" y="6667"/>
                  <a:pt x="259403" y="13335"/>
                </a:cubicBezTo>
                <a:cubicBezTo>
                  <a:pt x="260356" y="34290"/>
                  <a:pt x="260356" y="34290"/>
                  <a:pt x="282263" y="34290"/>
                </a:cubicBezTo>
                <a:cubicBezTo>
                  <a:pt x="310838" y="34290"/>
                  <a:pt x="317506" y="40957"/>
                  <a:pt x="317506" y="69532"/>
                </a:cubicBezTo>
                <a:cubicBezTo>
                  <a:pt x="318458" y="81915"/>
                  <a:pt x="318458" y="93345"/>
                  <a:pt x="318458" y="104775"/>
                </a:cubicBezTo>
                <a:cubicBezTo>
                  <a:pt x="318458" y="119062"/>
                  <a:pt x="318458" y="132397"/>
                  <a:pt x="318458" y="146685"/>
                </a:cubicBezTo>
                <a:cubicBezTo>
                  <a:pt x="318458" y="152400"/>
                  <a:pt x="320363" y="155257"/>
                  <a:pt x="326078" y="157162"/>
                </a:cubicBezTo>
                <a:cubicBezTo>
                  <a:pt x="345128" y="164782"/>
                  <a:pt x="364178" y="173355"/>
                  <a:pt x="384181" y="180022"/>
                </a:cubicBezTo>
                <a:cubicBezTo>
                  <a:pt x="390848" y="182880"/>
                  <a:pt x="390848" y="184785"/>
                  <a:pt x="387991" y="190500"/>
                </a:cubicBezTo>
                <a:cubicBezTo>
                  <a:pt x="367036" y="226695"/>
                  <a:pt x="346081" y="261937"/>
                  <a:pt x="326078" y="298132"/>
                </a:cubicBezTo>
                <a:cubicBezTo>
                  <a:pt x="322268" y="304800"/>
                  <a:pt x="319411" y="305752"/>
                  <a:pt x="313696" y="300990"/>
                </a:cubicBezTo>
                <a:cubicBezTo>
                  <a:pt x="286073" y="280987"/>
                  <a:pt x="257498" y="262890"/>
                  <a:pt x="223208" y="254317"/>
                </a:cubicBezTo>
                <a:cubicBezTo>
                  <a:pt x="189871" y="245745"/>
                  <a:pt x="159391" y="252412"/>
                  <a:pt x="128911" y="264795"/>
                </a:cubicBezTo>
                <a:cubicBezTo>
                  <a:pt x="108908" y="273367"/>
                  <a:pt x="90811" y="283845"/>
                  <a:pt x="73666" y="295275"/>
                </a:cubicBezTo>
                <a:cubicBezTo>
                  <a:pt x="67951" y="299085"/>
                  <a:pt x="65093" y="299085"/>
                  <a:pt x="61283" y="292417"/>
                </a:cubicBezTo>
                <a:cubicBezTo>
                  <a:pt x="42233" y="258127"/>
                  <a:pt x="22231" y="223837"/>
                  <a:pt x="2228" y="190500"/>
                </a:cubicBezTo>
                <a:cubicBezTo>
                  <a:pt x="-1582" y="184785"/>
                  <a:pt x="-629" y="181927"/>
                  <a:pt x="6038" y="180022"/>
                </a:cubicBezTo>
                <a:cubicBezTo>
                  <a:pt x="25088" y="172402"/>
                  <a:pt x="44138" y="163830"/>
                  <a:pt x="64141" y="157162"/>
                </a:cubicBezTo>
                <a:cubicBezTo>
                  <a:pt x="66998" y="155257"/>
                  <a:pt x="68903" y="152400"/>
                  <a:pt x="68903" y="145732"/>
                </a:cubicBezTo>
                <a:cubicBezTo>
                  <a:pt x="68903" y="120015"/>
                  <a:pt x="68903" y="94297"/>
                  <a:pt x="68903" y="68580"/>
                </a:cubicBezTo>
                <a:cubicBezTo>
                  <a:pt x="68903" y="42862"/>
                  <a:pt x="76523" y="34290"/>
                  <a:pt x="102241" y="34290"/>
                </a:cubicBezTo>
                <a:cubicBezTo>
                  <a:pt x="103193" y="34290"/>
                  <a:pt x="104146" y="34290"/>
                  <a:pt x="104146" y="34290"/>
                </a:cubicBezTo>
                <a:cubicBezTo>
                  <a:pt x="112718" y="34290"/>
                  <a:pt x="123196" y="37147"/>
                  <a:pt x="128911" y="33337"/>
                </a:cubicBezTo>
                <a:cubicBezTo>
                  <a:pt x="135578" y="28575"/>
                  <a:pt x="130816" y="18097"/>
                  <a:pt x="131768" y="9525"/>
                </a:cubicBezTo>
                <a:cubicBezTo>
                  <a:pt x="132721" y="2857"/>
                  <a:pt x="135578" y="0"/>
                  <a:pt x="141293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7DCE3DA4-93BD-401F-8BF1-86EF9FB94C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88710" y="1753603"/>
            <a:ext cx="3841708" cy="44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B9DE8A2-5D1D-4C0C-A48C-F59E6AE47642}"/>
              </a:ext>
            </a:extLst>
          </p:cNvPr>
          <p:cNvGrpSpPr/>
          <p:nvPr/>
        </p:nvGrpSpPr>
        <p:grpSpPr>
          <a:xfrm>
            <a:off x="8318310" y="3044649"/>
            <a:ext cx="3073234" cy="857361"/>
            <a:chOff x="720000" y="1114639"/>
            <a:chExt cx="3059912" cy="857361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C309004-7D5C-4201-93B9-5DC1B9ABAC83}"/>
                </a:ext>
              </a:extLst>
            </p:cNvPr>
            <p:cNvSpPr txBox="1"/>
            <p:nvPr/>
          </p:nvSpPr>
          <p:spPr>
            <a:xfrm>
              <a:off x="720000" y="1325669"/>
              <a:ext cx="3059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1FD86D2-E235-4146-9F11-9E90FB247ACC}"/>
                </a:ext>
              </a:extLst>
            </p:cNvPr>
            <p:cNvSpPr txBox="1"/>
            <p:nvPr/>
          </p:nvSpPr>
          <p:spPr>
            <a:xfrm>
              <a:off x="720001" y="1114639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BB647D8-EB84-475A-BED5-19DE785D99C0}"/>
              </a:ext>
            </a:extLst>
          </p:cNvPr>
          <p:cNvGrpSpPr/>
          <p:nvPr/>
        </p:nvGrpSpPr>
        <p:grpSpPr>
          <a:xfrm>
            <a:off x="8318310" y="5240252"/>
            <a:ext cx="3073234" cy="857361"/>
            <a:chOff x="720000" y="2431958"/>
            <a:chExt cx="3059912" cy="857361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0A5705A-D694-43A8-BF3B-83F521529655}"/>
                </a:ext>
              </a:extLst>
            </p:cNvPr>
            <p:cNvSpPr txBox="1"/>
            <p:nvPr/>
          </p:nvSpPr>
          <p:spPr>
            <a:xfrm>
              <a:off x="720000" y="2642988"/>
              <a:ext cx="3059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6D0B62A-0F86-49DA-9DD4-634DB05AF912}"/>
                </a:ext>
              </a:extLst>
            </p:cNvPr>
            <p:cNvSpPr txBox="1"/>
            <p:nvPr/>
          </p:nvSpPr>
          <p:spPr>
            <a:xfrm>
              <a:off x="720001" y="2431958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A31AE48-7A46-45EC-9305-E237C44BEF77}"/>
              </a:ext>
            </a:extLst>
          </p:cNvPr>
          <p:cNvGrpSpPr/>
          <p:nvPr/>
        </p:nvGrpSpPr>
        <p:grpSpPr>
          <a:xfrm>
            <a:off x="8318310" y="4142450"/>
            <a:ext cx="3073234" cy="857361"/>
            <a:chOff x="720000" y="2431958"/>
            <a:chExt cx="3059912" cy="85736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8C36D1F-AD57-4ED7-A4DF-4F54EB000415}"/>
                </a:ext>
              </a:extLst>
            </p:cNvPr>
            <p:cNvSpPr txBox="1"/>
            <p:nvPr/>
          </p:nvSpPr>
          <p:spPr>
            <a:xfrm>
              <a:off x="720000" y="2642988"/>
              <a:ext cx="3059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FF3366D-CE3B-4440-BF0A-72BBC917ED46}"/>
                </a:ext>
              </a:extLst>
            </p:cNvPr>
            <p:cNvSpPr txBox="1"/>
            <p:nvPr/>
          </p:nvSpPr>
          <p:spPr>
            <a:xfrm>
              <a:off x="720001" y="2431958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9" name="Oval 48">
            <a:extLst>
              <a:ext uri="{FF2B5EF4-FFF2-40B4-BE49-F238E27FC236}">
                <a16:creationId xmlns:a16="http://schemas.microsoft.com/office/drawing/2014/main" id="{6103840F-F9FA-4F28-8572-C1CEA90E7B14}"/>
              </a:ext>
            </a:extLst>
          </p:cNvPr>
          <p:cNvSpPr/>
          <p:nvPr/>
        </p:nvSpPr>
        <p:spPr>
          <a:xfrm>
            <a:off x="7688862" y="3207472"/>
            <a:ext cx="531722" cy="5317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44C160C-E106-403C-B029-5B9197409CD0}"/>
              </a:ext>
            </a:extLst>
          </p:cNvPr>
          <p:cNvSpPr/>
          <p:nvPr/>
        </p:nvSpPr>
        <p:spPr>
          <a:xfrm>
            <a:off x="7688862" y="4305273"/>
            <a:ext cx="531722" cy="5317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7D83871-F930-4C0A-86F6-EFD1D3DC2EEC}"/>
              </a:ext>
            </a:extLst>
          </p:cNvPr>
          <p:cNvSpPr/>
          <p:nvPr/>
        </p:nvSpPr>
        <p:spPr>
          <a:xfrm>
            <a:off x="7697126" y="5403076"/>
            <a:ext cx="531722" cy="5317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0B2CA7C-EF67-4AD0-8581-D3A34FD98779}"/>
              </a:ext>
            </a:extLst>
          </p:cNvPr>
          <p:cNvGrpSpPr/>
          <p:nvPr/>
        </p:nvGrpSpPr>
        <p:grpSpPr>
          <a:xfrm>
            <a:off x="839120" y="3044649"/>
            <a:ext cx="3073234" cy="857361"/>
            <a:chOff x="720000" y="1114639"/>
            <a:chExt cx="3059912" cy="85736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4F89748-A185-47CB-B6CC-47CD79B9E7A6}"/>
                </a:ext>
              </a:extLst>
            </p:cNvPr>
            <p:cNvSpPr txBox="1"/>
            <p:nvPr/>
          </p:nvSpPr>
          <p:spPr>
            <a:xfrm>
              <a:off x="720000" y="1325669"/>
              <a:ext cx="3059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D4CEAF2-075C-4208-8B64-F9F5550E3662}"/>
                </a:ext>
              </a:extLst>
            </p:cNvPr>
            <p:cNvSpPr txBox="1"/>
            <p:nvPr/>
          </p:nvSpPr>
          <p:spPr>
            <a:xfrm>
              <a:off x="720001" y="1114639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5B4A4A62-5F99-48C9-87F0-937587C6A20B}"/>
              </a:ext>
            </a:extLst>
          </p:cNvPr>
          <p:cNvGrpSpPr/>
          <p:nvPr/>
        </p:nvGrpSpPr>
        <p:grpSpPr>
          <a:xfrm>
            <a:off x="839120" y="5240252"/>
            <a:ext cx="3073234" cy="857361"/>
            <a:chOff x="720000" y="2431958"/>
            <a:chExt cx="3059912" cy="857361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EFA6EF7-9656-4B71-B74D-7CC31FE5DDDA}"/>
                </a:ext>
              </a:extLst>
            </p:cNvPr>
            <p:cNvSpPr txBox="1"/>
            <p:nvPr/>
          </p:nvSpPr>
          <p:spPr>
            <a:xfrm>
              <a:off x="720000" y="2642988"/>
              <a:ext cx="30599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B196EA7-3348-4FF7-A6D0-AFECA136BC60}"/>
                </a:ext>
              </a:extLst>
            </p:cNvPr>
            <p:cNvSpPr txBox="1"/>
            <p:nvPr/>
          </p:nvSpPr>
          <p:spPr>
            <a:xfrm>
              <a:off x="720001" y="2431958"/>
              <a:ext cx="3059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8" name="Oval 57">
            <a:extLst>
              <a:ext uri="{FF2B5EF4-FFF2-40B4-BE49-F238E27FC236}">
                <a16:creationId xmlns:a16="http://schemas.microsoft.com/office/drawing/2014/main" id="{FD700ABF-A549-457B-82F1-4BC73D1FC7C0}"/>
              </a:ext>
            </a:extLst>
          </p:cNvPr>
          <p:cNvSpPr/>
          <p:nvPr/>
        </p:nvSpPr>
        <p:spPr>
          <a:xfrm>
            <a:off x="4012670" y="3207472"/>
            <a:ext cx="531722" cy="5317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66AB0296-1BC4-4A90-9F61-5D869ABB972D}"/>
              </a:ext>
            </a:extLst>
          </p:cNvPr>
          <p:cNvSpPr/>
          <p:nvPr/>
        </p:nvSpPr>
        <p:spPr>
          <a:xfrm>
            <a:off x="4020934" y="5403076"/>
            <a:ext cx="531722" cy="531722"/>
          </a:xfrm>
          <a:prstGeom prst="ellipse">
            <a:avLst/>
          </a:prstGeom>
          <a:solidFill>
            <a:schemeClr val="bg1"/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6314533-89D3-4319-9184-056404176E24}"/>
              </a:ext>
            </a:extLst>
          </p:cNvPr>
          <p:cNvGrpSpPr/>
          <p:nvPr/>
        </p:nvGrpSpPr>
        <p:grpSpPr>
          <a:xfrm>
            <a:off x="4847281" y="1788620"/>
            <a:ext cx="2497445" cy="4330594"/>
            <a:chOff x="3532378" y="2415442"/>
            <a:chExt cx="2079484" cy="3605846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8D20A816-10D3-49CA-B4A3-3B3B114A43F9}"/>
                </a:ext>
              </a:extLst>
            </p:cNvPr>
            <p:cNvGrpSpPr/>
            <p:nvPr/>
          </p:nvGrpSpPr>
          <p:grpSpPr>
            <a:xfrm>
              <a:off x="3532378" y="2415442"/>
              <a:ext cx="2079484" cy="3605846"/>
              <a:chOff x="3036633" y="1011843"/>
              <a:chExt cx="2382718" cy="4131657"/>
            </a:xfrm>
          </p:grpSpPr>
          <p:sp>
            <p:nvSpPr>
              <p:cNvPr id="67" name="Block Arc 66">
                <a:extLst>
                  <a:ext uri="{FF2B5EF4-FFF2-40B4-BE49-F238E27FC236}">
                    <a16:creationId xmlns:a16="http://schemas.microsoft.com/office/drawing/2014/main" id="{C2227FCE-DAD7-4560-A485-6BFC3B62E1F6}"/>
                  </a:ext>
                </a:extLst>
              </p:cNvPr>
              <p:cNvSpPr/>
              <p:nvPr/>
            </p:nvSpPr>
            <p:spPr>
              <a:xfrm rot="10800000">
                <a:off x="3036634" y="2760783"/>
                <a:ext cx="2382717" cy="2382717"/>
              </a:xfrm>
              <a:prstGeom prst="blockArc">
                <a:avLst>
                  <a:gd name="adj1" fmla="val 3289488"/>
                  <a:gd name="adj2" fmla="val 71301"/>
                  <a:gd name="adj3" fmla="val 18167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Rounded Rectangle 26">
                <a:extLst>
                  <a:ext uri="{FF2B5EF4-FFF2-40B4-BE49-F238E27FC236}">
                    <a16:creationId xmlns:a16="http://schemas.microsoft.com/office/drawing/2014/main" id="{50FBFB03-BAE6-4FFE-AC74-1116C8C40013}"/>
                  </a:ext>
                </a:extLst>
              </p:cNvPr>
              <p:cNvSpPr/>
              <p:nvPr/>
            </p:nvSpPr>
            <p:spPr>
              <a:xfrm>
                <a:off x="4987351" y="1673016"/>
                <a:ext cx="432000" cy="2554919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69" name="Rounded Rectangle 27">
                <a:extLst>
                  <a:ext uri="{FF2B5EF4-FFF2-40B4-BE49-F238E27FC236}">
                    <a16:creationId xmlns:a16="http://schemas.microsoft.com/office/drawing/2014/main" id="{0253A397-52DF-4D24-8B9E-B52DA826722E}"/>
                  </a:ext>
                </a:extLst>
              </p:cNvPr>
              <p:cNvSpPr/>
              <p:nvPr/>
            </p:nvSpPr>
            <p:spPr>
              <a:xfrm>
                <a:off x="4499670" y="1312976"/>
                <a:ext cx="432000" cy="2010017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70" name="Rounded Rectangle 28">
                <a:extLst>
                  <a:ext uri="{FF2B5EF4-FFF2-40B4-BE49-F238E27FC236}">
                    <a16:creationId xmlns:a16="http://schemas.microsoft.com/office/drawing/2014/main" id="{7D2DCF59-A4F3-4B12-9849-9CA5FC808932}"/>
                  </a:ext>
                </a:extLst>
              </p:cNvPr>
              <p:cNvSpPr/>
              <p:nvPr/>
            </p:nvSpPr>
            <p:spPr>
              <a:xfrm>
                <a:off x="4011991" y="1011843"/>
                <a:ext cx="432000" cy="219447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71" name="Rounded Rectangle 29">
                <a:extLst>
                  <a:ext uri="{FF2B5EF4-FFF2-40B4-BE49-F238E27FC236}">
                    <a16:creationId xmlns:a16="http://schemas.microsoft.com/office/drawing/2014/main" id="{D3EE2AC3-FF02-4F49-9F61-65E53F430267}"/>
                  </a:ext>
                </a:extLst>
              </p:cNvPr>
              <p:cNvSpPr/>
              <p:nvPr/>
            </p:nvSpPr>
            <p:spPr>
              <a:xfrm>
                <a:off x="3524312" y="1312976"/>
                <a:ext cx="432000" cy="2026685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72" name="Rounded Rectangle 30">
                <a:extLst>
                  <a:ext uri="{FF2B5EF4-FFF2-40B4-BE49-F238E27FC236}">
                    <a16:creationId xmlns:a16="http://schemas.microsoft.com/office/drawing/2014/main" id="{891F0AA4-DE76-4A06-9B89-535CFD23F72E}"/>
                  </a:ext>
                </a:extLst>
              </p:cNvPr>
              <p:cNvSpPr/>
              <p:nvPr/>
            </p:nvSpPr>
            <p:spPr>
              <a:xfrm>
                <a:off x="3036633" y="2465104"/>
                <a:ext cx="432000" cy="176283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/>
              </a:p>
            </p:txBody>
          </p:sp>
        </p:grp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3340CE2F-13E9-4C5A-B180-4E6A356474E0}"/>
                </a:ext>
              </a:extLst>
            </p:cNvPr>
            <p:cNvSpPr/>
            <p:nvPr/>
          </p:nvSpPr>
          <p:spPr>
            <a:xfrm>
              <a:off x="3570351" y="3726933"/>
              <a:ext cx="301076" cy="301076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619C9A68-71C3-4B75-8F27-DEBE7DC67BA5}"/>
                </a:ext>
              </a:extLst>
            </p:cNvPr>
            <p:cNvSpPr/>
            <p:nvPr/>
          </p:nvSpPr>
          <p:spPr>
            <a:xfrm>
              <a:off x="3995966" y="2723544"/>
              <a:ext cx="301076" cy="301076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E8A5C7E-C44F-440E-B50E-A66F0AAC7A19}"/>
                </a:ext>
              </a:extLst>
            </p:cNvPr>
            <p:cNvSpPr/>
            <p:nvPr/>
          </p:nvSpPr>
          <p:spPr>
            <a:xfrm>
              <a:off x="4421462" y="2473630"/>
              <a:ext cx="301076" cy="301076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94DEB77B-9A1A-4D68-A18B-FA272C404221}"/>
                </a:ext>
              </a:extLst>
            </p:cNvPr>
            <p:cNvSpPr/>
            <p:nvPr/>
          </p:nvSpPr>
          <p:spPr>
            <a:xfrm>
              <a:off x="4846958" y="2737510"/>
              <a:ext cx="301076" cy="301076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1521A8A4-600E-48C3-9719-F5FC0015CE78}"/>
                </a:ext>
              </a:extLst>
            </p:cNvPr>
            <p:cNvSpPr/>
            <p:nvPr/>
          </p:nvSpPr>
          <p:spPr>
            <a:xfrm>
              <a:off x="5272813" y="3048377"/>
              <a:ext cx="301076" cy="301076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/>
            </a:p>
          </p:txBody>
        </p:sp>
      </p:grpSp>
      <p:sp>
        <p:nvSpPr>
          <p:cNvPr id="73" name="Oval 7">
            <a:extLst>
              <a:ext uri="{FF2B5EF4-FFF2-40B4-BE49-F238E27FC236}">
                <a16:creationId xmlns:a16="http://schemas.microsoft.com/office/drawing/2014/main" id="{CA836DCD-BCE8-481C-B6AA-5945CEE44622}"/>
              </a:ext>
            </a:extLst>
          </p:cNvPr>
          <p:cNvSpPr/>
          <p:nvPr/>
        </p:nvSpPr>
        <p:spPr>
          <a:xfrm>
            <a:off x="7844886" y="4393369"/>
            <a:ext cx="270661" cy="355530"/>
          </a:xfrm>
          <a:custGeom>
            <a:avLst/>
            <a:gdLst/>
            <a:ahLst/>
            <a:cxnLst/>
            <a:rect l="l" t="t" r="r" b="b"/>
            <a:pathLst>
              <a:path w="3025265" h="3973870">
                <a:moveTo>
                  <a:pt x="1048235" y="955278"/>
                </a:moveTo>
                <a:cubicBezTo>
                  <a:pt x="1143886" y="955278"/>
                  <a:pt x="1221426" y="1089843"/>
                  <a:pt x="1221426" y="1255837"/>
                </a:cubicBezTo>
                <a:cubicBezTo>
                  <a:pt x="1221426" y="1421831"/>
                  <a:pt x="1143886" y="1556396"/>
                  <a:pt x="1048235" y="1556396"/>
                </a:cubicBezTo>
                <a:cubicBezTo>
                  <a:pt x="952584" y="1556396"/>
                  <a:pt x="875044" y="1421831"/>
                  <a:pt x="875044" y="1255837"/>
                </a:cubicBezTo>
                <a:cubicBezTo>
                  <a:pt x="875044" y="1089843"/>
                  <a:pt x="952584" y="955278"/>
                  <a:pt x="1048235" y="955278"/>
                </a:cubicBezTo>
                <a:close/>
                <a:moveTo>
                  <a:pt x="805954" y="648071"/>
                </a:moveTo>
                <a:lnTo>
                  <a:pt x="805954" y="1853034"/>
                </a:lnTo>
                <a:cubicBezTo>
                  <a:pt x="805954" y="1947724"/>
                  <a:pt x="869395" y="2027597"/>
                  <a:pt x="956357" y="2051540"/>
                </a:cubicBezTo>
                <a:lnTo>
                  <a:pt x="956356" y="2473030"/>
                </a:lnTo>
                <a:cubicBezTo>
                  <a:pt x="956356" y="2523517"/>
                  <a:pt x="997284" y="2564445"/>
                  <a:pt x="1047771" y="2564445"/>
                </a:cubicBezTo>
                <a:cubicBezTo>
                  <a:pt x="1098258" y="2564445"/>
                  <a:pt x="1139186" y="2523517"/>
                  <a:pt x="1139186" y="2473030"/>
                </a:cubicBezTo>
                <a:lnTo>
                  <a:pt x="1139186" y="2051828"/>
                </a:lnTo>
                <a:cubicBezTo>
                  <a:pt x="1226618" y="2028173"/>
                  <a:pt x="1290517" y="1948066"/>
                  <a:pt x="1290517" y="1853034"/>
                </a:cubicBezTo>
                <a:lnTo>
                  <a:pt x="1290517" y="649328"/>
                </a:lnTo>
                <a:cubicBezTo>
                  <a:pt x="1740927" y="708507"/>
                  <a:pt x="2088232" y="1094132"/>
                  <a:pt x="2088232" y="1560875"/>
                </a:cubicBezTo>
                <a:lnTo>
                  <a:pt x="2088232" y="2137870"/>
                </a:lnTo>
                <a:lnTo>
                  <a:pt x="2088233" y="2137870"/>
                </a:lnTo>
                <a:lnTo>
                  <a:pt x="2088233" y="3055870"/>
                </a:lnTo>
                <a:cubicBezTo>
                  <a:pt x="2088233" y="3562867"/>
                  <a:pt x="1677230" y="3973870"/>
                  <a:pt x="1170233" y="3973870"/>
                </a:cubicBezTo>
                <a:lnTo>
                  <a:pt x="918001" y="3973870"/>
                </a:lnTo>
                <a:cubicBezTo>
                  <a:pt x="411004" y="3973870"/>
                  <a:pt x="1" y="3562867"/>
                  <a:pt x="1" y="3055870"/>
                </a:cubicBezTo>
                <a:lnTo>
                  <a:pt x="1" y="2152339"/>
                </a:lnTo>
                <a:lnTo>
                  <a:pt x="0" y="2152339"/>
                </a:lnTo>
                <a:lnTo>
                  <a:pt x="0" y="1560875"/>
                </a:lnTo>
                <a:cubicBezTo>
                  <a:pt x="0" y="1091278"/>
                  <a:pt x="351565" y="703794"/>
                  <a:pt x="805954" y="648071"/>
                </a:cubicBezTo>
                <a:close/>
                <a:moveTo>
                  <a:pt x="1619797" y="91"/>
                </a:moveTo>
                <a:cubicBezTo>
                  <a:pt x="1732841" y="1988"/>
                  <a:pt x="1845389" y="33430"/>
                  <a:pt x="1945434" y="94215"/>
                </a:cubicBezTo>
                <a:cubicBezTo>
                  <a:pt x="2133478" y="208468"/>
                  <a:pt x="2249869" y="409692"/>
                  <a:pt x="2255221" y="627780"/>
                </a:cubicBezTo>
                <a:lnTo>
                  <a:pt x="2257891" y="627572"/>
                </a:lnTo>
                <a:cubicBezTo>
                  <a:pt x="2272309" y="812739"/>
                  <a:pt x="2385479" y="975734"/>
                  <a:pt x="2553934" y="1053951"/>
                </a:cubicBezTo>
                <a:cubicBezTo>
                  <a:pt x="2706200" y="1124651"/>
                  <a:pt x="2882234" y="1116149"/>
                  <a:pt x="3025265" y="1032491"/>
                </a:cubicBezTo>
                <a:lnTo>
                  <a:pt x="3025265" y="1181594"/>
                </a:lnTo>
                <a:cubicBezTo>
                  <a:pt x="2858744" y="1255002"/>
                  <a:pt x="2666516" y="1253932"/>
                  <a:pt x="2497514" y="1175460"/>
                </a:cubicBezTo>
                <a:cubicBezTo>
                  <a:pt x="2293602" y="1080779"/>
                  <a:pt x="2153951" y="887555"/>
                  <a:pt x="2128339" y="665512"/>
                </a:cubicBezTo>
                <a:lnTo>
                  <a:pt x="2122734" y="665324"/>
                </a:lnTo>
                <a:cubicBezTo>
                  <a:pt x="2128967" y="479701"/>
                  <a:pt x="2034597" y="305147"/>
                  <a:pt x="1875870" y="208708"/>
                </a:cubicBezTo>
                <a:cubicBezTo>
                  <a:pt x="1717143" y="112268"/>
                  <a:pt x="1518741" y="108938"/>
                  <a:pt x="1356867" y="199997"/>
                </a:cubicBezTo>
                <a:cubicBezTo>
                  <a:pt x="1194993" y="291056"/>
                  <a:pt x="1094818" y="462344"/>
                  <a:pt x="1094818" y="648071"/>
                </a:cubicBezTo>
                <a:lnTo>
                  <a:pt x="960849" y="648071"/>
                </a:lnTo>
                <a:cubicBezTo>
                  <a:pt x="960849" y="413945"/>
                  <a:pt x="1087128" y="198021"/>
                  <a:pt x="1291185" y="83234"/>
                </a:cubicBezTo>
                <a:cubicBezTo>
                  <a:pt x="1393213" y="25840"/>
                  <a:pt x="1506753" y="-1807"/>
                  <a:pt x="1619797" y="9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4" name="Trapezoid 10">
            <a:extLst>
              <a:ext uri="{FF2B5EF4-FFF2-40B4-BE49-F238E27FC236}">
                <a16:creationId xmlns:a16="http://schemas.microsoft.com/office/drawing/2014/main" id="{472ACCF0-4138-4FA7-B871-BE5CF3A14CC0}"/>
              </a:ext>
            </a:extLst>
          </p:cNvPr>
          <p:cNvSpPr>
            <a:spLocks noChangeAspect="1"/>
          </p:cNvSpPr>
          <p:nvPr/>
        </p:nvSpPr>
        <p:spPr>
          <a:xfrm>
            <a:off x="4134686" y="3321407"/>
            <a:ext cx="304211" cy="303855"/>
          </a:xfrm>
          <a:custGeom>
            <a:avLst/>
            <a:gdLst/>
            <a:ahLst/>
            <a:cxnLst/>
            <a:rect l="l" t="t" r="r" b="b"/>
            <a:pathLst>
              <a:path w="3910377" h="3905794">
                <a:moveTo>
                  <a:pt x="1" y="3797782"/>
                </a:moveTo>
                <a:lnTo>
                  <a:pt x="3910377" y="3797782"/>
                </a:lnTo>
                <a:lnTo>
                  <a:pt x="3910377" y="3905794"/>
                </a:lnTo>
                <a:lnTo>
                  <a:pt x="1" y="3905794"/>
                </a:lnTo>
                <a:close/>
                <a:moveTo>
                  <a:pt x="1757257" y="3353296"/>
                </a:moveTo>
                <a:cubicBezTo>
                  <a:pt x="1690135" y="3353296"/>
                  <a:pt x="1635721" y="3407710"/>
                  <a:pt x="1635721" y="3474832"/>
                </a:cubicBezTo>
                <a:cubicBezTo>
                  <a:pt x="1635721" y="3541954"/>
                  <a:pt x="1690135" y="3596368"/>
                  <a:pt x="1757257" y="3596368"/>
                </a:cubicBezTo>
                <a:lnTo>
                  <a:pt x="2187409" y="3596368"/>
                </a:lnTo>
                <a:cubicBezTo>
                  <a:pt x="2254531" y="3596368"/>
                  <a:pt x="2308945" y="3541954"/>
                  <a:pt x="2308945" y="3474832"/>
                </a:cubicBezTo>
                <a:cubicBezTo>
                  <a:pt x="2308945" y="3407710"/>
                  <a:pt x="2254531" y="3353296"/>
                  <a:pt x="2187409" y="3353296"/>
                </a:cubicBezTo>
                <a:close/>
                <a:moveTo>
                  <a:pt x="492288" y="2449553"/>
                </a:moveTo>
                <a:lnTo>
                  <a:pt x="472244" y="2517369"/>
                </a:lnTo>
                <a:lnTo>
                  <a:pt x="3438134" y="2517369"/>
                </a:lnTo>
                <a:lnTo>
                  <a:pt x="3418090" y="2449553"/>
                </a:lnTo>
                <a:close/>
                <a:moveTo>
                  <a:pt x="432162" y="2249610"/>
                </a:moveTo>
                <a:lnTo>
                  <a:pt x="3478215" y="2249610"/>
                </a:lnTo>
                <a:lnTo>
                  <a:pt x="3910377" y="3711740"/>
                </a:lnTo>
                <a:lnTo>
                  <a:pt x="0" y="3711740"/>
                </a:lnTo>
                <a:close/>
                <a:moveTo>
                  <a:pt x="1637280" y="544956"/>
                </a:moveTo>
                <a:cubicBezTo>
                  <a:pt x="1626413" y="544956"/>
                  <a:pt x="1615547" y="549102"/>
                  <a:pt x="1607256" y="557393"/>
                </a:cubicBezTo>
                <a:lnTo>
                  <a:pt x="796281" y="1368368"/>
                </a:lnTo>
                <a:cubicBezTo>
                  <a:pt x="779699" y="1384950"/>
                  <a:pt x="779699" y="1411834"/>
                  <a:pt x="796281" y="1428415"/>
                </a:cubicBezTo>
                <a:lnTo>
                  <a:pt x="825565" y="1457699"/>
                </a:lnTo>
                <a:cubicBezTo>
                  <a:pt x="842147" y="1474281"/>
                  <a:pt x="869031" y="1474281"/>
                  <a:pt x="885612" y="1457699"/>
                </a:cubicBezTo>
                <a:lnTo>
                  <a:pt x="1696588" y="646724"/>
                </a:lnTo>
                <a:cubicBezTo>
                  <a:pt x="1713169" y="630143"/>
                  <a:pt x="1713169" y="603258"/>
                  <a:pt x="1696588" y="586677"/>
                </a:cubicBezTo>
                <a:lnTo>
                  <a:pt x="1667304" y="557393"/>
                </a:lnTo>
                <a:cubicBezTo>
                  <a:pt x="1659013" y="549102"/>
                  <a:pt x="1648146" y="544956"/>
                  <a:pt x="1637280" y="544956"/>
                </a:cubicBezTo>
                <a:close/>
                <a:moveTo>
                  <a:pt x="1372791" y="439020"/>
                </a:moveTo>
                <a:cubicBezTo>
                  <a:pt x="1361925" y="439020"/>
                  <a:pt x="1351058" y="443165"/>
                  <a:pt x="1342767" y="451456"/>
                </a:cubicBezTo>
                <a:lnTo>
                  <a:pt x="851745" y="942478"/>
                </a:lnTo>
                <a:cubicBezTo>
                  <a:pt x="835164" y="959060"/>
                  <a:pt x="835164" y="985944"/>
                  <a:pt x="851745" y="1002526"/>
                </a:cubicBezTo>
                <a:lnTo>
                  <a:pt x="881029" y="1031810"/>
                </a:lnTo>
                <a:cubicBezTo>
                  <a:pt x="897611" y="1048392"/>
                  <a:pt x="924495" y="1048392"/>
                  <a:pt x="941077" y="1031810"/>
                </a:cubicBezTo>
                <a:lnTo>
                  <a:pt x="1432099" y="540788"/>
                </a:lnTo>
                <a:cubicBezTo>
                  <a:pt x="1448681" y="524206"/>
                  <a:pt x="1448681" y="497322"/>
                  <a:pt x="1432099" y="480740"/>
                </a:cubicBezTo>
                <a:lnTo>
                  <a:pt x="1402815" y="451456"/>
                </a:lnTo>
                <a:cubicBezTo>
                  <a:pt x="1394524" y="443165"/>
                  <a:pt x="1383658" y="439020"/>
                  <a:pt x="1372791" y="439020"/>
                </a:cubicBezTo>
                <a:close/>
                <a:moveTo>
                  <a:pt x="864042" y="270000"/>
                </a:moveTo>
                <a:lnTo>
                  <a:pt x="2945402" y="270000"/>
                </a:lnTo>
                <a:cubicBezTo>
                  <a:pt x="3094522" y="270000"/>
                  <a:pt x="3215407" y="390885"/>
                  <a:pt x="3215407" y="540005"/>
                </a:cubicBezTo>
                <a:lnTo>
                  <a:pt x="3215407" y="1619995"/>
                </a:lnTo>
                <a:cubicBezTo>
                  <a:pt x="3215407" y="1769115"/>
                  <a:pt x="3094522" y="1890000"/>
                  <a:pt x="2945402" y="1890000"/>
                </a:cubicBezTo>
                <a:lnTo>
                  <a:pt x="864042" y="1890000"/>
                </a:lnTo>
                <a:cubicBezTo>
                  <a:pt x="714922" y="1890000"/>
                  <a:pt x="594037" y="1769115"/>
                  <a:pt x="594037" y="1619995"/>
                </a:cubicBezTo>
                <a:lnTo>
                  <a:pt x="594037" y="540005"/>
                </a:lnTo>
                <a:cubicBezTo>
                  <a:pt x="594037" y="390885"/>
                  <a:pt x="714922" y="270000"/>
                  <a:pt x="864042" y="270000"/>
                </a:cubicBezTo>
                <a:close/>
                <a:moveTo>
                  <a:pt x="804042" y="180000"/>
                </a:moveTo>
                <a:cubicBezTo>
                  <a:pt x="638353" y="180000"/>
                  <a:pt x="504036" y="314317"/>
                  <a:pt x="504036" y="480006"/>
                </a:cubicBezTo>
                <a:lnTo>
                  <a:pt x="504036" y="1679994"/>
                </a:lnTo>
                <a:cubicBezTo>
                  <a:pt x="504036" y="1845683"/>
                  <a:pt x="638353" y="1980000"/>
                  <a:pt x="804042" y="1980000"/>
                </a:cubicBezTo>
                <a:lnTo>
                  <a:pt x="3027043" y="1980000"/>
                </a:lnTo>
                <a:cubicBezTo>
                  <a:pt x="3192732" y="1980000"/>
                  <a:pt x="3327049" y="1845683"/>
                  <a:pt x="3327049" y="1679994"/>
                </a:cubicBezTo>
                <a:lnTo>
                  <a:pt x="3327049" y="480006"/>
                </a:lnTo>
                <a:cubicBezTo>
                  <a:pt x="3327049" y="314317"/>
                  <a:pt x="3192732" y="180000"/>
                  <a:pt x="3027043" y="180000"/>
                </a:cubicBezTo>
                <a:close/>
                <a:moveTo>
                  <a:pt x="684043" y="0"/>
                </a:moveTo>
                <a:lnTo>
                  <a:pt x="3190330" y="0"/>
                </a:lnTo>
                <a:cubicBezTo>
                  <a:pt x="3389156" y="0"/>
                  <a:pt x="3550337" y="161181"/>
                  <a:pt x="3550337" y="360007"/>
                </a:cubicBezTo>
                <a:lnTo>
                  <a:pt x="3550337" y="1799993"/>
                </a:lnTo>
                <a:cubicBezTo>
                  <a:pt x="3550337" y="1998819"/>
                  <a:pt x="3389156" y="2160000"/>
                  <a:pt x="3190330" y="2160000"/>
                </a:cubicBezTo>
                <a:lnTo>
                  <a:pt x="684043" y="2160000"/>
                </a:lnTo>
                <a:cubicBezTo>
                  <a:pt x="485217" y="2160000"/>
                  <a:pt x="324036" y="1998819"/>
                  <a:pt x="324036" y="1799993"/>
                </a:cubicBezTo>
                <a:lnTo>
                  <a:pt x="324036" y="360007"/>
                </a:lnTo>
                <a:cubicBezTo>
                  <a:pt x="324036" y="161181"/>
                  <a:pt x="485217" y="0"/>
                  <a:pt x="68404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5" name="Rounded Rectangle 1">
            <a:extLst>
              <a:ext uri="{FF2B5EF4-FFF2-40B4-BE49-F238E27FC236}">
                <a16:creationId xmlns:a16="http://schemas.microsoft.com/office/drawing/2014/main" id="{40CD54BD-16F3-4312-8212-24A993182F56}"/>
              </a:ext>
            </a:extLst>
          </p:cNvPr>
          <p:cNvSpPr>
            <a:spLocks noChangeAspect="1"/>
          </p:cNvSpPr>
          <p:nvPr/>
        </p:nvSpPr>
        <p:spPr>
          <a:xfrm>
            <a:off x="7821288" y="3331116"/>
            <a:ext cx="283389" cy="284429"/>
          </a:xfrm>
          <a:custGeom>
            <a:avLst/>
            <a:gdLst/>
            <a:ahLst/>
            <a:cxnLst/>
            <a:rect l="l" t="t" r="r" b="b"/>
            <a:pathLst>
              <a:path w="3888432" h="3902714">
                <a:moveTo>
                  <a:pt x="1113894" y="3227140"/>
                </a:moveTo>
                <a:lnTo>
                  <a:pt x="2774538" y="3227140"/>
                </a:lnTo>
                <a:cubicBezTo>
                  <a:pt x="2813020" y="3227140"/>
                  <a:pt x="2844216" y="3258336"/>
                  <a:pt x="2844216" y="3296818"/>
                </a:cubicBezTo>
                <a:lnTo>
                  <a:pt x="2844216" y="3337462"/>
                </a:lnTo>
                <a:cubicBezTo>
                  <a:pt x="2844216" y="3375944"/>
                  <a:pt x="2813020" y="3407140"/>
                  <a:pt x="2774538" y="3407140"/>
                </a:cubicBezTo>
                <a:lnTo>
                  <a:pt x="1113894" y="3407140"/>
                </a:lnTo>
                <a:cubicBezTo>
                  <a:pt x="1075412" y="3407140"/>
                  <a:pt x="1044216" y="3375944"/>
                  <a:pt x="1044216" y="3337462"/>
                </a:cubicBezTo>
                <a:lnTo>
                  <a:pt x="1044216" y="3296818"/>
                </a:lnTo>
                <a:cubicBezTo>
                  <a:pt x="1044216" y="3258336"/>
                  <a:pt x="1075412" y="3227140"/>
                  <a:pt x="1113894" y="3227140"/>
                </a:cubicBezTo>
                <a:close/>
                <a:moveTo>
                  <a:pt x="1111898" y="2923315"/>
                </a:moveTo>
                <a:lnTo>
                  <a:pt x="2772542" y="2923315"/>
                </a:lnTo>
                <a:cubicBezTo>
                  <a:pt x="2811024" y="2923315"/>
                  <a:pt x="2842220" y="2954511"/>
                  <a:pt x="2842220" y="2992993"/>
                </a:cubicBezTo>
                <a:lnTo>
                  <a:pt x="2842220" y="3033637"/>
                </a:lnTo>
                <a:cubicBezTo>
                  <a:pt x="2842220" y="3072119"/>
                  <a:pt x="2811024" y="3103315"/>
                  <a:pt x="2772542" y="3103315"/>
                </a:cubicBezTo>
                <a:lnTo>
                  <a:pt x="1111898" y="3103315"/>
                </a:lnTo>
                <a:cubicBezTo>
                  <a:pt x="1073416" y="3103315"/>
                  <a:pt x="1042220" y="3072119"/>
                  <a:pt x="1042220" y="3033637"/>
                </a:cubicBezTo>
                <a:lnTo>
                  <a:pt x="1042220" y="2992993"/>
                </a:lnTo>
                <a:cubicBezTo>
                  <a:pt x="1042220" y="2954511"/>
                  <a:pt x="1073416" y="2923315"/>
                  <a:pt x="1111898" y="2923315"/>
                </a:cubicBezTo>
                <a:close/>
                <a:moveTo>
                  <a:pt x="495275" y="2664296"/>
                </a:moveTo>
                <a:lnTo>
                  <a:pt x="853982" y="2664296"/>
                </a:lnTo>
                <a:lnTo>
                  <a:pt x="853982" y="3560524"/>
                </a:lnTo>
                <a:lnTo>
                  <a:pt x="3006222" y="3560524"/>
                </a:lnTo>
                <a:lnTo>
                  <a:pt x="3006222" y="2664296"/>
                </a:lnTo>
                <a:lnTo>
                  <a:pt x="3364929" y="2664296"/>
                </a:lnTo>
                <a:lnTo>
                  <a:pt x="3364929" y="3902714"/>
                </a:lnTo>
                <a:lnTo>
                  <a:pt x="495275" y="3902714"/>
                </a:lnTo>
                <a:close/>
                <a:moveTo>
                  <a:pt x="1113894" y="2619490"/>
                </a:moveTo>
                <a:lnTo>
                  <a:pt x="2774538" y="2619490"/>
                </a:lnTo>
                <a:cubicBezTo>
                  <a:pt x="2813020" y="2619490"/>
                  <a:pt x="2844216" y="2650686"/>
                  <a:pt x="2844216" y="2689168"/>
                </a:cubicBezTo>
                <a:lnTo>
                  <a:pt x="2844216" y="2729812"/>
                </a:lnTo>
                <a:cubicBezTo>
                  <a:pt x="2844216" y="2768294"/>
                  <a:pt x="2813020" y="2799490"/>
                  <a:pt x="2774538" y="2799490"/>
                </a:cubicBezTo>
                <a:lnTo>
                  <a:pt x="1113894" y="2799490"/>
                </a:lnTo>
                <a:cubicBezTo>
                  <a:pt x="1075412" y="2799490"/>
                  <a:pt x="1044216" y="2768294"/>
                  <a:pt x="1044216" y="2729812"/>
                </a:cubicBezTo>
                <a:lnTo>
                  <a:pt x="1044216" y="2689168"/>
                </a:lnTo>
                <a:cubicBezTo>
                  <a:pt x="1044216" y="2650686"/>
                  <a:pt x="1075412" y="2619490"/>
                  <a:pt x="1113894" y="2619490"/>
                </a:cubicBezTo>
                <a:close/>
                <a:moveTo>
                  <a:pt x="3183220" y="1512740"/>
                </a:moveTo>
                <a:cubicBezTo>
                  <a:pt x="3130821" y="1512740"/>
                  <a:pt x="3088344" y="1555217"/>
                  <a:pt x="3088344" y="1607616"/>
                </a:cubicBezTo>
                <a:lnTo>
                  <a:pt x="3088344" y="1777903"/>
                </a:lnTo>
                <a:cubicBezTo>
                  <a:pt x="3088344" y="1830302"/>
                  <a:pt x="3130821" y="1872779"/>
                  <a:pt x="3183220" y="1872779"/>
                </a:cubicBezTo>
                <a:lnTo>
                  <a:pt x="3334111" y="1872779"/>
                </a:lnTo>
                <a:cubicBezTo>
                  <a:pt x="3386510" y="1872779"/>
                  <a:pt x="3428987" y="1830302"/>
                  <a:pt x="3428987" y="1777903"/>
                </a:cubicBezTo>
                <a:lnTo>
                  <a:pt x="3428987" y="1607616"/>
                </a:lnTo>
                <a:cubicBezTo>
                  <a:pt x="3428987" y="1555217"/>
                  <a:pt x="3386510" y="1512740"/>
                  <a:pt x="3334111" y="1512740"/>
                </a:cubicBezTo>
                <a:close/>
                <a:moveTo>
                  <a:pt x="317370" y="1192161"/>
                </a:moveTo>
                <a:lnTo>
                  <a:pt x="3571062" y="1192161"/>
                </a:lnTo>
                <a:cubicBezTo>
                  <a:pt x="3746341" y="1192161"/>
                  <a:pt x="3888432" y="1369515"/>
                  <a:pt x="3888432" y="1588294"/>
                </a:cubicBezTo>
                <a:lnTo>
                  <a:pt x="3888432" y="3172779"/>
                </a:lnTo>
                <a:cubicBezTo>
                  <a:pt x="3888432" y="3391558"/>
                  <a:pt x="3746341" y="3568912"/>
                  <a:pt x="3571062" y="3568912"/>
                </a:cubicBezTo>
                <a:lnTo>
                  <a:pt x="3484959" y="3568912"/>
                </a:lnTo>
                <a:lnTo>
                  <a:pt x="3484959" y="2490370"/>
                </a:lnTo>
                <a:lnTo>
                  <a:pt x="388615" y="2490370"/>
                </a:lnTo>
                <a:lnTo>
                  <a:pt x="388615" y="3568912"/>
                </a:lnTo>
                <a:lnTo>
                  <a:pt x="317370" y="3568912"/>
                </a:lnTo>
                <a:cubicBezTo>
                  <a:pt x="142091" y="3568912"/>
                  <a:pt x="0" y="3391558"/>
                  <a:pt x="0" y="3172779"/>
                </a:cubicBezTo>
                <a:lnTo>
                  <a:pt x="0" y="1588294"/>
                </a:lnTo>
                <a:cubicBezTo>
                  <a:pt x="0" y="1369515"/>
                  <a:pt x="142091" y="1192161"/>
                  <a:pt x="317370" y="1192161"/>
                </a:cubicBezTo>
                <a:close/>
                <a:moveTo>
                  <a:pt x="3010811" y="792088"/>
                </a:moveTo>
                <a:lnTo>
                  <a:pt x="3369518" y="792088"/>
                </a:lnTo>
                <a:lnTo>
                  <a:pt x="3369518" y="1080119"/>
                </a:lnTo>
                <a:lnTo>
                  <a:pt x="3010811" y="1080119"/>
                </a:lnTo>
                <a:close/>
                <a:moveTo>
                  <a:pt x="2700857" y="0"/>
                </a:moveTo>
                <a:lnTo>
                  <a:pt x="3329483" y="698376"/>
                </a:lnTo>
                <a:lnTo>
                  <a:pt x="2700857" y="698376"/>
                </a:lnTo>
                <a:close/>
                <a:moveTo>
                  <a:pt x="499864" y="0"/>
                </a:moveTo>
                <a:lnTo>
                  <a:pt x="2592288" y="0"/>
                </a:lnTo>
                <a:lnTo>
                  <a:pt x="2592288" y="298450"/>
                </a:lnTo>
                <a:lnTo>
                  <a:pt x="858571" y="298450"/>
                </a:lnTo>
                <a:lnTo>
                  <a:pt x="858571" y="1080119"/>
                </a:lnTo>
                <a:lnTo>
                  <a:pt x="499864" y="108011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6" name="Round Same Side Corner Rectangle 7">
            <a:extLst>
              <a:ext uri="{FF2B5EF4-FFF2-40B4-BE49-F238E27FC236}">
                <a16:creationId xmlns:a16="http://schemas.microsoft.com/office/drawing/2014/main" id="{46B5E74A-7E15-471E-89F1-34B51CCFE797}"/>
              </a:ext>
            </a:extLst>
          </p:cNvPr>
          <p:cNvSpPr>
            <a:spLocks noChangeAspect="1"/>
          </p:cNvSpPr>
          <p:nvPr/>
        </p:nvSpPr>
        <p:spPr>
          <a:xfrm rot="10800000">
            <a:off x="4134687" y="5507684"/>
            <a:ext cx="306759" cy="322498"/>
          </a:xfrm>
          <a:custGeom>
            <a:avLst/>
            <a:gdLst/>
            <a:ahLst/>
            <a:cxnLst/>
            <a:rect l="l" t="t" r="r" b="b"/>
            <a:pathLst>
              <a:path w="3749229" h="3941586">
                <a:moveTo>
                  <a:pt x="1841173" y="2251014"/>
                </a:moveTo>
                <a:cubicBezTo>
                  <a:pt x="1901032" y="2251014"/>
                  <a:pt x="1949557" y="2202489"/>
                  <a:pt x="1949557" y="2142630"/>
                </a:cubicBezTo>
                <a:cubicBezTo>
                  <a:pt x="1949557" y="2082771"/>
                  <a:pt x="1901032" y="2034246"/>
                  <a:pt x="1841173" y="2034246"/>
                </a:cubicBezTo>
                <a:cubicBezTo>
                  <a:pt x="1781314" y="2034246"/>
                  <a:pt x="1732789" y="2082771"/>
                  <a:pt x="1732789" y="2142630"/>
                </a:cubicBezTo>
                <a:cubicBezTo>
                  <a:pt x="1732789" y="2202489"/>
                  <a:pt x="1781314" y="2251014"/>
                  <a:pt x="1841173" y="2251014"/>
                </a:cubicBezTo>
                <a:close/>
                <a:moveTo>
                  <a:pt x="2197713" y="2395667"/>
                </a:moveTo>
                <a:lnTo>
                  <a:pt x="1492210" y="2296503"/>
                </a:lnTo>
                <a:lnTo>
                  <a:pt x="1492210" y="2109382"/>
                </a:lnTo>
                <a:cubicBezTo>
                  <a:pt x="1492210" y="2024878"/>
                  <a:pt x="1583949" y="1956178"/>
                  <a:pt x="1697980" y="1955114"/>
                </a:cubicBezTo>
                <a:lnTo>
                  <a:pt x="1697980" y="1800200"/>
                </a:lnTo>
                <a:lnTo>
                  <a:pt x="1431133" y="1800200"/>
                </a:lnTo>
                <a:lnTo>
                  <a:pt x="1431133" y="1461593"/>
                </a:lnTo>
                <a:lnTo>
                  <a:pt x="643489" y="471679"/>
                </a:lnTo>
                <a:lnTo>
                  <a:pt x="785968" y="352125"/>
                </a:lnTo>
                <a:lnTo>
                  <a:pt x="1699128" y="1384562"/>
                </a:lnTo>
                <a:lnTo>
                  <a:pt x="1735187" y="0"/>
                </a:lnTo>
                <a:lnTo>
                  <a:pt x="1921179" y="0"/>
                </a:lnTo>
                <a:lnTo>
                  <a:pt x="1958328" y="1426402"/>
                </a:lnTo>
                <a:lnTo>
                  <a:pt x="1976872" y="1426402"/>
                </a:lnTo>
                <a:lnTo>
                  <a:pt x="1972364" y="1422619"/>
                </a:lnTo>
                <a:lnTo>
                  <a:pt x="2919184" y="352125"/>
                </a:lnTo>
                <a:lnTo>
                  <a:pt x="3061662" y="471679"/>
                </a:lnTo>
                <a:lnTo>
                  <a:pt x="2239212" y="1505339"/>
                </a:lnTo>
                <a:lnTo>
                  <a:pt x="2239212" y="1800200"/>
                </a:lnTo>
                <a:lnTo>
                  <a:pt x="1972364" y="1800200"/>
                </a:lnTo>
                <a:lnTo>
                  <a:pt x="1972364" y="1954485"/>
                </a:lnTo>
                <a:lnTo>
                  <a:pt x="1987720" y="1954485"/>
                </a:lnTo>
                <a:cubicBezTo>
                  <a:pt x="2103696" y="1954485"/>
                  <a:pt x="2197713" y="2023835"/>
                  <a:pt x="2197713" y="2109382"/>
                </a:cubicBezTo>
                <a:close/>
                <a:moveTo>
                  <a:pt x="112363" y="2735659"/>
                </a:moveTo>
                <a:cubicBezTo>
                  <a:pt x="100580" y="2737300"/>
                  <a:pt x="88281" y="2736658"/>
                  <a:pt x="76067" y="2733385"/>
                </a:cubicBezTo>
                <a:lnTo>
                  <a:pt x="67901" y="2731197"/>
                </a:lnTo>
                <a:cubicBezTo>
                  <a:pt x="19046" y="2718106"/>
                  <a:pt x="-9948" y="2667888"/>
                  <a:pt x="3143" y="2619032"/>
                </a:cubicBezTo>
                <a:lnTo>
                  <a:pt x="136132" y="2122709"/>
                </a:lnTo>
                <a:cubicBezTo>
                  <a:pt x="149223" y="2073853"/>
                  <a:pt x="199442" y="2044859"/>
                  <a:pt x="248297" y="2057950"/>
                </a:cubicBezTo>
                <a:lnTo>
                  <a:pt x="256463" y="2060138"/>
                </a:lnTo>
                <a:cubicBezTo>
                  <a:pt x="305319" y="2073229"/>
                  <a:pt x="334312" y="2123447"/>
                  <a:pt x="321221" y="2172303"/>
                </a:cubicBezTo>
                <a:lnTo>
                  <a:pt x="188232" y="2668627"/>
                </a:lnTo>
                <a:cubicBezTo>
                  <a:pt x="178414" y="2705268"/>
                  <a:pt x="147712" y="2730738"/>
                  <a:pt x="112363" y="2735659"/>
                </a:cubicBezTo>
                <a:close/>
                <a:moveTo>
                  <a:pt x="816379" y="2803284"/>
                </a:moveTo>
                <a:lnTo>
                  <a:pt x="296148" y="2663889"/>
                </a:lnTo>
                <a:lnTo>
                  <a:pt x="412311" y="2230363"/>
                </a:lnTo>
                <a:lnTo>
                  <a:pt x="932542" y="2369758"/>
                </a:lnTo>
                <a:close/>
                <a:moveTo>
                  <a:pt x="2025342" y="3266622"/>
                </a:moveTo>
                <a:lnTo>
                  <a:pt x="881030" y="2960004"/>
                </a:lnTo>
                <a:lnTo>
                  <a:pt x="1066890" y="2266362"/>
                </a:lnTo>
                <a:lnTo>
                  <a:pt x="2211202" y="2572980"/>
                </a:lnTo>
                <a:close/>
                <a:moveTo>
                  <a:pt x="2928285" y="3694425"/>
                </a:moveTo>
                <a:lnTo>
                  <a:pt x="2109557" y="3475047"/>
                </a:lnTo>
                <a:lnTo>
                  <a:pt x="2388347" y="2434586"/>
                </a:lnTo>
                <a:lnTo>
                  <a:pt x="3207076" y="2653963"/>
                </a:lnTo>
                <a:close/>
                <a:moveTo>
                  <a:pt x="3361202" y="3940500"/>
                </a:moveTo>
                <a:cubicBezTo>
                  <a:pt x="3346463" y="3942552"/>
                  <a:pt x="3331077" y="3941748"/>
                  <a:pt x="3315798" y="3937654"/>
                </a:cubicBezTo>
                <a:lnTo>
                  <a:pt x="3103596" y="3880795"/>
                </a:lnTo>
                <a:cubicBezTo>
                  <a:pt x="3042479" y="3864419"/>
                  <a:pt x="3006210" y="3801598"/>
                  <a:pt x="3022586" y="3740481"/>
                </a:cubicBezTo>
                <a:lnTo>
                  <a:pt x="3311771" y="2661227"/>
                </a:lnTo>
                <a:cubicBezTo>
                  <a:pt x="3328148" y="2600110"/>
                  <a:pt x="3390968" y="2563840"/>
                  <a:pt x="3452085" y="2580216"/>
                </a:cubicBezTo>
                <a:lnTo>
                  <a:pt x="3664287" y="2637076"/>
                </a:lnTo>
                <a:cubicBezTo>
                  <a:pt x="3725404" y="2653452"/>
                  <a:pt x="3761673" y="2716273"/>
                  <a:pt x="3745297" y="2777390"/>
                </a:cubicBezTo>
                <a:lnTo>
                  <a:pt x="3456112" y="3856644"/>
                </a:lnTo>
                <a:cubicBezTo>
                  <a:pt x="3443830" y="3902482"/>
                  <a:pt x="3405423" y="3934343"/>
                  <a:pt x="3361202" y="394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7" name="Rounded Rectangle 12">
            <a:extLst>
              <a:ext uri="{FF2B5EF4-FFF2-40B4-BE49-F238E27FC236}">
                <a16:creationId xmlns:a16="http://schemas.microsoft.com/office/drawing/2014/main" id="{40D857D7-06BC-4151-AB51-D1C77160EDD5}"/>
              </a:ext>
            </a:extLst>
          </p:cNvPr>
          <p:cNvSpPr>
            <a:spLocks noChangeAspect="1"/>
          </p:cNvSpPr>
          <p:nvPr/>
        </p:nvSpPr>
        <p:spPr>
          <a:xfrm>
            <a:off x="7836810" y="5509325"/>
            <a:ext cx="267871" cy="319216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8" name="Oval 7">
            <a:extLst>
              <a:ext uri="{FF2B5EF4-FFF2-40B4-BE49-F238E27FC236}">
                <a16:creationId xmlns:a16="http://schemas.microsoft.com/office/drawing/2014/main" id="{10B16049-ECAF-4700-97C5-7FDCA1C87CD0}"/>
              </a:ext>
            </a:extLst>
          </p:cNvPr>
          <p:cNvSpPr/>
          <p:nvPr/>
        </p:nvSpPr>
        <p:spPr>
          <a:xfrm>
            <a:off x="6532376" y="2217085"/>
            <a:ext cx="197018" cy="258794"/>
          </a:xfrm>
          <a:custGeom>
            <a:avLst/>
            <a:gdLst/>
            <a:ahLst/>
            <a:cxnLst/>
            <a:rect l="l" t="t" r="r" b="b"/>
            <a:pathLst>
              <a:path w="3025265" h="3973870">
                <a:moveTo>
                  <a:pt x="1048235" y="955278"/>
                </a:moveTo>
                <a:cubicBezTo>
                  <a:pt x="1143886" y="955278"/>
                  <a:pt x="1221426" y="1089843"/>
                  <a:pt x="1221426" y="1255837"/>
                </a:cubicBezTo>
                <a:cubicBezTo>
                  <a:pt x="1221426" y="1421831"/>
                  <a:pt x="1143886" y="1556396"/>
                  <a:pt x="1048235" y="1556396"/>
                </a:cubicBezTo>
                <a:cubicBezTo>
                  <a:pt x="952584" y="1556396"/>
                  <a:pt x="875044" y="1421831"/>
                  <a:pt x="875044" y="1255837"/>
                </a:cubicBezTo>
                <a:cubicBezTo>
                  <a:pt x="875044" y="1089843"/>
                  <a:pt x="952584" y="955278"/>
                  <a:pt x="1048235" y="955278"/>
                </a:cubicBezTo>
                <a:close/>
                <a:moveTo>
                  <a:pt x="805954" y="648071"/>
                </a:moveTo>
                <a:lnTo>
                  <a:pt x="805954" y="1853034"/>
                </a:lnTo>
                <a:cubicBezTo>
                  <a:pt x="805954" y="1947724"/>
                  <a:pt x="869395" y="2027597"/>
                  <a:pt x="956357" y="2051540"/>
                </a:cubicBezTo>
                <a:lnTo>
                  <a:pt x="956356" y="2473030"/>
                </a:lnTo>
                <a:cubicBezTo>
                  <a:pt x="956356" y="2523517"/>
                  <a:pt x="997284" y="2564445"/>
                  <a:pt x="1047771" y="2564445"/>
                </a:cubicBezTo>
                <a:cubicBezTo>
                  <a:pt x="1098258" y="2564445"/>
                  <a:pt x="1139186" y="2523517"/>
                  <a:pt x="1139186" y="2473030"/>
                </a:cubicBezTo>
                <a:lnTo>
                  <a:pt x="1139186" y="2051828"/>
                </a:lnTo>
                <a:cubicBezTo>
                  <a:pt x="1226618" y="2028173"/>
                  <a:pt x="1290517" y="1948066"/>
                  <a:pt x="1290517" y="1853034"/>
                </a:cubicBezTo>
                <a:lnTo>
                  <a:pt x="1290517" y="649328"/>
                </a:lnTo>
                <a:cubicBezTo>
                  <a:pt x="1740927" y="708507"/>
                  <a:pt x="2088232" y="1094132"/>
                  <a:pt x="2088232" y="1560875"/>
                </a:cubicBezTo>
                <a:lnTo>
                  <a:pt x="2088232" y="2137870"/>
                </a:lnTo>
                <a:lnTo>
                  <a:pt x="2088233" y="2137870"/>
                </a:lnTo>
                <a:lnTo>
                  <a:pt x="2088233" y="3055870"/>
                </a:lnTo>
                <a:cubicBezTo>
                  <a:pt x="2088233" y="3562867"/>
                  <a:pt x="1677230" y="3973870"/>
                  <a:pt x="1170233" y="3973870"/>
                </a:cubicBezTo>
                <a:lnTo>
                  <a:pt x="918001" y="3973870"/>
                </a:lnTo>
                <a:cubicBezTo>
                  <a:pt x="411004" y="3973870"/>
                  <a:pt x="1" y="3562867"/>
                  <a:pt x="1" y="3055870"/>
                </a:cubicBezTo>
                <a:lnTo>
                  <a:pt x="1" y="2152339"/>
                </a:lnTo>
                <a:lnTo>
                  <a:pt x="0" y="2152339"/>
                </a:lnTo>
                <a:lnTo>
                  <a:pt x="0" y="1560875"/>
                </a:lnTo>
                <a:cubicBezTo>
                  <a:pt x="0" y="1091278"/>
                  <a:pt x="351565" y="703794"/>
                  <a:pt x="805954" y="648071"/>
                </a:cubicBezTo>
                <a:close/>
                <a:moveTo>
                  <a:pt x="1619797" y="91"/>
                </a:moveTo>
                <a:cubicBezTo>
                  <a:pt x="1732841" y="1988"/>
                  <a:pt x="1845389" y="33430"/>
                  <a:pt x="1945434" y="94215"/>
                </a:cubicBezTo>
                <a:cubicBezTo>
                  <a:pt x="2133478" y="208468"/>
                  <a:pt x="2249869" y="409692"/>
                  <a:pt x="2255221" y="627780"/>
                </a:cubicBezTo>
                <a:lnTo>
                  <a:pt x="2257891" y="627572"/>
                </a:lnTo>
                <a:cubicBezTo>
                  <a:pt x="2272309" y="812739"/>
                  <a:pt x="2385479" y="975734"/>
                  <a:pt x="2553934" y="1053951"/>
                </a:cubicBezTo>
                <a:cubicBezTo>
                  <a:pt x="2706200" y="1124651"/>
                  <a:pt x="2882234" y="1116149"/>
                  <a:pt x="3025265" y="1032491"/>
                </a:cubicBezTo>
                <a:lnTo>
                  <a:pt x="3025265" y="1181594"/>
                </a:lnTo>
                <a:cubicBezTo>
                  <a:pt x="2858744" y="1255002"/>
                  <a:pt x="2666516" y="1253932"/>
                  <a:pt x="2497514" y="1175460"/>
                </a:cubicBezTo>
                <a:cubicBezTo>
                  <a:pt x="2293602" y="1080779"/>
                  <a:pt x="2153951" y="887555"/>
                  <a:pt x="2128339" y="665512"/>
                </a:cubicBezTo>
                <a:lnTo>
                  <a:pt x="2122734" y="665324"/>
                </a:lnTo>
                <a:cubicBezTo>
                  <a:pt x="2128967" y="479701"/>
                  <a:pt x="2034597" y="305147"/>
                  <a:pt x="1875870" y="208708"/>
                </a:cubicBezTo>
                <a:cubicBezTo>
                  <a:pt x="1717143" y="112268"/>
                  <a:pt x="1518741" y="108938"/>
                  <a:pt x="1356867" y="199997"/>
                </a:cubicBezTo>
                <a:cubicBezTo>
                  <a:pt x="1194993" y="291056"/>
                  <a:pt x="1094818" y="462344"/>
                  <a:pt x="1094818" y="648071"/>
                </a:cubicBezTo>
                <a:lnTo>
                  <a:pt x="960849" y="648071"/>
                </a:lnTo>
                <a:cubicBezTo>
                  <a:pt x="960849" y="413945"/>
                  <a:pt x="1087128" y="198021"/>
                  <a:pt x="1291185" y="83234"/>
                </a:cubicBezTo>
                <a:cubicBezTo>
                  <a:pt x="1393213" y="25840"/>
                  <a:pt x="1506753" y="-1807"/>
                  <a:pt x="1619797" y="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9" name="Trapezoid 10">
            <a:extLst>
              <a:ext uri="{FF2B5EF4-FFF2-40B4-BE49-F238E27FC236}">
                <a16:creationId xmlns:a16="http://schemas.microsoft.com/office/drawing/2014/main" id="{2D78A95B-E2C7-458E-BF85-912331A1F8C5}"/>
              </a:ext>
            </a:extLst>
          </p:cNvPr>
          <p:cNvSpPr>
            <a:spLocks noChangeAspect="1"/>
          </p:cNvSpPr>
          <p:nvPr/>
        </p:nvSpPr>
        <p:spPr>
          <a:xfrm>
            <a:off x="4964938" y="3424810"/>
            <a:ext cx="221440" cy="221181"/>
          </a:xfrm>
          <a:custGeom>
            <a:avLst/>
            <a:gdLst/>
            <a:ahLst/>
            <a:cxnLst/>
            <a:rect l="l" t="t" r="r" b="b"/>
            <a:pathLst>
              <a:path w="3910377" h="3905794">
                <a:moveTo>
                  <a:pt x="1" y="3797782"/>
                </a:moveTo>
                <a:lnTo>
                  <a:pt x="3910377" y="3797782"/>
                </a:lnTo>
                <a:lnTo>
                  <a:pt x="3910377" y="3905794"/>
                </a:lnTo>
                <a:lnTo>
                  <a:pt x="1" y="3905794"/>
                </a:lnTo>
                <a:close/>
                <a:moveTo>
                  <a:pt x="1757257" y="3353296"/>
                </a:moveTo>
                <a:cubicBezTo>
                  <a:pt x="1690135" y="3353296"/>
                  <a:pt x="1635721" y="3407710"/>
                  <a:pt x="1635721" y="3474832"/>
                </a:cubicBezTo>
                <a:cubicBezTo>
                  <a:pt x="1635721" y="3541954"/>
                  <a:pt x="1690135" y="3596368"/>
                  <a:pt x="1757257" y="3596368"/>
                </a:cubicBezTo>
                <a:lnTo>
                  <a:pt x="2187409" y="3596368"/>
                </a:lnTo>
                <a:cubicBezTo>
                  <a:pt x="2254531" y="3596368"/>
                  <a:pt x="2308945" y="3541954"/>
                  <a:pt x="2308945" y="3474832"/>
                </a:cubicBezTo>
                <a:cubicBezTo>
                  <a:pt x="2308945" y="3407710"/>
                  <a:pt x="2254531" y="3353296"/>
                  <a:pt x="2187409" y="3353296"/>
                </a:cubicBezTo>
                <a:close/>
                <a:moveTo>
                  <a:pt x="492288" y="2449553"/>
                </a:moveTo>
                <a:lnTo>
                  <a:pt x="472244" y="2517369"/>
                </a:lnTo>
                <a:lnTo>
                  <a:pt x="3438134" y="2517369"/>
                </a:lnTo>
                <a:lnTo>
                  <a:pt x="3418090" y="2449553"/>
                </a:lnTo>
                <a:close/>
                <a:moveTo>
                  <a:pt x="432162" y="2249610"/>
                </a:moveTo>
                <a:lnTo>
                  <a:pt x="3478215" y="2249610"/>
                </a:lnTo>
                <a:lnTo>
                  <a:pt x="3910377" y="3711740"/>
                </a:lnTo>
                <a:lnTo>
                  <a:pt x="0" y="3711740"/>
                </a:lnTo>
                <a:close/>
                <a:moveTo>
                  <a:pt x="1637280" y="544956"/>
                </a:moveTo>
                <a:cubicBezTo>
                  <a:pt x="1626413" y="544956"/>
                  <a:pt x="1615547" y="549102"/>
                  <a:pt x="1607256" y="557393"/>
                </a:cubicBezTo>
                <a:lnTo>
                  <a:pt x="796281" y="1368368"/>
                </a:lnTo>
                <a:cubicBezTo>
                  <a:pt x="779699" y="1384950"/>
                  <a:pt x="779699" y="1411834"/>
                  <a:pt x="796281" y="1428415"/>
                </a:cubicBezTo>
                <a:lnTo>
                  <a:pt x="825565" y="1457699"/>
                </a:lnTo>
                <a:cubicBezTo>
                  <a:pt x="842147" y="1474281"/>
                  <a:pt x="869031" y="1474281"/>
                  <a:pt x="885612" y="1457699"/>
                </a:cubicBezTo>
                <a:lnTo>
                  <a:pt x="1696588" y="646724"/>
                </a:lnTo>
                <a:cubicBezTo>
                  <a:pt x="1713169" y="630143"/>
                  <a:pt x="1713169" y="603258"/>
                  <a:pt x="1696588" y="586677"/>
                </a:cubicBezTo>
                <a:lnTo>
                  <a:pt x="1667304" y="557393"/>
                </a:lnTo>
                <a:cubicBezTo>
                  <a:pt x="1659013" y="549102"/>
                  <a:pt x="1648146" y="544956"/>
                  <a:pt x="1637280" y="544956"/>
                </a:cubicBezTo>
                <a:close/>
                <a:moveTo>
                  <a:pt x="1372791" y="439020"/>
                </a:moveTo>
                <a:cubicBezTo>
                  <a:pt x="1361925" y="439020"/>
                  <a:pt x="1351058" y="443165"/>
                  <a:pt x="1342767" y="451456"/>
                </a:cubicBezTo>
                <a:lnTo>
                  <a:pt x="851745" y="942478"/>
                </a:lnTo>
                <a:cubicBezTo>
                  <a:pt x="835164" y="959060"/>
                  <a:pt x="835164" y="985944"/>
                  <a:pt x="851745" y="1002526"/>
                </a:cubicBezTo>
                <a:lnTo>
                  <a:pt x="881029" y="1031810"/>
                </a:lnTo>
                <a:cubicBezTo>
                  <a:pt x="897611" y="1048392"/>
                  <a:pt x="924495" y="1048392"/>
                  <a:pt x="941077" y="1031810"/>
                </a:cubicBezTo>
                <a:lnTo>
                  <a:pt x="1432099" y="540788"/>
                </a:lnTo>
                <a:cubicBezTo>
                  <a:pt x="1448681" y="524206"/>
                  <a:pt x="1448681" y="497322"/>
                  <a:pt x="1432099" y="480740"/>
                </a:cubicBezTo>
                <a:lnTo>
                  <a:pt x="1402815" y="451456"/>
                </a:lnTo>
                <a:cubicBezTo>
                  <a:pt x="1394524" y="443165"/>
                  <a:pt x="1383658" y="439020"/>
                  <a:pt x="1372791" y="439020"/>
                </a:cubicBezTo>
                <a:close/>
                <a:moveTo>
                  <a:pt x="864042" y="270000"/>
                </a:moveTo>
                <a:lnTo>
                  <a:pt x="2945402" y="270000"/>
                </a:lnTo>
                <a:cubicBezTo>
                  <a:pt x="3094522" y="270000"/>
                  <a:pt x="3215407" y="390885"/>
                  <a:pt x="3215407" y="540005"/>
                </a:cubicBezTo>
                <a:lnTo>
                  <a:pt x="3215407" y="1619995"/>
                </a:lnTo>
                <a:cubicBezTo>
                  <a:pt x="3215407" y="1769115"/>
                  <a:pt x="3094522" y="1890000"/>
                  <a:pt x="2945402" y="1890000"/>
                </a:cubicBezTo>
                <a:lnTo>
                  <a:pt x="864042" y="1890000"/>
                </a:lnTo>
                <a:cubicBezTo>
                  <a:pt x="714922" y="1890000"/>
                  <a:pt x="594037" y="1769115"/>
                  <a:pt x="594037" y="1619995"/>
                </a:cubicBezTo>
                <a:lnTo>
                  <a:pt x="594037" y="540005"/>
                </a:lnTo>
                <a:cubicBezTo>
                  <a:pt x="594037" y="390885"/>
                  <a:pt x="714922" y="270000"/>
                  <a:pt x="864042" y="270000"/>
                </a:cubicBezTo>
                <a:close/>
                <a:moveTo>
                  <a:pt x="804042" y="180000"/>
                </a:moveTo>
                <a:cubicBezTo>
                  <a:pt x="638353" y="180000"/>
                  <a:pt x="504036" y="314317"/>
                  <a:pt x="504036" y="480006"/>
                </a:cubicBezTo>
                <a:lnTo>
                  <a:pt x="504036" y="1679994"/>
                </a:lnTo>
                <a:cubicBezTo>
                  <a:pt x="504036" y="1845683"/>
                  <a:pt x="638353" y="1980000"/>
                  <a:pt x="804042" y="1980000"/>
                </a:cubicBezTo>
                <a:lnTo>
                  <a:pt x="3027043" y="1980000"/>
                </a:lnTo>
                <a:cubicBezTo>
                  <a:pt x="3192732" y="1980000"/>
                  <a:pt x="3327049" y="1845683"/>
                  <a:pt x="3327049" y="1679994"/>
                </a:cubicBezTo>
                <a:lnTo>
                  <a:pt x="3327049" y="480006"/>
                </a:lnTo>
                <a:cubicBezTo>
                  <a:pt x="3327049" y="314317"/>
                  <a:pt x="3192732" y="180000"/>
                  <a:pt x="3027043" y="180000"/>
                </a:cubicBezTo>
                <a:close/>
                <a:moveTo>
                  <a:pt x="684043" y="0"/>
                </a:moveTo>
                <a:lnTo>
                  <a:pt x="3190330" y="0"/>
                </a:lnTo>
                <a:cubicBezTo>
                  <a:pt x="3389156" y="0"/>
                  <a:pt x="3550337" y="161181"/>
                  <a:pt x="3550337" y="360007"/>
                </a:cubicBezTo>
                <a:lnTo>
                  <a:pt x="3550337" y="1799993"/>
                </a:lnTo>
                <a:cubicBezTo>
                  <a:pt x="3550337" y="1998819"/>
                  <a:pt x="3389156" y="2160000"/>
                  <a:pt x="3190330" y="2160000"/>
                </a:cubicBezTo>
                <a:lnTo>
                  <a:pt x="684043" y="2160000"/>
                </a:lnTo>
                <a:cubicBezTo>
                  <a:pt x="485217" y="2160000"/>
                  <a:pt x="324036" y="1998819"/>
                  <a:pt x="324036" y="1799993"/>
                </a:cubicBezTo>
                <a:lnTo>
                  <a:pt x="324036" y="360007"/>
                </a:lnTo>
                <a:cubicBezTo>
                  <a:pt x="324036" y="161181"/>
                  <a:pt x="485217" y="0"/>
                  <a:pt x="684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80" name="Rounded Rectangle 1">
            <a:extLst>
              <a:ext uri="{FF2B5EF4-FFF2-40B4-BE49-F238E27FC236}">
                <a16:creationId xmlns:a16="http://schemas.microsoft.com/office/drawing/2014/main" id="{F2D919BA-E320-4F60-BDDF-836D1344AFA4}"/>
              </a:ext>
            </a:extLst>
          </p:cNvPr>
          <p:cNvSpPr>
            <a:spLocks noChangeAspect="1"/>
          </p:cNvSpPr>
          <p:nvPr/>
        </p:nvSpPr>
        <p:spPr>
          <a:xfrm>
            <a:off x="5995292" y="1931760"/>
            <a:ext cx="206282" cy="207039"/>
          </a:xfrm>
          <a:custGeom>
            <a:avLst/>
            <a:gdLst/>
            <a:ahLst/>
            <a:cxnLst/>
            <a:rect l="l" t="t" r="r" b="b"/>
            <a:pathLst>
              <a:path w="3888432" h="3902714">
                <a:moveTo>
                  <a:pt x="1113894" y="3227140"/>
                </a:moveTo>
                <a:lnTo>
                  <a:pt x="2774538" y="3227140"/>
                </a:lnTo>
                <a:cubicBezTo>
                  <a:pt x="2813020" y="3227140"/>
                  <a:pt x="2844216" y="3258336"/>
                  <a:pt x="2844216" y="3296818"/>
                </a:cubicBezTo>
                <a:lnTo>
                  <a:pt x="2844216" y="3337462"/>
                </a:lnTo>
                <a:cubicBezTo>
                  <a:pt x="2844216" y="3375944"/>
                  <a:pt x="2813020" y="3407140"/>
                  <a:pt x="2774538" y="3407140"/>
                </a:cubicBezTo>
                <a:lnTo>
                  <a:pt x="1113894" y="3407140"/>
                </a:lnTo>
                <a:cubicBezTo>
                  <a:pt x="1075412" y="3407140"/>
                  <a:pt x="1044216" y="3375944"/>
                  <a:pt x="1044216" y="3337462"/>
                </a:cubicBezTo>
                <a:lnTo>
                  <a:pt x="1044216" y="3296818"/>
                </a:lnTo>
                <a:cubicBezTo>
                  <a:pt x="1044216" y="3258336"/>
                  <a:pt x="1075412" y="3227140"/>
                  <a:pt x="1113894" y="3227140"/>
                </a:cubicBezTo>
                <a:close/>
                <a:moveTo>
                  <a:pt x="1111898" y="2923315"/>
                </a:moveTo>
                <a:lnTo>
                  <a:pt x="2772542" y="2923315"/>
                </a:lnTo>
                <a:cubicBezTo>
                  <a:pt x="2811024" y="2923315"/>
                  <a:pt x="2842220" y="2954511"/>
                  <a:pt x="2842220" y="2992993"/>
                </a:cubicBezTo>
                <a:lnTo>
                  <a:pt x="2842220" y="3033637"/>
                </a:lnTo>
                <a:cubicBezTo>
                  <a:pt x="2842220" y="3072119"/>
                  <a:pt x="2811024" y="3103315"/>
                  <a:pt x="2772542" y="3103315"/>
                </a:cubicBezTo>
                <a:lnTo>
                  <a:pt x="1111898" y="3103315"/>
                </a:lnTo>
                <a:cubicBezTo>
                  <a:pt x="1073416" y="3103315"/>
                  <a:pt x="1042220" y="3072119"/>
                  <a:pt x="1042220" y="3033637"/>
                </a:cubicBezTo>
                <a:lnTo>
                  <a:pt x="1042220" y="2992993"/>
                </a:lnTo>
                <a:cubicBezTo>
                  <a:pt x="1042220" y="2954511"/>
                  <a:pt x="1073416" y="2923315"/>
                  <a:pt x="1111898" y="2923315"/>
                </a:cubicBezTo>
                <a:close/>
                <a:moveTo>
                  <a:pt x="495275" y="2664296"/>
                </a:moveTo>
                <a:lnTo>
                  <a:pt x="853982" y="2664296"/>
                </a:lnTo>
                <a:lnTo>
                  <a:pt x="853982" y="3560524"/>
                </a:lnTo>
                <a:lnTo>
                  <a:pt x="3006222" y="3560524"/>
                </a:lnTo>
                <a:lnTo>
                  <a:pt x="3006222" y="2664296"/>
                </a:lnTo>
                <a:lnTo>
                  <a:pt x="3364929" y="2664296"/>
                </a:lnTo>
                <a:lnTo>
                  <a:pt x="3364929" y="3902714"/>
                </a:lnTo>
                <a:lnTo>
                  <a:pt x="495275" y="3902714"/>
                </a:lnTo>
                <a:close/>
                <a:moveTo>
                  <a:pt x="1113894" y="2619490"/>
                </a:moveTo>
                <a:lnTo>
                  <a:pt x="2774538" y="2619490"/>
                </a:lnTo>
                <a:cubicBezTo>
                  <a:pt x="2813020" y="2619490"/>
                  <a:pt x="2844216" y="2650686"/>
                  <a:pt x="2844216" y="2689168"/>
                </a:cubicBezTo>
                <a:lnTo>
                  <a:pt x="2844216" y="2729812"/>
                </a:lnTo>
                <a:cubicBezTo>
                  <a:pt x="2844216" y="2768294"/>
                  <a:pt x="2813020" y="2799490"/>
                  <a:pt x="2774538" y="2799490"/>
                </a:cubicBezTo>
                <a:lnTo>
                  <a:pt x="1113894" y="2799490"/>
                </a:lnTo>
                <a:cubicBezTo>
                  <a:pt x="1075412" y="2799490"/>
                  <a:pt x="1044216" y="2768294"/>
                  <a:pt x="1044216" y="2729812"/>
                </a:cubicBezTo>
                <a:lnTo>
                  <a:pt x="1044216" y="2689168"/>
                </a:lnTo>
                <a:cubicBezTo>
                  <a:pt x="1044216" y="2650686"/>
                  <a:pt x="1075412" y="2619490"/>
                  <a:pt x="1113894" y="2619490"/>
                </a:cubicBezTo>
                <a:close/>
                <a:moveTo>
                  <a:pt x="3183220" y="1512740"/>
                </a:moveTo>
                <a:cubicBezTo>
                  <a:pt x="3130821" y="1512740"/>
                  <a:pt x="3088344" y="1555217"/>
                  <a:pt x="3088344" y="1607616"/>
                </a:cubicBezTo>
                <a:lnTo>
                  <a:pt x="3088344" y="1777903"/>
                </a:lnTo>
                <a:cubicBezTo>
                  <a:pt x="3088344" y="1830302"/>
                  <a:pt x="3130821" y="1872779"/>
                  <a:pt x="3183220" y="1872779"/>
                </a:cubicBezTo>
                <a:lnTo>
                  <a:pt x="3334111" y="1872779"/>
                </a:lnTo>
                <a:cubicBezTo>
                  <a:pt x="3386510" y="1872779"/>
                  <a:pt x="3428987" y="1830302"/>
                  <a:pt x="3428987" y="1777903"/>
                </a:cubicBezTo>
                <a:lnTo>
                  <a:pt x="3428987" y="1607616"/>
                </a:lnTo>
                <a:cubicBezTo>
                  <a:pt x="3428987" y="1555217"/>
                  <a:pt x="3386510" y="1512740"/>
                  <a:pt x="3334111" y="1512740"/>
                </a:cubicBezTo>
                <a:close/>
                <a:moveTo>
                  <a:pt x="317370" y="1192161"/>
                </a:moveTo>
                <a:lnTo>
                  <a:pt x="3571062" y="1192161"/>
                </a:lnTo>
                <a:cubicBezTo>
                  <a:pt x="3746341" y="1192161"/>
                  <a:pt x="3888432" y="1369515"/>
                  <a:pt x="3888432" y="1588294"/>
                </a:cubicBezTo>
                <a:lnTo>
                  <a:pt x="3888432" y="3172779"/>
                </a:lnTo>
                <a:cubicBezTo>
                  <a:pt x="3888432" y="3391558"/>
                  <a:pt x="3746341" y="3568912"/>
                  <a:pt x="3571062" y="3568912"/>
                </a:cubicBezTo>
                <a:lnTo>
                  <a:pt x="3484959" y="3568912"/>
                </a:lnTo>
                <a:lnTo>
                  <a:pt x="3484959" y="2490370"/>
                </a:lnTo>
                <a:lnTo>
                  <a:pt x="388615" y="2490370"/>
                </a:lnTo>
                <a:lnTo>
                  <a:pt x="388615" y="3568912"/>
                </a:lnTo>
                <a:lnTo>
                  <a:pt x="317370" y="3568912"/>
                </a:lnTo>
                <a:cubicBezTo>
                  <a:pt x="142091" y="3568912"/>
                  <a:pt x="0" y="3391558"/>
                  <a:pt x="0" y="3172779"/>
                </a:cubicBezTo>
                <a:lnTo>
                  <a:pt x="0" y="1588294"/>
                </a:lnTo>
                <a:cubicBezTo>
                  <a:pt x="0" y="1369515"/>
                  <a:pt x="142091" y="1192161"/>
                  <a:pt x="317370" y="1192161"/>
                </a:cubicBezTo>
                <a:close/>
                <a:moveTo>
                  <a:pt x="3010811" y="792088"/>
                </a:moveTo>
                <a:lnTo>
                  <a:pt x="3369518" y="792088"/>
                </a:lnTo>
                <a:lnTo>
                  <a:pt x="3369518" y="1080119"/>
                </a:lnTo>
                <a:lnTo>
                  <a:pt x="3010811" y="1080119"/>
                </a:lnTo>
                <a:close/>
                <a:moveTo>
                  <a:pt x="2700857" y="0"/>
                </a:moveTo>
                <a:lnTo>
                  <a:pt x="3329483" y="698376"/>
                </a:lnTo>
                <a:lnTo>
                  <a:pt x="2700857" y="698376"/>
                </a:lnTo>
                <a:close/>
                <a:moveTo>
                  <a:pt x="499864" y="0"/>
                </a:moveTo>
                <a:lnTo>
                  <a:pt x="2592288" y="0"/>
                </a:lnTo>
                <a:lnTo>
                  <a:pt x="2592288" y="298450"/>
                </a:lnTo>
                <a:lnTo>
                  <a:pt x="858571" y="298450"/>
                </a:lnTo>
                <a:lnTo>
                  <a:pt x="858571" y="1080119"/>
                </a:lnTo>
                <a:lnTo>
                  <a:pt x="499864" y="10801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81" name="Round Same Side Corner Rectangle 7">
            <a:extLst>
              <a:ext uri="{FF2B5EF4-FFF2-40B4-BE49-F238E27FC236}">
                <a16:creationId xmlns:a16="http://schemas.microsoft.com/office/drawing/2014/main" id="{DA4CC987-E2BF-435C-AE4D-52A6A5D3DBC4}"/>
              </a:ext>
            </a:extLst>
          </p:cNvPr>
          <p:cNvSpPr>
            <a:spLocks noChangeAspect="1"/>
          </p:cNvSpPr>
          <p:nvPr/>
        </p:nvSpPr>
        <p:spPr>
          <a:xfrm rot="10800000">
            <a:off x="5479124" y="2225888"/>
            <a:ext cx="223294" cy="234751"/>
          </a:xfrm>
          <a:custGeom>
            <a:avLst/>
            <a:gdLst/>
            <a:ahLst/>
            <a:cxnLst/>
            <a:rect l="l" t="t" r="r" b="b"/>
            <a:pathLst>
              <a:path w="3749229" h="3941586">
                <a:moveTo>
                  <a:pt x="1841173" y="2251014"/>
                </a:moveTo>
                <a:cubicBezTo>
                  <a:pt x="1901032" y="2251014"/>
                  <a:pt x="1949557" y="2202489"/>
                  <a:pt x="1949557" y="2142630"/>
                </a:cubicBezTo>
                <a:cubicBezTo>
                  <a:pt x="1949557" y="2082771"/>
                  <a:pt x="1901032" y="2034246"/>
                  <a:pt x="1841173" y="2034246"/>
                </a:cubicBezTo>
                <a:cubicBezTo>
                  <a:pt x="1781314" y="2034246"/>
                  <a:pt x="1732789" y="2082771"/>
                  <a:pt x="1732789" y="2142630"/>
                </a:cubicBezTo>
                <a:cubicBezTo>
                  <a:pt x="1732789" y="2202489"/>
                  <a:pt x="1781314" y="2251014"/>
                  <a:pt x="1841173" y="2251014"/>
                </a:cubicBezTo>
                <a:close/>
                <a:moveTo>
                  <a:pt x="2197713" y="2395667"/>
                </a:moveTo>
                <a:lnTo>
                  <a:pt x="1492210" y="2296503"/>
                </a:lnTo>
                <a:lnTo>
                  <a:pt x="1492210" y="2109382"/>
                </a:lnTo>
                <a:cubicBezTo>
                  <a:pt x="1492210" y="2024878"/>
                  <a:pt x="1583949" y="1956178"/>
                  <a:pt x="1697980" y="1955114"/>
                </a:cubicBezTo>
                <a:lnTo>
                  <a:pt x="1697980" y="1800200"/>
                </a:lnTo>
                <a:lnTo>
                  <a:pt x="1431133" y="1800200"/>
                </a:lnTo>
                <a:lnTo>
                  <a:pt x="1431133" y="1461593"/>
                </a:lnTo>
                <a:lnTo>
                  <a:pt x="643489" y="471679"/>
                </a:lnTo>
                <a:lnTo>
                  <a:pt x="785968" y="352125"/>
                </a:lnTo>
                <a:lnTo>
                  <a:pt x="1699128" y="1384562"/>
                </a:lnTo>
                <a:lnTo>
                  <a:pt x="1735187" y="0"/>
                </a:lnTo>
                <a:lnTo>
                  <a:pt x="1921179" y="0"/>
                </a:lnTo>
                <a:lnTo>
                  <a:pt x="1958328" y="1426402"/>
                </a:lnTo>
                <a:lnTo>
                  <a:pt x="1976872" y="1426402"/>
                </a:lnTo>
                <a:lnTo>
                  <a:pt x="1972364" y="1422619"/>
                </a:lnTo>
                <a:lnTo>
                  <a:pt x="2919184" y="352125"/>
                </a:lnTo>
                <a:lnTo>
                  <a:pt x="3061662" y="471679"/>
                </a:lnTo>
                <a:lnTo>
                  <a:pt x="2239212" y="1505339"/>
                </a:lnTo>
                <a:lnTo>
                  <a:pt x="2239212" y="1800200"/>
                </a:lnTo>
                <a:lnTo>
                  <a:pt x="1972364" y="1800200"/>
                </a:lnTo>
                <a:lnTo>
                  <a:pt x="1972364" y="1954485"/>
                </a:lnTo>
                <a:lnTo>
                  <a:pt x="1987720" y="1954485"/>
                </a:lnTo>
                <a:cubicBezTo>
                  <a:pt x="2103696" y="1954485"/>
                  <a:pt x="2197713" y="2023835"/>
                  <a:pt x="2197713" y="2109382"/>
                </a:cubicBezTo>
                <a:close/>
                <a:moveTo>
                  <a:pt x="112363" y="2735659"/>
                </a:moveTo>
                <a:cubicBezTo>
                  <a:pt x="100580" y="2737300"/>
                  <a:pt x="88281" y="2736658"/>
                  <a:pt x="76067" y="2733385"/>
                </a:cubicBezTo>
                <a:lnTo>
                  <a:pt x="67901" y="2731197"/>
                </a:lnTo>
                <a:cubicBezTo>
                  <a:pt x="19046" y="2718106"/>
                  <a:pt x="-9948" y="2667888"/>
                  <a:pt x="3143" y="2619032"/>
                </a:cubicBezTo>
                <a:lnTo>
                  <a:pt x="136132" y="2122709"/>
                </a:lnTo>
                <a:cubicBezTo>
                  <a:pt x="149223" y="2073853"/>
                  <a:pt x="199442" y="2044859"/>
                  <a:pt x="248297" y="2057950"/>
                </a:cubicBezTo>
                <a:lnTo>
                  <a:pt x="256463" y="2060138"/>
                </a:lnTo>
                <a:cubicBezTo>
                  <a:pt x="305319" y="2073229"/>
                  <a:pt x="334312" y="2123447"/>
                  <a:pt x="321221" y="2172303"/>
                </a:cubicBezTo>
                <a:lnTo>
                  <a:pt x="188232" y="2668627"/>
                </a:lnTo>
                <a:cubicBezTo>
                  <a:pt x="178414" y="2705268"/>
                  <a:pt x="147712" y="2730738"/>
                  <a:pt x="112363" y="2735659"/>
                </a:cubicBezTo>
                <a:close/>
                <a:moveTo>
                  <a:pt x="816379" y="2803284"/>
                </a:moveTo>
                <a:lnTo>
                  <a:pt x="296148" y="2663889"/>
                </a:lnTo>
                <a:lnTo>
                  <a:pt x="412311" y="2230363"/>
                </a:lnTo>
                <a:lnTo>
                  <a:pt x="932542" y="2369758"/>
                </a:lnTo>
                <a:close/>
                <a:moveTo>
                  <a:pt x="2025342" y="3266622"/>
                </a:moveTo>
                <a:lnTo>
                  <a:pt x="881030" y="2960004"/>
                </a:lnTo>
                <a:lnTo>
                  <a:pt x="1066890" y="2266362"/>
                </a:lnTo>
                <a:lnTo>
                  <a:pt x="2211202" y="2572980"/>
                </a:lnTo>
                <a:close/>
                <a:moveTo>
                  <a:pt x="2928285" y="3694425"/>
                </a:moveTo>
                <a:lnTo>
                  <a:pt x="2109557" y="3475047"/>
                </a:lnTo>
                <a:lnTo>
                  <a:pt x="2388347" y="2434586"/>
                </a:lnTo>
                <a:lnTo>
                  <a:pt x="3207076" y="2653963"/>
                </a:lnTo>
                <a:close/>
                <a:moveTo>
                  <a:pt x="3361202" y="3940500"/>
                </a:moveTo>
                <a:cubicBezTo>
                  <a:pt x="3346463" y="3942552"/>
                  <a:pt x="3331077" y="3941748"/>
                  <a:pt x="3315798" y="3937654"/>
                </a:cubicBezTo>
                <a:lnTo>
                  <a:pt x="3103596" y="3880795"/>
                </a:lnTo>
                <a:cubicBezTo>
                  <a:pt x="3042479" y="3864419"/>
                  <a:pt x="3006210" y="3801598"/>
                  <a:pt x="3022586" y="3740481"/>
                </a:cubicBezTo>
                <a:lnTo>
                  <a:pt x="3311771" y="2661227"/>
                </a:lnTo>
                <a:cubicBezTo>
                  <a:pt x="3328148" y="2600110"/>
                  <a:pt x="3390968" y="2563840"/>
                  <a:pt x="3452085" y="2580216"/>
                </a:cubicBezTo>
                <a:lnTo>
                  <a:pt x="3664287" y="2637076"/>
                </a:lnTo>
                <a:cubicBezTo>
                  <a:pt x="3725404" y="2653452"/>
                  <a:pt x="3761673" y="2716273"/>
                  <a:pt x="3745297" y="2777390"/>
                </a:cubicBezTo>
                <a:lnTo>
                  <a:pt x="3456112" y="3856644"/>
                </a:lnTo>
                <a:cubicBezTo>
                  <a:pt x="3443830" y="3902482"/>
                  <a:pt x="3405423" y="3934343"/>
                  <a:pt x="3361202" y="394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82" name="Rounded Rectangle 12">
            <a:extLst>
              <a:ext uri="{FF2B5EF4-FFF2-40B4-BE49-F238E27FC236}">
                <a16:creationId xmlns:a16="http://schemas.microsoft.com/office/drawing/2014/main" id="{5B01B039-D90D-42E1-8DEB-BEC80F346D13}"/>
              </a:ext>
            </a:extLst>
          </p:cNvPr>
          <p:cNvSpPr>
            <a:spLocks noChangeAspect="1"/>
          </p:cNvSpPr>
          <p:nvPr/>
        </p:nvSpPr>
        <p:spPr>
          <a:xfrm>
            <a:off x="7030705" y="2611130"/>
            <a:ext cx="194987" cy="232362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448259B8-F082-493D-91CD-EC8F8A2DB4F8}"/>
              </a:ext>
            </a:extLst>
          </p:cNvPr>
          <p:cNvGrpSpPr/>
          <p:nvPr/>
        </p:nvGrpSpPr>
        <p:grpSpPr>
          <a:xfrm>
            <a:off x="724075" y="2148291"/>
            <a:ext cx="4995827" cy="1191037"/>
            <a:chOff x="4822352" y="1916832"/>
            <a:chExt cx="3422056" cy="1191037"/>
          </a:xfrm>
        </p:grpSpPr>
        <p:sp>
          <p:nvSpPr>
            <p:cNvPr id="20" name="Text Placeholder 10">
              <a:extLst>
                <a:ext uri="{FF2B5EF4-FFF2-40B4-BE49-F238E27FC236}">
                  <a16:creationId xmlns:a16="http://schemas.microsoft.com/office/drawing/2014/main" id="{15827418-7540-4F6A-89AD-D1C1E25D9029}"/>
                </a:ext>
              </a:extLst>
            </p:cNvPr>
            <p:cNvSpPr txBox="1">
              <a:spLocks/>
            </p:cNvSpPr>
            <p:nvPr/>
          </p:nvSpPr>
          <p:spPr>
            <a:xfrm>
              <a:off x="4822352" y="1916832"/>
              <a:ext cx="3422056" cy="360040"/>
            </a:xfrm>
            <a:prstGeom prst="rect">
              <a:avLst/>
            </a:prstGeom>
            <a:noFill/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0000"/>
                </a:lnSpc>
                <a:buNone/>
              </a:pPr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Portfolio  Designed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7E9ADA8-C3D2-4F34-8555-46BFBF187CC4}"/>
                </a:ext>
              </a:extLst>
            </p:cNvPr>
            <p:cNvSpPr txBox="1"/>
            <p:nvPr/>
          </p:nvSpPr>
          <p:spPr>
            <a:xfrm>
              <a:off x="4822352" y="2276872"/>
              <a:ext cx="342205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   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B1234F5-8969-4289-BE7D-EDD45D9623EA}"/>
              </a:ext>
            </a:extLst>
          </p:cNvPr>
          <p:cNvGrpSpPr/>
          <p:nvPr/>
        </p:nvGrpSpPr>
        <p:grpSpPr>
          <a:xfrm>
            <a:off x="724074" y="3649500"/>
            <a:ext cx="2045041" cy="1088782"/>
            <a:chOff x="395534" y="3737445"/>
            <a:chExt cx="3972999" cy="108878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9CCC63A-FE50-4E38-AB1C-D19873939302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B7FB03E-BABA-4BEE-8E5D-79F75FF36D7B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869BF90-1060-4502-A527-EB12FBAE7539}"/>
              </a:ext>
            </a:extLst>
          </p:cNvPr>
          <p:cNvGrpSpPr/>
          <p:nvPr/>
        </p:nvGrpSpPr>
        <p:grpSpPr>
          <a:xfrm>
            <a:off x="3393734" y="3649500"/>
            <a:ext cx="2045041" cy="1088782"/>
            <a:chOff x="395534" y="3737445"/>
            <a:chExt cx="3972999" cy="108878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63C66D3-BE32-41EC-A9E3-5871452C4DB6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F403B09-B4E1-49C8-AF63-408EAFD9202B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28" name="Group 30">
            <a:extLst>
              <a:ext uri="{FF2B5EF4-FFF2-40B4-BE49-F238E27FC236}">
                <a16:creationId xmlns:a16="http://schemas.microsoft.com/office/drawing/2014/main" id="{79B7BA2A-9842-4D89-8315-4B7EA8F0AA41}"/>
              </a:ext>
            </a:extLst>
          </p:cNvPr>
          <p:cNvGrpSpPr/>
          <p:nvPr/>
        </p:nvGrpSpPr>
        <p:grpSpPr>
          <a:xfrm>
            <a:off x="724074" y="5024152"/>
            <a:ext cx="2045041" cy="1088782"/>
            <a:chOff x="395534" y="3737445"/>
            <a:chExt cx="3972999" cy="108878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B990AA1-4F23-47B7-9E15-8854DE23B0F1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7811229-48BF-4896-A6B0-32A080ADC351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grpSp>
        <p:nvGrpSpPr>
          <p:cNvPr id="31" name="Group 33">
            <a:extLst>
              <a:ext uri="{FF2B5EF4-FFF2-40B4-BE49-F238E27FC236}">
                <a16:creationId xmlns:a16="http://schemas.microsoft.com/office/drawing/2014/main" id="{69641F14-3A58-4EC1-9F50-09B461FA768C}"/>
              </a:ext>
            </a:extLst>
          </p:cNvPr>
          <p:cNvGrpSpPr/>
          <p:nvPr/>
        </p:nvGrpSpPr>
        <p:grpSpPr>
          <a:xfrm>
            <a:off x="3393734" y="5024152"/>
            <a:ext cx="2045041" cy="1088782"/>
            <a:chOff x="395534" y="3737445"/>
            <a:chExt cx="3972999" cy="108878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D3647FC-10E4-44F7-9347-4C0972996D9D}"/>
                </a:ext>
              </a:extLst>
            </p:cNvPr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AF42095-469A-4BCC-B258-A651A55F332B}"/>
                </a:ext>
              </a:extLst>
            </p:cNvPr>
            <p:cNvSpPr txBox="1"/>
            <p:nvPr/>
          </p:nvSpPr>
          <p:spPr>
            <a:xfrm>
              <a:off x="395536" y="3995230"/>
              <a:ext cx="39729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A4F51F72-CCE4-478E-8E25-89D2F148B6B1}"/>
              </a:ext>
            </a:extLst>
          </p:cNvPr>
          <p:cNvSpPr txBox="1"/>
          <p:nvPr/>
        </p:nvSpPr>
        <p:spPr>
          <a:xfrm flipH="1">
            <a:off x="724073" y="662091"/>
            <a:ext cx="42098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</a:t>
            </a:r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 Portfolio</a:t>
            </a:r>
          </a:p>
          <a:p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13A198-F7BB-4858-8EE0-2F9924ECB7AC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2F01722-7546-4F44-A0B0-60EFB8343748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575DF22-01AD-40CF-8996-0E24B1CEF000}"/>
              </a:ext>
            </a:extLst>
          </p:cNvPr>
          <p:cNvSpPr>
            <a:spLocks noGrp="1"/>
          </p:cNvSpPr>
          <p:nvPr>
            <p:ph type="pic" idx="17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F039478-A468-4647-86E1-9DF180F2C6A7}"/>
              </a:ext>
            </a:extLst>
          </p:cNvPr>
          <p:cNvSpPr>
            <a:spLocks noGrp="1"/>
          </p:cNvSpPr>
          <p:nvPr>
            <p:ph type="pic" idx="16"/>
          </p:nvPr>
        </p:nvSpPr>
        <p:spPr/>
      </p:sp>
    </p:spTree>
    <p:extLst>
      <p:ext uri="{BB962C8B-B14F-4D97-AF65-F5344CB8AC3E}">
        <p14:creationId xmlns:p14="http://schemas.microsoft.com/office/powerpoint/2010/main" val="942761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4FDD5C-668E-4A7E-8C49-73A21649D6D9}"/>
              </a:ext>
            </a:extLst>
          </p:cNvPr>
          <p:cNvSpPr txBox="1"/>
          <p:nvPr/>
        </p:nvSpPr>
        <p:spPr>
          <a:xfrm>
            <a:off x="7116514" y="1784222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201953-50A5-4038-B880-5D3AF0E65AFB}"/>
              </a:ext>
            </a:extLst>
          </p:cNvPr>
          <p:cNvGrpSpPr/>
          <p:nvPr/>
        </p:nvGrpSpPr>
        <p:grpSpPr>
          <a:xfrm>
            <a:off x="6341112" y="1101302"/>
            <a:ext cx="5419664" cy="777510"/>
            <a:chOff x="6102442" y="1483456"/>
            <a:chExt cx="5419664" cy="777510"/>
          </a:xfrm>
          <a:effectLst>
            <a:outerShdw blurRad="508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766158B-EAAD-4DFE-B614-0C0435665E59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accent1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B6511F6-CDB8-4E14-82FA-2D3321CD8F76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accent1"/>
                  </a:solidFill>
                  <a:cs typeface="Arial" pitchFamily="34" charset="0"/>
                </a:rPr>
                <a:t>01</a:t>
              </a:r>
              <a:endParaRPr lang="ko-KR" altLang="en-US" sz="4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ED39E3E-CE14-4D32-814A-CC62CEB99791}"/>
              </a:ext>
            </a:extLst>
          </p:cNvPr>
          <p:cNvSpPr txBox="1"/>
          <p:nvPr/>
        </p:nvSpPr>
        <p:spPr>
          <a:xfrm>
            <a:off x="7116514" y="3110784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5698AED-28DE-44BA-BFA5-5818BAC0D1D2}"/>
              </a:ext>
            </a:extLst>
          </p:cNvPr>
          <p:cNvGrpSpPr/>
          <p:nvPr/>
        </p:nvGrpSpPr>
        <p:grpSpPr>
          <a:xfrm>
            <a:off x="6341112" y="2427864"/>
            <a:ext cx="5419664" cy="777510"/>
            <a:chOff x="6102442" y="1483456"/>
            <a:chExt cx="5419664" cy="777510"/>
          </a:xfrm>
          <a:effectLst>
            <a:outerShdw blurRad="508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2EBBAB9-DA00-431D-9455-B97AB702DCDD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accent2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E5FB4BF-1FAF-48A6-BE5B-9EA9A33E077B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accent2"/>
                  </a:solidFill>
                  <a:cs typeface="Arial" pitchFamily="34" charset="0"/>
                </a:rPr>
                <a:t>02</a:t>
              </a:r>
              <a:endParaRPr lang="ko-KR" altLang="en-US" sz="4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0D07DBA-989C-4CE3-A80B-7ECEE4D96822}"/>
              </a:ext>
            </a:extLst>
          </p:cNvPr>
          <p:cNvSpPr txBox="1"/>
          <p:nvPr/>
        </p:nvSpPr>
        <p:spPr>
          <a:xfrm>
            <a:off x="7116514" y="4437346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A10016E-0C9D-47A4-BD10-453133FCFA0D}"/>
              </a:ext>
            </a:extLst>
          </p:cNvPr>
          <p:cNvGrpSpPr/>
          <p:nvPr/>
        </p:nvGrpSpPr>
        <p:grpSpPr>
          <a:xfrm>
            <a:off x="6341112" y="3754426"/>
            <a:ext cx="5419664" cy="777510"/>
            <a:chOff x="6102442" y="1483456"/>
            <a:chExt cx="5419664" cy="777510"/>
          </a:xfrm>
          <a:effectLst>
            <a:outerShdw blurRad="508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6035997-63F1-4EF4-BE7A-E2EF6786C26D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accent3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35100BD-671E-4C4D-99D2-D111D296CB70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accent3"/>
                  </a:solidFill>
                  <a:cs typeface="Arial" pitchFamily="34" charset="0"/>
                </a:rPr>
                <a:t>03</a:t>
              </a:r>
              <a:endParaRPr lang="ko-KR" altLang="en-US" sz="4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EDD0BA8-3D65-4C97-B145-7CBBF69A1301}"/>
              </a:ext>
            </a:extLst>
          </p:cNvPr>
          <p:cNvSpPr txBox="1"/>
          <p:nvPr/>
        </p:nvSpPr>
        <p:spPr>
          <a:xfrm>
            <a:off x="7116514" y="5763907"/>
            <a:ext cx="4661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I hope and I believe that this Template will your Time.</a:t>
            </a:r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0C6FD8-F5E0-4864-9885-3C0FD51C7027}"/>
              </a:ext>
            </a:extLst>
          </p:cNvPr>
          <p:cNvGrpSpPr/>
          <p:nvPr/>
        </p:nvGrpSpPr>
        <p:grpSpPr>
          <a:xfrm>
            <a:off x="6341112" y="5080987"/>
            <a:ext cx="5419664" cy="777510"/>
            <a:chOff x="6102442" y="1483456"/>
            <a:chExt cx="5419664" cy="777510"/>
          </a:xfrm>
          <a:effectLst>
            <a:outerShdw blurRad="508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292697D-D68F-49E3-9F43-56AA23205F8A}"/>
                </a:ext>
              </a:extLst>
            </p:cNvPr>
            <p:cNvSpPr txBox="1"/>
            <p:nvPr/>
          </p:nvSpPr>
          <p:spPr>
            <a:xfrm>
              <a:off x="6860266" y="1678152"/>
              <a:ext cx="4661840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accent4"/>
                  </a:solidFill>
                  <a:cs typeface="Arial" pitchFamily="34" charset="0"/>
                </a:rPr>
                <a:t>Contents</a:t>
              </a:r>
              <a:endParaRPr lang="ko-KR" altLang="en-US" sz="27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DE41F0F-F233-49F5-BF24-55242746F6D0}"/>
                </a:ext>
              </a:extLst>
            </p:cNvPr>
            <p:cNvSpPr txBox="1"/>
            <p:nvPr/>
          </p:nvSpPr>
          <p:spPr>
            <a:xfrm>
              <a:off x="6102442" y="1483456"/>
              <a:ext cx="981106" cy="7775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 dirty="0">
                  <a:solidFill>
                    <a:schemeClr val="accent4"/>
                  </a:solidFill>
                  <a:cs typeface="Arial" pitchFamily="34" charset="0"/>
                </a:rPr>
                <a:t>04</a:t>
              </a:r>
              <a:endParaRPr lang="ko-KR" altLang="en-US" sz="4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26EF46F4-F33C-4A2F-893D-DF24383ACC69}"/>
              </a:ext>
            </a:extLst>
          </p:cNvPr>
          <p:cNvSpPr txBox="1"/>
          <p:nvPr/>
        </p:nvSpPr>
        <p:spPr>
          <a:xfrm>
            <a:off x="1632440" y="2889116"/>
            <a:ext cx="4218449" cy="2308324"/>
          </a:xfrm>
          <a:prstGeom prst="rect">
            <a:avLst/>
          </a:prstGeom>
          <a:noFill/>
          <a:effectLst>
            <a:outerShdw blurRad="50800" dist="38100" dir="54000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7200" dirty="0">
                <a:solidFill>
                  <a:schemeClr val="bg1"/>
                </a:solidFill>
                <a:latin typeface="+mj-lt"/>
                <a:cs typeface="Arial" pitchFamily="34" charset="0"/>
              </a:rPr>
              <a:t>Agenda</a:t>
            </a:r>
          </a:p>
          <a:p>
            <a:pPr algn="r"/>
            <a:r>
              <a:rPr lang="en-US" altLang="ko-KR" sz="7200" dirty="0">
                <a:solidFill>
                  <a:schemeClr val="bg1"/>
                </a:solidFill>
                <a:latin typeface="+mj-lt"/>
                <a:cs typeface="Arial" pitchFamily="34" charset="0"/>
              </a:rPr>
              <a:t>Style</a:t>
            </a:r>
            <a:endParaRPr lang="ko-KR" altLang="en-US" sz="7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4324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010FB7B-3D08-4D30-9CC8-596A8F4C8E9C}"/>
              </a:ext>
            </a:extLst>
          </p:cNvPr>
          <p:cNvGrpSpPr/>
          <p:nvPr/>
        </p:nvGrpSpPr>
        <p:grpSpPr>
          <a:xfrm>
            <a:off x="932685" y="2186190"/>
            <a:ext cx="970076" cy="3911195"/>
            <a:chOff x="683568" y="2348880"/>
            <a:chExt cx="837152" cy="3375266"/>
          </a:xfrm>
        </p:grpSpPr>
        <p:sp>
          <p:nvSpPr>
            <p:cNvPr id="4" name="Diagonal Stripe 3">
              <a:extLst>
                <a:ext uri="{FF2B5EF4-FFF2-40B4-BE49-F238E27FC236}">
                  <a16:creationId xmlns:a16="http://schemas.microsoft.com/office/drawing/2014/main" id="{AE593F46-FE61-4AD5-824A-9280663851BD}"/>
                </a:ext>
              </a:extLst>
            </p:cNvPr>
            <p:cNvSpPr/>
            <p:nvPr/>
          </p:nvSpPr>
          <p:spPr>
            <a:xfrm rot="19197366">
              <a:off x="869339" y="5087622"/>
              <a:ext cx="526053" cy="636524"/>
            </a:xfrm>
            <a:prstGeom prst="diagStripe">
              <a:avLst>
                <a:gd name="adj" fmla="val 863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" name="Rectangle 7">
              <a:extLst>
                <a:ext uri="{FF2B5EF4-FFF2-40B4-BE49-F238E27FC236}">
                  <a16:creationId xmlns:a16="http://schemas.microsoft.com/office/drawing/2014/main" id="{9961718E-9723-4453-A96D-0D6DC73BBC39}"/>
                </a:ext>
              </a:extLst>
            </p:cNvPr>
            <p:cNvSpPr/>
            <p:nvPr/>
          </p:nvSpPr>
          <p:spPr>
            <a:xfrm>
              <a:off x="778144" y="2919128"/>
              <a:ext cx="648000" cy="2016000"/>
            </a:xfrm>
            <a:custGeom>
              <a:avLst/>
              <a:gdLst>
                <a:gd name="connsiteX0" fmla="*/ 0 w 828152"/>
                <a:gd name="connsiteY0" fmla="*/ 0 h 1872208"/>
                <a:gd name="connsiteX1" fmla="*/ 828152 w 828152"/>
                <a:gd name="connsiteY1" fmla="*/ 0 h 1872208"/>
                <a:gd name="connsiteX2" fmla="*/ 828152 w 828152"/>
                <a:gd name="connsiteY2" fmla="*/ 1872208 h 1872208"/>
                <a:gd name="connsiteX3" fmla="*/ 0 w 828152"/>
                <a:gd name="connsiteY3" fmla="*/ 1872208 h 1872208"/>
                <a:gd name="connsiteX4" fmla="*/ 0 w 828152"/>
                <a:gd name="connsiteY4" fmla="*/ 0 h 1872208"/>
                <a:gd name="connsiteX0" fmla="*/ 0 w 828152"/>
                <a:gd name="connsiteY0" fmla="*/ 0 h 1891000"/>
                <a:gd name="connsiteX1" fmla="*/ 828152 w 828152"/>
                <a:gd name="connsiteY1" fmla="*/ 0 h 1891000"/>
                <a:gd name="connsiteX2" fmla="*/ 828152 w 828152"/>
                <a:gd name="connsiteY2" fmla="*/ 1872208 h 1891000"/>
                <a:gd name="connsiteX3" fmla="*/ 0 w 828152"/>
                <a:gd name="connsiteY3" fmla="*/ 1872208 h 1891000"/>
                <a:gd name="connsiteX4" fmla="*/ 0 w 828152"/>
                <a:gd name="connsiteY4" fmla="*/ 0 h 1891000"/>
                <a:gd name="connsiteX0" fmla="*/ 0 w 828152"/>
                <a:gd name="connsiteY0" fmla="*/ 0 h 1907994"/>
                <a:gd name="connsiteX1" fmla="*/ 828152 w 828152"/>
                <a:gd name="connsiteY1" fmla="*/ 0 h 1907994"/>
                <a:gd name="connsiteX2" fmla="*/ 828152 w 828152"/>
                <a:gd name="connsiteY2" fmla="*/ 1872208 h 1907994"/>
                <a:gd name="connsiteX3" fmla="*/ 0 w 828152"/>
                <a:gd name="connsiteY3" fmla="*/ 1872208 h 1907994"/>
                <a:gd name="connsiteX4" fmla="*/ 0 w 828152"/>
                <a:gd name="connsiteY4" fmla="*/ 0 h 1907994"/>
                <a:gd name="connsiteX0" fmla="*/ 0 w 828152"/>
                <a:gd name="connsiteY0" fmla="*/ 0 h 1920103"/>
                <a:gd name="connsiteX1" fmla="*/ 828152 w 828152"/>
                <a:gd name="connsiteY1" fmla="*/ 0 h 1920103"/>
                <a:gd name="connsiteX2" fmla="*/ 828152 w 828152"/>
                <a:gd name="connsiteY2" fmla="*/ 1872208 h 1920103"/>
                <a:gd name="connsiteX3" fmla="*/ 0 w 828152"/>
                <a:gd name="connsiteY3" fmla="*/ 1872208 h 1920103"/>
                <a:gd name="connsiteX4" fmla="*/ 0 w 828152"/>
                <a:gd name="connsiteY4" fmla="*/ 0 h 1920103"/>
                <a:gd name="connsiteX0" fmla="*/ 0 w 828152"/>
                <a:gd name="connsiteY0" fmla="*/ 0 h 1923817"/>
                <a:gd name="connsiteX1" fmla="*/ 828152 w 828152"/>
                <a:gd name="connsiteY1" fmla="*/ 0 h 1923817"/>
                <a:gd name="connsiteX2" fmla="*/ 828152 w 828152"/>
                <a:gd name="connsiteY2" fmla="*/ 1872208 h 1923817"/>
                <a:gd name="connsiteX3" fmla="*/ 0 w 828152"/>
                <a:gd name="connsiteY3" fmla="*/ 1872208 h 1923817"/>
                <a:gd name="connsiteX4" fmla="*/ 0 w 828152"/>
                <a:gd name="connsiteY4" fmla="*/ 0 h 192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8152" h="1923817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Rounded Rectangle 8">
              <a:extLst>
                <a:ext uri="{FF2B5EF4-FFF2-40B4-BE49-F238E27FC236}">
                  <a16:creationId xmlns:a16="http://schemas.microsoft.com/office/drawing/2014/main" id="{EF10CFEF-C2CD-4C93-BE89-9E36A793A9D4}"/>
                </a:ext>
              </a:extLst>
            </p:cNvPr>
            <p:cNvSpPr/>
            <p:nvPr/>
          </p:nvSpPr>
          <p:spPr>
            <a:xfrm>
              <a:off x="753331" y="2348880"/>
              <a:ext cx="697627" cy="1350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E2DE923-0977-4680-9E75-BEBC89C94242}"/>
                </a:ext>
              </a:extLst>
            </p:cNvPr>
            <p:cNvSpPr/>
            <p:nvPr/>
          </p:nvSpPr>
          <p:spPr>
            <a:xfrm>
              <a:off x="850144" y="2483940"/>
              <a:ext cx="504000" cy="36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657BE46-07CE-4A90-B85F-F6967151C1C2}"/>
                </a:ext>
              </a:extLst>
            </p:cNvPr>
            <p:cNvSpPr/>
            <p:nvPr/>
          </p:nvSpPr>
          <p:spPr>
            <a:xfrm>
              <a:off x="1032381" y="4919804"/>
              <a:ext cx="139525" cy="135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5A759EC1-BE39-4757-86E9-29A23E44DF0F}"/>
                </a:ext>
              </a:extLst>
            </p:cNvPr>
            <p:cNvSpPr/>
            <p:nvPr/>
          </p:nvSpPr>
          <p:spPr>
            <a:xfrm rot="10800000">
              <a:off x="1032381" y="5044893"/>
              <a:ext cx="139525" cy="168826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Rounded Rectangle 16">
              <a:extLst>
                <a:ext uri="{FF2B5EF4-FFF2-40B4-BE49-F238E27FC236}">
                  <a16:creationId xmlns:a16="http://schemas.microsoft.com/office/drawing/2014/main" id="{40B07CAE-A3BE-407F-A195-BFCDA80DA06B}"/>
                </a:ext>
              </a:extLst>
            </p:cNvPr>
            <p:cNvSpPr/>
            <p:nvPr/>
          </p:nvSpPr>
          <p:spPr>
            <a:xfrm>
              <a:off x="683568" y="2822616"/>
              <a:ext cx="837152" cy="1012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ectangle 20">
              <a:extLst>
                <a:ext uri="{FF2B5EF4-FFF2-40B4-BE49-F238E27FC236}">
                  <a16:creationId xmlns:a16="http://schemas.microsoft.com/office/drawing/2014/main" id="{DCA91624-7A1A-415F-B0D7-CE29F344B87E}"/>
                </a:ext>
              </a:extLst>
            </p:cNvPr>
            <p:cNvSpPr/>
            <p:nvPr/>
          </p:nvSpPr>
          <p:spPr>
            <a:xfrm>
              <a:off x="842850" y="3262374"/>
              <a:ext cx="518588" cy="1539472"/>
            </a:xfrm>
            <a:custGeom>
              <a:avLst/>
              <a:gdLst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  <a:gd name="connsiteX0" fmla="*/ 0 w 669024"/>
                <a:gd name="connsiteY0" fmla="*/ 0 h 1686239"/>
                <a:gd name="connsiteX1" fmla="*/ 669024 w 669024"/>
                <a:gd name="connsiteY1" fmla="*/ 0 h 1686239"/>
                <a:gd name="connsiteX2" fmla="*/ 669024 w 669024"/>
                <a:gd name="connsiteY2" fmla="*/ 1662748 h 1686239"/>
                <a:gd name="connsiteX3" fmla="*/ 0 w 669024"/>
                <a:gd name="connsiteY3" fmla="*/ 1662748 h 1686239"/>
                <a:gd name="connsiteX4" fmla="*/ 0 w 669024"/>
                <a:gd name="connsiteY4" fmla="*/ 0 h 1686239"/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024" h="1662748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4D73FAC-AAF5-4002-AE0B-BD205CBF1EAF}"/>
                </a:ext>
              </a:extLst>
            </p:cNvPr>
            <p:cNvSpPr/>
            <p:nvPr/>
          </p:nvSpPr>
          <p:spPr>
            <a:xfrm>
              <a:off x="1088192" y="2483940"/>
              <a:ext cx="27905" cy="36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324B72-84C5-4A9B-8845-23A220E6A61D}"/>
                </a:ext>
              </a:extLst>
            </p:cNvPr>
            <p:cNvSpPr/>
            <p:nvPr/>
          </p:nvSpPr>
          <p:spPr>
            <a:xfrm>
              <a:off x="1074220" y="2966632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724D522-80C8-45F3-BD7E-26B8BEBA074A}"/>
                </a:ext>
              </a:extLst>
            </p:cNvPr>
            <p:cNvSpPr/>
            <p:nvPr/>
          </p:nvSpPr>
          <p:spPr>
            <a:xfrm>
              <a:off x="1074220" y="4450568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62BB370-1C92-417C-B549-BF5EDEBA8EC5}"/>
                </a:ext>
              </a:extLst>
            </p:cNvPr>
            <p:cNvSpPr/>
            <p:nvPr/>
          </p:nvSpPr>
          <p:spPr>
            <a:xfrm>
              <a:off x="1074220" y="3708600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415C10E-A7D5-4969-9F68-EF9C8BDD5DD2}"/>
                </a:ext>
              </a:extLst>
            </p:cNvPr>
            <p:cNvSpPr/>
            <p:nvPr/>
          </p:nvSpPr>
          <p:spPr>
            <a:xfrm>
              <a:off x="1185841" y="3523108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AF49486-74A1-4FEE-9A15-61845A909303}"/>
                </a:ext>
              </a:extLst>
            </p:cNvPr>
            <p:cNvSpPr/>
            <p:nvPr/>
          </p:nvSpPr>
          <p:spPr>
            <a:xfrm>
              <a:off x="1185841" y="3894092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2CEB989-DF96-4FA4-BC63-E30F1374B857}"/>
                </a:ext>
              </a:extLst>
            </p:cNvPr>
            <p:cNvSpPr/>
            <p:nvPr/>
          </p:nvSpPr>
          <p:spPr>
            <a:xfrm>
              <a:off x="1185841" y="4265076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BB64CA1-FC40-49E5-A4AC-F26B63CF5562}"/>
                </a:ext>
              </a:extLst>
            </p:cNvPr>
            <p:cNvSpPr/>
            <p:nvPr/>
          </p:nvSpPr>
          <p:spPr>
            <a:xfrm>
              <a:off x="1074220" y="4079584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D3AADA3-B79A-47C2-AEFC-D27FEDD0F7FE}"/>
                </a:ext>
              </a:extLst>
            </p:cNvPr>
            <p:cNvSpPr/>
            <p:nvPr/>
          </p:nvSpPr>
          <p:spPr>
            <a:xfrm>
              <a:off x="1185841" y="3152124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05ADBB-AABE-4DCC-B683-C5A7D8DAA5C6}"/>
                </a:ext>
              </a:extLst>
            </p:cNvPr>
            <p:cNvSpPr/>
            <p:nvPr/>
          </p:nvSpPr>
          <p:spPr>
            <a:xfrm>
              <a:off x="1074220" y="3337616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3E05DB4-2536-4B0C-9442-AC73779C6FCE}"/>
                </a:ext>
              </a:extLst>
            </p:cNvPr>
            <p:cNvSpPr/>
            <p:nvPr/>
          </p:nvSpPr>
          <p:spPr>
            <a:xfrm>
              <a:off x="1185841" y="4636062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951AC33-6F7E-4838-A0C2-078292E8FBED}"/>
              </a:ext>
            </a:extLst>
          </p:cNvPr>
          <p:cNvGrpSpPr/>
          <p:nvPr/>
        </p:nvGrpSpPr>
        <p:grpSpPr>
          <a:xfrm>
            <a:off x="2269484" y="2180920"/>
            <a:ext cx="970076" cy="3916464"/>
            <a:chOff x="1907704" y="2451208"/>
            <a:chExt cx="837152" cy="3379813"/>
          </a:xfrm>
        </p:grpSpPr>
        <p:sp>
          <p:nvSpPr>
            <p:cNvPr id="24" name="Diagonal Stripe 23">
              <a:extLst>
                <a:ext uri="{FF2B5EF4-FFF2-40B4-BE49-F238E27FC236}">
                  <a16:creationId xmlns:a16="http://schemas.microsoft.com/office/drawing/2014/main" id="{6AD2D8AB-6854-46E9-B1E4-24606D8D30AB}"/>
                </a:ext>
              </a:extLst>
            </p:cNvPr>
            <p:cNvSpPr/>
            <p:nvPr/>
          </p:nvSpPr>
          <p:spPr>
            <a:xfrm rot="19197366">
              <a:off x="2093475" y="5194497"/>
              <a:ext cx="526053" cy="636524"/>
            </a:xfrm>
            <a:prstGeom prst="diagStripe">
              <a:avLst>
                <a:gd name="adj" fmla="val 863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7">
              <a:extLst>
                <a:ext uri="{FF2B5EF4-FFF2-40B4-BE49-F238E27FC236}">
                  <a16:creationId xmlns:a16="http://schemas.microsoft.com/office/drawing/2014/main" id="{24CFE7AA-DF0C-4565-A42D-A0AAD5597546}"/>
                </a:ext>
              </a:extLst>
            </p:cNvPr>
            <p:cNvSpPr/>
            <p:nvPr/>
          </p:nvSpPr>
          <p:spPr>
            <a:xfrm>
              <a:off x="2002280" y="3026003"/>
              <a:ext cx="648000" cy="2016000"/>
            </a:xfrm>
            <a:custGeom>
              <a:avLst/>
              <a:gdLst>
                <a:gd name="connsiteX0" fmla="*/ 0 w 828152"/>
                <a:gd name="connsiteY0" fmla="*/ 0 h 1872208"/>
                <a:gd name="connsiteX1" fmla="*/ 828152 w 828152"/>
                <a:gd name="connsiteY1" fmla="*/ 0 h 1872208"/>
                <a:gd name="connsiteX2" fmla="*/ 828152 w 828152"/>
                <a:gd name="connsiteY2" fmla="*/ 1872208 h 1872208"/>
                <a:gd name="connsiteX3" fmla="*/ 0 w 828152"/>
                <a:gd name="connsiteY3" fmla="*/ 1872208 h 1872208"/>
                <a:gd name="connsiteX4" fmla="*/ 0 w 828152"/>
                <a:gd name="connsiteY4" fmla="*/ 0 h 1872208"/>
                <a:gd name="connsiteX0" fmla="*/ 0 w 828152"/>
                <a:gd name="connsiteY0" fmla="*/ 0 h 1891000"/>
                <a:gd name="connsiteX1" fmla="*/ 828152 w 828152"/>
                <a:gd name="connsiteY1" fmla="*/ 0 h 1891000"/>
                <a:gd name="connsiteX2" fmla="*/ 828152 w 828152"/>
                <a:gd name="connsiteY2" fmla="*/ 1872208 h 1891000"/>
                <a:gd name="connsiteX3" fmla="*/ 0 w 828152"/>
                <a:gd name="connsiteY3" fmla="*/ 1872208 h 1891000"/>
                <a:gd name="connsiteX4" fmla="*/ 0 w 828152"/>
                <a:gd name="connsiteY4" fmla="*/ 0 h 1891000"/>
                <a:gd name="connsiteX0" fmla="*/ 0 w 828152"/>
                <a:gd name="connsiteY0" fmla="*/ 0 h 1907994"/>
                <a:gd name="connsiteX1" fmla="*/ 828152 w 828152"/>
                <a:gd name="connsiteY1" fmla="*/ 0 h 1907994"/>
                <a:gd name="connsiteX2" fmla="*/ 828152 w 828152"/>
                <a:gd name="connsiteY2" fmla="*/ 1872208 h 1907994"/>
                <a:gd name="connsiteX3" fmla="*/ 0 w 828152"/>
                <a:gd name="connsiteY3" fmla="*/ 1872208 h 1907994"/>
                <a:gd name="connsiteX4" fmla="*/ 0 w 828152"/>
                <a:gd name="connsiteY4" fmla="*/ 0 h 1907994"/>
                <a:gd name="connsiteX0" fmla="*/ 0 w 828152"/>
                <a:gd name="connsiteY0" fmla="*/ 0 h 1920103"/>
                <a:gd name="connsiteX1" fmla="*/ 828152 w 828152"/>
                <a:gd name="connsiteY1" fmla="*/ 0 h 1920103"/>
                <a:gd name="connsiteX2" fmla="*/ 828152 w 828152"/>
                <a:gd name="connsiteY2" fmla="*/ 1872208 h 1920103"/>
                <a:gd name="connsiteX3" fmla="*/ 0 w 828152"/>
                <a:gd name="connsiteY3" fmla="*/ 1872208 h 1920103"/>
                <a:gd name="connsiteX4" fmla="*/ 0 w 828152"/>
                <a:gd name="connsiteY4" fmla="*/ 0 h 1920103"/>
                <a:gd name="connsiteX0" fmla="*/ 0 w 828152"/>
                <a:gd name="connsiteY0" fmla="*/ 0 h 1923817"/>
                <a:gd name="connsiteX1" fmla="*/ 828152 w 828152"/>
                <a:gd name="connsiteY1" fmla="*/ 0 h 1923817"/>
                <a:gd name="connsiteX2" fmla="*/ 828152 w 828152"/>
                <a:gd name="connsiteY2" fmla="*/ 1872208 h 1923817"/>
                <a:gd name="connsiteX3" fmla="*/ 0 w 828152"/>
                <a:gd name="connsiteY3" fmla="*/ 1872208 h 1923817"/>
                <a:gd name="connsiteX4" fmla="*/ 0 w 828152"/>
                <a:gd name="connsiteY4" fmla="*/ 0 h 192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8152" h="1923817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6" name="Rounded Rectangle 36">
              <a:extLst>
                <a:ext uri="{FF2B5EF4-FFF2-40B4-BE49-F238E27FC236}">
                  <a16:creationId xmlns:a16="http://schemas.microsoft.com/office/drawing/2014/main" id="{11F1489E-EC5B-4BA3-ACAD-15976EDD7C25}"/>
                </a:ext>
              </a:extLst>
            </p:cNvPr>
            <p:cNvSpPr/>
            <p:nvPr/>
          </p:nvSpPr>
          <p:spPr>
            <a:xfrm>
              <a:off x="1977467" y="2451208"/>
              <a:ext cx="697627" cy="1350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DD788BE-83DC-4A4F-82F0-E353B543E6F3}"/>
                </a:ext>
              </a:extLst>
            </p:cNvPr>
            <p:cNvSpPr/>
            <p:nvPr/>
          </p:nvSpPr>
          <p:spPr>
            <a:xfrm>
              <a:off x="2074280" y="2586268"/>
              <a:ext cx="504000" cy="36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1913FE7-6312-48CE-9BFC-590B4B501B73}"/>
                </a:ext>
              </a:extLst>
            </p:cNvPr>
            <p:cNvSpPr/>
            <p:nvPr/>
          </p:nvSpPr>
          <p:spPr>
            <a:xfrm>
              <a:off x="2256517" y="5013176"/>
              <a:ext cx="139525" cy="135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9" name="Trapezoid 28">
              <a:extLst>
                <a:ext uri="{FF2B5EF4-FFF2-40B4-BE49-F238E27FC236}">
                  <a16:creationId xmlns:a16="http://schemas.microsoft.com/office/drawing/2014/main" id="{3AA59D7C-880C-4211-98E1-2FBB4DCAEED5}"/>
                </a:ext>
              </a:extLst>
            </p:cNvPr>
            <p:cNvSpPr/>
            <p:nvPr/>
          </p:nvSpPr>
          <p:spPr>
            <a:xfrm rot="10800000">
              <a:off x="2256518" y="5147221"/>
              <a:ext cx="139525" cy="168826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0" name="Rounded Rectangle 40">
              <a:extLst>
                <a:ext uri="{FF2B5EF4-FFF2-40B4-BE49-F238E27FC236}">
                  <a16:creationId xmlns:a16="http://schemas.microsoft.com/office/drawing/2014/main" id="{B25DBF49-E3B4-4A8A-A24D-33F945633C9A}"/>
                </a:ext>
              </a:extLst>
            </p:cNvPr>
            <p:cNvSpPr/>
            <p:nvPr/>
          </p:nvSpPr>
          <p:spPr>
            <a:xfrm>
              <a:off x="1907704" y="2929491"/>
              <a:ext cx="837152" cy="1012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1" name="Rectangle 20">
              <a:extLst>
                <a:ext uri="{FF2B5EF4-FFF2-40B4-BE49-F238E27FC236}">
                  <a16:creationId xmlns:a16="http://schemas.microsoft.com/office/drawing/2014/main" id="{A2E4FD96-34ED-4010-98FD-C94A4DFFEAAB}"/>
                </a:ext>
              </a:extLst>
            </p:cNvPr>
            <p:cNvSpPr/>
            <p:nvPr/>
          </p:nvSpPr>
          <p:spPr>
            <a:xfrm>
              <a:off x="2066986" y="4316681"/>
              <a:ext cx="518588" cy="587493"/>
            </a:xfrm>
            <a:custGeom>
              <a:avLst/>
              <a:gdLst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  <a:gd name="connsiteX0" fmla="*/ 0 w 669024"/>
                <a:gd name="connsiteY0" fmla="*/ 0 h 1686239"/>
                <a:gd name="connsiteX1" fmla="*/ 669024 w 669024"/>
                <a:gd name="connsiteY1" fmla="*/ 0 h 1686239"/>
                <a:gd name="connsiteX2" fmla="*/ 669024 w 669024"/>
                <a:gd name="connsiteY2" fmla="*/ 1662748 h 1686239"/>
                <a:gd name="connsiteX3" fmla="*/ 0 w 669024"/>
                <a:gd name="connsiteY3" fmla="*/ 1662748 h 1686239"/>
                <a:gd name="connsiteX4" fmla="*/ 0 w 669024"/>
                <a:gd name="connsiteY4" fmla="*/ 0 h 1686239"/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024" h="1662748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F025868F-A970-4DB0-B0F2-71D3555F5638}"/>
                </a:ext>
              </a:extLst>
            </p:cNvPr>
            <p:cNvSpPr/>
            <p:nvPr/>
          </p:nvSpPr>
          <p:spPr>
            <a:xfrm>
              <a:off x="2312328" y="2586268"/>
              <a:ext cx="27905" cy="36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7AC4FB5-2DB4-4397-8F6F-621613455788}"/>
                </a:ext>
              </a:extLst>
            </p:cNvPr>
            <p:cNvSpPr/>
            <p:nvPr/>
          </p:nvSpPr>
          <p:spPr>
            <a:xfrm>
              <a:off x="2298356" y="3073507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DDEFB68-A7BA-4483-A341-681324DDAF0A}"/>
                </a:ext>
              </a:extLst>
            </p:cNvPr>
            <p:cNvSpPr/>
            <p:nvPr/>
          </p:nvSpPr>
          <p:spPr>
            <a:xfrm>
              <a:off x="2298356" y="4557443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6C4106E-710C-46CD-8F04-6932A1DEF401}"/>
                </a:ext>
              </a:extLst>
            </p:cNvPr>
            <p:cNvSpPr/>
            <p:nvPr/>
          </p:nvSpPr>
          <p:spPr>
            <a:xfrm>
              <a:off x="2298356" y="3815475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B47E49F-906C-4D8B-8FB6-E407DACE5505}"/>
                </a:ext>
              </a:extLst>
            </p:cNvPr>
            <p:cNvSpPr/>
            <p:nvPr/>
          </p:nvSpPr>
          <p:spPr>
            <a:xfrm>
              <a:off x="2409977" y="3629983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185356D-350E-4C1D-B191-C94280053D00}"/>
                </a:ext>
              </a:extLst>
            </p:cNvPr>
            <p:cNvSpPr/>
            <p:nvPr/>
          </p:nvSpPr>
          <p:spPr>
            <a:xfrm>
              <a:off x="2409977" y="4000967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3560B26-FA20-4DA3-BA47-81AA4A12AF03}"/>
                </a:ext>
              </a:extLst>
            </p:cNvPr>
            <p:cNvSpPr/>
            <p:nvPr/>
          </p:nvSpPr>
          <p:spPr>
            <a:xfrm>
              <a:off x="2409977" y="4371951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263E4B6-6283-4130-9089-94FB9AB8AF08}"/>
                </a:ext>
              </a:extLst>
            </p:cNvPr>
            <p:cNvSpPr/>
            <p:nvPr/>
          </p:nvSpPr>
          <p:spPr>
            <a:xfrm>
              <a:off x="2298356" y="4186459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CCECAC92-C1D5-4C18-BF10-C89109A0A35E}"/>
                </a:ext>
              </a:extLst>
            </p:cNvPr>
            <p:cNvSpPr/>
            <p:nvPr/>
          </p:nvSpPr>
          <p:spPr>
            <a:xfrm>
              <a:off x="2409977" y="3258999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71F82EB-695E-45CB-94F5-210E992F1857}"/>
                </a:ext>
              </a:extLst>
            </p:cNvPr>
            <p:cNvSpPr/>
            <p:nvPr/>
          </p:nvSpPr>
          <p:spPr>
            <a:xfrm>
              <a:off x="2298356" y="3444491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0B7708F-6773-47ED-A8F0-A1515744FA76}"/>
                </a:ext>
              </a:extLst>
            </p:cNvPr>
            <p:cNvSpPr/>
            <p:nvPr/>
          </p:nvSpPr>
          <p:spPr>
            <a:xfrm>
              <a:off x="2409977" y="4742937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763CB6C-1B7D-41CB-A08D-1B6A78992D1A}"/>
              </a:ext>
            </a:extLst>
          </p:cNvPr>
          <p:cNvGrpSpPr/>
          <p:nvPr/>
        </p:nvGrpSpPr>
        <p:grpSpPr>
          <a:xfrm>
            <a:off x="3606283" y="2175652"/>
            <a:ext cx="970076" cy="3921732"/>
            <a:chOff x="2987824" y="2451208"/>
            <a:chExt cx="837152" cy="3384360"/>
          </a:xfrm>
        </p:grpSpPr>
        <p:sp>
          <p:nvSpPr>
            <p:cNvPr id="44" name="Diagonal Stripe 43">
              <a:extLst>
                <a:ext uri="{FF2B5EF4-FFF2-40B4-BE49-F238E27FC236}">
                  <a16:creationId xmlns:a16="http://schemas.microsoft.com/office/drawing/2014/main" id="{9C13AC33-1E05-4AAA-A255-D5383A440290}"/>
                </a:ext>
              </a:extLst>
            </p:cNvPr>
            <p:cNvSpPr/>
            <p:nvPr/>
          </p:nvSpPr>
          <p:spPr>
            <a:xfrm rot="19197366">
              <a:off x="3173595" y="5199044"/>
              <a:ext cx="526053" cy="636524"/>
            </a:xfrm>
            <a:prstGeom prst="diagStripe">
              <a:avLst>
                <a:gd name="adj" fmla="val 863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45" name="Rectangle 7">
              <a:extLst>
                <a:ext uri="{FF2B5EF4-FFF2-40B4-BE49-F238E27FC236}">
                  <a16:creationId xmlns:a16="http://schemas.microsoft.com/office/drawing/2014/main" id="{BE925B79-CF25-47EA-9D73-6DA8E9C41050}"/>
                </a:ext>
              </a:extLst>
            </p:cNvPr>
            <p:cNvSpPr/>
            <p:nvPr/>
          </p:nvSpPr>
          <p:spPr>
            <a:xfrm>
              <a:off x="3082400" y="3030550"/>
              <a:ext cx="648000" cy="2016000"/>
            </a:xfrm>
            <a:custGeom>
              <a:avLst/>
              <a:gdLst>
                <a:gd name="connsiteX0" fmla="*/ 0 w 828152"/>
                <a:gd name="connsiteY0" fmla="*/ 0 h 1872208"/>
                <a:gd name="connsiteX1" fmla="*/ 828152 w 828152"/>
                <a:gd name="connsiteY1" fmla="*/ 0 h 1872208"/>
                <a:gd name="connsiteX2" fmla="*/ 828152 w 828152"/>
                <a:gd name="connsiteY2" fmla="*/ 1872208 h 1872208"/>
                <a:gd name="connsiteX3" fmla="*/ 0 w 828152"/>
                <a:gd name="connsiteY3" fmla="*/ 1872208 h 1872208"/>
                <a:gd name="connsiteX4" fmla="*/ 0 w 828152"/>
                <a:gd name="connsiteY4" fmla="*/ 0 h 1872208"/>
                <a:gd name="connsiteX0" fmla="*/ 0 w 828152"/>
                <a:gd name="connsiteY0" fmla="*/ 0 h 1891000"/>
                <a:gd name="connsiteX1" fmla="*/ 828152 w 828152"/>
                <a:gd name="connsiteY1" fmla="*/ 0 h 1891000"/>
                <a:gd name="connsiteX2" fmla="*/ 828152 w 828152"/>
                <a:gd name="connsiteY2" fmla="*/ 1872208 h 1891000"/>
                <a:gd name="connsiteX3" fmla="*/ 0 w 828152"/>
                <a:gd name="connsiteY3" fmla="*/ 1872208 h 1891000"/>
                <a:gd name="connsiteX4" fmla="*/ 0 w 828152"/>
                <a:gd name="connsiteY4" fmla="*/ 0 h 1891000"/>
                <a:gd name="connsiteX0" fmla="*/ 0 w 828152"/>
                <a:gd name="connsiteY0" fmla="*/ 0 h 1907994"/>
                <a:gd name="connsiteX1" fmla="*/ 828152 w 828152"/>
                <a:gd name="connsiteY1" fmla="*/ 0 h 1907994"/>
                <a:gd name="connsiteX2" fmla="*/ 828152 w 828152"/>
                <a:gd name="connsiteY2" fmla="*/ 1872208 h 1907994"/>
                <a:gd name="connsiteX3" fmla="*/ 0 w 828152"/>
                <a:gd name="connsiteY3" fmla="*/ 1872208 h 1907994"/>
                <a:gd name="connsiteX4" fmla="*/ 0 w 828152"/>
                <a:gd name="connsiteY4" fmla="*/ 0 h 1907994"/>
                <a:gd name="connsiteX0" fmla="*/ 0 w 828152"/>
                <a:gd name="connsiteY0" fmla="*/ 0 h 1920103"/>
                <a:gd name="connsiteX1" fmla="*/ 828152 w 828152"/>
                <a:gd name="connsiteY1" fmla="*/ 0 h 1920103"/>
                <a:gd name="connsiteX2" fmla="*/ 828152 w 828152"/>
                <a:gd name="connsiteY2" fmla="*/ 1872208 h 1920103"/>
                <a:gd name="connsiteX3" fmla="*/ 0 w 828152"/>
                <a:gd name="connsiteY3" fmla="*/ 1872208 h 1920103"/>
                <a:gd name="connsiteX4" fmla="*/ 0 w 828152"/>
                <a:gd name="connsiteY4" fmla="*/ 0 h 1920103"/>
                <a:gd name="connsiteX0" fmla="*/ 0 w 828152"/>
                <a:gd name="connsiteY0" fmla="*/ 0 h 1923817"/>
                <a:gd name="connsiteX1" fmla="*/ 828152 w 828152"/>
                <a:gd name="connsiteY1" fmla="*/ 0 h 1923817"/>
                <a:gd name="connsiteX2" fmla="*/ 828152 w 828152"/>
                <a:gd name="connsiteY2" fmla="*/ 1872208 h 1923817"/>
                <a:gd name="connsiteX3" fmla="*/ 0 w 828152"/>
                <a:gd name="connsiteY3" fmla="*/ 1872208 h 1923817"/>
                <a:gd name="connsiteX4" fmla="*/ 0 w 828152"/>
                <a:gd name="connsiteY4" fmla="*/ 0 h 192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8152" h="1923817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6" name="Rounded Rectangle 56">
              <a:extLst>
                <a:ext uri="{FF2B5EF4-FFF2-40B4-BE49-F238E27FC236}">
                  <a16:creationId xmlns:a16="http://schemas.microsoft.com/office/drawing/2014/main" id="{B8B6A898-BB2F-4260-94F5-3DB45E110DC2}"/>
                </a:ext>
              </a:extLst>
            </p:cNvPr>
            <p:cNvSpPr/>
            <p:nvPr/>
          </p:nvSpPr>
          <p:spPr>
            <a:xfrm>
              <a:off x="3057587" y="2451208"/>
              <a:ext cx="697627" cy="1350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F4C4A06B-55BB-4E5C-97FB-115E2263695C}"/>
                </a:ext>
              </a:extLst>
            </p:cNvPr>
            <p:cNvSpPr/>
            <p:nvPr/>
          </p:nvSpPr>
          <p:spPr>
            <a:xfrm>
              <a:off x="3154400" y="2586268"/>
              <a:ext cx="504000" cy="36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4213140-1B06-4DFE-BCA0-FFDBDFEB3FBF}"/>
                </a:ext>
              </a:extLst>
            </p:cNvPr>
            <p:cNvSpPr/>
            <p:nvPr/>
          </p:nvSpPr>
          <p:spPr>
            <a:xfrm>
              <a:off x="3336637" y="5013176"/>
              <a:ext cx="139525" cy="135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9" name="Trapezoid 48">
              <a:extLst>
                <a:ext uri="{FF2B5EF4-FFF2-40B4-BE49-F238E27FC236}">
                  <a16:creationId xmlns:a16="http://schemas.microsoft.com/office/drawing/2014/main" id="{4A74010C-2876-421B-AFE1-C46D271C4717}"/>
                </a:ext>
              </a:extLst>
            </p:cNvPr>
            <p:cNvSpPr/>
            <p:nvPr/>
          </p:nvSpPr>
          <p:spPr>
            <a:xfrm rot="10800000">
              <a:off x="3336638" y="5147221"/>
              <a:ext cx="139525" cy="168826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0" name="Rounded Rectangle 60">
              <a:extLst>
                <a:ext uri="{FF2B5EF4-FFF2-40B4-BE49-F238E27FC236}">
                  <a16:creationId xmlns:a16="http://schemas.microsoft.com/office/drawing/2014/main" id="{05ECF848-F75C-4D93-BAD7-000651378C96}"/>
                </a:ext>
              </a:extLst>
            </p:cNvPr>
            <p:cNvSpPr/>
            <p:nvPr/>
          </p:nvSpPr>
          <p:spPr>
            <a:xfrm>
              <a:off x="2987824" y="2934038"/>
              <a:ext cx="837152" cy="1012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1" name="Rectangle 20">
              <a:extLst>
                <a:ext uri="{FF2B5EF4-FFF2-40B4-BE49-F238E27FC236}">
                  <a16:creationId xmlns:a16="http://schemas.microsoft.com/office/drawing/2014/main" id="{4B80410F-DF4A-4948-9384-34B9BDCEDA40}"/>
                </a:ext>
              </a:extLst>
            </p:cNvPr>
            <p:cNvSpPr/>
            <p:nvPr/>
          </p:nvSpPr>
          <p:spPr>
            <a:xfrm>
              <a:off x="3147106" y="3758540"/>
              <a:ext cx="518588" cy="1145634"/>
            </a:xfrm>
            <a:custGeom>
              <a:avLst/>
              <a:gdLst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  <a:gd name="connsiteX0" fmla="*/ 0 w 669024"/>
                <a:gd name="connsiteY0" fmla="*/ 0 h 1686239"/>
                <a:gd name="connsiteX1" fmla="*/ 669024 w 669024"/>
                <a:gd name="connsiteY1" fmla="*/ 0 h 1686239"/>
                <a:gd name="connsiteX2" fmla="*/ 669024 w 669024"/>
                <a:gd name="connsiteY2" fmla="*/ 1662748 h 1686239"/>
                <a:gd name="connsiteX3" fmla="*/ 0 w 669024"/>
                <a:gd name="connsiteY3" fmla="*/ 1662748 h 1686239"/>
                <a:gd name="connsiteX4" fmla="*/ 0 w 669024"/>
                <a:gd name="connsiteY4" fmla="*/ 0 h 1686239"/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024" h="1662748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2A64623B-1190-4493-ABF9-96EFDF9E73FF}"/>
                </a:ext>
              </a:extLst>
            </p:cNvPr>
            <p:cNvSpPr/>
            <p:nvPr/>
          </p:nvSpPr>
          <p:spPr>
            <a:xfrm>
              <a:off x="3392448" y="2586268"/>
              <a:ext cx="27905" cy="36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A63EDB03-8409-40C6-839C-9BC02CCA1020}"/>
                </a:ext>
              </a:extLst>
            </p:cNvPr>
            <p:cNvSpPr/>
            <p:nvPr/>
          </p:nvSpPr>
          <p:spPr>
            <a:xfrm>
              <a:off x="3378476" y="3078054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ACD94DBB-6239-413A-93CD-7F0E1BCAB6BC}"/>
                </a:ext>
              </a:extLst>
            </p:cNvPr>
            <p:cNvSpPr/>
            <p:nvPr/>
          </p:nvSpPr>
          <p:spPr>
            <a:xfrm>
              <a:off x="3378476" y="4561990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4C56859-BA72-46AF-BBA4-6CA64D39D715}"/>
                </a:ext>
              </a:extLst>
            </p:cNvPr>
            <p:cNvSpPr/>
            <p:nvPr/>
          </p:nvSpPr>
          <p:spPr>
            <a:xfrm>
              <a:off x="3378476" y="3820022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7C80793-D59D-4481-AD84-DC2C036312B7}"/>
                </a:ext>
              </a:extLst>
            </p:cNvPr>
            <p:cNvSpPr/>
            <p:nvPr/>
          </p:nvSpPr>
          <p:spPr>
            <a:xfrm>
              <a:off x="3490097" y="3634530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BA70E53-72D3-4DE5-85BF-D7FDEE2C8F45}"/>
                </a:ext>
              </a:extLst>
            </p:cNvPr>
            <p:cNvSpPr/>
            <p:nvPr/>
          </p:nvSpPr>
          <p:spPr>
            <a:xfrm>
              <a:off x="3490097" y="4005514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A4C854D-747F-48F7-9866-56F03D2685FC}"/>
                </a:ext>
              </a:extLst>
            </p:cNvPr>
            <p:cNvSpPr/>
            <p:nvPr/>
          </p:nvSpPr>
          <p:spPr>
            <a:xfrm>
              <a:off x="3490097" y="4376498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51DBC8B-1CEA-44C4-98AB-524C539D4863}"/>
                </a:ext>
              </a:extLst>
            </p:cNvPr>
            <p:cNvSpPr/>
            <p:nvPr/>
          </p:nvSpPr>
          <p:spPr>
            <a:xfrm>
              <a:off x="3378476" y="4191006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19E5816-DF64-4C51-AF6D-6E8D4103BB40}"/>
                </a:ext>
              </a:extLst>
            </p:cNvPr>
            <p:cNvSpPr/>
            <p:nvPr/>
          </p:nvSpPr>
          <p:spPr>
            <a:xfrm>
              <a:off x="3490097" y="3263546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7A057F19-C9E9-44DB-9413-7E48696154A7}"/>
                </a:ext>
              </a:extLst>
            </p:cNvPr>
            <p:cNvSpPr/>
            <p:nvPr/>
          </p:nvSpPr>
          <p:spPr>
            <a:xfrm>
              <a:off x="3378476" y="3449038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A656C505-692A-477D-90C0-626B9EBC36A3}"/>
                </a:ext>
              </a:extLst>
            </p:cNvPr>
            <p:cNvSpPr/>
            <p:nvPr/>
          </p:nvSpPr>
          <p:spPr>
            <a:xfrm>
              <a:off x="3490097" y="4747484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90F69973-2009-44A8-A373-22BD51D3878B}"/>
              </a:ext>
            </a:extLst>
          </p:cNvPr>
          <p:cNvSpPr txBox="1"/>
          <p:nvPr/>
        </p:nvSpPr>
        <p:spPr>
          <a:xfrm>
            <a:off x="975222" y="1727166"/>
            <a:ext cx="885002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85%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2C24F56-98CE-4658-AC3B-DD1B2EDDB353}"/>
              </a:ext>
            </a:extLst>
          </p:cNvPr>
          <p:cNvSpPr txBox="1"/>
          <p:nvPr/>
        </p:nvSpPr>
        <p:spPr>
          <a:xfrm>
            <a:off x="2301175" y="1727166"/>
            <a:ext cx="893136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35%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5AD522D-78CE-4F09-B82D-C5C303563A69}"/>
              </a:ext>
            </a:extLst>
          </p:cNvPr>
          <p:cNvSpPr txBox="1"/>
          <p:nvPr/>
        </p:nvSpPr>
        <p:spPr>
          <a:xfrm>
            <a:off x="3635263" y="1727166"/>
            <a:ext cx="90127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65%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75185A5-73E3-4436-8F6F-4DAAFBCE4991}"/>
              </a:ext>
            </a:extLst>
          </p:cNvPr>
          <p:cNvGrpSpPr/>
          <p:nvPr/>
        </p:nvGrpSpPr>
        <p:grpSpPr>
          <a:xfrm>
            <a:off x="4943081" y="2175652"/>
            <a:ext cx="970076" cy="3921732"/>
            <a:chOff x="2987824" y="2451208"/>
            <a:chExt cx="837152" cy="3384360"/>
          </a:xfrm>
        </p:grpSpPr>
        <p:sp>
          <p:nvSpPr>
            <p:cNvPr id="67" name="Diagonal Stripe 66">
              <a:extLst>
                <a:ext uri="{FF2B5EF4-FFF2-40B4-BE49-F238E27FC236}">
                  <a16:creationId xmlns:a16="http://schemas.microsoft.com/office/drawing/2014/main" id="{047DF4EB-A43D-40C4-ADDD-A77A9364BB49}"/>
                </a:ext>
              </a:extLst>
            </p:cNvPr>
            <p:cNvSpPr/>
            <p:nvPr/>
          </p:nvSpPr>
          <p:spPr>
            <a:xfrm rot="19197366">
              <a:off x="3173595" y="5199044"/>
              <a:ext cx="526053" cy="636524"/>
            </a:xfrm>
            <a:prstGeom prst="diagStripe">
              <a:avLst>
                <a:gd name="adj" fmla="val 863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8729F349-A0C4-4FCB-A269-8D8F663FD8F6}"/>
                </a:ext>
              </a:extLst>
            </p:cNvPr>
            <p:cNvSpPr/>
            <p:nvPr/>
          </p:nvSpPr>
          <p:spPr>
            <a:xfrm>
              <a:off x="3082400" y="3030550"/>
              <a:ext cx="648000" cy="2016000"/>
            </a:xfrm>
            <a:custGeom>
              <a:avLst/>
              <a:gdLst>
                <a:gd name="connsiteX0" fmla="*/ 0 w 828152"/>
                <a:gd name="connsiteY0" fmla="*/ 0 h 1872208"/>
                <a:gd name="connsiteX1" fmla="*/ 828152 w 828152"/>
                <a:gd name="connsiteY1" fmla="*/ 0 h 1872208"/>
                <a:gd name="connsiteX2" fmla="*/ 828152 w 828152"/>
                <a:gd name="connsiteY2" fmla="*/ 1872208 h 1872208"/>
                <a:gd name="connsiteX3" fmla="*/ 0 w 828152"/>
                <a:gd name="connsiteY3" fmla="*/ 1872208 h 1872208"/>
                <a:gd name="connsiteX4" fmla="*/ 0 w 828152"/>
                <a:gd name="connsiteY4" fmla="*/ 0 h 1872208"/>
                <a:gd name="connsiteX0" fmla="*/ 0 w 828152"/>
                <a:gd name="connsiteY0" fmla="*/ 0 h 1891000"/>
                <a:gd name="connsiteX1" fmla="*/ 828152 w 828152"/>
                <a:gd name="connsiteY1" fmla="*/ 0 h 1891000"/>
                <a:gd name="connsiteX2" fmla="*/ 828152 w 828152"/>
                <a:gd name="connsiteY2" fmla="*/ 1872208 h 1891000"/>
                <a:gd name="connsiteX3" fmla="*/ 0 w 828152"/>
                <a:gd name="connsiteY3" fmla="*/ 1872208 h 1891000"/>
                <a:gd name="connsiteX4" fmla="*/ 0 w 828152"/>
                <a:gd name="connsiteY4" fmla="*/ 0 h 1891000"/>
                <a:gd name="connsiteX0" fmla="*/ 0 w 828152"/>
                <a:gd name="connsiteY0" fmla="*/ 0 h 1907994"/>
                <a:gd name="connsiteX1" fmla="*/ 828152 w 828152"/>
                <a:gd name="connsiteY1" fmla="*/ 0 h 1907994"/>
                <a:gd name="connsiteX2" fmla="*/ 828152 w 828152"/>
                <a:gd name="connsiteY2" fmla="*/ 1872208 h 1907994"/>
                <a:gd name="connsiteX3" fmla="*/ 0 w 828152"/>
                <a:gd name="connsiteY3" fmla="*/ 1872208 h 1907994"/>
                <a:gd name="connsiteX4" fmla="*/ 0 w 828152"/>
                <a:gd name="connsiteY4" fmla="*/ 0 h 1907994"/>
                <a:gd name="connsiteX0" fmla="*/ 0 w 828152"/>
                <a:gd name="connsiteY0" fmla="*/ 0 h 1920103"/>
                <a:gd name="connsiteX1" fmla="*/ 828152 w 828152"/>
                <a:gd name="connsiteY1" fmla="*/ 0 h 1920103"/>
                <a:gd name="connsiteX2" fmla="*/ 828152 w 828152"/>
                <a:gd name="connsiteY2" fmla="*/ 1872208 h 1920103"/>
                <a:gd name="connsiteX3" fmla="*/ 0 w 828152"/>
                <a:gd name="connsiteY3" fmla="*/ 1872208 h 1920103"/>
                <a:gd name="connsiteX4" fmla="*/ 0 w 828152"/>
                <a:gd name="connsiteY4" fmla="*/ 0 h 1920103"/>
                <a:gd name="connsiteX0" fmla="*/ 0 w 828152"/>
                <a:gd name="connsiteY0" fmla="*/ 0 h 1923817"/>
                <a:gd name="connsiteX1" fmla="*/ 828152 w 828152"/>
                <a:gd name="connsiteY1" fmla="*/ 0 h 1923817"/>
                <a:gd name="connsiteX2" fmla="*/ 828152 w 828152"/>
                <a:gd name="connsiteY2" fmla="*/ 1872208 h 1923817"/>
                <a:gd name="connsiteX3" fmla="*/ 0 w 828152"/>
                <a:gd name="connsiteY3" fmla="*/ 1872208 h 1923817"/>
                <a:gd name="connsiteX4" fmla="*/ 0 w 828152"/>
                <a:gd name="connsiteY4" fmla="*/ 0 h 192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8152" h="1923817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9" name="Rounded Rectangle 93">
              <a:extLst>
                <a:ext uri="{FF2B5EF4-FFF2-40B4-BE49-F238E27FC236}">
                  <a16:creationId xmlns:a16="http://schemas.microsoft.com/office/drawing/2014/main" id="{BF96E97D-BA3A-4486-BBEB-B3C53DD7F819}"/>
                </a:ext>
              </a:extLst>
            </p:cNvPr>
            <p:cNvSpPr/>
            <p:nvPr/>
          </p:nvSpPr>
          <p:spPr>
            <a:xfrm>
              <a:off x="3057587" y="2451208"/>
              <a:ext cx="697627" cy="1350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459D17B1-2DA5-4C66-B971-6425B4F9EF08}"/>
                </a:ext>
              </a:extLst>
            </p:cNvPr>
            <p:cNvSpPr/>
            <p:nvPr/>
          </p:nvSpPr>
          <p:spPr>
            <a:xfrm>
              <a:off x="3154400" y="2586268"/>
              <a:ext cx="504000" cy="36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0F13443-B58B-46D1-BA87-1EC45F9D98BF}"/>
                </a:ext>
              </a:extLst>
            </p:cNvPr>
            <p:cNvSpPr/>
            <p:nvPr/>
          </p:nvSpPr>
          <p:spPr>
            <a:xfrm>
              <a:off x="3336637" y="5013176"/>
              <a:ext cx="139525" cy="135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2" name="Trapezoid 71">
              <a:extLst>
                <a:ext uri="{FF2B5EF4-FFF2-40B4-BE49-F238E27FC236}">
                  <a16:creationId xmlns:a16="http://schemas.microsoft.com/office/drawing/2014/main" id="{121024EE-00D3-4170-8A38-B2203EEB3A2C}"/>
                </a:ext>
              </a:extLst>
            </p:cNvPr>
            <p:cNvSpPr/>
            <p:nvPr/>
          </p:nvSpPr>
          <p:spPr>
            <a:xfrm rot="10800000">
              <a:off x="3336638" y="5147221"/>
              <a:ext cx="139525" cy="168826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3" name="Rounded Rectangle 97">
              <a:extLst>
                <a:ext uri="{FF2B5EF4-FFF2-40B4-BE49-F238E27FC236}">
                  <a16:creationId xmlns:a16="http://schemas.microsoft.com/office/drawing/2014/main" id="{4EC9D528-E4FB-4095-8017-CA4C9D2C82AA}"/>
                </a:ext>
              </a:extLst>
            </p:cNvPr>
            <p:cNvSpPr/>
            <p:nvPr/>
          </p:nvSpPr>
          <p:spPr>
            <a:xfrm>
              <a:off x="2987824" y="2934038"/>
              <a:ext cx="837152" cy="1012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4" name="Rectangle 20">
              <a:extLst>
                <a:ext uri="{FF2B5EF4-FFF2-40B4-BE49-F238E27FC236}">
                  <a16:creationId xmlns:a16="http://schemas.microsoft.com/office/drawing/2014/main" id="{BCAD1EDF-81D2-4C8A-922B-ECBAAD9EEED1}"/>
                </a:ext>
              </a:extLst>
            </p:cNvPr>
            <p:cNvSpPr/>
            <p:nvPr/>
          </p:nvSpPr>
          <p:spPr>
            <a:xfrm>
              <a:off x="3147106" y="4125688"/>
              <a:ext cx="518588" cy="778486"/>
            </a:xfrm>
            <a:custGeom>
              <a:avLst/>
              <a:gdLst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  <a:gd name="connsiteX0" fmla="*/ 0 w 669024"/>
                <a:gd name="connsiteY0" fmla="*/ 0 h 1686239"/>
                <a:gd name="connsiteX1" fmla="*/ 669024 w 669024"/>
                <a:gd name="connsiteY1" fmla="*/ 0 h 1686239"/>
                <a:gd name="connsiteX2" fmla="*/ 669024 w 669024"/>
                <a:gd name="connsiteY2" fmla="*/ 1662748 h 1686239"/>
                <a:gd name="connsiteX3" fmla="*/ 0 w 669024"/>
                <a:gd name="connsiteY3" fmla="*/ 1662748 h 1686239"/>
                <a:gd name="connsiteX4" fmla="*/ 0 w 669024"/>
                <a:gd name="connsiteY4" fmla="*/ 0 h 1686239"/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024" h="1662748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E462C9AD-06DF-449A-B21D-2E906CEBFE9C}"/>
                </a:ext>
              </a:extLst>
            </p:cNvPr>
            <p:cNvSpPr/>
            <p:nvPr/>
          </p:nvSpPr>
          <p:spPr>
            <a:xfrm>
              <a:off x="3392448" y="2586268"/>
              <a:ext cx="27905" cy="36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59C935BA-E3D7-407C-B334-9184BCD022EA}"/>
                </a:ext>
              </a:extLst>
            </p:cNvPr>
            <p:cNvSpPr/>
            <p:nvPr/>
          </p:nvSpPr>
          <p:spPr>
            <a:xfrm>
              <a:off x="3378476" y="3078054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9E126557-5055-4F4A-B1B3-AFAE0C6E4881}"/>
                </a:ext>
              </a:extLst>
            </p:cNvPr>
            <p:cNvSpPr/>
            <p:nvPr/>
          </p:nvSpPr>
          <p:spPr>
            <a:xfrm>
              <a:off x="3378476" y="4561990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B768B0D-85BB-4595-A849-DF6AB4DF4C90}"/>
                </a:ext>
              </a:extLst>
            </p:cNvPr>
            <p:cNvSpPr/>
            <p:nvPr/>
          </p:nvSpPr>
          <p:spPr>
            <a:xfrm>
              <a:off x="3378476" y="3820022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C017E2D8-0371-4E02-BAA4-46A5D9D97460}"/>
                </a:ext>
              </a:extLst>
            </p:cNvPr>
            <p:cNvSpPr/>
            <p:nvPr/>
          </p:nvSpPr>
          <p:spPr>
            <a:xfrm>
              <a:off x="3490097" y="3634530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D0884742-AA90-42AE-8264-723FB755C481}"/>
                </a:ext>
              </a:extLst>
            </p:cNvPr>
            <p:cNvSpPr/>
            <p:nvPr/>
          </p:nvSpPr>
          <p:spPr>
            <a:xfrm>
              <a:off x="3490097" y="4005514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716A04F7-D7E4-4528-B0D0-0B5FECA724BA}"/>
                </a:ext>
              </a:extLst>
            </p:cNvPr>
            <p:cNvSpPr/>
            <p:nvPr/>
          </p:nvSpPr>
          <p:spPr>
            <a:xfrm>
              <a:off x="3490097" y="4376498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04FA7619-5728-48DC-9CFC-C3885E3B09D7}"/>
                </a:ext>
              </a:extLst>
            </p:cNvPr>
            <p:cNvSpPr/>
            <p:nvPr/>
          </p:nvSpPr>
          <p:spPr>
            <a:xfrm>
              <a:off x="3378476" y="4191006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83A405FD-E41D-450E-AD9C-91899E395F37}"/>
                </a:ext>
              </a:extLst>
            </p:cNvPr>
            <p:cNvSpPr/>
            <p:nvPr/>
          </p:nvSpPr>
          <p:spPr>
            <a:xfrm>
              <a:off x="3490097" y="3263546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1E1D72FD-D49C-48D1-A066-78CC641967E5}"/>
                </a:ext>
              </a:extLst>
            </p:cNvPr>
            <p:cNvSpPr/>
            <p:nvPr/>
          </p:nvSpPr>
          <p:spPr>
            <a:xfrm>
              <a:off x="3378476" y="3449038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2C80CCE7-E32B-4E76-B0CB-EBF9572ED048}"/>
                </a:ext>
              </a:extLst>
            </p:cNvPr>
            <p:cNvSpPr/>
            <p:nvPr/>
          </p:nvSpPr>
          <p:spPr>
            <a:xfrm>
              <a:off x="3490097" y="4747484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06ADC840-A773-42FB-804E-FF9292DD8B93}"/>
              </a:ext>
            </a:extLst>
          </p:cNvPr>
          <p:cNvSpPr txBox="1"/>
          <p:nvPr/>
        </p:nvSpPr>
        <p:spPr>
          <a:xfrm>
            <a:off x="4977485" y="1727166"/>
            <a:ext cx="90127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45%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8DD37DA-438F-43A3-80A4-DA04786AC6F5}"/>
              </a:ext>
            </a:extLst>
          </p:cNvPr>
          <p:cNvGrpSpPr/>
          <p:nvPr/>
        </p:nvGrpSpPr>
        <p:grpSpPr>
          <a:xfrm>
            <a:off x="6556098" y="2879937"/>
            <a:ext cx="4733229" cy="742063"/>
            <a:chOff x="575693" y="4067337"/>
            <a:chExt cx="1625933" cy="867949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BF7C7AE-6D38-47C8-9683-3571E35D6D97}"/>
                </a:ext>
              </a:extLst>
            </p:cNvPr>
            <p:cNvSpPr txBox="1"/>
            <p:nvPr/>
          </p:nvSpPr>
          <p:spPr>
            <a:xfrm>
              <a:off x="578400" y="4395302"/>
              <a:ext cx="1623226" cy="539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AE84A964-78E7-4132-B797-41FD98E33D0E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323990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DDD19AB3-1BC3-4826-A818-063D12DEBCE8}"/>
              </a:ext>
            </a:extLst>
          </p:cNvPr>
          <p:cNvGrpSpPr/>
          <p:nvPr/>
        </p:nvGrpSpPr>
        <p:grpSpPr>
          <a:xfrm>
            <a:off x="6556098" y="3702851"/>
            <a:ext cx="4733229" cy="742063"/>
            <a:chOff x="575693" y="4067337"/>
            <a:chExt cx="1625933" cy="867949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69A9378-0DFB-40FF-8BA7-3C57FD92300E}"/>
                </a:ext>
              </a:extLst>
            </p:cNvPr>
            <p:cNvSpPr txBox="1"/>
            <p:nvPr/>
          </p:nvSpPr>
          <p:spPr>
            <a:xfrm>
              <a:off x="578400" y="4395302"/>
              <a:ext cx="1623226" cy="539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1AF66F45-00DD-4714-8656-2230FB288791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323990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EA587AC3-AF9A-48AF-92EC-ACFE7110F4FA}"/>
              </a:ext>
            </a:extLst>
          </p:cNvPr>
          <p:cNvGrpSpPr/>
          <p:nvPr/>
        </p:nvGrpSpPr>
        <p:grpSpPr>
          <a:xfrm>
            <a:off x="6556098" y="4525763"/>
            <a:ext cx="4733229" cy="742063"/>
            <a:chOff x="575693" y="4067337"/>
            <a:chExt cx="1625933" cy="867949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CAA3CA3D-D4AC-4E49-B43C-E6A31A8F32FF}"/>
                </a:ext>
              </a:extLst>
            </p:cNvPr>
            <p:cNvSpPr txBox="1"/>
            <p:nvPr/>
          </p:nvSpPr>
          <p:spPr>
            <a:xfrm>
              <a:off x="578400" y="4395302"/>
              <a:ext cx="1623226" cy="539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85E9E1A-59DC-4325-ADA9-FDBB754CA666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323990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86ADE8D0-B133-440A-BF3A-77B6D8BADFEF}"/>
              </a:ext>
            </a:extLst>
          </p:cNvPr>
          <p:cNvGrpSpPr/>
          <p:nvPr/>
        </p:nvGrpSpPr>
        <p:grpSpPr>
          <a:xfrm>
            <a:off x="6556098" y="5348675"/>
            <a:ext cx="4733229" cy="742063"/>
            <a:chOff x="575693" y="4067337"/>
            <a:chExt cx="1625933" cy="867949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835BD4F-939E-4904-8258-0D77D3DD87E9}"/>
                </a:ext>
              </a:extLst>
            </p:cNvPr>
            <p:cNvSpPr txBox="1"/>
            <p:nvPr/>
          </p:nvSpPr>
          <p:spPr>
            <a:xfrm>
              <a:off x="578400" y="4395302"/>
              <a:ext cx="1623226" cy="539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4CAD95A5-B3C2-42BE-A7F4-BA09842D738C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323990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A5E76AF0-7264-460F-9952-F59C0539AF49}"/>
              </a:ext>
            </a:extLst>
          </p:cNvPr>
          <p:cNvSpPr txBox="1"/>
          <p:nvPr/>
        </p:nvSpPr>
        <p:spPr>
          <a:xfrm>
            <a:off x="6556098" y="1800789"/>
            <a:ext cx="4838734" cy="1015663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change colors, photos and Text.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1F500D4-556C-4812-ADDF-61878C172B45}"/>
              </a:ext>
            </a:extLst>
          </p:cNvPr>
          <p:cNvGrpSpPr/>
          <p:nvPr/>
        </p:nvGrpSpPr>
        <p:grpSpPr>
          <a:xfrm>
            <a:off x="1705372" y="3254279"/>
            <a:ext cx="7392282" cy="1421768"/>
            <a:chOff x="-713978" y="3320954"/>
            <a:chExt cx="7392282" cy="1421768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27A98167-C388-447D-9BA3-26795506A645}"/>
                </a:ext>
              </a:extLst>
            </p:cNvPr>
            <p:cNvCxnSpPr/>
            <p:nvPr/>
          </p:nvCxnSpPr>
          <p:spPr>
            <a:xfrm>
              <a:off x="6221104" y="3320954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139806E-280A-4B7E-8257-28710728D770}"/>
                </a:ext>
              </a:extLst>
            </p:cNvPr>
            <p:cNvCxnSpPr/>
            <p:nvPr/>
          </p:nvCxnSpPr>
          <p:spPr>
            <a:xfrm>
              <a:off x="3447070" y="3320954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421C5AE6-6BEC-4AC5-9783-0AE1A72E2A68}"/>
                </a:ext>
              </a:extLst>
            </p:cNvPr>
            <p:cNvCxnSpPr/>
            <p:nvPr/>
          </p:nvCxnSpPr>
          <p:spPr>
            <a:xfrm>
              <a:off x="673038" y="3320954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00919DB-B50B-42DE-BA73-F11875035E3E}"/>
                </a:ext>
              </a:extLst>
            </p:cNvPr>
            <p:cNvCxnSpPr/>
            <p:nvPr/>
          </p:nvCxnSpPr>
          <p:spPr>
            <a:xfrm flipV="1">
              <a:off x="4834086" y="4285522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296B7F7-1312-460D-9746-9B708CEB9D77}"/>
                </a:ext>
              </a:extLst>
            </p:cNvPr>
            <p:cNvCxnSpPr/>
            <p:nvPr/>
          </p:nvCxnSpPr>
          <p:spPr>
            <a:xfrm flipV="1">
              <a:off x="2060054" y="4285522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55">
              <a:extLst>
                <a:ext uri="{FF2B5EF4-FFF2-40B4-BE49-F238E27FC236}">
                  <a16:creationId xmlns:a16="http://schemas.microsoft.com/office/drawing/2014/main" id="{BAAF7643-641E-45C7-BE26-A528E5FAEDA9}"/>
                </a:ext>
              </a:extLst>
            </p:cNvPr>
            <p:cNvCxnSpPr/>
            <p:nvPr/>
          </p:nvCxnSpPr>
          <p:spPr>
            <a:xfrm flipV="1">
              <a:off x="-713978" y="4285522"/>
              <a:ext cx="457200" cy="457200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CD5E62-046B-42AA-A6B5-2BFA90511285}"/>
              </a:ext>
            </a:extLst>
          </p:cNvPr>
          <p:cNvGrpSpPr/>
          <p:nvPr/>
        </p:nvGrpSpPr>
        <p:grpSpPr>
          <a:xfrm>
            <a:off x="1210468" y="3711480"/>
            <a:ext cx="8661202" cy="514942"/>
            <a:chOff x="-373747" y="3778154"/>
            <a:chExt cx="7826067" cy="514942"/>
          </a:xfrm>
        </p:grpSpPr>
        <p:sp>
          <p:nvSpPr>
            <p:cNvPr id="11" name="Chevron 2">
              <a:extLst>
                <a:ext uri="{FF2B5EF4-FFF2-40B4-BE49-F238E27FC236}">
                  <a16:creationId xmlns:a16="http://schemas.microsoft.com/office/drawing/2014/main" id="{5793CB0A-8C7A-4588-909E-92B12563F00D}"/>
                </a:ext>
              </a:extLst>
            </p:cNvPr>
            <p:cNvSpPr/>
            <p:nvPr/>
          </p:nvSpPr>
          <p:spPr>
            <a:xfrm>
              <a:off x="933736" y="3778154"/>
              <a:ext cx="1434480" cy="514942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2" name="Chevron 37">
              <a:extLst>
                <a:ext uri="{FF2B5EF4-FFF2-40B4-BE49-F238E27FC236}">
                  <a16:creationId xmlns:a16="http://schemas.microsoft.com/office/drawing/2014/main" id="{0F90E9C3-F1D4-4A55-BEF8-491B5A657FAD}"/>
                </a:ext>
              </a:extLst>
            </p:cNvPr>
            <p:cNvSpPr/>
            <p:nvPr/>
          </p:nvSpPr>
          <p:spPr>
            <a:xfrm>
              <a:off x="2204762" y="3778154"/>
              <a:ext cx="1434480" cy="514942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3" name="Chevron 38">
              <a:extLst>
                <a:ext uri="{FF2B5EF4-FFF2-40B4-BE49-F238E27FC236}">
                  <a16:creationId xmlns:a16="http://schemas.microsoft.com/office/drawing/2014/main" id="{E4F461D3-8D51-42E3-B004-9E6B010A24ED}"/>
                </a:ext>
              </a:extLst>
            </p:cNvPr>
            <p:cNvSpPr/>
            <p:nvPr/>
          </p:nvSpPr>
          <p:spPr>
            <a:xfrm>
              <a:off x="3475788" y="3778154"/>
              <a:ext cx="1434480" cy="514942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4" name="Chevron 39">
              <a:extLst>
                <a:ext uri="{FF2B5EF4-FFF2-40B4-BE49-F238E27FC236}">
                  <a16:creationId xmlns:a16="http://schemas.microsoft.com/office/drawing/2014/main" id="{B41AE73E-FD2C-4BA9-B119-103A112B6EF8}"/>
                </a:ext>
              </a:extLst>
            </p:cNvPr>
            <p:cNvSpPr/>
            <p:nvPr/>
          </p:nvSpPr>
          <p:spPr>
            <a:xfrm>
              <a:off x="4746814" y="3778154"/>
              <a:ext cx="1434480" cy="514942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5" name="Chevron 40">
              <a:extLst>
                <a:ext uri="{FF2B5EF4-FFF2-40B4-BE49-F238E27FC236}">
                  <a16:creationId xmlns:a16="http://schemas.microsoft.com/office/drawing/2014/main" id="{94822951-F080-4AE6-A010-54ABA6C23176}"/>
                </a:ext>
              </a:extLst>
            </p:cNvPr>
            <p:cNvSpPr/>
            <p:nvPr/>
          </p:nvSpPr>
          <p:spPr>
            <a:xfrm>
              <a:off x="6017840" y="3778154"/>
              <a:ext cx="1434480" cy="514942"/>
            </a:xfrm>
            <a:prstGeom prst="chevron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6" name="Chevron 2">
              <a:extLst>
                <a:ext uri="{FF2B5EF4-FFF2-40B4-BE49-F238E27FC236}">
                  <a16:creationId xmlns:a16="http://schemas.microsoft.com/office/drawing/2014/main" id="{68FC6170-D2BD-4FF9-8603-D01548C8EBCF}"/>
                </a:ext>
              </a:extLst>
            </p:cNvPr>
            <p:cNvSpPr/>
            <p:nvPr/>
          </p:nvSpPr>
          <p:spPr>
            <a:xfrm>
              <a:off x="-373747" y="3778154"/>
              <a:ext cx="1434480" cy="514942"/>
            </a:xfrm>
            <a:prstGeom prst="chevron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323A5B2-F908-43DB-AAC8-ECC8A5183F30}"/>
              </a:ext>
            </a:extLst>
          </p:cNvPr>
          <p:cNvGrpSpPr/>
          <p:nvPr/>
        </p:nvGrpSpPr>
        <p:grpSpPr>
          <a:xfrm>
            <a:off x="2154270" y="2143804"/>
            <a:ext cx="1836018" cy="1078798"/>
            <a:chOff x="7026501" y="4509120"/>
            <a:chExt cx="1499710" cy="107879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4E84493-0916-4C13-A782-8ACF794F43A6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B474925-43FD-4027-B36C-671B26785DCA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21AB6E7-A9D3-4332-B4DA-0E63EFC13810}"/>
              </a:ext>
            </a:extLst>
          </p:cNvPr>
          <p:cNvGrpSpPr/>
          <p:nvPr/>
        </p:nvGrpSpPr>
        <p:grpSpPr>
          <a:xfrm>
            <a:off x="4938358" y="2143804"/>
            <a:ext cx="1836018" cy="1078798"/>
            <a:chOff x="7026501" y="4509120"/>
            <a:chExt cx="1499710" cy="1078798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5E09AC-66AB-41FB-A5BB-777DDFEB8E0A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5723D8D-17BF-4977-B9FD-F4573102BBA4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9D1CFB4-DD7D-4D25-AED3-57E70F7F02E1}"/>
              </a:ext>
            </a:extLst>
          </p:cNvPr>
          <p:cNvGrpSpPr/>
          <p:nvPr/>
        </p:nvGrpSpPr>
        <p:grpSpPr>
          <a:xfrm>
            <a:off x="7722446" y="2143804"/>
            <a:ext cx="1836018" cy="1078798"/>
            <a:chOff x="7026501" y="4509120"/>
            <a:chExt cx="1499710" cy="107879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D06EFC2-5857-41FE-911B-84B29138D258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D9C98F8-1CF3-4018-AD70-255844B94BB1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8258D4F-F709-4194-A951-EDAD0A720F8F}"/>
              </a:ext>
            </a:extLst>
          </p:cNvPr>
          <p:cNvGrpSpPr/>
          <p:nvPr/>
        </p:nvGrpSpPr>
        <p:grpSpPr>
          <a:xfrm>
            <a:off x="3546314" y="4782903"/>
            <a:ext cx="1836018" cy="1078798"/>
            <a:chOff x="7026501" y="4509120"/>
            <a:chExt cx="1499710" cy="107879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D6B570C-A207-416F-A0F5-895813F34051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99F6C5D-A092-44F8-9935-16C8DDFAF5C9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0DAFBA9-1733-49E7-B793-C8684DB0A7B9}"/>
              </a:ext>
            </a:extLst>
          </p:cNvPr>
          <p:cNvGrpSpPr/>
          <p:nvPr/>
        </p:nvGrpSpPr>
        <p:grpSpPr>
          <a:xfrm>
            <a:off x="6330402" y="4782903"/>
            <a:ext cx="1836018" cy="1078798"/>
            <a:chOff x="7026501" y="4509120"/>
            <a:chExt cx="1499710" cy="107879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CD5DF72-CB04-4051-9BDA-AA21636018F0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734D87B-E79F-40CD-88A9-278D1B7BFD5D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9F79C69E-631D-4AAC-8784-77C28CB339A0}"/>
              </a:ext>
            </a:extLst>
          </p:cNvPr>
          <p:cNvSpPr txBox="1"/>
          <p:nvPr/>
        </p:nvSpPr>
        <p:spPr>
          <a:xfrm>
            <a:off x="2905287" y="3840804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BB7F6EC-EB56-4B3F-B8D7-30C5ED40E7DD}"/>
              </a:ext>
            </a:extLst>
          </p:cNvPr>
          <p:cNvSpPr txBox="1"/>
          <p:nvPr/>
        </p:nvSpPr>
        <p:spPr>
          <a:xfrm>
            <a:off x="4322094" y="3840804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47D3F30-39F4-44F8-9048-1B97F1033835}"/>
              </a:ext>
            </a:extLst>
          </p:cNvPr>
          <p:cNvSpPr txBox="1"/>
          <p:nvPr/>
        </p:nvSpPr>
        <p:spPr>
          <a:xfrm>
            <a:off x="5738901" y="3840804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1536104-F08C-49C5-B08D-A5A8EB37EBCC}"/>
              </a:ext>
            </a:extLst>
          </p:cNvPr>
          <p:cNvSpPr txBox="1"/>
          <p:nvPr/>
        </p:nvSpPr>
        <p:spPr>
          <a:xfrm>
            <a:off x="7155708" y="3840804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668874C-2E4B-427A-B749-E41049DDA2C1}"/>
              </a:ext>
            </a:extLst>
          </p:cNvPr>
          <p:cNvSpPr txBox="1"/>
          <p:nvPr/>
        </p:nvSpPr>
        <p:spPr>
          <a:xfrm>
            <a:off x="8572514" y="3840804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3375E9A-A8C3-40A4-9E3D-3CB4BB3DD3EB}"/>
              </a:ext>
            </a:extLst>
          </p:cNvPr>
          <p:cNvSpPr txBox="1"/>
          <p:nvPr/>
        </p:nvSpPr>
        <p:spPr>
          <a:xfrm>
            <a:off x="1488480" y="3840804"/>
            <a:ext cx="12036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8" name="Group 71">
            <a:extLst>
              <a:ext uri="{FF2B5EF4-FFF2-40B4-BE49-F238E27FC236}">
                <a16:creationId xmlns:a16="http://schemas.microsoft.com/office/drawing/2014/main" id="{93F91B36-A56D-4541-8689-C3C53A9D6EE2}"/>
              </a:ext>
            </a:extLst>
          </p:cNvPr>
          <p:cNvGrpSpPr/>
          <p:nvPr/>
        </p:nvGrpSpPr>
        <p:grpSpPr>
          <a:xfrm>
            <a:off x="762226" y="4792935"/>
            <a:ext cx="1836018" cy="1078798"/>
            <a:chOff x="7026501" y="4509120"/>
            <a:chExt cx="1499710" cy="1078798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96D57A8-9776-497C-A7ED-3B4C286F51CF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05DCC5D-3E80-4E7B-AC7D-DD6703A70A5D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1" name="Graphic 101">
            <a:extLst>
              <a:ext uri="{FF2B5EF4-FFF2-40B4-BE49-F238E27FC236}">
                <a16:creationId xmlns:a16="http://schemas.microsoft.com/office/drawing/2014/main" id="{44550A57-8FF1-4EA1-8027-3F1C3E21EABF}"/>
              </a:ext>
            </a:extLst>
          </p:cNvPr>
          <p:cNvGrpSpPr/>
          <p:nvPr/>
        </p:nvGrpSpPr>
        <p:grpSpPr>
          <a:xfrm>
            <a:off x="10082847" y="3107274"/>
            <a:ext cx="1576236" cy="1568773"/>
            <a:chOff x="6590183" y="440651"/>
            <a:chExt cx="3299274" cy="3283656"/>
          </a:xfrm>
          <a:solidFill>
            <a:schemeClr val="accent1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C4BD568-8BF6-4A87-ABB7-0AD3E3165A3E}"/>
                </a:ext>
              </a:extLst>
            </p:cNvPr>
            <p:cNvSpPr/>
            <p:nvPr/>
          </p:nvSpPr>
          <p:spPr>
            <a:xfrm>
              <a:off x="6749875" y="2381170"/>
              <a:ext cx="2977545" cy="1342745"/>
            </a:xfrm>
            <a:custGeom>
              <a:avLst/>
              <a:gdLst>
                <a:gd name="connsiteX0" fmla="*/ 739506 w 2977545"/>
                <a:gd name="connsiteY0" fmla="*/ 1342746 h 1342745"/>
                <a:gd name="connsiteX1" fmla="*/ 632133 w 2977545"/>
                <a:gd name="connsiteY1" fmla="*/ 1279494 h 1342745"/>
                <a:gd name="connsiteX2" fmla="*/ 6638 w 2977545"/>
                <a:gd name="connsiteY2" fmla="*/ 918331 h 1342745"/>
                <a:gd name="connsiteX3" fmla="*/ 0 w 2977545"/>
                <a:gd name="connsiteY3" fmla="*/ 911693 h 1342745"/>
                <a:gd name="connsiteX4" fmla="*/ 75356 w 2977545"/>
                <a:gd name="connsiteY4" fmla="*/ 930825 h 1342745"/>
                <a:gd name="connsiteX5" fmla="*/ 671568 w 2977545"/>
                <a:gd name="connsiteY5" fmla="*/ 1087004 h 1342745"/>
                <a:gd name="connsiteX6" fmla="*/ 691481 w 2977545"/>
                <a:gd name="connsiteY6" fmla="*/ 1082708 h 1342745"/>
                <a:gd name="connsiteX7" fmla="*/ 1247477 w 2977545"/>
                <a:gd name="connsiteY7" fmla="*/ 670006 h 1342745"/>
                <a:gd name="connsiteX8" fmla="*/ 1256067 w 2977545"/>
                <a:gd name="connsiteY8" fmla="*/ 648532 h 1342745"/>
                <a:gd name="connsiteX9" fmla="*/ 1231469 w 2977545"/>
                <a:gd name="connsiteY9" fmla="*/ 452137 h 1342745"/>
                <a:gd name="connsiteX10" fmla="*/ 1204137 w 2977545"/>
                <a:gd name="connsiteY10" fmla="*/ 232706 h 1342745"/>
                <a:gd name="connsiteX11" fmla="*/ 1186177 w 2977545"/>
                <a:gd name="connsiteY11" fmla="*/ 85898 h 1342745"/>
                <a:gd name="connsiteX12" fmla="*/ 1191643 w 2977545"/>
                <a:gd name="connsiteY12" fmla="*/ 76137 h 1342745"/>
                <a:gd name="connsiteX13" fmla="*/ 1323224 w 2977545"/>
                <a:gd name="connsiteY13" fmla="*/ 0 h 1342745"/>
                <a:gd name="connsiteX14" fmla="*/ 1487602 w 2977545"/>
                <a:gd name="connsiteY14" fmla="*/ 284245 h 1342745"/>
                <a:gd name="connsiteX15" fmla="*/ 1651980 w 2977545"/>
                <a:gd name="connsiteY15" fmla="*/ 0 h 1342745"/>
                <a:gd name="connsiteX16" fmla="*/ 1783951 w 2977545"/>
                <a:gd name="connsiteY16" fmla="*/ 76527 h 1342745"/>
                <a:gd name="connsiteX17" fmla="*/ 1789027 w 2977545"/>
                <a:gd name="connsiteY17" fmla="*/ 87460 h 1342745"/>
                <a:gd name="connsiteX18" fmla="*/ 1743735 w 2977545"/>
                <a:gd name="connsiteY18" fmla="*/ 457603 h 1342745"/>
                <a:gd name="connsiteX19" fmla="*/ 1718746 w 2977545"/>
                <a:gd name="connsiteY19" fmla="*/ 652827 h 1342745"/>
                <a:gd name="connsiteX20" fmla="*/ 1726555 w 2977545"/>
                <a:gd name="connsiteY20" fmla="*/ 668445 h 1342745"/>
                <a:gd name="connsiteX21" fmla="*/ 2047893 w 2977545"/>
                <a:gd name="connsiteY21" fmla="*/ 907007 h 1342745"/>
                <a:gd name="connsiteX22" fmla="*/ 2283332 w 2977545"/>
                <a:gd name="connsiteY22" fmla="*/ 1081928 h 1342745"/>
                <a:gd name="connsiteX23" fmla="*/ 2305588 w 2977545"/>
                <a:gd name="connsiteY23" fmla="*/ 1086223 h 1342745"/>
                <a:gd name="connsiteX24" fmla="*/ 2970128 w 2977545"/>
                <a:gd name="connsiteY24" fmla="*/ 912474 h 1342745"/>
                <a:gd name="connsiteX25" fmla="*/ 2977546 w 2977545"/>
                <a:gd name="connsiteY25" fmla="*/ 911693 h 1342745"/>
                <a:gd name="connsiteX26" fmla="*/ 2969737 w 2977545"/>
                <a:gd name="connsiteY26" fmla="*/ 917550 h 1342745"/>
                <a:gd name="connsiteX27" fmla="*/ 2245068 w 2977545"/>
                <a:gd name="connsiteY27" fmla="*/ 1335718 h 1342745"/>
                <a:gd name="connsiteX28" fmla="*/ 2235698 w 2977545"/>
                <a:gd name="connsiteY28" fmla="*/ 1342355 h 1342745"/>
                <a:gd name="connsiteX29" fmla="*/ 2230622 w 2977545"/>
                <a:gd name="connsiteY29" fmla="*/ 1342355 h 1342745"/>
                <a:gd name="connsiteX30" fmla="*/ 2221642 w 2977545"/>
                <a:gd name="connsiteY30" fmla="*/ 1336108 h 1342745"/>
                <a:gd name="connsiteX31" fmla="*/ 1498144 w 2977545"/>
                <a:gd name="connsiteY31" fmla="*/ 957375 h 1342745"/>
                <a:gd name="connsiteX32" fmla="*/ 1477060 w 2977545"/>
                <a:gd name="connsiteY32" fmla="*/ 957375 h 1342745"/>
                <a:gd name="connsiteX33" fmla="*/ 753562 w 2977545"/>
                <a:gd name="connsiteY33" fmla="*/ 1336108 h 1342745"/>
                <a:gd name="connsiteX34" fmla="*/ 744582 w 2977545"/>
                <a:gd name="connsiteY34" fmla="*/ 1342355 h 1342745"/>
                <a:gd name="connsiteX35" fmla="*/ 739506 w 2977545"/>
                <a:gd name="connsiteY35" fmla="*/ 1342746 h 134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977545" h="1342745">
                  <a:moveTo>
                    <a:pt x="739506" y="1342746"/>
                  </a:moveTo>
                  <a:cubicBezTo>
                    <a:pt x="703585" y="1321662"/>
                    <a:pt x="668054" y="1300187"/>
                    <a:pt x="632133" y="1279494"/>
                  </a:cubicBezTo>
                  <a:cubicBezTo>
                    <a:pt x="424025" y="1159236"/>
                    <a:pt x="215136" y="1038978"/>
                    <a:pt x="6638" y="918331"/>
                  </a:cubicBezTo>
                  <a:cubicBezTo>
                    <a:pt x="4295" y="916769"/>
                    <a:pt x="1562" y="915207"/>
                    <a:pt x="0" y="911693"/>
                  </a:cubicBezTo>
                  <a:cubicBezTo>
                    <a:pt x="24989" y="917940"/>
                    <a:pt x="50368" y="924578"/>
                    <a:pt x="75356" y="930825"/>
                  </a:cubicBezTo>
                  <a:cubicBezTo>
                    <a:pt x="274094" y="982754"/>
                    <a:pt x="472831" y="1034684"/>
                    <a:pt x="671568" y="1087004"/>
                  </a:cubicBezTo>
                  <a:cubicBezTo>
                    <a:pt x="679377" y="1088956"/>
                    <a:pt x="684843" y="1087394"/>
                    <a:pt x="691481" y="1082708"/>
                  </a:cubicBezTo>
                  <a:cubicBezTo>
                    <a:pt x="876553" y="944881"/>
                    <a:pt x="1062015" y="807444"/>
                    <a:pt x="1247477" y="670006"/>
                  </a:cubicBezTo>
                  <a:cubicBezTo>
                    <a:pt x="1255286" y="664150"/>
                    <a:pt x="1257629" y="658684"/>
                    <a:pt x="1256067" y="648532"/>
                  </a:cubicBezTo>
                  <a:cubicBezTo>
                    <a:pt x="1247477" y="582937"/>
                    <a:pt x="1239668" y="517732"/>
                    <a:pt x="1231469" y="452137"/>
                  </a:cubicBezTo>
                  <a:cubicBezTo>
                    <a:pt x="1222488" y="379124"/>
                    <a:pt x="1213508" y="305720"/>
                    <a:pt x="1204137" y="232706"/>
                  </a:cubicBezTo>
                  <a:cubicBezTo>
                    <a:pt x="1198281" y="183900"/>
                    <a:pt x="1192034" y="134704"/>
                    <a:pt x="1186177" y="85898"/>
                  </a:cubicBezTo>
                  <a:cubicBezTo>
                    <a:pt x="1185786" y="82775"/>
                    <a:pt x="1188910" y="78089"/>
                    <a:pt x="1191643" y="76137"/>
                  </a:cubicBezTo>
                  <a:cubicBezTo>
                    <a:pt x="1234983" y="50758"/>
                    <a:pt x="1278322" y="25770"/>
                    <a:pt x="1323224" y="0"/>
                  </a:cubicBezTo>
                  <a:cubicBezTo>
                    <a:pt x="1377886" y="94488"/>
                    <a:pt x="1432549" y="188976"/>
                    <a:pt x="1487602" y="284245"/>
                  </a:cubicBezTo>
                  <a:cubicBezTo>
                    <a:pt x="1542655" y="188586"/>
                    <a:pt x="1597317" y="94488"/>
                    <a:pt x="1651980" y="0"/>
                  </a:cubicBezTo>
                  <a:cubicBezTo>
                    <a:pt x="1696491" y="25770"/>
                    <a:pt x="1740221" y="50758"/>
                    <a:pt x="1783951" y="76527"/>
                  </a:cubicBezTo>
                  <a:cubicBezTo>
                    <a:pt x="1786684" y="78089"/>
                    <a:pt x="1789417" y="83946"/>
                    <a:pt x="1789027" y="87460"/>
                  </a:cubicBezTo>
                  <a:cubicBezTo>
                    <a:pt x="1774189" y="210841"/>
                    <a:pt x="1758962" y="334222"/>
                    <a:pt x="1743735" y="457603"/>
                  </a:cubicBezTo>
                  <a:cubicBezTo>
                    <a:pt x="1735535" y="522808"/>
                    <a:pt x="1727336" y="587622"/>
                    <a:pt x="1718746" y="652827"/>
                  </a:cubicBezTo>
                  <a:cubicBezTo>
                    <a:pt x="1717575" y="661026"/>
                    <a:pt x="1721479" y="664540"/>
                    <a:pt x="1726555" y="668445"/>
                  </a:cubicBezTo>
                  <a:cubicBezTo>
                    <a:pt x="1833928" y="747705"/>
                    <a:pt x="1940910" y="827356"/>
                    <a:pt x="2047893" y="907007"/>
                  </a:cubicBezTo>
                  <a:cubicBezTo>
                    <a:pt x="2126372" y="965184"/>
                    <a:pt x="2205243" y="1023361"/>
                    <a:pt x="2283332" y="1081928"/>
                  </a:cubicBezTo>
                  <a:cubicBezTo>
                    <a:pt x="2290750" y="1087394"/>
                    <a:pt x="2296998" y="1088565"/>
                    <a:pt x="2305588" y="1086223"/>
                  </a:cubicBezTo>
                  <a:cubicBezTo>
                    <a:pt x="2526971" y="1028046"/>
                    <a:pt x="2748744" y="970260"/>
                    <a:pt x="2970128" y="912474"/>
                  </a:cubicBezTo>
                  <a:cubicBezTo>
                    <a:pt x="2971689" y="912083"/>
                    <a:pt x="2973642" y="912083"/>
                    <a:pt x="2977546" y="911693"/>
                  </a:cubicBezTo>
                  <a:cubicBezTo>
                    <a:pt x="2973642" y="914426"/>
                    <a:pt x="2971689" y="916378"/>
                    <a:pt x="2969737" y="917550"/>
                  </a:cubicBezTo>
                  <a:cubicBezTo>
                    <a:pt x="2728051" y="1056939"/>
                    <a:pt x="2486364" y="1196329"/>
                    <a:pt x="2245068" y="1335718"/>
                  </a:cubicBezTo>
                  <a:cubicBezTo>
                    <a:pt x="2241945" y="1337670"/>
                    <a:pt x="2238821" y="1340013"/>
                    <a:pt x="2235698" y="1342355"/>
                  </a:cubicBezTo>
                  <a:cubicBezTo>
                    <a:pt x="2234136" y="1342355"/>
                    <a:pt x="2232183" y="1342355"/>
                    <a:pt x="2230622" y="1342355"/>
                  </a:cubicBezTo>
                  <a:cubicBezTo>
                    <a:pt x="2227498" y="1340013"/>
                    <a:pt x="2224765" y="1337670"/>
                    <a:pt x="2221642" y="1336108"/>
                  </a:cubicBezTo>
                  <a:cubicBezTo>
                    <a:pt x="1980345" y="1209994"/>
                    <a:pt x="1739049" y="1083880"/>
                    <a:pt x="1498144" y="957375"/>
                  </a:cubicBezTo>
                  <a:cubicBezTo>
                    <a:pt x="1490335" y="953471"/>
                    <a:pt x="1484869" y="953471"/>
                    <a:pt x="1477060" y="957375"/>
                  </a:cubicBezTo>
                  <a:cubicBezTo>
                    <a:pt x="1236154" y="1083880"/>
                    <a:pt x="994858" y="1209994"/>
                    <a:pt x="753562" y="1336108"/>
                  </a:cubicBezTo>
                  <a:cubicBezTo>
                    <a:pt x="750438" y="1337670"/>
                    <a:pt x="747315" y="1340403"/>
                    <a:pt x="744582" y="1342355"/>
                  </a:cubicBezTo>
                  <a:cubicBezTo>
                    <a:pt x="743020" y="1342746"/>
                    <a:pt x="741458" y="1342746"/>
                    <a:pt x="739506" y="134274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96FB949-A135-42DE-9677-8FF12E255A03}"/>
                </a:ext>
              </a:extLst>
            </p:cNvPr>
            <p:cNvSpPr/>
            <p:nvPr/>
          </p:nvSpPr>
          <p:spPr>
            <a:xfrm>
              <a:off x="8269493" y="441431"/>
              <a:ext cx="1618401" cy="2582023"/>
            </a:xfrm>
            <a:custGeom>
              <a:avLst/>
              <a:gdLst>
                <a:gd name="connsiteX0" fmla="*/ 1618401 w 1618401"/>
                <a:gd name="connsiteY0" fmla="*/ 2582024 h 2582023"/>
                <a:gd name="connsiteX1" fmla="*/ 1593022 w 1618401"/>
                <a:gd name="connsiteY1" fmla="*/ 2494954 h 2582023"/>
                <a:gd name="connsiteX2" fmla="*/ 1433330 w 1618401"/>
                <a:gd name="connsiteY2" fmla="*/ 1913189 h 2582023"/>
                <a:gd name="connsiteX3" fmla="*/ 1416150 w 1618401"/>
                <a:gd name="connsiteY3" fmla="*/ 1893666 h 2582023"/>
                <a:gd name="connsiteX4" fmla="*/ 783236 w 1618401"/>
                <a:gd name="connsiteY4" fmla="*/ 1619573 h 2582023"/>
                <a:gd name="connsiteX5" fmla="*/ 760200 w 1618401"/>
                <a:gd name="connsiteY5" fmla="*/ 1622696 h 2582023"/>
                <a:gd name="connsiteX6" fmla="*/ 312357 w 1618401"/>
                <a:gd name="connsiteY6" fmla="*/ 1960823 h 2582023"/>
                <a:gd name="connsiteX7" fmla="*/ 292054 w 1618401"/>
                <a:gd name="connsiteY7" fmla="*/ 1962385 h 2582023"/>
                <a:gd name="connsiteX8" fmla="*/ 164378 w 1618401"/>
                <a:gd name="connsiteY8" fmla="*/ 1888590 h 2582023"/>
                <a:gd name="connsiteX9" fmla="*/ 328756 w 1618401"/>
                <a:gd name="connsiteY9" fmla="*/ 1603955 h 2582023"/>
                <a:gd name="connsiteX10" fmla="*/ 1171 w 1618401"/>
                <a:gd name="connsiteY10" fmla="*/ 1603955 h 2582023"/>
                <a:gd name="connsiteX11" fmla="*/ 390 w 1618401"/>
                <a:gd name="connsiteY11" fmla="*/ 1591460 h 2582023"/>
                <a:gd name="connsiteX12" fmla="*/ 0 w 1618401"/>
                <a:gd name="connsiteY12" fmla="*/ 1456366 h 2582023"/>
                <a:gd name="connsiteX13" fmla="*/ 11323 w 1618401"/>
                <a:gd name="connsiteY13" fmla="*/ 1439967 h 2582023"/>
                <a:gd name="connsiteX14" fmla="*/ 524760 w 1618401"/>
                <a:gd name="connsiteY14" fmla="*/ 1222879 h 2582023"/>
                <a:gd name="connsiteX15" fmla="*/ 542721 w 1618401"/>
                <a:gd name="connsiteY15" fmla="*/ 1200623 h 2582023"/>
                <a:gd name="connsiteX16" fmla="*/ 564586 w 1618401"/>
                <a:gd name="connsiteY16" fmla="*/ 1007743 h 2582023"/>
                <a:gd name="connsiteX17" fmla="*/ 586841 w 1618401"/>
                <a:gd name="connsiteY17" fmla="*/ 817595 h 2582023"/>
                <a:gd name="connsiteX18" fmla="*/ 608316 w 1618401"/>
                <a:gd name="connsiteY18" fmla="*/ 629790 h 2582023"/>
                <a:gd name="connsiteX19" fmla="*/ 621201 w 1618401"/>
                <a:gd name="connsiteY19" fmla="*/ 513437 h 2582023"/>
                <a:gd name="connsiteX20" fmla="*/ 615344 w 1618401"/>
                <a:gd name="connsiteY20" fmla="*/ 497039 h 2582023"/>
                <a:gd name="connsiteX21" fmla="*/ 131190 w 1618401"/>
                <a:gd name="connsiteY21" fmla="*/ 6638 h 2582023"/>
                <a:gd name="connsiteX22" fmla="*/ 127676 w 1618401"/>
                <a:gd name="connsiteY22" fmla="*/ 0 h 2582023"/>
                <a:gd name="connsiteX23" fmla="*/ 247543 w 1618401"/>
                <a:gd name="connsiteY23" fmla="*/ 69109 h 2582023"/>
                <a:gd name="connsiteX24" fmla="*/ 860935 w 1618401"/>
                <a:gd name="connsiteY24" fmla="*/ 422854 h 2582023"/>
                <a:gd name="connsiteX25" fmla="*/ 872648 w 1618401"/>
                <a:gd name="connsiteY25" fmla="*/ 441986 h 2582023"/>
                <a:gd name="connsiteX26" fmla="*/ 881629 w 1618401"/>
                <a:gd name="connsiteY26" fmla="*/ 659464 h 2582023"/>
                <a:gd name="connsiteX27" fmla="*/ 890999 w 1618401"/>
                <a:gd name="connsiteY27" fmla="*/ 883190 h 2582023"/>
                <a:gd name="connsiteX28" fmla="*/ 899979 w 1618401"/>
                <a:gd name="connsiteY28" fmla="*/ 1103012 h 2582023"/>
                <a:gd name="connsiteX29" fmla="*/ 906227 w 1618401"/>
                <a:gd name="connsiteY29" fmla="*/ 1256067 h 2582023"/>
                <a:gd name="connsiteX30" fmla="*/ 919892 w 1618401"/>
                <a:gd name="connsiteY30" fmla="*/ 1279494 h 2582023"/>
                <a:gd name="connsiteX31" fmla="*/ 1606688 w 1618401"/>
                <a:gd name="connsiteY31" fmla="*/ 1714451 h 2582023"/>
                <a:gd name="connsiteX32" fmla="*/ 1618401 w 1618401"/>
                <a:gd name="connsiteY32" fmla="*/ 1722260 h 2582023"/>
                <a:gd name="connsiteX33" fmla="*/ 1618401 w 1618401"/>
                <a:gd name="connsiteY33" fmla="*/ 2582024 h 258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18401" h="2582023">
                  <a:moveTo>
                    <a:pt x="1618401" y="2582024"/>
                  </a:moveTo>
                  <a:cubicBezTo>
                    <a:pt x="1609812" y="2553130"/>
                    <a:pt x="1600831" y="2524238"/>
                    <a:pt x="1593022" y="2494954"/>
                  </a:cubicBezTo>
                  <a:cubicBezTo>
                    <a:pt x="1539531" y="2300902"/>
                    <a:pt x="1486430" y="2107241"/>
                    <a:pt x="1433330" y="1913189"/>
                  </a:cubicBezTo>
                  <a:cubicBezTo>
                    <a:pt x="1430596" y="1903427"/>
                    <a:pt x="1425911" y="1897571"/>
                    <a:pt x="1416150" y="1893666"/>
                  </a:cubicBezTo>
                  <a:cubicBezTo>
                    <a:pt x="1204918" y="1802692"/>
                    <a:pt x="994077" y="1711328"/>
                    <a:pt x="783236" y="1619573"/>
                  </a:cubicBezTo>
                  <a:cubicBezTo>
                    <a:pt x="773865" y="1615668"/>
                    <a:pt x="768008" y="1616839"/>
                    <a:pt x="760200" y="1622696"/>
                  </a:cubicBezTo>
                  <a:cubicBezTo>
                    <a:pt x="611049" y="1735535"/>
                    <a:pt x="461508" y="1847984"/>
                    <a:pt x="312357" y="1960823"/>
                  </a:cubicBezTo>
                  <a:cubicBezTo>
                    <a:pt x="305329" y="1966289"/>
                    <a:pt x="300253" y="1967070"/>
                    <a:pt x="292054" y="1962385"/>
                  </a:cubicBezTo>
                  <a:cubicBezTo>
                    <a:pt x="250276" y="1937396"/>
                    <a:pt x="207718" y="1913579"/>
                    <a:pt x="164378" y="1888590"/>
                  </a:cubicBezTo>
                  <a:cubicBezTo>
                    <a:pt x="219041" y="1793712"/>
                    <a:pt x="273313" y="1699614"/>
                    <a:pt x="328756" y="1603955"/>
                  </a:cubicBezTo>
                  <a:cubicBezTo>
                    <a:pt x="218260" y="1603955"/>
                    <a:pt x="110106" y="1603955"/>
                    <a:pt x="1171" y="1603955"/>
                  </a:cubicBezTo>
                  <a:cubicBezTo>
                    <a:pt x="781" y="1598879"/>
                    <a:pt x="390" y="1595365"/>
                    <a:pt x="390" y="1591460"/>
                  </a:cubicBezTo>
                  <a:cubicBezTo>
                    <a:pt x="390" y="1546559"/>
                    <a:pt x="781" y="1501267"/>
                    <a:pt x="0" y="1456366"/>
                  </a:cubicBezTo>
                  <a:cubicBezTo>
                    <a:pt x="0" y="1446995"/>
                    <a:pt x="3514" y="1443091"/>
                    <a:pt x="11323" y="1439967"/>
                  </a:cubicBezTo>
                  <a:cubicBezTo>
                    <a:pt x="182339" y="1367735"/>
                    <a:pt x="353354" y="1295111"/>
                    <a:pt x="524760" y="1222879"/>
                  </a:cubicBezTo>
                  <a:cubicBezTo>
                    <a:pt x="535693" y="1218194"/>
                    <a:pt x="541159" y="1213508"/>
                    <a:pt x="542721" y="1200623"/>
                  </a:cubicBezTo>
                  <a:cubicBezTo>
                    <a:pt x="549358" y="1136200"/>
                    <a:pt x="557167" y="1072166"/>
                    <a:pt x="564586" y="1007743"/>
                  </a:cubicBezTo>
                  <a:cubicBezTo>
                    <a:pt x="572004" y="944490"/>
                    <a:pt x="579423" y="880848"/>
                    <a:pt x="586841" y="817595"/>
                  </a:cubicBezTo>
                  <a:cubicBezTo>
                    <a:pt x="594260" y="755124"/>
                    <a:pt x="601288" y="692262"/>
                    <a:pt x="608316" y="629790"/>
                  </a:cubicBezTo>
                  <a:cubicBezTo>
                    <a:pt x="612611" y="591136"/>
                    <a:pt x="617296" y="552482"/>
                    <a:pt x="621201" y="513437"/>
                  </a:cubicBezTo>
                  <a:cubicBezTo>
                    <a:pt x="621591" y="507971"/>
                    <a:pt x="618858" y="500943"/>
                    <a:pt x="615344" y="497039"/>
                  </a:cubicBezTo>
                  <a:cubicBezTo>
                    <a:pt x="454090" y="333441"/>
                    <a:pt x="292835" y="169844"/>
                    <a:pt x="131190" y="6638"/>
                  </a:cubicBezTo>
                  <a:cubicBezTo>
                    <a:pt x="129628" y="5076"/>
                    <a:pt x="128066" y="3124"/>
                    <a:pt x="127676" y="0"/>
                  </a:cubicBezTo>
                  <a:cubicBezTo>
                    <a:pt x="167502" y="23036"/>
                    <a:pt x="207327" y="46073"/>
                    <a:pt x="247543" y="69109"/>
                  </a:cubicBezTo>
                  <a:cubicBezTo>
                    <a:pt x="452137" y="187024"/>
                    <a:pt x="656341" y="305329"/>
                    <a:pt x="860935" y="422854"/>
                  </a:cubicBezTo>
                  <a:cubicBezTo>
                    <a:pt x="869134" y="427539"/>
                    <a:pt x="872258" y="432615"/>
                    <a:pt x="872648" y="441986"/>
                  </a:cubicBezTo>
                  <a:cubicBezTo>
                    <a:pt x="875381" y="514609"/>
                    <a:pt x="878505" y="586841"/>
                    <a:pt x="881629" y="659464"/>
                  </a:cubicBezTo>
                  <a:cubicBezTo>
                    <a:pt x="884752" y="734040"/>
                    <a:pt x="887876" y="808615"/>
                    <a:pt x="890999" y="883190"/>
                  </a:cubicBezTo>
                  <a:cubicBezTo>
                    <a:pt x="894123" y="956594"/>
                    <a:pt x="896856" y="1029998"/>
                    <a:pt x="899979" y="1103012"/>
                  </a:cubicBezTo>
                  <a:cubicBezTo>
                    <a:pt x="901932" y="1154160"/>
                    <a:pt x="904665" y="1204918"/>
                    <a:pt x="906227" y="1256067"/>
                  </a:cubicBezTo>
                  <a:cubicBezTo>
                    <a:pt x="906617" y="1267390"/>
                    <a:pt x="910521" y="1273246"/>
                    <a:pt x="919892" y="1279494"/>
                  </a:cubicBezTo>
                  <a:cubicBezTo>
                    <a:pt x="1149085" y="1424349"/>
                    <a:pt x="1377886" y="1569205"/>
                    <a:pt x="1606688" y="1714451"/>
                  </a:cubicBezTo>
                  <a:cubicBezTo>
                    <a:pt x="1610592" y="1716794"/>
                    <a:pt x="1614497" y="1719527"/>
                    <a:pt x="1618401" y="1722260"/>
                  </a:cubicBezTo>
                  <a:cubicBezTo>
                    <a:pt x="1618401" y="2008067"/>
                    <a:pt x="1618401" y="2295045"/>
                    <a:pt x="1618401" y="2582024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73115C2-A91D-4C9D-86BD-F504BA719AE1}"/>
                </a:ext>
              </a:extLst>
            </p:cNvPr>
            <p:cNvSpPr/>
            <p:nvPr/>
          </p:nvSpPr>
          <p:spPr>
            <a:xfrm>
              <a:off x="6589011" y="445392"/>
              <a:ext cx="1619218" cy="2576891"/>
            </a:xfrm>
            <a:custGeom>
              <a:avLst/>
              <a:gdLst>
                <a:gd name="connsiteX0" fmla="*/ 1490725 w 1619218"/>
                <a:gd name="connsiteY0" fmla="*/ 725 h 2576891"/>
                <a:gd name="connsiteX1" fmla="*/ 1480964 w 1619218"/>
                <a:gd name="connsiteY1" fmla="*/ 10876 h 2576891"/>
                <a:gd name="connsiteX2" fmla="*/ 1005790 w 1619218"/>
                <a:gd name="connsiteY2" fmla="*/ 491906 h 2576891"/>
                <a:gd name="connsiteX3" fmla="*/ 997982 w 1619218"/>
                <a:gd name="connsiteY3" fmla="*/ 513381 h 2576891"/>
                <a:gd name="connsiteX4" fmla="*/ 1019847 w 1619218"/>
                <a:gd name="connsiteY4" fmla="*/ 703919 h 2576891"/>
                <a:gd name="connsiteX5" fmla="*/ 1041712 w 1619218"/>
                <a:gd name="connsiteY5" fmla="*/ 892895 h 2576891"/>
                <a:gd name="connsiteX6" fmla="*/ 1063967 w 1619218"/>
                <a:gd name="connsiteY6" fmla="*/ 1084604 h 2576891"/>
                <a:gd name="connsiteX7" fmla="*/ 1077242 w 1619218"/>
                <a:gd name="connsiteY7" fmla="*/ 1202129 h 2576891"/>
                <a:gd name="connsiteX8" fmla="*/ 1090127 w 1619218"/>
                <a:gd name="connsiteY8" fmla="*/ 1218528 h 2576891"/>
                <a:gd name="connsiteX9" fmla="*/ 1485259 w 1619218"/>
                <a:gd name="connsiteY9" fmla="*/ 1385639 h 2576891"/>
                <a:gd name="connsiteX10" fmla="*/ 1608250 w 1619218"/>
                <a:gd name="connsiteY10" fmla="*/ 1437568 h 2576891"/>
                <a:gd name="connsiteX11" fmla="*/ 1619182 w 1619218"/>
                <a:gd name="connsiteY11" fmla="*/ 1454748 h 2576891"/>
                <a:gd name="connsiteX12" fmla="*/ 1618792 w 1619218"/>
                <a:gd name="connsiteY12" fmla="*/ 1601556 h 2576891"/>
                <a:gd name="connsiteX13" fmla="*/ 1290036 w 1619218"/>
                <a:gd name="connsiteY13" fmla="*/ 1601556 h 2576891"/>
                <a:gd name="connsiteX14" fmla="*/ 1454414 w 1619218"/>
                <a:gd name="connsiteY14" fmla="*/ 1886582 h 2576891"/>
                <a:gd name="connsiteX15" fmla="*/ 1372030 w 1619218"/>
                <a:gd name="connsiteY15" fmla="*/ 1934216 h 2576891"/>
                <a:gd name="connsiteX16" fmla="*/ 1326347 w 1619218"/>
                <a:gd name="connsiteY16" fmla="*/ 1960767 h 2576891"/>
                <a:gd name="connsiteX17" fmla="*/ 1307215 w 1619218"/>
                <a:gd name="connsiteY17" fmla="*/ 1959595 h 2576891"/>
                <a:gd name="connsiteX18" fmla="*/ 1054596 w 1619218"/>
                <a:gd name="connsiteY18" fmla="*/ 1768667 h 2576891"/>
                <a:gd name="connsiteX19" fmla="*/ 856640 w 1619218"/>
                <a:gd name="connsiteY19" fmla="*/ 1618735 h 2576891"/>
                <a:gd name="connsiteX20" fmla="*/ 837508 w 1619218"/>
                <a:gd name="connsiteY20" fmla="*/ 1617174 h 2576891"/>
                <a:gd name="connsiteX21" fmla="*/ 203423 w 1619218"/>
                <a:gd name="connsiteY21" fmla="*/ 1891267 h 2576891"/>
                <a:gd name="connsiteX22" fmla="*/ 186243 w 1619218"/>
                <a:gd name="connsiteY22" fmla="*/ 1910789 h 2576891"/>
                <a:gd name="connsiteX23" fmla="*/ 5857 w 1619218"/>
                <a:gd name="connsiteY23" fmla="*/ 2567130 h 2576891"/>
                <a:gd name="connsiteX24" fmla="*/ 1171 w 1619218"/>
                <a:gd name="connsiteY24" fmla="*/ 2576891 h 2576891"/>
                <a:gd name="connsiteX25" fmla="*/ 390 w 1619218"/>
                <a:gd name="connsiteY25" fmla="*/ 2566740 h 2576891"/>
                <a:gd name="connsiteX26" fmla="*/ 0 w 1619218"/>
                <a:gd name="connsiteY26" fmla="*/ 1730794 h 2576891"/>
                <a:gd name="connsiteX27" fmla="*/ 11713 w 1619218"/>
                <a:gd name="connsiteY27" fmla="*/ 1712052 h 2576891"/>
                <a:gd name="connsiteX28" fmla="*/ 700461 w 1619218"/>
                <a:gd name="connsiteY28" fmla="*/ 1275923 h 2576891"/>
                <a:gd name="connsiteX29" fmla="*/ 712565 w 1619218"/>
                <a:gd name="connsiteY29" fmla="*/ 1256010 h 2576891"/>
                <a:gd name="connsiteX30" fmla="*/ 721545 w 1619218"/>
                <a:gd name="connsiteY30" fmla="*/ 1032285 h 2576891"/>
                <a:gd name="connsiteX31" fmla="*/ 730916 w 1619218"/>
                <a:gd name="connsiteY31" fmla="*/ 810901 h 2576891"/>
                <a:gd name="connsiteX32" fmla="*/ 739896 w 1619218"/>
                <a:gd name="connsiteY32" fmla="*/ 592251 h 2576891"/>
                <a:gd name="connsiteX33" fmla="*/ 746924 w 1619218"/>
                <a:gd name="connsiteY33" fmla="*/ 436463 h 2576891"/>
                <a:gd name="connsiteX34" fmla="*/ 755124 w 1619218"/>
                <a:gd name="connsiteY34" fmla="*/ 422797 h 2576891"/>
                <a:gd name="connsiteX35" fmla="*/ 1484088 w 1619218"/>
                <a:gd name="connsiteY35" fmla="*/ 1505 h 2576891"/>
                <a:gd name="connsiteX36" fmla="*/ 1487602 w 1619218"/>
                <a:gd name="connsiteY36" fmla="*/ 334 h 2576891"/>
                <a:gd name="connsiteX37" fmla="*/ 1490725 w 1619218"/>
                <a:gd name="connsiteY37" fmla="*/ 725 h 2576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19218" h="2576891">
                  <a:moveTo>
                    <a:pt x="1490725" y="725"/>
                  </a:moveTo>
                  <a:cubicBezTo>
                    <a:pt x="1487602" y="4239"/>
                    <a:pt x="1484478" y="7362"/>
                    <a:pt x="1480964" y="10876"/>
                  </a:cubicBezTo>
                  <a:cubicBezTo>
                    <a:pt x="1322833" y="170959"/>
                    <a:pt x="1164312" y="331433"/>
                    <a:pt x="1005790" y="491906"/>
                  </a:cubicBezTo>
                  <a:cubicBezTo>
                    <a:pt x="999543" y="498544"/>
                    <a:pt x="997201" y="504401"/>
                    <a:pt x="997982" y="513381"/>
                  </a:cubicBezTo>
                  <a:cubicBezTo>
                    <a:pt x="1005400" y="576633"/>
                    <a:pt x="1012428" y="640276"/>
                    <a:pt x="1019847" y="703919"/>
                  </a:cubicBezTo>
                  <a:cubicBezTo>
                    <a:pt x="1027265" y="766781"/>
                    <a:pt x="1034684" y="830033"/>
                    <a:pt x="1041712" y="892895"/>
                  </a:cubicBezTo>
                  <a:cubicBezTo>
                    <a:pt x="1049130" y="956928"/>
                    <a:pt x="1056549" y="1020571"/>
                    <a:pt x="1063967" y="1084604"/>
                  </a:cubicBezTo>
                  <a:cubicBezTo>
                    <a:pt x="1068652" y="1123649"/>
                    <a:pt x="1073728" y="1163084"/>
                    <a:pt x="1077242" y="1202129"/>
                  </a:cubicBezTo>
                  <a:cubicBezTo>
                    <a:pt x="1078023" y="1211890"/>
                    <a:pt x="1082318" y="1215014"/>
                    <a:pt x="1090127" y="1218528"/>
                  </a:cubicBezTo>
                  <a:cubicBezTo>
                    <a:pt x="1221708" y="1273971"/>
                    <a:pt x="1353678" y="1329805"/>
                    <a:pt x="1485259" y="1385639"/>
                  </a:cubicBezTo>
                  <a:cubicBezTo>
                    <a:pt x="1526256" y="1402818"/>
                    <a:pt x="1567253" y="1420389"/>
                    <a:pt x="1608250" y="1437568"/>
                  </a:cubicBezTo>
                  <a:cubicBezTo>
                    <a:pt x="1616839" y="1441082"/>
                    <a:pt x="1619573" y="1445768"/>
                    <a:pt x="1619182" y="1454748"/>
                  </a:cubicBezTo>
                  <a:cubicBezTo>
                    <a:pt x="1618792" y="1503163"/>
                    <a:pt x="1618792" y="1551579"/>
                    <a:pt x="1618792" y="1601556"/>
                  </a:cubicBezTo>
                  <a:cubicBezTo>
                    <a:pt x="1509857" y="1601556"/>
                    <a:pt x="1401704" y="1601556"/>
                    <a:pt x="1290036" y="1601556"/>
                  </a:cubicBezTo>
                  <a:cubicBezTo>
                    <a:pt x="1345479" y="1697606"/>
                    <a:pt x="1399751" y="1791703"/>
                    <a:pt x="1454414" y="1886582"/>
                  </a:cubicBezTo>
                  <a:cubicBezTo>
                    <a:pt x="1426692" y="1902590"/>
                    <a:pt x="1399361" y="1918598"/>
                    <a:pt x="1372030" y="1934216"/>
                  </a:cubicBezTo>
                  <a:cubicBezTo>
                    <a:pt x="1356802" y="1943197"/>
                    <a:pt x="1341184" y="1951005"/>
                    <a:pt x="1326347" y="1960767"/>
                  </a:cubicBezTo>
                  <a:cubicBezTo>
                    <a:pt x="1318929" y="1965452"/>
                    <a:pt x="1314243" y="1965062"/>
                    <a:pt x="1307215" y="1959595"/>
                  </a:cubicBezTo>
                  <a:cubicBezTo>
                    <a:pt x="1223269" y="1895952"/>
                    <a:pt x="1138933" y="1832310"/>
                    <a:pt x="1054596" y="1768667"/>
                  </a:cubicBezTo>
                  <a:cubicBezTo>
                    <a:pt x="988611" y="1718690"/>
                    <a:pt x="922235" y="1669103"/>
                    <a:pt x="856640" y="1618735"/>
                  </a:cubicBezTo>
                  <a:cubicBezTo>
                    <a:pt x="849612" y="1613269"/>
                    <a:pt x="844536" y="1613660"/>
                    <a:pt x="837508" y="1617174"/>
                  </a:cubicBezTo>
                  <a:cubicBezTo>
                    <a:pt x="626276" y="1708929"/>
                    <a:pt x="415045" y="1800293"/>
                    <a:pt x="203423" y="1891267"/>
                  </a:cubicBezTo>
                  <a:cubicBezTo>
                    <a:pt x="193662" y="1895562"/>
                    <a:pt x="188976" y="1901028"/>
                    <a:pt x="186243" y="1910789"/>
                  </a:cubicBezTo>
                  <a:cubicBezTo>
                    <a:pt x="126505" y="2129440"/>
                    <a:pt x="65985" y="2348090"/>
                    <a:pt x="5857" y="2567130"/>
                  </a:cubicBezTo>
                  <a:cubicBezTo>
                    <a:pt x="5076" y="2570254"/>
                    <a:pt x="3904" y="2573768"/>
                    <a:pt x="1171" y="2576891"/>
                  </a:cubicBezTo>
                  <a:cubicBezTo>
                    <a:pt x="781" y="2573377"/>
                    <a:pt x="390" y="2570254"/>
                    <a:pt x="390" y="2566740"/>
                  </a:cubicBezTo>
                  <a:cubicBezTo>
                    <a:pt x="390" y="2287961"/>
                    <a:pt x="390" y="2009573"/>
                    <a:pt x="0" y="1730794"/>
                  </a:cubicBezTo>
                  <a:cubicBezTo>
                    <a:pt x="0" y="1721032"/>
                    <a:pt x="3904" y="1716737"/>
                    <a:pt x="11713" y="1712052"/>
                  </a:cubicBezTo>
                  <a:cubicBezTo>
                    <a:pt x="241296" y="1566806"/>
                    <a:pt x="470879" y="1421169"/>
                    <a:pt x="700461" y="1275923"/>
                  </a:cubicBezTo>
                  <a:cubicBezTo>
                    <a:pt x="708661" y="1270848"/>
                    <a:pt x="712175" y="1265772"/>
                    <a:pt x="712565" y="1256010"/>
                  </a:cubicBezTo>
                  <a:cubicBezTo>
                    <a:pt x="715298" y="1181435"/>
                    <a:pt x="718422" y="1106860"/>
                    <a:pt x="721545" y="1032285"/>
                  </a:cubicBezTo>
                  <a:cubicBezTo>
                    <a:pt x="724669" y="958490"/>
                    <a:pt x="727793" y="884696"/>
                    <a:pt x="730916" y="810901"/>
                  </a:cubicBezTo>
                  <a:cubicBezTo>
                    <a:pt x="734040" y="737888"/>
                    <a:pt x="736773" y="665265"/>
                    <a:pt x="739896" y="592251"/>
                  </a:cubicBezTo>
                  <a:cubicBezTo>
                    <a:pt x="742239" y="540322"/>
                    <a:pt x="744191" y="488392"/>
                    <a:pt x="746924" y="436463"/>
                  </a:cubicBezTo>
                  <a:cubicBezTo>
                    <a:pt x="747315" y="431778"/>
                    <a:pt x="751219" y="425140"/>
                    <a:pt x="755124" y="422797"/>
                  </a:cubicBezTo>
                  <a:cubicBezTo>
                    <a:pt x="997982" y="282237"/>
                    <a:pt x="1241230" y="142066"/>
                    <a:pt x="1484088" y="1505"/>
                  </a:cubicBezTo>
                  <a:cubicBezTo>
                    <a:pt x="1485259" y="725"/>
                    <a:pt x="1486430" y="725"/>
                    <a:pt x="1487602" y="334"/>
                  </a:cubicBezTo>
                  <a:cubicBezTo>
                    <a:pt x="1489554" y="-447"/>
                    <a:pt x="1489944" y="334"/>
                    <a:pt x="1490725" y="725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1B3CACF-8A5B-42F7-937A-518A396AA559}"/>
                </a:ext>
              </a:extLst>
            </p:cNvPr>
            <p:cNvSpPr/>
            <p:nvPr/>
          </p:nvSpPr>
          <p:spPr>
            <a:xfrm>
              <a:off x="7427691" y="2118400"/>
              <a:ext cx="522808" cy="903493"/>
            </a:xfrm>
            <a:custGeom>
              <a:avLst/>
              <a:gdLst>
                <a:gd name="connsiteX0" fmla="*/ 781 w 522808"/>
                <a:gd name="connsiteY0" fmla="*/ 0 h 903493"/>
                <a:gd name="connsiteX1" fmla="*/ 155788 w 522808"/>
                <a:gd name="connsiteY1" fmla="*/ 116353 h 903493"/>
                <a:gd name="connsiteX2" fmla="*/ 169063 w 522808"/>
                <a:gd name="connsiteY2" fmla="*/ 126505 h 903493"/>
                <a:gd name="connsiteX3" fmla="*/ 204204 w 522808"/>
                <a:gd name="connsiteY3" fmla="*/ 196004 h 903493"/>
                <a:gd name="connsiteX4" fmla="*/ 196785 w 522808"/>
                <a:gd name="connsiteY4" fmla="*/ 477907 h 903493"/>
                <a:gd name="connsiteX5" fmla="*/ 206546 w 522808"/>
                <a:gd name="connsiteY5" fmla="*/ 493524 h 903493"/>
                <a:gd name="connsiteX6" fmla="*/ 480249 w 522808"/>
                <a:gd name="connsiteY6" fmla="*/ 643456 h 903493"/>
                <a:gd name="connsiteX7" fmla="*/ 493525 w 522808"/>
                <a:gd name="connsiteY7" fmla="*/ 661807 h 903493"/>
                <a:gd name="connsiteX8" fmla="*/ 514999 w 522808"/>
                <a:gd name="connsiteY8" fmla="*/ 840632 h 903493"/>
                <a:gd name="connsiteX9" fmla="*/ 522808 w 522808"/>
                <a:gd name="connsiteY9" fmla="*/ 903493 h 903493"/>
                <a:gd name="connsiteX10" fmla="*/ 453699 w 522808"/>
                <a:gd name="connsiteY10" fmla="*/ 863668 h 903493"/>
                <a:gd name="connsiteX11" fmla="*/ 10933 w 522808"/>
                <a:gd name="connsiteY11" fmla="*/ 607535 h 903493"/>
                <a:gd name="connsiteX12" fmla="*/ 0 w 522808"/>
                <a:gd name="connsiteY12" fmla="*/ 592308 h 903493"/>
                <a:gd name="connsiteX13" fmla="*/ 0 w 522808"/>
                <a:gd name="connsiteY13" fmla="*/ 7809 h 903493"/>
                <a:gd name="connsiteX14" fmla="*/ 781 w 522808"/>
                <a:gd name="connsiteY14" fmla="*/ 0 h 903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2808" h="903493">
                  <a:moveTo>
                    <a:pt x="781" y="0"/>
                  </a:moveTo>
                  <a:cubicBezTo>
                    <a:pt x="53491" y="39825"/>
                    <a:pt x="104640" y="78089"/>
                    <a:pt x="155788" y="116353"/>
                  </a:cubicBezTo>
                  <a:cubicBezTo>
                    <a:pt x="160083" y="119867"/>
                    <a:pt x="164378" y="123772"/>
                    <a:pt x="169063" y="126505"/>
                  </a:cubicBezTo>
                  <a:cubicBezTo>
                    <a:pt x="198737" y="140951"/>
                    <a:pt x="205765" y="163597"/>
                    <a:pt x="204204" y="196004"/>
                  </a:cubicBezTo>
                  <a:cubicBezTo>
                    <a:pt x="199909" y="289711"/>
                    <a:pt x="199128" y="383809"/>
                    <a:pt x="196785" y="477907"/>
                  </a:cubicBezTo>
                  <a:cubicBezTo>
                    <a:pt x="196395" y="486496"/>
                    <a:pt x="199909" y="489620"/>
                    <a:pt x="206546" y="493524"/>
                  </a:cubicBezTo>
                  <a:cubicBezTo>
                    <a:pt x="297911" y="543502"/>
                    <a:pt x="388885" y="593479"/>
                    <a:pt x="480249" y="643456"/>
                  </a:cubicBezTo>
                  <a:cubicBezTo>
                    <a:pt x="488058" y="647751"/>
                    <a:pt x="492353" y="652436"/>
                    <a:pt x="493525" y="661807"/>
                  </a:cubicBezTo>
                  <a:cubicBezTo>
                    <a:pt x="500553" y="721545"/>
                    <a:pt x="507971" y="780893"/>
                    <a:pt x="514999" y="840632"/>
                  </a:cubicBezTo>
                  <a:cubicBezTo>
                    <a:pt x="517342" y="860935"/>
                    <a:pt x="520075" y="881238"/>
                    <a:pt x="522808" y="903493"/>
                  </a:cubicBezTo>
                  <a:cubicBezTo>
                    <a:pt x="498991" y="889828"/>
                    <a:pt x="476345" y="876943"/>
                    <a:pt x="453699" y="863668"/>
                  </a:cubicBezTo>
                  <a:cubicBezTo>
                    <a:pt x="306110" y="778160"/>
                    <a:pt x="158521" y="693043"/>
                    <a:pt x="10933" y="607535"/>
                  </a:cubicBezTo>
                  <a:cubicBezTo>
                    <a:pt x="4685" y="604021"/>
                    <a:pt x="0" y="601288"/>
                    <a:pt x="0" y="592308"/>
                  </a:cubicBezTo>
                  <a:cubicBezTo>
                    <a:pt x="390" y="397475"/>
                    <a:pt x="0" y="202642"/>
                    <a:pt x="0" y="7809"/>
                  </a:cubicBezTo>
                  <a:cubicBezTo>
                    <a:pt x="390" y="5857"/>
                    <a:pt x="390" y="3904"/>
                    <a:pt x="781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2A97209-742A-4A54-9848-B16E84AD9C75}"/>
                </a:ext>
              </a:extLst>
            </p:cNvPr>
            <p:cNvSpPr/>
            <p:nvPr/>
          </p:nvSpPr>
          <p:spPr>
            <a:xfrm>
              <a:off x="8524455" y="2117619"/>
              <a:ext cx="520855" cy="902712"/>
            </a:xfrm>
            <a:custGeom>
              <a:avLst/>
              <a:gdLst>
                <a:gd name="connsiteX0" fmla="*/ 520856 w 520855"/>
                <a:gd name="connsiteY0" fmla="*/ 0 h 902712"/>
                <a:gd name="connsiteX1" fmla="*/ 520856 w 520855"/>
                <a:gd name="connsiteY1" fmla="*/ 63252 h 902712"/>
                <a:gd name="connsiteX2" fmla="*/ 520856 w 520855"/>
                <a:gd name="connsiteY2" fmla="*/ 588793 h 902712"/>
                <a:gd name="connsiteX3" fmla="*/ 509533 w 520855"/>
                <a:gd name="connsiteY3" fmla="*/ 609097 h 902712"/>
                <a:gd name="connsiteX4" fmla="*/ 10933 w 520855"/>
                <a:gd name="connsiteY4" fmla="*/ 896856 h 902712"/>
                <a:gd name="connsiteX5" fmla="*/ 0 w 520855"/>
                <a:gd name="connsiteY5" fmla="*/ 902713 h 902712"/>
                <a:gd name="connsiteX6" fmla="*/ 6638 w 520855"/>
                <a:gd name="connsiteY6" fmla="*/ 845317 h 902712"/>
                <a:gd name="connsiteX7" fmla="*/ 28893 w 520855"/>
                <a:gd name="connsiteY7" fmla="*/ 661417 h 902712"/>
                <a:gd name="connsiteX8" fmla="*/ 40216 w 520855"/>
                <a:gd name="connsiteY8" fmla="*/ 644627 h 902712"/>
                <a:gd name="connsiteX9" fmla="*/ 313138 w 520855"/>
                <a:gd name="connsiteY9" fmla="*/ 495477 h 902712"/>
                <a:gd name="connsiteX10" fmla="*/ 324852 w 520855"/>
                <a:gd name="connsiteY10" fmla="*/ 474393 h 902712"/>
                <a:gd name="connsiteX11" fmla="*/ 317433 w 520855"/>
                <a:gd name="connsiteY11" fmla="*/ 163988 h 902712"/>
                <a:gd name="connsiteX12" fmla="*/ 326804 w 520855"/>
                <a:gd name="connsiteY12" fmla="*/ 144856 h 902712"/>
                <a:gd name="connsiteX13" fmla="*/ 509142 w 520855"/>
                <a:gd name="connsiteY13" fmla="*/ 8199 h 902712"/>
                <a:gd name="connsiteX14" fmla="*/ 520856 w 520855"/>
                <a:gd name="connsiteY14" fmla="*/ 0 h 90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0855" h="902712">
                  <a:moveTo>
                    <a:pt x="520856" y="0"/>
                  </a:moveTo>
                  <a:cubicBezTo>
                    <a:pt x="520856" y="23036"/>
                    <a:pt x="520856" y="42949"/>
                    <a:pt x="520856" y="63252"/>
                  </a:cubicBezTo>
                  <a:cubicBezTo>
                    <a:pt x="520856" y="238563"/>
                    <a:pt x="520856" y="413483"/>
                    <a:pt x="520856" y="588793"/>
                  </a:cubicBezTo>
                  <a:cubicBezTo>
                    <a:pt x="520856" y="598555"/>
                    <a:pt x="518123" y="604021"/>
                    <a:pt x="509533" y="609097"/>
                  </a:cubicBezTo>
                  <a:cubicBezTo>
                    <a:pt x="343203" y="704756"/>
                    <a:pt x="176872" y="800806"/>
                    <a:pt x="10933" y="896856"/>
                  </a:cubicBezTo>
                  <a:cubicBezTo>
                    <a:pt x="8199" y="898418"/>
                    <a:pt x="5076" y="899979"/>
                    <a:pt x="0" y="902713"/>
                  </a:cubicBezTo>
                  <a:cubicBezTo>
                    <a:pt x="2343" y="882409"/>
                    <a:pt x="4295" y="863668"/>
                    <a:pt x="6638" y="845317"/>
                  </a:cubicBezTo>
                  <a:cubicBezTo>
                    <a:pt x="14056" y="784017"/>
                    <a:pt x="21865" y="722717"/>
                    <a:pt x="28893" y="661417"/>
                  </a:cubicBezTo>
                  <a:cubicBezTo>
                    <a:pt x="29674" y="653608"/>
                    <a:pt x="32797" y="648532"/>
                    <a:pt x="40216" y="644627"/>
                  </a:cubicBezTo>
                  <a:cubicBezTo>
                    <a:pt x="131190" y="595041"/>
                    <a:pt x="222164" y="545063"/>
                    <a:pt x="313138" y="495477"/>
                  </a:cubicBezTo>
                  <a:cubicBezTo>
                    <a:pt x="322509" y="490401"/>
                    <a:pt x="324852" y="484544"/>
                    <a:pt x="324852" y="474393"/>
                  </a:cubicBezTo>
                  <a:cubicBezTo>
                    <a:pt x="322119" y="370924"/>
                    <a:pt x="320166" y="267456"/>
                    <a:pt x="317433" y="163988"/>
                  </a:cubicBezTo>
                  <a:cubicBezTo>
                    <a:pt x="317043" y="155398"/>
                    <a:pt x="319776" y="150322"/>
                    <a:pt x="326804" y="144856"/>
                  </a:cubicBezTo>
                  <a:cubicBezTo>
                    <a:pt x="387714" y="99564"/>
                    <a:pt x="448233" y="53882"/>
                    <a:pt x="509142" y="8199"/>
                  </a:cubicBezTo>
                  <a:cubicBezTo>
                    <a:pt x="512266" y="5857"/>
                    <a:pt x="515780" y="3514"/>
                    <a:pt x="520856" y="0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BCA26B6-A09E-45E1-A04C-DD45CB958A1C}"/>
                </a:ext>
              </a:extLst>
            </p:cNvPr>
            <p:cNvSpPr/>
            <p:nvPr/>
          </p:nvSpPr>
          <p:spPr>
            <a:xfrm>
              <a:off x="7716621" y="1306856"/>
              <a:ext cx="1042882" cy="395220"/>
            </a:xfrm>
            <a:custGeom>
              <a:avLst/>
              <a:gdLst>
                <a:gd name="connsiteX0" fmla="*/ 1042883 w 1042882"/>
                <a:gd name="connsiteY0" fmla="*/ 297716 h 395220"/>
                <a:gd name="connsiteX1" fmla="*/ 815253 w 1042882"/>
                <a:gd name="connsiteY1" fmla="*/ 394156 h 395220"/>
                <a:gd name="connsiteX2" fmla="*/ 799244 w 1042882"/>
                <a:gd name="connsiteY2" fmla="*/ 391423 h 395220"/>
                <a:gd name="connsiteX3" fmla="*/ 534521 w 1042882"/>
                <a:gd name="connsiteY3" fmla="*/ 230559 h 395220"/>
                <a:gd name="connsiteX4" fmla="*/ 509533 w 1042882"/>
                <a:gd name="connsiteY4" fmla="*/ 230559 h 395220"/>
                <a:gd name="connsiteX5" fmla="*/ 245981 w 1042882"/>
                <a:gd name="connsiteY5" fmla="*/ 391032 h 395220"/>
                <a:gd name="connsiteX6" fmla="*/ 221383 w 1042882"/>
                <a:gd name="connsiteY6" fmla="*/ 392594 h 395220"/>
                <a:gd name="connsiteX7" fmla="*/ 12104 w 1042882"/>
                <a:gd name="connsiteY7" fmla="*/ 303572 h 395220"/>
                <a:gd name="connsiteX8" fmla="*/ 0 w 1042882"/>
                <a:gd name="connsiteY8" fmla="*/ 298106 h 395220"/>
                <a:gd name="connsiteX9" fmla="*/ 19132 w 1042882"/>
                <a:gd name="connsiteY9" fmla="*/ 286783 h 395220"/>
                <a:gd name="connsiteX10" fmla="*/ 509142 w 1042882"/>
                <a:gd name="connsiteY10" fmla="*/ 4100 h 395220"/>
                <a:gd name="connsiteX11" fmla="*/ 534521 w 1042882"/>
                <a:gd name="connsiteY11" fmla="*/ 4100 h 395220"/>
                <a:gd name="connsiteX12" fmla="*/ 1032341 w 1042882"/>
                <a:gd name="connsiteY12" fmla="*/ 291078 h 395220"/>
                <a:gd name="connsiteX13" fmla="*/ 1042883 w 1042882"/>
                <a:gd name="connsiteY13" fmla="*/ 297716 h 395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2882" h="395220">
                  <a:moveTo>
                    <a:pt x="1042883" y="297716"/>
                  </a:moveTo>
                  <a:cubicBezTo>
                    <a:pt x="965574" y="330513"/>
                    <a:pt x="890609" y="362920"/>
                    <a:pt x="815253" y="394156"/>
                  </a:cubicBezTo>
                  <a:cubicBezTo>
                    <a:pt x="810958" y="396108"/>
                    <a:pt x="803539" y="394156"/>
                    <a:pt x="799244" y="391423"/>
                  </a:cubicBezTo>
                  <a:cubicBezTo>
                    <a:pt x="710613" y="337932"/>
                    <a:pt x="622372" y="284440"/>
                    <a:pt x="534521" y="230559"/>
                  </a:cubicBezTo>
                  <a:cubicBezTo>
                    <a:pt x="525151" y="224702"/>
                    <a:pt x="518904" y="225092"/>
                    <a:pt x="509533" y="230559"/>
                  </a:cubicBezTo>
                  <a:cubicBezTo>
                    <a:pt x="421682" y="284440"/>
                    <a:pt x="333832" y="337541"/>
                    <a:pt x="245981" y="391032"/>
                  </a:cubicBezTo>
                  <a:cubicBezTo>
                    <a:pt x="237392" y="396108"/>
                    <a:pt x="230754" y="396499"/>
                    <a:pt x="221383" y="392594"/>
                  </a:cubicBezTo>
                  <a:cubicBezTo>
                    <a:pt x="151884" y="362530"/>
                    <a:pt x="81994" y="333246"/>
                    <a:pt x="12104" y="303572"/>
                  </a:cubicBezTo>
                  <a:cubicBezTo>
                    <a:pt x="8590" y="302011"/>
                    <a:pt x="5076" y="300449"/>
                    <a:pt x="0" y="298106"/>
                  </a:cubicBezTo>
                  <a:cubicBezTo>
                    <a:pt x="7028" y="293811"/>
                    <a:pt x="13275" y="290297"/>
                    <a:pt x="19132" y="286783"/>
                  </a:cubicBezTo>
                  <a:cubicBezTo>
                    <a:pt x="182339" y="192685"/>
                    <a:pt x="345936" y="98588"/>
                    <a:pt x="509142" y="4100"/>
                  </a:cubicBezTo>
                  <a:cubicBezTo>
                    <a:pt x="518513" y="-1367"/>
                    <a:pt x="525151" y="-1367"/>
                    <a:pt x="534521" y="4100"/>
                  </a:cubicBezTo>
                  <a:cubicBezTo>
                    <a:pt x="700461" y="100150"/>
                    <a:pt x="866401" y="195419"/>
                    <a:pt x="1032341" y="291078"/>
                  </a:cubicBezTo>
                  <a:cubicBezTo>
                    <a:pt x="1035074" y="293030"/>
                    <a:pt x="1038198" y="294592"/>
                    <a:pt x="1042883" y="297716"/>
                  </a:cubicBezTo>
                  <a:close/>
                </a:path>
              </a:pathLst>
            </a:custGeom>
            <a:grpFill/>
            <a:ln w="39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BBCEAB-4570-4445-9502-EAA97FE17151}"/>
              </a:ext>
            </a:extLst>
          </p:cNvPr>
          <p:cNvSpPr txBox="1"/>
          <p:nvPr/>
        </p:nvSpPr>
        <p:spPr>
          <a:xfrm>
            <a:off x="712188" y="2078470"/>
            <a:ext cx="1773489" cy="470890"/>
          </a:xfrm>
          <a:prstGeom prst="rect">
            <a:avLst/>
          </a:prstGeom>
          <a:noFill/>
        </p:spPr>
        <p:txBody>
          <a:bodyPr lIns="0" anchor="ctr"/>
          <a:lstStyle>
            <a:lvl1pPr indent="0">
              <a:spcBef>
                <a:spcPct val="20000"/>
              </a:spcBef>
              <a:buFontTx/>
              <a:buNone/>
              <a:defRPr sz="2400" b="1" baseline="0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n-US" altLang="ko-KR" sz="3200" dirty="0">
                <a:latin typeface="+mj-lt"/>
              </a:rPr>
              <a:t>SIMPLE</a:t>
            </a:r>
          </a:p>
        </p:txBody>
      </p:sp>
      <p:sp>
        <p:nvSpPr>
          <p:cNvPr id="7" name="직사각형 16">
            <a:extLst>
              <a:ext uri="{FF2B5EF4-FFF2-40B4-BE49-F238E27FC236}">
                <a16:creationId xmlns:a16="http://schemas.microsoft.com/office/drawing/2014/main" id="{6133E1FA-B4F9-4B19-87E2-4A60D167A076}"/>
              </a:ext>
            </a:extLst>
          </p:cNvPr>
          <p:cNvSpPr/>
          <p:nvPr/>
        </p:nvSpPr>
        <p:spPr>
          <a:xfrm>
            <a:off x="712188" y="2540359"/>
            <a:ext cx="2590708" cy="470890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3200" b="1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PORTFOLIO</a:t>
            </a:r>
          </a:p>
        </p:txBody>
      </p:sp>
      <p:sp>
        <p:nvSpPr>
          <p:cNvPr id="8" name="직사각형 17">
            <a:extLst>
              <a:ext uri="{FF2B5EF4-FFF2-40B4-BE49-F238E27FC236}">
                <a16:creationId xmlns:a16="http://schemas.microsoft.com/office/drawing/2014/main" id="{DD324428-AE58-492A-AF13-2CE696A1B2ED}"/>
              </a:ext>
            </a:extLst>
          </p:cNvPr>
          <p:cNvSpPr/>
          <p:nvPr/>
        </p:nvSpPr>
        <p:spPr>
          <a:xfrm>
            <a:off x="712188" y="3002247"/>
            <a:ext cx="3244482" cy="470890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PRESENTATION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99E6EC-FC7D-44D2-AB4D-89C0819A9433}"/>
              </a:ext>
            </a:extLst>
          </p:cNvPr>
          <p:cNvSpPr txBox="1"/>
          <p:nvPr/>
        </p:nvSpPr>
        <p:spPr>
          <a:xfrm>
            <a:off x="712188" y="3695684"/>
            <a:ext cx="246282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You can simply impress your audience and add a unique zing and appeal to your Reports and Presentations with our Templates.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1A4CEC8-3584-4C68-85E5-3A9DF31D3291}"/>
              </a:ext>
            </a:extLst>
          </p:cNvPr>
          <p:cNvSpPr>
            <a:spLocks noGrp="1"/>
          </p:cNvSpPr>
          <p:nvPr>
            <p:ph type="pic" sz="quarter" idx="66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8D45A7D-B0C2-4665-8C8E-6633490DBC03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</p:sp>
    </p:spTree>
    <p:extLst>
      <p:ext uri="{BB962C8B-B14F-4D97-AF65-F5344CB8AC3E}">
        <p14:creationId xmlns:p14="http://schemas.microsoft.com/office/powerpoint/2010/main" val="37948048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F163C6C-227D-4EBA-9937-17E6BF314D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7090911"/>
              </p:ext>
            </p:extLst>
          </p:nvPr>
        </p:nvGraphicFramePr>
        <p:xfrm>
          <a:off x="924627" y="1834241"/>
          <a:ext cx="2216560" cy="43711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8000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 </a:t>
                      </a:r>
                      <a:endParaRPr lang="ko-KR" altLang="en-US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endParaRPr lang="ko-KR" altLang="en-US" sz="270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4994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Easy to change colors, photos and Text.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T="0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65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r>
                        <a:rPr lang="en-US" altLang="ko-KR" sz="14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0618934-4F43-4689-95E9-CD8B5624B5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387986"/>
              </p:ext>
            </p:extLst>
          </p:nvPr>
        </p:nvGraphicFramePr>
        <p:xfrm>
          <a:off x="3641416" y="1834241"/>
          <a:ext cx="2216560" cy="43711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8000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endParaRPr lang="ko-KR" altLang="en-US" sz="270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 </a:t>
                      </a:r>
                      <a:endParaRPr lang="ko-KR" altLang="en-US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endParaRPr lang="ko-KR" altLang="en-US" sz="270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4994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Easy to change colors, photos and Text.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T="0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65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r>
                        <a:rPr lang="en-US" altLang="ko-KR" sz="14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4B83C5A-B7A3-4002-8E77-B2CBB55C6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280378"/>
              </p:ext>
            </p:extLst>
          </p:nvPr>
        </p:nvGraphicFramePr>
        <p:xfrm>
          <a:off x="6358205" y="1834241"/>
          <a:ext cx="2216560" cy="43711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8000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endParaRPr lang="ko-KR" altLang="en-US" sz="270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 </a:t>
                      </a:r>
                      <a:endParaRPr lang="ko-KR" altLang="en-US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endParaRPr lang="ko-KR" altLang="en-US" sz="270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4994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Easy to change colors, photos and Text.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T="0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65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r>
                        <a:rPr lang="en-US" altLang="ko-KR" sz="14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06CCC95-A8C8-4802-B858-49C5E0A67C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6651862"/>
              </p:ext>
            </p:extLst>
          </p:nvPr>
        </p:nvGraphicFramePr>
        <p:xfrm>
          <a:off x="9074994" y="1834241"/>
          <a:ext cx="2216560" cy="43711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8000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ko-KR" altLang="en-US" sz="18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36000">
                <a:tc>
                  <a:txBody>
                    <a:bodyPr/>
                    <a:lstStyle/>
                    <a:p>
                      <a:endParaRPr lang="ko-KR" altLang="en-US" sz="270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 </a:t>
                      </a:r>
                      <a:endParaRPr lang="ko-KR" altLang="en-US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endParaRPr lang="ko-KR" altLang="en-US" sz="270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4994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Easy to change colors, photos and Text.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T="0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651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</a:t>
                      </a:r>
                      <a:r>
                        <a:rPr lang="en-US" altLang="ko-KR" sz="1400" b="1" baseline="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Here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b="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Rectangle 9">
            <a:extLst>
              <a:ext uri="{FF2B5EF4-FFF2-40B4-BE49-F238E27FC236}">
                <a16:creationId xmlns:a16="http://schemas.microsoft.com/office/drawing/2014/main" id="{16CD4499-693C-49FE-997D-DE426ED9E819}"/>
              </a:ext>
            </a:extLst>
          </p:cNvPr>
          <p:cNvSpPr/>
          <p:nvPr/>
        </p:nvSpPr>
        <p:spPr>
          <a:xfrm>
            <a:off x="9997383" y="3260302"/>
            <a:ext cx="371782" cy="371178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8" name="Freeform 18">
            <a:extLst>
              <a:ext uri="{FF2B5EF4-FFF2-40B4-BE49-F238E27FC236}">
                <a16:creationId xmlns:a16="http://schemas.microsoft.com/office/drawing/2014/main" id="{D79523F7-1992-45FE-98ED-EC32B3811C79}"/>
              </a:ext>
            </a:extLst>
          </p:cNvPr>
          <p:cNvSpPr/>
          <p:nvPr/>
        </p:nvSpPr>
        <p:spPr>
          <a:xfrm>
            <a:off x="4535977" y="3273404"/>
            <a:ext cx="427438" cy="344974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9" name="Block Arc 10">
            <a:extLst>
              <a:ext uri="{FF2B5EF4-FFF2-40B4-BE49-F238E27FC236}">
                <a16:creationId xmlns:a16="http://schemas.microsoft.com/office/drawing/2014/main" id="{AF680663-89D5-49A1-8180-77FDF950A225}"/>
              </a:ext>
            </a:extLst>
          </p:cNvPr>
          <p:cNvSpPr/>
          <p:nvPr/>
        </p:nvSpPr>
        <p:spPr>
          <a:xfrm>
            <a:off x="1817153" y="3299752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" name="Round Same Side Corner Rectangle 36">
            <a:extLst>
              <a:ext uri="{FF2B5EF4-FFF2-40B4-BE49-F238E27FC236}">
                <a16:creationId xmlns:a16="http://schemas.microsoft.com/office/drawing/2014/main" id="{6D733DCD-3F1F-4BDA-95FA-153123F0E211}"/>
              </a:ext>
            </a:extLst>
          </p:cNvPr>
          <p:cNvSpPr>
            <a:spLocks noChangeAspect="1"/>
          </p:cNvSpPr>
          <p:nvPr/>
        </p:nvSpPr>
        <p:spPr>
          <a:xfrm>
            <a:off x="7268485" y="3289349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94BC8FAA-4B2C-4C13-8446-C526C5D97A8A}"/>
              </a:ext>
            </a:extLst>
          </p:cNvPr>
          <p:cNvSpPr/>
          <p:nvPr/>
        </p:nvSpPr>
        <p:spPr>
          <a:xfrm>
            <a:off x="1063458" y="3266366"/>
            <a:ext cx="2017945" cy="1331230"/>
          </a:xfrm>
          <a:prstGeom prst="rightArrow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5E4475FB-B27C-4678-8507-46A950200A73}"/>
              </a:ext>
            </a:extLst>
          </p:cNvPr>
          <p:cNvSpPr/>
          <p:nvPr/>
        </p:nvSpPr>
        <p:spPr>
          <a:xfrm>
            <a:off x="7003689" y="3266366"/>
            <a:ext cx="2017945" cy="1331230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B2A3587E-7E70-429E-823A-26FABAF8F0CF}"/>
              </a:ext>
            </a:extLst>
          </p:cNvPr>
          <p:cNvSpPr/>
          <p:nvPr/>
        </p:nvSpPr>
        <p:spPr>
          <a:xfrm>
            <a:off x="9183455" y="3266366"/>
            <a:ext cx="2017945" cy="1331230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8C1FB9-85E1-406E-A27C-75C0DC4094BB}"/>
              </a:ext>
            </a:extLst>
          </p:cNvPr>
          <p:cNvSpPr txBox="1"/>
          <p:nvPr/>
        </p:nvSpPr>
        <p:spPr>
          <a:xfrm>
            <a:off x="1287708" y="3701150"/>
            <a:ext cx="10760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PowerPoint  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Presentation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1F443F-59FE-4BAE-98E0-1E2D49747E3F}"/>
              </a:ext>
            </a:extLst>
          </p:cNvPr>
          <p:cNvSpPr txBox="1"/>
          <p:nvPr/>
        </p:nvSpPr>
        <p:spPr>
          <a:xfrm>
            <a:off x="7231100" y="3701150"/>
            <a:ext cx="11025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PowerPoint  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Presentation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4E3BAD-A6F6-435E-95BC-48466A76E998}"/>
              </a:ext>
            </a:extLst>
          </p:cNvPr>
          <p:cNvSpPr txBox="1"/>
          <p:nvPr/>
        </p:nvSpPr>
        <p:spPr>
          <a:xfrm>
            <a:off x="9410714" y="3701150"/>
            <a:ext cx="11231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PowerPoint  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Presentation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5581515-EB06-405E-92A3-54D70A4988F8}"/>
              </a:ext>
            </a:extLst>
          </p:cNvPr>
          <p:cNvGrpSpPr/>
          <p:nvPr/>
        </p:nvGrpSpPr>
        <p:grpSpPr>
          <a:xfrm>
            <a:off x="3258028" y="2145662"/>
            <a:ext cx="3562716" cy="3572641"/>
            <a:chOff x="2175982" y="2022748"/>
            <a:chExt cx="3462252" cy="3471894"/>
          </a:xfrm>
        </p:grpSpPr>
        <p:sp>
          <p:nvSpPr>
            <p:cNvPr id="10" name="Block Arc 9">
              <a:extLst>
                <a:ext uri="{FF2B5EF4-FFF2-40B4-BE49-F238E27FC236}">
                  <a16:creationId xmlns:a16="http://schemas.microsoft.com/office/drawing/2014/main" id="{C4DF9905-3A30-47E8-8DCF-6D4B82714D93}"/>
                </a:ext>
              </a:extLst>
            </p:cNvPr>
            <p:cNvSpPr/>
            <p:nvPr/>
          </p:nvSpPr>
          <p:spPr>
            <a:xfrm>
              <a:off x="2460500" y="2326681"/>
              <a:ext cx="2906073" cy="2906073"/>
            </a:xfrm>
            <a:prstGeom prst="blockArc">
              <a:avLst>
                <a:gd name="adj1" fmla="val 12835057"/>
                <a:gd name="adj2" fmla="val 9708188"/>
                <a:gd name="adj3" fmla="val 696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E9927EC-FD00-4A2F-8120-1DFFB20A53F5}"/>
                </a:ext>
              </a:extLst>
            </p:cNvPr>
            <p:cNvSpPr/>
            <p:nvPr/>
          </p:nvSpPr>
          <p:spPr>
            <a:xfrm>
              <a:off x="2175982" y="3352711"/>
              <a:ext cx="854012" cy="85401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4D1D021-20BA-4BE1-9301-398E650E6514}"/>
                </a:ext>
              </a:extLst>
            </p:cNvPr>
            <p:cNvSpPr/>
            <p:nvPr/>
          </p:nvSpPr>
          <p:spPr>
            <a:xfrm>
              <a:off x="3486530" y="4640630"/>
              <a:ext cx="854012" cy="85401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D0A181D-0D1A-4394-B698-1CB547EA5372}"/>
                </a:ext>
              </a:extLst>
            </p:cNvPr>
            <p:cNvSpPr/>
            <p:nvPr/>
          </p:nvSpPr>
          <p:spPr>
            <a:xfrm>
              <a:off x="4784222" y="3352711"/>
              <a:ext cx="854012" cy="85401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5204A64-4140-4379-8D85-7D4FF8ADFAD8}"/>
                </a:ext>
              </a:extLst>
            </p:cNvPr>
            <p:cNvSpPr/>
            <p:nvPr/>
          </p:nvSpPr>
          <p:spPr>
            <a:xfrm>
              <a:off x="3486530" y="2022748"/>
              <a:ext cx="854012" cy="854012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78BBEF3-8503-4A6A-A6A2-65F2CB20A68A}"/>
                </a:ext>
              </a:extLst>
            </p:cNvPr>
            <p:cNvSpPr/>
            <p:nvPr/>
          </p:nvSpPr>
          <p:spPr>
            <a:xfrm>
              <a:off x="3337956" y="3188977"/>
              <a:ext cx="1138304" cy="1138304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F926883C-DE85-4F4D-A806-653D6049F975}"/>
                </a:ext>
              </a:extLst>
            </p:cNvPr>
            <p:cNvSpPr/>
            <p:nvPr/>
          </p:nvSpPr>
          <p:spPr>
            <a:xfrm rot="12600000">
              <a:off x="2504961" y="2977587"/>
              <a:ext cx="422993" cy="364649"/>
            </a:xfrm>
            <a:prstGeom prst="triangl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7616AA0-5F4B-4BCE-8288-B49F9696E096}"/>
                </a:ext>
              </a:extLst>
            </p:cNvPr>
            <p:cNvSpPr txBox="1"/>
            <p:nvPr/>
          </p:nvSpPr>
          <p:spPr>
            <a:xfrm>
              <a:off x="3391615" y="3514864"/>
              <a:ext cx="1064342" cy="508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Contents</a:t>
              </a:r>
            </a:p>
            <a:p>
              <a:pPr algn="ctr"/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 Here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9C42119-EB19-4271-88A8-D84ED3299D98}"/>
                </a:ext>
              </a:extLst>
            </p:cNvPr>
            <p:cNvSpPr txBox="1"/>
            <p:nvPr/>
          </p:nvSpPr>
          <p:spPr>
            <a:xfrm>
              <a:off x="3569983" y="2164565"/>
              <a:ext cx="707607" cy="508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Text </a:t>
              </a:r>
            </a:p>
            <a:p>
              <a:pPr algn="ctr"/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Here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2955667-E486-44FB-B5E8-F3B139C4CDBA}"/>
                </a:ext>
              </a:extLst>
            </p:cNvPr>
            <p:cNvSpPr txBox="1"/>
            <p:nvPr/>
          </p:nvSpPr>
          <p:spPr>
            <a:xfrm>
              <a:off x="2249184" y="3514864"/>
              <a:ext cx="707607" cy="508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Text </a:t>
              </a:r>
            </a:p>
            <a:p>
              <a:pPr algn="ctr"/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Here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06DF4E1-5A77-4BDC-8482-83CEE5C222B8}"/>
                </a:ext>
              </a:extLst>
            </p:cNvPr>
            <p:cNvSpPr txBox="1"/>
            <p:nvPr/>
          </p:nvSpPr>
          <p:spPr>
            <a:xfrm>
              <a:off x="4857424" y="3514864"/>
              <a:ext cx="707607" cy="508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Text </a:t>
              </a:r>
            </a:p>
            <a:p>
              <a:pPr algn="ctr"/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Here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15F4DF5-9FCA-416D-ACDE-05AF9ED000CD}"/>
                </a:ext>
              </a:extLst>
            </p:cNvPr>
            <p:cNvSpPr txBox="1"/>
            <p:nvPr/>
          </p:nvSpPr>
          <p:spPr>
            <a:xfrm>
              <a:off x="3569983" y="4806026"/>
              <a:ext cx="707607" cy="5084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Text </a:t>
              </a:r>
            </a:p>
            <a:p>
              <a:pPr algn="ctr"/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Here</a:t>
              </a:r>
              <a:endPara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EDC04DF-0942-4253-8F09-9E136DA1358E}"/>
              </a:ext>
            </a:extLst>
          </p:cNvPr>
          <p:cNvGrpSpPr/>
          <p:nvPr/>
        </p:nvGrpSpPr>
        <p:grpSpPr>
          <a:xfrm>
            <a:off x="5674044" y="1807183"/>
            <a:ext cx="2936241" cy="897071"/>
            <a:chOff x="4964215" y="2172755"/>
            <a:chExt cx="1454627" cy="89707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CC7D76B-D379-49BF-987F-B08FDB2C07B1}"/>
                </a:ext>
              </a:extLst>
            </p:cNvPr>
            <p:cNvSpPr txBox="1"/>
            <p:nvPr/>
          </p:nvSpPr>
          <p:spPr>
            <a:xfrm>
              <a:off x="4964215" y="2423495"/>
              <a:ext cx="14546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D35E103-E721-46FE-AB99-4FACCBCA2309}"/>
                </a:ext>
              </a:extLst>
            </p:cNvPr>
            <p:cNvSpPr txBox="1"/>
            <p:nvPr/>
          </p:nvSpPr>
          <p:spPr>
            <a:xfrm>
              <a:off x="4964215" y="2172755"/>
              <a:ext cx="1452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CB2F152-5106-4F51-95EF-4D39CF89364E}"/>
              </a:ext>
            </a:extLst>
          </p:cNvPr>
          <p:cNvGrpSpPr/>
          <p:nvPr/>
        </p:nvGrpSpPr>
        <p:grpSpPr>
          <a:xfrm>
            <a:off x="6622351" y="4390928"/>
            <a:ext cx="2936241" cy="897071"/>
            <a:chOff x="4964215" y="2172755"/>
            <a:chExt cx="1454627" cy="89707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82A02EB-6138-4906-ACF3-FEC722DA46DE}"/>
                </a:ext>
              </a:extLst>
            </p:cNvPr>
            <p:cNvSpPr txBox="1"/>
            <p:nvPr/>
          </p:nvSpPr>
          <p:spPr>
            <a:xfrm>
              <a:off x="4964215" y="2423495"/>
              <a:ext cx="14546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54786F0-4874-4C5C-9E65-FA17571492AA}"/>
                </a:ext>
              </a:extLst>
            </p:cNvPr>
            <p:cNvSpPr txBox="1"/>
            <p:nvPr/>
          </p:nvSpPr>
          <p:spPr>
            <a:xfrm>
              <a:off x="4964215" y="2172755"/>
              <a:ext cx="1452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3B4B7CF-610E-4121-886A-274EE6D1A1EF}"/>
              </a:ext>
            </a:extLst>
          </p:cNvPr>
          <p:cNvGrpSpPr/>
          <p:nvPr/>
        </p:nvGrpSpPr>
        <p:grpSpPr>
          <a:xfrm>
            <a:off x="5674044" y="5228106"/>
            <a:ext cx="2936241" cy="897071"/>
            <a:chOff x="4964215" y="2172755"/>
            <a:chExt cx="1454627" cy="897071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A126556-6E73-46B5-91AA-6A628E8D9102}"/>
                </a:ext>
              </a:extLst>
            </p:cNvPr>
            <p:cNvSpPr txBox="1"/>
            <p:nvPr/>
          </p:nvSpPr>
          <p:spPr>
            <a:xfrm>
              <a:off x="4964215" y="2423495"/>
              <a:ext cx="14546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4AAE0A1-B41F-4A9E-8AA1-E080F3CF225D}"/>
                </a:ext>
              </a:extLst>
            </p:cNvPr>
            <p:cNvSpPr txBox="1"/>
            <p:nvPr/>
          </p:nvSpPr>
          <p:spPr>
            <a:xfrm>
              <a:off x="4964215" y="2172755"/>
              <a:ext cx="1452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6F61988-D177-45E2-BAA5-6CCB77DE0BA2}"/>
              </a:ext>
            </a:extLst>
          </p:cNvPr>
          <p:cNvGrpSpPr/>
          <p:nvPr/>
        </p:nvGrpSpPr>
        <p:grpSpPr>
          <a:xfrm>
            <a:off x="1857389" y="4573731"/>
            <a:ext cx="1821924" cy="1266403"/>
            <a:chOff x="4964215" y="2172755"/>
            <a:chExt cx="1454627" cy="1266403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F36304A-9FF2-4D59-A5EA-27B2D14FAEC3}"/>
                </a:ext>
              </a:extLst>
            </p:cNvPr>
            <p:cNvSpPr txBox="1"/>
            <p:nvPr/>
          </p:nvSpPr>
          <p:spPr>
            <a:xfrm>
              <a:off x="4964215" y="2423495"/>
              <a:ext cx="14546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3DB38C4-09D8-4B3F-9F69-CD4C2B4286F7}"/>
                </a:ext>
              </a:extLst>
            </p:cNvPr>
            <p:cNvSpPr txBox="1"/>
            <p:nvPr/>
          </p:nvSpPr>
          <p:spPr>
            <a:xfrm>
              <a:off x="4964215" y="2172755"/>
              <a:ext cx="14523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13A3062-BD0F-436F-9CEB-3CBC79312F5B}"/>
              </a:ext>
            </a:extLst>
          </p:cNvPr>
          <p:cNvSpPr/>
          <p:nvPr/>
        </p:nvSpPr>
        <p:spPr>
          <a:xfrm>
            <a:off x="1096037" y="970159"/>
            <a:ext cx="628403" cy="581184"/>
          </a:xfrm>
          <a:custGeom>
            <a:avLst/>
            <a:gdLst/>
            <a:ahLst/>
            <a:cxnLst/>
            <a:rect l="l" t="t" r="r" b="b"/>
            <a:pathLst>
              <a:path w="57931" h="53578">
                <a:moveTo>
                  <a:pt x="53020" y="0"/>
                </a:moveTo>
                <a:lnTo>
                  <a:pt x="57931" y="7814"/>
                </a:lnTo>
                <a:cubicBezTo>
                  <a:pt x="53838" y="9525"/>
                  <a:pt x="50825" y="12074"/>
                  <a:pt x="48890" y="15460"/>
                </a:cubicBezTo>
                <a:cubicBezTo>
                  <a:pt x="46955" y="18845"/>
                  <a:pt x="45876" y="23775"/>
                  <a:pt x="45653" y="30249"/>
                </a:cubicBezTo>
                <a:lnTo>
                  <a:pt x="56145" y="30249"/>
                </a:lnTo>
                <a:lnTo>
                  <a:pt x="56145" y="53578"/>
                </a:lnTo>
                <a:lnTo>
                  <a:pt x="34602" y="53578"/>
                </a:lnTo>
                <a:lnTo>
                  <a:pt x="34602" y="35161"/>
                </a:lnTo>
                <a:cubicBezTo>
                  <a:pt x="34602" y="25189"/>
                  <a:pt x="35793" y="17971"/>
                  <a:pt x="38174" y="13506"/>
                </a:cubicBezTo>
                <a:cubicBezTo>
                  <a:pt x="41300" y="7553"/>
                  <a:pt x="46248" y="3051"/>
                  <a:pt x="53020" y="0"/>
                </a:cubicBezTo>
                <a:close/>
                <a:moveTo>
                  <a:pt x="18417" y="0"/>
                </a:moveTo>
                <a:lnTo>
                  <a:pt x="23329" y="7814"/>
                </a:lnTo>
                <a:cubicBezTo>
                  <a:pt x="19236" y="9525"/>
                  <a:pt x="16222" y="12074"/>
                  <a:pt x="14287" y="15460"/>
                </a:cubicBezTo>
                <a:cubicBezTo>
                  <a:pt x="12353" y="18845"/>
                  <a:pt x="11274" y="23775"/>
                  <a:pt x="11050" y="30249"/>
                </a:cubicBezTo>
                <a:lnTo>
                  <a:pt x="21543" y="30249"/>
                </a:lnTo>
                <a:lnTo>
                  <a:pt x="21543" y="53578"/>
                </a:lnTo>
                <a:lnTo>
                  <a:pt x="0" y="53578"/>
                </a:lnTo>
                <a:lnTo>
                  <a:pt x="0" y="35161"/>
                </a:lnTo>
                <a:cubicBezTo>
                  <a:pt x="0" y="25189"/>
                  <a:pt x="1190" y="17971"/>
                  <a:pt x="3572" y="13506"/>
                </a:cubicBezTo>
                <a:cubicBezTo>
                  <a:pt x="6697" y="7553"/>
                  <a:pt x="11646" y="3051"/>
                  <a:pt x="18417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BB6991-A8BD-497E-9486-7E3BABBA550A}"/>
              </a:ext>
            </a:extLst>
          </p:cNvPr>
          <p:cNvSpPr txBox="1"/>
          <p:nvPr/>
        </p:nvSpPr>
        <p:spPr>
          <a:xfrm>
            <a:off x="8684057" y="5435112"/>
            <a:ext cx="20520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REAL ESTATE</a:t>
            </a:r>
            <a:endParaRPr lang="ko-KR" altLang="en-US" sz="1400" b="1" i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99E2E3-41C3-4C47-87EA-02219D3E7EF4}"/>
              </a:ext>
            </a:extLst>
          </p:cNvPr>
          <p:cNvSpPr txBox="1"/>
          <p:nvPr/>
        </p:nvSpPr>
        <p:spPr>
          <a:xfrm>
            <a:off x="1410238" y="1930285"/>
            <a:ext cx="31797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58E5F176-1E9C-4645-B5B5-FF67EEF04C78}"/>
              </a:ext>
            </a:extLst>
          </p:cNvPr>
          <p:cNvSpPr txBox="1">
            <a:spLocks/>
          </p:cNvSpPr>
          <p:nvPr/>
        </p:nvSpPr>
        <p:spPr>
          <a:xfrm>
            <a:off x="1924040" y="5141244"/>
            <a:ext cx="3684288" cy="1203290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C6354E1-B71D-46D1-827A-EBC9AD1A27E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6670102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Chevron 7">
            <a:extLst>
              <a:ext uri="{FF2B5EF4-FFF2-40B4-BE49-F238E27FC236}">
                <a16:creationId xmlns:a16="http://schemas.microsoft.com/office/drawing/2014/main" id="{33F97221-5563-4507-A1A6-06E2F937AD19}"/>
              </a:ext>
            </a:extLst>
          </p:cNvPr>
          <p:cNvSpPr/>
          <p:nvPr/>
        </p:nvSpPr>
        <p:spPr>
          <a:xfrm>
            <a:off x="8627617" y="1832376"/>
            <a:ext cx="2532295" cy="893484"/>
          </a:xfrm>
          <a:prstGeom prst="chevr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FD1476-D629-49D6-ADEC-A9299B465D36}"/>
              </a:ext>
            </a:extLst>
          </p:cNvPr>
          <p:cNvSpPr/>
          <p:nvPr/>
        </p:nvSpPr>
        <p:spPr>
          <a:xfrm>
            <a:off x="8627617" y="2803896"/>
            <a:ext cx="2610386" cy="3263520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Chevron 4">
            <a:extLst>
              <a:ext uri="{FF2B5EF4-FFF2-40B4-BE49-F238E27FC236}">
                <a16:creationId xmlns:a16="http://schemas.microsoft.com/office/drawing/2014/main" id="{D05BE5ED-C480-4362-8758-70E510277499}"/>
              </a:ext>
            </a:extLst>
          </p:cNvPr>
          <p:cNvSpPr/>
          <p:nvPr/>
        </p:nvSpPr>
        <p:spPr>
          <a:xfrm>
            <a:off x="963886" y="3114722"/>
            <a:ext cx="2532295" cy="893484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" name="Chevron 5">
            <a:extLst>
              <a:ext uri="{FF2B5EF4-FFF2-40B4-BE49-F238E27FC236}">
                <a16:creationId xmlns:a16="http://schemas.microsoft.com/office/drawing/2014/main" id="{A69C4232-4E12-4A55-969C-6D8AE3F6E2B7}"/>
              </a:ext>
            </a:extLst>
          </p:cNvPr>
          <p:cNvSpPr/>
          <p:nvPr/>
        </p:nvSpPr>
        <p:spPr>
          <a:xfrm>
            <a:off x="3496184" y="2687274"/>
            <a:ext cx="2532295" cy="893484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" name="Chevron 6">
            <a:extLst>
              <a:ext uri="{FF2B5EF4-FFF2-40B4-BE49-F238E27FC236}">
                <a16:creationId xmlns:a16="http://schemas.microsoft.com/office/drawing/2014/main" id="{908153D3-F744-45FD-B244-3692FA668E5E}"/>
              </a:ext>
            </a:extLst>
          </p:cNvPr>
          <p:cNvSpPr/>
          <p:nvPr/>
        </p:nvSpPr>
        <p:spPr>
          <a:xfrm>
            <a:off x="6061900" y="2259825"/>
            <a:ext cx="2532295" cy="893484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5D9749-EAB1-487A-8494-4E8AE3FC85E8}"/>
              </a:ext>
            </a:extLst>
          </p:cNvPr>
          <p:cNvSpPr/>
          <p:nvPr/>
        </p:nvSpPr>
        <p:spPr>
          <a:xfrm>
            <a:off x="6061900" y="3246640"/>
            <a:ext cx="2565716" cy="2820777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CED3A0-FD20-4311-A5BD-4CD7E61A0F8A}"/>
              </a:ext>
            </a:extLst>
          </p:cNvPr>
          <p:cNvSpPr/>
          <p:nvPr/>
        </p:nvSpPr>
        <p:spPr>
          <a:xfrm>
            <a:off x="3496184" y="3688604"/>
            <a:ext cx="2565717" cy="2378812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0242A06-F9B0-4877-8FE8-19FAF046ED38}"/>
              </a:ext>
            </a:extLst>
          </p:cNvPr>
          <p:cNvSpPr/>
          <p:nvPr/>
        </p:nvSpPr>
        <p:spPr>
          <a:xfrm>
            <a:off x="963886" y="4084563"/>
            <a:ext cx="2532295" cy="198285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A60C7B-15AB-4EE7-A80C-3C20FB28A447}"/>
              </a:ext>
            </a:extLst>
          </p:cNvPr>
          <p:cNvSpPr txBox="1"/>
          <p:nvPr/>
        </p:nvSpPr>
        <p:spPr>
          <a:xfrm>
            <a:off x="1188842" y="4284333"/>
            <a:ext cx="21228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334502-6DBA-4C94-8F83-4BBEFB148841}"/>
              </a:ext>
            </a:extLst>
          </p:cNvPr>
          <p:cNvSpPr txBox="1"/>
          <p:nvPr/>
        </p:nvSpPr>
        <p:spPr>
          <a:xfrm>
            <a:off x="3749687" y="3860268"/>
            <a:ext cx="21228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8A2F7F-EBA6-4F74-A2AA-85451D72A444}"/>
              </a:ext>
            </a:extLst>
          </p:cNvPr>
          <p:cNvSpPr txBox="1"/>
          <p:nvPr/>
        </p:nvSpPr>
        <p:spPr>
          <a:xfrm>
            <a:off x="6310532" y="3436203"/>
            <a:ext cx="21228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C8A356-254A-4264-9F8D-2F54EC674ED6}"/>
              </a:ext>
            </a:extLst>
          </p:cNvPr>
          <p:cNvSpPr txBox="1"/>
          <p:nvPr/>
        </p:nvSpPr>
        <p:spPr>
          <a:xfrm>
            <a:off x="8871376" y="3012138"/>
            <a:ext cx="21228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7153F8-548F-4D1A-9690-734759B2226A}"/>
              </a:ext>
            </a:extLst>
          </p:cNvPr>
          <p:cNvSpPr txBox="1"/>
          <p:nvPr/>
        </p:nvSpPr>
        <p:spPr>
          <a:xfrm>
            <a:off x="1569056" y="3365366"/>
            <a:ext cx="148948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2019.12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471156-02DC-429D-B5A5-E61E3007D268}"/>
              </a:ext>
            </a:extLst>
          </p:cNvPr>
          <p:cNvSpPr txBox="1"/>
          <p:nvPr/>
        </p:nvSpPr>
        <p:spPr>
          <a:xfrm>
            <a:off x="6672348" y="2513983"/>
            <a:ext cx="148948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2020.02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A52DA6-69FE-4CE9-85AE-878FFC654F22}"/>
              </a:ext>
            </a:extLst>
          </p:cNvPr>
          <p:cNvSpPr txBox="1"/>
          <p:nvPr/>
        </p:nvSpPr>
        <p:spPr>
          <a:xfrm>
            <a:off x="4120702" y="2939674"/>
            <a:ext cx="148948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2020.01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46EC75-F562-4936-B2C9-C5D5DCCEACC9}"/>
              </a:ext>
            </a:extLst>
          </p:cNvPr>
          <p:cNvSpPr txBox="1"/>
          <p:nvPr/>
        </p:nvSpPr>
        <p:spPr>
          <a:xfrm>
            <a:off x="9223994" y="2088292"/>
            <a:ext cx="148948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2020.03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1ED9A9F-DC19-4F77-9EC4-3C50AA80CF73}"/>
              </a:ext>
            </a:extLst>
          </p:cNvPr>
          <p:cNvSpPr/>
          <p:nvPr/>
        </p:nvSpPr>
        <p:spPr>
          <a:xfrm rot="8100000">
            <a:off x="9321951" y="4800035"/>
            <a:ext cx="1221719" cy="1221719"/>
          </a:xfrm>
          <a:custGeom>
            <a:avLst/>
            <a:gdLst>
              <a:gd name="connsiteX0" fmla="*/ 0 w 1459343"/>
              <a:gd name="connsiteY0" fmla="*/ 1459343 h 1459343"/>
              <a:gd name="connsiteX1" fmla="*/ 0 w 1459343"/>
              <a:gd name="connsiteY1" fmla="*/ 0 h 1459343"/>
              <a:gd name="connsiteX2" fmla="*/ 413052 w 1459343"/>
              <a:gd name="connsiteY2" fmla="*/ 0 h 1459343"/>
              <a:gd name="connsiteX3" fmla="*/ 413052 w 1459343"/>
              <a:gd name="connsiteY3" fmla="*/ 754087 h 1459343"/>
              <a:gd name="connsiteX4" fmla="*/ 1138621 w 1459343"/>
              <a:gd name="connsiteY4" fmla="*/ 28518 h 1459343"/>
              <a:gd name="connsiteX5" fmla="*/ 1430825 w 1459343"/>
              <a:gd name="connsiteY5" fmla="*/ 320722 h 1459343"/>
              <a:gd name="connsiteX6" fmla="*/ 699127 w 1459343"/>
              <a:gd name="connsiteY6" fmla="*/ 1052420 h 1459343"/>
              <a:gd name="connsiteX7" fmla="*/ 1459343 w 1459343"/>
              <a:gd name="connsiteY7" fmla="*/ 1052420 h 1459343"/>
              <a:gd name="connsiteX8" fmla="*/ 1459343 w 1459343"/>
              <a:gd name="connsiteY8" fmla="*/ 1459343 h 145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59343" h="1459343">
                <a:moveTo>
                  <a:pt x="0" y="1459343"/>
                </a:moveTo>
                <a:lnTo>
                  <a:pt x="0" y="0"/>
                </a:lnTo>
                <a:lnTo>
                  <a:pt x="413052" y="0"/>
                </a:lnTo>
                <a:lnTo>
                  <a:pt x="413052" y="754087"/>
                </a:lnTo>
                <a:lnTo>
                  <a:pt x="1138621" y="28518"/>
                </a:lnTo>
                <a:lnTo>
                  <a:pt x="1430825" y="320722"/>
                </a:lnTo>
                <a:lnTo>
                  <a:pt x="699127" y="1052420"/>
                </a:lnTo>
                <a:lnTo>
                  <a:pt x="1459343" y="1052420"/>
                </a:lnTo>
                <a:lnTo>
                  <a:pt x="1459343" y="1459343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1FDB1D4-88C5-4708-B4AD-B7A6BD8B1EFD}"/>
              </a:ext>
            </a:extLst>
          </p:cNvPr>
          <p:cNvGrpSpPr/>
          <p:nvPr/>
        </p:nvGrpSpPr>
        <p:grpSpPr>
          <a:xfrm>
            <a:off x="1285725" y="5210020"/>
            <a:ext cx="1764089" cy="579492"/>
            <a:chOff x="661588" y="5061430"/>
            <a:chExt cx="1764089" cy="579492"/>
          </a:xfrm>
        </p:grpSpPr>
        <p:sp>
          <p:nvSpPr>
            <p:cNvPr id="21" name="Chevron 50">
              <a:extLst>
                <a:ext uri="{FF2B5EF4-FFF2-40B4-BE49-F238E27FC236}">
                  <a16:creationId xmlns:a16="http://schemas.microsoft.com/office/drawing/2014/main" id="{C34BB4CB-2187-4249-8DA5-A92249BE63B2}"/>
                </a:ext>
              </a:extLst>
            </p:cNvPr>
            <p:cNvSpPr/>
            <p:nvPr/>
          </p:nvSpPr>
          <p:spPr>
            <a:xfrm>
              <a:off x="661588" y="5073929"/>
              <a:ext cx="252000" cy="252000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0BD2638-86B9-4B87-ABB0-312D0BCC2B98}"/>
                </a:ext>
              </a:extLst>
            </p:cNvPr>
            <p:cNvSpPr txBox="1"/>
            <p:nvPr/>
          </p:nvSpPr>
          <p:spPr>
            <a:xfrm>
              <a:off x="913589" y="5061430"/>
              <a:ext cx="1512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Chevron 56">
              <a:extLst>
                <a:ext uri="{FF2B5EF4-FFF2-40B4-BE49-F238E27FC236}">
                  <a16:creationId xmlns:a16="http://schemas.microsoft.com/office/drawing/2014/main" id="{E898DE75-071C-4755-9233-43540FA70DB7}"/>
                </a:ext>
              </a:extLst>
            </p:cNvPr>
            <p:cNvSpPr/>
            <p:nvPr/>
          </p:nvSpPr>
          <p:spPr>
            <a:xfrm>
              <a:off x="661588" y="5376422"/>
              <a:ext cx="252000" cy="252000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AA3F3A0-980C-42ED-866C-F0B4861C7354}"/>
                </a:ext>
              </a:extLst>
            </p:cNvPr>
            <p:cNvSpPr txBox="1"/>
            <p:nvPr/>
          </p:nvSpPr>
          <p:spPr>
            <a:xfrm>
              <a:off x="913589" y="5363923"/>
              <a:ext cx="1512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BE44FB6-3471-4918-BD29-48A4A5F6C6A3}"/>
              </a:ext>
            </a:extLst>
          </p:cNvPr>
          <p:cNvGrpSpPr/>
          <p:nvPr/>
        </p:nvGrpSpPr>
        <p:grpSpPr>
          <a:xfrm>
            <a:off x="3897057" y="4792164"/>
            <a:ext cx="1764089" cy="579492"/>
            <a:chOff x="661588" y="5061430"/>
            <a:chExt cx="1764089" cy="579492"/>
          </a:xfrm>
        </p:grpSpPr>
        <p:sp>
          <p:nvSpPr>
            <p:cNvPr id="26" name="Chevron 50">
              <a:extLst>
                <a:ext uri="{FF2B5EF4-FFF2-40B4-BE49-F238E27FC236}">
                  <a16:creationId xmlns:a16="http://schemas.microsoft.com/office/drawing/2014/main" id="{7B0A756F-A0D4-4434-8157-BA809DCF5C66}"/>
                </a:ext>
              </a:extLst>
            </p:cNvPr>
            <p:cNvSpPr/>
            <p:nvPr/>
          </p:nvSpPr>
          <p:spPr>
            <a:xfrm>
              <a:off x="661588" y="5073929"/>
              <a:ext cx="252000" cy="252000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C8A8695-61D4-44AD-8FA5-73288189910B}"/>
                </a:ext>
              </a:extLst>
            </p:cNvPr>
            <p:cNvSpPr txBox="1"/>
            <p:nvPr/>
          </p:nvSpPr>
          <p:spPr>
            <a:xfrm>
              <a:off x="913589" y="5061430"/>
              <a:ext cx="1512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Chevron 56">
              <a:extLst>
                <a:ext uri="{FF2B5EF4-FFF2-40B4-BE49-F238E27FC236}">
                  <a16:creationId xmlns:a16="http://schemas.microsoft.com/office/drawing/2014/main" id="{3D2138BF-2F42-4830-9F2B-583E1DD0076C}"/>
                </a:ext>
              </a:extLst>
            </p:cNvPr>
            <p:cNvSpPr/>
            <p:nvPr/>
          </p:nvSpPr>
          <p:spPr>
            <a:xfrm>
              <a:off x="661588" y="5376422"/>
              <a:ext cx="252000" cy="252000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C1EA9DE-E661-46A2-9CAD-E7D1AA11E83E}"/>
                </a:ext>
              </a:extLst>
            </p:cNvPr>
            <p:cNvSpPr txBox="1"/>
            <p:nvPr/>
          </p:nvSpPr>
          <p:spPr>
            <a:xfrm>
              <a:off x="913589" y="5363923"/>
              <a:ext cx="1512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777E49-0EE6-4532-B0FA-28987CC2E0CF}"/>
              </a:ext>
            </a:extLst>
          </p:cNvPr>
          <p:cNvGrpSpPr/>
          <p:nvPr/>
        </p:nvGrpSpPr>
        <p:grpSpPr>
          <a:xfrm>
            <a:off x="6462776" y="4373748"/>
            <a:ext cx="1764089" cy="579492"/>
            <a:chOff x="661588" y="5061430"/>
            <a:chExt cx="1764089" cy="579492"/>
          </a:xfrm>
        </p:grpSpPr>
        <p:sp>
          <p:nvSpPr>
            <p:cNvPr id="31" name="Chevron 50">
              <a:extLst>
                <a:ext uri="{FF2B5EF4-FFF2-40B4-BE49-F238E27FC236}">
                  <a16:creationId xmlns:a16="http://schemas.microsoft.com/office/drawing/2014/main" id="{DCDACA41-2B00-40BC-9576-FA55C2FF46BB}"/>
                </a:ext>
              </a:extLst>
            </p:cNvPr>
            <p:cNvSpPr/>
            <p:nvPr/>
          </p:nvSpPr>
          <p:spPr>
            <a:xfrm>
              <a:off x="661588" y="5073929"/>
              <a:ext cx="252000" cy="252000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59A5E53-09BE-4B88-9DD8-FF877A261D7A}"/>
                </a:ext>
              </a:extLst>
            </p:cNvPr>
            <p:cNvSpPr txBox="1"/>
            <p:nvPr/>
          </p:nvSpPr>
          <p:spPr>
            <a:xfrm>
              <a:off x="913589" y="5061430"/>
              <a:ext cx="1512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Chevron 56">
              <a:extLst>
                <a:ext uri="{FF2B5EF4-FFF2-40B4-BE49-F238E27FC236}">
                  <a16:creationId xmlns:a16="http://schemas.microsoft.com/office/drawing/2014/main" id="{7C32316D-7EB1-43C0-9C3F-155388B40695}"/>
                </a:ext>
              </a:extLst>
            </p:cNvPr>
            <p:cNvSpPr/>
            <p:nvPr/>
          </p:nvSpPr>
          <p:spPr>
            <a:xfrm>
              <a:off x="661588" y="5376422"/>
              <a:ext cx="252000" cy="252000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0CA9B8D-88E3-4F35-B821-E809271B4873}"/>
                </a:ext>
              </a:extLst>
            </p:cNvPr>
            <p:cNvSpPr txBox="1"/>
            <p:nvPr/>
          </p:nvSpPr>
          <p:spPr>
            <a:xfrm>
              <a:off x="913589" y="5363923"/>
              <a:ext cx="1512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E6F4D58-104F-4057-A2CF-89770A738DE3}"/>
              </a:ext>
            </a:extLst>
          </p:cNvPr>
          <p:cNvGrpSpPr/>
          <p:nvPr/>
        </p:nvGrpSpPr>
        <p:grpSpPr>
          <a:xfrm>
            <a:off x="9086692" y="3938200"/>
            <a:ext cx="1764089" cy="579492"/>
            <a:chOff x="661588" y="5061430"/>
            <a:chExt cx="1764089" cy="579492"/>
          </a:xfrm>
        </p:grpSpPr>
        <p:sp>
          <p:nvSpPr>
            <p:cNvPr id="36" name="Chevron 50">
              <a:extLst>
                <a:ext uri="{FF2B5EF4-FFF2-40B4-BE49-F238E27FC236}">
                  <a16:creationId xmlns:a16="http://schemas.microsoft.com/office/drawing/2014/main" id="{6537AA1B-37A4-4EBE-B1C9-C53FB85E3709}"/>
                </a:ext>
              </a:extLst>
            </p:cNvPr>
            <p:cNvSpPr/>
            <p:nvPr/>
          </p:nvSpPr>
          <p:spPr>
            <a:xfrm>
              <a:off x="661588" y="5073929"/>
              <a:ext cx="252000" cy="252000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9F3BD65-D446-458A-919A-B3C50EC6AF29}"/>
                </a:ext>
              </a:extLst>
            </p:cNvPr>
            <p:cNvSpPr txBox="1"/>
            <p:nvPr/>
          </p:nvSpPr>
          <p:spPr>
            <a:xfrm>
              <a:off x="913589" y="5061430"/>
              <a:ext cx="1512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8" name="Chevron 56">
              <a:extLst>
                <a:ext uri="{FF2B5EF4-FFF2-40B4-BE49-F238E27FC236}">
                  <a16:creationId xmlns:a16="http://schemas.microsoft.com/office/drawing/2014/main" id="{01BE5B05-C117-4CF8-B207-962D53E43194}"/>
                </a:ext>
              </a:extLst>
            </p:cNvPr>
            <p:cNvSpPr/>
            <p:nvPr/>
          </p:nvSpPr>
          <p:spPr>
            <a:xfrm>
              <a:off x="661588" y="5376422"/>
              <a:ext cx="252000" cy="252000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7693F96-37EC-4AC3-80C2-89B332401EBC}"/>
                </a:ext>
              </a:extLst>
            </p:cNvPr>
            <p:cNvSpPr txBox="1"/>
            <p:nvPr/>
          </p:nvSpPr>
          <p:spPr>
            <a:xfrm>
              <a:off x="913589" y="5363923"/>
              <a:ext cx="15120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Simple PowerPoint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1F97040-277D-494A-9C5F-A5E050FA8DA2}"/>
              </a:ext>
            </a:extLst>
          </p:cNvPr>
          <p:cNvSpPr/>
          <p:nvPr/>
        </p:nvSpPr>
        <p:spPr>
          <a:xfrm>
            <a:off x="1052846" y="1976407"/>
            <a:ext cx="139215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3"/>
                </a:solidFill>
              </a:rPr>
              <a:t>80%</a:t>
            </a:r>
            <a:endParaRPr lang="ko-KR" altLang="en-US" sz="4400" b="1" dirty="0">
              <a:solidFill>
                <a:schemeClr val="accent3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0B30C83-E98E-4974-91C3-EB861C3B47EC}"/>
              </a:ext>
            </a:extLst>
          </p:cNvPr>
          <p:cNvSpPr/>
          <p:nvPr/>
        </p:nvSpPr>
        <p:spPr>
          <a:xfrm>
            <a:off x="2456686" y="1991795"/>
            <a:ext cx="3536238" cy="738664"/>
          </a:xfrm>
          <a:prstGeom prst="rect">
            <a:avLst/>
          </a:prstGeom>
        </p:spPr>
        <p:txBody>
          <a:bodyPr wrap="square" lIns="72000" rIns="7200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A96A948-0E92-4C74-A42B-3505430E56A2}"/>
              </a:ext>
            </a:extLst>
          </p:cNvPr>
          <p:cNvSpPr/>
          <p:nvPr/>
        </p:nvSpPr>
        <p:spPr>
          <a:xfrm>
            <a:off x="1052846" y="3264343"/>
            <a:ext cx="139215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4"/>
                </a:solidFill>
              </a:rPr>
              <a:t>70%</a:t>
            </a:r>
            <a:endParaRPr lang="ko-KR" altLang="en-US" sz="4400" b="1" dirty="0">
              <a:solidFill>
                <a:schemeClr val="accent4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83442EF-3D5C-46AD-BCCF-7FF04DB42850}"/>
              </a:ext>
            </a:extLst>
          </p:cNvPr>
          <p:cNvSpPr/>
          <p:nvPr/>
        </p:nvSpPr>
        <p:spPr>
          <a:xfrm>
            <a:off x="2456686" y="3279731"/>
            <a:ext cx="3536238" cy="738664"/>
          </a:xfrm>
          <a:prstGeom prst="rect">
            <a:avLst/>
          </a:prstGeom>
        </p:spPr>
        <p:txBody>
          <a:bodyPr wrap="square" lIns="72000" rIns="7200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8A7C4E4-7688-47FB-9645-C2D217EA43B4}"/>
              </a:ext>
            </a:extLst>
          </p:cNvPr>
          <p:cNvGrpSpPr/>
          <p:nvPr/>
        </p:nvGrpSpPr>
        <p:grpSpPr>
          <a:xfrm>
            <a:off x="906449" y="4447373"/>
            <a:ext cx="10424160" cy="1710693"/>
            <a:chOff x="-396776" y="3590427"/>
            <a:chExt cx="8136904" cy="1710693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8E45EC1-A652-4C0B-9EA5-5791609B9C17}"/>
                </a:ext>
              </a:extLst>
            </p:cNvPr>
            <p:cNvSpPr/>
            <p:nvPr/>
          </p:nvSpPr>
          <p:spPr>
            <a:xfrm>
              <a:off x="-396776" y="3949532"/>
              <a:ext cx="8136904" cy="1351588"/>
            </a:xfrm>
            <a:prstGeom prst="rect">
              <a:avLst/>
            </a:prstGeom>
          </p:spPr>
          <p:txBody>
            <a:bodyPr wrap="square" lIns="72000" rIns="7200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Example Text : Get a modern PowerPoint  Presentation that is beautifully designed. I hope and I believe that this Template will your Time, Money and Reputation. Easy to change colors, photos and Text.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2D20F871-8813-433E-9031-5E1F1CF1D2CF}"/>
                </a:ext>
              </a:extLst>
            </p:cNvPr>
            <p:cNvSpPr/>
            <p:nvPr/>
          </p:nvSpPr>
          <p:spPr>
            <a:xfrm>
              <a:off x="-396776" y="3590427"/>
              <a:ext cx="813690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Here</a:t>
              </a:r>
              <a:endParaRPr lang="ko-KR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44" name="그룹 5">
            <a:extLst>
              <a:ext uri="{FF2B5EF4-FFF2-40B4-BE49-F238E27FC236}">
                <a16:creationId xmlns:a16="http://schemas.microsoft.com/office/drawing/2014/main" id="{BA287904-52B4-4733-8B93-E559AFBDE294}"/>
              </a:ext>
            </a:extLst>
          </p:cNvPr>
          <p:cNvGrpSpPr/>
          <p:nvPr/>
        </p:nvGrpSpPr>
        <p:grpSpPr>
          <a:xfrm>
            <a:off x="6707964" y="1898256"/>
            <a:ext cx="4489961" cy="925740"/>
            <a:chOff x="6707963" y="1850631"/>
            <a:chExt cx="4489961" cy="925740"/>
          </a:xfrm>
        </p:grpSpPr>
        <p:sp>
          <p:nvSpPr>
            <p:cNvPr id="45" name="Round Same Side Corner Rectangle 8">
              <a:extLst>
                <a:ext uri="{FF2B5EF4-FFF2-40B4-BE49-F238E27FC236}">
                  <a16:creationId xmlns:a16="http://schemas.microsoft.com/office/drawing/2014/main" id="{012F6FE6-9B16-4B33-98A1-A6D1E1445ED7}"/>
                </a:ext>
              </a:extLst>
            </p:cNvPr>
            <p:cNvSpPr/>
            <p:nvPr/>
          </p:nvSpPr>
          <p:spPr>
            <a:xfrm>
              <a:off x="670796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6" name="Round Same Side Corner Rectangle 8">
              <a:extLst>
                <a:ext uri="{FF2B5EF4-FFF2-40B4-BE49-F238E27FC236}">
                  <a16:creationId xmlns:a16="http://schemas.microsoft.com/office/drawing/2014/main" id="{15FF50CF-A802-4133-968C-3C1532597494}"/>
                </a:ext>
              </a:extLst>
            </p:cNvPr>
            <p:cNvSpPr/>
            <p:nvPr/>
          </p:nvSpPr>
          <p:spPr>
            <a:xfrm>
              <a:off x="716779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7" name="Round Same Side Corner Rectangle 8">
              <a:extLst>
                <a:ext uri="{FF2B5EF4-FFF2-40B4-BE49-F238E27FC236}">
                  <a16:creationId xmlns:a16="http://schemas.microsoft.com/office/drawing/2014/main" id="{5BCA3C47-61B3-4EA9-92B7-ACF5A309AADF}"/>
                </a:ext>
              </a:extLst>
            </p:cNvPr>
            <p:cNvSpPr/>
            <p:nvPr/>
          </p:nvSpPr>
          <p:spPr>
            <a:xfrm>
              <a:off x="762762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8" name="Round Same Side Corner Rectangle 8">
              <a:extLst>
                <a:ext uri="{FF2B5EF4-FFF2-40B4-BE49-F238E27FC236}">
                  <a16:creationId xmlns:a16="http://schemas.microsoft.com/office/drawing/2014/main" id="{7881248A-51C1-4E3C-BA02-2A8D2FEEFB69}"/>
                </a:ext>
              </a:extLst>
            </p:cNvPr>
            <p:cNvSpPr/>
            <p:nvPr/>
          </p:nvSpPr>
          <p:spPr>
            <a:xfrm>
              <a:off x="808745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9" name="Round Same Side Corner Rectangle 8">
              <a:extLst>
                <a:ext uri="{FF2B5EF4-FFF2-40B4-BE49-F238E27FC236}">
                  <a16:creationId xmlns:a16="http://schemas.microsoft.com/office/drawing/2014/main" id="{C0236816-7818-4659-A1C2-E2DA94FDAD3E}"/>
                </a:ext>
              </a:extLst>
            </p:cNvPr>
            <p:cNvSpPr/>
            <p:nvPr/>
          </p:nvSpPr>
          <p:spPr>
            <a:xfrm>
              <a:off x="854728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0" name="Round Same Side Corner Rectangle 8">
              <a:extLst>
                <a:ext uri="{FF2B5EF4-FFF2-40B4-BE49-F238E27FC236}">
                  <a16:creationId xmlns:a16="http://schemas.microsoft.com/office/drawing/2014/main" id="{D523E0A6-5179-47EF-85CD-AB92B987BBE9}"/>
                </a:ext>
              </a:extLst>
            </p:cNvPr>
            <p:cNvSpPr/>
            <p:nvPr/>
          </p:nvSpPr>
          <p:spPr>
            <a:xfrm>
              <a:off x="900711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1" name="Round Same Side Corner Rectangle 8">
              <a:extLst>
                <a:ext uri="{FF2B5EF4-FFF2-40B4-BE49-F238E27FC236}">
                  <a16:creationId xmlns:a16="http://schemas.microsoft.com/office/drawing/2014/main" id="{9803F0FD-4D29-4C87-9D8A-93C3DAA69F36}"/>
                </a:ext>
              </a:extLst>
            </p:cNvPr>
            <p:cNvSpPr/>
            <p:nvPr/>
          </p:nvSpPr>
          <p:spPr>
            <a:xfrm>
              <a:off x="946694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2" name="Round Same Side Corner Rectangle 8">
              <a:extLst>
                <a:ext uri="{FF2B5EF4-FFF2-40B4-BE49-F238E27FC236}">
                  <a16:creationId xmlns:a16="http://schemas.microsoft.com/office/drawing/2014/main" id="{78753DCC-7FC6-43BC-BAA7-F919F3AB5101}"/>
                </a:ext>
              </a:extLst>
            </p:cNvPr>
            <p:cNvSpPr/>
            <p:nvPr/>
          </p:nvSpPr>
          <p:spPr>
            <a:xfrm>
              <a:off x="992677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3" name="Round Same Side Corner Rectangle 8">
              <a:extLst>
                <a:ext uri="{FF2B5EF4-FFF2-40B4-BE49-F238E27FC236}">
                  <a16:creationId xmlns:a16="http://schemas.microsoft.com/office/drawing/2014/main" id="{B7368A88-379F-4C8C-BDEC-CADA01736CD0}"/>
                </a:ext>
              </a:extLst>
            </p:cNvPr>
            <p:cNvSpPr/>
            <p:nvPr/>
          </p:nvSpPr>
          <p:spPr>
            <a:xfrm>
              <a:off x="1038660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4" name="Round Same Side Corner Rectangle 8">
              <a:extLst>
                <a:ext uri="{FF2B5EF4-FFF2-40B4-BE49-F238E27FC236}">
                  <a16:creationId xmlns:a16="http://schemas.microsoft.com/office/drawing/2014/main" id="{0074438D-F0D7-4268-AB9E-CFB7C253E508}"/>
                </a:ext>
              </a:extLst>
            </p:cNvPr>
            <p:cNvSpPr/>
            <p:nvPr/>
          </p:nvSpPr>
          <p:spPr>
            <a:xfrm>
              <a:off x="10846433" y="1850631"/>
              <a:ext cx="351491" cy="925740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55" name="그룹 6">
            <a:extLst>
              <a:ext uri="{FF2B5EF4-FFF2-40B4-BE49-F238E27FC236}">
                <a16:creationId xmlns:a16="http://schemas.microsoft.com/office/drawing/2014/main" id="{3F362D9B-84B0-4568-9149-9FF9974A669D}"/>
              </a:ext>
            </a:extLst>
          </p:cNvPr>
          <p:cNvGrpSpPr/>
          <p:nvPr/>
        </p:nvGrpSpPr>
        <p:grpSpPr>
          <a:xfrm>
            <a:off x="6666266" y="3139520"/>
            <a:ext cx="4547545" cy="925741"/>
            <a:chOff x="6666265" y="3091894"/>
            <a:chExt cx="4547545" cy="925741"/>
          </a:xfrm>
          <a:solidFill>
            <a:schemeClr val="accent4"/>
          </a:solidFill>
        </p:grpSpPr>
        <p:sp>
          <p:nvSpPr>
            <p:cNvPr id="56" name="Round Same Side Corner Rectangle 20">
              <a:extLst>
                <a:ext uri="{FF2B5EF4-FFF2-40B4-BE49-F238E27FC236}">
                  <a16:creationId xmlns:a16="http://schemas.microsoft.com/office/drawing/2014/main" id="{7E4EE4AF-34A0-41FC-A0B8-9C842C811B1C}"/>
                </a:ext>
              </a:extLst>
            </p:cNvPr>
            <p:cNvSpPr/>
            <p:nvPr/>
          </p:nvSpPr>
          <p:spPr>
            <a:xfrm rot="10800000">
              <a:off x="6666265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7" name="Round Same Side Corner Rectangle 20">
              <a:extLst>
                <a:ext uri="{FF2B5EF4-FFF2-40B4-BE49-F238E27FC236}">
                  <a16:creationId xmlns:a16="http://schemas.microsoft.com/office/drawing/2014/main" id="{A006D793-9126-4381-9F56-33FEE220575F}"/>
                </a:ext>
              </a:extLst>
            </p:cNvPr>
            <p:cNvSpPr/>
            <p:nvPr/>
          </p:nvSpPr>
          <p:spPr>
            <a:xfrm rot="10800000">
              <a:off x="7123329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8" name="Round Same Side Corner Rectangle 20">
              <a:extLst>
                <a:ext uri="{FF2B5EF4-FFF2-40B4-BE49-F238E27FC236}">
                  <a16:creationId xmlns:a16="http://schemas.microsoft.com/office/drawing/2014/main" id="{1151C4A8-EB9F-480F-8A8F-C6F3C6EBD928}"/>
                </a:ext>
              </a:extLst>
            </p:cNvPr>
            <p:cNvSpPr/>
            <p:nvPr/>
          </p:nvSpPr>
          <p:spPr>
            <a:xfrm rot="10800000">
              <a:off x="7580393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9" name="Round Same Side Corner Rectangle 20">
              <a:extLst>
                <a:ext uri="{FF2B5EF4-FFF2-40B4-BE49-F238E27FC236}">
                  <a16:creationId xmlns:a16="http://schemas.microsoft.com/office/drawing/2014/main" id="{C7972410-81EA-45E7-9E54-0DF0F7F130DA}"/>
                </a:ext>
              </a:extLst>
            </p:cNvPr>
            <p:cNvSpPr/>
            <p:nvPr/>
          </p:nvSpPr>
          <p:spPr>
            <a:xfrm rot="10800000">
              <a:off x="8037457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0" name="Round Same Side Corner Rectangle 20">
              <a:extLst>
                <a:ext uri="{FF2B5EF4-FFF2-40B4-BE49-F238E27FC236}">
                  <a16:creationId xmlns:a16="http://schemas.microsoft.com/office/drawing/2014/main" id="{72926514-7935-4F0E-90D8-6274CD4D8725}"/>
                </a:ext>
              </a:extLst>
            </p:cNvPr>
            <p:cNvSpPr/>
            <p:nvPr/>
          </p:nvSpPr>
          <p:spPr>
            <a:xfrm rot="10800000">
              <a:off x="8494521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1" name="Round Same Side Corner Rectangle 20">
              <a:extLst>
                <a:ext uri="{FF2B5EF4-FFF2-40B4-BE49-F238E27FC236}">
                  <a16:creationId xmlns:a16="http://schemas.microsoft.com/office/drawing/2014/main" id="{C772E762-2949-4C2A-B71A-2CBB6E758E1A}"/>
                </a:ext>
              </a:extLst>
            </p:cNvPr>
            <p:cNvSpPr/>
            <p:nvPr/>
          </p:nvSpPr>
          <p:spPr>
            <a:xfrm rot="10800000">
              <a:off x="8951585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2" name="Round Same Side Corner Rectangle 20">
              <a:extLst>
                <a:ext uri="{FF2B5EF4-FFF2-40B4-BE49-F238E27FC236}">
                  <a16:creationId xmlns:a16="http://schemas.microsoft.com/office/drawing/2014/main" id="{C131014B-3C8D-4C75-A615-86C4D9C59B71}"/>
                </a:ext>
              </a:extLst>
            </p:cNvPr>
            <p:cNvSpPr/>
            <p:nvPr/>
          </p:nvSpPr>
          <p:spPr>
            <a:xfrm rot="10800000">
              <a:off x="9408649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3" name="Round Same Side Corner Rectangle 20">
              <a:extLst>
                <a:ext uri="{FF2B5EF4-FFF2-40B4-BE49-F238E27FC236}">
                  <a16:creationId xmlns:a16="http://schemas.microsoft.com/office/drawing/2014/main" id="{32147275-BAC7-4DBC-A162-6FFC00D38AE1}"/>
                </a:ext>
              </a:extLst>
            </p:cNvPr>
            <p:cNvSpPr/>
            <p:nvPr/>
          </p:nvSpPr>
          <p:spPr>
            <a:xfrm rot="10800000">
              <a:off x="9865713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4" name="Round Same Side Corner Rectangle 20">
              <a:extLst>
                <a:ext uri="{FF2B5EF4-FFF2-40B4-BE49-F238E27FC236}">
                  <a16:creationId xmlns:a16="http://schemas.microsoft.com/office/drawing/2014/main" id="{67050A93-0298-44F0-966A-1A6F64A7868D}"/>
                </a:ext>
              </a:extLst>
            </p:cNvPr>
            <p:cNvSpPr/>
            <p:nvPr/>
          </p:nvSpPr>
          <p:spPr>
            <a:xfrm rot="10800000">
              <a:off x="10322777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5" name="Round Same Side Corner Rectangle 20">
              <a:extLst>
                <a:ext uri="{FF2B5EF4-FFF2-40B4-BE49-F238E27FC236}">
                  <a16:creationId xmlns:a16="http://schemas.microsoft.com/office/drawing/2014/main" id="{C829DEC7-6FDC-4DF7-9E59-DC4BE6C514A5}"/>
                </a:ext>
              </a:extLst>
            </p:cNvPr>
            <p:cNvSpPr/>
            <p:nvPr/>
          </p:nvSpPr>
          <p:spPr>
            <a:xfrm rot="10800000">
              <a:off x="10779841" y="3091894"/>
              <a:ext cx="433969" cy="925741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7DC76FF-236C-45B3-8A46-16212FF67F0C}"/>
              </a:ext>
            </a:extLst>
          </p:cNvPr>
          <p:cNvSpPr txBox="1"/>
          <p:nvPr/>
        </p:nvSpPr>
        <p:spPr>
          <a:xfrm>
            <a:off x="308708" y="3389613"/>
            <a:ext cx="2469103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7755AC5-E176-4E2E-BB0A-52C11EE2041E}"/>
              </a:ext>
            </a:extLst>
          </p:cNvPr>
          <p:cNvSpPr txBox="1"/>
          <p:nvPr/>
        </p:nvSpPr>
        <p:spPr>
          <a:xfrm>
            <a:off x="5488436" y="1739831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867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D7E11C6-BBF7-4C68-9E52-B8B934809E6F}"/>
              </a:ext>
            </a:extLst>
          </p:cNvPr>
          <p:cNvSpPr txBox="1"/>
          <p:nvPr/>
        </p:nvSpPr>
        <p:spPr>
          <a:xfrm>
            <a:off x="5488436" y="824072"/>
            <a:ext cx="527148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accent1"/>
                </a:solidFill>
              </a:rPr>
              <a:t>2019-nCoV</a:t>
            </a:r>
            <a:endParaRPr lang="ko-KR" altLang="en-US" sz="5400" b="1" dirty="0">
              <a:solidFill>
                <a:schemeClr val="accent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1B96EF9-3626-47B1-A8D0-EE3F7B83F272}"/>
              </a:ext>
            </a:extLst>
          </p:cNvPr>
          <p:cNvSpPr txBox="1"/>
          <p:nvPr/>
        </p:nvSpPr>
        <p:spPr>
          <a:xfrm>
            <a:off x="1432082" y="1019686"/>
            <a:ext cx="36825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Get a modern PowerPoint  Presentation that is beautifully designed. I hope and I believe that this Template will your Time, Money and Reputation. Easy to change colors, photos and Text.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1" name="직사각형 2">
            <a:extLst>
              <a:ext uri="{FF2B5EF4-FFF2-40B4-BE49-F238E27FC236}">
                <a16:creationId xmlns:a16="http://schemas.microsoft.com/office/drawing/2014/main" id="{484303B2-233C-492F-9FA2-2F65F61E154D}"/>
              </a:ext>
            </a:extLst>
          </p:cNvPr>
          <p:cNvSpPr/>
          <p:nvPr/>
        </p:nvSpPr>
        <p:spPr>
          <a:xfrm>
            <a:off x="6930868" y="6271532"/>
            <a:ext cx="42483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dirty="0">
                <a:solidFill>
                  <a:schemeClr val="accent3"/>
                </a:solidFill>
              </a:rPr>
              <a:t>CORONAVIRUS</a:t>
            </a:r>
            <a:endParaRPr lang="ko-KR" altLang="en-US" dirty="0">
              <a:solidFill>
                <a:schemeClr val="accent3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0F1C92-945D-4C20-99C7-3A75953263FB}"/>
              </a:ext>
            </a:extLst>
          </p:cNvPr>
          <p:cNvSpPr txBox="1"/>
          <p:nvPr/>
        </p:nvSpPr>
        <p:spPr>
          <a:xfrm>
            <a:off x="3196384" y="5254102"/>
            <a:ext cx="7700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4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43E728-E813-414B-B0DA-B2D388AF7F7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120557779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D4A8964-9B7C-4769-9258-7A27E15F2C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0810950"/>
              </p:ext>
            </p:extLst>
          </p:nvPr>
        </p:nvGraphicFramePr>
        <p:xfrm>
          <a:off x="3449256" y="1362075"/>
          <a:ext cx="5293489" cy="48128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그룹 2">
            <a:extLst>
              <a:ext uri="{FF2B5EF4-FFF2-40B4-BE49-F238E27FC236}">
                <a16:creationId xmlns:a16="http://schemas.microsoft.com/office/drawing/2014/main" id="{D7CC1C1C-6652-4372-811A-73A55CC1A687}"/>
              </a:ext>
            </a:extLst>
          </p:cNvPr>
          <p:cNvGrpSpPr/>
          <p:nvPr/>
        </p:nvGrpSpPr>
        <p:grpSpPr>
          <a:xfrm>
            <a:off x="8750739" y="1820243"/>
            <a:ext cx="1296144" cy="475334"/>
            <a:chOff x="8536055" y="1721597"/>
            <a:chExt cx="1296144" cy="47533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728E3A00-C8AE-4542-A5C9-B62EA9A4BF37}"/>
                </a:ext>
              </a:extLst>
            </p:cNvPr>
            <p:cNvGrpSpPr/>
            <p:nvPr/>
          </p:nvGrpSpPr>
          <p:grpSpPr>
            <a:xfrm>
              <a:off x="8536055" y="1721597"/>
              <a:ext cx="1296144" cy="192651"/>
              <a:chOff x="7452320" y="1292132"/>
              <a:chExt cx="1296144" cy="192651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448A2139-1BE2-4214-B302-28C8D185AB84}"/>
                  </a:ext>
                </a:extLst>
              </p:cNvPr>
              <p:cNvSpPr/>
              <p:nvPr/>
            </p:nvSpPr>
            <p:spPr>
              <a:xfrm>
                <a:off x="7452320" y="1292132"/>
                <a:ext cx="192651" cy="192651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108383C-6491-4CE7-927C-7E7F5A741A25}"/>
                  </a:ext>
                </a:extLst>
              </p:cNvPr>
              <p:cNvSpPr txBox="1"/>
              <p:nvPr/>
            </p:nvSpPr>
            <p:spPr>
              <a:xfrm>
                <a:off x="7740352" y="1301658"/>
                <a:ext cx="1008112" cy="1692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ko-KR" sz="11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Add Text</a:t>
                </a: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9DCE5CC-0C8B-4264-A7CE-AC6F1BF9B225}"/>
                </a:ext>
              </a:extLst>
            </p:cNvPr>
            <p:cNvGrpSpPr/>
            <p:nvPr/>
          </p:nvGrpSpPr>
          <p:grpSpPr>
            <a:xfrm>
              <a:off x="8536055" y="2004280"/>
              <a:ext cx="1296144" cy="192651"/>
              <a:chOff x="7452320" y="1292132"/>
              <a:chExt cx="1296144" cy="192651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21113E37-3CCA-4130-96D5-C0D28CC6622A}"/>
                  </a:ext>
                </a:extLst>
              </p:cNvPr>
              <p:cNvSpPr/>
              <p:nvPr/>
            </p:nvSpPr>
            <p:spPr>
              <a:xfrm>
                <a:off x="7452320" y="1292132"/>
                <a:ext cx="192651" cy="19265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ADBDF29-5415-4F40-8C0F-F9E0F762A3F7}"/>
                  </a:ext>
                </a:extLst>
              </p:cNvPr>
              <p:cNvSpPr txBox="1"/>
              <p:nvPr/>
            </p:nvSpPr>
            <p:spPr>
              <a:xfrm>
                <a:off x="7740352" y="1301658"/>
                <a:ext cx="1008112" cy="1692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ko-KR" sz="11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Add Text</a:t>
                </a:r>
              </a:p>
            </p:txBody>
          </p:sp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2ED34FA-B02E-4387-A793-E8C8FBA2B1D8}"/>
              </a:ext>
            </a:extLst>
          </p:cNvPr>
          <p:cNvGrpSpPr/>
          <p:nvPr/>
        </p:nvGrpSpPr>
        <p:grpSpPr>
          <a:xfrm>
            <a:off x="938322" y="5663761"/>
            <a:ext cx="1445619" cy="558364"/>
            <a:chOff x="5210294" y="823566"/>
            <a:chExt cx="1477882" cy="402321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7E54235-721F-436D-875C-FCC7D434CA87}"/>
                </a:ext>
              </a:extLst>
            </p:cNvPr>
            <p:cNvSpPr txBox="1"/>
            <p:nvPr/>
          </p:nvSpPr>
          <p:spPr>
            <a:xfrm>
              <a:off x="5210294" y="981947"/>
              <a:ext cx="1476641" cy="2439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27D4D75-7775-40CF-A24D-E7C6BF979DDC}"/>
                </a:ext>
              </a:extLst>
            </p:cNvPr>
            <p:cNvSpPr txBox="1"/>
            <p:nvPr/>
          </p:nvSpPr>
          <p:spPr>
            <a:xfrm>
              <a:off x="5218243" y="823566"/>
              <a:ext cx="1469933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2019.12.00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6E51E51-4E81-44A7-A8B8-6152F21E8C23}"/>
              </a:ext>
            </a:extLst>
          </p:cNvPr>
          <p:cNvGrpSpPr/>
          <p:nvPr/>
        </p:nvGrpSpPr>
        <p:grpSpPr>
          <a:xfrm>
            <a:off x="3157098" y="5663761"/>
            <a:ext cx="1445619" cy="558364"/>
            <a:chOff x="5210294" y="823566"/>
            <a:chExt cx="1477882" cy="40232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2B7A9F6-08DD-410B-8803-81243F0D43F2}"/>
                </a:ext>
              </a:extLst>
            </p:cNvPr>
            <p:cNvSpPr txBox="1"/>
            <p:nvPr/>
          </p:nvSpPr>
          <p:spPr>
            <a:xfrm>
              <a:off x="5210294" y="981947"/>
              <a:ext cx="1476641" cy="2439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2C3BC23-9D22-40BF-B72D-A83326CDC9F4}"/>
                </a:ext>
              </a:extLst>
            </p:cNvPr>
            <p:cNvSpPr txBox="1"/>
            <p:nvPr/>
          </p:nvSpPr>
          <p:spPr>
            <a:xfrm>
              <a:off x="5218243" y="823566"/>
              <a:ext cx="1469933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2019.12.00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2CBADEE-18CA-415F-B4AC-B44C4F745129}"/>
              </a:ext>
            </a:extLst>
          </p:cNvPr>
          <p:cNvGrpSpPr/>
          <p:nvPr/>
        </p:nvGrpSpPr>
        <p:grpSpPr>
          <a:xfrm>
            <a:off x="5375874" y="5663761"/>
            <a:ext cx="1445619" cy="558364"/>
            <a:chOff x="5210294" y="823566"/>
            <a:chExt cx="1477882" cy="40232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E0E3FAB-F03F-47EA-8075-4266AC729273}"/>
                </a:ext>
              </a:extLst>
            </p:cNvPr>
            <p:cNvSpPr txBox="1"/>
            <p:nvPr/>
          </p:nvSpPr>
          <p:spPr>
            <a:xfrm>
              <a:off x="5210294" y="981947"/>
              <a:ext cx="1476641" cy="2439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A42D9F2-23EE-4931-93D9-21DDDED600D6}"/>
                </a:ext>
              </a:extLst>
            </p:cNvPr>
            <p:cNvSpPr txBox="1"/>
            <p:nvPr/>
          </p:nvSpPr>
          <p:spPr>
            <a:xfrm>
              <a:off x="5218243" y="823566"/>
              <a:ext cx="1469933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2019.01.00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27EE339-48C9-496C-B9CF-16C5A73A3680}"/>
              </a:ext>
            </a:extLst>
          </p:cNvPr>
          <p:cNvGrpSpPr/>
          <p:nvPr/>
        </p:nvGrpSpPr>
        <p:grpSpPr>
          <a:xfrm>
            <a:off x="7594650" y="5663761"/>
            <a:ext cx="1445619" cy="558364"/>
            <a:chOff x="5210294" y="823566"/>
            <a:chExt cx="1477882" cy="40232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5AA25C8-812B-40A9-B73F-2644B010FD8E}"/>
                </a:ext>
              </a:extLst>
            </p:cNvPr>
            <p:cNvSpPr txBox="1"/>
            <p:nvPr/>
          </p:nvSpPr>
          <p:spPr>
            <a:xfrm>
              <a:off x="5210294" y="981947"/>
              <a:ext cx="1476641" cy="2439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A768DEB-9BAD-4FE3-B356-6D6392273649}"/>
                </a:ext>
              </a:extLst>
            </p:cNvPr>
            <p:cNvSpPr txBox="1"/>
            <p:nvPr/>
          </p:nvSpPr>
          <p:spPr>
            <a:xfrm>
              <a:off x="5218243" y="823566"/>
              <a:ext cx="1469933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2020.01.00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6380036-39B1-4138-8C63-44B9923E3EF7}"/>
              </a:ext>
            </a:extLst>
          </p:cNvPr>
          <p:cNvGrpSpPr/>
          <p:nvPr/>
        </p:nvGrpSpPr>
        <p:grpSpPr>
          <a:xfrm>
            <a:off x="9813428" y="5663761"/>
            <a:ext cx="1445619" cy="558364"/>
            <a:chOff x="5210294" y="823566"/>
            <a:chExt cx="1477882" cy="40232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56C1DC1-E649-4D73-911A-87A064370294}"/>
                </a:ext>
              </a:extLst>
            </p:cNvPr>
            <p:cNvSpPr txBox="1"/>
            <p:nvPr/>
          </p:nvSpPr>
          <p:spPr>
            <a:xfrm>
              <a:off x="5210294" y="981947"/>
              <a:ext cx="1476641" cy="24394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631B2D0-70CD-4D9E-B367-3DB097D3072D}"/>
                </a:ext>
              </a:extLst>
            </p:cNvPr>
            <p:cNvSpPr txBox="1"/>
            <p:nvPr/>
          </p:nvSpPr>
          <p:spPr>
            <a:xfrm>
              <a:off x="5218243" y="823566"/>
              <a:ext cx="1469933" cy="15523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2020.02.00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E909A39-CB71-409B-8FFD-0CC511350F07}"/>
              </a:ext>
            </a:extLst>
          </p:cNvPr>
          <p:cNvGrpSpPr/>
          <p:nvPr/>
        </p:nvGrpSpPr>
        <p:grpSpPr>
          <a:xfrm>
            <a:off x="3485029" y="1466288"/>
            <a:ext cx="1397738" cy="1093211"/>
            <a:chOff x="4106747" y="564617"/>
            <a:chExt cx="1397738" cy="1093211"/>
          </a:xfrm>
        </p:grpSpPr>
        <p:sp>
          <p:nvSpPr>
            <p:cNvPr id="27" name="Flowchart: Extract 10">
              <a:extLst>
                <a:ext uri="{FF2B5EF4-FFF2-40B4-BE49-F238E27FC236}">
                  <a16:creationId xmlns:a16="http://schemas.microsoft.com/office/drawing/2014/main" id="{6B6F1515-8855-4637-9A1B-C1BC592F01A0}"/>
                </a:ext>
              </a:extLst>
            </p:cNvPr>
            <p:cNvSpPr/>
            <p:nvPr/>
          </p:nvSpPr>
          <p:spPr>
            <a:xfrm rot="6440443">
              <a:off x="4259010" y="412354"/>
              <a:ext cx="1093211" cy="1397738"/>
            </a:xfrm>
            <a:custGeom>
              <a:avLst/>
              <a:gdLst/>
              <a:ahLst/>
              <a:cxnLst/>
              <a:rect l="l" t="t" r="r" b="b"/>
              <a:pathLst>
                <a:path w="864096" h="1104800">
                  <a:moveTo>
                    <a:pt x="432048" y="1104800"/>
                  </a:moveTo>
                  <a:cubicBezTo>
                    <a:pt x="193434" y="1104800"/>
                    <a:pt x="0" y="911366"/>
                    <a:pt x="0" y="672752"/>
                  </a:cubicBezTo>
                  <a:cubicBezTo>
                    <a:pt x="0" y="462875"/>
                    <a:pt x="149648" y="287951"/>
                    <a:pt x="348122" y="249164"/>
                  </a:cubicBezTo>
                  <a:lnTo>
                    <a:pt x="432048" y="0"/>
                  </a:lnTo>
                  <a:lnTo>
                    <a:pt x="515974" y="249164"/>
                  </a:lnTo>
                  <a:cubicBezTo>
                    <a:pt x="714448" y="287951"/>
                    <a:pt x="864096" y="462875"/>
                    <a:pt x="864096" y="672752"/>
                  </a:cubicBezTo>
                  <a:cubicBezTo>
                    <a:pt x="864096" y="911366"/>
                    <a:pt x="670662" y="1104800"/>
                    <a:pt x="432048" y="110480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FEF4147-0CD1-48EC-B31E-54837ACEF700}"/>
                </a:ext>
              </a:extLst>
            </p:cNvPr>
            <p:cNvSpPr txBox="1"/>
            <p:nvPr/>
          </p:nvSpPr>
          <p:spPr>
            <a:xfrm>
              <a:off x="4176648" y="952500"/>
              <a:ext cx="1024002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</a:rPr>
                <a:t>Add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Timeline Style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F75FE939-F7D5-4880-9176-7376EA82FD99}"/>
              </a:ext>
            </a:extLst>
          </p:cNvPr>
          <p:cNvCxnSpPr>
            <a:cxnSpLocks/>
          </p:cNvCxnSpPr>
          <p:nvPr/>
        </p:nvCxnSpPr>
        <p:spPr>
          <a:xfrm flipH="1">
            <a:off x="896295" y="3895792"/>
            <a:ext cx="10429591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6B66AF2-5C2C-4D23-BF4B-E914A87CC7DC}"/>
              </a:ext>
            </a:extLst>
          </p:cNvPr>
          <p:cNvGrpSpPr/>
          <p:nvPr/>
        </p:nvGrpSpPr>
        <p:grpSpPr>
          <a:xfrm>
            <a:off x="3252413" y="2207209"/>
            <a:ext cx="2022232" cy="850432"/>
            <a:chOff x="1978221" y="2100456"/>
            <a:chExt cx="1716151" cy="850432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21AE2E0C-EDFB-415E-8CC4-4977EC47C889}"/>
                </a:ext>
              </a:extLst>
            </p:cNvPr>
            <p:cNvSpPr txBox="1"/>
            <p:nvPr/>
          </p:nvSpPr>
          <p:spPr>
            <a:xfrm>
              <a:off x="1978221" y="2304557"/>
              <a:ext cx="17094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6712ACC-6E5D-4372-832D-9F5FBD7CA08D}"/>
                </a:ext>
              </a:extLst>
            </p:cNvPr>
            <p:cNvSpPr txBox="1"/>
            <p:nvPr/>
          </p:nvSpPr>
          <p:spPr>
            <a:xfrm>
              <a:off x="1979822" y="2100456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20215FD0-3241-4064-8ADA-49970C0B05F4}"/>
              </a:ext>
            </a:extLst>
          </p:cNvPr>
          <p:cNvCxnSpPr/>
          <p:nvPr/>
        </p:nvCxnSpPr>
        <p:spPr>
          <a:xfrm>
            <a:off x="6650378" y="3031696"/>
            <a:ext cx="0" cy="5040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8A68CE4-B02B-4816-ABE9-6067B0E45D21}"/>
              </a:ext>
            </a:extLst>
          </p:cNvPr>
          <p:cNvCxnSpPr/>
          <p:nvPr/>
        </p:nvCxnSpPr>
        <p:spPr>
          <a:xfrm>
            <a:off x="9057369" y="3037315"/>
            <a:ext cx="0" cy="5040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847663D-A8A2-4D36-9B1E-DDC27662F2B0}"/>
              </a:ext>
            </a:extLst>
          </p:cNvPr>
          <p:cNvCxnSpPr/>
          <p:nvPr/>
        </p:nvCxnSpPr>
        <p:spPr>
          <a:xfrm>
            <a:off x="4263528" y="3037315"/>
            <a:ext cx="0" cy="5040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7B6126D-39EC-497C-8676-325DD4A482DE}"/>
              </a:ext>
            </a:extLst>
          </p:cNvPr>
          <p:cNvCxnSpPr/>
          <p:nvPr/>
        </p:nvCxnSpPr>
        <p:spPr>
          <a:xfrm flipH="1" flipV="1">
            <a:off x="3021212" y="4255832"/>
            <a:ext cx="4143" cy="5040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89FFA2B-D043-4A27-B8C6-F9BEECB3EE51}"/>
              </a:ext>
            </a:extLst>
          </p:cNvPr>
          <p:cNvCxnSpPr/>
          <p:nvPr/>
        </p:nvCxnSpPr>
        <p:spPr>
          <a:xfrm flipH="1" flipV="1">
            <a:off x="5436777" y="4251721"/>
            <a:ext cx="4143" cy="5040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7D940D0-80AC-44EA-AEDD-9855F6F626B1}"/>
              </a:ext>
            </a:extLst>
          </p:cNvPr>
          <p:cNvCxnSpPr/>
          <p:nvPr/>
        </p:nvCxnSpPr>
        <p:spPr>
          <a:xfrm flipH="1" flipV="1">
            <a:off x="7859839" y="4247610"/>
            <a:ext cx="4143" cy="5040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  <a:headEnd type="triangl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D9ED50A1-7BF8-4E05-98A2-12A927F7180F}"/>
              </a:ext>
            </a:extLst>
          </p:cNvPr>
          <p:cNvSpPr txBox="1"/>
          <p:nvPr/>
        </p:nvSpPr>
        <p:spPr>
          <a:xfrm>
            <a:off x="919510" y="3435057"/>
            <a:ext cx="118428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Start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6094ED-CB51-4520-8D95-3A41B706ECEF}"/>
              </a:ext>
            </a:extLst>
          </p:cNvPr>
          <p:cNvSpPr txBox="1"/>
          <p:nvPr/>
        </p:nvSpPr>
        <p:spPr>
          <a:xfrm>
            <a:off x="934152" y="3876744"/>
            <a:ext cx="11696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6819ACD-DC78-46F6-8EE8-4E4B581D66C1}"/>
              </a:ext>
            </a:extLst>
          </p:cNvPr>
          <p:cNvSpPr txBox="1"/>
          <p:nvPr/>
        </p:nvSpPr>
        <p:spPr>
          <a:xfrm>
            <a:off x="9907118" y="2868517"/>
            <a:ext cx="118428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Vision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88B8E44-C566-4956-A0D6-1FC8C04FFE73}"/>
              </a:ext>
            </a:extLst>
          </p:cNvPr>
          <p:cNvGrpSpPr/>
          <p:nvPr/>
        </p:nvGrpSpPr>
        <p:grpSpPr>
          <a:xfrm>
            <a:off x="5639263" y="2201590"/>
            <a:ext cx="2022232" cy="850432"/>
            <a:chOff x="3705087" y="2094837"/>
            <a:chExt cx="1716151" cy="850432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1A6F45C9-E0C0-4B37-A4AD-0BA2F1498E0F}"/>
                </a:ext>
              </a:extLst>
            </p:cNvPr>
            <p:cNvSpPr txBox="1"/>
            <p:nvPr/>
          </p:nvSpPr>
          <p:spPr>
            <a:xfrm>
              <a:off x="3705087" y="2298938"/>
              <a:ext cx="17094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B192E4D-E06F-4488-8251-3BEE72BC964C}"/>
                </a:ext>
              </a:extLst>
            </p:cNvPr>
            <p:cNvSpPr txBox="1"/>
            <p:nvPr/>
          </p:nvSpPr>
          <p:spPr>
            <a:xfrm>
              <a:off x="3706688" y="2094837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BD35DD6E-4E88-40FA-B239-2AE95DB45C54}"/>
              </a:ext>
            </a:extLst>
          </p:cNvPr>
          <p:cNvGrpSpPr/>
          <p:nvPr/>
        </p:nvGrpSpPr>
        <p:grpSpPr>
          <a:xfrm>
            <a:off x="8011852" y="2223801"/>
            <a:ext cx="2091036" cy="850432"/>
            <a:chOff x="5315247" y="2100456"/>
            <a:chExt cx="1774541" cy="850432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E8F5289-0F01-464D-BBE1-5C291B26C892}"/>
                </a:ext>
              </a:extLst>
            </p:cNvPr>
            <p:cNvSpPr txBox="1"/>
            <p:nvPr/>
          </p:nvSpPr>
          <p:spPr>
            <a:xfrm>
              <a:off x="5380321" y="2304557"/>
              <a:ext cx="17094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0936FFA-0411-4155-8115-CDC829A58B8E}"/>
                </a:ext>
              </a:extLst>
            </p:cNvPr>
            <p:cNvSpPr txBox="1"/>
            <p:nvPr/>
          </p:nvSpPr>
          <p:spPr>
            <a:xfrm>
              <a:off x="5315247" y="2100456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7490BDCA-6F32-4F35-82E8-EEBBBF169BFA}"/>
              </a:ext>
            </a:extLst>
          </p:cNvPr>
          <p:cNvGrpSpPr/>
          <p:nvPr/>
        </p:nvGrpSpPr>
        <p:grpSpPr>
          <a:xfrm>
            <a:off x="2009776" y="5239565"/>
            <a:ext cx="2027014" cy="840907"/>
            <a:chOff x="1109958" y="5132809"/>
            <a:chExt cx="1720208" cy="840907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A95B50F0-851D-46A4-A0C8-0092BFDF648D}"/>
                </a:ext>
              </a:extLst>
            </p:cNvPr>
            <p:cNvSpPr txBox="1"/>
            <p:nvPr/>
          </p:nvSpPr>
          <p:spPr>
            <a:xfrm>
              <a:off x="1109958" y="5327385"/>
              <a:ext cx="17094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06B64289-7465-4B6A-A993-4C0D1FDF9980}"/>
                </a:ext>
              </a:extLst>
            </p:cNvPr>
            <p:cNvSpPr txBox="1"/>
            <p:nvPr/>
          </p:nvSpPr>
          <p:spPr>
            <a:xfrm>
              <a:off x="1115616" y="5132809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D1C1EC29-1B83-4C67-862E-FCA38E3433BA}"/>
              </a:ext>
            </a:extLst>
          </p:cNvPr>
          <p:cNvGrpSpPr/>
          <p:nvPr/>
        </p:nvGrpSpPr>
        <p:grpSpPr>
          <a:xfrm>
            <a:off x="4416508" y="5235454"/>
            <a:ext cx="2044680" cy="840907"/>
            <a:chOff x="2864666" y="5128698"/>
            <a:chExt cx="1735201" cy="84090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B7D5CAD-666E-45E5-B5B2-C4D0D0F4028C}"/>
                </a:ext>
              </a:extLst>
            </p:cNvPr>
            <p:cNvSpPr txBox="1"/>
            <p:nvPr/>
          </p:nvSpPr>
          <p:spPr>
            <a:xfrm>
              <a:off x="2864666" y="5323274"/>
              <a:ext cx="17094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0C903FA-A7C4-433C-9B08-B4F3431745A8}"/>
                </a:ext>
              </a:extLst>
            </p:cNvPr>
            <p:cNvSpPr txBox="1"/>
            <p:nvPr/>
          </p:nvSpPr>
          <p:spPr>
            <a:xfrm>
              <a:off x="2885317" y="5128698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481B6870-A6E1-4C34-9707-A1ADD24C3213}"/>
              </a:ext>
            </a:extLst>
          </p:cNvPr>
          <p:cNvGrpSpPr/>
          <p:nvPr/>
        </p:nvGrpSpPr>
        <p:grpSpPr>
          <a:xfrm>
            <a:off x="6839570" y="5231343"/>
            <a:ext cx="2044680" cy="840907"/>
            <a:chOff x="4574516" y="5124587"/>
            <a:chExt cx="1735201" cy="840907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2CCC97C7-8C21-4D3E-8723-1BC99DB1D09E}"/>
                </a:ext>
              </a:extLst>
            </p:cNvPr>
            <p:cNvSpPr txBox="1"/>
            <p:nvPr/>
          </p:nvSpPr>
          <p:spPr>
            <a:xfrm>
              <a:off x="4574516" y="5319163"/>
              <a:ext cx="17094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35711B64-1564-4C3C-9269-9C18DC0CF0F2}"/>
                </a:ext>
              </a:extLst>
            </p:cNvPr>
            <p:cNvSpPr txBox="1"/>
            <p:nvPr/>
          </p:nvSpPr>
          <p:spPr>
            <a:xfrm>
              <a:off x="4595167" y="5124587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62B60013-FDE3-4BEC-908C-7A9E87FDC2F0}"/>
              </a:ext>
            </a:extLst>
          </p:cNvPr>
          <p:cNvGrpSpPr/>
          <p:nvPr/>
        </p:nvGrpSpPr>
        <p:grpSpPr>
          <a:xfrm>
            <a:off x="9492081" y="4503776"/>
            <a:ext cx="2014356" cy="850595"/>
            <a:chOff x="6543137" y="4397020"/>
            <a:chExt cx="1709467" cy="850595"/>
          </a:xfrm>
        </p:grpSpPr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FC91071-B491-47C7-98A6-98EE6F6C0A82}"/>
                </a:ext>
              </a:extLst>
            </p:cNvPr>
            <p:cNvSpPr txBox="1"/>
            <p:nvPr/>
          </p:nvSpPr>
          <p:spPr>
            <a:xfrm>
              <a:off x="6813051" y="4397020"/>
              <a:ext cx="116964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E44F7FD4-BF60-4671-9BA8-205C91FEE7CB}"/>
                </a:ext>
              </a:extLst>
            </p:cNvPr>
            <p:cNvSpPr txBox="1"/>
            <p:nvPr/>
          </p:nvSpPr>
          <p:spPr>
            <a:xfrm>
              <a:off x="6543137" y="4601284"/>
              <a:ext cx="17094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4A4ACB1C-A579-485D-995E-C01562FF0BF4}"/>
              </a:ext>
            </a:extLst>
          </p:cNvPr>
          <p:cNvSpPr txBox="1"/>
          <p:nvPr/>
        </p:nvSpPr>
        <p:spPr>
          <a:xfrm>
            <a:off x="2438935" y="3348305"/>
            <a:ext cx="1239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2019.12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369BCFD-6A82-4353-BC2F-E8EE9B21C73B}"/>
              </a:ext>
            </a:extLst>
          </p:cNvPr>
          <p:cNvSpPr txBox="1"/>
          <p:nvPr/>
        </p:nvSpPr>
        <p:spPr>
          <a:xfrm>
            <a:off x="4836637" y="3348305"/>
            <a:ext cx="1239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2020.01.00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AE5FB074-0829-453F-874C-30233B8923CA}"/>
              </a:ext>
            </a:extLst>
          </p:cNvPr>
          <p:cNvSpPr txBox="1"/>
          <p:nvPr/>
        </p:nvSpPr>
        <p:spPr>
          <a:xfrm>
            <a:off x="7234339" y="3348305"/>
            <a:ext cx="1239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2020.02.00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FCADE2D-24B8-4F68-90FA-29B5C7311D31}"/>
              </a:ext>
            </a:extLst>
          </p:cNvPr>
          <p:cNvSpPr txBox="1"/>
          <p:nvPr/>
        </p:nvSpPr>
        <p:spPr>
          <a:xfrm>
            <a:off x="3637786" y="4194859"/>
            <a:ext cx="1239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2019.12.00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2BFB504D-F81F-46EF-A66E-A476E1DA926B}"/>
              </a:ext>
            </a:extLst>
          </p:cNvPr>
          <p:cNvSpPr txBox="1"/>
          <p:nvPr/>
        </p:nvSpPr>
        <p:spPr>
          <a:xfrm>
            <a:off x="6035488" y="4194859"/>
            <a:ext cx="1239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2020.01.00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D2082B0-ED3B-4934-A46F-31C2C9DDD6B7}"/>
              </a:ext>
            </a:extLst>
          </p:cNvPr>
          <p:cNvSpPr txBox="1"/>
          <p:nvPr/>
        </p:nvSpPr>
        <p:spPr>
          <a:xfrm>
            <a:off x="8433192" y="4194859"/>
            <a:ext cx="1239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2020.02.00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BC20B680-1698-404B-8E0A-73CE6B4EC88D}"/>
              </a:ext>
            </a:extLst>
          </p:cNvPr>
          <p:cNvSpPr/>
          <p:nvPr/>
        </p:nvSpPr>
        <p:spPr>
          <a:xfrm>
            <a:off x="10003238" y="3399772"/>
            <a:ext cx="992043" cy="99204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3CBC173C-F95B-45A1-B532-41A6153C78D4}"/>
              </a:ext>
            </a:extLst>
          </p:cNvPr>
          <p:cNvSpPr/>
          <p:nvPr/>
        </p:nvSpPr>
        <p:spPr>
          <a:xfrm>
            <a:off x="8809358" y="3647782"/>
            <a:ext cx="496022" cy="49602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154C5F3F-FCDB-486D-804F-A07ED2EE5BD0}"/>
              </a:ext>
            </a:extLst>
          </p:cNvPr>
          <p:cNvSpPr/>
          <p:nvPr/>
        </p:nvSpPr>
        <p:spPr>
          <a:xfrm>
            <a:off x="7606048" y="3647782"/>
            <a:ext cx="496022" cy="49602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18371EB3-14B0-4C7A-BE75-4F10FE8CB347}"/>
              </a:ext>
            </a:extLst>
          </p:cNvPr>
          <p:cNvSpPr/>
          <p:nvPr/>
        </p:nvSpPr>
        <p:spPr>
          <a:xfrm>
            <a:off x="6407196" y="3647782"/>
            <a:ext cx="496022" cy="4960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AABC70EB-2098-4B91-9345-4C0EC50E6E79}"/>
              </a:ext>
            </a:extLst>
          </p:cNvPr>
          <p:cNvSpPr/>
          <p:nvPr/>
        </p:nvSpPr>
        <p:spPr>
          <a:xfrm>
            <a:off x="5208346" y="3647782"/>
            <a:ext cx="496022" cy="4960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D775BB1A-BF68-49E4-AB41-7899F0C4A158}"/>
              </a:ext>
            </a:extLst>
          </p:cNvPr>
          <p:cNvSpPr/>
          <p:nvPr/>
        </p:nvSpPr>
        <p:spPr>
          <a:xfrm>
            <a:off x="4009494" y="3647782"/>
            <a:ext cx="496022" cy="4960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AAC484F8-9F4A-47DB-A388-35F4C79302B1}"/>
              </a:ext>
            </a:extLst>
          </p:cNvPr>
          <p:cNvSpPr/>
          <p:nvPr/>
        </p:nvSpPr>
        <p:spPr>
          <a:xfrm>
            <a:off x="2810644" y="3647782"/>
            <a:ext cx="496022" cy="4960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6D2EF8DE-357D-469A-94D2-AB4DFF6EF78B}"/>
              </a:ext>
            </a:extLst>
          </p:cNvPr>
          <p:cNvSpPr txBox="1"/>
          <p:nvPr/>
        </p:nvSpPr>
        <p:spPr>
          <a:xfrm>
            <a:off x="9921758" y="3757294"/>
            <a:ext cx="1155000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</a:rPr>
              <a:t>2020.03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02" name="Rectangle 9">
            <a:extLst>
              <a:ext uri="{FF2B5EF4-FFF2-40B4-BE49-F238E27FC236}">
                <a16:creationId xmlns:a16="http://schemas.microsoft.com/office/drawing/2014/main" id="{1F183C44-4BA7-4D97-9C19-B572339F9F65}"/>
              </a:ext>
            </a:extLst>
          </p:cNvPr>
          <p:cNvSpPr/>
          <p:nvPr/>
        </p:nvSpPr>
        <p:spPr>
          <a:xfrm>
            <a:off x="2895952" y="4916598"/>
            <a:ext cx="263917" cy="247050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3" name="Rounded Rectangle 5">
            <a:extLst>
              <a:ext uri="{FF2B5EF4-FFF2-40B4-BE49-F238E27FC236}">
                <a16:creationId xmlns:a16="http://schemas.microsoft.com/office/drawing/2014/main" id="{C308E2B4-62C9-419A-82C2-2D4C383643AE}"/>
              </a:ext>
            </a:extLst>
          </p:cNvPr>
          <p:cNvSpPr/>
          <p:nvPr/>
        </p:nvSpPr>
        <p:spPr>
          <a:xfrm flipH="1">
            <a:off x="4106650" y="1911333"/>
            <a:ext cx="313757" cy="25883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4" name="Oval 7">
            <a:extLst>
              <a:ext uri="{FF2B5EF4-FFF2-40B4-BE49-F238E27FC236}">
                <a16:creationId xmlns:a16="http://schemas.microsoft.com/office/drawing/2014/main" id="{85165F99-C866-4127-A118-1EBFD2673E4E}"/>
              </a:ext>
            </a:extLst>
          </p:cNvPr>
          <p:cNvSpPr/>
          <p:nvPr/>
        </p:nvSpPr>
        <p:spPr>
          <a:xfrm>
            <a:off x="6505678" y="1833859"/>
            <a:ext cx="289401" cy="28940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5" name="Rounded Rectangle 27">
            <a:extLst>
              <a:ext uri="{FF2B5EF4-FFF2-40B4-BE49-F238E27FC236}">
                <a16:creationId xmlns:a16="http://schemas.microsoft.com/office/drawing/2014/main" id="{C6B07AEB-FB81-4B4D-B381-4CFEE269A09A}"/>
              </a:ext>
            </a:extLst>
          </p:cNvPr>
          <p:cNvSpPr/>
          <p:nvPr/>
        </p:nvSpPr>
        <p:spPr>
          <a:xfrm>
            <a:off x="7721098" y="4952956"/>
            <a:ext cx="277481" cy="213143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6" name="Rounded Rectangle 7">
            <a:extLst>
              <a:ext uri="{FF2B5EF4-FFF2-40B4-BE49-F238E27FC236}">
                <a16:creationId xmlns:a16="http://schemas.microsoft.com/office/drawing/2014/main" id="{10291AF7-FEB1-4E51-BD21-263EBE0B2083}"/>
              </a:ext>
            </a:extLst>
          </p:cNvPr>
          <p:cNvSpPr/>
          <p:nvPr/>
        </p:nvSpPr>
        <p:spPr>
          <a:xfrm>
            <a:off x="8916314" y="1838393"/>
            <a:ext cx="282111" cy="2434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07" name="Oval 21">
            <a:extLst>
              <a:ext uri="{FF2B5EF4-FFF2-40B4-BE49-F238E27FC236}">
                <a16:creationId xmlns:a16="http://schemas.microsoft.com/office/drawing/2014/main" id="{00B0C50A-2ABF-4035-9F7A-2D99AFDB5DC5}"/>
              </a:ext>
            </a:extLst>
          </p:cNvPr>
          <p:cNvSpPr>
            <a:spLocks noChangeAspect="1"/>
          </p:cNvSpPr>
          <p:nvPr/>
        </p:nvSpPr>
        <p:spPr>
          <a:xfrm>
            <a:off x="5314088" y="4904939"/>
            <a:ext cx="284114" cy="286487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3">
            <a:extLst>
              <a:ext uri="{FF2B5EF4-FFF2-40B4-BE49-F238E27FC236}">
                <a16:creationId xmlns:a16="http://schemas.microsoft.com/office/drawing/2014/main" id="{B381C635-4ED7-4ED7-BAA4-9F466979A50D}"/>
              </a:ext>
            </a:extLst>
          </p:cNvPr>
          <p:cNvGrpSpPr/>
          <p:nvPr/>
        </p:nvGrpSpPr>
        <p:grpSpPr>
          <a:xfrm>
            <a:off x="3959996" y="1955493"/>
            <a:ext cx="4272019" cy="3904231"/>
            <a:chOff x="4334680" y="2264381"/>
            <a:chExt cx="3585444" cy="3276763"/>
          </a:xfrm>
        </p:grpSpPr>
        <p:sp>
          <p:nvSpPr>
            <p:cNvPr id="4" name="Isosceles Triangle 3">
              <a:extLst>
                <a:ext uri="{FF2B5EF4-FFF2-40B4-BE49-F238E27FC236}">
                  <a16:creationId xmlns:a16="http://schemas.microsoft.com/office/drawing/2014/main" id="{4B225B9B-C27C-438A-B3D0-B209E4EE5479}"/>
                </a:ext>
              </a:extLst>
            </p:cNvPr>
            <p:cNvSpPr/>
            <p:nvPr/>
          </p:nvSpPr>
          <p:spPr>
            <a:xfrm>
              <a:off x="5049476" y="2976344"/>
              <a:ext cx="2155850" cy="1858491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 w="15875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5E8A12B-DC29-4C39-8860-CE000274FCD5}"/>
                </a:ext>
              </a:extLst>
            </p:cNvPr>
            <p:cNvGrpSpPr/>
            <p:nvPr/>
          </p:nvGrpSpPr>
          <p:grpSpPr>
            <a:xfrm>
              <a:off x="4334680" y="2264381"/>
              <a:ext cx="3585444" cy="3276763"/>
              <a:chOff x="2783246" y="1924950"/>
              <a:chExt cx="3585444" cy="3276763"/>
            </a:xfrm>
          </p:grpSpPr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48B15708-938B-4C1A-A00D-B574AD9DFCC1}"/>
                  </a:ext>
                </a:extLst>
              </p:cNvPr>
              <p:cNvSpPr/>
              <p:nvPr/>
            </p:nvSpPr>
            <p:spPr>
              <a:xfrm>
                <a:off x="3869604" y="1924950"/>
                <a:ext cx="1412726" cy="1412726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0536BD92-3050-4B69-BD79-587DDA71C066}"/>
                  </a:ext>
                </a:extLst>
              </p:cNvPr>
              <p:cNvGrpSpPr/>
              <p:nvPr/>
            </p:nvGrpSpPr>
            <p:grpSpPr>
              <a:xfrm>
                <a:off x="2783246" y="3788985"/>
                <a:ext cx="3585444" cy="1412728"/>
                <a:chOff x="2422146" y="4068929"/>
                <a:chExt cx="4020574" cy="1584176"/>
              </a:xfrm>
            </p:grpSpPr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6612E062-2ECE-429A-AD51-3DCDC3438CB6}"/>
                    </a:ext>
                  </a:extLst>
                </p:cNvPr>
                <p:cNvSpPr/>
                <p:nvPr/>
              </p:nvSpPr>
              <p:spPr>
                <a:xfrm>
                  <a:off x="2422146" y="4068929"/>
                  <a:ext cx="1584176" cy="15841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 dirty="0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55BC589B-25E2-4A0E-B682-89ED8EFCEA18}"/>
                    </a:ext>
                  </a:extLst>
                </p:cNvPr>
                <p:cNvSpPr/>
                <p:nvPr/>
              </p:nvSpPr>
              <p:spPr>
                <a:xfrm>
                  <a:off x="4858544" y="4068929"/>
                  <a:ext cx="1584176" cy="1584176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"/>
                </a:p>
              </p:txBody>
            </p:sp>
          </p:grpSp>
        </p:grp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4077F89-77A4-4994-917D-8259EB9A0FD3}"/>
                </a:ext>
              </a:extLst>
            </p:cNvPr>
            <p:cNvCxnSpPr/>
            <p:nvPr/>
          </p:nvCxnSpPr>
          <p:spPr>
            <a:xfrm flipV="1">
              <a:off x="5039379" y="3475751"/>
              <a:ext cx="322337" cy="579114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09EADEC3-BD2A-4658-B434-DC87DF560045}"/>
                </a:ext>
              </a:extLst>
            </p:cNvPr>
            <p:cNvCxnSpPr/>
            <p:nvPr/>
          </p:nvCxnSpPr>
          <p:spPr>
            <a:xfrm>
              <a:off x="6862422" y="3457144"/>
              <a:ext cx="360040" cy="579113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1F950AB5-9597-40FD-B9AC-A276161436F5}"/>
                </a:ext>
              </a:extLst>
            </p:cNvPr>
            <p:cNvCxnSpPr/>
            <p:nvPr/>
          </p:nvCxnSpPr>
          <p:spPr>
            <a:xfrm flipH="1">
              <a:off x="5696903" y="5185456"/>
              <a:ext cx="813048" cy="3026"/>
            </a:xfrm>
            <a:prstGeom prst="straightConnector1">
              <a:avLst/>
            </a:prstGeom>
            <a:ln w="22225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B053071-ABFB-42C4-B7F9-75701495F439}"/>
              </a:ext>
            </a:extLst>
          </p:cNvPr>
          <p:cNvSpPr txBox="1"/>
          <p:nvPr/>
        </p:nvSpPr>
        <p:spPr>
          <a:xfrm>
            <a:off x="5395742" y="2875018"/>
            <a:ext cx="1400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Add Text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DABE922-CD1A-478A-B7B8-771AFBA817DD}"/>
              </a:ext>
            </a:extLst>
          </p:cNvPr>
          <p:cNvSpPr txBox="1"/>
          <p:nvPr/>
        </p:nvSpPr>
        <p:spPr>
          <a:xfrm>
            <a:off x="6706743" y="5120586"/>
            <a:ext cx="1400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Add Text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E25675-890A-4C76-A411-A707E78245DE}"/>
              </a:ext>
            </a:extLst>
          </p:cNvPr>
          <p:cNvSpPr txBox="1"/>
          <p:nvPr/>
        </p:nvSpPr>
        <p:spPr>
          <a:xfrm>
            <a:off x="4096177" y="5120586"/>
            <a:ext cx="1400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</a:rPr>
              <a:t>Add Text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16" name="Rounded Rectangle 48">
            <a:extLst>
              <a:ext uri="{FF2B5EF4-FFF2-40B4-BE49-F238E27FC236}">
                <a16:creationId xmlns:a16="http://schemas.microsoft.com/office/drawing/2014/main" id="{86C4FF10-6519-40D7-88E2-9740468F5CF6}"/>
              </a:ext>
            </a:extLst>
          </p:cNvPr>
          <p:cNvSpPr/>
          <p:nvPr/>
        </p:nvSpPr>
        <p:spPr>
          <a:xfrm>
            <a:off x="9430097" y="1878314"/>
            <a:ext cx="1844352" cy="1008112"/>
          </a:xfrm>
          <a:prstGeom prst="roundRect">
            <a:avLst>
              <a:gd name="adj" fmla="val 1194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AD350C1-3B79-41E8-B45A-640D70759641}"/>
              </a:ext>
            </a:extLst>
          </p:cNvPr>
          <p:cNvGrpSpPr/>
          <p:nvPr/>
        </p:nvGrpSpPr>
        <p:grpSpPr>
          <a:xfrm>
            <a:off x="9609907" y="2001021"/>
            <a:ext cx="1484732" cy="762701"/>
            <a:chOff x="6228184" y="1817997"/>
            <a:chExt cx="1484732" cy="76270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8818808-60C6-4788-BD91-CFA8D6E05AA0}"/>
                </a:ext>
              </a:extLst>
            </p:cNvPr>
            <p:cNvGrpSpPr/>
            <p:nvPr/>
          </p:nvGrpSpPr>
          <p:grpSpPr>
            <a:xfrm>
              <a:off x="6228184" y="1817997"/>
              <a:ext cx="1484732" cy="276999"/>
              <a:chOff x="6228184" y="1817997"/>
              <a:chExt cx="1484732" cy="276999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6B8A709-A4BD-4FB4-AC6B-F4790B2BF274}"/>
                  </a:ext>
                </a:extLst>
              </p:cNvPr>
              <p:cNvSpPr/>
              <p:nvPr/>
            </p:nvSpPr>
            <p:spPr>
              <a:xfrm>
                <a:off x="6228184" y="1844824"/>
                <a:ext cx="216024" cy="216024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0928122-9821-400D-8CBA-0E59F4AC255E}"/>
                  </a:ext>
                </a:extLst>
              </p:cNvPr>
              <p:cNvSpPr txBox="1"/>
              <p:nvPr/>
            </p:nvSpPr>
            <p:spPr>
              <a:xfrm>
                <a:off x="6494256" y="1817997"/>
                <a:ext cx="1218660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accent4"/>
                    </a:solidFill>
                  </a:rPr>
                  <a:t>54% Add Text</a:t>
                </a:r>
                <a:endParaRPr lang="ko-KR" altLang="en-US" sz="1200" b="1" dirty="0">
                  <a:solidFill>
                    <a:schemeClr val="accent4"/>
                  </a:solidFill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36418D5-9024-449A-AD2C-E2E6C4484807}"/>
                </a:ext>
              </a:extLst>
            </p:cNvPr>
            <p:cNvGrpSpPr/>
            <p:nvPr/>
          </p:nvGrpSpPr>
          <p:grpSpPr>
            <a:xfrm>
              <a:off x="6228184" y="2060848"/>
              <a:ext cx="1484732" cy="276999"/>
              <a:chOff x="6228184" y="1817997"/>
              <a:chExt cx="1484732" cy="27699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AAC15B7-555C-4D7E-A547-51B708901B01}"/>
                  </a:ext>
                </a:extLst>
              </p:cNvPr>
              <p:cNvSpPr/>
              <p:nvPr/>
            </p:nvSpPr>
            <p:spPr>
              <a:xfrm>
                <a:off x="6228184" y="1844824"/>
                <a:ext cx="216024" cy="21602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D90268F-813A-4FA0-99D4-E1BD8B8C8A62}"/>
                  </a:ext>
                </a:extLst>
              </p:cNvPr>
              <p:cNvSpPr txBox="1"/>
              <p:nvPr/>
            </p:nvSpPr>
            <p:spPr>
              <a:xfrm>
                <a:off x="6494256" y="1817997"/>
                <a:ext cx="1218660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accent1"/>
                    </a:solidFill>
                  </a:rPr>
                  <a:t>54% Add Text</a:t>
                </a:r>
                <a:endParaRPr lang="ko-KR" altLang="en-US" sz="1200" b="1" dirty="0">
                  <a:solidFill>
                    <a:schemeClr val="accent1"/>
                  </a:solidFill>
                </a:endParaRP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81C925F-9483-4FC0-8853-6A549B2532E7}"/>
                </a:ext>
              </a:extLst>
            </p:cNvPr>
            <p:cNvGrpSpPr/>
            <p:nvPr/>
          </p:nvGrpSpPr>
          <p:grpSpPr>
            <a:xfrm>
              <a:off x="6228184" y="2303699"/>
              <a:ext cx="1484732" cy="276999"/>
              <a:chOff x="6228184" y="1817997"/>
              <a:chExt cx="1484732" cy="276999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B0324CFD-E977-4258-A1BA-EF281661F7E8}"/>
                  </a:ext>
                </a:extLst>
              </p:cNvPr>
              <p:cNvSpPr/>
              <p:nvPr/>
            </p:nvSpPr>
            <p:spPr>
              <a:xfrm>
                <a:off x="6228184" y="1844824"/>
                <a:ext cx="216024" cy="21602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rgbClr val="F6BF4A"/>
                  </a:solidFill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218C0C96-3338-4ADC-BB3B-8FF24F5710A8}"/>
                  </a:ext>
                </a:extLst>
              </p:cNvPr>
              <p:cNvSpPr txBox="1"/>
              <p:nvPr/>
            </p:nvSpPr>
            <p:spPr>
              <a:xfrm>
                <a:off x="6494256" y="1817997"/>
                <a:ext cx="1218660" cy="27699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200" b="1" dirty="0">
                    <a:solidFill>
                      <a:schemeClr val="accent2"/>
                    </a:solidFill>
                  </a:rPr>
                  <a:t>54% Add Text</a:t>
                </a:r>
                <a:endParaRPr lang="ko-KR" altLang="en-US" sz="1200" b="1" dirty="0">
                  <a:solidFill>
                    <a:schemeClr val="accent2"/>
                  </a:solidFill>
                </a:endParaRP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4AD76CFC-0815-4751-B13F-176FF979BDF3}"/>
              </a:ext>
            </a:extLst>
          </p:cNvPr>
          <p:cNvSpPr txBox="1"/>
          <p:nvPr/>
        </p:nvSpPr>
        <p:spPr>
          <a:xfrm>
            <a:off x="817689" y="1681342"/>
            <a:ext cx="728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1"/>
                </a:solidFill>
              </a:rPr>
              <a:t>01</a:t>
            </a:r>
            <a:endParaRPr lang="ko-KR" altLang="en-US" sz="3600" b="1" dirty="0">
              <a:solidFill>
                <a:schemeClr val="accent1"/>
              </a:solidFill>
            </a:endParaRPr>
          </a:p>
        </p:txBody>
      </p:sp>
      <p:grpSp>
        <p:nvGrpSpPr>
          <p:cNvPr id="28" name="그룹 8">
            <a:extLst>
              <a:ext uri="{FF2B5EF4-FFF2-40B4-BE49-F238E27FC236}">
                <a16:creationId xmlns:a16="http://schemas.microsoft.com/office/drawing/2014/main" id="{DBBBD81A-013F-45A0-AD63-3AE327AD6FBD}"/>
              </a:ext>
            </a:extLst>
          </p:cNvPr>
          <p:cNvGrpSpPr/>
          <p:nvPr/>
        </p:nvGrpSpPr>
        <p:grpSpPr>
          <a:xfrm>
            <a:off x="1590814" y="1809121"/>
            <a:ext cx="2949752" cy="1261884"/>
            <a:chOff x="891295" y="1612564"/>
            <a:chExt cx="2697442" cy="126188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FACDE1E-4908-4FB7-8DB6-27545D19B9F8}"/>
                </a:ext>
              </a:extLst>
            </p:cNvPr>
            <p:cNvSpPr txBox="1"/>
            <p:nvPr/>
          </p:nvSpPr>
          <p:spPr>
            <a:xfrm>
              <a:off x="891295" y="1858785"/>
              <a:ext cx="269744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Easy to change colors, photos and Text.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8ED3492-DA16-4A54-9160-D57A9938DCDF}"/>
                </a:ext>
              </a:extLst>
            </p:cNvPr>
            <p:cNvSpPr txBox="1"/>
            <p:nvPr/>
          </p:nvSpPr>
          <p:spPr>
            <a:xfrm>
              <a:off x="891295" y="1612564"/>
              <a:ext cx="2697442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AB9F1CAC-2CB7-4D70-8AC9-001BB681BC25}"/>
              </a:ext>
            </a:extLst>
          </p:cNvPr>
          <p:cNvSpPr txBox="1"/>
          <p:nvPr/>
        </p:nvSpPr>
        <p:spPr>
          <a:xfrm>
            <a:off x="817689" y="4126191"/>
            <a:ext cx="728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2"/>
                </a:solidFill>
              </a:rPr>
              <a:t>03</a:t>
            </a:r>
            <a:endParaRPr lang="ko-KR" altLang="en-US" sz="3600" b="1" dirty="0">
              <a:solidFill>
                <a:schemeClr val="accent2"/>
              </a:solidFill>
            </a:endParaRPr>
          </a:p>
        </p:txBody>
      </p:sp>
      <p:grpSp>
        <p:nvGrpSpPr>
          <p:cNvPr id="32" name="그룹 7">
            <a:extLst>
              <a:ext uri="{FF2B5EF4-FFF2-40B4-BE49-F238E27FC236}">
                <a16:creationId xmlns:a16="http://schemas.microsoft.com/office/drawing/2014/main" id="{CF0E902E-7291-4909-8BA9-571F62AD2E54}"/>
              </a:ext>
            </a:extLst>
          </p:cNvPr>
          <p:cNvGrpSpPr/>
          <p:nvPr/>
        </p:nvGrpSpPr>
        <p:grpSpPr>
          <a:xfrm>
            <a:off x="1590814" y="4253972"/>
            <a:ext cx="2088000" cy="1813728"/>
            <a:chOff x="828813" y="3628788"/>
            <a:chExt cx="1689853" cy="1829729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70B1E9F5-BA5E-41CB-A95C-CFB284609214}"/>
                </a:ext>
              </a:extLst>
            </p:cNvPr>
            <p:cNvSpPr txBox="1"/>
            <p:nvPr/>
          </p:nvSpPr>
          <p:spPr>
            <a:xfrm>
              <a:off x="828813" y="3875009"/>
              <a:ext cx="1689853" cy="15835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48B82F2-430D-4822-B1CD-7E10B6F106B7}"/>
                </a:ext>
              </a:extLst>
            </p:cNvPr>
            <p:cNvSpPr txBox="1"/>
            <p:nvPr/>
          </p:nvSpPr>
          <p:spPr>
            <a:xfrm>
              <a:off x="828813" y="3628788"/>
              <a:ext cx="1689853" cy="27944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B09E570-72CD-4037-BD6B-D8FB37372720}"/>
              </a:ext>
            </a:extLst>
          </p:cNvPr>
          <p:cNvSpPr txBox="1"/>
          <p:nvPr/>
        </p:nvSpPr>
        <p:spPr>
          <a:xfrm>
            <a:off x="8473601" y="4126191"/>
            <a:ext cx="7287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</a:rPr>
              <a:t>02</a:t>
            </a:r>
            <a:endParaRPr lang="ko-KR" altLang="en-US" sz="3600" b="1" dirty="0">
              <a:solidFill>
                <a:schemeClr val="accent4"/>
              </a:solidFill>
            </a:endParaRPr>
          </a:p>
        </p:txBody>
      </p:sp>
      <p:grpSp>
        <p:nvGrpSpPr>
          <p:cNvPr id="36" name="그룹 11">
            <a:extLst>
              <a:ext uri="{FF2B5EF4-FFF2-40B4-BE49-F238E27FC236}">
                <a16:creationId xmlns:a16="http://schemas.microsoft.com/office/drawing/2014/main" id="{827208F5-2469-4429-A466-BBCA01AB1B86}"/>
              </a:ext>
            </a:extLst>
          </p:cNvPr>
          <p:cNvGrpSpPr/>
          <p:nvPr/>
        </p:nvGrpSpPr>
        <p:grpSpPr>
          <a:xfrm>
            <a:off x="9275300" y="4253973"/>
            <a:ext cx="2088000" cy="1772477"/>
            <a:chOff x="7055975" y="3628788"/>
            <a:chExt cx="1689853" cy="215179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7CDC84C-30C1-4FC6-BA79-5CA7AD7AA470}"/>
                </a:ext>
              </a:extLst>
            </p:cNvPr>
            <p:cNvSpPr txBox="1"/>
            <p:nvPr/>
          </p:nvSpPr>
          <p:spPr>
            <a:xfrm>
              <a:off x="7055975" y="3875009"/>
              <a:ext cx="1689853" cy="19055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A182AD92-398E-44AB-9066-9140707A0B65}"/>
                </a:ext>
              </a:extLst>
            </p:cNvPr>
            <p:cNvSpPr txBox="1"/>
            <p:nvPr/>
          </p:nvSpPr>
          <p:spPr>
            <a:xfrm>
              <a:off x="7055975" y="3628788"/>
              <a:ext cx="1689853" cy="336278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9" name="Block Arc 5">
            <a:extLst>
              <a:ext uri="{FF2B5EF4-FFF2-40B4-BE49-F238E27FC236}">
                <a16:creationId xmlns:a16="http://schemas.microsoft.com/office/drawing/2014/main" id="{06EDB222-89EA-4A8D-ABF0-82145FEF45BB}"/>
              </a:ext>
            </a:extLst>
          </p:cNvPr>
          <p:cNvSpPr>
            <a:spLocks noChangeAspect="1"/>
          </p:cNvSpPr>
          <p:nvPr/>
        </p:nvSpPr>
        <p:spPr>
          <a:xfrm rot="10800000">
            <a:off x="4615949" y="4637489"/>
            <a:ext cx="358705" cy="386811"/>
          </a:xfrm>
          <a:custGeom>
            <a:avLst/>
            <a:gdLst/>
            <a:ahLst/>
            <a:cxnLst/>
            <a:rect l="l" t="t" r="r" b="b"/>
            <a:pathLst>
              <a:path w="3672275" h="3963955">
                <a:moveTo>
                  <a:pt x="984766" y="3417555"/>
                </a:moveTo>
                <a:cubicBezTo>
                  <a:pt x="932254" y="3417555"/>
                  <a:pt x="882982" y="3403623"/>
                  <a:pt x="841068" y="3378104"/>
                </a:cubicBezTo>
                <a:lnTo>
                  <a:pt x="840676" y="3378710"/>
                </a:lnTo>
                <a:lnTo>
                  <a:pt x="835545" y="3375094"/>
                </a:lnTo>
                <a:cubicBezTo>
                  <a:pt x="823791" y="3369308"/>
                  <a:pt x="813094" y="3361844"/>
                  <a:pt x="803763" y="3352697"/>
                </a:cubicBezTo>
                <a:cubicBezTo>
                  <a:pt x="147868" y="2908007"/>
                  <a:pt x="-148746" y="2089941"/>
                  <a:pt x="72539" y="1325492"/>
                </a:cubicBezTo>
                <a:cubicBezTo>
                  <a:pt x="298018" y="546553"/>
                  <a:pt x="1007805" y="7791"/>
                  <a:pt x="1818686" y="83"/>
                </a:cubicBezTo>
                <a:cubicBezTo>
                  <a:pt x="2629567" y="-7624"/>
                  <a:pt x="3349467" y="517549"/>
                  <a:pt x="3589711" y="1292061"/>
                </a:cubicBezTo>
                <a:cubicBezTo>
                  <a:pt x="3828334" y="2061344"/>
                  <a:pt x="3537615" y="2895621"/>
                  <a:pt x="2873980" y="3349798"/>
                </a:cubicBezTo>
                <a:cubicBezTo>
                  <a:pt x="2824845" y="3391084"/>
                  <a:pt x="2761401" y="3415171"/>
                  <a:pt x="2692355" y="3415171"/>
                </a:cubicBezTo>
                <a:cubicBezTo>
                  <a:pt x="2531252" y="3415171"/>
                  <a:pt x="2400652" y="3284038"/>
                  <a:pt x="2400652" y="3122277"/>
                </a:cubicBezTo>
                <a:cubicBezTo>
                  <a:pt x="2400652" y="3018609"/>
                  <a:pt x="2454292" y="2927520"/>
                  <a:pt x="2535552" y="2875976"/>
                </a:cubicBezTo>
                <a:lnTo>
                  <a:pt x="2534959" y="2875094"/>
                </a:lnTo>
                <a:cubicBezTo>
                  <a:pt x="2993902" y="2566441"/>
                  <a:pt x="3196002" y="1993261"/>
                  <a:pt x="3032146" y="1465012"/>
                </a:cubicBezTo>
                <a:cubicBezTo>
                  <a:pt x="2868290" y="936764"/>
                  <a:pt x="2377289" y="578575"/>
                  <a:pt x="1824236" y="583831"/>
                </a:cubicBezTo>
                <a:cubicBezTo>
                  <a:pt x="1271183" y="589088"/>
                  <a:pt x="787080" y="956545"/>
                  <a:pt x="633294" y="1487812"/>
                </a:cubicBezTo>
                <a:cubicBezTo>
                  <a:pt x="479508" y="2019079"/>
                  <a:pt x="692467" y="2588315"/>
                  <a:pt x="1157194" y="2888188"/>
                </a:cubicBezTo>
                <a:lnTo>
                  <a:pt x="1156634" y="2889057"/>
                </a:lnTo>
                <a:cubicBezTo>
                  <a:pt x="1229500" y="2941659"/>
                  <a:pt x="1276469" y="3027652"/>
                  <a:pt x="1276469" y="3124661"/>
                </a:cubicBezTo>
                <a:cubicBezTo>
                  <a:pt x="1276469" y="3286422"/>
                  <a:pt x="1145869" y="3417555"/>
                  <a:pt x="984766" y="3417555"/>
                </a:cubicBezTo>
                <a:close/>
                <a:moveTo>
                  <a:pt x="1836138" y="3963955"/>
                </a:moveTo>
                <a:cubicBezTo>
                  <a:pt x="1677062" y="3963955"/>
                  <a:pt x="1548106" y="3834999"/>
                  <a:pt x="1548106" y="3675923"/>
                </a:cubicBezTo>
                <a:lnTo>
                  <a:pt x="1548106" y="1958036"/>
                </a:lnTo>
                <a:cubicBezTo>
                  <a:pt x="1548106" y="1798960"/>
                  <a:pt x="1677062" y="1670004"/>
                  <a:pt x="1836138" y="1670004"/>
                </a:cubicBezTo>
                <a:cubicBezTo>
                  <a:pt x="1995214" y="1670004"/>
                  <a:pt x="2124170" y="1798960"/>
                  <a:pt x="2124170" y="1958036"/>
                </a:cubicBezTo>
                <a:lnTo>
                  <a:pt x="2124170" y="3675923"/>
                </a:lnTo>
                <a:cubicBezTo>
                  <a:pt x="2124170" y="3834999"/>
                  <a:pt x="1995214" y="3963955"/>
                  <a:pt x="1836138" y="39639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0" name="Block Arc 14">
            <a:extLst>
              <a:ext uri="{FF2B5EF4-FFF2-40B4-BE49-F238E27FC236}">
                <a16:creationId xmlns:a16="http://schemas.microsoft.com/office/drawing/2014/main" id="{8D238048-30E4-4F5F-A067-BDFCE3280A5E}"/>
              </a:ext>
            </a:extLst>
          </p:cNvPr>
          <p:cNvSpPr>
            <a:spLocks noChangeAspect="1"/>
          </p:cNvSpPr>
          <p:nvPr/>
        </p:nvSpPr>
        <p:spPr>
          <a:xfrm rot="2959349">
            <a:off x="7326870" y="4628184"/>
            <a:ext cx="175947" cy="445262"/>
          </a:xfrm>
          <a:custGeom>
            <a:avLst/>
            <a:gdLst/>
            <a:ahLst/>
            <a:cxnLst/>
            <a:rect l="l" t="t" r="r" b="b"/>
            <a:pathLst>
              <a:path w="1931665" h="4888379">
                <a:moveTo>
                  <a:pt x="151854" y="267667"/>
                </a:moveTo>
                <a:cubicBezTo>
                  <a:pt x="208951" y="194916"/>
                  <a:pt x="280801" y="133050"/>
                  <a:pt x="364551" y="86898"/>
                </a:cubicBezTo>
                <a:cubicBezTo>
                  <a:pt x="587885" y="-36174"/>
                  <a:pt x="860485" y="-28019"/>
                  <a:pt x="1076063" y="108182"/>
                </a:cubicBezTo>
                <a:cubicBezTo>
                  <a:pt x="1275073" y="233916"/>
                  <a:pt x="1396401" y="450393"/>
                  <a:pt x="1400369" y="683211"/>
                </a:cubicBezTo>
                <a:lnTo>
                  <a:pt x="1402075" y="683211"/>
                </a:lnTo>
                <a:lnTo>
                  <a:pt x="1402075" y="3655608"/>
                </a:lnTo>
                <a:lnTo>
                  <a:pt x="1397795" y="3655608"/>
                </a:lnTo>
                <a:cubicBezTo>
                  <a:pt x="1398941" y="3790764"/>
                  <a:pt x="1328820" y="3917751"/>
                  <a:pt x="1211370" y="3994228"/>
                </a:cubicBezTo>
                <a:cubicBezTo>
                  <a:pt x="1080419" y="4079494"/>
                  <a:pt x="912078" y="4087934"/>
                  <a:pt x="772848" y="4016211"/>
                </a:cubicBezTo>
                <a:cubicBezTo>
                  <a:pt x="637454" y="3946465"/>
                  <a:pt x="551119" y="3812059"/>
                  <a:pt x="547713" y="3664121"/>
                </a:cubicBezTo>
                <a:lnTo>
                  <a:pt x="544309" y="3664121"/>
                </a:lnTo>
                <a:lnTo>
                  <a:pt x="544309" y="1460950"/>
                </a:lnTo>
                <a:cubicBezTo>
                  <a:pt x="544309" y="1419500"/>
                  <a:pt x="561110" y="1381974"/>
                  <a:pt x="588274" y="1354810"/>
                </a:cubicBezTo>
                <a:cubicBezTo>
                  <a:pt x="615437" y="1327647"/>
                  <a:pt x="652964" y="1310846"/>
                  <a:pt x="694414" y="1310846"/>
                </a:cubicBezTo>
                <a:cubicBezTo>
                  <a:pt x="777315" y="1310846"/>
                  <a:pt x="844519" y="1378049"/>
                  <a:pt x="844519" y="1460951"/>
                </a:cubicBezTo>
                <a:lnTo>
                  <a:pt x="844519" y="3654437"/>
                </a:lnTo>
                <a:cubicBezTo>
                  <a:pt x="846449" y="3696578"/>
                  <a:pt x="873595" y="3734382"/>
                  <a:pt x="915249" y="3753395"/>
                </a:cubicBezTo>
                <a:cubicBezTo>
                  <a:pt x="955856" y="3771929"/>
                  <a:pt x="1004048" y="3769721"/>
                  <a:pt x="1042443" y="3747570"/>
                </a:cubicBezTo>
                <a:cubicBezTo>
                  <a:pt x="1077757" y="3727197"/>
                  <a:pt x="1099794" y="3692882"/>
                  <a:pt x="1101895" y="3655608"/>
                </a:cubicBezTo>
                <a:lnTo>
                  <a:pt x="1101865" y="3655608"/>
                </a:lnTo>
                <a:lnTo>
                  <a:pt x="1101865" y="723710"/>
                </a:lnTo>
                <a:lnTo>
                  <a:pt x="1099993" y="723598"/>
                </a:lnTo>
                <a:cubicBezTo>
                  <a:pt x="1108672" y="578676"/>
                  <a:pt x="1037831" y="440506"/>
                  <a:pt x="915094" y="362961"/>
                </a:cubicBezTo>
                <a:cubicBezTo>
                  <a:pt x="792357" y="285416"/>
                  <a:pt x="637155" y="280773"/>
                  <a:pt x="510002" y="350843"/>
                </a:cubicBezTo>
                <a:cubicBezTo>
                  <a:pt x="382849" y="420913"/>
                  <a:pt x="303877" y="554601"/>
                  <a:pt x="303877" y="699782"/>
                </a:cubicBezTo>
                <a:lnTo>
                  <a:pt x="302717" y="699782"/>
                </a:lnTo>
                <a:lnTo>
                  <a:pt x="302716" y="3937690"/>
                </a:lnTo>
                <a:lnTo>
                  <a:pt x="302912" y="3937685"/>
                </a:lnTo>
                <a:cubicBezTo>
                  <a:pt x="312411" y="4300658"/>
                  <a:pt x="610315" y="4588915"/>
                  <a:pt x="972227" y="4585327"/>
                </a:cubicBezTo>
                <a:cubicBezTo>
                  <a:pt x="1331780" y="4581762"/>
                  <a:pt x="1622501" y="4291452"/>
                  <a:pt x="1627913" y="3931608"/>
                </a:cubicBezTo>
                <a:lnTo>
                  <a:pt x="1627913" y="1975653"/>
                </a:lnTo>
                <a:cubicBezTo>
                  <a:pt x="1627913" y="1934202"/>
                  <a:pt x="1644714" y="1896676"/>
                  <a:pt x="1671878" y="1869512"/>
                </a:cubicBezTo>
                <a:cubicBezTo>
                  <a:pt x="1699041" y="1842349"/>
                  <a:pt x="1736567" y="1825548"/>
                  <a:pt x="1778018" y="1825548"/>
                </a:cubicBezTo>
                <a:cubicBezTo>
                  <a:pt x="1860919" y="1825548"/>
                  <a:pt x="1928123" y="1892752"/>
                  <a:pt x="1928123" y="1975653"/>
                </a:cubicBezTo>
                <a:lnTo>
                  <a:pt x="1928123" y="3926613"/>
                </a:lnTo>
                <a:lnTo>
                  <a:pt x="1931665" y="3926637"/>
                </a:lnTo>
                <a:lnTo>
                  <a:pt x="1928123" y="3989376"/>
                </a:lnTo>
                <a:lnTo>
                  <a:pt x="1928123" y="4006564"/>
                </a:lnTo>
                <a:lnTo>
                  <a:pt x="1927152" y="4006564"/>
                </a:lnTo>
                <a:cubicBezTo>
                  <a:pt x="1884510" y="4497634"/>
                  <a:pt x="1475609" y="4883380"/>
                  <a:pt x="975212" y="4888331"/>
                </a:cubicBezTo>
                <a:cubicBezTo>
                  <a:pt x="468368" y="4893346"/>
                  <a:pt x="47685" y="4505910"/>
                  <a:pt x="4638" y="4006563"/>
                </a:cubicBezTo>
                <a:lnTo>
                  <a:pt x="2506" y="4006563"/>
                </a:lnTo>
                <a:lnTo>
                  <a:pt x="2506" y="3978569"/>
                </a:lnTo>
                <a:cubicBezTo>
                  <a:pt x="763" y="3967693"/>
                  <a:pt x="290" y="3956702"/>
                  <a:pt x="0" y="3945664"/>
                </a:cubicBezTo>
                <a:lnTo>
                  <a:pt x="2506" y="3945598"/>
                </a:lnTo>
                <a:lnTo>
                  <a:pt x="2506" y="642363"/>
                </a:lnTo>
                <a:lnTo>
                  <a:pt x="7364" y="642363"/>
                </a:lnTo>
                <a:cubicBezTo>
                  <a:pt x="16260" y="504092"/>
                  <a:pt x="68238" y="374207"/>
                  <a:pt x="151854" y="26766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1" name="Freeform 38">
            <a:extLst>
              <a:ext uri="{FF2B5EF4-FFF2-40B4-BE49-F238E27FC236}">
                <a16:creationId xmlns:a16="http://schemas.microsoft.com/office/drawing/2014/main" id="{879214A4-3468-485B-BC36-33E8C656F64E}"/>
              </a:ext>
            </a:extLst>
          </p:cNvPr>
          <p:cNvSpPr>
            <a:spLocks noChangeAspect="1"/>
          </p:cNvSpPr>
          <p:nvPr/>
        </p:nvSpPr>
        <p:spPr>
          <a:xfrm>
            <a:off x="5868198" y="2430443"/>
            <a:ext cx="455607" cy="354511"/>
          </a:xfrm>
          <a:custGeom>
            <a:avLst/>
            <a:gdLst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88910 w 3865288"/>
              <a:gd name="connsiteY20" fmla="*/ 177421 h 3007610"/>
              <a:gd name="connsiteX21" fmla="*/ 682924 w 3865288"/>
              <a:gd name="connsiteY21" fmla="*/ 0 h 3007610"/>
              <a:gd name="connsiteX0" fmla="*/ 296870 w 3865288"/>
              <a:gd name="connsiteY0" fmla="*/ 263283 h 3007610"/>
              <a:gd name="connsiteX1" fmla="*/ 1229426 w 3865288"/>
              <a:gd name="connsiteY1" fmla="*/ 364513 h 3007610"/>
              <a:gd name="connsiteX2" fmla="*/ 1461439 w 3865288"/>
              <a:gd name="connsiteY2" fmla="*/ 682388 h 3007610"/>
              <a:gd name="connsiteX3" fmla="*/ 2937058 w 3865288"/>
              <a:gd name="connsiteY3" fmla="*/ 854705 h 3007610"/>
              <a:gd name="connsiteX4" fmla="*/ 3289645 w 3865288"/>
              <a:gd name="connsiteY4" fmla="*/ 1194179 h 3007610"/>
              <a:gd name="connsiteX5" fmla="*/ 3597846 w 3865288"/>
              <a:gd name="connsiteY5" fmla="*/ 3007610 h 3007610"/>
              <a:gd name="connsiteX6" fmla="*/ 346298 w 3865288"/>
              <a:gd name="connsiteY6" fmla="*/ 2636865 h 3007610"/>
              <a:gd name="connsiteX7" fmla="*/ 0 w 3865288"/>
              <a:gd name="connsiteY7" fmla="*/ 502119 h 3007610"/>
              <a:gd name="connsiteX8" fmla="*/ 282628 w 3865288"/>
              <a:gd name="connsiteY8" fmla="*/ 498143 h 3007610"/>
              <a:gd name="connsiteX9" fmla="*/ 296870 w 3865288"/>
              <a:gd name="connsiteY9" fmla="*/ 263283 h 3007610"/>
              <a:gd name="connsiteX10" fmla="*/ 682924 w 3865288"/>
              <a:gd name="connsiteY10" fmla="*/ 0 h 3007610"/>
              <a:gd name="connsiteX11" fmla="*/ 1570028 w 3865288"/>
              <a:gd name="connsiteY11" fmla="*/ 109182 h 3007610"/>
              <a:gd name="connsiteX12" fmla="*/ 1829336 w 3865288"/>
              <a:gd name="connsiteY12" fmla="*/ 436728 h 3007610"/>
              <a:gd name="connsiteX13" fmla="*/ 3664960 w 3865288"/>
              <a:gd name="connsiteY13" fmla="*/ 668740 h 3007610"/>
              <a:gd name="connsiteX14" fmla="*/ 3856028 w 3865288"/>
              <a:gd name="connsiteY14" fmla="*/ 1009934 h 3007610"/>
              <a:gd name="connsiteX15" fmla="*/ 3612623 w 3865288"/>
              <a:gd name="connsiteY15" fmla="*/ 3007017 h 3007610"/>
              <a:gd name="connsiteX16" fmla="*/ 3487539 w 3865288"/>
              <a:gd name="connsiteY16" fmla="*/ 1084997 h 3007610"/>
              <a:gd name="connsiteX17" fmla="*/ 3255527 w 3865288"/>
              <a:gd name="connsiteY17" fmla="*/ 812041 h 3007610"/>
              <a:gd name="connsiteX18" fmla="*/ 1651915 w 3865288"/>
              <a:gd name="connsiteY18" fmla="*/ 614149 h 3007610"/>
              <a:gd name="connsiteX19" fmla="*/ 1372136 w 3865288"/>
              <a:gd name="connsiteY19" fmla="*/ 279779 h 3007610"/>
              <a:gd name="connsiteX20" fmla="*/ 662094 w 3865288"/>
              <a:gd name="connsiteY20" fmla="*/ 164013 h 3007610"/>
              <a:gd name="connsiteX21" fmla="*/ 682924 w 3865288"/>
              <a:gd name="connsiteY21" fmla="*/ 0 h 300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65288" h="3007610">
                <a:moveTo>
                  <a:pt x="296870" y="263283"/>
                </a:moveTo>
                <a:lnTo>
                  <a:pt x="1229426" y="364513"/>
                </a:lnTo>
                <a:lnTo>
                  <a:pt x="1461439" y="682388"/>
                </a:lnTo>
                <a:lnTo>
                  <a:pt x="2937058" y="854705"/>
                </a:lnTo>
                <a:cubicBezTo>
                  <a:pt x="3245418" y="884374"/>
                  <a:pt x="3271508" y="1057167"/>
                  <a:pt x="3289645" y="1194179"/>
                </a:cubicBezTo>
                <a:lnTo>
                  <a:pt x="3597846" y="3007610"/>
                </a:lnTo>
                <a:lnTo>
                  <a:pt x="346298" y="2636865"/>
                </a:lnTo>
                <a:lnTo>
                  <a:pt x="0" y="502119"/>
                </a:lnTo>
                <a:lnTo>
                  <a:pt x="282628" y="498143"/>
                </a:lnTo>
                <a:lnTo>
                  <a:pt x="296870" y="263283"/>
                </a:lnTo>
                <a:close/>
                <a:moveTo>
                  <a:pt x="682924" y="0"/>
                </a:moveTo>
                <a:lnTo>
                  <a:pt x="1570028" y="109182"/>
                </a:lnTo>
                <a:lnTo>
                  <a:pt x="1829336" y="436728"/>
                </a:lnTo>
                <a:lnTo>
                  <a:pt x="3664960" y="668740"/>
                </a:lnTo>
                <a:cubicBezTo>
                  <a:pt x="3883700" y="698983"/>
                  <a:pt x="3875827" y="816690"/>
                  <a:pt x="3856028" y="1009934"/>
                </a:cubicBezTo>
                <a:lnTo>
                  <a:pt x="3612623" y="3007017"/>
                </a:lnTo>
                <a:lnTo>
                  <a:pt x="3487539" y="1084997"/>
                </a:lnTo>
                <a:cubicBezTo>
                  <a:pt x="3489715" y="954256"/>
                  <a:pt x="3444181" y="835439"/>
                  <a:pt x="3255527" y="812041"/>
                </a:cubicBezTo>
                <a:lnTo>
                  <a:pt x="1651915" y="614149"/>
                </a:lnTo>
                <a:lnTo>
                  <a:pt x="1372136" y="279779"/>
                </a:lnTo>
                <a:lnTo>
                  <a:pt x="662094" y="164013"/>
                </a:lnTo>
                <a:cubicBezTo>
                  <a:pt x="675742" y="104873"/>
                  <a:pt x="669276" y="59140"/>
                  <a:pt x="6829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64825ED0-86BE-44DD-9DEF-8AA55A5413F4}"/>
              </a:ext>
            </a:extLst>
          </p:cNvPr>
          <p:cNvSpPr txBox="1">
            <a:spLocks/>
          </p:cNvSpPr>
          <p:nvPr/>
        </p:nvSpPr>
        <p:spPr>
          <a:xfrm>
            <a:off x="309402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Column Infographic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2D48EA-D42A-4FE9-AF2C-E2EA0A780206}"/>
              </a:ext>
            </a:extLst>
          </p:cNvPr>
          <p:cNvSpPr/>
          <p:nvPr/>
        </p:nvSpPr>
        <p:spPr>
          <a:xfrm>
            <a:off x="474785" y="2708920"/>
            <a:ext cx="11242430" cy="3809571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CCE6784-59A6-45F5-89C4-82F3F691605A}"/>
              </a:ext>
            </a:extLst>
          </p:cNvPr>
          <p:cNvSpPr/>
          <p:nvPr/>
        </p:nvSpPr>
        <p:spPr>
          <a:xfrm>
            <a:off x="474785" y="1307064"/>
            <a:ext cx="11242430" cy="1406254"/>
          </a:xfrm>
          <a:custGeom>
            <a:avLst/>
            <a:gdLst>
              <a:gd name="connsiteX0" fmla="*/ 5621215 w 11242430"/>
              <a:gd name="connsiteY0" fmla="*/ 0 h 1406254"/>
              <a:gd name="connsiteX1" fmla="*/ 6166748 w 11242430"/>
              <a:gd name="connsiteY1" fmla="*/ 444622 h 1406254"/>
              <a:gd name="connsiteX2" fmla="*/ 6176581 w 11242430"/>
              <a:gd name="connsiteY2" fmla="*/ 542158 h 1406254"/>
              <a:gd name="connsiteX3" fmla="*/ 11242430 w 11242430"/>
              <a:gd name="connsiteY3" fmla="*/ 542158 h 1406254"/>
              <a:gd name="connsiteX4" fmla="*/ 11242430 w 11242430"/>
              <a:gd name="connsiteY4" fmla="*/ 1406254 h 1406254"/>
              <a:gd name="connsiteX5" fmla="*/ 0 w 11242430"/>
              <a:gd name="connsiteY5" fmla="*/ 1406254 h 1406254"/>
              <a:gd name="connsiteX6" fmla="*/ 0 w 11242430"/>
              <a:gd name="connsiteY6" fmla="*/ 542158 h 1406254"/>
              <a:gd name="connsiteX7" fmla="*/ 5065850 w 11242430"/>
              <a:gd name="connsiteY7" fmla="*/ 542158 h 1406254"/>
              <a:gd name="connsiteX8" fmla="*/ 5075682 w 11242430"/>
              <a:gd name="connsiteY8" fmla="*/ 444622 h 1406254"/>
              <a:gd name="connsiteX9" fmla="*/ 5621215 w 11242430"/>
              <a:gd name="connsiteY9" fmla="*/ 0 h 1406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242430" h="1406254">
                <a:moveTo>
                  <a:pt x="5621215" y="0"/>
                </a:moveTo>
                <a:cubicBezTo>
                  <a:pt x="5890311" y="0"/>
                  <a:pt x="6114824" y="190876"/>
                  <a:pt x="6166748" y="444622"/>
                </a:cubicBezTo>
                <a:lnTo>
                  <a:pt x="6176581" y="542158"/>
                </a:lnTo>
                <a:lnTo>
                  <a:pt x="11242430" y="542158"/>
                </a:lnTo>
                <a:lnTo>
                  <a:pt x="11242430" y="1406254"/>
                </a:lnTo>
                <a:lnTo>
                  <a:pt x="0" y="1406254"/>
                </a:lnTo>
                <a:lnTo>
                  <a:pt x="0" y="542158"/>
                </a:lnTo>
                <a:lnTo>
                  <a:pt x="5065850" y="542158"/>
                </a:lnTo>
                <a:lnTo>
                  <a:pt x="5075682" y="444622"/>
                </a:lnTo>
                <a:cubicBezTo>
                  <a:pt x="5127606" y="190876"/>
                  <a:pt x="5352120" y="0"/>
                  <a:pt x="5621215" y="0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>
              <a:solidFill>
                <a:schemeClr val="accent2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F47D52-D3EC-4E3C-A647-68A80CEE018A}"/>
              </a:ext>
            </a:extLst>
          </p:cNvPr>
          <p:cNvSpPr txBox="1"/>
          <p:nvPr/>
        </p:nvSpPr>
        <p:spPr>
          <a:xfrm>
            <a:off x="1266825" y="2349380"/>
            <a:ext cx="9658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82BADE-AA77-40A4-BC80-D306019206EF}"/>
              </a:ext>
            </a:extLst>
          </p:cNvPr>
          <p:cNvSpPr txBox="1"/>
          <p:nvPr/>
        </p:nvSpPr>
        <p:spPr>
          <a:xfrm>
            <a:off x="900000" y="3026982"/>
            <a:ext cx="10392002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You can simply impress your audience and add a unique zing and appeal to your Presentations. Easy to change colors, photos and Text.  You can simply impress your audience and add a unique zing and appeal to your Presentations. You can simply impress your audience and add a unique zing and appeal to your Presentations. I hope and I believe that this Template will your Time, Money and Reputation. Easy to change colors, photos and Text. You can simply impress your audience and add a unique zing and appeal to your Presentations. I hope and I believe that this Template will your Time, Money and Reputation. Easy to change colors, photos and Text.  You can simply impress your audience and add a unique zing and appeal to your Presentations. Easy to change colors, photos and Text.  You can simply impress your audience and add a unique zing and appeal to your Presentations. Easy to change colors, photos and Text.  You can simply impress your audience and add a unique zing and appeal to your Presentations. I hope and I believe that this Template will your Time, Money and Reputation.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Presentations. Easy to change colors, photos and Text.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9" name="Graphic 3">
            <a:extLst>
              <a:ext uri="{FF2B5EF4-FFF2-40B4-BE49-F238E27FC236}">
                <a16:creationId xmlns:a16="http://schemas.microsoft.com/office/drawing/2014/main" id="{A3EB6CBA-A6B6-4247-B630-0CF402296661}"/>
              </a:ext>
            </a:extLst>
          </p:cNvPr>
          <p:cNvGrpSpPr/>
          <p:nvPr/>
        </p:nvGrpSpPr>
        <p:grpSpPr>
          <a:xfrm>
            <a:off x="5679650" y="1431593"/>
            <a:ext cx="832699" cy="832543"/>
            <a:chOff x="223423" y="268725"/>
            <a:chExt cx="2818925" cy="2818396"/>
          </a:xfrm>
          <a:solidFill>
            <a:schemeClr val="bg1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A481771-40F9-4691-A72D-3462BBC437C2}"/>
                </a:ext>
              </a:extLst>
            </p:cNvPr>
            <p:cNvSpPr/>
            <p:nvPr/>
          </p:nvSpPr>
          <p:spPr>
            <a:xfrm>
              <a:off x="223423" y="268725"/>
              <a:ext cx="2818925" cy="2818396"/>
            </a:xfrm>
            <a:custGeom>
              <a:avLst/>
              <a:gdLst>
                <a:gd name="connsiteX0" fmla="*/ 1409990 w 2818925"/>
                <a:gd name="connsiteY0" fmla="*/ 0 h 2818396"/>
                <a:gd name="connsiteX1" fmla="*/ 3 w 2818925"/>
                <a:gd name="connsiteY1" fmla="*/ 1408410 h 2818396"/>
                <a:gd name="connsiteX2" fmla="*/ 1409464 w 2818925"/>
                <a:gd name="connsiteY2" fmla="*/ 2818397 h 2818396"/>
                <a:gd name="connsiteX3" fmla="*/ 2818925 w 2818925"/>
                <a:gd name="connsiteY3" fmla="*/ 1409461 h 2818396"/>
                <a:gd name="connsiteX4" fmla="*/ 1409990 w 2818925"/>
                <a:gd name="connsiteY4" fmla="*/ 0 h 2818396"/>
                <a:gd name="connsiteX5" fmla="*/ 2044247 w 2818925"/>
                <a:gd name="connsiteY5" fmla="*/ 2619600 h 2818396"/>
                <a:gd name="connsiteX6" fmla="*/ 1677682 w 2818925"/>
                <a:gd name="connsiteY6" fmla="*/ 2750027 h 2818396"/>
                <a:gd name="connsiteX7" fmla="*/ 1520959 w 2818925"/>
                <a:gd name="connsiteY7" fmla="*/ 2771064 h 2818396"/>
                <a:gd name="connsiteX8" fmla="*/ 1345828 w 2818925"/>
                <a:gd name="connsiteY8" fmla="*/ 2775797 h 2818396"/>
                <a:gd name="connsiteX9" fmla="*/ 1324791 w 2818925"/>
                <a:gd name="connsiteY9" fmla="*/ 2773694 h 2818396"/>
                <a:gd name="connsiteX10" fmla="*/ 1324791 w 2818925"/>
                <a:gd name="connsiteY10" fmla="*/ 2762649 h 2818396"/>
                <a:gd name="connsiteX11" fmla="*/ 1324791 w 2818925"/>
                <a:gd name="connsiteY11" fmla="*/ 2204650 h 2818396"/>
                <a:gd name="connsiteX12" fmla="*/ 1340043 w 2818925"/>
                <a:gd name="connsiteY12" fmla="*/ 2188347 h 2818396"/>
                <a:gd name="connsiteX13" fmla="*/ 1520433 w 2818925"/>
                <a:gd name="connsiteY13" fmla="*/ 2175724 h 2818396"/>
                <a:gd name="connsiteX14" fmla="*/ 1624565 w 2818925"/>
                <a:gd name="connsiteY14" fmla="*/ 2168362 h 2818396"/>
                <a:gd name="connsiteX15" fmla="*/ 1789177 w 2818925"/>
                <a:gd name="connsiteY15" fmla="*/ 2155740 h 2818396"/>
                <a:gd name="connsiteX16" fmla="*/ 1891205 w 2818925"/>
                <a:gd name="connsiteY16" fmla="*/ 2148903 h 2818396"/>
                <a:gd name="connsiteX17" fmla="*/ 2046351 w 2818925"/>
                <a:gd name="connsiteY17" fmla="*/ 2141540 h 2818396"/>
                <a:gd name="connsiteX18" fmla="*/ 2055292 w 2818925"/>
                <a:gd name="connsiteY18" fmla="*/ 2141540 h 2818396"/>
                <a:gd name="connsiteX19" fmla="*/ 2055818 w 2818925"/>
                <a:gd name="connsiteY19" fmla="*/ 2153636 h 2818396"/>
                <a:gd name="connsiteX20" fmla="*/ 2055818 w 2818925"/>
                <a:gd name="connsiteY20" fmla="*/ 2601718 h 2818396"/>
                <a:gd name="connsiteX21" fmla="*/ 2044247 w 2818925"/>
                <a:gd name="connsiteY21" fmla="*/ 2619600 h 2818396"/>
                <a:gd name="connsiteX22" fmla="*/ 2064758 w 2818925"/>
                <a:gd name="connsiteY22" fmla="*/ 1953787 h 2818396"/>
                <a:gd name="connsiteX23" fmla="*/ 1918553 w 2818925"/>
                <a:gd name="connsiteY23" fmla="*/ 1962202 h 2818396"/>
                <a:gd name="connsiteX24" fmla="*/ 1741318 w 2818925"/>
                <a:gd name="connsiteY24" fmla="*/ 1972720 h 2818396"/>
                <a:gd name="connsiteX25" fmla="*/ 1611417 w 2818925"/>
                <a:gd name="connsiteY25" fmla="*/ 1979557 h 2818396"/>
                <a:gd name="connsiteX26" fmla="*/ 1426293 w 2818925"/>
                <a:gd name="connsiteY26" fmla="*/ 1990601 h 2818396"/>
                <a:gd name="connsiteX27" fmla="*/ 1297969 w 2818925"/>
                <a:gd name="connsiteY27" fmla="*/ 1997438 h 2818396"/>
                <a:gd name="connsiteX28" fmla="*/ 1152816 w 2818925"/>
                <a:gd name="connsiteY28" fmla="*/ 2005327 h 2818396"/>
                <a:gd name="connsiteX29" fmla="*/ 1144927 w 2818925"/>
                <a:gd name="connsiteY29" fmla="*/ 2004801 h 2818396"/>
                <a:gd name="connsiteX30" fmla="*/ 1144927 w 2818925"/>
                <a:gd name="connsiteY30" fmla="*/ 1992179 h 2818396"/>
                <a:gd name="connsiteX31" fmla="*/ 1144927 w 2818925"/>
                <a:gd name="connsiteY31" fmla="*/ 1606681 h 2818396"/>
                <a:gd name="connsiteX32" fmla="*/ 1153342 w 2818925"/>
                <a:gd name="connsiteY32" fmla="*/ 1587748 h 2818396"/>
                <a:gd name="connsiteX33" fmla="*/ 1505707 w 2818925"/>
                <a:gd name="connsiteY33" fmla="*/ 1276930 h 2818396"/>
                <a:gd name="connsiteX34" fmla="*/ 1561454 w 2818925"/>
                <a:gd name="connsiteY34" fmla="*/ 1228020 h 2818396"/>
                <a:gd name="connsiteX35" fmla="*/ 1566714 w 2818925"/>
                <a:gd name="connsiteY35" fmla="*/ 1211716 h 2818396"/>
                <a:gd name="connsiteX36" fmla="*/ 1595639 w 2818925"/>
                <a:gd name="connsiteY36" fmla="*/ 1057622 h 2818396"/>
                <a:gd name="connsiteX37" fmla="*/ 1747104 w 2818925"/>
                <a:gd name="connsiteY37" fmla="*/ 979260 h 2818396"/>
                <a:gd name="connsiteX38" fmla="*/ 1886998 w 2818925"/>
                <a:gd name="connsiteY38" fmla="*/ 1043422 h 2818396"/>
                <a:gd name="connsiteX39" fmla="*/ 1932753 w 2818925"/>
                <a:gd name="connsiteY39" fmla="*/ 1139665 h 2818396"/>
                <a:gd name="connsiteX40" fmla="*/ 1910664 w 2818925"/>
                <a:gd name="connsiteY40" fmla="*/ 1277982 h 2818396"/>
                <a:gd name="connsiteX41" fmla="*/ 1883842 w 2818925"/>
                <a:gd name="connsiteY41" fmla="*/ 1325315 h 2818396"/>
                <a:gd name="connsiteX42" fmla="*/ 1852287 w 2818925"/>
                <a:gd name="connsiteY42" fmla="*/ 1455216 h 2818396"/>
                <a:gd name="connsiteX43" fmla="*/ 1848080 w 2818925"/>
                <a:gd name="connsiteY43" fmla="*/ 1497290 h 2818396"/>
                <a:gd name="connsiteX44" fmla="*/ 1808636 w 2818925"/>
                <a:gd name="connsiteY44" fmla="*/ 1547252 h 2818396"/>
                <a:gd name="connsiteX45" fmla="*/ 1767614 w 2818925"/>
                <a:gd name="connsiteY45" fmla="*/ 1559348 h 2818396"/>
                <a:gd name="connsiteX46" fmla="*/ 1707134 w 2818925"/>
                <a:gd name="connsiteY46" fmla="*/ 1525163 h 2818396"/>
                <a:gd name="connsiteX47" fmla="*/ 1691882 w 2818925"/>
                <a:gd name="connsiteY47" fmla="*/ 1483090 h 2818396"/>
                <a:gd name="connsiteX48" fmla="*/ 1680838 w 2818925"/>
                <a:gd name="connsiteY48" fmla="*/ 1473623 h 2818396"/>
                <a:gd name="connsiteX49" fmla="*/ 1651912 w 2818925"/>
                <a:gd name="connsiteY49" fmla="*/ 1475201 h 2818396"/>
                <a:gd name="connsiteX50" fmla="*/ 1696089 w 2818925"/>
                <a:gd name="connsiteY50" fmla="*/ 1577229 h 2818396"/>
                <a:gd name="connsiteX51" fmla="*/ 1819154 w 2818925"/>
                <a:gd name="connsiteY51" fmla="*/ 1584066 h 2818396"/>
                <a:gd name="connsiteX52" fmla="*/ 1867539 w 2818925"/>
                <a:gd name="connsiteY52" fmla="*/ 1553563 h 2818396"/>
                <a:gd name="connsiteX53" fmla="*/ 1886472 w 2818925"/>
                <a:gd name="connsiteY53" fmla="*/ 1516223 h 2818396"/>
                <a:gd name="connsiteX54" fmla="*/ 1897516 w 2818925"/>
                <a:gd name="connsiteY54" fmla="*/ 1429446 h 2818396"/>
                <a:gd name="connsiteX55" fmla="*/ 1932227 w 2818925"/>
                <a:gd name="connsiteY55" fmla="*/ 1319003 h 2818396"/>
                <a:gd name="connsiteX56" fmla="*/ 1974826 w 2818925"/>
                <a:gd name="connsiteY56" fmla="*/ 1212768 h 2818396"/>
                <a:gd name="connsiteX57" fmla="*/ 1971145 w 2818925"/>
                <a:gd name="connsiteY57" fmla="*/ 1118103 h 2818396"/>
                <a:gd name="connsiteX58" fmla="*/ 1921708 w 2818925"/>
                <a:gd name="connsiteY58" fmla="*/ 1028171 h 2818396"/>
                <a:gd name="connsiteX59" fmla="*/ 1885946 w 2818925"/>
                <a:gd name="connsiteY59" fmla="*/ 985571 h 2818396"/>
                <a:gd name="connsiteX60" fmla="*/ 2251459 w 2818925"/>
                <a:gd name="connsiteY60" fmla="*/ 678961 h 2818396"/>
                <a:gd name="connsiteX61" fmla="*/ 2309310 w 2818925"/>
                <a:gd name="connsiteY61" fmla="*/ 792033 h 2818396"/>
                <a:gd name="connsiteX62" fmla="*/ 2358221 w 2818925"/>
                <a:gd name="connsiteY62" fmla="*/ 980312 h 2818396"/>
                <a:gd name="connsiteX63" fmla="*/ 2371895 w 2818925"/>
                <a:gd name="connsiteY63" fmla="*/ 1204879 h 2818396"/>
                <a:gd name="connsiteX64" fmla="*/ 2322458 w 2818925"/>
                <a:gd name="connsiteY64" fmla="*/ 1545148 h 2818396"/>
                <a:gd name="connsiteX65" fmla="*/ 2256193 w 2818925"/>
                <a:gd name="connsiteY65" fmla="*/ 1720279 h 2818396"/>
                <a:gd name="connsiteX66" fmla="*/ 2247252 w 2818925"/>
                <a:gd name="connsiteY66" fmla="*/ 1729220 h 2818396"/>
                <a:gd name="connsiteX67" fmla="*/ 2092106 w 2818925"/>
                <a:gd name="connsiteY67" fmla="*/ 1927491 h 2818396"/>
                <a:gd name="connsiteX68" fmla="*/ 2064758 w 2818925"/>
                <a:gd name="connsiteY68" fmla="*/ 1953787 h 2818396"/>
                <a:gd name="connsiteX69" fmla="*/ 1184897 w 2818925"/>
                <a:gd name="connsiteY69" fmla="*/ 900373 h 2818396"/>
                <a:gd name="connsiteX70" fmla="*/ 1183319 w 2818925"/>
                <a:gd name="connsiteY70" fmla="*/ 875128 h 2818396"/>
                <a:gd name="connsiteX71" fmla="*/ 1171749 w 2818925"/>
                <a:gd name="connsiteY71" fmla="*/ 864610 h 2818396"/>
                <a:gd name="connsiteX72" fmla="*/ 1063936 w 2818925"/>
                <a:gd name="connsiteY72" fmla="*/ 869343 h 2818396"/>
                <a:gd name="connsiteX73" fmla="*/ 946130 w 2818925"/>
                <a:gd name="connsiteY73" fmla="*/ 871973 h 2818396"/>
                <a:gd name="connsiteX74" fmla="*/ 801502 w 2818925"/>
                <a:gd name="connsiteY74" fmla="*/ 870921 h 2818396"/>
                <a:gd name="connsiteX75" fmla="*/ 605861 w 2818925"/>
                <a:gd name="connsiteY75" fmla="*/ 848832 h 2818396"/>
                <a:gd name="connsiteX76" fmla="*/ 555899 w 2818925"/>
                <a:gd name="connsiteY76" fmla="*/ 828322 h 2818396"/>
                <a:gd name="connsiteX77" fmla="*/ 546432 w 2818925"/>
                <a:gd name="connsiteY77" fmla="*/ 810966 h 2818396"/>
                <a:gd name="connsiteX78" fmla="*/ 547484 w 2818925"/>
                <a:gd name="connsiteY78" fmla="*/ 697894 h 2818396"/>
                <a:gd name="connsiteX79" fmla="*/ 613224 w 2818925"/>
                <a:gd name="connsiteY79" fmla="*/ 541696 h 2818396"/>
                <a:gd name="connsiteX80" fmla="*/ 729452 w 2818925"/>
                <a:gd name="connsiteY80" fmla="*/ 462283 h 2818396"/>
                <a:gd name="connsiteX81" fmla="*/ 1027647 w 2818925"/>
                <a:gd name="connsiteY81" fmla="*/ 352892 h 2818396"/>
                <a:gd name="connsiteX82" fmla="*/ 1275355 w 2818925"/>
                <a:gd name="connsiteY82" fmla="*/ 309240 h 2818396"/>
                <a:gd name="connsiteX83" fmla="*/ 1375805 w 2818925"/>
                <a:gd name="connsiteY83" fmla="*/ 301877 h 2818396"/>
                <a:gd name="connsiteX84" fmla="*/ 1472574 w 2818925"/>
                <a:gd name="connsiteY84" fmla="*/ 300300 h 2818396"/>
                <a:gd name="connsiteX85" fmla="*/ 1656646 w 2818925"/>
                <a:gd name="connsiteY85" fmla="*/ 317129 h 2818396"/>
                <a:gd name="connsiteX86" fmla="*/ 1889628 w 2818925"/>
                <a:gd name="connsiteY86" fmla="*/ 370773 h 2818396"/>
                <a:gd name="connsiteX87" fmla="*/ 2112091 w 2818925"/>
                <a:gd name="connsiteY87" fmla="*/ 483319 h 2818396"/>
                <a:gd name="connsiteX88" fmla="*/ 2149957 w 2818925"/>
                <a:gd name="connsiteY88" fmla="*/ 517504 h 2818396"/>
                <a:gd name="connsiteX89" fmla="*/ 2075277 w 2818925"/>
                <a:gd name="connsiteY89" fmla="*/ 576407 h 2818396"/>
                <a:gd name="connsiteX90" fmla="*/ 1705030 w 2818925"/>
                <a:gd name="connsiteY90" fmla="*/ 878284 h 2818396"/>
                <a:gd name="connsiteX91" fmla="*/ 1132305 w 2818925"/>
                <a:gd name="connsiteY91" fmla="*/ 1337411 h 2818396"/>
                <a:gd name="connsiteX92" fmla="*/ 1081817 w 2818925"/>
                <a:gd name="connsiteY92" fmla="*/ 1375803 h 2818396"/>
                <a:gd name="connsiteX93" fmla="*/ 1065513 w 2818925"/>
                <a:gd name="connsiteY93" fmla="*/ 1377906 h 2818396"/>
                <a:gd name="connsiteX94" fmla="*/ 688430 w 2818925"/>
                <a:gd name="connsiteY94" fmla="*/ 1204879 h 2818396"/>
                <a:gd name="connsiteX95" fmla="*/ 680541 w 2818925"/>
                <a:gd name="connsiteY95" fmla="*/ 1191205 h 2818396"/>
                <a:gd name="connsiteX96" fmla="*/ 694215 w 2818925"/>
                <a:gd name="connsiteY96" fmla="*/ 989779 h 2818396"/>
                <a:gd name="connsiteX97" fmla="*/ 706311 w 2818925"/>
                <a:gd name="connsiteY97" fmla="*/ 913520 h 2818396"/>
                <a:gd name="connsiteX98" fmla="*/ 719459 w 2818925"/>
                <a:gd name="connsiteY98" fmla="*/ 904054 h 2818396"/>
                <a:gd name="connsiteX99" fmla="*/ 826747 w 2818925"/>
                <a:gd name="connsiteY99" fmla="*/ 910891 h 2818396"/>
                <a:gd name="connsiteX100" fmla="*/ 960856 w 2818925"/>
                <a:gd name="connsiteY100" fmla="*/ 915098 h 2818396"/>
                <a:gd name="connsiteX101" fmla="*/ 1075506 w 2818925"/>
                <a:gd name="connsiteY101" fmla="*/ 915098 h 2818396"/>
                <a:gd name="connsiteX102" fmla="*/ 1175430 w 2818925"/>
                <a:gd name="connsiteY102" fmla="*/ 911417 h 2818396"/>
                <a:gd name="connsiteX103" fmla="*/ 1184897 w 2818925"/>
                <a:gd name="connsiteY103" fmla="*/ 900373 h 2818396"/>
                <a:gd name="connsiteX104" fmla="*/ 2116824 w 2818925"/>
                <a:gd name="connsiteY104" fmla="*/ 2577000 h 2818396"/>
                <a:gd name="connsiteX105" fmla="*/ 2116824 w 2818925"/>
                <a:gd name="connsiteY105" fmla="*/ 2564378 h 2818396"/>
                <a:gd name="connsiteX106" fmla="*/ 2116824 w 2818925"/>
                <a:gd name="connsiteY106" fmla="*/ 2148903 h 2818396"/>
                <a:gd name="connsiteX107" fmla="*/ 2131550 w 2818925"/>
                <a:gd name="connsiteY107" fmla="*/ 2134177 h 2818396"/>
                <a:gd name="connsiteX108" fmla="*/ 2143646 w 2818925"/>
                <a:gd name="connsiteY108" fmla="*/ 2134177 h 2818396"/>
                <a:gd name="connsiteX109" fmla="*/ 2165735 w 2818925"/>
                <a:gd name="connsiteY109" fmla="*/ 2114718 h 2818396"/>
                <a:gd name="connsiteX110" fmla="*/ 2186771 w 2818925"/>
                <a:gd name="connsiteY110" fmla="*/ 1972194 h 2818396"/>
                <a:gd name="connsiteX111" fmla="*/ 2189927 w 2818925"/>
                <a:gd name="connsiteY111" fmla="*/ 1948528 h 2818396"/>
                <a:gd name="connsiteX112" fmla="*/ 2148379 w 2818925"/>
                <a:gd name="connsiteY112" fmla="*/ 1948528 h 2818396"/>
                <a:gd name="connsiteX113" fmla="*/ 2136809 w 2818925"/>
                <a:gd name="connsiteY113" fmla="*/ 1937483 h 2818396"/>
                <a:gd name="connsiteX114" fmla="*/ 2172572 w 2818925"/>
                <a:gd name="connsiteY114" fmla="*/ 1842818 h 2818396"/>
                <a:gd name="connsiteX115" fmla="*/ 2268815 w 2818925"/>
                <a:gd name="connsiteY115" fmla="*/ 1770767 h 2818396"/>
                <a:gd name="connsiteX116" fmla="*/ 2277229 w 2818925"/>
                <a:gd name="connsiteY116" fmla="*/ 1763404 h 2818396"/>
                <a:gd name="connsiteX117" fmla="*/ 2386094 w 2818925"/>
                <a:gd name="connsiteY117" fmla="*/ 1484142 h 2818396"/>
                <a:gd name="connsiteX118" fmla="*/ 2410812 w 2818925"/>
                <a:gd name="connsiteY118" fmla="*/ 1330048 h 2818396"/>
                <a:gd name="connsiteX119" fmla="*/ 2417124 w 2818925"/>
                <a:gd name="connsiteY119" fmla="*/ 1134932 h 2818396"/>
                <a:gd name="connsiteX120" fmla="*/ 2398716 w 2818925"/>
                <a:gd name="connsiteY120" fmla="*/ 965586 h 2818396"/>
                <a:gd name="connsiteX121" fmla="*/ 2300896 w 2818925"/>
                <a:gd name="connsiteY121" fmla="*/ 663709 h 2818396"/>
                <a:gd name="connsiteX122" fmla="*/ 2306155 w 2818925"/>
                <a:gd name="connsiteY122" fmla="*/ 639517 h 2818396"/>
                <a:gd name="connsiteX123" fmla="*/ 2318251 w 2818925"/>
                <a:gd name="connsiteY123" fmla="*/ 595340 h 2818396"/>
                <a:gd name="connsiteX124" fmla="*/ 2223060 w 2818925"/>
                <a:gd name="connsiteY124" fmla="*/ 472275 h 2818396"/>
                <a:gd name="connsiteX125" fmla="*/ 2210438 w 2818925"/>
                <a:gd name="connsiteY125" fmla="*/ 471749 h 2818396"/>
                <a:gd name="connsiteX126" fmla="*/ 2157320 w 2818925"/>
                <a:gd name="connsiteY126" fmla="*/ 467542 h 2818396"/>
                <a:gd name="connsiteX127" fmla="*/ 1837561 w 2818925"/>
                <a:gd name="connsiteY127" fmla="*/ 310818 h 2818396"/>
                <a:gd name="connsiteX128" fmla="*/ 1617202 w 2818925"/>
                <a:gd name="connsiteY128" fmla="*/ 267167 h 2818396"/>
                <a:gd name="connsiteX129" fmla="*/ 1421560 w 2818925"/>
                <a:gd name="connsiteY129" fmla="*/ 253493 h 2818396"/>
                <a:gd name="connsiteX130" fmla="*/ 1282192 w 2818925"/>
                <a:gd name="connsiteY130" fmla="*/ 262959 h 2818396"/>
                <a:gd name="connsiteX131" fmla="*/ 1063936 w 2818925"/>
                <a:gd name="connsiteY131" fmla="*/ 301877 h 2818396"/>
                <a:gd name="connsiteX132" fmla="*/ 728926 w 2818925"/>
                <a:gd name="connsiteY132" fmla="*/ 426520 h 2818396"/>
                <a:gd name="connsiteX133" fmla="*/ 600602 w 2818925"/>
                <a:gd name="connsiteY133" fmla="*/ 501200 h 2818396"/>
                <a:gd name="connsiteX134" fmla="*/ 534336 w 2818925"/>
                <a:gd name="connsiteY134" fmla="*/ 590081 h 2818396"/>
                <a:gd name="connsiteX135" fmla="*/ 507514 w 2818925"/>
                <a:gd name="connsiteY135" fmla="*/ 789404 h 2818396"/>
                <a:gd name="connsiteX136" fmla="*/ 514877 w 2818925"/>
                <a:gd name="connsiteY136" fmla="*/ 854618 h 2818396"/>
                <a:gd name="connsiteX137" fmla="*/ 525395 w 2818925"/>
                <a:gd name="connsiteY137" fmla="*/ 866714 h 2818396"/>
                <a:gd name="connsiteX138" fmla="*/ 658979 w 2818925"/>
                <a:gd name="connsiteY138" fmla="*/ 897743 h 2818396"/>
                <a:gd name="connsiteX139" fmla="*/ 666341 w 2818925"/>
                <a:gd name="connsiteY139" fmla="*/ 908787 h 2818396"/>
                <a:gd name="connsiteX140" fmla="*/ 658979 w 2818925"/>
                <a:gd name="connsiteY140" fmla="*/ 989253 h 2818396"/>
                <a:gd name="connsiteX141" fmla="*/ 648986 w 2818925"/>
                <a:gd name="connsiteY141" fmla="*/ 1099696 h 2818396"/>
                <a:gd name="connsiteX142" fmla="*/ 614276 w 2818925"/>
                <a:gd name="connsiteY142" fmla="*/ 1220131 h 2818396"/>
                <a:gd name="connsiteX143" fmla="*/ 547484 w 2818925"/>
                <a:gd name="connsiteY143" fmla="*/ 1360551 h 2818396"/>
                <a:gd name="connsiteX144" fmla="*/ 472278 w 2818925"/>
                <a:gd name="connsiteY144" fmla="*/ 1519904 h 2818396"/>
                <a:gd name="connsiteX145" fmla="*/ 437041 w 2818925"/>
                <a:gd name="connsiteY145" fmla="*/ 1632451 h 2818396"/>
                <a:gd name="connsiteX146" fmla="*/ 460707 w 2818925"/>
                <a:gd name="connsiteY146" fmla="*/ 1822307 h 2818396"/>
                <a:gd name="connsiteX147" fmla="*/ 609542 w 2818925"/>
                <a:gd name="connsiteY147" fmla="*/ 2026364 h 2818396"/>
                <a:gd name="connsiteX148" fmla="*/ 928249 w 2818925"/>
                <a:gd name="connsiteY148" fmla="*/ 2224109 h 2818396"/>
                <a:gd name="connsiteX149" fmla="*/ 1155971 w 2818925"/>
                <a:gd name="connsiteY149" fmla="*/ 2265656 h 2818396"/>
                <a:gd name="connsiteX150" fmla="*/ 1173853 w 2818925"/>
                <a:gd name="connsiteY150" fmla="*/ 2246723 h 2818396"/>
                <a:gd name="connsiteX151" fmla="*/ 1173853 w 2818925"/>
                <a:gd name="connsiteY151" fmla="*/ 2206754 h 2818396"/>
                <a:gd name="connsiteX152" fmla="*/ 1182793 w 2818925"/>
                <a:gd name="connsiteY152" fmla="*/ 2196235 h 2818396"/>
                <a:gd name="connsiteX153" fmla="*/ 1262733 w 2818925"/>
                <a:gd name="connsiteY153" fmla="*/ 2189398 h 2818396"/>
                <a:gd name="connsiteX154" fmla="*/ 1262733 w 2818925"/>
                <a:gd name="connsiteY154" fmla="*/ 2767909 h 2818396"/>
                <a:gd name="connsiteX155" fmla="*/ 67846 w 2818925"/>
                <a:gd name="connsiteY155" fmla="*/ 1672947 h 2818396"/>
                <a:gd name="connsiteX156" fmla="*/ 277688 w 2818925"/>
                <a:gd name="connsiteY156" fmla="*/ 645302 h 2818396"/>
                <a:gd name="connsiteX157" fmla="*/ 1086024 w 2818925"/>
                <a:gd name="connsiteY157" fmla="*/ 82044 h 2818396"/>
                <a:gd name="connsiteX158" fmla="*/ 2714267 w 2818925"/>
                <a:gd name="connsiteY158" fmla="*/ 1004504 h 2818396"/>
                <a:gd name="connsiteX159" fmla="*/ 2116824 w 2818925"/>
                <a:gd name="connsiteY159" fmla="*/ 2577000 h 281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</a:cxnLst>
              <a:rect l="l" t="t" r="r" b="b"/>
              <a:pathLst>
                <a:path w="2818925" h="2818396">
                  <a:moveTo>
                    <a:pt x="1409990" y="0"/>
                  </a:moveTo>
                  <a:cubicBezTo>
                    <a:pt x="633735" y="-526"/>
                    <a:pt x="1055" y="631102"/>
                    <a:pt x="3" y="1408410"/>
                  </a:cubicBezTo>
                  <a:cubicBezTo>
                    <a:pt x="-1575" y="2184139"/>
                    <a:pt x="632683" y="2818397"/>
                    <a:pt x="1409464" y="2818397"/>
                  </a:cubicBezTo>
                  <a:cubicBezTo>
                    <a:pt x="2185720" y="2818397"/>
                    <a:pt x="2818399" y="2186243"/>
                    <a:pt x="2818925" y="1409461"/>
                  </a:cubicBezTo>
                  <a:cubicBezTo>
                    <a:pt x="2818925" y="633732"/>
                    <a:pt x="2186771" y="1052"/>
                    <a:pt x="1409990" y="0"/>
                  </a:cubicBezTo>
                  <a:close/>
                  <a:moveTo>
                    <a:pt x="2044247" y="2619600"/>
                  </a:moveTo>
                  <a:cubicBezTo>
                    <a:pt x="1928545" y="2680606"/>
                    <a:pt x="1806006" y="2724783"/>
                    <a:pt x="1677682" y="2750027"/>
                  </a:cubicBezTo>
                  <a:cubicBezTo>
                    <a:pt x="1626142" y="2760020"/>
                    <a:pt x="1573551" y="2767382"/>
                    <a:pt x="1520959" y="2771064"/>
                  </a:cubicBezTo>
                  <a:cubicBezTo>
                    <a:pt x="1462582" y="2775271"/>
                    <a:pt x="1404205" y="2774219"/>
                    <a:pt x="1345828" y="2775797"/>
                  </a:cubicBezTo>
                  <a:cubicBezTo>
                    <a:pt x="1338991" y="2775797"/>
                    <a:pt x="1332680" y="2774745"/>
                    <a:pt x="1324791" y="2773694"/>
                  </a:cubicBezTo>
                  <a:cubicBezTo>
                    <a:pt x="1324791" y="2768960"/>
                    <a:pt x="1324791" y="2765805"/>
                    <a:pt x="1324791" y="2762649"/>
                  </a:cubicBezTo>
                  <a:cubicBezTo>
                    <a:pt x="1324791" y="2576474"/>
                    <a:pt x="1324791" y="2390825"/>
                    <a:pt x="1324791" y="2204650"/>
                  </a:cubicBezTo>
                  <a:cubicBezTo>
                    <a:pt x="1324791" y="2188872"/>
                    <a:pt x="1324791" y="2189398"/>
                    <a:pt x="1340043" y="2188347"/>
                  </a:cubicBezTo>
                  <a:cubicBezTo>
                    <a:pt x="1399998" y="2184139"/>
                    <a:pt x="1460478" y="2179932"/>
                    <a:pt x="1520433" y="2175724"/>
                  </a:cubicBezTo>
                  <a:cubicBezTo>
                    <a:pt x="1555143" y="2173095"/>
                    <a:pt x="1589854" y="2170991"/>
                    <a:pt x="1624565" y="2168362"/>
                  </a:cubicBezTo>
                  <a:cubicBezTo>
                    <a:pt x="1679260" y="2164154"/>
                    <a:pt x="1734482" y="2159947"/>
                    <a:pt x="1789177" y="2155740"/>
                  </a:cubicBezTo>
                  <a:cubicBezTo>
                    <a:pt x="1823362" y="2153110"/>
                    <a:pt x="1857021" y="2150480"/>
                    <a:pt x="1891205" y="2148903"/>
                  </a:cubicBezTo>
                  <a:cubicBezTo>
                    <a:pt x="1942745" y="2146273"/>
                    <a:pt x="1994811" y="2143644"/>
                    <a:pt x="2046351" y="2141540"/>
                  </a:cubicBezTo>
                  <a:cubicBezTo>
                    <a:pt x="2048981" y="2141540"/>
                    <a:pt x="2051610" y="2141540"/>
                    <a:pt x="2055292" y="2141540"/>
                  </a:cubicBezTo>
                  <a:cubicBezTo>
                    <a:pt x="2055292" y="2145747"/>
                    <a:pt x="2055818" y="2149954"/>
                    <a:pt x="2055818" y="2153636"/>
                  </a:cubicBezTo>
                  <a:cubicBezTo>
                    <a:pt x="2055818" y="2302997"/>
                    <a:pt x="2055818" y="2452357"/>
                    <a:pt x="2055818" y="2601718"/>
                  </a:cubicBezTo>
                  <a:cubicBezTo>
                    <a:pt x="2055818" y="2610659"/>
                    <a:pt x="2052662" y="2615392"/>
                    <a:pt x="2044247" y="2619600"/>
                  </a:cubicBezTo>
                  <a:close/>
                  <a:moveTo>
                    <a:pt x="2064758" y="1953787"/>
                  </a:moveTo>
                  <a:cubicBezTo>
                    <a:pt x="2015848" y="1956942"/>
                    <a:pt x="1967463" y="1959572"/>
                    <a:pt x="1918553" y="1962202"/>
                  </a:cubicBezTo>
                  <a:cubicBezTo>
                    <a:pt x="1859650" y="1965883"/>
                    <a:pt x="1800221" y="1969564"/>
                    <a:pt x="1741318" y="1972720"/>
                  </a:cubicBezTo>
                  <a:cubicBezTo>
                    <a:pt x="1698193" y="1975350"/>
                    <a:pt x="1655068" y="1977453"/>
                    <a:pt x="1611417" y="1979557"/>
                  </a:cubicBezTo>
                  <a:cubicBezTo>
                    <a:pt x="1549884" y="1983238"/>
                    <a:pt x="1487826" y="1986920"/>
                    <a:pt x="1426293" y="1990601"/>
                  </a:cubicBezTo>
                  <a:cubicBezTo>
                    <a:pt x="1383694" y="1993231"/>
                    <a:pt x="1340569" y="1995334"/>
                    <a:pt x="1297969" y="1997438"/>
                  </a:cubicBezTo>
                  <a:cubicBezTo>
                    <a:pt x="1249585" y="2000068"/>
                    <a:pt x="1201200" y="2002697"/>
                    <a:pt x="1152816" y="2005327"/>
                  </a:cubicBezTo>
                  <a:cubicBezTo>
                    <a:pt x="1150712" y="2005327"/>
                    <a:pt x="1148609" y="2005327"/>
                    <a:pt x="1144927" y="2004801"/>
                  </a:cubicBezTo>
                  <a:cubicBezTo>
                    <a:pt x="1144927" y="2000594"/>
                    <a:pt x="1144927" y="1996386"/>
                    <a:pt x="1144927" y="1992179"/>
                  </a:cubicBezTo>
                  <a:cubicBezTo>
                    <a:pt x="1144927" y="1863855"/>
                    <a:pt x="1144927" y="1735005"/>
                    <a:pt x="1144927" y="1606681"/>
                  </a:cubicBezTo>
                  <a:cubicBezTo>
                    <a:pt x="1144927" y="1598792"/>
                    <a:pt x="1147031" y="1593007"/>
                    <a:pt x="1153342" y="1587748"/>
                  </a:cubicBezTo>
                  <a:cubicBezTo>
                    <a:pt x="1271148" y="1484142"/>
                    <a:pt x="1388427" y="1380536"/>
                    <a:pt x="1505707" y="1276930"/>
                  </a:cubicBezTo>
                  <a:cubicBezTo>
                    <a:pt x="1524114" y="1260627"/>
                    <a:pt x="1542521" y="1243797"/>
                    <a:pt x="1561454" y="1228020"/>
                  </a:cubicBezTo>
                  <a:cubicBezTo>
                    <a:pt x="1566714" y="1223286"/>
                    <a:pt x="1568291" y="1218553"/>
                    <a:pt x="1566714" y="1211716"/>
                  </a:cubicBezTo>
                  <a:cubicBezTo>
                    <a:pt x="1551988" y="1155969"/>
                    <a:pt x="1557773" y="1101273"/>
                    <a:pt x="1595639" y="1057622"/>
                  </a:cubicBezTo>
                  <a:cubicBezTo>
                    <a:pt x="1634557" y="1012919"/>
                    <a:pt x="1681364" y="976105"/>
                    <a:pt x="1747104" y="979260"/>
                  </a:cubicBezTo>
                  <a:cubicBezTo>
                    <a:pt x="1802325" y="981890"/>
                    <a:pt x="1847554" y="1006608"/>
                    <a:pt x="1886998" y="1043422"/>
                  </a:cubicBezTo>
                  <a:cubicBezTo>
                    <a:pt x="1915397" y="1069718"/>
                    <a:pt x="1922760" y="1104955"/>
                    <a:pt x="1932753" y="1139665"/>
                  </a:cubicBezTo>
                  <a:cubicBezTo>
                    <a:pt x="1946953" y="1189628"/>
                    <a:pt x="1935908" y="1234857"/>
                    <a:pt x="1910664" y="1277982"/>
                  </a:cubicBezTo>
                  <a:cubicBezTo>
                    <a:pt x="1901724" y="1293759"/>
                    <a:pt x="1893309" y="1309537"/>
                    <a:pt x="1883842" y="1325315"/>
                  </a:cubicBezTo>
                  <a:cubicBezTo>
                    <a:pt x="1860176" y="1365284"/>
                    <a:pt x="1853865" y="1409987"/>
                    <a:pt x="1852287" y="1455216"/>
                  </a:cubicBezTo>
                  <a:cubicBezTo>
                    <a:pt x="1851761" y="1469416"/>
                    <a:pt x="1850184" y="1483090"/>
                    <a:pt x="1848080" y="1497290"/>
                  </a:cubicBezTo>
                  <a:cubicBezTo>
                    <a:pt x="1843873" y="1520956"/>
                    <a:pt x="1831251" y="1538311"/>
                    <a:pt x="1808636" y="1547252"/>
                  </a:cubicBezTo>
                  <a:cubicBezTo>
                    <a:pt x="1795488" y="1552511"/>
                    <a:pt x="1781288" y="1558296"/>
                    <a:pt x="1767614" y="1559348"/>
                  </a:cubicBezTo>
                  <a:cubicBezTo>
                    <a:pt x="1740793" y="1561452"/>
                    <a:pt x="1720282" y="1547252"/>
                    <a:pt x="1707134" y="1525163"/>
                  </a:cubicBezTo>
                  <a:cubicBezTo>
                    <a:pt x="1699771" y="1512541"/>
                    <a:pt x="1696089" y="1497290"/>
                    <a:pt x="1691882" y="1483090"/>
                  </a:cubicBezTo>
                  <a:cubicBezTo>
                    <a:pt x="1690304" y="1476253"/>
                    <a:pt x="1687675" y="1473623"/>
                    <a:pt x="1680838" y="1473623"/>
                  </a:cubicBezTo>
                  <a:cubicBezTo>
                    <a:pt x="1671897" y="1474149"/>
                    <a:pt x="1662431" y="1474675"/>
                    <a:pt x="1651912" y="1475201"/>
                  </a:cubicBezTo>
                  <a:cubicBezTo>
                    <a:pt x="1655594" y="1515171"/>
                    <a:pt x="1660327" y="1553037"/>
                    <a:pt x="1696089" y="1577229"/>
                  </a:cubicBezTo>
                  <a:cubicBezTo>
                    <a:pt x="1735533" y="1604051"/>
                    <a:pt x="1777607" y="1603525"/>
                    <a:pt x="1819154" y="1584066"/>
                  </a:cubicBezTo>
                  <a:cubicBezTo>
                    <a:pt x="1836510" y="1576177"/>
                    <a:pt x="1853865" y="1566185"/>
                    <a:pt x="1867539" y="1553563"/>
                  </a:cubicBezTo>
                  <a:cubicBezTo>
                    <a:pt x="1877005" y="1544622"/>
                    <a:pt x="1883842" y="1529371"/>
                    <a:pt x="1886472" y="1516223"/>
                  </a:cubicBezTo>
                  <a:cubicBezTo>
                    <a:pt x="1892257" y="1487823"/>
                    <a:pt x="1895938" y="1458372"/>
                    <a:pt x="1897516" y="1429446"/>
                  </a:cubicBezTo>
                  <a:cubicBezTo>
                    <a:pt x="1899094" y="1388951"/>
                    <a:pt x="1910664" y="1352662"/>
                    <a:pt x="1932227" y="1319003"/>
                  </a:cubicBezTo>
                  <a:cubicBezTo>
                    <a:pt x="1953789" y="1286397"/>
                    <a:pt x="1968515" y="1251160"/>
                    <a:pt x="1974826" y="1212768"/>
                  </a:cubicBezTo>
                  <a:cubicBezTo>
                    <a:pt x="1979559" y="1181213"/>
                    <a:pt x="1979034" y="1150184"/>
                    <a:pt x="1971145" y="1118103"/>
                  </a:cubicBezTo>
                  <a:cubicBezTo>
                    <a:pt x="1962204" y="1083392"/>
                    <a:pt x="1945901" y="1053941"/>
                    <a:pt x="1921708" y="1028171"/>
                  </a:cubicBezTo>
                  <a:cubicBezTo>
                    <a:pt x="1909086" y="1015023"/>
                    <a:pt x="1898568" y="1000297"/>
                    <a:pt x="1885946" y="985571"/>
                  </a:cubicBezTo>
                  <a:cubicBezTo>
                    <a:pt x="2007959" y="883017"/>
                    <a:pt x="2129446" y="781515"/>
                    <a:pt x="2251459" y="678961"/>
                  </a:cubicBezTo>
                  <a:cubicBezTo>
                    <a:pt x="2276178" y="714723"/>
                    <a:pt x="2294059" y="752589"/>
                    <a:pt x="2309310" y="792033"/>
                  </a:cubicBezTo>
                  <a:cubicBezTo>
                    <a:pt x="2333503" y="853040"/>
                    <a:pt x="2348754" y="916150"/>
                    <a:pt x="2358221" y="980312"/>
                  </a:cubicBezTo>
                  <a:cubicBezTo>
                    <a:pt x="2369265" y="1054467"/>
                    <a:pt x="2374524" y="1129673"/>
                    <a:pt x="2371895" y="1204879"/>
                  </a:cubicBezTo>
                  <a:cubicBezTo>
                    <a:pt x="2368213" y="1320055"/>
                    <a:pt x="2353487" y="1434180"/>
                    <a:pt x="2322458" y="1545148"/>
                  </a:cubicBezTo>
                  <a:cubicBezTo>
                    <a:pt x="2305629" y="1605629"/>
                    <a:pt x="2284592" y="1664006"/>
                    <a:pt x="2256193" y="1720279"/>
                  </a:cubicBezTo>
                  <a:cubicBezTo>
                    <a:pt x="2254089" y="1723961"/>
                    <a:pt x="2250933" y="1727642"/>
                    <a:pt x="2247252" y="1729220"/>
                  </a:cubicBezTo>
                  <a:cubicBezTo>
                    <a:pt x="2161527" y="1768664"/>
                    <a:pt x="2115246" y="1839137"/>
                    <a:pt x="2092106" y="1927491"/>
                  </a:cubicBezTo>
                  <a:cubicBezTo>
                    <a:pt x="2087373" y="1951683"/>
                    <a:pt x="2087899" y="1952209"/>
                    <a:pt x="2064758" y="1953787"/>
                  </a:cubicBezTo>
                  <a:close/>
                  <a:moveTo>
                    <a:pt x="1184897" y="900373"/>
                  </a:moveTo>
                  <a:cubicBezTo>
                    <a:pt x="1183845" y="891958"/>
                    <a:pt x="1183319" y="883543"/>
                    <a:pt x="1183319" y="875128"/>
                  </a:cubicBezTo>
                  <a:cubicBezTo>
                    <a:pt x="1183319" y="866714"/>
                    <a:pt x="1180164" y="864084"/>
                    <a:pt x="1171749" y="864610"/>
                  </a:cubicBezTo>
                  <a:cubicBezTo>
                    <a:pt x="1135986" y="866714"/>
                    <a:pt x="1100224" y="868291"/>
                    <a:pt x="1063936" y="869343"/>
                  </a:cubicBezTo>
                  <a:cubicBezTo>
                    <a:pt x="1024492" y="870395"/>
                    <a:pt x="985574" y="871973"/>
                    <a:pt x="946130" y="871973"/>
                  </a:cubicBezTo>
                  <a:cubicBezTo>
                    <a:pt x="897746" y="871973"/>
                    <a:pt x="849887" y="873025"/>
                    <a:pt x="801502" y="870921"/>
                  </a:cubicBezTo>
                  <a:cubicBezTo>
                    <a:pt x="735763" y="868291"/>
                    <a:pt x="670023" y="865662"/>
                    <a:pt x="605861" y="848832"/>
                  </a:cubicBezTo>
                  <a:cubicBezTo>
                    <a:pt x="588506" y="844099"/>
                    <a:pt x="572202" y="835685"/>
                    <a:pt x="555899" y="828322"/>
                  </a:cubicBezTo>
                  <a:cubicBezTo>
                    <a:pt x="549062" y="825166"/>
                    <a:pt x="546432" y="818855"/>
                    <a:pt x="546432" y="810966"/>
                  </a:cubicBezTo>
                  <a:cubicBezTo>
                    <a:pt x="546958" y="773100"/>
                    <a:pt x="545380" y="735234"/>
                    <a:pt x="547484" y="697894"/>
                  </a:cubicBezTo>
                  <a:cubicBezTo>
                    <a:pt x="550639" y="638465"/>
                    <a:pt x="567469" y="583244"/>
                    <a:pt x="613224" y="541696"/>
                  </a:cubicBezTo>
                  <a:cubicBezTo>
                    <a:pt x="648460" y="509615"/>
                    <a:pt x="687904" y="484897"/>
                    <a:pt x="729452" y="462283"/>
                  </a:cubicBezTo>
                  <a:cubicBezTo>
                    <a:pt x="823591" y="411794"/>
                    <a:pt x="924041" y="378662"/>
                    <a:pt x="1027647" y="352892"/>
                  </a:cubicBezTo>
                  <a:cubicBezTo>
                    <a:pt x="1109165" y="332381"/>
                    <a:pt x="1191734" y="318707"/>
                    <a:pt x="1275355" y="309240"/>
                  </a:cubicBezTo>
                  <a:cubicBezTo>
                    <a:pt x="1309014" y="305559"/>
                    <a:pt x="1342672" y="303455"/>
                    <a:pt x="1375805" y="301877"/>
                  </a:cubicBezTo>
                  <a:cubicBezTo>
                    <a:pt x="1407886" y="300300"/>
                    <a:pt x="1440493" y="298196"/>
                    <a:pt x="1472574" y="300300"/>
                  </a:cubicBezTo>
                  <a:cubicBezTo>
                    <a:pt x="1534107" y="304507"/>
                    <a:pt x="1595639" y="309766"/>
                    <a:pt x="1656646" y="317129"/>
                  </a:cubicBezTo>
                  <a:cubicBezTo>
                    <a:pt x="1736059" y="327122"/>
                    <a:pt x="1813369" y="346055"/>
                    <a:pt x="1889628" y="370773"/>
                  </a:cubicBezTo>
                  <a:cubicBezTo>
                    <a:pt x="1969567" y="397069"/>
                    <a:pt x="2045825" y="430202"/>
                    <a:pt x="2112091" y="483319"/>
                  </a:cubicBezTo>
                  <a:cubicBezTo>
                    <a:pt x="2124713" y="493838"/>
                    <a:pt x="2136809" y="505408"/>
                    <a:pt x="2149957" y="517504"/>
                  </a:cubicBezTo>
                  <a:cubicBezTo>
                    <a:pt x="2123661" y="538015"/>
                    <a:pt x="2099469" y="556948"/>
                    <a:pt x="2075277" y="576407"/>
                  </a:cubicBezTo>
                  <a:cubicBezTo>
                    <a:pt x="1951686" y="676857"/>
                    <a:pt x="1828095" y="777308"/>
                    <a:pt x="1705030" y="878284"/>
                  </a:cubicBezTo>
                  <a:cubicBezTo>
                    <a:pt x="1515700" y="1033430"/>
                    <a:pt x="1326895" y="1189102"/>
                    <a:pt x="1132305" y="1337411"/>
                  </a:cubicBezTo>
                  <a:cubicBezTo>
                    <a:pt x="1115476" y="1350033"/>
                    <a:pt x="1098646" y="1362655"/>
                    <a:pt x="1081817" y="1375803"/>
                  </a:cubicBezTo>
                  <a:cubicBezTo>
                    <a:pt x="1076558" y="1380010"/>
                    <a:pt x="1072350" y="1381062"/>
                    <a:pt x="1065513" y="1377906"/>
                  </a:cubicBezTo>
                  <a:cubicBezTo>
                    <a:pt x="939819" y="1320055"/>
                    <a:pt x="814124" y="1262204"/>
                    <a:pt x="688430" y="1204879"/>
                  </a:cubicBezTo>
                  <a:cubicBezTo>
                    <a:pt x="681593" y="1201724"/>
                    <a:pt x="680015" y="1198042"/>
                    <a:pt x="680541" y="1191205"/>
                  </a:cubicBezTo>
                  <a:cubicBezTo>
                    <a:pt x="685274" y="1123888"/>
                    <a:pt x="688956" y="1056570"/>
                    <a:pt x="694215" y="989779"/>
                  </a:cubicBezTo>
                  <a:cubicBezTo>
                    <a:pt x="696319" y="964009"/>
                    <a:pt x="702104" y="938765"/>
                    <a:pt x="706311" y="913520"/>
                  </a:cubicBezTo>
                  <a:cubicBezTo>
                    <a:pt x="707363" y="906158"/>
                    <a:pt x="711570" y="903528"/>
                    <a:pt x="719459" y="904054"/>
                  </a:cubicBezTo>
                  <a:cubicBezTo>
                    <a:pt x="755222" y="906684"/>
                    <a:pt x="790984" y="909313"/>
                    <a:pt x="826747" y="910891"/>
                  </a:cubicBezTo>
                  <a:cubicBezTo>
                    <a:pt x="871450" y="912995"/>
                    <a:pt x="916153" y="914572"/>
                    <a:pt x="960856" y="915098"/>
                  </a:cubicBezTo>
                  <a:cubicBezTo>
                    <a:pt x="999248" y="915624"/>
                    <a:pt x="1037114" y="915624"/>
                    <a:pt x="1075506" y="915098"/>
                  </a:cubicBezTo>
                  <a:cubicBezTo>
                    <a:pt x="1108639" y="914572"/>
                    <a:pt x="1142298" y="912469"/>
                    <a:pt x="1175430" y="911417"/>
                  </a:cubicBezTo>
                  <a:cubicBezTo>
                    <a:pt x="1183319" y="909839"/>
                    <a:pt x="1185423" y="907735"/>
                    <a:pt x="1184897" y="900373"/>
                  </a:cubicBezTo>
                  <a:close/>
                  <a:moveTo>
                    <a:pt x="2116824" y="2577000"/>
                  </a:moveTo>
                  <a:cubicBezTo>
                    <a:pt x="2116824" y="2572267"/>
                    <a:pt x="2116824" y="2568585"/>
                    <a:pt x="2116824" y="2564378"/>
                  </a:cubicBezTo>
                  <a:cubicBezTo>
                    <a:pt x="2116824" y="2426062"/>
                    <a:pt x="2116824" y="2287219"/>
                    <a:pt x="2116824" y="2148903"/>
                  </a:cubicBezTo>
                  <a:cubicBezTo>
                    <a:pt x="2116824" y="2134703"/>
                    <a:pt x="2116824" y="2134703"/>
                    <a:pt x="2131550" y="2134177"/>
                  </a:cubicBezTo>
                  <a:cubicBezTo>
                    <a:pt x="2135757" y="2134177"/>
                    <a:pt x="2139439" y="2134177"/>
                    <a:pt x="2143646" y="2134177"/>
                  </a:cubicBezTo>
                  <a:cubicBezTo>
                    <a:pt x="2163631" y="2134177"/>
                    <a:pt x="2163105" y="2134177"/>
                    <a:pt x="2165735" y="2114718"/>
                  </a:cubicBezTo>
                  <a:cubicBezTo>
                    <a:pt x="2172572" y="2067385"/>
                    <a:pt x="2179934" y="2019527"/>
                    <a:pt x="2186771" y="1972194"/>
                  </a:cubicBezTo>
                  <a:cubicBezTo>
                    <a:pt x="2187823" y="1964831"/>
                    <a:pt x="2188875" y="1957468"/>
                    <a:pt x="2189927" y="1948528"/>
                  </a:cubicBezTo>
                  <a:cubicBezTo>
                    <a:pt x="2175201" y="1948528"/>
                    <a:pt x="2161527" y="1948002"/>
                    <a:pt x="2148379" y="1948528"/>
                  </a:cubicBezTo>
                  <a:cubicBezTo>
                    <a:pt x="2139439" y="1949054"/>
                    <a:pt x="2136809" y="1945898"/>
                    <a:pt x="2136809" y="1937483"/>
                  </a:cubicBezTo>
                  <a:cubicBezTo>
                    <a:pt x="2136283" y="1901195"/>
                    <a:pt x="2151535" y="1870692"/>
                    <a:pt x="2172572" y="1842818"/>
                  </a:cubicBezTo>
                  <a:cubicBezTo>
                    <a:pt x="2197290" y="1809685"/>
                    <a:pt x="2227793" y="1783389"/>
                    <a:pt x="2268815" y="1770767"/>
                  </a:cubicBezTo>
                  <a:cubicBezTo>
                    <a:pt x="2271970" y="1769716"/>
                    <a:pt x="2275652" y="1766560"/>
                    <a:pt x="2277229" y="1763404"/>
                  </a:cubicBezTo>
                  <a:cubicBezTo>
                    <a:pt x="2324562" y="1674524"/>
                    <a:pt x="2365058" y="1583015"/>
                    <a:pt x="2386094" y="1484142"/>
                  </a:cubicBezTo>
                  <a:cubicBezTo>
                    <a:pt x="2396613" y="1433128"/>
                    <a:pt x="2403976" y="1381588"/>
                    <a:pt x="2410812" y="1330048"/>
                  </a:cubicBezTo>
                  <a:cubicBezTo>
                    <a:pt x="2419753" y="1265360"/>
                    <a:pt x="2421331" y="1200146"/>
                    <a:pt x="2417124" y="1134932"/>
                  </a:cubicBezTo>
                  <a:cubicBezTo>
                    <a:pt x="2413442" y="1078133"/>
                    <a:pt x="2406605" y="1021334"/>
                    <a:pt x="2398716" y="965586"/>
                  </a:cubicBezTo>
                  <a:cubicBezTo>
                    <a:pt x="2383465" y="859877"/>
                    <a:pt x="2344547" y="761004"/>
                    <a:pt x="2300896" y="663709"/>
                  </a:cubicBezTo>
                  <a:cubicBezTo>
                    <a:pt x="2296162" y="653191"/>
                    <a:pt x="2296688" y="645828"/>
                    <a:pt x="2306155" y="639517"/>
                  </a:cubicBezTo>
                  <a:cubicBezTo>
                    <a:pt x="2323510" y="628473"/>
                    <a:pt x="2324562" y="614273"/>
                    <a:pt x="2318251" y="595340"/>
                  </a:cubicBezTo>
                  <a:cubicBezTo>
                    <a:pt x="2301422" y="542222"/>
                    <a:pt x="2269340" y="502252"/>
                    <a:pt x="2223060" y="472275"/>
                  </a:cubicBezTo>
                  <a:cubicBezTo>
                    <a:pt x="2219904" y="470171"/>
                    <a:pt x="2213067" y="470171"/>
                    <a:pt x="2210438" y="471749"/>
                  </a:cubicBezTo>
                  <a:cubicBezTo>
                    <a:pt x="2190979" y="487001"/>
                    <a:pt x="2176779" y="482793"/>
                    <a:pt x="2157320" y="467542"/>
                  </a:cubicBezTo>
                  <a:cubicBezTo>
                    <a:pt x="2062655" y="391809"/>
                    <a:pt x="1953263" y="344477"/>
                    <a:pt x="1837561" y="310818"/>
                  </a:cubicBezTo>
                  <a:cubicBezTo>
                    <a:pt x="1765511" y="290307"/>
                    <a:pt x="1691882" y="275056"/>
                    <a:pt x="1617202" y="267167"/>
                  </a:cubicBezTo>
                  <a:cubicBezTo>
                    <a:pt x="1551988" y="260330"/>
                    <a:pt x="1486774" y="254545"/>
                    <a:pt x="1421560" y="253493"/>
                  </a:cubicBezTo>
                  <a:cubicBezTo>
                    <a:pt x="1375279" y="252441"/>
                    <a:pt x="1328473" y="258226"/>
                    <a:pt x="1282192" y="262959"/>
                  </a:cubicBezTo>
                  <a:cubicBezTo>
                    <a:pt x="1208563" y="270322"/>
                    <a:pt x="1135986" y="283996"/>
                    <a:pt x="1063936" y="301877"/>
                  </a:cubicBezTo>
                  <a:cubicBezTo>
                    <a:pt x="947708" y="330803"/>
                    <a:pt x="835161" y="370773"/>
                    <a:pt x="728926" y="426520"/>
                  </a:cubicBezTo>
                  <a:cubicBezTo>
                    <a:pt x="685274" y="449660"/>
                    <a:pt x="642149" y="474379"/>
                    <a:pt x="600602" y="501200"/>
                  </a:cubicBezTo>
                  <a:cubicBezTo>
                    <a:pt x="567995" y="522237"/>
                    <a:pt x="549588" y="555370"/>
                    <a:pt x="534336" y="590081"/>
                  </a:cubicBezTo>
                  <a:cubicBezTo>
                    <a:pt x="506988" y="654243"/>
                    <a:pt x="502781" y="721034"/>
                    <a:pt x="507514" y="789404"/>
                  </a:cubicBezTo>
                  <a:cubicBezTo>
                    <a:pt x="509092" y="810966"/>
                    <a:pt x="512773" y="832529"/>
                    <a:pt x="514877" y="854618"/>
                  </a:cubicBezTo>
                  <a:cubicBezTo>
                    <a:pt x="515403" y="861455"/>
                    <a:pt x="518558" y="865136"/>
                    <a:pt x="525395" y="866714"/>
                  </a:cubicBezTo>
                  <a:cubicBezTo>
                    <a:pt x="570098" y="876706"/>
                    <a:pt x="614276" y="887750"/>
                    <a:pt x="658979" y="897743"/>
                  </a:cubicBezTo>
                  <a:cubicBezTo>
                    <a:pt x="665816" y="899321"/>
                    <a:pt x="666867" y="903002"/>
                    <a:pt x="666341" y="908787"/>
                  </a:cubicBezTo>
                  <a:cubicBezTo>
                    <a:pt x="663712" y="935609"/>
                    <a:pt x="661082" y="962431"/>
                    <a:pt x="658979" y="989253"/>
                  </a:cubicBezTo>
                  <a:cubicBezTo>
                    <a:pt x="655297" y="1026067"/>
                    <a:pt x="651090" y="1062881"/>
                    <a:pt x="648986" y="1099696"/>
                  </a:cubicBezTo>
                  <a:cubicBezTo>
                    <a:pt x="646882" y="1142821"/>
                    <a:pt x="632157" y="1182265"/>
                    <a:pt x="614276" y="1220131"/>
                  </a:cubicBezTo>
                  <a:cubicBezTo>
                    <a:pt x="592187" y="1266938"/>
                    <a:pt x="569572" y="1313744"/>
                    <a:pt x="547484" y="1360551"/>
                  </a:cubicBezTo>
                  <a:cubicBezTo>
                    <a:pt x="522240" y="1413669"/>
                    <a:pt x="496996" y="1466787"/>
                    <a:pt x="472278" y="1519904"/>
                  </a:cubicBezTo>
                  <a:cubicBezTo>
                    <a:pt x="455448" y="1555667"/>
                    <a:pt x="442300" y="1593007"/>
                    <a:pt x="437041" y="1632451"/>
                  </a:cubicBezTo>
                  <a:cubicBezTo>
                    <a:pt x="427575" y="1698191"/>
                    <a:pt x="434937" y="1761301"/>
                    <a:pt x="460707" y="1822307"/>
                  </a:cubicBezTo>
                  <a:cubicBezTo>
                    <a:pt x="494366" y="1901721"/>
                    <a:pt x="546958" y="1967987"/>
                    <a:pt x="609542" y="2026364"/>
                  </a:cubicBezTo>
                  <a:cubicBezTo>
                    <a:pt x="702630" y="2113666"/>
                    <a:pt x="808339" y="2179932"/>
                    <a:pt x="928249" y="2224109"/>
                  </a:cubicBezTo>
                  <a:cubicBezTo>
                    <a:pt x="1001351" y="2251457"/>
                    <a:pt x="1077084" y="2268286"/>
                    <a:pt x="1155971" y="2265656"/>
                  </a:cubicBezTo>
                  <a:cubicBezTo>
                    <a:pt x="1173853" y="2265131"/>
                    <a:pt x="1173853" y="2265131"/>
                    <a:pt x="1173853" y="2246723"/>
                  </a:cubicBezTo>
                  <a:cubicBezTo>
                    <a:pt x="1173853" y="2233575"/>
                    <a:pt x="1174379" y="2219902"/>
                    <a:pt x="1173853" y="2206754"/>
                  </a:cubicBezTo>
                  <a:cubicBezTo>
                    <a:pt x="1173853" y="2200443"/>
                    <a:pt x="1174904" y="2196761"/>
                    <a:pt x="1182793" y="2196235"/>
                  </a:cubicBezTo>
                  <a:cubicBezTo>
                    <a:pt x="1209089" y="2194132"/>
                    <a:pt x="1235911" y="2191502"/>
                    <a:pt x="1262733" y="2189398"/>
                  </a:cubicBezTo>
                  <a:cubicBezTo>
                    <a:pt x="1262733" y="2382936"/>
                    <a:pt x="1262733" y="2575422"/>
                    <a:pt x="1262733" y="2767909"/>
                  </a:cubicBezTo>
                  <a:cubicBezTo>
                    <a:pt x="736289" y="2720576"/>
                    <a:pt x="191963" y="2311411"/>
                    <a:pt x="67846" y="1672947"/>
                  </a:cubicBezTo>
                  <a:cubicBezTo>
                    <a:pt x="-3678" y="1302700"/>
                    <a:pt x="66269" y="957172"/>
                    <a:pt x="277688" y="645302"/>
                  </a:cubicBezTo>
                  <a:cubicBezTo>
                    <a:pt x="473855" y="354995"/>
                    <a:pt x="744703" y="164613"/>
                    <a:pt x="1086024" y="82044"/>
                  </a:cubicBezTo>
                  <a:cubicBezTo>
                    <a:pt x="1812317" y="-94139"/>
                    <a:pt x="2508107" y="336588"/>
                    <a:pt x="2714267" y="1004504"/>
                  </a:cubicBezTo>
                  <a:cubicBezTo>
                    <a:pt x="2921479" y="1675576"/>
                    <a:pt x="2586995" y="2301945"/>
                    <a:pt x="2116824" y="257700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4F6908-1197-4DE9-9862-66B0F7D369E4}"/>
                </a:ext>
              </a:extLst>
            </p:cNvPr>
            <p:cNvSpPr/>
            <p:nvPr/>
          </p:nvSpPr>
          <p:spPr>
            <a:xfrm>
              <a:off x="997051" y="1343703"/>
              <a:ext cx="362530" cy="176719"/>
            </a:xfrm>
            <a:custGeom>
              <a:avLst/>
              <a:gdLst>
                <a:gd name="connsiteX0" fmla="*/ 349210 w 362530"/>
                <a:gd name="connsiteY0" fmla="*/ 0 h 176719"/>
                <a:gd name="connsiteX1" fmla="*/ 14726 w 362530"/>
                <a:gd name="connsiteY1" fmla="*/ 526 h 176719"/>
                <a:gd name="connsiteX2" fmla="*/ 0 w 362530"/>
                <a:gd name="connsiteY2" fmla="*/ 1578 h 176719"/>
                <a:gd name="connsiteX3" fmla="*/ 11044 w 362530"/>
                <a:gd name="connsiteY3" fmla="*/ 36288 h 176719"/>
                <a:gd name="connsiteX4" fmla="*/ 26822 w 362530"/>
                <a:gd name="connsiteY4" fmla="*/ 47859 h 176719"/>
                <a:gd name="connsiteX5" fmla="*/ 118858 w 362530"/>
                <a:gd name="connsiteY5" fmla="*/ 49436 h 176719"/>
                <a:gd name="connsiteX6" fmla="*/ 132531 w 362530"/>
                <a:gd name="connsiteY6" fmla="*/ 59429 h 176719"/>
                <a:gd name="connsiteX7" fmla="*/ 147783 w 362530"/>
                <a:gd name="connsiteY7" fmla="*/ 102028 h 176719"/>
                <a:gd name="connsiteX8" fmla="*/ 243500 w 362530"/>
                <a:gd name="connsiteY8" fmla="*/ 176183 h 176719"/>
                <a:gd name="connsiteX9" fmla="*/ 357624 w 362530"/>
                <a:gd name="connsiteY9" fmla="*/ 96769 h 176719"/>
                <a:gd name="connsiteX10" fmla="*/ 362358 w 362530"/>
                <a:gd name="connsiteY10" fmla="*/ 12622 h 176719"/>
                <a:gd name="connsiteX11" fmla="*/ 349210 w 362530"/>
                <a:gd name="connsiteY11" fmla="*/ 0 h 1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2530" h="176719">
                  <a:moveTo>
                    <a:pt x="349210" y="0"/>
                  </a:moveTo>
                  <a:cubicBezTo>
                    <a:pt x="237715" y="526"/>
                    <a:pt x="126220" y="526"/>
                    <a:pt x="14726" y="526"/>
                  </a:cubicBezTo>
                  <a:cubicBezTo>
                    <a:pt x="10518" y="526"/>
                    <a:pt x="6311" y="1052"/>
                    <a:pt x="0" y="1578"/>
                  </a:cubicBezTo>
                  <a:cubicBezTo>
                    <a:pt x="4207" y="14726"/>
                    <a:pt x="8415" y="25244"/>
                    <a:pt x="11044" y="36288"/>
                  </a:cubicBezTo>
                  <a:cubicBezTo>
                    <a:pt x="13148" y="45229"/>
                    <a:pt x="17881" y="47859"/>
                    <a:pt x="26822" y="47859"/>
                  </a:cubicBezTo>
                  <a:cubicBezTo>
                    <a:pt x="57325" y="47859"/>
                    <a:pt x="88354" y="48910"/>
                    <a:pt x="118858" y="49436"/>
                  </a:cubicBezTo>
                  <a:cubicBezTo>
                    <a:pt x="126220" y="49436"/>
                    <a:pt x="129902" y="52066"/>
                    <a:pt x="132531" y="59429"/>
                  </a:cubicBezTo>
                  <a:cubicBezTo>
                    <a:pt x="137265" y="73629"/>
                    <a:pt x="141998" y="88354"/>
                    <a:pt x="147783" y="102028"/>
                  </a:cubicBezTo>
                  <a:cubicBezTo>
                    <a:pt x="165664" y="145153"/>
                    <a:pt x="195116" y="173027"/>
                    <a:pt x="243500" y="176183"/>
                  </a:cubicBezTo>
                  <a:cubicBezTo>
                    <a:pt x="300299" y="180390"/>
                    <a:pt x="346580" y="160405"/>
                    <a:pt x="357624" y="96769"/>
                  </a:cubicBezTo>
                  <a:cubicBezTo>
                    <a:pt x="362358" y="69421"/>
                    <a:pt x="360780" y="41022"/>
                    <a:pt x="362358" y="12622"/>
                  </a:cubicBezTo>
                  <a:cubicBezTo>
                    <a:pt x="363410" y="3156"/>
                    <a:pt x="359728" y="0"/>
                    <a:pt x="349210" y="0"/>
                  </a:cubicBezTo>
                  <a:close/>
                </a:path>
              </a:pathLst>
            </a:custGeom>
            <a:grpFill/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02682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aphic 110">
            <a:extLst>
              <a:ext uri="{FF2B5EF4-FFF2-40B4-BE49-F238E27FC236}">
                <a16:creationId xmlns:a16="http://schemas.microsoft.com/office/drawing/2014/main" id="{9BE87618-229E-4A63-8899-EA552A014BBE}"/>
              </a:ext>
            </a:extLst>
          </p:cNvPr>
          <p:cNvGrpSpPr/>
          <p:nvPr/>
        </p:nvGrpSpPr>
        <p:grpSpPr>
          <a:xfrm>
            <a:off x="6835909" y="406672"/>
            <a:ext cx="5380518" cy="6462088"/>
            <a:chOff x="180930" y="4389723"/>
            <a:chExt cx="1667319" cy="2002476"/>
          </a:xfrm>
          <a:solidFill>
            <a:schemeClr val="accent6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24AC198-74B5-4982-B143-C33159718D16}"/>
                </a:ext>
              </a:extLst>
            </p:cNvPr>
            <p:cNvSpPr/>
            <p:nvPr/>
          </p:nvSpPr>
          <p:spPr>
            <a:xfrm>
              <a:off x="353700" y="5451345"/>
              <a:ext cx="1428" cy="952"/>
            </a:xfrm>
            <a:custGeom>
              <a:avLst/>
              <a:gdLst>
                <a:gd name="connsiteX0" fmla="*/ 1429 w 1428"/>
                <a:gd name="connsiteY0" fmla="*/ 953 h 952"/>
                <a:gd name="connsiteX1" fmla="*/ 0 w 1428"/>
                <a:gd name="connsiteY1" fmla="*/ 0 h 952"/>
                <a:gd name="connsiteX2" fmla="*/ 1429 w 1428"/>
                <a:gd name="connsiteY2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28" h="952">
                  <a:moveTo>
                    <a:pt x="1429" y="953"/>
                  </a:moveTo>
                  <a:cubicBezTo>
                    <a:pt x="953" y="476"/>
                    <a:pt x="476" y="476"/>
                    <a:pt x="0" y="0"/>
                  </a:cubicBezTo>
                  <a:cubicBezTo>
                    <a:pt x="476" y="476"/>
                    <a:pt x="953" y="953"/>
                    <a:pt x="1429" y="953"/>
                  </a:cubicBezTo>
                  <a:close/>
                </a:path>
              </a:pathLst>
            </a:custGeom>
            <a:grpFill/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C25F781-786D-48A7-8941-D9A79AEF0750}"/>
                </a:ext>
              </a:extLst>
            </p:cNvPr>
            <p:cNvSpPr/>
            <p:nvPr/>
          </p:nvSpPr>
          <p:spPr>
            <a:xfrm>
              <a:off x="180930" y="4389723"/>
              <a:ext cx="1667319" cy="2002476"/>
            </a:xfrm>
            <a:custGeom>
              <a:avLst/>
              <a:gdLst>
                <a:gd name="connsiteX0" fmla="*/ 1589614 w 1595880"/>
                <a:gd name="connsiteY0" fmla="*/ 380585 h 2121881"/>
                <a:gd name="connsiteX1" fmla="*/ 1561039 w 1595880"/>
                <a:gd name="connsiteY1" fmla="*/ 236757 h 2121881"/>
                <a:gd name="connsiteX2" fmla="*/ 1552467 w 1595880"/>
                <a:gd name="connsiteY2" fmla="*/ 217707 h 2121881"/>
                <a:gd name="connsiteX3" fmla="*/ 1373873 w 1595880"/>
                <a:gd name="connsiteY3" fmla="*/ 171511 h 2121881"/>
                <a:gd name="connsiteX4" fmla="*/ 1366253 w 1595880"/>
                <a:gd name="connsiteY4" fmla="*/ 169130 h 2121881"/>
                <a:gd name="connsiteX5" fmla="*/ 1362919 w 1595880"/>
                <a:gd name="connsiteY5" fmla="*/ 165796 h 2121881"/>
                <a:gd name="connsiteX6" fmla="*/ 1295768 w 1595880"/>
                <a:gd name="connsiteY6" fmla="*/ 131982 h 2121881"/>
                <a:gd name="connsiteX7" fmla="*/ 1219091 w 1595880"/>
                <a:gd name="connsiteY7" fmla="*/ 157700 h 2121881"/>
                <a:gd name="connsiteX8" fmla="*/ 1139082 w 1595880"/>
                <a:gd name="connsiteY8" fmla="*/ 97216 h 2121881"/>
                <a:gd name="connsiteX9" fmla="*/ 994301 w 1595880"/>
                <a:gd name="connsiteY9" fmla="*/ 30541 h 2121881"/>
                <a:gd name="connsiteX10" fmla="*/ 837139 w 1595880"/>
                <a:gd name="connsiteY10" fmla="*/ 2442 h 2121881"/>
                <a:gd name="connsiteX11" fmla="*/ 733793 w 1595880"/>
                <a:gd name="connsiteY11" fmla="*/ 1013 h 2121881"/>
                <a:gd name="connsiteX12" fmla="*/ 617111 w 1595880"/>
                <a:gd name="connsiteY12" fmla="*/ 14825 h 2121881"/>
                <a:gd name="connsiteX13" fmla="*/ 518051 w 1595880"/>
                <a:gd name="connsiteY13" fmla="*/ 47686 h 2121881"/>
                <a:gd name="connsiteX14" fmla="*/ 400894 w 1595880"/>
                <a:gd name="connsiteY14" fmla="*/ 89120 h 2121881"/>
                <a:gd name="connsiteX15" fmla="*/ 262781 w 1595880"/>
                <a:gd name="connsiteY15" fmla="*/ 206277 h 2121881"/>
                <a:gd name="connsiteX16" fmla="*/ 253733 w 1595880"/>
                <a:gd name="connsiteY16" fmla="*/ 247711 h 2121881"/>
                <a:gd name="connsiteX17" fmla="*/ 232301 w 1595880"/>
                <a:gd name="connsiteY17" fmla="*/ 278191 h 2121881"/>
                <a:gd name="connsiteX18" fmla="*/ 154196 w 1595880"/>
                <a:gd name="connsiteY18" fmla="*/ 439164 h 2121881"/>
                <a:gd name="connsiteX19" fmla="*/ 144195 w 1595880"/>
                <a:gd name="connsiteY19" fmla="*/ 605851 h 2121881"/>
                <a:gd name="connsiteX20" fmla="*/ 98951 w 1595880"/>
                <a:gd name="connsiteY20" fmla="*/ 714912 h 2121881"/>
                <a:gd name="connsiteX21" fmla="*/ 26085 w 1595880"/>
                <a:gd name="connsiteY21" fmla="*/ 828736 h 2121881"/>
                <a:gd name="connsiteX22" fmla="*/ 1320 w 1595880"/>
                <a:gd name="connsiteY22" fmla="*/ 959705 h 2121881"/>
                <a:gd name="connsiteX23" fmla="*/ 31800 w 1595880"/>
                <a:gd name="connsiteY23" fmla="*/ 1140204 h 2121881"/>
                <a:gd name="connsiteX24" fmla="*/ 117049 w 1595880"/>
                <a:gd name="connsiteY24" fmla="*/ 1303081 h 2121881"/>
                <a:gd name="connsiteX25" fmla="*/ 192773 w 1595880"/>
                <a:gd name="connsiteY25" fmla="*/ 1374043 h 2121881"/>
                <a:gd name="connsiteX26" fmla="*/ 507574 w 1595880"/>
                <a:gd name="connsiteY26" fmla="*/ 1359755 h 2121881"/>
                <a:gd name="connsiteX27" fmla="*/ 632351 w 1595880"/>
                <a:gd name="connsiteY27" fmla="*/ 1416905 h 2121881"/>
                <a:gd name="connsiteX28" fmla="*/ 682834 w 1595880"/>
                <a:gd name="connsiteY28" fmla="*/ 1519299 h 2121881"/>
                <a:gd name="connsiteX29" fmla="*/ 689978 w 1595880"/>
                <a:gd name="connsiteY29" fmla="*/ 1637885 h 2121881"/>
                <a:gd name="connsiteX30" fmla="*/ 660450 w 1595880"/>
                <a:gd name="connsiteY30" fmla="*/ 1786475 h 2121881"/>
                <a:gd name="connsiteX31" fmla="*/ 584250 w 1595880"/>
                <a:gd name="connsiteY31" fmla="*/ 1988405 h 2121881"/>
                <a:gd name="connsiteX32" fmla="*/ 564248 w 1595880"/>
                <a:gd name="connsiteY32" fmla="*/ 2060319 h 2121881"/>
                <a:gd name="connsiteX33" fmla="*/ 612825 w 1595880"/>
                <a:gd name="connsiteY33" fmla="*/ 2113183 h 2121881"/>
                <a:gd name="connsiteX34" fmla="*/ 645686 w 1595880"/>
                <a:gd name="connsiteY34" fmla="*/ 2042698 h 2121881"/>
                <a:gd name="connsiteX35" fmla="*/ 718076 w 1595880"/>
                <a:gd name="connsiteY35" fmla="*/ 1856960 h 2121881"/>
                <a:gd name="connsiteX36" fmla="*/ 729506 w 1595880"/>
                <a:gd name="connsiteY36" fmla="*/ 1826004 h 2121881"/>
                <a:gd name="connsiteX37" fmla="*/ 752366 w 1595880"/>
                <a:gd name="connsiteY37" fmla="*/ 1728849 h 2121881"/>
                <a:gd name="connsiteX38" fmla="*/ 767130 w 1595880"/>
                <a:gd name="connsiteY38" fmla="*/ 1650744 h 2121881"/>
                <a:gd name="connsiteX39" fmla="*/ 749033 w 1595880"/>
                <a:gd name="connsiteY39" fmla="*/ 1481675 h 2121881"/>
                <a:gd name="connsiteX40" fmla="*/ 642829 w 1595880"/>
                <a:gd name="connsiteY40" fmla="*/ 1327370 h 2121881"/>
                <a:gd name="connsiteX41" fmla="*/ 515194 w 1595880"/>
                <a:gd name="connsiteY41" fmla="*/ 1293080 h 2121881"/>
                <a:gd name="connsiteX42" fmla="*/ 398989 w 1595880"/>
                <a:gd name="connsiteY42" fmla="*/ 1307844 h 2121881"/>
                <a:gd name="connsiteX43" fmla="*/ 273259 w 1595880"/>
                <a:gd name="connsiteY43" fmla="*/ 1322131 h 2121881"/>
                <a:gd name="connsiteX44" fmla="*/ 342315 w 1595880"/>
                <a:gd name="connsiteY44" fmla="*/ 1273077 h 2121881"/>
                <a:gd name="connsiteX45" fmla="*/ 423278 w 1595880"/>
                <a:gd name="connsiteY45" fmla="*/ 1214975 h 2121881"/>
                <a:gd name="connsiteX46" fmla="*/ 460901 w 1595880"/>
                <a:gd name="connsiteY46" fmla="*/ 1182114 h 2121881"/>
                <a:gd name="connsiteX47" fmla="*/ 490429 w 1595880"/>
                <a:gd name="connsiteY47" fmla="*/ 1148776 h 2121881"/>
                <a:gd name="connsiteX48" fmla="*/ 628065 w 1595880"/>
                <a:gd name="connsiteY48" fmla="*/ 1102580 h 2121881"/>
                <a:gd name="connsiteX49" fmla="*/ 695693 w 1595880"/>
                <a:gd name="connsiteY49" fmla="*/ 1081625 h 2121881"/>
                <a:gd name="connsiteX50" fmla="*/ 767130 w 1595880"/>
                <a:gd name="connsiteY50" fmla="*/ 1059241 h 2121881"/>
                <a:gd name="connsiteX51" fmla="*/ 771416 w 1595880"/>
                <a:gd name="connsiteY51" fmla="*/ 1034952 h 2121881"/>
                <a:gd name="connsiteX52" fmla="*/ 735221 w 1595880"/>
                <a:gd name="connsiteY52" fmla="*/ 1040191 h 2121881"/>
                <a:gd name="connsiteX53" fmla="*/ 627113 w 1595880"/>
                <a:gd name="connsiteY53" fmla="*/ 1067338 h 2121881"/>
                <a:gd name="connsiteX54" fmla="*/ 505669 w 1595880"/>
                <a:gd name="connsiteY54" fmla="*/ 1086864 h 2121881"/>
                <a:gd name="connsiteX55" fmla="*/ 483761 w 1595880"/>
                <a:gd name="connsiteY55" fmla="*/ 1081625 h 2121881"/>
                <a:gd name="connsiteX56" fmla="*/ 419468 w 1595880"/>
                <a:gd name="connsiteY56" fmla="*/ 1070195 h 2121881"/>
                <a:gd name="connsiteX57" fmla="*/ 394226 w 1595880"/>
                <a:gd name="connsiteY57" fmla="*/ 1004472 h 2121881"/>
                <a:gd name="connsiteX58" fmla="*/ 385178 w 1595880"/>
                <a:gd name="connsiteY58" fmla="*/ 904936 h 2121881"/>
                <a:gd name="connsiteX59" fmla="*/ 385654 w 1595880"/>
                <a:gd name="connsiteY59" fmla="*/ 863026 h 2121881"/>
                <a:gd name="connsiteX60" fmla="*/ 425183 w 1595880"/>
                <a:gd name="connsiteY60" fmla="*/ 853977 h 2121881"/>
                <a:gd name="connsiteX61" fmla="*/ 511384 w 1595880"/>
                <a:gd name="connsiteY61" fmla="*/ 850644 h 2121881"/>
                <a:gd name="connsiteX62" fmla="*/ 588536 w 1595880"/>
                <a:gd name="connsiteY62" fmla="*/ 853025 h 2121881"/>
                <a:gd name="connsiteX63" fmla="*/ 661403 w 1595880"/>
                <a:gd name="connsiteY63" fmla="*/ 855882 h 2121881"/>
                <a:gd name="connsiteX64" fmla="*/ 780941 w 1595880"/>
                <a:gd name="connsiteY64" fmla="*/ 835880 h 2121881"/>
                <a:gd name="connsiteX65" fmla="*/ 703789 w 1595880"/>
                <a:gd name="connsiteY65" fmla="*/ 825402 h 2121881"/>
                <a:gd name="connsiteX66" fmla="*/ 700455 w 1595880"/>
                <a:gd name="connsiteY66" fmla="*/ 803971 h 2121881"/>
                <a:gd name="connsiteX67" fmla="*/ 841901 w 1595880"/>
                <a:gd name="connsiteY67" fmla="*/ 636807 h 2121881"/>
                <a:gd name="connsiteX68" fmla="*/ 976680 w 1595880"/>
                <a:gd name="connsiteY68" fmla="*/ 633950 h 2121881"/>
                <a:gd name="connsiteX69" fmla="*/ 1040498 w 1595880"/>
                <a:gd name="connsiteY69" fmla="*/ 843024 h 2121881"/>
                <a:gd name="connsiteX70" fmla="*/ 1012399 w 1595880"/>
                <a:gd name="connsiteY70" fmla="*/ 951609 h 2121881"/>
                <a:gd name="connsiteX71" fmla="*/ 1032878 w 1595880"/>
                <a:gd name="connsiteY71" fmla="*/ 1064480 h 2121881"/>
                <a:gd name="connsiteX72" fmla="*/ 1133843 w 1595880"/>
                <a:gd name="connsiteY72" fmla="*/ 1199735 h 2121881"/>
                <a:gd name="connsiteX73" fmla="*/ 1172419 w 1595880"/>
                <a:gd name="connsiteY73" fmla="*/ 1281650 h 2121881"/>
                <a:gd name="connsiteX74" fmla="*/ 1232903 w 1595880"/>
                <a:gd name="connsiteY74" fmla="*/ 1395950 h 2121881"/>
                <a:gd name="connsiteX75" fmla="*/ 1310532 w 1595880"/>
                <a:gd name="connsiteY75" fmla="*/ 1495963 h 2121881"/>
                <a:gd name="connsiteX76" fmla="*/ 1371015 w 1595880"/>
                <a:gd name="connsiteY76" fmla="*/ 1532634 h 2121881"/>
                <a:gd name="connsiteX77" fmla="*/ 1405782 w 1595880"/>
                <a:gd name="connsiteY77" fmla="*/ 1510726 h 2121881"/>
                <a:gd name="connsiteX78" fmla="*/ 1283862 w 1595880"/>
                <a:gd name="connsiteY78" fmla="*/ 1356898 h 2121881"/>
                <a:gd name="connsiteX79" fmla="*/ 1232903 w 1595880"/>
                <a:gd name="connsiteY79" fmla="*/ 1190686 h 2121881"/>
                <a:gd name="connsiteX80" fmla="*/ 1268621 w 1595880"/>
                <a:gd name="connsiteY80" fmla="*/ 1092579 h 2121881"/>
                <a:gd name="connsiteX81" fmla="*/ 1340535 w 1595880"/>
                <a:gd name="connsiteY81" fmla="*/ 1019236 h 2121881"/>
                <a:gd name="connsiteX82" fmla="*/ 1407687 w 1595880"/>
                <a:gd name="connsiteY82" fmla="*/ 829212 h 2121881"/>
                <a:gd name="connsiteX83" fmla="*/ 1407687 w 1595880"/>
                <a:gd name="connsiteY83" fmla="*/ 724914 h 2121881"/>
                <a:gd name="connsiteX84" fmla="*/ 1461979 w 1595880"/>
                <a:gd name="connsiteY84" fmla="*/ 696339 h 2121881"/>
                <a:gd name="connsiteX85" fmla="*/ 1566278 w 1595880"/>
                <a:gd name="connsiteY85" fmla="*/ 611090 h 2121881"/>
                <a:gd name="connsiteX86" fmla="*/ 1584852 w 1595880"/>
                <a:gd name="connsiteY86" fmla="*/ 557274 h 2121881"/>
                <a:gd name="connsiteX87" fmla="*/ 1580089 w 1595880"/>
                <a:gd name="connsiteY87" fmla="*/ 465834 h 2121881"/>
                <a:gd name="connsiteX88" fmla="*/ 1589614 w 1595880"/>
                <a:gd name="connsiteY88" fmla="*/ 380585 h 2121881"/>
                <a:gd name="connsiteX89" fmla="*/ 380891 w 1595880"/>
                <a:gd name="connsiteY89" fmla="*/ 1122582 h 2121881"/>
                <a:gd name="connsiteX90" fmla="*/ 428993 w 1595880"/>
                <a:gd name="connsiteY90" fmla="*/ 1119725 h 2121881"/>
                <a:gd name="connsiteX91" fmla="*/ 434231 w 1595880"/>
                <a:gd name="connsiteY91" fmla="*/ 1128774 h 2121881"/>
                <a:gd name="connsiteX92" fmla="*/ 344220 w 1595880"/>
                <a:gd name="connsiteY92" fmla="*/ 1204497 h 2121881"/>
                <a:gd name="connsiteX93" fmla="*/ 275164 w 1595880"/>
                <a:gd name="connsiteY93" fmla="*/ 1250218 h 2121881"/>
                <a:gd name="connsiteX94" fmla="*/ 208965 w 1595880"/>
                <a:gd name="connsiteY94" fmla="*/ 1293080 h 2121881"/>
                <a:gd name="connsiteX95" fmla="*/ 164674 w 1595880"/>
                <a:gd name="connsiteY95" fmla="*/ 1293556 h 2121881"/>
                <a:gd name="connsiteX96" fmla="*/ 148005 w 1595880"/>
                <a:gd name="connsiteY96" fmla="*/ 1269744 h 2121881"/>
                <a:gd name="connsiteX97" fmla="*/ 77996 w 1595880"/>
                <a:gd name="connsiteY97" fmla="*/ 1137822 h 2121881"/>
                <a:gd name="connsiteX98" fmla="*/ 83711 w 1595880"/>
                <a:gd name="connsiteY98" fmla="*/ 1123059 h 2121881"/>
                <a:gd name="connsiteX99" fmla="*/ 159435 w 1595880"/>
                <a:gd name="connsiteY99" fmla="*/ 1095436 h 2121881"/>
                <a:gd name="connsiteX100" fmla="*/ 176580 w 1595880"/>
                <a:gd name="connsiteY100" fmla="*/ 1089721 h 2121881"/>
                <a:gd name="connsiteX101" fmla="*/ 241826 w 1595880"/>
                <a:gd name="connsiteY101" fmla="*/ 1065432 h 2121881"/>
                <a:gd name="connsiteX102" fmla="*/ 258971 w 1595880"/>
                <a:gd name="connsiteY102" fmla="*/ 1058765 h 2121881"/>
                <a:gd name="connsiteX103" fmla="*/ 264210 w 1595880"/>
                <a:gd name="connsiteY103" fmla="*/ 1050192 h 2121881"/>
                <a:gd name="connsiteX104" fmla="*/ 94189 w 1595880"/>
                <a:gd name="connsiteY104" fmla="*/ 1078767 h 2121881"/>
                <a:gd name="connsiteX105" fmla="*/ 56089 w 1595880"/>
                <a:gd name="connsiteY105" fmla="*/ 1046382 h 2121881"/>
                <a:gd name="connsiteX106" fmla="*/ 64661 w 1595880"/>
                <a:gd name="connsiteY106" fmla="*/ 985899 h 2121881"/>
                <a:gd name="connsiteX107" fmla="*/ 160864 w 1595880"/>
                <a:gd name="connsiteY107" fmla="*/ 977802 h 2121881"/>
                <a:gd name="connsiteX108" fmla="*/ 256590 w 1595880"/>
                <a:gd name="connsiteY108" fmla="*/ 973040 h 2121881"/>
                <a:gd name="connsiteX109" fmla="*/ 242303 w 1595880"/>
                <a:gd name="connsiteY109" fmla="*/ 957800 h 2121881"/>
                <a:gd name="connsiteX110" fmla="*/ 58470 w 1595880"/>
                <a:gd name="connsiteY110" fmla="*/ 957324 h 2121881"/>
                <a:gd name="connsiteX111" fmla="*/ 53707 w 1595880"/>
                <a:gd name="connsiteY111" fmla="*/ 948275 h 2121881"/>
                <a:gd name="connsiteX112" fmla="*/ 73710 w 1595880"/>
                <a:gd name="connsiteY112" fmla="*/ 850644 h 2121881"/>
                <a:gd name="connsiteX113" fmla="*/ 118477 w 1595880"/>
                <a:gd name="connsiteY113" fmla="*/ 802066 h 2121881"/>
                <a:gd name="connsiteX114" fmla="*/ 301358 w 1595880"/>
                <a:gd name="connsiteY114" fmla="*/ 800637 h 2121881"/>
                <a:gd name="connsiteX115" fmla="*/ 338029 w 1595880"/>
                <a:gd name="connsiteY115" fmla="*/ 831117 h 2121881"/>
                <a:gd name="connsiteX116" fmla="*/ 351364 w 1595880"/>
                <a:gd name="connsiteY116" fmla="*/ 998281 h 2121881"/>
                <a:gd name="connsiteX117" fmla="*/ 380891 w 1595880"/>
                <a:gd name="connsiteY117" fmla="*/ 1122582 h 2121881"/>
                <a:gd name="connsiteX118" fmla="*/ 602348 w 1595880"/>
                <a:gd name="connsiteY118" fmla="*/ 816830 h 2121881"/>
                <a:gd name="connsiteX119" fmla="*/ 451376 w 1595880"/>
                <a:gd name="connsiteY119" fmla="*/ 816830 h 2121881"/>
                <a:gd name="connsiteX120" fmla="*/ 400894 w 1595880"/>
                <a:gd name="connsiteY120" fmla="*/ 800637 h 2121881"/>
                <a:gd name="connsiteX121" fmla="*/ 334695 w 1595880"/>
                <a:gd name="connsiteY121" fmla="*/ 760156 h 2121881"/>
                <a:gd name="connsiteX122" fmla="*/ 208013 w 1595880"/>
                <a:gd name="connsiteY122" fmla="*/ 759680 h 2121881"/>
                <a:gd name="connsiteX123" fmla="*/ 160388 w 1595880"/>
                <a:gd name="connsiteY123" fmla="*/ 757299 h 2121881"/>
                <a:gd name="connsiteX124" fmla="*/ 160388 w 1595880"/>
                <a:gd name="connsiteY124" fmla="*/ 743487 h 2121881"/>
                <a:gd name="connsiteX125" fmla="*/ 169436 w 1595880"/>
                <a:gd name="connsiteY125" fmla="*/ 732057 h 2121881"/>
                <a:gd name="connsiteX126" fmla="*/ 216109 w 1595880"/>
                <a:gd name="connsiteY126" fmla="*/ 595850 h 2121881"/>
                <a:gd name="connsiteX127" fmla="*/ 318026 w 1595880"/>
                <a:gd name="connsiteY127" fmla="*/ 282477 h 2121881"/>
                <a:gd name="connsiteX128" fmla="*/ 386130 w 1595880"/>
                <a:gd name="connsiteY128" fmla="*/ 282477 h 2121881"/>
                <a:gd name="connsiteX129" fmla="*/ 435660 w 1595880"/>
                <a:gd name="connsiteY129" fmla="*/ 361535 h 2121881"/>
                <a:gd name="connsiteX130" fmla="*/ 472808 w 1595880"/>
                <a:gd name="connsiteY130" fmla="*/ 458214 h 2121881"/>
                <a:gd name="connsiteX131" fmla="*/ 556151 w 1595880"/>
                <a:gd name="connsiteY131" fmla="*/ 553464 h 2121881"/>
                <a:gd name="connsiteX132" fmla="*/ 593775 w 1595880"/>
                <a:gd name="connsiteY132" fmla="*/ 663001 h 2121881"/>
                <a:gd name="connsiteX133" fmla="*/ 607586 w 1595880"/>
                <a:gd name="connsiteY133" fmla="*/ 759204 h 2121881"/>
                <a:gd name="connsiteX134" fmla="*/ 602348 w 1595880"/>
                <a:gd name="connsiteY134" fmla="*/ 816830 h 2121881"/>
                <a:gd name="connsiteX0" fmla="*/ 1589614 w 1648324"/>
                <a:gd name="connsiteY0" fmla="*/ 380585 h 2121881"/>
                <a:gd name="connsiteX1" fmla="*/ 1561039 w 1648324"/>
                <a:gd name="connsiteY1" fmla="*/ 236757 h 2121881"/>
                <a:gd name="connsiteX2" fmla="*/ 1552467 w 1648324"/>
                <a:gd name="connsiteY2" fmla="*/ 217707 h 2121881"/>
                <a:gd name="connsiteX3" fmla="*/ 1373873 w 1648324"/>
                <a:gd name="connsiteY3" fmla="*/ 171511 h 2121881"/>
                <a:gd name="connsiteX4" fmla="*/ 1366253 w 1648324"/>
                <a:gd name="connsiteY4" fmla="*/ 169130 h 2121881"/>
                <a:gd name="connsiteX5" fmla="*/ 1362919 w 1648324"/>
                <a:gd name="connsiteY5" fmla="*/ 165796 h 2121881"/>
                <a:gd name="connsiteX6" fmla="*/ 1295768 w 1648324"/>
                <a:gd name="connsiteY6" fmla="*/ 131982 h 2121881"/>
                <a:gd name="connsiteX7" fmla="*/ 1219091 w 1648324"/>
                <a:gd name="connsiteY7" fmla="*/ 157700 h 2121881"/>
                <a:gd name="connsiteX8" fmla="*/ 1139082 w 1648324"/>
                <a:gd name="connsiteY8" fmla="*/ 97216 h 2121881"/>
                <a:gd name="connsiteX9" fmla="*/ 994301 w 1648324"/>
                <a:gd name="connsiteY9" fmla="*/ 30541 h 2121881"/>
                <a:gd name="connsiteX10" fmla="*/ 837139 w 1648324"/>
                <a:gd name="connsiteY10" fmla="*/ 2442 h 2121881"/>
                <a:gd name="connsiteX11" fmla="*/ 733793 w 1648324"/>
                <a:gd name="connsiteY11" fmla="*/ 1013 h 2121881"/>
                <a:gd name="connsiteX12" fmla="*/ 617111 w 1648324"/>
                <a:gd name="connsiteY12" fmla="*/ 14825 h 2121881"/>
                <a:gd name="connsiteX13" fmla="*/ 518051 w 1648324"/>
                <a:gd name="connsiteY13" fmla="*/ 47686 h 2121881"/>
                <a:gd name="connsiteX14" fmla="*/ 400894 w 1648324"/>
                <a:gd name="connsiteY14" fmla="*/ 89120 h 2121881"/>
                <a:gd name="connsiteX15" fmla="*/ 262781 w 1648324"/>
                <a:gd name="connsiteY15" fmla="*/ 206277 h 2121881"/>
                <a:gd name="connsiteX16" fmla="*/ 253733 w 1648324"/>
                <a:gd name="connsiteY16" fmla="*/ 247711 h 2121881"/>
                <a:gd name="connsiteX17" fmla="*/ 232301 w 1648324"/>
                <a:gd name="connsiteY17" fmla="*/ 278191 h 2121881"/>
                <a:gd name="connsiteX18" fmla="*/ 154196 w 1648324"/>
                <a:gd name="connsiteY18" fmla="*/ 439164 h 2121881"/>
                <a:gd name="connsiteX19" fmla="*/ 144195 w 1648324"/>
                <a:gd name="connsiteY19" fmla="*/ 605851 h 2121881"/>
                <a:gd name="connsiteX20" fmla="*/ 98951 w 1648324"/>
                <a:gd name="connsiteY20" fmla="*/ 714912 h 2121881"/>
                <a:gd name="connsiteX21" fmla="*/ 26085 w 1648324"/>
                <a:gd name="connsiteY21" fmla="*/ 828736 h 2121881"/>
                <a:gd name="connsiteX22" fmla="*/ 1320 w 1648324"/>
                <a:gd name="connsiteY22" fmla="*/ 959705 h 2121881"/>
                <a:gd name="connsiteX23" fmla="*/ 31800 w 1648324"/>
                <a:gd name="connsiteY23" fmla="*/ 1140204 h 2121881"/>
                <a:gd name="connsiteX24" fmla="*/ 117049 w 1648324"/>
                <a:gd name="connsiteY24" fmla="*/ 1303081 h 2121881"/>
                <a:gd name="connsiteX25" fmla="*/ 192773 w 1648324"/>
                <a:gd name="connsiteY25" fmla="*/ 1374043 h 2121881"/>
                <a:gd name="connsiteX26" fmla="*/ 507574 w 1648324"/>
                <a:gd name="connsiteY26" fmla="*/ 1359755 h 2121881"/>
                <a:gd name="connsiteX27" fmla="*/ 632351 w 1648324"/>
                <a:gd name="connsiteY27" fmla="*/ 1416905 h 2121881"/>
                <a:gd name="connsiteX28" fmla="*/ 682834 w 1648324"/>
                <a:gd name="connsiteY28" fmla="*/ 1519299 h 2121881"/>
                <a:gd name="connsiteX29" fmla="*/ 689978 w 1648324"/>
                <a:gd name="connsiteY29" fmla="*/ 1637885 h 2121881"/>
                <a:gd name="connsiteX30" fmla="*/ 660450 w 1648324"/>
                <a:gd name="connsiteY30" fmla="*/ 1786475 h 2121881"/>
                <a:gd name="connsiteX31" fmla="*/ 584250 w 1648324"/>
                <a:gd name="connsiteY31" fmla="*/ 1988405 h 2121881"/>
                <a:gd name="connsiteX32" fmla="*/ 564248 w 1648324"/>
                <a:gd name="connsiteY32" fmla="*/ 2060319 h 2121881"/>
                <a:gd name="connsiteX33" fmla="*/ 612825 w 1648324"/>
                <a:gd name="connsiteY33" fmla="*/ 2113183 h 2121881"/>
                <a:gd name="connsiteX34" fmla="*/ 645686 w 1648324"/>
                <a:gd name="connsiteY34" fmla="*/ 2042698 h 2121881"/>
                <a:gd name="connsiteX35" fmla="*/ 718076 w 1648324"/>
                <a:gd name="connsiteY35" fmla="*/ 1856960 h 2121881"/>
                <a:gd name="connsiteX36" fmla="*/ 729506 w 1648324"/>
                <a:gd name="connsiteY36" fmla="*/ 1826004 h 2121881"/>
                <a:gd name="connsiteX37" fmla="*/ 752366 w 1648324"/>
                <a:gd name="connsiteY37" fmla="*/ 1728849 h 2121881"/>
                <a:gd name="connsiteX38" fmla="*/ 767130 w 1648324"/>
                <a:gd name="connsiteY38" fmla="*/ 1650744 h 2121881"/>
                <a:gd name="connsiteX39" fmla="*/ 749033 w 1648324"/>
                <a:gd name="connsiteY39" fmla="*/ 1481675 h 2121881"/>
                <a:gd name="connsiteX40" fmla="*/ 642829 w 1648324"/>
                <a:gd name="connsiteY40" fmla="*/ 1327370 h 2121881"/>
                <a:gd name="connsiteX41" fmla="*/ 515194 w 1648324"/>
                <a:gd name="connsiteY41" fmla="*/ 1293080 h 2121881"/>
                <a:gd name="connsiteX42" fmla="*/ 398989 w 1648324"/>
                <a:gd name="connsiteY42" fmla="*/ 1307844 h 2121881"/>
                <a:gd name="connsiteX43" fmla="*/ 273259 w 1648324"/>
                <a:gd name="connsiteY43" fmla="*/ 1322131 h 2121881"/>
                <a:gd name="connsiteX44" fmla="*/ 342315 w 1648324"/>
                <a:gd name="connsiteY44" fmla="*/ 1273077 h 2121881"/>
                <a:gd name="connsiteX45" fmla="*/ 423278 w 1648324"/>
                <a:gd name="connsiteY45" fmla="*/ 1214975 h 2121881"/>
                <a:gd name="connsiteX46" fmla="*/ 460901 w 1648324"/>
                <a:gd name="connsiteY46" fmla="*/ 1182114 h 2121881"/>
                <a:gd name="connsiteX47" fmla="*/ 490429 w 1648324"/>
                <a:gd name="connsiteY47" fmla="*/ 1148776 h 2121881"/>
                <a:gd name="connsiteX48" fmla="*/ 628065 w 1648324"/>
                <a:gd name="connsiteY48" fmla="*/ 1102580 h 2121881"/>
                <a:gd name="connsiteX49" fmla="*/ 695693 w 1648324"/>
                <a:gd name="connsiteY49" fmla="*/ 1081625 h 2121881"/>
                <a:gd name="connsiteX50" fmla="*/ 767130 w 1648324"/>
                <a:gd name="connsiteY50" fmla="*/ 1059241 h 2121881"/>
                <a:gd name="connsiteX51" fmla="*/ 771416 w 1648324"/>
                <a:gd name="connsiteY51" fmla="*/ 1034952 h 2121881"/>
                <a:gd name="connsiteX52" fmla="*/ 735221 w 1648324"/>
                <a:gd name="connsiteY52" fmla="*/ 1040191 h 2121881"/>
                <a:gd name="connsiteX53" fmla="*/ 627113 w 1648324"/>
                <a:gd name="connsiteY53" fmla="*/ 1067338 h 2121881"/>
                <a:gd name="connsiteX54" fmla="*/ 505669 w 1648324"/>
                <a:gd name="connsiteY54" fmla="*/ 1086864 h 2121881"/>
                <a:gd name="connsiteX55" fmla="*/ 483761 w 1648324"/>
                <a:gd name="connsiteY55" fmla="*/ 1081625 h 2121881"/>
                <a:gd name="connsiteX56" fmla="*/ 419468 w 1648324"/>
                <a:gd name="connsiteY56" fmla="*/ 1070195 h 2121881"/>
                <a:gd name="connsiteX57" fmla="*/ 394226 w 1648324"/>
                <a:gd name="connsiteY57" fmla="*/ 1004472 h 2121881"/>
                <a:gd name="connsiteX58" fmla="*/ 385178 w 1648324"/>
                <a:gd name="connsiteY58" fmla="*/ 904936 h 2121881"/>
                <a:gd name="connsiteX59" fmla="*/ 385654 w 1648324"/>
                <a:gd name="connsiteY59" fmla="*/ 863026 h 2121881"/>
                <a:gd name="connsiteX60" fmla="*/ 425183 w 1648324"/>
                <a:gd name="connsiteY60" fmla="*/ 853977 h 2121881"/>
                <a:gd name="connsiteX61" fmla="*/ 511384 w 1648324"/>
                <a:gd name="connsiteY61" fmla="*/ 850644 h 2121881"/>
                <a:gd name="connsiteX62" fmla="*/ 588536 w 1648324"/>
                <a:gd name="connsiteY62" fmla="*/ 853025 h 2121881"/>
                <a:gd name="connsiteX63" fmla="*/ 661403 w 1648324"/>
                <a:gd name="connsiteY63" fmla="*/ 855882 h 2121881"/>
                <a:gd name="connsiteX64" fmla="*/ 780941 w 1648324"/>
                <a:gd name="connsiteY64" fmla="*/ 835880 h 2121881"/>
                <a:gd name="connsiteX65" fmla="*/ 703789 w 1648324"/>
                <a:gd name="connsiteY65" fmla="*/ 825402 h 2121881"/>
                <a:gd name="connsiteX66" fmla="*/ 700455 w 1648324"/>
                <a:gd name="connsiteY66" fmla="*/ 803971 h 2121881"/>
                <a:gd name="connsiteX67" fmla="*/ 841901 w 1648324"/>
                <a:gd name="connsiteY67" fmla="*/ 636807 h 2121881"/>
                <a:gd name="connsiteX68" fmla="*/ 976680 w 1648324"/>
                <a:gd name="connsiteY68" fmla="*/ 633950 h 2121881"/>
                <a:gd name="connsiteX69" fmla="*/ 1040498 w 1648324"/>
                <a:gd name="connsiteY69" fmla="*/ 843024 h 2121881"/>
                <a:gd name="connsiteX70" fmla="*/ 1012399 w 1648324"/>
                <a:gd name="connsiteY70" fmla="*/ 951609 h 2121881"/>
                <a:gd name="connsiteX71" fmla="*/ 1032878 w 1648324"/>
                <a:gd name="connsiteY71" fmla="*/ 1064480 h 2121881"/>
                <a:gd name="connsiteX72" fmla="*/ 1133843 w 1648324"/>
                <a:gd name="connsiteY72" fmla="*/ 1199735 h 2121881"/>
                <a:gd name="connsiteX73" fmla="*/ 1172419 w 1648324"/>
                <a:gd name="connsiteY73" fmla="*/ 1281650 h 2121881"/>
                <a:gd name="connsiteX74" fmla="*/ 1232903 w 1648324"/>
                <a:gd name="connsiteY74" fmla="*/ 1395950 h 2121881"/>
                <a:gd name="connsiteX75" fmla="*/ 1310532 w 1648324"/>
                <a:gd name="connsiteY75" fmla="*/ 1495963 h 2121881"/>
                <a:gd name="connsiteX76" fmla="*/ 1371015 w 1648324"/>
                <a:gd name="connsiteY76" fmla="*/ 1532634 h 2121881"/>
                <a:gd name="connsiteX77" fmla="*/ 1647814 w 1648324"/>
                <a:gd name="connsiteY77" fmla="*/ 1702581 h 2121881"/>
                <a:gd name="connsiteX78" fmla="*/ 1283862 w 1648324"/>
                <a:gd name="connsiteY78" fmla="*/ 1356898 h 2121881"/>
                <a:gd name="connsiteX79" fmla="*/ 1232903 w 1648324"/>
                <a:gd name="connsiteY79" fmla="*/ 1190686 h 2121881"/>
                <a:gd name="connsiteX80" fmla="*/ 1268621 w 1648324"/>
                <a:gd name="connsiteY80" fmla="*/ 1092579 h 2121881"/>
                <a:gd name="connsiteX81" fmla="*/ 1340535 w 1648324"/>
                <a:gd name="connsiteY81" fmla="*/ 1019236 h 2121881"/>
                <a:gd name="connsiteX82" fmla="*/ 1407687 w 1648324"/>
                <a:gd name="connsiteY82" fmla="*/ 829212 h 2121881"/>
                <a:gd name="connsiteX83" fmla="*/ 1407687 w 1648324"/>
                <a:gd name="connsiteY83" fmla="*/ 724914 h 2121881"/>
                <a:gd name="connsiteX84" fmla="*/ 1461979 w 1648324"/>
                <a:gd name="connsiteY84" fmla="*/ 696339 h 2121881"/>
                <a:gd name="connsiteX85" fmla="*/ 1566278 w 1648324"/>
                <a:gd name="connsiteY85" fmla="*/ 611090 h 2121881"/>
                <a:gd name="connsiteX86" fmla="*/ 1584852 w 1648324"/>
                <a:gd name="connsiteY86" fmla="*/ 557274 h 2121881"/>
                <a:gd name="connsiteX87" fmla="*/ 1580089 w 1648324"/>
                <a:gd name="connsiteY87" fmla="*/ 465834 h 2121881"/>
                <a:gd name="connsiteX88" fmla="*/ 1589614 w 1648324"/>
                <a:gd name="connsiteY88" fmla="*/ 380585 h 2121881"/>
                <a:gd name="connsiteX89" fmla="*/ 380891 w 1648324"/>
                <a:gd name="connsiteY89" fmla="*/ 1122582 h 2121881"/>
                <a:gd name="connsiteX90" fmla="*/ 428993 w 1648324"/>
                <a:gd name="connsiteY90" fmla="*/ 1119725 h 2121881"/>
                <a:gd name="connsiteX91" fmla="*/ 434231 w 1648324"/>
                <a:gd name="connsiteY91" fmla="*/ 1128774 h 2121881"/>
                <a:gd name="connsiteX92" fmla="*/ 344220 w 1648324"/>
                <a:gd name="connsiteY92" fmla="*/ 1204497 h 2121881"/>
                <a:gd name="connsiteX93" fmla="*/ 275164 w 1648324"/>
                <a:gd name="connsiteY93" fmla="*/ 1250218 h 2121881"/>
                <a:gd name="connsiteX94" fmla="*/ 208965 w 1648324"/>
                <a:gd name="connsiteY94" fmla="*/ 1293080 h 2121881"/>
                <a:gd name="connsiteX95" fmla="*/ 164674 w 1648324"/>
                <a:gd name="connsiteY95" fmla="*/ 1293556 h 2121881"/>
                <a:gd name="connsiteX96" fmla="*/ 148005 w 1648324"/>
                <a:gd name="connsiteY96" fmla="*/ 1269744 h 2121881"/>
                <a:gd name="connsiteX97" fmla="*/ 77996 w 1648324"/>
                <a:gd name="connsiteY97" fmla="*/ 1137822 h 2121881"/>
                <a:gd name="connsiteX98" fmla="*/ 83711 w 1648324"/>
                <a:gd name="connsiteY98" fmla="*/ 1123059 h 2121881"/>
                <a:gd name="connsiteX99" fmla="*/ 159435 w 1648324"/>
                <a:gd name="connsiteY99" fmla="*/ 1095436 h 2121881"/>
                <a:gd name="connsiteX100" fmla="*/ 176580 w 1648324"/>
                <a:gd name="connsiteY100" fmla="*/ 1089721 h 2121881"/>
                <a:gd name="connsiteX101" fmla="*/ 241826 w 1648324"/>
                <a:gd name="connsiteY101" fmla="*/ 1065432 h 2121881"/>
                <a:gd name="connsiteX102" fmla="*/ 258971 w 1648324"/>
                <a:gd name="connsiteY102" fmla="*/ 1058765 h 2121881"/>
                <a:gd name="connsiteX103" fmla="*/ 264210 w 1648324"/>
                <a:gd name="connsiteY103" fmla="*/ 1050192 h 2121881"/>
                <a:gd name="connsiteX104" fmla="*/ 94189 w 1648324"/>
                <a:gd name="connsiteY104" fmla="*/ 1078767 h 2121881"/>
                <a:gd name="connsiteX105" fmla="*/ 56089 w 1648324"/>
                <a:gd name="connsiteY105" fmla="*/ 1046382 h 2121881"/>
                <a:gd name="connsiteX106" fmla="*/ 64661 w 1648324"/>
                <a:gd name="connsiteY106" fmla="*/ 985899 h 2121881"/>
                <a:gd name="connsiteX107" fmla="*/ 160864 w 1648324"/>
                <a:gd name="connsiteY107" fmla="*/ 977802 h 2121881"/>
                <a:gd name="connsiteX108" fmla="*/ 256590 w 1648324"/>
                <a:gd name="connsiteY108" fmla="*/ 973040 h 2121881"/>
                <a:gd name="connsiteX109" fmla="*/ 242303 w 1648324"/>
                <a:gd name="connsiteY109" fmla="*/ 957800 h 2121881"/>
                <a:gd name="connsiteX110" fmla="*/ 58470 w 1648324"/>
                <a:gd name="connsiteY110" fmla="*/ 957324 h 2121881"/>
                <a:gd name="connsiteX111" fmla="*/ 53707 w 1648324"/>
                <a:gd name="connsiteY111" fmla="*/ 948275 h 2121881"/>
                <a:gd name="connsiteX112" fmla="*/ 73710 w 1648324"/>
                <a:gd name="connsiteY112" fmla="*/ 850644 h 2121881"/>
                <a:gd name="connsiteX113" fmla="*/ 118477 w 1648324"/>
                <a:gd name="connsiteY113" fmla="*/ 802066 h 2121881"/>
                <a:gd name="connsiteX114" fmla="*/ 301358 w 1648324"/>
                <a:gd name="connsiteY114" fmla="*/ 800637 h 2121881"/>
                <a:gd name="connsiteX115" fmla="*/ 338029 w 1648324"/>
                <a:gd name="connsiteY115" fmla="*/ 831117 h 2121881"/>
                <a:gd name="connsiteX116" fmla="*/ 351364 w 1648324"/>
                <a:gd name="connsiteY116" fmla="*/ 998281 h 2121881"/>
                <a:gd name="connsiteX117" fmla="*/ 380891 w 1648324"/>
                <a:gd name="connsiteY117" fmla="*/ 1122582 h 2121881"/>
                <a:gd name="connsiteX118" fmla="*/ 602348 w 1648324"/>
                <a:gd name="connsiteY118" fmla="*/ 816830 h 2121881"/>
                <a:gd name="connsiteX119" fmla="*/ 451376 w 1648324"/>
                <a:gd name="connsiteY119" fmla="*/ 816830 h 2121881"/>
                <a:gd name="connsiteX120" fmla="*/ 400894 w 1648324"/>
                <a:gd name="connsiteY120" fmla="*/ 800637 h 2121881"/>
                <a:gd name="connsiteX121" fmla="*/ 334695 w 1648324"/>
                <a:gd name="connsiteY121" fmla="*/ 760156 h 2121881"/>
                <a:gd name="connsiteX122" fmla="*/ 208013 w 1648324"/>
                <a:gd name="connsiteY122" fmla="*/ 759680 h 2121881"/>
                <a:gd name="connsiteX123" fmla="*/ 160388 w 1648324"/>
                <a:gd name="connsiteY123" fmla="*/ 757299 h 2121881"/>
                <a:gd name="connsiteX124" fmla="*/ 160388 w 1648324"/>
                <a:gd name="connsiteY124" fmla="*/ 743487 h 2121881"/>
                <a:gd name="connsiteX125" fmla="*/ 169436 w 1648324"/>
                <a:gd name="connsiteY125" fmla="*/ 732057 h 2121881"/>
                <a:gd name="connsiteX126" fmla="*/ 216109 w 1648324"/>
                <a:gd name="connsiteY126" fmla="*/ 595850 h 2121881"/>
                <a:gd name="connsiteX127" fmla="*/ 318026 w 1648324"/>
                <a:gd name="connsiteY127" fmla="*/ 282477 h 2121881"/>
                <a:gd name="connsiteX128" fmla="*/ 386130 w 1648324"/>
                <a:gd name="connsiteY128" fmla="*/ 282477 h 2121881"/>
                <a:gd name="connsiteX129" fmla="*/ 435660 w 1648324"/>
                <a:gd name="connsiteY129" fmla="*/ 361535 h 2121881"/>
                <a:gd name="connsiteX130" fmla="*/ 472808 w 1648324"/>
                <a:gd name="connsiteY130" fmla="*/ 458214 h 2121881"/>
                <a:gd name="connsiteX131" fmla="*/ 556151 w 1648324"/>
                <a:gd name="connsiteY131" fmla="*/ 553464 h 2121881"/>
                <a:gd name="connsiteX132" fmla="*/ 593775 w 1648324"/>
                <a:gd name="connsiteY132" fmla="*/ 663001 h 2121881"/>
                <a:gd name="connsiteX133" fmla="*/ 607586 w 1648324"/>
                <a:gd name="connsiteY133" fmla="*/ 759204 h 2121881"/>
                <a:gd name="connsiteX134" fmla="*/ 602348 w 1648324"/>
                <a:gd name="connsiteY134" fmla="*/ 816830 h 2121881"/>
                <a:gd name="connsiteX0" fmla="*/ 1589614 w 1698915"/>
                <a:gd name="connsiteY0" fmla="*/ 380585 h 2121881"/>
                <a:gd name="connsiteX1" fmla="*/ 1561039 w 1698915"/>
                <a:gd name="connsiteY1" fmla="*/ 236757 h 2121881"/>
                <a:gd name="connsiteX2" fmla="*/ 1552467 w 1698915"/>
                <a:gd name="connsiteY2" fmla="*/ 217707 h 2121881"/>
                <a:gd name="connsiteX3" fmla="*/ 1373873 w 1698915"/>
                <a:gd name="connsiteY3" fmla="*/ 171511 h 2121881"/>
                <a:gd name="connsiteX4" fmla="*/ 1366253 w 1698915"/>
                <a:gd name="connsiteY4" fmla="*/ 169130 h 2121881"/>
                <a:gd name="connsiteX5" fmla="*/ 1362919 w 1698915"/>
                <a:gd name="connsiteY5" fmla="*/ 165796 h 2121881"/>
                <a:gd name="connsiteX6" fmla="*/ 1295768 w 1698915"/>
                <a:gd name="connsiteY6" fmla="*/ 131982 h 2121881"/>
                <a:gd name="connsiteX7" fmla="*/ 1219091 w 1698915"/>
                <a:gd name="connsiteY7" fmla="*/ 157700 h 2121881"/>
                <a:gd name="connsiteX8" fmla="*/ 1139082 w 1698915"/>
                <a:gd name="connsiteY8" fmla="*/ 97216 h 2121881"/>
                <a:gd name="connsiteX9" fmla="*/ 994301 w 1698915"/>
                <a:gd name="connsiteY9" fmla="*/ 30541 h 2121881"/>
                <a:gd name="connsiteX10" fmla="*/ 837139 w 1698915"/>
                <a:gd name="connsiteY10" fmla="*/ 2442 h 2121881"/>
                <a:gd name="connsiteX11" fmla="*/ 733793 w 1698915"/>
                <a:gd name="connsiteY11" fmla="*/ 1013 h 2121881"/>
                <a:gd name="connsiteX12" fmla="*/ 617111 w 1698915"/>
                <a:gd name="connsiteY12" fmla="*/ 14825 h 2121881"/>
                <a:gd name="connsiteX13" fmla="*/ 518051 w 1698915"/>
                <a:gd name="connsiteY13" fmla="*/ 47686 h 2121881"/>
                <a:gd name="connsiteX14" fmla="*/ 400894 w 1698915"/>
                <a:gd name="connsiteY14" fmla="*/ 89120 h 2121881"/>
                <a:gd name="connsiteX15" fmla="*/ 262781 w 1698915"/>
                <a:gd name="connsiteY15" fmla="*/ 206277 h 2121881"/>
                <a:gd name="connsiteX16" fmla="*/ 253733 w 1698915"/>
                <a:gd name="connsiteY16" fmla="*/ 247711 h 2121881"/>
                <a:gd name="connsiteX17" fmla="*/ 232301 w 1698915"/>
                <a:gd name="connsiteY17" fmla="*/ 278191 h 2121881"/>
                <a:gd name="connsiteX18" fmla="*/ 154196 w 1698915"/>
                <a:gd name="connsiteY18" fmla="*/ 439164 h 2121881"/>
                <a:gd name="connsiteX19" fmla="*/ 144195 w 1698915"/>
                <a:gd name="connsiteY19" fmla="*/ 605851 h 2121881"/>
                <a:gd name="connsiteX20" fmla="*/ 98951 w 1698915"/>
                <a:gd name="connsiteY20" fmla="*/ 714912 h 2121881"/>
                <a:gd name="connsiteX21" fmla="*/ 26085 w 1698915"/>
                <a:gd name="connsiteY21" fmla="*/ 828736 h 2121881"/>
                <a:gd name="connsiteX22" fmla="*/ 1320 w 1698915"/>
                <a:gd name="connsiteY22" fmla="*/ 959705 h 2121881"/>
                <a:gd name="connsiteX23" fmla="*/ 31800 w 1698915"/>
                <a:gd name="connsiteY23" fmla="*/ 1140204 h 2121881"/>
                <a:gd name="connsiteX24" fmla="*/ 117049 w 1698915"/>
                <a:gd name="connsiteY24" fmla="*/ 1303081 h 2121881"/>
                <a:gd name="connsiteX25" fmla="*/ 192773 w 1698915"/>
                <a:gd name="connsiteY25" fmla="*/ 1374043 h 2121881"/>
                <a:gd name="connsiteX26" fmla="*/ 507574 w 1698915"/>
                <a:gd name="connsiteY26" fmla="*/ 1359755 h 2121881"/>
                <a:gd name="connsiteX27" fmla="*/ 632351 w 1698915"/>
                <a:gd name="connsiteY27" fmla="*/ 1416905 h 2121881"/>
                <a:gd name="connsiteX28" fmla="*/ 682834 w 1698915"/>
                <a:gd name="connsiteY28" fmla="*/ 1519299 h 2121881"/>
                <a:gd name="connsiteX29" fmla="*/ 689978 w 1698915"/>
                <a:gd name="connsiteY29" fmla="*/ 1637885 h 2121881"/>
                <a:gd name="connsiteX30" fmla="*/ 660450 w 1698915"/>
                <a:gd name="connsiteY30" fmla="*/ 1786475 h 2121881"/>
                <a:gd name="connsiteX31" fmla="*/ 584250 w 1698915"/>
                <a:gd name="connsiteY31" fmla="*/ 1988405 h 2121881"/>
                <a:gd name="connsiteX32" fmla="*/ 564248 w 1698915"/>
                <a:gd name="connsiteY32" fmla="*/ 2060319 h 2121881"/>
                <a:gd name="connsiteX33" fmla="*/ 612825 w 1698915"/>
                <a:gd name="connsiteY33" fmla="*/ 2113183 h 2121881"/>
                <a:gd name="connsiteX34" fmla="*/ 645686 w 1698915"/>
                <a:gd name="connsiteY34" fmla="*/ 2042698 h 2121881"/>
                <a:gd name="connsiteX35" fmla="*/ 718076 w 1698915"/>
                <a:gd name="connsiteY35" fmla="*/ 1856960 h 2121881"/>
                <a:gd name="connsiteX36" fmla="*/ 729506 w 1698915"/>
                <a:gd name="connsiteY36" fmla="*/ 1826004 h 2121881"/>
                <a:gd name="connsiteX37" fmla="*/ 752366 w 1698915"/>
                <a:gd name="connsiteY37" fmla="*/ 1728849 h 2121881"/>
                <a:gd name="connsiteX38" fmla="*/ 767130 w 1698915"/>
                <a:gd name="connsiteY38" fmla="*/ 1650744 h 2121881"/>
                <a:gd name="connsiteX39" fmla="*/ 749033 w 1698915"/>
                <a:gd name="connsiteY39" fmla="*/ 1481675 h 2121881"/>
                <a:gd name="connsiteX40" fmla="*/ 642829 w 1698915"/>
                <a:gd name="connsiteY40" fmla="*/ 1327370 h 2121881"/>
                <a:gd name="connsiteX41" fmla="*/ 515194 w 1698915"/>
                <a:gd name="connsiteY41" fmla="*/ 1293080 h 2121881"/>
                <a:gd name="connsiteX42" fmla="*/ 398989 w 1698915"/>
                <a:gd name="connsiteY42" fmla="*/ 1307844 h 2121881"/>
                <a:gd name="connsiteX43" fmla="*/ 273259 w 1698915"/>
                <a:gd name="connsiteY43" fmla="*/ 1322131 h 2121881"/>
                <a:gd name="connsiteX44" fmla="*/ 342315 w 1698915"/>
                <a:gd name="connsiteY44" fmla="*/ 1273077 h 2121881"/>
                <a:gd name="connsiteX45" fmla="*/ 423278 w 1698915"/>
                <a:gd name="connsiteY45" fmla="*/ 1214975 h 2121881"/>
                <a:gd name="connsiteX46" fmla="*/ 460901 w 1698915"/>
                <a:gd name="connsiteY46" fmla="*/ 1182114 h 2121881"/>
                <a:gd name="connsiteX47" fmla="*/ 490429 w 1698915"/>
                <a:gd name="connsiteY47" fmla="*/ 1148776 h 2121881"/>
                <a:gd name="connsiteX48" fmla="*/ 628065 w 1698915"/>
                <a:gd name="connsiteY48" fmla="*/ 1102580 h 2121881"/>
                <a:gd name="connsiteX49" fmla="*/ 695693 w 1698915"/>
                <a:gd name="connsiteY49" fmla="*/ 1081625 h 2121881"/>
                <a:gd name="connsiteX50" fmla="*/ 767130 w 1698915"/>
                <a:gd name="connsiteY50" fmla="*/ 1059241 h 2121881"/>
                <a:gd name="connsiteX51" fmla="*/ 771416 w 1698915"/>
                <a:gd name="connsiteY51" fmla="*/ 1034952 h 2121881"/>
                <a:gd name="connsiteX52" fmla="*/ 735221 w 1698915"/>
                <a:gd name="connsiteY52" fmla="*/ 1040191 h 2121881"/>
                <a:gd name="connsiteX53" fmla="*/ 627113 w 1698915"/>
                <a:gd name="connsiteY53" fmla="*/ 1067338 h 2121881"/>
                <a:gd name="connsiteX54" fmla="*/ 505669 w 1698915"/>
                <a:gd name="connsiteY54" fmla="*/ 1086864 h 2121881"/>
                <a:gd name="connsiteX55" fmla="*/ 483761 w 1698915"/>
                <a:gd name="connsiteY55" fmla="*/ 1081625 h 2121881"/>
                <a:gd name="connsiteX56" fmla="*/ 419468 w 1698915"/>
                <a:gd name="connsiteY56" fmla="*/ 1070195 h 2121881"/>
                <a:gd name="connsiteX57" fmla="*/ 394226 w 1698915"/>
                <a:gd name="connsiteY57" fmla="*/ 1004472 h 2121881"/>
                <a:gd name="connsiteX58" fmla="*/ 385178 w 1698915"/>
                <a:gd name="connsiteY58" fmla="*/ 904936 h 2121881"/>
                <a:gd name="connsiteX59" fmla="*/ 385654 w 1698915"/>
                <a:gd name="connsiteY59" fmla="*/ 863026 h 2121881"/>
                <a:gd name="connsiteX60" fmla="*/ 425183 w 1698915"/>
                <a:gd name="connsiteY60" fmla="*/ 853977 h 2121881"/>
                <a:gd name="connsiteX61" fmla="*/ 511384 w 1698915"/>
                <a:gd name="connsiteY61" fmla="*/ 850644 h 2121881"/>
                <a:gd name="connsiteX62" fmla="*/ 588536 w 1698915"/>
                <a:gd name="connsiteY62" fmla="*/ 853025 h 2121881"/>
                <a:gd name="connsiteX63" fmla="*/ 661403 w 1698915"/>
                <a:gd name="connsiteY63" fmla="*/ 855882 h 2121881"/>
                <a:gd name="connsiteX64" fmla="*/ 780941 w 1698915"/>
                <a:gd name="connsiteY64" fmla="*/ 835880 h 2121881"/>
                <a:gd name="connsiteX65" fmla="*/ 703789 w 1698915"/>
                <a:gd name="connsiteY65" fmla="*/ 825402 h 2121881"/>
                <a:gd name="connsiteX66" fmla="*/ 700455 w 1698915"/>
                <a:gd name="connsiteY66" fmla="*/ 803971 h 2121881"/>
                <a:gd name="connsiteX67" fmla="*/ 841901 w 1698915"/>
                <a:gd name="connsiteY67" fmla="*/ 636807 h 2121881"/>
                <a:gd name="connsiteX68" fmla="*/ 976680 w 1698915"/>
                <a:gd name="connsiteY68" fmla="*/ 633950 h 2121881"/>
                <a:gd name="connsiteX69" fmla="*/ 1040498 w 1698915"/>
                <a:gd name="connsiteY69" fmla="*/ 843024 h 2121881"/>
                <a:gd name="connsiteX70" fmla="*/ 1012399 w 1698915"/>
                <a:gd name="connsiteY70" fmla="*/ 951609 h 2121881"/>
                <a:gd name="connsiteX71" fmla="*/ 1032878 w 1698915"/>
                <a:gd name="connsiteY71" fmla="*/ 1064480 h 2121881"/>
                <a:gd name="connsiteX72" fmla="*/ 1133843 w 1698915"/>
                <a:gd name="connsiteY72" fmla="*/ 1199735 h 2121881"/>
                <a:gd name="connsiteX73" fmla="*/ 1172419 w 1698915"/>
                <a:gd name="connsiteY73" fmla="*/ 1281650 h 2121881"/>
                <a:gd name="connsiteX74" fmla="*/ 1232903 w 1698915"/>
                <a:gd name="connsiteY74" fmla="*/ 1395950 h 2121881"/>
                <a:gd name="connsiteX75" fmla="*/ 1310532 w 1698915"/>
                <a:gd name="connsiteY75" fmla="*/ 1495963 h 2121881"/>
                <a:gd name="connsiteX76" fmla="*/ 1660273 w 1698915"/>
                <a:gd name="connsiteY76" fmla="*/ 1765812 h 2121881"/>
                <a:gd name="connsiteX77" fmla="*/ 1647814 w 1698915"/>
                <a:gd name="connsiteY77" fmla="*/ 1702581 h 2121881"/>
                <a:gd name="connsiteX78" fmla="*/ 1283862 w 1698915"/>
                <a:gd name="connsiteY78" fmla="*/ 1356898 h 2121881"/>
                <a:gd name="connsiteX79" fmla="*/ 1232903 w 1698915"/>
                <a:gd name="connsiteY79" fmla="*/ 1190686 h 2121881"/>
                <a:gd name="connsiteX80" fmla="*/ 1268621 w 1698915"/>
                <a:gd name="connsiteY80" fmla="*/ 1092579 h 2121881"/>
                <a:gd name="connsiteX81" fmla="*/ 1340535 w 1698915"/>
                <a:gd name="connsiteY81" fmla="*/ 1019236 h 2121881"/>
                <a:gd name="connsiteX82" fmla="*/ 1407687 w 1698915"/>
                <a:gd name="connsiteY82" fmla="*/ 829212 h 2121881"/>
                <a:gd name="connsiteX83" fmla="*/ 1407687 w 1698915"/>
                <a:gd name="connsiteY83" fmla="*/ 724914 h 2121881"/>
                <a:gd name="connsiteX84" fmla="*/ 1461979 w 1698915"/>
                <a:gd name="connsiteY84" fmla="*/ 696339 h 2121881"/>
                <a:gd name="connsiteX85" fmla="*/ 1566278 w 1698915"/>
                <a:gd name="connsiteY85" fmla="*/ 611090 h 2121881"/>
                <a:gd name="connsiteX86" fmla="*/ 1584852 w 1698915"/>
                <a:gd name="connsiteY86" fmla="*/ 557274 h 2121881"/>
                <a:gd name="connsiteX87" fmla="*/ 1580089 w 1698915"/>
                <a:gd name="connsiteY87" fmla="*/ 465834 h 2121881"/>
                <a:gd name="connsiteX88" fmla="*/ 1589614 w 1698915"/>
                <a:gd name="connsiteY88" fmla="*/ 380585 h 2121881"/>
                <a:gd name="connsiteX89" fmla="*/ 380891 w 1698915"/>
                <a:gd name="connsiteY89" fmla="*/ 1122582 h 2121881"/>
                <a:gd name="connsiteX90" fmla="*/ 428993 w 1698915"/>
                <a:gd name="connsiteY90" fmla="*/ 1119725 h 2121881"/>
                <a:gd name="connsiteX91" fmla="*/ 434231 w 1698915"/>
                <a:gd name="connsiteY91" fmla="*/ 1128774 h 2121881"/>
                <a:gd name="connsiteX92" fmla="*/ 344220 w 1698915"/>
                <a:gd name="connsiteY92" fmla="*/ 1204497 h 2121881"/>
                <a:gd name="connsiteX93" fmla="*/ 275164 w 1698915"/>
                <a:gd name="connsiteY93" fmla="*/ 1250218 h 2121881"/>
                <a:gd name="connsiteX94" fmla="*/ 208965 w 1698915"/>
                <a:gd name="connsiteY94" fmla="*/ 1293080 h 2121881"/>
                <a:gd name="connsiteX95" fmla="*/ 164674 w 1698915"/>
                <a:gd name="connsiteY95" fmla="*/ 1293556 h 2121881"/>
                <a:gd name="connsiteX96" fmla="*/ 148005 w 1698915"/>
                <a:gd name="connsiteY96" fmla="*/ 1269744 h 2121881"/>
                <a:gd name="connsiteX97" fmla="*/ 77996 w 1698915"/>
                <a:gd name="connsiteY97" fmla="*/ 1137822 h 2121881"/>
                <a:gd name="connsiteX98" fmla="*/ 83711 w 1698915"/>
                <a:gd name="connsiteY98" fmla="*/ 1123059 h 2121881"/>
                <a:gd name="connsiteX99" fmla="*/ 159435 w 1698915"/>
                <a:gd name="connsiteY99" fmla="*/ 1095436 h 2121881"/>
                <a:gd name="connsiteX100" fmla="*/ 176580 w 1698915"/>
                <a:gd name="connsiteY100" fmla="*/ 1089721 h 2121881"/>
                <a:gd name="connsiteX101" fmla="*/ 241826 w 1698915"/>
                <a:gd name="connsiteY101" fmla="*/ 1065432 h 2121881"/>
                <a:gd name="connsiteX102" fmla="*/ 258971 w 1698915"/>
                <a:gd name="connsiteY102" fmla="*/ 1058765 h 2121881"/>
                <a:gd name="connsiteX103" fmla="*/ 264210 w 1698915"/>
                <a:gd name="connsiteY103" fmla="*/ 1050192 h 2121881"/>
                <a:gd name="connsiteX104" fmla="*/ 94189 w 1698915"/>
                <a:gd name="connsiteY104" fmla="*/ 1078767 h 2121881"/>
                <a:gd name="connsiteX105" fmla="*/ 56089 w 1698915"/>
                <a:gd name="connsiteY105" fmla="*/ 1046382 h 2121881"/>
                <a:gd name="connsiteX106" fmla="*/ 64661 w 1698915"/>
                <a:gd name="connsiteY106" fmla="*/ 985899 h 2121881"/>
                <a:gd name="connsiteX107" fmla="*/ 160864 w 1698915"/>
                <a:gd name="connsiteY107" fmla="*/ 977802 h 2121881"/>
                <a:gd name="connsiteX108" fmla="*/ 256590 w 1698915"/>
                <a:gd name="connsiteY108" fmla="*/ 973040 h 2121881"/>
                <a:gd name="connsiteX109" fmla="*/ 242303 w 1698915"/>
                <a:gd name="connsiteY109" fmla="*/ 957800 h 2121881"/>
                <a:gd name="connsiteX110" fmla="*/ 58470 w 1698915"/>
                <a:gd name="connsiteY110" fmla="*/ 957324 h 2121881"/>
                <a:gd name="connsiteX111" fmla="*/ 53707 w 1698915"/>
                <a:gd name="connsiteY111" fmla="*/ 948275 h 2121881"/>
                <a:gd name="connsiteX112" fmla="*/ 73710 w 1698915"/>
                <a:gd name="connsiteY112" fmla="*/ 850644 h 2121881"/>
                <a:gd name="connsiteX113" fmla="*/ 118477 w 1698915"/>
                <a:gd name="connsiteY113" fmla="*/ 802066 h 2121881"/>
                <a:gd name="connsiteX114" fmla="*/ 301358 w 1698915"/>
                <a:gd name="connsiteY114" fmla="*/ 800637 h 2121881"/>
                <a:gd name="connsiteX115" fmla="*/ 338029 w 1698915"/>
                <a:gd name="connsiteY115" fmla="*/ 831117 h 2121881"/>
                <a:gd name="connsiteX116" fmla="*/ 351364 w 1698915"/>
                <a:gd name="connsiteY116" fmla="*/ 998281 h 2121881"/>
                <a:gd name="connsiteX117" fmla="*/ 380891 w 1698915"/>
                <a:gd name="connsiteY117" fmla="*/ 1122582 h 2121881"/>
                <a:gd name="connsiteX118" fmla="*/ 602348 w 1698915"/>
                <a:gd name="connsiteY118" fmla="*/ 816830 h 2121881"/>
                <a:gd name="connsiteX119" fmla="*/ 451376 w 1698915"/>
                <a:gd name="connsiteY119" fmla="*/ 816830 h 2121881"/>
                <a:gd name="connsiteX120" fmla="*/ 400894 w 1698915"/>
                <a:gd name="connsiteY120" fmla="*/ 800637 h 2121881"/>
                <a:gd name="connsiteX121" fmla="*/ 334695 w 1698915"/>
                <a:gd name="connsiteY121" fmla="*/ 760156 h 2121881"/>
                <a:gd name="connsiteX122" fmla="*/ 208013 w 1698915"/>
                <a:gd name="connsiteY122" fmla="*/ 759680 h 2121881"/>
                <a:gd name="connsiteX123" fmla="*/ 160388 w 1698915"/>
                <a:gd name="connsiteY123" fmla="*/ 757299 h 2121881"/>
                <a:gd name="connsiteX124" fmla="*/ 160388 w 1698915"/>
                <a:gd name="connsiteY124" fmla="*/ 743487 h 2121881"/>
                <a:gd name="connsiteX125" fmla="*/ 169436 w 1698915"/>
                <a:gd name="connsiteY125" fmla="*/ 732057 h 2121881"/>
                <a:gd name="connsiteX126" fmla="*/ 216109 w 1698915"/>
                <a:gd name="connsiteY126" fmla="*/ 595850 h 2121881"/>
                <a:gd name="connsiteX127" fmla="*/ 318026 w 1698915"/>
                <a:gd name="connsiteY127" fmla="*/ 282477 h 2121881"/>
                <a:gd name="connsiteX128" fmla="*/ 386130 w 1698915"/>
                <a:gd name="connsiteY128" fmla="*/ 282477 h 2121881"/>
                <a:gd name="connsiteX129" fmla="*/ 435660 w 1698915"/>
                <a:gd name="connsiteY129" fmla="*/ 361535 h 2121881"/>
                <a:gd name="connsiteX130" fmla="*/ 472808 w 1698915"/>
                <a:gd name="connsiteY130" fmla="*/ 458214 h 2121881"/>
                <a:gd name="connsiteX131" fmla="*/ 556151 w 1698915"/>
                <a:gd name="connsiteY131" fmla="*/ 553464 h 2121881"/>
                <a:gd name="connsiteX132" fmla="*/ 593775 w 1698915"/>
                <a:gd name="connsiteY132" fmla="*/ 663001 h 2121881"/>
                <a:gd name="connsiteX133" fmla="*/ 607586 w 1698915"/>
                <a:gd name="connsiteY133" fmla="*/ 759204 h 2121881"/>
                <a:gd name="connsiteX134" fmla="*/ 602348 w 1698915"/>
                <a:gd name="connsiteY134" fmla="*/ 816830 h 2121881"/>
                <a:gd name="connsiteX0" fmla="*/ 1589614 w 1681916"/>
                <a:gd name="connsiteY0" fmla="*/ 380585 h 2121881"/>
                <a:gd name="connsiteX1" fmla="*/ 1561039 w 1681916"/>
                <a:gd name="connsiteY1" fmla="*/ 236757 h 2121881"/>
                <a:gd name="connsiteX2" fmla="*/ 1552467 w 1681916"/>
                <a:gd name="connsiteY2" fmla="*/ 217707 h 2121881"/>
                <a:gd name="connsiteX3" fmla="*/ 1373873 w 1681916"/>
                <a:gd name="connsiteY3" fmla="*/ 171511 h 2121881"/>
                <a:gd name="connsiteX4" fmla="*/ 1366253 w 1681916"/>
                <a:gd name="connsiteY4" fmla="*/ 169130 h 2121881"/>
                <a:gd name="connsiteX5" fmla="*/ 1362919 w 1681916"/>
                <a:gd name="connsiteY5" fmla="*/ 165796 h 2121881"/>
                <a:gd name="connsiteX6" fmla="*/ 1295768 w 1681916"/>
                <a:gd name="connsiteY6" fmla="*/ 131982 h 2121881"/>
                <a:gd name="connsiteX7" fmla="*/ 1219091 w 1681916"/>
                <a:gd name="connsiteY7" fmla="*/ 157700 h 2121881"/>
                <a:gd name="connsiteX8" fmla="*/ 1139082 w 1681916"/>
                <a:gd name="connsiteY8" fmla="*/ 97216 h 2121881"/>
                <a:gd name="connsiteX9" fmla="*/ 994301 w 1681916"/>
                <a:gd name="connsiteY9" fmla="*/ 30541 h 2121881"/>
                <a:gd name="connsiteX10" fmla="*/ 837139 w 1681916"/>
                <a:gd name="connsiteY10" fmla="*/ 2442 h 2121881"/>
                <a:gd name="connsiteX11" fmla="*/ 733793 w 1681916"/>
                <a:gd name="connsiteY11" fmla="*/ 1013 h 2121881"/>
                <a:gd name="connsiteX12" fmla="*/ 617111 w 1681916"/>
                <a:gd name="connsiteY12" fmla="*/ 14825 h 2121881"/>
                <a:gd name="connsiteX13" fmla="*/ 518051 w 1681916"/>
                <a:gd name="connsiteY13" fmla="*/ 47686 h 2121881"/>
                <a:gd name="connsiteX14" fmla="*/ 400894 w 1681916"/>
                <a:gd name="connsiteY14" fmla="*/ 89120 h 2121881"/>
                <a:gd name="connsiteX15" fmla="*/ 262781 w 1681916"/>
                <a:gd name="connsiteY15" fmla="*/ 206277 h 2121881"/>
                <a:gd name="connsiteX16" fmla="*/ 253733 w 1681916"/>
                <a:gd name="connsiteY16" fmla="*/ 247711 h 2121881"/>
                <a:gd name="connsiteX17" fmla="*/ 232301 w 1681916"/>
                <a:gd name="connsiteY17" fmla="*/ 278191 h 2121881"/>
                <a:gd name="connsiteX18" fmla="*/ 154196 w 1681916"/>
                <a:gd name="connsiteY18" fmla="*/ 439164 h 2121881"/>
                <a:gd name="connsiteX19" fmla="*/ 144195 w 1681916"/>
                <a:gd name="connsiteY19" fmla="*/ 605851 h 2121881"/>
                <a:gd name="connsiteX20" fmla="*/ 98951 w 1681916"/>
                <a:gd name="connsiteY20" fmla="*/ 714912 h 2121881"/>
                <a:gd name="connsiteX21" fmla="*/ 26085 w 1681916"/>
                <a:gd name="connsiteY21" fmla="*/ 828736 h 2121881"/>
                <a:gd name="connsiteX22" fmla="*/ 1320 w 1681916"/>
                <a:gd name="connsiteY22" fmla="*/ 959705 h 2121881"/>
                <a:gd name="connsiteX23" fmla="*/ 31800 w 1681916"/>
                <a:gd name="connsiteY23" fmla="*/ 1140204 h 2121881"/>
                <a:gd name="connsiteX24" fmla="*/ 117049 w 1681916"/>
                <a:gd name="connsiteY24" fmla="*/ 1303081 h 2121881"/>
                <a:gd name="connsiteX25" fmla="*/ 192773 w 1681916"/>
                <a:gd name="connsiteY25" fmla="*/ 1374043 h 2121881"/>
                <a:gd name="connsiteX26" fmla="*/ 507574 w 1681916"/>
                <a:gd name="connsiteY26" fmla="*/ 1359755 h 2121881"/>
                <a:gd name="connsiteX27" fmla="*/ 632351 w 1681916"/>
                <a:gd name="connsiteY27" fmla="*/ 1416905 h 2121881"/>
                <a:gd name="connsiteX28" fmla="*/ 682834 w 1681916"/>
                <a:gd name="connsiteY28" fmla="*/ 1519299 h 2121881"/>
                <a:gd name="connsiteX29" fmla="*/ 689978 w 1681916"/>
                <a:gd name="connsiteY29" fmla="*/ 1637885 h 2121881"/>
                <a:gd name="connsiteX30" fmla="*/ 660450 w 1681916"/>
                <a:gd name="connsiteY30" fmla="*/ 1786475 h 2121881"/>
                <a:gd name="connsiteX31" fmla="*/ 584250 w 1681916"/>
                <a:gd name="connsiteY31" fmla="*/ 1988405 h 2121881"/>
                <a:gd name="connsiteX32" fmla="*/ 564248 w 1681916"/>
                <a:gd name="connsiteY32" fmla="*/ 2060319 h 2121881"/>
                <a:gd name="connsiteX33" fmla="*/ 612825 w 1681916"/>
                <a:gd name="connsiteY33" fmla="*/ 2113183 h 2121881"/>
                <a:gd name="connsiteX34" fmla="*/ 645686 w 1681916"/>
                <a:gd name="connsiteY34" fmla="*/ 2042698 h 2121881"/>
                <a:gd name="connsiteX35" fmla="*/ 718076 w 1681916"/>
                <a:gd name="connsiteY35" fmla="*/ 1856960 h 2121881"/>
                <a:gd name="connsiteX36" fmla="*/ 729506 w 1681916"/>
                <a:gd name="connsiteY36" fmla="*/ 1826004 h 2121881"/>
                <a:gd name="connsiteX37" fmla="*/ 752366 w 1681916"/>
                <a:gd name="connsiteY37" fmla="*/ 1728849 h 2121881"/>
                <a:gd name="connsiteX38" fmla="*/ 767130 w 1681916"/>
                <a:gd name="connsiteY38" fmla="*/ 1650744 h 2121881"/>
                <a:gd name="connsiteX39" fmla="*/ 749033 w 1681916"/>
                <a:gd name="connsiteY39" fmla="*/ 1481675 h 2121881"/>
                <a:gd name="connsiteX40" fmla="*/ 642829 w 1681916"/>
                <a:gd name="connsiteY40" fmla="*/ 1327370 h 2121881"/>
                <a:gd name="connsiteX41" fmla="*/ 515194 w 1681916"/>
                <a:gd name="connsiteY41" fmla="*/ 1293080 h 2121881"/>
                <a:gd name="connsiteX42" fmla="*/ 398989 w 1681916"/>
                <a:gd name="connsiteY42" fmla="*/ 1307844 h 2121881"/>
                <a:gd name="connsiteX43" fmla="*/ 273259 w 1681916"/>
                <a:gd name="connsiteY43" fmla="*/ 1322131 h 2121881"/>
                <a:gd name="connsiteX44" fmla="*/ 342315 w 1681916"/>
                <a:gd name="connsiteY44" fmla="*/ 1273077 h 2121881"/>
                <a:gd name="connsiteX45" fmla="*/ 423278 w 1681916"/>
                <a:gd name="connsiteY45" fmla="*/ 1214975 h 2121881"/>
                <a:gd name="connsiteX46" fmla="*/ 460901 w 1681916"/>
                <a:gd name="connsiteY46" fmla="*/ 1182114 h 2121881"/>
                <a:gd name="connsiteX47" fmla="*/ 490429 w 1681916"/>
                <a:gd name="connsiteY47" fmla="*/ 1148776 h 2121881"/>
                <a:gd name="connsiteX48" fmla="*/ 628065 w 1681916"/>
                <a:gd name="connsiteY48" fmla="*/ 1102580 h 2121881"/>
                <a:gd name="connsiteX49" fmla="*/ 695693 w 1681916"/>
                <a:gd name="connsiteY49" fmla="*/ 1081625 h 2121881"/>
                <a:gd name="connsiteX50" fmla="*/ 767130 w 1681916"/>
                <a:gd name="connsiteY50" fmla="*/ 1059241 h 2121881"/>
                <a:gd name="connsiteX51" fmla="*/ 771416 w 1681916"/>
                <a:gd name="connsiteY51" fmla="*/ 1034952 h 2121881"/>
                <a:gd name="connsiteX52" fmla="*/ 735221 w 1681916"/>
                <a:gd name="connsiteY52" fmla="*/ 1040191 h 2121881"/>
                <a:gd name="connsiteX53" fmla="*/ 627113 w 1681916"/>
                <a:gd name="connsiteY53" fmla="*/ 1067338 h 2121881"/>
                <a:gd name="connsiteX54" fmla="*/ 505669 w 1681916"/>
                <a:gd name="connsiteY54" fmla="*/ 1086864 h 2121881"/>
                <a:gd name="connsiteX55" fmla="*/ 483761 w 1681916"/>
                <a:gd name="connsiteY55" fmla="*/ 1081625 h 2121881"/>
                <a:gd name="connsiteX56" fmla="*/ 419468 w 1681916"/>
                <a:gd name="connsiteY56" fmla="*/ 1070195 h 2121881"/>
                <a:gd name="connsiteX57" fmla="*/ 394226 w 1681916"/>
                <a:gd name="connsiteY57" fmla="*/ 1004472 h 2121881"/>
                <a:gd name="connsiteX58" fmla="*/ 385178 w 1681916"/>
                <a:gd name="connsiteY58" fmla="*/ 904936 h 2121881"/>
                <a:gd name="connsiteX59" fmla="*/ 385654 w 1681916"/>
                <a:gd name="connsiteY59" fmla="*/ 863026 h 2121881"/>
                <a:gd name="connsiteX60" fmla="*/ 425183 w 1681916"/>
                <a:gd name="connsiteY60" fmla="*/ 853977 h 2121881"/>
                <a:gd name="connsiteX61" fmla="*/ 511384 w 1681916"/>
                <a:gd name="connsiteY61" fmla="*/ 850644 h 2121881"/>
                <a:gd name="connsiteX62" fmla="*/ 588536 w 1681916"/>
                <a:gd name="connsiteY62" fmla="*/ 853025 h 2121881"/>
                <a:gd name="connsiteX63" fmla="*/ 661403 w 1681916"/>
                <a:gd name="connsiteY63" fmla="*/ 855882 h 2121881"/>
                <a:gd name="connsiteX64" fmla="*/ 780941 w 1681916"/>
                <a:gd name="connsiteY64" fmla="*/ 835880 h 2121881"/>
                <a:gd name="connsiteX65" fmla="*/ 703789 w 1681916"/>
                <a:gd name="connsiteY65" fmla="*/ 825402 h 2121881"/>
                <a:gd name="connsiteX66" fmla="*/ 700455 w 1681916"/>
                <a:gd name="connsiteY66" fmla="*/ 803971 h 2121881"/>
                <a:gd name="connsiteX67" fmla="*/ 841901 w 1681916"/>
                <a:gd name="connsiteY67" fmla="*/ 636807 h 2121881"/>
                <a:gd name="connsiteX68" fmla="*/ 976680 w 1681916"/>
                <a:gd name="connsiteY68" fmla="*/ 633950 h 2121881"/>
                <a:gd name="connsiteX69" fmla="*/ 1040498 w 1681916"/>
                <a:gd name="connsiteY69" fmla="*/ 843024 h 2121881"/>
                <a:gd name="connsiteX70" fmla="*/ 1012399 w 1681916"/>
                <a:gd name="connsiteY70" fmla="*/ 951609 h 2121881"/>
                <a:gd name="connsiteX71" fmla="*/ 1032878 w 1681916"/>
                <a:gd name="connsiteY71" fmla="*/ 1064480 h 2121881"/>
                <a:gd name="connsiteX72" fmla="*/ 1133843 w 1681916"/>
                <a:gd name="connsiteY72" fmla="*/ 1199735 h 2121881"/>
                <a:gd name="connsiteX73" fmla="*/ 1172419 w 1681916"/>
                <a:gd name="connsiteY73" fmla="*/ 1281650 h 2121881"/>
                <a:gd name="connsiteX74" fmla="*/ 1232903 w 1681916"/>
                <a:gd name="connsiteY74" fmla="*/ 1395950 h 2121881"/>
                <a:gd name="connsiteX75" fmla="*/ 1310532 w 1681916"/>
                <a:gd name="connsiteY75" fmla="*/ 1495963 h 2121881"/>
                <a:gd name="connsiteX76" fmla="*/ 1660273 w 1681916"/>
                <a:gd name="connsiteY76" fmla="*/ 1765812 h 2121881"/>
                <a:gd name="connsiteX77" fmla="*/ 1647814 w 1681916"/>
                <a:gd name="connsiteY77" fmla="*/ 1702581 h 2121881"/>
                <a:gd name="connsiteX78" fmla="*/ 1283862 w 1681916"/>
                <a:gd name="connsiteY78" fmla="*/ 1356898 h 2121881"/>
                <a:gd name="connsiteX79" fmla="*/ 1232903 w 1681916"/>
                <a:gd name="connsiteY79" fmla="*/ 1190686 h 2121881"/>
                <a:gd name="connsiteX80" fmla="*/ 1268621 w 1681916"/>
                <a:gd name="connsiteY80" fmla="*/ 1092579 h 2121881"/>
                <a:gd name="connsiteX81" fmla="*/ 1340535 w 1681916"/>
                <a:gd name="connsiteY81" fmla="*/ 1019236 h 2121881"/>
                <a:gd name="connsiteX82" fmla="*/ 1407687 w 1681916"/>
                <a:gd name="connsiteY82" fmla="*/ 829212 h 2121881"/>
                <a:gd name="connsiteX83" fmla="*/ 1407687 w 1681916"/>
                <a:gd name="connsiteY83" fmla="*/ 724914 h 2121881"/>
                <a:gd name="connsiteX84" fmla="*/ 1461979 w 1681916"/>
                <a:gd name="connsiteY84" fmla="*/ 696339 h 2121881"/>
                <a:gd name="connsiteX85" fmla="*/ 1566278 w 1681916"/>
                <a:gd name="connsiteY85" fmla="*/ 611090 h 2121881"/>
                <a:gd name="connsiteX86" fmla="*/ 1584852 w 1681916"/>
                <a:gd name="connsiteY86" fmla="*/ 557274 h 2121881"/>
                <a:gd name="connsiteX87" fmla="*/ 1580089 w 1681916"/>
                <a:gd name="connsiteY87" fmla="*/ 465834 h 2121881"/>
                <a:gd name="connsiteX88" fmla="*/ 1589614 w 1681916"/>
                <a:gd name="connsiteY88" fmla="*/ 380585 h 2121881"/>
                <a:gd name="connsiteX89" fmla="*/ 380891 w 1681916"/>
                <a:gd name="connsiteY89" fmla="*/ 1122582 h 2121881"/>
                <a:gd name="connsiteX90" fmla="*/ 428993 w 1681916"/>
                <a:gd name="connsiteY90" fmla="*/ 1119725 h 2121881"/>
                <a:gd name="connsiteX91" fmla="*/ 434231 w 1681916"/>
                <a:gd name="connsiteY91" fmla="*/ 1128774 h 2121881"/>
                <a:gd name="connsiteX92" fmla="*/ 344220 w 1681916"/>
                <a:gd name="connsiteY92" fmla="*/ 1204497 h 2121881"/>
                <a:gd name="connsiteX93" fmla="*/ 275164 w 1681916"/>
                <a:gd name="connsiteY93" fmla="*/ 1250218 h 2121881"/>
                <a:gd name="connsiteX94" fmla="*/ 208965 w 1681916"/>
                <a:gd name="connsiteY94" fmla="*/ 1293080 h 2121881"/>
                <a:gd name="connsiteX95" fmla="*/ 164674 w 1681916"/>
                <a:gd name="connsiteY95" fmla="*/ 1293556 h 2121881"/>
                <a:gd name="connsiteX96" fmla="*/ 148005 w 1681916"/>
                <a:gd name="connsiteY96" fmla="*/ 1269744 h 2121881"/>
                <a:gd name="connsiteX97" fmla="*/ 77996 w 1681916"/>
                <a:gd name="connsiteY97" fmla="*/ 1137822 h 2121881"/>
                <a:gd name="connsiteX98" fmla="*/ 83711 w 1681916"/>
                <a:gd name="connsiteY98" fmla="*/ 1123059 h 2121881"/>
                <a:gd name="connsiteX99" fmla="*/ 159435 w 1681916"/>
                <a:gd name="connsiteY99" fmla="*/ 1095436 h 2121881"/>
                <a:gd name="connsiteX100" fmla="*/ 176580 w 1681916"/>
                <a:gd name="connsiteY100" fmla="*/ 1089721 h 2121881"/>
                <a:gd name="connsiteX101" fmla="*/ 241826 w 1681916"/>
                <a:gd name="connsiteY101" fmla="*/ 1065432 h 2121881"/>
                <a:gd name="connsiteX102" fmla="*/ 258971 w 1681916"/>
                <a:gd name="connsiteY102" fmla="*/ 1058765 h 2121881"/>
                <a:gd name="connsiteX103" fmla="*/ 264210 w 1681916"/>
                <a:gd name="connsiteY103" fmla="*/ 1050192 h 2121881"/>
                <a:gd name="connsiteX104" fmla="*/ 94189 w 1681916"/>
                <a:gd name="connsiteY104" fmla="*/ 1078767 h 2121881"/>
                <a:gd name="connsiteX105" fmla="*/ 56089 w 1681916"/>
                <a:gd name="connsiteY105" fmla="*/ 1046382 h 2121881"/>
                <a:gd name="connsiteX106" fmla="*/ 64661 w 1681916"/>
                <a:gd name="connsiteY106" fmla="*/ 985899 h 2121881"/>
                <a:gd name="connsiteX107" fmla="*/ 160864 w 1681916"/>
                <a:gd name="connsiteY107" fmla="*/ 977802 h 2121881"/>
                <a:gd name="connsiteX108" fmla="*/ 256590 w 1681916"/>
                <a:gd name="connsiteY108" fmla="*/ 973040 h 2121881"/>
                <a:gd name="connsiteX109" fmla="*/ 242303 w 1681916"/>
                <a:gd name="connsiteY109" fmla="*/ 957800 h 2121881"/>
                <a:gd name="connsiteX110" fmla="*/ 58470 w 1681916"/>
                <a:gd name="connsiteY110" fmla="*/ 957324 h 2121881"/>
                <a:gd name="connsiteX111" fmla="*/ 53707 w 1681916"/>
                <a:gd name="connsiteY111" fmla="*/ 948275 h 2121881"/>
                <a:gd name="connsiteX112" fmla="*/ 73710 w 1681916"/>
                <a:gd name="connsiteY112" fmla="*/ 850644 h 2121881"/>
                <a:gd name="connsiteX113" fmla="*/ 118477 w 1681916"/>
                <a:gd name="connsiteY113" fmla="*/ 802066 h 2121881"/>
                <a:gd name="connsiteX114" fmla="*/ 301358 w 1681916"/>
                <a:gd name="connsiteY114" fmla="*/ 800637 h 2121881"/>
                <a:gd name="connsiteX115" fmla="*/ 338029 w 1681916"/>
                <a:gd name="connsiteY115" fmla="*/ 831117 h 2121881"/>
                <a:gd name="connsiteX116" fmla="*/ 351364 w 1681916"/>
                <a:gd name="connsiteY116" fmla="*/ 998281 h 2121881"/>
                <a:gd name="connsiteX117" fmla="*/ 380891 w 1681916"/>
                <a:gd name="connsiteY117" fmla="*/ 1122582 h 2121881"/>
                <a:gd name="connsiteX118" fmla="*/ 602348 w 1681916"/>
                <a:gd name="connsiteY118" fmla="*/ 816830 h 2121881"/>
                <a:gd name="connsiteX119" fmla="*/ 451376 w 1681916"/>
                <a:gd name="connsiteY119" fmla="*/ 816830 h 2121881"/>
                <a:gd name="connsiteX120" fmla="*/ 400894 w 1681916"/>
                <a:gd name="connsiteY120" fmla="*/ 800637 h 2121881"/>
                <a:gd name="connsiteX121" fmla="*/ 334695 w 1681916"/>
                <a:gd name="connsiteY121" fmla="*/ 760156 h 2121881"/>
                <a:gd name="connsiteX122" fmla="*/ 208013 w 1681916"/>
                <a:gd name="connsiteY122" fmla="*/ 759680 h 2121881"/>
                <a:gd name="connsiteX123" fmla="*/ 160388 w 1681916"/>
                <a:gd name="connsiteY123" fmla="*/ 757299 h 2121881"/>
                <a:gd name="connsiteX124" fmla="*/ 160388 w 1681916"/>
                <a:gd name="connsiteY124" fmla="*/ 743487 h 2121881"/>
                <a:gd name="connsiteX125" fmla="*/ 169436 w 1681916"/>
                <a:gd name="connsiteY125" fmla="*/ 732057 h 2121881"/>
                <a:gd name="connsiteX126" fmla="*/ 216109 w 1681916"/>
                <a:gd name="connsiteY126" fmla="*/ 595850 h 2121881"/>
                <a:gd name="connsiteX127" fmla="*/ 318026 w 1681916"/>
                <a:gd name="connsiteY127" fmla="*/ 282477 h 2121881"/>
                <a:gd name="connsiteX128" fmla="*/ 386130 w 1681916"/>
                <a:gd name="connsiteY128" fmla="*/ 282477 h 2121881"/>
                <a:gd name="connsiteX129" fmla="*/ 435660 w 1681916"/>
                <a:gd name="connsiteY129" fmla="*/ 361535 h 2121881"/>
                <a:gd name="connsiteX130" fmla="*/ 472808 w 1681916"/>
                <a:gd name="connsiteY130" fmla="*/ 458214 h 2121881"/>
                <a:gd name="connsiteX131" fmla="*/ 556151 w 1681916"/>
                <a:gd name="connsiteY131" fmla="*/ 553464 h 2121881"/>
                <a:gd name="connsiteX132" fmla="*/ 593775 w 1681916"/>
                <a:gd name="connsiteY132" fmla="*/ 663001 h 2121881"/>
                <a:gd name="connsiteX133" fmla="*/ 607586 w 1681916"/>
                <a:gd name="connsiteY133" fmla="*/ 759204 h 2121881"/>
                <a:gd name="connsiteX134" fmla="*/ 602348 w 1681916"/>
                <a:gd name="connsiteY134" fmla="*/ 816830 h 2121881"/>
                <a:gd name="connsiteX0" fmla="*/ 1589614 w 1691902"/>
                <a:gd name="connsiteY0" fmla="*/ 380585 h 2121881"/>
                <a:gd name="connsiteX1" fmla="*/ 1561039 w 1691902"/>
                <a:gd name="connsiteY1" fmla="*/ 236757 h 2121881"/>
                <a:gd name="connsiteX2" fmla="*/ 1552467 w 1691902"/>
                <a:gd name="connsiteY2" fmla="*/ 217707 h 2121881"/>
                <a:gd name="connsiteX3" fmla="*/ 1373873 w 1691902"/>
                <a:gd name="connsiteY3" fmla="*/ 171511 h 2121881"/>
                <a:gd name="connsiteX4" fmla="*/ 1366253 w 1691902"/>
                <a:gd name="connsiteY4" fmla="*/ 169130 h 2121881"/>
                <a:gd name="connsiteX5" fmla="*/ 1362919 w 1691902"/>
                <a:gd name="connsiteY5" fmla="*/ 165796 h 2121881"/>
                <a:gd name="connsiteX6" fmla="*/ 1295768 w 1691902"/>
                <a:gd name="connsiteY6" fmla="*/ 131982 h 2121881"/>
                <a:gd name="connsiteX7" fmla="*/ 1219091 w 1691902"/>
                <a:gd name="connsiteY7" fmla="*/ 157700 h 2121881"/>
                <a:gd name="connsiteX8" fmla="*/ 1139082 w 1691902"/>
                <a:gd name="connsiteY8" fmla="*/ 97216 h 2121881"/>
                <a:gd name="connsiteX9" fmla="*/ 994301 w 1691902"/>
                <a:gd name="connsiteY9" fmla="*/ 30541 h 2121881"/>
                <a:gd name="connsiteX10" fmla="*/ 837139 w 1691902"/>
                <a:gd name="connsiteY10" fmla="*/ 2442 h 2121881"/>
                <a:gd name="connsiteX11" fmla="*/ 733793 w 1691902"/>
                <a:gd name="connsiteY11" fmla="*/ 1013 h 2121881"/>
                <a:gd name="connsiteX12" fmla="*/ 617111 w 1691902"/>
                <a:gd name="connsiteY12" fmla="*/ 14825 h 2121881"/>
                <a:gd name="connsiteX13" fmla="*/ 518051 w 1691902"/>
                <a:gd name="connsiteY13" fmla="*/ 47686 h 2121881"/>
                <a:gd name="connsiteX14" fmla="*/ 400894 w 1691902"/>
                <a:gd name="connsiteY14" fmla="*/ 89120 h 2121881"/>
                <a:gd name="connsiteX15" fmla="*/ 262781 w 1691902"/>
                <a:gd name="connsiteY15" fmla="*/ 206277 h 2121881"/>
                <a:gd name="connsiteX16" fmla="*/ 253733 w 1691902"/>
                <a:gd name="connsiteY16" fmla="*/ 247711 h 2121881"/>
                <a:gd name="connsiteX17" fmla="*/ 232301 w 1691902"/>
                <a:gd name="connsiteY17" fmla="*/ 278191 h 2121881"/>
                <a:gd name="connsiteX18" fmla="*/ 154196 w 1691902"/>
                <a:gd name="connsiteY18" fmla="*/ 439164 h 2121881"/>
                <a:gd name="connsiteX19" fmla="*/ 144195 w 1691902"/>
                <a:gd name="connsiteY19" fmla="*/ 605851 h 2121881"/>
                <a:gd name="connsiteX20" fmla="*/ 98951 w 1691902"/>
                <a:gd name="connsiteY20" fmla="*/ 714912 h 2121881"/>
                <a:gd name="connsiteX21" fmla="*/ 26085 w 1691902"/>
                <a:gd name="connsiteY21" fmla="*/ 828736 h 2121881"/>
                <a:gd name="connsiteX22" fmla="*/ 1320 w 1691902"/>
                <a:gd name="connsiteY22" fmla="*/ 959705 h 2121881"/>
                <a:gd name="connsiteX23" fmla="*/ 31800 w 1691902"/>
                <a:gd name="connsiteY23" fmla="*/ 1140204 h 2121881"/>
                <a:gd name="connsiteX24" fmla="*/ 117049 w 1691902"/>
                <a:gd name="connsiteY24" fmla="*/ 1303081 h 2121881"/>
                <a:gd name="connsiteX25" fmla="*/ 192773 w 1691902"/>
                <a:gd name="connsiteY25" fmla="*/ 1374043 h 2121881"/>
                <a:gd name="connsiteX26" fmla="*/ 507574 w 1691902"/>
                <a:gd name="connsiteY26" fmla="*/ 1359755 h 2121881"/>
                <a:gd name="connsiteX27" fmla="*/ 632351 w 1691902"/>
                <a:gd name="connsiteY27" fmla="*/ 1416905 h 2121881"/>
                <a:gd name="connsiteX28" fmla="*/ 682834 w 1691902"/>
                <a:gd name="connsiteY28" fmla="*/ 1519299 h 2121881"/>
                <a:gd name="connsiteX29" fmla="*/ 689978 w 1691902"/>
                <a:gd name="connsiteY29" fmla="*/ 1637885 h 2121881"/>
                <a:gd name="connsiteX30" fmla="*/ 660450 w 1691902"/>
                <a:gd name="connsiteY30" fmla="*/ 1786475 h 2121881"/>
                <a:gd name="connsiteX31" fmla="*/ 584250 w 1691902"/>
                <a:gd name="connsiteY31" fmla="*/ 1988405 h 2121881"/>
                <a:gd name="connsiteX32" fmla="*/ 564248 w 1691902"/>
                <a:gd name="connsiteY32" fmla="*/ 2060319 h 2121881"/>
                <a:gd name="connsiteX33" fmla="*/ 612825 w 1691902"/>
                <a:gd name="connsiteY33" fmla="*/ 2113183 h 2121881"/>
                <a:gd name="connsiteX34" fmla="*/ 645686 w 1691902"/>
                <a:gd name="connsiteY34" fmla="*/ 2042698 h 2121881"/>
                <a:gd name="connsiteX35" fmla="*/ 718076 w 1691902"/>
                <a:gd name="connsiteY35" fmla="*/ 1856960 h 2121881"/>
                <a:gd name="connsiteX36" fmla="*/ 729506 w 1691902"/>
                <a:gd name="connsiteY36" fmla="*/ 1826004 h 2121881"/>
                <a:gd name="connsiteX37" fmla="*/ 752366 w 1691902"/>
                <a:gd name="connsiteY37" fmla="*/ 1728849 h 2121881"/>
                <a:gd name="connsiteX38" fmla="*/ 767130 w 1691902"/>
                <a:gd name="connsiteY38" fmla="*/ 1650744 h 2121881"/>
                <a:gd name="connsiteX39" fmla="*/ 749033 w 1691902"/>
                <a:gd name="connsiteY39" fmla="*/ 1481675 h 2121881"/>
                <a:gd name="connsiteX40" fmla="*/ 642829 w 1691902"/>
                <a:gd name="connsiteY40" fmla="*/ 1327370 h 2121881"/>
                <a:gd name="connsiteX41" fmla="*/ 515194 w 1691902"/>
                <a:gd name="connsiteY41" fmla="*/ 1293080 h 2121881"/>
                <a:gd name="connsiteX42" fmla="*/ 398989 w 1691902"/>
                <a:gd name="connsiteY42" fmla="*/ 1307844 h 2121881"/>
                <a:gd name="connsiteX43" fmla="*/ 273259 w 1691902"/>
                <a:gd name="connsiteY43" fmla="*/ 1322131 h 2121881"/>
                <a:gd name="connsiteX44" fmla="*/ 342315 w 1691902"/>
                <a:gd name="connsiteY44" fmla="*/ 1273077 h 2121881"/>
                <a:gd name="connsiteX45" fmla="*/ 423278 w 1691902"/>
                <a:gd name="connsiteY45" fmla="*/ 1214975 h 2121881"/>
                <a:gd name="connsiteX46" fmla="*/ 460901 w 1691902"/>
                <a:gd name="connsiteY46" fmla="*/ 1182114 h 2121881"/>
                <a:gd name="connsiteX47" fmla="*/ 490429 w 1691902"/>
                <a:gd name="connsiteY47" fmla="*/ 1148776 h 2121881"/>
                <a:gd name="connsiteX48" fmla="*/ 628065 w 1691902"/>
                <a:gd name="connsiteY48" fmla="*/ 1102580 h 2121881"/>
                <a:gd name="connsiteX49" fmla="*/ 695693 w 1691902"/>
                <a:gd name="connsiteY49" fmla="*/ 1081625 h 2121881"/>
                <a:gd name="connsiteX50" fmla="*/ 767130 w 1691902"/>
                <a:gd name="connsiteY50" fmla="*/ 1059241 h 2121881"/>
                <a:gd name="connsiteX51" fmla="*/ 771416 w 1691902"/>
                <a:gd name="connsiteY51" fmla="*/ 1034952 h 2121881"/>
                <a:gd name="connsiteX52" fmla="*/ 735221 w 1691902"/>
                <a:gd name="connsiteY52" fmla="*/ 1040191 h 2121881"/>
                <a:gd name="connsiteX53" fmla="*/ 627113 w 1691902"/>
                <a:gd name="connsiteY53" fmla="*/ 1067338 h 2121881"/>
                <a:gd name="connsiteX54" fmla="*/ 505669 w 1691902"/>
                <a:gd name="connsiteY54" fmla="*/ 1086864 h 2121881"/>
                <a:gd name="connsiteX55" fmla="*/ 483761 w 1691902"/>
                <a:gd name="connsiteY55" fmla="*/ 1081625 h 2121881"/>
                <a:gd name="connsiteX56" fmla="*/ 419468 w 1691902"/>
                <a:gd name="connsiteY56" fmla="*/ 1070195 h 2121881"/>
                <a:gd name="connsiteX57" fmla="*/ 394226 w 1691902"/>
                <a:gd name="connsiteY57" fmla="*/ 1004472 h 2121881"/>
                <a:gd name="connsiteX58" fmla="*/ 385178 w 1691902"/>
                <a:gd name="connsiteY58" fmla="*/ 904936 h 2121881"/>
                <a:gd name="connsiteX59" fmla="*/ 385654 w 1691902"/>
                <a:gd name="connsiteY59" fmla="*/ 863026 h 2121881"/>
                <a:gd name="connsiteX60" fmla="*/ 425183 w 1691902"/>
                <a:gd name="connsiteY60" fmla="*/ 853977 h 2121881"/>
                <a:gd name="connsiteX61" fmla="*/ 511384 w 1691902"/>
                <a:gd name="connsiteY61" fmla="*/ 850644 h 2121881"/>
                <a:gd name="connsiteX62" fmla="*/ 588536 w 1691902"/>
                <a:gd name="connsiteY62" fmla="*/ 853025 h 2121881"/>
                <a:gd name="connsiteX63" fmla="*/ 661403 w 1691902"/>
                <a:gd name="connsiteY63" fmla="*/ 855882 h 2121881"/>
                <a:gd name="connsiteX64" fmla="*/ 780941 w 1691902"/>
                <a:gd name="connsiteY64" fmla="*/ 835880 h 2121881"/>
                <a:gd name="connsiteX65" fmla="*/ 703789 w 1691902"/>
                <a:gd name="connsiteY65" fmla="*/ 825402 h 2121881"/>
                <a:gd name="connsiteX66" fmla="*/ 700455 w 1691902"/>
                <a:gd name="connsiteY66" fmla="*/ 803971 h 2121881"/>
                <a:gd name="connsiteX67" fmla="*/ 841901 w 1691902"/>
                <a:gd name="connsiteY67" fmla="*/ 636807 h 2121881"/>
                <a:gd name="connsiteX68" fmla="*/ 976680 w 1691902"/>
                <a:gd name="connsiteY68" fmla="*/ 633950 h 2121881"/>
                <a:gd name="connsiteX69" fmla="*/ 1040498 w 1691902"/>
                <a:gd name="connsiteY69" fmla="*/ 843024 h 2121881"/>
                <a:gd name="connsiteX70" fmla="*/ 1012399 w 1691902"/>
                <a:gd name="connsiteY70" fmla="*/ 951609 h 2121881"/>
                <a:gd name="connsiteX71" fmla="*/ 1032878 w 1691902"/>
                <a:gd name="connsiteY71" fmla="*/ 1064480 h 2121881"/>
                <a:gd name="connsiteX72" fmla="*/ 1133843 w 1691902"/>
                <a:gd name="connsiteY72" fmla="*/ 1199735 h 2121881"/>
                <a:gd name="connsiteX73" fmla="*/ 1172419 w 1691902"/>
                <a:gd name="connsiteY73" fmla="*/ 1281650 h 2121881"/>
                <a:gd name="connsiteX74" fmla="*/ 1232903 w 1691902"/>
                <a:gd name="connsiteY74" fmla="*/ 1395950 h 2121881"/>
                <a:gd name="connsiteX75" fmla="*/ 1310532 w 1691902"/>
                <a:gd name="connsiteY75" fmla="*/ 1495963 h 2121881"/>
                <a:gd name="connsiteX76" fmla="*/ 1660273 w 1691902"/>
                <a:gd name="connsiteY76" fmla="*/ 1765812 h 2121881"/>
                <a:gd name="connsiteX77" fmla="*/ 1662572 w 1691902"/>
                <a:gd name="connsiteY77" fmla="*/ 1702581 h 2121881"/>
                <a:gd name="connsiteX78" fmla="*/ 1283862 w 1691902"/>
                <a:gd name="connsiteY78" fmla="*/ 1356898 h 2121881"/>
                <a:gd name="connsiteX79" fmla="*/ 1232903 w 1691902"/>
                <a:gd name="connsiteY79" fmla="*/ 1190686 h 2121881"/>
                <a:gd name="connsiteX80" fmla="*/ 1268621 w 1691902"/>
                <a:gd name="connsiteY80" fmla="*/ 1092579 h 2121881"/>
                <a:gd name="connsiteX81" fmla="*/ 1340535 w 1691902"/>
                <a:gd name="connsiteY81" fmla="*/ 1019236 h 2121881"/>
                <a:gd name="connsiteX82" fmla="*/ 1407687 w 1691902"/>
                <a:gd name="connsiteY82" fmla="*/ 829212 h 2121881"/>
                <a:gd name="connsiteX83" fmla="*/ 1407687 w 1691902"/>
                <a:gd name="connsiteY83" fmla="*/ 724914 h 2121881"/>
                <a:gd name="connsiteX84" fmla="*/ 1461979 w 1691902"/>
                <a:gd name="connsiteY84" fmla="*/ 696339 h 2121881"/>
                <a:gd name="connsiteX85" fmla="*/ 1566278 w 1691902"/>
                <a:gd name="connsiteY85" fmla="*/ 611090 h 2121881"/>
                <a:gd name="connsiteX86" fmla="*/ 1584852 w 1691902"/>
                <a:gd name="connsiteY86" fmla="*/ 557274 h 2121881"/>
                <a:gd name="connsiteX87" fmla="*/ 1580089 w 1691902"/>
                <a:gd name="connsiteY87" fmla="*/ 465834 h 2121881"/>
                <a:gd name="connsiteX88" fmla="*/ 1589614 w 1691902"/>
                <a:gd name="connsiteY88" fmla="*/ 380585 h 2121881"/>
                <a:gd name="connsiteX89" fmla="*/ 380891 w 1691902"/>
                <a:gd name="connsiteY89" fmla="*/ 1122582 h 2121881"/>
                <a:gd name="connsiteX90" fmla="*/ 428993 w 1691902"/>
                <a:gd name="connsiteY90" fmla="*/ 1119725 h 2121881"/>
                <a:gd name="connsiteX91" fmla="*/ 434231 w 1691902"/>
                <a:gd name="connsiteY91" fmla="*/ 1128774 h 2121881"/>
                <a:gd name="connsiteX92" fmla="*/ 344220 w 1691902"/>
                <a:gd name="connsiteY92" fmla="*/ 1204497 h 2121881"/>
                <a:gd name="connsiteX93" fmla="*/ 275164 w 1691902"/>
                <a:gd name="connsiteY93" fmla="*/ 1250218 h 2121881"/>
                <a:gd name="connsiteX94" fmla="*/ 208965 w 1691902"/>
                <a:gd name="connsiteY94" fmla="*/ 1293080 h 2121881"/>
                <a:gd name="connsiteX95" fmla="*/ 164674 w 1691902"/>
                <a:gd name="connsiteY95" fmla="*/ 1293556 h 2121881"/>
                <a:gd name="connsiteX96" fmla="*/ 148005 w 1691902"/>
                <a:gd name="connsiteY96" fmla="*/ 1269744 h 2121881"/>
                <a:gd name="connsiteX97" fmla="*/ 77996 w 1691902"/>
                <a:gd name="connsiteY97" fmla="*/ 1137822 h 2121881"/>
                <a:gd name="connsiteX98" fmla="*/ 83711 w 1691902"/>
                <a:gd name="connsiteY98" fmla="*/ 1123059 h 2121881"/>
                <a:gd name="connsiteX99" fmla="*/ 159435 w 1691902"/>
                <a:gd name="connsiteY99" fmla="*/ 1095436 h 2121881"/>
                <a:gd name="connsiteX100" fmla="*/ 176580 w 1691902"/>
                <a:gd name="connsiteY100" fmla="*/ 1089721 h 2121881"/>
                <a:gd name="connsiteX101" fmla="*/ 241826 w 1691902"/>
                <a:gd name="connsiteY101" fmla="*/ 1065432 h 2121881"/>
                <a:gd name="connsiteX102" fmla="*/ 258971 w 1691902"/>
                <a:gd name="connsiteY102" fmla="*/ 1058765 h 2121881"/>
                <a:gd name="connsiteX103" fmla="*/ 264210 w 1691902"/>
                <a:gd name="connsiteY103" fmla="*/ 1050192 h 2121881"/>
                <a:gd name="connsiteX104" fmla="*/ 94189 w 1691902"/>
                <a:gd name="connsiteY104" fmla="*/ 1078767 h 2121881"/>
                <a:gd name="connsiteX105" fmla="*/ 56089 w 1691902"/>
                <a:gd name="connsiteY105" fmla="*/ 1046382 h 2121881"/>
                <a:gd name="connsiteX106" fmla="*/ 64661 w 1691902"/>
                <a:gd name="connsiteY106" fmla="*/ 985899 h 2121881"/>
                <a:gd name="connsiteX107" fmla="*/ 160864 w 1691902"/>
                <a:gd name="connsiteY107" fmla="*/ 977802 h 2121881"/>
                <a:gd name="connsiteX108" fmla="*/ 256590 w 1691902"/>
                <a:gd name="connsiteY108" fmla="*/ 973040 h 2121881"/>
                <a:gd name="connsiteX109" fmla="*/ 242303 w 1691902"/>
                <a:gd name="connsiteY109" fmla="*/ 957800 h 2121881"/>
                <a:gd name="connsiteX110" fmla="*/ 58470 w 1691902"/>
                <a:gd name="connsiteY110" fmla="*/ 957324 h 2121881"/>
                <a:gd name="connsiteX111" fmla="*/ 53707 w 1691902"/>
                <a:gd name="connsiteY111" fmla="*/ 948275 h 2121881"/>
                <a:gd name="connsiteX112" fmla="*/ 73710 w 1691902"/>
                <a:gd name="connsiteY112" fmla="*/ 850644 h 2121881"/>
                <a:gd name="connsiteX113" fmla="*/ 118477 w 1691902"/>
                <a:gd name="connsiteY113" fmla="*/ 802066 h 2121881"/>
                <a:gd name="connsiteX114" fmla="*/ 301358 w 1691902"/>
                <a:gd name="connsiteY114" fmla="*/ 800637 h 2121881"/>
                <a:gd name="connsiteX115" fmla="*/ 338029 w 1691902"/>
                <a:gd name="connsiteY115" fmla="*/ 831117 h 2121881"/>
                <a:gd name="connsiteX116" fmla="*/ 351364 w 1691902"/>
                <a:gd name="connsiteY116" fmla="*/ 998281 h 2121881"/>
                <a:gd name="connsiteX117" fmla="*/ 380891 w 1691902"/>
                <a:gd name="connsiteY117" fmla="*/ 1122582 h 2121881"/>
                <a:gd name="connsiteX118" fmla="*/ 602348 w 1691902"/>
                <a:gd name="connsiteY118" fmla="*/ 816830 h 2121881"/>
                <a:gd name="connsiteX119" fmla="*/ 451376 w 1691902"/>
                <a:gd name="connsiteY119" fmla="*/ 816830 h 2121881"/>
                <a:gd name="connsiteX120" fmla="*/ 400894 w 1691902"/>
                <a:gd name="connsiteY120" fmla="*/ 800637 h 2121881"/>
                <a:gd name="connsiteX121" fmla="*/ 334695 w 1691902"/>
                <a:gd name="connsiteY121" fmla="*/ 760156 h 2121881"/>
                <a:gd name="connsiteX122" fmla="*/ 208013 w 1691902"/>
                <a:gd name="connsiteY122" fmla="*/ 759680 h 2121881"/>
                <a:gd name="connsiteX123" fmla="*/ 160388 w 1691902"/>
                <a:gd name="connsiteY123" fmla="*/ 757299 h 2121881"/>
                <a:gd name="connsiteX124" fmla="*/ 160388 w 1691902"/>
                <a:gd name="connsiteY124" fmla="*/ 743487 h 2121881"/>
                <a:gd name="connsiteX125" fmla="*/ 169436 w 1691902"/>
                <a:gd name="connsiteY125" fmla="*/ 732057 h 2121881"/>
                <a:gd name="connsiteX126" fmla="*/ 216109 w 1691902"/>
                <a:gd name="connsiteY126" fmla="*/ 595850 h 2121881"/>
                <a:gd name="connsiteX127" fmla="*/ 318026 w 1691902"/>
                <a:gd name="connsiteY127" fmla="*/ 282477 h 2121881"/>
                <a:gd name="connsiteX128" fmla="*/ 386130 w 1691902"/>
                <a:gd name="connsiteY128" fmla="*/ 282477 h 2121881"/>
                <a:gd name="connsiteX129" fmla="*/ 435660 w 1691902"/>
                <a:gd name="connsiteY129" fmla="*/ 361535 h 2121881"/>
                <a:gd name="connsiteX130" fmla="*/ 472808 w 1691902"/>
                <a:gd name="connsiteY130" fmla="*/ 458214 h 2121881"/>
                <a:gd name="connsiteX131" fmla="*/ 556151 w 1691902"/>
                <a:gd name="connsiteY131" fmla="*/ 553464 h 2121881"/>
                <a:gd name="connsiteX132" fmla="*/ 593775 w 1691902"/>
                <a:gd name="connsiteY132" fmla="*/ 663001 h 2121881"/>
                <a:gd name="connsiteX133" fmla="*/ 607586 w 1691902"/>
                <a:gd name="connsiteY133" fmla="*/ 759204 h 2121881"/>
                <a:gd name="connsiteX134" fmla="*/ 602348 w 1691902"/>
                <a:gd name="connsiteY134" fmla="*/ 816830 h 2121881"/>
                <a:gd name="connsiteX0" fmla="*/ 1589614 w 1667319"/>
                <a:gd name="connsiteY0" fmla="*/ 380585 h 2121881"/>
                <a:gd name="connsiteX1" fmla="*/ 1561039 w 1667319"/>
                <a:gd name="connsiteY1" fmla="*/ 236757 h 2121881"/>
                <a:gd name="connsiteX2" fmla="*/ 1552467 w 1667319"/>
                <a:gd name="connsiteY2" fmla="*/ 217707 h 2121881"/>
                <a:gd name="connsiteX3" fmla="*/ 1373873 w 1667319"/>
                <a:gd name="connsiteY3" fmla="*/ 171511 h 2121881"/>
                <a:gd name="connsiteX4" fmla="*/ 1366253 w 1667319"/>
                <a:gd name="connsiteY4" fmla="*/ 169130 h 2121881"/>
                <a:gd name="connsiteX5" fmla="*/ 1362919 w 1667319"/>
                <a:gd name="connsiteY5" fmla="*/ 165796 h 2121881"/>
                <a:gd name="connsiteX6" fmla="*/ 1295768 w 1667319"/>
                <a:gd name="connsiteY6" fmla="*/ 131982 h 2121881"/>
                <a:gd name="connsiteX7" fmla="*/ 1219091 w 1667319"/>
                <a:gd name="connsiteY7" fmla="*/ 157700 h 2121881"/>
                <a:gd name="connsiteX8" fmla="*/ 1139082 w 1667319"/>
                <a:gd name="connsiteY8" fmla="*/ 97216 h 2121881"/>
                <a:gd name="connsiteX9" fmla="*/ 994301 w 1667319"/>
                <a:gd name="connsiteY9" fmla="*/ 30541 h 2121881"/>
                <a:gd name="connsiteX10" fmla="*/ 837139 w 1667319"/>
                <a:gd name="connsiteY10" fmla="*/ 2442 h 2121881"/>
                <a:gd name="connsiteX11" fmla="*/ 733793 w 1667319"/>
                <a:gd name="connsiteY11" fmla="*/ 1013 h 2121881"/>
                <a:gd name="connsiteX12" fmla="*/ 617111 w 1667319"/>
                <a:gd name="connsiteY12" fmla="*/ 14825 h 2121881"/>
                <a:gd name="connsiteX13" fmla="*/ 518051 w 1667319"/>
                <a:gd name="connsiteY13" fmla="*/ 47686 h 2121881"/>
                <a:gd name="connsiteX14" fmla="*/ 400894 w 1667319"/>
                <a:gd name="connsiteY14" fmla="*/ 89120 h 2121881"/>
                <a:gd name="connsiteX15" fmla="*/ 262781 w 1667319"/>
                <a:gd name="connsiteY15" fmla="*/ 206277 h 2121881"/>
                <a:gd name="connsiteX16" fmla="*/ 253733 w 1667319"/>
                <a:gd name="connsiteY16" fmla="*/ 247711 h 2121881"/>
                <a:gd name="connsiteX17" fmla="*/ 232301 w 1667319"/>
                <a:gd name="connsiteY17" fmla="*/ 278191 h 2121881"/>
                <a:gd name="connsiteX18" fmla="*/ 154196 w 1667319"/>
                <a:gd name="connsiteY18" fmla="*/ 439164 h 2121881"/>
                <a:gd name="connsiteX19" fmla="*/ 144195 w 1667319"/>
                <a:gd name="connsiteY19" fmla="*/ 605851 h 2121881"/>
                <a:gd name="connsiteX20" fmla="*/ 98951 w 1667319"/>
                <a:gd name="connsiteY20" fmla="*/ 714912 h 2121881"/>
                <a:gd name="connsiteX21" fmla="*/ 26085 w 1667319"/>
                <a:gd name="connsiteY21" fmla="*/ 828736 h 2121881"/>
                <a:gd name="connsiteX22" fmla="*/ 1320 w 1667319"/>
                <a:gd name="connsiteY22" fmla="*/ 959705 h 2121881"/>
                <a:gd name="connsiteX23" fmla="*/ 31800 w 1667319"/>
                <a:gd name="connsiteY23" fmla="*/ 1140204 h 2121881"/>
                <a:gd name="connsiteX24" fmla="*/ 117049 w 1667319"/>
                <a:gd name="connsiteY24" fmla="*/ 1303081 h 2121881"/>
                <a:gd name="connsiteX25" fmla="*/ 192773 w 1667319"/>
                <a:gd name="connsiteY25" fmla="*/ 1374043 h 2121881"/>
                <a:gd name="connsiteX26" fmla="*/ 507574 w 1667319"/>
                <a:gd name="connsiteY26" fmla="*/ 1359755 h 2121881"/>
                <a:gd name="connsiteX27" fmla="*/ 632351 w 1667319"/>
                <a:gd name="connsiteY27" fmla="*/ 1416905 h 2121881"/>
                <a:gd name="connsiteX28" fmla="*/ 682834 w 1667319"/>
                <a:gd name="connsiteY28" fmla="*/ 1519299 h 2121881"/>
                <a:gd name="connsiteX29" fmla="*/ 689978 w 1667319"/>
                <a:gd name="connsiteY29" fmla="*/ 1637885 h 2121881"/>
                <a:gd name="connsiteX30" fmla="*/ 660450 w 1667319"/>
                <a:gd name="connsiteY30" fmla="*/ 1786475 h 2121881"/>
                <a:gd name="connsiteX31" fmla="*/ 584250 w 1667319"/>
                <a:gd name="connsiteY31" fmla="*/ 1988405 h 2121881"/>
                <a:gd name="connsiteX32" fmla="*/ 564248 w 1667319"/>
                <a:gd name="connsiteY32" fmla="*/ 2060319 h 2121881"/>
                <a:gd name="connsiteX33" fmla="*/ 612825 w 1667319"/>
                <a:gd name="connsiteY33" fmla="*/ 2113183 h 2121881"/>
                <a:gd name="connsiteX34" fmla="*/ 645686 w 1667319"/>
                <a:gd name="connsiteY34" fmla="*/ 2042698 h 2121881"/>
                <a:gd name="connsiteX35" fmla="*/ 718076 w 1667319"/>
                <a:gd name="connsiteY35" fmla="*/ 1856960 h 2121881"/>
                <a:gd name="connsiteX36" fmla="*/ 729506 w 1667319"/>
                <a:gd name="connsiteY36" fmla="*/ 1826004 h 2121881"/>
                <a:gd name="connsiteX37" fmla="*/ 752366 w 1667319"/>
                <a:gd name="connsiteY37" fmla="*/ 1728849 h 2121881"/>
                <a:gd name="connsiteX38" fmla="*/ 767130 w 1667319"/>
                <a:gd name="connsiteY38" fmla="*/ 1650744 h 2121881"/>
                <a:gd name="connsiteX39" fmla="*/ 749033 w 1667319"/>
                <a:gd name="connsiteY39" fmla="*/ 1481675 h 2121881"/>
                <a:gd name="connsiteX40" fmla="*/ 642829 w 1667319"/>
                <a:gd name="connsiteY40" fmla="*/ 1327370 h 2121881"/>
                <a:gd name="connsiteX41" fmla="*/ 515194 w 1667319"/>
                <a:gd name="connsiteY41" fmla="*/ 1293080 h 2121881"/>
                <a:gd name="connsiteX42" fmla="*/ 398989 w 1667319"/>
                <a:gd name="connsiteY42" fmla="*/ 1307844 h 2121881"/>
                <a:gd name="connsiteX43" fmla="*/ 273259 w 1667319"/>
                <a:gd name="connsiteY43" fmla="*/ 1322131 h 2121881"/>
                <a:gd name="connsiteX44" fmla="*/ 342315 w 1667319"/>
                <a:gd name="connsiteY44" fmla="*/ 1273077 h 2121881"/>
                <a:gd name="connsiteX45" fmla="*/ 423278 w 1667319"/>
                <a:gd name="connsiteY45" fmla="*/ 1214975 h 2121881"/>
                <a:gd name="connsiteX46" fmla="*/ 460901 w 1667319"/>
                <a:gd name="connsiteY46" fmla="*/ 1182114 h 2121881"/>
                <a:gd name="connsiteX47" fmla="*/ 490429 w 1667319"/>
                <a:gd name="connsiteY47" fmla="*/ 1148776 h 2121881"/>
                <a:gd name="connsiteX48" fmla="*/ 628065 w 1667319"/>
                <a:gd name="connsiteY48" fmla="*/ 1102580 h 2121881"/>
                <a:gd name="connsiteX49" fmla="*/ 695693 w 1667319"/>
                <a:gd name="connsiteY49" fmla="*/ 1081625 h 2121881"/>
                <a:gd name="connsiteX50" fmla="*/ 767130 w 1667319"/>
                <a:gd name="connsiteY50" fmla="*/ 1059241 h 2121881"/>
                <a:gd name="connsiteX51" fmla="*/ 771416 w 1667319"/>
                <a:gd name="connsiteY51" fmla="*/ 1034952 h 2121881"/>
                <a:gd name="connsiteX52" fmla="*/ 735221 w 1667319"/>
                <a:gd name="connsiteY52" fmla="*/ 1040191 h 2121881"/>
                <a:gd name="connsiteX53" fmla="*/ 627113 w 1667319"/>
                <a:gd name="connsiteY53" fmla="*/ 1067338 h 2121881"/>
                <a:gd name="connsiteX54" fmla="*/ 505669 w 1667319"/>
                <a:gd name="connsiteY54" fmla="*/ 1086864 h 2121881"/>
                <a:gd name="connsiteX55" fmla="*/ 483761 w 1667319"/>
                <a:gd name="connsiteY55" fmla="*/ 1081625 h 2121881"/>
                <a:gd name="connsiteX56" fmla="*/ 419468 w 1667319"/>
                <a:gd name="connsiteY56" fmla="*/ 1070195 h 2121881"/>
                <a:gd name="connsiteX57" fmla="*/ 394226 w 1667319"/>
                <a:gd name="connsiteY57" fmla="*/ 1004472 h 2121881"/>
                <a:gd name="connsiteX58" fmla="*/ 385178 w 1667319"/>
                <a:gd name="connsiteY58" fmla="*/ 904936 h 2121881"/>
                <a:gd name="connsiteX59" fmla="*/ 385654 w 1667319"/>
                <a:gd name="connsiteY59" fmla="*/ 863026 h 2121881"/>
                <a:gd name="connsiteX60" fmla="*/ 425183 w 1667319"/>
                <a:gd name="connsiteY60" fmla="*/ 853977 h 2121881"/>
                <a:gd name="connsiteX61" fmla="*/ 511384 w 1667319"/>
                <a:gd name="connsiteY61" fmla="*/ 850644 h 2121881"/>
                <a:gd name="connsiteX62" fmla="*/ 588536 w 1667319"/>
                <a:gd name="connsiteY62" fmla="*/ 853025 h 2121881"/>
                <a:gd name="connsiteX63" fmla="*/ 661403 w 1667319"/>
                <a:gd name="connsiteY63" fmla="*/ 855882 h 2121881"/>
                <a:gd name="connsiteX64" fmla="*/ 780941 w 1667319"/>
                <a:gd name="connsiteY64" fmla="*/ 835880 h 2121881"/>
                <a:gd name="connsiteX65" fmla="*/ 703789 w 1667319"/>
                <a:gd name="connsiteY65" fmla="*/ 825402 h 2121881"/>
                <a:gd name="connsiteX66" fmla="*/ 700455 w 1667319"/>
                <a:gd name="connsiteY66" fmla="*/ 803971 h 2121881"/>
                <a:gd name="connsiteX67" fmla="*/ 841901 w 1667319"/>
                <a:gd name="connsiteY67" fmla="*/ 636807 h 2121881"/>
                <a:gd name="connsiteX68" fmla="*/ 976680 w 1667319"/>
                <a:gd name="connsiteY68" fmla="*/ 633950 h 2121881"/>
                <a:gd name="connsiteX69" fmla="*/ 1040498 w 1667319"/>
                <a:gd name="connsiteY69" fmla="*/ 843024 h 2121881"/>
                <a:gd name="connsiteX70" fmla="*/ 1012399 w 1667319"/>
                <a:gd name="connsiteY70" fmla="*/ 951609 h 2121881"/>
                <a:gd name="connsiteX71" fmla="*/ 1032878 w 1667319"/>
                <a:gd name="connsiteY71" fmla="*/ 1064480 h 2121881"/>
                <a:gd name="connsiteX72" fmla="*/ 1133843 w 1667319"/>
                <a:gd name="connsiteY72" fmla="*/ 1199735 h 2121881"/>
                <a:gd name="connsiteX73" fmla="*/ 1172419 w 1667319"/>
                <a:gd name="connsiteY73" fmla="*/ 1281650 h 2121881"/>
                <a:gd name="connsiteX74" fmla="*/ 1232903 w 1667319"/>
                <a:gd name="connsiteY74" fmla="*/ 1395950 h 2121881"/>
                <a:gd name="connsiteX75" fmla="*/ 1310532 w 1667319"/>
                <a:gd name="connsiteY75" fmla="*/ 1495963 h 2121881"/>
                <a:gd name="connsiteX76" fmla="*/ 1660273 w 1667319"/>
                <a:gd name="connsiteY76" fmla="*/ 1765812 h 2121881"/>
                <a:gd name="connsiteX77" fmla="*/ 1662572 w 1667319"/>
                <a:gd name="connsiteY77" fmla="*/ 1702581 h 2121881"/>
                <a:gd name="connsiteX78" fmla="*/ 1283862 w 1667319"/>
                <a:gd name="connsiteY78" fmla="*/ 1356898 h 2121881"/>
                <a:gd name="connsiteX79" fmla="*/ 1232903 w 1667319"/>
                <a:gd name="connsiteY79" fmla="*/ 1190686 h 2121881"/>
                <a:gd name="connsiteX80" fmla="*/ 1268621 w 1667319"/>
                <a:gd name="connsiteY80" fmla="*/ 1092579 h 2121881"/>
                <a:gd name="connsiteX81" fmla="*/ 1340535 w 1667319"/>
                <a:gd name="connsiteY81" fmla="*/ 1019236 h 2121881"/>
                <a:gd name="connsiteX82" fmla="*/ 1407687 w 1667319"/>
                <a:gd name="connsiteY82" fmla="*/ 829212 h 2121881"/>
                <a:gd name="connsiteX83" fmla="*/ 1407687 w 1667319"/>
                <a:gd name="connsiteY83" fmla="*/ 724914 h 2121881"/>
                <a:gd name="connsiteX84" fmla="*/ 1461979 w 1667319"/>
                <a:gd name="connsiteY84" fmla="*/ 696339 h 2121881"/>
                <a:gd name="connsiteX85" fmla="*/ 1566278 w 1667319"/>
                <a:gd name="connsiteY85" fmla="*/ 611090 h 2121881"/>
                <a:gd name="connsiteX86" fmla="*/ 1584852 w 1667319"/>
                <a:gd name="connsiteY86" fmla="*/ 557274 h 2121881"/>
                <a:gd name="connsiteX87" fmla="*/ 1580089 w 1667319"/>
                <a:gd name="connsiteY87" fmla="*/ 465834 h 2121881"/>
                <a:gd name="connsiteX88" fmla="*/ 1589614 w 1667319"/>
                <a:gd name="connsiteY88" fmla="*/ 380585 h 2121881"/>
                <a:gd name="connsiteX89" fmla="*/ 380891 w 1667319"/>
                <a:gd name="connsiteY89" fmla="*/ 1122582 h 2121881"/>
                <a:gd name="connsiteX90" fmla="*/ 428993 w 1667319"/>
                <a:gd name="connsiteY90" fmla="*/ 1119725 h 2121881"/>
                <a:gd name="connsiteX91" fmla="*/ 434231 w 1667319"/>
                <a:gd name="connsiteY91" fmla="*/ 1128774 h 2121881"/>
                <a:gd name="connsiteX92" fmla="*/ 344220 w 1667319"/>
                <a:gd name="connsiteY92" fmla="*/ 1204497 h 2121881"/>
                <a:gd name="connsiteX93" fmla="*/ 275164 w 1667319"/>
                <a:gd name="connsiteY93" fmla="*/ 1250218 h 2121881"/>
                <a:gd name="connsiteX94" fmla="*/ 208965 w 1667319"/>
                <a:gd name="connsiteY94" fmla="*/ 1293080 h 2121881"/>
                <a:gd name="connsiteX95" fmla="*/ 164674 w 1667319"/>
                <a:gd name="connsiteY95" fmla="*/ 1293556 h 2121881"/>
                <a:gd name="connsiteX96" fmla="*/ 148005 w 1667319"/>
                <a:gd name="connsiteY96" fmla="*/ 1269744 h 2121881"/>
                <a:gd name="connsiteX97" fmla="*/ 77996 w 1667319"/>
                <a:gd name="connsiteY97" fmla="*/ 1137822 h 2121881"/>
                <a:gd name="connsiteX98" fmla="*/ 83711 w 1667319"/>
                <a:gd name="connsiteY98" fmla="*/ 1123059 h 2121881"/>
                <a:gd name="connsiteX99" fmla="*/ 159435 w 1667319"/>
                <a:gd name="connsiteY99" fmla="*/ 1095436 h 2121881"/>
                <a:gd name="connsiteX100" fmla="*/ 176580 w 1667319"/>
                <a:gd name="connsiteY100" fmla="*/ 1089721 h 2121881"/>
                <a:gd name="connsiteX101" fmla="*/ 241826 w 1667319"/>
                <a:gd name="connsiteY101" fmla="*/ 1065432 h 2121881"/>
                <a:gd name="connsiteX102" fmla="*/ 258971 w 1667319"/>
                <a:gd name="connsiteY102" fmla="*/ 1058765 h 2121881"/>
                <a:gd name="connsiteX103" fmla="*/ 264210 w 1667319"/>
                <a:gd name="connsiteY103" fmla="*/ 1050192 h 2121881"/>
                <a:gd name="connsiteX104" fmla="*/ 94189 w 1667319"/>
                <a:gd name="connsiteY104" fmla="*/ 1078767 h 2121881"/>
                <a:gd name="connsiteX105" fmla="*/ 56089 w 1667319"/>
                <a:gd name="connsiteY105" fmla="*/ 1046382 h 2121881"/>
                <a:gd name="connsiteX106" fmla="*/ 64661 w 1667319"/>
                <a:gd name="connsiteY106" fmla="*/ 985899 h 2121881"/>
                <a:gd name="connsiteX107" fmla="*/ 160864 w 1667319"/>
                <a:gd name="connsiteY107" fmla="*/ 977802 h 2121881"/>
                <a:gd name="connsiteX108" fmla="*/ 256590 w 1667319"/>
                <a:gd name="connsiteY108" fmla="*/ 973040 h 2121881"/>
                <a:gd name="connsiteX109" fmla="*/ 242303 w 1667319"/>
                <a:gd name="connsiteY109" fmla="*/ 957800 h 2121881"/>
                <a:gd name="connsiteX110" fmla="*/ 58470 w 1667319"/>
                <a:gd name="connsiteY110" fmla="*/ 957324 h 2121881"/>
                <a:gd name="connsiteX111" fmla="*/ 53707 w 1667319"/>
                <a:gd name="connsiteY111" fmla="*/ 948275 h 2121881"/>
                <a:gd name="connsiteX112" fmla="*/ 73710 w 1667319"/>
                <a:gd name="connsiteY112" fmla="*/ 850644 h 2121881"/>
                <a:gd name="connsiteX113" fmla="*/ 118477 w 1667319"/>
                <a:gd name="connsiteY113" fmla="*/ 802066 h 2121881"/>
                <a:gd name="connsiteX114" fmla="*/ 301358 w 1667319"/>
                <a:gd name="connsiteY114" fmla="*/ 800637 h 2121881"/>
                <a:gd name="connsiteX115" fmla="*/ 338029 w 1667319"/>
                <a:gd name="connsiteY115" fmla="*/ 831117 h 2121881"/>
                <a:gd name="connsiteX116" fmla="*/ 351364 w 1667319"/>
                <a:gd name="connsiteY116" fmla="*/ 998281 h 2121881"/>
                <a:gd name="connsiteX117" fmla="*/ 380891 w 1667319"/>
                <a:gd name="connsiteY117" fmla="*/ 1122582 h 2121881"/>
                <a:gd name="connsiteX118" fmla="*/ 602348 w 1667319"/>
                <a:gd name="connsiteY118" fmla="*/ 816830 h 2121881"/>
                <a:gd name="connsiteX119" fmla="*/ 451376 w 1667319"/>
                <a:gd name="connsiteY119" fmla="*/ 816830 h 2121881"/>
                <a:gd name="connsiteX120" fmla="*/ 400894 w 1667319"/>
                <a:gd name="connsiteY120" fmla="*/ 800637 h 2121881"/>
                <a:gd name="connsiteX121" fmla="*/ 334695 w 1667319"/>
                <a:gd name="connsiteY121" fmla="*/ 760156 h 2121881"/>
                <a:gd name="connsiteX122" fmla="*/ 208013 w 1667319"/>
                <a:gd name="connsiteY122" fmla="*/ 759680 h 2121881"/>
                <a:gd name="connsiteX123" fmla="*/ 160388 w 1667319"/>
                <a:gd name="connsiteY123" fmla="*/ 757299 h 2121881"/>
                <a:gd name="connsiteX124" fmla="*/ 160388 w 1667319"/>
                <a:gd name="connsiteY124" fmla="*/ 743487 h 2121881"/>
                <a:gd name="connsiteX125" fmla="*/ 169436 w 1667319"/>
                <a:gd name="connsiteY125" fmla="*/ 732057 h 2121881"/>
                <a:gd name="connsiteX126" fmla="*/ 216109 w 1667319"/>
                <a:gd name="connsiteY126" fmla="*/ 595850 h 2121881"/>
                <a:gd name="connsiteX127" fmla="*/ 318026 w 1667319"/>
                <a:gd name="connsiteY127" fmla="*/ 282477 h 2121881"/>
                <a:gd name="connsiteX128" fmla="*/ 386130 w 1667319"/>
                <a:gd name="connsiteY128" fmla="*/ 282477 h 2121881"/>
                <a:gd name="connsiteX129" fmla="*/ 435660 w 1667319"/>
                <a:gd name="connsiteY129" fmla="*/ 361535 h 2121881"/>
                <a:gd name="connsiteX130" fmla="*/ 472808 w 1667319"/>
                <a:gd name="connsiteY130" fmla="*/ 458214 h 2121881"/>
                <a:gd name="connsiteX131" fmla="*/ 556151 w 1667319"/>
                <a:gd name="connsiteY131" fmla="*/ 553464 h 2121881"/>
                <a:gd name="connsiteX132" fmla="*/ 593775 w 1667319"/>
                <a:gd name="connsiteY132" fmla="*/ 663001 h 2121881"/>
                <a:gd name="connsiteX133" fmla="*/ 607586 w 1667319"/>
                <a:gd name="connsiteY133" fmla="*/ 759204 h 2121881"/>
                <a:gd name="connsiteX134" fmla="*/ 602348 w 1667319"/>
                <a:gd name="connsiteY134" fmla="*/ 816830 h 2121881"/>
                <a:gd name="connsiteX0" fmla="*/ 1589614 w 1667319"/>
                <a:gd name="connsiteY0" fmla="*/ 380585 h 2121881"/>
                <a:gd name="connsiteX1" fmla="*/ 1561039 w 1667319"/>
                <a:gd name="connsiteY1" fmla="*/ 236757 h 2121881"/>
                <a:gd name="connsiteX2" fmla="*/ 1552467 w 1667319"/>
                <a:gd name="connsiteY2" fmla="*/ 217707 h 2121881"/>
                <a:gd name="connsiteX3" fmla="*/ 1373873 w 1667319"/>
                <a:gd name="connsiteY3" fmla="*/ 171511 h 2121881"/>
                <a:gd name="connsiteX4" fmla="*/ 1366253 w 1667319"/>
                <a:gd name="connsiteY4" fmla="*/ 169130 h 2121881"/>
                <a:gd name="connsiteX5" fmla="*/ 1362919 w 1667319"/>
                <a:gd name="connsiteY5" fmla="*/ 165796 h 2121881"/>
                <a:gd name="connsiteX6" fmla="*/ 1295768 w 1667319"/>
                <a:gd name="connsiteY6" fmla="*/ 131982 h 2121881"/>
                <a:gd name="connsiteX7" fmla="*/ 1219091 w 1667319"/>
                <a:gd name="connsiteY7" fmla="*/ 157700 h 2121881"/>
                <a:gd name="connsiteX8" fmla="*/ 1139082 w 1667319"/>
                <a:gd name="connsiteY8" fmla="*/ 97216 h 2121881"/>
                <a:gd name="connsiteX9" fmla="*/ 994301 w 1667319"/>
                <a:gd name="connsiteY9" fmla="*/ 30541 h 2121881"/>
                <a:gd name="connsiteX10" fmla="*/ 837139 w 1667319"/>
                <a:gd name="connsiteY10" fmla="*/ 2442 h 2121881"/>
                <a:gd name="connsiteX11" fmla="*/ 733793 w 1667319"/>
                <a:gd name="connsiteY11" fmla="*/ 1013 h 2121881"/>
                <a:gd name="connsiteX12" fmla="*/ 617111 w 1667319"/>
                <a:gd name="connsiteY12" fmla="*/ 14825 h 2121881"/>
                <a:gd name="connsiteX13" fmla="*/ 518051 w 1667319"/>
                <a:gd name="connsiteY13" fmla="*/ 47686 h 2121881"/>
                <a:gd name="connsiteX14" fmla="*/ 400894 w 1667319"/>
                <a:gd name="connsiteY14" fmla="*/ 89120 h 2121881"/>
                <a:gd name="connsiteX15" fmla="*/ 262781 w 1667319"/>
                <a:gd name="connsiteY15" fmla="*/ 206277 h 2121881"/>
                <a:gd name="connsiteX16" fmla="*/ 253733 w 1667319"/>
                <a:gd name="connsiteY16" fmla="*/ 247711 h 2121881"/>
                <a:gd name="connsiteX17" fmla="*/ 232301 w 1667319"/>
                <a:gd name="connsiteY17" fmla="*/ 278191 h 2121881"/>
                <a:gd name="connsiteX18" fmla="*/ 154196 w 1667319"/>
                <a:gd name="connsiteY18" fmla="*/ 439164 h 2121881"/>
                <a:gd name="connsiteX19" fmla="*/ 144195 w 1667319"/>
                <a:gd name="connsiteY19" fmla="*/ 605851 h 2121881"/>
                <a:gd name="connsiteX20" fmla="*/ 98951 w 1667319"/>
                <a:gd name="connsiteY20" fmla="*/ 714912 h 2121881"/>
                <a:gd name="connsiteX21" fmla="*/ 26085 w 1667319"/>
                <a:gd name="connsiteY21" fmla="*/ 828736 h 2121881"/>
                <a:gd name="connsiteX22" fmla="*/ 1320 w 1667319"/>
                <a:gd name="connsiteY22" fmla="*/ 959705 h 2121881"/>
                <a:gd name="connsiteX23" fmla="*/ 31800 w 1667319"/>
                <a:gd name="connsiteY23" fmla="*/ 1140204 h 2121881"/>
                <a:gd name="connsiteX24" fmla="*/ 117049 w 1667319"/>
                <a:gd name="connsiteY24" fmla="*/ 1303081 h 2121881"/>
                <a:gd name="connsiteX25" fmla="*/ 192773 w 1667319"/>
                <a:gd name="connsiteY25" fmla="*/ 1374043 h 2121881"/>
                <a:gd name="connsiteX26" fmla="*/ 507574 w 1667319"/>
                <a:gd name="connsiteY26" fmla="*/ 1359755 h 2121881"/>
                <a:gd name="connsiteX27" fmla="*/ 632351 w 1667319"/>
                <a:gd name="connsiteY27" fmla="*/ 1416905 h 2121881"/>
                <a:gd name="connsiteX28" fmla="*/ 682834 w 1667319"/>
                <a:gd name="connsiteY28" fmla="*/ 1519299 h 2121881"/>
                <a:gd name="connsiteX29" fmla="*/ 689978 w 1667319"/>
                <a:gd name="connsiteY29" fmla="*/ 1637885 h 2121881"/>
                <a:gd name="connsiteX30" fmla="*/ 660450 w 1667319"/>
                <a:gd name="connsiteY30" fmla="*/ 1786475 h 2121881"/>
                <a:gd name="connsiteX31" fmla="*/ 584250 w 1667319"/>
                <a:gd name="connsiteY31" fmla="*/ 1988405 h 2121881"/>
                <a:gd name="connsiteX32" fmla="*/ 564248 w 1667319"/>
                <a:gd name="connsiteY32" fmla="*/ 2060319 h 2121881"/>
                <a:gd name="connsiteX33" fmla="*/ 612825 w 1667319"/>
                <a:gd name="connsiteY33" fmla="*/ 2113183 h 2121881"/>
                <a:gd name="connsiteX34" fmla="*/ 645686 w 1667319"/>
                <a:gd name="connsiteY34" fmla="*/ 2042698 h 2121881"/>
                <a:gd name="connsiteX35" fmla="*/ 718076 w 1667319"/>
                <a:gd name="connsiteY35" fmla="*/ 1856960 h 2121881"/>
                <a:gd name="connsiteX36" fmla="*/ 729506 w 1667319"/>
                <a:gd name="connsiteY36" fmla="*/ 1826004 h 2121881"/>
                <a:gd name="connsiteX37" fmla="*/ 752366 w 1667319"/>
                <a:gd name="connsiteY37" fmla="*/ 1728849 h 2121881"/>
                <a:gd name="connsiteX38" fmla="*/ 767130 w 1667319"/>
                <a:gd name="connsiteY38" fmla="*/ 1650744 h 2121881"/>
                <a:gd name="connsiteX39" fmla="*/ 749033 w 1667319"/>
                <a:gd name="connsiteY39" fmla="*/ 1481675 h 2121881"/>
                <a:gd name="connsiteX40" fmla="*/ 642829 w 1667319"/>
                <a:gd name="connsiteY40" fmla="*/ 1327370 h 2121881"/>
                <a:gd name="connsiteX41" fmla="*/ 515194 w 1667319"/>
                <a:gd name="connsiteY41" fmla="*/ 1293080 h 2121881"/>
                <a:gd name="connsiteX42" fmla="*/ 398989 w 1667319"/>
                <a:gd name="connsiteY42" fmla="*/ 1307844 h 2121881"/>
                <a:gd name="connsiteX43" fmla="*/ 273259 w 1667319"/>
                <a:gd name="connsiteY43" fmla="*/ 1322131 h 2121881"/>
                <a:gd name="connsiteX44" fmla="*/ 342315 w 1667319"/>
                <a:gd name="connsiteY44" fmla="*/ 1273077 h 2121881"/>
                <a:gd name="connsiteX45" fmla="*/ 423278 w 1667319"/>
                <a:gd name="connsiteY45" fmla="*/ 1214975 h 2121881"/>
                <a:gd name="connsiteX46" fmla="*/ 460901 w 1667319"/>
                <a:gd name="connsiteY46" fmla="*/ 1182114 h 2121881"/>
                <a:gd name="connsiteX47" fmla="*/ 490429 w 1667319"/>
                <a:gd name="connsiteY47" fmla="*/ 1148776 h 2121881"/>
                <a:gd name="connsiteX48" fmla="*/ 628065 w 1667319"/>
                <a:gd name="connsiteY48" fmla="*/ 1102580 h 2121881"/>
                <a:gd name="connsiteX49" fmla="*/ 695693 w 1667319"/>
                <a:gd name="connsiteY49" fmla="*/ 1081625 h 2121881"/>
                <a:gd name="connsiteX50" fmla="*/ 767130 w 1667319"/>
                <a:gd name="connsiteY50" fmla="*/ 1059241 h 2121881"/>
                <a:gd name="connsiteX51" fmla="*/ 771416 w 1667319"/>
                <a:gd name="connsiteY51" fmla="*/ 1034952 h 2121881"/>
                <a:gd name="connsiteX52" fmla="*/ 735221 w 1667319"/>
                <a:gd name="connsiteY52" fmla="*/ 1040191 h 2121881"/>
                <a:gd name="connsiteX53" fmla="*/ 627113 w 1667319"/>
                <a:gd name="connsiteY53" fmla="*/ 1067338 h 2121881"/>
                <a:gd name="connsiteX54" fmla="*/ 505669 w 1667319"/>
                <a:gd name="connsiteY54" fmla="*/ 1086864 h 2121881"/>
                <a:gd name="connsiteX55" fmla="*/ 483761 w 1667319"/>
                <a:gd name="connsiteY55" fmla="*/ 1081625 h 2121881"/>
                <a:gd name="connsiteX56" fmla="*/ 419468 w 1667319"/>
                <a:gd name="connsiteY56" fmla="*/ 1070195 h 2121881"/>
                <a:gd name="connsiteX57" fmla="*/ 394226 w 1667319"/>
                <a:gd name="connsiteY57" fmla="*/ 1004472 h 2121881"/>
                <a:gd name="connsiteX58" fmla="*/ 385178 w 1667319"/>
                <a:gd name="connsiteY58" fmla="*/ 904936 h 2121881"/>
                <a:gd name="connsiteX59" fmla="*/ 385654 w 1667319"/>
                <a:gd name="connsiteY59" fmla="*/ 863026 h 2121881"/>
                <a:gd name="connsiteX60" fmla="*/ 425183 w 1667319"/>
                <a:gd name="connsiteY60" fmla="*/ 853977 h 2121881"/>
                <a:gd name="connsiteX61" fmla="*/ 511384 w 1667319"/>
                <a:gd name="connsiteY61" fmla="*/ 850644 h 2121881"/>
                <a:gd name="connsiteX62" fmla="*/ 588536 w 1667319"/>
                <a:gd name="connsiteY62" fmla="*/ 853025 h 2121881"/>
                <a:gd name="connsiteX63" fmla="*/ 661403 w 1667319"/>
                <a:gd name="connsiteY63" fmla="*/ 855882 h 2121881"/>
                <a:gd name="connsiteX64" fmla="*/ 780941 w 1667319"/>
                <a:gd name="connsiteY64" fmla="*/ 835880 h 2121881"/>
                <a:gd name="connsiteX65" fmla="*/ 703789 w 1667319"/>
                <a:gd name="connsiteY65" fmla="*/ 825402 h 2121881"/>
                <a:gd name="connsiteX66" fmla="*/ 700455 w 1667319"/>
                <a:gd name="connsiteY66" fmla="*/ 803971 h 2121881"/>
                <a:gd name="connsiteX67" fmla="*/ 841901 w 1667319"/>
                <a:gd name="connsiteY67" fmla="*/ 636807 h 2121881"/>
                <a:gd name="connsiteX68" fmla="*/ 976680 w 1667319"/>
                <a:gd name="connsiteY68" fmla="*/ 633950 h 2121881"/>
                <a:gd name="connsiteX69" fmla="*/ 1040498 w 1667319"/>
                <a:gd name="connsiteY69" fmla="*/ 843024 h 2121881"/>
                <a:gd name="connsiteX70" fmla="*/ 1012399 w 1667319"/>
                <a:gd name="connsiteY70" fmla="*/ 951609 h 2121881"/>
                <a:gd name="connsiteX71" fmla="*/ 1032878 w 1667319"/>
                <a:gd name="connsiteY71" fmla="*/ 1064480 h 2121881"/>
                <a:gd name="connsiteX72" fmla="*/ 1133843 w 1667319"/>
                <a:gd name="connsiteY72" fmla="*/ 1199735 h 2121881"/>
                <a:gd name="connsiteX73" fmla="*/ 1172419 w 1667319"/>
                <a:gd name="connsiteY73" fmla="*/ 1281650 h 2121881"/>
                <a:gd name="connsiteX74" fmla="*/ 1232903 w 1667319"/>
                <a:gd name="connsiteY74" fmla="*/ 1395950 h 2121881"/>
                <a:gd name="connsiteX75" fmla="*/ 1310532 w 1667319"/>
                <a:gd name="connsiteY75" fmla="*/ 1495963 h 2121881"/>
                <a:gd name="connsiteX76" fmla="*/ 1660273 w 1667319"/>
                <a:gd name="connsiteY76" fmla="*/ 1765812 h 2121881"/>
                <a:gd name="connsiteX77" fmla="*/ 1662572 w 1667319"/>
                <a:gd name="connsiteY77" fmla="*/ 1702581 h 2121881"/>
                <a:gd name="connsiteX78" fmla="*/ 1283862 w 1667319"/>
                <a:gd name="connsiteY78" fmla="*/ 1356898 h 2121881"/>
                <a:gd name="connsiteX79" fmla="*/ 1232903 w 1667319"/>
                <a:gd name="connsiteY79" fmla="*/ 1190686 h 2121881"/>
                <a:gd name="connsiteX80" fmla="*/ 1268621 w 1667319"/>
                <a:gd name="connsiteY80" fmla="*/ 1092579 h 2121881"/>
                <a:gd name="connsiteX81" fmla="*/ 1340535 w 1667319"/>
                <a:gd name="connsiteY81" fmla="*/ 1019236 h 2121881"/>
                <a:gd name="connsiteX82" fmla="*/ 1407687 w 1667319"/>
                <a:gd name="connsiteY82" fmla="*/ 829212 h 2121881"/>
                <a:gd name="connsiteX83" fmla="*/ 1407687 w 1667319"/>
                <a:gd name="connsiteY83" fmla="*/ 724914 h 2121881"/>
                <a:gd name="connsiteX84" fmla="*/ 1461979 w 1667319"/>
                <a:gd name="connsiteY84" fmla="*/ 696339 h 2121881"/>
                <a:gd name="connsiteX85" fmla="*/ 1566278 w 1667319"/>
                <a:gd name="connsiteY85" fmla="*/ 611090 h 2121881"/>
                <a:gd name="connsiteX86" fmla="*/ 1584852 w 1667319"/>
                <a:gd name="connsiteY86" fmla="*/ 557274 h 2121881"/>
                <a:gd name="connsiteX87" fmla="*/ 1580089 w 1667319"/>
                <a:gd name="connsiteY87" fmla="*/ 465834 h 2121881"/>
                <a:gd name="connsiteX88" fmla="*/ 1589614 w 1667319"/>
                <a:gd name="connsiteY88" fmla="*/ 380585 h 2121881"/>
                <a:gd name="connsiteX89" fmla="*/ 380891 w 1667319"/>
                <a:gd name="connsiteY89" fmla="*/ 1122582 h 2121881"/>
                <a:gd name="connsiteX90" fmla="*/ 428993 w 1667319"/>
                <a:gd name="connsiteY90" fmla="*/ 1119725 h 2121881"/>
                <a:gd name="connsiteX91" fmla="*/ 434231 w 1667319"/>
                <a:gd name="connsiteY91" fmla="*/ 1128774 h 2121881"/>
                <a:gd name="connsiteX92" fmla="*/ 344220 w 1667319"/>
                <a:gd name="connsiteY92" fmla="*/ 1204497 h 2121881"/>
                <a:gd name="connsiteX93" fmla="*/ 275164 w 1667319"/>
                <a:gd name="connsiteY93" fmla="*/ 1250218 h 2121881"/>
                <a:gd name="connsiteX94" fmla="*/ 208965 w 1667319"/>
                <a:gd name="connsiteY94" fmla="*/ 1293080 h 2121881"/>
                <a:gd name="connsiteX95" fmla="*/ 164674 w 1667319"/>
                <a:gd name="connsiteY95" fmla="*/ 1293556 h 2121881"/>
                <a:gd name="connsiteX96" fmla="*/ 148005 w 1667319"/>
                <a:gd name="connsiteY96" fmla="*/ 1269744 h 2121881"/>
                <a:gd name="connsiteX97" fmla="*/ 77996 w 1667319"/>
                <a:gd name="connsiteY97" fmla="*/ 1137822 h 2121881"/>
                <a:gd name="connsiteX98" fmla="*/ 83711 w 1667319"/>
                <a:gd name="connsiteY98" fmla="*/ 1123059 h 2121881"/>
                <a:gd name="connsiteX99" fmla="*/ 159435 w 1667319"/>
                <a:gd name="connsiteY99" fmla="*/ 1095436 h 2121881"/>
                <a:gd name="connsiteX100" fmla="*/ 176580 w 1667319"/>
                <a:gd name="connsiteY100" fmla="*/ 1089721 h 2121881"/>
                <a:gd name="connsiteX101" fmla="*/ 241826 w 1667319"/>
                <a:gd name="connsiteY101" fmla="*/ 1065432 h 2121881"/>
                <a:gd name="connsiteX102" fmla="*/ 258971 w 1667319"/>
                <a:gd name="connsiteY102" fmla="*/ 1058765 h 2121881"/>
                <a:gd name="connsiteX103" fmla="*/ 264210 w 1667319"/>
                <a:gd name="connsiteY103" fmla="*/ 1050192 h 2121881"/>
                <a:gd name="connsiteX104" fmla="*/ 94189 w 1667319"/>
                <a:gd name="connsiteY104" fmla="*/ 1078767 h 2121881"/>
                <a:gd name="connsiteX105" fmla="*/ 56089 w 1667319"/>
                <a:gd name="connsiteY105" fmla="*/ 1046382 h 2121881"/>
                <a:gd name="connsiteX106" fmla="*/ 64661 w 1667319"/>
                <a:gd name="connsiteY106" fmla="*/ 985899 h 2121881"/>
                <a:gd name="connsiteX107" fmla="*/ 160864 w 1667319"/>
                <a:gd name="connsiteY107" fmla="*/ 977802 h 2121881"/>
                <a:gd name="connsiteX108" fmla="*/ 256590 w 1667319"/>
                <a:gd name="connsiteY108" fmla="*/ 973040 h 2121881"/>
                <a:gd name="connsiteX109" fmla="*/ 242303 w 1667319"/>
                <a:gd name="connsiteY109" fmla="*/ 957800 h 2121881"/>
                <a:gd name="connsiteX110" fmla="*/ 58470 w 1667319"/>
                <a:gd name="connsiteY110" fmla="*/ 957324 h 2121881"/>
                <a:gd name="connsiteX111" fmla="*/ 53707 w 1667319"/>
                <a:gd name="connsiteY111" fmla="*/ 948275 h 2121881"/>
                <a:gd name="connsiteX112" fmla="*/ 73710 w 1667319"/>
                <a:gd name="connsiteY112" fmla="*/ 850644 h 2121881"/>
                <a:gd name="connsiteX113" fmla="*/ 118477 w 1667319"/>
                <a:gd name="connsiteY113" fmla="*/ 802066 h 2121881"/>
                <a:gd name="connsiteX114" fmla="*/ 301358 w 1667319"/>
                <a:gd name="connsiteY114" fmla="*/ 800637 h 2121881"/>
                <a:gd name="connsiteX115" fmla="*/ 338029 w 1667319"/>
                <a:gd name="connsiteY115" fmla="*/ 831117 h 2121881"/>
                <a:gd name="connsiteX116" fmla="*/ 351364 w 1667319"/>
                <a:gd name="connsiteY116" fmla="*/ 998281 h 2121881"/>
                <a:gd name="connsiteX117" fmla="*/ 380891 w 1667319"/>
                <a:gd name="connsiteY117" fmla="*/ 1122582 h 2121881"/>
                <a:gd name="connsiteX118" fmla="*/ 602348 w 1667319"/>
                <a:gd name="connsiteY118" fmla="*/ 816830 h 2121881"/>
                <a:gd name="connsiteX119" fmla="*/ 451376 w 1667319"/>
                <a:gd name="connsiteY119" fmla="*/ 816830 h 2121881"/>
                <a:gd name="connsiteX120" fmla="*/ 400894 w 1667319"/>
                <a:gd name="connsiteY120" fmla="*/ 800637 h 2121881"/>
                <a:gd name="connsiteX121" fmla="*/ 334695 w 1667319"/>
                <a:gd name="connsiteY121" fmla="*/ 760156 h 2121881"/>
                <a:gd name="connsiteX122" fmla="*/ 208013 w 1667319"/>
                <a:gd name="connsiteY122" fmla="*/ 759680 h 2121881"/>
                <a:gd name="connsiteX123" fmla="*/ 160388 w 1667319"/>
                <a:gd name="connsiteY123" fmla="*/ 757299 h 2121881"/>
                <a:gd name="connsiteX124" fmla="*/ 160388 w 1667319"/>
                <a:gd name="connsiteY124" fmla="*/ 743487 h 2121881"/>
                <a:gd name="connsiteX125" fmla="*/ 169436 w 1667319"/>
                <a:gd name="connsiteY125" fmla="*/ 732057 h 2121881"/>
                <a:gd name="connsiteX126" fmla="*/ 216109 w 1667319"/>
                <a:gd name="connsiteY126" fmla="*/ 595850 h 2121881"/>
                <a:gd name="connsiteX127" fmla="*/ 318026 w 1667319"/>
                <a:gd name="connsiteY127" fmla="*/ 282477 h 2121881"/>
                <a:gd name="connsiteX128" fmla="*/ 386130 w 1667319"/>
                <a:gd name="connsiteY128" fmla="*/ 282477 h 2121881"/>
                <a:gd name="connsiteX129" fmla="*/ 435660 w 1667319"/>
                <a:gd name="connsiteY129" fmla="*/ 361535 h 2121881"/>
                <a:gd name="connsiteX130" fmla="*/ 472808 w 1667319"/>
                <a:gd name="connsiteY130" fmla="*/ 458214 h 2121881"/>
                <a:gd name="connsiteX131" fmla="*/ 556151 w 1667319"/>
                <a:gd name="connsiteY131" fmla="*/ 553464 h 2121881"/>
                <a:gd name="connsiteX132" fmla="*/ 593775 w 1667319"/>
                <a:gd name="connsiteY132" fmla="*/ 663001 h 2121881"/>
                <a:gd name="connsiteX133" fmla="*/ 607586 w 1667319"/>
                <a:gd name="connsiteY133" fmla="*/ 759204 h 2121881"/>
                <a:gd name="connsiteX134" fmla="*/ 602348 w 1667319"/>
                <a:gd name="connsiteY134" fmla="*/ 816830 h 2121881"/>
                <a:gd name="connsiteX0" fmla="*/ 1589614 w 1667319"/>
                <a:gd name="connsiteY0" fmla="*/ 380585 h 2121881"/>
                <a:gd name="connsiteX1" fmla="*/ 1561039 w 1667319"/>
                <a:gd name="connsiteY1" fmla="*/ 236757 h 2121881"/>
                <a:gd name="connsiteX2" fmla="*/ 1552467 w 1667319"/>
                <a:gd name="connsiteY2" fmla="*/ 217707 h 2121881"/>
                <a:gd name="connsiteX3" fmla="*/ 1373873 w 1667319"/>
                <a:gd name="connsiteY3" fmla="*/ 171511 h 2121881"/>
                <a:gd name="connsiteX4" fmla="*/ 1366253 w 1667319"/>
                <a:gd name="connsiteY4" fmla="*/ 169130 h 2121881"/>
                <a:gd name="connsiteX5" fmla="*/ 1362919 w 1667319"/>
                <a:gd name="connsiteY5" fmla="*/ 165796 h 2121881"/>
                <a:gd name="connsiteX6" fmla="*/ 1295768 w 1667319"/>
                <a:gd name="connsiteY6" fmla="*/ 131982 h 2121881"/>
                <a:gd name="connsiteX7" fmla="*/ 1219091 w 1667319"/>
                <a:gd name="connsiteY7" fmla="*/ 157700 h 2121881"/>
                <a:gd name="connsiteX8" fmla="*/ 1139082 w 1667319"/>
                <a:gd name="connsiteY8" fmla="*/ 97216 h 2121881"/>
                <a:gd name="connsiteX9" fmla="*/ 994301 w 1667319"/>
                <a:gd name="connsiteY9" fmla="*/ 30541 h 2121881"/>
                <a:gd name="connsiteX10" fmla="*/ 837139 w 1667319"/>
                <a:gd name="connsiteY10" fmla="*/ 2442 h 2121881"/>
                <a:gd name="connsiteX11" fmla="*/ 733793 w 1667319"/>
                <a:gd name="connsiteY11" fmla="*/ 1013 h 2121881"/>
                <a:gd name="connsiteX12" fmla="*/ 617111 w 1667319"/>
                <a:gd name="connsiteY12" fmla="*/ 14825 h 2121881"/>
                <a:gd name="connsiteX13" fmla="*/ 518051 w 1667319"/>
                <a:gd name="connsiteY13" fmla="*/ 47686 h 2121881"/>
                <a:gd name="connsiteX14" fmla="*/ 400894 w 1667319"/>
                <a:gd name="connsiteY14" fmla="*/ 89120 h 2121881"/>
                <a:gd name="connsiteX15" fmla="*/ 262781 w 1667319"/>
                <a:gd name="connsiteY15" fmla="*/ 206277 h 2121881"/>
                <a:gd name="connsiteX16" fmla="*/ 253733 w 1667319"/>
                <a:gd name="connsiteY16" fmla="*/ 247711 h 2121881"/>
                <a:gd name="connsiteX17" fmla="*/ 232301 w 1667319"/>
                <a:gd name="connsiteY17" fmla="*/ 278191 h 2121881"/>
                <a:gd name="connsiteX18" fmla="*/ 154196 w 1667319"/>
                <a:gd name="connsiteY18" fmla="*/ 439164 h 2121881"/>
                <a:gd name="connsiteX19" fmla="*/ 144195 w 1667319"/>
                <a:gd name="connsiteY19" fmla="*/ 605851 h 2121881"/>
                <a:gd name="connsiteX20" fmla="*/ 98951 w 1667319"/>
                <a:gd name="connsiteY20" fmla="*/ 714912 h 2121881"/>
                <a:gd name="connsiteX21" fmla="*/ 26085 w 1667319"/>
                <a:gd name="connsiteY21" fmla="*/ 828736 h 2121881"/>
                <a:gd name="connsiteX22" fmla="*/ 1320 w 1667319"/>
                <a:gd name="connsiteY22" fmla="*/ 959705 h 2121881"/>
                <a:gd name="connsiteX23" fmla="*/ 31800 w 1667319"/>
                <a:gd name="connsiteY23" fmla="*/ 1140204 h 2121881"/>
                <a:gd name="connsiteX24" fmla="*/ 117049 w 1667319"/>
                <a:gd name="connsiteY24" fmla="*/ 1303081 h 2121881"/>
                <a:gd name="connsiteX25" fmla="*/ 192773 w 1667319"/>
                <a:gd name="connsiteY25" fmla="*/ 1374043 h 2121881"/>
                <a:gd name="connsiteX26" fmla="*/ 507574 w 1667319"/>
                <a:gd name="connsiteY26" fmla="*/ 1359755 h 2121881"/>
                <a:gd name="connsiteX27" fmla="*/ 632351 w 1667319"/>
                <a:gd name="connsiteY27" fmla="*/ 1416905 h 2121881"/>
                <a:gd name="connsiteX28" fmla="*/ 682834 w 1667319"/>
                <a:gd name="connsiteY28" fmla="*/ 1519299 h 2121881"/>
                <a:gd name="connsiteX29" fmla="*/ 689978 w 1667319"/>
                <a:gd name="connsiteY29" fmla="*/ 1637885 h 2121881"/>
                <a:gd name="connsiteX30" fmla="*/ 660450 w 1667319"/>
                <a:gd name="connsiteY30" fmla="*/ 1786475 h 2121881"/>
                <a:gd name="connsiteX31" fmla="*/ 584250 w 1667319"/>
                <a:gd name="connsiteY31" fmla="*/ 1988405 h 2121881"/>
                <a:gd name="connsiteX32" fmla="*/ 564248 w 1667319"/>
                <a:gd name="connsiteY32" fmla="*/ 2060319 h 2121881"/>
                <a:gd name="connsiteX33" fmla="*/ 612825 w 1667319"/>
                <a:gd name="connsiteY33" fmla="*/ 2113183 h 2121881"/>
                <a:gd name="connsiteX34" fmla="*/ 645686 w 1667319"/>
                <a:gd name="connsiteY34" fmla="*/ 2042698 h 2121881"/>
                <a:gd name="connsiteX35" fmla="*/ 718076 w 1667319"/>
                <a:gd name="connsiteY35" fmla="*/ 1856960 h 2121881"/>
                <a:gd name="connsiteX36" fmla="*/ 729506 w 1667319"/>
                <a:gd name="connsiteY36" fmla="*/ 1826004 h 2121881"/>
                <a:gd name="connsiteX37" fmla="*/ 752366 w 1667319"/>
                <a:gd name="connsiteY37" fmla="*/ 1728849 h 2121881"/>
                <a:gd name="connsiteX38" fmla="*/ 767130 w 1667319"/>
                <a:gd name="connsiteY38" fmla="*/ 1650744 h 2121881"/>
                <a:gd name="connsiteX39" fmla="*/ 749033 w 1667319"/>
                <a:gd name="connsiteY39" fmla="*/ 1481675 h 2121881"/>
                <a:gd name="connsiteX40" fmla="*/ 642829 w 1667319"/>
                <a:gd name="connsiteY40" fmla="*/ 1327370 h 2121881"/>
                <a:gd name="connsiteX41" fmla="*/ 515194 w 1667319"/>
                <a:gd name="connsiteY41" fmla="*/ 1293080 h 2121881"/>
                <a:gd name="connsiteX42" fmla="*/ 398989 w 1667319"/>
                <a:gd name="connsiteY42" fmla="*/ 1307844 h 2121881"/>
                <a:gd name="connsiteX43" fmla="*/ 273259 w 1667319"/>
                <a:gd name="connsiteY43" fmla="*/ 1322131 h 2121881"/>
                <a:gd name="connsiteX44" fmla="*/ 342315 w 1667319"/>
                <a:gd name="connsiteY44" fmla="*/ 1273077 h 2121881"/>
                <a:gd name="connsiteX45" fmla="*/ 423278 w 1667319"/>
                <a:gd name="connsiteY45" fmla="*/ 1214975 h 2121881"/>
                <a:gd name="connsiteX46" fmla="*/ 460901 w 1667319"/>
                <a:gd name="connsiteY46" fmla="*/ 1182114 h 2121881"/>
                <a:gd name="connsiteX47" fmla="*/ 490429 w 1667319"/>
                <a:gd name="connsiteY47" fmla="*/ 1148776 h 2121881"/>
                <a:gd name="connsiteX48" fmla="*/ 628065 w 1667319"/>
                <a:gd name="connsiteY48" fmla="*/ 1102580 h 2121881"/>
                <a:gd name="connsiteX49" fmla="*/ 695693 w 1667319"/>
                <a:gd name="connsiteY49" fmla="*/ 1081625 h 2121881"/>
                <a:gd name="connsiteX50" fmla="*/ 767130 w 1667319"/>
                <a:gd name="connsiteY50" fmla="*/ 1059241 h 2121881"/>
                <a:gd name="connsiteX51" fmla="*/ 771416 w 1667319"/>
                <a:gd name="connsiteY51" fmla="*/ 1034952 h 2121881"/>
                <a:gd name="connsiteX52" fmla="*/ 735221 w 1667319"/>
                <a:gd name="connsiteY52" fmla="*/ 1040191 h 2121881"/>
                <a:gd name="connsiteX53" fmla="*/ 627113 w 1667319"/>
                <a:gd name="connsiteY53" fmla="*/ 1067338 h 2121881"/>
                <a:gd name="connsiteX54" fmla="*/ 505669 w 1667319"/>
                <a:gd name="connsiteY54" fmla="*/ 1086864 h 2121881"/>
                <a:gd name="connsiteX55" fmla="*/ 483761 w 1667319"/>
                <a:gd name="connsiteY55" fmla="*/ 1081625 h 2121881"/>
                <a:gd name="connsiteX56" fmla="*/ 419468 w 1667319"/>
                <a:gd name="connsiteY56" fmla="*/ 1070195 h 2121881"/>
                <a:gd name="connsiteX57" fmla="*/ 394226 w 1667319"/>
                <a:gd name="connsiteY57" fmla="*/ 1004472 h 2121881"/>
                <a:gd name="connsiteX58" fmla="*/ 385178 w 1667319"/>
                <a:gd name="connsiteY58" fmla="*/ 904936 h 2121881"/>
                <a:gd name="connsiteX59" fmla="*/ 385654 w 1667319"/>
                <a:gd name="connsiteY59" fmla="*/ 863026 h 2121881"/>
                <a:gd name="connsiteX60" fmla="*/ 425183 w 1667319"/>
                <a:gd name="connsiteY60" fmla="*/ 853977 h 2121881"/>
                <a:gd name="connsiteX61" fmla="*/ 511384 w 1667319"/>
                <a:gd name="connsiteY61" fmla="*/ 850644 h 2121881"/>
                <a:gd name="connsiteX62" fmla="*/ 588536 w 1667319"/>
                <a:gd name="connsiteY62" fmla="*/ 853025 h 2121881"/>
                <a:gd name="connsiteX63" fmla="*/ 661403 w 1667319"/>
                <a:gd name="connsiteY63" fmla="*/ 855882 h 2121881"/>
                <a:gd name="connsiteX64" fmla="*/ 780941 w 1667319"/>
                <a:gd name="connsiteY64" fmla="*/ 835880 h 2121881"/>
                <a:gd name="connsiteX65" fmla="*/ 703789 w 1667319"/>
                <a:gd name="connsiteY65" fmla="*/ 825402 h 2121881"/>
                <a:gd name="connsiteX66" fmla="*/ 700455 w 1667319"/>
                <a:gd name="connsiteY66" fmla="*/ 803971 h 2121881"/>
                <a:gd name="connsiteX67" fmla="*/ 841901 w 1667319"/>
                <a:gd name="connsiteY67" fmla="*/ 636807 h 2121881"/>
                <a:gd name="connsiteX68" fmla="*/ 976680 w 1667319"/>
                <a:gd name="connsiteY68" fmla="*/ 633950 h 2121881"/>
                <a:gd name="connsiteX69" fmla="*/ 1040498 w 1667319"/>
                <a:gd name="connsiteY69" fmla="*/ 843024 h 2121881"/>
                <a:gd name="connsiteX70" fmla="*/ 1012399 w 1667319"/>
                <a:gd name="connsiteY70" fmla="*/ 951609 h 2121881"/>
                <a:gd name="connsiteX71" fmla="*/ 1032878 w 1667319"/>
                <a:gd name="connsiteY71" fmla="*/ 1064480 h 2121881"/>
                <a:gd name="connsiteX72" fmla="*/ 1133843 w 1667319"/>
                <a:gd name="connsiteY72" fmla="*/ 1199735 h 2121881"/>
                <a:gd name="connsiteX73" fmla="*/ 1172419 w 1667319"/>
                <a:gd name="connsiteY73" fmla="*/ 1281650 h 2121881"/>
                <a:gd name="connsiteX74" fmla="*/ 1232903 w 1667319"/>
                <a:gd name="connsiteY74" fmla="*/ 1395950 h 2121881"/>
                <a:gd name="connsiteX75" fmla="*/ 1416790 w 1667319"/>
                <a:gd name="connsiteY75" fmla="*/ 1575656 h 2121881"/>
                <a:gd name="connsiteX76" fmla="*/ 1660273 w 1667319"/>
                <a:gd name="connsiteY76" fmla="*/ 1765812 h 2121881"/>
                <a:gd name="connsiteX77" fmla="*/ 1662572 w 1667319"/>
                <a:gd name="connsiteY77" fmla="*/ 1702581 h 2121881"/>
                <a:gd name="connsiteX78" fmla="*/ 1283862 w 1667319"/>
                <a:gd name="connsiteY78" fmla="*/ 1356898 h 2121881"/>
                <a:gd name="connsiteX79" fmla="*/ 1232903 w 1667319"/>
                <a:gd name="connsiteY79" fmla="*/ 1190686 h 2121881"/>
                <a:gd name="connsiteX80" fmla="*/ 1268621 w 1667319"/>
                <a:gd name="connsiteY80" fmla="*/ 1092579 h 2121881"/>
                <a:gd name="connsiteX81" fmla="*/ 1340535 w 1667319"/>
                <a:gd name="connsiteY81" fmla="*/ 1019236 h 2121881"/>
                <a:gd name="connsiteX82" fmla="*/ 1407687 w 1667319"/>
                <a:gd name="connsiteY82" fmla="*/ 829212 h 2121881"/>
                <a:gd name="connsiteX83" fmla="*/ 1407687 w 1667319"/>
                <a:gd name="connsiteY83" fmla="*/ 724914 h 2121881"/>
                <a:gd name="connsiteX84" fmla="*/ 1461979 w 1667319"/>
                <a:gd name="connsiteY84" fmla="*/ 696339 h 2121881"/>
                <a:gd name="connsiteX85" fmla="*/ 1566278 w 1667319"/>
                <a:gd name="connsiteY85" fmla="*/ 611090 h 2121881"/>
                <a:gd name="connsiteX86" fmla="*/ 1584852 w 1667319"/>
                <a:gd name="connsiteY86" fmla="*/ 557274 h 2121881"/>
                <a:gd name="connsiteX87" fmla="*/ 1580089 w 1667319"/>
                <a:gd name="connsiteY87" fmla="*/ 465834 h 2121881"/>
                <a:gd name="connsiteX88" fmla="*/ 1589614 w 1667319"/>
                <a:gd name="connsiteY88" fmla="*/ 380585 h 2121881"/>
                <a:gd name="connsiteX89" fmla="*/ 380891 w 1667319"/>
                <a:gd name="connsiteY89" fmla="*/ 1122582 h 2121881"/>
                <a:gd name="connsiteX90" fmla="*/ 428993 w 1667319"/>
                <a:gd name="connsiteY90" fmla="*/ 1119725 h 2121881"/>
                <a:gd name="connsiteX91" fmla="*/ 434231 w 1667319"/>
                <a:gd name="connsiteY91" fmla="*/ 1128774 h 2121881"/>
                <a:gd name="connsiteX92" fmla="*/ 344220 w 1667319"/>
                <a:gd name="connsiteY92" fmla="*/ 1204497 h 2121881"/>
                <a:gd name="connsiteX93" fmla="*/ 275164 w 1667319"/>
                <a:gd name="connsiteY93" fmla="*/ 1250218 h 2121881"/>
                <a:gd name="connsiteX94" fmla="*/ 208965 w 1667319"/>
                <a:gd name="connsiteY94" fmla="*/ 1293080 h 2121881"/>
                <a:gd name="connsiteX95" fmla="*/ 164674 w 1667319"/>
                <a:gd name="connsiteY95" fmla="*/ 1293556 h 2121881"/>
                <a:gd name="connsiteX96" fmla="*/ 148005 w 1667319"/>
                <a:gd name="connsiteY96" fmla="*/ 1269744 h 2121881"/>
                <a:gd name="connsiteX97" fmla="*/ 77996 w 1667319"/>
                <a:gd name="connsiteY97" fmla="*/ 1137822 h 2121881"/>
                <a:gd name="connsiteX98" fmla="*/ 83711 w 1667319"/>
                <a:gd name="connsiteY98" fmla="*/ 1123059 h 2121881"/>
                <a:gd name="connsiteX99" fmla="*/ 159435 w 1667319"/>
                <a:gd name="connsiteY99" fmla="*/ 1095436 h 2121881"/>
                <a:gd name="connsiteX100" fmla="*/ 176580 w 1667319"/>
                <a:gd name="connsiteY100" fmla="*/ 1089721 h 2121881"/>
                <a:gd name="connsiteX101" fmla="*/ 241826 w 1667319"/>
                <a:gd name="connsiteY101" fmla="*/ 1065432 h 2121881"/>
                <a:gd name="connsiteX102" fmla="*/ 258971 w 1667319"/>
                <a:gd name="connsiteY102" fmla="*/ 1058765 h 2121881"/>
                <a:gd name="connsiteX103" fmla="*/ 264210 w 1667319"/>
                <a:gd name="connsiteY103" fmla="*/ 1050192 h 2121881"/>
                <a:gd name="connsiteX104" fmla="*/ 94189 w 1667319"/>
                <a:gd name="connsiteY104" fmla="*/ 1078767 h 2121881"/>
                <a:gd name="connsiteX105" fmla="*/ 56089 w 1667319"/>
                <a:gd name="connsiteY105" fmla="*/ 1046382 h 2121881"/>
                <a:gd name="connsiteX106" fmla="*/ 64661 w 1667319"/>
                <a:gd name="connsiteY106" fmla="*/ 985899 h 2121881"/>
                <a:gd name="connsiteX107" fmla="*/ 160864 w 1667319"/>
                <a:gd name="connsiteY107" fmla="*/ 977802 h 2121881"/>
                <a:gd name="connsiteX108" fmla="*/ 256590 w 1667319"/>
                <a:gd name="connsiteY108" fmla="*/ 973040 h 2121881"/>
                <a:gd name="connsiteX109" fmla="*/ 242303 w 1667319"/>
                <a:gd name="connsiteY109" fmla="*/ 957800 h 2121881"/>
                <a:gd name="connsiteX110" fmla="*/ 58470 w 1667319"/>
                <a:gd name="connsiteY110" fmla="*/ 957324 h 2121881"/>
                <a:gd name="connsiteX111" fmla="*/ 53707 w 1667319"/>
                <a:gd name="connsiteY111" fmla="*/ 948275 h 2121881"/>
                <a:gd name="connsiteX112" fmla="*/ 73710 w 1667319"/>
                <a:gd name="connsiteY112" fmla="*/ 850644 h 2121881"/>
                <a:gd name="connsiteX113" fmla="*/ 118477 w 1667319"/>
                <a:gd name="connsiteY113" fmla="*/ 802066 h 2121881"/>
                <a:gd name="connsiteX114" fmla="*/ 301358 w 1667319"/>
                <a:gd name="connsiteY114" fmla="*/ 800637 h 2121881"/>
                <a:gd name="connsiteX115" fmla="*/ 338029 w 1667319"/>
                <a:gd name="connsiteY115" fmla="*/ 831117 h 2121881"/>
                <a:gd name="connsiteX116" fmla="*/ 351364 w 1667319"/>
                <a:gd name="connsiteY116" fmla="*/ 998281 h 2121881"/>
                <a:gd name="connsiteX117" fmla="*/ 380891 w 1667319"/>
                <a:gd name="connsiteY117" fmla="*/ 1122582 h 2121881"/>
                <a:gd name="connsiteX118" fmla="*/ 602348 w 1667319"/>
                <a:gd name="connsiteY118" fmla="*/ 816830 h 2121881"/>
                <a:gd name="connsiteX119" fmla="*/ 451376 w 1667319"/>
                <a:gd name="connsiteY119" fmla="*/ 816830 h 2121881"/>
                <a:gd name="connsiteX120" fmla="*/ 400894 w 1667319"/>
                <a:gd name="connsiteY120" fmla="*/ 800637 h 2121881"/>
                <a:gd name="connsiteX121" fmla="*/ 334695 w 1667319"/>
                <a:gd name="connsiteY121" fmla="*/ 760156 h 2121881"/>
                <a:gd name="connsiteX122" fmla="*/ 208013 w 1667319"/>
                <a:gd name="connsiteY122" fmla="*/ 759680 h 2121881"/>
                <a:gd name="connsiteX123" fmla="*/ 160388 w 1667319"/>
                <a:gd name="connsiteY123" fmla="*/ 757299 h 2121881"/>
                <a:gd name="connsiteX124" fmla="*/ 160388 w 1667319"/>
                <a:gd name="connsiteY124" fmla="*/ 743487 h 2121881"/>
                <a:gd name="connsiteX125" fmla="*/ 169436 w 1667319"/>
                <a:gd name="connsiteY125" fmla="*/ 732057 h 2121881"/>
                <a:gd name="connsiteX126" fmla="*/ 216109 w 1667319"/>
                <a:gd name="connsiteY126" fmla="*/ 595850 h 2121881"/>
                <a:gd name="connsiteX127" fmla="*/ 318026 w 1667319"/>
                <a:gd name="connsiteY127" fmla="*/ 282477 h 2121881"/>
                <a:gd name="connsiteX128" fmla="*/ 386130 w 1667319"/>
                <a:gd name="connsiteY128" fmla="*/ 282477 h 2121881"/>
                <a:gd name="connsiteX129" fmla="*/ 435660 w 1667319"/>
                <a:gd name="connsiteY129" fmla="*/ 361535 h 2121881"/>
                <a:gd name="connsiteX130" fmla="*/ 472808 w 1667319"/>
                <a:gd name="connsiteY130" fmla="*/ 458214 h 2121881"/>
                <a:gd name="connsiteX131" fmla="*/ 556151 w 1667319"/>
                <a:gd name="connsiteY131" fmla="*/ 553464 h 2121881"/>
                <a:gd name="connsiteX132" fmla="*/ 593775 w 1667319"/>
                <a:gd name="connsiteY132" fmla="*/ 663001 h 2121881"/>
                <a:gd name="connsiteX133" fmla="*/ 607586 w 1667319"/>
                <a:gd name="connsiteY133" fmla="*/ 759204 h 2121881"/>
                <a:gd name="connsiteX134" fmla="*/ 602348 w 1667319"/>
                <a:gd name="connsiteY134" fmla="*/ 816830 h 2121881"/>
                <a:gd name="connsiteX0" fmla="*/ 1589614 w 1667319"/>
                <a:gd name="connsiteY0" fmla="*/ 380585 h 2067857"/>
                <a:gd name="connsiteX1" fmla="*/ 1561039 w 1667319"/>
                <a:gd name="connsiteY1" fmla="*/ 236757 h 2067857"/>
                <a:gd name="connsiteX2" fmla="*/ 1552467 w 1667319"/>
                <a:gd name="connsiteY2" fmla="*/ 217707 h 2067857"/>
                <a:gd name="connsiteX3" fmla="*/ 1373873 w 1667319"/>
                <a:gd name="connsiteY3" fmla="*/ 171511 h 2067857"/>
                <a:gd name="connsiteX4" fmla="*/ 1366253 w 1667319"/>
                <a:gd name="connsiteY4" fmla="*/ 169130 h 2067857"/>
                <a:gd name="connsiteX5" fmla="*/ 1362919 w 1667319"/>
                <a:gd name="connsiteY5" fmla="*/ 165796 h 2067857"/>
                <a:gd name="connsiteX6" fmla="*/ 1295768 w 1667319"/>
                <a:gd name="connsiteY6" fmla="*/ 131982 h 2067857"/>
                <a:gd name="connsiteX7" fmla="*/ 1219091 w 1667319"/>
                <a:gd name="connsiteY7" fmla="*/ 157700 h 2067857"/>
                <a:gd name="connsiteX8" fmla="*/ 1139082 w 1667319"/>
                <a:gd name="connsiteY8" fmla="*/ 97216 h 2067857"/>
                <a:gd name="connsiteX9" fmla="*/ 994301 w 1667319"/>
                <a:gd name="connsiteY9" fmla="*/ 30541 h 2067857"/>
                <a:gd name="connsiteX10" fmla="*/ 837139 w 1667319"/>
                <a:gd name="connsiteY10" fmla="*/ 2442 h 2067857"/>
                <a:gd name="connsiteX11" fmla="*/ 733793 w 1667319"/>
                <a:gd name="connsiteY11" fmla="*/ 1013 h 2067857"/>
                <a:gd name="connsiteX12" fmla="*/ 617111 w 1667319"/>
                <a:gd name="connsiteY12" fmla="*/ 14825 h 2067857"/>
                <a:gd name="connsiteX13" fmla="*/ 518051 w 1667319"/>
                <a:gd name="connsiteY13" fmla="*/ 47686 h 2067857"/>
                <a:gd name="connsiteX14" fmla="*/ 400894 w 1667319"/>
                <a:gd name="connsiteY14" fmla="*/ 89120 h 2067857"/>
                <a:gd name="connsiteX15" fmla="*/ 262781 w 1667319"/>
                <a:gd name="connsiteY15" fmla="*/ 206277 h 2067857"/>
                <a:gd name="connsiteX16" fmla="*/ 253733 w 1667319"/>
                <a:gd name="connsiteY16" fmla="*/ 247711 h 2067857"/>
                <a:gd name="connsiteX17" fmla="*/ 232301 w 1667319"/>
                <a:gd name="connsiteY17" fmla="*/ 278191 h 2067857"/>
                <a:gd name="connsiteX18" fmla="*/ 154196 w 1667319"/>
                <a:gd name="connsiteY18" fmla="*/ 439164 h 2067857"/>
                <a:gd name="connsiteX19" fmla="*/ 144195 w 1667319"/>
                <a:gd name="connsiteY19" fmla="*/ 605851 h 2067857"/>
                <a:gd name="connsiteX20" fmla="*/ 98951 w 1667319"/>
                <a:gd name="connsiteY20" fmla="*/ 714912 h 2067857"/>
                <a:gd name="connsiteX21" fmla="*/ 26085 w 1667319"/>
                <a:gd name="connsiteY21" fmla="*/ 828736 h 2067857"/>
                <a:gd name="connsiteX22" fmla="*/ 1320 w 1667319"/>
                <a:gd name="connsiteY22" fmla="*/ 959705 h 2067857"/>
                <a:gd name="connsiteX23" fmla="*/ 31800 w 1667319"/>
                <a:gd name="connsiteY23" fmla="*/ 1140204 h 2067857"/>
                <a:gd name="connsiteX24" fmla="*/ 117049 w 1667319"/>
                <a:gd name="connsiteY24" fmla="*/ 1303081 h 2067857"/>
                <a:gd name="connsiteX25" fmla="*/ 192773 w 1667319"/>
                <a:gd name="connsiteY25" fmla="*/ 1374043 h 2067857"/>
                <a:gd name="connsiteX26" fmla="*/ 507574 w 1667319"/>
                <a:gd name="connsiteY26" fmla="*/ 1359755 h 2067857"/>
                <a:gd name="connsiteX27" fmla="*/ 632351 w 1667319"/>
                <a:gd name="connsiteY27" fmla="*/ 1416905 h 2067857"/>
                <a:gd name="connsiteX28" fmla="*/ 682834 w 1667319"/>
                <a:gd name="connsiteY28" fmla="*/ 1519299 h 2067857"/>
                <a:gd name="connsiteX29" fmla="*/ 689978 w 1667319"/>
                <a:gd name="connsiteY29" fmla="*/ 1637885 h 2067857"/>
                <a:gd name="connsiteX30" fmla="*/ 660450 w 1667319"/>
                <a:gd name="connsiteY30" fmla="*/ 1786475 h 2067857"/>
                <a:gd name="connsiteX31" fmla="*/ 584250 w 1667319"/>
                <a:gd name="connsiteY31" fmla="*/ 1988405 h 2067857"/>
                <a:gd name="connsiteX32" fmla="*/ 564248 w 1667319"/>
                <a:gd name="connsiteY32" fmla="*/ 2060319 h 2067857"/>
                <a:gd name="connsiteX33" fmla="*/ 645686 w 1667319"/>
                <a:gd name="connsiteY33" fmla="*/ 2042698 h 2067857"/>
                <a:gd name="connsiteX34" fmla="*/ 718076 w 1667319"/>
                <a:gd name="connsiteY34" fmla="*/ 1856960 h 2067857"/>
                <a:gd name="connsiteX35" fmla="*/ 729506 w 1667319"/>
                <a:gd name="connsiteY35" fmla="*/ 1826004 h 2067857"/>
                <a:gd name="connsiteX36" fmla="*/ 752366 w 1667319"/>
                <a:gd name="connsiteY36" fmla="*/ 1728849 h 2067857"/>
                <a:gd name="connsiteX37" fmla="*/ 767130 w 1667319"/>
                <a:gd name="connsiteY37" fmla="*/ 1650744 h 2067857"/>
                <a:gd name="connsiteX38" fmla="*/ 749033 w 1667319"/>
                <a:gd name="connsiteY38" fmla="*/ 1481675 h 2067857"/>
                <a:gd name="connsiteX39" fmla="*/ 642829 w 1667319"/>
                <a:gd name="connsiteY39" fmla="*/ 1327370 h 2067857"/>
                <a:gd name="connsiteX40" fmla="*/ 515194 w 1667319"/>
                <a:gd name="connsiteY40" fmla="*/ 1293080 h 2067857"/>
                <a:gd name="connsiteX41" fmla="*/ 398989 w 1667319"/>
                <a:gd name="connsiteY41" fmla="*/ 1307844 h 2067857"/>
                <a:gd name="connsiteX42" fmla="*/ 273259 w 1667319"/>
                <a:gd name="connsiteY42" fmla="*/ 1322131 h 2067857"/>
                <a:gd name="connsiteX43" fmla="*/ 342315 w 1667319"/>
                <a:gd name="connsiteY43" fmla="*/ 1273077 h 2067857"/>
                <a:gd name="connsiteX44" fmla="*/ 423278 w 1667319"/>
                <a:gd name="connsiteY44" fmla="*/ 1214975 h 2067857"/>
                <a:gd name="connsiteX45" fmla="*/ 460901 w 1667319"/>
                <a:gd name="connsiteY45" fmla="*/ 1182114 h 2067857"/>
                <a:gd name="connsiteX46" fmla="*/ 490429 w 1667319"/>
                <a:gd name="connsiteY46" fmla="*/ 1148776 h 2067857"/>
                <a:gd name="connsiteX47" fmla="*/ 628065 w 1667319"/>
                <a:gd name="connsiteY47" fmla="*/ 1102580 h 2067857"/>
                <a:gd name="connsiteX48" fmla="*/ 695693 w 1667319"/>
                <a:gd name="connsiteY48" fmla="*/ 1081625 h 2067857"/>
                <a:gd name="connsiteX49" fmla="*/ 767130 w 1667319"/>
                <a:gd name="connsiteY49" fmla="*/ 1059241 h 2067857"/>
                <a:gd name="connsiteX50" fmla="*/ 771416 w 1667319"/>
                <a:gd name="connsiteY50" fmla="*/ 1034952 h 2067857"/>
                <a:gd name="connsiteX51" fmla="*/ 735221 w 1667319"/>
                <a:gd name="connsiteY51" fmla="*/ 1040191 h 2067857"/>
                <a:gd name="connsiteX52" fmla="*/ 627113 w 1667319"/>
                <a:gd name="connsiteY52" fmla="*/ 1067338 h 2067857"/>
                <a:gd name="connsiteX53" fmla="*/ 505669 w 1667319"/>
                <a:gd name="connsiteY53" fmla="*/ 1086864 h 2067857"/>
                <a:gd name="connsiteX54" fmla="*/ 483761 w 1667319"/>
                <a:gd name="connsiteY54" fmla="*/ 1081625 h 2067857"/>
                <a:gd name="connsiteX55" fmla="*/ 419468 w 1667319"/>
                <a:gd name="connsiteY55" fmla="*/ 1070195 h 2067857"/>
                <a:gd name="connsiteX56" fmla="*/ 394226 w 1667319"/>
                <a:gd name="connsiteY56" fmla="*/ 1004472 h 2067857"/>
                <a:gd name="connsiteX57" fmla="*/ 385178 w 1667319"/>
                <a:gd name="connsiteY57" fmla="*/ 904936 h 2067857"/>
                <a:gd name="connsiteX58" fmla="*/ 385654 w 1667319"/>
                <a:gd name="connsiteY58" fmla="*/ 863026 h 2067857"/>
                <a:gd name="connsiteX59" fmla="*/ 425183 w 1667319"/>
                <a:gd name="connsiteY59" fmla="*/ 853977 h 2067857"/>
                <a:gd name="connsiteX60" fmla="*/ 511384 w 1667319"/>
                <a:gd name="connsiteY60" fmla="*/ 850644 h 2067857"/>
                <a:gd name="connsiteX61" fmla="*/ 588536 w 1667319"/>
                <a:gd name="connsiteY61" fmla="*/ 853025 h 2067857"/>
                <a:gd name="connsiteX62" fmla="*/ 661403 w 1667319"/>
                <a:gd name="connsiteY62" fmla="*/ 855882 h 2067857"/>
                <a:gd name="connsiteX63" fmla="*/ 780941 w 1667319"/>
                <a:gd name="connsiteY63" fmla="*/ 835880 h 2067857"/>
                <a:gd name="connsiteX64" fmla="*/ 703789 w 1667319"/>
                <a:gd name="connsiteY64" fmla="*/ 825402 h 2067857"/>
                <a:gd name="connsiteX65" fmla="*/ 700455 w 1667319"/>
                <a:gd name="connsiteY65" fmla="*/ 803971 h 2067857"/>
                <a:gd name="connsiteX66" fmla="*/ 841901 w 1667319"/>
                <a:gd name="connsiteY66" fmla="*/ 636807 h 2067857"/>
                <a:gd name="connsiteX67" fmla="*/ 976680 w 1667319"/>
                <a:gd name="connsiteY67" fmla="*/ 633950 h 2067857"/>
                <a:gd name="connsiteX68" fmla="*/ 1040498 w 1667319"/>
                <a:gd name="connsiteY68" fmla="*/ 843024 h 2067857"/>
                <a:gd name="connsiteX69" fmla="*/ 1012399 w 1667319"/>
                <a:gd name="connsiteY69" fmla="*/ 951609 h 2067857"/>
                <a:gd name="connsiteX70" fmla="*/ 1032878 w 1667319"/>
                <a:gd name="connsiteY70" fmla="*/ 1064480 h 2067857"/>
                <a:gd name="connsiteX71" fmla="*/ 1133843 w 1667319"/>
                <a:gd name="connsiteY71" fmla="*/ 1199735 h 2067857"/>
                <a:gd name="connsiteX72" fmla="*/ 1172419 w 1667319"/>
                <a:gd name="connsiteY72" fmla="*/ 1281650 h 2067857"/>
                <a:gd name="connsiteX73" fmla="*/ 1232903 w 1667319"/>
                <a:gd name="connsiteY73" fmla="*/ 1395950 h 2067857"/>
                <a:gd name="connsiteX74" fmla="*/ 1416790 w 1667319"/>
                <a:gd name="connsiteY74" fmla="*/ 1575656 h 2067857"/>
                <a:gd name="connsiteX75" fmla="*/ 1660273 w 1667319"/>
                <a:gd name="connsiteY75" fmla="*/ 1765812 h 2067857"/>
                <a:gd name="connsiteX76" fmla="*/ 1662572 w 1667319"/>
                <a:gd name="connsiteY76" fmla="*/ 1702581 h 2067857"/>
                <a:gd name="connsiteX77" fmla="*/ 1283862 w 1667319"/>
                <a:gd name="connsiteY77" fmla="*/ 1356898 h 2067857"/>
                <a:gd name="connsiteX78" fmla="*/ 1232903 w 1667319"/>
                <a:gd name="connsiteY78" fmla="*/ 1190686 h 2067857"/>
                <a:gd name="connsiteX79" fmla="*/ 1268621 w 1667319"/>
                <a:gd name="connsiteY79" fmla="*/ 1092579 h 2067857"/>
                <a:gd name="connsiteX80" fmla="*/ 1340535 w 1667319"/>
                <a:gd name="connsiteY80" fmla="*/ 1019236 h 2067857"/>
                <a:gd name="connsiteX81" fmla="*/ 1407687 w 1667319"/>
                <a:gd name="connsiteY81" fmla="*/ 829212 h 2067857"/>
                <a:gd name="connsiteX82" fmla="*/ 1407687 w 1667319"/>
                <a:gd name="connsiteY82" fmla="*/ 724914 h 2067857"/>
                <a:gd name="connsiteX83" fmla="*/ 1461979 w 1667319"/>
                <a:gd name="connsiteY83" fmla="*/ 696339 h 2067857"/>
                <a:gd name="connsiteX84" fmla="*/ 1566278 w 1667319"/>
                <a:gd name="connsiteY84" fmla="*/ 611090 h 2067857"/>
                <a:gd name="connsiteX85" fmla="*/ 1584852 w 1667319"/>
                <a:gd name="connsiteY85" fmla="*/ 557274 h 2067857"/>
                <a:gd name="connsiteX86" fmla="*/ 1580089 w 1667319"/>
                <a:gd name="connsiteY86" fmla="*/ 465834 h 2067857"/>
                <a:gd name="connsiteX87" fmla="*/ 1589614 w 1667319"/>
                <a:gd name="connsiteY87" fmla="*/ 380585 h 2067857"/>
                <a:gd name="connsiteX88" fmla="*/ 380891 w 1667319"/>
                <a:gd name="connsiteY88" fmla="*/ 1122582 h 2067857"/>
                <a:gd name="connsiteX89" fmla="*/ 428993 w 1667319"/>
                <a:gd name="connsiteY89" fmla="*/ 1119725 h 2067857"/>
                <a:gd name="connsiteX90" fmla="*/ 434231 w 1667319"/>
                <a:gd name="connsiteY90" fmla="*/ 1128774 h 2067857"/>
                <a:gd name="connsiteX91" fmla="*/ 344220 w 1667319"/>
                <a:gd name="connsiteY91" fmla="*/ 1204497 h 2067857"/>
                <a:gd name="connsiteX92" fmla="*/ 275164 w 1667319"/>
                <a:gd name="connsiteY92" fmla="*/ 1250218 h 2067857"/>
                <a:gd name="connsiteX93" fmla="*/ 208965 w 1667319"/>
                <a:gd name="connsiteY93" fmla="*/ 1293080 h 2067857"/>
                <a:gd name="connsiteX94" fmla="*/ 164674 w 1667319"/>
                <a:gd name="connsiteY94" fmla="*/ 1293556 h 2067857"/>
                <a:gd name="connsiteX95" fmla="*/ 148005 w 1667319"/>
                <a:gd name="connsiteY95" fmla="*/ 1269744 h 2067857"/>
                <a:gd name="connsiteX96" fmla="*/ 77996 w 1667319"/>
                <a:gd name="connsiteY96" fmla="*/ 1137822 h 2067857"/>
                <a:gd name="connsiteX97" fmla="*/ 83711 w 1667319"/>
                <a:gd name="connsiteY97" fmla="*/ 1123059 h 2067857"/>
                <a:gd name="connsiteX98" fmla="*/ 159435 w 1667319"/>
                <a:gd name="connsiteY98" fmla="*/ 1095436 h 2067857"/>
                <a:gd name="connsiteX99" fmla="*/ 176580 w 1667319"/>
                <a:gd name="connsiteY99" fmla="*/ 1089721 h 2067857"/>
                <a:gd name="connsiteX100" fmla="*/ 241826 w 1667319"/>
                <a:gd name="connsiteY100" fmla="*/ 1065432 h 2067857"/>
                <a:gd name="connsiteX101" fmla="*/ 258971 w 1667319"/>
                <a:gd name="connsiteY101" fmla="*/ 1058765 h 2067857"/>
                <a:gd name="connsiteX102" fmla="*/ 264210 w 1667319"/>
                <a:gd name="connsiteY102" fmla="*/ 1050192 h 2067857"/>
                <a:gd name="connsiteX103" fmla="*/ 94189 w 1667319"/>
                <a:gd name="connsiteY103" fmla="*/ 1078767 h 2067857"/>
                <a:gd name="connsiteX104" fmla="*/ 56089 w 1667319"/>
                <a:gd name="connsiteY104" fmla="*/ 1046382 h 2067857"/>
                <a:gd name="connsiteX105" fmla="*/ 64661 w 1667319"/>
                <a:gd name="connsiteY105" fmla="*/ 985899 h 2067857"/>
                <a:gd name="connsiteX106" fmla="*/ 160864 w 1667319"/>
                <a:gd name="connsiteY106" fmla="*/ 977802 h 2067857"/>
                <a:gd name="connsiteX107" fmla="*/ 256590 w 1667319"/>
                <a:gd name="connsiteY107" fmla="*/ 973040 h 2067857"/>
                <a:gd name="connsiteX108" fmla="*/ 242303 w 1667319"/>
                <a:gd name="connsiteY108" fmla="*/ 957800 h 2067857"/>
                <a:gd name="connsiteX109" fmla="*/ 58470 w 1667319"/>
                <a:gd name="connsiteY109" fmla="*/ 957324 h 2067857"/>
                <a:gd name="connsiteX110" fmla="*/ 53707 w 1667319"/>
                <a:gd name="connsiteY110" fmla="*/ 948275 h 2067857"/>
                <a:gd name="connsiteX111" fmla="*/ 73710 w 1667319"/>
                <a:gd name="connsiteY111" fmla="*/ 850644 h 2067857"/>
                <a:gd name="connsiteX112" fmla="*/ 118477 w 1667319"/>
                <a:gd name="connsiteY112" fmla="*/ 802066 h 2067857"/>
                <a:gd name="connsiteX113" fmla="*/ 301358 w 1667319"/>
                <a:gd name="connsiteY113" fmla="*/ 800637 h 2067857"/>
                <a:gd name="connsiteX114" fmla="*/ 338029 w 1667319"/>
                <a:gd name="connsiteY114" fmla="*/ 831117 h 2067857"/>
                <a:gd name="connsiteX115" fmla="*/ 351364 w 1667319"/>
                <a:gd name="connsiteY115" fmla="*/ 998281 h 2067857"/>
                <a:gd name="connsiteX116" fmla="*/ 380891 w 1667319"/>
                <a:gd name="connsiteY116" fmla="*/ 1122582 h 2067857"/>
                <a:gd name="connsiteX117" fmla="*/ 602348 w 1667319"/>
                <a:gd name="connsiteY117" fmla="*/ 816830 h 2067857"/>
                <a:gd name="connsiteX118" fmla="*/ 451376 w 1667319"/>
                <a:gd name="connsiteY118" fmla="*/ 816830 h 2067857"/>
                <a:gd name="connsiteX119" fmla="*/ 400894 w 1667319"/>
                <a:gd name="connsiteY119" fmla="*/ 800637 h 2067857"/>
                <a:gd name="connsiteX120" fmla="*/ 334695 w 1667319"/>
                <a:gd name="connsiteY120" fmla="*/ 760156 h 2067857"/>
                <a:gd name="connsiteX121" fmla="*/ 208013 w 1667319"/>
                <a:gd name="connsiteY121" fmla="*/ 759680 h 2067857"/>
                <a:gd name="connsiteX122" fmla="*/ 160388 w 1667319"/>
                <a:gd name="connsiteY122" fmla="*/ 757299 h 2067857"/>
                <a:gd name="connsiteX123" fmla="*/ 160388 w 1667319"/>
                <a:gd name="connsiteY123" fmla="*/ 743487 h 2067857"/>
                <a:gd name="connsiteX124" fmla="*/ 169436 w 1667319"/>
                <a:gd name="connsiteY124" fmla="*/ 732057 h 2067857"/>
                <a:gd name="connsiteX125" fmla="*/ 216109 w 1667319"/>
                <a:gd name="connsiteY125" fmla="*/ 595850 h 2067857"/>
                <a:gd name="connsiteX126" fmla="*/ 318026 w 1667319"/>
                <a:gd name="connsiteY126" fmla="*/ 282477 h 2067857"/>
                <a:gd name="connsiteX127" fmla="*/ 386130 w 1667319"/>
                <a:gd name="connsiteY127" fmla="*/ 282477 h 2067857"/>
                <a:gd name="connsiteX128" fmla="*/ 435660 w 1667319"/>
                <a:gd name="connsiteY128" fmla="*/ 361535 h 2067857"/>
                <a:gd name="connsiteX129" fmla="*/ 472808 w 1667319"/>
                <a:gd name="connsiteY129" fmla="*/ 458214 h 2067857"/>
                <a:gd name="connsiteX130" fmla="*/ 556151 w 1667319"/>
                <a:gd name="connsiteY130" fmla="*/ 553464 h 2067857"/>
                <a:gd name="connsiteX131" fmla="*/ 593775 w 1667319"/>
                <a:gd name="connsiteY131" fmla="*/ 663001 h 2067857"/>
                <a:gd name="connsiteX132" fmla="*/ 607586 w 1667319"/>
                <a:gd name="connsiteY132" fmla="*/ 759204 h 2067857"/>
                <a:gd name="connsiteX133" fmla="*/ 602348 w 1667319"/>
                <a:gd name="connsiteY133" fmla="*/ 816830 h 2067857"/>
                <a:gd name="connsiteX0" fmla="*/ 1589614 w 1667319"/>
                <a:gd name="connsiteY0" fmla="*/ 380585 h 2049604"/>
                <a:gd name="connsiteX1" fmla="*/ 1561039 w 1667319"/>
                <a:gd name="connsiteY1" fmla="*/ 236757 h 2049604"/>
                <a:gd name="connsiteX2" fmla="*/ 1552467 w 1667319"/>
                <a:gd name="connsiteY2" fmla="*/ 217707 h 2049604"/>
                <a:gd name="connsiteX3" fmla="*/ 1373873 w 1667319"/>
                <a:gd name="connsiteY3" fmla="*/ 171511 h 2049604"/>
                <a:gd name="connsiteX4" fmla="*/ 1366253 w 1667319"/>
                <a:gd name="connsiteY4" fmla="*/ 169130 h 2049604"/>
                <a:gd name="connsiteX5" fmla="*/ 1362919 w 1667319"/>
                <a:gd name="connsiteY5" fmla="*/ 165796 h 2049604"/>
                <a:gd name="connsiteX6" fmla="*/ 1295768 w 1667319"/>
                <a:gd name="connsiteY6" fmla="*/ 131982 h 2049604"/>
                <a:gd name="connsiteX7" fmla="*/ 1219091 w 1667319"/>
                <a:gd name="connsiteY7" fmla="*/ 157700 h 2049604"/>
                <a:gd name="connsiteX8" fmla="*/ 1139082 w 1667319"/>
                <a:gd name="connsiteY8" fmla="*/ 97216 h 2049604"/>
                <a:gd name="connsiteX9" fmla="*/ 994301 w 1667319"/>
                <a:gd name="connsiteY9" fmla="*/ 30541 h 2049604"/>
                <a:gd name="connsiteX10" fmla="*/ 837139 w 1667319"/>
                <a:gd name="connsiteY10" fmla="*/ 2442 h 2049604"/>
                <a:gd name="connsiteX11" fmla="*/ 733793 w 1667319"/>
                <a:gd name="connsiteY11" fmla="*/ 1013 h 2049604"/>
                <a:gd name="connsiteX12" fmla="*/ 617111 w 1667319"/>
                <a:gd name="connsiteY12" fmla="*/ 14825 h 2049604"/>
                <a:gd name="connsiteX13" fmla="*/ 518051 w 1667319"/>
                <a:gd name="connsiteY13" fmla="*/ 47686 h 2049604"/>
                <a:gd name="connsiteX14" fmla="*/ 400894 w 1667319"/>
                <a:gd name="connsiteY14" fmla="*/ 89120 h 2049604"/>
                <a:gd name="connsiteX15" fmla="*/ 262781 w 1667319"/>
                <a:gd name="connsiteY15" fmla="*/ 206277 h 2049604"/>
                <a:gd name="connsiteX16" fmla="*/ 253733 w 1667319"/>
                <a:gd name="connsiteY16" fmla="*/ 247711 h 2049604"/>
                <a:gd name="connsiteX17" fmla="*/ 232301 w 1667319"/>
                <a:gd name="connsiteY17" fmla="*/ 278191 h 2049604"/>
                <a:gd name="connsiteX18" fmla="*/ 154196 w 1667319"/>
                <a:gd name="connsiteY18" fmla="*/ 439164 h 2049604"/>
                <a:gd name="connsiteX19" fmla="*/ 144195 w 1667319"/>
                <a:gd name="connsiteY19" fmla="*/ 605851 h 2049604"/>
                <a:gd name="connsiteX20" fmla="*/ 98951 w 1667319"/>
                <a:gd name="connsiteY20" fmla="*/ 714912 h 2049604"/>
                <a:gd name="connsiteX21" fmla="*/ 26085 w 1667319"/>
                <a:gd name="connsiteY21" fmla="*/ 828736 h 2049604"/>
                <a:gd name="connsiteX22" fmla="*/ 1320 w 1667319"/>
                <a:gd name="connsiteY22" fmla="*/ 959705 h 2049604"/>
                <a:gd name="connsiteX23" fmla="*/ 31800 w 1667319"/>
                <a:gd name="connsiteY23" fmla="*/ 1140204 h 2049604"/>
                <a:gd name="connsiteX24" fmla="*/ 117049 w 1667319"/>
                <a:gd name="connsiteY24" fmla="*/ 1303081 h 2049604"/>
                <a:gd name="connsiteX25" fmla="*/ 192773 w 1667319"/>
                <a:gd name="connsiteY25" fmla="*/ 1374043 h 2049604"/>
                <a:gd name="connsiteX26" fmla="*/ 507574 w 1667319"/>
                <a:gd name="connsiteY26" fmla="*/ 1359755 h 2049604"/>
                <a:gd name="connsiteX27" fmla="*/ 632351 w 1667319"/>
                <a:gd name="connsiteY27" fmla="*/ 1416905 h 2049604"/>
                <a:gd name="connsiteX28" fmla="*/ 682834 w 1667319"/>
                <a:gd name="connsiteY28" fmla="*/ 1519299 h 2049604"/>
                <a:gd name="connsiteX29" fmla="*/ 689978 w 1667319"/>
                <a:gd name="connsiteY29" fmla="*/ 1637885 h 2049604"/>
                <a:gd name="connsiteX30" fmla="*/ 660450 w 1667319"/>
                <a:gd name="connsiteY30" fmla="*/ 1786475 h 2049604"/>
                <a:gd name="connsiteX31" fmla="*/ 584250 w 1667319"/>
                <a:gd name="connsiteY31" fmla="*/ 1988405 h 2049604"/>
                <a:gd name="connsiteX32" fmla="*/ 645686 w 1667319"/>
                <a:gd name="connsiteY32" fmla="*/ 2042698 h 2049604"/>
                <a:gd name="connsiteX33" fmla="*/ 718076 w 1667319"/>
                <a:gd name="connsiteY33" fmla="*/ 1856960 h 2049604"/>
                <a:gd name="connsiteX34" fmla="*/ 729506 w 1667319"/>
                <a:gd name="connsiteY34" fmla="*/ 1826004 h 2049604"/>
                <a:gd name="connsiteX35" fmla="*/ 752366 w 1667319"/>
                <a:gd name="connsiteY35" fmla="*/ 1728849 h 2049604"/>
                <a:gd name="connsiteX36" fmla="*/ 767130 w 1667319"/>
                <a:gd name="connsiteY36" fmla="*/ 1650744 h 2049604"/>
                <a:gd name="connsiteX37" fmla="*/ 749033 w 1667319"/>
                <a:gd name="connsiteY37" fmla="*/ 1481675 h 2049604"/>
                <a:gd name="connsiteX38" fmla="*/ 642829 w 1667319"/>
                <a:gd name="connsiteY38" fmla="*/ 1327370 h 2049604"/>
                <a:gd name="connsiteX39" fmla="*/ 515194 w 1667319"/>
                <a:gd name="connsiteY39" fmla="*/ 1293080 h 2049604"/>
                <a:gd name="connsiteX40" fmla="*/ 398989 w 1667319"/>
                <a:gd name="connsiteY40" fmla="*/ 1307844 h 2049604"/>
                <a:gd name="connsiteX41" fmla="*/ 273259 w 1667319"/>
                <a:gd name="connsiteY41" fmla="*/ 1322131 h 2049604"/>
                <a:gd name="connsiteX42" fmla="*/ 342315 w 1667319"/>
                <a:gd name="connsiteY42" fmla="*/ 1273077 h 2049604"/>
                <a:gd name="connsiteX43" fmla="*/ 423278 w 1667319"/>
                <a:gd name="connsiteY43" fmla="*/ 1214975 h 2049604"/>
                <a:gd name="connsiteX44" fmla="*/ 460901 w 1667319"/>
                <a:gd name="connsiteY44" fmla="*/ 1182114 h 2049604"/>
                <a:gd name="connsiteX45" fmla="*/ 490429 w 1667319"/>
                <a:gd name="connsiteY45" fmla="*/ 1148776 h 2049604"/>
                <a:gd name="connsiteX46" fmla="*/ 628065 w 1667319"/>
                <a:gd name="connsiteY46" fmla="*/ 1102580 h 2049604"/>
                <a:gd name="connsiteX47" fmla="*/ 695693 w 1667319"/>
                <a:gd name="connsiteY47" fmla="*/ 1081625 h 2049604"/>
                <a:gd name="connsiteX48" fmla="*/ 767130 w 1667319"/>
                <a:gd name="connsiteY48" fmla="*/ 1059241 h 2049604"/>
                <a:gd name="connsiteX49" fmla="*/ 771416 w 1667319"/>
                <a:gd name="connsiteY49" fmla="*/ 1034952 h 2049604"/>
                <a:gd name="connsiteX50" fmla="*/ 735221 w 1667319"/>
                <a:gd name="connsiteY50" fmla="*/ 1040191 h 2049604"/>
                <a:gd name="connsiteX51" fmla="*/ 627113 w 1667319"/>
                <a:gd name="connsiteY51" fmla="*/ 1067338 h 2049604"/>
                <a:gd name="connsiteX52" fmla="*/ 505669 w 1667319"/>
                <a:gd name="connsiteY52" fmla="*/ 1086864 h 2049604"/>
                <a:gd name="connsiteX53" fmla="*/ 483761 w 1667319"/>
                <a:gd name="connsiteY53" fmla="*/ 1081625 h 2049604"/>
                <a:gd name="connsiteX54" fmla="*/ 419468 w 1667319"/>
                <a:gd name="connsiteY54" fmla="*/ 1070195 h 2049604"/>
                <a:gd name="connsiteX55" fmla="*/ 394226 w 1667319"/>
                <a:gd name="connsiteY55" fmla="*/ 1004472 h 2049604"/>
                <a:gd name="connsiteX56" fmla="*/ 385178 w 1667319"/>
                <a:gd name="connsiteY56" fmla="*/ 904936 h 2049604"/>
                <a:gd name="connsiteX57" fmla="*/ 385654 w 1667319"/>
                <a:gd name="connsiteY57" fmla="*/ 863026 h 2049604"/>
                <a:gd name="connsiteX58" fmla="*/ 425183 w 1667319"/>
                <a:gd name="connsiteY58" fmla="*/ 853977 h 2049604"/>
                <a:gd name="connsiteX59" fmla="*/ 511384 w 1667319"/>
                <a:gd name="connsiteY59" fmla="*/ 850644 h 2049604"/>
                <a:gd name="connsiteX60" fmla="*/ 588536 w 1667319"/>
                <a:gd name="connsiteY60" fmla="*/ 853025 h 2049604"/>
                <a:gd name="connsiteX61" fmla="*/ 661403 w 1667319"/>
                <a:gd name="connsiteY61" fmla="*/ 855882 h 2049604"/>
                <a:gd name="connsiteX62" fmla="*/ 780941 w 1667319"/>
                <a:gd name="connsiteY62" fmla="*/ 835880 h 2049604"/>
                <a:gd name="connsiteX63" fmla="*/ 703789 w 1667319"/>
                <a:gd name="connsiteY63" fmla="*/ 825402 h 2049604"/>
                <a:gd name="connsiteX64" fmla="*/ 700455 w 1667319"/>
                <a:gd name="connsiteY64" fmla="*/ 803971 h 2049604"/>
                <a:gd name="connsiteX65" fmla="*/ 841901 w 1667319"/>
                <a:gd name="connsiteY65" fmla="*/ 636807 h 2049604"/>
                <a:gd name="connsiteX66" fmla="*/ 976680 w 1667319"/>
                <a:gd name="connsiteY66" fmla="*/ 633950 h 2049604"/>
                <a:gd name="connsiteX67" fmla="*/ 1040498 w 1667319"/>
                <a:gd name="connsiteY67" fmla="*/ 843024 h 2049604"/>
                <a:gd name="connsiteX68" fmla="*/ 1012399 w 1667319"/>
                <a:gd name="connsiteY68" fmla="*/ 951609 h 2049604"/>
                <a:gd name="connsiteX69" fmla="*/ 1032878 w 1667319"/>
                <a:gd name="connsiteY69" fmla="*/ 1064480 h 2049604"/>
                <a:gd name="connsiteX70" fmla="*/ 1133843 w 1667319"/>
                <a:gd name="connsiteY70" fmla="*/ 1199735 h 2049604"/>
                <a:gd name="connsiteX71" fmla="*/ 1172419 w 1667319"/>
                <a:gd name="connsiteY71" fmla="*/ 1281650 h 2049604"/>
                <a:gd name="connsiteX72" fmla="*/ 1232903 w 1667319"/>
                <a:gd name="connsiteY72" fmla="*/ 1395950 h 2049604"/>
                <a:gd name="connsiteX73" fmla="*/ 1416790 w 1667319"/>
                <a:gd name="connsiteY73" fmla="*/ 1575656 h 2049604"/>
                <a:gd name="connsiteX74" fmla="*/ 1660273 w 1667319"/>
                <a:gd name="connsiteY74" fmla="*/ 1765812 h 2049604"/>
                <a:gd name="connsiteX75" fmla="*/ 1662572 w 1667319"/>
                <a:gd name="connsiteY75" fmla="*/ 1702581 h 2049604"/>
                <a:gd name="connsiteX76" fmla="*/ 1283862 w 1667319"/>
                <a:gd name="connsiteY76" fmla="*/ 1356898 h 2049604"/>
                <a:gd name="connsiteX77" fmla="*/ 1232903 w 1667319"/>
                <a:gd name="connsiteY77" fmla="*/ 1190686 h 2049604"/>
                <a:gd name="connsiteX78" fmla="*/ 1268621 w 1667319"/>
                <a:gd name="connsiteY78" fmla="*/ 1092579 h 2049604"/>
                <a:gd name="connsiteX79" fmla="*/ 1340535 w 1667319"/>
                <a:gd name="connsiteY79" fmla="*/ 1019236 h 2049604"/>
                <a:gd name="connsiteX80" fmla="*/ 1407687 w 1667319"/>
                <a:gd name="connsiteY80" fmla="*/ 829212 h 2049604"/>
                <a:gd name="connsiteX81" fmla="*/ 1407687 w 1667319"/>
                <a:gd name="connsiteY81" fmla="*/ 724914 h 2049604"/>
                <a:gd name="connsiteX82" fmla="*/ 1461979 w 1667319"/>
                <a:gd name="connsiteY82" fmla="*/ 696339 h 2049604"/>
                <a:gd name="connsiteX83" fmla="*/ 1566278 w 1667319"/>
                <a:gd name="connsiteY83" fmla="*/ 611090 h 2049604"/>
                <a:gd name="connsiteX84" fmla="*/ 1584852 w 1667319"/>
                <a:gd name="connsiteY84" fmla="*/ 557274 h 2049604"/>
                <a:gd name="connsiteX85" fmla="*/ 1580089 w 1667319"/>
                <a:gd name="connsiteY85" fmla="*/ 465834 h 2049604"/>
                <a:gd name="connsiteX86" fmla="*/ 1589614 w 1667319"/>
                <a:gd name="connsiteY86" fmla="*/ 380585 h 2049604"/>
                <a:gd name="connsiteX87" fmla="*/ 380891 w 1667319"/>
                <a:gd name="connsiteY87" fmla="*/ 1122582 h 2049604"/>
                <a:gd name="connsiteX88" fmla="*/ 428993 w 1667319"/>
                <a:gd name="connsiteY88" fmla="*/ 1119725 h 2049604"/>
                <a:gd name="connsiteX89" fmla="*/ 434231 w 1667319"/>
                <a:gd name="connsiteY89" fmla="*/ 1128774 h 2049604"/>
                <a:gd name="connsiteX90" fmla="*/ 344220 w 1667319"/>
                <a:gd name="connsiteY90" fmla="*/ 1204497 h 2049604"/>
                <a:gd name="connsiteX91" fmla="*/ 275164 w 1667319"/>
                <a:gd name="connsiteY91" fmla="*/ 1250218 h 2049604"/>
                <a:gd name="connsiteX92" fmla="*/ 208965 w 1667319"/>
                <a:gd name="connsiteY92" fmla="*/ 1293080 h 2049604"/>
                <a:gd name="connsiteX93" fmla="*/ 164674 w 1667319"/>
                <a:gd name="connsiteY93" fmla="*/ 1293556 h 2049604"/>
                <a:gd name="connsiteX94" fmla="*/ 148005 w 1667319"/>
                <a:gd name="connsiteY94" fmla="*/ 1269744 h 2049604"/>
                <a:gd name="connsiteX95" fmla="*/ 77996 w 1667319"/>
                <a:gd name="connsiteY95" fmla="*/ 1137822 h 2049604"/>
                <a:gd name="connsiteX96" fmla="*/ 83711 w 1667319"/>
                <a:gd name="connsiteY96" fmla="*/ 1123059 h 2049604"/>
                <a:gd name="connsiteX97" fmla="*/ 159435 w 1667319"/>
                <a:gd name="connsiteY97" fmla="*/ 1095436 h 2049604"/>
                <a:gd name="connsiteX98" fmla="*/ 176580 w 1667319"/>
                <a:gd name="connsiteY98" fmla="*/ 1089721 h 2049604"/>
                <a:gd name="connsiteX99" fmla="*/ 241826 w 1667319"/>
                <a:gd name="connsiteY99" fmla="*/ 1065432 h 2049604"/>
                <a:gd name="connsiteX100" fmla="*/ 258971 w 1667319"/>
                <a:gd name="connsiteY100" fmla="*/ 1058765 h 2049604"/>
                <a:gd name="connsiteX101" fmla="*/ 264210 w 1667319"/>
                <a:gd name="connsiteY101" fmla="*/ 1050192 h 2049604"/>
                <a:gd name="connsiteX102" fmla="*/ 94189 w 1667319"/>
                <a:gd name="connsiteY102" fmla="*/ 1078767 h 2049604"/>
                <a:gd name="connsiteX103" fmla="*/ 56089 w 1667319"/>
                <a:gd name="connsiteY103" fmla="*/ 1046382 h 2049604"/>
                <a:gd name="connsiteX104" fmla="*/ 64661 w 1667319"/>
                <a:gd name="connsiteY104" fmla="*/ 985899 h 2049604"/>
                <a:gd name="connsiteX105" fmla="*/ 160864 w 1667319"/>
                <a:gd name="connsiteY105" fmla="*/ 977802 h 2049604"/>
                <a:gd name="connsiteX106" fmla="*/ 256590 w 1667319"/>
                <a:gd name="connsiteY106" fmla="*/ 973040 h 2049604"/>
                <a:gd name="connsiteX107" fmla="*/ 242303 w 1667319"/>
                <a:gd name="connsiteY107" fmla="*/ 957800 h 2049604"/>
                <a:gd name="connsiteX108" fmla="*/ 58470 w 1667319"/>
                <a:gd name="connsiteY108" fmla="*/ 957324 h 2049604"/>
                <a:gd name="connsiteX109" fmla="*/ 53707 w 1667319"/>
                <a:gd name="connsiteY109" fmla="*/ 948275 h 2049604"/>
                <a:gd name="connsiteX110" fmla="*/ 73710 w 1667319"/>
                <a:gd name="connsiteY110" fmla="*/ 850644 h 2049604"/>
                <a:gd name="connsiteX111" fmla="*/ 118477 w 1667319"/>
                <a:gd name="connsiteY111" fmla="*/ 802066 h 2049604"/>
                <a:gd name="connsiteX112" fmla="*/ 301358 w 1667319"/>
                <a:gd name="connsiteY112" fmla="*/ 800637 h 2049604"/>
                <a:gd name="connsiteX113" fmla="*/ 338029 w 1667319"/>
                <a:gd name="connsiteY113" fmla="*/ 831117 h 2049604"/>
                <a:gd name="connsiteX114" fmla="*/ 351364 w 1667319"/>
                <a:gd name="connsiteY114" fmla="*/ 998281 h 2049604"/>
                <a:gd name="connsiteX115" fmla="*/ 380891 w 1667319"/>
                <a:gd name="connsiteY115" fmla="*/ 1122582 h 2049604"/>
                <a:gd name="connsiteX116" fmla="*/ 602348 w 1667319"/>
                <a:gd name="connsiteY116" fmla="*/ 816830 h 2049604"/>
                <a:gd name="connsiteX117" fmla="*/ 451376 w 1667319"/>
                <a:gd name="connsiteY117" fmla="*/ 816830 h 2049604"/>
                <a:gd name="connsiteX118" fmla="*/ 400894 w 1667319"/>
                <a:gd name="connsiteY118" fmla="*/ 800637 h 2049604"/>
                <a:gd name="connsiteX119" fmla="*/ 334695 w 1667319"/>
                <a:gd name="connsiteY119" fmla="*/ 760156 h 2049604"/>
                <a:gd name="connsiteX120" fmla="*/ 208013 w 1667319"/>
                <a:gd name="connsiteY120" fmla="*/ 759680 h 2049604"/>
                <a:gd name="connsiteX121" fmla="*/ 160388 w 1667319"/>
                <a:gd name="connsiteY121" fmla="*/ 757299 h 2049604"/>
                <a:gd name="connsiteX122" fmla="*/ 160388 w 1667319"/>
                <a:gd name="connsiteY122" fmla="*/ 743487 h 2049604"/>
                <a:gd name="connsiteX123" fmla="*/ 169436 w 1667319"/>
                <a:gd name="connsiteY123" fmla="*/ 732057 h 2049604"/>
                <a:gd name="connsiteX124" fmla="*/ 216109 w 1667319"/>
                <a:gd name="connsiteY124" fmla="*/ 595850 h 2049604"/>
                <a:gd name="connsiteX125" fmla="*/ 318026 w 1667319"/>
                <a:gd name="connsiteY125" fmla="*/ 282477 h 2049604"/>
                <a:gd name="connsiteX126" fmla="*/ 386130 w 1667319"/>
                <a:gd name="connsiteY126" fmla="*/ 282477 h 2049604"/>
                <a:gd name="connsiteX127" fmla="*/ 435660 w 1667319"/>
                <a:gd name="connsiteY127" fmla="*/ 361535 h 2049604"/>
                <a:gd name="connsiteX128" fmla="*/ 472808 w 1667319"/>
                <a:gd name="connsiteY128" fmla="*/ 458214 h 2049604"/>
                <a:gd name="connsiteX129" fmla="*/ 556151 w 1667319"/>
                <a:gd name="connsiteY129" fmla="*/ 553464 h 2049604"/>
                <a:gd name="connsiteX130" fmla="*/ 593775 w 1667319"/>
                <a:gd name="connsiteY130" fmla="*/ 663001 h 2049604"/>
                <a:gd name="connsiteX131" fmla="*/ 607586 w 1667319"/>
                <a:gd name="connsiteY131" fmla="*/ 759204 h 2049604"/>
                <a:gd name="connsiteX132" fmla="*/ 602348 w 1667319"/>
                <a:gd name="connsiteY132" fmla="*/ 816830 h 2049604"/>
                <a:gd name="connsiteX0" fmla="*/ 1589614 w 1667319"/>
                <a:gd name="connsiteY0" fmla="*/ 380585 h 2014948"/>
                <a:gd name="connsiteX1" fmla="*/ 1561039 w 1667319"/>
                <a:gd name="connsiteY1" fmla="*/ 236757 h 2014948"/>
                <a:gd name="connsiteX2" fmla="*/ 1552467 w 1667319"/>
                <a:gd name="connsiteY2" fmla="*/ 217707 h 2014948"/>
                <a:gd name="connsiteX3" fmla="*/ 1373873 w 1667319"/>
                <a:gd name="connsiteY3" fmla="*/ 171511 h 2014948"/>
                <a:gd name="connsiteX4" fmla="*/ 1366253 w 1667319"/>
                <a:gd name="connsiteY4" fmla="*/ 169130 h 2014948"/>
                <a:gd name="connsiteX5" fmla="*/ 1362919 w 1667319"/>
                <a:gd name="connsiteY5" fmla="*/ 165796 h 2014948"/>
                <a:gd name="connsiteX6" fmla="*/ 1295768 w 1667319"/>
                <a:gd name="connsiteY6" fmla="*/ 131982 h 2014948"/>
                <a:gd name="connsiteX7" fmla="*/ 1219091 w 1667319"/>
                <a:gd name="connsiteY7" fmla="*/ 157700 h 2014948"/>
                <a:gd name="connsiteX8" fmla="*/ 1139082 w 1667319"/>
                <a:gd name="connsiteY8" fmla="*/ 97216 h 2014948"/>
                <a:gd name="connsiteX9" fmla="*/ 994301 w 1667319"/>
                <a:gd name="connsiteY9" fmla="*/ 30541 h 2014948"/>
                <a:gd name="connsiteX10" fmla="*/ 837139 w 1667319"/>
                <a:gd name="connsiteY10" fmla="*/ 2442 h 2014948"/>
                <a:gd name="connsiteX11" fmla="*/ 733793 w 1667319"/>
                <a:gd name="connsiteY11" fmla="*/ 1013 h 2014948"/>
                <a:gd name="connsiteX12" fmla="*/ 617111 w 1667319"/>
                <a:gd name="connsiteY12" fmla="*/ 14825 h 2014948"/>
                <a:gd name="connsiteX13" fmla="*/ 518051 w 1667319"/>
                <a:gd name="connsiteY13" fmla="*/ 47686 h 2014948"/>
                <a:gd name="connsiteX14" fmla="*/ 400894 w 1667319"/>
                <a:gd name="connsiteY14" fmla="*/ 89120 h 2014948"/>
                <a:gd name="connsiteX15" fmla="*/ 262781 w 1667319"/>
                <a:gd name="connsiteY15" fmla="*/ 206277 h 2014948"/>
                <a:gd name="connsiteX16" fmla="*/ 253733 w 1667319"/>
                <a:gd name="connsiteY16" fmla="*/ 247711 h 2014948"/>
                <a:gd name="connsiteX17" fmla="*/ 232301 w 1667319"/>
                <a:gd name="connsiteY17" fmla="*/ 278191 h 2014948"/>
                <a:gd name="connsiteX18" fmla="*/ 154196 w 1667319"/>
                <a:gd name="connsiteY18" fmla="*/ 439164 h 2014948"/>
                <a:gd name="connsiteX19" fmla="*/ 144195 w 1667319"/>
                <a:gd name="connsiteY19" fmla="*/ 605851 h 2014948"/>
                <a:gd name="connsiteX20" fmla="*/ 98951 w 1667319"/>
                <a:gd name="connsiteY20" fmla="*/ 714912 h 2014948"/>
                <a:gd name="connsiteX21" fmla="*/ 26085 w 1667319"/>
                <a:gd name="connsiteY21" fmla="*/ 828736 h 2014948"/>
                <a:gd name="connsiteX22" fmla="*/ 1320 w 1667319"/>
                <a:gd name="connsiteY22" fmla="*/ 959705 h 2014948"/>
                <a:gd name="connsiteX23" fmla="*/ 31800 w 1667319"/>
                <a:gd name="connsiteY23" fmla="*/ 1140204 h 2014948"/>
                <a:gd name="connsiteX24" fmla="*/ 117049 w 1667319"/>
                <a:gd name="connsiteY24" fmla="*/ 1303081 h 2014948"/>
                <a:gd name="connsiteX25" fmla="*/ 192773 w 1667319"/>
                <a:gd name="connsiteY25" fmla="*/ 1374043 h 2014948"/>
                <a:gd name="connsiteX26" fmla="*/ 507574 w 1667319"/>
                <a:gd name="connsiteY26" fmla="*/ 1359755 h 2014948"/>
                <a:gd name="connsiteX27" fmla="*/ 632351 w 1667319"/>
                <a:gd name="connsiteY27" fmla="*/ 1416905 h 2014948"/>
                <a:gd name="connsiteX28" fmla="*/ 682834 w 1667319"/>
                <a:gd name="connsiteY28" fmla="*/ 1519299 h 2014948"/>
                <a:gd name="connsiteX29" fmla="*/ 689978 w 1667319"/>
                <a:gd name="connsiteY29" fmla="*/ 1637885 h 2014948"/>
                <a:gd name="connsiteX30" fmla="*/ 660450 w 1667319"/>
                <a:gd name="connsiteY30" fmla="*/ 1786475 h 2014948"/>
                <a:gd name="connsiteX31" fmla="*/ 584250 w 1667319"/>
                <a:gd name="connsiteY31" fmla="*/ 1988405 h 2014948"/>
                <a:gd name="connsiteX32" fmla="*/ 660444 w 1667319"/>
                <a:gd name="connsiteY32" fmla="*/ 1998424 h 2014948"/>
                <a:gd name="connsiteX33" fmla="*/ 718076 w 1667319"/>
                <a:gd name="connsiteY33" fmla="*/ 1856960 h 2014948"/>
                <a:gd name="connsiteX34" fmla="*/ 729506 w 1667319"/>
                <a:gd name="connsiteY34" fmla="*/ 1826004 h 2014948"/>
                <a:gd name="connsiteX35" fmla="*/ 752366 w 1667319"/>
                <a:gd name="connsiteY35" fmla="*/ 1728849 h 2014948"/>
                <a:gd name="connsiteX36" fmla="*/ 767130 w 1667319"/>
                <a:gd name="connsiteY36" fmla="*/ 1650744 h 2014948"/>
                <a:gd name="connsiteX37" fmla="*/ 749033 w 1667319"/>
                <a:gd name="connsiteY37" fmla="*/ 1481675 h 2014948"/>
                <a:gd name="connsiteX38" fmla="*/ 642829 w 1667319"/>
                <a:gd name="connsiteY38" fmla="*/ 1327370 h 2014948"/>
                <a:gd name="connsiteX39" fmla="*/ 515194 w 1667319"/>
                <a:gd name="connsiteY39" fmla="*/ 1293080 h 2014948"/>
                <a:gd name="connsiteX40" fmla="*/ 398989 w 1667319"/>
                <a:gd name="connsiteY40" fmla="*/ 1307844 h 2014948"/>
                <a:gd name="connsiteX41" fmla="*/ 273259 w 1667319"/>
                <a:gd name="connsiteY41" fmla="*/ 1322131 h 2014948"/>
                <a:gd name="connsiteX42" fmla="*/ 342315 w 1667319"/>
                <a:gd name="connsiteY42" fmla="*/ 1273077 h 2014948"/>
                <a:gd name="connsiteX43" fmla="*/ 423278 w 1667319"/>
                <a:gd name="connsiteY43" fmla="*/ 1214975 h 2014948"/>
                <a:gd name="connsiteX44" fmla="*/ 460901 w 1667319"/>
                <a:gd name="connsiteY44" fmla="*/ 1182114 h 2014948"/>
                <a:gd name="connsiteX45" fmla="*/ 490429 w 1667319"/>
                <a:gd name="connsiteY45" fmla="*/ 1148776 h 2014948"/>
                <a:gd name="connsiteX46" fmla="*/ 628065 w 1667319"/>
                <a:gd name="connsiteY46" fmla="*/ 1102580 h 2014948"/>
                <a:gd name="connsiteX47" fmla="*/ 695693 w 1667319"/>
                <a:gd name="connsiteY47" fmla="*/ 1081625 h 2014948"/>
                <a:gd name="connsiteX48" fmla="*/ 767130 w 1667319"/>
                <a:gd name="connsiteY48" fmla="*/ 1059241 h 2014948"/>
                <a:gd name="connsiteX49" fmla="*/ 771416 w 1667319"/>
                <a:gd name="connsiteY49" fmla="*/ 1034952 h 2014948"/>
                <a:gd name="connsiteX50" fmla="*/ 735221 w 1667319"/>
                <a:gd name="connsiteY50" fmla="*/ 1040191 h 2014948"/>
                <a:gd name="connsiteX51" fmla="*/ 627113 w 1667319"/>
                <a:gd name="connsiteY51" fmla="*/ 1067338 h 2014948"/>
                <a:gd name="connsiteX52" fmla="*/ 505669 w 1667319"/>
                <a:gd name="connsiteY52" fmla="*/ 1086864 h 2014948"/>
                <a:gd name="connsiteX53" fmla="*/ 483761 w 1667319"/>
                <a:gd name="connsiteY53" fmla="*/ 1081625 h 2014948"/>
                <a:gd name="connsiteX54" fmla="*/ 419468 w 1667319"/>
                <a:gd name="connsiteY54" fmla="*/ 1070195 h 2014948"/>
                <a:gd name="connsiteX55" fmla="*/ 394226 w 1667319"/>
                <a:gd name="connsiteY55" fmla="*/ 1004472 h 2014948"/>
                <a:gd name="connsiteX56" fmla="*/ 385178 w 1667319"/>
                <a:gd name="connsiteY56" fmla="*/ 904936 h 2014948"/>
                <a:gd name="connsiteX57" fmla="*/ 385654 w 1667319"/>
                <a:gd name="connsiteY57" fmla="*/ 863026 h 2014948"/>
                <a:gd name="connsiteX58" fmla="*/ 425183 w 1667319"/>
                <a:gd name="connsiteY58" fmla="*/ 853977 h 2014948"/>
                <a:gd name="connsiteX59" fmla="*/ 511384 w 1667319"/>
                <a:gd name="connsiteY59" fmla="*/ 850644 h 2014948"/>
                <a:gd name="connsiteX60" fmla="*/ 588536 w 1667319"/>
                <a:gd name="connsiteY60" fmla="*/ 853025 h 2014948"/>
                <a:gd name="connsiteX61" fmla="*/ 661403 w 1667319"/>
                <a:gd name="connsiteY61" fmla="*/ 855882 h 2014948"/>
                <a:gd name="connsiteX62" fmla="*/ 780941 w 1667319"/>
                <a:gd name="connsiteY62" fmla="*/ 835880 h 2014948"/>
                <a:gd name="connsiteX63" fmla="*/ 703789 w 1667319"/>
                <a:gd name="connsiteY63" fmla="*/ 825402 h 2014948"/>
                <a:gd name="connsiteX64" fmla="*/ 700455 w 1667319"/>
                <a:gd name="connsiteY64" fmla="*/ 803971 h 2014948"/>
                <a:gd name="connsiteX65" fmla="*/ 841901 w 1667319"/>
                <a:gd name="connsiteY65" fmla="*/ 636807 h 2014948"/>
                <a:gd name="connsiteX66" fmla="*/ 976680 w 1667319"/>
                <a:gd name="connsiteY66" fmla="*/ 633950 h 2014948"/>
                <a:gd name="connsiteX67" fmla="*/ 1040498 w 1667319"/>
                <a:gd name="connsiteY67" fmla="*/ 843024 h 2014948"/>
                <a:gd name="connsiteX68" fmla="*/ 1012399 w 1667319"/>
                <a:gd name="connsiteY68" fmla="*/ 951609 h 2014948"/>
                <a:gd name="connsiteX69" fmla="*/ 1032878 w 1667319"/>
                <a:gd name="connsiteY69" fmla="*/ 1064480 h 2014948"/>
                <a:gd name="connsiteX70" fmla="*/ 1133843 w 1667319"/>
                <a:gd name="connsiteY70" fmla="*/ 1199735 h 2014948"/>
                <a:gd name="connsiteX71" fmla="*/ 1172419 w 1667319"/>
                <a:gd name="connsiteY71" fmla="*/ 1281650 h 2014948"/>
                <a:gd name="connsiteX72" fmla="*/ 1232903 w 1667319"/>
                <a:gd name="connsiteY72" fmla="*/ 1395950 h 2014948"/>
                <a:gd name="connsiteX73" fmla="*/ 1416790 w 1667319"/>
                <a:gd name="connsiteY73" fmla="*/ 1575656 h 2014948"/>
                <a:gd name="connsiteX74" fmla="*/ 1660273 w 1667319"/>
                <a:gd name="connsiteY74" fmla="*/ 1765812 h 2014948"/>
                <a:gd name="connsiteX75" fmla="*/ 1662572 w 1667319"/>
                <a:gd name="connsiteY75" fmla="*/ 1702581 h 2014948"/>
                <a:gd name="connsiteX76" fmla="*/ 1283862 w 1667319"/>
                <a:gd name="connsiteY76" fmla="*/ 1356898 h 2014948"/>
                <a:gd name="connsiteX77" fmla="*/ 1232903 w 1667319"/>
                <a:gd name="connsiteY77" fmla="*/ 1190686 h 2014948"/>
                <a:gd name="connsiteX78" fmla="*/ 1268621 w 1667319"/>
                <a:gd name="connsiteY78" fmla="*/ 1092579 h 2014948"/>
                <a:gd name="connsiteX79" fmla="*/ 1340535 w 1667319"/>
                <a:gd name="connsiteY79" fmla="*/ 1019236 h 2014948"/>
                <a:gd name="connsiteX80" fmla="*/ 1407687 w 1667319"/>
                <a:gd name="connsiteY80" fmla="*/ 829212 h 2014948"/>
                <a:gd name="connsiteX81" fmla="*/ 1407687 w 1667319"/>
                <a:gd name="connsiteY81" fmla="*/ 724914 h 2014948"/>
                <a:gd name="connsiteX82" fmla="*/ 1461979 w 1667319"/>
                <a:gd name="connsiteY82" fmla="*/ 696339 h 2014948"/>
                <a:gd name="connsiteX83" fmla="*/ 1566278 w 1667319"/>
                <a:gd name="connsiteY83" fmla="*/ 611090 h 2014948"/>
                <a:gd name="connsiteX84" fmla="*/ 1584852 w 1667319"/>
                <a:gd name="connsiteY84" fmla="*/ 557274 h 2014948"/>
                <a:gd name="connsiteX85" fmla="*/ 1580089 w 1667319"/>
                <a:gd name="connsiteY85" fmla="*/ 465834 h 2014948"/>
                <a:gd name="connsiteX86" fmla="*/ 1589614 w 1667319"/>
                <a:gd name="connsiteY86" fmla="*/ 380585 h 2014948"/>
                <a:gd name="connsiteX87" fmla="*/ 380891 w 1667319"/>
                <a:gd name="connsiteY87" fmla="*/ 1122582 h 2014948"/>
                <a:gd name="connsiteX88" fmla="*/ 428993 w 1667319"/>
                <a:gd name="connsiteY88" fmla="*/ 1119725 h 2014948"/>
                <a:gd name="connsiteX89" fmla="*/ 434231 w 1667319"/>
                <a:gd name="connsiteY89" fmla="*/ 1128774 h 2014948"/>
                <a:gd name="connsiteX90" fmla="*/ 344220 w 1667319"/>
                <a:gd name="connsiteY90" fmla="*/ 1204497 h 2014948"/>
                <a:gd name="connsiteX91" fmla="*/ 275164 w 1667319"/>
                <a:gd name="connsiteY91" fmla="*/ 1250218 h 2014948"/>
                <a:gd name="connsiteX92" fmla="*/ 208965 w 1667319"/>
                <a:gd name="connsiteY92" fmla="*/ 1293080 h 2014948"/>
                <a:gd name="connsiteX93" fmla="*/ 164674 w 1667319"/>
                <a:gd name="connsiteY93" fmla="*/ 1293556 h 2014948"/>
                <a:gd name="connsiteX94" fmla="*/ 148005 w 1667319"/>
                <a:gd name="connsiteY94" fmla="*/ 1269744 h 2014948"/>
                <a:gd name="connsiteX95" fmla="*/ 77996 w 1667319"/>
                <a:gd name="connsiteY95" fmla="*/ 1137822 h 2014948"/>
                <a:gd name="connsiteX96" fmla="*/ 83711 w 1667319"/>
                <a:gd name="connsiteY96" fmla="*/ 1123059 h 2014948"/>
                <a:gd name="connsiteX97" fmla="*/ 159435 w 1667319"/>
                <a:gd name="connsiteY97" fmla="*/ 1095436 h 2014948"/>
                <a:gd name="connsiteX98" fmla="*/ 176580 w 1667319"/>
                <a:gd name="connsiteY98" fmla="*/ 1089721 h 2014948"/>
                <a:gd name="connsiteX99" fmla="*/ 241826 w 1667319"/>
                <a:gd name="connsiteY99" fmla="*/ 1065432 h 2014948"/>
                <a:gd name="connsiteX100" fmla="*/ 258971 w 1667319"/>
                <a:gd name="connsiteY100" fmla="*/ 1058765 h 2014948"/>
                <a:gd name="connsiteX101" fmla="*/ 264210 w 1667319"/>
                <a:gd name="connsiteY101" fmla="*/ 1050192 h 2014948"/>
                <a:gd name="connsiteX102" fmla="*/ 94189 w 1667319"/>
                <a:gd name="connsiteY102" fmla="*/ 1078767 h 2014948"/>
                <a:gd name="connsiteX103" fmla="*/ 56089 w 1667319"/>
                <a:gd name="connsiteY103" fmla="*/ 1046382 h 2014948"/>
                <a:gd name="connsiteX104" fmla="*/ 64661 w 1667319"/>
                <a:gd name="connsiteY104" fmla="*/ 985899 h 2014948"/>
                <a:gd name="connsiteX105" fmla="*/ 160864 w 1667319"/>
                <a:gd name="connsiteY105" fmla="*/ 977802 h 2014948"/>
                <a:gd name="connsiteX106" fmla="*/ 256590 w 1667319"/>
                <a:gd name="connsiteY106" fmla="*/ 973040 h 2014948"/>
                <a:gd name="connsiteX107" fmla="*/ 242303 w 1667319"/>
                <a:gd name="connsiteY107" fmla="*/ 957800 h 2014948"/>
                <a:gd name="connsiteX108" fmla="*/ 58470 w 1667319"/>
                <a:gd name="connsiteY108" fmla="*/ 957324 h 2014948"/>
                <a:gd name="connsiteX109" fmla="*/ 53707 w 1667319"/>
                <a:gd name="connsiteY109" fmla="*/ 948275 h 2014948"/>
                <a:gd name="connsiteX110" fmla="*/ 73710 w 1667319"/>
                <a:gd name="connsiteY110" fmla="*/ 850644 h 2014948"/>
                <a:gd name="connsiteX111" fmla="*/ 118477 w 1667319"/>
                <a:gd name="connsiteY111" fmla="*/ 802066 h 2014948"/>
                <a:gd name="connsiteX112" fmla="*/ 301358 w 1667319"/>
                <a:gd name="connsiteY112" fmla="*/ 800637 h 2014948"/>
                <a:gd name="connsiteX113" fmla="*/ 338029 w 1667319"/>
                <a:gd name="connsiteY113" fmla="*/ 831117 h 2014948"/>
                <a:gd name="connsiteX114" fmla="*/ 351364 w 1667319"/>
                <a:gd name="connsiteY114" fmla="*/ 998281 h 2014948"/>
                <a:gd name="connsiteX115" fmla="*/ 380891 w 1667319"/>
                <a:gd name="connsiteY115" fmla="*/ 1122582 h 2014948"/>
                <a:gd name="connsiteX116" fmla="*/ 602348 w 1667319"/>
                <a:gd name="connsiteY116" fmla="*/ 816830 h 2014948"/>
                <a:gd name="connsiteX117" fmla="*/ 451376 w 1667319"/>
                <a:gd name="connsiteY117" fmla="*/ 816830 h 2014948"/>
                <a:gd name="connsiteX118" fmla="*/ 400894 w 1667319"/>
                <a:gd name="connsiteY118" fmla="*/ 800637 h 2014948"/>
                <a:gd name="connsiteX119" fmla="*/ 334695 w 1667319"/>
                <a:gd name="connsiteY119" fmla="*/ 760156 h 2014948"/>
                <a:gd name="connsiteX120" fmla="*/ 208013 w 1667319"/>
                <a:gd name="connsiteY120" fmla="*/ 759680 h 2014948"/>
                <a:gd name="connsiteX121" fmla="*/ 160388 w 1667319"/>
                <a:gd name="connsiteY121" fmla="*/ 757299 h 2014948"/>
                <a:gd name="connsiteX122" fmla="*/ 160388 w 1667319"/>
                <a:gd name="connsiteY122" fmla="*/ 743487 h 2014948"/>
                <a:gd name="connsiteX123" fmla="*/ 169436 w 1667319"/>
                <a:gd name="connsiteY123" fmla="*/ 732057 h 2014948"/>
                <a:gd name="connsiteX124" fmla="*/ 216109 w 1667319"/>
                <a:gd name="connsiteY124" fmla="*/ 595850 h 2014948"/>
                <a:gd name="connsiteX125" fmla="*/ 318026 w 1667319"/>
                <a:gd name="connsiteY125" fmla="*/ 282477 h 2014948"/>
                <a:gd name="connsiteX126" fmla="*/ 386130 w 1667319"/>
                <a:gd name="connsiteY126" fmla="*/ 282477 h 2014948"/>
                <a:gd name="connsiteX127" fmla="*/ 435660 w 1667319"/>
                <a:gd name="connsiteY127" fmla="*/ 361535 h 2014948"/>
                <a:gd name="connsiteX128" fmla="*/ 472808 w 1667319"/>
                <a:gd name="connsiteY128" fmla="*/ 458214 h 2014948"/>
                <a:gd name="connsiteX129" fmla="*/ 556151 w 1667319"/>
                <a:gd name="connsiteY129" fmla="*/ 553464 h 2014948"/>
                <a:gd name="connsiteX130" fmla="*/ 593775 w 1667319"/>
                <a:gd name="connsiteY130" fmla="*/ 663001 h 2014948"/>
                <a:gd name="connsiteX131" fmla="*/ 607586 w 1667319"/>
                <a:gd name="connsiteY131" fmla="*/ 759204 h 2014948"/>
                <a:gd name="connsiteX132" fmla="*/ 602348 w 1667319"/>
                <a:gd name="connsiteY132" fmla="*/ 816830 h 2014948"/>
                <a:gd name="connsiteX0" fmla="*/ 1589614 w 1667319"/>
                <a:gd name="connsiteY0" fmla="*/ 380585 h 2007578"/>
                <a:gd name="connsiteX1" fmla="*/ 1561039 w 1667319"/>
                <a:gd name="connsiteY1" fmla="*/ 236757 h 2007578"/>
                <a:gd name="connsiteX2" fmla="*/ 1552467 w 1667319"/>
                <a:gd name="connsiteY2" fmla="*/ 217707 h 2007578"/>
                <a:gd name="connsiteX3" fmla="*/ 1373873 w 1667319"/>
                <a:gd name="connsiteY3" fmla="*/ 171511 h 2007578"/>
                <a:gd name="connsiteX4" fmla="*/ 1366253 w 1667319"/>
                <a:gd name="connsiteY4" fmla="*/ 169130 h 2007578"/>
                <a:gd name="connsiteX5" fmla="*/ 1362919 w 1667319"/>
                <a:gd name="connsiteY5" fmla="*/ 165796 h 2007578"/>
                <a:gd name="connsiteX6" fmla="*/ 1295768 w 1667319"/>
                <a:gd name="connsiteY6" fmla="*/ 131982 h 2007578"/>
                <a:gd name="connsiteX7" fmla="*/ 1219091 w 1667319"/>
                <a:gd name="connsiteY7" fmla="*/ 157700 h 2007578"/>
                <a:gd name="connsiteX8" fmla="*/ 1139082 w 1667319"/>
                <a:gd name="connsiteY8" fmla="*/ 97216 h 2007578"/>
                <a:gd name="connsiteX9" fmla="*/ 994301 w 1667319"/>
                <a:gd name="connsiteY9" fmla="*/ 30541 h 2007578"/>
                <a:gd name="connsiteX10" fmla="*/ 837139 w 1667319"/>
                <a:gd name="connsiteY10" fmla="*/ 2442 h 2007578"/>
                <a:gd name="connsiteX11" fmla="*/ 733793 w 1667319"/>
                <a:gd name="connsiteY11" fmla="*/ 1013 h 2007578"/>
                <a:gd name="connsiteX12" fmla="*/ 617111 w 1667319"/>
                <a:gd name="connsiteY12" fmla="*/ 14825 h 2007578"/>
                <a:gd name="connsiteX13" fmla="*/ 518051 w 1667319"/>
                <a:gd name="connsiteY13" fmla="*/ 47686 h 2007578"/>
                <a:gd name="connsiteX14" fmla="*/ 400894 w 1667319"/>
                <a:gd name="connsiteY14" fmla="*/ 89120 h 2007578"/>
                <a:gd name="connsiteX15" fmla="*/ 262781 w 1667319"/>
                <a:gd name="connsiteY15" fmla="*/ 206277 h 2007578"/>
                <a:gd name="connsiteX16" fmla="*/ 253733 w 1667319"/>
                <a:gd name="connsiteY16" fmla="*/ 247711 h 2007578"/>
                <a:gd name="connsiteX17" fmla="*/ 232301 w 1667319"/>
                <a:gd name="connsiteY17" fmla="*/ 278191 h 2007578"/>
                <a:gd name="connsiteX18" fmla="*/ 154196 w 1667319"/>
                <a:gd name="connsiteY18" fmla="*/ 439164 h 2007578"/>
                <a:gd name="connsiteX19" fmla="*/ 144195 w 1667319"/>
                <a:gd name="connsiteY19" fmla="*/ 605851 h 2007578"/>
                <a:gd name="connsiteX20" fmla="*/ 98951 w 1667319"/>
                <a:gd name="connsiteY20" fmla="*/ 714912 h 2007578"/>
                <a:gd name="connsiteX21" fmla="*/ 26085 w 1667319"/>
                <a:gd name="connsiteY21" fmla="*/ 828736 h 2007578"/>
                <a:gd name="connsiteX22" fmla="*/ 1320 w 1667319"/>
                <a:gd name="connsiteY22" fmla="*/ 959705 h 2007578"/>
                <a:gd name="connsiteX23" fmla="*/ 31800 w 1667319"/>
                <a:gd name="connsiteY23" fmla="*/ 1140204 h 2007578"/>
                <a:gd name="connsiteX24" fmla="*/ 117049 w 1667319"/>
                <a:gd name="connsiteY24" fmla="*/ 1303081 h 2007578"/>
                <a:gd name="connsiteX25" fmla="*/ 192773 w 1667319"/>
                <a:gd name="connsiteY25" fmla="*/ 1374043 h 2007578"/>
                <a:gd name="connsiteX26" fmla="*/ 507574 w 1667319"/>
                <a:gd name="connsiteY26" fmla="*/ 1359755 h 2007578"/>
                <a:gd name="connsiteX27" fmla="*/ 632351 w 1667319"/>
                <a:gd name="connsiteY27" fmla="*/ 1416905 h 2007578"/>
                <a:gd name="connsiteX28" fmla="*/ 682834 w 1667319"/>
                <a:gd name="connsiteY28" fmla="*/ 1519299 h 2007578"/>
                <a:gd name="connsiteX29" fmla="*/ 689978 w 1667319"/>
                <a:gd name="connsiteY29" fmla="*/ 1637885 h 2007578"/>
                <a:gd name="connsiteX30" fmla="*/ 660450 w 1667319"/>
                <a:gd name="connsiteY30" fmla="*/ 1786475 h 2007578"/>
                <a:gd name="connsiteX31" fmla="*/ 584250 w 1667319"/>
                <a:gd name="connsiteY31" fmla="*/ 1988405 h 2007578"/>
                <a:gd name="connsiteX32" fmla="*/ 660444 w 1667319"/>
                <a:gd name="connsiteY32" fmla="*/ 1998424 h 2007578"/>
                <a:gd name="connsiteX33" fmla="*/ 718076 w 1667319"/>
                <a:gd name="connsiteY33" fmla="*/ 1856960 h 2007578"/>
                <a:gd name="connsiteX34" fmla="*/ 729506 w 1667319"/>
                <a:gd name="connsiteY34" fmla="*/ 1826004 h 2007578"/>
                <a:gd name="connsiteX35" fmla="*/ 752366 w 1667319"/>
                <a:gd name="connsiteY35" fmla="*/ 1728849 h 2007578"/>
                <a:gd name="connsiteX36" fmla="*/ 767130 w 1667319"/>
                <a:gd name="connsiteY36" fmla="*/ 1650744 h 2007578"/>
                <a:gd name="connsiteX37" fmla="*/ 749033 w 1667319"/>
                <a:gd name="connsiteY37" fmla="*/ 1481675 h 2007578"/>
                <a:gd name="connsiteX38" fmla="*/ 642829 w 1667319"/>
                <a:gd name="connsiteY38" fmla="*/ 1327370 h 2007578"/>
                <a:gd name="connsiteX39" fmla="*/ 515194 w 1667319"/>
                <a:gd name="connsiteY39" fmla="*/ 1293080 h 2007578"/>
                <a:gd name="connsiteX40" fmla="*/ 398989 w 1667319"/>
                <a:gd name="connsiteY40" fmla="*/ 1307844 h 2007578"/>
                <a:gd name="connsiteX41" fmla="*/ 273259 w 1667319"/>
                <a:gd name="connsiteY41" fmla="*/ 1322131 h 2007578"/>
                <a:gd name="connsiteX42" fmla="*/ 342315 w 1667319"/>
                <a:gd name="connsiteY42" fmla="*/ 1273077 h 2007578"/>
                <a:gd name="connsiteX43" fmla="*/ 423278 w 1667319"/>
                <a:gd name="connsiteY43" fmla="*/ 1214975 h 2007578"/>
                <a:gd name="connsiteX44" fmla="*/ 460901 w 1667319"/>
                <a:gd name="connsiteY44" fmla="*/ 1182114 h 2007578"/>
                <a:gd name="connsiteX45" fmla="*/ 490429 w 1667319"/>
                <a:gd name="connsiteY45" fmla="*/ 1148776 h 2007578"/>
                <a:gd name="connsiteX46" fmla="*/ 628065 w 1667319"/>
                <a:gd name="connsiteY46" fmla="*/ 1102580 h 2007578"/>
                <a:gd name="connsiteX47" fmla="*/ 695693 w 1667319"/>
                <a:gd name="connsiteY47" fmla="*/ 1081625 h 2007578"/>
                <a:gd name="connsiteX48" fmla="*/ 767130 w 1667319"/>
                <a:gd name="connsiteY48" fmla="*/ 1059241 h 2007578"/>
                <a:gd name="connsiteX49" fmla="*/ 771416 w 1667319"/>
                <a:gd name="connsiteY49" fmla="*/ 1034952 h 2007578"/>
                <a:gd name="connsiteX50" fmla="*/ 735221 w 1667319"/>
                <a:gd name="connsiteY50" fmla="*/ 1040191 h 2007578"/>
                <a:gd name="connsiteX51" fmla="*/ 627113 w 1667319"/>
                <a:gd name="connsiteY51" fmla="*/ 1067338 h 2007578"/>
                <a:gd name="connsiteX52" fmla="*/ 505669 w 1667319"/>
                <a:gd name="connsiteY52" fmla="*/ 1086864 h 2007578"/>
                <a:gd name="connsiteX53" fmla="*/ 483761 w 1667319"/>
                <a:gd name="connsiteY53" fmla="*/ 1081625 h 2007578"/>
                <a:gd name="connsiteX54" fmla="*/ 419468 w 1667319"/>
                <a:gd name="connsiteY54" fmla="*/ 1070195 h 2007578"/>
                <a:gd name="connsiteX55" fmla="*/ 394226 w 1667319"/>
                <a:gd name="connsiteY55" fmla="*/ 1004472 h 2007578"/>
                <a:gd name="connsiteX56" fmla="*/ 385178 w 1667319"/>
                <a:gd name="connsiteY56" fmla="*/ 904936 h 2007578"/>
                <a:gd name="connsiteX57" fmla="*/ 385654 w 1667319"/>
                <a:gd name="connsiteY57" fmla="*/ 863026 h 2007578"/>
                <a:gd name="connsiteX58" fmla="*/ 425183 w 1667319"/>
                <a:gd name="connsiteY58" fmla="*/ 853977 h 2007578"/>
                <a:gd name="connsiteX59" fmla="*/ 511384 w 1667319"/>
                <a:gd name="connsiteY59" fmla="*/ 850644 h 2007578"/>
                <a:gd name="connsiteX60" fmla="*/ 588536 w 1667319"/>
                <a:gd name="connsiteY60" fmla="*/ 853025 h 2007578"/>
                <a:gd name="connsiteX61" fmla="*/ 661403 w 1667319"/>
                <a:gd name="connsiteY61" fmla="*/ 855882 h 2007578"/>
                <a:gd name="connsiteX62" fmla="*/ 780941 w 1667319"/>
                <a:gd name="connsiteY62" fmla="*/ 835880 h 2007578"/>
                <a:gd name="connsiteX63" fmla="*/ 703789 w 1667319"/>
                <a:gd name="connsiteY63" fmla="*/ 825402 h 2007578"/>
                <a:gd name="connsiteX64" fmla="*/ 700455 w 1667319"/>
                <a:gd name="connsiteY64" fmla="*/ 803971 h 2007578"/>
                <a:gd name="connsiteX65" fmla="*/ 841901 w 1667319"/>
                <a:gd name="connsiteY65" fmla="*/ 636807 h 2007578"/>
                <a:gd name="connsiteX66" fmla="*/ 976680 w 1667319"/>
                <a:gd name="connsiteY66" fmla="*/ 633950 h 2007578"/>
                <a:gd name="connsiteX67" fmla="*/ 1040498 w 1667319"/>
                <a:gd name="connsiteY67" fmla="*/ 843024 h 2007578"/>
                <a:gd name="connsiteX68" fmla="*/ 1012399 w 1667319"/>
                <a:gd name="connsiteY68" fmla="*/ 951609 h 2007578"/>
                <a:gd name="connsiteX69" fmla="*/ 1032878 w 1667319"/>
                <a:gd name="connsiteY69" fmla="*/ 1064480 h 2007578"/>
                <a:gd name="connsiteX70" fmla="*/ 1133843 w 1667319"/>
                <a:gd name="connsiteY70" fmla="*/ 1199735 h 2007578"/>
                <a:gd name="connsiteX71" fmla="*/ 1172419 w 1667319"/>
                <a:gd name="connsiteY71" fmla="*/ 1281650 h 2007578"/>
                <a:gd name="connsiteX72" fmla="*/ 1232903 w 1667319"/>
                <a:gd name="connsiteY72" fmla="*/ 1395950 h 2007578"/>
                <a:gd name="connsiteX73" fmla="*/ 1416790 w 1667319"/>
                <a:gd name="connsiteY73" fmla="*/ 1575656 h 2007578"/>
                <a:gd name="connsiteX74" fmla="*/ 1660273 w 1667319"/>
                <a:gd name="connsiteY74" fmla="*/ 1765812 h 2007578"/>
                <a:gd name="connsiteX75" fmla="*/ 1662572 w 1667319"/>
                <a:gd name="connsiteY75" fmla="*/ 1702581 h 2007578"/>
                <a:gd name="connsiteX76" fmla="*/ 1283862 w 1667319"/>
                <a:gd name="connsiteY76" fmla="*/ 1356898 h 2007578"/>
                <a:gd name="connsiteX77" fmla="*/ 1232903 w 1667319"/>
                <a:gd name="connsiteY77" fmla="*/ 1190686 h 2007578"/>
                <a:gd name="connsiteX78" fmla="*/ 1268621 w 1667319"/>
                <a:gd name="connsiteY78" fmla="*/ 1092579 h 2007578"/>
                <a:gd name="connsiteX79" fmla="*/ 1340535 w 1667319"/>
                <a:gd name="connsiteY79" fmla="*/ 1019236 h 2007578"/>
                <a:gd name="connsiteX80" fmla="*/ 1407687 w 1667319"/>
                <a:gd name="connsiteY80" fmla="*/ 829212 h 2007578"/>
                <a:gd name="connsiteX81" fmla="*/ 1407687 w 1667319"/>
                <a:gd name="connsiteY81" fmla="*/ 724914 h 2007578"/>
                <a:gd name="connsiteX82" fmla="*/ 1461979 w 1667319"/>
                <a:gd name="connsiteY82" fmla="*/ 696339 h 2007578"/>
                <a:gd name="connsiteX83" fmla="*/ 1566278 w 1667319"/>
                <a:gd name="connsiteY83" fmla="*/ 611090 h 2007578"/>
                <a:gd name="connsiteX84" fmla="*/ 1584852 w 1667319"/>
                <a:gd name="connsiteY84" fmla="*/ 557274 h 2007578"/>
                <a:gd name="connsiteX85" fmla="*/ 1580089 w 1667319"/>
                <a:gd name="connsiteY85" fmla="*/ 465834 h 2007578"/>
                <a:gd name="connsiteX86" fmla="*/ 1589614 w 1667319"/>
                <a:gd name="connsiteY86" fmla="*/ 380585 h 2007578"/>
                <a:gd name="connsiteX87" fmla="*/ 380891 w 1667319"/>
                <a:gd name="connsiteY87" fmla="*/ 1122582 h 2007578"/>
                <a:gd name="connsiteX88" fmla="*/ 428993 w 1667319"/>
                <a:gd name="connsiteY88" fmla="*/ 1119725 h 2007578"/>
                <a:gd name="connsiteX89" fmla="*/ 434231 w 1667319"/>
                <a:gd name="connsiteY89" fmla="*/ 1128774 h 2007578"/>
                <a:gd name="connsiteX90" fmla="*/ 344220 w 1667319"/>
                <a:gd name="connsiteY90" fmla="*/ 1204497 h 2007578"/>
                <a:gd name="connsiteX91" fmla="*/ 275164 w 1667319"/>
                <a:gd name="connsiteY91" fmla="*/ 1250218 h 2007578"/>
                <a:gd name="connsiteX92" fmla="*/ 208965 w 1667319"/>
                <a:gd name="connsiteY92" fmla="*/ 1293080 h 2007578"/>
                <a:gd name="connsiteX93" fmla="*/ 164674 w 1667319"/>
                <a:gd name="connsiteY93" fmla="*/ 1293556 h 2007578"/>
                <a:gd name="connsiteX94" fmla="*/ 148005 w 1667319"/>
                <a:gd name="connsiteY94" fmla="*/ 1269744 h 2007578"/>
                <a:gd name="connsiteX95" fmla="*/ 77996 w 1667319"/>
                <a:gd name="connsiteY95" fmla="*/ 1137822 h 2007578"/>
                <a:gd name="connsiteX96" fmla="*/ 83711 w 1667319"/>
                <a:gd name="connsiteY96" fmla="*/ 1123059 h 2007578"/>
                <a:gd name="connsiteX97" fmla="*/ 159435 w 1667319"/>
                <a:gd name="connsiteY97" fmla="*/ 1095436 h 2007578"/>
                <a:gd name="connsiteX98" fmla="*/ 176580 w 1667319"/>
                <a:gd name="connsiteY98" fmla="*/ 1089721 h 2007578"/>
                <a:gd name="connsiteX99" fmla="*/ 241826 w 1667319"/>
                <a:gd name="connsiteY99" fmla="*/ 1065432 h 2007578"/>
                <a:gd name="connsiteX100" fmla="*/ 258971 w 1667319"/>
                <a:gd name="connsiteY100" fmla="*/ 1058765 h 2007578"/>
                <a:gd name="connsiteX101" fmla="*/ 264210 w 1667319"/>
                <a:gd name="connsiteY101" fmla="*/ 1050192 h 2007578"/>
                <a:gd name="connsiteX102" fmla="*/ 94189 w 1667319"/>
                <a:gd name="connsiteY102" fmla="*/ 1078767 h 2007578"/>
                <a:gd name="connsiteX103" fmla="*/ 56089 w 1667319"/>
                <a:gd name="connsiteY103" fmla="*/ 1046382 h 2007578"/>
                <a:gd name="connsiteX104" fmla="*/ 64661 w 1667319"/>
                <a:gd name="connsiteY104" fmla="*/ 985899 h 2007578"/>
                <a:gd name="connsiteX105" fmla="*/ 160864 w 1667319"/>
                <a:gd name="connsiteY105" fmla="*/ 977802 h 2007578"/>
                <a:gd name="connsiteX106" fmla="*/ 256590 w 1667319"/>
                <a:gd name="connsiteY106" fmla="*/ 973040 h 2007578"/>
                <a:gd name="connsiteX107" fmla="*/ 242303 w 1667319"/>
                <a:gd name="connsiteY107" fmla="*/ 957800 h 2007578"/>
                <a:gd name="connsiteX108" fmla="*/ 58470 w 1667319"/>
                <a:gd name="connsiteY108" fmla="*/ 957324 h 2007578"/>
                <a:gd name="connsiteX109" fmla="*/ 53707 w 1667319"/>
                <a:gd name="connsiteY109" fmla="*/ 948275 h 2007578"/>
                <a:gd name="connsiteX110" fmla="*/ 73710 w 1667319"/>
                <a:gd name="connsiteY110" fmla="*/ 850644 h 2007578"/>
                <a:gd name="connsiteX111" fmla="*/ 118477 w 1667319"/>
                <a:gd name="connsiteY111" fmla="*/ 802066 h 2007578"/>
                <a:gd name="connsiteX112" fmla="*/ 301358 w 1667319"/>
                <a:gd name="connsiteY112" fmla="*/ 800637 h 2007578"/>
                <a:gd name="connsiteX113" fmla="*/ 338029 w 1667319"/>
                <a:gd name="connsiteY113" fmla="*/ 831117 h 2007578"/>
                <a:gd name="connsiteX114" fmla="*/ 351364 w 1667319"/>
                <a:gd name="connsiteY114" fmla="*/ 998281 h 2007578"/>
                <a:gd name="connsiteX115" fmla="*/ 380891 w 1667319"/>
                <a:gd name="connsiteY115" fmla="*/ 1122582 h 2007578"/>
                <a:gd name="connsiteX116" fmla="*/ 602348 w 1667319"/>
                <a:gd name="connsiteY116" fmla="*/ 816830 h 2007578"/>
                <a:gd name="connsiteX117" fmla="*/ 451376 w 1667319"/>
                <a:gd name="connsiteY117" fmla="*/ 816830 h 2007578"/>
                <a:gd name="connsiteX118" fmla="*/ 400894 w 1667319"/>
                <a:gd name="connsiteY118" fmla="*/ 800637 h 2007578"/>
                <a:gd name="connsiteX119" fmla="*/ 334695 w 1667319"/>
                <a:gd name="connsiteY119" fmla="*/ 760156 h 2007578"/>
                <a:gd name="connsiteX120" fmla="*/ 208013 w 1667319"/>
                <a:gd name="connsiteY120" fmla="*/ 759680 h 2007578"/>
                <a:gd name="connsiteX121" fmla="*/ 160388 w 1667319"/>
                <a:gd name="connsiteY121" fmla="*/ 757299 h 2007578"/>
                <a:gd name="connsiteX122" fmla="*/ 160388 w 1667319"/>
                <a:gd name="connsiteY122" fmla="*/ 743487 h 2007578"/>
                <a:gd name="connsiteX123" fmla="*/ 169436 w 1667319"/>
                <a:gd name="connsiteY123" fmla="*/ 732057 h 2007578"/>
                <a:gd name="connsiteX124" fmla="*/ 216109 w 1667319"/>
                <a:gd name="connsiteY124" fmla="*/ 595850 h 2007578"/>
                <a:gd name="connsiteX125" fmla="*/ 318026 w 1667319"/>
                <a:gd name="connsiteY125" fmla="*/ 282477 h 2007578"/>
                <a:gd name="connsiteX126" fmla="*/ 386130 w 1667319"/>
                <a:gd name="connsiteY126" fmla="*/ 282477 h 2007578"/>
                <a:gd name="connsiteX127" fmla="*/ 435660 w 1667319"/>
                <a:gd name="connsiteY127" fmla="*/ 361535 h 2007578"/>
                <a:gd name="connsiteX128" fmla="*/ 472808 w 1667319"/>
                <a:gd name="connsiteY128" fmla="*/ 458214 h 2007578"/>
                <a:gd name="connsiteX129" fmla="*/ 556151 w 1667319"/>
                <a:gd name="connsiteY129" fmla="*/ 553464 h 2007578"/>
                <a:gd name="connsiteX130" fmla="*/ 593775 w 1667319"/>
                <a:gd name="connsiteY130" fmla="*/ 663001 h 2007578"/>
                <a:gd name="connsiteX131" fmla="*/ 607586 w 1667319"/>
                <a:gd name="connsiteY131" fmla="*/ 759204 h 2007578"/>
                <a:gd name="connsiteX132" fmla="*/ 602348 w 1667319"/>
                <a:gd name="connsiteY132" fmla="*/ 816830 h 2007578"/>
                <a:gd name="connsiteX0" fmla="*/ 1589614 w 1667319"/>
                <a:gd name="connsiteY0" fmla="*/ 380585 h 2017968"/>
                <a:gd name="connsiteX1" fmla="*/ 1561039 w 1667319"/>
                <a:gd name="connsiteY1" fmla="*/ 236757 h 2017968"/>
                <a:gd name="connsiteX2" fmla="*/ 1552467 w 1667319"/>
                <a:gd name="connsiteY2" fmla="*/ 217707 h 2017968"/>
                <a:gd name="connsiteX3" fmla="*/ 1373873 w 1667319"/>
                <a:gd name="connsiteY3" fmla="*/ 171511 h 2017968"/>
                <a:gd name="connsiteX4" fmla="*/ 1366253 w 1667319"/>
                <a:gd name="connsiteY4" fmla="*/ 169130 h 2017968"/>
                <a:gd name="connsiteX5" fmla="*/ 1362919 w 1667319"/>
                <a:gd name="connsiteY5" fmla="*/ 165796 h 2017968"/>
                <a:gd name="connsiteX6" fmla="*/ 1295768 w 1667319"/>
                <a:gd name="connsiteY6" fmla="*/ 131982 h 2017968"/>
                <a:gd name="connsiteX7" fmla="*/ 1219091 w 1667319"/>
                <a:gd name="connsiteY7" fmla="*/ 157700 h 2017968"/>
                <a:gd name="connsiteX8" fmla="*/ 1139082 w 1667319"/>
                <a:gd name="connsiteY8" fmla="*/ 97216 h 2017968"/>
                <a:gd name="connsiteX9" fmla="*/ 994301 w 1667319"/>
                <a:gd name="connsiteY9" fmla="*/ 30541 h 2017968"/>
                <a:gd name="connsiteX10" fmla="*/ 837139 w 1667319"/>
                <a:gd name="connsiteY10" fmla="*/ 2442 h 2017968"/>
                <a:gd name="connsiteX11" fmla="*/ 733793 w 1667319"/>
                <a:gd name="connsiteY11" fmla="*/ 1013 h 2017968"/>
                <a:gd name="connsiteX12" fmla="*/ 617111 w 1667319"/>
                <a:gd name="connsiteY12" fmla="*/ 14825 h 2017968"/>
                <a:gd name="connsiteX13" fmla="*/ 518051 w 1667319"/>
                <a:gd name="connsiteY13" fmla="*/ 47686 h 2017968"/>
                <a:gd name="connsiteX14" fmla="*/ 400894 w 1667319"/>
                <a:gd name="connsiteY14" fmla="*/ 89120 h 2017968"/>
                <a:gd name="connsiteX15" fmla="*/ 262781 w 1667319"/>
                <a:gd name="connsiteY15" fmla="*/ 206277 h 2017968"/>
                <a:gd name="connsiteX16" fmla="*/ 253733 w 1667319"/>
                <a:gd name="connsiteY16" fmla="*/ 247711 h 2017968"/>
                <a:gd name="connsiteX17" fmla="*/ 232301 w 1667319"/>
                <a:gd name="connsiteY17" fmla="*/ 278191 h 2017968"/>
                <a:gd name="connsiteX18" fmla="*/ 154196 w 1667319"/>
                <a:gd name="connsiteY18" fmla="*/ 439164 h 2017968"/>
                <a:gd name="connsiteX19" fmla="*/ 144195 w 1667319"/>
                <a:gd name="connsiteY19" fmla="*/ 605851 h 2017968"/>
                <a:gd name="connsiteX20" fmla="*/ 98951 w 1667319"/>
                <a:gd name="connsiteY20" fmla="*/ 714912 h 2017968"/>
                <a:gd name="connsiteX21" fmla="*/ 26085 w 1667319"/>
                <a:gd name="connsiteY21" fmla="*/ 828736 h 2017968"/>
                <a:gd name="connsiteX22" fmla="*/ 1320 w 1667319"/>
                <a:gd name="connsiteY22" fmla="*/ 959705 h 2017968"/>
                <a:gd name="connsiteX23" fmla="*/ 31800 w 1667319"/>
                <a:gd name="connsiteY23" fmla="*/ 1140204 h 2017968"/>
                <a:gd name="connsiteX24" fmla="*/ 117049 w 1667319"/>
                <a:gd name="connsiteY24" fmla="*/ 1303081 h 2017968"/>
                <a:gd name="connsiteX25" fmla="*/ 192773 w 1667319"/>
                <a:gd name="connsiteY25" fmla="*/ 1374043 h 2017968"/>
                <a:gd name="connsiteX26" fmla="*/ 507574 w 1667319"/>
                <a:gd name="connsiteY26" fmla="*/ 1359755 h 2017968"/>
                <a:gd name="connsiteX27" fmla="*/ 632351 w 1667319"/>
                <a:gd name="connsiteY27" fmla="*/ 1416905 h 2017968"/>
                <a:gd name="connsiteX28" fmla="*/ 682834 w 1667319"/>
                <a:gd name="connsiteY28" fmla="*/ 1519299 h 2017968"/>
                <a:gd name="connsiteX29" fmla="*/ 689978 w 1667319"/>
                <a:gd name="connsiteY29" fmla="*/ 1637885 h 2017968"/>
                <a:gd name="connsiteX30" fmla="*/ 660450 w 1667319"/>
                <a:gd name="connsiteY30" fmla="*/ 1786475 h 2017968"/>
                <a:gd name="connsiteX31" fmla="*/ 584250 w 1667319"/>
                <a:gd name="connsiteY31" fmla="*/ 2003163 h 2017968"/>
                <a:gd name="connsiteX32" fmla="*/ 660444 w 1667319"/>
                <a:gd name="connsiteY32" fmla="*/ 1998424 h 2017968"/>
                <a:gd name="connsiteX33" fmla="*/ 718076 w 1667319"/>
                <a:gd name="connsiteY33" fmla="*/ 1856960 h 2017968"/>
                <a:gd name="connsiteX34" fmla="*/ 729506 w 1667319"/>
                <a:gd name="connsiteY34" fmla="*/ 1826004 h 2017968"/>
                <a:gd name="connsiteX35" fmla="*/ 752366 w 1667319"/>
                <a:gd name="connsiteY35" fmla="*/ 1728849 h 2017968"/>
                <a:gd name="connsiteX36" fmla="*/ 767130 w 1667319"/>
                <a:gd name="connsiteY36" fmla="*/ 1650744 h 2017968"/>
                <a:gd name="connsiteX37" fmla="*/ 749033 w 1667319"/>
                <a:gd name="connsiteY37" fmla="*/ 1481675 h 2017968"/>
                <a:gd name="connsiteX38" fmla="*/ 642829 w 1667319"/>
                <a:gd name="connsiteY38" fmla="*/ 1327370 h 2017968"/>
                <a:gd name="connsiteX39" fmla="*/ 515194 w 1667319"/>
                <a:gd name="connsiteY39" fmla="*/ 1293080 h 2017968"/>
                <a:gd name="connsiteX40" fmla="*/ 398989 w 1667319"/>
                <a:gd name="connsiteY40" fmla="*/ 1307844 h 2017968"/>
                <a:gd name="connsiteX41" fmla="*/ 273259 w 1667319"/>
                <a:gd name="connsiteY41" fmla="*/ 1322131 h 2017968"/>
                <a:gd name="connsiteX42" fmla="*/ 342315 w 1667319"/>
                <a:gd name="connsiteY42" fmla="*/ 1273077 h 2017968"/>
                <a:gd name="connsiteX43" fmla="*/ 423278 w 1667319"/>
                <a:gd name="connsiteY43" fmla="*/ 1214975 h 2017968"/>
                <a:gd name="connsiteX44" fmla="*/ 460901 w 1667319"/>
                <a:gd name="connsiteY44" fmla="*/ 1182114 h 2017968"/>
                <a:gd name="connsiteX45" fmla="*/ 490429 w 1667319"/>
                <a:gd name="connsiteY45" fmla="*/ 1148776 h 2017968"/>
                <a:gd name="connsiteX46" fmla="*/ 628065 w 1667319"/>
                <a:gd name="connsiteY46" fmla="*/ 1102580 h 2017968"/>
                <a:gd name="connsiteX47" fmla="*/ 695693 w 1667319"/>
                <a:gd name="connsiteY47" fmla="*/ 1081625 h 2017968"/>
                <a:gd name="connsiteX48" fmla="*/ 767130 w 1667319"/>
                <a:gd name="connsiteY48" fmla="*/ 1059241 h 2017968"/>
                <a:gd name="connsiteX49" fmla="*/ 771416 w 1667319"/>
                <a:gd name="connsiteY49" fmla="*/ 1034952 h 2017968"/>
                <a:gd name="connsiteX50" fmla="*/ 735221 w 1667319"/>
                <a:gd name="connsiteY50" fmla="*/ 1040191 h 2017968"/>
                <a:gd name="connsiteX51" fmla="*/ 627113 w 1667319"/>
                <a:gd name="connsiteY51" fmla="*/ 1067338 h 2017968"/>
                <a:gd name="connsiteX52" fmla="*/ 505669 w 1667319"/>
                <a:gd name="connsiteY52" fmla="*/ 1086864 h 2017968"/>
                <a:gd name="connsiteX53" fmla="*/ 483761 w 1667319"/>
                <a:gd name="connsiteY53" fmla="*/ 1081625 h 2017968"/>
                <a:gd name="connsiteX54" fmla="*/ 419468 w 1667319"/>
                <a:gd name="connsiteY54" fmla="*/ 1070195 h 2017968"/>
                <a:gd name="connsiteX55" fmla="*/ 394226 w 1667319"/>
                <a:gd name="connsiteY55" fmla="*/ 1004472 h 2017968"/>
                <a:gd name="connsiteX56" fmla="*/ 385178 w 1667319"/>
                <a:gd name="connsiteY56" fmla="*/ 904936 h 2017968"/>
                <a:gd name="connsiteX57" fmla="*/ 385654 w 1667319"/>
                <a:gd name="connsiteY57" fmla="*/ 863026 h 2017968"/>
                <a:gd name="connsiteX58" fmla="*/ 425183 w 1667319"/>
                <a:gd name="connsiteY58" fmla="*/ 853977 h 2017968"/>
                <a:gd name="connsiteX59" fmla="*/ 511384 w 1667319"/>
                <a:gd name="connsiteY59" fmla="*/ 850644 h 2017968"/>
                <a:gd name="connsiteX60" fmla="*/ 588536 w 1667319"/>
                <a:gd name="connsiteY60" fmla="*/ 853025 h 2017968"/>
                <a:gd name="connsiteX61" fmla="*/ 661403 w 1667319"/>
                <a:gd name="connsiteY61" fmla="*/ 855882 h 2017968"/>
                <a:gd name="connsiteX62" fmla="*/ 780941 w 1667319"/>
                <a:gd name="connsiteY62" fmla="*/ 835880 h 2017968"/>
                <a:gd name="connsiteX63" fmla="*/ 703789 w 1667319"/>
                <a:gd name="connsiteY63" fmla="*/ 825402 h 2017968"/>
                <a:gd name="connsiteX64" fmla="*/ 700455 w 1667319"/>
                <a:gd name="connsiteY64" fmla="*/ 803971 h 2017968"/>
                <a:gd name="connsiteX65" fmla="*/ 841901 w 1667319"/>
                <a:gd name="connsiteY65" fmla="*/ 636807 h 2017968"/>
                <a:gd name="connsiteX66" fmla="*/ 976680 w 1667319"/>
                <a:gd name="connsiteY66" fmla="*/ 633950 h 2017968"/>
                <a:gd name="connsiteX67" fmla="*/ 1040498 w 1667319"/>
                <a:gd name="connsiteY67" fmla="*/ 843024 h 2017968"/>
                <a:gd name="connsiteX68" fmla="*/ 1012399 w 1667319"/>
                <a:gd name="connsiteY68" fmla="*/ 951609 h 2017968"/>
                <a:gd name="connsiteX69" fmla="*/ 1032878 w 1667319"/>
                <a:gd name="connsiteY69" fmla="*/ 1064480 h 2017968"/>
                <a:gd name="connsiteX70" fmla="*/ 1133843 w 1667319"/>
                <a:gd name="connsiteY70" fmla="*/ 1199735 h 2017968"/>
                <a:gd name="connsiteX71" fmla="*/ 1172419 w 1667319"/>
                <a:gd name="connsiteY71" fmla="*/ 1281650 h 2017968"/>
                <a:gd name="connsiteX72" fmla="*/ 1232903 w 1667319"/>
                <a:gd name="connsiteY72" fmla="*/ 1395950 h 2017968"/>
                <a:gd name="connsiteX73" fmla="*/ 1416790 w 1667319"/>
                <a:gd name="connsiteY73" fmla="*/ 1575656 h 2017968"/>
                <a:gd name="connsiteX74" fmla="*/ 1660273 w 1667319"/>
                <a:gd name="connsiteY74" fmla="*/ 1765812 h 2017968"/>
                <a:gd name="connsiteX75" fmla="*/ 1662572 w 1667319"/>
                <a:gd name="connsiteY75" fmla="*/ 1702581 h 2017968"/>
                <a:gd name="connsiteX76" fmla="*/ 1283862 w 1667319"/>
                <a:gd name="connsiteY76" fmla="*/ 1356898 h 2017968"/>
                <a:gd name="connsiteX77" fmla="*/ 1232903 w 1667319"/>
                <a:gd name="connsiteY77" fmla="*/ 1190686 h 2017968"/>
                <a:gd name="connsiteX78" fmla="*/ 1268621 w 1667319"/>
                <a:gd name="connsiteY78" fmla="*/ 1092579 h 2017968"/>
                <a:gd name="connsiteX79" fmla="*/ 1340535 w 1667319"/>
                <a:gd name="connsiteY79" fmla="*/ 1019236 h 2017968"/>
                <a:gd name="connsiteX80" fmla="*/ 1407687 w 1667319"/>
                <a:gd name="connsiteY80" fmla="*/ 829212 h 2017968"/>
                <a:gd name="connsiteX81" fmla="*/ 1407687 w 1667319"/>
                <a:gd name="connsiteY81" fmla="*/ 724914 h 2017968"/>
                <a:gd name="connsiteX82" fmla="*/ 1461979 w 1667319"/>
                <a:gd name="connsiteY82" fmla="*/ 696339 h 2017968"/>
                <a:gd name="connsiteX83" fmla="*/ 1566278 w 1667319"/>
                <a:gd name="connsiteY83" fmla="*/ 611090 h 2017968"/>
                <a:gd name="connsiteX84" fmla="*/ 1584852 w 1667319"/>
                <a:gd name="connsiteY84" fmla="*/ 557274 h 2017968"/>
                <a:gd name="connsiteX85" fmla="*/ 1580089 w 1667319"/>
                <a:gd name="connsiteY85" fmla="*/ 465834 h 2017968"/>
                <a:gd name="connsiteX86" fmla="*/ 1589614 w 1667319"/>
                <a:gd name="connsiteY86" fmla="*/ 380585 h 2017968"/>
                <a:gd name="connsiteX87" fmla="*/ 380891 w 1667319"/>
                <a:gd name="connsiteY87" fmla="*/ 1122582 h 2017968"/>
                <a:gd name="connsiteX88" fmla="*/ 428993 w 1667319"/>
                <a:gd name="connsiteY88" fmla="*/ 1119725 h 2017968"/>
                <a:gd name="connsiteX89" fmla="*/ 434231 w 1667319"/>
                <a:gd name="connsiteY89" fmla="*/ 1128774 h 2017968"/>
                <a:gd name="connsiteX90" fmla="*/ 344220 w 1667319"/>
                <a:gd name="connsiteY90" fmla="*/ 1204497 h 2017968"/>
                <a:gd name="connsiteX91" fmla="*/ 275164 w 1667319"/>
                <a:gd name="connsiteY91" fmla="*/ 1250218 h 2017968"/>
                <a:gd name="connsiteX92" fmla="*/ 208965 w 1667319"/>
                <a:gd name="connsiteY92" fmla="*/ 1293080 h 2017968"/>
                <a:gd name="connsiteX93" fmla="*/ 164674 w 1667319"/>
                <a:gd name="connsiteY93" fmla="*/ 1293556 h 2017968"/>
                <a:gd name="connsiteX94" fmla="*/ 148005 w 1667319"/>
                <a:gd name="connsiteY94" fmla="*/ 1269744 h 2017968"/>
                <a:gd name="connsiteX95" fmla="*/ 77996 w 1667319"/>
                <a:gd name="connsiteY95" fmla="*/ 1137822 h 2017968"/>
                <a:gd name="connsiteX96" fmla="*/ 83711 w 1667319"/>
                <a:gd name="connsiteY96" fmla="*/ 1123059 h 2017968"/>
                <a:gd name="connsiteX97" fmla="*/ 159435 w 1667319"/>
                <a:gd name="connsiteY97" fmla="*/ 1095436 h 2017968"/>
                <a:gd name="connsiteX98" fmla="*/ 176580 w 1667319"/>
                <a:gd name="connsiteY98" fmla="*/ 1089721 h 2017968"/>
                <a:gd name="connsiteX99" fmla="*/ 241826 w 1667319"/>
                <a:gd name="connsiteY99" fmla="*/ 1065432 h 2017968"/>
                <a:gd name="connsiteX100" fmla="*/ 258971 w 1667319"/>
                <a:gd name="connsiteY100" fmla="*/ 1058765 h 2017968"/>
                <a:gd name="connsiteX101" fmla="*/ 264210 w 1667319"/>
                <a:gd name="connsiteY101" fmla="*/ 1050192 h 2017968"/>
                <a:gd name="connsiteX102" fmla="*/ 94189 w 1667319"/>
                <a:gd name="connsiteY102" fmla="*/ 1078767 h 2017968"/>
                <a:gd name="connsiteX103" fmla="*/ 56089 w 1667319"/>
                <a:gd name="connsiteY103" fmla="*/ 1046382 h 2017968"/>
                <a:gd name="connsiteX104" fmla="*/ 64661 w 1667319"/>
                <a:gd name="connsiteY104" fmla="*/ 985899 h 2017968"/>
                <a:gd name="connsiteX105" fmla="*/ 160864 w 1667319"/>
                <a:gd name="connsiteY105" fmla="*/ 977802 h 2017968"/>
                <a:gd name="connsiteX106" fmla="*/ 256590 w 1667319"/>
                <a:gd name="connsiteY106" fmla="*/ 973040 h 2017968"/>
                <a:gd name="connsiteX107" fmla="*/ 242303 w 1667319"/>
                <a:gd name="connsiteY107" fmla="*/ 957800 h 2017968"/>
                <a:gd name="connsiteX108" fmla="*/ 58470 w 1667319"/>
                <a:gd name="connsiteY108" fmla="*/ 957324 h 2017968"/>
                <a:gd name="connsiteX109" fmla="*/ 53707 w 1667319"/>
                <a:gd name="connsiteY109" fmla="*/ 948275 h 2017968"/>
                <a:gd name="connsiteX110" fmla="*/ 73710 w 1667319"/>
                <a:gd name="connsiteY110" fmla="*/ 850644 h 2017968"/>
                <a:gd name="connsiteX111" fmla="*/ 118477 w 1667319"/>
                <a:gd name="connsiteY111" fmla="*/ 802066 h 2017968"/>
                <a:gd name="connsiteX112" fmla="*/ 301358 w 1667319"/>
                <a:gd name="connsiteY112" fmla="*/ 800637 h 2017968"/>
                <a:gd name="connsiteX113" fmla="*/ 338029 w 1667319"/>
                <a:gd name="connsiteY113" fmla="*/ 831117 h 2017968"/>
                <a:gd name="connsiteX114" fmla="*/ 351364 w 1667319"/>
                <a:gd name="connsiteY114" fmla="*/ 998281 h 2017968"/>
                <a:gd name="connsiteX115" fmla="*/ 380891 w 1667319"/>
                <a:gd name="connsiteY115" fmla="*/ 1122582 h 2017968"/>
                <a:gd name="connsiteX116" fmla="*/ 602348 w 1667319"/>
                <a:gd name="connsiteY116" fmla="*/ 816830 h 2017968"/>
                <a:gd name="connsiteX117" fmla="*/ 451376 w 1667319"/>
                <a:gd name="connsiteY117" fmla="*/ 816830 h 2017968"/>
                <a:gd name="connsiteX118" fmla="*/ 400894 w 1667319"/>
                <a:gd name="connsiteY118" fmla="*/ 800637 h 2017968"/>
                <a:gd name="connsiteX119" fmla="*/ 334695 w 1667319"/>
                <a:gd name="connsiteY119" fmla="*/ 760156 h 2017968"/>
                <a:gd name="connsiteX120" fmla="*/ 208013 w 1667319"/>
                <a:gd name="connsiteY120" fmla="*/ 759680 h 2017968"/>
                <a:gd name="connsiteX121" fmla="*/ 160388 w 1667319"/>
                <a:gd name="connsiteY121" fmla="*/ 757299 h 2017968"/>
                <a:gd name="connsiteX122" fmla="*/ 160388 w 1667319"/>
                <a:gd name="connsiteY122" fmla="*/ 743487 h 2017968"/>
                <a:gd name="connsiteX123" fmla="*/ 169436 w 1667319"/>
                <a:gd name="connsiteY123" fmla="*/ 732057 h 2017968"/>
                <a:gd name="connsiteX124" fmla="*/ 216109 w 1667319"/>
                <a:gd name="connsiteY124" fmla="*/ 595850 h 2017968"/>
                <a:gd name="connsiteX125" fmla="*/ 318026 w 1667319"/>
                <a:gd name="connsiteY125" fmla="*/ 282477 h 2017968"/>
                <a:gd name="connsiteX126" fmla="*/ 386130 w 1667319"/>
                <a:gd name="connsiteY126" fmla="*/ 282477 h 2017968"/>
                <a:gd name="connsiteX127" fmla="*/ 435660 w 1667319"/>
                <a:gd name="connsiteY127" fmla="*/ 361535 h 2017968"/>
                <a:gd name="connsiteX128" fmla="*/ 472808 w 1667319"/>
                <a:gd name="connsiteY128" fmla="*/ 458214 h 2017968"/>
                <a:gd name="connsiteX129" fmla="*/ 556151 w 1667319"/>
                <a:gd name="connsiteY129" fmla="*/ 553464 h 2017968"/>
                <a:gd name="connsiteX130" fmla="*/ 593775 w 1667319"/>
                <a:gd name="connsiteY130" fmla="*/ 663001 h 2017968"/>
                <a:gd name="connsiteX131" fmla="*/ 607586 w 1667319"/>
                <a:gd name="connsiteY131" fmla="*/ 759204 h 2017968"/>
                <a:gd name="connsiteX132" fmla="*/ 602348 w 1667319"/>
                <a:gd name="connsiteY132" fmla="*/ 816830 h 2017968"/>
                <a:gd name="connsiteX0" fmla="*/ 1589614 w 1667319"/>
                <a:gd name="connsiteY0" fmla="*/ 380585 h 2017968"/>
                <a:gd name="connsiteX1" fmla="*/ 1561039 w 1667319"/>
                <a:gd name="connsiteY1" fmla="*/ 236757 h 2017968"/>
                <a:gd name="connsiteX2" fmla="*/ 1552467 w 1667319"/>
                <a:gd name="connsiteY2" fmla="*/ 217707 h 2017968"/>
                <a:gd name="connsiteX3" fmla="*/ 1373873 w 1667319"/>
                <a:gd name="connsiteY3" fmla="*/ 171511 h 2017968"/>
                <a:gd name="connsiteX4" fmla="*/ 1366253 w 1667319"/>
                <a:gd name="connsiteY4" fmla="*/ 169130 h 2017968"/>
                <a:gd name="connsiteX5" fmla="*/ 1362919 w 1667319"/>
                <a:gd name="connsiteY5" fmla="*/ 165796 h 2017968"/>
                <a:gd name="connsiteX6" fmla="*/ 1295768 w 1667319"/>
                <a:gd name="connsiteY6" fmla="*/ 131982 h 2017968"/>
                <a:gd name="connsiteX7" fmla="*/ 1219091 w 1667319"/>
                <a:gd name="connsiteY7" fmla="*/ 157700 h 2017968"/>
                <a:gd name="connsiteX8" fmla="*/ 1139082 w 1667319"/>
                <a:gd name="connsiteY8" fmla="*/ 97216 h 2017968"/>
                <a:gd name="connsiteX9" fmla="*/ 994301 w 1667319"/>
                <a:gd name="connsiteY9" fmla="*/ 30541 h 2017968"/>
                <a:gd name="connsiteX10" fmla="*/ 837139 w 1667319"/>
                <a:gd name="connsiteY10" fmla="*/ 2442 h 2017968"/>
                <a:gd name="connsiteX11" fmla="*/ 733793 w 1667319"/>
                <a:gd name="connsiteY11" fmla="*/ 1013 h 2017968"/>
                <a:gd name="connsiteX12" fmla="*/ 617111 w 1667319"/>
                <a:gd name="connsiteY12" fmla="*/ 14825 h 2017968"/>
                <a:gd name="connsiteX13" fmla="*/ 518051 w 1667319"/>
                <a:gd name="connsiteY13" fmla="*/ 47686 h 2017968"/>
                <a:gd name="connsiteX14" fmla="*/ 400894 w 1667319"/>
                <a:gd name="connsiteY14" fmla="*/ 89120 h 2017968"/>
                <a:gd name="connsiteX15" fmla="*/ 262781 w 1667319"/>
                <a:gd name="connsiteY15" fmla="*/ 206277 h 2017968"/>
                <a:gd name="connsiteX16" fmla="*/ 253733 w 1667319"/>
                <a:gd name="connsiteY16" fmla="*/ 247711 h 2017968"/>
                <a:gd name="connsiteX17" fmla="*/ 232301 w 1667319"/>
                <a:gd name="connsiteY17" fmla="*/ 278191 h 2017968"/>
                <a:gd name="connsiteX18" fmla="*/ 154196 w 1667319"/>
                <a:gd name="connsiteY18" fmla="*/ 439164 h 2017968"/>
                <a:gd name="connsiteX19" fmla="*/ 144195 w 1667319"/>
                <a:gd name="connsiteY19" fmla="*/ 605851 h 2017968"/>
                <a:gd name="connsiteX20" fmla="*/ 98951 w 1667319"/>
                <a:gd name="connsiteY20" fmla="*/ 714912 h 2017968"/>
                <a:gd name="connsiteX21" fmla="*/ 26085 w 1667319"/>
                <a:gd name="connsiteY21" fmla="*/ 828736 h 2017968"/>
                <a:gd name="connsiteX22" fmla="*/ 1320 w 1667319"/>
                <a:gd name="connsiteY22" fmla="*/ 959705 h 2017968"/>
                <a:gd name="connsiteX23" fmla="*/ 31800 w 1667319"/>
                <a:gd name="connsiteY23" fmla="*/ 1140204 h 2017968"/>
                <a:gd name="connsiteX24" fmla="*/ 117049 w 1667319"/>
                <a:gd name="connsiteY24" fmla="*/ 1303081 h 2017968"/>
                <a:gd name="connsiteX25" fmla="*/ 192773 w 1667319"/>
                <a:gd name="connsiteY25" fmla="*/ 1374043 h 2017968"/>
                <a:gd name="connsiteX26" fmla="*/ 507574 w 1667319"/>
                <a:gd name="connsiteY26" fmla="*/ 1359755 h 2017968"/>
                <a:gd name="connsiteX27" fmla="*/ 632351 w 1667319"/>
                <a:gd name="connsiteY27" fmla="*/ 1416905 h 2017968"/>
                <a:gd name="connsiteX28" fmla="*/ 682834 w 1667319"/>
                <a:gd name="connsiteY28" fmla="*/ 1519299 h 2017968"/>
                <a:gd name="connsiteX29" fmla="*/ 689978 w 1667319"/>
                <a:gd name="connsiteY29" fmla="*/ 1637885 h 2017968"/>
                <a:gd name="connsiteX30" fmla="*/ 660450 w 1667319"/>
                <a:gd name="connsiteY30" fmla="*/ 1786475 h 2017968"/>
                <a:gd name="connsiteX31" fmla="*/ 584250 w 1667319"/>
                <a:gd name="connsiteY31" fmla="*/ 2003163 h 2017968"/>
                <a:gd name="connsiteX32" fmla="*/ 660444 w 1667319"/>
                <a:gd name="connsiteY32" fmla="*/ 1998424 h 2017968"/>
                <a:gd name="connsiteX33" fmla="*/ 718076 w 1667319"/>
                <a:gd name="connsiteY33" fmla="*/ 1856960 h 2017968"/>
                <a:gd name="connsiteX34" fmla="*/ 729506 w 1667319"/>
                <a:gd name="connsiteY34" fmla="*/ 1826004 h 2017968"/>
                <a:gd name="connsiteX35" fmla="*/ 752366 w 1667319"/>
                <a:gd name="connsiteY35" fmla="*/ 1728849 h 2017968"/>
                <a:gd name="connsiteX36" fmla="*/ 767130 w 1667319"/>
                <a:gd name="connsiteY36" fmla="*/ 1650744 h 2017968"/>
                <a:gd name="connsiteX37" fmla="*/ 749033 w 1667319"/>
                <a:gd name="connsiteY37" fmla="*/ 1481675 h 2017968"/>
                <a:gd name="connsiteX38" fmla="*/ 642829 w 1667319"/>
                <a:gd name="connsiteY38" fmla="*/ 1327370 h 2017968"/>
                <a:gd name="connsiteX39" fmla="*/ 515194 w 1667319"/>
                <a:gd name="connsiteY39" fmla="*/ 1293080 h 2017968"/>
                <a:gd name="connsiteX40" fmla="*/ 398989 w 1667319"/>
                <a:gd name="connsiteY40" fmla="*/ 1307844 h 2017968"/>
                <a:gd name="connsiteX41" fmla="*/ 273259 w 1667319"/>
                <a:gd name="connsiteY41" fmla="*/ 1322131 h 2017968"/>
                <a:gd name="connsiteX42" fmla="*/ 342315 w 1667319"/>
                <a:gd name="connsiteY42" fmla="*/ 1273077 h 2017968"/>
                <a:gd name="connsiteX43" fmla="*/ 423278 w 1667319"/>
                <a:gd name="connsiteY43" fmla="*/ 1214975 h 2017968"/>
                <a:gd name="connsiteX44" fmla="*/ 460901 w 1667319"/>
                <a:gd name="connsiteY44" fmla="*/ 1182114 h 2017968"/>
                <a:gd name="connsiteX45" fmla="*/ 490429 w 1667319"/>
                <a:gd name="connsiteY45" fmla="*/ 1148776 h 2017968"/>
                <a:gd name="connsiteX46" fmla="*/ 628065 w 1667319"/>
                <a:gd name="connsiteY46" fmla="*/ 1102580 h 2017968"/>
                <a:gd name="connsiteX47" fmla="*/ 695693 w 1667319"/>
                <a:gd name="connsiteY47" fmla="*/ 1081625 h 2017968"/>
                <a:gd name="connsiteX48" fmla="*/ 767130 w 1667319"/>
                <a:gd name="connsiteY48" fmla="*/ 1059241 h 2017968"/>
                <a:gd name="connsiteX49" fmla="*/ 771416 w 1667319"/>
                <a:gd name="connsiteY49" fmla="*/ 1034952 h 2017968"/>
                <a:gd name="connsiteX50" fmla="*/ 735221 w 1667319"/>
                <a:gd name="connsiteY50" fmla="*/ 1040191 h 2017968"/>
                <a:gd name="connsiteX51" fmla="*/ 627113 w 1667319"/>
                <a:gd name="connsiteY51" fmla="*/ 1067338 h 2017968"/>
                <a:gd name="connsiteX52" fmla="*/ 505669 w 1667319"/>
                <a:gd name="connsiteY52" fmla="*/ 1086864 h 2017968"/>
                <a:gd name="connsiteX53" fmla="*/ 483761 w 1667319"/>
                <a:gd name="connsiteY53" fmla="*/ 1081625 h 2017968"/>
                <a:gd name="connsiteX54" fmla="*/ 419468 w 1667319"/>
                <a:gd name="connsiteY54" fmla="*/ 1070195 h 2017968"/>
                <a:gd name="connsiteX55" fmla="*/ 394226 w 1667319"/>
                <a:gd name="connsiteY55" fmla="*/ 1004472 h 2017968"/>
                <a:gd name="connsiteX56" fmla="*/ 385178 w 1667319"/>
                <a:gd name="connsiteY56" fmla="*/ 904936 h 2017968"/>
                <a:gd name="connsiteX57" fmla="*/ 385654 w 1667319"/>
                <a:gd name="connsiteY57" fmla="*/ 863026 h 2017968"/>
                <a:gd name="connsiteX58" fmla="*/ 425183 w 1667319"/>
                <a:gd name="connsiteY58" fmla="*/ 853977 h 2017968"/>
                <a:gd name="connsiteX59" fmla="*/ 511384 w 1667319"/>
                <a:gd name="connsiteY59" fmla="*/ 850644 h 2017968"/>
                <a:gd name="connsiteX60" fmla="*/ 588536 w 1667319"/>
                <a:gd name="connsiteY60" fmla="*/ 853025 h 2017968"/>
                <a:gd name="connsiteX61" fmla="*/ 661403 w 1667319"/>
                <a:gd name="connsiteY61" fmla="*/ 855882 h 2017968"/>
                <a:gd name="connsiteX62" fmla="*/ 780941 w 1667319"/>
                <a:gd name="connsiteY62" fmla="*/ 835880 h 2017968"/>
                <a:gd name="connsiteX63" fmla="*/ 703789 w 1667319"/>
                <a:gd name="connsiteY63" fmla="*/ 825402 h 2017968"/>
                <a:gd name="connsiteX64" fmla="*/ 700455 w 1667319"/>
                <a:gd name="connsiteY64" fmla="*/ 803971 h 2017968"/>
                <a:gd name="connsiteX65" fmla="*/ 841901 w 1667319"/>
                <a:gd name="connsiteY65" fmla="*/ 636807 h 2017968"/>
                <a:gd name="connsiteX66" fmla="*/ 976680 w 1667319"/>
                <a:gd name="connsiteY66" fmla="*/ 633950 h 2017968"/>
                <a:gd name="connsiteX67" fmla="*/ 1040498 w 1667319"/>
                <a:gd name="connsiteY67" fmla="*/ 843024 h 2017968"/>
                <a:gd name="connsiteX68" fmla="*/ 1012399 w 1667319"/>
                <a:gd name="connsiteY68" fmla="*/ 951609 h 2017968"/>
                <a:gd name="connsiteX69" fmla="*/ 1032878 w 1667319"/>
                <a:gd name="connsiteY69" fmla="*/ 1064480 h 2017968"/>
                <a:gd name="connsiteX70" fmla="*/ 1133843 w 1667319"/>
                <a:gd name="connsiteY70" fmla="*/ 1199735 h 2017968"/>
                <a:gd name="connsiteX71" fmla="*/ 1172419 w 1667319"/>
                <a:gd name="connsiteY71" fmla="*/ 1281650 h 2017968"/>
                <a:gd name="connsiteX72" fmla="*/ 1232903 w 1667319"/>
                <a:gd name="connsiteY72" fmla="*/ 1395950 h 2017968"/>
                <a:gd name="connsiteX73" fmla="*/ 1416790 w 1667319"/>
                <a:gd name="connsiteY73" fmla="*/ 1575656 h 2017968"/>
                <a:gd name="connsiteX74" fmla="*/ 1660273 w 1667319"/>
                <a:gd name="connsiteY74" fmla="*/ 1765812 h 2017968"/>
                <a:gd name="connsiteX75" fmla="*/ 1662572 w 1667319"/>
                <a:gd name="connsiteY75" fmla="*/ 1702581 h 2017968"/>
                <a:gd name="connsiteX76" fmla="*/ 1283862 w 1667319"/>
                <a:gd name="connsiteY76" fmla="*/ 1356898 h 2017968"/>
                <a:gd name="connsiteX77" fmla="*/ 1232903 w 1667319"/>
                <a:gd name="connsiteY77" fmla="*/ 1190686 h 2017968"/>
                <a:gd name="connsiteX78" fmla="*/ 1268621 w 1667319"/>
                <a:gd name="connsiteY78" fmla="*/ 1092579 h 2017968"/>
                <a:gd name="connsiteX79" fmla="*/ 1340535 w 1667319"/>
                <a:gd name="connsiteY79" fmla="*/ 1019236 h 2017968"/>
                <a:gd name="connsiteX80" fmla="*/ 1407687 w 1667319"/>
                <a:gd name="connsiteY80" fmla="*/ 829212 h 2017968"/>
                <a:gd name="connsiteX81" fmla="*/ 1407687 w 1667319"/>
                <a:gd name="connsiteY81" fmla="*/ 724914 h 2017968"/>
                <a:gd name="connsiteX82" fmla="*/ 1461979 w 1667319"/>
                <a:gd name="connsiteY82" fmla="*/ 696339 h 2017968"/>
                <a:gd name="connsiteX83" fmla="*/ 1566278 w 1667319"/>
                <a:gd name="connsiteY83" fmla="*/ 611090 h 2017968"/>
                <a:gd name="connsiteX84" fmla="*/ 1584852 w 1667319"/>
                <a:gd name="connsiteY84" fmla="*/ 557274 h 2017968"/>
                <a:gd name="connsiteX85" fmla="*/ 1580089 w 1667319"/>
                <a:gd name="connsiteY85" fmla="*/ 465834 h 2017968"/>
                <a:gd name="connsiteX86" fmla="*/ 1589614 w 1667319"/>
                <a:gd name="connsiteY86" fmla="*/ 380585 h 2017968"/>
                <a:gd name="connsiteX87" fmla="*/ 380891 w 1667319"/>
                <a:gd name="connsiteY87" fmla="*/ 1122582 h 2017968"/>
                <a:gd name="connsiteX88" fmla="*/ 428993 w 1667319"/>
                <a:gd name="connsiteY88" fmla="*/ 1119725 h 2017968"/>
                <a:gd name="connsiteX89" fmla="*/ 434231 w 1667319"/>
                <a:gd name="connsiteY89" fmla="*/ 1128774 h 2017968"/>
                <a:gd name="connsiteX90" fmla="*/ 344220 w 1667319"/>
                <a:gd name="connsiteY90" fmla="*/ 1204497 h 2017968"/>
                <a:gd name="connsiteX91" fmla="*/ 275164 w 1667319"/>
                <a:gd name="connsiteY91" fmla="*/ 1250218 h 2017968"/>
                <a:gd name="connsiteX92" fmla="*/ 208965 w 1667319"/>
                <a:gd name="connsiteY92" fmla="*/ 1293080 h 2017968"/>
                <a:gd name="connsiteX93" fmla="*/ 164674 w 1667319"/>
                <a:gd name="connsiteY93" fmla="*/ 1293556 h 2017968"/>
                <a:gd name="connsiteX94" fmla="*/ 148005 w 1667319"/>
                <a:gd name="connsiteY94" fmla="*/ 1269744 h 2017968"/>
                <a:gd name="connsiteX95" fmla="*/ 77996 w 1667319"/>
                <a:gd name="connsiteY95" fmla="*/ 1137822 h 2017968"/>
                <a:gd name="connsiteX96" fmla="*/ 83711 w 1667319"/>
                <a:gd name="connsiteY96" fmla="*/ 1123059 h 2017968"/>
                <a:gd name="connsiteX97" fmla="*/ 159435 w 1667319"/>
                <a:gd name="connsiteY97" fmla="*/ 1095436 h 2017968"/>
                <a:gd name="connsiteX98" fmla="*/ 176580 w 1667319"/>
                <a:gd name="connsiteY98" fmla="*/ 1089721 h 2017968"/>
                <a:gd name="connsiteX99" fmla="*/ 241826 w 1667319"/>
                <a:gd name="connsiteY99" fmla="*/ 1065432 h 2017968"/>
                <a:gd name="connsiteX100" fmla="*/ 258971 w 1667319"/>
                <a:gd name="connsiteY100" fmla="*/ 1058765 h 2017968"/>
                <a:gd name="connsiteX101" fmla="*/ 264210 w 1667319"/>
                <a:gd name="connsiteY101" fmla="*/ 1050192 h 2017968"/>
                <a:gd name="connsiteX102" fmla="*/ 94189 w 1667319"/>
                <a:gd name="connsiteY102" fmla="*/ 1078767 h 2017968"/>
                <a:gd name="connsiteX103" fmla="*/ 56089 w 1667319"/>
                <a:gd name="connsiteY103" fmla="*/ 1046382 h 2017968"/>
                <a:gd name="connsiteX104" fmla="*/ 64661 w 1667319"/>
                <a:gd name="connsiteY104" fmla="*/ 985899 h 2017968"/>
                <a:gd name="connsiteX105" fmla="*/ 160864 w 1667319"/>
                <a:gd name="connsiteY105" fmla="*/ 977802 h 2017968"/>
                <a:gd name="connsiteX106" fmla="*/ 256590 w 1667319"/>
                <a:gd name="connsiteY106" fmla="*/ 973040 h 2017968"/>
                <a:gd name="connsiteX107" fmla="*/ 242303 w 1667319"/>
                <a:gd name="connsiteY107" fmla="*/ 957800 h 2017968"/>
                <a:gd name="connsiteX108" fmla="*/ 58470 w 1667319"/>
                <a:gd name="connsiteY108" fmla="*/ 957324 h 2017968"/>
                <a:gd name="connsiteX109" fmla="*/ 53707 w 1667319"/>
                <a:gd name="connsiteY109" fmla="*/ 948275 h 2017968"/>
                <a:gd name="connsiteX110" fmla="*/ 73710 w 1667319"/>
                <a:gd name="connsiteY110" fmla="*/ 850644 h 2017968"/>
                <a:gd name="connsiteX111" fmla="*/ 118477 w 1667319"/>
                <a:gd name="connsiteY111" fmla="*/ 802066 h 2017968"/>
                <a:gd name="connsiteX112" fmla="*/ 301358 w 1667319"/>
                <a:gd name="connsiteY112" fmla="*/ 800637 h 2017968"/>
                <a:gd name="connsiteX113" fmla="*/ 338029 w 1667319"/>
                <a:gd name="connsiteY113" fmla="*/ 831117 h 2017968"/>
                <a:gd name="connsiteX114" fmla="*/ 351364 w 1667319"/>
                <a:gd name="connsiteY114" fmla="*/ 998281 h 2017968"/>
                <a:gd name="connsiteX115" fmla="*/ 380891 w 1667319"/>
                <a:gd name="connsiteY115" fmla="*/ 1122582 h 2017968"/>
                <a:gd name="connsiteX116" fmla="*/ 602348 w 1667319"/>
                <a:gd name="connsiteY116" fmla="*/ 816830 h 2017968"/>
                <a:gd name="connsiteX117" fmla="*/ 451376 w 1667319"/>
                <a:gd name="connsiteY117" fmla="*/ 816830 h 2017968"/>
                <a:gd name="connsiteX118" fmla="*/ 400894 w 1667319"/>
                <a:gd name="connsiteY118" fmla="*/ 800637 h 2017968"/>
                <a:gd name="connsiteX119" fmla="*/ 334695 w 1667319"/>
                <a:gd name="connsiteY119" fmla="*/ 760156 h 2017968"/>
                <a:gd name="connsiteX120" fmla="*/ 208013 w 1667319"/>
                <a:gd name="connsiteY120" fmla="*/ 759680 h 2017968"/>
                <a:gd name="connsiteX121" fmla="*/ 160388 w 1667319"/>
                <a:gd name="connsiteY121" fmla="*/ 757299 h 2017968"/>
                <a:gd name="connsiteX122" fmla="*/ 160388 w 1667319"/>
                <a:gd name="connsiteY122" fmla="*/ 743487 h 2017968"/>
                <a:gd name="connsiteX123" fmla="*/ 169436 w 1667319"/>
                <a:gd name="connsiteY123" fmla="*/ 732057 h 2017968"/>
                <a:gd name="connsiteX124" fmla="*/ 216109 w 1667319"/>
                <a:gd name="connsiteY124" fmla="*/ 595850 h 2017968"/>
                <a:gd name="connsiteX125" fmla="*/ 318026 w 1667319"/>
                <a:gd name="connsiteY125" fmla="*/ 282477 h 2017968"/>
                <a:gd name="connsiteX126" fmla="*/ 386130 w 1667319"/>
                <a:gd name="connsiteY126" fmla="*/ 282477 h 2017968"/>
                <a:gd name="connsiteX127" fmla="*/ 435660 w 1667319"/>
                <a:gd name="connsiteY127" fmla="*/ 361535 h 2017968"/>
                <a:gd name="connsiteX128" fmla="*/ 472808 w 1667319"/>
                <a:gd name="connsiteY128" fmla="*/ 458214 h 2017968"/>
                <a:gd name="connsiteX129" fmla="*/ 556151 w 1667319"/>
                <a:gd name="connsiteY129" fmla="*/ 553464 h 2017968"/>
                <a:gd name="connsiteX130" fmla="*/ 593775 w 1667319"/>
                <a:gd name="connsiteY130" fmla="*/ 663001 h 2017968"/>
                <a:gd name="connsiteX131" fmla="*/ 607586 w 1667319"/>
                <a:gd name="connsiteY131" fmla="*/ 759204 h 2017968"/>
                <a:gd name="connsiteX132" fmla="*/ 602348 w 1667319"/>
                <a:gd name="connsiteY132" fmla="*/ 816830 h 2017968"/>
                <a:gd name="connsiteX0" fmla="*/ 1589614 w 1667319"/>
                <a:gd name="connsiteY0" fmla="*/ 380585 h 2008854"/>
                <a:gd name="connsiteX1" fmla="*/ 1561039 w 1667319"/>
                <a:gd name="connsiteY1" fmla="*/ 236757 h 2008854"/>
                <a:gd name="connsiteX2" fmla="*/ 1552467 w 1667319"/>
                <a:gd name="connsiteY2" fmla="*/ 217707 h 2008854"/>
                <a:gd name="connsiteX3" fmla="*/ 1373873 w 1667319"/>
                <a:gd name="connsiteY3" fmla="*/ 171511 h 2008854"/>
                <a:gd name="connsiteX4" fmla="*/ 1366253 w 1667319"/>
                <a:gd name="connsiteY4" fmla="*/ 169130 h 2008854"/>
                <a:gd name="connsiteX5" fmla="*/ 1362919 w 1667319"/>
                <a:gd name="connsiteY5" fmla="*/ 165796 h 2008854"/>
                <a:gd name="connsiteX6" fmla="*/ 1295768 w 1667319"/>
                <a:gd name="connsiteY6" fmla="*/ 131982 h 2008854"/>
                <a:gd name="connsiteX7" fmla="*/ 1219091 w 1667319"/>
                <a:gd name="connsiteY7" fmla="*/ 157700 h 2008854"/>
                <a:gd name="connsiteX8" fmla="*/ 1139082 w 1667319"/>
                <a:gd name="connsiteY8" fmla="*/ 97216 h 2008854"/>
                <a:gd name="connsiteX9" fmla="*/ 994301 w 1667319"/>
                <a:gd name="connsiteY9" fmla="*/ 30541 h 2008854"/>
                <a:gd name="connsiteX10" fmla="*/ 837139 w 1667319"/>
                <a:gd name="connsiteY10" fmla="*/ 2442 h 2008854"/>
                <a:gd name="connsiteX11" fmla="*/ 733793 w 1667319"/>
                <a:gd name="connsiteY11" fmla="*/ 1013 h 2008854"/>
                <a:gd name="connsiteX12" fmla="*/ 617111 w 1667319"/>
                <a:gd name="connsiteY12" fmla="*/ 14825 h 2008854"/>
                <a:gd name="connsiteX13" fmla="*/ 518051 w 1667319"/>
                <a:gd name="connsiteY13" fmla="*/ 47686 h 2008854"/>
                <a:gd name="connsiteX14" fmla="*/ 400894 w 1667319"/>
                <a:gd name="connsiteY14" fmla="*/ 89120 h 2008854"/>
                <a:gd name="connsiteX15" fmla="*/ 262781 w 1667319"/>
                <a:gd name="connsiteY15" fmla="*/ 206277 h 2008854"/>
                <a:gd name="connsiteX16" fmla="*/ 253733 w 1667319"/>
                <a:gd name="connsiteY16" fmla="*/ 247711 h 2008854"/>
                <a:gd name="connsiteX17" fmla="*/ 232301 w 1667319"/>
                <a:gd name="connsiteY17" fmla="*/ 278191 h 2008854"/>
                <a:gd name="connsiteX18" fmla="*/ 154196 w 1667319"/>
                <a:gd name="connsiteY18" fmla="*/ 439164 h 2008854"/>
                <a:gd name="connsiteX19" fmla="*/ 144195 w 1667319"/>
                <a:gd name="connsiteY19" fmla="*/ 605851 h 2008854"/>
                <a:gd name="connsiteX20" fmla="*/ 98951 w 1667319"/>
                <a:gd name="connsiteY20" fmla="*/ 714912 h 2008854"/>
                <a:gd name="connsiteX21" fmla="*/ 26085 w 1667319"/>
                <a:gd name="connsiteY21" fmla="*/ 828736 h 2008854"/>
                <a:gd name="connsiteX22" fmla="*/ 1320 w 1667319"/>
                <a:gd name="connsiteY22" fmla="*/ 959705 h 2008854"/>
                <a:gd name="connsiteX23" fmla="*/ 31800 w 1667319"/>
                <a:gd name="connsiteY23" fmla="*/ 1140204 h 2008854"/>
                <a:gd name="connsiteX24" fmla="*/ 117049 w 1667319"/>
                <a:gd name="connsiteY24" fmla="*/ 1303081 h 2008854"/>
                <a:gd name="connsiteX25" fmla="*/ 192773 w 1667319"/>
                <a:gd name="connsiteY25" fmla="*/ 1374043 h 2008854"/>
                <a:gd name="connsiteX26" fmla="*/ 507574 w 1667319"/>
                <a:gd name="connsiteY26" fmla="*/ 1359755 h 2008854"/>
                <a:gd name="connsiteX27" fmla="*/ 632351 w 1667319"/>
                <a:gd name="connsiteY27" fmla="*/ 1416905 h 2008854"/>
                <a:gd name="connsiteX28" fmla="*/ 682834 w 1667319"/>
                <a:gd name="connsiteY28" fmla="*/ 1519299 h 2008854"/>
                <a:gd name="connsiteX29" fmla="*/ 689978 w 1667319"/>
                <a:gd name="connsiteY29" fmla="*/ 1637885 h 2008854"/>
                <a:gd name="connsiteX30" fmla="*/ 660450 w 1667319"/>
                <a:gd name="connsiteY30" fmla="*/ 1786475 h 2008854"/>
                <a:gd name="connsiteX31" fmla="*/ 584250 w 1667319"/>
                <a:gd name="connsiteY31" fmla="*/ 2003163 h 2008854"/>
                <a:gd name="connsiteX32" fmla="*/ 660444 w 1667319"/>
                <a:gd name="connsiteY32" fmla="*/ 1998424 h 2008854"/>
                <a:gd name="connsiteX33" fmla="*/ 718076 w 1667319"/>
                <a:gd name="connsiteY33" fmla="*/ 1856960 h 2008854"/>
                <a:gd name="connsiteX34" fmla="*/ 729506 w 1667319"/>
                <a:gd name="connsiteY34" fmla="*/ 1826004 h 2008854"/>
                <a:gd name="connsiteX35" fmla="*/ 752366 w 1667319"/>
                <a:gd name="connsiteY35" fmla="*/ 1728849 h 2008854"/>
                <a:gd name="connsiteX36" fmla="*/ 767130 w 1667319"/>
                <a:gd name="connsiteY36" fmla="*/ 1650744 h 2008854"/>
                <a:gd name="connsiteX37" fmla="*/ 749033 w 1667319"/>
                <a:gd name="connsiteY37" fmla="*/ 1481675 h 2008854"/>
                <a:gd name="connsiteX38" fmla="*/ 642829 w 1667319"/>
                <a:gd name="connsiteY38" fmla="*/ 1327370 h 2008854"/>
                <a:gd name="connsiteX39" fmla="*/ 515194 w 1667319"/>
                <a:gd name="connsiteY39" fmla="*/ 1293080 h 2008854"/>
                <a:gd name="connsiteX40" fmla="*/ 398989 w 1667319"/>
                <a:gd name="connsiteY40" fmla="*/ 1307844 h 2008854"/>
                <a:gd name="connsiteX41" fmla="*/ 273259 w 1667319"/>
                <a:gd name="connsiteY41" fmla="*/ 1322131 h 2008854"/>
                <a:gd name="connsiteX42" fmla="*/ 342315 w 1667319"/>
                <a:gd name="connsiteY42" fmla="*/ 1273077 h 2008854"/>
                <a:gd name="connsiteX43" fmla="*/ 423278 w 1667319"/>
                <a:gd name="connsiteY43" fmla="*/ 1214975 h 2008854"/>
                <a:gd name="connsiteX44" fmla="*/ 460901 w 1667319"/>
                <a:gd name="connsiteY44" fmla="*/ 1182114 h 2008854"/>
                <a:gd name="connsiteX45" fmla="*/ 490429 w 1667319"/>
                <a:gd name="connsiteY45" fmla="*/ 1148776 h 2008854"/>
                <a:gd name="connsiteX46" fmla="*/ 628065 w 1667319"/>
                <a:gd name="connsiteY46" fmla="*/ 1102580 h 2008854"/>
                <a:gd name="connsiteX47" fmla="*/ 695693 w 1667319"/>
                <a:gd name="connsiteY47" fmla="*/ 1081625 h 2008854"/>
                <a:gd name="connsiteX48" fmla="*/ 767130 w 1667319"/>
                <a:gd name="connsiteY48" fmla="*/ 1059241 h 2008854"/>
                <a:gd name="connsiteX49" fmla="*/ 771416 w 1667319"/>
                <a:gd name="connsiteY49" fmla="*/ 1034952 h 2008854"/>
                <a:gd name="connsiteX50" fmla="*/ 735221 w 1667319"/>
                <a:gd name="connsiteY50" fmla="*/ 1040191 h 2008854"/>
                <a:gd name="connsiteX51" fmla="*/ 627113 w 1667319"/>
                <a:gd name="connsiteY51" fmla="*/ 1067338 h 2008854"/>
                <a:gd name="connsiteX52" fmla="*/ 505669 w 1667319"/>
                <a:gd name="connsiteY52" fmla="*/ 1086864 h 2008854"/>
                <a:gd name="connsiteX53" fmla="*/ 483761 w 1667319"/>
                <a:gd name="connsiteY53" fmla="*/ 1081625 h 2008854"/>
                <a:gd name="connsiteX54" fmla="*/ 419468 w 1667319"/>
                <a:gd name="connsiteY54" fmla="*/ 1070195 h 2008854"/>
                <a:gd name="connsiteX55" fmla="*/ 394226 w 1667319"/>
                <a:gd name="connsiteY55" fmla="*/ 1004472 h 2008854"/>
                <a:gd name="connsiteX56" fmla="*/ 385178 w 1667319"/>
                <a:gd name="connsiteY56" fmla="*/ 904936 h 2008854"/>
                <a:gd name="connsiteX57" fmla="*/ 385654 w 1667319"/>
                <a:gd name="connsiteY57" fmla="*/ 863026 h 2008854"/>
                <a:gd name="connsiteX58" fmla="*/ 425183 w 1667319"/>
                <a:gd name="connsiteY58" fmla="*/ 853977 h 2008854"/>
                <a:gd name="connsiteX59" fmla="*/ 511384 w 1667319"/>
                <a:gd name="connsiteY59" fmla="*/ 850644 h 2008854"/>
                <a:gd name="connsiteX60" fmla="*/ 588536 w 1667319"/>
                <a:gd name="connsiteY60" fmla="*/ 853025 h 2008854"/>
                <a:gd name="connsiteX61" fmla="*/ 661403 w 1667319"/>
                <a:gd name="connsiteY61" fmla="*/ 855882 h 2008854"/>
                <a:gd name="connsiteX62" fmla="*/ 780941 w 1667319"/>
                <a:gd name="connsiteY62" fmla="*/ 835880 h 2008854"/>
                <a:gd name="connsiteX63" fmla="*/ 703789 w 1667319"/>
                <a:gd name="connsiteY63" fmla="*/ 825402 h 2008854"/>
                <a:gd name="connsiteX64" fmla="*/ 700455 w 1667319"/>
                <a:gd name="connsiteY64" fmla="*/ 803971 h 2008854"/>
                <a:gd name="connsiteX65" fmla="*/ 841901 w 1667319"/>
                <a:gd name="connsiteY65" fmla="*/ 636807 h 2008854"/>
                <a:gd name="connsiteX66" fmla="*/ 976680 w 1667319"/>
                <a:gd name="connsiteY66" fmla="*/ 633950 h 2008854"/>
                <a:gd name="connsiteX67" fmla="*/ 1040498 w 1667319"/>
                <a:gd name="connsiteY67" fmla="*/ 843024 h 2008854"/>
                <a:gd name="connsiteX68" fmla="*/ 1012399 w 1667319"/>
                <a:gd name="connsiteY68" fmla="*/ 951609 h 2008854"/>
                <a:gd name="connsiteX69" fmla="*/ 1032878 w 1667319"/>
                <a:gd name="connsiteY69" fmla="*/ 1064480 h 2008854"/>
                <a:gd name="connsiteX70" fmla="*/ 1133843 w 1667319"/>
                <a:gd name="connsiteY70" fmla="*/ 1199735 h 2008854"/>
                <a:gd name="connsiteX71" fmla="*/ 1172419 w 1667319"/>
                <a:gd name="connsiteY71" fmla="*/ 1281650 h 2008854"/>
                <a:gd name="connsiteX72" fmla="*/ 1232903 w 1667319"/>
                <a:gd name="connsiteY72" fmla="*/ 1395950 h 2008854"/>
                <a:gd name="connsiteX73" fmla="*/ 1416790 w 1667319"/>
                <a:gd name="connsiteY73" fmla="*/ 1575656 h 2008854"/>
                <a:gd name="connsiteX74" fmla="*/ 1660273 w 1667319"/>
                <a:gd name="connsiteY74" fmla="*/ 1765812 h 2008854"/>
                <a:gd name="connsiteX75" fmla="*/ 1662572 w 1667319"/>
                <a:gd name="connsiteY75" fmla="*/ 1702581 h 2008854"/>
                <a:gd name="connsiteX76" fmla="*/ 1283862 w 1667319"/>
                <a:gd name="connsiteY76" fmla="*/ 1356898 h 2008854"/>
                <a:gd name="connsiteX77" fmla="*/ 1232903 w 1667319"/>
                <a:gd name="connsiteY77" fmla="*/ 1190686 h 2008854"/>
                <a:gd name="connsiteX78" fmla="*/ 1268621 w 1667319"/>
                <a:gd name="connsiteY78" fmla="*/ 1092579 h 2008854"/>
                <a:gd name="connsiteX79" fmla="*/ 1340535 w 1667319"/>
                <a:gd name="connsiteY79" fmla="*/ 1019236 h 2008854"/>
                <a:gd name="connsiteX80" fmla="*/ 1407687 w 1667319"/>
                <a:gd name="connsiteY80" fmla="*/ 829212 h 2008854"/>
                <a:gd name="connsiteX81" fmla="*/ 1407687 w 1667319"/>
                <a:gd name="connsiteY81" fmla="*/ 724914 h 2008854"/>
                <a:gd name="connsiteX82" fmla="*/ 1461979 w 1667319"/>
                <a:gd name="connsiteY82" fmla="*/ 696339 h 2008854"/>
                <a:gd name="connsiteX83" fmla="*/ 1566278 w 1667319"/>
                <a:gd name="connsiteY83" fmla="*/ 611090 h 2008854"/>
                <a:gd name="connsiteX84" fmla="*/ 1584852 w 1667319"/>
                <a:gd name="connsiteY84" fmla="*/ 557274 h 2008854"/>
                <a:gd name="connsiteX85" fmla="*/ 1580089 w 1667319"/>
                <a:gd name="connsiteY85" fmla="*/ 465834 h 2008854"/>
                <a:gd name="connsiteX86" fmla="*/ 1589614 w 1667319"/>
                <a:gd name="connsiteY86" fmla="*/ 380585 h 2008854"/>
                <a:gd name="connsiteX87" fmla="*/ 380891 w 1667319"/>
                <a:gd name="connsiteY87" fmla="*/ 1122582 h 2008854"/>
                <a:gd name="connsiteX88" fmla="*/ 428993 w 1667319"/>
                <a:gd name="connsiteY88" fmla="*/ 1119725 h 2008854"/>
                <a:gd name="connsiteX89" fmla="*/ 434231 w 1667319"/>
                <a:gd name="connsiteY89" fmla="*/ 1128774 h 2008854"/>
                <a:gd name="connsiteX90" fmla="*/ 344220 w 1667319"/>
                <a:gd name="connsiteY90" fmla="*/ 1204497 h 2008854"/>
                <a:gd name="connsiteX91" fmla="*/ 275164 w 1667319"/>
                <a:gd name="connsiteY91" fmla="*/ 1250218 h 2008854"/>
                <a:gd name="connsiteX92" fmla="*/ 208965 w 1667319"/>
                <a:gd name="connsiteY92" fmla="*/ 1293080 h 2008854"/>
                <a:gd name="connsiteX93" fmla="*/ 164674 w 1667319"/>
                <a:gd name="connsiteY93" fmla="*/ 1293556 h 2008854"/>
                <a:gd name="connsiteX94" fmla="*/ 148005 w 1667319"/>
                <a:gd name="connsiteY94" fmla="*/ 1269744 h 2008854"/>
                <a:gd name="connsiteX95" fmla="*/ 77996 w 1667319"/>
                <a:gd name="connsiteY95" fmla="*/ 1137822 h 2008854"/>
                <a:gd name="connsiteX96" fmla="*/ 83711 w 1667319"/>
                <a:gd name="connsiteY96" fmla="*/ 1123059 h 2008854"/>
                <a:gd name="connsiteX97" fmla="*/ 159435 w 1667319"/>
                <a:gd name="connsiteY97" fmla="*/ 1095436 h 2008854"/>
                <a:gd name="connsiteX98" fmla="*/ 176580 w 1667319"/>
                <a:gd name="connsiteY98" fmla="*/ 1089721 h 2008854"/>
                <a:gd name="connsiteX99" fmla="*/ 241826 w 1667319"/>
                <a:gd name="connsiteY99" fmla="*/ 1065432 h 2008854"/>
                <a:gd name="connsiteX100" fmla="*/ 258971 w 1667319"/>
                <a:gd name="connsiteY100" fmla="*/ 1058765 h 2008854"/>
                <a:gd name="connsiteX101" fmla="*/ 264210 w 1667319"/>
                <a:gd name="connsiteY101" fmla="*/ 1050192 h 2008854"/>
                <a:gd name="connsiteX102" fmla="*/ 94189 w 1667319"/>
                <a:gd name="connsiteY102" fmla="*/ 1078767 h 2008854"/>
                <a:gd name="connsiteX103" fmla="*/ 56089 w 1667319"/>
                <a:gd name="connsiteY103" fmla="*/ 1046382 h 2008854"/>
                <a:gd name="connsiteX104" fmla="*/ 64661 w 1667319"/>
                <a:gd name="connsiteY104" fmla="*/ 985899 h 2008854"/>
                <a:gd name="connsiteX105" fmla="*/ 160864 w 1667319"/>
                <a:gd name="connsiteY105" fmla="*/ 977802 h 2008854"/>
                <a:gd name="connsiteX106" fmla="*/ 256590 w 1667319"/>
                <a:gd name="connsiteY106" fmla="*/ 973040 h 2008854"/>
                <a:gd name="connsiteX107" fmla="*/ 242303 w 1667319"/>
                <a:gd name="connsiteY107" fmla="*/ 957800 h 2008854"/>
                <a:gd name="connsiteX108" fmla="*/ 58470 w 1667319"/>
                <a:gd name="connsiteY108" fmla="*/ 957324 h 2008854"/>
                <a:gd name="connsiteX109" fmla="*/ 53707 w 1667319"/>
                <a:gd name="connsiteY109" fmla="*/ 948275 h 2008854"/>
                <a:gd name="connsiteX110" fmla="*/ 73710 w 1667319"/>
                <a:gd name="connsiteY110" fmla="*/ 850644 h 2008854"/>
                <a:gd name="connsiteX111" fmla="*/ 118477 w 1667319"/>
                <a:gd name="connsiteY111" fmla="*/ 802066 h 2008854"/>
                <a:gd name="connsiteX112" fmla="*/ 301358 w 1667319"/>
                <a:gd name="connsiteY112" fmla="*/ 800637 h 2008854"/>
                <a:gd name="connsiteX113" fmla="*/ 338029 w 1667319"/>
                <a:gd name="connsiteY113" fmla="*/ 831117 h 2008854"/>
                <a:gd name="connsiteX114" fmla="*/ 351364 w 1667319"/>
                <a:gd name="connsiteY114" fmla="*/ 998281 h 2008854"/>
                <a:gd name="connsiteX115" fmla="*/ 380891 w 1667319"/>
                <a:gd name="connsiteY115" fmla="*/ 1122582 h 2008854"/>
                <a:gd name="connsiteX116" fmla="*/ 602348 w 1667319"/>
                <a:gd name="connsiteY116" fmla="*/ 816830 h 2008854"/>
                <a:gd name="connsiteX117" fmla="*/ 451376 w 1667319"/>
                <a:gd name="connsiteY117" fmla="*/ 816830 h 2008854"/>
                <a:gd name="connsiteX118" fmla="*/ 400894 w 1667319"/>
                <a:gd name="connsiteY118" fmla="*/ 800637 h 2008854"/>
                <a:gd name="connsiteX119" fmla="*/ 334695 w 1667319"/>
                <a:gd name="connsiteY119" fmla="*/ 760156 h 2008854"/>
                <a:gd name="connsiteX120" fmla="*/ 208013 w 1667319"/>
                <a:gd name="connsiteY120" fmla="*/ 759680 h 2008854"/>
                <a:gd name="connsiteX121" fmla="*/ 160388 w 1667319"/>
                <a:gd name="connsiteY121" fmla="*/ 757299 h 2008854"/>
                <a:gd name="connsiteX122" fmla="*/ 160388 w 1667319"/>
                <a:gd name="connsiteY122" fmla="*/ 743487 h 2008854"/>
                <a:gd name="connsiteX123" fmla="*/ 169436 w 1667319"/>
                <a:gd name="connsiteY123" fmla="*/ 732057 h 2008854"/>
                <a:gd name="connsiteX124" fmla="*/ 216109 w 1667319"/>
                <a:gd name="connsiteY124" fmla="*/ 595850 h 2008854"/>
                <a:gd name="connsiteX125" fmla="*/ 318026 w 1667319"/>
                <a:gd name="connsiteY125" fmla="*/ 282477 h 2008854"/>
                <a:gd name="connsiteX126" fmla="*/ 386130 w 1667319"/>
                <a:gd name="connsiteY126" fmla="*/ 282477 h 2008854"/>
                <a:gd name="connsiteX127" fmla="*/ 435660 w 1667319"/>
                <a:gd name="connsiteY127" fmla="*/ 361535 h 2008854"/>
                <a:gd name="connsiteX128" fmla="*/ 472808 w 1667319"/>
                <a:gd name="connsiteY128" fmla="*/ 458214 h 2008854"/>
                <a:gd name="connsiteX129" fmla="*/ 556151 w 1667319"/>
                <a:gd name="connsiteY129" fmla="*/ 553464 h 2008854"/>
                <a:gd name="connsiteX130" fmla="*/ 593775 w 1667319"/>
                <a:gd name="connsiteY130" fmla="*/ 663001 h 2008854"/>
                <a:gd name="connsiteX131" fmla="*/ 607586 w 1667319"/>
                <a:gd name="connsiteY131" fmla="*/ 759204 h 2008854"/>
                <a:gd name="connsiteX132" fmla="*/ 602348 w 1667319"/>
                <a:gd name="connsiteY132" fmla="*/ 816830 h 2008854"/>
                <a:gd name="connsiteX0" fmla="*/ 1589614 w 1667319"/>
                <a:gd name="connsiteY0" fmla="*/ 380585 h 2002476"/>
                <a:gd name="connsiteX1" fmla="*/ 1561039 w 1667319"/>
                <a:gd name="connsiteY1" fmla="*/ 236757 h 2002476"/>
                <a:gd name="connsiteX2" fmla="*/ 1552467 w 1667319"/>
                <a:gd name="connsiteY2" fmla="*/ 217707 h 2002476"/>
                <a:gd name="connsiteX3" fmla="*/ 1373873 w 1667319"/>
                <a:gd name="connsiteY3" fmla="*/ 171511 h 2002476"/>
                <a:gd name="connsiteX4" fmla="*/ 1366253 w 1667319"/>
                <a:gd name="connsiteY4" fmla="*/ 169130 h 2002476"/>
                <a:gd name="connsiteX5" fmla="*/ 1362919 w 1667319"/>
                <a:gd name="connsiteY5" fmla="*/ 165796 h 2002476"/>
                <a:gd name="connsiteX6" fmla="*/ 1295768 w 1667319"/>
                <a:gd name="connsiteY6" fmla="*/ 131982 h 2002476"/>
                <a:gd name="connsiteX7" fmla="*/ 1219091 w 1667319"/>
                <a:gd name="connsiteY7" fmla="*/ 157700 h 2002476"/>
                <a:gd name="connsiteX8" fmla="*/ 1139082 w 1667319"/>
                <a:gd name="connsiteY8" fmla="*/ 97216 h 2002476"/>
                <a:gd name="connsiteX9" fmla="*/ 994301 w 1667319"/>
                <a:gd name="connsiteY9" fmla="*/ 30541 h 2002476"/>
                <a:gd name="connsiteX10" fmla="*/ 837139 w 1667319"/>
                <a:gd name="connsiteY10" fmla="*/ 2442 h 2002476"/>
                <a:gd name="connsiteX11" fmla="*/ 733793 w 1667319"/>
                <a:gd name="connsiteY11" fmla="*/ 1013 h 2002476"/>
                <a:gd name="connsiteX12" fmla="*/ 617111 w 1667319"/>
                <a:gd name="connsiteY12" fmla="*/ 14825 h 2002476"/>
                <a:gd name="connsiteX13" fmla="*/ 518051 w 1667319"/>
                <a:gd name="connsiteY13" fmla="*/ 47686 h 2002476"/>
                <a:gd name="connsiteX14" fmla="*/ 400894 w 1667319"/>
                <a:gd name="connsiteY14" fmla="*/ 89120 h 2002476"/>
                <a:gd name="connsiteX15" fmla="*/ 262781 w 1667319"/>
                <a:gd name="connsiteY15" fmla="*/ 206277 h 2002476"/>
                <a:gd name="connsiteX16" fmla="*/ 253733 w 1667319"/>
                <a:gd name="connsiteY16" fmla="*/ 247711 h 2002476"/>
                <a:gd name="connsiteX17" fmla="*/ 232301 w 1667319"/>
                <a:gd name="connsiteY17" fmla="*/ 278191 h 2002476"/>
                <a:gd name="connsiteX18" fmla="*/ 154196 w 1667319"/>
                <a:gd name="connsiteY18" fmla="*/ 439164 h 2002476"/>
                <a:gd name="connsiteX19" fmla="*/ 144195 w 1667319"/>
                <a:gd name="connsiteY19" fmla="*/ 605851 h 2002476"/>
                <a:gd name="connsiteX20" fmla="*/ 98951 w 1667319"/>
                <a:gd name="connsiteY20" fmla="*/ 714912 h 2002476"/>
                <a:gd name="connsiteX21" fmla="*/ 26085 w 1667319"/>
                <a:gd name="connsiteY21" fmla="*/ 828736 h 2002476"/>
                <a:gd name="connsiteX22" fmla="*/ 1320 w 1667319"/>
                <a:gd name="connsiteY22" fmla="*/ 959705 h 2002476"/>
                <a:gd name="connsiteX23" fmla="*/ 31800 w 1667319"/>
                <a:gd name="connsiteY23" fmla="*/ 1140204 h 2002476"/>
                <a:gd name="connsiteX24" fmla="*/ 117049 w 1667319"/>
                <a:gd name="connsiteY24" fmla="*/ 1303081 h 2002476"/>
                <a:gd name="connsiteX25" fmla="*/ 192773 w 1667319"/>
                <a:gd name="connsiteY25" fmla="*/ 1374043 h 2002476"/>
                <a:gd name="connsiteX26" fmla="*/ 507574 w 1667319"/>
                <a:gd name="connsiteY26" fmla="*/ 1359755 h 2002476"/>
                <a:gd name="connsiteX27" fmla="*/ 632351 w 1667319"/>
                <a:gd name="connsiteY27" fmla="*/ 1416905 h 2002476"/>
                <a:gd name="connsiteX28" fmla="*/ 682834 w 1667319"/>
                <a:gd name="connsiteY28" fmla="*/ 1519299 h 2002476"/>
                <a:gd name="connsiteX29" fmla="*/ 689978 w 1667319"/>
                <a:gd name="connsiteY29" fmla="*/ 1637885 h 2002476"/>
                <a:gd name="connsiteX30" fmla="*/ 660450 w 1667319"/>
                <a:gd name="connsiteY30" fmla="*/ 1786475 h 2002476"/>
                <a:gd name="connsiteX31" fmla="*/ 584250 w 1667319"/>
                <a:gd name="connsiteY31" fmla="*/ 1994308 h 2002476"/>
                <a:gd name="connsiteX32" fmla="*/ 660444 w 1667319"/>
                <a:gd name="connsiteY32" fmla="*/ 1998424 h 2002476"/>
                <a:gd name="connsiteX33" fmla="*/ 718076 w 1667319"/>
                <a:gd name="connsiteY33" fmla="*/ 1856960 h 2002476"/>
                <a:gd name="connsiteX34" fmla="*/ 729506 w 1667319"/>
                <a:gd name="connsiteY34" fmla="*/ 1826004 h 2002476"/>
                <a:gd name="connsiteX35" fmla="*/ 752366 w 1667319"/>
                <a:gd name="connsiteY35" fmla="*/ 1728849 h 2002476"/>
                <a:gd name="connsiteX36" fmla="*/ 767130 w 1667319"/>
                <a:gd name="connsiteY36" fmla="*/ 1650744 h 2002476"/>
                <a:gd name="connsiteX37" fmla="*/ 749033 w 1667319"/>
                <a:gd name="connsiteY37" fmla="*/ 1481675 h 2002476"/>
                <a:gd name="connsiteX38" fmla="*/ 642829 w 1667319"/>
                <a:gd name="connsiteY38" fmla="*/ 1327370 h 2002476"/>
                <a:gd name="connsiteX39" fmla="*/ 515194 w 1667319"/>
                <a:gd name="connsiteY39" fmla="*/ 1293080 h 2002476"/>
                <a:gd name="connsiteX40" fmla="*/ 398989 w 1667319"/>
                <a:gd name="connsiteY40" fmla="*/ 1307844 h 2002476"/>
                <a:gd name="connsiteX41" fmla="*/ 273259 w 1667319"/>
                <a:gd name="connsiteY41" fmla="*/ 1322131 h 2002476"/>
                <a:gd name="connsiteX42" fmla="*/ 342315 w 1667319"/>
                <a:gd name="connsiteY42" fmla="*/ 1273077 h 2002476"/>
                <a:gd name="connsiteX43" fmla="*/ 423278 w 1667319"/>
                <a:gd name="connsiteY43" fmla="*/ 1214975 h 2002476"/>
                <a:gd name="connsiteX44" fmla="*/ 460901 w 1667319"/>
                <a:gd name="connsiteY44" fmla="*/ 1182114 h 2002476"/>
                <a:gd name="connsiteX45" fmla="*/ 490429 w 1667319"/>
                <a:gd name="connsiteY45" fmla="*/ 1148776 h 2002476"/>
                <a:gd name="connsiteX46" fmla="*/ 628065 w 1667319"/>
                <a:gd name="connsiteY46" fmla="*/ 1102580 h 2002476"/>
                <a:gd name="connsiteX47" fmla="*/ 695693 w 1667319"/>
                <a:gd name="connsiteY47" fmla="*/ 1081625 h 2002476"/>
                <a:gd name="connsiteX48" fmla="*/ 767130 w 1667319"/>
                <a:gd name="connsiteY48" fmla="*/ 1059241 h 2002476"/>
                <a:gd name="connsiteX49" fmla="*/ 771416 w 1667319"/>
                <a:gd name="connsiteY49" fmla="*/ 1034952 h 2002476"/>
                <a:gd name="connsiteX50" fmla="*/ 735221 w 1667319"/>
                <a:gd name="connsiteY50" fmla="*/ 1040191 h 2002476"/>
                <a:gd name="connsiteX51" fmla="*/ 627113 w 1667319"/>
                <a:gd name="connsiteY51" fmla="*/ 1067338 h 2002476"/>
                <a:gd name="connsiteX52" fmla="*/ 505669 w 1667319"/>
                <a:gd name="connsiteY52" fmla="*/ 1086864 h 2002476"/>
                <a:gd name="connsiteX53" fmla="*/ 483761 w 1667319"/>
                <a:gd name="connsiteY53" fmla="*/ 1081625 h 2002476"/>
                <a:gd name="connsiteX54" fmla="*/ 419468 w 1667319"/>
                <a:gd name="connsiteY54" fmla="*/ 1070195 h 2002476"/>
                <a:gd name="connsiteX55" fmla="*/ 394226 w 1667319"/>
                <a:gd name="connsiteY55" fmla="*/ 1004472 h 2002476"/>
                <a:gd name="connsiteX56" fmla="*/ 385178 w 1667319"/>
                <a:gd name="connsiteY56" fmla="*/ 904936 h 2002476"/>
                <a:gd name="connsiteX57" fmla="*/ 385654 w 1667319"/>
                <a:gd name="connsiteY57" fmla="*/ 863026 h 2002476"/>
                <a:gd name="connsiteX58" fmla="*/ 425183 w 1667319"/>
                <a:gd name="connsiteY58" fmla="*/ 853977 h 2002476"/>
                <a:gd name="connsiteX59" fmla="*/ 511384 w 1667319"/>
                <a:gd name="connsiteY59" fmla="*/ 850644 h 2002476"/>
                <a:gd name="connsiteX60" fmla="*/ 588536 w 1667319"/>
                <a:gd name="connsiteY60" fmla="*/ 853025 h 2002476"/>
                <a:gd name="connsiteX61" fmla="*/ 661403 w 1667319"/>
                <a:gd name="connsiteY61" fmla="*/ 855882 h 2002476"/>
                <a:gd name="connsiteX62" fmla="*/ 780941 w 1667319"/>
                <a:gd name="connsiteY62" fmla="*/ 835880 h 2002476"/>
                <a:gd name="connsiteX63" fmla="*/ 703789 w 1667319"/>
                <a:gd name="connsiteY63" fmla="*/ 825402 h 2002476"/>
                <a:gd name="connsiteX64" fmla="*/ 700455 w 1667319"/>
                <a:gd name="connsiteY64" fmla="*/ 803971 h 2002476"/>
                <a:gd name="connsiteX65" fmla="*/ 841901 w 1667319"/>
                <a:gd name="connsiteY65" fmla="*/ 636807 h 2002476"/>
                <a:gd name="connsiteX66" fmla="*/ 976680 w 1667319"/>
                <a:gd name="connsiteY66" fmla="*/ 633950 h 2002476"/>
                <a:gd name="connsiteX67" fmla="*/ 1040498 w 1667319"/>
                <a:gd name="connsiteY67" fmla="*/ 843024 h 2002476"/>
                <a:gd name="connsiteX68" fmla="*/ 1012399 w 1667319"/>
                <a:gd name="connsiteY68" fmla="*/ 951609 h 2002476"/>
                <a:gd name="connsiteX69" fmla="*/ 1032878 w 1667319"/>
                <a:gd name="connsiteY69" fmla="*/ 1064480 h 2002476"/>
                <a:gd name="connsiteX70" fmla="*/ 1133843 w 1667319"/>
                <a:gd name="connsiteY70" fmla="*/ 1199735 h 2002476"/>
                <a:gd name="connsiteX71" fmla="*/ 1172419 w 1667319"/>
                <a:gd name="connsiteY71" fmla="*/ 1281650 h 2002476"/>
                <a:gd name="connsiteX72" fmla="*/ 1232903 w 1667319"/>
                <a:gd name="connsiteY72" fmla="*/ 1395950 h 2002476"/>
                <a:gd name="connsiteX73" fmla="*/ 1416790 w 1667319"/>
                <a:gd name="connsiteY73" fmla="*/ 1575656 h 2002476"/>
                <a:gd name="connsiteX74" fmla="*/ 1660273 w 1667319"/>
                <a:gd name="connsiteY74" fmla="*/ 1765812 h 2002476"/>
                <a:gd name="connsiteX75" fmla="*/ 1662572 w 1667319"/>
                <a:gd name="connsiteY75" fmla="*/ 1702581 h 2002476"/>
                <a:gd name="connsiteX76" fmla="*/ 1283862 w 1667319"/>
                <a:gd name="connsiteY76" fmla="*/ 1356898 h 2002476"/>
                <a:gd name="connsiteX77" fmla="*/ 1232903 w 1667319"/>
                <a:gd name="connsiteY77" fmla="*/ 1190686 h 2002476"/>
                <a:gd name="connsiteX78" fmla="*/ 1268621 w 1667319"/>
                <a:gd name="connsiteY78" fmla="*/ 1092579 h 2002476"/>
                <a:gd name="connsiteX79" fmla="*/ 1340535 w 1667319"/>
                <a:gd name="connsiteY79" fmla="*/ 1019236 h 2002476"/>
                <a:gd name="connsiteX80" fmla="*/ 1407687 w 1667319"/>
                <a:gd name="connsiteY80" fmla="*/ 829212 h 2002476"/>
                <a:gd name="connsiteX81" fmla="*/ 1407687 w 1667319"/>
                <a:gd name="connsiteY81" fmla="*/ 724914 h 2002476"/>
                <a:gd name="connsiteX82" fmla="*/ 1461979 w 1667319"/>
                <a:gd name="connsiteY82" fmla="*/ 696339 h 2002476"/>
                <a:gd name="connsiteX83" fmla="*/ 1566278 w 1667319"/>
                <a:gd name="connsiteY83" fmla="*/ 611090 h 2002476"/>
                <a:gd name="connsiteX84" fmla="*/ 1584852 w 1667319"/>
                <a:gd name="connsiteY84" fmla="*/ 557274 h 2002476"/>
                <a:gd name="connsiteX85" fmla="*/ 1580089 w 1667319"/>
                <a:gd name="connsiteY85" fmla="*/ 465834 h 2002476"/>
                <a:gd name="connsiteX86" fmla="*/ 1589614 w 1667319"/>
                <a:gd name="connsiteY86" fmla="*/ 380585 h 2002476"/>
                <a:gd name="connsiteX87" fmla="*/ 380891 w 1667319"/>
                <a:gd name="connsiteY87" fmla="*/ 1122582 h 2002476"/>
                <a:gd name="connsiteX88" fmla="*/ 428993 w 1667319"/>
                <a:gd name="connsiteY88" fmla="*/ 1119725 h 2002476"/>
                <a:gd name="connsiteX89" fmla="*/ 434231 w 1667319"/>
                <a:gd name="connsiteY89" fmla="*/ 1128774 h 2002476"/>
                <a:gd name="connsiteX90" fmla="*/ 344220 w 1667319"/>
                <a:gd name="connsiteY90" fmla="*/ 1204497 h 2002476"/>
                <a:gd name="connsiteX91" fmla="*/ 275164 w 1667319"/>
                <a:gd name="connsiteY91" fmla="*/ 1250218 h 2002476"/>
                <a:gd name="connsiteX92" fmla="*/ 208965 w 1667319"/>
                <a:gd name="connsiteY92" fmla="*/ 1293080 h 2002476"/>
                <a:gd name="connsiteX93" fmla="*/ 164674 w 1667319"/>
                <a:gd name="connsiteY93" fmla="*/ 1293556 h 2002476"/>
                <a:gd name="connsiteX94" fmla="*/ 148005 w 1667319"/>
                <a:gd name="connsiteY94" fmla="*/ 1269744 h 2002476"/>
                <a:gd name="connsiteX95" fmla="*/ 77996 w 1667319"/>
                <a:gd name="connsiteY95" fmla="*/ 1137822 h 2002476"/>
                <a:gd name="connsiteX96" fmla="*/ 83711 w 1667319"/>
                <a:gd name="connsiteY96" fmla="*/ 1123059 h 2002476"/>
                <a:gd name="connsiteX97" fmla="*/ 159435 w 1667319"/>
                <a:gd name="connsiteY97" fmla="*/ 1095436 h 2002476"/>
                <a:gd name="connsiteX98" fmla="*/ 176580 w 1667319"/>
                <a:gd name="connsiteY98" fmla="*/ 1089721 h 2002476"/>
                <a:gd name="connsiteX99" fmla="*/ 241826 w 1667319"/>
                <a:gd name="connsiteY99" fmla="*/ 1065432 h 2002476"/>
                <a:gd name="connsiteX100" fmla="*/ 258971 w 1667319"/>
                <a:gd name="connsiteY100" fmla="*/ 1058765 h 2002476"/>
                <a:gd name="connsiteX101" fmla="*/ 264210 w 1667319"/>
                <a:gd name="connsiteY101" fmla="*/ 1050192 h 2002476"/>
                <a:gd name="connsiteX102" fmla="*/ 94189 w 1667319"/>
                <a:gd name="connsiteY102" fmla="*/ 1078767 h 2002476"/>
                <a:gd name="connsiteX103" fmla="*/ 56089 w 1667319"/>
                <a:gd name="connsiteY103" fmla="*/ 1046382 h 2002476"/>
                <a:gd name="connsiteX104" fmla="*/ 64661 w 1667319"/>
                <a:gd name="connsiteY104" fmla="*/ 985899 h 2002476"/>
                <a:gd name="connsiteX105" fmla="*/ 160864 w 1667319"/>
                <a:gd name="connsiteY105" fmla="*/ 977802 h 2002476"/>
                <a:gd name="connsiteX106" fmla="*/ 256590 w 1667319"/>
                <a:gd name="connsiteY106" fmla="*/ 973040 h 2002476"/>
                <a:gd name="connsiteX107" fmla="*/ 242303 w 1667319"/>
                <a:gd name="connsiteY107" fmla="*/ 957800 h 2002476"/>
                <a:gd name="connsiteX108" fmla="*/ 58470 w 1667319"/>
                <a:gd name="connsiteY108" fmla="*/ 957324 h 2002476"/>
                <a:gd name="connsiteX109" fmla="*/ 53707 w 1667319"/>
                <a:gd name="connsiteY109" fmla="*/ 948275 h 2002476"/>
                <a:gd name="connsiteX110" fmla="*/ 73710 w 1667319"/>
                <a:gd name="connsiteY110" fmla="*/ 850644 h 2002476"/>
                <a:gd name="connsiteX111" fmla="*/ 118477 w 1667319"/>
                <a:gd name="connsiteY111" fmla="*/ 802066 h 2002476"/>
                <a:gd name="connsiteX112" fmla="*/ 301358 w 1667319"/>
                <a:gd name="connsiteY112" fmla="*/ 800637 h 2002476"/>
                <a:gd name="connsiteX113" fmla="*/ 338029 w 1667319"/>
                <a:gd name="connsiteY113" fmla="*/ 831117 h 2002476"/>
                <a:gd name="connsiteX114" fmla="*/ 351364 w 1667319"/>
                <a:gd name="connsiteY114" fmla="*/ 998281 h 2002476"/>
                <a:gd name="connsiteX115" fmla="*/ 380891 w 1667319"/>
                <a:gd name="connsiteY115" fmla="*/ 1122582 h 2002476"/>
                <a:gd name="connsiteX116" fmla="*/ 602348 w 1667319"/>
                <a:gd name="connsiteY116" fmla="*/ 816830 h 2002476"/>
                <a:gd name="connsiteX117" fmla="*/ 451376 w 1667319"/>
                <a:gd name="connsiteY117" fmla="*/ 816830 h 2002476"/>
                <a:gd name="connsiteX118" fmla="*/ 400894 w 1667319"/>
                <a:gd name="connsiteY118" fmla="*/ 800637 h 2002476"/>
                <a:gd name="connsiteX119" fmla="*/ 334695 w 1667319"/>
                <a:gd name="connsiteY119" fmla="*/ 760156 h 2002476"/>
                <a:gd name="connsiteX120" fmla="*/ 208013 w 1667319"/>
                <a:gd name="connsiteY120" fmla="*/ 759680 h 2002476"/>
                <a:gd name="connsiteX121" fmla="*/ 160388 w 1667319"/>
                <a:gd name="connsiteY121" fmla="*/ 757299 h 2002476"/>
                <a:gd name="connsiteX122" fmla="*/ 160388 w 1667319"/>
                <a:gd name="connsiteY122" fmla="*/ 743487 h 2002476"/>
                <a:gd name="connsiteX123" fmla="*/ 169436 w 1667319"/>
                <a:gd name="connsiteY123" fmla="*/ 732057 h 2002476"/>
                <a:gd name="connsiteX124" fmla="*/ 216109 w 1667319"/>
                <a:gd name="connsiteY124" fmla="*/ 595850 h 2002476"/>
                <a:gd name="connsiteX125" fmla="*/ 318026 w 1667319"/>
                <a:gd name="connsiteY125" fmla="*/ 282477 h 2002476"/>
                <a:gd name="connsiteX126" fmla="*/ 386130 w 1667319"/>
                <a:gd name="connsiteY126" fmla="*/ 282477 h 2002476"/>
                <a:gd name="connsiteX127" fmla="*/ 435660 w 1667319"/>
                <a:gd name="connsiteY127" fmla="*/ 361535 h 2002476"/>
                <a:gd name="connsiteX128" fmla="*/ 472808 w 1667319"/>
                <a:gd name="connsiteY128" fmla="*/ 458214 h 2002476"/>
                <a:gd name="connsiteX129" fmla="*/ 556151 w 1667319"/>
                <a:gd name="connsiteY129" fmla="*/ 553464 h 2002476"/>
                <a:gd name="connsiteX130" fmla="*/ 593775 w 1667319"/>
                <a:gd name="connsiteY130" fmla="*/ 663001 h 2002476"/>
                <a:gd name="connsiteX131" fmla="*/ 607586 w 1667319"/>
                <a:gd name="connsiteY131" fmla="*/ 759204 h 2002476"/>
                <a:gd name="connsiteX132" fmla="*/ 602348 w 1667319"/>
                <a:gd name="connsiteY132" fmla="*/ 816830 h 200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1667319" h="2002476">
                  <a:moveTo>
                    <a:pt x="1589614" y="380585"/>
                  </a:moveTo>
                  <a:cubicBezTo>
                    <a:pt x="1608188" y="330102"/>
                    <a:pt x="1581518" y="280572"/>
                    <a:pt x="1561039" y="236757"/>
                  </a:cubicBezTo>
                  <a:cubicBezTo>
                    <a:pt x="1558658" y="230090"/>
                    <a:pt x="1560087" y="221993"/>
                    <a:pt x="1552467" y="217707"/>
                  </a:cubicBezTo>
                  <a:cubicBezTo>
                    <a:pt x="1515795" y="156271"/>
                    <a:pt x="1434833" y="151508"/>
                    <a:pt x="1373873" y="171511"/>
                  </a:cubicBezTo>
                  <a:cubicBezTo>
                    <a:pt x="1371015" y="172463"/>
                    <a:pt x="1368158" y="171987"/>
                    <a:pt x="1366253" y="169130"/>
                  </a:cubicBezTo>
                  <a:cubicBezTo>
                    <a:pt x="1365300" y="167701"/>
                    <a:pt x="1364348" y="166748"/>
                    <a:pt x="1362919" y="165796"/>
                  </a:cubicBezTo>
                  <a:cubicBezTo>
                    <a:pt x="1345774" y="144841"/>
                    <a:pt x="1325295" y="130077"/>
                    <a:pt x="1295768" y="131982"/>
                  </a:cubicBezTo>
                  <a:cubicBezTo>
                    <a:pt x="1270050" y="133887"/>
                    <a:pt x="1242904" y="161510"/>
                    <a:pt x="1219091" y="157700"/>
                  </a:cubicBezTo>
                  <a:cubicBezTo>
                    <a:pt x="1180991" y="151985"/>
                    <a:pt x="1169561" y="111980"/>
                    <a:pt x="1139082" y="97216"/>
                  </a:cubicBezTo>
                  <a:cubicBezTo>
                    <a:pt x="1091457" y="74356"/>
                    <a:pt x="1044308" y="49115"/>
                    <a:pt x="994301" y="30541"/>
                  </a:cubicBezTo>
                  <a:cubicBezTo>
                    <a:pt x="943819" y="11491"/>
                    <a:pt x="890955" y="7205"/>
                    <a:pt x="837139" y="2442"/>
                  </a:cubicBezTo>
                  <a:cubicBezTo>
                    <a:pt x="802849" y="61"/>
                    <a:pt x="768083" y="-892"/>
                    <a:pt x="733793" y="1013"/>
                  </a:cubicBezTo>
                  <a:cubicBezTo>
                    <a:pt x="694740" y="2918"/>
                    <a:pt x="655688" y="7205"/>
                    <a:pt x="617111" y="14825"/>
                  </a:cubicBezTo>
                  <a:cubicBezTo>
                    <a:pt x="602348" y="17682"/>
                    <a:pt x="517099" y="28636"/>
                    <a:pt x="518051" y="47686"/>
                  </a:cubicBezTo>
                  <a:cubicBezTo>
                    <a:pt x="518528" y="55306"/>
                    <a:pt x="412800" y="83881"/>
                    <a:pt x="400894" y="89120"/>
                  </a:cubicBezTo>
                  <a:cubicBezTo>
                    <a:pt x="348506" y="112456"/>
                    <a:pt x="281831" y="148651"/>
                    <a:pt x="262781" y="206277"/>
                  </a:cubicBezTo>
                  <a:cubicBezTo>
                    <a:pt x="258495" y="219612"/>
                    <a:pt x="258495" y="235328"/>
                    <a:pt x="253733" y="247711"/>
                  </a:cubicBezTo>
                  <a:cubicBezTo>
                    <a:pt x="249446" y="258665"/>
                    <a:pt x="238969" y="268666"/>
                    <a:pt x="232301" y="278191"/>
                  </a:cubicBezTo>
                  <a:cubicBezTo>
                    <a:pt x="198488" y="323911"/>
                    <a:pt x="172770" y="368679"/>
                    <a:pt x="154196" y="439164"/>
                  </a:cubicBezTo>
                  <a:cubicBezTo>
                    <a:pt x="141338" y="494409"/>
                    <a:pt x="136575" y="549654"/>
                    <a:pt x="144195" y="605851"/>
                  </a:cubicBezTo>
                  <a:cubicBezTo>
                    <a:pt x="149910" y="647761"/>
                    <a:pt x="123240" y="685385"/>
                    <a:pt x="98951" y="714912"/>
                  </a:cubicBezTo>
                  <a:cubicBezTo>
                    <a:pt x="68471" y="752060"/>
                    <a:pt x="41801" y="783492"/>
                    <a:pt x="26085" y="828736"/>
                  </a:cubicBezTo>
                  <a:cubicBezTo>
                    <a:pt x="11321" y="872551"/>
                    <a:pt x="5606" y="913985"/>
                    <a:pt x="1320" y="959705"/>
                  </a:cubicBezTo>
                  <a:cubicBezTo>
                    <a:pt x="-4395" y="1021141"/>
                    <a:pt x="8940" y="1083530"/>
                    <a:pt x="31800" y="1140204"/>
                  </a:cubicBezTo>
                  <a:cubicBezTo>
                    <a:pt x="54660" y="1197830"/>
                    <a:pt x="92284" y="1246884"/>
                    <a:pt x="117049" y="1303081"/>
                  </a:cubicBezTo>
                  <a:cubicBezTo>
                    <a:pt x="132289" y="1336895"/>
                    <a:pt x="158006" y="1360231"/>
                    <a:pt x="192773" y="1374043"/>
                  </a:cubicBezTo>
                  <a:cubicBezTo>
                    <a:pt x="288975" y="1412619"/>
                    <a:pt x="408514" y="1372138"/>
                    <a:pt x="507574" y="1359755"/>
                  </a:cubicBezTo>
                  <a:cubicBezTo>
                    <a:pt x="557104" y="1353564"/>
                    <a:pt x="601395" y="1374995"/>
                    <a:pt x="632351" y="1416905"/>
                  </a:cubicBezTo>
                  <a:cubicBezTo>
                    <a:pt x="655211" y="1447861"/>
                    <a:pt x="671880" y="1482628"/>
                    <a:pt x="682834" y="1519299"/>
                  </a:cubicBezTo>
                  <a:cubicBezTo>
                    <a:pt x="694264" y="1558828"/>
                    <a:pt x="693311" y="1596928"/>
                    <a:pt x="689978" y="1637885"/>
                  </a:cubicBezTo>
                  <a:cubicBezTo>
                    <a:pt x="685691" y="1688368"/>
                    <a:pt x="678071" y="1727071"/>
                    <a:pt x="660450" y="1786475"/>
                  </a:cubicBezTo>
                  <a:cubicBezTo>
                    <a:pt x="642829" y="1845879"/>
                    <a:pt x="601961" y="1956031"/>
                    <a:pt x="584250" y="1994308"/>
                  </a:cubicBezTo>
                  <a:cubicBezTo>
                    <a:pt x="622620" y="2008972"/>
                    <a:pt x="629285" y="1999670"/>
                    <a:pt x="660444" y="1998424"/>
                  </a:cubicBezTo>
                  <a:cubicBezTo>
                    <a:pt x="686162" y="1936987"/>
                    <a:pt x="694740" y="1919349"/>
                    <a:pt x="718076" y="1856960"/>
                  </a:cubicBezTo>
                  <a:cubicBezTo>
                    <a:pt x="721886" y="1846483"/>
                    <a:pt x="725696" y="1836481"/>
                    <a:pt x="729506" y="1826004"/>
                  </a:cubicBezTo>
                  <a:cubicBezTo>
                    <a:pt x="740936" y="1794571"/>
                    <a:pt x="742841" y="1761234"/>
                    <a:pt x="752366" y="1728849"/>
                  </a:cubicBezTo>
                  <a:cubicBezTo>
                    <a:pt x="759986" y="1703608"/>
                    <a:pt x="764749" y="1677414"/>
                    <a:pt x="767130" y="1650744"/>
                  </a:cubicBezTo>
                  <a:cubicBezTo>
                    <a:pt x="772845" y="1594070"/>
                    <a:pt x="768559" y="1535015"/>
                    <a:pt x="749033" y="1481675"/>
                  </a:cubicBezTo>
                  <a:cubicBezTo>
                    <a:pt x="728554" y="1425001"/>
                    <a:pt x="693788" y="1361660"/>
                    <a:pt x="642829" y="1327370"/>
                  </a:cubicBezTo>
                  <a:cubicBezTo>
                    <a:pt x="605681" y="1302129"/>
                    <a:pt x="559961" y="1292604"/>
                    <a:pt x="515194" y="1293080"/>
                  </a:cubicBezTo>
                  <a:cubicBezTo>
                    <a:pt x="475665" y="1293080"/>
                    <a:pt x="438041" y="1302129"/>
                    <a:pt x="398989" y="1307844"/>
                  </a:cubicBezTo>
                  <a:cubicBezTo>
                    <a:pt x="378034" y="1311177"/>
                    <a:pt x="292309" y="1333085"/>
                    <a:pt x="273259" y="1322131"/>
                  </a:cubicBezTo>
                  <a:cubicBezTo>
                    <a:pt x="248494" y="1307368"/>
                    <a:pt x="332790" y="1279745"/>
                    <a:pt x="342315" y="1273077"/>
                  </a:cubicBezTo>
                  <a:cubicBezTo>
                    <a:pt x="369938" y="1254504"/>
                    <a:pt x="397560" y="1235930"/>
                    <a:pt x="423278" y="1214975"/>
                  </a:cubicBezTo>
                  <a:cubicBezTo>
                    <a:pt x="436136" y="1204497"/>
                    <a:pt x="448995" y="1193544"/>
                    <a:pt x="460901" y="1182114"/>
                  </a:cubicBezTo>
                  <a:cubicBezTo>
                    <a:pt x="470903" y="1172589"/>
                    <a:pt x="478999" y="1156396"/>
                    <a:pt x="490429" y="1148776"/>
                  </a:cubicBezTo>
                  <a:cubicBezTo>
                    <a:pt x="530910" y="1125440"/>
                    <a:pt x="583298" y="1116391"/>
                    <a:pt x="628065" y="1102580"/>
                  </a:cubicBezTo>
                  <a:cubicBezTo>
                    <a:pt x="650925" y="1096865"/>
                    <a:pt x="673309" y="1088292"/>
                    <a:pt x="695693" y="1081625"/>
                  </a:cubicBezTo>
                  <a:cubicBezTo>
                    <a:pt x="718553" y="1074481"/>
                    <a:pt x="746175" y="1070195"/>
                    <a:pt x="767130" y="1059241"/>
                  </a:cubicBezTo>
                  <a:cubicBezTo>
                    <a:pt x="779036" y="1053050"/>
                    <a:pt x="788561" y="1042096"/>
                    <a:pt x="771416" y="1034952"/>
                  </a:cubicBezTo>
                  <a:cubicBezTo>
                    <a:pt x="761415" y="1030666"/>
                    <a:pt x="744746" y="1037810"/>
                    <a:pt x="735221" y="1040191"/>
                  </a:cubicBezTo>
                  <a:cubicBezTo>
                    <a:pt x="699503" y="1048764"/>
                    <a:pt x="663308" y="1063051"/>
                    <a:pt x="627113" y="1067338"/>
                  </a:cubicBezTo>
                  <a:cubicBezTo>
                    <a:pt x="585203" y="1071624"/>
                    <a:pt x="546626" y="1076863"/>
                    <a:pt x="505669" y="1086864"/>
                  </a:cubicBezTo>
                  <a:cubicBezTo>
                    <a:pt x="497573" y="1088769"/>
                    <a:pt x="489953" y="1087340"/>
                    <a:pt x="483761" y="1081625"/>
                  </a:cubicBezTo>
                  <a:cubicBezTo>
                    <a:pt x="462330" y="1063051"/>
                    <a:pt x="445661" y="1075910"/>
                    <a:pt x="419468" y="1070195"/>
                  </a:cubicBezTo>
                  <a:cubicBezTo>
                    <a:pt x="388988" y="1063527"/>
                    <a:pt x="396131" y="1028761"/>
                    <a:pt x="394226" y="1004472"/>
                  </a:cubicBezTo>
                  <a:cubicBezTo>
                    <a:pt x="391845" y="971135"/>
                    <a:pt x="389940" y="937797"/>
                    <a:pt x="385178" y="904936"/>
                  </a:cubicBezTo>
                  <a:cubicBezTo>
                    <a:pt x="383273" y="892077"/>
                    <a:pt x="375176" y="873027"/>
                    <a:pt x="385654" y="863026"/>
                  </a:cubicBezTo>
                  <a:cubicBezTo>
                    <a:pt x="394226" y="854454"/>
                    <a:pt x="413753" y="855882"/>
                    <a:pt x="425183" y="853977"/>
                  </a:cubicBezTo>
                  <a:cubicBezTo>
                    <a:pt x="451853" y="848739"/>
                    <a:pt x="483761" y="848262"/>
                    <a:pt x="511384" y="850644"/>
                  </a:cubicBezTo>
                  <a:cubicBezTo>
                    <a:pt x="539959" y="853025"/>
                    <a:pt x="559961" y="851120"/>
                    <a:pt x="588536" y="853025"/>
                  </a:cubicBezTo>
                  <a:cubicBezTo>
                    <a:pt x="612825" y="854930"/>
                    <a:pt x="637114" y="856359"/>
                    <a:pt x="661403" y="855882"/>
                  </a:cubicBezTo>
                  <a:cubicBezTo>
                    <a:pt x="697121" y="855406"/>
                    <a:pt x="749509" y="853025"/>
                    <a:pt x="780941" y="835880"/>
                  </a:cubicBezTo>
                  <a:cubicBezTo>
                    <a:pt x="811421" y="818259"/>
                    <a:pt x="724268" y="827307"/>
                    <a:pt x="703789" y="825402"/>
                  </a:cubicBezTo>
                  <a:cubicBezTo>
                    <a:pt x="697121" y="824450"/>
                    <a:pt x="697598" y="812067"/>
                    <a:pt x="700455" y="803971"/>
                  </a:cubicBezTo>
                  <a:cubicBezTo>
                    <a:pt x="724744" y="736344"/>
                    <a:pt x="781418" y="674431"/>
                    <a:pt x="841901" y="636807"/>
                  </a:cubicBezTo>
                  <a:cubicBezTo>
                    <a:pt x="880954" y="612519"/>
                    <a:pt x="940961" y="601089"/>
                    <a:pt x="976680" y="633950"/>
                  </a:cubicBezTo>
                  <a:cubicBezTo>
                    <a:pt x="1025734" y="679670"/>
                    <a:pt x="1062882" y="774444"/>
                    <a:pt x="1040498" y="843024"/>
                  </a:cubicBezTo>
                  <a:cubicBezTo>
                    <a:pt x="1028591" y="878742"/>
                    <a:pt x="1013351" y="913509"/>
                    <a:pt x="1012399" y="951609"/>
                  </a:cubicBezTo>
                  <a:cubicBezTo>
                    <a:pt x="1010970" y="989232"/>
                    <a:pt x="1021924" y="1028761"/>
                    <a:pt x="1032878" y="1064480"/>
                  </a:cubicBezTo>
                  <a:cubicBezTo>
                    <a:pt x="1051928" y="1124011"/>
                    <a:pt x="1092409" y="1156396"/>
                    <a:pt x="1133843" y="1199735"/>
                  </a:cubicBezTo>
                  <a:cubicBezTo>
                    <a:pt x="1154322" y="1221166"/>
                    <a:pt x="1162894" y="1253551"/>
                    <a:pt x="1172419" y="1281650"/>
                  </a:cubicBezTo>
                  <a:cubicBezTo>
                    <a:pt x="1185754" y="1320702"/>
                    <a:pt x="1192175" y="1346949"/>
                    <a:pt x="1232903" y="1395950"/>
                  </a:cubicBezTo>
                  <a:cubicBezTo>
                    <a:pt x="1273632" y="1444951"/>
                    <a:pt x="1345562" y="1514012"/>
                    <a:pt x="1416790" y="1575656"/>
                  </a:cubicBezTo>
                  <a:cubicBezTo>
                    <a:pt x="1488018" y="1637300"/>
                    <a:pt x="1604059" y="1731376"/>
                    <a:pt x="1660273" y="1765812"/>
                  </a:cubicBezTo>
                  <a:cubicBezTo>
                    <a:pt x="1669261" y="1750071"/>
                    <a:pt x="1669226" y="1735314"/>
                    <a:pt x="1662572" y="1702581"/>
                  </a:cubicBezTo>
                  <a:cubicBezTo>
                    <a:pt x="1582128" y="1637381"/>
                    <a:pt x="1355473" y="1442214"/>
                    <a:pt x="1283862" y="1356898"/>
                  </a:cubicBezTo>
                  <a:cubicBezTo>
                    <a:pt x="1212251" y="1271582"/>
                    <a:pt x="1228616" y="1248789"/>
                    <a:pt x="1232903" y="1190686"/>
                  </a:cubicBezTo>
                  <a:cubicBezTo>
                    <a:pt x="1235284" y="1155444"/>
                    <a:pt x="1248619" y="1121630"/>
                    <a:pt x="1268621" y="1092579"/>
                  </a:cubicBezTo>
                  <a:cubicBezTo>
                    <a:pt x="1288624" y="1064004"/>
                    <a:pt x="1318152" y="1045430"/>
                    <a:pt x="1340535" y="1019236"/>
                  </a:cubicBezTo>
                  <a:cubicBezTo>
                    <a:pt x="1385779" y="965896"/>
                    <a:pt x="1407687" y="898745"/>
                    <a:pt x="1407687" y="829212"/>
                  </a:cubicBezTo>
                  <a:lnTo>
                    <a:pt x="1407687" y="724914"/>
                  </a:lnTo>
                  <a:cubicBezTo>
                    <a:pt x="1407687" y="695862"/>
                    <a:pt x="1440071" y="703006"/>
                    <a:pt x="1461979" y="696339"/>
                  </a:cubicBezTo>
                  <a:cubicBezTo>
                    <a:pt x="1505794" y="683480"/>
                    <a:pt x="1546275" y="652524"/>
                    <a:pt x="1566278" y="611090"/>
                  </a:cubicBezTo>
                  <a:cubicBezTo>
                    <a:pt x="1581042" y="595850"/>
                    <a:pt x="1583423" y="576800"/>
                    <a:pt x="1584852" y="557274"/>
                  </a:cubicBezTo>
                  <a:cubicBezTo>
                    <a:pt x="1587233" y="527746"/>
                    <a:pt x="1584375" y="494885"/>
                    <a:pt x="1580089" y="465834"/>
                  </a:cubicBezTo>
                  <a:cubicBezTo>
                    <a:pt x="1574850" y="432020"/>
                    <a:pt x="1578184" y="411541"/>
                    <a:pt x="1589614" y="380585"/>
                  </a:cubicBezTo>
                  <a:close/>
                  <a:moveTo>
                    <a:pt x="380891" y="1122582"/>
                  </a:moveTo>
                  <a:cubicBezTo>
                    <a:pt x="397084" y="1120201"/>
                    <a:pt x="413276" y="1120201"/>
                    <a:pt x="428993" y="1119725"/>
                  </a:cubicBezTo>
                  <a:cubicBezTo>
                    <a:pt x="436136" y="1119249"/>
                    <a:pt x="437565" y="1122106"/>
                    <a:pt x="434231" y="1128774"/>
                  </a:cubicBezTo>
                  <a:cubicBezTo>
                    <a:pt x="417563" y="1165445"/>
                    <a:pt x="376605" y="1183066"/>
                    <a:pt x="344220" y="1204497"/>
                  </a:cubicBezTo>
                  <a:cubicBezTo>
                    <a:pt x="326123" y="1222595"/>
                    <a:pt x="296595" y="1235930"/>
                    <a:pt x="275164" y="1250218"/>
                  </a:cubicBezTo>
                  <a:cubicBezTo>
                    <a:pt x="253256" y="1264505"/>
                    <a:pt x="231349" y="1279745"/>
                    <a:pt x="208965" y="1293080"/>
                  </a:cubicBezTo>
                  <a:cubicBezTo>
                    <a:pt x="195154" y="1301176"/>
                    <a:pt x="178009" y="1305463"/>
                    <a:pt x="164674" y="1293556"/>
                  </a:cubicBezTo>
                  <a:cubicBezTo>
                    <a:pt x="157530" y="1287365"/>
                    <a:pt x="152768" y="1278316"/>
                    <a:pt x="148005" y="1269744"/>
                  </a:cubicBezTo>
                  <a:cubicBezTo>
                    <a:pt x="124669" y="1225929"/>
                    <a:pt x="103238" y="1180685"/>
                    <a:pt x="77996" y="1137822"/>
                  </a:cubicBezTo>
                  <a:cubicBezTo>
                    <a:pt x="73234" y="1129726"/>
                    <a:pt x="75615" y="1125916"/>
                    <a:pt x="83711" y="1123059"/>
                  </a:cubicBezTo>
                  <a:lnTo>
                    <a:pt x="159435" y="1095436"/>
                  </a:lnTo>
                  <a:lnTo>
                    <a:pt x="176580" y="1089721"/>
                  </a:lnTo>
                  <a:lnTo>
                    <a:pt x="241826" y="1065432"/>
                  </a:lnTo>
                  <a:cubicBezTo>
                    <a:pt x="247541" y="1063051"/>
                    <a:pt x="253256" y="1060670"/>
                    <a:pt x="258971" y="1058765"/>
                  </a:cubicBezTo>
                  <a:cubicBezTo>
                    <a:pt x="262781" y="1057336"/>
                    <a:pt x="265163" y="1054955"/>
                    <a:pt x="264210" y="1050192"/>
                  </a:cubicBezTo>
                  <a:cubicBezTo>
                    <a:pt x="260400" y="1034476"/>
                    <a:pt x="113715" y="1076386"/>
                    <a:pt x="94189" y="1078767"/>
                  </a:cubicBezTo>
                  <a:cubicBezTo>
                    <a:pt x="69900" y="1081625"/>
                    <a:pt x="59899" y="1068290"/>
                    <a:pt x="56089" y="1046382"/>
                  </a:cubicBezTo>
                  <a:cubicBezTo>
                    <a:pt x="53231" y="1029237"/>
                    <a:pt x="45135" y="993042"/>
                    <a:pt x="64661" y="985899"/>
                  </a:cubicBezTo>
                  <a:cubicBezTo>
                    <a:pt x="95141" y="973992"/>
                    <a:pt x="120383" y="977802"/>
                    <a:pt x="160864" y="977802"/>
                  </a:cubicBezTo>
                  <a:cubicBezTo>
                    <a:pt x="168960" y="977802"/>
                    <a:pt x="255161" y="978755"/>
                    <a:pt x="256590" y="973040"/>
                  </a:cubicBezTo>
                  <a:cubicBezTo>
                    <a:pt x="258971" y="961134"/>
                    <a:pt x="252780" y="957800"/>
                    <a:pt x="242303" y="957800"/>
                  </a:cubicBezTo>
                  <a:lnTo>
                    <a:pt x="58470" y="957324"/>
                  </a:lnTo>
                  <a:cubicBezTo>
                    <a:pt x="51802" y="956847"/>
                    <a:pt x="53231" y="952085"/>
                    <a:pt x="53707" y="948275"/>
                  </a:cubicBezTo>
                  <a:cubicBezTo>
                    <a:pt x="59899" y="915414"/>
                    <a:pt x="66566" y="883029"/>
                    <a:pt x="73710" y="850644"/>
                  </a:cubicBezTo>
                  <a:cubicBezTo>
                    <a:pt x="79425" y="824926"/>
                    <a:pt x="88950" y="803971"/>
                    <a:pt x="118477" y="802066"/>
                  </a:cubicBezTo>
                  <a:cubicBezTo>
                    <a:pt x="178009" y="797780"/>
                    <a:pt x="241826" y="793494"/>
                    <a:pt x="301358" y="800637"/>
                  </a:cubicBezTo>
                  <a:cubicBezTo>
                    <a:pt x="317550" y="802542"/>
                    <a:pt x="334695" y="815401"/>
                    <a:pt x="338029" y="831117"/>
                  </a:cubicBezTo>
                  <a:cubicBezTo>
                    <a:pt x="348983" y="883505"/>
                    <a:pt x="346601" y="944941"/>
                    <a:pt x="351364" y="998281"/>
                  </a:cubicBezTo>
                  <a:cubicBezTo>
                    <a:pt x="352316" y="1022570"/>
                    <a:pt x="346601" y="1128297"/>
                    <a:pt x="380891" y="1122582"/>
                  </a:cubicBezTo>
                  <a:close/>
                  <a:moveTo>
                    <a:pt x="602348" y="816830"/>
                  </a:moveTo>
                  <a:cubicBezTo>
                    <a:pt x="576154" y="815401"/>
                    <a:pt x="477570" y="814449"/>
                    <a:pt x="451376" y="816830"/>
                  </a:cubicBezTo>
                  <a:cubicBezTo>
                    <a:pt x="433755" y="818735"/>
                    <a:pt x="416610" y="813972"/>
                    <a:pt x="400894" y="800637"/>
                  </a:cubicBezTo>
                  <a:cubicBezTo>
                    <a:pt x="374700" y="778730"/>
                    <a:pt x="372319" y="762061"/>
                    <a:pt x="334695" y="760156"/>
                  </a:cubicBezTo>
                  <a:cubicBezTo>
                    <a:pt x="292309" y="757775"/>
                    <a:pt x="250399" y="759680"/>
                    <a:pt x="208013" y="759680"/>
                  </a:cubicBezTo>
                  <a:cubicBezTo>
                    <a:pt x="198964" y="759680"/>
                    <a:pt x="165626" y="765395"/>
                    <a:pt x="160388" y="757299"/>
                  </a:cubicBezTo>
                  <a:cubicBezTo>
                    <a:pt x="157530" y="753012"/>
                    <a:pt x="158483" y="747774"/>
                    <a:pt x="160388" y="743487"/>
                  </a:cubicBezTo>
                  <a:cubicBezTo>
                    <a:pt x="162769" y="739201"/>
                    <a:pt x="166103" y="735867"/>
                    <a:pt x="169436" y="732057"/>
                  </a:cubicBezTo>
                  <a:cubicBezTo>
                    <a:pt x="207060" y="693481"/>
                    <a:pt x="216109" y="647285"/>
                    <a:pt x="216109" y="595850"/>
                  </a:cubicBezTo>
                  <a:cubicBezTo>
                    <a:pt x="191344" y="481074"/>
                    <a:pt x="240874" y="365821"/>
                    <a:pt x="318026" y="282477"/>
                  </a:cubicBezTo>
                  <a:cubicBezTo>
                    <a:pt x="339934" y="258665"/>
                    <a:pt x="365175" y="258188"/>
                    <a:pt x="386130" y="282477"/>
                  </a:cubicBezTo>
                  <a:cubicBezTo>
                    <a:pt x="406609" y="306290"/>
                    <a:pt x="424230" y="332007"/>
                    <a:pt x="435660" y="361535"/>
                  </a:cubicBezTo>
                  <a:cubicBezTo>
                    <a:pt x="447566" y="393920"/>
                    <a:pt x="458520" y="426781"/>
                    <a:pt x="472808" y="458214"/>
                  </a:cubicBezTo>
                  <a:cubicBezTo>
                    <a:pt x="494239" y="494885"/>
                    <a:pt x="526148" y="523936"/>
                    <a:pt x="556151" y="553464"/>
                  </a:cubicBezTo>
                  <a:cubicBezTo>
                    <a:pt x="587584" y="584420"/>
                    <a:pt x="588060" y="621567"/>
                    <a:pt x="593775" y="663001"/>
                  </a:cubicBezTo>
                  <a:cubicBezTo>
                    <a:pt x="598538" y="694910"/>
                    <a:pt x="602824" y="726819"/>
                    <a:pt x="607586" y="759204"/>
                  </a:cubicBezTo>
                  <a:cubicBezTo>
                    <a:pt x="609491" y="773015"/>
                    <a:pt x="626636" y="818259"/>
                    <a:pt x="602348" y="816830"/>
                  </a:cubicBezTo>
                  <a:close/>
                </a:path>
              </a:pathLst>
            </a:custGeom>
            <a:grpFill/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1EE82AF7-02CA-4DAC-AFD1-CE32E409D576}"/>
              </a:ext>
            </a:extLst>
          </p:cNvPr>
          <p:cNvSpPr txBox="1">
            <a:spLocks/>
          </p:cNvSpPr>
          <p:nvPr/>
        </p:nvSpPr>
        <p:spPr>
          <a:xfrm>
            <a:off x="710934" y="694592"/>
            <a:ext cx="3785600" cy="1875674"/>
          </a:xfrm>
          <a:prstGeom prst="rect">
            <a:avLst/>
          </a:prstGeom>
          <a:noFill/>
          <a:effectLst>
            <a:outerShdw blurRad="50800" dist="38100" dir="5400000" algn="t" rotWithShape="0">
              <a:schemeClr val="tx1">
                <a:lumMod val="65000"/>
                <a:lumOff val="35000"/>
                <a:alpha val="40000"/>
              </a:schemeClr>
            </a:outerShdw>
          </a:effectLst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5400" dirty="0">
                <a:solidFill>
                  <a:schemeClr val="accent5"/>
                </a:solidFill>
                <a:cs typeface="Arial" pitchFamily="34" charset="0"/>
              </a:rPr>
              <a:t>Column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altLang="ko-KR" sz="5400" dirty="0">
                <a:solidFill>
                  <a:schemeClr val="accent5"/>
                </a:solidFill>
                <a:cs typeface="Arial" pitchFamily="34" charset="0"/>
              </a:rPr>
              <a:t>Infographic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44BDE5-3513-4D3D-AB06-6E0C51FA8BD0}"/>
              </a:ext>
            </a:extLst>
          </p:cNvPr>
          <p:cNvSpPr txBox="1"/>
          <p:nvPr/>
        </p:nvSpPr>
        <p:spPr>
          <a:xfrm>
            <a:off x="1091706" y="2959502"/>
            <a:ext cx="14324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Columns Infographic Simple  Portfolio Designed 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94FF02F-8118-4046-9413-7A871ED27033}"/>
              </a:ext>
            </a:extLst>
          </p:cNvPr>
          <p:cNvSpPr/>
          <p:nvPr/>
        </p:nvSpPr>
        <p:spPr>
          <a:xfrm rot="16200000">
            <a:off x="871541" y="2781302"/>
            <a:ext cx="1625333" cy="1679841"/>
          </a:xfrm>
          <a:prstGeom prst="wedgeRoundRectCallout">
            <a:avLst>
              <a:gd name="adj1" fmla="val -39734"/>
              <a:gd name="adj2" fmla="val 78523"/>
              <a:gd name="adj3" fmla="val 16667"/>
            </a:avLst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그룹 3">
            <a:extLst>
              <a:ext uri="{FF2B5EF4-FFF2-40B4-BE49-F238E27FC236}">
                <a16:creationId xmlns:a16="http://schemas.microsoft.com/office/drawing/2014/main" id="{0E20ABA8-B54B-471D-8B5B-BB0FF9B00156}"/>
              </a:ext>
            </a:extLst>
          </p:cNvPr>
          <p:cNvGrpSpPr/>
          <p:nvPr/>
        </p:nvGrpSpPr>
        <p:grpSpPr>
          <a:xfrm>
            <a:off x="8506802" y="827407"/>
            <a:ext cx="3186744" cy="5419802"/>
            <a:chOff x="4871865" y="1777141"/>
            <a:chExt cx="3630109" cy="541980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1D4D7D-0188-47D1-A0EB-7884486CEE78}"/>
                </a:ext>
              </a:extLst>
            </p:cNvPr>
            <p:cNvSpPr txBox="1"/>
            <p:nvPr/>
          </p:nvSpPr>
          <p:spPr>
            <a:xfrm>
              <a:off x="4871866" y="2118630"/>
              <a:ext cx="3630108" cy="5078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</a:p>
            <a:p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696848-684F-4FD6-89DD-ECAB26A37BDE}"/>
                </a:ext>
              </a:extLst>
            </p:cNvPr>
            <p:cNvSpPr txBox="1"/>
            <p:nvPr/>
          </p:nvSpPr>
          <p:spPr>
            <a:xfrm>
              <a:off x="4871865" y="1777141"/>
              <a:ext cx="3630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Contents B 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" name="그룹 2">
            <a:extLst>
              <a:ext uri="{FF2B5EF4-FFF2-40B4-BE49-F238E27FC236}">
                <a16:creationId xmlns:a16="http://schemas.microsoft.com/office/drawing/2014/main" id="{A884C0CA-12A8-46D4-8D67-A799AEBF0EB7}"/>
              </a:ext>
            </a:extLst>
          </p:cNvPr>
          <p:cNvGrpSpPr/>
          <p:nvPr/>
        </p:nvGrpSpPr>
        <p:grpSpPr>
          <a:xfrm>
            <a:off x="4863504" y="832545"/>
            <a:ext cx="3186743" cy="5414664"/>
            <a:chOff x="822207" y="1777142"/>
            <a:chExt cx="3630108" cy="541466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7F18599-C291-406D-91CC-1AAA5AC885F8}"/>
                </a:ext>
              </a:extLst>
            </p:cNvPr>
            <p:cNvSpPr txBox="1"/>
            <p:nvPr/>
          </p:nvSpPr>
          <p:spPr>
            <a:xfrm>
              <a:off x="822207" y="1777142"/>
              <a:ext cx="3630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Contents A 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C32652D-F1AB-47DA-8E45-62889C168C88}"/>
                </a:ext>
              </a:extLst>
            </p:cNvPr>
            <p:cNvSpPr txBox="1"/>
            <p:nvPr/>
          </p:nvSpPr>
          <p:spPr>
            <a:xfrm>
              <a:off x="822207" y="2113493"/>
              <a:ext cx="3630108" cy="5078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 Get a modern PowerPoint  Presentation that is beautifully designed. I hope and I believe that this Template will your Time, Money and Reputation. Easy to change colors, photos and Text.</a:t>
              </a:r>
            </a:p>
            <a:p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</a:t>
              </a:r>
            </a:p>
            <a:p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E2714A-BE29-4E83-A155-D5802C472B0A}"/>
              </a:ext>
            </a:extLst>
          </p:cNvPr>
          <p:cNvSpPr txBox="1"/>
          <p:nvPr/>
        </p:nvSpPr>
        <p:spPr>
          <a:xfrm>
            <a:off x="0" y="4795754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9A9243-91CB-437D-9D82-6D402B13F59A}"/>
              </a:ext>
            </a:extLst>
          </p:cNvPr>
          <p:cNvSpPr txBox="1"/>
          <p:nvPr/>
        </p:nvSpPr>
        <p:spPr>
          <a:xfrm>
            <a:off x="50" y="5735085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aphic 35">
            <a:extLst>
              <a:ext uri="{FF2B5EF4-FFF2-40B4-BE49-F238E27FC236}">
                <a16:creationId xmlns:a16="http://schemas.microsoft.com/office/drawing/2014/main" id="{58094B1A-64C2-495B-8F2D-59EFB059C371}"/>
              </a:ext>
            </a:extLst>
          </p:cNvPr>
          <p:cNvGrpSpPr/>
          <p:nvPr/>
        </p:nvGrpSpPr>
        <p:grpSpPr>
          <a:xfrm rot="20700000">
            <a:off x="3830878" y="1878528"/>
            <a:ext cx="4530241" cy="1893564"/>
            <a:chOff x="0" y="880975"/>
            <a:chExt cx="12192000" cy="5096049"/>
          </a:xfrm>
          <a:solidFill>
            <a:schemeClr val="accent2"/>
          </a:solidFill>
        </p:grpSpPr>
        <p:grpSp>
          <p:nvGrpSpPr>
            <p:cNvPr id="5" name="Graphic 35">
              <a:extLst>
                <a:ext uri="{FF2B5EF4-FFF2-40B4-BE49-F238E27FC236}">
                  <a16:creationId xmlns:a16="http://schemas.microsoft.com/office/drawing/2014/main" id="{7B8512EA-0B0B-4D98-ABD2-119440E02986}"/>
                </a:ext>
              </a:extLst>
            </p:cNvPr>
            <p:cNvGrpSpPr/>
            <p:nvPr/>
          </p:nvGrpSpPr>
          <p:grpSpPr>
            <a:xfrm>
              <a:off x="163930" y="2477033"/>
              <a:ext cx="3248496" cy="1898770"/>
              <a:chOff x="163930" y="2477033"/>
              <a:chExt cx="3248496" cy="1898770"/>
            </a:xfrm>
            <a:grpFill/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001103F-C6A6-4876-A23B-BD9DEBD01474}"/>
                  </a:ext>
                </a:extLst>
              </p:cNvPr>
              <p:cNvSpPr/>
              <p:nvPr/>
            </p:nvSpPr>
            <p:spPr>
              <a:xfrm>
                <a:off x="2455436" y="2478513"/>
                <a:ext cx="956990" cy="118674"/>
              </a:xfrm>
              <a:custGeom>
                <a:avLst/>
                <a:gdLst>
                  <a:gd name="connsiteX0" fmla="*/ 74811 w 956990"/>
                  <a:gd name="connsiteY0" fmla="*/ 25345 h 118674"/>
                  <a:gd name="connsiteX1" fmla="*/ 74811 w 956990"/>
                  <a:gd name="connsiteY1" fmla="*/ 25345 h 118674"/>
                  <a:gd name="connsiteX2" fmla="*/ 128883 w 956990"/>
                  <a:gd name="connsiteY2" fmla="*/ 64603 h 118674"/>
                  <a:gd name="connsiteX3" fmla="*/ 87403 w 956990"/>
                  <a:gd name="connsiteY3" fmla="*/ 104601 h 118674"/>
                  <a:gd name="connsiteX4" fmla="*/ 85181 w 956990"/>
                  <a:gd name="connsiteY4" fmla="*/ 114971 h 118674"/>
                  <a:gd name="connsiteX5" fmla="*/ 91107 w 956990"/>
                  <a:gd name="connsiteY5" fmla="*/ 113489 h 118674"/>
                  <a:gd name="connsiteX6" fmla="*/ 91107 w 956990"/>
                  <a:gd name="connsiteY6" fmla="*/ 113489 h 118674"/>
                  <a:gd name="connsiteX7" fmla="*/ 158511 w 956990"/>
                  <a:gd name="connsiteY7" fmla="*/ 115711 h 118674"/>
                  <a:gd name="connsiteX8" fmla="*/ 455533 w 956990"/>
                  <a:gd name="connsiteY8" fmla="*/ 118674 h 118674"/>
                  <a:gd name="connsiteX9" fmla="*/ 627377 w 956990"/>
                  <a:gd name="connsiteY9" fmla="*/ 117934 h 118674"/>
                  <a:gd name="connsiteX10" fmla="*/ 691818 w 956990"/>
                  <a:gd name="connsiteY10" fmla="*/ 106082 h 118674"/>
                  <a:gd name="connsiteX11" fmla="*/ 734779 w 956990"/>
                  <a:gd name="connsiteY11" fmla="*/ 117934 h 118674"/>
                  <a:gd name="connsiteX12" fmla="*/ 927362 w 956990"/>
                  <a:gd name="connsiteY12" fmla="*/ 116452 h 118674"/>
                  <a:gd name="connsiteX13" fmla="*/ 956991 w 956990"/>
                  <a:gd name="connsiteY13" fmla="*/ 107564 h 118674"/>
                  <a:gd name="connsiteX14" fmla="*/ 955509 w 956990"/>
                  <a:gd name="connsiteY14" fmla="*/ 33493 h 118674"/>
                  <a:gd name="connsiteX15" fmla="*/ 950324 w 956990"/>
                  <a:gd name="connsiteY15" fmla="*/ 12013 h 118674"/>
                  <a:gd name="connsiteX16" fmla="*/ 925881 w 956990"/>
                  <a:gd name="connsiteY16" fmla="*/ 20901 h 118674"/>
                  <a:gd name="connsiteX17" fmla="*/ 893290 w 956990"/>
                  <a:gd name="connsiteY17" fmla="*/ 6087 h 118674"/>
                  <a:gd name="connsiteX18" fmla="*/ 864403 w 956990"/>
                  <a:gd name="connsiteY18" fmla="*/ 6828 h 118674"/>
                  <a:gd name="connsiteX19" fmla="*/ 848848 w 956990"/>
                  <a:gd name="connsiteY19" fmla="*/ 2384 h 118674"/>
                  <a:gd name="connsiteX20" fmla="*/ 617007 w 956990"/>
                  <a:gd name="connsiteY20" fmla="*/ 5346 h 118674"/>
                  <a:gd name="connsiteX21" fmla="*/ 594045 w 956990"/>
                  <a:gd name="connsiteY21" fmla="*/ 1643 h 118674"/>
                  <a:gd name="connsiteX22" fmla="*/ 64441 w 956990"/>
                  <a:gd name="connsiteY22" fmla="*/ 2384 h 118674"/>
                  <a:gd name="connsiteX23" fmla="*/ 0 w 956990"/>
                  <a:gd name="connsiteY23" fmla="*/ 7568 h 118674"/>
                  <a:gd name="connsiteX24" fmla="*/ 74811 w 956990"/>
                  <a:gd name="connsiteY24" fmla="*/ 25345 h 118674"/>
                  <a:gd name="connsiteX25" fmla="*/ 74811 w 956990"/>
                  <a:gd name="connsiteY25" fmla="*/ 25345 h 11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56990" h="118674">
                    <a:moveTo>
                      <a:pt x="74811" y="25345"/>
                    </a:moveTo>
                    <a:cubicBezTo>
                      <a:pt x="74811" y="26086"/>
                      <a:pt x="74811" y="26086"/>
                      <a:pt x="74811" y="25345"/>
                    </a:cubicBezTo>
                    <a:cubicBezTo>
                      <a:pt x="102958" y="24605"/>
                      <a:pt x="119254" y="39419"/>
                      <a:pt x="128883" y="64603"/>
                    </a:cubicBezTo>
                    <a:cubicBezTo>
                      <a:pt x="118513" y="80898"/>
                      <a:pt x="105180" y="95712"/>
                      <a:pt x="87403" y="104601"/>
                    </a:cubicBezTo>
                    <a:cubicBezTo>
                      <a:pt x="82218" y="107564"/>
                      <a:pt x="77033" y="109786"/>
                      <a:pt x="85181" y="114971"/>
                    </a:cubicBezTo>
                    <a:cubicBezTo>
                      <a:pt x="86663" y="115711"/>
                      <a:pt x="88885" y="114230"/>
                      <a:pt x="91107" y="113489"/>
                    </a:cubicBezTo>
                    <a:cubicBezTo>
                      <a:pt x="91107" y="113489"/>
                      <a:pt x="91107" y="113489"/>
                      <a:pt x="91107" y="113489"/>
                    </a:cubicBezTo>
                    <a:cubicBezTo>
                      <a:pt x="113328" y="114230"/>
                      <a:pt x="135549" y="115711"/>
                      <a:pt x="158511" y="115711"/>
                    </a:cubicBezTo>
                    <a:cubicBezTo>
                      <a:pt x="257765" y="117193"/>
                      <a:pt x="356279" y="112749"/>
                      <a:pt x="455533" y="118674"/>
                    </a:cubicBezTo>
                    <a:cubicBezTo>
                      <a:pt x="512568" y="117934"/>
                      <a:pt x="570343" y="114971"/>
                      <a:pt x="627377" y="117934"/>
                    </a:cubicBezTo>
                    <a:cubicBezTo>
                      <a:pt x="650339" y="119415"/>
                      <a:pt x="666634" y="97934"/>
                      <a:pt x="691818" y="106082"/>
                    </a:cubicBezTo>
                    <a:cubicBezTo>
                      <a:pt x="705151" y="110527"/>
                      <a:pt x="718484" y="117934"/>
                      <a:pt x="734779" y="117934"/>
                    </a:cubicBezTo>
                    <a:cubicBezTo>
                      <a:pt x="798480" y="115711"/>
                      <a:pt x="862921" y="117193"/>
                      <a:pt x="927362" y="116452"/>
                    </a:cubicBezTo>
                    <a:cubicBezTo>
                      <a:pt x="937732" y="116452"/>
                      <a:pt x="950324" y="121637"/>
                      <a:pt x="956991" y="107564"/>
                    </a:cubicBezTo>
                    <a:cubicBezTo>
                      <a:pt x="956991" y="83120"/>
                      <a:pt x="956250" y="57936"/>
                      <a:pt x="955509" y="33493"/>
                    </a:cubicBezTo>
                    <a:cubicBezTo>
                      <a:pt x="955509" y="26086"/>
                      <a:pt x="956991" y="19420"/>
                      <a:pt x="950324" y="12013"/>
                    </a:cubicBezTo>
                    <a:cubicBezTo>
                      <a:pt x="933288" y="-7246"/>
                      <a:pt x="932547" y="14235"/>
                      <a:pt x="925881" y="20901"/>
                    </a:cubicBezTo>
                    <a:cubicBezTo>
                      <a:pt x="919215" y="4606"/>
                      <a:pt x="899956" y="-7986"/>
                      <a:pt x="893290" y="6087"/>
                    </a:cubicBezTo>
                    <a:cubicBezTo>
                      <a:pt x="879957" y="33493"/>
                      <a:pt x="874772" y="17198"/>
                      <a:pt x="864403" y="6828"/>
                    </a:cubicBezTo>
                    <a:cubicBezTo>
                      <a:pt x="860699" y="3124"/>
                      <a:pt x="854033" y="2384"/>
                      <a:pt x="848848" y="2384"/>
                    </a:cubicBezTo>
                    <a:cubicBezTo>
                      <a:pt x="771814" y="4606"/>
                      <a:pt x="694040" y="-2801"/>
                      <a:pt x="617007" y="5346"/>
                    </a:cubicBezTo>
                    <a:cubicBezTo>
                      <a:pt x="609600" y="3865"/>
                      <a:pt x="602193" y="1643"/>
                      <a:pt x="594045" y="1643"/>
                    </a:cubicBezTo>
                    <a:cubicBezTo>
                      <a:pt x="417757" y="1643"/>
                      <a:pt x="240729" y="1643"/>
                      <a:pt x="64441" y="2384"/>
                    </a:cubicBezTo>
                    <a:cubicBezTo>
                      <a:pt x="42961" y="2384"/>
                      <a:pt x="21480" y="-2801"/>
                      <a:pt x="0" y="7568"/>
                    </a:cubicBezTo>
                    <a:cubicBezTo>
                      <a:pt x="25184" y="12753"/>
                      <a:pt x="53331" y="6087"/>
                      <a:pt x="74811" y="25345"/>
                    </a:cubicBezTo>
                    <a:cubicBezTo>
                      <a:pt x="74811" y="26086"/>
                      <a:pt x="74811" y="25345"/>
                      <a:pt x="74811" y="2534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369F49C-4307-4F43-98D6-0BB7DCD00116}"/>
                  </a:ext>
                </a:extLst>
              </p:cNvPr>
              <p:cNvSpPr/>
              <p:nvPr/>
            </p:nvSpPr>
            <p:spPr>
              <a:xfrm>
                <a:off x="1487283" y="2478901"/>
                <a:ext cx="1007831" cy="115323"/>
              </a:xfrm>
              <a:custGeom>
                <a:avLst/>
                <a:gdLst>
                  <a:gd name="connsiteX0" fmla="*/ 12643 w 1007831"/>
                  <a:gd name="connsiteY0" fmla="*/ 92362 h 115323"/>
                  <a:gd name="connsiteX1" fmla="*/ 51 w 1007831"/>
                  <a:gd name="connsiteY1" fmla="*/ 106435 h 115323"/>
                  <a:gd name="connsiteX2" fmla="*/ 16347 w 1007831"/>
                  <a:gd name="connsiteY2" fmla="*/ 114583 h 115323"/>
                  <a:gd name="connsiteX3" fmla="*/ 43012 w 1007831"/>
                  <a:gd name="connsiteY3" fmla="*/ 115323 h 115323"/>
                  <a:gd name="connsiteX4" fmla="*/ 941487 w 1007831"/>
                  <a:gd name="connsiteY4" fmla="*/ 115323 h 115323"/>
                  <a:gd name="connsiteX5" fmla="*/ 965190 w 1007831"/>
                  <a:gd name="connsiteY5" fmla="*/ 114583 h 115323"/>
                  <a:gd name="connsiteX6" fmla="*/ 979263 w 1007831"/>
                  <a:gd name="connsiteY6" fmla="*/ 101991 h 115323"/>
                  <a:gd name="connsiteX7" fmla="*/ 966671 w 1007831"/>
                  <a:gd name="connsiteY7" fmla="*/ 91621 h 115323"/>
                  <a:gd name="connsiteX8" fmla="*/ 940006 w 1007831"/>
                  <a:gd name="connsiteY8" fmla="*/ 78288 h 115323"/>
                  <a:gd name="connsiteX9" fmla="*/ 979263 w 1007831"/>
                  <a:gd name="connsiteY9" fmla="*/ 73103 h 115323"/>
                  <a:gd name="connsiteX10" fmla="*/ 1003706 w 1007831"/>
                  <a:gd name="connsiteY10" fmla="*/ 73103 h 115323"/>
                  <a:gd name="connsiteX11" fmla="*/ 1005929 w 1007831"/>
                  <a:gd name="connsiteY11" fmla="*/ 61993 h 115323"/>
                  <a:gd name="connsiteX12" fmla="*/ 982226 w 1007831"/>
                  <a:gd name="connsiteY12" fmla="*/ 51623 h 115323"/>
                  <a:gd name="connsiteX13" fmla="*/ 926673 w 1007831"/>
                  <a:gd name="connsiteY13" fmla="*/ 11625 h 115323"/>
                  <a:gd name="connsiteX14" fmla="*/ 931117 w 1007831"/>
                  <a:gd name="connsiteY14" fmla="*/ 4218 h 115323"/>
                  <a:gd name="connsiteX15" fmla="*/ 928895 w 1007831"/>
                  <a:gd name="connsiteY15" fmla="*/ 2736 h 115323"/>
                  <a:gd name="connsiteX16" fmla="*/ 845196 w 1007831"/>
                  <a:gd name="connsiteY16" fmla="*/ 1996 h 115323"/>
                  <a:gd name="connsiteX17" fmla="*/ 204486 w 1007831"/>
                  <a:gd name="connsiteY17" fmla="*/ 1996 h 115323"/>
                  <a:gd name="connsiteX18" fmla="*/ 174858 w 1007831"/>
                  <a:gd name="connsiteY18" fmla="*/ 9403 h 115323"/>
                  <a:gd name="connsiteX19" fmla="*/ 174858 w 1007831"/>
                  <a:gd name="connsiteY19" fmla="*/ 9403 h 115323"/>
                  <a:gd name="connsiteX20" fmla="*/ 104491 w 1007831"/>
                  <a:gd name="connsiteY20" fmla="*/ 4958 h 115323"/>
                  <a:gd name="connsiteX21" fmla="*/ 78566 w 1007831"/>
                  <a:gd name="connsiteY21" fmla="*/ 52364 h 115323"/>
                  <a:gd name="connsiteX22" fmla="*/ 60048 w 1007831"/>
                  <a:gd name="connsiteY22" fmla="*/ 36809 h 115323"/>
                  <a:gd name="connsiteX23" fmla="*/ 32642 w 1007831"/>
                  <a:gd name="connsiteY23" fmla="*/ 30142 h 115323"/>
                  <a:gd name="connsiteX24" fmla="*/ 42272 w 1007831"/>
                  <a:gd name="connsiteY24" fmla="*/ 1996 h 115323"/>
                  <a:gd name="connsiteX25" fmla="*/ 7458 w 1007831"/>
                  <a:gd name="connsiteY25" fmla="*/ 10143 h 115323"/>
                  <a:gd name="connsiteX26" fmla="*/ 6718 w 1007831"/>
                  <a:gd name="connsiteY26" fmla="*/ 10884 h 115323"/>
                  <a:gd name="connsiteX27" fmla="*/ 12643 w 1007831"/>
                  <a:gd name="connsiteY27" fmla="*/ 92362 h 115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7831" h="115323">
                    <a:moveTo>
                      <a:pt x="12643" y="92362"/>
                    </a:moveTo>
                    <a:cubicBezTo>
                      <a:pt x="6718" y="95324"/>
                      <a:pt x="-689" y="99769"/>
                      <a:pt x="51" y="106435"/>
                    </a:cubicBezTo>
                    <a:cubicBezTo>
                      <a:pt x="792" y="115323"/>
                      <a:pt x="9681" y="113842"/>
                      <a:pt x="16347" y="114583"/>
                    </a:cubicBezTo>
                    <a:cubicBezTo>
                      <a:pt x="25235" y="115323"/>
                      <a:pt x="34124" y="115323"/>
                      <a:pt x="43012" y="115323"/>
                    </a:cubicBezTo>
                    <a:cubicBezTo>
                      <a:pt x="342257" y="115323"/>
                      <a:pt x="642242" y="115323"/>
                      <a:pt x="941487" y="115323"/>
                    </a:cubicBezTo>
                    <a:cubicBezTo>
                      <a:pt x="949635" y="115323"/>
                      <a:pt x="957042" y="115323"/>
                      <a:pt x="965190" y="114583"/>
                    </a:cubicBezTo>
                    <a:cubicBezTo>
                      <a:pt x="972597" y="113842"/>
                      <a:pt x="977782" y="108657"/>
                      <a:pt x="979263" y="101991"/>
                    </a:cubicBezTo>
                    <a:cubicBezTo>
                      <a:pt x="981485" y="90880"/>
                      <a:pt x="971856" y="92362"/>
                      <a:pt x="966671" y="91621"/>
                    </a:cubicBezTo>
                    <a:cubicBezTo>
                      <a:pt x="956301" y="90139"/>
                      <a:pt x="947413" y="86436"/>
                      <a:pt x="940006" y="78288"/>
                    </a:cubicBezTo>
                    <a:cubicBezTo>
                      <a:pt x="952598" y="70140"/>
                      <a:pt x="965190" y="65696"/>
                      <a:pt x="979263" y="73103"/>
                    </a:cubicBezTo>
                    <a:cubicBezTo>
                      <a:pt x="987411" y="76807"/>
                      <a:pt x="995559" y="81251"/>
                      <a:pt x="1003706" y="73103"/>
                    </a:cubicBezTo>
                    <a:cubicBezTo>
                      <a:pt x="1007410" y="69400"/>
                      <a:pt x="1009632" y="64215"/>
                      <a:pt x="1005929" y="61993"/>
                    </a:cubicBezTo>
                    <a:cubicBezTo>
                      <a:pt x="998521" y="57548"/>
                      <a:pt x="992596" y="51623"/>
                      <a:pt x="982226" y="51623"/>
                    </a:cubicBezTo>
                    <a:cubicBezTo>
                      <a:pt x="955560" y="51623"/>
                      <a:pt x="937043" y="36809"/>
                      <a:pt x="926673" y="11625"/>
                    </a:cubicBezTo>
                    <a:cubicBezTo>
                      <a:pt x="929636" y="10143"/>
                      <a:pt x="932599" y="8662"/>
                      <a:pt x="931117" y="4218"/>
                    </a:cubicBezTo>
                    <a:cubicBezTo>
                      <a:pt x="931117" y="3477"/>
                      <a:pt x="929636" y="2736"/>
                      <a:pt x="928895" y="2736"/>
                    </a:cubicBezTo>
                    <a:cubicBezTo>
                      <a:pt x="900748" y="1996"/>
                      <a:pt x="873342" y="1996"/>
                      <a:pt x="845196" y="1996"/>
                    </a:cubicBezTo>
                    <a:cubicBezTo>
                      <a:pt x="631873" y="1996"/>
                      <a:pt x="417809" y="1996"/>
                      <a:pt x="204486" y="1996"/>
                    </a:cubicBezTo>
                    <a:cubicBezTo>
                      <a:pt x="194116" y="1996"/>
                      <a:pt x="181524" y="-3930"/>
                      <a:pt x="174858" y="9403"/>
                    </a:cubicBezTo>
                    <a:lnTo>
                      <a:pt x="174858" y="9403"/>
                    </a:lnTo>
                    <a:cubicBezTo>
                      <a:pt x="151155" y="9403"/>
                      <a:pt x="128934" y="-8374"/>
                      <a:pt x="104491" y="4958"/>
                    </a:cubicBezTo>
                    <a:cubicBezTo>
                      <a:pt x="117823" y="29402"/>
                      <a:pt x="105232" y="50882"/>
                      <a:pt x="78566" y="52364"/>
                    </a:cubicBezTo>
                    <a:cubicBezTo>
                      <a:pt x="65233" y="53104"/>
                      <a:pt x="80048" y="27920"/>
                      <a:pt x="60048" y="36809"/>
                    </a:cubicBezTo>
                    <a:cubicBezTo>
                      <a:pt x="53382" y="39772"/>
                      <a:pt x="38568" y="40512"/>
                      <a:pt x="32642" y="30142"/>
                    </a:cubicBezTo>
                    <a:cubicBezTo>
                      <a:pt x="25235" y="18291"/>
                      <a:pt x="45234" y="14588"/>
                      <a:pt x="42272" y="1996"/>
                    </a:cubicBezTo>
                    <a:cubicBezTo>
                      <a:pt x="28939" y="-227"/>
                      <a:pt x="17088" y="-227"/>
                      <a:pt x="7458" y="10143"/>
                    </a:cubicBezTo>
                    <a:lnTo>
                      <a:pt x="6718" y="10884"/>
                    </a:lnTo>
                    <a:cubicBezTo>
                      <a:pt x="4496" y="39031"/>
                      <a:pt x="8199" y="65696"/>
                      <a:pt x="12643" y="9236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F5E5E2DF-8B18-49BF-AE59-46C4C1537FB1}"/>
                  </a:ext>
                </a:extLst>
              </p:cNvPr>
              <p:cNvSpPr/>
              <p:nvPr/>
            </p:nvSpPr>
            <p:spPr>
              <a:xfrm>
                <a:off x="1455889" y="2477033"/>
                <a:ext cx="38852" cy="21334"/>
              </a:xfrm>
              <a:custGeom>
                <a:avLst/>
                <a:gdLst>
                  <a:gd name="connsiteX0" fmla="*/ 31446 w 38852"/>
                  <a:gd name="connsiteY0" fmla="*/ 13493 h 21334"/>
                  <a:gd name="connsiteX1" fmla="*/ 38112 w 38852"/>
                  <a:gd name="connsiteY1" fmla="*/ 13493 h 21334"/>
                  <a:gd name="connsiteX2" fmla="*/ 38853 w 38852"/>
                  <a:gd name="connsiteY2" fmla="*/ 12752 h 21334"/>
                  <a:gd name="connsiteX3" fmla="*/ 5521 w 38852"/>
                  <a:gd name="connsiteY3" fmla="*/ 2382 h 21334"/>
                  <a:gd name="connsiteX4" fmla="*/ 1077 w 38852"/>
                  <a:gd name="connsiteY4" fmla="*/ 12752 h 21334"/>
                  <a:gd name="connsiteX5" fmla="*/ 31446 w 38852"/>
                  <a:gd name="connsiteY5" fmla="*/ 13493 h 21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52" h="21334">
                    <a:moveTo>
                      <a:pt x="31446" y="13493"/>
                    </a:moveTo>
                    <a:cubicBezTo>
                      <a:pt x="32927" y="12752"/>
                      <a:pt x="35890" y="13493"/>
                      <a:pt x="38112" y="13493"/>
                    </a:cubicBezTo>
                    <a:cubicBezTo>
                      <a:pt x="38112" y="13493"/>
                      <a:pt x="38853" y="12752"/>
                      <a:pt x="38853" y="12752"/>
                    </a:cubicBezTo>
                    <a:cubicBezTo>
                      <a:pt x="32927" y="-5765"/>
                      <a:pt x="18113" y="901"/>
                      <a:pt x="5521" y="2382"/>
                    </a:cubicBezTo>
                    <a:cubicBezTo>
                      <a:pt x="1817" y="3123"/>
                      <a:pt x="-1886" y="7567"/>
                      <a:pt x="1077" y="12752"/>
                    </a:cubicBezTo>
                    <a:cubicBezTo>
                      <a:pt x="10706" y="29048"/>
                      <a:pt x="21076" y="17937"/>
                      <a:pt x="31446" y="134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F2694298-3D06-487B-BFA2-6062E4B9DBE2}"/>
                  </a:ext>
                </a:extLst>
              </p:cNvPr>
              <p:cNvSpPr/>
              <p:nvPr/>
            </p:nvSpPr>
            <p:spPr>
              <a:xfrm>
                <a:off x="163930" y="2480057"/>
                <a:ext cx="3245201" cy="1895746"/>
              </a:xfrm>
              <a:custGeom>
                <a:avLst/>
                <a:gdLst>
                  <a:gd name="connsiteX0" fmla="*/ 3220350 w 3245201"/>
                  <a:gd name="connsiteY0" fmla="*/ 1777791 h 1895746"/>
                  <a:gd name="connsiteX1" fmla="*/ 2656673 w 3245201"/>
                  <a:gd name="connsiteY1" fmla="*/ 1778531 h 1895746"/>
                  <a:gd name="connsiteX2" fmla="*/ 2626305 w 3245201"/>
                  <a:gd name="connsiteY2" fmla="*/ 1787420 h 1895746"/>
                  <a:gd name="connsiteX3" fmla="*/ 2591491 w 3245201"/>
                  <a:gd name="connsiteY3" fmla="*/ 1790383 h 1895746"/>
                  <a:gd name="connsiteX4" fmla="*/ 2472238 w 3245201"/>
                  <a:gd name="connsiteY4" fmla="*/ 1779272 h 1895746"/>
                  <a:gd name="connsiteX5" fmla="*/ 2474460 w 3245201"/>
                  <a:gd name="connsiteY5" fmla="*/ 1825936 h 1895746"/>
                  <a:gd name="connsiteX6" fmla="*/ 2451498 w 3245201"/>
                  <a:gd name="connsiteY6" fmla="*/ 1798530 h 1895746"/>
                  <a:gd name="connsiteX7" fmla="*/ 2427055 w 3245201"/>
                  <a:gd name="connsiteY7" fmla="*/ 1779272 h 1895746"/>
                  <a:gd name="connsiteX8" fmla="*/ 2281136 w 3245201"/>
                  <a:gd name="connsiteY8" fmla="*/ 1778531 h 1895746"/>
                  <a:gd name="connsiteX9" fmla="*/ 2242619 w 3245201"/>
                  <a:gd name="connsiteY9" fmla="*/ 1809641 h 1895746"/>
                  <a:gd name="connsiteX10" fmla="*/ 2218917 w 3245201"/>
                  <a:gd name="connsiteY10" fmla="*/ 1782235 h 1895746"/>
                  <a:gd name="connsiteX11" fmla="*/ 2195955 w 3245201"/>
                  <a:gd name="connsiteY11" fmla="*/ 1802234 h 1895746"/>
                  <a:gd name="connsiteX12" fmla="*/ 2184104 w 3245201"/>
                  <a:gd name="connsiteY12" fmla="*/ 1779272 h 1895746"/>
                  <a:gd name="connsiteX13" fmla="*/ 1898192 w 3245201"/>
                  <a:gd name="connsiteY13" fmla="*/ 1778531 h 1895746"/>
                  <a:gd name="connsiteX14" fmla="*/ 1865601 w 3245201"/>
                  <a:gd name="connsiteY14" fmla="*/ 1795567 h 1895746"/>
                  <a:gd name="connsiteX15" fmla="*/ 1840417 w 3245201"/>
                  <a:gd name="connsiteY15" fmla="*/ 1800012 h 1895746"/>
                  <a:gd name="connsiteX16" fmla="*/ 1807826 w 3245201"/>
                  <a:gd name="connsiteY16" fmla="*/ 1778531 h 1895746"/>
                  <a:gd name="connsiteX17" fmla="*/ 1036011 w 3245201"/>
                  <a:gd name="connsiteY17" fmla="*/ 1777791 h 1895746"/>
                  <a:gd name="connsiteX18" fmla="*/ 998235 w 3245201"/>
                  <a:gd name="connsiteY18" fmla="*/ 1794827 h 1895746"/>
                  <a:gd name="connsiteX19" fmla="*/ 946386 w 3245201"/>
                  <a:gd name="connsiteY19" fmla="*/ 1830381 h 1895746"/>
                  <a:gd name="connsiteX20" fmla="*/ 932313 w 3245201"/>
                  <a:gd name="connsiteY20" fmla="*/ 1847417 h 1895746"/>
                  <a:gd name="connsiteX21" fmla="*/ 926387 w 3245201"/>
                  <a:gd name="connsiteY21" fmla="*/ 1865194 h 1895746"/>
                  <a:gd name="connsiteX22" fmla="*/ 907129 w 3245201"/>
                  <a:gd name="connsiteY22" fmla="*/ 1854083 h 1895746"/>
                  <a:gd name="connsiteX23" fmla="*/ 881204 w 3245201"/>
                  <a:gd name="connsiteY23" fmla="*/ 1797049 h 1895746"/>
                  <a:gd name="connsiteX24" fmla="*/ 850094 w 3245201"/>
                  <a:gd name="connsiteY24" fmla="*/ 1780013 h 1895746"/>
                  <a:gd name="connsiteX25" fmla="*/ 790838 w 3245201"/>
                  <a:gd name="connsiteY25" fmla="*/ 1780753 h 1895746"/>
                  <a:gd name="connsiteX26" fmla="*/ 784912 w 3245201"/>
                  <a:gd name="connsiteY26" fmla="*/ 1808900 h 1895746"/>
                  <a:gd name="connsiteX27" fmla="*/ 701213 w 3245201"/>
                  <a:gd name="connsiteY27" fmla="*/ 1777050 h 1895746"/>
                  <a:gd name="connsiteX28" fmla="*/ 273826 w 3245201"/>
                  <a:gd name="connsiteY28" fmla="*/ 1779272 h 1895746"/>
                  <a:gd name="connsiteX29" fmla="*/ 117537 w 3245201"/>
                  <a:gd name="connsiteY29" fmla="*/ 1625205 h 1895746"/>
                  <a:gd name="connsiteX30" fmla="*/ 117537 w 3245201"/>
                  <a:gd name="connsiteY30" fmla="*/ 898574 h 1895746"/>
                  <a:gd name="connsiteX31" fmla="*/ 116056 w 3245201"/>
                  <a:gd name="connsiteY31" fmla="*/ 255642 h 1895746"/>
                  <a:gd name="connsiteX32" fmla="*/ 273826 w 3245201"/>
                  <a:gd name="connsiteY32" fmla="*/ 104538 h 1895746"/>
                  <a:gd name="connsiteX33" fmla="*/ 296047 w 3245201"/>
                  <a:gd name="connsiteY33" fmla="*/ 114908 h 1895746"/>
                  <a:gd name="connsiteX34" fmla="*/ 1057492 w 3245201"/>
                  <a:gd name="connsiteY34" fmla="*/ 114168 h 1895746"/>
                  <a:gd name="connsiteX35" fmla="*/ 1068602 w 3245201"/>
                  <a:gd name="connsiteY35" fmla="*/ 104538 h 1895746"/>
                  <a:gd name="connsiteX36" fmla="*/ 1068602 w 3245201"/>
                  <a:gd name="connsiteY36" fmla="*/ 104538 h 1895746"/>
                  <a:gd name="connsiteX37" fmla="*/ 1100453 w 3245201"/>
                  <a:gd name="connsiteY37" fmla="*/ 116390 h 1895746"/>
                  <a:gd name="connsiteX38" fmla="*/ 1310813 w 3245201"/>
                  <a:gd name="connsiteY38" fmla="*/ 114908 h 1895746"/>
                  <a:gd name="connsiteX39" fmla="*/ 1285629 w 3245201"/>
                  <a:gd name="connsiteY39" fmla="*/ 46763 h 1895746"/>
                  <a:gd name="connsiteX40" fmla="*/ 1256741 w 3245201"/>
                  <a:gd name="connsiteY40" fmla="*/ 10469 h 1895746"/>
                  <a:gd name="connsiteX41" fmla="*/ 1256741 w 3245201"/>
                  <a:gd name="connsiteY41" fmla="*/ 10469 h 1895746"/>
                  <a:gd name="connsiteX42" fmla="*/ 1256741 w 3245201"/>
                  <a:gd name="connsiteY42" fmla="*/ 10469 h 1895746"/>
                  <a:gd name="connsiteX43" fmla="*/ 1278222 w 3245201"/>
                  <a:gd name="connsiteY43" fmla="*/ 7506 h 1895746"/>
                  <a:gd name="connsiteX44" fmla="*/ 1238964 w 3245201"/>
                  <a:gd name="connsiteY44" fmla="*/ 840 h 1895746"/>
                  <a:gd name="connsiteX45" fmla="*/ 692324 w 3245201"/>
                  <a:gd name="connsiteY45" fmla="*/ 840 h 1895746"/>
                  <a:gd name="connsiteX46" fmla="*/ 659733 w 3245201"/>
                  <a:gd name="connsiteY46" fmla="*/ 5284 h 1895746"/>
                  <a:gd name="connsiteX47" fmla="*/ 659733 w 3245201"/>
                  <a:gd name="connsiteY47" fmla="*/ 5284 h 1895746"/>
                  <a:gd name="connsiteX48" fmla="*/ 659733 w 3245201"/>
                  <a:gd name="connsiteY48" fmla="*/ 5284 h 1895746"/>
                  <a:gd name="connsiteX49" fmla="*/ 604180 w 3245201"/>
                  <a:gd name="connsiteY49" fmla="*/ 31209 h 1895746"/>
                  <a:gd name="connsiteX50" fmla="*/ 599736 w 3245201"/>
                  <a:gd name="connsiteY50" fmla="*/ 34172 h 1895746"/>
                  <a:gd name="connsiteX51" fmla="*/ 578256 w 3245201"/>
                  <a:gd name="connsiteY51" fmla="*/ 37134 h 1895746"/>
                  <a:gd name="connsiteX52" fmla="*/ 558257 w 3245201"/>
                  <a:gd name="connsiteY52" fmla="*/ 23061 h 1895746"/>
                  <a:gd name="connsiteX53" fmla="*/ 505667 w 3245201"/>
                  <a:gd name="connsiteY53" fmla="*/ 43801 h 1895746"/>
                  <a:gd name="connsiteX54" fmla="*/ 460484 w 3245201"/>
                  <a:gd name="connsiteY54" fmla="*/ 54911 h 1895746"/>
                  <a:gd name="connsiteX55" fmla="*/ 448632 w 3245201"/>
                  <a:gd name="connsiteY55" fmla="*/ 45282 h 1895746"/>
                  <a:gd name="connsiteX56" fmla="*/ 459743 w 3245201"/>
                  <a:gd name="connsiteY56" fmla="*/ 34912 h 1895746"/>
                  <a:gd name="connsiteX57" fmla="*/ 492334 w 3245201"/>
                  <a:gd name="connsiteY57" fmla="*/ 40838 h 1895746"/>
                  <a:gd name="connsiteX58" fmla="*/ 523444 w 3245201"/>
                  <a:gd name="connsiteY58" fmla="*/ 26024 h 1895746"/>
                  <a:gd name="connsiteX59" fmla="*/ 515296 w 3245201"/>
                  <a:gd name="connsiteY59" fmla="*/ 6025 h 1895746"/>
                  <a:gd name="connsiteX60" fmla="*/ 424189 w 3245201"/>
                  <a:gd name="connsiteY60" fmla="*/ 6025 h 1895746"/>
                  <a:gd name="connsiteX61" fmla="*/ 207903 w 3245201"/>
                  <a:gd name="connsiteY61" fmla="*/ 8988 h 1895746"/>
                  <a:gd name="connsiteX62" fmla="*/ 84206 w 3245201"/>
                  <a:gd name="connsiteY62" fmla="*/ 65281 h 1895746"/>
                  <a:gd name="connsiteX63" fmla="*/ 71614 w 3245201"/>
                  <a:gd name="connsiteY63" fmla="*/ 108983 h 1895746"/>
                  <a:gd name="connsiteX64" fmla="*/ 75317 w 3245201"/>
                  <a:gd name="connsiteY64" fmla="*/ 77873 h 1895746"/>
                  <a:gd name="connsiteX65" fmla="*/ 75317 w 3245201"/>
                  <a:gd name="connsiteY65" fmla="*/ 77873 h 1895746"/>
                  <a:gd name="connsiteX66" fmla="*/ 75317 w 3245201"/>
                  <a:gd name="connsiteY66" fmla="*/ 77873 h 1895746"/>
                  <a:gd name="connsiteX67" fmla="*/ 14579 w 3245201"/>
                  <a:gd name="connsiteY67" fmla="*/ 180090 h 1895746"/>
                  <a:gd name="connsiteX68" fmla="*/ 25690 w 3245201"/>
                  <a:gd name="connsiteY68" fmla="*/ 187497 h 1895746"/>
                  <a:gd name="connsiteX69" fmla="*/ 41986 w 3245201"/>
                  <a:gd name="connsiteY69" fmla="*/ 215644 h 1895746"/>
                  <a:gd name="connsiteX70" fmla="*/ 1987 w 3245201"/>
                  <a:gd name="connsiteY70" fmla="*/ 234903 h 1895746"/>
                  <a:gd name="connsiteX71" fmla="*/ 7172 w 3245201"/>
                  <a:gd name="connsiteY71" fmla="*/ 389710 h 1895746"/>
                  <a:gd name="connsiteX72" fmla="*/ 4210 w 3245201"/>
                  <a:gd name="connsiteY72" fmla="*/ 423042 h 1895746"/>
                  <a:gd name="connsiteX73" fmla="*/ 4210 w 3245201"/>
                  <a:gd name="connsiteY73" fmla="*/ 1668166 h 1895746"/>
                  <a:gd name="connsiteX74" fmla="*/ 5691 w 3245201"/>
                  <a:gd name="connsiteY74" fmla="*/ 1698535 h 1895746"/>
                  <a:gd name="connsiteX75" fmla="*/ 259753 w 3245201"/>
                  <a:gd name="connsiteY75" fmla="*/ 1892600 h 1895746"/>
                  <a:gd name="connsiteX76" fmla="*/ 946386 w 3245201"/>
                  <a:gd name="connsiteY76" fmla="*/ 1891859 h 1895746"/>
                  <a:gd name="connsiteX77" fmla="*/ 991569 w 3245201"/>
                  <a:gd name="connsiteY77" fmla="*/ 1871860 h 1895746"/>
                  <a:gd name="connsiteX78" fmla="*/ 1011568 w 3245201"/>
                  <a:gd name="connsiteY78" fmla="*/ 1873341 h 1895746"/>
                  <a:gd name="connsiteX79" fmla="*/ 1065640 w 3245201"/>
                  <a:gd name="connsiteY79" fmla="*/ 1892600 h 1895746"/>
                  <a:gd name="connsiteX80" fmla="*/ 1298962 w 3245201"/>
                  <a:gd name="connsiteY80" fmla="*/ 1893341 h 1895746"/>
                  <a:gd name="connsiteX81" fmla="*/ 1345626 w 3245201"/>
                  <a:gd name="connsiteY81" fmla="*/ 1885193 h 1895746"/>
                  <a:gd name="connsiteX82" fmla="*/ 1398216 w 3245201"/>
                  <a:gd name="connsiteY82" fmla="*/ 1892600 h 1895746"/>
                  <a:gd name="connsiteX83" fmla="*/ 1787086 w 3245201"/>
                  <a:gd name="connsiteY83" fmla="*/ 1891859 h 1895746"/>
                  <a:gd name="connsiteX84" fmla="*/ 2172252 w 3245201"/>
                  <a:gd name="connsiteY84" fmla="*/ 1878527 h 1895746"/>
                  <a:gd name="connsiteX85" fmla="*/ 2257433 w 3245201"/>
                  <a:gd name="connsiteY85" fmla="*/ 1866675 h 1895746"/>
                  <a:gd name="connsiteX86" fmla="*/ 2268544 w 3245201"/>
                  <a:gd name="connsiteY86" fmla="*/ 1874082 h 1895746"/>
                  <a:gd name="connsiteX87" fmla="*/ 2290765 w 3245201"/>
                  <a:gd name="connsiteY87" fmla="*/ 1891859 h 1895746"/>
                  <a:gd name="connsiteX88" fmla="*/ 2493718 w 3245201"/>
                  <a:gd name="connsiteY88" fmla="*/ 1892600 h 1895746"/>
                  <a:gd name="connsiteX89" fmla="*/ 2587047 w 3245201"/>
                  <a:gd name="connsiteY89" fmla="*/ 1873341 h 1895746"/>
                  <a:gd name="connsiteX90" fmla="*/ 2624082 w 3245201"/>
                  <a:gd name="connsiteY90" fmla="*/ 1880749 h 1895746"/>
                  <a:gd name="connsiteX91" fmla="*/ 2632230 w 3245201"/>
                  <a:gd name="connsiteY91" fmla="*/ 1885934 h 1895746"/>
                  <a:gd name="connsiteX92" fmla="*/ 2639637 w 3245201"/>
                  <a:gd name="connsiteY92" fmla="*/ 1877045 h 1895746"/>
                  <a:gd name="connsiteX93" fmla="*/ 2645563 w 3245201"/>
                  <a:gd name="connsiteY93" fmla="*/ 1853343 h 1895746"/>
                  <a:gd name="connsiteX94" fmla="*/ 2669265 w 3245201"/>
                  <a:gd name="connsiteY94" fmla="*/ 1839269 h 1895746"/>
                  <a:gd name="connsiteX95" fmla="*/ 2681857 w 3245201"/>
                  <a:gd name="connsiteY95" fmla="*/ 1850380 h 1895746"/>
                  <a:gd name="connsiteX96" fmla="*/ 2686301 w 3245201"/>
                  <a:gd name="connsiteY96" fmla="*/ 1830381 h 1895746"/>
                  <a:gd name="connsiteX97" fmla="*/ 2691486 w 3245201"/>
                  <a:gd name="connsiteY97" fmla="*/ 1818529 h 1895746"/>
                  <a:gd name="connsiteX98" fmla="*/ 2695190 w 3245201"/>
                  <a:gd name="connsiteY98" fmla="*/ 1832603 h 1895746"/>
                  <a:gd name="connsiteX99" fmla="*/ 2750743 w 3245201"/>
                  <a:gd name="connsiteY99" fmla="*/ 1892600 h 1895746"/>
                  <a:gd name="connsiteX100" fmla="*/ 3156649 w 3245201"/>
                  <a:gd name="connsiteY100" fmla="*/ 1892600 h 1895746"/>
                  <a:gd name="connsiteX101" fmla="*/ 3244793 w 3245201"/>
                  <a:gd name="connsiteY101" fmla="*/ 1803715 h 1895746"/>
                  <a:gd name="connsiteX102" fmla="*/ 3220350 w 3245201"/>
                  <a:gd name="connsiteY102" fmla="*/ 1777791 h 1895746"/>
                  <a:gd name="connsiteX103" fmla="*/ 1187856 w 3245201"/>
                  <a:gd name="connsiteY103" fmla="*/ 17135 h 1895746"/>
                  <a:gd name="connsiteX104" fmla="*/ 1210818 w 3245201"/>
                  <a:gd name="connsiteY104" fmla="*/ 11210 h 1895746"/>
                  <a:gd name="connsiteX105" fmla="*/ 1249334 w 3245201"/>
                  <a:gd name="connsiteY105" fmla="*/ 44541 h 1895746"/>
                  <a:gd name="connsiteX106" fmla="*/ 1201929 w 3245201"/>
                  <a:gd name="connsiteY106" fmla="*/ 62318 h 1895746"/>
                  <a:gd name="connsiteX107" fmla="*/ 1174523 w 3245201"/>
                  <a:gd name="connsiteY107" fmla="*/ 29727 h 1895746"/>
                  <a:gd name="connsiteX108" fmla="*/ 1187856 w 3245201"/>
                  <a:gd name="connsiteY108" fmla="*/ 17135 h 1895746"/>
                  <a:gd name="connsiteX109" fmla="*/ 213088 w 3245201"/>
                  <a:gd name="connsiteY109" fmla="*/ 73429 h 1895746"/>
                  <a:gd name="connsiteX110" fmla="*/ 230865 w 3245201"/>
                  <a:gd name="connsiteY110" fmla="*/ 33431 h 1895746"/>
                  <a:gd name="connsiteX111" fmla="*/ 256790 w 3245201"/>
                  <a:gd name="connsiteY111" fmla="*/ 60096 h 1895746"/>
                  <a:gd name="connsiteX112" fmla="*/ 232347 w 3245201"/>
                  <a:gd name="connsiteY112" fmla="*/ 90465 h 1895746"/>
                  <a:gd name="connsiteX113" fmla="*/ 213088 w 3245201"/>
                  <a:gd name="connsiteY113" fmla="*/ 73429 h 1895746"/>
                  <a:gd name="connsiteX114" fmla="*/ 23468 w 3245201"/>
                  <a:gd name="connsiteY114" fmla="*/ 1594837 h 1895746"/>
                  <a:gd name="connsiteX115" fmla="*/ 27171 w 3245201"/>
                  <a:gd name="connsiteY115" fmla="*/ 1542247 h 1895746"/>
                  <a:gd name="connsiteX116" fmla="*/ 47911 w 3245201"/>
                  <a:gd name="connsiteY116" fmla="*/ 1565949 h 1895746"/>
                  <a:gd name="connsiteX117" fmla="*/ 23468 w 3245201"/>
                  <a:gd name="connsiteY117" fmla="*/ 1594837 h 1895746"/>
                  <a:gd name="connsiteX118" fmla="*/ 2481867 w 3245201"/>
                  <a:gd name="connsiteY118" fmla="*/ 1828899 h 1895746"/>
                  <a:gd name="connsiteX119" fmla="*/ 2513717 w 3245201"/>
                  <a:gd name="connsiteY119" fmla="*/ 1826677 h 1895746"/>
                  <a:gd name="connsiteX120" fmla="*/ 2481867 w 3245201"/>
                  <a:gd name="connsiteY120" fmla="*/ 1828899 h 1895746"/>
                  <a:gd name="connsiteX121" fmla="*/ 2943326 w 3245201"/>
                  <a:gd name="connsiteY121" fmla="*/ 1852602 h 1895746"/>
                  <a:gd name="connsiteX122" fmla="*/ 2923327 w 3245201"/>
                  <a:gd name="connsiteY122" fmla="*/ 1857787 h 1895746"/>
                  <a:gd name="connsiteX123" fmla="*/ 2919623 w 3245201"/>
                  <a:gd name="connsiteY123" fmla="*/ 1826677 h 1895746"/>
                  <a:gd name="connsiteX124" fmla="*/ 2921846 w 3245201"/>
                  <a:gd name="connsiteY124" fmla="*/ 1795567 h 1895746"/>
                  <a:gd name="connsiteX125" fmla="*/ 2958881 w 3245201"/>
                  <a:gd name="connsiteY125" fmla="*/ 1812604 h 1895746"/>
                  <a:gd name="connsiteX126" fmla="*/ 2943326 w 3245201"/>
                  <a:gd name="connsiteY126" fmla="*/ 1852602 h 1895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3245201" h="1895746">
                    <a:moveTo>
                      <a:pt x="3220350" y="1777791"/>
                    </a:moveTo>
                    <a:cubicBezTo>
                      <a:pt x="3032211" y="1778531"/>
                      <a:pt x="2844812" y="1777791"/>
                      <a:pt x="2656673" y="1778531"/>
                    </a:cubicBezTo>
                    <a:cubicBezTo>
                      <a:pt x="2646303" y="1778531"/>
                      <a:pt x="2635193" y="1776309"/>
                      <a:pt x="2626305" y="1787420"/>
                    </a:cubicBezTo>
                    <a:cubicBezTo>
                      <a:pt x="2617416" y="1798530"/>
                      <a:pt x="2598898" y="1795567"/>
                      <a:pt x="2591491" y="1790383"/>
                    </a:cubicBezTo>
                    <a:cubicBezTo>
                      <a:pt x="2553715" y="1761495"/>
                      <a:pt x="2511495" y="1799271"/>
                      <a:pt x="2472238" y="1779272"/>
                    </a:cubicBezTo>
                    <a:cubicBezTo>
                      <a:pt x="2488533" y="1795567"/>
                      <a:pt x="2468534" y="1811122"/>
                      <a:pt x="2474460" y="1825936"/>
                    </a:cubicBezTo>
                    <a:cubicBezTo>
                      <a:pt x="2458905" y="1823714"/>
                      <a:pt x="2450757" y="1808160"/>
                      <a:pt x="2451498" y="1798530"/>
                    </a:cubicBezTo>
                    <a:cubicBezTo>
                      <a:pt x="2454461" y="1774828"/>
                      <a:pt x="2440388" y="1779272"/>
                      <a:pt x="2427055" y="1779272"/>
                    </a:cubicBezTo>
                    <a:cubicBezTo>
                      <a:pt x="2378168" y="1779272"/>
                      <a:pt x="2330023" y="1780753"/>
                      <a:pt x="2281136" y="1778531"/>
                    </a:cubicBezTo>
                    <a:cubicBezTo>
                      <a:pt x="2256693" y="1777791"/>
                      <a:pt x="2239657" y="1780753"/>
                      <a:pt x="2242619" y="1809641"/>
                    </a:cubicBezTo>
                    <a:cubicBezTo>
                      <a:pt x="2220398" y="1811122"/>
                      <a:pt x="2227065" y="1787420"/>
                      <a:pt x="2218917" y="1782235"/>
                    </a:cubicBezTo>
                    <a:cubicBezTo>
                      <a:pt x="2201881" y="1782976"/>
                      <a:pt x="2207066" y="1800753"/>
                      <a:pt x="2195955" y="1802234"/>
                    </a:cubicBezTo>
                    <a:cubicBezTo>
                      <a:pt x="2182622" y="1798530"/>
                      <a:pt x="2208547" y="1779272"/>
                      <a:pt x="2184104" y="1779272"/>
                    </a:cubicBezTo>
                    <a:cubicBezTo>
                      <a:pt x="2088553" y="1780013"/>
                      <a:pt x="1993742" y="1779272"/>
                      <a:pt x="1898192" y="1778531"/>
                    </a:cubicBezTo>
                    <a:cubicBezTo>
                      <a:pt x="1883378" y="1778531"/>
                      <a:pt x="1873008" y="1780013"/>
                      <a:pt x="1865601" y="1795567"/>
                    </a:cubicBezTo>
                    <a:cubicBezTo>
                      <a:pt x="1860416" y="1805938"/>
                      <a:pt x="1839676" y="1810382"/>
                      <a:pt x="1840417" y="1800012"/>
                    </a:cubicBezTo>
                    <a:cubicBezTo>
                      <a:pt x="1841157" y="1770384"/>
                      <a:pt x="1819677" y="1779272"/>
                      <a:pt x="1807826" y="1778531"/>
                    </a:cubicBezTo>
                    <a:cubicBezTo>
                      <a:pt x="1550801" y="1777791"/>
                      <a:pt x="1293036" y="1777791"/>
                      <a:pt x="1036011" y="1777791"/>
                    </a:cubicBezTo>
                    <a:cubicBezTo>
                      <a:pt x="1020456" y="1777791"/>
                      <a:pt x="1001939" y="1780753"/>
                      <a:pt x="998235" y="1794827"/>
                    </a:cubicBezTo>
                    <a:cubicBezTo>
                      <a:pt x="990088" y="1822974"/>
                      <a:pt x="967126" y="1824455"/>
                      <a:pt x="946386" y="1830381"/>
                    </a:cubicBezTo>
                    <a:cubicBezTo>
                      <a:pt x="936757" y="1833343"/>
                      <a:pt x="927128" y="1835566"/>
                      <a:pt x="932313" y="1847417"/>
                    </a:cubicBezTo>
                    <a:cubicBezTo>
                      <a:pt x="936757" y="1857046"/>
                      <a:pt x="940460" y="1862231"/>
                      <a:pt x="926387" y="1865194"/>
                    </a:cubicBezTo>
                    <a:cubicBezTo>
                      <a:pt x="915276" y="1867416"/>
                      <a:pt x="909351" y="1865194"/>
                      <a:pt x="907129" y="1854083"/>
                    </a:cubicBezTo>
                    <a:cubicBezTo>
                      <a:pt x="902684" y="1833343"/>
                      <a:pt x="881945" y="1820752"/>
                      <a:pt x="881204" y="1797049"/>
                    </a:cubicBezTo>
                    <a:cubicBezTo>
                      <a:pt x="880463" y="1780013"/>
                      <a:pt x="861946" y="1775569"/>
                      <a:pt x="850094" y="1780013"/>
                    </a:cubicBezTo>
                    <a:cubicBezTo>
                      <a:pt x="829355" y="1788160"/>
                      <a:pt x="812319" y="1826677"/>
                      <a:pt x="790838" y="1780753"/>
                    </a:cubicBezTo>
                    <a:cubicBezTo>
                      <a:pt x="781950" y="1790383"/>
                      <a:pt x="794542" y="1800012"/>
                      <a:pt x="784912" y="1808900"/>
                    </a:cubicBezTo>
                    <a:cubicBezTo>
                      <a:pt x="759728" y="1791864"/>
                      <a:pt x="736767" y="1776309"/>
                      <a:pt x="701213" y="1777050"/>
                    </a:cubicBezTo>
                    <a:cubicBezTo>
                      <a:pt x="558997" y="1780753"/>
                      <a:pt x="416041" y="1779272"/>
                      <a:pt x="273826" y="1779272"/>
                    </a:cubicBezTo>
                    <a:cubicBezTo>
                      <a:pt x="177534" y="1779272"/>
                      <a:pt x="118278" y="1720016"/>
                      <a:pt x="117537" y="1625205"/>
                    </a:cubicBezTo>
                    <a:cubicBezTo>
                      <a:pt x="117537" y="1382995"/>
                      <a:pt x="117537" y="1140784"/>
                      <a:pt x="117537" y="898574"/>
                    </a:cubicBezTo>
                    <a:cubicBezTo>
                      <a:pt x="117537" y="684510"/>
                      <a:pt x="121241" y="469706"/>
                      <a:pt x="116056" y="255642"/>
                    </a:cubicBezTo>
                    <a:cubicBezTo>
                      <a:pt x="113834" y="178609"/>
                      <a:pt x="201978" y="110464"/>
                      <a:pt x="273826" y="104538"/>
                    </a:cubicBezTo>
                    <a:cubicBezTo>
                      <a:pt x="277530" y="115649"/>
                      <a:pt x="287159" y="114908"/>
                      <a:pt x="296047" y="114908"/>
                    </a:cubicBezTo>
                    <a:cubicBezTo>
                      <a:pt x="550109" y="114908"/>
                      <a:pt x="803430" y="114168"/>
                      <a:pt x="1057492" y="114168"/>
                    </a:cubicBezTo>
                    <a:cubicBezTo>
                      <a:pt x="1064158" y="114168"/>
                      <a:pt x="1071565" y="116390"/>
                      <a:pt x="1068602" y="104538"/>
                    </a:cubicBezTo>
                    <a:lnTo>
                      <a:pt x="1068602" y="104538"/>
                    </a:lnTo>
                    <a:cubicBezTo>
                      <a:pt x="1083416" y="95650"/>
                      <a:pt x="1084898" y="117130"/>
                      <a:pt x="1100453" y="116390"/>
                    </a:cubicBezTo>
                    <a:cubicBezTo>
                      <a:pt x="1168597" y="113427"/>
                      <a:pt x="1236742" y="114908"/>
                      <a:pt x="1310813" y="114908"/>
                    </a:cubicBezTo>
                    <a:cubicBezTo>
                      <a:pt x="1290814" y="93428"/>
                      <a:pt x="1309331" y="65281"/>
                      <a:pt x="1285629" y="46763"/>
                    </a:cubicBezTo>
                    <a:cubicBezTo>
                      <a:pt x="1273778" y="37875"/>
                      <a:pt x="1256001" y="30468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62667" y="3803"/>
                      <a:pt x="1272296" y="20098"/>
                      <a:pt x="1278222" y="7506"/>
                    </a:cubicBezTo>
                    <a:cubicBezTo>
                      <a:pt x="1265630" y="840"/>
                      <a:pt x="1252297" y="840"/>
                      <a:pt x="1238964" y="840"/>
                    </a:cubicBezTo>
                    <a:cubicBezTo>
                      <a:pt x="1056751" y="840"/>
                      <a:pt x="874538" y="840"/>
                      <a:pt x="692324" y="840"/>
                    </a:cubicBezTo>
                    <a:cubicBezTo>
                      <a:pt x="681214" y="840"/>
                      <a:pt x="670103" y="-286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44919" y="21580"/>
                      <a:pt x="636771" y="51208"/>
                      <a:pt x="604180" y="31209"/>
                    </a:cubicBezTo>
                    <a:cubicBezTo>
                      <a:pt x="603440" y="31209"/>
                      <a:pt x="601218" y="33431"/>
                      <a:pt x="599736" y="34172"/>
                    </a:cubicBezTo>
                    <a:cubicBezTo>
                      <a:pt x="595292" y="39356"/>
                      <a:pt x="584181" y="41579"/>
                      <a:pt x="578256" y="37134"/>
                    </a:cubicBezTo>
                    <a:cubicBezTo>
                      <a:pt x="573071" y="30468"/>
                      <a:pt x="568627" y="22320"/>
                      <a:pt x="558257" y="23061"/>
                    </a:cubicBezTo>
                    <a:cubicBezTo>
                      <a:pt x="538258" y="23802"/>
                      <a:pt x="521962" y="34172"/>
                      <a:pt x="505667" y="43801"/>
                    </a:cubicBezTo>
                    <a:cubicBezTo>
                      <a:pt x="491593" y="51948"/>
                      <a:pt x="476779" y="57133"/>
                      <a:pt x="460484" y="54911"/>
                    </a:cubicBezTo>
                    <a:cubicBezTo>
                      <a:pt x="454558" y="54171"/>
                      <a:pt x="448632" y="52689"/>
                      <a:pt x="448632" y="45282"/>
                    </a:cubicBezTo>
                    <a:cubicBezTo>
                      <a:pt x="448632" y="38616"/>
                      <a:pt x="454558" y="36394"/>
                      <a:pt x="459743" y="34912"/>
                    </a:cubicBezTo>
                    <a:cubicBezTo>
                      <a:pt x="471594" y="31949"/>
                      <a:pt x="481223" y="39356"/>
                      <a:pt x="492334" y="40838"/>
                    </a:cubicBezTo>
                    <a:cubicBezTo>
                      <a:pt x="506407" y="43060"/>
                      <a:pt x="516777" y="37875"/>
                      <a:pt x="523444" y="26024"/>
                    </a:cubicBezTo>
                    <a:cubicBezTo>
                      <a:pt x="528629" y="17135"/>
                      <a:pt x="527888" y="8247"/>
                      <a:pt x="515296" y="6025"/>
                    </a:cubicBezTo>
                    <a:cubicBezTo>
                      <a:pt x="484927" y="6025"/>
                      <a:pt x="454558" y="5284"/>
                      <a:pt x="424189" y="6025"/>
                    </a:cubicBezTo>
                    <a:cubicBezTo>
                      <a:pt x="352341" y="7506"/>
                      <a:pt x="279752" y="2321"/>
                      <a:pt x="207903" y="8988"/>
                    </a:cubicBezTo>
                    <a:cubicBezTo>
                      <a:pt x="158276" y="9728"/>
                      <a:pt x="124944" y="44541"/>
                      <a:pt x="84206" y="65281"/>
                    </a:cubicBezTo>
                    <a:cubicBezTo>
                      <a:pt x="98279" y="84539"/>
                      <a:pt x="86428" y="96391"/>
                      <a:pt x="71614" y="108983"/>
                    </a:cubicBezTo>
                    <a:cubicBezTo>
                      <a:pt x="63466" y="96391"/>
                      <a:pt x="79761" y="8824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46430" y="106761"/>
                      <a:pt x="16802" y="134907"/>
                      <a:pt x="14579" y="180090"/>
                    </a:cubicBezTo>
                    <a:cubicBezTo>
                      <a:pt x="18283" y="182312"/>
                      <a:pt x="21986" y="184535"/>
                      <a:pt x="25690" y="187497"/>
                    </a:cubicBezTo>
                    <a:cubicBezTo>
                      <a:pt x="36060" y="194904"/>
                      <a:pt x="50874" y="210459"/>
                      <a:pt x="41986" y="215644"/>
                    </a:cubicBezTo>
                    <a:cubicBezTo>
                      <a:pt x="30134" y="222310"/>
                      <a:pt x="24209" y="248976"/>
                      <a:pt x="1987" y="234903"/>
                    </a:cubicBezTo>
                    <a:cubicBezTo>
                      <a:pt x="3469" y="286752"/>
                      <a:pt x="-6160" y="338601"/>
                      <a:pt x="7172" y="389710"/>
                    </a:cubicBezTo>
                    <a:cubicBezTo>
                      <a:pt x="1987" y="400820"/>
                      <a:pt x="4210" y="411931"/>
                      <a:pt x="4210" y="423042"/>
                    </a:cubicBezTo>
                    <a:cubicBezTo>
                      <a:pt x="4210" y="837836"/>
                      <a:pt x="4210" y="1253372"/>
                      <a:pt x="4210" y="1668166"/>
                    </a:cubicBezTo>
                    <a:cubicBezTo>
                      <a:pt x="4210" y="1678536"/>
                      <a:pt x="3469" y="1688165"/>
                      <a:pt x="5691" y="1698535"/>
                    </a:cubicBezTo>
                    <a:cubicBezTo>
                      <a:pt x="29394" y="1807419"/>
                      <a:pt x="139018" y="1891859"/>
                      <a:pt x="259753" y="1892600"/>
                    </a:cubicBezTo>
                    <a:cubicBezTo>
                      <a:pt x="488630" y="1893341"/>
                      <a:pt x="717508" y="1893341"/>
                      <a:pt x="946386" y="1891859"/>
                    </a:cubicBezTo>
                    <a:cubicBezTo>
                      <a:pt x="961941" y="1891859"/>
                      <a:pt x="987866" y="1906673"/>
                      <a:pt x="991569" y="1871860"/>
                    </a:cubicBezTo>
                    <a:cubicBezTo>
                      <a:pt x="992310" y="1863712"/>
                      <a:pt x="1004902" y="1870379"/>
                      <a:pt x="1011568" y="1873341"/>
                    </a:cubicBezTo>
                    <a:cubicBezTo>
                      <a:pt x="1029345" y="1880749"/>
                      <a:pt x="1044900" y="1892600"/>
                      <a:pt x="1065640" y="1892600"/>
                    </a:cubicBezTo>
                    <a:cubicBezTo>
                      <a:pt x="1143414" y="1892600"/>
                      <a:pt x="1221188" y="1891119"/>
                      <a:pt x="1298962" y="1893341"/>
                    </a:cubicBezTo>
                    <a:cubicBezTo>
                      <a:pt x="1315998" y="1894081"/>
                      <a:pt x="1326368" y="1873341"/>
                      <a:pt x="1345626" y="1885193"/>
                    </a:cubicBezTo>
                    <a:cubicBezTo>
                      <a:pt x="1361181" y="1894822"/>
                      <a:pt x="1380439" y="1892600"/>
                      <a:pt x="1398216" y="1892600"/>
                    </a:cubicBezTo>
                    <a:cubicBezTo>
                      <a:pt x="1527839" y="1892600"/>
                      <a:pt x="1657463" y="1896303"/>
                      <a:pt x="1787086" y="1891859"/>
                    </a:cubicBezTo>
                    <a:cubicBezTo>
                      <a:pt x="1915228" y="1887415"/>
                      <a:pt x="2044851" y="1910377"/>
                      <a:pt x="2172252" y="1878527"/>
                    </a:cubicBezTo>
                    <a:cubicBezTo>
                      <a:pt x="2198918" y="1871860"/>
                      <a:pt x="2229287" y="1873341"/>
                      <a:pt x="2257433" y="1866675"/>
                    </a:cubicBezTo>
                    <a:cubicBezTo>
                      <a:pt x="2262618" y="1865194"/>
                      <a:pt x="2272988" y="1861490"/>
                      <a:pt x="2268544" y="1874082"/>
                    </a:cubicBezTo>
                    <a:cubicBezTo>
                      <a:pt x="2258915" y="1902229"/>
                      <a:pt x="2281136" y="1891859"/>
                      <a:pt x="2290765" y="1891859"/>
                    </a:cubicBezTo>
                    <a:cubicBezTo>
                      <a:pt x="2358169" y="1892600"/>
                      <a:pt x="2426314" y="1891859"/>
                      <a:pt x="2493718" y="1892600"/>
                    </a:cubicBezTo>
                    <a:cubicBezTo>
                      <a:pt x="2526309" y="1892600"/>
                      <a:pt x="2558160" y="1893341"/>
                      <a:pt x="2587047" y="1873341"/>
                    </a:cubicBezTo>
                    <a:cubicBezTo>
                      <a:pt x="2595936" y="1867416"/>
                      <a:pt x="2618898" y="1842973"/>
                      <a:pt x="2624082" y="1880749"/>
                    </a:cubicBezTo>
                    <a:cubicBezTo>
                      <a:pt x="2624082" y="1882971"/>
                      <a:pt x="2629267" y="1885193"/>
                      <a:pt x="2632230" y="1885934"/>
                    </a:cubicBezTo>
                    <a:cubicBezTo>
                      <a:pt x="2638156" y="1886674"/>
                      <a:pt x="2640378" y="1882230"/>
                      <a:pt x="2639637" y="1877045"/>
                    </a:cubicBezTo>
                    <a:cubicBezTo>
                      <a:pt x="2638156" y="1868157"/>
                      <a:pt x="2646303" y="1858527"/>
                      <a:pt x="2645563" y="1853343"/>
                    </a:cubicBezTo>
                    <a:cubicBezTo>
                      <a:pt x="2639637" y="1822233"/>
                      <a:pt x="2655192" y="1834084"/>
                      <a:pt x="2669265" y="1839269"/>
                    </a:cubicBezTo>
                    <a:cubicBezTo>
                      <a:pt x="2675191" y="1841491"/>
                      <a:pt x="2671487" y="1855565"/>
                      <a:pt x="2681857" y="1850380"/>
                    </a:cubicBezTo>
                    <a:cubicBezTo>
                      <a:pt x="2690005" y="1846676"/>
                      <a:pt x="2692227" y="1839269"/>
                      <a:pt x="2686301" y="1830381"/>
                    </a:cubicBezTo>
                    <a:cubicBezTo>
                      <a:pt x="2682598" y="1824455"/>
                      <a:pt x="2684820" y="1818529"/>
                      <a:pt x="2691486" y="1818529"/>
                    </a:cubicBezTo>
                    <a:cubicBezTo>
                      <a:pt x="2704819" y="1819270"/>
                      <a:pt x="2695190" y="1827418"/>
                      <a:pt x="2695190" y="1832603"/>
                    </a:cubicBezTo>
                    <a:cubicBezTo>
                      <a:pt x="2692968" y="1873341"/>
                      <a:pt x="2710745" y="1893341"/>
                      <a:pt x="2750743" y="1892600"/>
                    </a:cubicBezTo>
                    <a:cubicBezTo>
                      <a:pt x="2886292" y="1892600"/>
                      <a:pt x="3021841" y="1892600"/>
                      <a:pt x="3156649" y="1892600"/>
                    </a:cubicBezTo>
                    <a:cubicBezTo>
                      <a:pt x="3246274" y="1892600"/>
                      <a:pt x="3245534" y="1892600"/>
                      <a:pt x="3244793" y="1803715"/>
                    </a:cubicBezTo>
                    <a:cubicBezTo>
                      <a:pt x="3247015" y="1781494"/>
                      <a:pt x="3240349" y="1777791"/>
                      <a:pt x="3220350" y="1777791"/>
                    </a:cubicBezTo>
                    <a:close/>
                    <a:moveTo>
                      <a:pt x="1187856" y="17135"/>
                    </a:moveTo>
                    <a:cubicBezTo>
                      <a:pt x="1197485" y="23802"/>
                      <a:pt x="1204151" y="17135"/>
                      <a:pt x="1210818" y="11210"/>
                    </a:cubicBezTo>
                    <a:cubicBezTo>
                      <a:pt x="1218225" y="28246"/>
                      <a:pt x="1224891" y="46763"/>
                      <a:pt x="1249334" y="44541"/>
                    </a:cubicBezTo>
                    <a:cubicBezTo>
                      <a:pt x="1240446" y="74910"/>
                      <a:pt x="1217484" y="64540"/>
                      <a:pt x="1201929" y="62318"/>
                    </a:cubicBezTo>
                    <a:cubicBezTo>
                      <a:pt x="1186374" y="60096"/>
                      <a:pt x="1182671" y="41579"/>
                      <a:pt x="1174523" y="29727"/>
                    </a:cubicBezTo>
                    <a:cubicBezTo>
                      <a:pt x="1170820" y="23802"/>
                      <a:pt x="1184893" y="23802"/>
                      <a:pt x="1187856" y="17135"/>
                    </a:cubicBezTo>
                    <a:close/>
                    <a:moveTo>
                      <a:pt x="213088" y="73429"/>
                    </a:moveTo>
                    <a:cubicBezTo>
                      <a:pt x="223458" y="60837"/>
                      <a:pt x="210126" y="36394"/>
                      <a:pt x="230865" y="33431"/>
                    </a:cubicBezTo>
                    <a:cubicBezTo>
                      <a:pt x="244198" y="31949"/>
                      <a:pt x="254568" y="46023"/>
                      <a:pt x="256790" y="60096"/>
                    </a:cubicBezTo>
                    <a:cubicBezTo>
                      <a:pt x="259753" y="79355"/>
                      <a:pt x="237532" y="78614"/>
                      <a:pt x="232347" y="90465"/>
                    </a:cubicBezTo>
                    <a:cubicBezTo>
                      <a:pt x="218273" y="88984"/>
                      <a:pt x="210126" y="76392"/>
                      <a:pt x="213088" y="73429"/>
                    </a:cubicBezTo>
                    <a:close/>
                    <a:moveTo>
                      <a:pt x="23468" y="1594837"/>
                    </a:moveTo>
                    <a:cubicBezTo>
                      <a:pt x="23468" y="1574838"/>
                      <a:pt x="12357" y="1553357"/>
                      <a:pt x="27171" y="1542247"/>
                    </a:cubicBezTo>
                    <a:cubicBezTo>
                      <a:pt x="37541" y="1534840"/>
                      <a:pt x="44208" y="1557061"/>
                      <a:pt x="47911" y="1565949"/>
                    </a:cubicBezTo>
                    <a:cubicBezTo>
                      <a:pt x="57540" y="1586689"/>
                      <a:pt x="35319" y="1585207"/>
                      <a:pt x="23468" y="1594837"/>
                    </a:cubicBezTo>
                    <a:close/>
                    <a:moveTo>
                      <a:pt x="2481867" y="1828899"/>
                    </a:moveTo>
                    <a:cubicBezTo>
                      <a:pt x="2491496" y="1828159"/>
                      <a:pt x="2501866" y="1815567"/>
                      <a:pt x="2513717" y="1826677"/>
                    </a:cubicBezTo>
                    <a:cubicBezTo>
                      <a:pt x="2501866" y="1832603"/>
                      <a:pt x="2491496" y="1832603"/>
                      <a:pt x="2481867" y="1828899"/>
                    </a:cubicBezTo>
                    <a:close/>
                    <a:moveTo>
                      <a:pt x="2943326" y="1852602"/>
                    </a:moveTo>
                    <a:cubicBezTo>
                      <a:pt x="2937401" y="1854083"/>
                      <a:pt x="2932216" y="1860750"/>
                      <a:pt x="2923327" y="1857787"/>
                    </a:cubicBezTo>
                    <a:cubicBezTo>
                      <a:pt x="2921846" y="1848158"/>
                      <a:pt x="2921105" y="1837047"/>
                      <a:pt x="2919623" y="1826677"/>
                    </a:cubicBezTo>
                    <a:cubicBezTo>
                      <a:pt x="2918883" y="1816307"/>
                      <a:pt x="2903328" y="1801493"/>
                      <a:pt x="2921846" y="1795567"/>
                    </a:cubicBezTo>
                    <a:cubicBezTo>
                      <a:pt x="2935178" y="1791123"/>
                      <a:pt x="2949992" y="1802234"/>
                      <a:pt x="2958881" y="1812604"/>
                    </a:cubicBezTo>
                    <a:cubicBezTo>
                      <a:pt x="2977399" y="1834825"/>
                      <a:pt x="2972214" y="1844454"/>
                      <a:pt x="2943326" y="185260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" name="Graphic 35">
              <a:extLst>
                <a:ext uri="{FF2B5EF4-FFF2-40B4-BE49-F238E27FC236}">
                  <a16:creationId xmlns:a16="http://schemas.microsoft.com/office/drawing/2014/main" id="{2065CB14-0F89-4807-8ABD-0539E1E5C820}"/>
                </a:ext>
              </a:extLst>
            </p:cNvPr>
            <p:cNvGrpSpPr/>
            <p:nvPr/>
          </p:nvGrpSpPr>
          <p:grpSpPr>
            <a:xfrm>
              <a:off x="996210" y="2831708"/>
              <a:ext cx="4225872" cy="1205694"/>
              <a:chOff x="996210" y="2831708"/>
              <a:chExt cx="4225872" cy="1205694"/>
            </a:xfrm>
            <a:grpFill/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B5CB649-E10A-4B06-A0AC-2478DCE70672}"/>
                  </a:ext>
                </a:extLst>
              </p:cNvPr>
              <p:cNvSpPr/>
              <p:nvPr/>
            </p:nvSpPr>
            <p:spPr>
              <a:xfrm>
                <a:off x="2122745" y="2831708"/>
                <a:ext cx="1067610" cy="1205694"/>
              </a:xfrm>
              <a:custGeom>
                <a:avLst/>
                <a:gdLst>
                  <a:gd name="connsiteX0" fmla="*/ 1063767 w 1067610"/>
                  <a:gd name="connsiteY0" fmla="*/ 362488 h 1205694"/>
                  <a:gd name="connsiteX1" fmla="*/ 1057841 w 1067610"/>
                  <a:gd name="connsiteY1" fmla="*/ 278788 h 1205694"/>
                  <a:gd name="connsiteX2" fmla="*/ 911922 w 1067610"/>
                  <a:gd name="connsiteY2" fmla="*/ 79539 h 1205694"/>
                  <a:gd name="connsiteX3" fmla="*/ 603789 w 1067610"/>
                  <a:gd name="connsiteY3" fmla="*/ 3246 h 1205694"/>
                  <a:gd name="connsiteX4" fmla="*/ 434168 w 1067610"/>
                  <a:gd name="connsiteY4" fmla="*/ 3987 h 1205694"/>
                  <a:gd name="connsiteX5" fmla="*/ 206771 w 1067610"/>
                  <a:gd name="connsiteY5" fmla="*/ 52132 h 1205694"/>
                  <a:gd name="connsiteX6" fmla="*/ 17151 w 1067610"/>
                  <a:gd name="connsiteY6" fmla="*/ 241753 h 1205694"/>
                  <a:gd name="connsiteX7" fmla="*/ 855 w 1067610"/>
                  <a:gd name="connsiteY7" fmla="*/ 352118 h 1205694"/>
                  <a:gd name="connsiteX8" fmla="*/ 855 w 1067610"/>
                  <a:gd name="connsiteY8" fmla="*/ 870611 h 1205694"/>
                  <a:gd name="connsiteX9" fmla="*/ 116405 w 1067610"/>
                  <a:gd name="connsiteY9" fmla="*/ 1096526 h 1205694"/>
                  <a:gd name="connsiteX10" fmla="*/ 282323 w 1067610"/>
                  <a:gd name="connsiteY10" fmla="*/ 1169115 h 1205694"/>
                  <a:gd name="connsiteX11" fmla="*/ 554162 w 1067610"/>
                  <a:gd name="connsiteY11" fmla="*/ 1196521 h 1205694"/>
                  <a:gd name="connsiteX12" fmla="*/ 599345 w 1067610"/>
                  <a:gd name="connsiteY12" fmla="*/ 1203928 h 1205694"/>
                  <a:gd name="connsiteX13" fmla="*/ 666008 w 1067610"/>
                  <a:gd name="connsiteY13" fmla="*/ 1198744 h 1205694"/>
                  <a:gd name="connsiteX14" fmla="*/ 956364 w 1067610"/>
                  <a:gd name="connsiteY14" fmla="*/ 1103933 h 1205694"/>
                  <a:gd name="connsiteX15" fmla="*/ 1051915 w 1067610"/>
                  <a:gd name="connsiteY15" fmla="*/ 978754 h 1205694"/>
                  <a:gd name="connsiteX16" fmla="*/ 1064507 w 1067610"/>
                  <a:gd name="connsiteY16" fmla="*/ 911350 h 1205694"/>
                  <a:gd name="connsiteX17" fmla="*/ 1064507 w 1067610"/>
                  <a:gd name="connsiteY17" fmla="*/ 763950 h 1205694"/>
                  <a:gd name="connsiteX18" fmla="*/ 1063767 w 1067610"/>
                  <a:gd name="connsiteY18" fmla="*/ 362488 h 1205694"/>
                  <a:gd name="connsiteX19" fmla="*/ 57149 w 1067610"/>
                  <a:gd name="connsiteY19" fmla="*/ 302491 h 1205694"/>
                  <a:gd name="connsiteX20" fmla="*/ 29743 w 1067610"/>
                  <a:gd name="connsiteY20" fmla="*/ 269900 h 1205694"/>
                  <a:gd name="connsiteX21" fmla="*/ 46038 w 1067610"/>
                  <a:gd name="connsiteY21" fmla="*/ 249901 h 1205694"/>
                  <a:gd name="connsiteX22" fmla="*/ 72704 w 1067610"/>
                  <a:gd name="connsiteY22" fmla="*/ 283232 h 1205694"/>
                  <a:gd name="connsiteX23" fmla="*/ 57149 w 1067610"/>
                  <a:gd name="connsiteY23" fmla="*/ 302491 h 1205694"/>
                  <a:gd name="connsiteX24" fmla="*/ 965253 w 1067610"/>
                  <a:gd name="connsiteY24" fmla="*/ 131388 h 1205694"/>
                  <a:gd name="connsiteX25" fmla="*/ 1015621 w 1067610"/>
                  <a:gd name="connsiteY25" fmla="*/ 188422 h 1205694"/>
                  <a:gd name="connsiteX26" fmla="*/ 965253 w 1067610"/>
                  <a:gd name="connsiteY26" fmla="*/ 131388 h 1205694"/>
                  <a:gd name="connsiteX27" fmla="*/ 905256 w 1067610"/>
                  <a:gd name="connsiteY27" fmla="*/ 284714 h 1205694"/>
                  <a:gd name="connsiteX28" fmla="*/ 923773 w 1067610"/>
                  <a:gd name="connsiteY28" fmla="*/ 267678 h 1205694"/>
                  <a:gd name="connsiteX29" fmla="*/ 918589 w 1067610"/>
                  <a:gd name="connsiteY29" fmla="*/ 252123 h 1205694"/>
                  <a:gd name="connsiteX30" fmla="*/ 931921 w 1067610"/>
                  <a:gd name="connsiteY30" fmla="*/ 231383 h 1205694"/>
                  <a:gd name="connsiteX31" fmla="*/ 944513 w 1067610"/>
                  <a:gd name="connsiteY31" fmla="*/ 241753 h 1205694"/>
                  <a:gd name="connsiteX32" fmla="*/ 999325 w 1067610"/>
                  <a:gd name="connsiteY32" fmla="*/ 272863 h 1205694"/>
                  <a:gd name="connsiteX33" fmla="*/ 1016361 w 1067610"/>
                  <a:gd name="connsiteY33" fmla="*/ 297306 h 1205694"/>
                  <a:gd name="connsiteX34" fmla="*/ 1001547 w 1067610"/>
                  <a:gd name="connsiteY34" fmla="*/ 323971 h 1205694"/>
                  <a:gd name="connsiteX35" fmla="*/ 983030 w 1067610"/>
                  <a:gd name="connsiteY35" fmla="*/ 311379 h 1205694"/>
                  <a:gd name="connsiteX36" fmla="*/ 950439 w 1067610"/>
                  <a:gd name="connsiteY36" fmla="*/ 311379 h 1205694"/>
                  <a:gd name="connsiteX37" fmla="*/ 930440 w 1067610"/>
                  <a:gd name="connsiteY37" fmla="*/ 324712 h 1205694"/>
                  <a:gd name="connsiteX38" fmla="*/ 897849 w 1067610"/>
                  <a:gd name="connsiteY38" fmla="*/ 292121 h 1205694"/>
                  <a:gd name="connsiteX39" fmla="*/ 905256 w 1067610"/>
                  <a:gd name="connsiteY39" fmla="*/ 284714 h 1205694"/>
                  <a:gd name="connsiteX40" fmla="*/ 559347 w 1067610"/>
                  <a:gd name="connsiteY40" fmla="*/ 15097 h 1205694"/>
                  <a:gd name="connsiteX41" fmla="*/ 574902 w 1067610"/>
                  <a:gd name="connsiteY41" fmla="*/ 41022 h 1205694"/>
                  <a:gd name="connsiteX42" fmla="*/ 548977 w 1067610"/>
                  <a:gd name="connsiteY42" fmla="*/ 109908 h 1205694"/>
                  <a:gd name="connsiteX43" fmla="*/ 520830 w 1067610"/>
                  <a:gd name="connsiteY43" fmla="*/ 121759 h 1205694"/>
                  <a:gd name="connsiteX44" fmla="*/ 463055 w 1067610"/>
                  <a:gd name="connsiteY44" fmla="*/ 89908 h 1205694"/>
                  <a:gd name="connsiteX45" fmla="*/ 440093 w 1067610"/>
                  <a:gd name="connsiteY45" fmla="*/ 19541 h 1205694"/>
                  <a:gd name="connsiteX46" fmla="*/ 559347 w 1067610"/>
                  <a:gd name="connsiteY46" fmla="*/ 15097 h 1205694"/>
                  <a:gd name="connsiteX47" fmla="*/ 352690 w 1067610"/>
                  <a:gd name="connsiteY47" fmla="*/ 349155 h 1205694"/>
                  <a:gd name="connsiteX48" fmla="*/ 368985 w 1067610"/>
                  <a:gd name="connsiteY48" fmla="*/ 348414 h 1205694"/>
                  <a:gd name="connsiteX49" fmla="*/ 417872 w 1067610"/>
                  <a:gd name="connsiteY49" fmla="*/ 358044 h 1205694"/>
                  <a:gd name="connsiteX50" fmla="*/ 395651 w 1067610"/>
                  <a:gd name="connsiteY50" fmla="*/ 391375 h 1205694"/>
                  <a:gd name="connsiteX51" fmla="*/ 351949 w 1067610"/>
                  <a:gd name="connsiteY51" fmla="*/ 378783 h 1205694"/>
                  <a:gd name="connsiteX52" fmla="*/ 346024 w 1067610"/>
                  <a:gd name="connsiteY52" fmla="*/ 370635 h 1205694"/>
                  <a:gd name="connsiteX53" fmla="*/ 346024 w 1067610"/>
                  <a:gd name="connsiteY53" fmla="*/ 370635 h 1205694"/>
                  <a:gd name="connsiteX54" fmla="*/ 300100 w 1067610"/>
                  <a:gd name="connsiteY54" fmla="*/ 360266 h 1205694"/>
                  <a:gd name="connsiteX55" fmla="*/ 352690 w 1067610"/>
                  <a:gd name="connsiteY55" fmla="*/ 349155 h 1205694"/>
                  <a:gd name="connsiteX56" fmla="*/ 278620 w 1067610"/>
                  <a:gd name="connsiteY56" fmla="*/ 400264 h 1205694"/>
                  <a:gd name="connsiteX57" fmla="*/ 296397 w 1067610"/>
                  <a:gd name="connsiteY57" fmla="*/ 411374 h 1205694"/>
                  <a:gd name="connsiteX58" fmla="*/ 286767 w 1067610"/>
                  <a:gd name="connsiteY58" fmla="*/ 423966 h 1205694"/>
                  <a:gd name="connsiteX59" fmla="*/ 271213 w 1067610"/>
                  <a:gd name="connsiteY59" fmla="*/ 410633 h 1205694"/>
                  <a:gd name="connsiteX60" fmla="*/ 278620 w 1067610"/>
                  <a:gd name="connsiteY60" fmla="*/ 400264 h 1205694"/>
                  <a:gd name="connsiteX61" fmla="*/ 158625 w 1067610"/>
                  <a:gd name="connsiteY61" fmla="*/ 551367 h 1205694"/>
                  <a:gd name="connsiteX62" fmla="*/ 214919 w 1067610"/>
                  <a:gd name="connsiteY62" fmla="*/ 501740 h 1205694"/>
                  <a:gd name="connsiteX63" fmla="*/ 237140 w 1067610"/>
                  <a:gd name="connsiteY63" fmla="*/ 529887 h 1205694"/>
                  <a:gd name="connsiteX64" fmla="*/ 191216 w 1067610"/>
                  <a:gd name="connsiteY64" fmla="*/ 572107 h 1205694"/>
                  <a:gd name="connsiteX65" fmla="*/ 158625 w 1067610"/>
                  <a:gd name="connsiteY65" fmla="*/ 551367 h 1205694"/>
                  <a:gd name="connsiteX66" fmla="*/ 198623 w 1067610"/>
                  <a:gd name="connsiteY66" fmla="*/ 922461 h 1205694"/>
                  <a:gd name="connsiteX67" fmla="*/ 237881 w 1067610"/>
                  <a:gd name="connsiteY67" fmla="*/ 915794 h 1205694"/>
                  <a:gd name="connsiteX68" fmla="*/ 198623 w 1067610"/>
                  <a:gd name="connsiteY68" fmla="*/ 922461 h 1205694"/>
                  <a:gd name="connsiteX69" fmla="*/ 208253 w 1067610"/>
                  <a:gd name="connsiteY69" fmla="*/ 308416 h 1205694"/>
                  <a:gd name="connsiteX70" fmla="*/ 202327 w 1067610"/>
                  <a:gd name="connsiteY70" fmla="*/ 286936 h 1205694"/>
                  <a:gd name="connsiteX71" fmla="*/ 248251 w 1067610"/>
                  <a:gd name="connsiteY71" fmla="*/ 296565 h 1205694"/>
                  <a:gd name="connsiteX72" fmla="*/ 208253 w 1067610"/>
                  <a:gd name="connsiteY72" fmla="*/ 308416 h 1205694"/>
                  <a:gd name="connsiteX73" fmla="*/ 390466 w 1067610"/>
                  <a:gd name="connsiteY73" fmla="*/ 832095 h 1205694"/>
                  <a:gd name="connsiteX74" fmla="*/ 320840 w 1067610"/>
                  <a:gd name="connsiteY74" fmla="*/ 878018 h 1205694"/>
                  <a:gd name="connsiteX75" fmla="*/ 331950 w 1067610"/>
                  <a:gd name="connsiteY75" fmla="*/ 909128 h 1205694"/>
                  <a:gd name="connsiteX76" fmla="*/ 346764 w 1067610"/>
                  <a:gd name="connsiteY76" fmla="*/ 925423 h 1205694"/>
                  <a:gd name="connsiteX77" fmla="*/ 329728 w 1067610"/>
                  <a:gd name="connsiteY77" fmla="*/ 947644 h 1205694"/>
                  <a:gd name="connsiteX78" fmla="*/ 268990 w 1067610"/>
                  <a:gd name="connsiteY78" fmla="*/ 883203 h 1205694"/>
                  <a:gd name="connsiteX79" fmla="*/ 283804 w 1067610"/>
                  <a:gd name="connsiteY79" fmla="*/ 824688 h 1205694"/>
                  <a:gd name="connsiteX80" fmla="*/ 308248 w 1067610"/>
                  <a:gd name="connsiteY80" fmla="*/ 827650 h 1205694"/>
                  <a:gd name="connsiteX81" fmla="*/ 311951 w 1067610"/>
                  <a:gd name="connsiteY81" fmla="*/ 823206 h 1205694"/>
                  <a:gd name="connsiteX82" fmla="*/ 359356 w 1067610"/>
                  <a:gd name="connsiteY82" fmla="*/ 770616 h 1205694"/>
                  <a:gd name="connsiteX83" fmla="*/ 406021 w 1067610"/>
                  <a:gd name="connsiteY83" fmla="*/ 755802 h 1205694"/>
                  <a:gd name="connsiteX84" fmla="*/ 434168 w 1067610"/>
                  <a:gd name="connsiteY84" fmla="*/ 779505 h 1205694"/>
                  <a:gd name="connsiteX85" fmla="*/ 426020 w 1067610"/>
                  <a:gd name="connsiteY85" fmla="*/ 822465 h 1205694"/>
                  <a:gd name="connsiteX86" fmla="*/ 390466 w 1067610"/>
                  <a:gd name="connsiteY86" fmla="*/ 832095 h 1205694"/>
                  <a:gd name="connsiteX87" fmla="*/ 432686 w 1067610"/>
                  <a:gd name="connsiteY87" fmla="*/ 926905 h 1205694"/>
                  <a:gd name="connsiteX88" fmla="*/ 438612 w 1067610"/>
                  <a:gd name="connsiteY88" fmla="*/ 915054 h 1205694"/>
                  <a:gd name="connsiteX89" fmla="*/ 440834 w 1067610"/>
                  <a:gd name="connsiteY89" fmla="*/ 930608 h 1205694"/>
                  <a:gd name="connsiteX90" fmla="*/ 446759 w 1067610"/>
                  <a:gd name="connsiteY90" fmla="*/ 972088 h 1205694"/>
                  <a:gd name="connsiteX91" fmla="*/ 432686 w 1067610"/>
                  <a:gd name="connsiteY91" fmla="*/ 926905 h 1205694"/>
                  <a:gd name="connsiteX92" fmla="*/ 695636 w 1067610"/>
                  <a:gd name="connsiteY92" fmla="*/ 962459 h 1205694"/>
                  <a:gd name="connsiteX93" fmla="*/ 654157 w 1067610"/>
                  <a:gd name="connsiteY93" fmla="*/ 1004679 h 1205694"/>
                  <a:gd name="connsiteX94" fmla="*/ 671934 w 1067610"/>
                  <a:gd name="connsiteY94" fmla="*/ 1026900 h 1205694"/>
                  <a:gd name="connsiteX95" fmla="*/ 655638 w 1067610"/>
                  <a:gd name="connsiteY95" fmla="*/ 1093563 h 1205694"/>
                  <a:gd name="connsiteX96" fmla="*/ 627491 w 1067610"/>
                  <a:gd name="connsiteY96" fmla="*/ 1086156 h 1205694"/>
                  <a:gd name="connsiteX97" fmla="*/ 586753 w 1067610"/>
                  <a:gd name="connsiteY97" fmla="*/ 1020234 h 1205694"/>
                  <a:gd name="connsiteX98" fmla="*/ 594160 w 1067610"/>
                  <a:gd name="connsiteY98" fmla="*/ 1008382 h 1205694"/>
                  <a:gd name="connsiteX99" fmla="*/ 517867 w 1067610"/>
                  <a:gd name="connsiteY99" fmla="*/ 1018011 h 1205694"/>
                  <a:gd name="connsiteX100" fmla="*/ 487498 w 1067610"/>
                  <a:gd name="connsiteY100" fmla="*/ 1012086 h 1205694"/>
                  <a:gd name="connsiteX101" fmla="*/ 447500 w 1067610"/>
                  <a:gd name="connsiteY101" fmla="*/ 938756 h 1205694"/>
                  <a:gd name="connsiteX102" fmla="*/ 450463 w 1067610"/>
                  <a:gd name="connsiteY102" fmla="*/ 888388 h 1205694"/>
                  <a:gd name="connsiteX103" fmla="*/ 450463 w 1067610"/>
                  <a:gd name="connsiteY103" fmla="*/ 281010 h 1205694"/>
                  <a:gd name="connsiteX104" fmla="*/ 457129 w 1067610"/>
                  <a:gd name="connsiteY104" fmla="*/ 235087 h 1205694"/>
                  <a:gd name="connsiteX105" fmla="*/ 586753 w 1067610"/>
                  <a:gd name="connsiteY105" fmla="*/ 189163 h 1205694"/>
                  <a:gd name="connsiteX106" fmla="*/ 608974 w 1067610"/>
                  <a:gd name="connsiteY106" fmla="*/ 235827 h 1205694"/>
                  <a:gd name="connsiteX107" fmla="*/ 614900 w 1067610"/>
                  <a:gd name="connsiteY107" fmla="*/ 288417 h 1205694"/>
                  <a:gd name="connsiteX108" fmla="*/ 618603 w 1067610"/>
                  <a:gd name="connsiteY108" fmla="*/ 318045 h 1205694"/>
                  <a:gd name="connsiteX109" fmla="*/ 618603 w 1067610"/>
                  <a:gd name="connsiteY109" fmla="*/ 933571 h 1205694"/>
                  <a:gd name="connsiteX110" fmla="*/ 643787 w 1067610"/>
                  <a:gd name="connsiteY110" fmla="*/ 924683 h 1205694"/>
                  <a:gd name="connsiteX111" fmla="*/ 661564 w 1067610"/>
                  <a:gd name="connsiteY111" fmla="*/ 932830 h 1205694"/>
                  <a:gd name="connsiteX112" fmla="*/ 695636 w 1067610"/>
                  <a:gd name="connsiteY112" fmla="*/ 962459 h 1205694"/>
                  <a:gd name="connsiteX113" fmla="*/ 823038 w 1067610"/>
                  <a:gd name="connsiteY113" fmla="*/ 92871 h 1205694"/>
                  <a:gd name="connsiteX114" fmla="*/ 794891 w 1067610"/>
                  <a:gd name="connsiteY114" fmla="*/ 53614 h 1205694"/>
                  <a:gd name="connsiteX115" fmla="*/ 871183 w 1067610"/>
                  <a:gd name="connsiteY115" fmla="*/ 77316 h 1205694"/>
                  <a:gd name="connsiteX116" fmla="*/ 823038 w 1067610"/>
                  <a:gd name="connsiteY116" fmla="*/ 92871 h 1205694"/>
                  <a:gd name="connsiteX117" fmla="*/ 999325 w 1067610"/>
                  <a:gd name="connsiteY117" fmla="*/ 995790 h 1205694"/>
                  <a:gd name="connsiteX118" fmla="*/ 984511 w 1067610"/>
                  <a:gd name="connsiteY118" fmla="*/ 992828 h 1205694"/>
                  <a:gd name="connsiteX119" fmla="*/ 998585 w 1067610"/>
                  <a:gd name="connsiteY119" fmla="*/ 966162 h 1205694"/>
                  <a:gd name="connsiteX120" fmla="*/ 999325 w 1067610"/>
                  <a:gd name="connsiteY120" fmla="*/ 995790 h 1205694"/>
                  <a:gd name="connsiteX121" fmla="*/ 1003770 w 1067610"/>
                  <a:gd name="connsiteY121" fmla="*/ 904684 h 1205694"/>
                  <a:gd name="connsiteX122" fmla="*/ 977104 w 1067610"/>
                  <a:gd name="connsiteY122" fmla="*/ 918016 h 1205694"/>
                  <a:gd name="connsiteX123" fmla="*/ 942291 w 1067610"/>
                  <a:gd name="connsiteY123" fmla="*/ 955792 h 1205694"/>
                  <a:gd name="connsiteX124" fmla="*/ 928218 w 1067610"/>
                  <a:gd name="connsiteY124" fmla="*/ 990605 h 1205694"/>
                  <a:gd name="connsiteX125" fmla="*/ 917107 w 1067610"/>
                  <a:gd name="connsiteY125" fmla="*/ 995790 h 1205694"/>
                  <a:gd name="connsiteX126" fmla="*/ 867480 w 1067610"/>
                  <a:gd name="connsiteY126" fmla="*/ 910609 h 1205694"/>
                  <a:gd name="connsiteX127" fmla="*/ 876368 w 1067610"/>
                  <a:gd name="connsiteY127" fmla="*/ 898017 h 1205694"/>
                  <a:gd name="connsiteX128" fmla="*/ 908959 w 1067610"/>
                  <a:gd name="connsiteY128" fmla="*/ 845427 h 1205694"/>
                  <a:gd name="connsiteX129" fmla="*/ 938587 w 1067610"/>
                  <a:gd name="connsiteY129" fmla="*/ 818021 h 1205694"/>
                  <a:gd name="connsiteX130" fmla="*/ 981548 w 1067610"/>
                  <a:gd name="connsiteY130" fmla="*/ 848390 h 1205694"/>
                  <a:gd name="connsiteX131" fmla="*/ 982289 w 1067610"/>
                  <a:gd name="connsiteY131" fmla="*/ 851353 h 1205694"/>
                  <a:gd name="connsiteX132" fmla="*/ 962290 w 1067610"/>
                  <a:gd name="connsiteY132" fmla="*/ 859501 h 1205694"/>
                  <a:gd name="connsiteX133" fmla="*/ 982289 w 1067610"/>
                  <a:gd name="connsiteY133" fmla="*/ 871352 h 1205694"/>
                  <a:gd name="connsiteX134" fmla="*/ 995622 w 1067610"/>
                  <a:gd name="connsiteY134" fmla="*/ 892832 h 1205694"/>
                  <a:gd name="connsiteX135" fmla="*/ 995622 w 1067610"/>
                  <a:gd name="connsiteY135" fmla="*/ 892832 h 1205694"/>
                  <a:gd name="connsiteX136" fmla="*/ 1012658 w 1067610"/>
                  <a:gd name="connsiteY136" fmla="*/ 861723 h 1205694"/>
                  <a:gd name="connsiteX137" fmla="*/ 1003770 w 1067610"/>
                  <a:gd name="connsiteY137" fmla="*/ 904684 h 1205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67610" h="1205694">
                    <a:moveTo>
                      <a:pt x="1063767" y="362488"/>
                    </a:moveTo>
                    <a:cubicBezTo>
                      <a:pt x="1063767" y="335082"/>
                      <a:pt x="1063026" y="306194"/>
                      <a:pt x="1057841" y="278788"/>
                    </a:cubicBezTo>
                    <a:cubicBezTo>
                      <a:pt x="1051175" y="181756"/>
                      <a:pt x="993400" y="121018"/>
                      <a:pt x="911922" y="79539"/>
                    </a:cubicBezTo>
                    <a:cubicBezTo>
                      <a:pt x="815631" y="29911"/>
                      <a:pt x="710450" y="12875"/>
                      <a:pt x="603789" y="3246"/>
                    </a:cubicBezTo>
                    <a:cubicBezTo>
                      <a:pt x="547495" y="-458"/>
                      <a:pt x="490461" y="-1939"/>
                      <a:pt x="434168" y="3987"/>
                    </a:cubicBezTo>
                    <a:cubicBezTo>
                      <a:pt x="357134" y="12875"/>
                      <a:pt x="280101" y="23986"/>
                      <a:pt x="206771" y="52132"/>
                    </a:cubicBezTo>
                    <a:cubicBezTo>
                      <a:pt x="115665" y="87686"/>
                      <a:pt x="40853" y="138795"/>
                      <a:pt x="17151" y="241753"/>
                    </a:cubicBezTo>
                    <a:cubicBezTo>
                      <a:pt x="9003" y="278047"/>
                      <a:pt x="1596" y="315083"/>
                      <a:pt x="855" y="352118"/>
                    </a:cubicBezTo>
                    <a:cubicBezTo>
                      <a:pt x="115" y="524702"/>
                      <a:pt x="-626" y="697286"/>
                      <a:pt x="855" y="870611"/>
                    </a:cubicBezTo>
                    <a:cubicBezTo>
                      <a:pt x="1596" y="964681"/>
                      <a:pt x="40853" y="1039492"/>
                      <a:pt x="116405" y="1096526"/>
                    </a:cubicBezTo>
                    <a:cubicBezTo>
                      <a:pt x="166032" y="1133561"/>
                      <a:pt x="222326" y="1155042"/>
                      <a:pt x="282323" y="1169115"/>
                    </a:cubicBezTo>
                    <a:cubicBezTo>
                      <a:pt x="371948" y="1190596"/>
                      <a:pt x="463796" y="1190596"/>
                      <a:pt x="554162" y="1196521"/>
                    </a:cubicBezTo>
                    <a:cubicBezTo>
                      <a:pt x="567495" y="1208373"/>
                      <a:pt x="583790" y="1206151"/>
                      <a:pt x="599345" y="1203928"/>
                    </a:cubicBezTo>
                    <a:cubicBezTo>
                      <a:pt x="621566" y="1200225"/>
                      <a:pt x="643787" y="1200225"/>
                      <a:pt x="666008" y="1198744"/>
                    </a:cubicBezTo>
                    <a:cubicBezTo>
                      <a:pt x="770448" y="1190596"/>
                      <a:pt x="871183" y="1169115"/>
                      <a:pt x="956364" y="1103933"/>
                    </a:cubicBezTo>
                    <a:cubicBezTo>
                      <a:pt x="998585" y="1071342"/>
                      <a:pt x="1042286" y="1038011"/>
                      <a:pt x="1051915" y="978754"/>
                    </a:cubicBezTo>
                    <a:cubicBezTo>
                      <a:pt x="1049693" y="955052"/>
                      <a:pt x="1055619" y="932830"/>
                      <a:pt x="1064507" y="911350"/>
                    </a:cubicBezTo>
                    <a:cubicBezTo>
                      <a:pt x="1068952" y="862463"/>
                      <a:pt x="1062285" y="813577"/>
                      <a:pt x="1064507" y="763950"/>
                    </a:cubicBezTo>
                    <a:cubicBezTo>
                      <a:pt x="1071174" y="629882"/>
                      <a:pt x="1065248" y="495815"/>
                      <a:pt x="1063767" y="362488"/>
                    </a:cubicBezTo>
                    <a:close/>
                    <a:moveTo>
                      <a:pt x="57149" y="302491"/>
                    </a:moveTo>
                    <a:cubicBezTo>
                      <a:pt x="34928" y="303231"/>
                      <a:pt x="34928" y="282492"/>
                      <a:pt x="29743" y="269900"/>
                    </a:cubicBezTo>
                    <a:cubicBezTo>
                      <a:pt x="26039" y="260270"/>
                      <a:pt x="35668" y="248419"/>
                      <a:pt x="46038" y="249901"/>
                    </a:cubicBezTo>
                    <a:cubicBezTo>
                      <a:pt x="63815" y="252863"/>
                      <a:pt x="67519" y="270640"/>
                      <a:pt x="72704" y="283232"/>
                    </a:cubicBezTo>
                    <a:cubicBezTo>
                      <a:pt x="72704" y="295084"/>
                      <a:pt x="69000" y="302491"/>
                      <a:pt x="57149" y="302491"/>
                    </a:cubicBezTo>
                    <a:close/>
                    <a:moveTo>
                      <a:pt x="965253" y="131388"/>
                    </a:moveTo>
                    <a:cubicBezTo>
                      <a:pt x="986733" y="146202"/>
                      <a:pt x="1003029" y="163979"/>
                      <a:pt x="1015621" y="188422"/>
                    </a:cubicBezTo>
                    <a:cubicBezTo>
                      <a:pt x="942291" y="183237"/>
                      <a:pt x="942291" y="183237"/>
                      <a:pt x="965253" y="131388"/>
                    </a:cubicBezTo>
                    <a:close/>
                    <a:moveTo>
                      <a:pt x="905256" y="284714"/>
                    </a:moveTo>
                    <a:cubicBezTo>
                      <a:pt x="934884" y="303972"/>
                      <a:pt x="915626" y="272122"/>
                      <a:pt x="923773" y="267678"/>
                    </a:cubicBezTo>
                    <a:cubicBezTo>
                      <a:pt x="921551" y="262493"/>
                      <a:pt x="919329" y="257308"/>
                      <a:pt x="918589" y="252123"/>
                    </a:cubicBezTo>
                    <a:cubicBezTo>
                      <a:pt x="915626" y="241012"/>
                      <a:pt x="924514" y="235827"/>
                      <a:pt x="931921" y="231383"/>
                    </a:cubicBezTo>
                    <a:cubicBezTo>
                      <a:pt x="942291" y="225457"/>
                      <a:pt x="940069" y="238790"/>
                      <a:pt x="944513" y="241753"/>
                    </a:cubicBezTo>
                    <a:cubicBezTo>
                      <a:pt x="961549" y="253604"/>
                      <a:pt x="963031" y="290639"/>
                      <a:pt x="999325" y="272863"/>
                    </a:cubicBezTo>
                    <a:cubicBezTo>
                      <a:pt x="1009695" y="268418"/>
                      <a:pt x="1013399" y="286936"/>
                      <a:pt x="1016361" y="297306"/>
                    </a:cubicBezTo>
                    <a:cubicBezTo>
                      <a:pt x="1020065" y="310638"/>
                      <a:pt x="1011917" y="318786"/>
                      <a:pt x="1001547" y="323971"/>
                    </a:cubicBezTo>
                    <a:cubicBezTo>
                      <a:pt x="988955" y="329897"/>
                      <a:pt x="986733" y="318786"/>
                      <a:pt x="983030" y="311379"/>
                    </a:cubicBezTo>
                    <a:cubicBezTo>
                      <a:pt x="971919" y="289158"/>
                      <a:pt x="962290" y="300269"/>
                      <a:pt x="950439" y="311379"/>
                    </a:cubicBezTo>
                    <a:cubicBezTo>
                      <a:pt x="944513" y="317305"/>
                      <a:pt x="940069" y="331378"/>
                      <a:pt x="930440" y="324712"/>
                    </a:cubicBezTo>
                    <a:cubicBezTo>
                      <a:pt x="917848" y="316564"/>
                      <a:pt x="907478" y="303972"/>
                      <a:pt x="897849" y="292121"/>
                    </a:cubicBezTo>
                    <a:cubicBezTo>
                      <a:pt x="895627" y="289899"/>
                      <a:pt x="902293" y="282492"/>
                      <a:pt x="905256" y="284714"/>
                    </a:cubicBezTo>
                    <a:close/>
                    <a:moveTo>
                      <a:pt x="559347" y="15097"/>
                    </a:moveTo>
                    <a:cubicBezTo>
                      <a:pt x="577864" y="15097"/>
                      <a:pt x="580086" y="28430"/>
                      <a:pt x="574902" y="41022"/>
                    </a:cubicBezTo>
                    <a:cubicBezTo>
                      <a:pt x="565272" y="63243"/>
                      <a:pt x="553421" y="84723"/>
                      <a:pt x="548977" y="109908"/>
                    </a:cubicBezTo>
                    <a:cubicBezTo>
                      <a:pt x="546755" y="121759"/>
                      <a:pt x="537126" y="129906"/>
                      <a:pt x="520830" y="121759"/>
                    </a:cubicBezTo>
                    <a:cubicBezTo>
                      <a:pt x="500831" y="112130"/>
                      <a:pt x="468240" y="121759"/>
                      <a:pt x="463055" y="89908"/>
                    </a:cubicBezTo>
                    <a:cubicBezTo>
                      <a:pt x="459352" y="65465"/>
                      <a:pt x="449722" y="43985"/>
                      <a:pt x="440093" y="19541"/>
                    </a:cubicBezTo>
                    <a:cubicBezTo>
                      <a:pt x="480832" y="10653"/>
                      <a:pt x="520089" y="15097"/>
                      <a:pt x="559347" y="15097"/>
                    </a:cubicBezTo>
                    <a:close/>
                    <a:moveTo>
                      <a:pt x="352690" y="349155"/>
                    </a:moveTo>
                    <a:cubicBezTo>
                      <a:pt x="358616" y="349155"/>
                      <a:pt x="365282" y="350637"/>
                      <a:pt x="368985" y="348414"/>
                    </a:cubicBezTo>
                    <a:cubicBezTo>
                      <a:pt x="388244" y="338045"/>
                      <a:pt x="407502" y="336563"/>
                      <a:pt x="417872" y="358044"/>
                    </a:cubicBezTo>
                    <a:cubicBezTo>
                      <a:pt x="425279" y="374339"/>
                      <a:pt x="405280" y="382487"/>
                      <a:pt x="395651" y="391375"/>
                    </a:cubicBezTo>
                    <a:cubicBezTo>
                      <a:pt x="375652" y="409893"/>
                      <a:pt x="363801" y="392857"/>
                      <a:pt x="351949" y="378783"/>
                    </a:cubicBezTo>
                    <a:cubicBezTo>
                      <a:pt x="349727" y="376561"/>
                      <a:pt x="348246" y="373598"/>
                      <a:pt x="346024" y="370635"/>
                    </a:cubicBezTo>
                    <a:cubicBezTo>
                      <a:pt x="346024" y="370635"/>
                      <a:pt x="346024" y="370635"/>
                      <a:pt x="346024" y="370635"/>
                    </a:cubicBezTo>
                    <a:cubicBezTo>
                      <a:pt x="330469" y="376561"/>
                      <a:pt x="320099" y="361747"/>
                      <a:pt x="300100" y="360266"/>
                    </a:cubicBezTo>
                    <a:cubicBezTo>
                      <a:pt x="320099" y="346933"/>
                      <a:pt x="331950" y="324712"/>
                      <a:pt x="352690" y="349155"/>
                    </a:cubicBezTo>
                    <a:close/>
                    <a:moveTo>
                      <a:pt x="278620" y="400264"/>
                    </a:moveTo>
                    <a:cubicBezTo>
                      <a:pt x="286027" y="401745"/>
                      <a:pt x="293434" y="403967"/>
                      <a:pt x="296397" y="411374"/>
                    </a:cubicBezTo>
                    <a:cubicBezTo>
                      <a:pt x="295656" y="418781"/>
                      <a:pt x="292693" y="423966"/>
                      <a:pt x="286767" y="423966"/>
                    </a:cubicBezTo>
                    <a:cubicBezTo>
                      <a:pt x="277879" y="424707"/>
                      <a:pt x="271953" y="419522"/>
                      <a:pt x="271213" y="410633"/>
                    </a:cubicBezTo>
                    <a:cubicBezTo>
                      <a:pt x="269731" y="405449"/>
                      <a:pt x="270472" y="398042"/>
                      <a:pt x="278620" y="400264"/>
                    </a:cubicBezTo>
                    <a:close/>
                    <a:moveTo>
                      <a:pt x="158625" y="551367"/>
                    </a:moveTo>
                    <a:cubicBezTo>
                      <a:pt x="156403" y="540998"/>
                      <a:pt x="201586" y="501000"/>
                      <a:pt x="214919" y="501740"/>
                    </a:cubicBezTo>
                    <a:cubicBezTo>
                      <a:pt x="230474" y="503222"/>
                      <a:pt x="232696" y="516554"/>
                      <a:pt x="237140" y="529887"/>
                    </a:cubicBezTo>
                    <a:cubicBezTo>
                      <a:pt x="229733" y="551367"/>
                      <a:pt x="218623" y="570626"/>
                      <a:pt x="191216" y="572107"/>
                    </a:cubicBezTo>
                    <a:cubicBezTo>
                      <a:pt x="176402" y="572848"/>
                      <a:pt x="163070" y="567663"/>
                      <a:pt x="158625" y="551367"/>
                    </a:cubicBezTo>
                    <a:close/>
                    <a:moveTo>
                      <a:pt x="198623" y="922461"/>
                    </a:moveTo>
                    <a:cubicBezTo>
                      <a:pt x="209734" y="905424"/>
                      <a:pt x="220104" y="898017"/>
                      <a:pt x="237881" y="915794"/>
                    </a:cubicBezTo>
                    <a:cubicBezTo>
                      <a:pt x="222326" y="920979"/>
                      <a:pt x="212697" y="926164"/>
                      <a:pt x="198623" y="922461"/>
                    </a:cubicBezTo>
                    <a:close/>
                    <a:moveTo>
                      <a:pt x="208253" y="308416"/>
                    </a:moveTo>
                    <a:cubicBezTo>
                      <a:pt x="202327" y="302491"/>
                      <a:pt x="192698" y="296565"/>
                      <a:pt x="202327" y="286936"/>
                    </a:cubicBezTo>
                    <a:cubicBezTo>
                      <a:pt x="220845" y="269159"/>
                      <a:pt x="230474" y="289158"/>
                      <a:pt x="248251" y="296565"/>
                    </a:cubicBezTo>
                    <a:cubicBezTo>
                      <a:pt x="233437" y="305454"/>
                      <a:pt x="227511" y="327675"/>
                      <a:pt x="208253" y="308416"/>
                    </a:cubicBezTo>
                    <a:close/>
                    <a:moveTo>
                      <a:pt x="390466" y="832095"/>
                    </a:moveTo>
                    <a:cubicBezTo>
                      <a:pt x="360838" y="838761"/>
                      <a:pt x="341580" y="860241"/>
                      <a:pt x="320840" y="878018"/>
                    </a:cubicBezTo>
                    <a:cubicBezTo>
                      <a:pt x="306026" y="890610"/>
                      <a:pt x="308988" y="907646"/>
                      <a:pt x="331950" y="909128"/>
                    </a:cubicBezTo>
                    <a:cubicBezTo>
                      <a:pt x="346024" y="909869"/>
                      <a:pt x="346764" y="916535"/>
                      <a:pt x="346764" y="925423"/>
                    </a:cubicBezTo>
                    <a:cubicBezTo>
                      <a:pt x="346024" y="936534"/>
                      <a:pt x="339357" y="945422"/>
                      <a:pt x="329728" y="947644"/>
                    </a:cubicBezTo>
                    <a:cubicBezTo>
                      <a:pt x="293434" y="954311"/>
                      <a:pt x="263065" y="921720"/>
                      <a:pt x="268990" y="883203"/>
                    </a:cubicBezTo>
                    <a:cubicBezTo>
                      <a:pt x="271953" y="863945"/>
                      <a:pt x="278620" y="845427"/>
                      <a:pt x="283804" y="824688"/>
                    </a:cubicBezTo>
                    <a:cubicBezTo>
                      <a:pt x="296397" y="846168"/>
                      <a:pt x="296397" y="846168"/>
                      <a:pt x="308248" y="827650"/>
                    </a:cubicBezTo>
                    <a:cubicBezTo>
                      <a:pt x="308988" y="826169"/>
                      <a:pt x="310470" y="823206"/>
                      <a:pt x="311951" y="823206"/>
                    </a:cubicBezTo>
                    <a:cubicBezTo>
                      <a:pt x="348246" y="824688"/>
                      <a:pt x="349727" y="792837"/>
                      <a:pt x="359356" y="770616"/>
                    </a:cubicBezTo>
                    <a:cubicBezTo>
                      <a:pt x="369726" y="746914"/>
                      <a:pt x="389725" y="757283"/>
                      <a:pt x="406021" y="755802"/>
                    </a:cubicBezTo>
                    <a:cubicBezTo>
                      <a:pt x="419354" y="754321"/>
                      <a:pt x="428983" y="763950"/>
                      <a:pt x="434168" y="779505"/>
                    </a:cubicBezTo>
                    <a:cubicBezTo>
                      <a:pt x="440093" y="795800"/>
                      <a:pt x="420835" y="803207"/>
                      <a:pt x="426020" y="822465"/>
                    </a:cubicBezTo>
                    <a:cubicBezTo>
                      <a:pt x="429723" y="840983"/>
                      <a:pt x="402317" y="829132"/>
                      <a:pt x="390466" y="832095"/>
                    </a:cubicBezTo>
                    <a:close/>
                    <a:moveTo>
                      <a:pt x="432686" y="926905"/>
                    </a:moveTo>
                    <a:cubicBezTo>
                      <a:pt x="434908" y="923201"/>
                      <a:pt x="437130" y="918757"/>
                      <a:pt x="438612" y="915054"/>
                    </a:cubicBezTo>
                    <a:cubicBezTo>
                      <a:pt x="439352" y="920239"/>
                      <a:pt x="440093" y="925423"/>
                      <a:pt x="440834" y="930608"/>
                    </a:cubicBezTo>
                    <a:cubicBezTo>
                      <a:pt x="443056" y="944682"/>
                      <a:pt x="444537" y="958015"/>
                      <a:pt x="446759" y="972088"/>
                    </a:cubicBezTo>
                    <a:cubicBezTo>
                      <a:pt x="425279" y="963199"/>
                      <a:pt x="417872" y="949126"/>
                      <a:pt x="432686" y="926905"/>
                    </a:cubicBezTo>
                    <a:close/>
                    <a:moveTo>
                      <a:pt x="695636" y="962459"/>
                    </a:moveTo>
                    <a:cubicBezTo>
                      <a:pt x="692674" y="983198"/>
                      <a:pt x="694896" y="1011345"/>
                      <a:pt x="654157" y="1004679"/>
                    </a:cubicBezTo>
                    <a:cubicBezTo>
                      <a:pt x="663045" y="1015049"/>
                      <a:pt x="667490" y="1020974"/>
                      <a:pt x="671934" y="1026900"/>
                    </a:cubicBezTo>
                    <a:cubicBezTo>
                      <a:pt x="687489" y="1046899"/>
                      <a:pt x="678600" y="1082453"/>
                      <a:pt x="655638" y="1093563"/>
                    </a:cubicBezTo>
                    <a:cubicBezTo>
                      <a:pt x="643787" y="1099489"/>
                      <a:pt x="630454" y="1098008"/>
                      <a:pt x="627491" y="1086156"/>
                    </a:cubicBezTo>
                    <a:cubicBezTo>
                      <a:pt x="620084" y="1059491"/>
                      <a:pt x="599345" y="1043196"/>
                      <a:pt x="586753" y="1020234"/>
                    </a:cubicBezTo>
                    <a:cubicBezTo>
                      <a:pt x="589716" y="1016530"/>
                      <a:pt x="591938" y="1012086"/>
                      <a:pt x="594160" y="1008382"/>
                    </a:cubicBezTo>
                    <a:cubicBezTo>
                      <a:pt x="577124" y="1022456"/>
                      <a:pt x="551940" y="1026159"/>
                      <a:pt x="517867" y="1018011"/>
                    </a:cubicBezTo>
                    <a:cubicBezTo>
                      <a:pt x="507497" y="1015789"/>
                      <a:pt x="497128" y="1013567"/>
                      <a:pt x="487498" y="1012086"/>
                    </a:cubicBezTo>
                    <a:cubicBezTo>
                      <a:pt x="459352" y="998013"/>
                      <a:pt x="442315" y="969866"/>
                      <a:pt x="447500" y="938756"/>
                    </a:cubicBezTo>
                    <a:cubicBezTo>
                      <a:pt x="450463" y="921720"/>
                      <a:pt x="450463" y="905424"/>
                      <a:pt x="450463" y="888388"/>
                    </a:cubicBezTo>
                    <a:cubicBezTo>
                      <a:pt x="450463" y="686176"/>
                      <a:pt x="450463" y="483963"/>
                      <a:pt x="450463" y="281010"/>
                    </a:cubicBezTo>
                    <a:cubicBezTo>
                      <a:pt x="450463" y="265456"/>
                      <a:pt x="448241" y="249160"/>
                      <a:pt x="457129" y="235087"/>
                    </a:cubicBezTo>
                    <a:cubicBezTo>
                      <a:pt x="472684" y="182496"/>
                      <a:pt x="540088" y="158053"/>
                      <a:pt x="586753" y="189163"/>
                    </a:cubicBezTo>
                    <a:cubicBezTo>
                      <a:pt x="603789" y="200273"/>
                      <a:pt x="606752" y="218050"/>
                      <a:pt x="608974" y="235827"/>
                    </a:cubicBezTo>
                    <a:cubicBezTo>
                      <a:pt x="611937" y="253604"/>
                      <a:pt x="608233" y="271381"/>
                      <a:pt x="614900" y="288417"/>
                    </a:cubicBezTo>
                    <a:cubicBezTo>
                      <a:pt x="622307" y="297306"/>
                      <a:pt x="618603" y="307676"/>
                      <a:pt x="618603" y="318045"/>
                    </a:cubicBezTo>
                    <a:cubicBezTo>
                      <a:pt x="618603" y="523221"/>
                      <a:pt x="619344" y="728396"/>
                      <a:pt x="618603" y="933571"/>
                    </a:cubicBezTo>
                    <a:cubicBezTo>
                      <a:pt x="621566" y="923942"/>
                      <a:pt x="630454" y="918016"/>
                      <a:pt x="643787" y="924683"/>
                    </a:cubicBezTo>
                    <a:cubicBezTo>
                      <a:pt x="649713" y="927646"/>
                      <a:pt x="655638" y="930608"/>
                      <a:pt x="661564" y="932830"/>
                    </a:cubicBezTo>
                    <a:cubicBezTo>
                      <a:pt x="678600" y="938756"/>
                      <a:pt x="699340" y="939497"/>
                      <a:pt x="695636" y="962459"/>
                    </a:cubicBezTo>
                    <a:close/>
                    <a:moveTo>
                      <a:pt x="823038" y="92871"/>
                    </a:moveTo>
                    <a:cubicBezTo>
                      <a:pt x="808224" y="82501"/>
                      <a:pt x="818593" y="57317"/>
                      <a:pt x="794891" y="53614"/>
                    </a:cubicBezTo>
                    <a:cubicBezTo>
                      <a:pt x="821556" y="53614"/>
                      <a:pt x="844518" y="62502"/>
                      <a:pt x="871183" y="77316"/>
                    </a:cubicBezTo>
                    <a:cubicBezTo>
                      <a:pt x="852666" y="84723"/>
                      <a:pt x="846740" y="109908"/>
                      <a:pt x="823038" y="92871"/>
                    </a:cubicBezTo>
                    <a:close/>
                    <a:moveTo>
                      <a:pt x="999325" y="995790"/>
                    </a:moveTo>
                    <a:cubicBezTo>
                      <a:pt x="994881" y="999494"/>
                      <a:pt x="986733" y="998013"/>
                      <a:pt x="984511" y="992828"/>
                    </a:cubicBezTo>
                    <a:cubicBezTo>
                      <a:pt x="979326" y="979495"/>
                      <a:pt x="988215" y="972829"/>
                      <a:pt x="998585" y="966162"/>
                    </a:cubicBezTo>
                    <a:cubicBezTo>
                      <a:pt x="1005251" y="976532"/>
                      <a:pt x="1010436" y="986902"/>
                      <a:pt x="999325" y="995790"/>
                    </a:cubicBezTo>
                    <a:close/>
                    <a:moveTo>
                      <a:pt x="1003770" y="904684"/>
                    </a:moveTo>
                    <a:cubicBezTo>
                      <a:pt x="1000066" y="919498"/>
                      <a:pt x="988955" y="917276"/>
                      <a:pt x="977104" y="918016"/>
                    </a:cubicBezTo>
                    <a:cubicBezTo>
                      <a:pt x="954142" y="918757"/>
                      <a:pt x="937106" y="929127"/>
                      <a:pt x="942291" y="955792"/>
                    </a:cubicBezTo>
                    <a:cubicBezTo>
                      <a:pt x="945254" y="972088"/>
                      <a:pt x="939328" y="981717"/>
                      <a:pt x="928218" y="990605"/>
                    </a:cubicBezTo>
                    <a:cubicBezTo>
                      <a:pt x="925255" y="992828"/>
                      <a:pt x="923033" y="997272"/>
                      <a:pt x="917107" y="995790"/>
                    </a:cubicBezTo>
                    <a:cubicBezTo>
                      <a:pt x="900812" y="991346"/>
                      <a:pt x="863776" y="928386"/>
                      <a:pt x="867480" y="910609"/>
                    </a:cubicBezTo>
                    <a:cubicBezTo>
                      <a:pt x="868961" y="904684"/>
                      <a:pt x="870443" y="898017"/>
                      <a:pt x="876368" y="898017"/>
                    </a:cubicBezTo>
                    <a:cubicBezTo>
                      <a:pt x="909700" y="893573"/>
                      <a:pt x="914144" y="875055"/>
                      <a:pt x="908959" y="845427"/>
                    </a:cubicBezTo>
                    <a:cubicBezTo>
                      <a:pt x="905996" y="829132"/>
                      <a:pt x="918589" y="816540"/>
                      <a:pt x="938587" y="818021"/>
                    </a:cubicBezTo>
                    <a:cubicBezTo>
                      <a:pt x="959327" y="818762"/>
                      <a:pt x="975623" y="826169"/>
                      <a:pt x="981548" y="848390"/>
                    </a:cubicBezTo>
                    <a:cubicBezTo>
                      <a:pt x="981548" y="849131"/>
                      <a:pt x="982289" y="850612"/>
                      <a:pt x="982289" y="851353"/>
                    </a:cubicBezTo>
                    <a:cubicBezTo>
                      <a:pt x="979326" y="863204"/>
                      <a:pt x="963772" y="845427"/>
                      <a:pt x="962290" y="859501"/>
                    </a:cubicBezTo>
                    <a:cubicBezTo>
                      <a:pt x="960809" y="875796"/>
                      <a:pt x="980808" y="856538"/>
                      <a:pt x="982289" y="871352"/>
                    </a:cubicBezTo>
                    <a:cubicBezTo>
                      <a:pt x="983030" y="879500"/>
                      <a:pt x="983770" y="889870"/>
                      <a:pt x="995622" y="892832"/>
                    </a:cubicBezTo>
                    <a:cubicBezTo>
                      <a:pt x="995622" y="892832"/>
                      <a:pt x="995622" y="892832"/>
                      <a:pt x="995622" y="892832"/>
                    </a:cubicBezTo>
                    <a:cubicBezTo>
                      <a:pt x="1015621" y="889870"/>
                      <a:pt x="1002288" y="869130"/>
                      <a:pt x="1012658" y="861723"/>
                    </a:cubicBezTo>
                    <a:cubicBezTo>
                      <a:pt x="1027472" y="878018"/>
                      <a:pt x="1026731" y="882463"/>
                      <a:pt x="1003770" y="90468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853A2C9-3830-4CDB-949A-BC5C9C4FF2F6}"/>
                  </a:ext>
                </a:extLst>
              </p:cNvPr>
              <p:cNvSpPr/>
              <p:nvPr/>
            </p:nvSpPr>
            <p:spPr>
              <a:xfrm>
                <a:off x="4126175" y="2832965"/>
                <a:ext cx="1095907" cy="1192580"/>
              </a:xfrm>
              <a:custGeom>
                <a:avLst/>
                <a:gdLst>
                  <a:gd name="connsiteX0" fmla="*/ 1043204 w 1095907"/>
                  <a:gd name="connsiteY0" fmla="*/ 594552 h 1192580"/>
                  <a:gd name="connsiteX1" fmla="*/ 1040241 w 1095907"/>
                  <a:gd name="connsiteY1" fmla="*/ 593071 h 1192580"/>
                  <a:gd name="connsiteX2" fmla="*/ 1026167 w 1095907"/>
                  <a:gd name="connsiteY2" fmla="*/ 596034 h 1192580"/>
                  <a:gd name="connsiteX3" fmla="*/ 1011353 w 1095907"/>
                  <a:gd name="connsiteY3" fmla="*/ 574553 h 1192580"/>
                  <a:gd name="connsiteX4" fmla="*/ 1014316 w 1095907"/>
                  <a:gd name="connsiteY4" fmla="*/ 553073 h 1192580"/>
                  <a:gd name="connsiteX5" fmla="*/ 1038759 w 1095907"/>
                  <a:gd name="connsiteY5" fmla="*/ 549369 h 1192580"/>
                  <a:gd name="connsiteX6" fmla="*/ 1073572 w 1095907"/>
                  <a:gd name="connsiteY6" fmla="*/ 536777 h 1192580"/>
                  <a:gd name="connsiteX7" fmla="*/ 1079498 w 1095907"/>
                  <a:gd name="connsiteY7" fmla="*/ 541962 h 1192580"/>
                  <a:gd name="connsiteX8" fmla="*/ 1086164 w 1095907"/>
                  <a:gd name="connsiteY8" fmla="*/ 530111 h 1192580"/>
                  <a:gd name="connsiteX9" fmla="*/ 1093571 w 1095907"/>
                  <a:gd name="connsiteY9" fmla="*/ 484187 h 1192580"/>
                  <a:gd name="connsiteX10" fmla="*/ 1085423 w 1095907"/>
                  <a:gd name="connsiteY10" fmla="*/ 290123 h 1192580"/>
                  <a:gd name="connsiteX11" fmla="*/ 1072091 w 1095907"/>
                  <a:gd name="connsiteY11" fmla="*/ 288641 h 1192580"/>
                  <a:gd name="connsiteX12" fmla="*/ 1072091 w 1095907"/>
                  <a:gd name="connsiteY12" fmla="*/ 291604 h 1192580"/>
                  <a:gd name="connsiteX13" fmla="*/ 1018019 w 1095907"/>
                  <a:gd name="connsiteY13" fmla="*/ 251606 h 1192580"/>
                  <a:gd name="connsiteX14" fmla="*/ 1019501 w 1095907"/>
                  <a:gd name="connsiteY14" fmla="*/ 243458 h 1192580"/>
                  <a:gd name="connsiteX15" fmla="*/ 1022463 w 1095907"/>
                  <a:gd name="connsiteY15" fmla="*/ 210867 h 1192580"/>
                  <a:gd name="connsiteX16" fmla="*/ 980984 w 1095907"/>
                  <a:gd name="connsiteY16" fmla="*/ 111613 h 1192580"/>
                  <a:gd name="connsiteX17" fmla="*/ 973577 w 1095907"/>
                  <a:gd name="connsiteY17" fmla="*/ 112353 h 1192580"/>
                  <a:gd name="connsiteX18" fmla="*/ 977281 w 1095907"/>
                  <a:gd name="connsiteY18" fmla="*/ 116057 h 1192580"/>
                  <a:gd name="connsiteX19" fmla="*/ 962467 w 1095907"/>
                  <a:gd name="connsiteY19" fmla="*/ 125686 h 1192580"/>
                  <a:gd name="connsiteX20" fmla="*/ 926172 w 1095907"/>
                  <a:gd name="connsiteY20" fmla="*/ 88651 h 1192580"/>
                  <a:gd name="connsiteX21" fmla="*/ 938023 w 1095907"/>
                  <a:gd name="connsiteY21" fmla="*/ 87910 h 1192580"/>
                  <a:gd name="connsiteX22" fmla="*/ 929135 w 1095907"/>
                  <a:gd name="connsiteY22" fmla="*/ 82725 h 1192580"/>
                  <a:gd name="connsiteX23" fmla="*/ 883211 w 1095907"/>
                  <a:gd name="connsiteY23" fmla="*/ 48653 h 1192580"/>
                  <a:gd name="connsiteX24" fmla="*/ 845435 w 1095907"/>
                  <a:gd name="connsiteY24" fmla="*/ 35320 h 1192580"/>
                  <a:gd name="connsiteX25" fmla="*/ 469898 w 1095907"/>
                  <a:gd name="connsiteY25" fmla="*/ 1988 h 1192580"/>
                  <a:gd name="connsiteX26" fmla="*/ 85472 w 1095907"/>
                  <a:gd name="connsiteY26" fmla="*/ 117538 h 1192580"/>
                  <a:gd name="connsiteX27" fmla="*/ 34364 w 1095907"/>
                  <a:gd name="connsiteY27" fmla="*/ 172350 h 1192580"/>
                  <a:gd name="connsiteX28" fmla="*/ 1772 w 1095907"/>
                  <a:gd name="connsiteY28" fmla="*/ 306418 h 1192580"/>
                  <a:gd name="connsiteX29" fmla="*/ 1032 w 1095907"/>
                  <a:gd name="connsiteY29" fmla="*/ 453078 h 1192580"/>
                  <a:gd name="connsiteX30" fmla="*/ 21031 w 1095907"/>
                  <a:gd name="connsiteY30" fmla="*/ 633810 h 1192580"/>
                  <a:gd name="connsiteX31" fmla="*/ 120285 w 1095907"/>
                  <a:gd name="connsiteY31" fmla="*/ 740471 h 1192580"/>
                  <a:gd name="connsiteX32" fmla="*/ 632112 w 1095907"/>
                  <a:gd name="connsiteY32" fmla="*/ 735286 h 1192580"/>
                  <a:gd name="connsiteX33" fmla="*/ 632112 w 1095907"/>
                  <a:gd name="connsiteY33" fmla="*/ 893797 h 1192580"/>
                  <a:gd name="connsiteX34" fmla="*/ 536561 w 1095907"/>
                  <a:gd name="connsiteY34" fmla="*/ 1001199 h 1192580"/>
                  <a:gd name="connsiteX35" fmla="*/ 473601 w 1095907"/>
                  <a:gd name="connsiteY35" fmla="*/ 936758 h 1192580"/>
                  <a:gd name="connsiteX36" fmla="*/ 467676 w 1095907"/>
                  <a:gd name="connsiteY36" fmla="*/ 898241 h 1192580"/>
                  <a:gd name="connsiteX37" fmla="*/ 464713 w 1095907"/>
                  <a:gd name="connsiteY37" fmla="*/ 889353 h 1192580"/>
                  <a:gd name="connsiteX38" fmla="*/ 443973 w 1095907"/>
                  <a:gd name="connsiteY38" fmla="*/ 861206 h 1192580"/>
                  <a:gd name="connsiteX39" fmla="*/ 434344 w 1095907"/>
                  <a:gd name="connsiteY39" fmla="*/ 861206 h 1192580"/>
                  <a:gd name="connsiteX40" fmla="*/ 404716 w 1095907"/>
                  <a:gd name="connsiteY40" fmla="*/ 858243 h 1192580"/>
                  <a:gd name="connsiteX41" fmla="*/ 101768 w 1095907"/>
                  <a:gd name="connsiteY41" fmla="*/ 858984 h 1192580"/>
                  <a:gd name="connsiteX42" fmla="*/ 68436 w 1095907"/>
                  <a:gd name="connsiteY42" fmla="*/ 861206 h 1192580"/>
                  <a:gd name="connsiteX43" fmla="*/ 66214 w 1095907"/>
                  <a:gd name="connsiteY43" fmla="*/ 861947 h 1192580"/>
                  <a:gd name="connsiteX44" fmla="*/ 31401 w 1095907"/>
                  <a:gd name="connsiteY44" fmla="*/ 861947 h 1192580"/>
                  <a:gd name="connsiteX45" fmla="*/ 10661 w 1095907"/>
                  <a:gd name="connsiteY45" fmla="*/ 884168 h 1192580"/>
                  <a:gd name="connsiteX46" fmla="*/ 52881 w 1095907"/>
                  <a:gd name="connsiteY46" fmla="*/ 1024902 h 1192580"/>
                  <a:gd name="connsiteX47" fmla="*/ 52881 w 1095907"/>
                  <a:gd name="connsiteY47" fmla="*/ 1026383 h 1192580"/>
                  <a:gd name="connsiteX48" fmla="*/ 63251 w 1095907"/>
                  <a:gd name="connsiteY48" fmla="*/ 1042678 h 1192580"/>
                  <a:gd name="connsiteX49" fmla="*/ 189171 w 1095907"/>
                  <a:gd name="connsiteY49" fmla="*/ 1134526 h 1192580"/>
                  <a:gd name="connsiteX50" fmla="*/ 316572 w 1095907"/>
                  <a:gd name="connsiteY50" fmla="*/ 1174524 h 1192580"/>
                  <a:gd name="connsiteX51" fmla="*/ 730626 w 1095907"/>
                  <a:gd name="connsiteY51" fmla="*/ 1180450 h 1192580"/>
                  <a:gd name="connsiteX52" fmla="*/ 999502 w 1095907"/>
                  <a:gd name="connsiteY52" fmla="*/ 1079714 h 1192580"/>
                  <a:gd name="connsiteX53" fmla="*/ 1089868 w 1095907"/>
                  <a:gd name="connsiteY53" fmla="*/ 924906 h 1192580"/>
                  <a:gd name="connsiteX54" fmla="*/ 1095793 w 1095907"/>
                  <a:gd name="connsiteY54" fmla="*/ 649364 h 1192580"/>
                  <a:gd name="connsiteX55" fmla="*/ 1043204 w 1095907"/>
                  <a:gd name="connsiteY55" fmla="*/ 594552 h 1192580"/>
                  <a:gd name="connsiteX56" fmla="*/ 917284 w 1095907"/>
                  <a:gd name="connsiteY56" fmla="*/ 204201 h 1192580"/>
                  <a:gd name="connsiteX57" fmla="*/ 932098 w 1095907"/>
                  <a:gd name="connsiteY57" fmla="*/ 178276 h 1192580"/>
                  <a:gd name="connsiteX58" fmla="*/ 953578 w 1095907"/>
                  <a:gd name="connsiteY58" fmla="*/ 200497 h 1192580"/>
                  <a:gd name="connsiteX59" fmla="*/ 928394 w 1095907"/>
                  <a:gd name="connsiteY59" fmla="*/ 223459 h 1192580"/>
                  <a:gd name="connsiteX60" fmla="*/ 917284 w 1095907"/>
                  <a:gd name="connsiteY60" fmla="*/ 204201 h 1192580"/>
                  <a:gd name="connsiteX61" fmla="*/ 886915 w 1095907"/>
                  <a:gd name="connsiteY61" fmla="*/ 310121 h 1192580"/>
                  <a:gd name="connsiteX62" fmla="*/ 874323 w 1095907"/>
                  <a:gd name="connsiteY62" fmla="*/ 318269 h 1192580"/>
                  <a:gd name="connsiteX63" fmla="*/ 861731 w 1095907"/>
                  <a:gd name="connsiteY63" fmla="*/ 301233 h 1192580"/>
                  <a:gd name="connsiteX64" fmla="*/ 869878 w 1095907"/>
                  <a:gd name="connsiteY64" fmla="*/ 294567 h 1192580"/>
                  <a:gd name="connsiteX65" fmla="*/ 886915 w 1095907"/>
                  <a:gd name="connsiteY65" fmla="*/ 310121 h 1192580"/>
                  <a:gd name="connsiteX66" fmla="*/ 864693 w 1095907"/>
                  <a:gd name="connsiteY66" fmla="*/ 222718 h 1192580"/>
                  <a:gd name="connsiteX67" fmla="*/ 865434 w 1095907"/>
                  <a:gd name="connsiteY67" fmla="*/ 257531 h 1192580"/>
                  <a:gd name="connsiteX68" fmla="*/ 850620 w 1095907"/>
                  <a:gd name="connsiteY68" fmla="*/ 254569 h 1192580"/>
                  <a:gd name="connsiteX69" fmla="*/ 864693 w 1095907"/>
                  <a:gd name="connsiteY69" fmla="*/ 222718 h 1192580"/>
                  <a:gd name="connsiteX70" fmla="*/ 809141 w 1095907"/>
                  <a:gd name="connsiteY70" fmla="*/ 226422 h 1192580"/>
                  <a:gd name="connsiteX71" fmla="*/ 826177 w 1095907"/>
                  <a:gd name="connsiteY71" fmla="*/ 239755 h 1192580"/>
                  <a:gd name="connsiteX72" fmla="*/ 812844 w 1095907"/>
                  <a:gd name="connsiteY72" fmla="*/ 249384 h 1192580"/>
                  <a:gd name="connsiteX73" fmla="*/ 796549 w 1095907"/>
                  <a:gd name="connsiteY73" fmla="*/ 231607 h 1192580"/>
                  <a:gd name="connsiteX74" fmla="*/ 809141 w 1095907"/>
                  <a:gd name="connsiteY74" fmla="*/ 226422 h 1192580"/>
                  <a:gd name="connsiteX75" fmla="*/ 719515 w 1095907"/>
                  <a:gd name="connsiteY75" fmla="*/ 201979 h 1192580"/>
                  <a:gd name="connsiteX76" fmla="*/ 730626 w 1095907"/>
                  <a:gd name="connsiteY76" fmla="*/ 189387 h 1192580"/>
                  <a:gd name="connsiteX77" fmla="*/ 768402 w 1095907"/>
                  <a:gd name="connsiteY77" fmla="*/ 183461 h 1192580"/>
                  <a:gd name="connsiteX78" fmla="*/ 787660 w 1095907"/>
                  <a:gd name="connsiteY78" fmla="*/ 207904 h 1192580"/>
                  <a:gd name="connsiteX79" fmla="*/ 751366 w 1095907"/>
                  <a:gd name="connsiteY79" fmla="*/ 230125 h 1192580"/>
                  <a:gd name="connsiteX80" fmla="*/ 722478 w 1095907"/>
                  <a:gd name="connsiteY80" fmla="*/ 238273 h 1192580"/>
                  <a:gd name="connsiteX81" fmla="*/ 719515 w 1095907"/>
                  <a:gd name="connsiteY81" fmla="*/ 201979 h 1192580"/>
                  <a:gd name="connsiteX82" fmla="*/ 451380 w 1095907"/>
                  <a:gd name="connsiteY82" fmla="*/ 50875 h 1192580"/>
                  <a:gd name="connsiteX83" fmla="*/ 464713 w 1095907"/>
                  <a:gd name="connsiteY83" fmla="*/ 70133 h 1192580"/>
                  <a:gd name="connsiteX84" fmla="*/ 477305 w 1095907"/>
                  <a:gd name="connsiteY84" fmla="*/ 91614 h 1192580"/>
                  <a:gd name="connsiteX85" fmla="*/ 507674 w 1095907"/>
                  <a:gd name="connsiteY85" fmla="*/ 77540 h 1192580"/>
                  <a:gd name="connsiteX86" fmla="*/ 507674 w 1095907"/>
                  <a:gd name="connsiteY86" fmla="*/ 116797 h 1192580"/>
                  <a:gd name="connsiteX87" fmla="*/ 506933 w 1095907"/>
                  <a:gd name="connsiteY87" fmla="*/ 147907 h 1192580"/>
                  <a:gd name="connsiteX88" fmla="*/ 508415 w 1095907"/>
                  <a:gd name="connsiteY88" fmla="*/ 166425 h 1192580"/>
                  <a:gd name="connsiteX89" fmla="*/ 483971 w 1095907"/>
                  <a:gd name="connsiteY89" fmla="*/ 164943 h 1192580"/>
                  <a:gd name="connsiteX90" fmla="*/ 426196 w 1095907"/>
                  <a:gd name="connsiteY90" fmla="*/ 79762 h 1192580"/>
                  <a:gd name="connsiteX91" fmla="*/ 451380 w 1095907"/>
                  <a:gd name="connsiteY91" fmla="*/ 50875 h 1192580"/>
                  <a:gd name="connsiteX92" fmla="*/ 96582 w 1095907"/>
                  <a:gd name="connsiteY92" fmla="*/ 178276 h 1192580"/>
                  <a:gd name="connsiteX93" fmla="*/ 77324 w 1095907"/>
                  <a:gd name="connsiteY93" fmla="*/ 165684 h 1192580"/>
                  <a:gd name="connsiteX94" fmla="*/ 110656 w 1095907"/>
                  <a:gd name="connsiteY94" fmla="*/ 142722 h 1192580"/>
                  <a:gd name="connsiteX95" fmla="*/ 123989 w 1095907"/>
                  <a:gd name="connsiteY95" fmla="*/ 154573 h 1192580"/>
                  <a:gd name="connsiteX96" fmla="*/ 96582 w 1095907"/>
                  <a:gd name="connsiteY96" fmla="*/ 178276 h 1192580"/>
                  <a:gd name="connsiteX97" fmla="*/ 418049 w 1095907"/>
                  <a:gd name="connsiteY97" fmla="*/ 325676 h 1192580"/>
                  <a:gd name="connsiteX98" fmla="*/ 374347 w 1095907"/>
                  <a:gd name="connsiteY98" fmla="*/ 282716 h 1192580"/>
                  <a:gd name="connsiteX99" fmla="*/ 388420 w 1095907"/>
                  <a:gd name="connsiteY99" fmla="*/ 267161 h 1192580"/>
                  <a:gd name="connsiteX100" fmla="*/ 429159 w 1095907"/>
                  <a:gd name="connsiteY100" fmla="*/ 307899 h 1192580"/>
                  <a:gd name="connsiteX101" fmla="*/ 418049 w 1095907"/>
                  <a:gd name="connsiteY101" fmla="*/ 325676 h 1192580"/>
                  <a:gd name="connsiteX102" fmla="*/ 177319 w 1095907"/>
                  <a:gd name="connsiteY102" fmla="*/ 996755 h 1192580"/>
                  <a:gd name="connsiteX103" fmla="*/ 177319 w 1095907"/>
                  <a:gd name="connsiteY103" fmla="*/ 996755 h 1192580"/>
                  <a:gd name="connsiteX104" fmla="*/ 152135 w 1095907"/>
                  <a:gd name="connsiteY104" fmla="*/ 970830 h 1192580"/>
                  <a:gd name="connsiteX105" fmla="*/ 151395 w 1095907"/>
                  <a:gd name="connsiteY105" fmla="*/ 970830 h 1192580"/>
                  <a:gd name="connsiteX106" fmla="*/ 151395 w 1095907"/>
                  <a:gd name="connsiteY106" fmla="*/ 970830 h 1192580"/>
                  <a:gd name="connsiteX107" fmla="*/ 151395 w 1095907"/>
                  <a:gd name="connsiteY107" fmla="*/ 970830 h 1192580"/>
                  <a:gd name="connsiteX108" fmla="*/ 151395 w 1095907"/>
                  <a:gd name="connsiteY108" fmla="*/ 970090 h 1192580"/>
                  <a:gd name="connsiteX109" fmla="*/ 117323 w 1095907"/>
                  <a:gd name="connsiteY109" fmla="*/ 990089 h 1192580"/>
                  <a:gd name="connsiteX110" fmla="*/ 101768 w 1095907"/>
                  <a:gd name="connsiteY110" fmla="*/ 987126 h 1192580"/>
                  <a:gd name="connsiteX111" fmla="*/ 123989 w 1095907"/>
                  <a:gd name="connsiteY111" fmla="*/ 923425 h 1192580"/>
                  <a:gd name="connsiteX112" fmla="*/ 150654 w 1095907"/>
                  <a:gd name="connsiteY112" fmla="*/ 970090 h 1192580"/>
                  <a:gd name="connsiteX113" fmla="*/ 151395 w 1095907"/>
                  <a:gd name="connsiteY113" fmla="*/ 970090 h 1192580"/>
                  <a:gd name="connsiteX114" fmla="*/ 151395 w 1095907"/>
                  <a:gd name="connsiteY114" fmla="*/ 970090 h 1192580"/>
                  <a:gd name="connsiteX115" fmla="*/ 151395 w 1095907"/>
                  <a:gd name="connsiteY115" fmla="*/ 970090 h 1192580"/>
                  <a:gd name="connsiteX116" fmla="*/ 206948 w 1095907"/>
                  <a:gd name="connsiteY116" fmla="*/ 935276 h 1192580"/>
                  <a:gd name="connsiteX117" fmla="*/ 234354 w 1095907"/>
                  <a:gd name="connsiteY117" fmla="*/ 930091 h 1192580"/>
                  <a:gd name="connsiteX118" fmla="*/ 249908 w 1095907"/>
                  <a:gd name="connsiteY118" fmla="*/ 922684 h 1192580"/>
                  <a:gd name="connsiteX119" fmla="*/ 255093 w 1095907"/>
                  <a:gd name="connsiteY119" fmla="*/ 904908 h 1192580"/>
                  <a:gd name="connsiteX120" fmla="*/ 255093 w 1095907"/>
                  <a:gd name="connsiteY120" fmla="*/ 904908 h 1192580"/>
                  <a:gd name="connsiteX121" fmla="*/ 255093 w 1095907"/>
                  <a:gd name="connsiteY121" fmla="*/ 904908 h 1192580"/>
                  <a:gd name="connsiteX122" fmla="*/ 262501 w 1095907"/>
                  <a:gd name="connsiteY122" fmla="*/ 903426 h 1192580"/>
                  <a:gd name="connsiteX123" fmla="*/ 276574 w 1095907"/>
                  <a:gd name="connsiteY123" fmla="*/ 907130 h 1192580"/>
                  <a:gd name="connsiteX124" fmla="*/ 266204 w 1095907"/>
                  <a:gd name="connsiteY124" fmla="*/ 943424 h 1192580"/>
                  <a:gd name="connsiteX125" fmla="*/ 235835 w 1095907"/>
                  <a:gd name="connsiteY125" fmla="*/ 1006384 h 1192580"/>
                  <a:gd name="connsiteX126" fmla="*/ 177319 w 1095907"/>
                  <a:gd name="connsiteY126" fmla="*/ 996755 h 1192580"/>
                  <a:gd name="connsiteX127" fmla="*/ 377310 w 1095907"/>
                  <a:gd name="connsiteY127" fmla="*/ 1113786 h 1192580"/>
                  <a:gd name="connsiteX128" fmla="*/ 320275 w 1095907"/>
                  <a:gd name="connsiteY128" fmla="*/ 1159710 h 1192580"/>
                  <a:gd name="connsiteX129" fmla="*/ 303239 w 1095907"/>
                  <a:gd name="connsiteY129" fmla="*/ 1147859 h 1192580"/>
                  <a:gd name="connsiteX130" fmla="*/ 258797 w 1095907"/>
                  <a:gd name="connsiteY130" fmla="*/ 1112305 h 1192580"/>
                  <a:gd name="connsiteX131" fmla="*/ 247686 w 1095907"/>
                  <a:gd name="connsiteY131" fmla="*/ 1104898 h 1192580"/>
                  <a:gd name="connsiteX132" fmla="*/ 250649 w 1095907"/>
                  <a:gd name="connsiteY132" fmla="*/ 1095269 h 1192580"/>
                  <a:gd name="connsiteX133" fmla="*/ 264723 w 1095907"/>
                  <a:gd name="connsiteY133" fmla="*/ 1096750 h 1192580"/>
                  <a:gd name="connsiteX134" fmla="*/ 299536 w 1095907"/>
                  <a:gd name="connsiteY134" fmla="*/ 1089343 h 1192580"/>
                  <a:gd name="connsiteX135" fmla="*/ 380273 w 1095907"/>
                  <a:gd name="connsiteY135" fmla="*/ 1096009 h 1192580"/>
                  <a:gd name="connsiteX136" fmla="*/ 383976 w 1095907"/>
                  <a:gd name="connsiteY136" fmla="*/ 1105638 h 1192580"/>
                  <a:gd name="connsiteX137" fmla="*/ 377310 w 1095907"/>
                  <a:gd name="connsiteY137" fmla="*/ 1113786 h 1192580"/>
                  <a:gd name="connsiteX138" fmla="*/ 406938 w 1095907"/>
                  <a:gd name="connsiteY138" fmla="*/ 1161191 h 1192580"/>
                  <a:gd name="connsiteX139" fmla="*/ 413604 w 1095907"/>
                  <a:gd name="connsiteY139" fmla="*/ 1144155 h 1192580"/>
                  <a:gd name="connsiteX140" fmla="*/ 446936 w 1095907"/>
                  <a:gd name="connsiteY140" fmla="*/ 1173043 h 1192580"/>
                  <a:gd name="connsiteX141" fmla="*/ 406938 w 1095907"/>
                  <a:gd name="connsiteY141" fmla="*/ 1161191 h 1192580"/>
                  <a:gd name="connsiteX142" fmla="*/ 593596 w 1095907"/>
                  <a:gd name="connsiteY142" fmla="*/ 1146377 h 1192580"/>
                  <a:gd name="connsiteX143" fmla="*/ 542487 w 1095907"/>
                  <a:gd name="connsiteY143" fmla="*/ 1141933 h 1192580"/>
                  <a:gd name="connsiteX144" fmla="*/ 458787 w 1095907"/>
                  <a:gd name="connsiteY144" fmla="*/ 1127860 h 1192580"/>
                  <a:gd name="connsiteX145" fmla="*/ 403975 w 1095907"/>
                  <a:gd name="connsiteY145" fmla="*/ 1118971 h 1192580"/>
                  <a:gd name="connsiteX146" fmla="*/ 403975 w 1095907"/>
                  <a:gd name="connsiteY146" fmla="*/ 1118971 h 1192580"/>
                  <a:gd name="connsiteX147" fmla="*/ 403975 w 1095907"/>
                  <a:gd name="connsiteY147" fmla="*/ 1118971 h 1192580"/>
                  <a:gd name="connsiteX148" fmla="*/ 471379 w 1095907"/>
                  <a:gd name="connsiteY148" fmla="*/ 1059715 h 1192580"/>
                  <a:gd name="connsiteX149" fmla="*/ 538043 w 1095907"/>
                  <a:gd name="connsiteY149" fmla="*/ 1064900 h 1192580"/>
                  <a:gd name="connsiteX150" fmla="*/ 545450 w 1095907"/>
                  <a:gd name="connsiteY150" fmla="*/ 1070825 h 1192580"/>
                  <a:gd name="connsiteX151" fmla="*/ 574337 w 1095907"/>
                  <a:gd name="connsiteY151" fmla="*/ 1116008 h 1192580"/>
                  <a:gd name="connsiteX152" fmla="*/ 577300 w 1095907"/>
                  <a:gd name="connsiteY152" fmla="*/ 1125638 h 1192580"/>
                  <a:gd name="connsiteX153" fmla="*/ 593596 w 1095907"/>
                  <a:gd name="connsiteY153" fmla="*/ 1146377 h 1192580"/>
                  <a:gd name="connsiteX154" fmla="*/ 630631 w 1095907"/>
                  <a:gd name="connsiteY154" fmla="*/ 1083417 h 1192580"/>
                  <a:gd name="connsiteX155" fmla="*/ 610632 w 1095907"/>
                  <a:gd name="connsiteY155" fmla="*/ 1091565 h 1192580"/>
                  <a:gd name="connsiteX156" fmla="*/ 589151 w 1095907"/>
                  <a:gd name="connsiteY156" fmla="*/ 1064900 h 1192580"/>
                  <a:gd name="connsiteX157" fmla="*/ 624705 w 1095907"/>
                  <a:gd name="connsiteY157" fmla="*/ 1040456 h 1192580"/>
                  <a:gd name="connsiteX158" fmla="*/ 629890 w 1095907"/>
                  <a:gd name="connsiteY158" fmla="*/ 1068603 h 1192580"/>
                  <a:gd name="connsiteX159" fmla="*/ 630631 w 1095907"/>
                  <a:gd name="connsiteY159" fmla="*/ 1083417 h 1192580"/>
                  <a:gd name="connsiteX160" fmla="*/ 638778 w 1095907"/>
                  <a:gd name="connsiteY160" fmla="*/ 544925 h 1192580"/>
                  <a:gd name="connsiteX161" fmla="*/ 569893 w 1095907"/>
                  <a:gd name="connsiteY161" fmla="*/ 613070 h 1192580"/>
                  <a:gd name="connsiteX162" fmla="*/ 468416 w 1095907"/>
                  <a:gd name="connsiteY162" fmla="*/ 556776 h 1192580"/>
                  <a:gd name="connsiteX163" fmla="*/ 463231 w 1095907"/>
                  <a:gd name="connsiteY163" fmla="*/ 413820 h 1192580"/>
                  <a:gd name="connsiteX164" fmla="*/ 463231 w 1095907"/>
                  <a:gd name="connsiteY164" fmla="*/ 270123 h 1192580"/>
                  <a:gd name="connsiteX165" fmla="*/ 583226 w 1095907"/>
                  <a:gd name="connsiteY165" fmla="*/ 180498 h 1192580"/>
                  <a:gd name="connsiteX166" fmla="*/ 638778 w 1095907"/>
                  <a:gd name="connsiteY166" fmla="*/ 247902 h 1192580"/>
                  <a:gd name="connsiteX167" fmla="*/ 638778 w 1095907"/>
                  <a:gd name="connsiteY167" fmla="*/ 544925 h 1192580"/>
                  <a:gd name="connsiteX168" fmla="*/ 729885 w 1095907"/>
                  <a:gd name="connsiteY168" fmla="*/ 1027124 h 1192580"/>
                  <a:gd name="connsiteX169" fmla="*/ 689146 w 1095907"/>
                  <a:gd name="connsiteY169" fmla="*/ 1044901 h 1192580"/>
                  <a:gd name="connsiteX170" fmla="*/ 651371 w 1095907"/>
                  <a:gd name="connsiteY170" fmla="*/ 971571 h 1192580"/>
                  <a:gd name="connsiteX171" fmla="*/ 660259 w 1095907"/>
                  <a:gd name="connsiteY171" fmla="*/ 919722 h 1192580"/>
                  <a:gd name="connsiteX172" fmla="*/ 718034 w 1095907"/>
                  <a:gd name="connsiteY172" fmla="*/ 944906 h 1192580"/>
                  <a:gd name="connsiteX173" fmla="*/ 727663 w 1095907"/>
                  <a:gd name="connsiteY173" fmla="*/ 956016 h 1192580"/>
                  <a:gd name="connsiteX174" fmla="*/ 715812 w 1095907"/>
                  <a:gd name="connsiteY174" fmla="*/ 963423 h 1192580"/>
                  <a:gd name="connsiteX175" fmla="*/ 696553 w 1095907"/>
                  <a:gd name="connsiteY175" fmla="*/ 968608 h 1192580"/>
                  <a:gd name="connsiteX176" fmla="*/ 715071 w 1095907"/>
                  <a:gd name="connsiteY176" fmla="*/ 984163 h 1192580"/>
                  <a:gd name="connsiteX177" fmla="*/ 729885 w 1095907"/>
                  <a:gd name="connsiteY177" fmla="*/ 1027124 h 1192580"/>
                  <a:gd name="connsiteX178" fmla="*/ 723960 w 1095907"/>
                  <a:gd name="connsiteY178" fmla="*/ 895278 h 1192580"/>
                  <a:gd name="connsiteX179" fmla="*/ 702479 w 1095907"/>
                  <a:gd name="connsiteY179" fmla="*/ 911574 h 1192580"/>
                  <a:gd name="connsiteX180" fmla="*/ 670629 w 1095907"/>
                  <a:gd name="connsiteY180" fmla="*/ 898982 h 1192580"/>
                  <a:gd name="connsiteX181" fmla="*/ 692850 w 1095907"/>
                  <a:gd name="connsiteY181" fmla="*/ 873798 h 1192580"/>
                  <a:gd name="connsiteX182" fmla="*/ 735070 w 1095907"/>
                  <a:gd name="connsiteY182" fmla="*/ 868613 h 1192580"/>
                  <a:gd name="connsiteX183" fmla="*/ 723960 w 1095907"/>
                  <a:gd name="connsiteY183" fmla="*/ 895278 h 1192580"/>
                  <a:gd name="connsiteX184" fmla="*/ 878026 w 1095907"/>
                  <a:gd name="connsiteY184" fmla="*/ 538259 h 1192580"/>
                  <a:gd name="connsiteX185" fmla="*/ 906914 w 1095907"/>
                  <a:gd name="connsiteY185" fmla="*/ 544184 h 1192580"/>
                  <a:gd name="connsiteX186" fmla="*/ 919506 w 1095907"/>
                  <a:gd name="connsiteY186" fmla="*/ 523445 h 1192580"/>
                  <a:gd name="connsiteX187" fmla="*/ 909136 w 1095907"/>
                  <a:gd name="connsiteY187" fmla="*/ 496038 h 1192580"/>
                  <a:gd name="connsiteX188" fmla="*/ 875063 w 1095907"/>
                  <a:gd name="connsiteY188" fmla="*/ 486409 h 1192580"/>
                  <a:gd name="connsiteX189" fmla="*/ 803956 w 1095907"/>
                  <a:gd name="connsiteY189" fmla="*/ 524185 h 1192580"/>
                  <a:gd name="connsiteX190" fmla="*/ 763217 w 1095907"/>
                  <a:gd name="connsiteY190" fmla="*/ 470114 h 1192580"/>
                  <a:gd name="connsiteX191" fmla="*/ 749144 w 1095907"/>
                  <a:gd name="connsiteY191" fmla="*/ 460485 h 1192580"/>
                  <a:gd name="connsiteX192" fmla="*/ 722478 w 1095907"/>
                  <a:gd name="connsiteY192" fmla="*/ 464188 h 1192580"/>
                  <a:gd name="connsiteX193" fmla="*/ 719515 w 1095907"/>
                  <a:gd name="connsiteY193" fmla="*/ 427153 h 1192580"/>
                  <a:gd name="connsiteX194" fmla="*/ 742477 w 1095907"/>
                  <a:gd name="connsiteY194" fmla="*/ 400488 h 1192580"/>
                  <a:gd name="connsiteX195" fmla="*/ 760254 w 1095907"/>
                  <a:gd name="connsiteY195" fmla="*/ 423449 h 1192580"/>
                  <a:gd name="connsiteX196" fmla="*/ 779512 w 1095907"/>
                  <a:gd name="connsiteY196" fmla="*/ 455300 h 1192580"/>
                  <a:gd name="connsiteX197" fmla="*/ 809141 w 1095907"/>
                  <a:gd name="connsiteY197" fmla="*/ 440486 h 1192580"/>
                  <a:gd name="connsiteX198" fmla="*/ 871360 w 1095907"/>
                  <a:gd name="connsiteY198" fmla="*/ 440486 h 1192580"/>
                  <a:gd name="connsiteX199" fmla="*/ 949874 w 1095907"/>
                  <a:gd name="connsiteY199" fmla="*/ 434560 h 1192580"/>
                  <a:gd name="connsiteX200" fmla="*/ 955059 w 1095907"/>
                  <a:gd name="connsiteY200" fmla="*/ 419746 h 1192580"/>
                  <a:gd name="connsiteX201" fmla="*/ 908395 w 1095907"/>
                  <a:gd name="connsiteY201" fmla="*/ 356045 h 1192580"/>
                  <a:gd name="connsiteX202" fmla="*/ 899507 w 1095907"/>
                  <a:gd name="connsiteY202" fmla="*/ 336046 h 1192580"/>
                  <a:gd name="connsiteX203" fmla="*/ 926172 w 1095907"/>
                  <a:gd name="connsiteY203" fmla="*/ 313084 h 1192580"/>
                  <a:gd name="connsiteX204" fmla="*/ 963207 w 1095907"/>
                  <a:gd name="connsiteY204" fmla="*/ 304937 h 1192580"/>
                  <a:gd name="connsiteX205" fmla="*/ 1002465 w 1095907"/>
                  <a:gd name="connsiteY205" fmla="*/ 317529 h 1192580"/>
                  <a:gd name="connsiteX206" fmla="*/ 1003205 w 1095907"/>
                  <a:gd name="connsiteY206" fmla="*/ 396784 h 1192580"/>
                  <a:gd name="connsiteX207" fmla="*/ 978021 w 1095907"/>
                  <a:gd name="connsiteY207" fmla="*/ 436041 h 1192580"/>
                  <a:gd name="connsiteX208" fmla="*/ 982466 w 1095907"/>
                  <a:gd name="connsiteY208" fmla="*/ 456781 h 1192580"/>
                  <a:gd name="connsiteX209" fmla="*/ 999502 w 1095907"/>
                  <a:gd name="connsiteY209" fmla="*/ 460485 h 1192580"/>
                  <a:gd name="connsiteX210" fmla="*/ 1021723 w 1095907"/>
                  <a:gd name="connsiteY210" fmla="*/ 439745 h 1192580"/>
                  <a:gd name="connsiteX211" fmla="*/ 1042463 w 1095907"/>
                  <a:gd name="connsiteY211" fmla="*/ 422709 h 1192580"/>
                  <a:gd name="connsiteX212" fmla="*/ 1063943 w 1095907"/>
                  <a:gd name="connsiteY212" fmla="*/ 446411 h 1192580"/>
                  <a:gd name="connsiteX213" fmla="*/ 1066165 w 1095907"/>
                  <a:gd name="connsiteY213" fmla="*/ 482706 h 1192580"/>
                  <a:gd name="connsiteX214" fmla="*/ 1049870 w 1095907"/>
                  <a:gd name="connsiteY214" fmla="*/ 502705 h 1192580"/>
                  <a:gd name="connsiteX215" fmla="*/ 1029870 w 1095907"/>
                  <a:gd name="connsiteY215" fmla="*/ 489372 h 1192580"/>
                  <a:gd name="connsiteX216" fmla="*/ 983206 w 1095907"/>
                  <a:gd name="connsiteY216" fmla="*/ 479743 h 1192580"/>
                  <a:gd name="connsiteX217" fmla="*/ 954319 w 1095907"/>
                  <a:gd name="connsiteY217" fmla="*/ 496038 h 1192580"/>
                  <a:gd name="connsiteX218" fmla="*/ 943949 w 1095907"/>
                  <a:gd name="connsiteY218" fmla="*/ 519000 h 1192580"/>
                  <a:gd name="connsiteX219" fmla="*/ 918024 w 1095907"/>
                  <a:gd name="connsiteY219" fmla="*/ 566405 h 1192580"/>
                  <a:gd name="connsiteX220" fmla="*/ 878026 w 1095907"/>
                  <a:gd name="connsiteY220" fmla="*/ 538259 h 1192580"/>
                  <a:gd name="connsiteX221" fmla="*/ 920987 w 1095907"/>
                  <a:gd name="connsiteY221" fmla="*/ 960460 h 1192580"/>
                  <a:gd name="connsiteX222" fmla="*/ 935801 w 1095907"/>
                  <a:gd name="connsiteY222" fmla="*/ 970090 h 1192580"/>
                  <a:gd name="connsiteX223" fmla="*/ 923209 w 1095907"/>
                  <a:gd name="connsiteY223" fmla="*/ 983422 h 1192580"/>
                  <a:gd name="connsiteX224" fmla="*/ 904692 w 1095907"/>
                  <a:gd name="connsiteY224" fmla="*/ 973793 h 1192580"/>
                  <a:gd name="connsiteX225" fmla="*/ 920987 w 1095907"/>
                  <a:gd name="connsiteY225" fmla="*/ 960460 h 1192580"/>
                  <a:gd name="connsiteX226" fmla="*/ 935060 w 1095907"/>
                  <a:gd name="connsiteY226" fmla="*/ 1082677 h 1192580"/>
                  <a:gd name="connsiteX227" fmla="*/ 913580 w 1095907"/>
                  <a:gd name="connsiteY227" fmla="*/ 1105638 h 1192580"/>
                  <a:gd name="connsiteX228" fmla="*/ 911358 w 1095907"/>
                  <a:gd name="connsiteY228" fmla="*/ 1091565 h 1192580"/>
                  <a:gd name="connsiteX229" fmla="*/ 947652 w 1095907"/>
                  <a:gd name="connsiteY229" fmla="*/ 1067863 h 1192580"/>
                  <a:gd name="connsiteX230" fmla="*/ 935060 w 1095907"/>
                  <a:gd name="connsiteY230" fmla="*/ 1082677 h 1192580"/>
                  <a:gd name="connsiteX231" fmla="*/ 1003946 w 1095907"/>
                  <a:gd name="connsiteY231" fmla="*/ 1056752 h 1192580"/>
                  <a:gd name="connsiteX232" fmla="*/ 990613 w 1095907"/>
                  <a:gd name="connsiteY232" fmla="*/ 1057493 h 1192580"/>
                  <a:gd name="connsiteX233" fmla="*/ 906914 w 1095907"/>
                  <a:gd name="connsiteY233" fmla="*/ 1030827 h 1192580"/>
                  <a:gd name="connsiteX234" fmla="*/ 1003946 w 1095907"/>
                  <a:gd name="connsiteY234" fmla="*/ 1044160 h 1192580"/>
                  <a:gd name="connsiteX235" fmla="*/ 1003946 w 1095907"/>
                  <a:gd name="connsiteY235" fmla="*/ 1056752 h 119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</a:cxnLst>
                <a:rect l="l" t="t" r="r" b="b"/>
                <a:pathLst>
                  <a:path w="1095907" h="1192580">
                    <a:moveTo>
                      <a:pt x="1043204" y="594552"/>
                    </a:moveTo>
                    <a:cubicBezTo>
                      <a:pt x="1042463" y="594552"/>
                      <a:pt x="1041722" y="593812"/>
                      <a:pt x="1040241" y="593071"/>
                    </a:cubicBezTo>
                    <a:cubicBezTo>
                      <a:pt x="1035796" y="594552"/>
                      <a:pt x="1030611" y="595293"/>
                      <a:pt x="1026167" y="596034"/>
                    </a:cubicBezTo>
                    <a:cubicBezTo>
                      <a:pt x="1020982" y="588627"/>
                      <a:pt x="1015797" y="581960"/>
                      <a:pt x="1011353" y="574553"/>
                    </a:cubicBezTo>
                    <a:cubicBezTo>
                      <a:pt x="1006909" y="567146"/>
                      <a:pt x="1007649" y="558258"/>
                      <a:pt x="1014316" y="553073"/>
                    </a:cubicBezTo>
                    <a:cubicBezTo>
                      <a:pt x="1020982" y="547888"/>
                      <a:pt x="1032833" y="541962"/>
                      <a:pt x="1038759" y="549369"/>
                    </a:cubicBezTo>
                    <a:cubicBezTo>
                      <a:pt x="1065425" y="583442"/>
                      <a:pt x="1063202" y="544925"/>
                      <a:pt x="1073572" y="536777"/>
                    </a:cubicBezTo>
                    <a:cubicBezTo>
                      <a:pt x="1075794" y="538259"/>
                      <a:pt x="1078016" y="539740"/>
                      <a:pt x="1079498" y="541962"/>
                    </a:cubicBezTo>
                    <a:cubicBezTo>
                      <a:pt x="1081720" y="538259"/>
                      <a:pt x="1083942" y="533814"/>
                      <a:pt x="1086164" y="530111"/>
                    </a:cubicBezTo>
                    <a:cubicBezTo>
                      <a:pt x="1096534" y="516038"/>
                      <a:pt x="1093571" y="499742"/>
                      <a:pt x="1093571" y="484187"/>
                    </a:cubicBezTo>
                    <a:cubicBezTo>
                      <a:pt x="1093571" y="419746"/>
                      <a:pt x="1094312" y="354564"/>
                      <a:pt x="1085423" y="290123"/>
                    </a:cubicBezTo>
                    <a:cubicBezTo>
                      <a:pt x="1080979" y="290123"/>
                      <a:pt x="1076535" y="289382"/>
                      <a:pt x="1072091" y="288641"/>
                    </a:cubicBezTo>
                    <a:cubicBezTo>
                      <a:pt x="1072091" y="289382"/>
                      <a:pt x="1072091" y="290123"/>
                      <a:pt x="1072091" y="291604"/>
                    </a:cubicBezTo>
                    <a:cubicBezTo>
                      <a:pt x="1029130" y="311603"/>
                      <a:pt x="1031352" y="271605"/>
                      <a:pt x="1018019" y="251606"/>
                    </a:cubicBezTo>
                    <a:cubicBezTo>
                      <a:pt x="1018760" y="248643"/>
                      <a:pt x="1019501" y="246421"/>
                      <a:pt x="1019501" y="243458"/>
                    </a:cubicBezTo>
                    <a:cubicBezTo>
                      <a:pt x="1012094" y="232347"/>
                      <a:pt x="1018019" y="221978"/>
                      <a:pt x="1022463" y="210867"/>
                    </a:cubicBezTo>
                    <a:cubicBezTo>
                      <a:pt x="1037278" y="171610"/>
                      <a:pt x="1017279" y="125686"/>
                      <a:pt x="980984" y="111613"/>
                    </a:cubicBezTo>
                    <a:cubicBezTo>
                      <a:pt x="978021" y="112353"/>
                      <a:pt x="975799" y="112353"/>
                      <a:pt x="973577" y="112353"/>
                    </a:cubicBezTo>
                    <a:cubicBezTo>
                      <a:pt x="974318" y="113835"/>
                      <a:pt x="975799" y="114575"/>
                      <a:pt x="977281" y="116057"/>
                    </a:cubicBezTo>
                    <a:cubicBezTo>
                      <a:pt x="972096" y="119760"/>
                      <a:pt x="969133" y="140500"/>
                      <a:pt x="962467" y="125686"/>
                    </a:cubicBezTo>
                    <a:cubicBezTo>
                      <a:pt x="954319" y="107168"/>
                      <a:pt x="935060" y="103465"/>
                      <a:pt x="926172" y="88651"/>
                    </a:cubicBezTo>
                    <a:cubicBezTo>
                      <a:pt x="930616" y="87910"/>
                      <a:pt x="934320" y="87910"/>
                      <a:pt x="938023" y="87910"/>
                    </a:cubicBezTo>
                    <a:cubicBezTo>
                      <a:pt x="935060" y="85688"/>
                      <a:pt x="932838" y="83466"/>
                      <a:pt x="929135" y="82725"/>
                    </a:cubicBezTo>
                    <a:cubicBezTo>
                      <a:pt x="917284" y="67170"/>
                      <a:pt x="899507" y="58282"/>
                      <a:pt x="883211" y="48653"/>
                    </a:cubicBezTo>
                    <a:cubicBezTo>
                      <a:pt x="870619" y="44208"/>
                      <a:pt x="858027" y="39023"/>
                      <a:pt x="845435" y="35320"/>
                    </a:cubicBezTo>
                    <a:cubicBezTo>
                      <a:pt x="722478" y="-234"/>
                      <a:pt x="596558" y="-3197"/>
                      <a:pt x="469898" y="1988"/>
                    </a:cubicBezTo>
                    <a:cubicBezTo>
                      <a:pt x="332127" y="7914"/>
                      <a:pt x="198800" y="29394"/>
                      <a:pt x="85472" y="117538"/>
                    </a:cubicBezTo>
                    <a:cubicBezTo>
                      <a:pt x="60288" y="127908"/>
                      <a:pt x="47696" y="150870"/>
                      <a:pt x="34364" y="172350"/>
                    </a:cubicBezTo>
                    <a:cubicBezTo>
                      <a:pt x="7698" y="213089"/>
                      <a:pt x="11401" y="261235"/>
                      <a:pt x="1772" y="306418"/>
                    </a:cubicBezTo>
                    <a:cubicBezTo>
                      <a:pt x="-1190" y="355305"/>
                      <a:pt x="291" y="404191"/>
                      <a:pt x="1032" y="453078"/>
                    </a:cubicBezTo>
                    <a:cubicBezTo>
                      <a:pt x="-1931" y="514556"/>
                      <a:pt x="3254" y="574553"/>
                      <a:pt x="21031" y="633810"/>
                    </a:cubicBezTo>
                    <a:cubicBezTo>
                      <a:pt x="38067" y="684918"/>
                      <a:pt x="78065" y="713806"/>
                      <a:pt x="120285" y="740471"/>
                    </a:cubicBezTo>
                    <a:cubicBezTo>
                      <a:pt x="292129" y="818245"/>
                      <a:pt x="462491" y="825652"/>
                      <a:pt x="632112" y="735286"/>
                    </a:cubicBezTo>
                    <a:cubicBezTo>
                      <a:pt x="630631" y="786395"/>
                      <a:pt x="628409" y="840466"/>
                      <a:pt x="632112" y="893797"/>
                    </a:cubicBezTo>
                    <a:cubicBezTo>
                      <a:pt x="638778" y="984163"/>
                      <a:pt x="624705" y="1000458"/>
                      <a:pt x="536561" y="1001199"/>
                    </a:cubicBezTo>
                    <a:cubicBezTo>
                      <a:pt x="488415" y="994533"/>
                      <a:pt x="475823" y="981200"/>
                      <a:pt x="473601" y="936758"/>
                    </a:cubicBezTo>
                    <a:cubicBezTo>
                      <a:pt x="473601" y="923425"/>
                      <a:pt x="473601" y="910092"/>
                      <a:pt x="467676" y="898241"/>
                    </a:cubicBezTo>
                    <a:cubicBezTo>
                      <a:pt x="466935" y="895278"/>
                      <a:pt x="465454" y="892315"/>
                      <a:pt x="464713" y="889353"/>
                    </a:cubicBezTo>
                    <a:cubicBezTo>
                      <a:pt x="466935" y="875279"/>
                      <a:pt x="470638" y="861206"/>
                      <a:pt x="443973" y="861206"/>
                    </a:cubicBezTo>
                    <a:cubicBezTo>
                      <a:pt x="441010" y="861206"/>
                      <a:pt x="437307" y="861206"/>
                      <a:pt x="434344" y="861206"/>
                    </a:cubicBezTo>
                    <a:cubicBezTo>
                      <a:pt x="425456" y="858984"/>
                      <a:pt x="415827" y="858243"/>
                      <a:pt x="404716" y="858243"/>
                    </a:cubicBezTo>
                    <a:cubicBezTo>
                      <a:pt x="303980" y="859725"/>
                      <a:pt x="202504" y="858984"/>
                      <a:pt x="101768" y="858984"/>
                    </a:cubicBezTo>
                    <a:cubicBezTo>
                      <a:pt x="90657" y="858984"/>
                      <a:pt x="79546" y="858243"/>
                      <a:pt x="68436" y="861206"/>
                    </a:cubicBezTo>
                    <a:cubicBezTo>
                      <a:pt x="67695" y="861206"/>
                      <a:pt x="66954" y="861206"/>
                      <a:pt x="66214" y="861947"/>
                    </a:cubicBezTo>
                    <a:cubicBezTo>
                      <a:pt x="54363" y="861947"/>
                      <a:pt x="43252" y="861947"/>
                      <a:pt x="31401" y="861947"/>
                    </a:cubicBezTo>
                    <a:cubicBezTo>
                      <a:pt x="15105" y="861947"/>
                      <a:pt x="9179" y="867872"/>
                      <a:pt x="10661" y="884168"/>
                    </a:cubicBezTo>
                    <a:cubicBezTo>
                      <a:pt x="14364" y="934536"/>
                      <a:pt x="23253" y="982682"/>
                      <a:pt x="52881" y="1024902"/>
                    </a:cubicBezTo>
                    <a:cubicBezTo>
                      <a:pt x="52881" y="1025642"/>
                      <a:pt x="52881" y="1026383"/>
                      <a:pt x="52881" y="1026383"/>
                    </a:cubicBezTo>
                    <a:cubicBezTo>
                      <a:pt x="53622" y="1033790"/>
                      <a:pt x="56585" y="1038975"/>
                      <a:pt x="63251" y="1042678"/>
                    </a:cubicBezTo>
                    <a:cubicBezTo>
                      <a:pt x="97323" y="1084158"/>
                      <a:pt x="140284" y="1113045"/>
                      <a:pt x="189171" y="1134526"/>
                    </a:cubicBezTo>
                    <a:cubicBezTo>
                      <a:pt x="229909" y="1152303"/>
                      <a:pt x="273611" y="1161932"/>
                      <a:pt x="316572" y="1174524"/>
                    </a:cubicBezTo>
                    <a:cubicBezTo>
                      <a:pt x="454343" y="1193782"/>
                      <a:pt x="592855" y="1200449"/>
                      <a:pt x="730626" y="1180450"/>
                    </a:cubicBezTo>
                    <a:cubicBezTo>
                      <a:pt x="827658" y="1166376"/>
                      <a:pt x="920987" y="1142674"/>
                      <a:pt x="999502" y="1079714"/>
                    </a:cubicBezTo>
                    <a:cubicBezTo>
                      <a:pt x="1049129" y="1039716"/>
                      <a:pt x="1089127" y="993792"/>
                      <a:pt x="1089868" y="924906"/>
                    </a:cubicBezTo>
                    <a:cubicBezTo>
                      <a:pt x="1093571" y="833059"/>
                      <a:pt x="1096534" y="741212"/>
                      <a:pt x="1095793" y="649364"/>
                    </a:cubicBezTo>
                    <a:cubicBezTo>
                      <a:pt x="1092090" y="598996"/>
                      <a:pt x="1092830" y="598996"/>
                      <a:pt x="1043204" y="594552"/>
                    </a:cubicBezTo>
                    <a:close/>
                    <a:moveTo>
                      <a:pt x="917284" y="204201"/>
                    </a:moveTo>
                    <a:cubicBezTo>
                      <a:pt x="918765" y="193831"/>
                      <a:pt x="915061" y="180498"/>
                      <a:pt x="932098" y="178276"/>
                    </a:cubicBezTo>
                    <a:cubicBezTo>
                      <a:pt x="942467" y="182720"/>
                      <a:pt x="956541" y="189387"/>
                      <a:pt x="953578" y="200497"/>
                    </a:cubicBezTo>
                    <a:cubicBezTo>
                      <a:pt x="951356" y="210126"/>
                      <a:pt x="938023" y="220496"/>
                      <a:pt x="928394" y="223459"/>
                    </a:cubicBezTo>
                    <a:cubicBezTo>
                      <a:pt x="917284" y="225681"/>
                      <a:pt x="915802" y="213830"/>
                      <a:pt x="917284" y="204201"/>
                    </a:cubicBezTo>
                    <a:close/>
                    <a:moveTo>
                      <a:pt x="886915" y="310121"/>
                    </a:moveTo>
                    <a:cubicBezTo>
                      <a:pt x="886174" y="315306"/>
                      <a:pt x="880989" y="319751"/>
                      <a:pt x="874323" y="318269"/>
                    </a:cubicBezTo>
                    <a:cubicBezTo>
                      <a:pt x="866175" y="316047"/>
                      <a:pt x="862471" y="309381"/>
                      <a:pt x="861731" y="301233"/>
                    </a:cubicBezTo>
                    <a:cubicBezTo>
                      <a:pt x="861731" y="295307"/>
                      <a:pt x="866175" y="292345"/>
                      <a:pt x="869878" y="294567"/>
                    </a:cubicBezTo>
                    <a:cubicBezTo>
                      <a:pt x="876545" y="299011"/>
                      <a:pt x="889137" y="296789"/>
                      <a:pt x="886915" y="310121"/>
                    </a:cubicBezTo>
                    <a:close/>
                    <a:moveTo>
                      <a:pt x="864693" y="222718"/>
                    </a:moveTo>
                    <a:cubicBezTo>
                      <a:pt x="869878" y="237532"/>
                      <a:pt x="874323" y="248643"/>
                      <a:pt x="865434" y="257531"/>
                    </a:cubicBezTo>
                    <a:cubicBezTo>
                      <a:pt x="861731" y="261235"/>
                      <a:pt x="852842" y="259754"/>
                      <a:pt x="850620" y="254569"/>
                    </a:cubicBezTo>
                    <a:cubicBezTo>
                      <a:pt x="845435" y="241977"/>
                      <a:pt x="856546" y="235310"/>
                      <a:pt x="864693" y="222718"/>
                    </a:cubicBezTo>
                    <a:close/>
                    <a:moveTo>
                      <a:pt x="809141" y="226422"/>
                    </a:moveTo>
                    <a:cubicBezTo>
                      <a:pt x="817289" y="227903"/>
                      <a:pt x="824696" y="230125"/>
                      <a:pt x="826177" y="239755"/>
                    </a:cubicBezTo>
                    <a:cubicBezTo>
                      <a:pt x="827658" y="250865"/>
                      <a:pt x="818029" y="247162"/>
                      <a:pt x="812844" y="249384"/>
                    </a:cubicBezTo>
                    <a:cubicBezTo>
                      <a:pt x="801734" y="248643"/>
                      <a:pt x="796549" y="241236"/>
                      <a:pt x="796549" y="231607"/>
                    </a:cubicBezTo>
                    <a:cubicBezTo>
                      <a:pt x="796549" y="223459"/>
                      <a:pt x="803956" y="224940"/>
                      <a:pt x="809141" y="226422"/>
                    </a:cubicBezTo>
                    <a:close/>
                    <a:moveTo>
                      <a:pt x="719515" y="201979"/>
                    </a:moveTo>
                    <a:cubicBezTo>
                      <a:pt x="723960" y="198275"/>
                      <a:pt x="729145" y="194571"/>
                      <a:pt x="730626" y="189387"/>
                    </a:cubicBezTo>
                    <a:cubicBezTo>
                      <a:pt x="743218" y="155314"/>
                      <a:pt x="743218" y="155314"/>
                      <a:pt x="768402" y="183461"/>
                    </a:cubicBezTo>
                    <a:cubicBezTo>
                      <a:pt x="774327" y="190127"/>
                      <a:pt x="779512" y="197534"/>
                      <a:pt x="787660" y="207904"/>
                    </a:cubicBezTo>
                    <a:cubicBezTo>
                      <a:pt x="772105" y="214571"/>
                      <a:pt x="756551" y="216793"/>
                      <a:pt x="751366" y="230125"/>
                    </a:cubicBezTo>
                    <a:cubicBezTo>
                      <a:pt x="743959" y="247162"/>
                      <a:pt x="737292" y="250865"/>
                      <a:pt x="722478" y="238273"/>
                    </a:cubicBezTo>
                    <a:cubicBezTo>
                      <a:pt x="707664" y="226422"/>
                      <a:pt x="705442" y="215311"/>
                      <a:pt x="719515" y="201979"/>
                    </a:cubicBezTo>
                    <a:close/>
                    <a:moveTo>
                      <a:pt x="451380" y="50875"/>
                    </a:moveTo>
                    <a:cubicBezTo>
                      <a:pt x="469898" y="45690"/>
                      <a:pt x="466935" y="58282"/>
                      <a:pt x="464713" y="70133"/>
                    </a:cubicBezTo>
                    <a:cubicBezTo>
                      <a:pt x="463231" y="79762"/>
                      <a:pt x="469157" y="87169"/>
                      <a:pt x="477305" y="91614"/>
                    </a:cubicBezTo>
                    <a:cubicBezTo>
                      <a:pt x="494341" y="101983"/>
                      <a:pt x="492860" y="73837"/>
                      <a:pt x="507674" y="77540"/>
                    </a:cubicBezTo>
                    <a:cubicBezTo>
                      <a:pt x="516562" y="90132"/>
                      <a:pt x="515822" y="103465"/>
                      <a:pt x="507674" y="116797"/>
                    </a:cubicBezTo>
                    <a:cubicBezTo>
                      <a:pt x="501008" y="127168"/>
                      <a:pt x="498786" y="138278"/>
                      <a:pt x="506933" y="147907"/>
                    </a:cubicBezTo>
                    <a:cubicBezTo>
                      <a:pt x="512859" y="155314"/>
                      <a:pt x="517303" y="159758"/>
                      <a:pt x="508415" y="166425"/>
                    </a:cubicBezTo>
                    <a:cubicBezTo>
                      <a:pt x="499526" y="173091"/>
                      <a:pt x="489897" y="171610"/>
                      <a:pt x="483971" y="164943"/>
                    </a:cubicBezTo>
                    <a:cubicBezTo>
                      <a:pt x="462491" y="138278"/>
                      <a:pt x="438788" y="112353"/>
                      <a:pt x="426196" y="79762"/>
                    </a:cubicBezTo>
                    <a:cubicBezTo>
                      <a:pt x="417308" y="56801"/>
                      <a:pt x="437307" y="54578"/>
                      <a:pt x="451380" y="50875"/>
                    </a:cubicBezTo>
                    <a:close/>
                    <a:moveTo>
                      <a:pt x="96582" y="178276"/>
                    </a:moveTo>
                    <a:cubicBezTo>
                      <a:pt x="87694" y="179017"/>
                      <a:pt x="76584" y="179017"/>
                      <a:pt x="77324" y="165684"/>
                    </a:cubicBezTo>
                    <a:cubicBezTo>
                      <a:pt x="78806" y="146426"/>
                      <a:pt x="98064" y="148648"/>
                      <a:pt x="110656" y="142722"/>
                    </a:cubicBezTo>
                    <a:cubicBezTo>
                      <a:pt x="117323" y="139019"/>
                      <a:pt x="123248" y="144204"/>
                      <a:pt x="123989" y="154573"/>
                    </a:cubicBezTo>
                    <a:cubicBezTo>
                      <a:pt x="121026" y="167906"/>
                      <a:pt x="111397" y="176054"/>
                      <a:pt x="96582" y="178276"/>
                    </a:cubicBezTo>
                    <a:close/>
                    <a:moveTo>
                      <a:pt x="418049" y="325676"/>
                    </a:moveTo>
                    <a:cubicBezTo>
                      <a:pt x="408419" y="327158"/>
                      <a:pt x="374347" y="293826"/>
                      <a:pt x="374347" y="282716"/>
                    </a:cubicBezTo>
                    <a:cubicBezTo>
                      <a:pt x="374347" y="273827"/>
                      <a:pt x="378791" y="267901"/>
                      <a:pt x="388420" y="267161"/>
                    </a:cubicBezTo>
                    <a:cubicBezTo>
                      <a:pt x="407678" y="274568"/>
                      <a:pt x="425456" y="284938"/>
                      <a:pt x="429159" y="307899"/>
                    </a:cubicBezTo>
                    <a:cubicBezTo>
                      <a:pt x="429900" y="316047"/>
                      <a:pt x="427678" y="324195"/>
                      <a:pt x="418049" y="325676"/>
                    </a:cubicBezTo>
                    <a:close/>
                    <a:moveTo>
                      <a:pt x="177319" y="996755"/>
                    </a:moveTo>
                    <a:cubicBezTo>
                      <a:pt x="177319" y="996755"/>
                      <a:pt x="177319" y="996755"/>
                      <a:pt x="177319" y="996755"/>
                    </a:cubicBezTo>
                    <a:cubicBezTo>
                      <a:pt x="169172" y="987866"/>
                      <a:pt x="160283" y="979719"/>
                      <a:pt x="152135" y="970830"/>
                    </a:cubicBezTo>
                    <a:cubicBezTo>
                      <a:pt x="152135" y="970830"/>
                      <a:pt x="151395" y="970830"/>
                      <a:pt x="151395" y="970830"/>
                    </a:cubicBezTo>
                    <a:lnTo>
                      <a:pt x="151395" y="970830"/>
                    </a:lnTo>
                    <a:cubicBezTo>
                      <a:pt x="151395" y="970830"/>
                      <a:pt x="151395" y="970830"/>
                      <a:pt x="151395" y="970830"/>
                    </a:cubicBezTo>
                    <a:cubicBezTo>
                      <a:pt x="151395" y="970830"/>
                      <a:pt x="151395" y="970830"/>
                      <a:pt x="151395" y="970090"/>
                    </a:cubicBezTo>
                    <a:cubicBezTo>
                      <a:pt x="137321" y="971571"/>
                      <a:pt x="127692" y="981941"/>
                      <a:pt x="117323" y="990089"/>
                    </a:cubicBezTo>
                    <a:cubicBezTo>
                      <a:pt x="112138" y="989348"/>
                      <a:pt x="103249" y="990089"/>
                      <a:pt x="101768" y="987126"/>
                    </a:cubicBezTo>
                    <a:cubicBezTo>
                      <a:pt x="91398" y="966386"/>
                      <a:pt x="103249" y="935276"/>
                      <a:pt x="123989" y="923425"/>
                    </a:cubicBezTo>
                    <a:cubicBezTo>
                      <a:pt x="134359" y="938239"/>
                      <a:pt x="147691" y="951572"/>
                      <a:pt x="150654" y="970090"/>
                    </a:cubicBezTo>
                    <a:cubicBezTo>
                      <a:pt x="150654" y="970090"/>
                      <a:pt x="151395" y="970090"/>
                      <a:pt x="151395" y="970090"/>
                    </a:cubicBezTo>
                    <a:lnTo>
                      <a:pt x="151395" y="970090"/>
                    </a:lnTo>
                    <a:cubicBezTo>
                      <a:pt x="151395" y="970090"/>
                      <a:pt x="151395" y="970090"/>
                      <a:pt x="151395" y="970090"/>
                    </a:cubicBezTo>
                    <a:cubicBezTo>
                      <a:pt x="171394" y="961201"/>
                      <a:pt x="195097" y="958979"/>
                      <a:pt x="206948" y="935276"/>
                    </a:cubicBezTo>
                    <a:cubicBezTo>
                      <a:pt x="211392" y="925647"/>
                      <a:pt x="221762" y="918981"/>
                      <a:pt x="234354" y="930091"/>
                    </a:cubicBezTo>
                    <a:cubicBezTo>
                      <a:pt x="242501" y="937499"/>
                      <a:pt x="249908" y="933054"/>
                      <a:pt x="249908" y="922684"/>
                    </a:cubicBezTo>
                    <a:cubicBezTo>
                      <a:pt x="249168" y="910092"/>
                      <a:pt x="249168" y="907130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7316" y="904167"/>
                      <a:pt x="259538" y="903426"/>
                      <a:pt x="262501" y="903426"/>
                    </a:cubicBezTo>
                    <a:cubicBezTo>
                      <a:pt x="266945" y="902685"/>
                      <a:pt x="270648" y="900463"/>
                      <a:pt x="276574" y="907130"/>
                    </a:cubicBezTo>
                    <a:cubicBezTo>
                      <a:pt x="270648" y="917499"/>
                      <a:pt x="263982" y="929351"/>
                      <a:pt x="266204" y="943424"/>
                    </a:cubicBezTo>
                    <a:cubicBezTo>
                      <a:pt x="277315" y="974534"/>
                      <a:pt x="253612" y="995273"/>
                      <a:pt x="235835" y="1006384"/>
                    </a:cubicBezTo>
                    <a:cubicBezTo>
                      <a:pt x="223984" y="1015273"/>
                      <a:pt x="192874" y="1023420"/>
                      <a:pt x="177319" y="996755"/>
                    </a:cubicBezTo>
                    <a:close/>
                    <a:moveTo>
                      <a:pt x="377310" y="1113786"/>
                    </a:moveTo>
                    <a:cubicBezTo>
                      <a:pt x="343238" y="1110823"/>
                      <a:pt x="337312" y="1141192"/>
                      <a:pt x="320275" y="1159710"/>
                    </a:cubicBezTo>
                    <a:cubicBezTo>
                      <a:pt x="315831" y="1164154"/>
                      <a:pt x="304721" y="1156747"/>
                      <a:pt x="303239" y="1147859"/>
                    </a:cubicBezTo>
                    <a:cubicBezTo>
                      <a:pt x="300276" y="1120453"/>
                      <a:pt x="277315" y="1118971"/>
                      <a:pt x="258797" y="1112305"/>
                    </a:cubicBezTo>
                    <a:cubicBezTo>
                      <a:pt x="253612" y="1110823"/>
                      <a:pt x="246946" y="1113045"/>
                      <a:pt x="247686" y="1104898"/>
                    </a:cubicBezTo>
                    <a:cubicBezTo>
                      <a:pt x="247686" y="1101935"/>
                      <a:pt x="248427" y="1098231"/>
                      <a:pt x="250649" y="1095269"/>
                    </a:cubicBezTo>
                    <a:cubicBezTo>
                      <a:pt x="255834" y="1088602"/>
                      <a:pt x="261019" y="1092306"/>
                      <a:pt x="264723" y="1096750"/>
                    </a:cubicBezTo>
                    <a:cubicBezTo>
                      <a:pt x="280278" y="1113786"/>
                      <a:pt x="289907" y="1108601"/>
                      <a:pt x="299536" y="1089343"/>
                    </a:cubicBezTo>
                    <a:cubicBezTo>
                      <a:pt x="305461" y="1077492"/>
                      <a:pt x="371384" y="1084158"/>
                      <a:pt x="380273" y="1096009"/>
                    </a:cubicBezTo>
                    <a:cubicBezTo>
                      <a:pt x="381754" y="1098231"/>
                      <a:pt x="382495" y="1101935"/>
                      <a:pt x="383976" y="1105638"/>
                    </a:cubicBezTo>
                    <a:cubicBezTo>
                      <a:pt x="381013" y="1109342"/>
                      <a:pt x="378791" y="1114527"/>
                      <a:pt x="377310" y="1113786"/>
                    </a:cubicBezTo>
                    <a:close/>
                    <a:moveTo>
                      <a:pt x="406938" y="1161191"/>
                    </a:moveTo>
                    <a:cubicBezTo>
                      <a:pt x="404716" y="1153784"/>
                      <a:pt x="407678" y="1145637"/>
                      <a:pt x="413604" y="1144155"/>
                    </a:cubicBezTo>
                    <a:cubicBezTo>
                      <a:pt x="433603" y="1140452"/>
                      <a:pt x="433603" y="1158969"/>
                      <a:pt x="446936" y="1173043"/>
                    </a:cubicBezTo>
                    <a:cubicBezTo>
                      <a:pt x="426937" y="1173783"/>
                      <a:pt x="412864" y="1181190"/>
                      <a:pt x="406938" y="1161191"/>
                    </a:cubicBezTo>
                    <a:close/>
                    <a:moveTo>
                      <a:pt x="593596" y="1146377"/>
                    </a:moveTo>
                    <a:cubicBezTo>
                      <a:pt x="581004" y="1158229"/>
                      <a:pt x="551375" y="1154525"/>
                      <a:pt x="542487" y="1141933"/>
                    </a:cubicBezTo>
                    <a:cubicBezTo>
                      <a:pt x="518044" y="1107861"/>
                      <a:pt x="485452" y="1125638"/>
                      <a:pt x="458787" y="1127860"/>
                    </a:cubicBezTo>
                    <a:cubicBezTo>
                      <a:pt x="438048" y="1130082"/>
                      <a:pt x="421012" y="112934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392864" y="1081936"/>
                      <a:pt x="418789" y="1059715"/>
                      <a:pt x="471379" y="1059715"/>
                    </a:cubicBezTo>
                    <a:cubicBezTo>
                      <a:pt x="504711" y="1027124"/>
                      <a:pt x="511377" y="1027864"/>
                      <a:pt x="538043" y="1064900"/>
                    </a:cubicBezTo>
                    <a:cubicBezTo>
                      <a:pt x="539524" y="1067122"/>
                      <a:pt x="542487" y="1070825"/>
                      <a:pt x="545450" y="1070825"/>
                    </a:cubicBezTo>
                    <a:cubicBezTo>
                      <a:pt x="574337" y="1073788"/>
                      <a:pt x="595818" y="1081195"/>
                      <a:pt x="574337" y="1116008"/>
                    </a:cubicBezTo>
                    <a:cubicBezTo>
                      <a:pt x="572856" y="1117490"/>
                      <a:pt x="577300" y="1122675"/>
                      <a:pt x="577300" y="1125638"/>
                    </a:cubicBezTo>
                    <a:cubicBezTo>
                      <a:pt x="574337" y="1140452"/>
                      <a:pt x="606188" y="1135267"/>
                      <a:pt x="593596" y="1146377"/>
                    </a:cubicBezTo>
                    <a:close/>
                    <a:moveTo>
                      <a:pt x="630631" y="1083417"/>
                    </a:moveTo>
                    <a:cubicBezTo>
                      <a:pt x="625446" y="1090084"/>
                      <a:pt x="618039" y="1094528"/>
                      <a:pt x="610632" y="1091565"/>
                    </a:cubicBezTo>
                    <a:cubicBezTo>
                      <a:pt x="598040" y="1087121"/>
                      <a:pt x="585448" y="1081936"/>
                      <a:pt x="589151" y="1064900"/>
                    </a:cubicBezTo>
                    <a:cubicBezTo>
                      <a:pt x="592855" y="1043419"/>
                      <a:pt x="601743" y="1029346"/>
                      <a:pt x="624705" y="1040456"/>
                    </a:cubicBezTo>
                    <a:cubicBezTo>
                      <a:pt x="635075" y="1049345"/>
                      <a:pt x="590633" y="1064159"/>
                      <a:pt x="629890" y="1068603"/>
                    </a:cubicBezTo>
                    <a:cubicBezTo>
                      <a:pt x="634334" y="1069344"/>
                      <a:pt x="634334" y="1078232"/>
                      <a:pt x="630631" y="1083417"/>
                    </a:cubicBezTo>
                    <a:close/>
                    <a:moveTo>
                      <a:pt x="638778" y="544925"/>
                    </a:moveTo>
                    <a:cubicBezTo>
                      <a:pt x="636556" y="587886"/>
                      <a:pt x="612854" y="609366"/>
                      <a:pt x="569893" y="613070"/>
                    </a:cubicBezTo>
                    <a:cubicBezTo>
                      <a:pt x="515822" y="617514"/>
                      <a:pt x="478045" y="598256"/>
                      <a:pt x="468416" y="556776"/>
                    </a:cubicBezTo>
                    <a:cubicBezTo>
                      <a:pt x="456565" y="504186"/>
                      <a:pt x="466935" y="450855"/>
                      <a:pt x="463231" y="413820"/>
                    </a:cubicBezTo>
                    <a:cubicBezTo>
                      <a:pt x="463231" y="356045"/>
                      <a:pt x="461750" y="313084"/>
                      <a:pt x="463231" y="270123"/>
                    </a:cubicBezTo>
                    <a:cubicBezTo>
                      <a:pt x="466194" y="200497"/>
                      <a:pt x="515081" y="164943"/>
                      <a:pt x="583226" y="180498"/>
                    </a:cubicBezTo>
                    <a:cubicBezTo>
                      <a:pt x="616557" y="187905"/>
                      <a:pt x="636556" y="210126"/>
                      <a:pt x="638778" y="247902"/>
                    </a:cubicBezTo>
                    <a:cubicBezTo>
                      <a:pt x="643964" y="346416"/>
                      <a:pt x="643964" y="445671"/>
                      <a:pt x="638778" y="544925"/>
                    </a:cubicBezTo>
                    <a:close/>
                    <a:moveTo>
                      <a:pt x="729885" y="1027124"/>
                    </a:moveTo>
                    <a:cubicBezTo>
                      <a:pt x="725441" y="1041197"/>
                      <a:pt x="711367" y="1050826"/>
                      <a:pt x="689146" y="1044901"/>
                    </a:cubicBezTo>
                    <a:cubicBezTo>
                      <a:pt x="646186" y="1033790"/>
                      <a:pt x="635816" y="1012310"/>
                      <a:pt x="651371" y="971571"/>
                    </a:cubicBezTo>
                    <a:cubicBezTo>
                      <a:pt x="657296" y="956757"/>
                      <a:pt x="652111" y="938239"/>
                      <a:pt x="660259" y="919722"/>
                    </a:cubicBezTo>
                    <a:cubicBezTo>
                      <a:pt x="680999" y="927129"/>
                      <a:pt x="689146" y="959720"/>
                      <a:pt x="718034" y="944906"/>
                    </a:cubicBezTo>
                    <a:cubicBezTo>
                      <a:pt x="721738" y="942683"/>
                      <a:pt x="727663" y="949350"/>
                      <a:pt x="727663" y="956016"/>
                    </a:cubicBezTo>
                    <a:cubicBezTo>
                      <a:pt x="727663" y="964164"/>
                      <a:pt x="721738" y="964164"/>
                      <a:pt x="715812" y="963423"/>
                    </a:cubicBezTo>
                    <a:cubicBezTo>
                      <a:pt x="708405" y="962682"/>
                      <a:pt x="698035" y="957497"/>
                      <a:pt x="696553" y="968608"/>
                    </a:cubicBezTo>
                    <a:cubicBezTo>
                      <a:pt x="695072" y="978978"/>
                      <a:pt x="706183" y="982682"/>
                      <a:pt x="715071" y="984163"/>
                    </a:cubicBezTo>
                    <a:cubicBezTo>
                      <a:pt x="742477" y="990089"/>
                      <a:pt x="734330" y="1013791"/>
                      <a:pt x="729885" y="1027124"/>
                    </a:cubicBezTo>
                    <a:close/>
                    <a:moveTo>
                      <a:pt x="723960" y="895278"/>
                    </a:moveTo>
                    <a:cubicBezTo>
                      <a:pt x="720997" y="906389"/>
                      <a:pt x="718775" y="916759"/>
                      <a:pt x="702479" y="911574"/>
                    </a:cubicBezTo>
                    <a:cubicBezTo>
                      <a:pt x="691369" y="907870"/>
                      <a:pt x="673592" y="913055"/>
                      <a:pt x="670629" y="898982"/>
                    </a:cubicBezTo>
                    <a:cubicBezTo>
                      <a:pt x="667666" y="885649"/>
                      <a:pt x="680999" y="879723"/>
                      <a:pt x="692850" y="873798"/>
                    </a:cubicBezTo>
                    <a:cubicBezTo>
                      <a:pt x="706923" y="867132"/>
                      <a:pt x="718034" y="855280"/>
                      <a:pt x="735070" y="868613"/>
                    </a:cubicBezTo>
                    <a:cubicBezTo>
                      <a:pt x="732108" y="876761"/>
                      <a:pt x="726923" y="885649"/>
                      <a:pt x="723960" y="895278"/>
                    </a:cubicBezTo>
                    <a:close/>
                    <a:moveTo>
                      <a:pt x="878026" y="538259"/>
                    </a:moveTo>
                    <a:cubicBezTo>
                      <a:pt x="888396" y="540481"/>
                      <a:pt x="897285" y="544184"/>
                      <a:pt x="906914" y="544184"/>
                    </a:cubicBezTo>
                    <a:cubicBezTo>
                      <a:pt x="920987" y="544184"/>
                      <a:pt x="929875" y="537518"/>
                      <a:pt x="919506" y="523445"/>
                    </a:cubicBezTo>
                    <a:cubicBezTo>
                      <a:pt x="912839" y="514556"/>
                      <a:pt x="912099" y="505667"/>
                      <a:pt x="909136" y="496038"/>
                    </a:cubicBezTo>
                    <a:cubicBezTo>
                      <a:pt x="903210" y="479002"/>
                      <a:pt x="895063" y="470114"/>
                      <a:pt x="875063" y="486409"/>
                    </a:cubicBezTo>
                    <a:cubicBezTo>
                      <a:pt x="855064" y="503445"/>
                      <a:pt x="838028" y="529370"/>
                      <a:pt x="803956" y="524185"/>
                    </a:cubicBezTo>
                    <a:cubicBezTo>
                      <a:pt x="770624" y="519000"/>
                      <a:pt x="757291" y="503445"/>
                      <a:pt x="763217" y="470114"/>
                    </a:cubicBezTo>
                    <a:cubicBezTo>
                      <a:pt x="766180" y="453078"/>
                      <a:pt x="758773" y="454559"/>
                      <a:pt x="749144" y="460485"/>
                    </a:cubicBezTo>
                    <a:cubicBezTo>
                      <a:pt x="740255" y="466410"/>
                      <a:pt x="731367" y="473817"/>
                      <a:pt x="722478" y="464188"/>
                    </a:cubicBezTo>
                    <a:cubicBezTo>
                      <a:pt x="712849" y="453818"/>
                      <a:pt x="712849" y="441226"/>
                      <a:pt x="719515" y="427153"/>
                    </a:cubicBezTo>
                    <a:cubicBezTo>
                      <a:pt x="725441" y="416042"/>
                      <a:pt x="728404" y="401969"/>
                      <a:pt x="742477" y="400488"/>
                    </a:cubicBezTo>
                    <a:cubicBezTo>
                      <a:pt x="755069" y="399747"/>
                      <a:pt x="762476" y="408635"/>
                      <a:pt x="760254" y="423449"/>
                    </a:cubicBezTo>
                    <a:cubicBezTo>
                      <a:pt x="757291" y="439745"/>
                      <a:pt x="767661" y="450855"/>
                      <a:pt x="779512" y="455300"/>
                    </a:cubicBezTo>
                    <a:cubicBezTo>
                      <a:pt x="790623" y="459744"/>
                      <a:pt x="800252" y="450855"/>
                      <a:pt x="809141" y="440486"/>
                    </a:cubicBezTo>
                    <a:cubicBezTo>
                      <a:pt x="827658" y="418264"/>
                      <a:pt x="851361" y="429375"/>
                      <a:pt x="871360" y="440486"/>
                    </a:cubicBezTo>
                    <a:cubicBezTo>
                      <a:pt x="899507" y="456040"/>
                      <a:pt x="925431" y="464188"/>
                      <a:pt x="949874" y="434560"/>
                    </a:cubicBezTo>
                    <a:cubicBezTo>
                      <a:pt x="953578" y="430116"/>
                      <a:pt x="962467" y="428634"/>
                      <a:pt x="955059" y="419746"/>
                    </a:cubicBezTo>
                    <a:cubicBezTo>
                      <a:pt x="938023" y="399747"/>
                      <a:pt x="937282" y="368637"/>
                      <a:pt x="908395" y="356045"/>
                    </a:cubicBezTo>
                    <a:cubicBezTo>
                      <a:pt x="901729" y="353082"/>
                      <a:pt x="889137" y="343453"/>
                      <a:pt x="899507" y="336046"/>
                    </a:cubicBezTo>
                    <a:cubicBezTo>
                      <a:pt x="909136" y="329380"/>
                      <a:pt x="903951" y="306418"/>
                      <a:pt x="926172" y="313084"/>
                    </a:cubicBezTo>
                    <a:cubicBezTo>
                      <a:pt x="938023" y="316788"/>
                      <a:pt x="949874" y="320491"/>
                      <a:pt x="963207" y="304937"/>
                    </a:cubicBezTo>
                    <a:cubicBezTo>
                      <a:pt x="972837" y="293826"/>
                      <a:pt x="1001724" y="306418"/>
                      <a:pt x="1002465" y="317529"/>
                    </a:cubicBezTo>
                    <a:cubicBezTo>
                      <a:pt x="1003946" y="343453"/>
                      <a:pt x="1023204" y="367897"/>
                      <a:pt x="1003205" y="396784"/>
                    </a:cubicBezTo>
                    <a:cubicBezTo>
                      <a:pt x="995058" y="408635"/>
                      <a:pt x="1000983" y="430116"/>
                      <a:pt x="978021" y="436041"/>
                    </a:cubicBezTo>
                    <a:cubicBezTo>
                      <a:pt x="973577" y="437523"/>
                      <a:pt x="978021" y="450115"/>
                      <a:pt x="982466" y="456781"/>
                    </a:cubicBezTo>
                    <a:cubicBezTo>
                      <a:pt x="986910" y="463447"/>
                      <a:pt x="993576" y="464929"/>
                      <a:pt x="999502" y="460485"/>
                    </a:cubicBezTo>
                    <a:cubicBezTo>
                      <a:pt x="1007649" y="454559"/>
                      <a:pt x="1015056" y="447893"/>
                      <a:pt x="1021723" y="439745"/>
                    </a:cubicBezTo>
                    <a:cubicBezTo>
                      <a:pt x="1027648" y="432338"/>
                      <a:pt x="1032093" y="419746"/>
                      <a:pt x="1042463" y="422709"/>
                    </a:cubicBezTo>
                    <a:cubicBezTo>
                      <a:pt x="1052092" y="425671"/>
                      <a:pt x="1060240" y="434560"/>
                      <a:pt x="1063943" y="446411"/>
                    </a:cubicBezTo>
                    <a:cubicBezTo>
                      <a:pt x="1067647" y="459003"/>
                      <a:pt x="1067647" y="470854"/>
                      <a:pt x="1066165" y="482706"/>
                    </a:cubicBezTo>
                    <a:cubicBezTo>
                      <a:pt x="1064684" y="493076"/>
                      <a:pt x="1058758" y="499742"/>
                      <a:pt x="1049870" y="502705"/>
                    </a:cubicBezTo>
                    <a:cubicBezTo>
                      <a:pt x="1038759" y="507149"/>
                      <a:pt x="1032833" y="498260"/>
                      <a:pt x="1029870" y="489372"/>
                    </a:cubicBezTo>
                    <a:cubicBezTo>
                      <a:pt x="1019501" y="459744"/>
                      <a:pt x="1001724" y="464929"/>
                      <a:pt x="983206" y="479743"/>
                    </a:cubicBezTo>
                    <a:cubicBezTo>
                      <a:pt x="974318" y="487150"/>
                      <a:pt x="965430" y="493076"/>
                      <a:pt x="954319" y="496038"/>
                    </a:cubicBezTo>
                    <a:cubicBezTo>
                      <a:pt x="943208" y="499001"/>
                      <a:pt x="937282" y="506408"/>
                      <a:pt x="943949" y="519000"/>
                    </a:cubicBezTo>
                    <a:cubicBezTo>
                      <a:pt x="958763" y="547147"/>
                      <a:pt x="935801" y="560480"/>
                      <a:pt x="918024" y="566405"/>
                    </a:cubicBezTo>
                    <a:cubicBezTo>
                      <a:pt x="900988" y="574553"/>
                      <a:pt x="881730" y="564183"/>
                      <a:pt x="878026" y="538259"/>
                    </a:cubicBezTo>
                    <a:close/>
                    <a:moveTo>
                      <a:pt x="920987" y="960460"/>
                    </a:moveTo>
                    <a:cubicBezTo>
                      <a:pt x="928394" y="958979"/>
                      <a:pt x="933579" y="963423"/>
                      <a:pt x="935801" y="970090"/>
                    </a:cubicBezTo>
                    <a:cubicBezTo>
                      <a:pt x="935801" y="978978"/>
                      <a:pt x="929135" y="981941"/>
                      <a:pt x="923209" y="983422"/>
                    </a:cubicBezTo>
                    <a:cubicBezTo>
                      <a:pt x="915061" y="985644"/>
                      <a:pt x="906173" y="981200"/>
                      <a:pt x="904692" y="973793"/>
                    </a:cubicBezTo>
                    <a:cubicBezTo>
                      <a:pt x="903210" y="963423"/>
                      <a:pt x="913580" y="961942"/>
                      <a:pt x="920987" y="960460"/>
                    </a:cubicBezTo>
                    <a:close/>
                    <a:moveTo>
                      <a:pt x="935060" y="1082677"/>
                    </a:moveTo>
                    <a:cubicBezTo>
                      <a:pt x="920987" y="1085640"/>
                      <a:pt x="933579" y="1110823"/>
                      <a:pt x="913580" y="1105638"/>
                    </a:cubicBezTo>
                    <a:cubicBezTo>
                      <a:pt x="907654" y="1104157"/>
                      <a:pt x="907654" y="1096750"/>
                      <a:pt x="911358" y="1091565"/>
                    </a:cubicBezTo>
                    <a:cubicBezTo>
                      <a:pt x="920246" y="1079714"/>
                      <a:pt x="925431" y="1060456"/>
                      <a:pt x="947652" y="1067863"/>
                    </a:cubicBezTo>
                    <a:cubicBezTo>
                      <a:pt x="947652" y="1078232"/>
                      <a:pt x="940245" y="1081936"/>
                      <a:pt x="935060" y="1082677"/>
                    </a:cubicBezTo>
                    <a:close/>
                    <a:moveTo>
                      <a:pt x="1003946" y="1056752"/>
                    </a:moveTo>
                    <a:cubicBezTo>
                      <a:pt x="999502" y="1060456"/>
                      <a:pt x="996539" y="1059715"/>
                      <a:pt x="990613" y="1057493"/>
                    </a:cubicBezTo>
                    <a:cubicBezTo>
                      <a:pt x="963948" y="1045641"/>
                      <a:pt x="941727" y="1018976"/>
                      <a:pt x="906914" y="1030827"/>
                    </a:cubicBezTo>
                    <a:cubicBezTo>
                      <a:pt x="948393" y="994533"/>
                      <a:pt x="972096" y="998977"/>
                      <a:pt x="1003946" y="1044160"/>
                    </a:cubicBezTo>
                    <a:cubicBezTo>
                      <a:pt x="1007649" y="1049345"/>
                      <a:pt x="1008390" y="1052308"/>
                      <a:pt x="1003946" y="105675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11B34BB-A06D-4342-AD3B-BAF2A418E8E0}"/>
                  </a:ext>
                </a:extLst>
              </p:cNvPr>
              <p:cNvSpPr/>
              <p:nvPr/>
            </p:nvSpPr>
            <p:spPr>
              <a:xfrm>
                <a:off x="996210" y="2831748"/>
                <a:ext cx="1039905" cy="1172347"/>
              </a:xfrm>
              <a:custGeom>
                <a:avLst/>
                <a:gdLst>
                  <a:gd name="connsiteX0" fmla="*/ 881476 w 1039905"/>
                  <a:gd name="connsiteY0" fmla="*/ 77276 h 1172347"/>
                  <a:gd name="connsiteX1" fmla="*/ 274098 w 1039905"/>
                  <a:gd name="connsiteY1" fmla="*/ 24686 h 1172347"/>
                  <a:gd name="connsiteX2" fmla="*/ 88181 w 1039905"/>
                  <a:gd name="connsiteY2" fmla="*/ 117274 h 1172347"/>
                  <a:gd name="connsiteX3" fmla="*/ 14111 w 1039905"/>
                  <a:gd name="connsiteY3" fmla="*/ 229121 h 1172347"/>
                  <a:gd name="connsiteX4" fmla="*/ 2260 w 1039905"/>
                  <a:gd name="connsiteY4" fmla="*/ 401705 h 1172347"/>
                  <a:gd name="connsiteX5" fmla="*/ 29666 w 1039905"/>
                  <a:gd name="connsiteY5" fmla="*/ 414297 h 1172347"/>
                  <a:gd name="connsiteX6" fmla="*/ 378538 w 1039905"/>
                  <a:gd name="connsiteY6" fmla="*/ 414297 h 1172347"/>
                  <a:gd name="connsiteX7" fmla="*/ 402981 w 1039905"/>
                  <a:gd name="connsiteY7" fmla="*/ 409112 h 1172347"/>
                  <a:gd name="connsiteX8" fmla="*/ 402981 w 1039905"/>
                  <a:gd name="connsiteY8" fmla="*/ 409112 h 1172347"/>
                  <a:gd name="connsiteX9" fmla="*/ 402981 w 1039905"/>
                  <a:gd name="connsiteY9" fmla="*/ 409112 h 1172347"/>
                  <a:gd name="connsiteX10" fmla="*/ 408907 w 1039905"/>
                  <a:gd name="connsiteY10" fmla="*/ 264675 h 1172347"/>
                  <a:gd name="connsiteX11" fmla="*/ 491865 w 1039905"/>
                  <a:gd name="connsiteY11" fmla="*/ 179494 h 1172347"/>
                  <a:gd name="connsiteX12" fmla="*/ 598527 w 1039905"/>
                  <a:gd name="connsiteY12" fmla="*/ 321709 h 1172347"/>
                  <a:gd name="connsiteX13" fmla="*/ 567417 w 1039905"/>
                  <a:gd name="connsiteY13" fmla="*/ 381706 h 1172347"/>
                  <a:gd name="connsiteX14" fmla="*/ 490384 w 1039905"/>
                  <a:gd name="connsiteY14" fmla="*/ 484664 h 1172347"/>
                  <a:gd name="connsiteX15" fmla="*/ 18555 w 1039905"/>
                  <a:gd name="connsiteY15" fmla="*/ 988343 h 1172347"/>
                  <a:gd name="connsiteX16" fmla="*/ 38 w 1039905"/>
                  <a:gd name="connsiteY16" fmla="*/ 1022416 h 1172347"/>
                  <a:gd name="connsiteX17" fmla="*/ 2260 w 1039905"/>
                  <a:gd name="connsiteY17" fmla="*/ 1160928 h 1172347"/>
                  <a:gd name="connsiteX18" fmla="*/ 2260 w 1039905"/>
                  <a:gd name="connsiteY18" fmla="*/ 1160928 h 1172347"/>
                  <a:gd name="connsiteX19" fmla="*/ 2260 w 1039905"/>
                  <a:gd name="connsiteY19" fmla="*/ 1160928 h 1172347"/>
                  <a:gd name="connsiteX20" fmla="*/ 25962 w 1039905"/>
                  <a:gd name="connsiteY20" fmla="*/ 1171297 h 1172347"/>
                  <a:gd name="connsiteX21" fmla="*/ 974064 w 1039905"/>
                  <a:gd name="connsiteY21" fmla="*/ 1172038 h 1172347"/>
                  <a:gd name="connsiteX22" fmla="*/ 999989 w 1039905"/>
                  <a:gd name="connsiteY22" fmla="*/ 1148335 h 1172347"/>
                  <a:gd name="connsiteX23" fmla="*/ 999989 w 1039905"/>
                  <a:gd name="connsiteY23" fmla="*/ 999454 h 1172347"/>
                  <a:gd name="connsiteX24" fmla="*/ 975546 w 1039905"/>
                  <a:gd name="connsiteY24" fmla="*/ 974270 h 1172347"/>
                  <a:gd name="connsiteX25" fmla="*/ 508902 w 1039905"/>
                  <a:gd name="connsiteY25" fmla="*/ 975751 h 1172347"/>
                  <a:gd name="connsiteX26" fmla="*/ 515568 w 1039905"/>
                  <a:gd name="connsiteY26" fmla="*/ 960937 h 1172347"/>
                  <a:gd name="connsiteX27" fmla="*/ 831849 w 1039905"/>
                  <a:gd name="connsiteY27" fmla="*/ 656507 h 1172347"/>
                  <a:gd name="connsiteX28" fmla="*/ 927400 w 1039905"/>
                  <a:gd name="connsiteY28" fmla="*/ 552809 h 1172347"/>
                  <a:gd name="connsiteX29" fmla="*/ 927400 w 1039905"/>
                  <a:gd name="connsiteY29" fmla="*/ 552809 h 1172347"/>
                  <a:gd name="connsiteX30" fmla="*/ 927400 w 1039905"/>
                  <a:gd name="connsiteY30" fmla="*/ 552809 h 1172347"/>
                  <a:gd name="connsiteX31" fmla="*/ 1011840 w 1039905"/>
                  <a:gd name="connsiteY31" fmla="*/ 423926 h 1172347"/>
                  <a:gd name="connsiteX32" fmla="*/ 1037024 w 1039905"/>
                  <a:gd name="connsiteY32" fmla="*/ 269859 h 1172347"/>
                  <a:gd name="connsiteX33" fmla="*/ 881476 w 1039905"/>
                  <a:gd name="connsiteY33" fmla="*/ 77276 h 1172347"/>
                  <a:gd name="connsiteX34" fmla="*/ 92626 w 1039905"/>
                  <a:gd name="connsiteY34" fmla="*/ 391335 h 1172347"/>
                  <a:gd name="connsiteX35" fmla="*/ 160030 w 1039905"/>
                  <a:gd name="connsiteY35" fmla="*/ 403186 h 1172347"/>
                  <a:gd name="connsiteX36" fmla="*/ 92626 w 1039905"/>
                  <a:gd name="connsiteY36" fmla="*/ 391335 h 1172347"/>
                  <a:gd name="connsiteX37" fmla="*/ 245951 w 1039905"/>
                  <a:gd name="connsiteY37" fmla="*/ 99497 h 1172347"/>
                  <a:gd name="connsiteX38" fmla="*/ 191880 w 1039905"/>
                  <a:gd name="connsiteY38" fmla="*/ 123941 h 1172347"/>
                  <a:gd name="connsiteX39" fmla="*/ 140031 w 1039905"/>
                  <a:gd name="connsiteY39" fmla="*/ 92090 h 1172347"/>
                  <a:gd name="connsiteX40" fmla="*/ 194843 w 1039905"/>
                  <a:gd name="connsiteY40" fmla="*/ 80980 h 1172347"/>
                  <a:gd name="connsiteX41" fmla="*/ 215583 w 1039905"/>
                  <a:gd name="connsiteY41" fmla="*/ 63203 h 1172347"/>
                  <a:gd name="connsiteX42" fmla="*/ 273358 w 1039905"/>
                  <a:gd name="connsiteY42" fmla="*/ 49870 h 1172347"/>
                  <a:gd name="connsiteX43" fmla="*/ 245951 w 1039905"/>
                  <a:gd name="connsiteY43" fmla="*/ 99497 h 1172347"/>
                  <a:gd name="connsiteX44" fmla="*/ 273358 w 1039905"/>
                  <a:gd name="connsiteY44" fmla="*/ 187641 h 1172347"/>
                  <a:gd name="connsiteX45" fmla="*/ 310393 w 1039905"/>
                  <a:gd name="connsiteY45" fmla="*/ 168383 h 1172347"/>
                  <a:gd name="connsiteX46" fmla="*/ 372612 w 1039905"/>
                  <a:gd name="connsiteY46" fmla="*/ 175790 h 1172347"/>
                  <a:gd name="connsiteX47" fmla="*/ 352613 w 1039905"/>
                  <a:gd name="connsiteY47" fmla="*/ 220973 h 1172347"/>
                  <a:gd name="connsiteX48" fmla="*/ 329651 w 1039905"/>
                  <a:gd name="connsiteY48" fmla="*/ 220973 h 1172347"/>
                  <a:gd name="connsiteX49" fmla="*/ 273358 w 1039905"/>
                  <a:gd name="connsiteY49" fmla="*/ 187641 h 1172347"/>
                  <a:gd name="connsiteX50" fmla="*/ 365946 w 1039905"/>
                  <a:gd name="connsiteY50" fmla="*/ 360226 h 1172347"/>
                  <a:gd name="connsiteX51" fmla="*/ 323725 w 1039905"/>
                  <a:gd name="connsiteY51" fmla="*/ 329857 h 1172347"/>
                  <a:gd name="connsiteX52" fmla="*/ 317800 w 1039905"/>
                  <a:gd name="connsiteY52" fmla="*/ 308376 h 1172347"/>
                  <a:gd name="connsiteX53" fmla="*/ 335577 w 1039905"/>
                  <a:gd name="connsiteY53" fmla="*/ 301710 h 1172347"/>
                  <a:gd name="connsiteX54" fmla="*/ 382241 w 1039905"/>
                  <a:gd name="connsiteY54" fmla="*/ 345411 h 1172347"/>
                  <a:gd name="connsiteX55" fmla="*/ 365946 w 1039905"/>
                  <a:gd name="connsiteY55" fmla="*/ 360226 h 1172347"/>
                  <a:gd name="connsiteX56" fmla="*/ 399277 w 1039905"/>
                  <a:gd name="connsiteY56" fmla="*/ 292081 h 1172347"/>
                  <a:gd name="connsiteX57" fmla="*/ 399277 w 1039905"/>
                  <a:gd name="connsiteY57" fmla="*/ 278007 h 1172347"/>
                  <a:gd name="connsiteX58" fmla="*/ 399277 w 1039905"/>
                  <a:gd name="connsiteY58" fmla="*/ 289118 h 1172347"/>
                  <a:gd name="connsiteX59" fmla="*/ 399277 w 1039905"/>
                  <a:gd name="connsiteY59" fmla="*/ 292081 h 1172347"/>
                  <a:gd name="connsiteX60" fmla="*/ 549640 w 1039905"/>
                  <a:gd name="connsiteY60" fmla="*/ 87646 h 1172347"/>
                  <a:gd name="connsiteX61" fmla="*/ 513346 w 1039905"/>
                  <a:gd name="connsiteY61" fmla="*/ 143199 h 1172347"/>
                  <a:gd name="connsiteX62" fmla="*/ 497791 w 1039905"/>
                  <a:gd name="connsiteY62" fmla="*/ 158754 h 1172347"/>
                  <a:gd name="connsiteX63" fmla="*/ 363724 w 1039905"/>
                  <a:gd name="connsiteY63" fmla="*/ 140977 h 1172347"/>
                  <a:gd name="connsiteX64" fmla="*/ 402981 w 1039905"/>
                  <a:gd name="connsiteY64" fmla="*/ 95794 h 1172347"/>
                  <a:gd name="connsiteX65" fmla="*/ 414832 w 1039905"/>
                  <a:gd name="connsiteY65" fmla="*/ 46167 h 1172347"/>
                  <a:gd name="connsiteX66" fmla="*/ 414832 w 1039905"/>
                  <a:gd name="connsiteY66" fmla="*/ 19501 h 1172347"/>
                  <a:gd name="connsiteX67" fmla="*/ 437794 w 1039905"/>
                  <a:gd name="connsiteY67" fmla="*/ 27649 h 1172347"/>
                  <a:gd name="connsiteX68" fmla="*/ 485940 w 1039905"/>
                  <a:gd name="connsiteY68" fmla="*/ 12835 h 1172347"/>
                  <a:gd name="connsiteX69" fmla="*/ 496310 w 1039905"/>
                  <a:gd name="connsiteY69" fmla="*/ 50611 h 1172347"/>
                  <a:gd name="connsiteX70" fmla="*/ 517049 w 1039905"/>
                  <a:gd name="connsiteY70" fmla="*/ 77276 h 1172347"/>
                  <a:gd name="connsiteX71" fmla="*/ 537048 w 1039905"/>
                  <a:gd name="connsiteY71" fmla="*/ 48389 h 1172347"/>
                  <a:gd name="connsiteX72" fmla="*/ 550381 w 1039905"/>
                  <a:gd name="connsiteY72" fmla="*/ 75054 h 1172347"/>
                  <a:gd name="connsiteX73" fmla="*/ 549640 w 1039905"/>
                  <a:gd name="connsiteY73" fmla="*/ 87646 h 1172347"/>
                  <a:gd name="connsiteX74" fmla="*/ 240026 w 1039905"/>
                  <a:gd name="connsiteY74" fmla="*/ 976492 h 1172347"/>
                  <a:gd name="connsiteX75" fmla="*/ 178547 w 1039905"/>
                  <a:gd name="connsiteY75" fmla="*/ 999454 h 1172347"/>
                  <a:gd name="connsiteX76" fmla="*/ 151882 w 1039905"/>
                  <a:gd name="connsiteY76" fmla="*/ 991306 h 1172347"/>
                  <a:gd name="connsiteX77" fmla="*/ 152623 w 1039905"/>
                  <a:gd name="connsiteY77" fmla="*/ 942420 h 1172347"/>
                  <a:gd name="connsiteX78" fmla="*/ 211138 w 1039905"/>
                  <a:gd name="connsiteY78" fmla="*/ 960196 h 1172347"/>
                  <a:gd name="connsiteX79" fmla="*/ 211138 w 1039905"/>
                  <a:gd name="connsiteY79" fmla="*/ 921680 h 1172347"/>
                  <a:gd name="connsiteX80" fmla="*/ 165955 w 1039905"/>
                  <a:gd name="connsiteY80" fmla="*/ 920198 h 1172347"/>
                  <a:gd name="connsiteX81" fmla="*/ 110402 w 1039905"/>
                  <a:gd name="connsiteY81" fmla="*/ 912791 h 1172347"/>
                  <a:gd name="connsiteX82" fmla="*/ 134846 w 1039905"/>
                  <a:gd name="connsiteY82" fmla="*/ 885385 h 1172347"/>
                  <a:gd name="connsiteX83" fmla="*/ 187436 w 1039905"/>
                  <a:gd name="connsiteY83" fmla="*/ 888348 h 1172347"/>
                  <a:gd name="connsiteX84" fmla="*/ 265210 w 1039905"/>
                  <a:gd name="connsiteY84" fmla="*/ 909829 h 1172347"/>
                  <a:gd name="connsiteX85" fmla="*/ 240026 w 1039905"/>
                  <a:gd name="connsiteY85" fmla="*/ 976492 h 1172347"/>
                  <a:gd name="connsiteX86" fmla="*/ 338540 w 1039905"/>
                  <a:gd name="connsiteY86" fmla="*/ 809833 h 1172347"/>
                  <a:gd name="connsiteX87" fmla="*/ 351132 w 1039905"/>
                  <a:gd name="connsiteY87" fmla="*/ 763910 h 1172347"/>
                  <a:gd name="connsiteX88" fmla="*/ 360761 w 1039905"/>
                  <a:gd name="connsiteY88" fmla="*/ 758725 h 1172347"/>
                  <a:gd name="connsiteX89" fmla="*/ 370390 w 1039905"/>
                  <a:gd name="connsiteY89" fmla="*/ 771317 h 1172347"/>
                  <a:gd name="connsiteX90" fmla="*/ 338540 w 1039905"/>
                  <a:gd name="connsiteY90" fmla="*/ 809833 h 1172347"/>
                  <a:gd name="connsiteX91" fmla="*/ 841478 w 1039905"/>
                  <a:gd name="connsiteY91" fmla="*/ 986862 h 1172347"/>
                  <a:gd name="connsiteX92" fmla="*/ 810368 w 1039905"/>
                  <a:gd name="connsiteY92" fmla="*/ 997232 h 1172347"/>
                  <a:gd name="connsiteX93" fmla="*/ 841478 w 1039905"/>
                  <a:gd name="connsiteY93" fmla="*/ 986862 h 1172347"/>
                  <a:gd name="connsiteX94" fmla="*/ 517049 w 1039905"/>
                  <a:gd name="connsiteY94" fmla="*/ 1037970 h 1172347"/>
                  <a:gd name="connsiteX95" fmla="*/ 570380 w 1039905"/>
                  <a:gd name="connsiteY95" fmla="*/ 1069080 h 1172347"/>
                  <a:gd name="connsiteX96" fmla="*/ 493347 w 1039905"/>
                  <a:gd name="connsiteY96" fmla="*/ 1114263 h 1172347"/>
                  <a:gd name="connsiteX97" fmla="*/ 440016 w 1039905"/>
                  <a:gd name="connsiteY97" fmla="*/ 1075746 h 1172347"/>
                  <a:gd name="connsiteX98" fmla="*/ 433350 w 1039905"/>
                  <a:gd name="connsiteY98" fmla="*/ 1043896 h 1172347"/>
                  <a:gd name="connsiteX99" fmla="*/ 468163 w 1039905"/>
                  <a:gd name="connsiteY99" fmla="*/ 1037230 h 1172347"/>
                  <a:gd name="connsiteX100" fmla="*/ 517049 w 1039905"/>
                  <a:gd name="connsiteY100" fmla="*/ 1037970 h 1172347"/>
                  <a:gd name="connsiteX101" fmla="*/ 463719 w 1039905"/>
                  <a:gd name="connsiteY101" fmla="*/ 604658 h 1172347"/>
                  <a:gd name="connsiteX102" fmla="*/ 441498 w 1039905"/>
                  <a:gd name="connsiteY102" fmla="*/ 596510 h 1172347"/>
                  <a:gd name="connsiteX103" fmla="*/ 435572 w 1039905"/>
                  <a:gd name="connsiteY103" fmla="*/ 566882 h 1172347"/>
                  <a:gd name="connsiteX104" fmla="*/ 473348 w 1039905"/>
                  <a:gd name="connsiteY104" fmla="*/ 523921 h 1172347"/>
                  <a:gd name="connsiteX105" fmla="*/ 481496 w 1039905"/>
                  <a:gd name="connsiteY105" fmla="*/ 519477 h 1172347"/>
                  <a:gd name="connsiteX106" fmla="*/ 553344 w 1039905"/>
                  <a:gd name="connsiteY106" fmla="*/ 547624 h 1172347"/>
                  <a:gd name="connsiteX107" fmla="*/ 463719 w 1039905"/>
                  <a:gd name="connsiteY107" fmla="*/ 604658 h 1172347"/>
                  <a:gd name="connsiteX108" fmla="*/ 558529 w 1039905"/>
                  <a:gd name="connsiteY108" fmla="*/ 881682 h 1172347"/>
                  <a:gd name="connsiteX109" fmla="*/ 530382 w 1039905"/>
                  <a:gd name="connsiteY109" fmla="*/ 864646 h 1172347"/>
                  <a:gd name="connsiteX110" fmla="*/ 562973 w 1039905"/>
                  <a:gd name="connsiteY110" fmla="*/ 871312 h 1172347"/>
                  <a:gd name="connsiteX111" fmla="*/ 558529 w 1039905"/>
                  <a:gd name="connsiteY111" fmla="*/ 881682 h 1172347"/>
                  <a:gd name="connsiteX112" fmla="*/ 788888 w 1039905"/>
                  <a:gd name="connsiteY112" fmla="*/ 138755 h 1172347"/>
                  <a:gd name="connsiteX113" fmla="*/ 796295 w 1039905"/>
                  <a:gd name="connsiteY113" fmla="*/ 120237 h 1172347"/>
                  <a:gd name="connsiteX114" fmla="*/ 815554 w 1039905"/>
                  <a:gd name="connsiteY114" fmla="*/ 138755 h 1172347"/>
                  <a:gd name="connsiteX115" fmla="*/ 823701 w 1039905"/>
                  <a:gd name="connsiteY115" fmla="*/ 184678 h 1172347"/>
                  <a:gd name="connsiteX116" fmla="*/ 805924 w 1039905"/>
                  <a:gd name="connsiteY116" fmla="*/ 207640 h 1172347"/>
                  <a:gd name="connsiteX117" fmla="*/ 797036 w 1039905"/>
                  <a:gd name="connsiteY117" fmla="*/ 238750 h 1172347"/>
                  <a:gd name="connsiteX118" fmla="*/ 805184 w 1039905"/>
                  <a:gd name="connsiteY118" fmla="*/ 260230 h 1172347"/>
                  <a:gd name="connsiteX119" fmla="*/ 802961 w 1039905"/>
                  <a:gd name="connsiteY119" fmla="*/ 278748 h 1172347"/>
                  <a:gd name="connsiteX120" fmla="*/ 788147 w 1039905"/>
                  <a:gd name="connsiteY120" fmla="*/ 274304 h 1172347"/>
                  <a:gd name="connsiteX121" fmla="*/ 770370 w 1039905"/>
                  <a:gd name="connsiteY121" fmla="*/ 266156 h 1172347"/>
                  <a:gd name="connsiteX122" fmla="*/ 761482 w 1039905"/>
                  <a:gd name="connsiteY122" fmla="*/ 245416 h 1172347"/>
                  <a:gd name="connsiteX123" fmla="*/ 768889 w 1039905"/>
                  <a:gd name="connsiteY123" fmla="*/ 226899 h 1172347"/>
                  <a:gd name="connsiteX124" fmla="*/ 751853 w 1039905"/>
                  <a:gd name="connsiteY124" fmla="*/ 223936 h 1172347"/>
                  <a:gd name="connsiteX125" fmla="*/ 734076 w 1039905"/>
                  <a:gd name="connsiteY125" fmla="*/ 220973 h 1172347"/>
                  <a:gd name="connsiteX126" fmla="*/ 737780 w 1039905"/>
                  <a:gd name="connsiteY126" fmla="*/ 195789 h 1172347"/>
                  <a:gd name="connsiteX127" fmla="*/ 769630 w 1039905"/>
                  <a:gd name="connsiteY127" fmla="*/ 171346 h 1172347"/>
                  <a:gd name="connsiteX128" fmla="*/ 788888 w 1039905"/>
                  <a:gd name="connsiteY128" fmla="*/ 138755 h 1172347"/>
                  <a:gd name="connsiteX129" fmla="*/ 726669 w 1039905"/>
                  <a:gd name="connsiteY129" fmla="*/ 51352 h 1172347"/>
                  <a:gd name="connsiteX130" fmla="*/ 760001 w 1039905"/>
                  <a:gd name="connsiteY130" fmla="*/ 83202 h 1172347"/>
                  <a:gd name="connsiteX131" fmla="*/ 742964 w 1039905"/>
                  <a:gd name="connsiteY131" fmla="*/ 98757 h 1172347"/>
                  <a:gd name="connsiteX132" fmla="*/ 720003 w 1039905"/>
                  <a:gd name="connsiteY132" fmla="*/ 68388 h 1172347"/>
                  <a:gd name="connsiteX133" fmla="*/ 726669 w 1039905"/>
                  <a:gd name="connsiteY133" fmla="*/ 51352 h 1172347"/>
                  <a:gd name="connsiteX134" fmla="*/ 648895 w 1039905"/>
                  <a:gd name="connsiteY134" fmla="*/ 124681 h 1172347"/>
                  <a:gd name="connsiteX135" fmla="*/ 625192 w 1039905"/>
                  <a:gd name="connsiteY135" fmla="*/ 82461 h 1172347"/>
                  <a:gd name="connsiteX136" fmla="*/ 660006 w 1039905"/>
                  <a:gd name="connsiteY136" fmla="*/ 33575 h 1172347"/>
                  <a:gd name="connsiteX137" fmla="*/ 701485 w 1039905"/>
                  <a:gd name="connsiteY137" fmla="*/ 66166 h 1172347"/>
                  <a:gd name="connsiteX138" fmla="*/ 685189 w 1039905"/>
                  <a:gd name="connsiteY138" fmla="*/ 95053 h 1172347"/>
                  <a:gd name="connsiteX139" fmla="*/ 679264 w 1039905"/>
                  <a:gd name="connsiteY139" fmla="*/ 107645 h 1172347"/>
                  <a:gd name="connsiteX140" fmla="*/ 682967 w 1039905"/>
                  <a:gd name="connsiteY140" fmla="*/ 129866 h 1172347"/>
                  <a:gd name="connsiteX141" fmla="*/ 648895 w 1039905"/>
                  <a:gd name="connsiteY141" fmla="*/ 124681 h 1172347"/>
                  <a:gd name="connsiteX142" fmla="*/ 896290 w 1039905"/>
                  <a:gd name="connsiteY142" fmla="*/ 562438 h 1172347"/>
                  <a:gd name="connsiteX143" fmla="*/ 885180 w 1039905"/>
                  <a:gd name="connsiteY143" fmla="*/ 567623 h 1172347"/>
                  <a:gd name="connsiteX144" fmla="*/ 869625 w 1039905"/>
                  <a:gd name="connsiteY144" fmla="*/ 557253 h 1172347"/>
                  <a:gd name="connsiteX145" fmla="*/ 864440 w 1039905"/>
                  <a:gd name="connsiteY145" fmla="*/ 563919 h 1172347"/>
                  <a:gd name="connsiteX146" fmla="*/ 874069 w 1039905"/>
                  <a:gd name="connsiteY146" fmla="*/ 578733 h 1172347"/>
                  <a:gd name="connsiteX147" fmla="*/ 871847 w 1039905"/>
                  <a:gd name="connsiteY147" fmla="*/ 592066 h 1172347"/>
                  <a:gd name="connsiteX148" fmla="*/ 829627 w 1039905"/>
                  <a:gd name="connsiteY148" fmla="*/ 634286 h 1172347"/>
                  <a:gd name="connsiteX149" fmla="*/ 814072 w 1039905"/>
                  <a:gd name="connsiteY149" fmla="*/ 617250 h 1172347"/>
                  <a:gd name="connsiteX150" fmla="*/ 728150 w 1039905"/>
                  <a:gd name="connsiteY150" fmla="*/ 521699 h 1172347"/>
                  <a:gd name="connsiteX151" fmla="*/ 694078 w 1039905"/>
                  <a:gd name="connsiteY151" fmla="*/ 485405 h 1172347"/>
                  <a:gd name="connsiteX152" fmla="*/ 684449 w 1039905"/>
                  <a:gd name="connsiteY152" fmla="*/ 487627 h 1172347"/>
                  <a:gd name="connsiteX153" fmla="*/ 694078 w 1039905"/>
                  <a:gd name="connsiteY153" fmla="*/ 485405 h 1172347"/>
                  <a:gd name="connsiteX154" fmla="*/ 780000 w 1039905"/>
                  <a:gd name="connsiteY154" fmla="*/ 443925 h 1172347"/>
                  <a:gd name="connsiteX155" fmla="*/ 842219 w 1039905"/>
                  <a:gd name="connsiteY155" fmla="*/ 443925 h 1172347"/>
                  <a:gd name="connsiteX156" fmla="*/ 837034 w 1039905"/>
                  <a:gd name="connsiteY156" fmla="*/ 475776 h 1172347"/>
                  <a:gd name="connsiteX157" fmla="*/ 855552 w 1039905"/>
                  <a:gd name="connsiteY157" fmla="*/ 463183 h 1172347"/>
                  <a:gd name="connsiteX158" fmla="*/ 897772 w 1039905"/>
                  <a:gd name="connsiteY158" fmla="*/ 532069 h 1172347"/>
                  <a:gd name="connsiteX159" fmla="*/ 896290 w 1039905"/>
                  <a:gd name="connsiteY159" fmla="*/ 562438 h 1172347"/>
                  <a:gd name="connsiteX160" fmla="*/ 947399 w 1039905"/>
                  <a:gd name="connsiteY160" fmla="*/ 502441 h 1172347"/>
                  <a:gd name="connsiteX161" fmla="*/ 936288 w 1039905"/>
                  <a:gd name="connsiteY161" fmla="*/ 498737 h 1172347"/>
                  <a:gd name="connsiteX162" fmla="*/ 933326 w 1039905"/>
                  <a:gd name="connsiteY162" fmla="*/ 486886 h 1172347"/>
                  <a:gd name="connsiteX163" fmla="*/ 963694 w 1039905"/>
                  <a:gd name="connsiteY163" fmla="*/ 438740 h 1172347"/>
                  <a:gd name="connsiteX164" fmla="*/ 977768 w 1039905"/>
                  <a:gd name="connsiteY164" fmla="*/ 433555 h 1172347"/>
                  <a:gd name="connsiteX165" fmla="*/ 985175 w 1039905"/>
                  <a:gd name="connsiteY165" fmla="*/ 444666 h 1172347"/>
                  <a:gd name="connsiteX166" fmla="*/ 947399 w 1039905"/>
                  <a:gd name="connsiteY166" fmla="*/ 502441 h 1172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</a:cxnLst>
                <a:rect l="l" t="t" r="r" b="b"/>
                <a:pathLst>
                  <a:path w="1039905" h="1172347">
                    <a:moveTo>
                      <a:pt x="881476" y="77276"/>
                    </a:moveTo>
                    <a:cubicBezTo>
                      <a:pt x="686671" y="-16052"/>
                      <a:pt x="481496" y="-13090"/>
                      <a:pt x="274098" y="24686"/>
                    </a:cubicBezTo>
                    <a:cubicBezTo>
                      <a:pt x="204472" y="40241"/>
                      <a:pt x="139290" y="64684"/>
                      <a:pt x="88181" y="117274"/>
                    </a:cubicBezTo>
                    <a:cubicBezTo>
                      <a:pt x="51146" y="146162"/>
                      <a:pt x="25221" y="182456"/>
                      <a:pt x="14111" y="229121"/>
                    </a:cubicBezTo>
                    <a:cubicBezTo>
                      <a:pt x="38" y="286155"/>
                      <a:pt x="-1444" y="343930"/>
                      <a:pt x="2260" y="401705"/>
                    </a:cubicBezTo>
                    <a:cubicBezTo>
                      <a:pt x="3000" y="423926"/>
                      <a:pt x="20037" y="414297"/>
                      <a:pt x="29666" y="414297"/>
                    </a:cubicBezTo>
                    <a:cubicBezTo>
                      <a:pt x="145956" y="415038"/>
                      <a:pt x="262247" y="415038"/>
                      <a:pt x="378538" y="414297"/>
                    </a:cubicBezTo>
                    <a:cubicBezTo>
                      <a:pt x="386685" y="414297"/>
                      <a:pt x="397055" y="418741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12610" y="360966"/>
                      <a:pt x="403722" y="312820"/>
                      <a:pt x="408907" y="264675"/>
                    </a:cubicBezTo>
                    <a:cubicBezTo>
                      <a:pt x="414832" y="211344"/>
                      <a:pt x="440757" y="183938"/>
                      <a:pt x="491865" y="179494"/>
                    </a:cubicBezTo>
                    <a:cubicBezTo>
                      <a:pt x="588898" y="171346"/>
                      <a:pt x="634081" y="229861"/>
                      <a:pt x="598527" y="321709"/>
                    </a:cubicBezTo>
                    <a:cubicBezTo>
                      <a:pt x="590379" y="342449"/>
                      <a:pt x="579269" y="362448"/>
                      <a:pt x="567417" y="381706"/>
                    </a:cubicBezTo>
                    <a:cubicBezTo>
                      <a:pt x="545937" y="418741"/>
                      <a:pt x="518531" y="452073"/>
                      <a:pt x="490384" y="484664"/>
                    </a:cubicBezTo>
                    <a:cubicBezTo>
                      <a:pt x="338540" y="657989"/>
                      <a:pt x="177807" y="822425"/>
                      <a:pt x="18555" y="988343"/>
                    </a:cubicBezTo>
                    <a:cubicBezTo>
                      <a:pt x="9667" y="997972"/>
                      <a:pt x="-703" y="1006120"/>
                      <a:pt x="38" y="1022416"/>
                    </a:cubicBezTo>
                    <a:cubicBezTo>
                      <a:pt x="1519" y="1068339"/>
                      <a:pt x="1519" y="1115004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4482" y="1177223"/>
                      <a:pt x="17814" y="1171297"/>
                      <a:pt x="25962" y="1171297"/>
                    </a:cubicBezTo>
                    <a:cubicBezTo>
                      <a:pt x="342243" y="1172038"/>
                      <a:pt x="657783" y="1171297"/>
                      <a:pt x="974064" y="1172038"/>
                    </a:cubicBezTo>
                    <a:cubicBezTo>
                      <a:pt x="991841" y="1172038"/>
                      <a:pt x="1000730" y="1169075"/>
                      <a:pt x="999989" y="1148335"/>
                    </a:cubicBezTo>
                    <a:cubicBezTo>
                      <a:pt x="998507" y="1098708"/>
                      <a:pt x="998507" y="1049081"/>
                      <a:pt x="999989" y="999454"/>
                    </a:cubicBezTo>
                    <a:cubicBezTo>
                      <a:pt x="1000730" y="980196"/>
                      <a:pt x="994804" y="974270"/>
                      <a:pt x="975546" y="974270"/>
                    </a:cubicBezTo>
                    <a:cubicBezTo>
                      <a:pt x="819998" y="975011"/>
                      <a:pt x="664450" y="975011"/>
                      <a:pt x="508902" y="975751"/>
                    </a:cubicBezTo>
                    <a:cubicBezTo>
                      <a:pt x="511124" y="970566"/>
                      <a:pt x="511865" y="963900"/>
                      <a:pt x="515568" y="960937"/>
                    </a:cubicBezTo>
                    <a:cubicBezTo>
                      <a:pt x="626674" y="865386"/>
                      <a:pt x="729632" y="761688"/>
                      <a:pt x="831849" y="656507"/>
                    </a:cubicBezTo>
                    <a:cubicBezTo>
                      <a:pt x="865921" y="623917"/>
                      <a:pt x="899253" y="590585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63694" y="515033"/>
                      <a:pt x="991100" y="471331"/>
                      <a:pt x="1011840" y="423926"/>
                    </a:cubicBezTo>
                    <a:cubicBezTo>
                      <a:pt x="1033321" y="375040"/>
                      <a:pt x="1045913" y="323931"/>
                      <a:pt x="1037024" y="269859"/>
                    </a:cubicBezTo>
                    <a:cubicBezTo>
                      <a:pt x="1020729" y="175049"/>
                      <a:pt x="961472" y="115052"/>
                      <a:pt x="881476" y="77276"/>
                    </a:cubicBezTo>
                    <a:close/>
                    <a:moveTo>
                      <a:pt x="92626" y="391335"/>
                    </a:moveTo>
                    <a:cubicBezTo>
                      <a:pt x="125957" y="366151"/>
                      <a:pt x="137068" y="367633"/>
                      <a:pt x="160030" y="403186"/>
                    </a:cubicBezTo>
                    <a:cubicBezTo>
                      <a:pt x="137809" y="397261"/>
                      <a:pt x="111884" y="414297"/>
                      <a:pt x="92626" y="391335"/>
                    </a:cubicBezTo>
                    <a:close/>
                    <a:moveTo>
                      <a:pt x="245951" y="99497"/>
                    </a:moveTo>
                    <a:cubicBezTo>
                      <a:pt x="229656" y="118756"/>
                      <a:pt x="208916" y="113571"/>
                      <a:pt x="191880" y="123941"/>
                    </a:cubicBezTo>
                    <a:cubicBezTo>
                      <a:pt x="164474" y="140977"/>
                      <a:pt x="152623" y="111349"/>
                      <a:pt x="140031" y="92090"/>
                    </a:cubicBezTo>
                    <a:cubicBezTo>
                      <a:pt x="157808" y="87646"/>
                      <a:pt x="170400" y="59499"/>
                      <a:pt x="194843" y="80980"/>
                    </a:cubicBezTo>
                    <a:cubicBezTo>
                      <a:pt x="199287" y="84683"/>
                      <a:pt x="208916" y="70610"/>
                      <a:pt x="215583" y="63203"/>
                    </a:cubicBezTo>
                    <a:cubicBezTo>
                      <a:pt x="231137" y="45426"/>
                      <a:pt x="249655" y="35797"/>
                      <a:pt x="273358" y="49870"/>
                    </a:cubicBezTo>
                    <a:cubicBezTo>
                      <a:pt x="248174" y="56537"/>
                      <a:pt x="260025" y="83943"/>
                      <a:pt x="245951" y="99497"/>
                    </a:cubicBezTo>
                    <a:close/>
                    <a:moveTo>
                      <a:pt x="273358" y="187641"/>
                    </a:moveTo>
                    <a:cubicBezTo>
                      <a:pt x="273358" y="169864"/>
                      <a:pt x="288912" y="160235"/>
                      <a:pt x="310393" y="168383"/>
                    </a:cubicBezTo>
                    <a:cubicBezTo>
                      <a:pt x="329651" y="175790"/>
                      <a:pt x="347428" y="195048"/>
                      <a:pt x="372612" y="175790"/>
                    </a:cubicBezTo>
                    <a:cubicBezTo>
                      <a:pt x="371871" y="198011"/>
                      <a:pt x="342984" y="199492"/>
                      <a:pt x="352613" y="220973"/>
                    </a:cubicBezTo>
                    <a:cubicBezTo>
                      <a:pt x="352613" y="221714"/>
                      <a:pt x="336317" y="229861"/>
                      <a:pt x="329651" y="220973"/>
                    </a:cubicBezTo>
                    <a:cubicBezTo>
                      <a:pt x="314096" y="202455"/>
                      <a:pt x="273358" y="222454"/>
                      <a:pt x="273358" y="187641"/>
                    </a:cubicBezTo>
                    <a:close/>
                    <a:moveTo>
                      <a:pt x="365946" y="360226"/>
                    </a:moveTo>
                    <a:cubicBezTo>
                      <a:pt x="354094" y="346152"/>
                      <a:pt x="332614" y="346152"/>
                      <a:pt x="323725" y="329857"/>
                    </a:cubicBezTo>
                    <a:cubicBezTo>
                      <a:pt x="320763" y="323190"/>
                      <a:pt x="313356" y="317265"/>
                      <a:pt x="317800" y="308376"/>
                    </a:cubicBezTo>
                    <a:cubicBezTo>
                      <a:pt x="322244" y="299488"/>
                      <a:pt x="330392" y="300969"/>
                      <a:pt x="335577" y="301710"/>
                    </a:cubicBezTo>
                    <a:cubicBezTo>
                      <a:pt x="353354" y="302451"/>
                      <a:pt x="383723" y="331338"/>
                      <a:pt x="382241" y="345411"/>
                    </a:cubicBezTo>
                    <a:cubicBezTo>
                      <a:pt x="380760" y="353559"/>
                      <a:pt x="371871" y="366892"/>
                      <a:pt x="365946" y="360226"/>
                    </a:cubicBezTo>
                    <a:close/>
                    <a:moveTo>
                      <a:pt x="399277" y="292081"/>
                    </a:moveTo>
                    <a:cubicBezTo>
                      <a:pt x="399277" y="287637"/>
                      <a:pt x="399277" y="282452"/>
                      <a:pt x="399277" y="278007"/>
                    </a:cubicBezTo>
                    <a:cubicBezTo>
                      <a:pt x="399277" y="281711"/>
                      <a:pt x="399277" y="285414"/>
                      <a:pt x="399277" y="289118"/>
                    </a:cubicBezTo>
                    <a:cubicBezTo>
                      <a:pt x="399277" y="290599"/>
                      <a:pt x="399277" y="291340"/>
                      <a:pt x="399277" y="292081"/>
                    </a:cubicBezTo>
                    <a:close/>
                    <a:moveTo>
                      <a:pt x="549640" y="87646"/>
                    </a:moveTo>
                    <a:cubicBezTo>
                      <a:pt x="535567" y="101720"/>
                      <a:pt x="520753" y="123200"/>
                      <a:pt x="513346" y="143199"/>
                    </a:cubicBezTo>
                    <a:cubicBezTo>
                      <a:pt x="510383" y="151347"/>
                      <a:pt x="511124" y="164680"/>
                      <a:pt x="497791" y="158754"/>
                    </a:cubicBezTo>
                    <a:cubicBezTo>
                      <a:pt x="454830" y="138755"/>
                      <a:pt x="407425" y="160976"/>
                      <a:pt x="363724" y="140977"/>
                    </a:cubicBezTo>
                    <a:cubicBezTo>
                      <a:pt x="376316" y="126163"/>
                      <a:pt x="386685" y="106164"/>
                      <a:pt x="402981" y="95794"/>
                    </a:cubicBezTo>
                    <a:cubicBezTo>
                      <a:pt x="425202" y="80980"/>
                      <a:pt x="428165" y="67647"/>
                      <a:pt x="414832" y="46167"/>
                    </a:cubicBezTo>
                    <a:cubicBezTo>
                      <a:pt x="409647" y="38019"/>
                      <a:pt x="402981" y="26908"/>
                      <a:pt x="414832" y="19501"/>
                    </a:cubicBezTo>
                    <a:cubicBezTo>
                      <a:pt x="423721" y="13576"/>
                      <a:pt x="431128" y="20242"/>
                      <a:pt x="437794" y="27649"/>
                    </a:cubicBezTo>
                    <a:cubicBezTo>
                      <a:pt x="458534" y="50611"/>
                      <a:pt x="468904" y="26908"/>
                      <a:pt x="485940" y="12835"/>
                    </a:cubicBezTo>
                    <a:cubicBezTo>
                      <a:pt x="482236" y="29871"/>
                      <a:pt x="497050" y="38760"/>
                      <a:pt x="496310" y="50611"/>
                    </a:cubicBezTo>
                    <a:cubicBezTo>
                      <a:pt x="494828" y="68388"/>
                      <a:pt x="500754" y="78017"/>
                      <a:pt x="517049" y="77276"/>
                    </a:cubicBezTo>
                    <a:cubicBezTo>
                      <a:pt x="532604" y="76536"/>
                      <a:pt x="534826" y="63203"/>
                      <a:pt x="537048" y="48389"/>
                    </a:cubicBezTo>
                    <a:cubicBezTo>
                      <a:pt x="541493" y="57277"/>
                      <a:pt x="546678" y="66166"/>
                      <a:pt x="550381" y="75054"/>
                    </a:cubicBezTo>
                    <a:cubicBezTo>
                      <a:pt x="552603" y="78758"/>
                      <a:pt x="551863" y="84683"/>
                      <a:pt x="549640" y="87646"/>
                    </a:cubicBezTo>
                    <a:close/>
                    <a:moveTo>
                      <a:pt x="240026" y="976492"/>
                    </a:moveTo>
                    <a:cubicBezTo>
                      <a:pt x="237063" y="1002417"/>
                      <a:pt x="202991" y="1012787"/>
                      <a:pt x="178547" y="999454"/>
                    </a:cubicBezTo>
                    <a:cubicBezTo>
                      <a:pt x="170400" y="995010"/>
                      <a:pt x="162993" y="989825"/>
                      <a:pt x="151882" y="991306"/>
                    </a:cubicBezTo>
                    <a:cubicBezTo>
                      <a:pt x="184473" y="973529"/>
                      <a:pt x="184473" y="967603"/>
                      <a:pt x="152623" y="942420"/>
                    </a:cubicBezTo>
                    <a:cubicBezTo>
                      <a:pt x="188917" y="927605"/>
                      <a:pt x="191880" y="929087"/>
                      <a:pt x="211138" y="960196"/>
                    </a:cubicBezTo>
                    <a:cubicBezTo>
                      <a:pt x="215583" y="945382"/>
                      <a:pt x="220027" y="929827"/>
                      <a:pt x="211138" y="921680"/>
                    </a:cubicBezTo>
                    <a:cubicBezTo>
                      <a:pt x="199287" y="911310"/>
                      <a:pt x="179288" y="912791"/>
                      <a:pt x="165955" y="920198"/>
                    </a:cubicBezTo>
                    <a:cubicBezTo>
                      <a:pt x="145216" y="931309"/>
                      <a:pt x="129661" y="926124"/>
                      <a:pt x="110402" y="912791"/>
                    </a:cubicBezTo>
                    <a:cubicBezTo>
                      <a:pt x="120032" y="902422"/>
                      <a:pt x="126698" y="893533"/>
                      <a:pt x="134846" y="885385"/>
                    </a:cubicBezTo>
                    <a:cubicBezTo>
                      <a:pt x="163733" y="855757"/>
                      <a:pt x="164474" y="855757"/>
                      <a:pt x="187436" y="888348"/>
                    </a:cubicBezTo>
                    <a:cubicBezTo>
                      <a:pt x="207435" y="917236"/>
                      <a:pt x="238544" y="897237"/>
                      <a:pt x="265210" y="909829"/>
                    </a:cubicBezTo>
                    <a:cubicBezTo>
                      <a:pt x="253359" y="929087"/>
                      <a:pt x="242989" y="950567"/>
                      <a:pt x="240026" y="976492"/>
                    </a:cubicBezTo>
                    <a:close/>
                    <a:moveTo>
                      <a:pt x="338540" y="809833"/>
                    </a:moveTo>
                    <a:cubicBezTo>
                      <a:pt x="330392" y="791316"/>
                      <a:pt x="349650" y="780205"/>
                      <a:pt x="351132" y="763910"/>
                    </a:cubicBezTo>
                    <a:cubicBezTo>
                      <a:pt x="351132" y="760947"/>
                      <a:pt x="356317" y="755021"/>
                      <a:pt x="360761" y="758725"/>
                    </a:cubicBezTo>
                    <a:cubicBezTo>
                      <a:pt x="365205" y="761688"/>
                      <a:pt x="370390" y="766872"/>
                      <a:pt x="370390" y="771317"/>
                    </a:cubicBezTo>
                    <a:cubicBezTo>
                      <a:pt x="371131" y="792056"/>
                      <a:pt x="365946" y="810574"/>
                      <a:pt x="338540" y="809833"/>
                    </a:cubicBezTo>
                    <a:close/>
                    <a:moveTo>
                      <a:pt x="841478" y="986862"/>
                    </a:moveTo>
                    <a:cubicBezTo>
                      <a:pt x="836293" y="1004639"/>
                      <a:pt x="826664" y="1009824"/>
                      <a:pt x="810368" y="997232"/>
                    </a:cubicBezTo>
                    <a:cubicBezTo>
                      <a:pt x="815554" y="975751"/>
                      <a:pt x="831108" y="989084"/>
                      <a:pt x="841478" y="986862"/>
                    </a:cubicBezTo>
                    <a:close/>
                    <a:moveTo>
                      <a:pt x="517049" y="1037970"/>
                    </a:moveTo>
                    <a:cubicBezTo>
                      <a:pt x="535567" y="1022416"/>
                      <a:pt x="571121" y="1045377"/>
                      <a:pt x="570380" y="1069080"/>
                    </a:cubicBezTo>
                    <a:cubicBezTo>
                      <a:pt x="569639" y="1097968"/>
                      <a:pt x="518531" y="1126855"/>
                      <a:pt x="493347" y="1114263"/>
                    </a:cubicBezTo>
                    <a:cubicBezTo>
                      <a:pt x="473348" y="1104634"/>
                      <a:pt x="460756" y="1085376"/>
                      <a:pt x="440016" y="1075746"/>
                    </a:cubicBezTo>
                    <a:cubicBezTo>
                      <a:pt x="428165" y="1070561"/>
                      <a:pt x="424461" y="1057229"/>
                      <a:pt x="433350" y="1043896"/>
                    </a:cubicBezTo>
                    <a:cubicBezTo>
                      <a:pt x="442979" y="1029082"/>
                      <a:pt x="454830" y="1028341"/>
                      <a:pt x="468163" y="1037230"/>
                    </a:cubicBezTo>
                    <a:cubicBezTo>
                      <a:pt x="483718" y="1048340"/>
                      <a:pt x="496310" y="1055007"/>
                      <a:pt x="517049" y="1037970"/>
                    </a:cubicBezTo>
                    <a:close/>
                    <a:moveTo>
                      <a:pt x="463719" y="604658"/>
                    </a:moveTo>
                    <a:cubicBezTo>
                      <a:pt x="458534" y="613547"/>
                      <a:pt x="448164" y="601695"/>
                      <a:pt x="441498" y="596510"/>
                    </a:cubicBezTo>
                    <a:cubicBezTo>
                      <a:pt x="431128" y="588363"/>
                      <a:pt x="427424" y="577252"/>
                      <a:pt x="435572" y="566882"/>
                    </a:cubicBezTo>
                    <a:cubicBezTo>
                      <a:pt x="446683" y="552068"/>
                      <a:pt x="460015" y="537995"/>
                      <a:pt x="473348" y="523921"/>
                    </a:cubicBezTo>
                    <a:cubicBezTo>
                      <a:pt x="475570" y="521699"/>
                      <a:pt x="480014" y="518736"/>
                      <a:pt x="481496" y="519477"/>
                    </a:cubicBezTo>
                    <a:cubicBezTo>
                      <a:pt x="503717" y="531328"/>
                      <a:pt x="524457" y="546883"/>
                      <a:pt x="553344" y="547624"/>
                    </a:cubicBezTo>
                    <a:cubicBezTo>
                      <a:pt x="515568" y="558734"/>
                      <a:pt x="483718" y="570586"/>
                      <a:pt x="463719" y="604658"/>
                    </a:cubicBezTo>
                    <a:close/>
                    <a:moveTo>
                      <a:pt x="558529" y="881682"/>
                    </a:moveTo>
                    <a:cubicBezTo>
                      <a:pt x="545196" y="889089"/>
                      <a:pt x="542974" y="875756"/>
                      <a:pt x="530382" y="864646"/>
                    </a:cubicBezTo>
                    <a:cubicBezTo>
                      <a:pt x="547418" y="866868"/>
                      <a:pt x="557788" y="860942"/>
                      <a:pt x="562973" y="871312"/>
                    </a:cubicBezTo>
                    <a:cubicBezTo>
                      <a:pt x="564455" y="872793"/>
                      <a:pt x="561492" y="880200"/>
                      <a:pt x="558529" y="881682"/>
                    </a:cubicBezTo>
                    <a:close/>
                    <a:moveTo>
                      <a:pt x="788888" y="138755"/>
                    </a:moveTo>
                    <a:cubicBezTo>
                      <a:pt x="788888" y="132089"/>
                      <a:pt x="782962" y="121718"/>
                      <a:pt x="796295" y="120237"/>
                    </a:cubicBezTo>
                    <a:cubicBezTo>
                      <a:pt x="808887" y="119496"/>
                      <a:pt x="814072" y="126904"/>
                      <a:pt x="815554" y="138755"/>
                    </a:cubicBezTo>
                    <a:cubicBezTo>
                      <a:pt x="817776" y="154310"/>
                      <a:pt x="821479" y="169124"/>
                      <a:pt x="823701" y="184678"/>
                    </a:cubicBezTo>
                    <a:cubicBezTo>
                      <a:pt x="825923" y="198011"/>
                      <a:pt x="818516" y="203937"/>
                      <a:pt x="805924" y="207640"/>
                    </a:cubicBezTo>
                    <a:cubicBezTo>
                      <a:pt x="789629" y="212825"/>
                      <a:pt x="775555" y="220973"/>
                      <a:pt x="797036" y="238750"/>
                    </a:cubicBezTo>
                    <a:cubicBezTo>
                      <a:pt x="802221" y="243194"/>
                      <a:pt x="802221" y="252823"/>
                      <a:pt x="805184" y="260230"/>
                    </a:cubicBezTo>
                    <a:cubicBezTo>
                      <a:pt x="807406" y="266897"/>
                      <a:pt x="809628" y="274304"/>
                      <a:pt x="802961" y="278748"/>
                    </a:cubicBezTo>
                    <a:cubicBezTo>
                      <a:pt x="797777" y="282452"/>
                      <a:pt x="792592" y="277267"/>
                      <a:pt x="788147" y="274304"/>
                    </a:cubicBezTo>
                    <a:cubicBezTo>
                      <a:pt x="782222" y="271341"/>
                      <a:pt x="776296" y="266156"/>
                      <a:pt x="770370" y="266156"/>
                    </a:cubicBezTo>
                    <a:cubicBezTo>
                      <a:pt x="747409" y="266897"/>
                      <a:pt x="750371" y="258749"/>
                      <a:pt x="761482" y="245416"/>
                    </a:cubicBezTo>
                    <a:cubicBezTo>
                      <a:pt x="765926" y="240231"/>
                      <a:pt x="777778" y="237268"/>
                      <a:pt x="768889" y="226899"/>
                    </a:cubicBezTo>
                    <a:cubicBezTo>
                      <a:pt x="763704" y="220973"/>
                      <a:pt x="757779" y="218751"/>
                      <a:pt x="751853" y="223936"/>
                    </a:cubicBezTo>
                    <a:cubicBezTo>
                      <a:pt x="745187" y="226158"/>
                      <a:pt x="737039" y="230602"/>
                      <a:pt x="734076" y="220973"/>
                    </a:cubicBezTo>
                    <a:cubicBezTo>
                      <a:pt x="731854" y="212825"/>
                      <a:pt x="728150" y="203196"/>
                      <a:pt x="737780" y="195789"/>
                    </a:cubicBezTo>
                    <a:cubicBezTo>
                      <a:pt x="748149" y="187641"/>
                      <a:pt x="759260" y="179494"/>
                      <a:pt x="769630" y="171346"/>
                    </a:cubicBezTo>
                    <a:cubicBezTo>
                      <a:pt x="780000" y="163939"/>
                      <a:pt x="788888" y="154310"/>
                      <a:pt x="788888" y="138755"/>
                    </a:cubicBezTo>
                    <a:close/>
                    <a:moveTo>
                      <a:pt x="726669" y="51352"/>
                    </a:moveTo>
                    <a:cubicBezTo>
                      <a:pt x="740002" y="58759"/>
                      <a:pt x="751853" y="70610"/>
                      <a:pt x="760001" y="83202"/>
                    </a:cubicBezTo>
                    <a:cubicBezTo>
                      <a:pt x="763704" y="89128"/>
                      <a:pt x="752594" y="98016"/>
                      <a:pt x="742964" y="98757"/>
                    </a:cubicBezTo>
                    <a:cubicBezTo>
                      <a:pt x="721484" y="98757"/>
                      <a:pt x="722965" y="81720"/>
                      <a:pt x="720003" y="68388"/>
                    </a:cubicBezTo>
                    <a:cubicBezTo>
                      <a:pt x="717780" y="60981"/>
                      <a:pt x="720743" y="48389"/>
                      <a:pt x="726669" y="51352"/>
                    </a:cubicBezTo>
                    <a:close/>
                    <a:moveTo>
                      <a:pt x="648895" y="124681"/>
                    </a:moveTo>
                    <a:cubicBezTo>
                      <a:pt x="634081" y="115793"/>
                      <a:pt x="635562" y="95794"/>
                      <a:pt x="625192" y="82461"/>
                    </a:cubicBezTo>
                    <a:cubicBezTo>
                      <a:pt x="642969" y="70610"/>
                      <a:pt x="630377" y="38760"/>
                      <a:pt x="660006" y="33575"/>
                    </a:cubicBezTo>
                    <a:cubicBezTo>
                      <a:pt x="682227" y="29871"/>
                      <a:pt x="703707" y="43204"/>
                      <a:pt x="701485" y="66166"/>
                    </a:cubicBezTo>
                    <a:cubicBezTo>
                      <a:pt x="697041" y="75054"/>
                      <a:pt x="698522" y="89128"/>
                      <a:pt x="685189" y="95053"/>
                    </a:cubicBezTo>
                    <a:cubicBezTo>
                      <a:pt x="679264" y="97275"/>
                      <a:pt x="675560" y="101720"/>
                      <a:pt x="679264" y="107645"/>
                    </a:cubicBezTo>
                    <a:cubicBezTo>
                      <a:pt x="683708" y="115052"/>
                      <a:pt x="694078" y="122459"/>
                      <a:pt x="682967" y="129866"/>
                    </a:cubicBezTo>
                    <a:cubicBezTo>
                      <a:pt x="672597" y="137273"/>
                      <a:pt x="658524" y="130607"/>
                      <a:pt x="648895" y="124681"/>
                    </a:cubicBezTo>
                    <a:close/>
                    <a:moveTo>
                      <a:pt x="896290" y="562438"/>
                    </a:moveTo>
                    <a:cubicBezTo>
                      <a:pt x="895550" y="566882"/>
                      <a:pt x="890365" y="574289"/>
                      <a:pt x="885180" y="567623"/>
                    </a:cubicBezTo>
                    <a:cubicBezTo>
                      <a:pt x="879995" y="560957"/>
                      <a:pt x="876291" y="552809"/>
                      <a:pt x="869625" y="557253"/>
                    </a:cubicBezTo>
                    <a:cubicBezTo>
                      <a:pt x="867403" y="559475"/>
                      <a:pt x="865921" y="561697"/>
                      <a:pt x="864440" y="563919"/>
                    </a:cubicBezTo>
                    <a:cubicBezTo>
                      <a:pt x="862959" y="569845"/>
                      <a:pt x="868143" y="575771"/>
                      <a:pt x="874069" y="578733"/>
                    </a:cubicBezTo>
                    <a:cubicBezTo>
                      <a:pt x="886661" y="585400"/>
                      <a:pt x="874810" y="589103"/>
                      <a:pt x="871847" y="592066"/>
                    </a:cubicBezTo>
                    <a:cubicBezTo>
                      <a:pt x="857774" y="606140"/>
                      <a:pt x="843700" y="620213"/>
                      <a:pt x="829627" y="634286"/>
                    </a:cubicBezTo>
                    <a:cubicBezTo>
                      <a:pt x="824442" y="628361"/>
                      <a:pt x="815554" y="623176"/>
                      <a:pt x="814072" y="617250"/>
                    </a:cubicBezTo>
                    <a:cubicBezTo>
                      <a:pt x="806665" y="566141"/>
                      <a:pt x="762223" y="547624"/>
                      <a:pt x="728150" y="521699"/>
                    </a:cubicBezTo>
                    <a:cubicBezTo>
                      <a:pt x="715558" y="511329"/>
                      <a:pt x="719262" y="482442"/>
                      <a:pt x="694078" y="485405"/>
                    </a:cubicBezTo>
                    <a:cubicBezTo>
                      <a:pt x="691115" y="486145"/>
                      <a:pt x="687412" y="486886"/>
                      <a:pt x="684449" y="487627"/>
                    </a:cubicBezTo>
                    <a:cubicBezTo>
                      <a:pt x="688152" y="486145"/>
                      <a:pt x="691115" y="485405"/>
                      <a:pt x="694078" y="485405"/>
                    </a:cubicBezTo>
                    <a:cubicBezTo>
                      <a:pt x="727410" y="476516"/>
                      <a:pt x="752594" y="457999"/>
                      <a:pt x="780000" y="443925"/>
                    </a:cubicBezTo>
                    <a:cubicBezTo>
                      <a:pt x="800739" y="432815"/>
                      <a:pt x="821479" y="427630"/>
                      <a:pt x="842219" y="443925"/>
                    </a:cubicBezTo>
                    <a:cubicBezTo>
                      <a:pt x="845922" y="455036"/>
                      <a:pt x="837034" y="464665"/>
                      <a:pt x="837034" y="475776"/>
                    </a:cubicBezTo>
                    <a:cubicBezTo>
                      <a:pt x="842960" y="471331"/>
                      <a:pt x="844441" y="459480"/>
                      <a:pt x="855552" y="463183"/>
                    </a:cubicBezTo>
                    <a:cubicBezTo>
                      <a:pt x="875551" y="482442"/>
                      <a:pt x="895550" y="501700"/>
                      <a:pt x="897772" y="532069"/>
                    </a:cubicBezTo>
                    <a:cubicBezTo>
                      <a:pt x="897772" y="542439"/>
                      <a:pt x="898512" y="552809"/>
                      <a:pt x="896290" y="562438"/>
                    </a:cubicBezTo>
                    <a:close/>
                    <a:moveTo>
                      <a:pt x="947399" y="502441"/>
                    </a:moveTo>
                    <a:cubicBezTo>
                      <a:pt x="946658" y="503922"/>
                      <a:pt x="939251" y="500959"/>
                      <a:pt x="936288" y="498737"/>
                    </a:cubicBezTo>
                    <a:cubicBezTo>
                      <a:pt x="932585" y="496515"/>
                      <a:pt x="930363" y="492071"/>
                      <a:pt x="933326" y="486886"/>
                    </a:cubicBezTo>
                    <a:cubicBezTo>
                      <a:pt x="943695" y="470591"/>
                      <a:pt x="953325" y="455036"/>
                      <a:pt x="963694" y="438740"/>
                    </a:cubicBezTo>
                    <a:cubicBezTo>
                      <a:pt x="966657" y="433555"/>
                      <a:pt x="971102" y="429852"/>
                      <a:pt x="977768" y="433555"/>
                    </a:cubicBezTo>
                    <a:cubicBezTo>
                      <a:pt x="981471" y="435778"/>
                      <a:pt x="985916" y="438000"/>
                      <a:pt x="985175" y="444666"/>
                    </a:cubicBezTo>
                    <a:cubicBezTo>
                      <a:pt x="976286" y="465406"/>
                      <a:pt x="963694" y="485405"/>
                      <a:pt x="947399" y="5024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48C8E58-211E-4FD1-8E91-DAE32630780D}"/>
                  </a:ext>
                </a:extLst>
              </p:cNvPr>
              <p:cNvSpPr/>
              <p:nvPr/>
            </p:nvSpPr>
            <p:spPr>
              <a:xfrm>
                <a:off x="3238824" y="2853034"/>
                <a:ext cx="779241" cy="1150150"/>
              </a:xfrm>
              <a:custGeom>
                <a:avLst/>
                <a:gdLst>
                  <a:gd name="connsiteX0" fmla="*/ 768388 w 779241"/>
                  <a:gd name="connsiteY0" fmla="*/ 41917 h 1150150"/>
                  <a:gd name="connsiteX1" fmla="*/ 725427 w 779241"/>
                  <a:gd name="connsiteY1" fmla="*/ 1919 h 1150150"/>
                  <a:gd name="connsiteX2" fmla="*/ 625432 w 779241"/>
                  <a:gd name="connsiteY2" fmla="*/ 1178 h 1150150"/>
                  <a:gd name="connsiteX3" fmla="*/ 595063 w 779241"/>
                  <a:gd name="connsiteY3" fmla="*/ 1919 h 1150150"/>
                  <a:gd name="connsiteX4" fmla="*/ 435071 w 779241"/>
                  <a:gd name="connsiteY4" fmla="*/ 47843 h 1150150"/>
                  <a:gd name="connsiteX5" fmla="*/ 388407 w 779241"/>
                  <a:gd name="connsiteY5" fmla="*/ 73027 h 1150150"/>
                  <a:gd name="connsiteX6" fmla="*/ 343224 w 779241"/>
                  <a:gd name="connsiteY6" fmla="*/ 85618 h 1150150"/>
                  <a:gd name="connsiteX7" fmla="*/ 172121 w 779241"/>
                  <a:gd name="connsiteY7" fmla="*/ 144134 h 1150150"/>
                  <a:gd name="connsiteX8" fmla="*/ 115827 w 779241"/>
                  <a:gd name="connsiteY8" fmla="*/ 164133 h 1150150"/>
                  <a:gd name="connsiteX9" fmla="*/ 34350 w 779241"/>
                  <a:gd name="connsiteY9" fmla="*/ 182651 h 1150150"/>
                  <a:gd name="connsiteX10" fmla="*/ 277 w 779241"/>
                  <a:gd name="connsiteY10" fmla="*/ 215983 h 1150150"/>
                  <a:gd name="connsiteX11" fmla="*/ 277 w 779241"/>
                  <a:gd name="connsiteY11" fmla="*/ 296719 h 1150150"/>
                  <a:gd name="connsiteX12" fmla="*/ 21758 w 779241"/>
                  <a:gd name="connsiteY12" fmla="*/ 321163 h 1150150"/>
                  <a:gd name="connsiteX13" fmla="*/ 190639 w 779241"/>
                  <a:gd name="connsiteY13" fmla="*/ 324126 h 1150150"/>
                  <a:gd name="connsiteX14" fmla="*/ 233599 w 779241"/>
                  <a:gd name="connsiteY14" fmla="*/ 330792 h 1150150"/>
                  <a:gd name="connsiteX15" fmla="*/ 309892 w 779241"/>
                  <a:gd name="connsiteY15" fmla="*/ 414492 h 1150150"/>
                  <a:gd name="connsiteX16" fmla="*/ 309892 w 779241"/>
                  <a:gd name="connsiteY16" fmla="*/ 414492 h 1150150"/>
                  <a:gd name="connsiteX17" fmla="*/ 312114 w 779241"/>
                  <a:gd name="connsiteY17" fmla="*/ 477451 h 1150150"/>
                  <a:gd name="connsiteX18" fmla="*/ 312114 w 779241"/>
                  <a:gd name="connsiteY18" fmla="*/ 509302 h 1150150"/>
                  <a:gd name="connsiteX19" fmla="*/ 311373 w 779241"/>
                  <a:gd name="connsiteY19" fmla="*/ 554485 h 1150150"/>
                  <a:gd name="connsiteX20" fmla="*/ 311373 w 779241"/>
                  <a:gd name="connsiteY20" fmla="*/ 653739 h 1150150"/>
                  <a:gd name="connsiteX21" fmla="*/ 303226 w 779241"/>
                  <a:gd name="connsiteY21" fmla="*/ 687812 h 1150150"/>
                  <a:gd name="connsiteX22" fmla="*/ 303226 w 779241"/>
                  <a:gd name="connsiteY22" fmla="*/ 849285 h 1150150"/>
                  <a:gd name="connsiteX23" fmla="*/ 311373 w 779241"/>
                  <a:gd name="connsiteY23" fmla="*/ 883358 h 1150150"/>
                  <a:gd name="connsiteX24" fmla="*/ 311373 w 779241"/>
                  <a:gd name="connsiteY24" fmla="*/ 976686 h 1150150"/>
                  <a:gd name="connsiteX25" fmla="*/ 312114 w 779241"/>
                  <a:gd name="connsiteY25" fmla="*/ 1050757 h 1150150"/>
                  <a:gd name="connsiteX26" fmla="*/ 311373 w 779241"/>
                  <a:gd name="connsiteY26" fmla="*/ 1072237 h 1150150"/>
                  <a:gd name="connsiteX27" fmla="*/ 312855 w 779241"/>
                  <a:gd name="connsiteY27" fmla="*/ 1130012 h 1150150"/>
                  <a:gd name="connsiteX28" fmla="*/ 331372 w 779241"/>
                  <a:gd name="connsiteY28" fmla="*/ 1150011 h 1150150"/>
                  <a:gd name="connsiteX29" fmla="*/ 751352 w 779241"/>
                  <a:gd name="connsiteY29" fmla="*/ 1150011 h 1150150"/>
                  <a:gd name="connsiteX30" fmla="*/ 766907 w 779241"/>
                  <a:gd name="connsiteY30" fmla="*/ 1138901 h 1150150"/>
                  <a:gd name="connsiteX31" fmla="*/ 766907 w 779241"/>
                  <a:gd name="connsiteY31" fmla="*/ 1101125 h 1150150"/>
                  <a:gd name="connsiteX32" fmla="*/ 766907 w 779241"/>
                  <a:gd name="connsiteY32" fmla="*/ 1101125 h 1150150"/>
                  <a:gd name="connsiteX33" fmla="*/ 769129 w 779241"/>
                  <a:gd name="connsiteY33" fmla="*/ 1087792 h 1150150"/>
                  <a:gd name="connsiteX34" fmla="*/ 778758 w 779241"/>
                  <a:gd name="connsiteY34" fmla="*/ 1052979 h 1150150"/>
                  <a:gd name="connsiteX35" fmla="*/ 778017 w 779241"/>
                  <a:gd name="connsiteY35" fmla="*/ 770770 h 1150150"/>
                  <a:gd name="connsiteX36" fmla="*/ 778017 w 779241"/>
                  <a:gd name="connsiteY36" fmla="*/ 620407 h 1150150"/>
                  <a:gd name="connsiteX37" fmla="*/ 778017 w 779241"/>
                  <a:gd name="connsiteY37" fmla="*/ 450786 h 1150150"/>
                  <a:gd name="connsiteX38" fmla="*/ 778017 w 779241"/>
                  <a:gd name="connsiteY38" fmla="*/ 268573 h 1150150"/>
                  <a:gd name="connsiteX39" fmla="*/ 778017 w 779241"/>
                  <a:gd name="connsiteY39" fmla="*/ 139690 h 1150150"/>
                  <a:gd name="connsiteX40" fmla="*/ 768388 w 779241"/>
                  <a:gd name="connsiteY40" fmla="*/ 41917 h 1150150"/>
                  <a:gd name="connsiteX41" fmla="*/ 198786 w 779241"/>
                  <a:gd name="connsiteY41" fmla="*/ 238944 h 1150150"/>
                  <a:gd name="connsiteX42" fmla="*/ 198786 w 779241"/>
                  <a:gd name="connsiteY42" fmla="*/ 238944 h 1150150"/>
                  <a:gd name="connsiteX43" fmla="*/ 198786 w 779241"/>
                  <a:gd name="connsiteY43" fmla="*/ 238944 h 1150150"/>
                  <a:gd name="connsiteX44" fmla="*/ 153603 w 779241"/>
                  <a:gd name="connsiteY44" fmla="*/ 258203 h 1150150"/>
                  <a:gd name="connsiteX45" fmla="*/ 121012 w 779241"/>
                  <a:gd name="connsiteY45" fmla="*/ 260425 h 1150150"/>
                  <a:gd name="connsiteX46" fmla="*/ 133604 w 779241"/>
                  <a:gd name="connsiteY46" fmla="*/ 237463 h 1150150"/>
                  <a:gd name="connsiteX47" fmla="*/ 144715 w 779241"/>
                  <a:gd name="connsiteY47" fmla="*/ 218205 h 1150150"/>
                  <a:gd name="connsiteX48" fmla="*/ 201749 w 779241"/>
                  <a:gd name="connsiteY48" fmla="*/ 173022 h 1150150"/>
                  <a:gd name="connsiteX49" fmla="*/ 226933 w 779241"/>
                  <a:gd name="connsiteY49" fmla="*/ 207094 h 1150150"/>
                  <a:gd name="connsiteX50" fmla="*/ 198786 w 779241"/>
                  <a:gd name="connsiteY50" fmla="*/ 238944 h 1150150"/>
                  <a:gd name="connsiteX51" fmla="*/ 278782 w 779241"/>
                  <a:gd name="connsiteY51" fmla="*/ 152282 h 1150150"/>
                  <a:gd name="connsiteX52" fmla="*/ 337298 w 779241"/>
                  <a:gd name="connsiteY52" fmla="*/ 116728 h 1150150"/>
                  <a:gd name="connsiteX53" fmla="*/ 364704 w 779241"/>
                  <a:gd name="connsiteY53" fmla="*/ 163392 h 1150150"/>
                  <a:gd name="connsiteX54" fmla="*/ 315818 w 779241"/>
                  <a:gd name="connsiteY54" fmla="*/ 193021 h 1150150"/>
                  <a:gd name="connsiteX55" fmla="*/ 278782 w 779241"/>
                  <a:gd name="connsiteY55" fmla="*/ 152282 h 1150150"/>
                  <a:gd name="connsiteX56" fmla="*/ 447663 w 779241"/>
                  <a:gd name="connsiteY56" fmla="*/ 745587 h 1150150"/>
                  <a:gd name="connsiteX57" fmla="*/ 405443 w 779241"/>
                  <a:gd name="connsiteY57" fmla="*/ 749290 h 1150150"/>
                  <a:gd name="connsiteX58" fmla="*/ 398036 w 779241"/>
                  <a:gd name="connsiteY58" fmla="*/ 740402 h 1150150"/>
                  <a:gd name="connsiteX59" fmla="*/ 385444 w 779241"/>
                  <a:gd name="connsiteY59" fmla="*/ 722625 h 1150150"/>
                  <a:gd name="connsiteX60" fmla="*/ 382481 w 779241"/>
                  <a:gd name="connsiteY60" fmla="*/ 746327 h 1150150"/>
                  <a:gd name="connsiteX61" fmla="*/ 384703 w 779241"/>
                  <a:gd name="connsiteY61" fmla="*/ 762623 h 1150150"/>
                  <a:gd name="connsiteX62" fmla="*/ 383963 w 779241"/>
                  <a:gd name="connsiteY62" fmla="*/ 793732 h 1150150"/>
                  <a:gd name="connsiteX63" fmla="*/ 356556 w 779241"/>
                  <a:gd name="connsiteY63" fmla="*/ 786325 h 1150150"/>
                  <a:gd name="connsiteX64" fmla="*/ 341742 w 779241"/>
                  <a:gd name="connsiteY64" fmla="*/ 752994 h 1150150"/>
                  <a:gd name="connsiteX65" fmla="*/ 343224 w 779241"/>
                  <a:gd name="connsiteY65" fmla="*/ 658183 h 1150150"/>
                  <a:gd name="connsiteX66" fmla="*/ 346187 w 779241"/>
                  <a:gd name="connsiteY66" fmla="*/ 650036 h 1150150"/>
                  <a:gd name="connsiteX67" fmla="*/ 357297 w 779241"/>
                  <a:gd name="connsiteY67" fmla="*/ 650776 h 1150150"/>
                  <a:gd name="connsiteX68" fmla="*/ 408406 w 779241"/>
                  <a:gd name="connsiteY68" fmla="*/ 639666 h 1150150"/>
                  <a:gd name="connsiteX69" fmla="*/ 408406 w 779241"/>
                  <a:gd name="connsiteY69" fmla="*/ 639666 h 1150150"/>
                  <a:gd name="connsiteX70" fmla="*/ 408406 w 779241"/>
                  <a:gd name="connsiteY70" fmla="*/ 639666 h 1150150"/>
                  <a:gd name="connsiteX71" fmla="*/ 412850 w 779241"/>
                  <a:gd name="connsiteY71" fmla="*/ 620407 h 1150150"/>
                  <a:gd name="connsiteX72" fmla="*/ 448404 w 779241"/>
                  <a:gd name="connsiteY72" fmla="*/ 638184 h 1150150"/>
                  <a:gd name="connsiteX73" fmla="*/ 450626 w 779241"/>
                  <a:gd name="connsiteY73" fmla="*/ 675960 h 1150150"/>
                  <a:gd name="connsiteX74" fmla="*/ 459514 w 779241"/>
                  <a:gd name="connsiteY74" fmla="*/ 719662 h 1150150"/>
                  <a:gd name="connsiteX75" fmla="*/ 447663 w 779241"/>
                  <a:gd name="connsiteY75" fmla="*/ 745587 h 1150150"/>
                  <a:gd name="connsiteX76" fmla="*/ 440997 w 779241"/>
                  <a:gd name="connsiteY76" fmla="*/ 414492 h 1150150"/>
                  <a:gd name="connsiteX77" fmla="*/ 418776 w 779241"/>
                  <a:gd name="connsiteY77" fmla="*/ 398196 h 1150150"/>
                  <a:gd name="connsiteX78" fmla="*/ 372111 w 779241"/>
                  <a:gd name="connsiteY78" fmla="*/ 376716 h 1150150"/>
                  <a:gd name="connsiteX79" fmla="*/ 346927 w 779241"/>
                  <a:gd name="connsiteY79" fmla="*/ 361161 h 1150150"/>
                  <a:gd name="connsiteX80" fmla="*/ 249895 w 779241"/>
                  <a:gd name="connsiteY80" fmla="*/ 319681 h 1150150"/>
                  <a:gd name="connsiteX81" fmla="*/ 281745 w 779241"/>
                  <a:gd name="connsiteY81" fmla="*/ 295979 h 1150150"/>
                  <a:gd name="connsiteX82" fmla="*/ 308411 w 779241"/>
                  <a:gd name="connsiteY82" fmla="*/ 304867 h 1150150"/>
                  <a:gd name="connsiteX83" fmla="*/ 392110 w 779241"/>
                  <a:gd name="connsiteY83" fmla="*/ 353013 h 1150150"/>
                  <a:gd name="connsiteX84" fmla="*/ 428405 w 779241"/>
                  <a:gd name="connsiteY84" fmla="*/ 357457 h 1150150"/>
                  <a:gd name="connsiteX85" fmla="*/ 446922 w 779241"/>
                  <a:gd name="connsiteY85" fmla="*/ 387085 h 1150150"/>
                  <a:gd name="connsiteX86" fmla="*/ 460255 w 779241"/>
                  <a:gd name="connsiteY86" fmla="*/ 401900 h 1150150"/>
                  <a:gd name="connsiteX87" fmla="*/ 495809 w 779241"/>
                  <a:gd name="connsiteY87" fmla="*/ 458193 h 1150150"/>
                  <a:gd name="connsiteX88" fmla="*/ 440997 w 779241"/>
                  <a:gd name="connsiteY88" fmla="*/ 414492 h 1150150"/>
                  <a:gd name="connsiteX89" fmla="*/ 538029 w 779241"/>
                  <a:gd name="connsiteY89" fmla="*/ 478933 h 1150150"/>
                  <a:gd name="connsiteX90" fmla="*/ 526178 w 779241"/>
                  <a:gd name="connsiteY90" fmla="*/ 469304 h 1150150"/>
                  <a:gd name="connsiteX91" fmla="*/ 537288 w 779241"/>
                  <a:gd name="connsiteY91" fmla="*/ 447083 h 1150150"/>
                  <a:gd name="connsiteX92" fmla="*/ 554324 w 779241"/>
                  <a:gd name="connsiteY92" fmla="*/ 464859 h 1150150"/>
                  <a:gd name="connsiteX93" fmla="*/ 538029 w 779241"/>
                  <a:gd name="connsiteY93" fmla="*/ 478933 h 1150150"/>
                  <a:gd name="connsiteX94" fmla="*/ 613581 w 779241"/>
                  <a:gd name="connsiteY94" fmla="*/ 827805 h 1150150"/>
                  <a:gd name="connsiteX95" fmla="*/ 605433 w 779241"/>
                  <a:gd name="connsiteY95" fmla="*/ 819657 h 1150150"/>
                  <a:gd name="connsiteX96" fmla="*/ 618766 w 779241"/>
                  <a:gd name="connsiteY96" fmla="*/ 804102 h 1150150"/>
                  <a:gd name="connsiteX97" fmla="*/ 626914 w 779241"/>
                  <a:gd name="connsiteY97" fmla="*/ 811509 h 1150150"/>
                  <a:gd name="connsiteX98" fmla="*/ 613581 w 779241"/>
                  <a:gd name="connsiteY98" fmla="*/ 827805 h 115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779241" h="1150150">
                    <a:moveTo>
                      <a:pt x="768388" y="41917"/>
                    </a:moveTo>
                    <a:cubicBezTo>
                      <a:pt x="774314" y="6363"/>
                      <a:pt x="757278" y="-1044"/>
                      <a:pt x="725427" y="1919"/>
                    </a:cubicBezTo>
                    <a:cubicBezTo>
                      <a:pt x="692096" y="4141"/>
                      <a:pt x="658764" y="1919"/>
                      <a:pt x="625432" y="1178"/>
                    </a:cubicBezTo>
                    <a:cubicBezTo>
                      <a:pt x="615062" y="1178"/>
                      <a:pt x="605433" y="2660"/>
                      <a:pt x="595063" y="1919"/>
                    </a:cubicBezTo>
                    <a:cubicBezTo>
                      <a:pt x="535066" y="-4747"/>
                      <a:pt x="480995" y="4882"/>
                      <a:pt x="435071" y="47843"/>
                    </a:cubicBezTo>
                    <a:cubicBezTo>
                      <a:pt x="422479" y="59694"/>
                      <a:pt x="403961" y="64879"/>
                      <a:pt x="388407" y="73027"/>
                    </a:cubicBezTo>
                    <a:cubicBezTo>
                      <a:pt x="372852" y="73767"/>
                      <a:pt x="358038" y="78952"/>
                      <a:pt x="343224" y="85618"/>
                    </a:cubicBezTo>
                    <a:cubicBezTo>
                      <a:pt x="288412" y="110803"/>
                      <a:pt x="231377" y="130061"/>
                      <a:pt x="172121" y="144134"/>
                    </a:cubicBezTo>
                    <a:cubicBezTo>
                      <a:pt x="152863" y="148578"/>
                      <a:pt x="132123" y="151541"/>
                      <a:pt x="115827" y="164133"/>
                    </a:cubicBezTo>
                    <a:cubicBezTo>
                      <a:pt x="89903" y="175244"/>
                      <a:pt x="61015" y="175244"/>
                      <a:pt x="34350" y="182651"/>
                    </a:cubicBezTo>
                    <a:cubicBezTo>
                      <a:pt x="9166" y="179688"/>
                      <a:pt x="-1945" y="188577"/>
                      <a:pt x="277" y="215983"/>
                    </a:cubicBezTo>
                    <a:cubicBezTo>
                      <a:pt x="3240" y="242648"/>
                      <a:pt x="1759" y="270054"/>
                      <a:pt x="277" y="296719"/>
                    </a:cubicBezTo>
                    <a:cubicBezTo>
                      <a:pt x="-463" y="313015"/>
                      <a:pt x="2500" y="321163"/>
                      <a:pt x="21758" y="321163"/>
                    </a:cubicBezTo>
                    <a:cubicBezTo>
                      <a:pt x="78051" y="321163"/>
                      <a:pt x="134345" y="322644"/>
                      <a:pt x="190639" y="324126"/>
                    </a:cubicBezTo>
                    <a:cubicBezTo>
                      <a:pt x="204712" y="326348"/>
                      <a:pt x="219526" y="327829"/>
                      <a:pt x="233599" y="330792"/>
                    </a:cubicBezTo>
                    <a:cubicBezTo>
                      <a:pt x="291374" y="344125"/>
                      <a:pt x="304707" y="358939"/>
                      <a:pt x="309892" y="414492"/>
                    </a:cubicBezTo>
                    <a:cubicBezTo>
                      <a:pt x="309892" y="414492"/>
                      <a:pt x="309892" y="414492"/>
                      <a:pt x="309892" y="414492"/>
                    </a:cubicBezTo>
                    <a:cubicBezTo>
                      <a:pt x="303966" y="435972"/>
                      <a:pt x="319521" y="455971"/>
                      <a:pt x="312114" y="477451"/>
                    </a:cubicBezTo>
                    <a:cubicBezTo>
                      <a:pt x="312114" y="487821"/>
                      <a:pt x="312114" y="498191"/>
                      <a:pt x="312114" y="509302"/>
                    </a:cubicBezTo>
                    <a:cubicBezTo>
                      <a:pt x="311373" y="524116"/>
                      <a:pt x="311373" y="539671"/>
                      <a:pt x="311373" y="554485"/>
                    </a:cubicBezTo>
                    <a:cubicBezTo>
                      <a:pt x="311373" y="587816"/>
                      <a:pt x="311373" y="621148"/>
                      <a:pt x="311373" y="653739"/>
                    </a:cubicBezTo>
                    <a:cubicBezTo>
                      <a:pt x="303966" y="664109"/>
                      <a:pt x="303226" y="675960"/>
                      <a:pt x="303226" y="687812"/>
                    </a:cubicBezTo>
                    <a:cubicBezTo>
                      <a:pt x="302485" y="741883"/>
                      <a:pt x="302485" y="795214"/>
                      <a:pt x="303226" y="849285"/>
                    </a:cubicBezTo>
                    <a:cubicBezTo>
                      <a:pt x="303226" y="861137"/>
                      <a:pt x="304707" y="872988"/>
                      <a:pt x="311373" y="883358"/>
                    </a:cubicBezTo>
                    <a:cubicBezTo>
                      <a:pt x="311373" y="914467"/>
                      <a:pt x="311373" y="945577"/>
                      <a:pt x="311373" y="976686"/>
                    </a:cubicBezTo>
                    <a:cubicBezTo>
                      <a:pt x="311373" y="1001130"/>
                      <a:pt x="309151" y="1026314"/>
                      <a:pt x="312114" y="1050757"/>
                    </a:cubicBezTo>
                    <a:cubicBezTo>
                      <a:pt x="312114" y="1058164"/>
                      <a:pt x="311373" y="1064830"/>
                      <a:pt x="311373" y="1072237"/>
                    </a:cubicBezTo>
                    <a:cubicBezTo>
                      <a:pt x="312114" y="1091496"/>
                      <a:pt x="312855" y="1110754"/>
                      <a:pt x="312855" y="1130012"/>
                    </a:cubicBezTo>
                    <a:cubicBezTo>
                      <a:pt x="312855" y="1144086"/>
                      <a:pt x="315818" y="1150011"/>
                      <a:pt x="331372" y="1150011"/>
                    </a:cubicBezTo>
                    <a:cubicBezTo>
                      <a:pt x="471366" y="1149271"/>
                      <a:pt x="611359" y="1150011"/>
                      <a:pt x="751352" y="1150011"/>
                    </a:cubicBezTo>
                    <a:cubicBezTo>
                      <a:pt x="758759" y="1150011"/>
                      <a:pt x="767648" y="1152233"/>
                      <a:pt x="766907" y="1138901"/>
                    </a:cubicBezTo>
                    <a:cubicBezTo>
                      <a:pt x="766166" y="1126309"/>
                      <a:pt x="766907" y="1113717"/>
                      <a:pt x="766907" y="1101125"/>
                    </a:cubicBezTo>
                    <a:cubicBezTo>
                      <a:pt x="766907" y="1101125"/>
                      <a:pt x="766907" y="1101125"/>
                      <a:pt x="766907" y="1101125"/>
                    </a:cubicBezTo>
                    <a:cubicBezTo>
                      <a:pt x="767648" y="1096681"/>
                      <a:pt x="768388" y="1092237"/>
                      <a:pt x="769129" y="1087792"/>
                    </a:cubicBezTo>
                    <a:cubicBezTo>
                      <a:pt x="778017" y="1077422"/>
                      <a:pt x="778758" y="1065571"/>
                      <a:pt x="778758" y="1052979"/>
                    </a:cubicBezTo>
                    <a:cubicBezTo>
                      <a:pt x="778758" y="958910"/>
                      <a:pt x="780239" y="864840"/>
                      <a:pt x="778017" y="770770"/>
                    </a:cubicBezTo>
                    <a:cubicBezTo>
                      <a:pt x="779499" y="720403"/>
                      <a:pt x="779499" y="670775"/>
                      <a:pt x="778017" y="620407"/>
                    </a:cubicBezTo>
                    <a:cubicBezTo>
                      <a:pt x="779499" y="564114"/>
                      <a:pt x="779499" y="507820"/>
                      <a:pt x="778017" y="450786"/>
                    </a:cubicBezTo>
                    <a:cubicBezTo>
                      <a:pt x="779499" y="390048"/>
                      <a:pt x="779499" y="329311"/>
                      <a:pt x="778017" y="268573"/>
                    </a:cubicBezTo>
                    <a:cubicBezTo>
                      <a:pt x="779499" y="225612"/>
                      <a:pt x="778758" y="182651"/>
                      <a:pt x="778017" y="139690"/>
                    </a:cubicBezTo>
                    <a:cubicBezTo>
                      <a:pt x="775795" y="105618"/>
                      <a:pt x="785424" y="73027"/>
                      <a:pt x="768388" y="41917"/>
                    </a:cubicBezTo>
                    <a:close/>
                    <a:moveTo>
                      <a:pt x="198786" y="238944"/>
                    </a:move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81009" y="239685"/>
                      <a:pt x="166936" y="249314"/>
                      <a:pt x="153603" y="258203"/>
                    </a:cubicBezTo>
                    <a:cubicBezTo>
                      <a:pt x="142493" y="265610"/>
                      <a:pt x="131382" y="272276"/>
                      <a:pt x="121012" y="260425"/>
                    </a:cubicBezTo>
                    <a:cubicBezTo>
                      <a:pt x="106939" y="244129"/>
                      <a:pt x="127679" y="244870"/>
                      <a:pt x="133604" y="237463"/>
                    </a:cubicBezTo>
                    <a:cubicBezTo>
                      <a:pt x="138048" y="231537"/>
                      <a:pt x="141011" y="224871"/>
                      <a:pt x="144715" y="218205"/>
                    </a:cubicBezTo>
                    <a:cubicBezTo>
                      <a:pt x="146937" y="197465"/>
                      <a:pt x="179528" y="170800"/>
                      <a:pt x="201749" y="173022"/>
                    </a:cubicBezTo>
                    <a:cubicBezTo>
                      <a:pt x="221007" y="175244"/>
                      <a:pt x="223970" y="191539"/>
                      <a:pt x="226933" y="207094"/>
                    </a:cubicBezTo>
                    <a:cubicBezTo>
                      <a:pt x="232118" y="231537"/>
                      <a:pt x="214341" y="233759"/>
                      <a:pt x="198786" y="238944"/>
                    </a:cubicBezTo>
                    <a:close/>
                    <a:moveTo>
                      <a:pt x="278782" y="152282"/>
                    </a:moveTo>
                    <a:cubicBezTo>
                      <a:pt x="281005" y="115247"/>
                      <a:pt x="317299" y="120432"/>
                      <a:pt x="337298" y="116728"/>
                    </a:cubicBezTo>
                    <a:cubicBezTo>
                      <a:pt x="365445" y="110803"/>
                      <a:pt x="363963" y="148578"/>
                      <a:pt x="364704" y="163392"/>
                    </a:cubicBezTo>
                    <a:cubicBezTo>
                      <a:pt x="366926" y="195984"/>
                      <a:pt x="330632" y="181910"/>
                      <a:pt x="315818" y="193021"/>
                    </a:cubicBezTo>
                    <a:cubicBezTo>
                      <a:pt x="286189" y="192280"/>
                      <a:pt x="277301" y="175244"/>
                      <a:pt x="278782" y="152282"/>
                    </a:cubicBezTo>
                    <a:close/>
                    <a:moveTo>
                      <a:pt x="447663" y="745587"/>
                    </a:moveTo>
                    <a:cubicBezTo>
                      <a:pt x="433590" y="746327"/>
                      <a:pt x="418776" y="724847"/>
                      <a:pt x="405443" y="749290"/>
                    </a:cubicBezTo>
                    <a:cubicBezTo>
                      <a:pt x="404702" y="750772"/>
                      <a:pt x="398777" y="745587"/>
                      <a:pt x="398036" y="740402"/>
                    </a:cubicBezTo>
                    <a:cubicBezTo>
                      <a:pt x="397295" y="732254"/>
                      <a:pt x="398036" y="718921"/>
                      <a:pt x="385444" y="722625"/>
                    </a:cubicBezTo>
                    <a:cubicBezTo>
                      <a:pt x="374333" y="726328"/>
                      <a:pt x="383222" y="738179"/>
                      <a:pt x="382481" y="746327"/>
                    </a:cubicBezTo>
                    <a:cubicBezTo>
                      <a:pt x="381740" y="751512"/>
                      <a:pt x="383222" y="757438"/>
                      <a:pt x="384703" y="762623"/>
                    </a:cubicBezTo>
                    <a:cubicBezTo>
                      <a:pt x="386925" y="772993"/>
                      <a:pt x="394332" y="785585"/>
                      <a:pt x="383963" y="793732"/>
                    </a:cubicBezTo>
                    <a:cubicBezTo>
                      <a:pt x="375074" y="800399"/>
                      <a:pt x="363963" y="792251"/>
                      <a:pt x="356556" y="786325"/>
                    </a:cubicBezTo>
                    <a:cubicBezTo>
                      <a:pt x="346187" y="778918"/>
                      <a:pt x="333594" y="767067"/>
                      <a:pt x="341742" y="752994"/>
                    </a:cubicBezTo>
                    <a:cubicBezTo>
                      <a:pt x="359519" y="721143"/>
                      <a:pt x="365445" y="690034"/>
                      <a:pt x="343224" y="658183"/>
                    </a:cubicBezTo>
                    <a:cubicBezTo>
                      <a:pt x="342483" y="656702"/>
                      <a:pt x="344705" y="652258"/>
                      <a:pt x="346187" y="650036"/>
                    </a:cubicBezTo>
                    <a:cubicBezTo>
                      <a:pt x="349890" y="645591"/>
                      <a:pt x="354334" y="647073"/>
                      <a:pt x="357297" y="650776"/>
                    </a:cubicBezTo>
                    <a:cubicBezTo>
                      <a:pt x="383222" y="687071"/>
                      <a:pt x="393592" y="653739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398777" y="630777"/>
                      <a:pt x="403221" y="621889"/>
                      <a:pt x="412850" y="620407"/>
                    </a:cubicBezTo>
                    <a:cubicBezTo>
                      <a:pt x="427664" y="618185"/>
                      <a:pt x="443219" y="619667"/>
                      <a:pt x="448404" y="638184"/>
                    </a:cubicBezTo>
                    <a:cubicBezTo>
                      <a:pt x="455070" y="650036"/>
                      <a:pt x="463959" y="659665"/>
                      <a:pt x="450626" y="675960"/>
                    </a:cubicBezTo>
                    <a:cubicBezTo>
                      <a:pt x="441737" y="687812"/>
                      <a:pt x="453589" y="705588"/>
                      <a:pt x="459514" y="719662"/>
                    </a:cubicBezTo>
                    <a:cubicBezTo>
                      <a:pt x="465440" y="735957"/>
                      <a:pt x="459514" y="745587"/>
                      <a:pt x="447663" y="745587"/>
                    </a:cubicBezTo>
                    <a:close/>
                    <a:moveTo>
                      <a:pt x="440997" y="414492"/>
                    </a:moveTo>
                    <a:cubicBezTo>
                      <a:pt x="438775" y="406344"/>
                      <a:pt x="429146" y="392270"/>
                      <a:pt x="418776" y="398196"/>
                    </a:cubicBezTo>
                    <a:cubicBezTo>
                      <a:pt x="389888" y="415973"/>
                      <a:pt x="381740" y="398196"/>
                      <a:pt x="372111" y="376716"/>
                    </a:cubicBezTo>
                    <a:cubicBezTo>
                      <a:pt x="367667" y="367086"/>
                      <a:pt x="357297" y="361902"/>
                      <a:pt x="346927" y="361161"/>
                    </a:cubicBezTo>
                    <a:cubicBezTo>
                      <a:pt x="311373" y="358198"/>
                      <a:pt x="284708" y="334495"/>
                      <a:pt x="249895" y="319681"/>
                    </a:cubicBezTo>
                    <a:cubicBezTo>
                      <a:pt x="263228" y="312274"/>
                      <a:pt x="266931" y="298942"/>
                      <a:pt x="281745" y="295979"/>
                    </a:cubicBezTo>
                    <a:cubicBezTo>
                      <a:pt x="293596" y="293757"/>
                      <a:pt x="297300" y="286350"/>
                      <a:pt x="308411" y="304867"/>
                    </a:cubicBezTo>
                    <a:cubicBezTo>
                      <a:pt x="324706" y="331533"/>
                      <a:pt x="354334" y="354494"/>
                      <a:pt x="392110" y="353013"/>
                    </a:cubicBezTo>
                    <a:cubicBezTo>
                      <a:pt x="404702" y="352272"/>
                      <a:pt x="417294" y="349309"/>
                      <a:pt x="428405" y="357457"/>
                    </a:cubicBezTo>
                    <a:cubicBezTo>
                      <a:pt x="438034" y="364124"/>
                      <a:pt x="474328" y="355976"/>
                      <a:pt x="446922" y="387085"/>
                    </a:cubicBezTo>
                    <a:cubicBezTo>
                      <a:pt x="441737" y="393011"/>
                      <a:pt x="452107" y="401159"/>
                      <a:pt x="460255" y="401900"/>
                    </a:cubicBezTo>
                    <a:cubicBezTo>
                      <a:pt x="497290" y="404862"/>
                      <a:pt x="492846" y="433009"/>
                      <a:pt x="495809" y="458193"/>
                    </a:cubicBezTo>
                    <a:cubicBezTo>
                      <a:pt x="469884" y="452267"/>
                      <a:pt x="448404" y="443379"/>
                      <a:pt x="440997" y="414492"/>
                    </a:cubicBezTo>
                    <a:close/>
                    <a:moveTo>
                      <a:pt x="538029" y="478933"/>
                    </a:moveTo>
                    <a:cubicBezTo>
                      <a:pt x="529141" y="482636"/>
                      <a:pt x="524696" y="476711"/>
                      <a:pt x="526178" y="469304"/>
                    </a:cubicBezTo>
                    <a:cubicBezTo>
                      <a:pt x="526918" y="461156"/>
                      <a:pt x="526918" y="449305"/>
                      <a:pt x="537288" y="447083"/>
                    </a:cubicBezTo>
                    <a:cubicBezTo>
                      <a:pt x="548399" y="444860"/>
                      <a:pt x="546918" y="460415"/>
                      <a:pt x="554324" y="464859"/>
                    </a:cubicBezTo>
                    <a:cubicBezTo>
                      <a:pt x="553584" y="474488"/>
                      <a:pt x="543955" y="475970"/>
                      <a:pt x="538029" y="478933"/>
                    </a:cubicBezTo>
                    <a:close/>
                    <a:moveTo>
                      <a:pt x="613581" y="827805"/>
                    </a:moveTo>
                    <a:cubicBezTo>
                      <a:pt x="607655" y="827805"/>
                      <a:pt x="605433" y="824101"/>
                      <a:pt x="605433" y="819657"/>
                    </a:cubicBezTo>
                    <a:cubicBezTo>
                      <a:pt x="604693" y="810769"/>
                      <a:pt x="610618" y="806324"/>
                      <a:pt x="618766" y="804102"/>
                    </a:cubicBezTo>
                    <a:cubicBezTo>
                      <a:pt x="624691" y="802621"/>
                      <a:pt x="626914" y="807806"/>
                      <a:pt x="626914" y="811509"/>
                    </a:cubicBezTo>
                    <a:cubicBezTo>
                      <a:pt x="626173" y="819657"/>
                      <a:pt x="621729" y="825583"/>
                      <a:pt x="613581" y="82780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7" name="Graphic 35">
              <a:extLst>
                <a:ext uri="{FF2B5EF4-FFF2-40B4-BE49-F238E27FC236}">
                  <a16:creationId xmlns:a16="http://schemas.microsoft.com/office/drawing/2014/main" id="{0E7AAFE2-3A7E-4D1D-8E06-46750035AB5D}"/>
                </a:ext>
              </a:extLst>
            </p:cNvPr>
            <p:cNvGrpSpPr/>
            <p:nvPr/>
          </p:nvGrpSpPr>
          <p:grpSpPr>
            <a:xfrm>
              <a:off x="4288437" y="881022"/>
              <a:ext cx="3599327" cy="805748"/>
              <a:chOff x="4288437" y="881022"/>
              <a:chExt cx="3599327" cy="805748"/>
            </a:xfrm>
            <a:grp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4B5D94A7-E6C5-4C4C-BAA1-7CBC18D2BAED}"/>
                  </a:ext>
                </a:extLst>
              </p:cNvPr>
              <p:cNvSpPr/>
              <p:nvPr/>
            </p:nvSpPr>
            <p:spPr>
              <a:xfrm>
                <a:off x="6707821" y="1238520"/>
                <a:ext cx="845144" cy="446119"/>
              </a:xfrm>
              <a:custGeom>
                <a:avLst/>
                <a:gdLst>
                  <a:gd name="connsiteX0" fmla="*/ 758482 w 845144"/>
                  <a:gd name="connsiteY0" fmla="*/ 387604 h 446119"/>
                  <a:gd name="connsiteX1" fmla="*/ 727372 w 845144"/>
                  <a:gd name="connsiteY1" fmla="*/ 378716 h 446119"/>
                  <a:gd name="connsiteX2" fmla="*/ 690337 w 845144"/>
                  <a:gd name="connsiteY2" fmla="*/ 320200 h 446119"/>
                  <a:gd name="connsiteX3" fmla="*/ 611081 w 845144"/>
                  <a:gd name="connsiteY3" fmla="*/ 259462 h 446119"/>
                  <a:gd name="connsiteX4" fmla="*/ 511827 w 845144"/>
                  <a:gd name="connsiteY4" fmla="*/ 203909 h 446119"/>
                  <a:gd name="connsiteX5" fmla="*/ 417017 w 845144"/>
                  <a:gd name="connsiteY5" fmla="*/ 158726 h 446119"/>
                  <a:gd name="connsiteX6" fmla="*/ 359242 w 845144"/>
                  <a:gd name="connsiteY6" fmla="*/ 149097 h 446119"/>
                  <a:gd name="connsiteX7" fmla="*/ 325170 w 845144"/>
                  <a:gd name="connsiteY7" fmla="*/ 107618 h 446119"/>
                  <a:gd name="connsiteX8" fmla="*/ 276283 w 845144"/>
                  <a:gd name="connsiteY8" fmla="*/ 95766 h 446119"/>
                  <a:gd name="connsiteX9" fmla="*/ 275542 w 845144"/>
                  <a:gd name="connsiteY9" fmla="*/ 94285 h 446119"/>
                  <a:gd name="connsiteX10" fmla="*/ 244433 w 845144"/>
                  <a:gd name="connsiteY10" fmla="*/ 88359 h 446119"/>
                  <a:gd name="connsiteX11" fmla="*/ 222952 w 845144"/>
                  <a:gd name="connsiteY11" fmla="*/ 93544 h 446119"/>
                  <a:gd name="connsiteX12" fmla="*/ 165178 w 845144"/>
                  <a:gd name="connsiteY12" fmla="*/ 66879 h 446119"/>
                  <a:gd name="connsiteX13" fmla="*/ 134068 w 845144"/>
                  <a:gd name="connsiteY13" fmla="*/ 32066 h 446119"/>
                  <a:gd name="connsiteX14" fmla="*/ 62219 w 845144"/>
                  <a:gd name="connsiteY14" fmla="*/ 3919 h 446119"/>
                  <a:gd name="connsiteX15" fmla="*/ 0 w 845144"/>
                  <a:gd name="connsiteY15" fmla="*/ 28362 h 446119"/>
                  <a:gd name="connsiteX16" fmla="*/ 19259 w 845144"/>
                  <a:gd name="connsiteY16" fmla="*/ 54287 h 446119"/>
                  <a:gd name="connsiteX17" fmla="*/ 30369 w 845144"/>
                  <a:gd name="connsiteY17" fmla="*/ 86878 h 446119"/>
                  <a:gd name="connsiteX18" fmla="*/ 75552 w 845144"/>
                  <a:gd name="connsiteY18" fmla="*/ 103173 h 446119"/>
                  <a:gd name="connsiteX19" fmla="*/ 91107 w 845144"/>
                  <a:gd name="connsiteY19" fmla="*/ 118728 h 446119"/>
                  <a:gd name="connsiteX20" fmla="*/ 119254 w 845144"/>
                  <a:gd name="connsiteY20" fmla="*/ 180207 h 446119"/>
                  <a:gd name="connsiteX21" fmla="*/ 179992 w 845144"/>
                  <a:gd name="connsiteY21" fmla="*/ 216501 h 446119"/>
                  <a:gd name="connsiteX22" fmla="*/ 218508 w 845144"/>
                  <a:gd name="connsiteY22" fmla="*/ 176503 h 446119"/>
                  <a:gd name="connsiteX23" fmla="*/ 248877 w 845144"/>
                  <a:gd name="connsiteY23" fmla="*/ 201687 h 446119"/>
                  <a:gd name="connsiteX24" fmla="*/ 291097 w 845144"/>
                  <a:gd name="connsiteY24" fmla="*/ 248352 h 446119"/>
                  <a:gd name="connsiteX25" fmla="*/ 419980 w 845144"/>
                  <a:gd name="connsiteY25" fmla="*/ 235019 h 446119"/>
                  <a:gd name="connsiteX26" fmla="*/ 438497 w 845144"/>
                  <a:gd name="connsiteY26" fmla="*/ 234278 h 446119"/>
                  <a:gd name="connsiteX27" fmla="*/ 451830 w 845144"/>
                  <a:gd name="connsiteY27" fmla="*/ 246870 h 446119"/>
                  <a:gd name="connsiteX28" fmla="*/ 436275 w 845144"/>
                  <a:gd name="connsiteY28" fmla="*/ 255759 h 446119"/>
                  <a:gd name="connsiteX29" fmla="*/ 407388 w 845144"/>
                  <a:gd name="connsiteY29" fmla="*/ 267610 h 446119"/>
                  <a:gd name="connsiteX30" fmla="*/ 459978 w 845144"/>
                  <a:gd name="connsiteY30" fmla="*/ 326866 h 446119"/>
                  <a:gd name="connsiteX31" fmla="*/ 524419 w 845144"/>
                  <a:gd name="connsiteY31" fmla="*/ 346125 h 446119"/>
                  <a:gd name="connsiteX32" fmla="*/ 534048 w 845144"/>
                  <a:gd name="connsiteY32" fmla="*/ 343902 h 446119"/>
                  <a:gd name="connsiteX33" fmla="*/ 635525 w 845144"/>
                  <a:gd name="connsiteY33" fmla="*/ 341680 h 446119"/>
                  <a:gd name="connsiteX34" fmla="*/ 641451 w 845144"/>
                  <a:gd name="connsiteY34" fmla="*/ 362420 h 446119"/>
                  <a:gd name="connsiteX35" fmla="*/ 680708 w 845144"/>
                  <a:gd name="connsiteY35" fmla="*/ 380938 h 446119"/>
                  <a:gd name="connsiteX36" fmla="*/ 648858 w 845144"/>
                  <a:gd name="connsiteY36" fmla="*/ 422417 h 446119"/>
                  <a:gd name="connsiteX37" fmla="*/ 630340 w 845144"/>
                  <a:gd name="connsiteY37" fmla="*/ 363161 h 446119"/>
                  <a:gd name="connsiteX38" fmla="*/ 630340 w 845144"/>
                  <a:gd name="connsiteY38" fmla="*/ 363161 h 446119"/>
                  <a:gd name="connsiteX39" fmla="*/ 630340 w 845144"/>
                  <a:gd name="connsiteY39" fmla="*/ 363161 h 446119"/>
                  <a:gd name="connsiteX40" fmla="*/ 589601 w 845144"/>
                  <a:gd name="connsiteY40" fmla="*/ 363161 h 446119"/>
                  <a:gd name="connsiteX41" fmla="*/ 611822 w 845144"/>
                  <a:gd name="connsiteY41" fmla="*/ 396492 h 446119"/>
                  <a:gd name="connsiteX42" fmla="*/ 614785 w 845144"/>
                  <a:gd name="connsiteY42" fmla="*/ 402418 h 446119"/>
                  <a:gd name="connsiteX43" fmla="*/ 658487 w 845144"/>
                  <a:gd name="connsiteY43" fmla="*/ 446120 h 446119"/>
                  <a:gd name="connsiteX44" fmla="*/ 845144 w 845144"/>
                  <a:gd name="connsiteY44" fmla="*/ 443898 h 446119"/>
                  <a:gd name="connsiteX45" fmla="*/ 758482 w 845144"/>
                  <a:gd name="connsiteY45" fmla="*/ 387604 h 446119"/>
                  <a:gd name="connsiteX46" fmla="*/ 288134 w 845144"/>
                  <a:gd name="connsiteY46" fmla="*/ 139468 h 446119"/>
                  <a:gd name="connsiteX47" fmla="*/ 296282 w 845144"/>
                  <a:gd name="connsiteY47" fmla="*/ 130579 h 446119"/>
                  <a:gd name="connsiteX48" fmla="*/ 317022 w 845144"/>
                  <a:gd name="connsiteY48" fmla="*/ 153541 h 446119"/>
                  <a:gd name="connsiteX49" fmla="*/ 308133 w 845144"/>
                  <a:gd name="connsiteY49" fmla="*/ 164652 h 446119"/>
                  <a:gd name="connsiteX50" fmla="*/ 288134 w 845144"/>
                  <a:gd name="connsiteY50" fmla="*/ 139468 h 446119"/>
                  <a:gd name="connsiteX51" fmla="*/ 313318 w 845144"/>
                  <a:gd name="connsiteY51" fmla="*/ 216501 h 446119"/>
                  <a:gd name="connsiteX52" fmla="*/ 316281 w 845144"/>
                  <a:gd name="connsiteY52" fmla="*/ 195021 h 446119"/>
                  <a:gd name="connsiteX53" fmla="*/ 357761 w 845144"/>
                  <a:gd name="connsiteY53" fmla="*/ 224649 h 446119"/>
                  <a:gd name="connsiteX54" fmla="*/ 313318 w 845144"/>
                  <a:gd name="connsiteY54" fmla="*/ 216501 h 44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845144" h="446119">
                    <a:moveTo>
                      <a:pt x="758482" y="387604"/>
                    </a:moveTo>
                    <a:cubicBezTo>
                      <a:pt x="747371" y="388345"/>
                      <a:pt x="736261" y="386863"/>
                      <a:pt x="727372" y="378716"/>
                    </a:cubicBezTo>
                    <a:cubicBezTo>
                      <a:pt x="716262" y="358716"/>
                      <a:pt x="694781" y="344643"/>
                      <a:pt x="690337" y="320200"/>
                    </a:cubicBezTo>
                    <a:cubicBezTo>
                      <a:pt x="676264" y="283905"/>
                      <a:pt x="651080" y="255759"/>
                      <a:pt x="611081" y="259462"/>
                    </a:cubicBezTo>
                    <a:cubicBezTo>
                      <a:pt x="562195" y="263906"/>
                      <a:pt x="532567" y="247611"/>
                      <a:pt x="511827" y="203909"/>
                    </a:cubicBezTo>
                    <a:cubicBezTo>
                      <a:pt x="493310" y="165393"/>
                      <a:pt x="457756" y="150578"/>
                      <a:pt x="417017" y="158726"/>
                    </a:cubicBezTo>
                    <a:cubicBezTo>
                      <a:pt x="396277" y="163170"/>
                      <a:pt x="377019" y="161689"/>
                      <a:pt x="359242" y="149097"/>
                    </a:cubicBezTo>
                    <a:cubicBezTo>
                      <a:pt x="343687" y="138727"/>
                      <a:pt x="336280" y="121691"/>
                      <a:pt x="325170" y="107618"/>
                    </a:cubicBezTo>
                    <a:cubicBezTo>
                      <a:pt x="306652" y="83174"/>
                      <a:pt x="304430" y="82434"/>
                      <a:pt x="276283" y="95766"/>
                    </a:cubicBezTo>
                    <a:cubicBezTo>
                      <a:pt x="274802" y="96507"/>
                      <a:pt x="275542" y="95026"/>
                      <a:pt x="275542" y="94285"/>
                    </a:cubicBezTo>
                    <a:cubicBezTo>
                      <a:pt x="270357" y="63175"/>
                      <a:pt x="256284" y="79471"/>
                      <a:pt x="244433" y="88359"/>
                    </a:cubicBezTo>
                    <a:cubicBezTo>
                      <a:pt x="237767" y="92803"/>
                      <a:pt x="229618" y="99470"/>
                      <a:pt x="222952" y="93544"/>
                    </a:cubicBezTo>
                    <a:cubicBezTo>
                      <a:pt x="206657" y="77989"/>
                      <a:pt x="182954" y="79471"/>
                      <a:pt x="165178" y="66879"/>
                    </a:cubicBezTo>
                    <a:cubicBezTo>
                      <a:pt x="151104" y="58731"/>
                      <a:pt x="144437" y="43917"/>
                      <a:pt x="134068" y="32066"/>
                    </a:cubicBezTo>
                    <a:cubicBezTo>
                      <a:pt x="114809" y="11326"/>
                      <a:pt x="94811" y="-8673"/>
                      <a:pt x="62219" y="3919"/>
                    </a:cubicBezTo>
                    <a:cubicBezTo>
                      <a:pt x="41480" y="12067"/>
                      <a:pt x="20740" y="20214"/>
                      <a:pt x="0" y="28362"/>
                    </a:cubicBezTo>
                    <a:cubicBezTo>
                      <a:pt x="5185" y="37991"/>
                      <a:pt x="8889" y="49102"/>
                      <a:pt x="19259" y="54287"/>
                    </a:cubicBezTo>
                    <a:cubicBezTo>
                      <a:pt x="34073" y="61694"/>
                      <a:pt x="23703" y="77249"/>
                      <a:pt x="30369" y="86878"/>
                    </a:cubicBezTo>
                    <a:cubicBezTo>
                      <a:pt x="45183" y="92803"/>
                      <a:pt x="59997" y="101692"/>
                      <a:pt x="75552" y="103173"/>
                    </a:cubicBezTo>
                    <a:cubicBezTo>
                      <a:pt x="88144" y="104655"/>
                      <a:pt x="93329" y="110580"/>
                      <a:pt x="91107" y="118728"/>
                    </a:cubicBezTo>
                    <a:cubicBezTo>
                      <a:pt x="82219" y="148356"/>
                      <a:pt x="105921" y="161689"/>
                      <a:pt x="119254" y="180207"/>
                    </a:cubicBezTo>
                    <a:cubicBezTo>
                      <a:pt x="131105" y="206131"/>
                      <a:pt x="159993" y="206131"/>
                      <a:pt x="179992" y="216501"/>
                    </a:cubicBezTo>
                    <a:cubicBezTo>
                      <a:pt x="199990" y="226871"/>
                      <a:pt x="215545" y="201687"/>
                      <a:pt x="218508" y="176503"/>
                    </a:cubicBezTo>
                    <a:cubicBezTo>
                      <a:pt x="234063" y="182429"/>
                      <a:pt x="239248" y="195021"/>
                      <a:pt x="248877" y="201687"/>
                    </a:cubicBezTo>
                    <a:cubicBezTo>
                      <a:pt x="265913" y="214279"/>
                      <a:pt x="269617" y="239463"/>
                      <a:pt x="291097" y="248352"/>
                    </a:cubicBezTo>
                    <a:cubicBezTo>
                      <a:pt x="342947" y="284646"/>
                      <a:pt x="374797" y="281683"/>
                      <a:pt x="419980" y="235019"/>
                    </a:cubicBezTo>
                    <a:cubicBezTo>
                      <a:pt x="425905" y="228352"/>
                      <a:pt x="431831" y="232056"/>
                      <a:pt x="438497" y="234278"/>
                    </a:cubicBezTo>
                    <a:cubicBezTo>
                      <a:pt x="445164" y="236500"/>
                      <a:pt x="452571" y="239463"/>
                      <a:pt x="451830" y="246870"/>
                    </a:cubicBezTo>
                    <a:cubicBezTo>
                      <a:pt x="451830" y="256499"/>
                      <a:pt x="442201" y="253536"/>
                      <a:pt x="436275" y="255759"/>
                    </a:cubicBezTo>
                    <a:cubicBezTo>
                      <a:pt x="428128" y="257981"/>
                      <a:pt x="420721" y="261684"/>
                      <a:pt x="407388" y="267610"/>
                    </a:cubicBezTo>
                    <a:cubicBezTo>
                      <a:pt x="437016" y="281683"/>
                      <a:pt x="448867" y="303164"/>
                      <a:pt x="459978" y="326866"/>
                    </a:cubicBezTo>
                    <a:cubicBezTo>
                      <a:pt x="474051" y="358716"/>
                      <a:pt x="493310" y="362420"/>
                      <a:pt x="524419" y="346125"/>
                    </a:cubicBezTo>
                    <a:cubicBezTo>
                      <a:pt x="527382" y="344643"/>
                      <a:pt x="531085" y="343162"/>
                      <a:pt x="534048" y="343902"/>
                    </a:cubicBezTo>
                    <a:cubicBezTo>
                      <a:pt x="568121" y="355013"/>
                      <a:pt x="600712" y="334273"/>
                      <a:pt x="635525" y="341680"/>
                    </a:cubicBezTo>
                    <a:cubicBezTo>
                      <a:pt x="659227" y="346865"/>
                      <a:pt x="648858" y="352791"/>
                      <a:pt x="641451" y="362420"/>
                    </a:cubicBezTo>
                    <a:cubicBezTo>
                      <a:pt x="646636" y="380938"/>
                      <a:pt x="657005" y="391308"/>
                      <a:pt x="680708" y="380938"/>
                    </a:cubicBezTo>
                    <a:cubicBezTo>
                      <a:pt x="674782" y="402418"/>
                      <a:pt x="668116" y="418714"/>
                      <a:pt x="648858" y="422417"/>
                    </a:cubicBezTo>
                    <a:cubicBezTo>
                      <a:pt x="638488" y="424639"/>
                      <a:pt x="625155" y="380197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16266" y="361679"/>
                      <a:pt x="595527" y="352791"/>
                      <a:pt x="589601" y="363161"/>
                    </a:cubicBezTo>
                    <a:cubicBezTo>
                      <a:pt x="579972" y="378716"/>
                      <a:pt x="606637" y="383160"/>
                      <a:pt x="611822" y="396492"/>
                    </a:cubicBezTo>
                    <a:cubicBezTo>
                      <a:pt x="612563" y="398715"/>
                      <a:pt x="613304" y="400196"/>
                      <a:pt x="614785" y="402418"/>
                    </a:cubicBezTo>
                    <a:cubicBezTo>
                      <a:pt x="613304" y="436490"/>
                      <a:pt x="622192" y="445379"/>
                      <a:pt x="658487" y="446120"/>
                    </a:cubicBezTo>
                    <a:cubicBezTo>
                      <a:pt x="720706" y="445379"/>
                      <a:pt x="782925" y="444638"/>
                      <a:pt x="845144" y="443898"/>
                    </a:cubicBezTo>
                    <a:cubicBezTo>
                      <a:pt x="826627" y="396492"/>
                      <a:pt x="809591" y="385382"/>
                      <a:pt x="758482" y="387604"/>
                    </a:cubicBezTo>
                    <a:close/>
                    <a:moveTo>
                      <a:pt x="288134" y="139468"/>
                    </a:moveTo>
                    <a:cubicBezTo>
                      <a:pt x="286653" y="134283"/>
                      <a:pt x="291097" y="132061"/>
                      <a:pt x="296282" y="130579"/>
                    </a:cubicBezTo>
                    <a:cubicBezTo>
                      <a:pt x="301467" y="139468"/>
                      <a:pt x="316281" y="140949"/>
                      <a:pt x="317022" y="153541"/>
                    </a:cubicBezTo>
                    <a:cubicBezTo>
                      <a:pt x="317022" y="157985"/>
                      <a:pt x="315541" y="166874"/>
                      <a:pt x="308133" y="164652"/>
                    </a:cubicBezTo>
                    <a:cubicBezTo>
                      <a:pt x="297763" y="160948"/>
                      <a:pt x="291838" y="150578"/>
                      <a:pt x="288134" y="139468"/>
                    </a:cubicBezTo>
                    <a:close/>
                    <a:moveTo>
                      <a:pt x="313318" y="216501"/>
                    </a:moveTo>
                    <a:cubicBezTo>
                      <a:pt x="310355" y="209094"/>
                      <a:pt x="309615" y="197243"/>
                      <a:pt x="316281" y="195021"/>
                    </a:cubicBezTo>
                    <a:cubicBezTo>
                      <a:pt x="339243" y="188354"/>
                      <a:pt x="337021" y="216501"/>
                      <a:pt x="357761" y="224649"/>
                    </a:cubicBezTo>
                    <a:cubicBezTo>
                      <a:pt x="336280" y="230575"/>
                      <a:pt x="320726" y="236500"/>
                      <a:pt x="313318" y="2165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C43FA749-546B-4FB9-AC56-D14DB1C8F94E}"/>
                  </a:ext>
                </a:extLst>
              </p:cNvPr>
              <p:cNvSpPr/>
              <p:nvPr/>
            </p:nvSpPr>
            <p:spPr>
              <a:xfrm>
                <a:off x="4288437" y="881022"/>
                <a:ext cx="3599327" cy="805748"/>
              </a:xfrm>
              <a:custGeom>
                <a:avLst/>
                <a:gdLst>
                  <a:gd name="connsiteX0" fmla="*/ 3511924 w 3599327"/>
                  <a:gd name="connsiteY0" fmla="*/ 692511 h 805748"/>
                  <a:gd name="connsiteX1" fmla="*/ 3439336 w 3599327"/>
                  <a:gd name="connsiteY1" fmla="*/ 650291 h 805748"/>
                  <a:gd name="connsiteX2" fmla="*/ 3426003 w 3599327"/>
                  <a:gd name="connsiteY2" fmla="*/ 588072 h 805748"/>
                  <a:gd name="connsiteX3" fmla="*/ 3320823 w 3599327"/>
                  <a:gd name="connsiteY3" fmla="*/ 543630 h 805748"/>
                  <a:gd name="connsiteX4" fmla="*/ 3254900 w 3599327"/>
                  <a:gd name="connsiteY4" fmla="*/ 497706 h 805748"/>
                  <a:gd name="connsiteX5" fmla="*/ 3157868 w 3599327"/>
                  <a:gd name="connsiteY5" fmla="*/ 404377 h 805748"/>
                  <a:gd name="connsiteX6" fmla="*/ 3056391 w 3599327"/>
                  <a:gd name="connsiteY6" fmla="*/ 346602 h 805748"/>
                  <a:gd name="connsiteX7" fmla="*/ 2939360 w 3599327"/>
                  <a:gd name="connsiteY7" fmla="*/ 294753 h 805748"/>
                  <a:gd name="connsiteX8" fmla="*/ 2909732 w 3599327"/>
                  <a:gd name="connsiteY8" fmla="*/ 302160 h 805748"/>
                  <a:gd name="connsiteX9" fmla="*/ 2846772 w 3599327"/>
                  <a:gd name="connsiteY9" fmla="*/ 251792 h 805748"/>
                  <a:gd name="connsiteX10" fmla="*/ 2801589 w 3599327"/>
                  <a:gd name="connsiteY10" fmla="*/ 208831 h 805748"/>
                  <a:gd name="connsiteX11" fmla="*/ 2799367 w 3599327"/>
                  <a:gd name="connsiteY11" fmla="*/ 222164 h 805748"/>
                  <a:gd name="connsiteX12" fmla="*/ 2788256 w 3599327"/>
                  <a:gd name="connsiteY12" fmla="*/ 248829 h 805748"/>
                  <a:gd name="connsiteX13" fmla="*/ 2786775 w 3599327"/>
                  <a:gd name="connsiteY13" fmla="*/ 225127 h 805748"/>
                  <a:gd name="connsiteX14" fmla="*/ 2780849 w 3599327"/>
                  <a:gd name="connsiteY14" fmla="*/ 202165 h 805748"/>
                  <a:gd name="connsiteX15" fmla="*/ 2762332 w 3599327"/>
                  <a:gd name="connsiteY15" fmla="*/ 222164 h 805748"/>
                  <a:gd name="connsiteX16" fmla="*/ 2723074 w 3599327"/>
                  <a:gd name="connsiteY16" fmla="*/ 234756 h 805748"/>
                  <a:gd name="connsiteX17" fmla="*/ 2683076 w 3599327"/>
                  <a:gd name="connsiteY17" fmla="*/ 206609 h 805748"/>
                  <a:gd name="connsiteX18" fmla="*/ 2628264 w 3599327"/>
                  <a:gd name="connsiteY18" fmla="*/ 148093 h 805748"/>
                  <a:gd name="connsiteX19" fmla="*/ 2577155 w 3599327"/>
                  <a:gd name="connsiteY19" fmla="*/ 122909 h 805748"/>
                  <a:gd name="connsiteX20" fmla="*/ 2470494 w 3599327"/>
                  <a:gd name="connsiteY20" fmla="*/ 147353 h 805748"/>
                  <a:gd name="connsiteX21" fmla="*/ 2446051 w 3599327"/>
                  <a:gd name="connsiteY21" fmla="*/ 174018 h 805748"/>
                  <a:gd name="connsiteX22" fmla="*/ 2404571 w 3599327"/>
                  <a:gd name="connsiteY22" fmla="*/ 139946 h 805748"/>
                  <a:gd name="connsiteX23" fmla="*/ 2389016 w 3599327"/>
                  <a:gd name="connsiteY23" fmla="*/ 116243 h 805748"/>
                  <a:gd name="connsiteX24" fmla="*/ 2417163 w 3599327"/>
                  <a:gd name="connsiteY24" fmla="*/ 126613 h 805748"/>
                  <a:gd name="connsiteX25" fmla="*/ 2443088 w 3599327"/>
                  <a:gd name="connsiteY25" fmla="*/ 135501 h 805748"/>
                  <a:gd name="connsiteX26" fmla="*/ 2408274 w 3599327"/>
                  <a:gd name="connsiteY26" fmla="*/ 94022 h 805748"/>
                  <a:gd name="connsiteX27" fmla="*/ 2303095 w 3599327"/>
                  <a:gd name="connsiteY27" fmla="*/ 77726 h 805748"/>
                  <a:gd name="connsiteX28" fmla="*/ 2220136 w 3599327"/>
                  <a:gd name="connsiteY28" fmla="*/ 81430 h 805748"/>
                  <a:gd name="connsiteX29" fmla="*/ 2175693 w 3599327"/>
                  <a:gd name="connsiteY29" fmla="*/ 40691 h 805748"/>
                  <a:gd name="connsiteX30" fmla="*/ 2062366 w 3599327"/>
                  <a:gd name="connsiteY30" fmla="*/ 50320 h 805748"/>
                  <a:gd name="connsiteX31" fmla="*/ 2054217 w 3599327"/>
                  <a:gd name="connsiteY31" fmla="*/ 56246 h 805748"/>
                  <a:gd name="connsiteX32" fmla="*/ 1942371 w 3599327"/>
                  <a:gd name="connsiteY32" fmla="*/ 40691 h 805748"/>
                  <a:gd name="connsiteX33" fmla="*/ 1940149 w 3599327"/>
                  <a:gd name="connsiteY33" fmla="*/ 15507 h 805748"/>
                  <a:gd name="connsiteX34" fmla="*/ 1856449 w 3599327"/>
                  <a:gd name="connsiteY34" fmla="*/ 12544 h 805748"/>
                  <a:gd name="connsiteX35" fmla="*/ 1726085 w 3599327"/>
                  <a:gd name="connsiteY35" fmla="*/ 14767 h 805748"/>
                  <a:gd name="connsiteX36" fmla="*/ 1694235 w 3599327"/>
                  <a:gd name="connsiteY36" fmla="*/ 8841 h 805748"/>
                  <a:gd name="connsiteX37" fmla="*/ 1612017 w 3599327"/>
                  <a:gd name="connsiteY37" fmla="*/ 42173 h 805748"/>
                  <a:gd name="connsiteX38" fmla="*/ 1519429 w 3599327"/>
                  <a:gd name="connsiteY38" fmla="*/ 54765 h 805748"/>
                  <a:gd name="connsiteX39" fmla="*/ 1478690 w 3599327"/>
                  <a:gd name="connsiteY39" fmla="*/ 32543 h 805748"/>
                  <a:gd name="connsiteX40" fmla="*/ 1438692 w 3599327"/>
                  <a:gd name="connsiteY40" fmla="*/ 23655 h 805748"/>
                  <a:gd name="connsiteX41" fmla="*/ 1371288 w 3599327"/>
                  <a:gd name="connsiteY41" fmla="*/ 82171 h 805748"/>
                  <a:gd name="connsiteX42" fmla="*/ 1319438 w 3599327"/>
                  <a:gd name="connsiteY42" fmla="*/ 97725 h 805748"/>
                  <a:gd name="connsiteX43" fmla="*/ 1272033 w 3599327"/>
                  <a:gd name="connsiteY43" fmla="*/ 81430 h 805748"/>
                  <a:gd name="connsiteX44" fmla="*/ 1172779 w 3599327"/>
                  <a:gd name="connsiteY44" fmla="*/ 103651 h 805748"/>
                  <a:gd name="connsiteX45" fmla="*/ 1055007 w 3599327"/>
                  <a:gd name="connsiteY45" fmla="*/ 143649 h 805748"/>
                  <a:gd name="connsiteX46" fmla="*/ 977974 w 3599327"/>
                  <a:gd name="connsiteY46" fmla="*/ 148093 h 805748"/>
                  <a:gd name="connsiteX47" fmla="*/ 956493 w 3599327"/>
                  <a:gd name="connsiteY47" fmla="*/ 167352 h 805748"/>
                  <a:gd name="connsiteX48" fmla="*/ 943901 w 3599327"/>
                  <a:gd name="connsiteY48" fmla="*/ 187351 h 805748"/>
                  <a:gd name="connsiteX49" fmla="*/ 831314 w 3599327"/>
                  <a:gd name="connsiteY49" fmla="*/ 211794 h 805748"/>
                  <a:gd name="connsiteX50" fmla="*/ 733541 w 3599327"/>
                  <a:gd name="connsiteY50" fmla="*/ 259940 h 805748"/>
                  <a:gd name="connsiteX51" fmla="*/ 690580 w 3599327"/>
                  <a:gd name="connsiteY51" fmla="*/ 310308 h 805748"/>
                  <a:gd name="connsiteX52" fmla="*/ 627620 w 3599327"/>
                  <a:gd name="connsiteY52" fmla="*/ 317715 h 805748"/>
                  <a:gd name="connsiteX53" fmla="*/ 534291 w 3599327"/>
                  <a:gd name="connsiteY53" fmla="*/ 380675 h 805748"/>
                  <a:gd name="connsiteX54" fmla="*/ 444666 w 3599327"/>
                  <a:gd name="connsiteY54" fmla="*/ 436968 h 805748"/>
                  <a:gd name="connsiteX55" fmla="*/ 384669 w 3599327"/>
                  <a:gd name="connsiteY55" fmla="*/ 464374 h 805748"/>
                  <a:gd name="connsiteX56" fmla="*/ 370596 w 3599327"/>
                  <a:gd name="connsiteY56" fmla="*/ 466596 h 805748"/>
                  <a:gd name="connsiteX57" fmla="*/ 346153 w 3599327"/>
                  <a:gd name="connsiteY57" fmla="*/ 485114 h 805748"/>
                  <a:gd name="connsiteX58" fmla="*/ 362448 w 3599327"/>
                  <a:gd name="connsiteY58" fmla="*/ 519927 h 805748"/>
                  <a:gd name="connsiteX59" fmla="*/ 327635 w 3599327"/>
                  <a:gd name="connsiteY59" fmla="*/ 522890 h 805748"/>
                  <a:gd name="connsiteX60" fmla="*/ 252083 w 3599327"/>
                  <a:gd name="connsiteY60" fmla="*/ 558444 h 805748"/>
                  <a:gd name="connsiteX61" fmla="*/ 215048 w 3599327"/>
                  <a:gd name="connsiteY61" fmla="*/ 571036 h 805748"/>
                  <a:gd name="connsiteX62" fmla="*/ 166161 w 3599327"/>
                  <a:gd name="connsiteY62" fmla="*/ 628070 h 805748"/>
                  <a:gd name="connsiteX63" fmla="*/ 72092 w 3599327"/>
                  <a:gd name="connsiteY63" fmla="*/ 719918 h 805748"/>
                  <a:gd name="connsiteX64" fmla="*/ 12835 w 3599327"/>
                  <a:gd name="connsiteY64" fmla="*/ 753990 h 805748"/>
                  <a:gd name="connsiteX65" fmla="*/ 3947 w 3599327"/>
                  <a:gd name="connsiteY65" fmla="*/ 785840 h 805748"/>
                  <a:gd name="connsiteX66" fmla="*/ 39501 w 3599327"/>
                  <a:gd name="connsiteY66" fmla="*/ 793988 h 805748"/>
                  <a:gd name="connsiteX67" fmla="*/ 58018 w 3599327"/>
                  <a:gd name="connsiteY67" fmla="*/ 789544 h 805748"/>
                  <a:gd name="connsiteX68" fmla="*/ 169124 w 3599327"/>
                  <a:gd name="connsiteY68" fmla="*/ 803617 h 805748"/>
                  <a:gd name="connsiteX69" fmla="*/ 235787 w 3599327"/>
                  <a:gd name="connsiteY69" fmla="*/ 731028 h 805748"/>
                  <a:gd name="connsiteX70" fmla="*/ 239491 w 3599327"/>
                  <a:gd name="connsiteY70" fmla="*/ 705103 h 805748"/>
                  <a:gd name="connsiteX71" fmla="*/ 289118 w 3599327"/>
                  <a:gd name="connsiteY71" fmla="*/ 680660 h 805748"/>
                  <a:gd name="connsiteX72" fmla="*/ 332820 w 3599327"/>
                  <a:gd name="connsiteY72" fmla="*/ 677697 h 805748"/>
                  <a:gd name="connsiteX73" fmla="*/ 430593 w 3599327"/>
                  <a:gd name="connsiteY73" fmla="*/ 599183 h 805748"/>
                  <a:gd name="connsiteX74" fmla="*/ 529107 w 3599327"/>
                  <a:gd name="connsiteY74" fmla="*/ 550296 h 805748"/>
                  <a:gd name="connsiteX75" fmla="*/ 600214 w 3599327"/>
                  <a:gd name="connsiteY75" fmla="*/ 508817 h 805748"/>
                  <a:gd name="connsiteX76" fmla="*/ 586882 w 3599327"/>
                  <a:gd name="connsiteY76" fmla="*/ 466596 h 805748"/>
                  <a:gd name="connsiteX77" fmla="*/ 577993 w 3599327"/>
                  <a:gd name="connsiteY77" fmla="*/ 458449 h 805748"/>
                  <a:gd name="connsiteX78" fmla="*/ 583919 w 3599327"/>
                  <a:gd name="connsiteY78" fmla="*/ 451042 h 805748"/>
                  <a:gd name="connsiteX79" fmla="*/ 596511 w 3599327"/>
                  <a:gd name="connsiteY79" fmla="*/ 456967 h 805748"/>
                  <a:gd name="connsiteX80" fmla="*/ 621695 w 3599327"/>
                  <a:gd name="connsiteY80" fmla="*/ 460671 h 805748"/>
                  <a:gd name="connsiteX81" fmla="*/ 697246 w 3599327"/>
                  <a:gd name="connsiteY81" fmla="*/ 440672 h 805748"/>
                  <a:gd name="connsiteX82" fmla="*/ 804648 w 3599327"/>
                  <a:gd name="connsiteY82" fmla="*/ 381415 h 805748"/>
                  <a:gd name="connsiteX83" fmla="*/ 855017 w 3599327"/>
                  <a:gd name="connsiteY83" fmla="*/ 346602 h 805748"/>
                  <a:gd name="connsiteX84" fmla="*/ 905385 w 3599327"/>
                  <a:gd name="connsiteY84" fmla="*/ 350306 h 805748"/>
                  <a:gd name="connsiteX85" fmla="*/ 996491 w 3599327"/>
                  <a:gd name="connsiteY85" fmla="*/ 314011 h 805748"/>
                  <a:gd name="connsiteX86" fmla="*/ 1105375 w 3599327"/>
                  <a:gd name="connsiteY86" fmla="*/ 274754 h 805748"/>
                  <a:gd name="connsiteX87" fmla="*/ 1202407 w 3599327"/>
                  <a:gd name="connsiteY87" fmla="*/ 248089 h 805748"/>
                  <a:gd name="connsiteX88" fmla="*/ 1313513 w 3599327"/>
                  <a:gd name="connsiteY88" fmla="*/ 219942 h 805748"/>
                  <a:gd name="connsiteX89" fmla="*/ 1383880 w 3599327"/>
                  <a:gd name="connsiteY89" fmla="*/ 224386 h 805748"/>
                  <a:gd name="connsiteX90" fmla="*/ 1383880 w 3599327"/>
                  <a:gd name="connsiteY90" fmla="*/ 158463 h 805748"/>
                  <a:gd name="connsiteX91" fmla="*/ 1381658 w 3599327"/>
                  <a:gd name="connsiteY91" fmla="*/ 134020 h 805748"/>
                  <a:gd name="connsiteX92" fmla="*/ 1417952 w 3599327"/>
                  <a:gd name="connsiteY92" fmla="*/ 120687 h 805748"/>
                  <a:gd name="connsiteX93" fmla="*/ 1417952 w 3599327"/>
                  <a:gd name="connsiteY93" fmla="*/ 148093 h 805748"/>
                  <a:gd name="connsiteX94" fmla="*/ 1444618 w 3599327"/>
                  <a:gd name="connsiteY94" fmla="*/ 172537 h 805748"/>
                  <a:gd name="connsiteX95" fmla="*/ 1484616 w 3599327"/>
                  <a:gd name="connsiteY95" fmla="*/ 168092 h 805748"/>
                  <a:gd name="connsiteX96" fmla="*/ 1519429 w 3599327"/>
                  <a:gd name="connsiteY96" fmla="*/ 179203 h 805748"/>
                  <a:gd name="connsiteX97" fmla="*/ 1636460 w 3599327"/>
                  <a:gd name="connsiteY97" fmla="*/ 168092 h 805748"/>
                  <a:gd name="connsiteX98" fmla="*/ 1694976 w 3599327"/>
                  <a:gd name="connsiteY98" fmla="*/ 148093 h 805748"/>
                  <a:gd name="connsiteX99" fmla="*/ 1743862 w 3599327"/>
                  <a:gd name="connsiteY99" fmla="*/ 168092 h 805748"/>
                  <a:gd name="connsiteX100" fmla="*/ 1853487 w 3599327"/>
                  <a:gd name="connsiteY100" fmla="*/ 162907 h 805748"/>
                  <a:gd name="connsiteX101" fmla="*/ 1919409 w 3599327"/>
                  <a:gd name="connsiteY101" fmla="*/ 148834 h 805748"/>
                  <a:gd name="connsiteX102" fmla="*/ 1956444 w 3599327"/>
                  <a:gd name="connsiteY102" fmla="*/ 169574 h 805748"/>
                  <a:gd name="connsiteX103" fmla="*/ 2034218 w 3599327"/>
                  <a:gd name="connsiteY103" fmla="*/ 193276 h 805748"/>
                  <a:gd name="connsiteX104" fmla="*/ 2089771 w 3599327"/>
                  <a:gd name="connsiteY104" fmla="*/ 154019 h 805748"/>
                  <a:gd name="connsiteX105" fmla="*/ 2103845 w 3599327"/>
                  <a:gd name="connsiteY105" fmla="*/ 147353 h 805748"/>
                  <a:gd name="connsiteX106" fmla="*/ 2160879 w 3599327"/>
                  <a:gd name="connsiteY106" fmla="*/ 178462 h 805748"/>
                  <a:gd name="connsiteX107" fmla="*/ 2298650 w 3599327"/>
                  <a:gd name="connsiteY107" fmla="*/ 202906 h 805748"/>
                  <a:gd name="connsiteX108" fmla="*/ 2366795 w 3599327"/>
                  <a:gd name="connsiteY108" fmla="*/ 215498 h 805748"/>
                  <a:gd name="connsiteX109" fmla="*/ 2411978 w 3599327"/>
                  <a:gd name="connsiteY109" fmla="*/ 265125 h 805748"/>
                  <a:gd name="connsiteX110" fmla="*/ 2431977 w 3599327"/>
                  <a:gd name="connsiteY110" fmla="*/ 280680 h 805748"/>
                  <a:gd name="connsiteX111" fmla="*/ 2487530 w 3599327"/>
                  <a:gd name="connsiteY111" fmla="*/ 254755 h 805748"/>
                  <a:gd name="connsiteX112" fmla="*/ 2490493 w 3599327"/>
                  <a:gd name="connsiteY112" fmla="*/ 188091 h 805748"/>
                  <a:gd name="connsiteX113" fmla="*/ 2491974 w 3599327"/>
                  <a:gd name="connsiteY113" fmla="*/ 174018 h 805748"/>
                  <a:gd name="connsiteX114" fmla="*/ 2512714 w 3599327"/>
                  <a:gd name="connsiteY114" fmla="*/ 202165 h 805748"/>
                  <a:gd name="connsiteX115" fmla="*/ 2539379 w 3599327"/>
                  <a:gd name="connsiteY115" fmla="*/ 228830 h 805748"/>
                  <a:gd name="connsiteX116" fmla="*/ 2579377 w 3599327"/>
                  <a:gd name="connsiteY116" fmla="*/ 256977 h 805748"/>
                  <a:gd name="connsiteX117" fmla="*/ 2627523 w 3599327"/>
                  <a:gd name="connsiteY117" fmla="*/ 328085 h 805748"/>
                  <a:gd name="connsiteX118" fmla="*/ 2680854 w 3599327"/>
                  <a:gd name="connsiteY118" fmla="*/ 354009 h 805748"/>
                  <a:gd name="connsiteX119" fmla="*/ 2725296 w 3599327"/>
                  <a:gd name="connsiteY119" fmla="*/ 336973 h 805748"/>
                  <a:gd name="connsiteX120" fmla="*/ 2736407 w 3599327"/>
                  <a:gd name="connsiteY120" fmla="*/ 311048 h 805748"/>
                  <a:gd name="connsiteX121" fmla="*/ 2791960 w 3599327"/>
                  <a:gd name="connsiteY121" fmla="*/ 371786 h 805748"/>
                  <a:gd name="connsiteX122" fmla="*/ 2840846 w 3599327"/>
                  <a:gd name="connsiteY122" fmla="*/ 421413 h 805748"/>
                  <a:gd name="connsiteX123" fmla="*/ 2971951 w 3599327"/>
                  <a:gd name="connsiteY123" fmla="*/ 387341 h 805748"/>
                  <a:gd name="connsiteX124" fmla="*/ 2957877 w 3599327"/>
                  <a:gd name="connsiteY124" fmla="*/ 399192 h 805748"/>
                  <a:gd name="connsiteX125" fmla="*/ 2953433 w 3599327"/>
                  <a:gd name="connsiteY125" fmla="*/ 430302 h 805748"/>
                  <a:gd name="connsiteX126" fmla="*/ 2989728 w 3599327"/>
                  <a:gd name="connsiteY126" fmla="*/ 477707 h 805748"/>
                  <a:gd name="connsiteX127" fmla="*/ 3036392 w 3599327"/>
                  <a:gd name="connsiteY127" fmla="*/ 525112 h 805748"/>
                  <a:gd name="connsiteX128" fmla="*/ 3074168 w 3599327"/>
                  <a:gd name="connsiteY128" fmla="*/ 518446 h 805748"/>
                  <a:gd name="connsiteX129" fmla="*/ 3100093 w 3599327"/>
                  <a:gd name="connsiteY129" fmla="*/ 507335 h 805748"/>
                  <a:gd name="connsiteX130" fmla="*/ 3153424 w 3599327"/>
                  <a:gd name="connsiteY130" fmla="*/ 502891 h 805748"/>
                  <a:gd name="connsiteX131" fmla="*/ 3200088 w 3599327"/>
                  <a:gd name="connsiteY131" fmla="*/ 531038 h 805748"/>
                  <a:gd name="connsiteX132" fmla="*/ 3211939 w 3599327"/>
                  <a:gd name="connsiteY132" fmla="*/ 547333 h 805748"/>
                  <a:gd name="connsiteX133" fmla="*/ 3240086 w 3599327"/>
                  <a:gd name="connsiteY133" fmla="*/ 548815 h 805748"/>
                  <a:gd name="connsiteX134" fmla="*/ 3203791 w 3599327"/>
                  <a:gd name="connsiteY134" fmla="*/ 560666 h 805748"/>
                  <a:gd name="connsiteX135" fmla="*/ 3186014 w 3599327"/>
                  <a:gd name="connsiteY135" fmla="*/ 525112 h 805748"/>
                  <a:gd name="connsiteX136" fmla="*/ 3142313 w 3599327"/>
                  <a:gd name="connsiteY136" fmla="*/ 514002 h 805748"/>
                  <a:gd name="connsiteX137" fmla="*/ 3147498 w 3599327"/>
                  <a:gd name="connsiteY137" fmla="*/ 548074 h 805748"/>
                  <a:gd name="connsiteX138" fmla="*/ 3173423 w 3599327"/>
                  <a:gd name="connsiteY138" fmla="*/ 594738 h 805748"/>
                  <a:gd name="connsiteX139" fmla="*/ 3208976 w 3599327"/>
                  <a:gd name="connsiteY139" fmla="*/ 639181 h 805748"/>
                  <a:gd name="connsiteX140" fmla="*/ 3230457 w 3599327"/>
                  <a:gd name="connsiteY140" fmla="*/ 653254 h 805748"/>
                  <a:gd name="connsiteX141" fmla="*/ 3257122 w 3599327"/>
                  <a:gd name="connsiteY141" fmla="*/ 655476 h 805748"/>
                  <a:gd name="connsiteX142" fmla="*/ 3342303 w 3599327"/>
                  <a:gd name="connsiteY142" fmla="*/ 714733 h 805748"/>
                  <a:gd name="connsiteX143" fmla="*/ 3351932 w 3599327"/>
                  <a:gd name="connsiteY143" fmla="*/ 728065 h 805748"/>
                  <a:gd name="connsiteX144" fmla="*/ 3439336 w 3599327"/>
                  <a:gd name="connsiteY144" fmla="*/ 787322 h 805748"/>
                  <a:gd name="connsiteX145" fmla="*/ 3459335 w 3599327"/>
                  <a:gd name="connsiteY145" fmla="*/ 790284 h 805748"/>
                  <a:gd name="connsiteX146" fmla="*/ 3584514 w 3599327"/>
                  <a:gd name="connsiteY146" fmla="*/ 802876 h 805748"/>
                  <a:gd name="connsiteX147" fmla="*/ 3599328 w 3599327"/>
                  <a:gd name="connsiteY147" fmla="*/ 791766 h 805748"/>
                  <a:gd name="connsiteX148" fmla="*/ 3511924 w 3599327"/>
                  <a:gd name="connsiteY148" fmla="*/ 692511 h 805748"/>
                  <a:gd name="connsiteX149" fmla="*/ 193567 w 3599327"/>
                  <a:gd name="connsiteY149" fmla="*/ 725843 h 805748"/>
                  <a:gd name="connsiteX150" fmla="*/ 215048 w 3599327"/>
                  <a:gd name="connsiteY150" fmla="*/ 691030 h 805748"/>
                  <a:gd name="connsiteX151" fmla="*/ 193567 w 3599327"/>
                  <a:gd name="connsiteY151" fmla="*/ 725843 h 805748"/>
                  <a:gd name="connsiteX152" fmla="*/ 730578 w 3599327"/>
                  <a:gd name="connsiteY152" fmla="*/ 336232 h 805748"/>
                  <a:gd name="connsiteX153" fmla="*/ 703172 w 3599327"/>
                  <a:gd name="connsiteY153" fmla="*/ 359194 h 805748"/>
                  <a:gd name="connsiteX154" fmla="*/ 686877 w 3599327"/>
                  <a:gd name="connsiteY154" fmla="*/ 336973 h 805748"/>
                  <a:gd name="connsiteX155" fmla="*/ 715764 w 3599327"/>
                  <a:gd name="connsiteY155" fmla="*/ 322159 h 805748"/>
                  <a:gd name="connsiteX156" fmla="*/ 730578 w 3599327"/>
                  <a:gd name="connsiteY156" fmla="*/ 336232 h 805748"/>
                  <a:gd name="connsiteX157" fmla="*/ 1155002 w 3599327"/>
                  <a:gd name="connsiteY157" fmla="*/ 194017 h 805748"/>
                  <a:gd name="connsiteX158" fmla="*/ 1111300 w 3599327"/>
                  <a:gd name="connsiteY158" fmla="*/ 215498 h 805748"/>
                  <a:gd name="connsiteX159" fmla="*/ 1087598 w 3599327"/>
                  <a:gd name="connsiteY159" fmla="*/ 204387 h 805748"/>
                  <a:gd name="connsiteX160" fmla="*/ 1112041 w 3599327"/>
                  <a:gd name="connsiteY160" fmla="*/ 165130 h 805748"/>
                  <a:gd name="connsiteX161" fmla="*/ 1155002 w 3599327"/>
                  <a:gd name="connsiteY161" fmla="*/ 194017 h 80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3599327" h="805748">
                    <a:moveTo>
                      <a:pt x="3511924" y="692511"/>
                    </a:moveTo>
                    <a:cubicBezTo>
                      <a:pt x="3479333" y="696956"/>
                      <a:pt x="3454890" y="679179"/>
                      <a:pt x="3439336" y="650291"/>
                    </a:cubicBezTo>
                    <a:cubicBezTo>
                      <a:pt x="3441557" y="628070"/>
                      <a:pt x="3435632" y="608071"/>
                      <a:pt x="3426003" y="588072"/>
                    </a:cubicBezTo>
                    <a:cubicBezTo>
                      <a:pt x="3404522" y="542889"/>
                      <a:pt x="3365265" y="526594"/>
                      <a:pt x="3320823" y="543630"/>
                    </a:cubicBezTo>
                    <a:cubicBezTo>
                      <a:pt x="3288232" y="543630"/>
                      <a:pt x="3267492" y="526594"/>
                      <a:pt x="3254900" y="497706"/>
                    </a:cubicBezTo>
                    <a:cubicBezTo>
                      <a:pt x="3249715" y="438450"/>
                      <a:pt x="3209717" y="397711"/>
                      <a:pt x="3157868" y="404377"/>
                    </a:cubicBezTo>
                    <a:cubicBezTo>
                      <a:pt x="3107500" y="411044"/>
                      <a:pt x="3077131" y="392526"/>
                      <a:pt x="3056391" y="346602"/>
                    </a:cubicBezTo>
                    <a:cubicBezTo>
                      <a:pt x="3034911" y="299197"/>
                      <a:pt x="2988987" y="281420"/>
                      <a:pt x="2939360" y="294753"/>
                    </a:cubicBezTo>
                    <a:cubicBezTo>
                      <a:pt x="2929731" y="297716"/>
                      <a:pt x="2920102" y="301419"/>
                      <a:pt x="2909732" y="302160"/>
                    </a:cubicBezTo>
                    <a:cubicBezTo>
                      <a:pt x="2879363" y="296975"/>
                      <a:pt x="2860104" y="277717"/>
                      <a:pt x="2846772" y="251792"/>
                    </a:cubicBezTo>
                    <a:cubicBezTo>
                      <a:pt x="2837143" y="232534"/>
                      <a:pt x="2825291" y="215498"/>
                      <a:pt x="2801589" y="208831"/>
                    </a:cubicBezTo>
                    <a:cubicBezTo>
                      <a:pt x="2800848" y="214016"/>
                      <a:pt x="2799367" y="217720"/>
                      <a:pt x="2799367" y="222164"/>
                    </a:cubicBezTo>
                    <a:cubicBezTo>
                      <a:pt x="2800107" y="233274"/>
                      <a:pt x="2797144" y="249570"/>
                      <a:pt x="2788256" y="248829"/>
                    </a:cubicBezTo>
                    <a:cubicBezTo>
                      <a:pt x="2770479" y="246607"/>
                      <a:pt x="2789737" y="233274"/>
                      <a:pt x="2786775" y="225127"/>
                    </a:cubicBezTo>
                    <a:cubicBezTo>
                      <a:pt x="2783812" y="217720"/>
                      <a:pt x="2788256" y="208090"/>
                      <a:pt x="2780849" y="202165"/>
                    </a:cubicBezTo>
                    <a:cubicBezTo>
                      <a:pt x="2768257" y="205128"/>
                      <a:pt x="2768257" y="215498"/>
                      <a:pt x="2762332" y="222164"/>
                    </a:cubicBezTo>
                    <a:cubicBezTo>
                      <a:pt x="2751962" y="234015"/>
                      <a:pt x="2737147" y="234756"/>
                      <a:pt x="2723074" y="234756"/>
                    </a:cubicBezTo>
                    <a:cubicBezTo>
                      <a:pt x="2723815" y="205128"/>
                      <a:pt x="2693446" y="219201"/>
                      <a:pt x="2683076" y="206609"/>
                    </a:cubicBezTo>
                    <a:cubicBezTo>
                      <a:pt x="2663817" y="188091"/>
                      <a:pt x="2644559" y="169574"/>
                      <a:pt x="2628264" y="148093"/>
                    </a:cubicBezTo>
                    <a:cubicBezTo>
                      <a:pt x="2616413" y="132539"/>
                      <a:pt x="2600858" y="117724"/>
                      <a:pt x="2577155" y="122909"/>
                    </a:cubicBezTo>
                    <a:cubicBezTo>
                      <a:pt x="2538639" y="116243"/>
                      <a:pt x="2508269" y="148093"/>
                      <a:pt x="2470494" y="147353"/>
                    </a:cubicBezTo>
                    <a:cubicBezTo>
                      <a:pt x="2463827" y="147353"/>
                      <a:pt x="2442347" y="157723"/>
                      <a:pt x="2446051" y="174018"/>
                    </a:cubicBezTo>
                    <a:cubicBezTo>
                      <a:pt x="2433458" y="163648"/>
                      <a:pt x="2419385" y="151056"/>
                      <a:pt x="2404571" y="139946"/>
                    </a:cubicBezTo>
                    <a:cubicBezTo>
                      <a:pt x="2395683" y="133279"/>
                      <a:pt x="2379387" y="128094"/>
                      <a:pt x="2389016" y="116243"/>
                    </a:cubicBezTo>
                    <a:cubicBezTo>
                      <a:pt x="2400127" y="102910"/>
                      <a:pt x="2409015" y="116243"/>
                      <a:pt x="2417163" y="126613"/>
                    </a:cubicBezTo>
                    <a:cubicBezTo>
                      <a:pt x="2422348" y="132539"/>
                      <a:pt x="2429755" y="142908"/>
                      <a:pt x="2443088" y="135501"/>
                    </a:cubicBezTo>
                    <a:cubicBezTo>
                      <a:pt x="2431236" y="121428"/>
                      <a:pt x="2420126" y="107355"/>
                      <a:pt x="2408274" y="94022"/>
                    </a:cubicBezTo>
                    <a:cubicBezTo>
                      <a:pt x="2379387" y="61431"/>
                      <a:pt x="2340130" y="54024"/>
                      <a:pt x="2303095" y="77726"/>
                    </a:cubicBezTo>
                    <a:cubicBezTo>
                      <a:pt x="2274947" y="95503"/>
                      <a:pt x="2248282" y="94022"/>
                      <a:pt x="2220136" y="81430"/>
                    </a:cubicBezTo>
                    <a:cubicBezTo>
                      <a:pt x="2200877" y="72542"/>
                      <a:pt x="2189766" y="55505"/>
                      <a:pt x="2175693" y="40691"/>
                    </a:cubicBezTo>
                    <a:cubicBezTo>
                      <a:pt x="2134955" y="4397"/>
                      <a:pt x="2095697" y="8100"/>
                      <a:pt x="2062366" y="50320"/>
                    </a:cubicBezTo>
                    <a:cubicBezTo>
                      <a:pt x="2059403" y="52542"/>
                      <a:pt x="2057180" y="54765"/>
                      <a:pt x="2054217" y="56246"/>
                    </a:cubicBezTo>
                    <a:cubicBezTo>
                      <a:pt x="2013479" y="78467"/>
                      <a:pt x="1982369" y="34025"/>
                      <a:pt x="1942371" y="40691"/>
                    </a:cubicBezTo>
                    <a:cubicBezTo>
                      <a:pt x="1926816" y="43654"/>
                      <a:pt x="1952000" y="22914"/>
                      <a:pt x="1940149" y="15507"/>
                    </a:cubicBezTo>
                    <a:cubicBezTo>
                      <a:pt x="1914965" y="-2270"/>
                      <a:pt x="1879411" y="-6714"/>
                      <a:pt x="1856449" y="12544"/>
                    </a:cubicBezTo>
                    <a:cubicBezTo>
                      <a:pt x="1812007" y="49580"/>
                      <a:pt x="1770528" y="50320"/>
                      <a:pt x="1726085" y="14767"/>
                    </a:cubicBezTo>
                    <a:cubicBezTo>
                      <a:pt x="1717197" y="8100"/>
                      <a:pt x="1706086" y="4397"/>
                      <a:pt x="1694235" y="8841"/>
                    </a:cubicBezTo>
                    <a:cubicBezTo>
                      <a:pt x="1660903" y="5878"/>
                      <a:pt x="1634238" y="15507"/>
                      <a:pt x="1612017" y="42173"/>
                    </a:cubicBezTo>
                    <a:cubicBezTo>
                      <a:pt x="1590537" y="67357"/>
                      <a:pt x="1552020" y="71060"/>
                      <a:pt x="1519429" y="54765"/>
                    </a:cubicBezTo>
                    <a:cubicBezTo>
                      <a:pt x="1505355" y="48098"/>
                      <a:pt x="1492023" y="39950"/>
                      <a:pt x="1478690" y="32543"/>
                    </a:cubicBezTo>
                    <a:cubicBezTo>
                      <a:pt x="1466839" y="21433"/>
                      <a:pt x="1452765" y="20692"/>
                      <a:pt x="1438692" y="23655"/>
                    </a:cubicBezTo>
                    <a:cubicBezTo>
                      <a:pt x="1404619" y="29581"/>
                      <a:pt x="1385361" y="52542"/>
                      <a:pt x="1371288" y="82171"/>
                    </a:cubicBezTo>
                    <a:cubicBezTo>
                      <a:pt x="1357955" y="99207"/>
                      <a:pt x="1340919" y="101429"/>
                      <a:pt x="1319438" y="97725"/>
                    </a:cubicBezTo>
                    <a:cubicBezTo>
                      <a:pt x="1302402" y="94763"/>
                      <a:pt x="1287588" y="88096"/>
                      <a:pt x="1272033" y="81430"/>
                    </a:cubicBezTo>
                    <a:cubicBezTo>
                      <a:pt x="1234257" y="65134"/>
                      <a:pt x="1192778" y="74764"/>
                      <a:pt x="1172779" y="103651"/>
                    </a:cubicBezTo>
                    <a:cubicBezTo>
                      <a:pt x="1137966" y="153278"/>
                      <a:pt x="1115004" y="159204"/>
                      <a:pt x="1055007" y="143649"/>
                    </a:cubicBezTo>
                    <a:cubicBezTo>
                      <a:pt x="1030563" y="136983"/>
                      <a:pt x="1005380" y="155500"/>
                      <a:pt x="977974" y="148093"/>
                    </a:cubicBezTo>
                    <a:cubicBezTo>
                      <a:pt x="970567" y="145871"/>
                      <a:pt x="961678" y="158463"/>
                      <a:pt x="956493" y="167352"/>
                    </a:cubicBezTo>
                    <a:cubicBezTo>
                      <a:pt x="952789" y="174018"/>
                      <a:pt x="948345" y="180684"/>
                      <a:pt x="943901" y="187351"/>
                    </a:cubicBezTo>
                    <a:cubicBezTo>
                      <a:pt x="910570" y="216979"/>
                      <a:pt x="874275" y="224386"/>
                      <a:pt x="831314" y="211794"/>
                    </a:cubicBezTo>
                    <a:cubicBezTo>
                      <a:pt x="792057" y="200683"/>
                      <a:pt x="751318" y="222164"/>
                      <a:pt x="733541" y="259940"/>
                    </a:cubicBezTo>
                    <a:cubicBezTo>
                      <a:pt x="723171" y="281420"/>
                      <a:pt x="707616" y="294753"/>
                      <a:pt x="690580" y="310308"/>
                    </a:cubicBezTo>
                    <a:cubicBezTo>
                      <a:pt x="669100" y="328825"/>
                      <a:pt x="647619" y="307345"/>
                      <a:pt x="627620" y="317715"/>
                    </a:cubicBezTo>
                    <a:cubicBezTo>
                      <a:pt x="575771" y="316233"/>
                      <a:pt x="550587" y="333270"/>
                      <a:pt x="534291" y="380675"/>
                    </a:cubicBezTo>
                    <a:cubicBezTo>
                      <a:pt x="520959" y="418451"/>
                      <a:pt x="488368" y="438450"/>
                      <a:pt x="444666" y="436968"/>
                    </a:cubicBezTo>
                    <a:cubicBezTo>
                      <a:pt x="420223" y="436228"/>
                      <a:pt x="390595" y="423636"/>
                      <a:pt x="384669" y="464374"/>
                    </a:cubicBezTo>
                    <a:cubicBezTo>
                      <a:pt x="383188" y="473263"/>
                      <a:pt x="375781" y="465856"/>
                      <a:pt x="370596" y="466596"/>
                    </a:cubicBezTo>
                    <a:cubicBezTo>
                      <a:pt x="358745" y="468078"/>
                      <a:pt x="348375" y="471041"/>
                      <a:pt x="346153" y="485114"/>
                    </a:cubicBezTo>
                    <a:cubicBezTo>
                      <a:pt x="346893" y="496965"/>
                      <a:pt x="358004" y="504372"/>
                      <a:pt x="362448" y="519927"/>
                    </a:cubicBezTo>
                    <a:cubicBezTo>
                      <a:pt x="346893" y="504372"/>
                      <a:pt x="335782" y="511039"/>
                      <a:pt x="327635" y="522890"/>
                    </a:cubicBezTo>
                    <a:cubicBezTo>
                      <a:pt x="309117" y="548815"/>
                      <a:pt x="283933" y="559185"/>
                      <a:pt x="252083" y="558444"/>
                    </a:cubicBezTo>
                    <a:cubicBezTo>
                      <a:pt x="238750" y="557703"/>
                      <a:pt x="225418" y="560666"/>
                      <a:pt x="215048" y="571036"/>
                    </a:cubicBezTo>
                    <a:cubicBezTo>
                      <a:pt x="195790" y="587331"/>
                      <a:pt x="171346" y="599183"/>
                      <a:pt x="166161" y="628070"/>
                    </a:cubicBezTo>
                    <a:cubicBezTo>
                      <a:pt x="153569" y="695474"/>
                      <a:pt x="138014" y="711029"/>
                      <a:pt x="72092" y="719918"/>
                    </a:cubicBezTo>
                    <a:cubicBezTo>
                      <a:pt x="46908" y="722880"/>
                      <a:pt x="27649" y="734732"/>
                      <a:pt x="12835" y="753990"/>
                    </a:cubicBezTo>
                    <a:cubicBezTo>
                      <a:pt x="6169" y="762878"/>
                      <a:pt x="-6423" y="773248"/>
                      <a:pt x="3947" y="785840"/>
                    </a:cubicBezTo>
                    <a:cubicBezTo>
                      <a:pt x="12835" y="796951"/>
                      <a:pt x="26168" y="802136"/>
                      <a:pt x="39501" y="793988"/>
                    </a:cubicBezTo>
                    <a:cubicBezTo>
                      <a:pt x="45426" y="790284"/>
                      <a:pt x="52833" y="785100"/>
                      <a:pt x="58018" y="789544"/>
                    </a:cubicBezTo>
                    <a:cubicBezTo>
                      <a:pt x="92831" y="815468"/>
                      <a:pt x="132089" y="802136"/>
                      <a:pt x="169124" y="803617"/>
                    </a:cubicBezTo>
                    <a:cubicBezTo>
                      <a:pt x="226899" y="805839"/>
                      <a:pt x="242454" y="787322"/>
                      <a:pt x="235787" y="731028"/>
                    </a:cubicBezTo>
                    <a:cubicBezTo>
                      <a:pt x="234306" y="720658"/>
                      <a:pt x="236528" y="703622"/>
                      <a:pt x="239491" y="705103"/>
                    </a:cubicBezTo>
                    <a:cubicBezTo>
                      <a:pt x="266156" y="714733"/>
                      <a:pt x="269860" y="682142"/>
                      <a:pt x="289118" y="680660"/>
                    </a:cubicBezTo>
                    <a:cubicBezTo>
                      <a:pt x="303932" y="680660"/>
                      <a:pt x="318006" y="678438"/>
                      <a:pt x="332820" y="677697"/>
                    </a:cubicBezTo>
                    <a:cubicBezTo>
                      <a:pt x="390595" y="673994"/>
                      <a:pt x="414297" y="654736"/>
                      <a:pt x="430593" y="599183"/>
                    </a:cubicBezTo>
                    <a:cubicBezTo>
                      <a:pt x="458740" y="573258"/>
                      <a:pt x="481701" y="542148"/>
                      <a:pt x="529107" y="550296"/>
                    </a:cubicBezTo>
                    <a:cubicBezTo>
                      <a:pt x="558735" y="555481"/>
                      <a:pt x="586141" y="537704"/>
                      <a:pt x="600214" y="508817"/>
                    </a:cubicBezTo>
                    <a:cubicBezTo>
                      <a:pt x="608362" y="491780"/>
                      <a:pt x="614288" y="473263"/>
                      <a:pt x="586882" y="466596"/>
                    </a:cubicBezTo>
                    <a:cubicBezTo>
                      <a:pt x="582437" y="465115"/>
                      <a:pt x="577993" y="464374"/>
                      <a:pt x="577993" y="458449"/>
                    </a:cubicBezTo>
                    <a:cubicBezTo>
                      <a:pt x="577993" y="454745"/>
                      <a:pt x="580956" y="452523"/>
                      <a:pt x="583919" y="451042"/>
                    </a:cubicBezTo>
                    <a:cubicBezTo>
                      <a:pt x="590585" y="448079"/>
                      <a:pt x="594289" y="450301"/>
                      <a:pt x="596511" y="456967"/>
                    </a:cubicBezTo>
                    <a:cubicBezTo>
                      <a:pt x="602436" y="475485"/>
                      <a:pt x="612806" y="468819"/>
                      <a:pt x="621695" y="460671"/>
                    </a:cubicBezTo>
                    <a:cubicBezTo>
                      <a:pt x="643916" y="441412"/>
                      <a:pt x="669841" y="438450"/>
                      <a:pt x="697246" y="440672"/>
                    </a:cubicBezTo>
                    <a:cubicBezTo>
                      <a:pt x="747615" y="448079"/>
                      <a:pt x="785390" y="433265"/>
                      <a:pt x="804648" y="381415"/>
                    </a:cubicBezTo>
                    <a:cubicBezTo>
                      <a:pt x="812797" y="359194"/>
                      <a:pt x="832055" y="349565"/>
                      <a:pt x="855017" y="346602"/>
                    </a:cubicBezTo>
                    <a:cubicBezTo>
                      <a:pt x="872053" y="344380"/>
                      <a:pt x="888348" y="348084"/>
                      <a:pt x="905385" y="350306"/>
                    </a:cubicBezTo>
                    <a:cubicBezTo>
                      <a:pt x="942420" y="355491"/>
                      <a:pt x="975011" y="348084"/>
                      <a:pt x="996491" y="314011"/>
                    </a:cubicBezTo>
                    <a:cubicBezTo>
                      <a:pt x="1017972" y="277717"/>
                      <a:pt x="1063155" y="261421"/>
                      <a:pt x="1105375" y="274754"/>
                    </a:cubicBezTo>
                    <a:cubicBezTo>
                      <a:pt x="1143892" y="287346"/>
                      <a:pt x="1175742" y="278457"/>
                      <a:pt x="1202407" y="248089"/>
                    </a:cubicBezTo>
                    <a:cubicBezTo>
                      <a:pt x="1240924" y="202906"/>
                      <a:pt x="1257960" y="199202"/>
                      <a:pt x="1313513" y="219942"/>
                    </a:cubicBezTo>
                    <a:cubicBezTo>
                      <a:pt x="1335734" y="228090"/>
                      <a:pt x="1359437" y="238459"/>
                      <a:pt x="1383880" y="224386"/>
                    </a:cubicBezTo>
                    <a:cubicBezTo>
                      <a:pt x="1397953" y="202165"/>
                      <a:pt x="1398694" y="181425"/>
                      <a:pt x="1383880" y="158463"/>
                    </a:cubicBezTo>
                    <a:cubicBezTo>
                      <a:pt x="1380176" y="152538"/>
                      <a:pt x="1366103" y="142168"/>
                      <a:pt x="1381658" y="134020"/>
                    </a:cubicBezTo>
                    <a:cubicBezTo>
                      <a:pt x="1392768" y="128094"/>
                      <a:pt x="1403879" y="114021"/>
                      <a:pt x="1417952" y="120687"/>
                    </a:cubicBezTo>
                    <a:cubicBezTo>
                      <a:pt x="1429063" y="126613"/>
                      <a:pt x="1419433" y="139205"/>
                      <a:pt x="1417952" y="148093"/>
                    </a:cubicBezTo>
                    <a:cubicBezTo>
                      <a:pt x="1415730" y="169574"/>
                      <a:pt x="1419433" y="182166"/>
                      <a:pt x="1444618" y="172537"/>
                    </a:cubicBezTo>
                    <a:cubicBezTo>
                      <a:pt x="1457210" y="167352"/>
                      <a:pt x="1470542" y="167352"/>
                      <a:pt x="1484616" y="168092"/>
                    </a:cubicBezTo>
                    <a:cubicBezTo>
                      <a:pt x="1497207" y="168833"/>
                      <a:pt x="1508318" y="173277"/>
                      <a:pt x="1519429" y="179203"/>
                    </a:cubicBezTo>
                    <a:cubicBezTo>
                      <a:pt x="1560908" y="202906"/>
                      <a:pt x="1600906" y="202165"/>
                      <a:pt x="1636460" y="168092"/>
                    </a:cubicBezTo>
                    <a:cubicBezTo>
                      <a:pt x="1652755" y="152538"/>
                      <a:pt x="1672755" y="146612"/>
                      <a:pt x="1694976" y="148093"/>
                    </a:cubicBezTo>
                    <a:cubicBezTo>
                      <a:pt x="1714234" y="148093"/>
                      <a:pt x="1728307" y="159945"/>
                      <a:pt x="1743862" y="168092"/>
                    </a:cubicBezTo>
                    <a:cubicBezTo>
                      <a:pt x="1780898" y="187351"/>
                      <a:pt x="1818673" y="191795"/>
                      <a:pt x="1853487" y="162907"/>
                    </a:cubicBezTo>
                    <a:cubicBezTo>
                      <a:pt x="1873486" y="145871"/>
                      <a:pt x="1895707" y="145131"/>
                      <a:pt x="1919409" y="148834"/>
                    </a:cubicBezTo>
                    <a:cubicBezTo>
                      <a:pt x="1934223" y="151056"/>
                      <a:pt x="1945334" y="160685"/>
                      <a:pt x="1956444" y="169574"/>
                    </a:cubicBezTo>
                    <a:cubicBezTo>
                      <a:pt x="1979406" y="187351"/>
                      <a:pt x="2004590" y="196980"/>
                      <a:pt x="2034218" y="193276"/>
                    </a:cubicBezTo>
                    <a:cubicBezTo>
                      <a:pt x="2057180" y="186610"/>
                      <a:pt x="2077920" y="176981"/>
                      <a:pt x="2089771" y="154019"/>
                    </a:cubicBezTo>
                    <a:cubicBezTo>
                      <a:pt x="2092734" y="148834"/>
                      <a:pt x="2095697" y="139946"/>
                      <a:pt x="2103845" y="147353"/>
                    </a:cubicBezTo>
                    <a:cubicBezTo>
                      <a:pt x="2120881" y="162167"/>
                      <a:pt x="2146806" y="159204"/>
                      <a:pt x="2160879" y="178462"/>
                    </a:cubicBezTo>
                    <a:cubicBezTo>
                      <a:pt x="2200136" y="223645"/>
                      <a:pt x="2245319" y="234015"/>
                      <a:pt x="2298650" y="202906"/>
                    </a:cubicBezTo>
                    <a:cubicBezTo>
                      <a:pt x="2323834" y="188832"/>
                      <a:pt x="2346796" y="199202"/>
                      <a:pt x="2366795" y="215498"/>
                    </a:cubicBezTo>
                    <a:cubicBezTo>
                      <a:pt x="2384572" y="229571"/>
                      <a:pt x="2400127" y="245866"/>
                      <a:pt x="2411978" y="265125"/>
                    </a:cubicBezTo>
                    <a:cubicBezTo>
                      <a:pt x="2416422" y="272532"/>
                      <a:pt x="2422348" y="282902"/>
                      <a:pt x="2431977" y="280680"/>
                    </a:cubicBezTo>
                    <a:cubicBezTo>
                      <a:pt x="2451976" y="276235"/>
                      <a:pt x="2477160" y="276976"/>
                      <a:pt x="2487530" y="254755"/>
                    </a:cubicBezTo>
                    <a:cubicBezTo>
                      <a:pt x="2497159" y="234015"/>
                      <a:pt x="2516417" y="211794"/>
                      <a:pt x="2490493" y="188091"/>
                    </a:cubicBezTo>
                    <a:cubicBezTo>
                      <a:pt x="2486789" y="185129"/>
                      <a:pt x="2484567" y="178462"/>
                      <a:pt x="2491974" y="174018"/>
                    </a:cubicBezTo>
                    <a:cubicBezTo>
                      <a:pt x="2505307" y="178462"/>
                      <a:pt x="2509751" y="189573"/>
                      <a:pt x="2512714" y="202165"/>
                    </a:cubicBezTo>
                    <a:cubicBezTo>
                      <a:pt x="2516417" y="216979"/>
                      <a:pt x="2524565" y="225867"/>
                      <a:pt x="2539379" y="228830"/>
                    </a:cubicBezTo>
                    <a:cubicBezTo>
                      <a:pt x="2553453" y="236978"/>
                      <a:pt x="2577155" y="233274"/>
                      <a:pt x="2579377" y="256977"/>
                    </a:cubicBezTo>
                    <a:cubicBezTo>
                      <a:pt x="2581599" y="290309"/>
                      <a:pt x="2603821" y="309567"/>
                      <a:pt x="2627523" y="328085"/>
                    </a:cubicBezTo>
                    <a:cubicBezTo>
                      <a:pt x="2643078" y="339936"/>
                      <a:pt x="2664558" y="339195"/>
                      <a:pt x="2680854" y="354009"/>
                    </a:cubicBezTo>
                    <a:cubicBezTo>
                      <a:pt x="2694187" y="365861"/>
                      <a:pt x="2714926" y="355491"/>
                      <a:pt x="2725296" y="336973"/>
                    </a:cubicBezTo>
                    <a:cubicBezTo>
                      <a:pt x="2729740" y="329566"/>
                      <a:pt x="2726037" y="318456"/>
                      <a:pt x="2736407" y="311048"/>
                    </a:cubicBezTo>
                    <a:cubicBezTo>
                      <a:pt x="2755665" y="331048"/>
                      <a:pt x="2779368" y="345862"/>
                      <a:pt x="2791960" y="371786"/>
                    </a:cubicBezTo>
                    <a:cubicBezTo>
                      <a:pt x="2803070" y="394007"/>
                      <a:pt x="2818625" y="410303"/>
                      <a:pt x="2840846" y="421413"/>
                    </a:cubicBezTo>
                    <a:cubicBezTo>
                      <a:pt x="2889732" y="432524"/>
                      <a:pt x="2932694" y="417710"/>
                      <a:pt x="2971951" y="387341"/>
                    </a:cubicBezTo>
                    <a:cubicBezTo>
                      <a:pt x="2969729" y="394748"/>
                      <a:pt x="2963062" y="396230"/>
                      <a:pt x="2957877" y="399192"/>
                    </a:cubicBezTo>
                    <a:cubicBezTo>
                      <a:pt x="2939360" y="407340"/>
                      <a:pt x="2935656" y="418451"/>
                      <a:pt x="2953433" y="430302"/>
                    </a:cubicBezTo>
                    <a:cubicBezTo>
                      <a:pt x="2971210" y="442153"/>
                      <a:pt x="2980839" y="459189"/>
                      <a:pt x="2989728" y="477707"/>
                    </a:cubicBezTo>
                    <a:cubicBezTo>
                      <a:pt x="2999357" y="499187"/>
                      <a:pt x="3015652" y="514742"/>
                      <a:pt x="3036392" y="525112"/>
                    </a:cubicBezTo>
                    <a:cubicBezTo>
                      <a:pt x="3049725" y="531779"/>
                      <a:pt x="3064539" y="536963"/>
                      <a:pt x="3074168" y="518446"/>
                    </a:cubicBezTo>
                    <a:cubicBezTo>
                      <a:pt x="3080094" y="507335"/>
                      <a:pt x="3089723" y="505854"/>
                      <a:pt x="3100093" y="507335"/>
                    </a:cubicBezTo>
                    <a:cubicBezTo>
                      <a:pt x="3118610" y="511039"/>
                      <a:pt x="3135646" y="505854"/>
                      <a:pt x="3153424" y="502891"/>
                    </a:cubicBezTo>
                    <a:cubicBezTo>
                      <a:pt x="3176385" y="499187"/>
                      <a:pt x="3199347" y="496965"/>
                      <a:pt x="3200088" y="531038"/>
                    </a:cubicBezTo>
                    <a:cubicBezTo>
                      <a:pt x="3200088" y="537704"/>
                      <a:pt x="3206013" y="542889"/>
                      <a:pt x="3211939" y="547333"/>
                    </a:cubicBezTo>
                    <a:cubicBezTo>
                      <a:pt x="3220828" y="553259"/>
                      <a:pt x="3230457" y="547333"/>
                      <a:pt x="3240086" y="548815"/>
                    </a:cubicBezTo>
                    <a:cubicBezTo>
                      <a:pt x="3226753" y="548815"/>
                      <a:pt x="3223791" y="582146"/>
                      <a:pt x="3203791" y="560666"/>
                    </a:cubicBezTo>
                    <a:cubicBezTo>
                      <a:pt x="3195644" y="549555"/>
                      <a:pt x="3193421" y="536223"/>
                      <a:pt x="3186014" y="525112"/>
                    </a:cubicBezTo>
                    <a:cubicBezTo>
                      <a:pt x="3175645" y="508817"/>
                      <a:pt x="3157868" y="504372"/>
                      <a:pt x="3142313" y="514002"/>
                    </a:cubicBezTo>
                    <a:cubicBezTo>
                      <a:pt x="3126758" y="524371"/>
                      <a:pt x="3138609" y="538445"/>
                      <a:pt x="3147498" y="548074"/>
                    </a:cubicBezTo>
                    <a:cubicBezTo>
                      <a:pt x="3160090" y="561407"/>
                      <a:pt x="3166756" y="577702"/>
                      <a:pt x="3173423" y="594738"/>
                    </a:cubicBezTo>
                    <a:cubicBezTo>
                      <a:pt x="3183792" y="610293"/>
                      <a:pt x="3206013" y="616219"/>
                      <a:pt x="3208976" y="639181"/>
                    </a:cubicBezTo>
                    <a:cubicBezTo>
                      <a:pt x="3210458" y="646588"/>
                      <a:pt x="3221568" y="650291"/>
                      <a:pt x="3230457" y="653254"/>
                    </a:cubicBezTo>
                    <a:cubicBezTo>
                      <a:pt x="3239345" y="655476"/>
                      <a:pt x="3248234" y="656217"/>
                      <a:pt x="3257122" y="655476"/>
                    </a:cubicBezTo>
                    <a:cubicBezTo>
                      <a:pt x="3301564" y="651773"/>
                      <a:pt x="3329711" y="672512"/>
                      <a:pt x="3342303" y="714733"/>
                    </a:cubicBezTo>
                    <a:cubicBezTo>
                      <a:pt x="3343785" y="719918"/>
                      <a:pt x="3347488" y="725102"/>
                      <a:pt x="3351932" y="728065"/>
                    </a:cubicBezTo>
                    <a:cubicBezTo>
                      <a:pt x="3368227" y="766582"/>
                      <a:pt x="3394152" y="791025"/>
                      <a:pt x="3439336" y="787322"/>
                    </a:cubicBezTo>
                    <a:cubicBezTo>
                      <a:pt x="3446001" y="786581"/>
                      <a:pt x="3453409" y="787322"/>
                      <a:pt x="3459335" y="790284"/>
                    </a:cubicBezTo>
                    <a:cubicBezTo>
                      <a:pt x="3499333" y="814728"/>
                      <a:pt x="3543035" y="799173"/>
                      <a:pt x="3584514" y="802876"/>
                    </a:cubicBezTo>
                    <a:cubicBezTo>
                      <a:pt x="3591921" y="803617"/>
                      <a:pt x="3599328" y="804358"/>
                      <a:pt x="3599328" y="791766"/>
                    </a:cubicBezTo>
                    <a:cubicBezTo>
                      <a:pt x="3597846" y="728065"/>
                      <a:pt x="3556367" y="687327"/>
                      <a:pt x="3511924" y="692511"/>
                    </a:cubicBezTo>
                    <a:close/>
                    <a:moveTo>
                      <a:pt x="193567" y="725843"/>
                    </a:moveTo>
                    <a:cubicBezTo>
                      <a:pt x="191345" y="708066"/>
                      <a:pt x="199493" y="700659"/>
                      <a:pt x="215048" y="691030"/>
                    </a:cubicBezTo>
                    <a:cubicBezTo>
                      <a:pt x="214307" y="711029"/>
                      <a:pt x="204678" y="716955"/>
                      <a:pt x="193567" y="725843"/>
                    </a:cubicBezTo>
                    <a:close/>
                    <a:moveTo>
                      <a:pt x="730578" y="336232"/>
                    </a:moveTo>
                    <a:cubicBezTo>
                      <a:pt x="726874" y="348084"/>
                      <a:pt x="716505" y="356231"/>
                      <a:pt x="703172" y="359194"/>
                    </a:cubicBezTo>
                    <a:cubicBezTo>
                      <a:pt x="693543" y="354750"/>
                      <a:pt x="683914" y="346602"/>
                      <a:pt x="686877" y="336973"/>
                    </a:cubicBezTo>
                    <a:cubicBezTo>
                      <a:pt x="690580" y="325863"/>
                      <a:pt x="703913" y="321418"/>
                      <a:pt x="715764" y="322159"/>
                    </a:cubicBezTo>
                    <a:cubicBezTo>
                      <a:pt x="723171" y="322159"/>
                      <a:pt x="733541" y="327344"/>
                      <a:pt x="730578" y="336232"/>
                    </a:cubicBezTo>
                    <a:close/>
                    <a:moveTo>
                      <a:pt x="1155002" y="194017"/>
                    </a:moveTo>
                    <a:cubicBezTo>
                      <a:pt x="1152039" y="215498"/>
                      <a:pt x="1134262" y="219201"/>
                      <a:pt x="1111300" y="215498"/>
                    </a:cubicBezTo>
                    <a:cubicBezTo>
                      <a:pt x="1103153" y="215498"/>
                      <a:pt x="1083154" y="222164"/>
                      <a:pt x="1087598" y="204387"/>
                    </a:cubicBezTo>
                    <a:cubicBezTo>
                      <a:pt x="1090561" y="190314"/>
                      <a:pt x="1095005" y="161426"/>
                      <a:pt x="1112041" y="165130"/>
                    </a:cubicBezTo>
                    <a:cubicBezTo>
                      <a:pt x="1125374" y="167352"/>
                      <a:pt x="1159446" y="162167"/>
                      <a:pt x="1155002" y="1940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FA2B35F-D572-443B-BDFC-79896D748C8F}"/>
                  </a:ext>
                </a:extLst>
              </p:cNvPr>
              <p:cNvSpPr/>
              <p:nvPr/>
            </p:nvSpPr>
            <p:spPr>
              <a:xfrm>
                <a:off x="4623479" y="1131182"/>
                <a:ext cx="2097425" cy="553456"/>
              </a:xfrm>
              <a:custGeom>
                <a:avLst/>
                <a:gdLst>
                  <a:gd name="connsiteX0" fmla="*/ 2078417 w 2097425"/>
                  <a:gd name="connsiteY0" fmla="*/ 134218 h 553456"/>
                  <a:gd name="connsiteX1" fmla="*/ 2059900 w 2097425"/>
                  <a:gd name="connsiteY1" fmla="*/ 136440 h 553456"/>
                  <a:gd name="connsiteX2" fmla="*/ 2034716 w 2097425"/>
                  <a:gd name="connsiteY2" fmla="*/ 137181 h 553456"/>
                  <a:gd name="connsiteX3" fmla="*/ 2012495 w 2097425"/>
                  <a:gd name="connsiteY3" fmla="*/ 119404 h 553456"/>
                  <a:gd name="connsiteX4" fmla="*/ 2038420 w 2097425"/>
                  <a:gd name="connsiteY4" fmla="*/ 134959 h 553456"/>
                  <a:gd name="connsiteX5" fmla="*/ 2050271 w 2097425"/>
                  <a:gd name="connsiteY5" fmla="*/ 121626 h 553456"/>
                  <a:gd name="connsiteX6" fmla="*/ 1913240 w 2097425"/>
                  <a:gd name="connsiteY6" fmla="*/ 65332 h 553456"/>
                  <a:gd name="connsiteX7" fmla="*/ 1832503 w 2097425"/>
                  <a:gd name="connsiteY7" fmla="*/ 56444 h 553456"/>
                  <a:gd name="connsiteX8" fmla="*/ 1802135 w 2097425"/>
                  <a:gd name="connsiteY8" fmla="*/ 29779 h 553456"/>
                  <a:gd name="connsiteX9" fmla="*/ 1707324 w 2097425"/>
                  <a:gd name="connsiteY9" fmla="*/ 34964 h 553456"/>
                  <a:gd name="connsiteX10" fmla="*/ 1673252 w 2097425"/>
                  <a:gd name="connsiteY10" fmla="*/ 48296 h 553456"/>
                  <a:gd name="connsiteX11" fmla="*/ 1618440 w 2097425"/>
                  <a:gd name="connsiteY11" fmla="*/ 34223 h 553456"/>
                  <a:gd name="connsiteX12" fmla="*/ 1613995 w 2097425"/>
                  <a:gd name="connsiteY12" fmla="*/ 34223 h 553456"/>
                  <a:gd name="connsiteX13" fmla="*/ 1616218 w 2097425"/>
                  <a:gd name="connsiteY13" fmla="*/ 38667 h 553456"/>
                  <a:gd name="connsiteX14" fmla="*/ 1585849 w 2097425"/>
                  <a:gd name="connsiteY14" fmla="*/ 39408 h 553456"/>
                  <a:gd name="connsiteX15" fmla="*/ 1589552 w 2097425"/>
                  <a:gd name="connsiteY15" fmla="*/ 15705 h 553456"/>
                  <a:gd name="connsiteX16" fmla="*/ 1591034 w 2097425"/>
                  <a:gd name="connsiteY16" fmla="*/ 16446 h 553456"/>
                  <a:gd name="connsiteX17" fmla="*/ 1590293 w 2097425"/>
                  <a:gd name="connsiteY17" fmla="*/ 11261 h 553456"/>
                  <a:gd name="connsiteX18" fmla="*/ 1568072 w 2097425"/>
                  <a:gd name="connsiteY18" fmla="*/ 891 h 553456"/>
                  <a:gd name="connsiteX19" fmla="*/ 1505112 w 2097425"/>
                  <a:gd name="connsiteY19" fmla="*/ 17927 h 553456"/>
                  <a:gd name="connsiteX20" fmla="*/ 1411783 w 2097425"/>
                  <a:gd name="connsiteY20" fmla="*/ 20890 h 553456"/>
                  <a:gd name="connsiteX21" fmla="*/ 1359193 w 2097425"/>
                  <a:gd name="connsiteY21" fmla="*/ 150 h 553456"/>
                  <a:gd name="connsiteX22" fmla="*/ 1305862 w 2097425"/>
                  <a:gd name="connsiteY22" fmla="*/ 16446 h 553456"/>
                  <a:gd name="connsiteX23" fmla="*/ 1191053 w 2097425"/>
                  <a:gd name="connsiteY23" fmla="*/ 29779 h 553456"/>
                  <a:gd name="connsiteX24" fmla="*/ 1165869 w 2097425"/>
                  <a:gd name="connsiteY24" fmla="*/ 21631 h 553456"/>
                  <a:gd name="connsiteX25" fmla="*/ 1089577 w 2097425"/>
                  <a:gd name="connsiteY25" fmla="*/ 53481 h 553456"/>
                  <a:gd name="connsiteX26" fmla="*/ 1061430 w 2097425"/>
                  <a:gd name="connsiteY26" fmla="*/ 76443 h 553456"/>
                  <a:gd name="connsiteX27" fmla="*/ 999951 w 2097425"/>
                  <a:gd name="connsiteY27" fmla="*/ 69036 h 553456"/>
                  <a:gd name="connsiteX28" fmla="*/ 888846 w 2097425"/>
                  <a:gd name="connsiteY28" fmla="*/ 96442 h 553456"/>
                  <a:gd name="connsiteX29" fmla="*/ 805146 w 2097425"/>
                  <a:gd name="connsiteY29" fmla="*/ 123848 h 553456"/>
                  <a:gd name="connsiteX30" fmla="*/ 700707 w 2097425"/>
                  <a:gd name="connsiteY30" fmla="*/ 141625 h 553456"/>
                  <a:gd name="connsiteX31" fmla="*/ 608118 w 2097425"/>
                  <a:gd name="connsiteY31" fmla="*/ 192734 h 553456"/>
                  <a:gd name="connsiteX32" fmla="*/ 499976 w 2097425"/>
                  <a:gd name="connsiteY32" fmla="*/ 241620 h 553456"/>
                  <a:gd name="connsiteX33" fmla="*/ 410350 w 2097425"/>
                  <a:gd name="connsiteY33" fmla="*/ 278655 h 553456"/>
                  <a:gd name="connsiteX34" fmla="*/ 317022 w 2097425"/>
                  <a:gd name="connsiteY34" fmla="*/ 338653 h 553456"/>
                  <a:gd name="connsiteX35" fmla="*/ 255543 w 2097425"/>
                  <a:gd name="connsiteY35" fmla="*/ 383836 h 553456"/>
                  <a:gd name="connsiteX36" fmla="*/ 153326 w 2097425"/>
                  <a:gd name="connsiteY36" fmla="*/ 426056 h 553456"/>
                  <a:gd name="connsiteX37" fmla="*/ 171844 w 2097425"/>
                  <a:gd name="connsiteY37" fmla="*/ 465313 h 553456"/>
                  <a:gd name="connsiteX38" fmla="*/ 137030 w 2097425"/>
                  <a:gd name="connsiteY38" fmla="*/ 471979 h 553456"/>
                  <a:gd name="connsiteX39" fmla="*/ 67404 w 2097425"/>
                  <a:gd name="connsiteY39" fmla="*/ 503830 h 553456"/>
                  <a:gd name="connsiteX40" fmla="*/ 26665 w 2097425"/>
                  <a:gd name="connsiteY40" fmla="*/ 522347 h 553456"/>
                  <a:gd name="connsiteX41" fmla="*/ 0 w 2097425"/>
                  <a:gd name="connsiteY41" fmla="*/ 553457 h 553456"/>
                  <a:gd name="connsiteX42" fmla="*/ 55553 w 2097425"/>
                  <a:gd name="connsiteY42" fmla="*/ 553457 h 553456"/>
                  <a:gd name="connsiteX43" fmla="*/ 182954 w 2097425"/>
                  <a:gd name="connsiteY43" fmla="*/ 552716 h 553456"/>
                  <a:gd name="connsiteX44" fmla="*/ 228878 w 2097425"/>
                  <a:gd name="connsiteY44" fmla="*/ 523829 h 553456"/>
                  <a:gd name="connsiteX45" fmla="*/ 248136 w 2097425"/>
                  <a:gd name="connsiteY45" fmla="*/ 523088 h 553456"/>
                  <a:gd name="connsiteX46" fmla="*/ 331095 w 2097425"/>
                  <a:gd name="connsiteY46" fmla="*/ 496423 h 553456"/>
                  <a:gd name="connsiteX47" fmla="*/ 389611 w 2097425"/>
                  <a:gd name="connsiteY47" fmla="*/ 428278 h 553456"/>
                  <a:gd name="connsiteX48" fmla="*/ 387389 w 2097425"/>
                  <a:gd name="connsiteY48" fmla="*/ 423834 h 553456"/>
                  <a:gd name="connsiteX49" fmla="*/ 459977 w 2097425"/>
                  <a:gd name="connsiteY49" fmla="*/ 389761 h 553456"/>
                  <a:gd name="connsiteX50" fmla="*/ 558491 w 2097425"/>
                  <a:gd name="connsiteY50" fmla="*/ 346060 h 553456"/>
                  <a:gd name="connsiteX51" fmla="*/ 642932 w 2097425"/>
                  <a:gd name="connsiteY51" fmla="*/ 304580 h 553456"/>
                  <a:gd name="connsiteX52" fmla="*/ 743667 w 2097425"/>
                  <a:gd name="connsiteY52" fmla="*/ 263841 h 553456"/>
                  <a:gd name="connsiteX53" fmla="*/ 788851 w 2097425"/>
                  <a:gd name="connsiteY53" fmla="*/ 246805 h 553456"/>
                  <a:gd name="connsiteX54" fmla="*/ 802924 w 2097425"/>
                  <a:gd name="connsiteY54" fmla="*/ 243842 h 553456"/>
                  <a:gd name="connsiteX55" fmla="*/ 831811 w 2097425"/>
                  <a:gd name="connsiteY55" fmla="*/ 238657 h 553456"/>
                  <a:gd name="connsiteX56" fmla="*/ 874032 w 2097425"/>
                  <a:gd name="connsiteY56" fmla="*/ 247546 h 553456"/>
                  <a:gd name="connsiteX57" fmla="*/ 933288 w 2097425"/>
                  <a:gd name="connsiteY57" fmla="*/ 219399 h 553456"/>
                  <a:gd name="connsiteX58" fmla="*/ 1019210 w 2097425"/>
                  <a:gd name="connsiteY58" fmla="*/ 196437 h 553456"/>
                  <a:gd name="connsiteX59" fmla="*/ 1061430 w 2097425"/>
                  <a:gd name="connsiteY59" fmla="*/ 205326 h 553456"/>
                  <a:gd name="connsiteX60" fmla="*/ 1071059 w 2097425"/>
                  <a:gd name="connsiteY60" fmla="*/ 200881 h 553456"/>
                  <a:gd name="connsiteX61" fmla="*/ 1085873 w 2097425"/>
                  <a:gd name="connsiteY61" fmla="*/ 154958 h 553456"/>
                  <a:gd name="connsiteX62" fmla="*/ 1093280 w 2097425"/>
                  <a:gd name="connsiteY62" fmla="*/ 104590 h 553456"/>
                  <a:gd name="connsiteX63" fmla="*/ 1131056 w 2097425"/>
                  <a:gd name="connsiteY63" fmla="*/ 100146 h 553456"/>
                  <a:gd name="connsiteX64" fmla="*/ 1128834 w 2097425"/>
                  <a:gd name="connsiteY64" fmla="*/ 126070 h 553456"/>
                  <a:gd name="connsiteX65" fmla="*/ 1126612 w 2097425"/>
                  <a:gd name="connsiteY65" fmla="*/ 155698 h 553456"/>
                  <a:gd name="connsiteX66" fmla="*/ 1179943 w 2097425"/>
                  <a:gd name="connsiteY66" fmla="*/ 144588 h 553456"/>
                  <a:gd name="connsiteX67" fmla="*/ 1336972 w 2097425"/>
                  <a:gd name="connsiteY67" fmla="*/ 138662 h 553456"/>
                  <a:gd name="connsiteX68" fmla="*/ 1355490 w 2097425"/>
                  <a:gd name="connsiteY68" fmla="*/ 124589 h 553456"/>
                  <a:gd name="connsiteX69" fmla="*/ 1416968 w 2097425"/>
                  <a:gd name="connsiteY69" fmla="*/ 143847 h 553456"/>
                  <a:gd name="connsiteX70" fmla="*/ 1511038 w 2097425"/>
                  <a:gd name="connsiteY70" fmla="*/ 137922 h 553456"/>
                  <a:gd name="connsiteX71" fmla="*/ 1556962 w 2097425"/>
                  <a:gd name="connsiteY71" fmla="*/ 124589 h 553456"/>
                  <a:gd name="connsiteX72" fmla="*/ 1613995 w 2097425"/>
                  <a:gd name="connsiteY72" fmla="*/ 158661 h 553456"/>
                  <a:gd name="connsiteX73" fmla="*/ 1647327 w 2097425"/>
                  <a:gd name="connsiteY73" fmla="*/ 165328 h 553456"/>
                  <a:gd name="connsiteX74" fmla="*/ 1724361 w 2097425"/>
                  <a:gd name="connsiteY74" fmla="*/ 121626 h 553456"/>
                  <a:gd name="connsiteX75" fmla="*/ 1743619 w 2097425"/>
                  <a:gd name="connsiteY75" fmla="*/ 125330 h 553456"/>
                  <a:gd name="connsiteX76" fmla="*/ 1756952 w 2097425"/>
                  <a:gd name="connsiteY76" fmla="*/ 135699 h 553456"/>
                  <a:gd name="connsiteX77" fmla="*/ 1784358 w 2097425"/>
                  <a:gd name="connsiteY77" fmla="*/ 148291 h 553456"/>
                  <a:gd name="connsiteX78" fmla="*/ 1903611 w 2097425"/>
                  <a:gd name="connsiteY78" fmla="*/ 188289 h 553456"/>
                  <a:gd name="connsiteX79" fmla="*/ 1987311 w 2097425"/>
                  <a:gd name="connsiteY79" fmla="*/ 207548 h 553456"/>
                  <a:gd name="connsiteX80" fmla="*/ 2016198 w 2097425"/>
                  <a:gd name="connsiteY80" fmla="*/ 240880 h 553456"/>
                  <a:gd name="connsiteX81" fmla="*/ 2048789 w 2097425"/>
                  <a:gd name="connsiteY81" fmla="*/ 250509 h 553456"/>
                  <a:gd name="connsiteX82" fmla="*/ 2095453 w 2097425"/>
                  <a:gd name="connsiteY82" fmla="*/ 203104 h 553456"/>
                  <a:gd name="connsiteX83" fmla="*/ 2078417 w 2097425"/>
                  <a:gd name="connsiteY83" fmla="*/ 134218 h 553456"/>
                  <a:gd name="connsiteX84" fmla="*/ 385907 w 2097425"/>
                  <a:gd name="connsiteY84" fmla="*/ 423093 h 553456"/>
                  <a:gd name="connsiteX85" fmla="*/ 385907 w 2097425"/>
                  <a:gd name="connsiteY85" fmla="*/ 423093 h 553456"/>
                  <a:gd name="connsiteX86" fmla="*/ 385907 w 2097425"/>
                  <a:gd name="connsiteY86" fmla="*/ 423093 h 553456"/>
                  <a:gd name="connsiteX87" fmla="*/ 385907 w 2097425"/>
                  <a:gd name="connsiteY87" fmla="*/ 423093 h 553456"/>
                  <a:gd name="connsiteX88" fmla="*/ 383685 w 2097425"/>
                  <a:gd name="connsiteY88" fmla="*/ 423834 h 553456"/>
                  <a:gd name="connsiteX89" fmla="*/ 349613 w 2097425"/>
                  <a:gd name="connsiteY89" fmla="*/ 423834 h 553456"/>
                  <a:gd name="connsiteX90" fmla="*/ 353316 w 2097425"/>
                  <a:gd name="connsiteY90" fmla="*/ 407538 h 553456"/>
                  <a:gd name="connsiteX91" fmla="*/ 383685 w 2097425"/>
                  <a:gd name="connsiteY91" fmla="*/ 391983 h 553456"/>
                  <a:gd name="connsiteX92" fmla="*/ 385907 w 2097425"/>
                  <a:gd name="connsiteY92" fmla="*/ 423093 h 553456"/>
                  <a:gd name="connsiteX93" fmla="*/ 478495 w 2097425"/>
                  <a:gd name="connsiteY93" fmla="*/ 325320 h 553456"/>
                  <a:gd name="connsiteX94" fmla="*/ 461459 w 2097425"/>
                  <a:gd name="connsiteY94" fmla="*/ 305321 h 553456"/>
                  <a:gd name="connsiteX95" fmla="*/ 488124 w 2097425"/>
                  <a:gd name="connsiteY95" fmla="*/ 291988 h 553456"/>
                  <a:gd name="connsiteX96" fmla="*/ 504420 w 2097425"/>
                  <a:gd name="connsiteY96" fmla="*/ 306802 h 553456"/>
                  <a:gd name="connsiteX97" fmla="*/ 478495 w 2097425"/>
                  <a:gd name="connsiteY97" fmla="*/ 325320 h 553456"/>
                  <a:gd name="connsiteX98" fmla="*/ 885142 w 2097425"/>
                  <a:gd name="connsiteY98" fmla="*/ 177179 h 553456"/>
                  <a:gd name="connsiteX99" fmla="*/ 849588 w 2097425"/>
                  <a:gd name="connsiteY99" fmla="*/ 197178 h 553456"/>
                  <a:gd name="connsiteX100" fmla="*/ 826626 w 2097425"/>
                  <a:gd name="connsiteY100" fmla="*/ 183845 h 553456"/>
                  <a:gd name="connsiteX101" fmla="*/ 848847 w 2097425"/>
                  <a:gd name="connsiteY101" fmla="*/ 151995 h 553456"/>
                  <a:gd name="connsiteX102" fmla="*/ 885142 w 2097425"/>
                  <a:gd name="connsiteY102" fmla="*/ 177179 h 55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2097425" h="553456">
                    <a:moveTo>
                      <a:pt x="2078417" y="134218"/>
                    </a:moveTo>
                    <a:cubicBezTo>
                      <a:pt x="2079158" y="127552"/>
                      <a:pt x="2064344" y="129774"/>
                      <a:pt x="2059900" y="136440"/>
                    </a:cubicBezTo>
                    <a:cubicBezTo>
                      <a:pt x="2051011" y="149773"/>
                      <a:pt x="2043604" y="147551"/>
                      <a:pt x="2034716" y="137181"/>
                    </a:cubicBezTo>
                    <a:cubicBezTo>
                      <a:pt x="2028790" y="129774"/>
                      <a:pt x="2019161" y="126811"/>
                      <a:pt x="2012495" y="119404"/>
                    </a:cubicBezTo>
                    <a:cubicBezTo>
                      <a:pt x="2022865" y="123107"/>
                      <a:pt x="2028790" y="133477"/>
                      <a:pt x="2038420" y="134959"/>
                    </a:cubicBezTo>
                    <a:cubicBezTo>
                      <a:pt x="2048049" y="137181"/>
                      <a:pt x="2053234" y="133477"/>
                      <a:pt x="2050271" y="121626"/>
                    </a:cubicBezTo>
                    <a:cubicBezTo>
                      <a:pt x="2034716" y="66814"/>
                      <a:pt x="1964349" y="37926"/>
                      <a:pt x="1913240" y="65332"/>
                    </a:cubicBezTo>
                    <a:cubicBezTo>
                      <a:pt x="1883612" y="80887"/>
                      <a:pt x="1858428" y="78665"/>
                      <a:pt x="1832503" y="56444"/>
                    </a:cubicBezTo>
                    <a:cubicBezTo>
                      <a:pt x="1822134" y="47556"/>
                      <a:pt x="1814727" y="36445"/>
                      <a:pt x="1802135" y="29779"/>
                    </a:cubicBezTo>
                    <a:cubicBezTo>
                      <a:pt x="1769543" y="11261"/>
                      <a:pt x="1738434" y="13483"/>
                      <a:pt x="1707324" y="34964"/>
                    </a:cubicBezTo>
                    <a:cubicBezTo>
                      <a:pt x="1696954" y="41630"/>
                      <a:pt x="1686585" y="48296"/>
                      <a:pt x="1673252" y="48296"/>
                    </a:cubicBezTo>
                    <a:cubicBezTo>
                      <a:pt x="1653994" y="49037"/>
                      <a:pt x="1636958" y="39408"/>
                      <a:pt x="1618440" y="34223"/>
                    </a:cubicBezTo>
                    <a:cubicBezTo>
                      <a:pt x="1616958" y="34223"/>
                      <a:pt x="1615477" y="34223"/>
                      <a:pt x="1613995" y="34223"/>
                    </a:cubicBezTo>
                    <a:cubicBezTo>
                      <a:pt x="1614736" y="35704"/>
                      <a:pt x="1615477" y="37186"/>
                      <a:pt x="1616218" y="38667"/>
                    </a:cubicBezTo>
                    <a:cubicBezTo>
                      <a:pt x="1605848" y="40149"/>
                      <a:pt x="1596219" y="49778"/>
                      <a:pt x="1585849" y="39408"/>
                    </a:cubicBezTo>
                    <a:cubicBezTo>
                      <a:pt x="1576960" y="30519"/>
                      <a:pt x="1589552" y="23853"/>
                      <a:pt x="1589552" y="15705"/>
                    </a:cubicBezTo>
                    <a:cubicBezTo>
                      <a:pt x="1590293" y="15705"/>
                      <a:pt x="1590293" y="16446"/>
                      <a:pt x="1591034" y="16446"/>
                    </a:cubicBezTo>
                    <a:cubicBezTo>
                      <a:pt x="1591034" y="14965"/>
                      <a:pt x="1590293" y="13483"/>
                      <a:pt x="1590293" y="11261"/>
                    </a:cubicBezTo>
                    <a:cubicBezTo>
                      <a:pt x="1584367" y="4595"/>
                      <a:pt x="1576960" y="1632"/>
                      <a:pt x="1568072" y="891"/>
                    </a:cubicBezTo>
                    <a:cubicBezTo>
                      <a:pt x="1545110" y="-1331"/>
                      <a:pt x="1522889" y="2373"/>
                      <a:pt x="1505112" y="17927"/>
                    </a:cubicBezTo>
                    <a:cubicBezTo>
                      <a:pt x="1474743" y="43852"/>
                      <a:pt x="1443633" y="40149"/>
                      <a:pt x="1411783" y="20890"/>
                    </a:cubicBezTo>
                    <a:cubicBezTo>
                      <a:pt x="1395488" y="11261"/>
                      <a:pt x="1379192" y="150"/>
                      <a:pt x="1359193" y="150"/>
                    </a:cubicBezTo>
                    <a:cubicBezTo>
                      <a:pt x="1339194" y="-590"/>
                      <a:pt x="1319195" y="891"/>
                      <a:pt x="1305862" y="16446"/>
                    </a:cubicBezTo>
                    <a:cubicBezTo>
                      <a:pt x="1271049" y="56444"/>
                      <a:pt x="1232532" y="53481"/>
                      <a:pt x="1191053" y="29779"/>
                    </a:cubicBezTo>
                    <a:cubicBezTo>
                      <a:pt x="1182906" y="25334"/>
                      <a:pt x="1174758" y="22372"/>
                      <a:pt x="1165869" y="21631"/>
                    </a:cubicBezTo>
                    <a:cubicBezTo>
                      <a:pt x="1134760" y="18668"/>
                      <a:pt x="1109576" y="29779"/>
                      <a:pt x="1089577" y="53481"/>
                    </a:cubicBezTo>
                    <a:cubicBezTo>
                      <a:pt x="1081429" y="63110"/>
                      <a:pt x="1072540" y="71258"/>
                      <a:pt x="1061430" y="76443"/>
                    </a:cubicBezTo>
                    <a:cubicBezTo>
                      <a:pt x="1039209" y="86072"/>
                      <a:pt x="1019951" y="76443"/>
                      <a:pt x="999951" y="69036"/>
                    </a:cubicBezTo>
                    <a:cubicBezTo>
                      <a:pt x="951806" y="51259"/>
                      <a:pt x="919955" y="57925"/>
                      <a:pt x="888846" y="96442"/>
                    </a:cubicBezTo>
                    <a:cubicBezTo>
                      <a:pt x="865884" y="124589"/>
                      <a:pt x="840700" y="130515"/>
                      <a:pt x="805146" y="123848"/>
                    </a:cubicBezTo>
                    <a:cubicBezTo>
                      <a:pt x="769592" y="117182"/>
                      <a:pt x="732557" y="118663"/>
                      <a:pt x="700707" y="141625"/>
                    </a:cubicBezTo>
                    <a:cubicBezTo>
                      <a:pt x="670338" y="193474"/>
                      <a:pt x="654783" y="202363"/>
                      <a:pt x="608118" y="192734"/>
                    </a:cubicBezTo>
                    <a:cubicBezTo>
                      <a:pt x="553307" y="181623"/>
                      <a:pt x="529604" y="191993"/>
                      <a:pt x="499976" y="241620"/>
                    </a:cubicBezTo>
                    <a:cubicBezTo>
                      <a:pt x="476273" y="280878"/>
                      <a:pt x="452570" y="290507"/>
                      <a:pt x="410350" y="278655"/>
                    </a:cubicBezTo>
                    <a:cubicBezTo>
                      <a:pt x="356279" y="278655"/>
                      <a:pt x="336280" y="290507"/>
                      <a:pt x="317022" y="338653"/>
                    </a:cubicBezTo>
                    <a:cubicBezTo>
                      <a:pt x="305911" y="367540"/>
                      <a:pt x="283690" y="386058"/>
                      <a:pt x="255543" y="383836"/>
                    </a:cubicBezTo>
                    <a:cubicBezTo>
                      <a:pt x="211841" y="380132"/>
                      <a:pt x="183695" y="402353"/>
                      <a:pt x="153326" y="426056"/>
                    </a:cubicBezTo>
                    <a:cubicBezTo>
                      <a:pt x="142956" y="441611"/>
                      <a:pt x="155548" y="451240"/>
                      <a:pt x="171844" y="465313"/>
                    </a:cubicBezTo>
                    <a:cubicBezTo>
                      <a:pt x="151844" y="457906"/>
                      <a:pt x="143696" y="463832"/>
                      <a:pt x="137030" y="471979"/>
                    </a:cubicBezTo>
                    <a:cubicBezTo>
                      <a:pt x="119253" y="494941"/>
                      <a:pt x="95551" y="503830"/>
                      <a:pt x="67404" y="503830"/>
                    </a:cubicBezTo>
                    <a:cubicBezTo>
                      <a:pt x="52590" y="503830"/>
                      <a:pt x="36294" y="507533"/>
                      <a:pt x="26665" y="522347"/>
                    </a:cubicBezTo>
                    <a:cubicBezTo>
                      <a:pt x="17777" y="531236"/>
                      <a:pt x="5185" y="536421"/>
                      <a:pt x="0" y="553457"/>
                    </a:cubicBezTo>
                    <a:cubicBezTo>
                      <a:pt x="19999" y="553457"/>
                      <a:pt x="37776" y="553457"/>
                      <a:pt x="55553" y="553457"/>
                    </a:cubicBezTo>
                    <a:cubicBezTo>
                      <a:pt x="97773" y="552716"/>
                      <a:pt x="140734" y="551235"/>
                      <a:pt x="182954" y="552716"/>
                    </a:cubicBezTo>
                    <a:cubicBezTo>
                      <a:pt x="206656" y="553457"/>
                      <a:pt x="223693" y="549753"/>
                      <a:pt x="228878" y="523829"/>
                    </a:cubicBezTo>
                    <a:cubicBezTo>
                      <a:pt x="235544" y="524569"/>
                      <a:pt x="243692" y="528273"/>
                      <a:pt x="248136" y="523088"/>
                    </a:cubicBezTo>
                    <a:cubicBezTo>
                      <a:pt x="271098" y="498645"/>
                      <a:pt x="301467" y="501608"/>
                      <a:pt x="331095" y="496423"/>
                    </a:cubicBezTo>
                    <a:cubicBezTo>
                      <a:pt x="370352" y="489756"/>
                      <a:pt x="388129" y="467535"/>
                      <a:pt x="389611" y="428278"/>
                    </a:cubicBezTo>
                    <a:cubicBezTo>
                      <a:pt x="388870" y="426796"/>
                      <a:pt x="388129" y="425315"/>
                      <a:pt x="387389" y="423834"/>
                    </a:cubicBezTo>
                    <a:cubicBezTo>
                      <a:pt x="412573" y="414204"/>
                      <a:pt x="433312" y="395687"/>
                      <a:pt x="459977" y="389761"/>
                    </a:cubicBezTo>
                    <a:cubicBezTo>
                      <a:pt x="501457" y="394946"/>
                      <a:pt x="538492" y="391243"/>
                      <a:pt x="558491" y="346060"/>
                    </a:cubicBezTo>
                    <a:cubicBezTo>
                      <a:pt x="574046" y="309024"/>
                      <a:pt x="603674" y="295692"/>
                      <a:pt x="642932" y="304580"/>
                    </a:cubicBezTo>
                    <a:cubicBezTo>
                      <a:pt x="697744" y="316431"/>
                      <a:pt x="711817" y="310506"/>
                      <a:pt x="743667" y="263841"/>
                    </a:cubicBezTo>
                    <a:cubicBezTo>
                      <a:pt x="754037" y="249027"/>
                      <a:pt x="765148" y="229028"/>
                      <a:pt x="788851" y="246805"/>
                    </a:cubicBezTo>
                    <a:cubicBezTo>
                      <a:pt x="794776" y="251249"/>
                      <a:pt x="802183" y="249027"/>
                      <a:pt x="802924" y="243842"/>
                    </a:cubicBezTo>
                    <a:cubicBezTo>
                      <a:pt x="808850" y="217177"/>
                      <a:pt x="820701" y="230510"/>
                      <a:pt x="831811" y="238657"/>
                    </a:cubicBezTo>
                    <a:cubicBezTo>
                      <a:pt x="844403" y="246805"/>
                      <a:pt x="859958" y="246064"/>
                      <a:pt x="874032" y="247546"/>
                    </a:cubicBezTo>
                    <a:cubicBezTo>
                      <a:pt x="902178" y="256434"/>
                      <a:pt x="917733" y="237176"/>
                      <a:pt x="933288" y="219399"/>
                    </a:cubicBezTo>
                    <a:cubicBezTo>
                      <a:pt x="962175" y="186067"/>
                      <a:pt x="976989" y="181623"/>
                      <a:pt x="1019210" y="196437"/>
                    </a:cubicBezTo>
                    <a:cubicBezTo>
                      <a:pt x="1033283" y="201622"/>
                      <a:pt x="1046616" y="207548"/>
                      <a:pt x="1061430" y="205326"/>
                    </a:cubicBezTo>
                    <a:cubicBezTo>
                      <a:pt x="1064393" y="204585"/>
                      <a:pt x="1068096" y="203104"/>
                      <a:pt x="1071059" y="200881"/>
                    </a:cubicBezTo>
                    <a:cubicBezTo>
                      <a:pt x="1107354" y="195697"/>
                      <a:pt x="1095502" y="174216"/>
                      <a:pt x="1085873" y="154958"/>
                    </a:cubicBezTo>
                    <a:cubicBezTo>
                      <a:pt x="1069577" y="121626"/>
                      <a:pt x="1068837" y="123107"/>
                      <a:pt x="1093280" y="104590"/>
                    </a:cubicBezTo>
                    <a:cubicBezTo>
                      <a:pt x="1105872" y="94961"/>
                      <a:pt x="1121427" y="97183"/>
                      <a:pt x="1131056" y="100146"/>
                    </a:cubicBezTo>
                    <a:cubicBezTo>
                      <a:pt x="1143648" y="103108"/>
                      <a:pt x="1128834" y="116441"/>
                      <a:pt x="1128834" y="126070"/>
                    </a:cubicBezTo>
                    <a:cubicBezTo>
                      <a:pt x="1128834" y="135699"/>
                      <a:pt x="1127353" y="145329"/>
                      <a:pt x="1126612" y="155698"/>
                    </a:cubicBezTo>
                    <a:cubicBezTo>
                      <a:pt x="1144389" y="146810"/>
                      <a:pt x="1160684" y="140144"/>
                      <a:pt x="1179943" y="144588"/>
                    </a:cubicBezTo>
                    <a:cubicBezTo>
                      <a:pt x="1248828" y="191252"/>
                      <a:pt x="1271790" y="190512"/>
                      <a:pt x="1336972" y="138662"/>
                    </a:cubicBezTo>
                    <a:cubicBezTo>
                      <a:pt x="1342898" y="133477"/>
                      <a:pt x="1348823" y="128292"/>
                      <a:pt x="1355490" y="124589"/>
                    </a:cubicBezTo>
                    <a:cubicBezTo>
                      <a:pt x="1379933" y="119404"/>
                      <a:pt x="1398451" y="131255"/>
                      <a:pt x="1416968" y="143847"/>
                    </a:cubicBezTo>
                    <a:cubicBezTo>
                      <a:pt x="1450300" y="166068"/>
                      <a:pt x="1480669" y="164587"/>
                      <a:pt x="1511038" y="137922"/>
                    </a:cubicBezTo>
                    <a:cubicBezTo>
                      <a:pt x="1525111" y="126070"/>
                      <a:pt x="1538444" y="120145"/>
                      <a:pt x="1556962" y="124589"/>
                    </a:cubicBezTo>
                    <a:cubicBezTo>
                      <a:pt x="1576220" y="134959"/>
                      <a:pt x="1596959" y="143847"/>
                      <a:pt x="1613995" y="158661"/>
                    </a:cubicBezTo>
                    <a:cubicBezTo>
                      <a:pt x="1622884" y="166068"/>
                      <a:pt x="1633995" y="173475"/>
                      <a:pt x="1647327" y="165328"/>
                    </a:cubicBezTo>
                    <a:cubicBezTo>
                      <a:pt x="1681400" y="166068"/>
                      <a:pt x="1714732" y="165328"/>
                      <a:pt x="1724361" y="121626"/>
                    </a:cubicBezTo>
                    <a:cubicBezTo>
                      <a:pt x="1725101" y="117923"/>
                      <a:pt x="1742138" y="98664"/>
                      <a:pt x="1743619" y="125330"/>
                    </a:cubicBezTo>
                    <a:cubicBezTo>
                      <a:pt x="1744360" y="133477"/>
                      <a:pt x="1751026" y="139403"/>
                      <a:pt x="1756952" y="135699"/>
                    </a:cubicBezTo>
                    <a:cubicBezTo>
                      <a:pt x="1774728" y="123848"/>
                      <a:pt x="1775469" y="145329"/>
                      <a:pt x="1784358" y="148291"/>
                    </a:cubicBezTo>
                    <a:cubicBezTo>
                      <a:pt x="1814727" y="197919"/>
                      <a:pt x="1852502" y="210511"/>
                      <a:pt x="1903611" y="188289"/>
                    </a:cubicBezTo>
                    <a:cubicBezTo>
                      <a:pt x="1939165" y="172735"/>
                      <a:pt x="1960646" y="177920"/>
                      <a:pt x="1987311" y="207548"/>
                    </a:cubicBezTo>
                    <a:cubicBezTo>
                      <a:pt x="1996940" y="218658"/>
                      <a:pt x="2007310" y="229028"/>
                      <a:pt x="2016198" y="240880"/>
                    </a:cubicBezTo>
                    <a:cubicBezTo>
                      <a:pt x="2025087" y="251990"/>
                      <a:pt x="2033975" y="253472"/>
                      <a:pt x="2048789" y="250509"/>
                    </a:cubicBezTo>
                    <a:cubicBezTo>
                      <a:pt x="2076195" y="244583"/>
                      <a:pt x="2087306" y="226806"/>
                      <a:pt x="2095453" y="203104"/>
                    </a:cubicBezTo>
                    <a:cubicBezTo>
                      <a:pt x="2105083" y="178660"/>
                      <a:pt x="2076195" y="160883"/>
                      <a:pt x="2078417" y="134218"/>
                    </a:cubicBezTo>
                    <a:close/>
                    <a:moveTo>
                      <a:pt x="385907" y="423093"/>
                    </a:moveTo>
                    <a:cubicBezTo>
                      <a:pt x="385907" y="423093"/>
                      <a:pt x="385907" y="423093"/>
                      <a:pt x="385907" y="423093"/>
                    </a:cubicBezTo>
                    <a:cubicBezTo>
                      <a:pt x="386648" y="423093"/>
                      <a:pt x="385907" y="423834"/>
                      <a:pt x="385907" y="423093"/>
                    </a:cubicBezTo>
                    <a:cubicBezTo>
                      <a:pt x="385907" y="423834"/>
                      <a:pt x="385907" y="423093"/>
                      <a:pt x="385907" y="423093"/>
                    </a:cubicBezTo>
                    <a:cubicBezTo>
                      <a:pt x="385166" y="423093"/>
                      <a:pt x="384426" y="423834"/>
                      <a:pt x="383685" y="423834"/>
                    </a:cubicBezTo>
                    <a:cubicBezTo>
                      <a:pt x="372574" y="427537"/>
                      <a:pt x="360723" y="434203"/>
                      <a:pt x="349613" y="423834"/>
                    </a:cubicBezTo>
                    <a:cubicBezTo>
                      <a:pt x="342946" y="417167"/>
                      <a:pt x="348131" y="410501"/>
                      <a:pt x="353316" y="407538"/>
                    </a:cubicBezTo>
                    <a:cubicBezTo>
                      <a:pt x="363686" y="402353"/>
                      <a:pt x="368871" y="384576"/>
                      <a:pt x="383685" y="391983"/>
                    </a:cubicBezTo>
                    <a:cubicBezTo>
                      <a:pt x="399981" y="399390"/>
                      <a:pt x="384426" y="412723"/>
                      <a:pt x="385907" y="423093"/>
                    </a:cubicBezTo>
                    <a:close/>
                    <a:moveTo>
                      <a:pt x="478495" y="325320"/>
                    </a:moveTo>
                    <a:cubicBezTo>
                      <a:pt x="468866" y="324579"/>
                      <a:pt x="457755" y="313469"/>
                      <a:pt x="461459" y="305321"/>
                    </a:cubicBezTo>
                    <a:cubicBezTo>
                      <a:pt x="464422" y="297914"/>
                      <a:pt x="478495" y="293470"/>
                      <a:pt x="488124" y="291988"/>
                    </a:cubicBezTo>
                    <a:cubicBezTo>
                      <a:pt x="494791" y="290507"/>
                      <a:pt x="502198" y="297173"/>
                      <a:pt x="504420" y="306802"/>
                    </a:cubicBezTo>
                    <a:cubicBezTo>
                      <a:pt x="497013" y="314209"/>
                      <a:pt x="490347" y="325320"/>
                      <a:pt x="478495" y="325320"/>
                    </a:cubicBezTo>
                    <a:close/>
                    <a:moveTo>
                      <a:pt x="885142" y="177179"/>
                    </a:moveTo>
                    <a:cubicBezTo>
                      <a:pt x="882920" y="194215"/>
                      <a:pt x="865884" y="199400"/>
                      <a:pt x="849588" y="197178"/>
                    </a:cubicBezTo>
                    <a:cubicBezTo>
                      <a:pt x="838478" y="196437"/>
                      <a:pt x="819960" y="199400"/>
                      <a:pt x="826626" y="183845"/>
                    </a:cubicBezTo>
                    <a:cubicBezTo>
                      <a:pt x="831071" y="173475"/>
                      <a:pt x="825886" y="146069"/>
                      <a:pt x="848847" y="151995"/>
                    </a:cubicBezTo>
                    <a:cubicBezTo>
                      <a:pt x="861440" y="154958"/>
                      <a:pt x="888846" y="151254"/>
                      <a:pt x="885142" y="17717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" name="Graphic 35">
              <a:extLst>
                <a:ext uri="{FF2B5EF4-FFF2-40B4-BE49-F238E27FC236}">
                  <a16:creationId xmlns:a16="http://schemas.microsoft.com/office/drawing/2014/main" id="{8F4E85DA-B2F4-4099-BC2A-77E637F00BAA}"/>
                </a:ext>
              </a:extLst>
            </p:cNvPr>
            <p:cNvGrpSpPr/>
            <p:nvPr/>
          </p:nvGrpSpPr>
          <p:grpSpPr>
            <a:xfrm>
              <a:off x="-59" y="2352663"/>
              <a:ext cx="3411086" cy="2148287"/>
              <a:chOff x="-59" y="2352663"/>
              <a:chExt cx="3411086" cy="2148287"/>
            </a:xfrm>
            <a:grpFill/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044DD0DA-F2AA-4CED-950A-FF6E8626207A}"/>
                  </a:ext>
                </a:extLst>
              </p:cNvPr>
              <p:cNvSpPr/>
              <p:nvPr/>
            </p:nvSpPr>
            <p:spPr>
              <a:xfrm>
                <a:off x="3039852" y="2357199"/>
                <a:ext cx="302207" cy="94886"/>
              </a:xfrm>
              <a:custGeom>
                <a:avLst/>
                <a:gdLst>
                  <a:gd name="connsiteX0" fmla="*/ 8148 w 302207"/>
                  <a:gd name="connsiteY0" fmla="*/ 62960 h 94886"/>
                  <a:gd name="connsiteX1" fmla="*/ 51109 w 302207"/>
                  <a:gd name="connsiteY1" fmla="*/ 94069 h 94886"/>
                  <a:gd name="connsiteX2" fmla="*/ 172584 w 302207"/>
                  <a:gd name="connsiteY2" fmla="*/ 94810 h 94886"/>
                  <a:gd name="connsiteX3" fmla="*/ 214064 w 302207"/>
                  <a:gd name="connsiteY3" fmla="*/ 73330 h 94886"/>
                  <a:gd name="connsiteX4" fmla="*/ 302208 w 302207"/>
                  <a:gd name="connsiteY4" fmla="*/ 0 h 94886"/>
                  <a:gd name="connsiteX5" fmla="*/ 33332 w 302207"/>
                  <a:gd name="connsiteY5" fmla="*/ 0 h 94886"/>
                  <a:gd name="connsiteX6" fmla="*/ 59997 w 302207"/>
                  <a:gd name="connsiteY6" fmla="*/ 19258 h 94886"/>
                  <a:gd name="connsiteX7" fmla="*/ 77033 w 302207"/>
                  <a:gd name="connsiteY7" fmla="*/ 31850 h 94886"/>
                  <a:gd name="connsiteX8" fmla="*/ 59256 w 302207"/>
                  <a:gd name="connsiteY8" fmla="*/ 50368 h 94886"/>
                  <a:gd name="connsiteX9" fmla="*/ 0 w 302207"/>
                  <a:gd name="connsiteY9" fmla="*/ 49627 h 94886"/>
                  <a:gd name="connsiteX10" fmla="*/ 8148 w 302207"/>
                  <a:gd name="connsiteY10" fmla="*/ 62960 h 94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02207" h="94886">
                    <a:moveTo>
                      <a:pt x="8148" y="62960"/>
                    </a:moveTo>
                    <a:cubicBezTo>
                      <a:pt x="4444" y="98514"/>
                      <a:pt x="28147" y="94810"/>
                      <a:pt x="51109" y="94069"/>
                    </a:cubicBezTo>
                    <a:cubicBezTo>
                      <a:pt x="91847" y="93329"/>
                      <a:pt x="131846" y="93329"/>
                      <a:pt x="172584" y="94810"/>
                    </a:cubicBezTo>
                    <a:cubicBezTo>
                      <a:pt x="191842" y="95551"/>
                      <a:pt x="206657" y="91107"/>
                      <a:pt x="214064" y="73330"/>
                    </a:cubicBezTo>
                    <a:cubicBezTo>
                      <a:pt x="229618" y="37035"/>
                      <a:pt x="265172" y="23703"/>
                      <a:pt x="302208" y="0"/>
                    </a:cubicBezTo>
                    <a:cubicBezTo>
                      <a:pt x="207397" y="0"/>
                      <a:pt x="122216" y="0"/>
                      <a:pt x="33332" y="0"/>
                    </a:cubicBezTo>
                    <a:cubicBezTo>
                      <a:pt x="38517" y="13333"/>
                      <a:pt x="39998" y="25925"/>
                      <a:pt x="59997" y="19258"/>
                    </a:cubicBezTo>
                    <a:cubicBezTo>
                      <a:pt x="65182" y="17777"/>
                      <a:pt x="80737" y="18518"/>
                      <a:pt x="77033" y="31850"/>
                    </a:cubicBezTo>
                    <a:cubicBezTo>
                      <a:pt x="74811" y="39257"/>
                      <a:pt x="76293" y="52590"/>
                      <a:pt x="59256" y="50368"/>
                    </a:cubicBezTo>
                    <a:cubicBezTo>
                      <a:pt x="39998" y="48146"/>
                      <a:pt x="19999" y="49627"/>
                      <a:pt x="0" y="49627"/>
                    </a:cubicBezTo>
                    <a:cubicBezTo>
                      <a:pt x="741" y="58516"/>
                      <a:pt x="8148" y="61479"/>
                      <a:pt x="8148" y="6296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1A5F35EF-6C48-45B7-ACBC-4AD6721FF60E}"/>
                  </a:ext>
                </a:extLst>
              </p:cNvPr>
              <p:cNvSpPr/>
              <p:nvPr/>
            </p:nvSpPr>
            <p:spPr>
              <a:xfrm>
                <a:off x="3319838" y="2354214"/>
                <a:ext cx="91129" cy="97888"/>
              </a:xfrm>
              <a:custGeom>
                <a:avLst/>
                <a:gdLst>
                  <a:gd name="connsiteX0" fmla="*/ 0 w 91129"/>
                  <a:gd name="connsiteY0" fmla="*/ 97795 h 97888"/>
                  <a:gd name="connsiteX1" fmla="*/ 52590 w 91129"/>
                  <a:gd name="connsiteY1" fmla="*/ 67426 h 97888"/>
                  <a:gd name="connsiteX2" fmla="*/ 87403 w 91129"/>
                  <a:gd name="connsiteY2" fmla="*/ 76315 h 97888"/>
                  <a:gd name="connsiteX3" fmla="*/ 88144 w 91129"/>
                  <a:gd name="connsiteY3" fmla="*/ 4466 h 97888"/>
                  <a:gd name="connsiteX4" fmla="*/ 32591 w 91129"/>
                  <a:gd name="connsiteY4" fmla="*/ 2244 h 97888"/>
                  <a:gd name="connsiteX5" fmla="*/ 25925 w 91129"/>
                  <a:gd name="connsiteY5" fmla="*/ 18540 h 97888"/>
                  <a:gd name="connsiteX6" fmla="*/ 0 w 91129"/>
                  <a:gd name="connsiteY6" fmla="*/ 97795 h 97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129" h="97888">
                    <a:moveTo>
                      <a:pt x="0" y="97795"/>
                    </a:moveTo>
                    <a:cubicBezTo>
                      <a:pt x="25925" y="94092"/>
                      <a:pt x="57034" y="110387"/>
                      <a:pt x="52590" y="67426"/>
                    </a:cubicBezTo>
                    <a:cubicBezTo>
                      <a:pt x="66663" y="65945"/>
                      <a:pt x="71107" y="93351"/>
                      <a:pt x="87403" y="76315"/>
                    </a:cubicBezTo>
                    <a:cubicBezTo>
                      <a:pt x="91847" y="71130"/>
                      <a:pt x="92588" y="5948"/>
                      <a:pt x="88144" y="4466"/>
                    </a:cubicBezTo>
                    <a:cubicBezTo>
                      <a:pt x="70367" y="-2941"/>
                      <a:pt x="51109" y="763"/>
                      <a:pt x="32591" y="2244"/>
                    </a:cubicBezTo>
                    <a:cubicBezTo>
                      <a:pt x="24443" y="2985"/>
                      <a:pt x="23702" y="12614"/>
                      <a:pt x="25925" y="18540"/>
                    </a:cubicBezTo>
                    <a:cubicBezTo>
                      <a:pt x="38517" y="48909"/>
                      <a:pt x="17777" y="70389"/>
                      <a:pt x="0" y="9779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8EA0366D-91A9-418A-ADB2-1254352694E4}"/>
                  </a:ext>
                </a:extLst>
              </p:cNvPr>
              <p:cNvSpPr/>
              <p:nvPr/>
            </p:nvSpPr>
            <p:spPr>
              <a:xfrm>
                <a:off x="3256345" y="2437005"/>
                <a:ext cx="30161" cy="18833"/>
              </a:xfrm>
              <a:custGeom>
                <a:avLst/>
                <a:gdLst>
                  <a:gd name="connsiteX0" fmla="*/ 6459 w 30161"/>
                  <a:gd name="connsiteY0" fmla="*/ 1671 h 18833"/>
                  <a:gd name="connsiteX1" fmla="*/ 1274 w 30161"/>
                  <a:gd name="connsiteY1" fmla="*/ 12041 h 18833"/>
                  <a:gd name="connsiteX2" fmla="*/ 30162 w 30161"/>
                  <a:gd name="connsiteY2" fmla="*/ 15004 h 18833"/>
                  <a:gd name="connsiteX3" fmla="*/ 6459 w 30161"/>
                  <a:gd name="connsiteY3" fmla="*/ 1671 h 18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161" h="18833">
                    <a:moveTo>
                      <a:pt x="6459" y="1671"/>
                    </a:moveTo>
                    <a:cubicBezTo>
                      <a:pt x="2756" y="3153"/>
                      <a:pt x="-2429" y="7597"/>
                      <a:pt x="1274" y="12041"/>
                    </a:cubicBezTo>
                    <a:cubicBezTo>
                      <a:pt x="7941" y="20930"/>
                      <a:pt x="17570" y="20189"/>
                      <a:pt x="30162" y="15004"/>
                    </a:cubicBezTo>
                    <a:cubicBezTo>
                      <a:pt x="22755" y="6856"/>
                      <a:pt x="19792" y="-4254"/>
                      <a:pt x="6459" y="167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BD80A04-5393-42B6-8A7F-7CF40E471D14}"/>
                  </a:ext>
                </a:extLst>
              </p:cNvPr>
              <p:cNvSpPr/>
              <p:nvPr/>
            </p:nvSpPr>
            <p:spPr>
              <a:xfrm>
                <a:off x="2342824" y="2354940"/>
                <a:ext cx="695546" cy="97613"/>
              </a:xfrm>
              <a:custGeom>
                <a:avLst/>
                <a:gdLst>
                  <a:gd name="connsiteX0" fmla="*/ 28912 w 695546"/>
                  <a:gd name="connsiteY0" fmla="*/ 70404 h 97613"/>
                  <a:gd name="connsiteX1" fmla="*/ 24 w 695546"/>
                  <a:gd name="connsiteY1" fmla="*/ 85959 h 97613"/>
                  <a:gd name="connsiteX2" fmla="*/ 30393 w 695546"/>
                  <a:gd name="connsiteY2" fmla="*/ 96329 h 97613"/>
                  <a:gd name="connsiteX3" fmla="*/ 665918 w 695546"/>
                  <a:gd name="connsiteY3" fmla="*/ 96329 h 97613"/>
                  <a:gd name="connsiteX4" fmla="*/ 685917 w 695546"/>
                  <a:gd name="connsiteY4" fmla="*/ 96329 h 97613"/>
                  <a:gd name="connsiteX5" fmla="*/ 695546 w 695546"/>
                  <a:gd name="connsiteY5" fmla="*/ 85218 h 97613"/>
                  <a:gd name="connsiteX6" fmla="*/ 686658 w 695546"/>
                  <a:gd name="connsiteY6" fmla="*/ 75589 h 97613"/>
                  <a:gd name="connsiteX7" fmla="*/ 666659 w 695546"/>
                  <a:gd name="connsiteY7" fmla="*/ 35591 h 97613"/>
                  <a:gd name="connsiteX8" fmla="*/ 639993 w 695546"/>
                  <a:gd name="connsiteY8" fmla="*/ 37 h 97613"/>
                  <a:gd name="connsiteX9" fmla="*/ 437040 w 695546"/>
                  <a:gd name="connsiteY9" fmla="*/ 778 h 97613"/>
                  <a:gd name="connsiteX10" fmla="*/ 392598 w 695546"/>
                  <a:gd name="connsiteY10" fmla="*/ 37813 h 97613"/>
                  <a:gd name="connsiteX11" fmla="*/ 386672 w 695546"/>
                  <a:gd name="connsiteY11" fmla="*/ 49664 h 97613"/>
                  <a:gd name="connsiteX12" fmla="*/ 366673 w 695546"/>
                  <a:gd name="connsiteY12" fmla="*/ 61515 h 97613"/>
                  <a:gd name="connsiteX13" fmla="*/ 358526 w 695546"/>
                  <a:gd name="connsiteY13" fmla="*/ 41516 h 97613"/>
                  <a:gd name="connsiteX14" fmla="*/ 367414 w 695546"/>
                  <a:gd name="connsiteY14" fmla="*/ 778 h 97613"/>
                  <a:gd name="connsiteX15" fmla="*/ 140758 w 695546"/>
                  <a:gd name="connsiteY15" fmla="*/ 778 h 97613"/>
                  <a:gd name="connsiteX16" fmla="*/ 94094 w 695546"/>
                  <a:gd name="connsiteY16" fmla="*/ 22258 h 97613"/>
                  <a:gd name="connsiteX17" fmla="*/ 68910 w 695546"/>
                  <a:gd name="connsiteY17" fmla="*/ 33369 h 97613"/>
                  <a:gd name="connsiteX18" fmla="*/ 25208 w 695546"/>
                  <a:gd name="connsiteY18" fmla="*/ 42998 h 97613"/>
                  <a:gd name="connsiteX19" fmla="*/ 18542 w 695546"/>
                  <a:gd name="connsiteY19" fmla="*/ 51886 h 97613"/>
                  <a:gd name="connsiteX20" fmla="*/ 26690 w 695546"/>
                  <a:gd name="connsiteY20" fmla="*/ 60775 h 97613"/>
                  <a:gd name="connsiteX21" fmla="*/ 41504 w 695546"/>
                  <a:gd name="connsiteY21" fmla="*/ 63738 h 97613"/>
                  <a:gd name="connsiteX22" fmla="*/ 28912 w 695546"/>
                  <a:gd name="connsiteY22" fmla="*/ 70404 h 97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95546" h="97613">
                    <a:moveTo>
                      <a:pt x="28912" y="70404"/>
                    </a:moveTo>
                    <a:cubicBezTo>
                      <a:pt x="15579" y="70404"/>
                      <a:pt x="-716" y="71885"/>
                      <a:pt x="24" y="85959"/>
                    </a:cubicBezTo>
                    <a:cubicBezTo>
                      <a:pt x="765" y="102995"/>
                      <a:pt x="19283" y="96329"/>
                      <a:pt x="30393" y="96329"/>
                    </a:cubicBezTo>
                    <a:cubicBezTo>
                      <a:pt x="242235" y="97069"/>
                      <a:pt x="454077" y="96329"/>
                      <a:pt x="665918" y="96329"/>
                    </a:cubicBezTo>
                    <a:cubicBezTo>
                      <a:pt x="672584" y="96329"/>
                      <a:pt x="679251" y="96329"/>
                      <a:pt x="685917" y="96329"/>
                    </a:cubicBezTo>
                    <a:cubicBezTo>
                      <a:pt x="693324" y="96329"/>
                      <a:pt x="695546" y="91884"/>
                      <a:pt x="695546" y="85218"/>
                    </a:cubicBezTo>
                    <a:cubicBezTo>
                      <a:pt x="695546" y="78552"/>
                      <a:pt x="694065" y="75589"/>
                      <a:pt x="686658" y="75589"/>
                    </a:cubicBezTo>
                    <a:cubicBezTo>
                      <a:pt x="657770" y="73367"/>
                      <a:pt x="658511" y="56330"/>
                      <a:pt x="666659" y="35591"/>
                    </a:cubicBezTo>
                    <a:cubicBezTo>
                      <a:pt x="677029" y="9666"/>
                      <a:pt x="669622" y="-704"/>
                      <a:pt x="639993" y="37"/>
                    </a:cubicBezTo>
                    <a:cubicBezTo>
                      <a:pt x="572589" y="1518"/>
                      <a:pt x="505185" y="778"/>
                      <a:pt x="437040" y="778"/>
                    </a:cubicBezTo>
                    <a:cubicBezTo>
                      <a:pt x="411856" y="778"/>
                      <a:pt x="380747" y="-7370"/>
                      <a:pt x="392598" y="37813"/>
                    </a:cubicBezTo>
                    <a:cubicBezTo>
                      <a:pt x="393339" y="40776"/>
                      <a:pt x="388894" y="45220"/>
                      <a:pt x="386672" y="49664"/>
                    </a:cubicBezTo>
                    <a:cubicBezTo>
                      <a:pt x="382969" y="59293"/>
                      <a:pt x="378525" y="62997"/>
                      <a:pt x="366673" y="61515"/>
                    </a:cubicBezTo>
                    <a:cubicBezTo>
                      <a:pt x="349637" y="59293"/>
                      <a:pt x="361488" y="47442"/>
                      <a:pt x="358526" y="41516"/>
                    </a:cubicBezTo>
                    <a:cubicBezTo>
                      <a:pt x="352600" y="28184"/>
                      <a:pt x="371858" y="19295"/>
                      <a:pt x="367414" y="778"/>
                    </a:cubicBezTo>
                    <a:cubicBezTo>
                      <a:pt x="291862" y="778"/>
                      <a:pt x="216310" y="778"/>
                      <a:pt x="140758" y="778"/>
                    </a:cubicBezTo>
                    <a:cubicBezTo>
                      <a:pt x="121500" y="778"/>
                      <a:pt x="102982" y="-2185"/>
                      <a:pt x="94094" y="22258"/>
                    </a:cubicBezTo>
                    <a:cubicBezTo>
                      <a:pt x="91131" y="29665"/>
                      <a:pt x="80021" y="38554"/>
                      <a:pt x="68910" y="33369"/>
                    </a:cubicBezTo>
                    <a:cubicBezTo>
                      <a:pt x="51133" y="24480"/>
                      <a:pt x="41504" y="45961"/>
                      <a:pt x="25208" y="42998"/>
                    </a:cubicBezTo>
                    <a:cubicBezTo>
                      <a:pt x="20023" y="42257"/>
                      <a:pt x="16320" y="46701"/>
                      <a:pt x="18542" y="51886"/>
                    </a:cubicBezTo>
                    <a:cubicBezTo>
                      <a:pt x="20023" y="55590"/>
                      <a:pt x="23727" y="57812"/>
                      <a:pt x="26690" y="60775"/>
                    </a:cubicBezTo>
                    <a:cubicBezTo>
                      <a:pt x="34097" y="51886"/>
                      <a:pt x="40023" y="57812"/>
                      <a:pt x="41504" y="63738"/>
                    </a:cubicBezTo>
                    <a:cubicBezTo>
                      <a:pt x="44467" y="73367"/>
                      <a:pt x="34097" y="70404"/>
                      <a:pt x="28912" y="7040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0B0859FC-16EF-47E5-890D-1E8A00EB6D9A}"/>
                  </a:ext>
                </a:extLst>
              </p:cNvPr>
              <p:cNvSpPr/>
              <p:nvPr/>
            </p:nvSpPr>
            <p:spPr>
              <a:xfrm>
                <a:off x="1625846" y="2352663"/>
                <a:ext cx="719224" cy="95642"/>
              </a:xfrm>
              <a:custGeom>
                <a:avLst/>
                <a:gdLst>
                  <a:gd name="connsiteX0" fmla="*/ 685893 w 719224"/>
                  <a:gd name="connsiteY0" fmla="*/ 95643 h 95642"/>
                  <a:gd name="connsiteX1" fmla="*/ 671819 w 719224"/>
                  <a:gd name="connsiteY1" fmla="*/ 84532 h 95642"/>
                  <a:gd name="connsiteX2" fmla="*/ 602934 w 719224"/>
                  <a:gd name="connsiteY2" fmla="*/ 56385 h 95642"/>
                  <a:gd name="connsiteX3" fmla="*/ 603674 w 719224"/>
                  <a:gd name="connsiteY3" fmla="*/ 25276 h 95642"/>
                  <a:gd name="connsiteX4" fmla="*/ 637006 w 719224"/>
                  <a:gd name="connsiteY4" fmla="*/ 21572 h 95642"/>
                  <a:gd name="connsiteX5" fmla="*/ 719224 w 719224"/>
                  <a:gd name="connsiteY5" fmla="*/ 832 h 95642"/>
                  <a:gd name="connsiteX6" fmla="*/ 397018 w 719224"/>
                  <a:gd name="connsiteY6" fmla="*/ 832 h 95642"/>
                  <a:gd name="connsiteX7" fmla="*/ 383685 w 719224"/>
                  <a:gd name="connsiteY7" fmla="*/ 6758 h 95642"/>
                  <a:gd name="connsiteX8" fmla="*/ 391092 w 719224"/>
                  <a:gd name="connsiteY8" fmla="*/ 20831 h 95642"/>
                  <a:gd name="connsiteX9" fmla="*/ 419980 w 719224"/>
                  <a:gd name="connsiteY9" fmla="*/ 4536 h 95642"/>
                  <a:gd name="connsiteX10" fmla="*/ 440719 w 719224"/>
                  <a:gd name="connsiteY10" fmla="*/ 54163 h 95642"/>
                  <a:gd name="connsiteX11" fmla="*/ 431090 w 719224"/>
                  <a:gd name="connsiteY11" fmla="*/ 51941 h 95642"/>
                  <a:gd name="connsiteX12" fmla="*/ 419239 w 719224"/>
                  <a:gd name="connsiteY12" fmla="*/ 46756 h 95642"/>
                  <a:gd name="connsiteX13" fmla="*/ 362205 w 719224"/>
                  <a:gd name="connsiteY13" fmla="*/ 23054 h 95642"/>
                  <a:gd name="connsiteX14" fmla="*/ 345168 w 719224"/>
                  <a:gd name="connsiteY14" fmla="*/ 24535 h 95642"/>
                  <a:gd name="connsiteX15" fmla="*/ 349613 w 719224"/>
                  <a:gd name="connsiteY15" fmla="*/ 40090 h 95642"/>
                  <a:gd name="connsiteX16" fmla="*/ 362945 w 719224"/>
                  <a:gd name="connsiteY16" fmla="*/ 86754 h 95642"/>
                  <a:gd name="connsiteX17" fmla="*/ 302207 w 719224"/>
                  <a:gd name="connsiteY17" fmla="*/ 20091 h 95642"/>
                  <a:gd name="connsiteX18" fmla="*/ 231100 w 719224"/>
                  <a:gd name="connsiteY18" fmla="*/ 29720 h 95642"/>
                  <a:gd name="connsiteX19" fmla="*/ 249617 w 719224"/>
                  <a:gd name="connsiteY19" fmla="*/ 22313 h 95642"/>
                  <a:gd name="connsiteX20" fmla="*/ 265172 w 719224"/>
                  <a:gd name="connsiteY20" fmla="*/ 19350 h 95642"/>
                  <a:gd name="connsiteX21" fmla="*/ 262209 w 719224"/>
                  <a:gd name="connsiteY21" fmla="*/ 40090 h 95642"/>
                  <a:gd name="connsiteX22" fmla="*/ 251840 w 719224"/>
                  <a:gd name="connsiteY22" fmla="*/ 48238 h 95642"/>
                  <a:gd name="connsiteX23" fmla="*/ 187398 w 719224"/>
                  <a:gd name="connsiteY23" fmla="*/ 46756 h 95642"/>
                  <a:gd name="connsiteX24" fmla="*/ 134808 w 719224"/>
                  <a:gd name="connsiteY24" fmla="*/ 12684 h 95642"/>
                  <a:gd name="connsiteX25" fmla="*/ 118513 w 719224"/>
                  <a:gd name="connsiteY25" fmla="*/ 92 h 95642"/>
                  <a:gd name="connsiteX26" fmla="*/ 40739 w 719224"/>
                  <a:gd name="connsiteY26" fmla="*/ 92 h 95642"/>
                  <a:gd name="connsiteX27" fmla="*/ 19999 w 719224"/>
                  <a:gd name="connsiteY27" fmla="*/ 14906 h 95642"/>
                  <a:gd name="connsiteX28" fmla="*/ 0 w 719224"/>
                  <a:gd name="connsiteY28" fmla="*/ 94161 h 95642"/>
                  <a:gd name="connsiteX29" fmla="*/ 685893 w 719224"/>
                  <a:gd name="connsiteY29" fmla="*/ 95643 h 9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719224" h="95642">
                    <a:moveTo>
                      <a:pt x="685893" y="95643"/>
                    </a:moveTo>
                    <a:cubicBezTo>
                      <a:pt x="681448" y="87495"/>
                      <a:pt x="677745" y="84532"/>
                      <a:pt x="671819" y="84532"/>
                    </a:cubicBezTo>
                    <a:cubicBezTo>
                      <a:pt x="633303" y="85273"/>
                      <a:pt x="621451" y="76384"/>
                      <a:pt x="602934" y="56385"/>
                    </a:cubicBezTo>
                    <a:cubicBezTo>
                      <a:pt x="590342" y="42312"/>
                      <a:pt x="595527" y="34905"/>
                      <a:pt x="603674" y="25276"/>
                    </a:cubicBezTo>
                    <a:cubicBezTo>
                      <a:pt x="613303" y="14165"/>
                      <a:pt x="624414" y="14906"/>
                      <a:pt x="637006" y="21572"/>
                    </a:cubicBezTo>
                    <a:cubicBezTo>
                      <a:pt x="674041" y="42312"/>
                      <a:pt x="691077" y="38608"/>
                      <a:pt x="719224" y="832"/>
                    </a:cubicBezTo>
                    <a:cubicBezTo>
                      <a:pt x="610341" y="832"/>
                      <a:pt x="503679" y="832"/>
                      <a:pt x="397018" y="832"/>
                    </a:cubicBezTo>
                    <a:cubicBezTo>
                      <a:pt x="391833" y="832"/>
                      <a:pt x="385166" y="-1390"/>
                      <a:pt x="383685" y="6758"/>
                    </a:cubicBezTo>
                    <a:cubicBezTo>
                      <a:pt x="382944" y="12684"/>
                      <a:pt x="386648" y="17128"/>
                      <a:pt x="391092" y="20831"/>
                    </a:cubicBezTo>
                    <a:cubicBezTo>
                      <a:pt x="408128" y="34164"/>
                      <a:pt x="415535" y="22313"/>
                      <a:pt x="419980" y="4536"/>
                    </a:cubicBezTo>
                    <a:cubicBezTo>
                      <a:pt x="433312" y="21572"/>
                      <a:pt x="451089" y="31942"/>
                      <a:pt x="440719" y="54163"/>
                    </a:cubicBezTo>
                    <a:cubicBezTo>
                      <a:pt x="437016" y="53422"/>
                      <a:pt x="434053" y="52682"/>
                      <a:pt x="431090" y="51941"/>
                    </a:cubicBezTo>
                    <a:cubicBezTo>
                      <a:pt x="426646" y="50460"/>
                      <a:pt x="422202" y="46015"/>
                      <a:pt x="419239" y="46756"/>
                    </a:cubicBezTo>
                    <a:cubicBezTo>
                      <a:pt x="394055" y="52682"/>
                      <a:pt x="371834" y="54904"/>
                      <a:pt x="362205" y="23054"/>
                    </a:cubicBezTo>
                    <a:cubicBezTo>
                      <a:pt x="360723" y="17128"/>
                      <a:pt x="350353" y="17869"/>
                      <a:pt x="345168" y="24535"/>
                    </a:cubicBezTo>
                    <a:cubicBezTo>
                      <a:pt x="339983" y="31201"/>
                      <a:pt x="341465" y="36386"/>
                      <a:pt x="349613" y="40090"/>
                    </a:cubicBezTo>
                    <a:cubicBezTo>
                      <a:pt x="366649" y="48238"/>
                      <a:pt x="373315" y="60089"/>
                      <a:pt x="362945" y="86754"/>
                    </a:cubicBezTo>
                    <a:cubicBezTo>
                      <a:pt x="340724" y="62311"/>
                      <a:pt x="322207" y="40090"/>
                      <a:pt x="302207" y="20091"/>
                    </a:cubicBezTo>
                    <a:cubicBezTo>
                      <a:pt x="274061" y="-8056"/>
                      <a:pt x="255543" y="-6575"/>
                      <a:pt x="231100" y="29720"/>
                    </a:cubicBezTo>
                    <a:cubicBezTo>
                      <a:pt x="242210" y="25276"/>
                      <a:pt x="247395" y="25276"/>
                      <a:pt x="249617" y="22313"/>
                    </a:cubicBezTo>
                    <a:cubicBezTo>
                      <a:pt x="254062" y="15647"/>
                      <a:pt x="258506" y="12684"/>
                      <a:pt x="265172" y="19350"/>
                    </a:cubicBezTo>
                    <a:cubicBezTo>
                      <a:pt x="273320" y="27498"/>
                      <a:pt x="263691" y="33423"/>
                      <a:pt x="262209" y="40090"/>
                    </a:cubicBezTo>
                    <a:cubicBezTo>
                      <a:pt x="260728" y="46015"/>
                      <a:pt x="262950" y="54904"/>
                      <a:pt x="251840" y="48238"/>
                    </a:cubicBezTo>
                    <a:cubicBezTo>
                      <a:pt x="230359" y="34905"/>
                      <a:pt x="208879" y="44534"/>
                      <a:pt x="187398" y="46756"/>
                    </a:cubicBezTo>
                    <a:cubicBezTo>
                      <a:pt x="161474" y="49719"/>
                      <a:pt x="145178" y="31942"/>
                      <a:pt x="134808" y="12684"/>
                    </a:cubicBezTo>
                    <a:cubicBezTo>
                      <a:pt x="129623" y="3055"/>
                      <a:pt x="128883" y="-649"/>
                      <a:pt x="118513" y="92"/>
                    </a:cubicBezTo>
                    <a:cubicBezTo>
                      <a:pt x="92588" y="832"/>
                      <a:pt x="66663" y="832"/>
                      <a:pt x="40739" y="92"/>
                    </a:cubicBezTo>
                    <a:cubicBezTo>
                      <a:pt x="29628" y="92"/>
                      <a:pt x="17777" y="1573"/>
                      <a:pt x="19999" y="14906"/>
                    </a:cubicBezTo>
                    <a:cubicBezTo>
                      <a:pt x="24443" y="44534"/>
                      <a:pt x="11851" y="69718"/>
                      <a:pt x="0" y="94161"/>
                    </a:cubicBezTo>
                    <a:cubicBezTo>
                      <a:pt x="228878" y="95643"/>
                      <a:pt x="457015" y="95643"/>
                      <a:pt x="685893" y="9564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16A259C5-6169-4B40-B99A-550AC31FE852}"/>
                  </a:ext>
                </a:extLst>
              </p:cNvPr>
              <p:cNvSpPr/>
              <p:nvPr/>
            </p:nvSpPr>
            <p:spPr>
              <a:xfrm>
                <a:off x="972545" y="2355718"/>
                <a:ext cx="630123" cy="99537"/>
              </a:xfrm>
              <a:custGeom>
                <a:avLst/>
                <a:gdLst>
                  <a:gd name="connsiteX0" fmla="*/ 362945 w 630123"/>
                  <a:gd name="connsiteY0" fmla="*/ 63701 h 99537"/>
                  <a:gd name="connsiteX1" fmla="*/ 425905 w 630123"/>
                  <a:gd name="connsiteY1" fmla="*/ 45924 h 99537"/>
                  <a:gd name="connsiteX2" fmla="*/ 439979 w 630123"/>
                  <a:gd name="connsiteY2" fmla="*/ 67404 h 99537"/>
                  <a:gd name="connsiteX3" fmla="*/ 450349 w 630123"/>
                  <a:gd name="connsiteY3" fmla="*/ 94810 h 99537"/>
                  <a:gd name="connsiteX4" fmla="*/ 568121 w 630123"/>
                  <a:gd name="connsiteY4" fmla="*/ 93329 h 99537"/>
                  <a:gd name="connsiteX5" fmla="*/ 613304 w 630123"/>
                  <a:gd name="connsiteY5" fmla="*/ 98514 h 99537"/>
                  <a:gd name="connsiteX6" fmla="*/ 628858 w 630123"/>
                  <a:gd name="connsiteY6" fmla="*/ 84440 h 99537"/>
                  <a:gd name="connsiteX7" fmla="*/ 606637 w 630123"/>
                  <a:gd name="connsiteY7" fmla="*/ 77774 h 99537"/>
                  <a:gd name="connsiteX8" fmla="*/ 568121 w 630123"/>
                  <a:gd name="connsiteY8" fmla="*/ 79255 h 99537"/>
                  <a:gd name="connsiteX9" fmla="*/ 568121 w 630123"/>
                  <a:gd name="connsiteY9" fmla="*/ 79255 h 99537"/>
                  <a:gd name="connsiteX10" fmla="*/ 561454 w 630123"/>
                  <a:gd name="connsiteY10" fmla="*/ 68145 h 99537"/>
                  <a:gd name="connsiteX11" fmla="*/ 518493 w 630123"/>
                  <a:gd name="connsiteY11" fmla="*/ 57775 h 99537"/>
                  <a:gd name="connsiteX12" fmla="*/ 501457 w 630123"/>
                  <a:gd name="connsiteY12" fmla="*/ 55553 h 99537"/>
                  <a:gd name="connsiteX13" fmla="*/ 489606 w 630123"/>
                  <a:gd name="connsiteY13" fmla="*/ 36294 h 99537"/>
                  <a:gd name="connsiteX14" fmla="*/ 502198 w 630123"/>
                  <a:gd name="connsiteY14" fmla="*/ 27406 h 99537"/>
                  <a:gd name="connsiteX15" fmla="*/ 539974 w 630123"/>
                  <a:gd name="connsiteY15" fmla="*/ 0 h 99537"/>
                  <a:gd name="connsiteX16" fmla="*/ 94069 w 630123"/>
                  <a:gd name="connsiteY16" fmla="*/ 0 h 99537"/>
                  <a:gd name="connsiteX17" fmla="*/ 71848 w 630123"/>
                  <a:gd name="connsiteY17" fmla="*/ 19999 h 99537"/>
                  <a:gd name="connsiteX18" fmla="*/ 0 w 630123"/>
                  <a:gd name="connsiteY18" fmla="*/ 97032 h 99537"/>
                  <a:gd name="connsiteX19" fmla="*/ 368130 w 630123"/>
                  <a:gd name="connsiteY19" fmla="*/ 97032 h 99537"/>
                  <a:gd name="connsiteX20" fmla="*/ 362945 w 630123"/>
                  <a:gd name="connsiteY20" fmla="*/ 63701 h 99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0123" h="99537">
                    <a:moveTo>
                      <a:pt x="362945" y="63701"/>
                    </a:moveTo>
                    <a:cubicBezTo>
                      <a:pt x="377019" y="31110"/>
                      <a:pt x="402943" y="46664"/>
                      <a:pt x="425905" y="45924"/>
                    </a:cubicBezTo>
                    <a:cubicBezTo>
                      <a:pt x="442941" y="45183"/>
                      <a:pt x="449608" y="48886"/>
                      <a:pt x="439979" y="67404"/>
                    </a:cubicBezTo>
                    <a:cubicBezTo>
                      <a:pt x="434794" y="77774"/>
                      <a:pt x="430349" y="94069"/>
                      <a:pt x="450349" y="94810"/>
                    </a:cubicBezTo>
                    <a:cubicBezTo>
                      <a:pt x="489606" y="95551"/>
                      <a:pt x="528863" y="94069"/>
                      <a:pt x="568121" y="93329"/>
                    </a:cubicBezTo>
                    <a:cubicBezTo>
                      <a:pt x="582194" y="103699"/>
                      <a:pt x="598489" y="97773"/>
                      <a:pt x="613304" y="98514"/>
                    </a:cubicBezTo>
                    <a:cubicBezTo>
                      <a:pt x="622192" y="98514"/>
                      <a:pt x="634043" y="97773"/>
                      <a:pt x="628858" y="84440"/>
                    </a:cubicBezTo>
                    <a:cubicBezTo>
                      <a:pt x="625896" y="75552"/>
                      <a:pt x="617007" y="71108"/>
                      <a:pt x="606637" y="77774"/>
                    </a:cubicBezTo>
                    <a:cubicBezTo>
                      <a:pt x="594045" y="85922"/>
                      <a:pt x="581453" y="93329"/>
                      <a:pt x="568121" y="79255"/>
                    </a:cubicBezTo>
                    <a:cubicBezTo>
                      <a:pt x="568121" y="79255"/>
                      <a:pt x="568121" y="79255"/>
                      <a:pt x="568121" y="79255"/>
                    </a:cubicBezTo>
                    <a:cubicBezTo>
                      <a:pt x="565898" y="75552"/>
                      <a:pt x="564417" y="69626"/>
                      <a:pt x="561454" y="68145"/>
                    </a:cubicBezTo>
                    <a:cubicBezTo>
                      <a:pt x="548122" y="60738"/>
                      <a:pt x="542196" y="23703"/>
                      <a:pt x="518493" y="57775"/>
                    </a:cubicBezTo>
                    <a:cubicBezTo>
                      <a:pt x="512568" y="65923"/>
                      <a:pt x="507383" y="58516"/>
                      <a:pt x="501457" y="55553"/>
                    </a:cubicBezTo>
                    <a:cubicBezTo>
                      <a:pt x="493309" y="51849"/>
                      <a:pt x="490347" y="43702"/>
                      <a:pt x="489606" y="36294"/>
                    </a:cubicBezTo>
                    <a:cubicBezTo>
                      <a:pt x="489606" y="31110"/>
                      <a:pt x="495531" y="25925"/>
                      <a:pt x="502198" y="27406"/>
                    </a:cubicBezTo>
                    <a:cubicBezTo>
                      <a:pt x="522197" y="30369"/>
                      <a:pt x="528123" y="14814"/>
                      <a:pt x="539974" y="0"/>
                    </a:cubicBezTo>
                    <a:cubicBezTo>
                      <a:pt x="388129" y="0"/>
                      <a:pt x="241470" y="0"/>
                      <a:pt x="94069" y="0"/>
                    </a:cubicBezTo>
                    <a:cubicBezTo>
                      <a:pt x="78515" y="0"/>
                      <a:pt x="76293" y="9629"/>
                      <a:pt x="71848" y="19999"/>
                    </a:cubicBezTo>
                    <a:cubicBezTo>
                      <a:pt x="57034" y="50368"/>
                      <a:pt x="40739" y="79996"/>
                      <a:pt x="0" y="97032"/>
                    </a:cubicBezTo>
                    <a:cubicBezTo>
                      <a:pt x="128142" y="97032"/>
                      <a:pt x="247395" y="97032"/>
                      <a:pt x="368130" y="97032"/>
                    </a:cubicBezTo>
                    <a:cubicBezTo>
                      <a:pt x="357760" y="85922"/>
                      <a:pt x="357760" y="76293"/>
                      <a:pt x="362945" y="637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DE4561AB-73AE-4864-8DC1-6193F98A5A5A}"/>
                  </a:ext>
                </a:extLst>
              </p:cNvPr>
              <p:cNvSpPr/>
              <p:nvPr/>
            </p:nvSpPr>
            <p:spPr>
              <a:xfrm>
                <a:off x="771074" y="2354236"/>
                <a:ext cx="188309" cy="97816"/>
              </a:xfrm>
              <a:custGeom>
                <a:avLst/>
                <a:gdLst>
                  <a:gd name="connsiteX0" fmla="*/ 19998 w 188309"/>
                  <a:gd name="connsiteY0" fmla="*/ 97032 h 97816"/>
                  <a:gd name="connsiteX1" fmla="*/ 168139 w 188309"/>
                  <a:gd name="connsiteY1" fmla="*/ 97773 h 97816"/>
                  <a:gd name="connsiteX2" fmla="*/ 187397 w 188309"/>
                  <a:gd name="connsiteY2" fmla="*/ 75552 h 97816"/>
                  <a:gd name="connsiteX3" fmla="*/ 158510 w 188309"/>
                  <a:gd name="connsiteY3" fmla="*/ 25184 h 97816"/>
                  <a:gd name="connsiteX4" fmla="*/ 144436 w 188309"/>
                  <a:gd name="connsiteY4" fmla="*/ 22962 h 97816"/>
                  <a:gd name="connsiteX5" fmla="*/ 145177 w 188309"/>
                  <a:gd name="connsiteY5" fmla="*/ 34813 h 97816"/>
                  <a:gd name="connsiteX6" fmla="*/ 150362 w 188309"/>
                  <a:gd name="connsiteY6" fmla="*/ 52590 h 97816"/>
                  <a:gd name="connsiteX7" fmla="*/ 138511 w 188309"/>
                  <a:gd name="connsiteY7" fmla="*/ 0 h 97816"/>
                  <a:gd name="connsiteX8" fmla="*/ 97031 w 188309"/>
                  <a:gd name="connsiteY8" fmla="*/ 0 h 97816"/>
                  <a:gd name="connsiteX9" fmla="*/ 28146 w 188309"/>
                  <a:gd name="connsiteY9" fmla="*/ 58516 h 97816"/>
                  <a:gd name="connsiteX10" fmla="*/ 14072 w 188309"/>
                  <a:gd name="connsiteY10" fmla="*/ 74811 h 97816"/>
                  <a:gd name="connsiteX11" fmla="*/ 739 w 188309"/>
                  <a:gd name="connsiteY11" fmla="*/ 89625 h 97816"/>
                  <a:gd name="connsiteX12" fmla="*/ 19998 w 188309"/>
                  <a:gd name="connsiteY12" fmla="*/ 97032 h 97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8309" h="97816">
                    <a:moveTo>
                      <a:pt x="19998" y="97032"/>
                    </a:moveTo>
                    <a:cubicBezTo>
                      <a:pt x="69625" y="97032"/>
                      <a:pt x="118512" y="96292"/>
                      <a:pt x="168139" y="97773"/>
                    </a:cubicBezTo>
                    <a:cubicBezTo>
                      <a:pt x="186656" y="98514"/>
                      <a:pt x="190360" y="89625"/>
                      <a:pt x="187397" y="75552"/>
                    </a:cubicBezTo>
                    <a:cubicBezTo>
                      <a:pt x="182953" y="56294"/>
                      <a:pt x="174805" y="38517"/>
                      <a:pt x="158510" y="25184"/>
                    </a:cubicBezTo>
                    <a:cubicBezTo>
                      <a:pt x="154065" y="21481"/>
                      <a:pt x="149621" y="17777"/>
                      <a:pt x="144436" y="22962"/>
                    </a:cubicBezTo>
                    <a:cubicBezTo>
                      <a:pt x="139992" y="26665"/>
                      <a:pt x="143696" y="31110"/>
                      <a:pt x="145177" y="34813"/>
                    </a:cubicBezTo>
                    <a:cubicBezTo>
                      <a:pt x="146658" y="40739"/>
                      <a:pt x="154806" y="44442"/>
                      <a:pt x="150362" y="52590"/>
                    </a:cubicBezTo>
                    <a:cubicBezTo>
                      <a:pt x="121474" y="37035"/>
                      <a:pt x="118512" y="27406"/>
                      <a:pt x="138511" y="0"/>
                    </a:cubicBezTo>
                    <a:cubicBezTo>
                      <a:pt x="123696" y="0"/>
                      <a:pt x="110364" y="0"/>
                      <a:pt x="97031" y="0"/>
                    </a:cubicBezTo>
                    <a:cubicBezTo>
                      <a:pt x="62218" y="0"/>
                      <a:pt x="33330" y="23703"/>
                      <a:pt x="28146" y="58516"/>
                    </a:cubicBezTo>
                    <a:cubicBezTo>
                      <a:pt x="26664" y="68886"/>
                      <a:pt x="19257" y="70367"/>
                      <a:pt x="14072" y="74811"/>
                    </a:cubicBezTo>
                    <a:cubicBezTo>
                      <a:pt x="8147" y="78515"/>
                      <a:pt x="-2964" y="77774"/>
                      <a:pt x="739" y="89625"/>
                    </a:cubicBezTo>
                    <a:cubicBezTo>
                      <a:pt x="2962" y="98514"/>
                      <a:pt x="12591" y="97032"/>
                      <a:pt x="19998" y="970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3A02D29C-569F-4418-A3E7-93B33A06FB83}"/>
                  </a:ext>
                </a:extLst>
              </p:cNvPr>
              <p:cNvSpPr/>
              <p:nvPr/>
            </p:nvSpPr>
            <p:spPr>
              <a:xfrm>
                <a:off x="1811763" y="2353583"/>
                <a:ext cx="30368" cy="18060"/>
              </a:xfrm>
              <a:custGeom>
                <a:avLst/>
                <a:gdLst>
                  <a:gd name="connsiteX0" fmla="*/ 30369 w 30368"/>
                  <a:gd name="connsiteY0" fmla="*/ 1394 h 18060"/>
                  <a:gd name="connsiteX1" fmla="*/ 0 w 30368"/>
                  <a:gd name="connsiteY1" fmla="*/ 5839 h 18060"/>
                  <a:gd name="connsiteX2" fmla="*/ 30369 w 30368"/>
                  <a:gd name="connsiteY2" fmla="*/ 1394 h 18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368" h="18060">
                    <a:moveTo>
                      <a:pt x="30369" y="1394"/>
                    </a:moveTo>
                    <a:cubicBezTo>
                      <a:pt x="19258" y="654"/>
                      <a:pt x="9629" y="-3050"/>
                      <a:pt x="0" y="5839"/>
                    </a:cubicBezTo>
                    <a:cubicBezTo>
                      <a:pt x="11111" y="20653"/>
                      <a:pt x="20740" y="25097"/>
                      <a:pt x="30369" y="139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12E411D-3B42-48D8-A0BE-F4BFCE555155}"/>
                  </a:ext>
                </a:extLst>
              </p:cNvPr>
              <p:cNvSpPr/>
              <p:nvPr/>
            </p:nvSpPr>
            <p:spPr>
              <a:xfrm>
                <a:off x="166329" y="2529783"/>
                <a:ext cx="329" cy="740"/>
              </a:xfrm>
              <a:custGeom>
                <a:avLst/>
                <a:gdLst>
                  <a:gd name="connsiteX0" fmla="*/ 329 w 329"/>
                  <a:gd name="connsiteY0" fmla="*/ 741 h 740"/>
                  <a:gd name="connsiteX1" fmla="*/ 329 w 329"/>
                  <a:gd name="connsiteY1" fmla="*/ 0 h 740"/>
                  <a:gd name="connsiteX2" fmla="*/ 329 w 329"/>
                  <a:gd name="connsiteY2" fmla="*/ 741 h 740"/>
                  <a:gd name="connsiteX3" fmla="*/ 329 w 329"/>
                  <a:gd name="connsiteY3" fmla="*/ 741 h 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" h="740">
                    <a:moveTo>
                      <a:pt x="329" y="741"/>
                    </a:moveTo>
                    <a:cubicBezTo>
                      <a:pt x="329" y="741"/>
                      <a:pt x="329" y="0"/>
                      <a:pt x="329" y="0"/>
                    </a:cubicBezTo>
                    <a:cubicBezTo>
                      <a:pt x="329" y="0"/>
                      <a:pt x="-412" y="0"/>
                      <a:pt x="329" y="741"/>
                    </a:cubicBezTo>
                    <a:cubicBezTo>
                      <a:pt x="-412" y="0"/>
                      <a:pt x="329" y="741"/>
                      <a:pt x="329" y="7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368E89FB-F21F-49E6-9BEB-6EFB7837F55B}"/>
                  </a:ext>
                </a:extLst>
              </p:cNvPr>
              <p:cNvSpPr/>
              <p:nvPr/>
            </p:nvSpPr>
            <p:spPr>
              <a:xfrm>
                <a:off x="166658" y="2468958"/>
                <a:ext cx="53030" cy="60825"/>
              </a:xfrm>
              <a:custGeom>
                <a:avLst/>
                <a:gdLst>
                  <a:gd name="connsiteX0" fmla="*/ 25925 w 53030"/>
                  <a:gd name="connsiteY0" fmla="*/ 9717 h 60825"/>
                  <a:gd name="connsiteX1" fmla="*/ 0 w 53030"/>
                  <a:gd name="connsiteY1" fmla="*/ 60825 h 60825"/>
                  <a:gd name="connsiteX2" fmla="*/ 47405 w 53030"/>
                  <a:gd name="connsiteY2" fmla="*/ 28234 h 60825"/>
                  <a:gd name="connsiteX3" fmla="*/ 43702 w 53030"/>
                  <a:gd name="connsiteY3" fmla="*/ 3050 h 60825"/>
                  <a:gd name="connsiteX4" fmla="*/ 25925 w 53030"/>
                  <a:gd name="connsiteY4" fmla="*/ 9717 h 60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030" h="60825">
                    <a:moveTo>
                      <a:pt x="25925" y="9717"/>
                    </a:moveTo>
                    <a:cubicBezTo>
                      <a:pt x="17036" y="26753"/>
                      <a:pt x="4444" y="41567"/>
                      <a:pt x="0" y="60825"/>
                    </a:cubicBezTo>
                    <a:cubicBezTo>
                      <a:pt x="20740" y="57862"/>
                      <a:pt x="31110" y="38604"/>
                      <a:pt x="47405" y="28234"/>
                    </a:cubicBezTo>
                    <a:cubicBezTo>
                      <a:pt x="59997" y="20827"/>
                      <a:pt x="48146" y="8976"/>
                      <a:pt x="43702" y="3050"/>
                    </a:cubicBezTo>
                    <a:cubicBezTo>
                      <a:pt x="38517" y="-3616"/>
                      <a:pt x="30369" y="1569"/>
                      <a:pt x="25925" y="97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9C582AC0-50E7-4818-BCFA-EB280E3D26EF}"/>
                  </a:ext>
                </a:extLst>
              </p:cNvPr>
              <p:cNvSpPr/>
              <p:nvPr/>
            </p:nvSpPr>
            <p:spPr>
              <a:xfrm>
                <a:off x="96934" y="2354977"/>
                <a:ext cx="667482" cy="129488"/>
              </a:xfrm>
              <a:custGeom>
                <a:avLst/>
                <a:gdLst>
                  <a:gd name="connsiteX0" fmla="*/ 17134 w 667482"/>
                  <a:gd name="connsiteY0" fmla="*/ 105180 h 129488"/>
                  <a:gd name="connsiteX1" fmla="*/ 85279 w 667482"/>
                  <a:gd name="connsiteY1" fmla="*/ 100736 h 129488"/>
                  <a:gd name="connsiteX2" fmla="*/ 121573 w 667482"/>
                  <a:gd name="connsiteY2" fmla="*/ 115550 h 129488"/>
                  <a:gd name="connsiteX3" fmla="*/ 148979 w 667482"/>
                  <a:gd name="connsiteY3" fmla="*/ 125179 h 129488"/>
                  <a:gd name="connsiteX4" fmla="*/ 288973 w 667482"/>
                  <a:gd name="connsiteY4" fmla="*/ 96292 h 129488"/>
                  <a:gd name="connsiteX5" fmla="*/ 585995 w 667482"/>
                  <a:gd name="connsiteY5" fmla="*/ 96292 h 129488"/>
                  <a:gd name="connsiteX6" fmla="*/ 667473 w 667482"/>
                  <a:gd name="connsiteY6" fmla="*/ 15555 h 129488"/>
                  <a:gd name="connsiteX7" fmla="*/ 654140 w 667482"/>
                  <a:gd name="connsiteY7" fmla="*/ 2222 h 129488"/>
                  <a:gd name="connsiteX8" fmla="*/ 620808 w 667482"/>
                  <a:gd name="connsiteY8" fmla="*/ 0 h 129488"/>
                  <a:gd name="connsiteX9" fmla="*/ 201569 w 667482"/>
                  <a:gd name="connsiteY9" fmla="*/ 0 h 129488"/>
                  <a:gd name="connsiteX10" fmla="*/ 92686 w 667482"/>
                  <a:gd name="connsiteY10" fmla="*/ 16295 h 129488"/>
                  <a:gd name="connsiteX11" fmla="*/ 93426 w 667482"/>
                  <a:gd name="connsiteY11" fmla="*/ 22221 h 129488"/>
                  <a:gd name="connsiteX12" fmla="*/ 93426 w 667482"/>
                  <a:gd name="connsiteY12" fmla="*/ 68886 h 129488"/>
                  <a:gd name="connsiteX13" fmla="*/ 43799 w 667482"/>
                  <a:gd name="connsiteY13" fmla="*/ 57034 h 129488"/>
                  <a:gd name="connsiteX14" fmla="*/ 23060 w 667482"/>
                  <a:gd name="connsiteY14" fmla="*/ 53331 h 129488"/>
                  <a:gd name="connsiteX15" fmla="*/ 838 w 667482"/>
                  <a:gd name="connsiteY15" fmla="*/ 89625 h 129488"/>
                  <a:gd name="connsiteX16" fmla="*/ 17134 w 667482"/>
                  <a:gd name="connsiteY16" fmla="*/ 105180 h 129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67482" h="129488">
                    <a:moveTo>
                      <a:pt x="17134" y="105180"/>
                    </a:moveTo>
                    <a:cubicBezTo>
                      <a:pt x="40096" y="91107"/>
                      <a:pt x="62317" y="109624"/>
                      <a:pt x="85279" y="100736"/>
                    </a:cubicBezTo>
                    <a:cubicBezTo>
                      <a:pt x="97130" y="96292"/>
                      <a:pt x="115648" y="99995"/>
                      <a:pt x="121573" y="115550"/>
                    </a:cubicBezTo>
                    <a:cubicBezTo>
                      <a:pt x="128240" y="131105"/>
                      <a:pt x="134906" y="132586"/>
                      <a:pt x="148979" y="125179"/>
                    </a:cubicBezTo>
                    <a:cubicBezTo>
                      <a:pt x="192681" y="102217"/>
                      <a:pt x="240086" y="96292"/>
                      <a:pt x="288973" y="96292"/>
                    </a:cubicBezTo>
                    <a:cubicBezTo>
                      <a:pt x="388227" y="97773"/>
                      <a:pt x="486741" y="97032"/>
                      <a:pt x="585995" y="96292"/>
                    </a:cubicBezTo>
                    <a:cubicBezTo>
                      <a:pt x="627475" y="96292"/>
                      <a:pt x="668213" y="56294"/>
                      <a:pt x="667473" y="15555"/>
                    </a:cubicBezTo>
                    <a:cubicBezTo>
                      <a:pt x="667473" y="8148"/>
                      <a:pt x="660806" y="3704"/>
                      <a:pt x="654140" y="2222"/>
                    </a:cubicBezTo>
                    <a:cubicBezTo>
                      <a:pt x="643029" y="0"/>
                      <a:pt x="631919" y="0"/>
                      <a:pt x="620808" y="0"/>
                    </a:cubicBezTo>
                    <a:cubicBezTo>
                      <a:pt x="480815" y="0"/>
                      <a:pt x="341563" y="0"/>
                      <a:pt x="201569" y="0"/>
                    </a:cubicBezTo>
                    <a:cubicBezTo>
                      <a:pt x="163793" y="0"/>
                      <a:pt x="127499" y="3704"/>
                      <a:pt x="92686" y="16295"/>
                    </a:cubicBezTo>
                    <a:cubicBezTo>
                      <a:pt x="92686" y="18518"/>
                      <a:pt x="92686" y="20740"/>
                      <a:pt x="93426" y="22221"/>
                    </a:cubicBezTo>
                    <a:cubicBezTo>
                      <a:pt x="108981" y="38517"/>
                      <a:pt x="106018" y="62219"/>
                      <a:pt x="93426" y="68886"/>
                    </a:cubicBezTo>
                    <a:cubicBezTo>
                      <a:pt x="82316" y="74811"/>
                      <a:pt x="54910" y="84440"/>
                      <a:pt x="43799" y="57034"/>
                    </a:cubicBezTo>
                    <a:cubicBezTo>
                      <a:pt x="40836" y="49627"/>
                      <a:pt x="30467" y="48146"/>
                      <a:pt x="23060" y="53331"/>
                    </a:cubicBezTo>
                    <a:cubicBezTo>
                      <a:pt x="10468" y="62219"/>
                      <a:pt x="-3606" y="68886"/>
                      <a:pt x="838" y="89625"/>
                    </a:cubicBezTo>
                    <a:cubicBezTo>
                      <a:pt x="3801" y="99995"/>
                      <a:pt x="9727" y="109624"/>
                      <a:pt x="17134" y="1051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47FE919D-4125-452A-83E5-1AA4E3CBEFBE}"/>
                  </a:ext>
                </a:extLst>
              </p:cNvPr>
              <p:cNvSpPr/>
              <p:nvPr/>
            </p:nvSpPr>
            <p:spPr>
              <a:xfrm>
                <a:off x="-59" y="2514021"/>
                <a:ext cx="3387122" cy="1986929"/>
              </a:xfrm>
              <a:custGeom>
                <a:avLst/>
                <a:gdLst>
                  <a:gd name="connsiteX0" fmla="*/ 3355452 w 3387122"/>
                  <a:gd name="connsiteY0" fmla="*/ 1886783 h 1986929"/>
                  <a:gd name="connsiteX1" fmla="*/ 2854735 w 3387122"/>
                  <a:gd name="connsiteY1" fmla="*/ 1887523 h 1986929"/>
                  <a:gd name="connsiteX2" fmla="*/ 2762147 w 3387122"/>
                  <a:gd name="connsiteY2" fmla="*/ 1926040 h 1986929"/>
                  <a:gd name="connsiteX3" fmla="*/ 2718446 w 3387122"/>
                  <a:gd name="connsiteY3" fmla="*/ 1959372 h 1986929"/>
                  <a:gd name="connsiteX4" fmla="*/ 2678448 w 3387122"/>
                  <a:gd name="connsiteY4" fmla="*/ 1940854 h 1986929"/>
                  <a:gd name="connsiteX5" fmla="*/ 2682151 w 3387122"/>
                  <a:gd name="connsiteY5" fmla="*/ 1886783 h 1986929"/>
                  <a:gd name="connsiteX6" fmla="*/ 2619191 w 3387122"/>
                  <a:gd name="connsiteY6" fmla="*/ 1886783 h 1986929"/>
                  <a:gd name="connsiteX7" fmla="*/ 2414016 w 3387122"/>
                  <a:gd name="connsiteY7" fmla="*/ 1886783 h 1986929"/>
                  <a:gd name="connsiteX8" fmla="*/ 2390314 w 3387122"/>
                  <a:gd name="connsiteY8" fmla="*/ 1899375 h 1986929"/>
                  <a:gd name="connsiteX9" fmla="*/ 2405868 w 3387122"/>
                  <a:gd name="connsiteY9" fmla="*/ 1914189 h 1986929"/>
                  <a:gd name="connsiteX10" fmla="*/ 2392536 w 3387122"/>
                  <a:gd name="connsiteY10" fmla="*/ 1946780 h 1986929"/>
                  <a:gd name="connsiteX11" fmla="*/ 2371796 w 3387122"/>
                  <a:gd name="connsiteY11" fmla="*/ 1952705 h 1986929"/>
                  <a:gd name="connsiteX12" fmla="*/ 2361426 w 3387122"/>
                  <a:gd name="connsiteY12" fmla="*/ 1930484 h 1986929"/>
                  <a:gd name="connsiteX13" fmla="*/ 2363648 w 3387122"/>
                  <a:gd name="connsiteY13" fmla="*/ 1903819 h 1986929"/>
                  <a:gd name="connsiteX14" fmla="*/ 2342908 w 3387122"/>
                  <a:gd name="connsiteY14" fmla="*/ 1925299 h 1986929"/>
                  <a:gd name="connsiteX15" fmla="*/ 2329576 w 3387122"/>
                  <a:gd name="connsiteY15" fmla="*/ 1948261 h 1986929"/>
                  <a:gd name="connsiteX16" fmla="*/ 2312540 w 3387122"/>
                  <a:gd name="connsiteY16" fmla="*/ 1965297 h 1986929"/>
                  <a:gd name="connsiteX17" fmla="*/ 2274764 w 3387122"/>
                  <a:gd name="connsiteY17" fmla="*/ 1926781 h 1986929"/>
                  <a:gd name="connsiteX18" fmla="*/ 2271801 w 3387122"/>
                  <a:gd name="connsiteY18" fmla="*/ 1889005 h 1986929"/>
                  <a:gd name="connsiteX19" fmla="*/ 2239210 w 3387122"/>
                  <a:gd name="connsiteY19" fmla="*/ 1899375 h 1986929"/>
                  <a:gd name="connsiteX20" fmla="*/ 2239210 w 3387122"/>
                  <a:gd name="connsiteY20" fmla="*/ 1899375 h 1986929"/>
                  <a:gd name="connsiteX21" fmla="*/ 2248098 w 3387122"/>
                  <a:gd name="connsiteY21" fmla="*/ 1927522 h 1986929"/>
                  <a:gd name="connsiteX22" fmla="*/ 2250320 w 3387122"/>
                  <a:gd name="connsiteY22" fmla="*/ 1960853 h 1986929"/>
                  <a:gd name="connsiteX23" fmla="*/ 2207360 w 3387122"/>
                  <a:gd name="connsiteY23" fmla="*/ 1965297 h 1986929"/>
                  <a:gd name="connsiteX24" fmla="*/ 2199952 w 3387122"/>
                  <a:gd name="connsiteY24" fmla="*/ 1917892 h 1986929"/>
                  <a:gd name="connsiteX25" fmla="*/ 2238469 w 3387122"/>
                  <a:gd name="connsiteY25" fmla="*/ 1899375 h 1986929"/>
                  <a:gd name="connsiteX26" fmla="*/ 2216989 w 3387122"/>
                  <a:gd name="connsiteY26" fmla="*/ 1886783 h 1986929"/>
                  <a:gd name="connsiteX27" fmla="*/ 1508134 w 3387122"/>
                  <a:gd name="connsiteY27" fmla="*/ 1886783 h 1986929"/>
                  <a:gd name="connsiteX28" fmla="*/ 1478506 w 3387122"/>
                  <a:gd name="connsiteY28" fmla="*/ 1931966 h 1986929"/>
                  <a:gd name="connsiteX29" fmla="*/ 1485913 w 3387122"/>
                  <a:gd name="connsiteY29" fmla="*/ 1953446 h 1986929"/>
                  <a:gd name="connsiteX30" fmla="*/ 1459248 w 3387122"/>
                  <a:gd name="connsiteY30" fmla="*/ 1960113 h 1986929"/>
                  <a:gd name="connsiteX31" fmla="*/ 1445174 w 3387122"/>
                  <a:gd name="connsiteY31" fmla="*/ 1927522 h 1986929"/>
                  <a:gd name="connsiteX32" fmla="*/ 1430360 w 3387122"/>
                  <a:gd name="connsiteY32" fmla="*/ 1946780 h 1986929"/>
                  <a:gd name="connsiteX33" fmla="*/ 1418509 w 3387122"/>
                  <a:gd name="connsiteY33" fmla="*/ 1955668 h 1986929"/>
                  <a:gd name="connsiteX34" fmla="*/ 1411843 w 3387122"/>
                  <a:gd name="connsiteY34" fmla="*/ 1943076 h 1986929"/>
                  <a:gd name="connsiteX35" fmla="*/ 1434804 w 3387122"/>
                  <a:gd name="connsiteY35" fmla="*/ 1886042 h 1986929"/>
                  <a:gd name="connsiteX36" fmla="*/ 1180743 w 3387122"/>
                  <a:gd name="connsiteY36" fmla="*/ 1886042 h 1986929"/>
                  <a:gd name="connsiteX37" fmla="*/ 1141485 w 3387122"/>
                  <a:gd name="connsiteY37" fmla="*/ 1900115 h 1986929"/>
                  <a:gd name="connsiteX38" fmla="*/ 1105191 w 3387122"/>
                  <a:gd name="connsiteY38" fmla="*/ 1891227 h 1986929"/>
                  <a:gd name="connsiteX39" fmla="*/ 1060748 w 3387122"/>
                  <a:gd name="connsiteY39" fmla="*/ 1898634 h 1986929"/>
                  <a:gd name="connsiteX40" fmla="*/ 1077044 w 3387122"/>
                  <a:gd name="connsiteY40" fmla="*/ 1897153 h 1986929"/>
                  <a:gd name="connsiteX41" fmla="*/ 1110376 w 3387122"/>
                  <a:gd name="connsiteY41" fmla="*/ 1913448 h 1986929"/>
                  <a:gd name="connsiteX42" fmla="*/ 1120746 w 3387122"/>
                  <a:gd name="connsiteY42" fmla="*/ 1938632 h 1986929"/>
                  <a:gd name="connsiteX43" fmla="*/ 1054082 w 3387122"/>
                  <a:gd name="connsiteY43" fmla="*/ 1919374 h 1986929"/>
                  <a:gd name="connsiteX44" fmla="*/ 1059267 w 3387122"/>
                  <a:gd name="connsiteY44" fmla="*/ 1898634 h 1986929"/>
                  <a:gd name="connsiteX45" fmla="*/ 1059267 w 3387122"/>
                  <a:gd name="connsiteY45" fmla="*/ 1898634 h 1986929"/>
                  <a:gd name="connsiteX46" fmla="*/ 1029639 w 3387122"/>
                  <a:gd name="connsiteY46" fmla="*/ 1885301 h 1986929"/>
                  <a:gd name="connsiteX47" fmla="*/ 391151 w 3387122"/>
                  <a:gd name="connsiteY47" fmla="*/ 1886042 h 1986929"/>
                  <a:gd name="connsiteX48" fmla="*/ 104499 w 3387122"/>
                  <a:gd name="connsiteY48" fmla="*/ 1701607 h 1986929"/>
                  <a:gd name="connsiteX49" fmla="*/ 100795 w 3387122"/>
                  <a:gd name="connsiteY49" fmla="*/ 1634202 h 1986929"/>
                  <a:gd name="connsiteX50" fmla="*/ 100795 w 3387122"/>
                  <a:gd name="connsiteY50" fmla="*/ 839426 h 1986929"/>
                  <a:gd name="connsiteX51" fmla="*/ 97832 w 3387122"/>
                  <a:gd name="connsiteY51" fmla="*/ 572772 h 1986929"/>
                  <a:gd name="connsiteX52" fmla="*/ 98573 w 3387122"/>
                  <a:gd name="connsiteY52" fmla="*/ 459445 h 1986929"/>
                  <a:gd name="connsiteX53" fmla="*/ 98573 w 3387122"/>
                  <a:gd name="connsiteY53" fmla="*/ 458704 h 1986929"/>
                  <a:gd name="connsiteX54" fmla="*/ 98573 w 3387122"/>
                  <a:gd name="connsiteY54" fmla="*/ 458704 h 1986929"/>
                  <a:gd name="connsiteX55" fmla="*/ 98573 w 3387122"/>
                  <a:gd name="connsiteY55" fmla="*/ 458704 h 1986929"/>
                  <a:gd name="connsiteX56" fmla="*/ 98573 w 3387122"/>
                  <a:gd name="connsiteY56" fmla="*/ 458704 h 1986929"/>
                  <a:gd name="connsiteX57" fmla="*/ 90425 w 3387122"/>
                  <a:gd name="connsiteY57" fmla="*/ 456482 h 1986929"/>
                  <a:gd name="connsiteX58" fmla="*/ 100054 w 3387122"/>
                  <a:gd name="connsiteY58" fmla="*/ 389818 h 1986929"/>
                  <a:gd name="connsiteX59" fmla="*/ 101536 w 3387122"/>
                  <a:gd name="connsiteY59" fmla="*/ 204642 h 1986929"/>
                  <a:gd name="connsiteX60" fmla="*/ 85981 w 3387122"/>
                  <a:gd name="connsiteY60" fmla="*/ 163903 h 1986929"/>
                  <a:gd name="connsiteX61" fmla="*/ 84500 w 3387122"/>
                  <a:gd name="connsiteY61" fmla="*/ 144645 h 1986929"/>
                  <a:gd name="connsiteX62" fmla="*/ 164496 w 3387122"/>
                  <a:gd name="connsiteY62" fmla="*/ 17244 h 1986929"/>
                  <a:gd name="connsiteX63" fmla="*/ 135608 w 3387122"/>
                  <a:gd name="connsiteY63" fmla="*/ 16503 h 1986929"/>
                  <a:gd name="connsiteX64" fmla="*/ 85981 w 3387122"/>
                  <a:gd name="connsiteY64" fmla="*/ 16503 h 1986929"/>
                  <a:gd name="connsiteX65" fmla="*/ 17095 w 3387122"/>
                  <a:gd name="connsiteY65" fmla="*/ 38724 h 1986929"/>
                  <a:gd name="connsiteX66" fmla="*/ 1541 w 3387122"/>
                  <a:gd name="connsiteY66" fmla="*/ 209086 h 1986929"/>
                  <a:gd name="connsiteX67" fmla="*/ 26725 w 3387122"/>
                  <a:gd name="connsiteY67" fmla="*/ 204642 h 1986929"/>
                  <a:gd name="connsiteX68" fmla="*/ 35613 w 3387122"/>
                  <a:gd name="connsiteY68" fmla="*/ 221678 h 1986929"/>
                  <a:gd name="connsiteX69" fmla="*/ 13392 w 3387122"/>
                  <a:gd name="connsiteY69" fmla="*/ 233530 h 1986929"/>
                  <a:gd name="connsiteX70" fmla="*/ 800 w 3387122"/>
                  <a:gd name="connsiteY70" fmla="*/ 248344 h 1986929"/>
                  <a:gd name="connsiteX71" fmla="*/ 4503 w 3387122"/>
                  <a:gd name="connsiteY71" fmla="*/ 538700 h 1986929"/>
                  <a:gd name="connsiteX72" fmla="*/ 800 w 3387122"/>
                  <a:gd name="connsiteY72" fmla="*/ 561662 h 1986929"/>
                  <a:gd name="connsiteX73" fmla="*/ 800 w 3387122"/>
                  <a:gd name="connsiteY73" fmla="*/ 1715680 h 1986929"/>
                  <a:gd name="connsiteX74" fmla="*/ 9688 w 3387122"/>
                  <a:gd name="connsiteY74" fmla="*/ 1746789 h 1986929"/>
                  <a:gd name="connsiteX75" fmla="*/ 73389 w 3387122"/>
                  <a:gd name="connsiteY75" fmla="*/ 1889005 h 1986929"/>
                  <a:gd name="connsiteX76" fmla="*/ 209679 w 3387122"/>
                  <a:gd name="connsiteY76" fmla="*/ 1975667 h 1986929"/>
                  <a:gd name="connsiteX77" fmla="*/ 348931 w 3387122"/>
                  <a:gd name="connsiteY77" fmla="*/ 1970482 h 1986929"/>
                  <a:gd name="connsiteX78" fmla="*/ 377078 w 3387122"/>
                  <a:gd name="connsiteY78" fmla="*/ 1986778 h 1986929"/>
                  <a:gd name="connsiteX79" fmla="*/ 602252 w 3387122"/>
                  <a:gd name="connsiteY79" fmla="*/ 1981593 h 1986929"/>
                  <a:gd name="connsiteX80" fmla="*/ 602252 w 3387122"/>
                  <a:gd name="connsiteY80" fmla="*/ 1981593 h 1986929"/>
                  <a:gd name="connsiteX81" fmla="*/ 602252 w 3387122"/>
                  <a:gd name="connsiteY81" fmla="*/ 1981593 h 1986929"/>
                  <a:gd name="connsiteX82" fmla="*/ 645954 w 3387122"/>
                  <a:gd name="connsiteY82" fmla="*/ 1985296 h 1986929"/>
                  <a:gd name="connsiteX83" fmla="*/ 2840662 w 3387122"/>
                  <a:gd name="connsiteY83" fmla="*/ 1985296 h 1986929"/>
                  <a:gd name="connsiteX84" fmla="*/ 2905844 w 3387122"/>
                  <a:gd name="connsiteY84" fmla="*/ 1985296 h 1986929"/>
                  <a:gd name="connsiteX85" fmla="*/ 3064355 w 3387122"/>
                  <a:gd name="connsiteY85" fmla="*/ 1985296 h 1986929"/>
                  <a:gd name="connsiteX86" fmla="*/ 3136203 w 3387122"/>
                  <a:gd name="connsiteY86" fmla="*/ 1985296 h 1986929"/>
                  <a:gd name="connsiteX87" fmla="*/ 3194719 w 3387122"/>
                  <a:gd name="connsiteY87" fmla="*/ 1984556 h 1986929"/>
                  <a:gd name="connsiteX88" fmla="*/ 3262123 w 3387122"/>
                  <a:gd name="connsiteY88" fmla="*/ 1981593 h 1986929"/>
                  <a:gd name="connsiteX89" fmla="*/ 3262123 w 3387122"/>
                  <a:gd name="connsiteY89" fmla="*/ 1981593 h 1986929"/>
                  <a:gd name="connsiteX90" fmla="*/ 3262123 w 3387122"/>
                  <a:gd name="connsiteY90" fmla="*/ 1981593 h 1986929"/>
                  <a:gd name="connsiteX91" fmla="*/ 3349526 w 3387122"/>
                  <a:gd name="connsiteY91" fmla="*/ 1984556 h 1986929"/>
                  <a:gd name="connsiteX92" fmla="*/ 3360637 w 3387122"/>
                  <a:gd name="connsiteY92" fmla="*/ 1980852 h 1986929"/>
                  <a:gd name="connsiteX93" fmla="*/ 3381377 w 3387122"/>
                  <a:gd name="connsiteY93" fmla="*/ 1934929 h 1986929"/>
                  <a:gd name="connsiteX94" fmla="*/ 3355452 w 3387122"/>
                  <a:gd name="connsiteY94" fmla="*/ 1886783 h 1986929"/>
                  <a:gd name="connsiteX95" fmla="*/ 54131 w 3387122"/>
                  <a:gd name="connsiteY95" fmla="*/ 408336 h 1986929"/>
                  <a:gd name="connsiteX96" fmla="*/ 39317 w 3387122"/>
                  <a:gd name="connsiteY96" fmla="*/ 403151 h 1986929"/>
                  <a:gd name="connsiteX97" fmla="*/ 12651 w 3387122"/>
                  <a:gd name="connsiteY97" fmla="*/ 361671 h 1986929"/>
                  <a:gd name="connsiteX98" fmla="*/ 41539 w 3387122"/>
                  <a:gd name="connsiteY98" fmla="*/ 383152 h 1986929"/>
                  <a:gd name="connsiteX99" fmla="*/ 49686 w 3387122"/>
                  <a:gd name="connsiteY99" fmla="*/ 395744 h 1986929"/>
                  <a:gd name="connsiteX100" fmla="*/ 54131 w 3387122"/>
                  <a:gd name="connsiteY100" fmla="*/ 408336 h 1986929"/>
                  <a:gd name="connsiteX101" fmla="*/ 296341 w 3387122"/>
                  <a:gd name="connsiteY101" fmla="*/ 1966038 h 1986929"/>
                  <a:gd name="connsiteX102" fmla="*/ 272639 w 3387122"/>
                  <a:gd name="connsiteY102" fmla="*/ 1951965 h 1986929"/>
                  <a:gd name="connsiteX103" fmla="*/ 238566 w 3387122"/>
                  <a:gd name="connsiteY103" fmla="*/ 1932706 h 1986929"/>
                  <a:gd name="connsiteX104" fmla="*/ 225974 w 3387122"/>
                  <a:gd name="connsiteY104" fmla="*/ 1914929 h 1986929"/>
                  <a:gd name="connsiteX105" fmla="*/ 243751 w 3387122"/>
                  <a:gd name="connsiteY105" fmla="*/ 1908263 h 1986929"/>
                  <a:gd name="connsiteX106" fmla="*/ 303748 w 3387122"/>
                  <a:gd name="connsiteY106" fmla="*/ 1923077 h 1986929"/>
                  <a:gd name="connsiteX107" fmla="*/ 309674 w 3387122"/>
                  <a:gd name="connsiteY107" fmla="*/ 1935669 h 1986929"/>
                  <a:gd name="connsiteX108" fmla="*/ 296341 w 3387122"/>
                  <a:gd name="connsiteY108" fmla="*/ 1966038 h 1986929"/>
                  <a:gd name="connsiteX109" fmla="*/ 386707 w 3387122"/>
                  <a:gd name="connsiteY109" fmla="*/ 1956409 h 1986929"/>
                  <a:gd name="connsiteX110" fmla="*/ 377078 w 3387122"/>
                  <a:gd name="connsiteY110" fmla="*/ 1957150 h 1986929"/>
                  <a:gd name="connsiteX111" fmla="*/ 369671 w 3387122"/>
                  <a:gd name="connsiteY111" fmla="*/ 1920115 h 1986929"/>
                  <a:gd name="connsiteX112" fmla="*/ 376337 w 3387122"/>
                  <a:gd name="connsiteY112" fmla="*/ 1911967 h 1986929"/>
                  <a:gd name="connsiteX113" fmla="*/ 380782 w 3387122"/>
                  <a:gd name="connsiteY113" fmla="*/ 1924559 h 1986929"/>
                  <a:gd name="connsiteX114" fmla="*/ 386707 w 3387122"/>
                  <a:gd name="connsiteY114" fmla="*/ 1956409 h 1986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</a:cxnLst>
                <a:rect l="l" t="t" r="r" b="b"/>
                <a:pathLst>
                  <a:path w="3387122" h="1986929">
                    <a:moveTo>
                      <a:pt x="3355452" y="1886783"/>
                    </a:moveTo>
                    <a:cubicBezTo>
                      <a:pt x="3188793" y="1886783"/>
                      <a:pt x="3021394" y="1886042"/>
                      <a:pt x="2854735" y="1887523"/>
                    </a:cubicBezTo>
                    <a:cubicBezTo>
                      <a:pt x="2820663" y="1887523"/>
                      <a:pt x="2778443" y="1876413"/>
                      <a:pt x="2762147" y="1926040"/>
                    </a:cubicBezTo>
                    <a:cubicBezTo>
                      <a:pt x="2755481" y="1945298"/>
                      <a:pt x="2725853" y="1938632"/>
                      <a:pt x="2718446" y="1959372"/>
                    </a:cubicBezTo>
                    <a:cubicBezTo>
                      <a:pt x="2695484" y="1974927"/>
                      <a:pt x="2687336" y="1957150"/>
                      <a:pt x="2678448" y="1940854"/>
                    </a:cubicBezTo>
                    <a:cubicBezTo>
                      <a:pt x="2679929" y="1923077"/>
                      <a:pt x="2674744" y="1905300"/>
                      <a:pt x="2682151" y="1886783"/>
                    </a:cubicBezTo>
                    <a:cubicBezTo>
                      <a:pt x="2659930" y="1886783"/>
                      <a:pt x="2639190" y="1886783"/>
                      <a:pt x="2619191" y="1886783"/>
                    </a:cubicBezTo>
                    <a:cubicBezTo>
                      <a:pt x="2551046" y="1886783"/>
                      <a:pt x="2482161" y="1886783"/>
                      <a:pt x="2414016" y="1886783"/>
                    </a:cubicBezTo>
                    <a:cubicBezTo>
                      <a:pt x="2402906" y="1886783"/>
                      <a:pt x="2393276" y="1888264"/>
                      <a:pt x="2390314" y="1899375"/>
                    </a:cubicBezTo>
                    <a:cubicBezTo>
                      <a:pt x="2386610" y="1912707"/>
                      <a:pt x="2397721" y="1912707"/>
                      <a:pt x="2405868" y="1914189"/>
                    </a:cubicBezTo>
                    <a:cubicBezTo>
                      <a:pt x="2408831" y="1928262"/>
                      <a:pt x="2399202" y="1937151"/>
                      <a:pt x="2392536" y="1946780"/>
                    </a:cubicBezTo>
                    <a:cubicBezTo>
                      <a:pt x="2387351" y="1954187"/>
                      <a:pt x="2379203" y="1957150"/>
                      <a:pt x="2371796" y="1952705"/>
                    </a:cubicBezTo>
                    <a:cubicBezTo>
                      <a:pt x="2364389" y="1948261"/>
                      <a:pt x="2356982" y="1939373"/>
                      <a:pt x="2361426" y="1930484"/>
                    </a:cubicBezTo>
                    <a:cubicBezTo>
                      <a:pt x="2365870" y="1920855"/>
                      <a:pt x="2376981" y="1909004"/>
                      <a:pt x="2363648" y="1903819"/>
                    </a:cubicBezTo>
                    <a:cubicBezTo>
                      <a:pt x="2351797" y="1898634"/>
                      <a:pt x="2350315" y="1917892"/>
                      <a:pt x="2342908" y="1925299"/>
                    </a:cubicBezTo>
                    <a:cubicBezTo>
                      <a:pt x="2336983" y="1931225"/>
                      <a:pt x="2334020" y="1940854"/>
                      <a:pt x="2329576" y="1948261"/>
                    </a:cubicBezTo>
                    <a:cubicBezTo>
                      <a:pt x="2325132" y="1955668"/>
                      <a:pt x="2329576" y="1977889"/>
                      <a:pt x="2312540" y="1965297"/>
                    </a:cubicBezTo>
                    <a:cubicBezTo>
                      <a:pt x="2298466" y="1954927"/>
                      <a:pt x="2267357" y="1956409"/>
                      <a:pt x="2274764" y="1926781"/>
                    </a:cubicBezTo>
                    <a:cubicBezTo>
                      <a:pt x="2278467" y="1913448"/>
                      <a:pt x="2278467" y="1894930"/>
                      <a:pt x="2271801" y="1889005"/>
                    </a:cubicBezTo>
                    <a:cubicBezTo>
                      <a:pt x="2262172" y="1880857"/>
                      <a:pt x="2248098" y="1889746"/>
                      <a:pt x="2239210" y="1899375"/>
                    </a:cubicBezTo>
                    <a:cubicBezTo>
                      <a:pt x="2239210" y="1899375"/>
                      <a:pt x="2239210" y="1899375"/>
                      <a:pt x="2239210" y="1899375"/>
                    </a:cubicBezTo>
                    <a:cubicBezTo>
                      <a:pt x="2238469" y="1909744"/>
                      <a:pt x="2241432" y="1918633"/>
                      <a:pt x="2248098" y="1927522"/>
                    </a:cubicBezTo>
                    <a:cubicBezTo>
                      <a:pt x="2256246" y="1937891"/>
                      <a:pt x="2266616" y="1946780"/>
                      <a:pt x="2250320" y="1960853"/>
                    </a:cubicBezTo>
                    <a:cubicBezTo>
                      <a:pt x="2235506" y="1972704"/>
                      <a:pt x="2223655" y="1981593"/>
                      <a:pt x="2207360" y="1965297"/>
                    </a:cubicBezTo>
                    <a:cubicBezTo>
                      <a:pt x="2204397" y="1949743"/>
                      <a:pt x="2198471" y="1933447"/>
                      <a:pt x="2199952" y="1917892"/>
                    </a:cubicBezTo>
                    <a:cubicBezTo>
                      <a:pt x="2202174" y="1895671"/>
                      <a:pt x="2222174" y="1898634"/>
                      <a:pt x="2238469" y="1899375"/>
                    </a:cubicBezTo>
                    <a:cubicBezTo>
                      <a:pt x="2242173" y="1878635"/>
                      <a:pt x="2225136" y="1886783"/>
                      <a:pt x="2216989" y="1886783"/>
                    </a:cubicBezTo>
                    <a:cubicBezTo>
                      <a:pt x="1980704" y="1886783"/>
                      <a:pt x="1744419" y="1886783"/>
                      <a:pt x="1508134" y="1886783"/>
                    </a:cubicBezTo>
                    <a:cubicBezTo>
                      <a:pt x="1479987" y="1886783"/>
                      <a:pt x="1468136" y="1906041"/>
                      <a:pt x="1478506" y="1931966"/>
                    </a:cubicBezTo>
                    <a:cubicBezTo>
                      <a:pt x="1481469" y="1939373"/>
                      <a:pt x="1483691" y="1946780"/>
                      <a:pt x="1485913" y="1953446"/>
                    </a:cubicBezTo>
                    <a:cubicBezTo>
                      <a:pt x="1477025" y="1956409"/>
                      <a:pt x="1471099" y="1970482"/>
                      <a:pt x="1459248" y="1960113"/>
                    </a:cubicBezTo>
                    <a:cubicBezTo>
                      <a:pt x="1461470" y="1946039"/>
                      <a:pt x="1461470" y="1931966"/>
                      <a:pt x="1445174" y="1927522"/>
                    </a:cubicBezTo>
                    <a:cubicBezTo>
                      <a:pt x="1428138" y="1923077"/>
                      <a:pt x="1432582" y="1939373"/>
                      <a:pt x="1430360" y="1946780"/>
                    </a:cubicBezTo>
                    <a:cubicBezTo>
                      <a:pt x="1428138" y="1953446"/>
                      <a:pt x="1424435" y="1956409"/>
                      <a:pt x="1418509" y="1955668"/>
                    </a:cubicBezTo>
                    <a:cubicBezTo>
                      <a:pt x="1410361" y="1954927"/>
                      <a:pt x="1411843" y="1947520"/>
                      <a:pt x="1411843" y="1943076"/>
                    </a:cubicBezTo>
                    <a:cubicBezTo>
                      <a:pt x="1411843" y="1923077"/>
                      <a:pt x="1405917" y="1900856"/>
                      <a:pt x="1434804" y="1886042"/>
                    </a:cubicBezTo>
                    <a:cubicBezTo>
                      <a:pt x="1344438" y="1886042"/>
                      <a:pt x="1262961" y="1886042"/>
                      <a:pt x="1180743" y="1886042"/>
                    </a:cubicBezTo>
                    <a:cubicBezTo>
                      <a:pt x="1165929" y="1886042"/>
                      <a:pt x="1151855" y="1886783"/>
                      <a:pt x="1141485" y="1900115"/>
                    </a:cubicBezTo>
                    <a:cubicBezTo>
                      <a:pt x="1128153" y="1900856"/>
                      <a:pt x="1117783" y="1900856"/>
                      <a:pt x="1105191" y="1891227"/>
                    </a:cubicBezTo>
                    <a:cubicBezTo>
                      <a:pt x="1094080" y="1883079"/>
                      <a:pt x="1071118" y="1873450"/>
                      <a:pt x="1060748" y="1898634"/>
                    </a:cubicBezTo>
                    <a:cubicBezTo>
                      <a:pt x="1066674" y="1895671"/>
                      <a:pt x="1077044" y="1891968"/>
                      <a:pt x="1077044" y="1897153"/>
                    </a:cubicBezTo>
                    <a:cubicBezTo>
                      <a:pt x="1079266" y="1921596"/>
                      <a:pt x="1098524" y="1910485"/>
                      <a:pt x="1110376" y="1913448"/>
                    </a:cubicBezTo>
                    <a:cubicBezTo>
                      <a:pt x="1099265" y="1931225"/>
                      <a:pt x="1099265" y="1931225"/>
                      <a:pt x="1120746" y="1938632"/>
                    </a:cubicBezTo>
                    <a:cubicBezTo>
                      <a:pt x="1074081" y="1967520"/>
                      <a:pt x="1066674" y="1965297"/>
                      <a:pt x="1054082" y="1919374"/>
                    </a:cubicBezTo>
                    <a:cubicBezTo>
                      <a:pt x="1068156" y="1915670"/>
                      <a:pt x="1058526" y="1906041"/>
                      <a:pt x="1059267" y="1898634"/>
                    </a:cubicBezTo>
                    <a:cubicBezTo>
                      <a:pt x="1059267" y="1898634"/>
                      <a:pt x="1059267" y="1898634"/>
                      <a:pt x="1059267" y="1898634"/>
                    </a:cubicBezTo>
                    <a:cubicBezTo>
                      <a:pt x="1051119" y="1889746"/>
                      <a:pt x="1042972" y="1885301"/>
                      <a:pt x="1029639" y="1885301"/>
                    </a:cubicBezTo>
                    <a:cubicBezTo>
                      <a:pt x="817057" y="1886042"/>
                      <a:pt x="604474" y="1884561"/>
                      <a:pt x="391151" y="1886042"/>
                    </a:cubicBezTo>
                    <a:cubicBezTo>
                      <a:pt x="253380" y="1887523"/>
                      <a:pt x="160792" y="1830489"/>
                      <a:pt x="104499" y="1701607"/>
                    </a:cubicBezTo>
                    <a:cubicBezTo>
                      <a:pt x="103017" y="1679385"/>
                      <a:pt x="100795" y="1656424"/>
                      <a:pt x="100795" y="1634202"/>
                    </a:cubicBezTo>
                    <a:cubicBezTo>
                      <a:pt x="100795" y="1369030"/>
                      <a:pt x="100795" y="1103858"/>
                      <a:pt x="100795" y="839426"/>
                    </a:cubicBezTo>
                    <a:cubicBezTo>
                      <a:pt x="100795" y="750541"/>
                      <a:pt x="99314" y="661657"/>
                      <a:pt x="97832" y="572772"/>
                    </a:cubicBezTo>
                    <a:cubicBezTo>
                      <a:pt x="103017" y="534997"/>
                      <a:pt x="102277" y="497221"/>
                      <a:pt x="98573" y="459445"/>
                    </a:cubicBezTo>
                    <a:cubicBezTo>
                      <a:pt x="98573" y="459445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5610" y="457963"/>
                      <a:pt x="92647" y="457222"/>
                      <a:pt x="90425" y="456482"/>
                    </a:cubicBezTo>
                    <a:cubicBezTo>
                      <a:pt x="105239" y="435742"/>
                      <a:pt x="98573" y="411299"/>
                      <a:pt x="100054" y="389818"/>
                    </a:cubicBezTo>
                    <a:cubicBezTo>
                      <a:pt x="103017" y="328340"/>
                      <a:pt x="100795" y="266121"/>
                      <a:pt x="101536" y="204642"/>
                    </a:cubicBezTo>
                    <a:cubicBezTo>
                      <a:pt x="101536" y="189087"/>
                      <a:pt x="103017" y="173532"/>
                      <a:pt x="85981" y="163903"/>
                    </a:cubicBezTo>
                    <a:cubicBezTo>
                      <a:pt x="78574" y="159459"/>
                      <a:pt x="73389" y="155015"/>
                      <a:pt x="84500" y="144645"/>
                    </a:cubicBezTo>
                    <a:cubicBezTo>
                      <a:pt x="120794" y="109091"/>
                      <a:pt x="134868" y="58723"/>
                      <a:pt x="164496" y="17244"/>
                    </a:cubicBezTo>
                    <a:cubicBezTo>
                      <a:pt x="154867" y="20207"/>
                      <a:pt x="145978" y="3911"/>
                      <a:pt x="135608" y="16503"/>
                    </a:cubicBezTo>
                    <a:cubicBezTo>
                      <a:pt x="119313" y="35761"/>
                      <a:pt x="104499" y="30576"/>
                      <a:pt x="85981" y="16503"/>
                    </a:cubicBezTo>
                    <a:cubicBezTo>
                      <a:pt x="50427" y="-11644"/>
                      <a:pt x="31169" y="-3496"/>
                      <a:pt x="17095" y="38724"/>
                    </a:cubicBezTo>
                    <a:cubicBezTo>
                      <a:pt x="-2163" y="95018"/>
                      <a:pt x="59" y="152793"/>
                      <a:pt x="1541" y="209086"/>
                    </a:cubicBezTo>
                    <a:cubicBezTo>
                      <a:pt x="13392" y="217975"/>
                      <a:pt x="14133" y="189828"/>
                      <a:pt x="26725" y="204642"/>
                    </a:cubicBezTo>
                    <a:cubicBezTo>
                      <a:pt x="31169" y="209827"/>
                      <a:pt x="37835" y="215012"/>
                      <a:pt x="35613" y="221678"/>
                    </a:cubicBezTo>
                    <a:cubicBezTo>
                      <a:pt x="32650" y="230567"/>
                      <a:pt x="23021" y="233530"/>
                      <a:pt x="13392" y="233530"/>
                    </a:cubicBezTo>
                    <a:cubicBezTo>
                      <a:pt x="1541" y="232789"/>
                      <a:pt x="800" y="240196"/>
                      <a:pt x="800" y="248344"/>
                    </a:cubicBezTo>
                    <a:cubicBezTo>
                      <a:pt x="3022" y="345376"/>
                      <a:pt x="-4385" y="442408"/>
                      <a:pt x="4503" y="538700"/>
                    </a:cubicBezTo>
                    <a:cubicBezTo>
                      <a:pt x="-1422" y="545366"/>
                      <a:pt x="800" y="553514"/>
                      <a:pt x="800" y="561662"/>
                    </a:cubicBezTo>
                    <a:cubicBezTo>
                      <a:pt x="800" y="946088"/>
                      <a:pt x="800" y="1331254"/>
                      <a:pt x="800" y="1715680"/>
                    </a:cubicBezTo>
                    <a:cubicBezTo>
                      <a:pt x="800" y="1726791"/>
                      <a:pt x="-2163" y="1738642"/>
                      <a:pt x="9688" y="1746789"/>
                    </a:cubicBezTo>
                    <a:cubicBezTo>
                      <a:pt x="15614" y="1800861"/>
                      <a:pt x="39317" y="1847525"/>
                      <a:pt x="73389" y="1889005"/>
                    </a:cubicBezTo>
                    <a:cubicBezTo>
                      <a:pt x="109684" y="1932706"/>
                      <a:pt x="158570" y="1954927"/>
                      <a:pt x="209679" y="1975667"/>
                    </a:cubicBezTo>
                    <a:cubicBezTo>
                      <a:pt x="257825" y="1994926"/>
                      <a:pt x="304489" y="1979371"/>
                      <a:pt x="348931" y="1970482"/>
                    </a:cubicBezTo>
                    <a:cubicBezTo>
                      <a:pt x="372634" y="1966038"/>
                      <a:pt x="359301" y="1989000"/>
                      <a:pt x="377078" y="1986778"/>
                    </a:cubicBezTo>
                    <a:cubicBezTo>
                      <a:pt x="451889" y="1979371"/>
                      <a:pt x="527441" y="1989000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16326" y="1988259"/>
                      <a:pt x="631140" y="1985296"/>
                      <a:pt x="645954" y="1985296"/>
                    </a:cubicBezTo>
                    <a:cubicBezTo>
                      <a:pt x="1377770" y="1985296"/>
                      <a:pt x="2108846" y="1985296"/>
                      <a:pt x="2840662" y="1985296"/>
                    </a:cubicBezTo>
                    <a:cubicBezTo>
                      <a:pt x="2862883" y="1986037"/>
                      <a:pt x="2884364" y="1986778"/>
                      <a:pt x="2905844" y="1985296"/>
                    </a:cubicBezTo>
                    <a:cubicBezTo>
                      <a:pt x="2958434" y="1985296"/>
                      <a:pt x="3011765" y="1985296"/>
                      <a:pt x="3064355" y="1985296"/>
                    </a:cubicBezTo>
                    <a:cubicBezTo>
                      <a:pt x="3088057" y="1986778"/>
                      <a:pt x="3112501" y="1987518"/>
                      <a:pt x="3136203" y="1985296"/>
                    </a:cubicBezTo>
                    <a:cubicBezTo>
                      <a:pt x="3155462" y="1985296"/>
                      <a:pt x="3175461" y="1985296"/>
                      <a:pt x="3194719" y="1984556"/>
                    </a:cubicBezTo>
                    <a:cubicBezTo>
                      <a:pt x="3216940" y="1983815"/>
                      <a:pt x="3238421" y="1965297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91010" y="1987518"/>
                      <a:pt x="3320639" y="1983074"/>
                      <a:pt x="3349526" y="1984556"/>
                    </a:cubicBezTo>
                    <a:cubicBezTo>
                      <a:pt x="3353970" y="1984556"/>
                      <a:pt x="3362118" y="1983074"/>
                      <a:pt x="3360637" y="1980852"/>
                    </a:cubicBezTo>
                    <a:cubicBezTo>
                      <a:pt x="3348045" y="1956409"/>
                      <a:pt x="3373969" y="1949002"/>
                      <a:pt x="3381377" y="1934929"/>
                    </a:cubicBezTo>
                    <a:cubicBezTo>
                      <a:pt x="3394709" y="1908263"/>
                      <a:pt x="3384339" y="1886783"/>
                      <a:pt x="3355452" y="1886783"/>
                    </a:cubicBezTo>
                    <a:close/>
                    <a:moveTo>
                      <a:pt x="54131" y="408336"/>
                    </a:moveTo>
                    <a:cubicBezTo>
                      <a:pt x="46724" y="416484"/>
                      <a:pt x="43761" y="406854"/>
                      <a:pt x="39317" y="403151"/>
                    </a:cubicBezTo>
                    <a:cubicBezTo>
                      <a:pt x="27465" y="392040"/>
                      <a:pt x="28206" y="372041"/>
                      <a:pt x="12651" y="361671"/>
                    </a:cubicBezTo>
                    <a:cubicBezTo>
                      <a:pt x="28947" y="360190"/>
                      <a:pt x="48205" y="356487"/>
                      <a:pt x="41539" y="383152"/>
                    </a:cubicBezTo>
                    <a:cubicBezTo>
                      <a:pt x="40057" y="389818"/>
                      <a:pt x="44502" y="393522"/>
                      <a:pt x="49686" y="395744"/>
                    </a:cubicBezTo>
                    <a:cubicBezTo>
                      <a:pt x="55612" y="398707"/>
                      <a:pt x="58575" y="403151"/>
                      <a:pt x="54131" y="408336"/>
                    </a:cubicBezTo>
                    <a:close/>
                    <a:moveTo>
                      <a:pt x="296341" y="1966038"/>
                    </a:moveTo>
                    <a:cubicBezTo>
                      <a:pt x="284490" y="1970482"/>
                      <a:pt x="277824" y="1960113"/>
                      <a:pt x="272639" y="1951965"/>
                    </a:cubicBezTo>
                    <a:cubicBezTo>
                      <a:pt x="264491" y="1938632"/>
                      <a:pt x="249677" y="1940113"/>
                      <a:pt x="238566" y="1932706"/>
                    </a:cubicBezTo>
                    <a:cubicBezTo>
                      <a:pt x="232641" y="1928262"/>
                      <a:pt x="223752" y="1925299"/>
                      <a:pt x="225974" y="1914929"/>
                    </a:cubicBezTo>
                    <a:cubicBezTo>
                      <a:pt x="228196" y="1903078"/>
                      <a:pt x="237085" y="1909004"/>
                      <a:pt x="243751" y="1908263"/>
                    </a:cubicBezTo>
                    <a:cubicBezTo>
                      <a:pt x="265972" y="1906041"/>
                      <a:pt x="291156" y="1887523"/>
                      <a:pt x="303748" y="1923077"/>
                    </a:cubicBezTo>
                    <a:cubicBezTo>
                      <a:pt x="305230" y="1926781"/>
                      <a:pt x="307452" y="1931225"/>
                      <a:pt x="309674" y="1935669"/>
                    </a:cubicBezTo>
                    <a:cubicBezTo>
                      <a:pt x="300045" y="1944558"/>
                      <a:pt x="311155" y="1960853"/>
                      <a:pt x="296341" y="1966038"/>
                    </a:cubicBezTo>
                    <a:close/>
                    <a:moveTo>
                      <a:pt x="386707" y="1956409"/>
                    </a:moveTo>
                    <a:cubicBezTo>
                      <a:pt x="384485" y="1958631"/>
                      <a:pt x="379300" y="1964557"/>
                      <a:pt x="377078" y="1957150"/>
                    </a:cubicBezTo>
                    <a:cubicBezTo>
                      <a:pt x="372634" y="1945298"/>
                      <a:pt x="354857" y="1935669"/>
                      <a:pt x="369671" y="1920115"/>
                    </a:cubicBezTo>
                    <a:cubicBezTo>
                      <a:pt x="371893" y="1917892"/>
                      <a:pt x="373374" y="1915670"/>
                      <a:pt x="376337" y="1911967"/>
                    </a:cubicBezTo>
                    <a:cubicBezTo>
                      <a:pt x="378559" y="1917892"/>
                      <a:pt x="378559" y="1921596"/>
                      <a:pt x="380782" y="1924559"/>
                    </a:cubicBezTo>
                    <a:cubicBezTo>
                      <a:pt x="387448" y="1934929"/>
                      <a:pt x="398558" y="1943817"/>
                      <a:pt x="386707" y="19564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880ECA9-5079-4B0A-A071-B8D6EF3A5A62}"/>
                  </a:ext>
                </a:extLst>
              </p:cNvPr>
              <p:cNvSpPr/>
              <p:nvPr/>
            </p:nvSpPr>
            <p:spPr>
              <a:xfrm>
                <a:off x="3382057" y="4462282"/>
                <a:ext cx="28969" cy="38516"/>
              </a:xfrm>
              <a:custGeom>
                <a:avLst/>
                <a:gdLst>
                  <a:gd name="connsiteX0" fmla="*/ 0 w 28969"/>
                  <a:gd name="connsiteY0" fmla="*/ 38517 h 38516"/>
                  <a:gd name="connsiteX1" fmla="*/ 24443 w 28969"/>
                  <a:gd name="connsiteY1" fmla="*/ 0 h 38516"/>
                  <a:gd name="connsiteX2" fmla="*/ 0 w 28969"/>
                  <a:gd name="connsiteY2" fmla="*/ 38517 h 38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969" h="38516">
                    <a:moveTo>
                      <a:pt x="0" y="38517"/>
                    </a:moveTo>
                    <a:cubicBezTo>
                      <a:pt x="32591" y="34072"/>
                      <a:pt x="32591" y="34072"/>
                      <a:pt x="24443" y="0"/>
                    </a:cubicBezTo>
                    <a:cubicBezTo>
                      <a:pt x="19258" y="14073"/>
                      <a:pt x="13333" y="25184"/>
                      <a:pt x="0" y="385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FFFFBD5-9585-44E3-9D29-521C2DFC3F69}"/>
                </a:ext>
              </a:extLst>
            </p:cNvPr>
            <p:cNvSpPr/>
            <p:nvPr/>
          </p:nvSpPr>
          <p:spPr>
            <a:xfrm>
              <a:off x="5650790" y="3431962"/>
              <a:ext cx="597201" cy="200050"/>
            </a:xfrm>
            <a:custGeom>
              <a:avLst/>
              <a:gdLst>
                <a:gd name="connsiteX0" fmla="*/ 565944 w 597201"/>
                <a:gd name="connsiteY0" fmla="*/ 0 h 200050"/>
                <a:gd name="connsiteX1" fmla="*/ 298550 w 597201"/>
                <a:gd name="connsiteY1" fmla="*/ 741 h 200050"/>
                <a:gd name="connsiteX2" fmla="*/ 298550 w 597201"/>
                <a:gd name="connsiteY2" fmla="*/ 741 h 200050"/>
                <a:gd name="connsiteX3" fmla="*/ 31155 w 597201"/>
                <a:gd name="connsiteY3" fmla="*/ 0 h 200050"/>
                <a:gd name="connsiteX4" fmla="*/ 46 w 597201"/>
                <a:gd name="connsiteY4" fmla="*/ 29628 h 200050"/>
                <a:gd name="connsiteX5" fmla="*/ 46 w 597201"/>
                <a:gd name="connsiteY5" fmla="*/ 171844 h 200050"/>
                <a:gd name="connsiteX6" fmla="*/ 28933 w 597201"/>
                <a:gd name="connsiteY6" fmla="*/ 199990 h 200050"/>
                <a:gd name="connsiteX7" fmla="*/ 235590 w 597201"/>
                <a:gd name="connsiteY7" fmla="*/ 199250 h 200050"/>
                <a:gd name="connsiteX8" fmla="*/ 574092 w 597201"/>
                <a:gd name="connsiteY8" fmla="*/ 198509 h 200050"/>
                <a:gd name="connsiteX9" fmla="*/ 597054 w 597201"/>
                <a:gd name="connsiteY9" fmla="*/ 174806 h 200050"/>
                <a:gd name="connsiteX10" fmla="*/ 597054 w 597201"/>
                <a:gd name="connsiteY10" fmla="*/ 28887 h 200050"/>
                <a:gd name="connsiteX11" fmla="*/ 565944 w 597201"/>
                <a:gd name="connsiteY11" fmla="*/ 0 h 200050"/>
                <a:gd name="connsiteX12" fmla="*/ 48932 w 597201"/>
                <a:gd name="connsiteY12" fmla="*/ 131846 h 200050"/>
                <a:gd name="connsiteX13" fmla="*/ 20786 w 597201"/>
                <a:gd name="connsiteY13" fmla="*/ 174806 h 200050"/>
                <a:gd name="connsiteX14" fmla="*/ 13379 w 597201"/>
                <a:gd name="connsiteY14" fmla="*/ 124439 h 200050"/>
                <a:gd name="connsiteX15" fmla="*/ 28933 w 597201"/>
                <a:gd name="connsiteY15" fmla="*/ 103699 h 200050"/>
                <a:gd name="connsiteX16" fmla="*/ 48932 w 597201"/>
                <a:gd name="connsiteY16" fmla="*/ 131846 h 200050"/>
                <a:gd name="connsiteX17" fmla="*/ 209665 w 597201"/>
                <a:gd name="connsiteY17" fmla="*/ 185917 h 200050"/>
                <a:gd name="connsiteX18" fmla="*/ 183000 w 597201"/>
                <a:gd name="connsiteY18" fmla="*/ 159252 h 200050"/>
                <a:gd name="connsiteX19" fmla="*/ 200036 w 597201"/>
                <a:gd name="connsiteY19" fmla="*/ 143697 h 200050"/>
                <a:gd name="connsiteX20" fmla="*/ 217813 w 597201"/>
                <a:gd name="connsiteY20" fmla="*/ 172584 h 200050"/>
                <a:gd name="connsiteX21" fmla="*/ 209665 w 597201"/>
                <a:gd name="connsiteY21" fmla="*/ 185917 h 2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7201" h="200050">
                  <a:moveTo>
                    <a:pt x="565944" y="0"/>
                  </a:moveTo>
                  <a:cubicBezTo>
                    <a:pt x="477060" y="1482"/>
                    <a:pt x="387435" y="741"/>
                    <a:pt x="298550" y="741"/>
                  </a:cubicBezTo>
                  <a:cubicBezTo>
                    <a:pt x="298550" y="741"/>
                    <a:pt x="298550" y="741"/>
                    <a:pt x="298550" y="741"/>
                  </a:cubicBezTo>
                  <a:cubicBezTo>
                    <a:pt x="209665" y="741"/>
                    <a:pt x="120040" y="1482"/>
                    <a:pt x="31155" y="0"/>
                  </a:cubicBezTo>
                  <a:cubicBezTo>
                    <a:pt x="8194" y="0"/>
                    <a:pt x="-695" y="4444"/>
                    <a:pt x="46" y="29628"/>
                  </a:cubicBezTo>
                  <a:cubicBezTo>
                    <a:pt x="2268" y="77033"/>
                    <a:pt x="2268" y="124439"/>
                    <a:pt x="46" y="171844"/>
                  </a:cubicBezTo>
                  <a:cubicBezTo>
                    <a:pt x="-695" y="194806"/>
                    <a:pt x="7453" y="200731"/>
                    <a:pt x="28933" y="199990"/>
                  </a:cubicBezTo>
                  <a:cubicBezTo>
                    <a:pt x="97819" y="198509"/>
                    <a:pt x="166705" y="199250"/>
                    <a:pt x="235590" y="199250"/>
                  </a:cubicBezTo>
                  <a:cubicBezTo>
                    <a:pt x="348177" y="199250"/>
                    <a:pt x="461505" y="198509"/>
                    <a:pt x="574092" y="198509"/>
                  </a:cubicBezTo>
                  <a:cubicBezTo>
                    <a:pt x="591869" y="198509"/>
                    <a:pt x="597054" y="191843"/>
                    <a:pt x="597054" y="174806"/>
                  </a:cubicBezTo>
                  <a:cubicBezTo>
                    <a:pt x="596313" y="125920"/>
                    <a:pt x="595572" y="77774"/>
                    <a:pt x="597054" y="28887"/>
                  </a:cubicBezTo>
                  <a:cubicBezTo>
                    <a:pt x="598535" y="4444"/>
                    <a:pt x="588906" y="0"/>
                    <a:pt x="565944" y="0"/>
                  </a:cubicBezTo>
                  <a:close/>
                  <a:moveTo>
                    <a:pt x="48932" y="131846"/>
                  </a:moveTo>
                  <a:cubicBezTo>
                    <a:pt x="45969" y="151104"/>
                    <a:pt x="25230" y="151844"/>
                    <a:pt x="20786" y="174806"/>
                  </a:cubicBezTo>
                  <a:cubicBezTo>
                    <a:pt x="10416" y="152585"/>
                    <a:pt x="13379" y="138512"/>
                    <a:pt x="13379" y="124439"/>
                  </a:cubicBezTo>
                  <a:cubicBezTo>
                    <a:pt x="13379" y="114809"/>
                    <a:pt x="9675" y="99995"/>
                    <a:pt x="28933" y="103699"/>
                  </a:cubicBezTo>
                  <a:cubicBezTo>
                    <a:pt x="45969" y="107402"/>
                    <a:pt x="51895" y="114809"/>
                    <a:pt x="48932" y="131846"/>
                  </a:cubicBezTo>
                  <a:close/>
                  <a:moveTo>
                    <a:pt x="209665" y="185917"/>
                  </a:moveTo>
                  <a:cubicBezTo>
                    <a:pt x="194851" y="182954"/>
                    <a:pt x="185222" y="172584"/>
                    <a:pt x="183000" y="159252"/>
                  </a:cubicBezTo>
                  <a:cubicBezTo>
                    <a:pt x="181519" y="150363"/>
                    <a:pt x="188926" y="142215"/>
                    <a:pt x="200036" y="143697"/>
                  </a:cubicBezTo>
                  <a:cubicBezTo>
                    <a:pt x="220035" y="145919"/>
                    <a:pt x="211147" y="165918"/>
                    <a:pt x="217813" y="172584"/>
                  </a:cubicBezTo>
                  <a:cubicBezTo>
                    <a:pt x="220035" y="182213"/>
                    <a:pt x="216331" y="186658"/>
                    <a:pt x="209665" y="185917"/>
                  </a:cubicBezTo>
                  <a:close/>
                </a:path>
              </a:pathLst>
            </a:custGeom>
            <a:grpFill/>
            <a:ln w="7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0" name="Graphic 35">
              <a:extLst>
                <a:ext uri="{FF2B5EF4-FFF2-40B4-BE49-F238E27FC236}">
                  <a16:creationId xmlns:a16="http://schemas.microsoft.com/office/drawing/2014/main" id="{68A24F87-9B07-4EDD-8067-81B86FCACF93}"/>
                </a:ext>
              </a:extLst>
            </p:cNvPr>
            <p:cNvGrpSpPr/>
            <p:nvPr/>
          </p:nvGrpSpPr>
          <p:grpSpPr>
            <a:xfrm>
              <a:off x="4252385" y="5163428"/>
              <a:ext cx="3667970" cy="808009"/>
              <a:chOff x="4252385" y="5163428"/>
              <a:chExt cx="3667970" cy="808009"/>
            </a:xfrm>
            <a:grpFill/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8E245002-2B11-4567-9DDB-13274121E914}"/>
                  </a:ext>
                </a:extLst>
              </p:cNvPr>
              <p:cNvSpPr/>
              <p:nvPr/>
            </p:nvSpPr>
            <p:spPr>
              <a:xfrm>
                <a:off x="4693622" y="5165639"/>
                <a:ext cx="603766" cy="332021"/>
              </a:xfrm>
              <a:custGeom>
                <a:avLst/>
                <a:gdLst>
                  <a:gd name="connsiteX0" fmla="*/ 24666 w 603766"/>
                  <a:gd name="connsiteY0" fmla="*/ 36607 h 332021"/>
                  <a:gd name="connsiteX1" fmla="*/ 53554 w 603766"/>
                  <a:gd name="connsiteY1" fmla="*/ 58828 h 332021"/>
                  <a:gd name="connsiteX2" fmla="*/ 63924 w 603766"/>
                  <a:gd name="connsiteY2" fmla="*/ 112899 h 332021"/>
                  <a:gd name="connsiteX3" fmla="*/ 96515 w 603766"/>
                  <a:gd name="connsiteY3" fmla="*/ 129936 h 332021"/>
                  <a:gd name="connsiteX4" fmla="*/ 195029 w 603766"/>
                  <a:gd name="connsiteY4" fmla="*/ 192896 h 332021"/>
                  <a:gd name="connsiteX5" fmla="*/ 261692 w 603766"/>
                  <a:gd name="connsiteY5" fmla="*/ 237338 h 332021"/>
                  <a:gd name="connsiteX6" fmla="*/ 378723 w 603766"/>
                  <a:gd name="connsiteY6" fmla="*/ 287706 h 332021"/>
                  <a:gd name="connsiteX7" fmla="*/ 423906 w 603766"/>
                  <a:gd name="connsiteY7" fmla="*/ 326963 h 332021"/>
                  <a:gd name="connsiteX8" fmla="*/ 488347 w 603766"/>
                  <a:gd name="connsiteY8" fmla="*/ 318815 h 332021"/>
                  <a:gd name="connsiteX9" fmla="*/ 492792 w 603766"/>
                  <a:gd name="connsiteY9" fmla="*/ 288447 h 332021"/>
                  <a:gd name="connsiteX10" fmla="*/ 517976 w 603766"/>
                  <a:gd name="connsiteY10" fmla="*/ 269188 h 332021"/>
                  <a:gd name="connsiteX11" fmla="*/ 583899 w 603766"/>
                  <a:gd name="connsiteY11" fmla="*/ 249189 h 332021"/>
                  <a:gd name="connsiteX12" fmla="*/ 585380 w 603766"/>
                  <a:gd name="connsiteY12" fmla="*/ 233634 h 332021"/>
                  <a:gd name="connsiteX13" fmla="*/ 592046 w 603766"/>
                  <a:gd name="connsiteY13" fmla="*/ 181044 h 332021"/>
                  <a:gd name="connsiteX14" fmla="*/ 602416 w 603766"/>
                  <a:gd name="connsiteY14" fmla="*/ 160304 h 332021"/>
                  <a:gd name="connsiteX15" fmla="*/ 563159 w 603766"/>
                  <a:gd name="connsiteY15" fmla="*/ 172896 h 332021"/>
                  <a:gd name="connsiteX16" fmla="*/ 543160 w 603766"/>
                  <a:gd name="connsiteY16" fmla="*/ 197340 h 332021"/>
                  <a:gd name="connsiteX17" fmla="*/ 524642 w 603766"/>
                  <a:gd name="connsiteY17" fmla="*/ 224005 h 332021"/>
                  <a:gd name="connsiteX18" fmla="*/ 427610 w 603766"/>
                  <a:gd name="connsiteY18" fmla="*/ 183266 h 332021"/>
                  <a:gd name="connsiteX19" fmla="*/ 334281 w 603766"/>
                  <a:gd name="connsiteY19" fmla="*/ 138824 h 332021"/>
                  <a:gd name="connsiteX20" fmla="*/ 308356 w 603766"/>
                  <a:gd name="connsiteY20" fmla="*/ 136602 h 332021"/>
                  <a:gd name="connsiteX21" fmla="*/ 254285 w 603766"/>
                  <a:gd name="connsiteY21" fmla="*/ 64754 h 332021"/>
                  <a:gd name="connsiteX22" fmla="*/ 179474 w 603766"/>
                  <a:gd name="connsiteY22" fmla="*/ 24015 h 332021"/>
                  <a:gd name="connsiteX23" fmla="*/ 136513 w 603766"/>
                  <a:gd name="connsiteY23" fmla="*/ 1053 h 332021"/>
                  <a:gd name="connsiteX24" fmla="*/ 32814 w 603766"/>
                  <a:gd name="connsiteY24" fmla="*/ 1794 h 332021"/>
                  <a:gd name="connsiteX25" fmla="*/ 223 w 603766"/>
                  <a:gd name="connsiteY25" fmla="*/ 7719 h 332021"/>
                  <a:gd name="connsiteX26" fmla="*/ 24666 w 603766"/>
                  <a:gd name="connsiteY26" fmla="*/ 36607 h 332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03766" h="332021">
                    <a:moveTo>
                      <a:pt x="24666" y="36607"/>
                    </a:moveTo>
                    <a:cubicBezTo>
                      <a:pt x="35777" y="42533"/>
                      <a:pt x="43925" y="52162"/>
                      <a:pt x="53554" y="58828"/>
                    </a:cubicBezTo>
                    <a:cubicBezTo>
                      <a:pt x="75775" y="73642"/>
                      <a:pt x="77256" y="92160"/>
                      <a:pt x="63924" y="112899"/>
                    </a:cubicBezTo>
                    <a:cubicBezTo>
                      <a:pt x="68368" y="129936"/>
                      <a:pt x="83182" y="131417"/>
                      <a:pt x="96515" y="129936"/>
                    </a:cubicBezTo>
                    <a:cubicBezTo>
                      <a:pt x="146142" y="125492"/>
                      <a:pt x="175770" y="146972"/>
                      <a:pt x="195029" y="192896"/>
                    </a:cubicBezTo>
                    <a:cubicBezTo>
                      <a:pt x="206139" y="218820"/>
                      <a:pt x="225397" y="244004"/>
                      <a:pt x="261692" y="237338"/>
                    </a:cubicBezTo>
                    <a:cubicBezTo>
                      <a:pt x="326874" y="220302"/>
                      <a:pt x="346873" y="228449"/>
                      <a:pt x="378723" y="287706"/>
                    </a:cubicBezTo>
                    <a:cubicBezTo>
                      <a:pt x="389093" y="306964"/>
                      <a:pt x="405389" y="317334"/>
                      <a:pt x="423906" y="326963"/>
                    </a:cubicBezTo>
                    <a:cubicBezTo>
                      <a:pt x="447609" y="339555"/>
                      <a:pt x="467608" y="325482"/>
                      <a:pt x="488347" y="318815"/>
                    </a:cubicBezTo>
                    <a:cubicBezTo>
                      <a:pt x="506865" y="313630"/>
                      <a:pt x="489829" y="298816"/>
                      <a:pt x="492792" y="288447"/>
                    </a:cubicBezTo>
                    <a:cubicBezTo>
                      <a:pt x="495754" y="276595"/>
                      <a:pt x="503162" y="264003"/>
                      <a:pt x="517976" y="269188"/>
                    </a:cubicBezTo>
                    <a:cubicBezTo>
                      <a:pt x="545382" y="278077"/>
                      <a:pt x="559455" y="247708"/>
                      <a:pt x="583899" y="249189"/>
                    </a:cubicBezTo>
                    <a:cubicBezTo>
                      <a:pt x="592787" y="249930"/>
                      <a:pt x="588343" y="239560"/>
                      <a:pt x="585380" y="233634"/>
                    </a:cubicBezTo>
                    <a:cubicBezTo>
                      <a:pt x="575010" y="214376"/>
                      <a:pt x="570566" y="197340"/>
                      <a:pt x="592046" y="181044"/>
                    </a:cubicBezTo>
                    <a:cubicBezTo>
                      <a:pt x="596491" y="178081"/>
                      <a:pt x="607601" y="171415"/>
                      <a:pt x="602416" y="160304"/>
                    </a:cubicBezTo>
                    <a:cubicBezTo>
                      <a:pt x="584639" y="172896"/>
                      <a:pt x="584639" y="172156"/>
                      <a:pt x="563159" y="172896"/>
                    </a:cubicBezTo>
                    <a:cubicBezTo>
                      <a:pt x="547604" y="172896"/>
                      <a:pt x="537234" y="179563"/>
                      <a:pt x="543160" y="197340"/>
                    </a:cubicBezTo>
                    <a:cubicBezTo>
                      <a:pt x="549085" y="215117"/>
                      <a:pt x="539456" y="219561"/>
                      <a:pt x="524642" y="224005"/>
                    </a:cubicBezTo>
                    <a:cubicBezTo>
                      <a:pt x="478718" y="238078"/>
                      <a:pt x="450572" y="226227"/>
                      <a:pt x="427610" y="183266"/>
                    </a:cubicBezTo>
                    <a:cubicBezTo>
                      <a:pt x="405389" y="140306"/>
                      <a:pt x="383908" y="129936"/>
                      <a:pt x="334281" y="138824"/>
                    </a:cubicBezTo>
                    <a:cubicBezTo>
                      <a:pt x="325392" y="140306"/>
                      <a:pt x="316504" y="143268"/>
                      <a:pt x="308356" y="136602"/>
                    </a:cubicBezTo>
                    <a:cubicBezTo>
                      <a:pt x="286135" y="115862"/>
                      <a:pt x="268358" y="92900"/>
                      <a:pt x="254285" y="64754"/>
                    </a:cubicBezTo>
                    <a:cubicBezTo>
                      <a:pt x="240211" y="36607"/>
                      <a:pt x="214287" y="17348"/>
                      <a:pt x="179474" y="24015"/>
                    </a:cubicBezTo>
                    <a:cubicBezTo>
                      <a:pt x="157253" y="27718"/>
                      <a:pt x="145401" y="18089"/>
                      <a:pt x="136513" y="1053"/>
                    </a:cubicBezTo>
                    <a:cubicBezTo>
                      <a:pt x="101700" y="1053"/>
                      <a:pt x="67627" y="312"/>
                      <a:pt x="32814" y="1794"/>
                    </a:cubicBezTo>
                    <a:cubicBezTo>
                      <a:pt x="21703" y="2534"/>
                      <a:pt x="3927" y="-5613"/>
                      <a:pt x="223" y="7719"/>
                    </a:cubicBezTo>
                    <a:cubicBezTo>
                      <a:pt x="-1999" y="18830"/>
                      <a:pt x="12815" y="30681"/>
                      <a:pt x="24666" y="366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4225F85E-85A2-4D88-BCE6-ACD1A5A70879}"/>
                  </a:ext>
                </a:extLst>
              </p:cNvPr>
              <p:cNvSpPr/>
              <p:nvPr/>
            </p:nvSpPr>
            <p:spPr>
              <a:xfrm>
                <a:off x="5359878" y="5682524"/>
                <a:ext cx="21385" cy="24142"/>
              </a:xfrm>
              <a:custGeom>
                <a:avLst/>
                <a:gdLst>
                  <a:gd name="connsiteX0" fmla="*/ 602 w 21385"/>
                  <a:gd name="connsiteY0" fmla="*/ 10069 h 24142"/>
                  <a:gd name="connsiteX1" fmla="*/ 8749 w 21385"/>
                  <a:gd name="connsiteY1" fmla="*/ 24142 h 24142"/>
                  <a:gd name="connsiteX2" fmla="*/ 21342 w 21385"/>
                  <a:gd name="connsiteY2" fmla="*/ 12291 h 24142"/>
                  <a:gd name="connsiteX3" fmla="*/ 8749 w 21385"/>
                  <a:gd name="connsiteY3" fmla="*/ 439 h 24142"/>
                  <a:gd name="connsiteX4" fmla="*/ 602 w 21385"/>
                  <a:gd name="connsiteY4" fmla="*/ 10069 h 24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85" h="24142">
                    <a:moveTo>
                      <a:pt x="602" y="10069"/>
                    </a:moveTo>
                    <a:cubicBezTo>
                      <a:pt x="-880" y="17476"/>
                      <a:pt x="-139" y="24142"/>
                      <a:pt x="8749" y="24142"/>
                    </a:cubicBezTo>
                    <a:cubicBezTo>
                      <a:pt x="16157" y="24142"/>
                      <a:pt x="21342" y="19698"/>
                      <a:pt x="21342" y="12291"/>
                    </a:cubicBezTo>
                    <a:cubicBezTo>
                      <a:pt x="22082" y="3402"/>
                      <a:pt x="13194" y="3402"/>
                      <a:pt x="8749" y="439"/>
                    </a:cubicBezTo>
                    <a:cubicBezTo>
                      <a:pt x="602" y="-1783"/>
                      <a:pt x="1342" y="4884"/>
                      <a:pt x="602" y="1006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056E2676-3AC7-4E11-9DF4-24651011BEDD}"/>
                  </a:ext>
                </a:extLst>
              </p:cNvPr>
              <p:cNvSpPr/>
              <p:nvPr/>
            </p:nvSpPr>
            <p:spPr>
              <a:xfrm>
                <a:off x="7347791" y="5165952"/>
                <a:ext cx="572565" cy="429608"/>
              </a:xfrm>
              <a:custGeom>
                <a:avLst/>
                <a:gdLst>
                  <a:gd name="connsiteX0" fmla="*/ 420721 w 572565"/>
                  <a:gd name="connsiteY0" fmla="*/ 0 h 429608"/>
                  <a:gd name="connsiteX1" fmla="*/ 395537 w 572565"/>
                  <a:gd name="connsiteY1" fmla="*/ 18518 h 429608"/>
                  <a:gd name="connsiteX2" fmla="*/ 339984 w 572565"/>
                  <a:gd name="connsiteY2" fmla="*/ 66663 h 429608"/>
                  <a:gd name="connsiteX3" fmla="*/ 235544 w 572565"/>
                  <a:gd name="connsiteY3" fmla="*/ 94070 h 429608"/>
                  <a:gd name="connsiteX4" fmla="*/ 225915 w 572565"/>
                  <a:gd name="connsiteY4" fmla="*/ 119994 h 429608"/>
                  <a:gd name="connsiteX5" fmla="*/ 221471 w 572565"/>
                  <a:gd name="connsiteY5" fmla="*/ 171844 h 429608"/>
                  <a:gd name="connsiteX6" fmla="*/ 110365 w 572565"/>
                  <a:gd name="connsiteY6" fmla="*/ 203694 h 429608"/>
                  <a:gd name="connsiteX7" fmla="*/ 55553 w 572565"/>
                  <a:gd name="connsiteY7" fmla="*/ 248136 h 429608"/>
                  <a:gd name="connsiteX8" fmla="*/ 39998 w 572565"/>
                  <a:gd name="connsiteY8" fmla="*/ 285912 h 429608"/>
                  <a:gd name="connsiteX9" fmla="*/ 0 w 572565"/>
                  <a:gd name="connsiteY9" fmla="*/ 337021 h 429608"/>
                  <a:gd name="connsiteX10" fmla="*/ 3704 w 572565"/>
                  <a:gd name="connsiteY10" fmla="*/ 339243 h 429608"/>
                  <a:gd name="connsiteX11" fmla="*/ 23703 w 572565"/>
                  <a:gd name="connsiteY11" fmla="*/ 354798 h 429608"/>
                  <a:gd name="connsiteX12" fmla="*/ 54812 w 572565"/>
                  <a:gd name="connsiteY12" fmla="*/ 384426 h 429608"/>
                  <a:gd name="connsiteX13" fmla="*/ 51109 w 572565"/>
                  <a:gd name="connsiteY13" fmla="*/ 423683 h 429608"/>
                  <a:gd name="connsiteX14" fmla="*/ 49627 w 572565"/>
                  <a:gd name="connsiteY14" fmla="*/ 424424 h 429608"/>
                  <a:gd name="connsiteX15" fmla="*/ 50368 w 572565"/>
                  <a:gd name="connsiteY15" fmla="*/ 427387 h 429608"/>
                  <a:gd name="connsiteX16" fmla="*/ 65923 w 572565"/>
                  <a:gd name="connsiteY16" fmla="*/ 429609 h 429608"/>
                  <a:gd name="connsiteX17" fmla="*/ 99995 w 572565"/>
                  <a:gd name="connsiteY17" fmla="*/ 412573 h 429608"/>
                  <a:gd name="connsiteX18" fmla="*/ 121476 w 572565"/>
                  <a:gd name="connsiteY18" fmla="*/ 371834 h 429608"/>
                  <a:gd name="connsiteX19" fmla="*/ 206657 w 572565"/>
                  <a:gd name="connsiteY19" fmla="*/ 306652 h 429608"/>
                  <a:gd name="connsiteX20" fmla="*/ 301466 w 572565"/>
                  <a:gd name="connsiteY20" fmla="*/ 266654 h 429608"/>
                  <a:gd name="connsiteX21" fmla="*/ 297763 w 572565"/>
                  <a:gd name="connsiteY21" fmla="*/ 213323 h 429608"/>
                  <a:gd name="connsiteX22" fmla="*/ 305911 w 572565"/>
                  <a:gd name="connsiteY22" fmla="*/ 188139 h 429608"/>
                  <a:gd name="connsiteX23" fmla="*/ 404425 w 572565"/>
                  <a:gd name="connsiteY23" fmla="*/ 162955 h 429608"/>
                  <a:gd name="connsiteX24" fmla="*/ 478495 w 572565"/>
                  <a:gd name="connsiteY24" fmla="*/ 102217 h 429608"/>
                  <a:gd name="connsiteX25" fmla="*/ 572565 w 572565"/>
                  <a:gd name="connsiteY25" fmla="*/ 2963 h 429608"/>
                  <a:gd name="connsiteX26" fmla="*/ 420721 w 572565"/>
                  <a:gd name="connsiteY26" fmla="*/ 0 h 429608"/>
                  <a:gd name="connsiteX27" fmla="*/ 271838 w 572565"/>
                  <a:gd name="connsiteY27" fmla="*/ 185176 h 429608"/>
                  <a:gd name="connsiteX28" fmla="*/ 254803 w 572565"/>
                  <a:gd name="connsiteY28" fmla="*/ 179251 h 429608"/>
                  <a:gd name="connsiteX29" fmla="*/ 274061 w 572565"/>
                  <a:gd name="connsiteY29" fmla="*/ 160733 h 429608"/>
                  <a:gd name="connsiteX30" fmla="*/ 289615 w 572565"/>
                  <a:gd name="connsiteY30" fmla="*/ 175547 h 429608"/>
                  <a:gd name="connsiteX31" fmla="*/ 271838 w 572565"/>
                  <a:gd name="connsiteY31" fmla="*/ 185176 h 42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2565" h="429608">
                    <a:moveTo>
                      <a:pt x="420721" y="0"/>
                    </a:moveTo>
                    <a:cubicBezTo>
                      <a:pt x="406647" y="0"/>
                      <a:pt x="399981" y="2222"/>
                      <a:pt x="395537" y="18518"/>
                    </a:cubicBezTo>
                    <a:cubicBezTo>
                      <a:pt x="388129" y="45183"/>
                      <a:pt x="366649" y="65923"/>
                      <a:pt x="339984" y="66663"/>
                    </a:cubicBezTo>
                    <a:cubicBezTo>
                      <a:pt x="302208" y="68145"/>
                      <a:pt x="271838" y="90366"/>
                      <a:pt x="235544" y="94070"/>
                    </a:cubicBezTo>
                    <a:cubicBezTo>
                      <a:pt x="222952" y="94810"/>
                      <a:pt x="217767" y="108143"/>
                      <a:pt x="225915" y="119994"/>
                    </a:cubicBezTo>
                    <a:cubicBezTo>
                      <a:pt x="239248" y="139252"/>
                      <a:pt x="233322" y="155548"/>
                      <a:pt x="221471" y="171844"/>
                    </a:cubicBezTo>
                    <a:cubicBezTo>
                      <a:pt x="187398" y="192583"/>
                      <a:pt x="150363" y="201472"/>
                      <a:pt x="110365" y="203694"/>
                    </a:cubicBezTo>
                    <a:cubicBezTo>
                      <a:pt x="83700" y="205175"/>
                      <a:pt x="66663" y="224433"/>
                      <a:pt x="55553" y="248136"/>
                    </a:cubicBezTo>
                    <a:cubicBezTo>
                      <a:pt x="49627" y="259987"/>
                      <a:pt x="47405" y="274061"/>
                      <a:pt x="39998" y="285912"/>
                    </a:cubicBezTo>
                    <a:cubicBezTo>
                      <a:pt x="25925" y="302207"/>
                      <a:pt x="9629" y="317022"/>
                      <a:pt x="0" y="337021"/>
                    </a:cubicBezTo>
                    <a:cubicBezTo>
                      <a:pt x="1481" y="337761"/>
                      <a:pt x="2963" y="338502"/>
                      <a:pt x="3704" y="339243"/>
                    </a:cubicBezTo>
                    <a:cubicBezTo>
                      <a:pt x="741" y="357020"/>
                      <a:pt x="6667" y="361464"/>
                      <a:pt x="23703" y="354798"/>
                    </a:cubicBezTo>
                    <a:cubicBezTo>
                      <a:pt x="54071" y="342206"/>
                      <a:pt x="43702" y="374796"/>
                      <a:pt x="54812" y="384426"/>
                    </a:cubicBezTo>
                    <a:cubicBezTo>
                      <a:pt x="33332" y="395537"/>
                      <a:pt x="51849" y="410351"/>
                      <a:pt x="51109" y="423683"/>
                    </a:cubicBezTo>
                    <a:cubicBezTo>
                      <a:pt x="50368" y="423683"/>
                      <a:pt x="50368" y="424424"/>
                      <a:pt x="49627" y="424424"/>
                    </a:cubicBezTo>
                    <a:cubicBezTo>
                      <a:pt x="49627" y="425165"/>
                      <a:pt x="50368" y="426646"/>
                      <a:pt x="50368" y="427387"/>
                    </a:cubicBezTo>
                    <a:cubicBezTo>
                      <a:pt x="55553" y="428127"/>
                      <a:pt x="60738" y="428868"/>
                      <a:pt x="65923" y="429609"/>
                    </a:cubicBezTo>
                    <a:cubicBezTo>
                      <a:pt x="77033" y="423683"/>
                      <a:pt x="88885" y="418498"/>
                      <a:pt x="99995" y="412573"/>
                    </a:cubicBezTo>
                    <a:cubicBezTo>
                      <a:pt x="110365" y="400721"/>
                      <a:pt x="117031" y="386648"/>
                      <a:pt x="121476" y="371834"/>
                    </a:cubicBezTo>
                    <a:cubicBezTo>
                      <a:pt x="134067" y="328132"/>
                      <a:pt x="161474" y="304430"/>
                      <a:pt x="206657" y="306652"/>
                    </a:cubicBezTo>
                    <a:cubicBezTo>
                      <a:pt x="246655" y="308874"/>
                      <a:pt x="276283" y="294800"/>
                      <a:pt x="301466" y="266654"/>
                    </a:cubicBezTo>
                    <a:cubicBezTo>
                      <a:pt x="301466" y="248877"/>
                      <a:pt x="311837" y="231100"/>
                      <a:pt x="297763" y="213323"/>
                    </a:cubicBezTo>
                    <a:cubicBezTo>
                      <a:pt x="290356" y="204434"/>
                      <a:pt x="300726" y="186658"/>
                      <a:pt x="305911" y="188139"/>
                    </a:cubicBezTo>
                    <a:cubicBezTo>
                      <a:pt x="342947" y="194805"/>
                      <a:pt x="367389" y="159992"/>
                      <a:pt x="404425" y="162955"/>
                    </a:cubicBezTo>
                    <a:cubicBezTo>
                      <a:pt x="441460" y="165918"/>
                      <a:pt x="477755" y="134067"/>
                      <a:pt x="478495" y="102217"/>
                    </a:cubicBezTo>
                    <a:cubicBezTo>
                      <a:pt x="479977" y="45183"/>
                      <a:pt x="510346" y="16296"/>
                      <a:pt x="572565" y="2963"/>
                    </a:cubicBezTo>
                    <a:cubicBezTo>
                      <a:pt x="514790" y="0"/>
                      <a:pt x="468125" y="741"/>
                      <a:pt x="420721" y="0"/>
                    </a:cubicBezTo>
                    <a:close/>
                    <a:moveTo>
                      <a:pt x="271838" y="185176"/>
                    </a:moveTo>
                    <a:cubicBezTo>
                      <a:pt x="269617" y="171844"/>
                      <a:pt x="254803" y="194065"/>
                      <a:pt x="254803" y="179251"/>
                    </a:cubicBezTo>
                    <a:cubicBezTo>
                      <a:pt x="254803" y="168881"/>
                      <a:pt x="262210" y="160733"/>
                      <a:pt x="274061" y="160733"/>
                    </a:cubicBezTo>
                    <a:cubicBezTo>
                      <a:pt x="283690" y="160733"/>
                      <a:pt x="289615" y="168881"/>
                      <a:pt x="289615" y="175547"/>
                    </a:cubicBezTo>
                    <a:cubicBezTo>
                      <a:pt x="289615" y="185917"/>
                      <a:pt x="277764" y="181473"/>
                      <a:pt x="271838" y="18517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DCC5D983-A888-4807-8DE3-D609DF0CCDB1}"/>
                  </a:ext>
                </a:extLst>
              </p:cNvPr>
              <p:cNvSpPr/>
              <p:nvPr/>
            </p:nvSpPr>
            <p:spPr>
              <a:xfrm>
                <a:off x="4252385" y="5163428"/>
                <a:ext cx="3142810" cy="808009"/>
              </a:xfrm>
              <a:custGeom>
                <a:avLst/>
                <a:gdLst>
                  <a:gd name="connsiteX0" fmla="*/ 3134663 w 3142810"/>
                  <a:gd name="connsiteY0" fmla="*/ 417319 h 808009"/>
                  <a:gd name="connsiteX1" fmla="*/ 3102812 w 3142810"/>
                  <a:gd name="connsiteY1" fmla="*/ 412875 h 808009"/>
                  <a:gd name="connsiteX2" fmla="*/ 3085035 w 3142810"/>
                  <a:gd name="connsiteY2" fmla="*/ 332138 h 808009"/>
                  <a:gd name="connsiteX3" fmla="*/ 3090961 w 3142810"/>
                  <a:gd name="connsiteY3" fmla="*/ 335841 h 808009"/>
                  <a:gd name="connsiteX4" fmla="*/ 3090961 w 3142810"/>
                  <a:gd name="connsiteY4" fmla="*/ 329175 h 808009"/>
                  <a:gd name="connsiteX5" fmla="*/ 3067259 w 3142810"/>
                  <a:gd name="connsiteY5" fmla="*/ 314361 h 808009"/>
                  <a:gd name="connsiteX6" fmla="*/ 2973930 w 3142810"/>
                  <a:gd name="connsiteY6" fmla="*/ 330656 h 808009"/>
                  <a:gd name="connsiteX7" fmla="*/ 2930969 w 3142810"/>
                  <a:gd name="connsiteY7" fmla="*/ 387690 h 808009"/>
                  <a:gd name="connsiteX8" fmla="*/ 2917636 w 3142810"/>
                  <a:gd name="connsiteY8" fmla="*/ 415837 h 808009"/>
                  <a:gd name="connsiteX9" fmla="*/ 2824308 w 3142810"/>
                  <a:gd name="connsiteY9" fmla="*/ 430651 h 808009"/>
                  <a:gd name="connsiteX10" fmla="*/ 2762829 w 3142810"/>
                  <a:gd name="connsiteY10" fmla="*/ 463983 h 808009"/>
                  <a:gd name="connsiteX11" fmla="*/ 2710979 w 3142810"/>
                  <a:gd name="connsiteY11" fmla="*/ 505463 h 808009"/>
                  <a:gd name="connsiteX12" fmla="*/ 2654686 w 3142810"/>
                  <a:gd name="connsiteY12" fmla="*/ 499537 h 808009"/>
                  <a:gd name="connsiteX13" fmla="*/ 2562098 w 3142810"/>
                  <a:gd name="connsiteY13" fmla="*/ 533609 h 808009"/>
                  <a:gd name="connsiteX14" fmla="*/ 2451733 w 3142810"/>
                  <a:gd name="connsiteY14" fmla="*/ 566200 h 808009"/>
                  <a:gd name="connsiteX15" fmla="*/ 2352479 w 3142810"/>
                  <a:gd name="connsiteY15" fmla="*/ 586940 h 808009"/>
                  <a:gd name="connsiteX16" fmla="*/ 2245817 w 3142810"/>
                  <a:gd name="connsiteY16" fmla="*/ 616568 h 808009"/>
                  <a:gd name="connsiteX17" fmla="*/ 2145822 w 3142810"/>
                  <a:gd name="connsiteY17" fmla="*/ 621012 h 808009"/>
                  <a:gd name="connsiteX18" fmla="*/ 2055456 w 3142810"/>
                  <a:gd name="connsiteY18" fmla="*/ 665455 h 808009"/>
                  <a:gd name="connsiteX19" fmla="*/ 2022865 w 3142810"/>
                  <a:gd name="connsiteY19" fmla="*/ 655826 h 808009"/>
                  <a:gd name="connsiteX20" fmla="*/ 1977682 w 3142810"/>
                  <a:gd name="connsiteY20" fmla="*/ 623975 h 808009"/>
                  <a:gd name="connsiteX21" fmla="*/ 1922129 w 3142810"/>
                  <a:gd name="connsiteY21" fmla="*/ 643234 h 808009"/>
                  <a:gd name="connsiteX22" fmla="*/ 1813986 w 3142810"/>
                  <a:gd name="connsiteY22" fmla="*/ 647678 h 808009"/>
                  <a:gd name="connsiteX23" fmla="*/ 1791024 w 3142810"/>
                  <a:gd name="connsiteY23" fmla="*/ 632864 h 808009"/>
                  <a:gd name="connsiteX24" fmla="*/ 1688807 w 3142810"/>
                  <a:gd name="connsiteY24" fmla="*/ 650641 h 808009"/>
                  <a:gd name="connsiteX25" fmla="*/ 1605107 w 3142810"/>
                  <a:gd name="connsiteY25" fmla="*/ 643234 h 808009"/>
                  <a:gd name="connsiteX26" fmla="*/ 1561406 w 3142810"/>
                  <a:gd name="connsiteY26" fmla="*/ 612865 h 808009"/>
                  <a:gd name="connsiteX27" fmla="*/ 1484373 w 3142810"/>
                  <a:gd name="connsiteY27" fmla="*/ 619531 h 808009"/>
                  <a:gd name="connsiteX28" fmla="*/ 1434005 w 3142810"/>
                  <a:gd name="connsiteY28" fmla="*/ 632864 h 808009"/>
                  <a:gd name="connsiteX29" fmla="*/ 1385118 w 3142810"/>
                  <a:gd name="connsiteY29" fmla="*/ 605458 h 808009"/>
                  <a:gd name="connsiteX30" fmla="*/ 1312529 w 3142810"/>
                  <a:gd name="connsiteY30" fmla="*/ 566200 h 808009"/>
                  <a:gd name="connsiteX31" fmla="*/ 1252532 w 3142810"/>
                  <a:gd name="connsiteY31" fmla="*/ 583237 h 808009"/>
                  <a:gd name="connsiteX32" fmla="*/ 1203645 w 3142810"/>
                  <a:gd name="connsiteY32" fmla="*/ 612865 h 808009"/>
                  <a:gd name="connsiteX33" fmla="*/ 1161425 w 3142810"/>
                  <a:gd name="connsiteY33" fmla="*/ 555831 h 808009"/>
                  <a:gd name="connsiteX34" fmla="*/ 1111798 w 3142810"/>
                  <a:gd name="connsiteY34" fmla="*/ 552868 h 808009"/>
                  <a:gd name="connsiteX35" fmla="*/ 1086614 w 3142810"/>
                  <a:gd name="connsiteY35" fmla="*/ 515832 h 808009"/>
                  <a:gd name="connsiteX36" fmla="*/ 1082910 w 3142810"/>
                  <a:gd name="connsiteY36" fmla="*/ 515832 h 808009"/>
                  <a:gd name="connsiteX37" fmla="*/ 956991 w 3142810"/>
                  <a:gd name="connsiteY37" fmla="*/ 475094 h 808009"/>
                  <a:gd name="connsiteX38" fmla="*/ 946621 w 3142810"/>
                  <a:gd name="connsiteY38" fmla="*/ 468427 h 808009"/>
                  <a:gd name="connsiteX39" fmla="*/ 960694 w 3142810"/>
                  <a:gd name="connsiteY39" fmla="*/ 370654 h 808009"/>
                  <a:gd name="connsiteX40" fmla="*/ 908845 w 3142810"/>
                  <a:gd name="connsiteY40" fmla="*/ 383987 h 808009"/>
                  <a:gd name="connsiteX41" fmla="*/ 891068 w 3142810"/>
                  <a:gd name="connsiteY41" fmla="*/ 409171 h 808009"/>
                  <a:gd name="connsiteX42" fmla="*/ 885142 w 3142810"/>
                  <a:gd name="connsiteY42" fmla="*/ 435836 h 808009"/>
                  <a:gd name="connsiteX43" fmla="*/ 765148 w 3142810"/>
                  <a:gd name="connsiteY43" fmla="*/ 399542 h 808009"/>
                  <a:gd name="connsiteX44" fmla="*/ 657005 w 3142810"/>
                  <a:gd name="connsiteY44" fmla="*/ 345470 h 808009"/>
                  <a:gd name="connsiteX45" fmla="*/ 574046 w 3142810"/>
                  <a:gd name="connsiteY45" fmla="*/ 271400 h 808009"/>
                  <a:gd name="connsiteX46" fmla="*/ 478496 w 3142810"/>
                  <a:gd name="connsiteY46" fmla="*/ 220291 h 808009"/>
                  <a:gd name="connsiteX47" fmla="*/ 445904 w 3142810"/>
                  <a:gd name="connsiteY47" fmla="*/ 197329 h 808009"/>
                  <a:gd name="connsiteX48" fmla="*/ 431831 w 3142810"/>
                  <a:gd name="connsiteY48" fmla="*/ 167701 h 808009"/>
                  <a:gd name="connsiteX49" fmla="*/ 359983 w 3142810"/>
                  <a:gd name="connsiteY49" fmla="*/ 95853 h 808009"/>
                  <a:gd name="connsiteX50" fmla="*/ 342947 w 3142810"/>
                  <a:gd name="connsiteY50" fmla="*/ 94372 h 808009"/>
                  <a:gd name="connsiteX51" fmla="*/ 256284 w 3142810"/>
                  <a:gd name="connsiteY51" fmla="*/ 75113 h 808009"/>
                  <a:gd name="connsiteX52" fmla="*/ 227396 w 3142810"/>
                  <a:gd name="connsiteY52" fmla="*/ 11413 h 808009"/>
                  <a:gd name="connsiteX53" fmla="*/ 159993 w 3142810"/>
                  <a:gd name="connsiteY53" fmla="*/ 2524 h 808009"/>
                  <a:gd name="connsiteX54" fmla="*/ 0 w 3142810"/>
                  <a:gd name="connsiteY54" fmla="*/ 1783 h 808009"/>
                  <a:gd name="connsiteX55" fmla="*/ 60738 w 3142810"/>
                  <a:gd name="connsiteY55" fmla="*/ 32893 h 808009"/>
                  <a:gd name="connsiteX56" fmla="*/ 134068 w 3142810"/>
                  <a:gd name="connsiteY56" fmla="*/ 82520 h 808009"/>
                  <a:gd name="connsiteX57" fmla="*/ 146660 w 3142810"/>
                  <a:gd name="connsiteY57" fmla="*/ 134369 h 808009"/>
                  <a:gd name="connsiteX58" fmla="*/ 170362 w 3142810"/>
                  <a:gd name="connsiteY58" fmla="*/ 169923 h 808009"/>
                  <a:gd name="connsiteX59" fmla="*/ 237026 w 3142810"/>
                  <a:gd name="connsiteY59" fmla="*/ 186219 h 808009"/>
                  <a:gd name="connsiteX60" fmla="*/ 297023 w 3142810"/>
                  <a:gd name="connsiteY60" fmla="*/ 214365 h 808009"/>
                  <a:gd name="connsiteX61" fmla="*/ 321466 w 3142810"/>
                  <a:gd name="connsiteY61" fmla="*/ 235846 h 808009"/>
                  <a:gd name="connsiteX62" fmla="*/ 366649 w 3142810"/>
                  <a:gd name="connsiteY62" fmla="*/ 291399 h 808009"/>
                  <a:gd name="connsiteX63" fmla="*/ 397018 w 3142810"/>
                  <a:gd name="connsiteY63" fmla="*/ 328434 h 808009"/>
                  <a:gd name="connsiteX64" fmla="*/ 505902 w 3142810"/>
                  <a:gd name="connsiteY64" fmla="*/ 387690 h 808009"/>
                  <a:gd name="connsiteX65" fmla="*/ 591083 w 3142810"/>
                  <a:gd name="connsiteY65" fmla="*/ 452872 h 808009"/>
                  <a:gd name="connsiteX66" fmla="*/ 703670 w 3142810"/>
                  <a:gd name="connsiteY66" fmla="*/ 495833 h 808009"/>
                  <a:gd name="connsiteX67" fmla="*/ 820701 w 3142810"/>
                  <a:gd name="connsiteY67" fmla="*/ 547683 h 808009"/>
                  <a:gd name="connsiteX68" fmla="*/ 838478 w 3142810"/>
                  <a:gd name="connsiteY68" fmla="*/ 519536 h 808009"/>
                  <a:gd name="connsiteX69" fmla="*/ 865884 w 3142810"/>
                  <a:gd name="connsiteY69" fmla="*/ 489908 h 808009"/>
                  <a:gd name="connsiteX70" fmla="*/ 891068 w 3142810"/>
                  <a:gd name="connsiteY70" fmla="*/ 486945 h 808009"/>
                  <a:gd name="connsiteX71" fmla="*/ 936251 w 3142810"/>
                  <a:gd name="connsiteY71" fmla="*/ 469168 h 808009"/>
                  <a:gd name="connsiteX72" fmla="*/ 916252 w 3142810"/>
                  <a:gd name="connsiteY72" fmla="*/ 476575 h 808009"/>
                  <a:gd name="connsiteX73" fmla="*/ 876254 w 3142810"/>
                  <a:gd name="connsiteY73" fmla="*/ 556571 h 808009"/>
                  <a:gd name="connsiteX74" fmla="*/ 923659 w 3142810"/>
                  <a:gd name="connsiteY74" fmla="*/ 615827 h 808009"/>
                  <a:gd name="connsiteX75" fmla="*/ 1014025 w 3142810"/>
                  <a:gd name="connsiteY75" fmla="*/ 638790 h 808009"/>
                  <a:gd name="connsiteX76" fmla="*/ 1137723 w 3142810"/>
                  <a:gd name="connsiteY76" fmla="*/ 680269 h 808009"/>
                  <a:gd name="connsiteX77" fmla="*/ 1169573 w 3142810"/>
                  <a:gd name="connsiteY77" fmla="*/ 691379 h 808009"/>
                  <a:gd name="connsiteX78" fmla="*/ 1221422 w 3142810"/>
                  <a:gd name="connsiteY78" fmla="*/ 697305 h 808009"/>
                  <a:gd name="connsiteX79" fmla="*/ 1242903 w 3142810"/>
                  <a:gd name="connsiteY79" fmla="*/ 701009 h 808009"/>
                  <a:gd name="connsiteX80" fmla="*/ 1287345 w 3142810"/>
                  <a:gd name="connsiteY80" fmla="*/ 692120 h 808009"/>
                  <a:gd name="connsiteX81" fmla="*/ 1362897 w 3142810"/>
                  <a:gd name="connsiteY81" fmla="*/ 746192 h 808009"/>
                  <a:gd name="connsiteX82" fmla="*/ 1437708 w 3142810"/>
                  <a:gd name="connsiteY82" fmla="*/ 759524 h 808009"/>
                  <a:gd name="connsiteX83" fmla="*/ 1470299 w 3142810"/>
                  <a:gd name="connsiteY83" fmla="*/ 745451 h 808009"/>
                  <a:gd name="connsiteX84" fmla="*/ 1572517 w 3142810"/>
                  <a:gd name="connsiteY84" fmla="*/ 756561 h 808009"/>
                  <a:gd name="connsiteX85" fmla="*/ 1679919 w 3142810"/>
                  <a:gd name="connsiteY85" fmla="*/ 783968 h 808009"/>
                  <a:gd name="connsiteX86" fmla="*/ 1802135 w 3142810"/>
                  <a:gd name="connsiteY86" fmla="*/ 772857 h 808009"/>
                  <a:gd name="connsiteX87" fmla="*/ 1941387 w 3142810"/>
                  <a:gd name="connsiteY87" fmla="*/ 766931 h 808009"/>
                  <a:gd name="connsiteX88" fmla="*/ 1967312 w 3142810"/>
                  <a:gd name="connsiteY88" fmla="*/ 755821 h 808009"/>
                  <a:gd name="connsiteX89" fmla="*/ 2066566 w 3142810"/>
                  <a:gd name="connsiteY89" fmla="*/ 786190 h 808009"/>
                  <a:gd name="connsiteX90" fmla="*/ 2160636 w 3142810"/>
                  <a:gd name="connsiteY90" fmla="*/ 748414 h 808009"/>
                  <a:gd name="connsiteX91" fmla="*/ 2248039 w 3142810"/>
                  <a:gd name="connsiteY91" fmla="*/ 732859 h 808009"/>
                  <a:gd name="connsiteX92" fmla="*/ 2265816 w 3142810"/>
                  <a:gd name="connsiteY92" fmla="*/ 742488 h 808009"/>
                  <a:gd name="connsiteX93" fmla="*/ 2378403 w 3142810"/>
                  <a:gd name="connsiteY93" fmla="*/ 718786 h 808009"/>
                  <a:gd name="connsiteX94" fmla="*/ 2499879 w 3142810"/>
                  <a:gd name="connsiteY94" fmla="*/ 705453 h 808009"/>
                  <a:gd name="connsiteX95" fmla="*/ 2605059 w 3142810"/>
                  <a:gd name="connsiteY95" fmla="*/ 666936 h 808009"/>
                  <a:gd name="connsiteX96" fmla="*/ 2700610 w 3142810"/>
                  <a:gd name="connsiteY96" fmla="*/ 631383 h 808009"/>
                  <a:gd name="connsiteX97" fmla="*/ 2740608 w 3142810"/>
                  <a:gd name="connsiteY97" fmla="*/ 638049 h 808009"/>
                  <a:gd name="connsiteX98" fmla="*/ 2813197 w 3142810"/>
                  <a:gd name="connsiteY98" fmla="*/ 585459 h 808009"/>
                  <a:gd name="connsiteX99" fmla="*/ 2816901 w 3142810"/>
                  <a:gd name="connsiteY99" fmla="*/ 569163 h 808009"/>
                  <a:gd name="connsiteX100" fmla="*/ 2842084 w 3142810"/>
                  <a:gd name="connsiteY100" fmla="*/ 548424 h 808009"/>
                  <a:gd name="connsiteX101" fmla="*/ 2842084 w 3142810"/>
                  <a:gd name="connsiteY101" fmla="*/ 548424 h 808009"/>
                  <a:gd name="connsiteX102" fmla="*/ 2910970 w 3142810"/>
                  <a:gd name="connsiteY102" fmla="*/ 536572 h 808009"/>
                  <a:gd name="connsiteX103" fmla="*/ 2956153 w 3142810"/>
                  <a:gd name="connsiteY103" fmla="*/ 540275 h 808009"/>
                  <a:gd name="connsiteX104" fmla="*/ 3006521 w 3142810"/>
                  <a:gd name="connsiteY104" fmla="*/ 502500 h 808009"/>
                  <a:gd name="connsiteX105" fmla="*/ 3049482 w 3142810"/>
                  <a:gd name="connsiteY105" fmla="*/ 448428 h 808009"/>
                  <a:gd name="connsiteX106" fmla="*/ 3142070 w 3142810"/>
                  <a:gd name="connsiteY106" fmla="*/ 424726 h 808009"/>
                  <a:gd name="connsiteX107" fmla="*/ 3142811 w 3142810"/>
                  <a:gd name="connsiteY107" fmla="*/ 423244 h 808009"/>
                  <a:gd name="connsiteX108" fmla="*/ 3134663 w 3142810"/>
                  <a:gd name="connsiteY108" fmla="*/ 417319 h 808009"/>
                  <a:gd name="connsiteX109" fmla="*/ 972546 w 3142810"/>
                  <a:gd name="connsiteY109" fmla="*/ 623975 h 808009"/>
                  <a:gd name="connsiteX110" fmla="*/ 956991 w 3142810"/>
                  <a:gd name="connsiteY110" fmla="*/ 605458 h 808009"/>
                  <a:gd name="connsiteX111" fmla="*/ 965879 w 3142810"/>
                  <a:gd name="connsiteY111" fmla="*/ 598051 h 808009"/>
                  <a:gd name="connsiteX112" fmla="*/ 980693 w 3142810"/>
                  <a:gd name="connsiteY112" fmla="*/ 616568 h 808009"/>
                  <a:gd name="connsiteX113" fmla="*/ 972546 w 3142810"/>
                  <a:gd name="connsiteY113" fmla="*/ 623975 h 808009"/>
                  <a:gd name="connsiteX114" fmla="*/ 1251791 w 3142810"/>
                  <a:gd name="connsiteY114" fmla="*/ 647678 h 808009"/>
                  <a:gd name="connsiteX115" fmla="*/ 1217719 w 3142810"/>
                  <a:gd name="connsiteY115" fmla="*/ 660270 h 808009"/>
                  <a:gd name="connsiteX116" fmla="*/ 1242903 w 3142810"/>
                  <a:gd name="connsiteY116" fmla="*/ 625457 h 808009"/>
                  <a:gd name="connsiteX117" fmla="*/ 1251791 w 3142810"/>
                  <a:gd name="connsiteY117" fmla="*/ 647678 h 808009"/>
                  <a:gd name="connsiteX118" fmla="*/ 2826530 w 3142810"/>
                  <a:gd name="connsiteY118" fmla="*/ 508425 h 808009"/>
                  <a:gd name="connsiteX119" fmla="*/ 2811716 w 3142810"/>
                  <a:gd name="connsiteY119" fmla="*/ 544720 h 808009"/>
                  <a:gd name="connsiteX120" fmla="*/ 2815419 w 3142810"/>
                  <a:gd name="connsiteY120" fmla="*/ 570645 h 808009"/>
                  <a:gd name="connsiteX121" fmla="*/ 2786531 w 3142810"/>
                  <a:gd name="connsiteY121" fmla="*/ 551386 h 808009"/>
                  <a:gd name="connsiteX122" fmla="*/ 2787272 w 3142810"/>
                  <a:gd name="connsiteY122" fmla="*/ 500278 h 808009"/>
                  <a:gd name="connsiteX123" fmla="*/ 2816160 w 3142810"/>
                  <a:gd name="connsiteY123" fmla="*/ 489908 h 808009"/>
                  <a:gd name="connsiteX124" fmla="*/ 2826530 w 3142810"/>
                  <a:gd name="connsiteY124" fmla="*/ 508425 h 808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</a:cxnLst>
                <a:rect l="l" t="t" r="r" b="b"/>
                <a:pathLst>
                  <a:path w="3142810" h="808009">
                    <a:moveTo>
                      <a:pt x="3134663" y="417319"/>
                    </a:moveTo>
                    <a:cubicBezTo>
                      <a:pt x="3123552" y="418059"/>
                      <a:pt x="3106516" y="427689"/>
                      <a:pt x="3102812" y="412875"/>
                    </a:cubicBezTo>
                    <a:cubicBezTo>
                      <a:pt x="3096146" y="386209"/>
                      <a:pt x="3070221" y="363247"/>
                      <a:pt x="3085035" y="332138"/>
                    </a:cubicBezTo>
                    <a:cubicBezTo>
                      <a:pt x="3087258" y="333619"/>
                      <a:pt x="3088739" y="334360"/>
                      <a:pt x="3090961" y="335841"/>
                    </a:cubicBezTo>
                    <a:cubicBezTo>
                      <a:pt x="3090961" y="333619"/>
                      <a:pt x="3090961" y="331397"/>
                      <a:pt x="3090961" y="329175"/>
                    </a:cubicBezTo>
                    <a:cubicBezTo>
                      <a:pt x="3088739" y="315842"/>
                      <a:pt x="3078369" y="314361"/>
                      <a:pt x="3067259" y="314361"/>
                    </a:cubicBezTo>
                    <a:cubicBezTo>
                      <a:pt x="3036149" y="318805"/>
                      <a:pt x="3004299" y="321027"/>
                      <a:pt x="2973930" y="330656"/>
                    </a:cubicBezTo>
                    <a:cubicBezTo>
                      <a:pt x="2936894" y="341767"/>
                      <a:pt x="2930969" y="347692"/>
                      <a:pt x="2930969" y="387690"/>
                    </a:cubicBezTo>
                    <a:cubicBezTo>
                      <a:pt x="2930969" y="399542"/>
                      <a:pt x="2930228" y="411393"/>
                      <a:pt x="2917636" y="415837"/>
                    </a:cubicBezTo>
                    <a:cubicBezTo>
                      <a:pt x="2888008" y="426948"/>
                      <a:pt x="2854676" y="426207"/>
                      <a:pt x="2824308" y="430651"/>
                    </a:cubicBezTo>
                    <a:cubicBezTo>
                      <a:pt x="2791716" y="435836"/>
                      <a:pt x="2773199" y="432873"/>
                      <a:pt x="2762829" y="463983"/>
                    </a:cubicBezTo>
                    <a:cubicBezTo>
                      <a:pt x="2753941" y="491389"/>
                      <a:pt x="2733942" y="499537"/>
                      <a:pt x="2710979" y="505463"/>
                    </a:cubicBezTo>
                    <a:cubicBezTo>
                      <a:pt x="2691721" y="510647"/>
                      <a:pt x="2673204" y="503981"/>
                      <a:pt x="2654686" y="499537"/>
                    </a:cubicBezTo>
                    <a:cubicBezTo>
                      <a:pt x="2616910" y="491389"/>
                      <a:pt x="2585801" y="501759"/>
                      <a:pt x="2562098" y="533609"/>
                    </a:cubicBezTo>
                    <a:cubicBezTo>
                      <a:pt x="2528026" y="578792"/>
                      <a:pt x="2505805" y="585459"/>
                      <a:pt x="2451733" y="566200"/>
                    </a:cubicBezTo>
                    <a:cubicBezTo>
                      <a:pt x="2413957" y="552127"/>
                      <a:pt x="2381366" y="559534"/>
                      <a:pt x="2352479" y="586940"/>
                    </a:cubicBezTo>
                    <a:cubicBezTo>
                      <a:pt x="2318406" y="632123"/>
                      <a:pt x="2300629" y="635086"/>
                      <a:pt x="2245817" y="616568"/>
                    </a:cubicBezTo>
                    <a:cubicBezTo>
                      <a:pt x="2213226" y="605458"/>
                      <a:pt x="2173969" y="592125"/>
                      <a:pt x="2145822" y="621012"/>
                    </a:cubicBezTo>
                    <a:cubicBezTo>
                      <a:pt x="2119157" y="648419"/>
                      <a:pt x="2089528" y="658788"/>
                      <a:pt x="2055456" y="665455"/>
                    </a:cubicBezTo>
                    <a:cubicBezTo>
                      <a:pt x="2042864" y="669158"/>
                      <a:pt x="2027309" y="669899"/>
                      <a:pt x="2022865" y="655826"/>
                    </a:cubicBezTo>
                    <a:cubicBezTo>
                      <a:pt x="2015458" y="631383"/>
                      <a:pt x="2000644" y="624716"/>
                      <a:pt x="1977682" y="623975"/>
                    </a:cubicBezTo>
                    <a:cubicBezTo>
                      <a:pt x="1956202" y="623235"/>
                      <a:pt x="1938424" y="628420"/>
                      <a:pt x="1922129" y="643234"/>
                    </a:cubicBezTo>
                    <a:cubicBezTo>
                      <a:pt x="1880650" y="679528"/>
                      <a:pt x="1859169" y="679528"/>
                      <a:pt x="1813986" y="647678"/>
                    </a:cubicBezTo>
                    <a:cubicBezTo>
                      <a:pt x="1806579" y="642493"/>
                      <a:pt x="1799172" y="636567"/>
                      <a:pt x="1791024" y="632864"/>
                    </a:cubicBezTo>
                    <a:cubicBezTo>
                      <a:pt x="1753248" y="616568"/>
                      <a:pt x="1719176" y="621753"/>
                      <a:pt x="1688807" y="650641"/>
                    </a:cubicBezTo>
                    <a:cubicBezTo>
                      <a:pt x="1658438" y="672121"/>
                      <a:pt x="1631032" y="661011"/>
                      <a:pt x="1605107" y="643234"/>
                    </a:cubicBezTo>
                    <a:cubicBezTo>
                      <a:pt x="1590293" y="633605"/>
                      <a:pt x="1578442" y="619531"/>
                      <a:pt x="1561406" y="612865"/>
                    </a:cubicBezTo>
                    <a:cubicBezTo>
                      <a:pt x="1534740" y="600273"/>
                      <a:pt x="1508816" y="604717"/>
                      <a:pt x="1484373" y="619531"/>
                    </a:cubicBezTo>
                    <a:cubicBezTo>
                      <a:pt x="1468818" y="629160"/>
                      <a:pt x="1453263" y="638049"/>
                      <a:pt x="1434005" y="632864"/>
                    </a:cubicBezTo>
                    <a:cubicBezTo>
                      <a:pt x="1414006" y="629901"/>
                      <a:pt x="1397710" y="621012"/>
                      <a:pt x="1385118" y="605458"/>
                    </a:cubicBezTo>
                    <a:cubicBezTo>
                      <a:pt x="1365860" y="583237"/>
                      <a:pt x="1341417" y="570645"/>
                      <a:pt x="1312529" y="566200"/>
                    </a:cubicBezTo>
                    <a:cubicBezTo>
                      <a:pt x="1289567" y="562497"/>
                      <a:pt x="1269568" y="588421"/>
                      <a:pt x="1252532" y="583237"/>
                    </a:cubicBezTo>
                    <a:cubicBezTo>
                      <a:pt x="1222904" y="574348"/>
                      <a:pt x="1213275" y="589162"/>
                      <a:pt x="1203645" y="612865"/>
                    </a:cubicBezTo>
                    <a:cubicBezTo>
                      <a:pt x="1197720" y="584718"/>
                      <a:pt x="1182165" y="568423"/>
                      <a:pt x="1161425" y="555831"/>
                    </a:cubicBezTo>
                    <a:cubicBezTo>
                      <a:pt x="1145130" y="546201"/>
                      <a:pt x="1127353" y="556571"/>
                      <a:pt x="1111798" y="552868"/>
                    </a:cubicBezTo>
                    <a:cubicBezTo>
                      <a:pt x="1095503" y="549164"/>
                      <a:pt x="1109576" y="518795"/>
                      <a:pt x="1086614" y="515832"/>
                    </a:cubicBezTo>
                    <a:cubicBezTo>
                      <a:pt x="1085873" y="515832"/>
                      <a:pt x="1084392" y="515832"/>
                      <a:pt x="1082910" y="515832"/>
                    </a:cubicBezTo>
                    <a:cubicBezTo>
                      <a:pt x="1019210" y="543238"/>
                      <a:pt x="991804" y="534350"/>
                      <a:pt x="956991" y="475094"/>
                    </a:cubicBezTo>
                    <a:cubicBezTo>
                      <a:pt x="954769" y="472131"/>
                      <a:pt x="950325" y="470649"/>
                      <a:pt x="946621" y="468427"/>
                    </a:cubicBezTo>
                    <a:cubicBezTo>
                      <a:pt x="926622" y="433614"/>
                      <a:pt x="919955" y="400283"/>
                      <a:pt x="960694" y="370654"/>
                    </a:cubicBezTo>
                    <a:cubicBezTo>
                      <a:pt x="941436" y="379543"/>
                      <a:pt x="930325" y="393616"/>
                      <a:pt x="908845" y="383987"/>
                    </a:cubicBezTo>
                    <a:cubicBezTo>
                      <a:pt x="900697" y="380283"/>
                      <a:pt x="883661" y="389912"/>
                      <a:pt x="891068" y="409171"/>
                    </a:cubicBezTo>
                    <a:cubicBezTo>
                      <a:pt x="894031" y="416578"/>
                      <a:pt x="899216" y="429170"/>
                      <a:pt x="885142" y="435836"/>
                    </a:cubicBezTo>
                    <a:cubicBezTo>
                      <a:pt x="834774" y="460279"/>
                      <a:pt x="790332" y="446947"/>
                      <a:pt x="765148" y="399542"/>
                    </a:cubicBezTo>
                    <a:cubicBezTo>
                      <a:pt x="737742" y="346952"/>
                      <a:pt x="714780" y="335841"/>
                      <a:pt x="657005" y="345470"/>
                    </a:cubicBezTo>
                    <a:cubicBezTo>
                      <a:pt x="617007" y="334360"/>
                      <a:pt x="591083" y="311398"/>
                      <a:pt x="574046" y="271400"/>
                    </a:cubicBezTo>
                    <a:cubicBezTo>
                      <a:pt x="557751" y="233624"/>
                      <a:pt x="523678" y="211403"/>
                      <a:pt x="478496" y="220291"/>
                    </a:cubicBezTo>
                    <a:cubicBezTo>
                      <a:pt x="458496" y="223995"/>
                      <a:pt x="449608" y="215847"/>
                      <a:pt x="445904" y="197329"/>
                    </a:cubicBezTo>
                    <a:cubicBezTo>
                      <a:pt x="444423" y="186219"/>
                      <a:pt x="440719" y="175849"/>
                      <a:pt x="431831" y="167701"/>
                    </a:cubicBezTo>
                    <a:cubicBezTo>
                      <a:pt x="406647" y="144739"/>
                      <a:pt x="371093" y="132888"/>
                      <a:pt x="359983" y="95853"/>
                    </a:cubicBezTo>
                    <a:cubicBezTo>
                      <a:pt x="357020" y="86964"/>
                      <a:pt x="348872" y="94372"/>
                      <a:pt x="342947" y="94372"/>
                    </a:cubicBezTo>
                    <a:cubicBezTo>
                      <a:pt x="312578" y="94372"/>
                      <a:pt x="279246" y="106963"/>
                      <a:pt x="256284" y="75113"/>
                    </a:cubicBezTo>
                    <a:cubicBezTo>
                      <a:pt x="242952" y="55855"/>
                      <a:pt x="243692" y="29930"/>
                      <a:pt x="227396" y="11413"/>
                    </a:cubicBezTo>
                    <a:cubicBezTo>
                      <a:pt x="207397" y="-7846"/>
                      <a:pt x="182214" y="3264"/>
                      <a:pt x="159993" y="2524"/>
                    </a:cubicBezTo>
                    <a:cubicBezTo>
                      <a:pt x="108143" y="302"/>
                      <a:pt x="56294" y="1783"/>
                      <a:pt x="0" y="1783"/>
                    </a:cubicBezTo>
                    <a:cubicBezTo>
                      <a:pt x="19259" y="25486"/>
                      <a:pt x="37776" y="34374"/>
                      <a:pt x="60738" y="32893"/>
                    </a:cubicBezTo>
                    <a:cubicBezTo>
                      <a:pt x="97773" y="31412"/>
                      <a:pt x="119994" y="52151"/>
                      <a:pt x="134068" y="82520"/>
                    </a:cubicBezTo>
                    <a:cubicBezTo>
                      <a:pt x="141475" y="98075"/>
                      <a:pt x="142956" y="117333"/>
                      <a:pt x="146660" y="134369"/>
                    </a:cubicBezTo>
                    <a:cubicBezTo>
                      <a:pt x="154807" y="146221"/>
                      <a:pt x="162955" y="158072"/>
                      <a:pt x="170362" y="169923"/>
                    </a:cubicBezTo>
                    <a:cubicBezTo>
                      <a:pt x="190361" y="182515"/>
                      <a:pt x="211101" y="189922"/>
                      <a:pt x="237026" y="186219"/>
                    </a:cubicBezTo>
                    <a:cubicBezTo>
                      <a:pt x="260728" y="182515"/>
                      <a:pt x="288875" y="178071"/>
                      <a:pt x="297023" y="214365"/>
                    </a:cubicBezTo>
                    <a:cubicBezTo>
                      <a:pt x="299245" y="224735"/>
                      <a:pt x="312578" y="229179"/>
                      <a:pt x="321466" y="235846"/>
                    </a:cubicBezTo>
                    <a:cubicBezTo>
                      <a:pt x="339984" y="251401"/>
                      <a:pt x="374797" y="261771"/>
                      <a:pt x="366649" y="291399"/>
                    </a:cubicBezTo>
                    <a:cubicBezTo>
                      <a:pt x="357020" y="326212"/>
                      <a:pt x="375537" y="325471"/>
                      <a:pt x="397018" y="328434"/>
                    </a:cubicBezTo>
                    <a:cubicBezTo>
                      <a:pt x="453311" y="318805"/>
                      <a:pt x="486643" y="335841"/>
                      <a:pt x="505902" y="387690"/>
                    </a:cubicBezTo>
                    <a:cubicBezTo>
                      <a:pt x="520716" y="428429"/>
                      <a:pt x="548122" y="449910"/>
                      <a:pt x="591083" y="452872"/>
                    </a:cubicBezTo>
                    <a:cubicBezTo>
                      <a:pt x="639969" y="435096"/>
                      <a:pt x="679226" y="449910"/>
                      <a:pt x="703670" y="495833"/>
                    </a:cubicBezTo>
                    <a:cubicBezTo>
                      <a:pt x="734039" y="553609"/>
                      <a:pt x="757741" y="562497"/>
                      <a:pt x="820701" y="547683"/>
                    </a:cubicBezTo>
                    <a:cubicBezTo>
                      <a:pt x="839959" y="543238"/>
                      <a:pt x="842922" y="536572"/>
                      <a:pt x="838478" y="519536"/>
                    </a:cubicBezTo>
                    <a:cubicBezTo>
                      <a:pt x="832552" y="496574"/>
                      <a:pt x="842181" y="486204"/>
                      <a:pt x="865884" y="489908"/>
                    </a:cubicBezTo>
                    <a:cubicBezTo>
                      <a:pt x="874773" y="491389"/>
                      <a:pt x="883661" y="494352"/>
                      <a:pt x="891068" y="486945"/>
                    </a:cubicBezTo>
                    <a:cubicBezTo>
                      <a:pt x="903660" y="472872"/>
                      <a:pt x="919955" y="471390"/>
                      <a:pt x="936251" y="469168"/>
                    </a:cubicBezTo>
                    <a:cubicBezTo>
                      <a:pt x="929584" y="470649"/>
                      <a:pt x="922177" y="473612"/>
                      <a:pt x="916252" y="476575"/>
                    </a:cubicBezTo>
                    <a:cubicBezTo>
                      <a:pt x="882180" y="492871"/>
                      <a:pt x="859218" y="535091"/>
                      <a:pt x="876254" y="556571"/>
                    </a:cubicBezTo>
                    <a:cubicBezTo>
                      <a:pt x="891809" y="575830"/>
                      <a:pt x="902919" y="600273"/>
                      <a:pt x="923659" y="615827"/>
                    </a:cubicBezTo>
                    <a:cubicBezTo>
                      <a:pt x="948102" y="644715"/>
                      <a:pt x="984397" y="650641"/>
                      <a:pt x="1014025" y="638790"/>
                    </a:cubicBezTo>
                    <a:cubicBezTo>
                      <a:pt x="1071059" y="615827"/>
                      <a:pt x="1106613" y="635827"/>
                      <a:pt x="1137723" y="680269"/>
                    </a:cubicBezTo>
                    <a:cubicBezTo>
                      <a:pt x="1144389" y="689898"/>
                      <a:pt x="1150315" y="700268"/>
                      <a:pt x="1169573" y="691379"/>
                    </a:cubicBezTo>
                    <a:cubicBezTo>
                      <a:pt x="1182906" y="685454"/>
                      <a:pt x="1205127" y="688416"/>
                      <a:pt x="1221422" y="697305"/>
                    </a:cubicBezTo>
                    <a:cubicBezTo>
                      <a:pt x="1234755" y="704712"/>
                      <a:pt x="1234014" y="706194"/>
                      <a:pt x="1242903" y="701009"/>
                    </a:cubicBezTo>
                    <a:cubicBezTo>
                      <a:pt x="1256976" y="692861"/>
                      <a:pt x="1271050" y="685454"/>
                      <a:pt x="1287345" y="692120"/>
                    </a:cubicBezTo>
                    <a:cubicBezTo>
                      <a:pt x="1315492" y="705453"/>
                      <a:pt x="1339935" y="724711"/>
                      <a:pt x="1362897" y="746192"/>
                    </a:cubicBezTo>
                    <a:cubicBezTo>
                      <a:pt x="1388821" y="771375"/>
                      <a:pt x="1417709" y="774338"/>
                      <a:pt x="1437708" y="759524"/>
                    </a:cubicBezTo>
                    <a:cubicBezTo>
                      <a:pt x="1436967" y="731378"/>
                      <a:pt x="1459188" y="754339"/>
                      <a:pt x="1470299" y="745451"/>
                    </a:cubicBezTo>
                    <a:cubicBezTo>
                      <a:pt x="1503631" y="719526"/>
                      <a:pt x="1539185" y="726193"/>
                      <a:pt x="1572517" y="756561"/>
                    </a:cubicBezTo>
                    <a:cubicBezTo>
                      <a:pt x="1596960" y="799522"/>
                      <a:pt x="1645846" y="812114"/>
                      <a:pt x="1679919" y="783968"/>
                    </a:cubicBezTo>
                    <a:cubicBezTo>
                      <a:pt x="1725102" y="742488"/>
                      <a:pt x="1761396" y="738785"/>
                      <a:pt x="1802135" y="772857"/>
                    </a:cubicBezTo>
                    <a:cubicBezTo>
                      <a:pt x="1839911" y="821743"/>
                      <a:pt x="1902871" y="819521"/>
                      <a:pt x="1941387" y="766931"/>
                    </a:cubicBezTo>
                    <a:cubicBezTo>
                      <a:pt x="1948795" y="757302"/>
                      <a:pt x="1951017" y="753599"/>
                      <a:pt x="1967312" y="755821"/>
                    </a:cubicBezTo>
                    <a:cubicBezTo>
                      <a:pt x="2002866" y="760265"/>
                      <a:pt x="2032494" y="781005"/>
                      <a:pt x="2066566" y="786190"/>
                    </a:cubicBezTo>
                    <a:cubicBezTo>
                      <a:pt x="2105083" y="790634"/>
                      <a:pt x="2134711" y="780264"/>
                      <a:pt x="2160636" y="748414"/>
                    </a:cubicBezTo>
                    <a:cubicBezTo>
                      <a:pt x="2191005" y="711379"/>
                      <a:pt x="2204338" y="712119"/>
                      <a:pt x="2248039" y="732859"/>
                    </a:cubicBezTo>
                    <a:cubicBezTo>
                      <a:pt x="2253965" y="735822"/>
                      <a:pt x="2259891" y="739525"/>
                      <a:pt x="2265816" y="742488"/>
                    </a:cubicBezTo>
                    <a:cubicBezTo>
                      <a:pt x="2310258" y="765450"/>
                      <a:pt x="2346553" y="758043"/>
                      <a:pt x="2378403" y="718786"/>
                    </a:cubicBezTo>
                    <a:cubicBezTo>
                      <a:pt x="2416920" y="692861"/>
                      <a:pt x="2455436" y="689157"/>
                      <a:pt x="2499879" y="705453"/>
                    </a:cubicBezTo>
                    <a:cubicBezTo>
                      <a:pt x="2542840" y="721748"/>
                      <a:pt x="2578394" y="705453"/>
                      <a:pt x="2605059" y="666936"/>
                    </a:cubicBezTo>
                    <a:cubicBezTo>
                      <a:pt x="2631724" y="628420"/>
                      <a:pt x="2654686" y="619531"/>
                      <a:pt x="2700610" y="631383"/>
                    </a:cubicBezTo>
                    <a:cubicBezTo>
                      <a:pt x="2713942" y="635086"/>
                      <a:pt x="2726535" y="638790"/>
                      <a:pt x="2740608" y="638049"/>
                    </a:cubicBezTo>
                    <a:cubicBezTo>
                      <a:pt x="2776162" y="637308"/>
                      <a:pt x="2804309" y="616568"/>
                      <a:pt x="2813197" y="585459"/>
                    </a:cubicBezTo>
                    <a:cubicBezTo>
                      <a:pt x="2814678" y="580274"/>
                      <a:pt x="2815419" y="574348"/>
                      <a:pt x="2816901" y="569163"/>
                    </a:cubicBezTo>
                    <a:cubicBezTo>
                      <a:pt x="2825048" y="562497"/>
                      <a:pt x="2833937" y="555090"/>
                      <a:pt x="2842084" y="548424"/>
                    </a:cubicBezTo>
                    <a:cubicBezTo>
                      <a:pt x="2842084" y="548424"/>
                      <a:pt x="2842084" y="548424"/>
                      <a:pt x="2842084" y="548424"/>
                    </a:cubicBezTo>
                    <a:cubicBezTo>
                      <a:pt x="2865787" y="548424"/>
                      <a:pt x="2890971" y="556571"/>
                      <a:pt x="2910970" y="536572"/>
                    </a:cubicBezTo>
                    <a:cubicBezTo>
                      <a:pt x="2925784" y="538053"/>
                      <a:pt x="2941339" y="538794"/>
                      <a:pt x="2956153" y="540275"/>
                    </a:cubicBezTo>
                    <a:cubicBezTo>
                      <a:pt x="2993188" y="539535"/>
                      <a:pt x="3005780" y="529906"/>
                      <a:pt x="3006521" y="502500"/>
                    </a:cubicBezTo>
                    <a:cubicBezTo>
                      <a:pt x="3007261" y="458798"/>
                      <a:pt x="3008002" y="461020"/>
                      <a:pt x="3049482" y="448428"/>
                    </a:cubicBezTo>
                    <a:cubicBezTo>
                      <a:pt x="3079851" y="438799"/>
                      <a:pt x="3114664" y="443984"/>
                      <a:pt x="3142070" y="424726"/>
                    </a:cubicBezTo>
                    <a:cubicBezTo>
                      <a:pt x="3142070" y="423985"/>
                      <a:pt x="3142070" y="423985"/>
                      <a:pt x="3142811" y="423244"/>
                    </a:cubicBezTo>
                    <a:cubicBezTo>
                      <a:pt x="3139107" y="421022"/>
                      <a:pt x="3136885" y="416578"/>
                      <a:pt x="3134663" y="417319"/>
                    </a:cubicBezTo>
                    <a:close/>
                    <a:moveTo>
                      <a:pt x="972546" y="623975"/>
                    </a:moveTo>
                    <a:cubicBezTo>
                      <a:pt x="963657" y="621012"/>
                      <a:pt x="958472" y="614346"/>
                      <a:pt x="956991" y="605458"/>
                    </a:cubicBezTo>
                    <a:cubicBezTo>
                      <a:pt x="956250" y="600273"/>
                      <a:pt x="962176" y="599532"/>
                      <a:pt x="965879" y="598051"/>
                    </a:cubicBezTo>
                    <a:cubicBezTo>
                      <a:pt x="976249" y="599532"/>
                      <a:pt x="979212" y="608420"/>
                      <a:pt x="980693" y="616568"/>
                    </a:cubicBezTo>
                    <a:cubicBezTo>
                      <a:pt x="981434" y="621753"/>
                      <a:pt x="976249" y="625457"/>
                      <a:pt x="972546" y="623975"/>
                    </a:cubicBezTo>
                    <a:close/>
                    <a:moveTo>
                      <a:pt x="1251791" y="647678"/>
                    </a:moveTo>
                    <a:cubicBezTo>
                      <a:pt x="1248088" y="667677"/>
                      <a:pt x="1233273" y="663973"/>
                      <a:pt x="1217719" y="660270"/>
                    </a:cubicBezTo>
                    <a:cubicBezTo>
                      <a:pt x="1235496" y="654344"/>
                      <a:pt x="1216978" y="623975"/>
                      <a:pt x="1242903" y="625457"/>
                    </a:cubicBezTo>
                    <a:cubicBezTo>
                      <a:pt x="1254754" y="626198"/>
                      <a:pt x="1252532" y="639530"/>
                      <a:pt x="1251791" y="647678"/>
                    </a:cubicBezTo>
                    <a:close/>
                    <a:moveTo>
                      <a:pt x="2826530" y="508425"/>
                    </a:moveTo>
                    <a:cubicBezTo>
                      <a:pt x="2822085" y="520277"/>
                      <a:pt x="2830974" y="536572"/>
                      <a:pt x="2811716" y="544720"/>
                    </a:cubicBezTo>
                    <a:cubicBezTo>
                      <a:pt x="2796161" y="552127"/>
                      <a:pt x="2813938" y="561756"/>
                      <a:pt x="2815419" y="570645"/>
                    </a:cubicBezTo>
                    <a:cubicBezTo>
                      <a:pt x="2799864" y="572867"/>
                      <a:pt x="2797642" y="555090"/>
                      <a:pt x="2786531" y="551386"/>
                    </a:cubicBezTo>
                    <a:cubicBezTo>
                      <a:pt x="2799124" y="534350"/>
                      <a:pt x="2782828" y="516573"/>
                      <a:pt x="2787272" y="500278"/>
                    </a:cubicBezTo>
                    <a:cubicBezTo>
                      <a:pt x="2790976" y="486204"/>
                      <a:pt x="2804309" y="488426"/>
                      <a:pt x="2816160" y="489908"/>
                    </a:cubicBezTo>
                    <a:cubicBezTo>
                      <a:pt x="2827270" y="490649"/>
                      <a:pt x="2830974" y="497315"/>
                      <a:pt x="2826530" y="5084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A67B7C0E-EADB-4769-ADC4-1F811BF8EB38}"/>
                  </a:ext>
                </a:extLst>
              </p:cNvPr>
              <p:cNvSpPr/>
              <p:nvPr/>
            </p:nvSpPr>
            <p:spPr>
              <a:xfrm>
                <a:off x="5228534" y="5165211"/>
                <a:ext cx="2270923" cy="556637"/>
              </a:xfrm>
              <a:custGeom>
                <a:avLst/>
                <a:gdLst>
                  <a:gd name="connsiteX0" fmla="*/ 33432 w 2270923"/>
                  <a:gd name="connsiteY0" fmla="*/ 263691 h 556637"/>
                  <a:gd name="connsiteX1" fmla="*/ 3063 w 2270923"/>
                  <a:gd name="connsiteY1" fmla="*/ 315540 h 556637"/>
                  <a:gd name="connsiteX2" fmla="*/ 65283 w 2270923"/>
                  <a:gd name="connsiteY2" fmla="*/ 399981 h 556637"/>
                  <a:gd name="connsiteX3" fmla="*/ 97133 w 2270923"/>
                  <a:gd name="connsiteY3" fmla="*/ 405906 h 556637"/>
                  <a:gd name="connsiteX4" fmla="*/ 173425 w 2270923"/>
                  <a:gd name="connsiteY4" fmla="*/ 395536 h 556637"/>
                  <a:gd name="connsiteX5" fmla="*/ 211202 w 2270923"/>
                  <a:gd name="connsiteY5" fmla="*/ 425905 h 556637"/>
                  <a:gd name="connsiteX6" fmla="*/ 345269 w 2270923"/>
                  <a:gd name="connsiteY6" fmla="*/ 459237 h 556637"/>
                  <a:gd name="connsiteX7" fmla="*/ 410451 w 2270923"/>
                  <a:gd name="connsiteY7" fmla="*/ 482199 h 556637"/>
                  <a:gd name="connsiteX8" fmla="*/ 479336 w 2270923"/>
                  <a:gd name="connsiteY8" fmla="*/ 519974 h 556637"/>
                  <a:gd name="connsiteX9" fmla="*/ 536371 w 2270923"/>
                  <a:gd name="connsiteY9" fmla="*/ 502938 h 556637"/>
                  <a:gd name="connsiteX10" fmla="*/ 605997 w 2270923"/>
                  <a:gd name="connsiteY10" fmla="*/ 508123 h 556637"/>
                  <a:gd name="connsiteX11" fmla="*/ 700807 w 2270923"/>
                  <a:gd name="connsiteY11" fmla="*/ 548122 h 556637"/>
                  <a:gd name="connsiteX12" fmla="*/ 734139 w 2270923"/>
                  <a:gd name="connsiteY12" fmla="*/ 531826 h 556637"/>
                  <a:gd name="connsiteX13" fmla="*/ 820802 w 2270923"/>
                  <a:gd name="connsiteY13" fmla="*/ 527381 h 556637"/>
                  <a:gd name="connsiteX14" fmla="*/ 942277 w 2270923"/>
                  <a:gd name="connsiteY14" fmla="*/ 534048 h 556637"/>
                  <a:gd name="connsiteX15" fmla="*/ 1025236 w 2270923"/>
                  <a:gd name="connsiteY15" fmla="*/ 521456 h 556637"/>
                  <a:gd name="connsiteX16" fmla="*/ 1063753 w 2270923"/>
                  <a:gd name="connsiteY16" fmla="*/ 542196 h 556637"/>
                  <a:gd name="connsiteX17" fmla="*/ 1146712 w 2270923"/>
                  <a:gd name="connsiteY17" fmla="*/ 519974 h 556637"/>
                  <a:gd name="connsiteX18" fmla="*/ 1244485 w 2270923"/>
                  <a:gd name="connsiteY18" fmla="*/ 504420 h 556637"/>
                  <a:gd name="connsiteX19" fmla="*/ 1358553 w 2270923"/>
                  <a:gd name="connsiteY19" fmla="*/ 476273 h 556637"/>
                  <a:gd name="connsiteX20" fmla="*/ 1426698 w 2270923"/>
                  <a:gd name="connsiteY20" fmla="*/ 442941 h 556637"/>
                  <a:gd name="connsiteX21" fmla="*/ 1550396 w 2270923"/>
                  <a:gd name="connsiteY21" fmla="*/ 434053 h 556637"/>
                  <a:gd name="connsiteX22" fmla="*/ 1619281 w 2270923"/>
                  <a:gd name="connsiteY22" fmla="*/ 395536 h 556637"/>
                  <a:gd name="connsiteX23" fmla="*/ 1638539 w 2270923"/>
                  <a:gd name="connsiteY23" fmla="*/ 391092 h 556637"/>
                  <a:gd name="connsiteX24" fmla="*/ 1642243 w 2270923"/>
                  <a:gd name="connsiteY24" fmla="*/ 387389 h 556637"/>
                  <a:gd name="connsiteX25" fmla="*/ 1642984 w 2270923"/>
                  <a:gd name="connsiteY25" fmla="*/ 387389 h 556637"/>
                  <a:gd name="connsiteX26" fmla="*/ 1640762 w 2270923"/>
                  <a:gd name="connsiteY26" fmla="*/ 389611 h 556637"/>
                  <a:gd name="connsiteX27" fmla="*/ 1655576 w 2270923"/>
                  <a:gd name="connsiteY27" fmla="*/ 401462 h 556637"/>
                  <a:gd name="connsiteX28" fmla="*/ 1750386 w 2270923"/>
                  <a:gd name="connsiteY28" fmla="*/ 353316 h 556637"/>
                  <a:gd name="connsiteX29" fmla="*/ 1828160 w 2270923"/>
                  <a:gd name="connsiteY29" fmla="*/ 319244 h 556637"/>
                  <a:gd name="connsiteX30" fmla="*/ 1857788 w 2270923"/>
                  <a:gd name="connsiteY30" fmla="*/ 324429 h 556637"/>
                  <a:gd name="connsiteX31" fmla="*/ 1911119 w 2270923"/>
                  <a:gd name="connsiteY31" fmla="*/ 285171 h 556637"/>
                  <a:gd name="connsiteX32" fmla="*/ 1934081 w 2270923"/>
                  <a:gd name="connsiteY32" fmla="*/ 227396 h 556637"/>
                  <a:gd name="connsiteX33" fmla="*/ 1932599 w 2270923"/>
                  <a:gd name="connsiteY33" fmla="*/ 225174 h 556637"/>
                  <a:gd name="connsiteX34" fmla="*/ 1932599 w 2270923"/>
                  <a:gd name="connsiteY34" fmla="*/ 225174 h 556637"/>
                  <a:gd name="connsiteX35" fmla="*/ 1932599 w 2270923"/>
                  <a:gd name="connsiteY35" fmla="*/ 225174 h 556637"/>
                  <a:gd name="connsiteX36" fmla="*/ 1932599 w 2270923"/>
                  <a:gd name="connsiteY36" fmla="*/ 225174 h 556637"/>
                  <a:gd name="connsiteX37" fmla="*/ 1934821 w 2270923"/>
                  <a:gd name="connsiteY37" fmla="*/ 228137 h 556637"/>
                  <a:gd name="connsiteX38" fmla="*/ 2029632 w 2270923"/>
                  <a:gd name="connsiteY38" fmla="*/ 217026 h 556637"/>
                  <a:gd name="connsiteX39" fmla="*/ 2034076 w 2270923"/>
                  <a:gd name="connsiteY39" fmla="*/ 210360 h 556637"/>
                  <a:gd name="connsiteX40" fmla="*/ 2082962 w 2270923"/>
                  <a:gd name="connsiteY40" fmla="*/ 208878 h 556637"/>
                  <a:gd name="connsiteX41" fmla="*/ 2099999 w 2270923"/>
                  <a:gd name="connsiteY41" fmla="*/ 192583 h 556637"/>
                  <a:gd name="connsiteX42" fmla="*/ 2211845 w 2270923"/>
                  <a:gd name="connsiteY42" fmla="*/ 109624 h 556637"/>
                  <a:gd name="connsiteX43" fmla="*/ 2255547 w 2270923"/>
                  <a:gd name="connsiteY43" fmla="*/ 82218 h 556637"/>
                  <a:gd name="connsiteX44" fmla="*/ 2212586 w 2270923"/>
                  <a:gd name="connsiteY44" fmla="*/ 2222 h 556637"/>
                  <a:gd name="connsiteX45" fmla="*/ 2188883 w 2270923"/>
                  <a:gd name="connsiteY45" fmla="*/ 0 h 556637"/>
                  <a:gd name="connsiteX46" fmla="*/ 2105183 w 2270923"/>
                  <a:gd name="connsiteY46" fmla="*/ 15555 h 556637"/>
                  <a:gd name="connsiteX47" fmla="*/ 2053334 w 2270923"/>
                  <a:gd name="connsiteY47" fmla="*/ 47405 h 556637"/>
                  <a:gd name="connsiteX48" fmla="*/ 2035557 w 2270923"/>
                  <a:gd name="connsiteY48" fmla="*/ 89625 h 556637"/>
                  <a:gd name="connsiteX49" fmla="*/ 1991115 w 2270923"/>
                  <a:gd name="connsiteY49" fmla="*/ 136289 h 556637"/>
                  <a:gd name="connsiteX50" fmla="*/ 2025928 w 2270923"/>
                  <a:gd name="connsiteY50" fmla="*/ 160733 h 556637"/>
                  <a:gd name="connsiteX51" fmla="*/ 2022965 w 2270923"/>
                  <a:gd name="connsiteY51" fmla="*/ 190361 h 556637"/>
                  <a:gd name="connsiteX52" fmla="*/ 2028891 w 2270923"/>
                  <a:gd name="connsiteY52" fmla="*/ 201471 h 556637"/>
                  <a:gd name="connsiteX53" fmla="*/ 2028891 w 2270923"/>
                  <a:gd name="connsiteY53" fmla="*/ 201471 h 556637"/>
                  <a:gd name="connsiteX54" fmla="*/ 1988152 w 2270923"/>
                  <a:gd name="connsiteY54" fmla="*/ 118513 h 556637"/>
                  <a:gd name="connsiteX55" fmla="*/ 1965931 w 2270923"/>
                  <a:gd name="connsiteY55" fmla="*/ 119253 h 556637"/>
                  <a:gd name="connsiteX56" fmla="*/ 1881491 w 2270923"/>
                  <a:gd name="connsiteY56" fmla="*/ 133327 h 556637"/>
                  <a:gd name="connsiteX57" fmla="*/ 1855566 w 2270923"/>
                  <a:gd name="connsiteY57" fmla="*/ 178510 h 556637"/>
                  <a:gd name="connsiteX58" fmla="*/ 1840752 w 2270923"/>
                  <a:gd name="connsiteY58" fmla="*/ 209619 h 556637"/>
                  <a:gd name="connsiteX59" fmla="*/ 1794828 w 2270923"/>
                  <a:gd name="connsiteY59" fmla="*/ 214804 h 556637"/>
                  <a:gd name="connsiteX60" fmla="*/ 1762237 w 2270923"/>
                  <a:gd name="connsiteY60" fmla="*/ 237026 h 556637"/>
                  <a:gd name="connsiteX61" fmla="*/ 1757052 w 2270923"/>
                  <a:gd name="connsiteY61" fmla="*/ 237766 h 556637"/>
                  <a:gd name="connsiteX62" fmla="*/ 1757052 w 2270923"/>
                  <a:gd name="connsiteY62" fmla="*/ 237766 h 556637"/>
                  <a:gd name="connsiteX63" fmla="*/ 1700018 w 2270923"/>
                  <a:gd name="connsiteY63" fmla="*/ 253321 h 556637"/>
                  <a:gd name="connsiteX64" fmla="*/ 1680019 w 2270923"/>
                  <a:gd name="connsiteY64" fmla="*/ 279245 h 556637"/>
                  <a:gd name="connsiteX65" fmla="*/ 1608911 w 2270923"/>
                  <a:gd name="connsiteY65" fmla="*/ 291837 h 556637"/>
                  <a:gd name="connsiteX66" fmla="*/ 1608911 w 2270923"/>
                  <a:gd name="connsiteY66" fmla="*/ 291837 h 556637"/>
                  <a:gd name="connsiteX67" fmla="*/ 1608911 w 2270923"/>
                  <a:gd name="connsiteY67" fmla="*/ 291837 h 556637"/>
                  <a:gd name="connsiteX68" fmla="*/ 1608911 w 2270923"/>
                  <a:gd name="connsiteY68" fmla="*/ 291837 h 556637"/>
                  <a:gd name="connsiteX69" fmla="*/ 1526693 w 2270923"/>
                  <a:gd name="connsiteY69" fmla="*/ 305170 h 556637"/>
                  <a:gd name="connsiteX70" fmla="*/ 1525953 w 2270923"/>
                  <a:gd name="connsiteY70" fmla="*/ 305911 h 556637"/>
                  <a:gd name="connsiteX71" fmla="*/ 1525953 w 2270923"/>
                  <a:gd name="connsiteY71" fmla="*/ 305911 h 556637"/>
                  <a:gd name="connsiteX72" fmla="*/ 1525953 w 2270923"/>
                  <a:gd name="connsiteY72" fmla="*/ 305911 h 556637"/>
                  <a:gd name="connsiteX73" fmla="*/ 1404477 w 2270923"/>
                  <a:gd name="connsiteY73" fmla="*/ 341465 h 556637"/>
                  <a:gd name="connsiteX74" fmla="*/ 1356331 w 2270923"/>
                  <a:gd name="connsiteY74" fmla="*/ 345909 h 556637"/>
                  <a:gd name="connsiteX75" fmla="*/ 1335591 w 2270923"/>
                  <a:gd name="connsiteY75" fmla="*/ 358501 h 556637"/>
                  <a:gd name="connsiteX76" fmla="*/ 1335591 w 2270923"/>
                  <a:gd name="connsiteY76" fmla="*/ 358501 h 556637"/>
                  <a:gd name="connsiteX77" fmla="*/ 1335591 w 2270923"/>
                  <a:gd name="connsiteY77" fmla="*/ 358501 h 556637"/>
                  <a:gd name="connsiteX78" fmla="*/ 1330406 w 2270923"/>
                  <a:gd name="connsiteY78" fmla="*/ 358501 h 556637"/>
                  <a:gd name="connsiteX79" fmla="*/ 1287446 w 2270923"/>
                  <a:gd name="connsiteY79" fmla="*/ 399981 h 556637"/>
                  <a:gd name="connsiteX80" fmla="*/ 1254114 w 2270923"/>
                  <a:gd name="connsiteY80" fmla="*/ 399240 h 556637"/>
                  <a:gd name="connsiteX81" fmla="*/ 1182265 w 2270923"/>
                  <a:gd name="connsiteY81" fmla="*/ 385907 h 556637"/>
                  <a:gd name="connsiteX82" fmla="*/ 1175599 w 2270923"/>
                  <a:gd name="connsiteY82" fmla="*/ 368130 h 556637"/>
                  <a:gd name="connsiteX83" fmla="*/ 1119306 w 2270923"/>
                  <a:gd name="connsiteY83" fmla="*/ 412572 h 556637"/>
                  <a:gd name="connsiteX84" fmla="*/ 1037828 w 2270923"/>
                  <a:gd name="connsiteY84" fmla="*/ 434053 h 556637"/>
                  <a:gd name="connsiteX85" fmla="*/ 1014866 w 2270923"/>
                  <a:gd name="connsiteY85" fmla="*/ 418498 h 556637"/>
                  <a:gd name="connsiteX86" fmla="*/ 987460 w 2270923"/>
                  <a:gd name="connsiteY86" fmla="*/ 396277 h 556637"/>
                  <a:gd name="connsiteX87" fmla="*/ 934129 w 2270923"/>
                  <a:gd name="connsiteY87" fmla="*/ 418498 h 556637"/>
                  <a:gd name="connsiteX88" fmla="*/ 857837 w 2270923"/>
                  <a:gd name="connsiteY88" fmla="*/ 431090 h 556637"/>
                  <a:gd name="connsiteX89" fmla="*/ 814135 w 2270923"/>
                  <a:gd name="connsiteY89" fmla="*/ 400721 h 556637"/>
                  <a:gd name="connsiteX90" fmla="*/ 745250 w 2270923"/>
                  <a:gd name="connsiteY90" fmla="*/ 400721 h 556637"/>
                  <a:gd name="connsiteX91" fmla="*/ 700067 w 2270923"/>
                  <a:gd name="connsiteY91" fmla="*/ 428127 h 556637"/>
                  <a:gd name="connsiteX92" fmla="*/ 618589 w 2270923"/>
                  <a:gd name="connsiteY92" fmla="*/ 386648 h 556637"/>
                  <a:gd name="connsiteX93" fmla="*/ 556370 w 2270923"/>
                  <a:gd name="connsiteY93" fmla="*/ 377759 h 556637"/>
                  <a:gd name="connsiteX94" fmla="*/ 477114 w 2270923"/>
                  <a:gd name="connsiteY94" fmla="*/ 399240 h 556637"/>
                  <a:gd name="connsiteX95" fmla="*/ 450449 w 2270923"/>
                  <a:gd name="connsiteY95" fmla="*/ 380722 h 556637"/>
                  <a:gd name="connsiteX96" fmla="*/ 368972 w 2270923"/>
                  <a:gd name="connsiteY96" fmla="*/ 345909 h 556637"/>
                  <a:gd name="connsiteX97" fmla="*/ 289716 w 2270923"/>
                  <a:gd name="connsiteY97" fmla="*/ 375537 h 556637"/>
                  <a:gd name="connsiteX98" fmla="*/ 211942 w 2270923"/>
                  <a:gd name="connsiteY98" fmla="*/ 323688 h 556637"/>
                  <a:gd name="connsiteX99" fmla="*/ 202313 w 2270923"/>
                  <a:gd name="connsiteY99" fmla="*/ 317022 h 556637"/>
                  <a:gd name="connsiteX100" fmla="*/ 191203 w 2270923"/>
                  <a:gd name="connsiteY100" fmla="*/ 298504 h 556637"/>
                  <a:gd name="connsiteX101" fmla="*/ 184536 w 2270923"/>
                  <a:gd name="connsiteY101" fmla="*/ 294059 h 556637"/>
                  <a:gd name="connsiteX102" fmla="*/ 80097 w 2270923"/>
                  <a:gd name="connsiteY102" fmla="*/ 277764 h 556637"/>
                  <a:gd name="connsiteX103" fmla="*/ 33432 w 2270923"/>
                  <a:gd name="connsiteY103" fmla="*/ 263691 h 556637"/>
                  <a:gd name="connsiteX104" fmla="*/ 1868158 w 2270923"/>
                  <a:gd name="connsiteY104" fmla="*/ 257024 h 556637"/>
                  <a:gd name="connsiteX105" fmla="*/ 1866677 w 2270923"/>
                  <a:gd name="connsiteY105" fmla="*/ 260728 h 556637"/>
                  <a:gd name="connsiteX106" fmla="*/ 1868158 w 2270923"/>
                  <a:gd name="connsiteY106" fmla="*/ 257024 h 556637"/>
                  <a:gd name="connsiteX107" fmla="*/ 1718536 w 2270923"/>
                  <a:gd name="connsiteY107" fmla="*/ 276283 h 556637"/>
                  <a:gd name="connsiteX108" fmla="*/ 1750386 w 2270923"/>
                  <a:gd name="connsiteY108" fmla="*/ 265172 h 556637"/>
                  <a:gd name="connsiteX109" fmla="*/ 1750386 w 2270923"/>
                  <a:gd name="connsiteY109" fmla="*/ 264431 h 556637"/>
                  <a:gd name="connsiteX110" fmla="*/ 1750386 w 2270923"/>
                  <a:gd name="connsiteY110" fmla="*/ 265172 h 556637"/>
                  <a:gd name="connsiteX111" fmla="*/ 1750386 w 2270923"/>
                  <a:gd name="connsiteY111" fmla="*/ 265172 h 556637"/>
                  <a:gd name="connsiteX112" fmla="*/ 1750386 w 2270923"/>
                  <a:gd name="connsiteY112" fmla="*/ 265172 h 556637"/>
                  <a:gd name="connsiteX113" fmla="*/ 1750386 w 2270923"/>
                  <a:gd name="connsiteY113" fmla="*/ 265172 h 556637"/>
                  <a:gd name="connsiteX114" fmla="*/ 1750386 w 2270923"/>
                  <a:gd name="connsiteY114" fmla="*/ 265172 h 556637"/>
                  <a:gd name="connsiteX115" fmla="*/ 1735572 w 2270923"/>
                  <a:gd name="connsiteY115" fmla="*/ 328873 h 556637"/>
                  <a:gd name="connsiteX116" fmla="*/ 1729646 w 2270923"/>
                  <a:gd name="connsiteY116" fmla="*/ 331836 h 556637"/>
                  <a:gd name="connsiteX117" fmla="*/ 1716313 w 2270923"/>
                  <a:gd name="connsiteY117" fmla="*/ 322207 h 556637"/>
                  <a:gd name="connsiteX118" fmla="*/ 1718536 w 2270923"/>
                  <a:gd name="connsiteY118" fmla="*/ 276283 h 556637"/>
                  <a:gd name="connsiteX119" fmla="*/ 1608911 w 2270923"/>
                  <a:gd name="connsiteY119" fmla="*/ 321466 h 556637"/>
                  <a:gd name="connsiteX120" fmla="*/ 1605208 w 2270923"/>
                  <a:gd name="connsiteY120" fmla="*/ 320725 h 556637"/>
                  <a:gd name="connsiteX121" fmla="*/ 1604467 w 2270923"/>
                  <a:gd name="connsiteY121" fmla="*/ 319244 h 556637"/>
                  <a:gd name="connsiteX122" fmla="*/ 1608911 w 2270923"/>
                  <a:gd name="connsiteY122" fmla="*/ 321466 h 556637"/>
                  <a:gd name="connsiteX123" fmla="*/ 1353368 w 2270923"/>
                  <a:gd name="connsiteY123" fmla="*/ 409610 h 556637"/>
                  <a:gd name="connsiteX124" fmla="*/ 1354109 w 2270923"/>
                  <a:gd name="connsiteY124" fmla="*/ 410350 h 556637"/>
                  <a:gd name="connsiteX125" fmla="*/ 1351146 w 2270923"/>
                  <a:gd name="connsiteY125" fmla="*/ 411091 h 556637"/>
                  <a:gd name="connsiteX126" fmla="*/ 1353368 w 2270923"/>
                  <a:gd name="connsiteY126" fmla="*/ 409610 h 556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2270923" h="556637">
                    <a:moveTo>
                      <a:pt x="33432" y="263691"/>
                    </a:moveTo>
                    <a:cubicBezTo>
                      <a:pt x="16396" y="274801"/>
                      <a:pt x="-8788" y="282949"/>
                      <a:pt x="3063" y="315540"/>
                    </a:cubicBezTo>
                    <a:cubicBezTo>
                      <a:pt x="15655" y="350353"/>
                      <a:pt x="32692" y="380722"/>
                      <a:pt x="65283" y="399981"/>
                    </a:cubicBezTo>
                    <a:cubicBezTo>
                      <a:pt x="74171" y="405906"/>
                      <a:pt x="85282" y="405906"/>
                      <a:pt x="97133" y="405906"/>
                    </a:cubicBezTo>
                    <a:cubicBezTo>
                      <a:pt x="123798" y="406647"/>
                      <a:pt x="146019" y="382944"/>
                      <a:pt x="173425" y="395536"/>
                    </a:cubicBezTo>
                    <a:cubicBezTo>
                      <a:pt x="179351" y="413313"/>
                      <a:pt x="200091" y="412572"/>
                      <a:pt x="211202" y="425905"/>
                    </a:cubicBezTo>
                    <a:cubicBezTo>
                      <a:pt x="239348" y="458496"/>
                      <a:pt x="307493" y="474792"/>
                      <a:pt x="345269" y="459237"/>
                    </a:cubicBezTo>
                    <a:cubicBezTo>
                      <a:pt x="372675" y="450348"/>
                      <a:pt x="393415" y="463681"/>
                      <a:pt x="410451" y="482199"/>
                    </a:cubicBezTo>
                    <a:cubicBezTo>
                      <a:pt x="429710" y="502198"/>
                      <a:pt x="451931" y="515530"/>
                      <a:pt x="479336" y="519974"/>
                    </a:cubicBezTo>
                    <a:cubicBezTo>
                      <a:pt x="500076" y="521456"/>
                      <a:pt x="516372" y="507383"/>
                      <a:pt x="536371" y="502938"/>
                    </a:cubicBezTo>
                    <a:cubicBezTo>
                      <a:pt x="561555" y="497013"/>
                      <a:pt x="583776" y="494050"/>
                      <a:pt x="605997" y="508123"/>
                    </a:cubicBezTo>
                    <a:cubicBezTo>
                      <a:pt x="634144" y="528863"/>
                      <a:pt x="661550" y="551825"/>
                      <a:pt x="700807" y="548122"/>
                    </a:cubicBezTo>
                    <a:cubicBezTo>
                      <a:pt x="712658" y="545159"/>
                      <a:pt x="724510" y="540715"/>
                      <a:pt x="734139" y="531826"/>
                    </a:cubicBezTo>
                    <a:cubicBezTo>
                      <a:pt x="762286" y="507383"/>
                      <a:pt x="791173" y="508864"/>
                      <a:pt x="820802" y="527381"/>
                    </a:cubicBezTo>
                    <a:cubicBezTo>
                      <a:pt x="875613" y="564417"/>
                      <a:pt x="907464" y="565898"/>
                      <a:pt x="942277" y="534048"/>
                    </a:cubicBezTo>
                    <a:cubicBezTo>
                      <a:pt x="973387" y="505160"/>
                      <a:pt x="986719" y="502938"/>
                      <a:pt x="1025236" y="521456"/>
                    </a:cubicBezTo>
                    <a:cubicBezTo>
                      <a:pt x="1038568" y="527381"/>
                      <a:pt x="1049679" y="537752"/>
                      <a:pt x="1063753" y="542196"/>
                    </a:cubicBezTo>
                    <a:cubicBezTo>
                      <a:pt x="1095603" y="548862"/>
                      <a:pt x="1125231" y="545159"/>
                      <a:pt x="1146712" y="519974"/>
                    </a:cubicBezTo>
                    <a:cubicBezTo>
                      <a:pt x="1175599" y="486643"/>
                      <a:pt x="1205968" y="485162"/>
                      <a:pt x="1244485" y="504420"/>
                    </a:cubicBezTo>
                    <a:cubicBezTo>
                      <a:pt x="1294853" y="529604"/>
                      <a:pt x="1322259" y="520715"/>
                      <a:pt x="1358553" y="476273"/>
                    </a:cubicBezTo>
                    <a:cubicBezTo>
                      <a:pt x="1375589" y="453311"/>
                      <a:pt x="1404477" y="454792"/>
                      <a:pt x="1426698" y="442941"/>
                    </a:cubicBezTo>
                    <a:cubicBezTo>
                      <a:pt x="1459289" y="482199"/>
                      <a:pt x="1519286" y="479236"/>
                      <a:pt x="1550396" y="434053"/>
                    </a:cubicBezTo>
                    <a:cubicBezTo>
                      <a:pt x="1568172" y="408869"/>
                      <a:pt x="1588172" y="394055"/>
                      <a:pt x="1619281" y="395536"/>
                    </a:cubicBezTo>
                    <a:cubicBezTo>
                      <a:pt x="1625948" y="395536"/>
                      <a:pt x="1632614" y="394055"/>
                      <a:pt x="1638539" y="391092"/>
                    </a:cubicBezTo>
                    <a:cubicBezTo>
                      <a:pt x="1640021" y="389611"/>
                      <a:pt x="1640762" y="388870"/>
                      <a:pt x="1642243" y="387389"/>
                    </a:cubicBezTo>
                    <a:cubicBezTo>
                      <a:pt x="1642243" y="387389"/>
                      <a:pt x="1642984" y="387389"/>
                      <a:pt x="1642984" y="387389"/>
                    </a:cubicBezTo>
                    <a:cubicBezTo>
                      <a:pt x="1642243" y="388129"/>
                      <a:pt x="1641502" y="388870"/>
                      <a:pt x="1640762" y="389611"/>
                    </a:cubicBezTo>
                    <a:cubicBezTo>
                      <a:pt x="1642984" y="397018"/>
                      <a:pt x="1648909" y="399240"/>
                      <a:pt x="1655576" y="401462"/>
                    </a:cubicBezTo>
                    <a:cubicBezTo>
                      <a:pt x="1691870" y="411091"/>
                      <a:pt x="1723720" y="395536"/>
                      <a:pt x="1750386" y="353316"/>
                    </a:cubicBezTo>
                    <a:cubicBezTo>
                      <a:pt x="1772607" y="317762"/>
                      <a:pt x="1786680" y="311837"/>
                      <a:pt x="1828160" y="319244"/>
                    </a:cubicBezTo>
                    <a:cubicBezTo>
                      <a:pt x="1837789" y="320725"/>
                      <a:pt x="1848159" y="324429"/>
                      <a:pt x="1857788" y="324429"/>
                    </a:cubicBezTo>
                    <a:cubicBezTo>
                      <a:pt x="1886675" y="324429"/>
                      <a:pt x="1914823" y="306652"/>
                      <a:pt x="1911119" y="285171"/>
                    </a:cubicBezTo>
                    <a:cubicBezTo>
                      <a:pt x="1907416" y="259247"/>
                      <a:pt x="1917785" y="242951"/>
                      <a:pt x="1934081" y="227396"/>
                    </a:cubicBezTo>
                    <a:cubicBezTo>
                      <a:pt x="1933340" y="226655"/>
                      <a:pt x="1933340" y="225915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3340" y="225915"/>
                      <a:pt x="1934081" y="227396"/>
                      <a:pt x="1934821" y="228137"/>
                    </a:cubicBezTo>
                    <a:cubicBezTo>
                      <a:pt x="1967412" y="236285"/>
                      <a:pt x="1997781" y="222211"/>
                      <a:pt x="2029632" y="217026"/>
                    </a:cubicBezTo>
                    <a:cubicBezTo>
                      <a:pt x="2031854" y="214804"/>
                      <a:pt x="2033335" y="212582"/>
                      <a:pt x="2034076" y="210360"/>
                    </a:cubicBezTo>
                    <a:cubicBezTo>
                      <a:pt x="2045927" y="226655"/>
                      <a:pt x="2058519" y="225174"/>
                      <a:pt x="2082962" y="208878"/>
                    </a:cubicBezTo>
                    <a:cubicBezTo>
                      <a:pt x="2089629" y="204434"/>
                      <a:pt x="2095554" y="199249"/>
                      <a:pt x="2099999" y="192583"/>
                    </a:cubicBezTo>
                    <a:cubicBezTo>
                      <a:pt x="2115553" y="135549"/>
                      <a:pt x="2150367" y="105921"/>
                      <a:pt x="2211845" y="109624"/>
                    </a:cubicBezTo>
                    <a:cubicBezTo>
                      <a:pt x="2229622" y="111106"/>
                      <a:pt x="2245917" y="99995"/>
                      <a:pt x="2255547" y="82218"/>
                    </a:cubicBezTo>
                    <a:cubicBezTo>
                      <a:pt x="2285175" y="26665"/>
                      <a:pt x="2272583" y="3704"/>
                      <a:pt x="2212586" y="2222"/>
                    </a:cubicBezTo>
                    <a:cubicBezTo>
                      <a:pt x="2204438" y="2222"/>
                      <a:pt x="2197031" y="741"/>
                      <a:pt x="2188883" y="0"/>
                    </a:cubicBezTo>
                    <a:cubicBezTo>
                      <a:pt x="2161477" y="9629"/>
                      <a:pt x="2134812" y="16295"/>
                      <a:pt x="2105183" y="15555"/>
                    </a:cubicBezTo>
                    <a:cubicBezTo>
                      <a:pt x="2082962" y="14814"/>
                      <a:pt x="2065186" y="29628"/>
                      <a:pt x="2053334" y="47405"/>
                    </a:cubicBezTo>
                    <a:cubicBezTo>
                      <a:pt x="2045186" y="59997"/>
                      <a:pt x="2041483" y="75552"/>
                      <a:pt x="2035557" y="89625"/>
                    </a:cubicBezTo>
                    <a:cubicBezTo>
                      <a:pt x="2014077" y="98514"/>
                      <a:pt x="2001485" y="116290"/>
                      <a:pt x="1991115" y="136289"/>
                    </a:cubicBezTo>
                    <a:cubicBezTo>
                      <a:pt x="1991115" y="161474"/>
                      <a:pt x="2017040" y="148141"/>
                      <a:pt x="2025928" y="160733"/>
                    </a:cubicBezTo>
                    <a:cubicBezTo>
                      <a:pt x="2031113" y="171103"/>
                      <a:pt x="2022965" y="180732"/>
                      <a:pt x="2022965" y="190361"/>
                    </a:cubicBezTo>
                    <a:cubicBezTo>
                      <a:pt x="2025187" y="194805"/>
                      <a:pt x="2026669" y="198509"/>
                      <a:pt x="2028891" y="201471"/>
                    </a:cubicBezTo>
                    <a:cubicBezTo>
                      <a:pt x="2028891" y="201471"/>
                      <a:pt x="2028891" y="201471"/>
                      <a:pt x="2028891" y="201471"/>
                    </a:cubicBezTo>
                    <a:cubicBezTo>
                      <a:pt x="1994078" y="183695"/>
                      <a:pt x="1990374" y="151844"/>
                      <a:pt x="1988152" y="118513"/>
                    </a:cubicBezTo>
                    <a:cubicBezTo>
                      <a:pt x="1980745" y="111106"/>
                      <a:pt x="1973338" y="108883"/>
                      <a:pt x="1965931" y="119253"/>
                    </a:cubicBezTo>
                    <a:cubicBezTo>
                      <a:pt x="1936303" y="117031"/>
                      <a:pt x="1909638" y="128142"/>
                      <a:pt x="1881491" y="133327"/>
                    </a:cubicBezTo>
                    <a:cubicBezTo>
                      <a:pt x="1856307" y="137771"/>
                      <a:pt x="1843715" y="151104"/>
                      <a:pt x="1855566" y="178510"/>
                    </a:cubicBezTo>
                    <a:cubicBezTo>
                      <a:pt x="1862973" y="194805"/>
                      <a:pt x="1854825" y="204434"/>
                      <a:pt x="1840752" y="209619"/>
                    </a:cubicBezTo>
                    <a:cubicBezTo>
                      <a:pt x="1825938" y="214804"/>
                      <a:pt x="1810383" y="221470"/>
                      <a:pt x="1794828" y="214804"/>
                    </a:cubicBezTo>
                    <a:cubicBezTo>
                      <a:pt x="1771866" y="205916"/>
                      <a:pt x="1763719" y="216285"/>
                      <a:pt x="1762237" y="237026"/>
                    </a:cubicBezTo>
                    <a:cubicBezTo>
                      <a:pt x="1760756" y="236285"/>
                      <a:pt x="1758534" y="237026"/>
                      <a:pt x="1757052" y="237766"/>
                    </a:cubicBezTo>
                    <a:lnTo>
                      <a:pt x="1757052" y="237766"/>
                    </a:lnTo>
                    <a:cubicBezTo>
                      <a:pt x="1733350" y="211841"/>
                      <a:pt x="1708166" y="217026"/>
                      <a:pt x="1700018" y="253321"/>
                    </a:cubicBezTo>
                    <a:cubicBezTo>
                      <a:pt x="1697055" y="267394"/>
                      <a:pt x="1688908" y="271838"/>
                      <a:pt x="1680019" y="279245"/>
                    </a:cubicBezTo>
                    <a:cubicBezTo>
                      <a:pt x="1658538" y="296282"/>
                      <a:pt x="1634095" y="294059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578542" y="278505"/>
                      <a:pt x="1550396" y="278505"/>
                      <a:pt x="1526693" y="305170"/>
                    </a:cubicBezTo>
                    <a:cubicBezTo>
                      <a:pt x="1526693" y="305170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496324" y="355538"/>
                      <a:pt x="1457067" y="366649"/>
                      <a:pt x="1404477" y="341465"/>
                    </a:cubicBezTo>
                    <a:cubicBezTo>
                      <a:pt x="1390403" y="334798"/>
                      <a:pt x="1371886" y="334798"/>
                      <a:pt x="1356331" y="345909"/>
                    </a:cubicBezTo>
                    <a:cubicBezTo>
                      <a:pt x="1346702" y="345909"/>
                      <a:pt x="1340776" y="350353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4110" y="358501"/>
                      <a:pt x="1331888" y="358501"/>
                      <a:pt x="1330406" y="358501"/>
                    </a:cubicBezTo>
                    <a:cubicBezTo>
                      <a:pt x="1321518" y="377759"/>
                      <a:pt x="1307445" y="391833"/>
                      <a:pt x="1287446" y="399981"/>
                    </a:cubicBezTo>
                    <a:cubicBezTo>
                      <a:pt x="1276335" y="399981"/>
                      <a:pt x="1264483" y="401462"/>
                      <a:pt x="1254114" y="399240"/>
                    </a:cubicBezTo>
                    <a:cubicBezTo>
                      <a:pt x="1230411" y="394055"/>
                      <a:pt x="1211153" y="374056"/>
                      <a:pt x="1182265" y="385907"/>
                    </a:cubicBezTo>
                    <a:cubicBezTo>
                      <a:pt x="1168192" y="391833"/>
                      <a:pt x="1183006" y="372574"/>
                      <a:pt x="1175599" y="368130"/>
                    </a:cubicBezTo>
                    <a:cubicBezTo>
                      <a:pt x="1154859" y="380722"/>
                      <a:pt x="1137823" y="397018"/>
                      <a:pt x="1119306" y="412572"/>
                    </a:cubicBezTo>
                    <a:cubicBezTo>
                      <a:pt x="1097084" y="431090"/>
                      <a:pt x="1067456" y="435534"/>
                      <a:pt x="1037828" y="434053"/>
                    </a:cubicBezTo>
                    <a:cubicBezTo>
                      <a:pt x="1026717" y="433312"/>
                      <a:pt x="1013385" y="423683"/>
                      <a:pt x="1014866" y="418498"/>
                    </a:cubicBezTo>
                    <a:cubicBezTo>
                      <a:pt x="1022273" y="388870"/>
                      <a:pt x="999311" y="397758"/>
                      <a:pt x="987460" y="396277"/>
                    </a:cubicBezTo>
                    <a:cubicBezTo>
                      <a:pt x="965980" y="393314"/>
                      <a:pt x="948203" y="402943"/>
                      <a:pt x="934129" y="418498"/>
                    </a:cubicBezTo>
                    <a:cubicBezTo>
                      <a:pt x="911908" y="442941"/>
                      <a:pt x="884502" y="442200"/>
                      <a:pt x="857837" y="431090"/>
                    </a:cubicBezTo>
                    <a:cubicBezTo>
                      <a:pt x="842282" y="424424"/>
                      <a:pt x="828949" y="411091"/>
                      <a:pt x="814135" y="400721"/>
                    </a:cubicBezTo>
                    <a:cubicBezTo>
                      <a:pt x="791173" y="384426"/>
                      <a:pt x="768211" y="388129"/>
                      <a:pt x="745250" y="400721"/>
                    </a:cubicBezTo>
                    <a:cubicBezTo>
                      <a:pt x="729695" y="409610"/>
                      <a:pt x="714140" y="417017"/>
                      <a:pt x="700067" y="428127"/>
                    </a:cubicBezTo>
                    <a:cubicBezTo>
                      <a:pt x="661550" y="436275"/>
                      <a:pt x="643032" y="405165"/>
                      <a:pt x="618589" y="386648"/>
                    </a:cubicBezTo>
                    <a:cubicBezTo>
                      <a:pt x="600072" y="367389"/>
                      <a:pt x="577110" y="367389"/>
                      <a:pt x="556370" y="377759"/>
                    </a:cubicBezTo>
                    <a:cubicBezTo>
                      <a:pt x="531186" y="390351"/>
                      <a:pt x="505261" y="397758"/>
                      <a:pt x="477114" y="399240"/>
                    </a:cubicBezTo>
                    <a:cubicBezTo>
                      <a:pt x="465263" y="397018"/>
                      <a:pt x="457856" y="388870"/>
                      <a:pt x="450449" y="380722"/>
                    </a:cubicBezTo>
                    <a:cubicBezTo>
                      <a:pt x="429710" y="354797"/>
                      <a:pt x="402303" y="342946"/>
                      <a:pt x="368972" y="345909"/>
                    </a:cubicBezTo>
                    <a:cubicBezTo>
                      <a:pt x="343788" y="359982"/>
                      <a:pt x="305271" y="332576"/>
                      <a:pt x="289716" y="375537"/>
                    </a:cubicBezTo>
                    <a:cubicBezTo>
                      <a:pt x="272680" y="341465"/>
                      <a:pt x="252681" y="316281"/>
                      <a:pt x="211942" y="323688"/>
                    </a:cubicBezTo>
                    <a:cubicBezTo>
                      <a:pt x="206757" y="324429"/>
                      <a:pt x="203795" y="320725"/>
                      <a:pt x="202313" y="317022"/>
                    </a:cubicBezTo>
                    <a:cubicBezTo>
                      <a:pt x="200091" y="310355"/>
                      <a:pt x="195647" y="304430"/>
                      <a:pt x="191203" y="298504"/>
                    </a:cubicBezTo>
                    <a:cubicBezTo>
                      <a:pt x="188980" y="296282"/>
                      <a:pt x="186758" y="294800"/>
                      <a:pt x="184536" y="294059"/>
                    </a:cubicBezTo>
                    <a:cubicBezTo>
                      <a:pt x="130465" y="312577"/>
                      <a:pt x="97133" y="310355"/>
                      <a:pt x="80097" y="277764"/>
                    </a:cubicBezTo>
                    <a:cubicBezTo>
                      <a:pt x="66764" y="246655"/>
                      <a:pt x="49728" y="254062"/>
                      <a:pt x="33432" y="263691"/>
                    </a:cubicBezTo>
                    <a:close/>
                    <a:moveTo>
                      <a:pt x="1868158" y="257024"/>
                    </a:moveTo>
                    <a:cubicBezTo>
                      <a:pt x="1867417" y="258506"/>
                      <a:pt x="1866677" y="259247"/>
                      <a:pt x="1866677" y="260728"/>
                    </a:cubicBezTo>
                    <a:cubicBezTo>
                      <a:pt x="1867417" y="259247"/>
                      <a:pt x="1867417" y="258506"/>
                      <a:pt x="1868158" y="257024"/>
                    </a:cubicBezTo>
                    <a:close/>
                    <a:moveTo>
                      <a:pt x="1718536" y="276283"/>
                    </a:moveTo>
                    <a:cubicBezTo>
                      <a:pt x="1722980" y="260728"/>
                      <a:pt x="1738534" y="265913"/>
                      <a:pt x="1750386" y="265172"/>
                    </a:cubicBezTo>
                    <a:cubicBezTo>
                      <a:pt x="1750386" y="265172"/>
                      <a:pt x="1750386" y="265172"/>
                      <a:pt x="1750386" y="264431"/>
                    </a:cubicBezTo>
                    <a:cubicBezTo>
                      <a:pt x="1750386" y="264431"/>
                      <a:pt x="1750386" y="264431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63719" y="290356"/>
                      <a:pt x="1742979" y="308133"/>
                      <a:pt x="1735572" y="328873"/>
                    </a:cubicBezTo>
                    <a:cubicBezTo>
                      <a:pt x="1734090" y="332576"/>
                      <a:pt x="1734090" y="334798"/>
                      <a:pt x="1729646" y="331836"/>
                    </a:cubicBezTo>
                    <a:cubicBezTo>
                      <a:pt x="1725202" y="328132"/>
                      <a:pt x="1720758" y="325169"/>
                      <a:pt x="1716313" y="322207"/>
                    </a:cubicBezTo>
                    <a:cubicBezTo>
                      <a:pt x="1728165" y="307393"/>
                      <a:pt x="1714091" y="291097"/>
                      <a:pt x="1718536" y="276283"/>
                    </a:cubicBezTo>
                    <a:close/>
                    <a:moveTo>
                      <a:pt x="1608911" y="321466"/>
                    </a:moveTo>
                    <a:cubicBezTo>
                      <a:pt x="1607430" y="321466"/>
                      <a:pt x="1606689" y="320725"/>
                      <a:pt x="1605208" y="320725"/>
                    </a:cubicBezTo>
                    <a:cubicBezTo>
                      <a:pt x="1605208" y="319984"/>
                      <a:pt x="1604467" y="319984"/>
                      <a:pt x="1604467" y="319244"/>
                    </a:cubicBezTo>
                    <a:cubicBezTo>
                      <a:pt x="1605949" y="319984"/>
                      <a:pt x="1607430" y="320725"/>
                      <a:pt x="1608911" y="321466"/>
                    </a:cubicBezTo>
                    <a:close/>
                    <a:moveTo>
                      <a:pt x="1353368" y="409610"/>
                    </a:moveTo>
                    <a:cubicBezTo>
                      <a:pt x="1353368" y="409610"/>
                      <a:pt x="1354109" y="410350"/>
                      <a:pt x="1354109" y="410350"/>
                    </a:cubicBezTo>
                    <a:cubicBezTo>
                      <a:pt x="1353368" y="410350"/>
                      <a:pt x="1351887" y="411091"/>
                      <a:pt x="1351146" y="411091"/>
                    </a:cubicBezTo>
                    <a:cubicBezTo>
                      <a:pt x="1351887" y="411091"/>
                      <a:pt x="1351887" y="410350"/>
                      <a:pt x="1353368" y="40961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aphic 35">
              <a:extLst>
                <a:ext uri="{FF2B5EF4-FFF2-40B4-BE49-F238E27FC236}">
                  <a16:creationId xmlns:a16="http://schemas.microsoft.com/office/drawing/2014/main" id="{EB2DF384-BA80-4CF5-86C5-D86AED9364EF}"/>
                </a:ext>
              </a:extLst>
            </p:cNvPr>
            <p:cNvGrpSpPr/>
            <p:nvPr/>
          </p:nvGrpSpPr>
          <p:grpSpPr>
            <a:xfrm>
              <a:off x="8778522" y="2352659"/>
              <a:ext cx="3412189" cy="2147590"/>
              <a:chOff x="8778522" y="2352659"/>
              <a:chExt cx="3412189" cy="2147590"/>
            </a:xfrm>
            <a:grpFill/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E26E837F-EA49-4303-808A-A9FE1DA2E4FE}"/>
                  </a:ext>
                </a:extLst>
              </p:cNvPr>
              <p:cNvSpPr/>
              <p:nvPr/>
            </p:nvSpPr>
            <p:spPr>
              <a:xfrm>
                <a:off x="10044696" y="4399118"/>
                <a:ext cx="942423" cy="99371"/>
              </a:xfrm>
              <a:custGeom>
                <a:avLst/>
                <a:gdLst>
                  <a:gd name="connsiteX0" fmla="*/ 939214 w 942423"/>
                  <a:gd name="connsiteY0" fmla="*/ 3167 h 99371"/>
                  <a:gd name="connsiteX1" fmla="*/ 856255 w 942423"/>
                  <a:gd name="connsiteY1" fmla="*/ 9833 h 99371"/>
                  <a:gd name="connsiteX2" fmla="*/ 799221 w 942423"/>
                  <a:gd name="connsiteY2" fmla="*/ 35017 h 99371"/>
                  <a:gd name="connsiteX3" fmla="*/ 784407 w 942423"/>
                  <a:gd name="connsiteY3" fmla="*/ 25388 h 99371"/>
                  <a:gd name="connsiteX4" fmla="*/ 798480 w 942423"/>
                  <a:gd name="connsiteY4" fmla="*/ 12796 h 99371"/>
                  <a:gd name="connsiteX5" fmla="*/ 816998 w 942423"/>
                  <a:gd name="connsiteY5" fmla="*/ 17981 h 99371"/>
                  <a:gd name="connsiteX6" fmla="*/ 830330 w 942423"/>
                  <a:gd name="connsiteY6" fmla="*/ 15018 h 99371"/>
                  <a:gd name="connsiteX7" fmla="*/ 819961 w 942423"/>
                  <a:gd name="connsiteY7" fmla="*/ 1686 h 99371"/>
                  <a:gd name="connsiteX8" fmla="*/ 799961 w 942423"/>
                  <a:gd name="connsiteY8" fmla="*/ 945 h 99371"/>
                  <a:gd name="connsiteX9" fmla="*/ 491828 w 942423"/>
                  <a:gd name="connsiteY9" fmla="*/ 945 h 99371"/>
                  <a:gd name="connsiteX10" fmla="*/ 417017 w 942423"/>
                  <a:gd name="connsiteY10" fmla="*/ 945 h 99371"/>
                  <a:gd name="connsiteX11" fmla="*/ 426646 w 942423"/>
                  <a:gd name="connsiteY11" fmla="*/ 35017 h 99371"/>
                  <a:gd name="connsiteX12" fmla="*/ 395537 w 942423"/>
                  <a:gd name="connsiteY12" fmla="*/ 32054 h 99371"/>
                  <a:gd name="connsiteX13" fmla="*/ 348131 w 942423"/>
                  <a:gd name="connsiteY13" fmla="*/ 20203 h 99371"/>
                  <a:gd name="connsiteX14" fmla="*/ 308874 w 942423"/>
                  <a:gd name="connsiteY14" fmla="*/ 945 h 99371"/>
                  <a:gd name="connsiteX15" fmla="*/ 220730 w 942423"/>
                  <a:gd name="connsiteY15" fmla="*/ 945 h 99371"/>
                  <a:gd name="connsiteX16" fmla="*/ 0 w 942423"/>
                  <a:gd name="connsiteY16" fmla="*/ 945 h 99371"/>
                  <a:gd name="connsiteX17" fmla="*/ 42961 w 942423"/>
                  <a:gd name="connsiteY17" fmla="*/ 44646 h 99371"/>
                  <a:gd name="connsiteX18" fmla="*/ 95551 w 942423"/>
                  <a:gd name="connsiteY18" fmla="*/ 51313 h 99371"/>
                  <a:gd name="connsiteX19" fmla="*/ 119995 w 942423"/>
                  <a:gd name="connsiteY19" fmla="*/ 38721 h 99371"/>
                  <a:gd name="connsiteX20" fmla="*/ 136290 w 942423"/>
                  <a:gd name="connsiteY20" fmla="*/ 9833 h 99371"/>
                  <a:gd name="connsiteX21" fmla="*/ 169622 w 942423"/>
                  <a:gd name="connsiteY21" fmla="*/ 30573 h 99371"/>
                  <a:gd name="connsiteX22" fmla="*/ 147400 w 942423"/>
                  <a:gd name="connsiteY22" fmla="*/ 52053 h 99371"/>
                  <a:gd name="connsiteX23" fmla="*/ 156289 w 942423"/>
                  <a:gd name="connsiteY23" fmla="*/ 69830 h 99371"/>
                  <a:gd name="connsiteX24" fmla="*/ 195546 w 942423"/>
                  <a:gd name="connsiteY24" fmla="*/ 98718 h 99371"/>
                  <a:gd name="connsiteX25" fmla="*/ 398500 w 942423"/>
                  <a:gd name="connsiteY25" fmla="*/ 97977 h 99371"/>
                  <a:gd name="connsiteX26" fmla="*/ 475533 w 942423"/>
                  <a:gd name="connsiteY26" fmla="*/ 93533 h 99371"/>
                  <a:gd name="connsiteX27" fmla="*/ 474792 w 942423"/>
                  <a:gd name="connsiteY27" fmla="*/ 89089 h 99371"/>
                  <a:gd name="connsiteX28" fmla="*/ 469607 w 942423"/>
                  <a:gd name="connsiteY28" fmla="*/ 60942 h 99371"/>
                  <a:gd name="connsiteX29" fmla="*/ 512568 w 942423"/>
                  <a:gd name="connsiteY29" fmla="*/ 32054 h 99371"/>
                  <a:gd name="connsiteX30" fmla="*/ 578490 w 942423"/>
                  <a:gd name="connsiteY30" fmla="*/ 97236 h 99371"/>
                  <a:gd name="connsiteX31" fmla="*/ 797740 w 942423"/>
                  <a:gd name="connsiteY31" fmla="*/ 97236 h 99371"/>
                  <a:gd name="connsiteX32" fmla="*/ 791073 w 942423"/>
                  <a:gd name="connsiteY32" fmla="*/ 67608 h 99371"/>
                  <a:gd name="connsiteX33" fmla="*/ 844403 w 942423"/>
                  <a:gd name="connsiteY33" fmla="*/ 77237 h 99371"/>
                  <a:gd name="connsiteX34" fmla="*/ 838478 w 942423"/>
                  <a:gd name="connsiteY34" fmla="*/ 46128 h 99371"/>
                  <a:gd name="connsiteX35" fmla="*/ 868107 w 942423"/>
                  <a:gd name="connsiteY35" fmla="*/ 60201 h 99371"/>
                  <a:gd name="connsiteX36" fmla="*/ 864403 w 942423"/>
                  <a:gd name="connsiteY36" fmla="*/ 92792 h 99371"/>
                  <a:gd name="connsiteX37" fmla="*/ 932547 w 942423"/>
                  <a:gd name="connsiteY37" fmla="*/ 25388 h 99371"/>
                  <a:gd name="connsiteX38" fmla="*/ 939214 w 942423"/>
                  <a:gd name="connsiteY38" fmla="*/ 3167 h 99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942423" h="99371">
                    <a:moveTo>
                      <a:pt x="939214" y="3167"/>
                    </a:moveTo>
                    <a:cubicBezTo>
                      <a:pt x="934770" y="-3499"/>
                      <a:pt x="859218" y="1686"/>
                      <a:pt x="856255" y="9833"/>
                    </a:cubicBezTo>
                    <a:cubicBezTo>
                      <a:pt x="845144" y="37239"/>
                      <a:pt x="819961" y="31314"/>
                      <a:pt x="799221" y="35017"/>
                    </a:cubicBezTo>
                    <a:cubicBezTo>
                      <a:pt x="791814" y="36499"/>
                      <a:pt x="784407" y="34276"/>
                      <a:pt x="784407" y="25388"/>
                    </a:cubicBezTo>
                    <a:cubicBezTo>
                      <a:pt x="784407" y="17981"/>
                      <a:pt x="791814" y="15018"/>
                      <a:pt x="798480" y="12796"/>
                    </a:cubicBezTo>
                    <a:cubicBezTo>
                      <a:pt x="805887" y="10574"/>
                      <a:pt x="811812" y="14277"/>
                      <a:pt x="816998" y="17981"/>
                    </a:cubicBezTo>
                    <a:cubicBezTo>
                      <a:pt x="822182" y="20944"/>
                      <a:pt x="828108" y="22425"/>
                      <a:pt x="830330" y="15018"/>
                    </a:cubicBezTo>
                    <a:cubicBezTo>
                      <a:pt x="832552" y="7611"/>
                      <a:pt x="828849" y="1686"/>
                      <a:pt x="819961" y="1686"/>
                    </a:cubicBezTo>
                    <a:cubicBezTo>
                      <a:pt x="813294" y="945"/>
                      <a:pt x="806628" y="945"/>
                      <a:pt x="799961" y="945"/>
                    </a:cubicBezTo>
                    <a:cubicBezTo>
                      <a:pt x="697003" y="945"/>
                      <a:pt x="594786" y="945"/>
                      <a:pt x="491828" y="945"/>
                    </a:cubicBezTo>
                    <a:cubicBezTo>
                      <a:pt x="466644" y="945"/>
                      <a:pt x="441460" y="945"/>
                      <a:pt x="417017" y="945"/>
                    </a:cubicBezTo>
                    <a:cubicBezTo>
                      <a:pt x="417017" y="16500"/>
                      <a:pt x="434794" y="21684"/>
                      <a:pt x="426646" y="35017"/>
                    </a:cubicBezTo>
                    <a:cubicBezTo>
                      <a:pt x="416277" y="38721"/>
                      <a:pt x="411091" y="23166"/>
                      <a:pt x="395537" y="32054"/>
                    </a:cubicBezTo>
                    <a:cubicBezTo>
                      <a:pt x="385166" y="38721"/>
                      <a:pt x="350354" y="28351"/>
                      <a:pt x="348131" y="20203"/>
                    </a:cubicBezTo>
                    <a:cubicBezTo>
                      <a:pt x="341465" y="-6462"/>
                      <a:pt x="324429" y="945"/>
                      <a:pt x="308874" y="945"/>
                    </a:cubicBezTo>
                    <a:cubicBezTo>
                      <a:pt x="279246" y="204"/>
                      <a:pt x="250359" y="945"/>
                      <a:pt x="220730" y="945"/>
                    </a:cubicBezTo>
                    <a:cubicBezTo>
                      <a:pt x="147400" y="945"/>
                      <a:pt x="73330" y="945"/>
                      <a:pt x="0" y="945"/>
                    </a:cubicBezTo>
                    <a:cubicBezTo>
                      <a:pt x="20000" y="13537"/>
                      <a:pt x="18518" y="50572"/>
                      <a:pt x="42961" y="44646"/>
                    </a:cubicBezTo>
                    <a:cubicBezTo>
                      <a:pt x="63700" y="39461"/>
                      <a:pt x="78515" y="42424"/>
                      <a:pt x="95551" y="51313"/>
                    </a:cubicBezTo>
                    <a:cubicBezTo>
                      <a:pt x="107402" y="57238"/>
                      <a:pt x="122957" y="49091"/>
                      <a:pt x="119995" y="38721"/>
                    </a:cubicBezTo>
                    <a:cubicBezTo>
                      <a:pt x="115550" y="23166"/>
                      <a:pt x="123698" y="15018"/>
                      <a:pt x="136290" y="9833"/>
                    </a:cubicBezTo>
                    <a:cubicBezTo>
                      <a:pt x="154067" y="3167"/>
                      <a:pt x="165178" y="23907"/>
                      <a:pt x="169622" y="30573"/>
                    </a:cubicBezTo>
                    <a:cubicBezTo>
                      <a:pt x="179251" y="44646"/>
                      <a:pt x="155548" y="43165"/>
                      <a:pt x="147400" y="52053"/>
                    </a:cubicBezTo>
                    <a:cubicBezTo>
                      <a:pt x="150363" y="57979"/>
                      <a:pt x="156289" y="63905"/>
                      <a:pt x="156289" y="69830"/>
                    </a:cubicBezTo>
                    <a:cubicBezTo>
                      <a:pt x="154807" y="100199"/>
                      <a:pt x="173325" y="98718"/>
                      <a:pt x="195546" y="98718"/>
                    </a:cubicBezTo>
                    <a:cubicBezTo>
                      <a:pt x="262950" y="97977"/>
                      <a:pt x="331096" y="98718"/>
                      <a:pt x="398500" y="97977"/>
                    </a:cubicBezTo>
                    <a:cubicBezTo>
                      <a:pt x="424424" y="97977"/>
                      <a:pt x="450349" y="103162"/>
                      <a:pt x="475533" y="93533"/>
                    </a:cubicBezTo>
                    <a:cubicBezTo>
                      <a:pt x="474051" y="92051"/>
                      <a:pt x="474051" y="90570"/>
                      <a:pt x="474792" y="89089"/>
                    </a:cubicBezTo>
                    <a:cubicBezTo>
                      <a:pt x="470348" y="80200"/>
                      <a:pt x="457015" y="72052"/>
                      <a:pt x="469607" y="60942"/>
                    </a:cubicBezTo>
                    <a:cubicBezTo>
                      <a:pt x="482199" y="49831"/>
                      <a:pt x="493309" y="32054"/>
                      <a:pt x="512568" y="32054"/>
                    </a:cubicBezTo>
                    <a:cubicBezTo>
                      <a:pt x="543677" y="32054"/>
                      <a:pt x="578490" y="68349"/>
                      <a:pt x="578490" y="97236"/>
                    </a:cubicBezTo>
                    <a:cubicBezTo>
                      <a:pt x="651080" y="97236"/>
                      <a:pt x="723669" y="97236"/>
                      <a:pt x="797740" y="97236"/>
                    </a:cubicBezTo>
                    <a:cubicBezTo>
                      <a:pt x="795517" y="86867"/>
                      <a:pt x="793295" y="77978"/>
                      <a:pt x="791073" y="67608"/>
                    </a:cubicBezTo>
                    <a:cubicBezTo>
                      <a:pt x="810331" y="75756"/>
                      <a:pt x="827368" y="89829"/>
                      <a:pt x="844403" y="77237"/>
                    </a:cubicBezTo>
                    <a:cubicBezTo>
                      <a:pt x="859958" y="66127"/>
                      <a:pt x="827368" y="61682"/>
                      <a:pt x="838478" y="46128"/>
                    </a:cubicBezTo>
                    <a:cubicBezTo>
                      <a:pt x="848107" y="50572"/>
                      <a:pt x="863662" y="52053"/>
                      <a:pt x="868107" y="60201"/>
                    </a:cubicBezTo>
                    <a:cubicBezTo>
                      <a:pt x="872551" y="67608"/>
                      <a:pt x="865884" y="81682"/>
                      <a:pt x="864403" y="92792"/>
                    </a:cubicBezTo>
                    <a:cubicBezTo>
                      <a:pt x="882921" y="64645"/>
                      <a:pt x="903660" y="41684"/>
                      <a:pt x="932547" y="25388"/>
                    </a:cubicBezTo>
                    <a:cubicBezTo>
                      <a:pt x="941436" y="22425"/>
                      <a:pt x="945881" y="12055"/>
                      <a:pt x="939214" y="316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31111A3B-734F-44ED-8448-ACED7CBAF363}"/>
                  </a:ext>
                </a:extLst>
              </p:cNvPr>
              <p:cNvSpPr/>
              <p:nvPr/>
            </p:nvSpPr>
            <p:spPr>
              <a:xfrm>
                <a:off x="9206219" y="4400063"/>
                <a:ext cx="806850" cy="98919"/>
              </a:xfrm>
              <a:custGeom>
                <a:avLst/>
                <a:gdLst>
                  <a:gd name="connsiteX0" fmla="*/ 785147 w 806850"/>
                  <a:gd name="connsiteY0" fmla="*/ 21480 h 98919"/>
                  <a:gd name="connsiteX1" fmla="*/ 757000 w 806850"/>
                  <a:gd name="connsiteY1" fmla="*/ 0 h 98919"/>
                  <a:gd name="connsiteX2" fmla="*/ 232581 w 806850"/>
                  <a:gd name="connsiteY2" fmla="*/ 741 h 98919"/>
                  <a:gd name="connsiteX3" fmla="*/ 204434 w 806850"/>
                  <a:gd name="connsiteY3" fmla="*/ 14073 h 98919"/>
                  <a:gd name="connsiteX4" fmla="*/ 106662 w 806850"/>
                  <a:gd name="connsiteY4" fmla="*/ 17777 h 98919"/>
                  <a:gd name="connsiteX5" fmla="*/ 64441 w 806850"/>
                  <a:gd name="connsiteY5" fmla="*/ 741 h 98919"/>
                  <a:gd name="connsiteX6" fmla="*/ 96292 w 806850"/>
                  <a:gd name="connsiteY6" fmla="*/ 19258 h 98919"/>
                  <a:gd name="connsiteX7" fmla="*/ 28146 w 806850"/>
                  <a:gd name="connsiteY7" fmla="*/ 54812 h 98919"/>
                  <a:gd name="connsiteX8" fmla="*/ 14814 w 806850"/>
                  <a:gd name="connsiteY8" fmla="*/ 66663 h 98919"/>
                  <a:gd name="connsiteX9" fmla="*/ 0 w 806850"/>
                  <a:gd name="connsiteY9" fmla="*/ 97773 h 98919"/>
                  <a:gd name="connsiteX10" fmla="*/ 220729 w 806850"/>
                  <a:gd name="connsiteY10" fmla="*/ 97773 h 98919"/>
                  <a:gd name="connsiteX11" fmla="*/ 218508 w 806850"/>
                  <a:gd name="connsiteY11" fmla="*/ 71848 h 98919"/>
                  <a:gd name="connsiteX12" fmla="*/ 243692 w 806850"/>
                  <a:gd name="connsiteY12" fmla="*/ 72589 h 98919"/>
                  <a:gd name="connsiteX13" fmla="*/ 371093 w 806850"/>
                  <a:gd name="connsiteY13" fmla="*/ 98514 h 98919"/>
                  <a:gd name="connsiteX14" fmla="*/ 465903 w 806850"/>
                  <a:gd name="connsiteY14" fmla="*/ 98514 h 98919"/>
                  <a:gd name="connsiteX15" fmla="*/ 776999 w 806850"/>
                  <a:gd name="connsiteY15" fmla="*/ 98514 h 98919"/>
                  <a:gd name="connsiteX16" fmla="*/ 804405 w 806850"/>
                  <a:gd name="connsiteY16" fmla="*/ 83700 h 98919"/>
                  <a:gd name="connsiteX17" fmla="*/ 785147 w 806850"/>
                  <a:gd name="connsiteY17" fmla="*/ 21480 h 9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6850" h="98919">
                    <a:moveTo>
                      <a:pt x="785147" y="21480"/>
                    </a:moveTo>
                    <a:cubicBezTo>
                      <a:pt x="775518" y="15555"/>
                      <a:pt x="776999" y="0"/>
                      <a:pt x="757000" y="0"/>
                    </a:cubicBezTo>
                    <a:cubicBezTo>
                      <a:pt x="582194" y="1481"/>
                      <a:pt x="407388" y="741"/>
                      <a:pt x="232581" y="741"/>
                    </a:cubicBezTo>
                    <a:cubicBezTo>
                      <a:pt x="221471" y="741"/>
                      <a:pt x="211841" y="0"/>
                      <a:pt x="204434" y="14073"/>
                    </a:cubicBezTo>
                    <a:cubicBezTo>
                      <a:pt x="190361" y="42220"/>
                      <a:pt x="121476" y="46664"/>
                      <a:pt x="106662" y="17777"/>
                    </a:cubicBezTo>
                    <a:cubicBezTo>
                      <a:pt x="94810" y="-5185"/>
                      <a:pt x="81478" y="2963"/>
                      <a:pt x="64441" y="741"/>
                    </a:cubicBezTo>
                    <a:cubicBezTo>
                      <a:pt x="71107" y="19999"/>
                      <a:pt x="89625" y="8148"/>
                      <a:pt x="96292" y="19258"/>
                    </a:cubicBezTo>
                    <a:cubicBezTo>
                      <a:pt x="81478" y="48146"/>
                      <a:pt x="67404" y="74811"/>
                      <a:pt x="28146" y="54812"/>
                    </a:cubicBezTo>
                    <a:cubicBezTo>
                      <a:pt x="20739" y="51109"/>
                      <a:pt x="17777" y="59997"/>
                      <a:pt x="14814" y="66663"/>
                    </a:cubicBezTo>
                    <a:cubicBezTo>
                      <a:pt x="10370" y="77033"/>
                      <a:pt x="5185" y="87403"/>
                      <a:pt x="0" y="97773"/>
                    </a:cubicBezTo>
                    <a:cubicBezTo>
                      <a:pt x="74070" y="97773"/>
                      <a:pt x="147400" y="97773"/>
                      <a:pt x="220729" y="97773"/>
                    </a:cubicBezTo>
                    <a:cubicBezTo>
                      <a:pt x="225915" y="88144"/>
                      <a:pt x="204434" y="81478"/>
                      <a:pt x="218508" y="71848"/>
                    </a:cubicBezTo>
                    <a:cubicBezTo>
                      <a:pt x="226655" y="65923"/>
                      <a:pt x="236285" y="68885"/>
                      <a:pt x="243692" y="72589"/>
                    </a:cubicBezTo>
                    <a:cubicBezTo>
                      <a:pt x="283689" y="94069"/>
                      <a:pt x="325910" y="100736"/>
                      <a:pt x="371093" y="98514"/>
                    </a:cubicBezTo>
                    <a:cubicBezTo>
                      <a:pt x="402202" y="97032"/>
                      <a:pt x="434053" y="98514"/>
                      <a:pt x="465903" y="98514"/>
                    </a:cubicBezTo>
                    <a:cubicBezTo>
                      <a:pt x="569602" y="98514"/>
                      <a:pt x="673301" y="98514"/>
                      <a:pt x="776999" y="98514"/>
                    </a:cubicBezTo>
                    <a:cubicBezTo>
                      <a:pt x="789591" y="98514"/>
                      <a:pt x="814775" y="95551"/>
                      <a:pt x="804405" y="83700"/>
                    </a:cubicBezTo>
                    <a:cubicBezTo>
                      <a:pt x="788110" y="62960"/>
                      <a:pt x="809590" y="36294"/>
                      <a:pt x="785147" y="214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F5E6683-FD78-4D34-A88D-013AD41F44EB}"/>
                  </a:ext>
                </a:extLst>
              </p:cNvPr>
              <p:cNvSpPr/>
              <p:nvPr/>
            </p:nvSpPr>
            <p:spPr>
              <a:xfrm>
                <a:off x="8778522" y="4400593"/>
                <a:ext cx="422618" cy="98654"/>
              </a:xfrm>
              <a:custGeom>
                <a:avLst/>
                <a:gdLst>
                  <a:gd name="connsiteX0" fmla="*/ 389180 w 422618"/>
                  <a:gd name="connsiteY0" fmla="*/ 211 h 98654"/>
                  <a:gd name="connsiteX1" fmla="*/ 209930 w 422618"/>
                  <a:gd name="connsiteY1" fmla="*/ 211 h 98654"/>
                  <a:gd name="connsiteX2" fmla="*/ 50678 w 422618"/>
                  <a:gd name="connsiteY2" fmla="*/ 211 h 98654"/>
                  <a:gd name="connsiteX3" fmla="*/ 310 w 422618"/>
                  <a:gd name="connsiteY3" fmla="*/ 49838 h 98654"/>
                  <a:gd name="connsiteX4" fmla="*/ 45494 w 422618"/>
                  <a:gd name="connsiteY4" fmla="*/ 96502 h 98654"/>
                  <a:gd name="connsiteX5" fmla="*/ 266964 w 422618"/>
                  <a:gd name="connsiteY5" fmla="*/ 87614 h 98654"/>
                  <a:gd name="connsiteX6" fmla="*/ 283260 w 422618"/>
                  <a:gd name="connsiteY6" fmla="*/ 89095 h 98654"/>
                  <a:gd name="connsiteX7" fmla="*/ 386218 w 422618"/>
                  <a:gd name="connsiteY7" fmla="*/ 97243 h 98654"/>
                  <a:gd name="connsiteX8" fmla="*/ 396587 w 422618"/>
                  <a:gd name="connsiteY8" fmla="*/ 92058 h 98654"/>
                  <a:gd name="connsiteX9" fmla="*/ 415846 w 422618"/>
                  <a:gd name="connsiteY9" fmla="*/ 51319 h 98654"/>
                  <a:gd name="connsiteX10" fmla="*/ 419549 w 422618"/>
                  <a:gd name="connsiteY10" fmla="*/ 13543 h 98654"/>
                  <a:gd name="connsiteX11" fmla="*/ 389180 w 422618"/>
                  <a:gd name="connsiteY11" fmla="*/ 211 h 98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2618" h="98654">
                    <a:moveTo>
                      <a:pt x="389180" y="211"/>
                    </a:moveTo>
                    <a:cubicBezTo>
                      <a:pt x="329183" y="211"/>
                      <a:pt x="269927" y="211"/>
                      <a:pt x="209930" y="211"/>
                    </a:cubicBezTo>
                    <a:cubicBezTo>
                      <a:pt x="156599" y="211"/>
                      <a:pt x="104009" y="211"/>
                      <a:pt x="50678" y="211"/>
                    </a:cubicBezTo>
                    <a:cubicBezTo>
                      <a:pt x="1792" y="211"/>
                      <a:pt x="4755" y="211"/>
                      <a:pt x="310" y="49838"/>
                    </a:cubicBezTo>
                    <a:cubicBezTo>
                      <a:pt x="-2652" y="87614"/>
                      <a:pt x="15865" y="97984"/>
                      <a:pt x="45494" y="96502"/>
                    </a:cubicBezTo>
                    <a:cubicBezTo>
                      <a:pt x="119564" y="92799"/>
                      <a:pt x="193635" y="108353"/>
                      <a:pt x="266964" y="87614"/>
                    </a:cubicBezTo>
                    <a:cubicBezTo>
                      <a:pt x="272149" y="86132"/>
                      <a:pt x="278816" y="86873"/>
                      <a:pt x="283260" y="89095"/>
                    </a:cubicBezTo>
                    <a:cubicBezTo>
                      <a:pt x="316591" y="105391"/>
                      <a:pt x="352145" y="93539"/>
                      <a:pt x="386218" y="97243"/>
                    </a:cubicBezTo>
                    <a:cubicBezTo>
                      <a:pt x="391402" y="97984"/>
                      <a:pt x="398069" y="94280"/>
                      <a:pt x="396587" y="92058"/>
                    </a:cubicBezTo>
                    <a:cubicBezTo>
                      <a:pt x="382514" y="69096"/>
                      <a:pt x="408439" y="63911"/>
                      <a:pt x="415846" y="51319"/>
                    </a:cubicBezTo>
                    <a:cubicBezTo>
                      <a:pt x="423253" y="37986"/>
                      <a:pt x="424734" y="28357"/>
                      <a:pt x="419549" y="13543"/>
                    </a:cubicBezTo>
                    <a:cubicBezTo>
                      <a:pt x="412883" y="-2752"/>
                      <a:pt x="401032" y="211"/>
                      <a:pt x="389180" y="21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BBB99DF1-E460-4A36-9422-F5BCF3AC7E94}"/>
                  </a:ext>
                </a:extLst>
              </p:cNvPr>
              <p:cNvSpPr/>
              <p:nvPr/>
            </p:nvSpPr>
            <p:spPr>
              <a:xfrm>
                <a:off x="10978858" y="4450105"/>
                <a:ext cx="70974" cy="50145"/>
              </a:xfrm>
              <a:custGeom>
                <a:avLst/>
                <a:gdLst>
                  <a:gd name="connsiteX0" fmla="*/ 43568 w 70974"/>
                  <a:gd name="connsiteY0" fmla="*/ 1808 h 50145"/>
                  <a:gd name="connsiteX1" fmla="*/ 4311 w 70974"/>
                  <a:gd name="connsiteY1" fmla="*/ 22547 h 50145"/>
                  <a:gd name="connsiteX2" fmla="*/ 19866 w 70974"/>
                  <a:gd name="connsiteY2" fmla="*/ 39584 h 50145"/>
                  <a:gd name="connsiteX3" fmla="*/ 70975 w 70974"/>
                  <a:gd name="connsiteY3" fmla="*/ 31436 h 50145"/>
                  <a:gd name="connsiteX4" fmla="*/ 43568 w 70974"/>
                  <a:gd name="connsiteY4" fmla="*/ 1808 h 50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974" h="50145">
                    <a:moveTo>
                      <a:pt x="43568" y="1808"/>
                    </a:moveTo>
                    <a:cubicBezTo>
                      <a:pt x="25791" y="-5599"/>
                      <a:pt x="12459" y="11437"/>
                      <a:pt x="4311" y="22547"/>
                    </a:cubicBezTo>
                    <a:cubicBezTo>
                      <a:pt x="-9762" y="41806"/>
                      <a:pt x="14680" y="33658"/>
                      <a:pt x="19866" y="39584"/>
                    </a:cubicBezTo>
                    <a:cubicBezTo>
                      <a:pt x="41347" y="62545"/>
                      <a:pt x="55419" y="42546"/>
                      <a:pt x="70975" y="31436"/>
                    </a:cubicBezTo>
                    <a:cubicBezTo>
                      <a:pt x="70975" y="13659"/>
                      <a:pt x="55419" y="6252"/>
                      <a:pt x="43568" y="180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1DAB0312-CE1C-400E-AF4A-0D2CF5DD2E34}"/>
                  </a:ext>
                </a:extLst>
              </p:cNvPr>
              <p:cNvSpPr/>
              <p:nvPr/>
            </p:nvSpPr>
            <p:spPr>
              <a:xfrm>
                <a:off x="9208811" y="4399738"/>
                <a:ext cx="61108" cy="32614"/>
              </a:xfrm>
              <a:custGeom>
                <a:avLst/>
                <a:gdLst>
                  <a:gd name="connsiteX0" fmla="*/ 3333 w 61108"/>
                  <a:gd name="connsiteY0" fmla="*/ 6250 h 32614"/>
                  <a:gd name="connsiteX1" fmla="*/ 3333 w 61108"/>
                  <a:gd name="connsiteY1" fmla="*/ 21805 h 32614"/>
                  <a:gd name="connsiteX2" fmla="*/ 46294 w 61108"/>
                  <a:gd name="connsiteY2" fmla="*/ 29953 h 32614"/>
                  <a:gd name="connsiteX3" fmla="*/ 61108 w 61108"/>
                  <a:gd name="connsiteY3" fmla="*/ 22546 h 32614"/>
                  <a:gd name="connsiteX4" fmla="*/ 42591 w 61108"/>
                  <a:gd name="connsiteY4" fmla="*/ 11435 h 32614"/>
                  <a:gd name="connsiteX5" fmla="*/ 3333 w 61108"/>
                  <a:gd name="connsiteY5" fmla="*/ 6250 h 32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08" h="32614">
                    <a:moveTo>
                      <a:pt x="3333" y="6250"/>
                    </a:moveTo>
                    <a:cubicBezTo>
                      <a:pt x="-1111" y="9954"/>
                      <a:pt x="-1111" y="17361"/>
                      <a:pt x="3333" y="21805"/>
                    </a:cubicBezTo>
                    <a:cubicBezTo>
                      <a:pt x="15926" y="32916"/>
                      <a:pt x="30740" y="35138"/>
                      <a:pt x="46294" y="29953"/>
                    </a:cubicBezTo>
                    <a:cubicBezTo>
                      <a:pt x="51479" y="28471"/>
                      <a:pt x="55924" y="25509"/>
                      <a:pt x="61108" y="22546"/>
                    </a:cubicBezTo>
                    <a:cubicBezTo>
                      <a:pt x="56664" y="9213"/>
                      <a:pt x="47775" y="15139"/>
                      <a:pt x="42591" y="11435"/>
                    </a:cubicBezTo>
                    <a:cubicBezTo>
                      <a:pt x="29999" y="2547"/>
                      <a:pt x="17407" y="-6342"/>
                      <a:pt x="3333" y="625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C69F9F28-F04E-4EC3-8613-19AE810D5E81}"/>
                  </a:ext>
                </a:extLst>
              </p:cNvPr>
              <p:cNvSpPr/>
              <p:nvPr/>
            </p:nvSpPr>
            <p:spPr>
              <a:xfrm>
                <a:off x="10103212" y="4476218"/>
                <a:ext cx="54812" cy="23939"/>
              </a:xfrm>
              <a:custGeom>
                <a:avLst/>
                <a:gdLst>
                  <a:gd name="connsiteX0" fmla="*/ 0 w 54812"/>
                  <a:gd name="connsiteY0" fmla="*/ 20137 h 23939"/>
                  <a:gd name="connsiteX1" fmla="*/ 54812 w 54812"/>
                  <a:gd name="connsiteY1" fmla="*/ 21618 h 23939"/>
                  <a:gd name="connsiteX2" fmla="*/ 0 w 54812"/>
                  <a:gd name="connsiteY2" fmla="*/ 20137 h 23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812" h="23939">
                    <a:moveTo>
                      <a:pt x="0" y="20137"/>
                    </a:moveTo>
                    <a:cubicBezTo>
                      <a:pt x="18518" y="26062"/>
                      <a:pt x="34813" y="23840"/>
                      <a:pt x="54812" y="21618"/>
                    </a:cubicBezTo>
                    <a:cubicBezTo>
                      <a:pt x="35554" y="-10232"/>
                      <a:pt x="19258" y="-3566"/>
                      <a:pt x="0" y="2013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EE187AF2-F42C-49C8-9FA8-303F757B046E}"/>
                  </a:ext>
                </a:extLst>
              </p:cNvPr>
              <p:cNvSpPr/>
              <p:nvPr/>
            </p:nvSpPr>
            <p:spPr>
              <a:xfrm>
                <a:off x="10996336" y="4399956"/>
                <a:ext cx="28567" cy="26031"/>
              </a:xfrm>
              <a:custGeom>
                <a:avLst/>
                <a:gdLst>
                  <a:gd name="connsiteX0" fmla="*/ 166 w 28567"/>
                  <a:gd name="connsiteY0" fmla="*/ 13440 h 26031"/>
                  <a:gd name="connsiteX1" fmla="*/ 9796 w 28567"/>
                  <a:gd name="connsiteY1" fmla="*/ 26032 h 26031"/>
                  <a:gd name="connsiteX2" fmla="*/ 27573 w 28567"/>
                  <a:gd name="connsiteY2" fmla="*/ 8995 h 26031"/>
                  <a:gd name="connsiteX3" fmla="*/ 17943 w 28567"/>
                  <a:gd name="connsiteY3" fmla="*/ 107 h 26031"/>
                  <a:gd name="connsiteX4" fmla="*/ 166 w 28567"/>
                  <a:gd name="connsiteY4" fmla="*/ 13440 h 2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7" h="26031">
                    <a:moveTo>
                      <a:pt x="166" y="13440"/>
                    </a:moveTo>
                    <a:cubicBezTo>
                      <a:pt x="-574" y="20106"/>
                      <a:pt x="907" y="23809"/>
                      <a:pt x="9796" y="26032"/>
                    </a:cubicBezTo>
                    <a:cubicBezTo>
                      <a:pt x="15721" y="20847"/>
                      <a:pt x="23869" y="16402"/>
                      <a:pt x="27573" y="8995"/>
                    </a:cubicBezTo>
                    <a:cubicBezTo>
                      <a:pt x="31276" y="3070"/>
                      <a:pt x="23869" y="107"/>
                      <a:pt x="17943" y="107"/>
                    </a:cubicBezTo>
                    <a:cubicBezTo>
                      <a:pt x="9055" y="-634"/>
                      <a:pt x="1648" y="2329"/>
                      <a:pt x="166" y="1344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8B6CC7B-C968-4BB2-B17F-45826CE86D70}"/>
                  </a:ext>
                </a:extLst>
              </p:cNvPr>
              <p:cNvSpPr/>
              <p:nvPr/>
            </p:nvSpPr>
            <p:spPr>
              <a:xfrm>
                <a:off x="9138049" y="2353422"/>
                <a:ext cx="594810" cy="97389"/>
              </a:xfrm>
              <a:custGeom>
                <a:avLst/>
                <a:gdLst>
                  <a:gd name="connsiteX0" fmla="*/ 42986 w 594810"/>
                  <a:gd name="connsiteY0" fmla="*/ 97106 h 97389"/>
                  <a:gd name="connsiteX1" fmla="*/ 51133 w 594810"/>
                  <a:gd name="connsiteY1" fmla="*/ 63034 h 97389"/>
                  <a:gd name="connsiteX2" fmla="*/ 91872 w 594810"/>
                  <a:gd name="connsiteY2" fmla="*/ 76367 h 97389"/>
                  <a:gd name="connsiteX3" fmla="*/ 112612 w 594810"/>
                  <a:gd name="connsiteY3" fmla="*/ 84514 h 97389"/>
                  <a:gd name="connsiteX4" fmla="*/ 147425 w 594810"/>
                  <a:gd name="connsiteY4" fmla="*/ 97106 h 97389"/>
                  <a:gd name="connsiteX5" fmla="*/ 569627 w 594810"/>
                  <a:gd name="connsiteY5" fmla="*/ 96366 h 97389"/>
                  <a:gd name="connsiteX6" fmla="*/ 594811 w 594810"/>
                  <a:gd name="connsiteY6" fmla="*/ 91181 h 97389"/>
                  <a:gd name="connsiteX7" fmla="*/ 558516 w 594810"/>
                  <a:gd name="connsiteY7" fmla="*/ 30443 h 97389"/>
                  <a:gd name="connsiteX8" fmla="*/ 522963 w 594810"/>
                  <a:gd name="connsiteY8" fmla="*/ 74 h 97389"/>
                  <a:gd name="connsiteX9" fmla="*/ 300751 w 594810"/>
                  <a:gd name="connsiteY9" fmla="*/ 2296 h 97389"/>
                  <a:gd name="connsiteX10" fmla="*/ 47430 w 594810"/>
                  <a:gd name="connsiteY10" fmla="*/ 74 h 97389"/>
                  <a:gd name="connsiteX11" fmla="*/ 25209 w 594810"/>
                  <a:gd name="connsiteY11" fmla="*/ 27480 h 97389"/>
                  <a:gd name="connsiteX12" fmla="*/ 11135 w 594810"/>
                  <a:gd name="connsiteY12" fmla="*/ 69700 h 97389"/>
                  <a:gd name="connsiteX13" fmla="*/ 25 w 594810"/>
                  <a:gd name="connsiteY13" fmla="*/ 97106 h 97389"/>
                  <a:gd name="connsiteX14" fmla="*/ 42986 w 594810"/>
                  <a:gd name="connsiteY14" fmla="*/ 97106 h 97389"/>
                  <a:gd name="connsiteX15" fmla="*/ 100761 w 594810"/>
                  <a:gd name="connsiteY15" fmla="*/ 11185 h 97389"/>
                  <a:gd name="connsiteX16" fmla="*/ 120019 w 594810"/>
                  <a:gd name="connsiteY16" fmla="*/ 39331 h 97389"/>
                  <a:gd name="connsiteX17" fmla="*/ 87428 w 594810"/>
                  <a:gd name="connsiteY17" fmla="*/ 32665 h 97389"/>
                  <a:gd name="connsiteX18" fmla="*/ 100761 w 594810"/>
                  <a:gd name="connsiteY18" fmla="*/ 11185 h 9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94810" h="97389">
                    <a:moveTo>
                      <a:pt x="42986" y="97106"/>
                    </a:moveTo>
                    <a:cubicBezTo>
                      <a:pt x="51874" y="88959"/>
                      <a:pt x="47430" y="76367"/>
                      <a:pt x="51133" y="63034"/>
                    </a:cubicBezTo>
                    <a:cubicBezTo>
                      <a:pt x="63726" y="74145"/>
                      <a:pt x="73354" y="88959"/>
                      <a:pt x="91872" y="76367"/>
                    </a:cubicBezTo>
                    <a:cubicBezTo>
                      <a:pt x="95576" y="74145"/>
                      <a:pt x="108909" y="79329"/>
                      <a:pt x="112612" y="84514"/>
                    </a:cubicBezTo>
                    <a:cubicBezTo>
                      <a:pt x="122241" y="97847"/>
                      <a:pt x="134093" y="97106"/>
                      <a:pt x="147425" y="97106"/>
                    </a:cubicBezTo>
                    <a:cubicBezTo>
                      <a:pt x="288159" y="97106"/>
                      <a:pt x="428893" y="97106"/>
                      <a:pt x="569627" y="96366"/>
                    </a:cubicBezTo>
                    <a:cubicBezTo>
                      <a:pt x="577034" y="96366"/>
                      <a:pt x="586663" y="100810"/>
                      <a:pt x="594811" y="91181"/>
                    </a:cubicBezTo>
                    <a:cubicBezTo>
                      <a:pt x="569627" y="77848"/>
                      <a:pt x="557776" y="56368"/>
                      <a:pt x="558516" y="30443"/>
                    </a:cubicBezTo>
                    <a:cubicBezTo>
                      <a:pt x="558516" y="3778"/>
                      <a:pt x="546665" y="-667"/>
                      <a:pt x="522963" y="74"/>
                    </a:cubicBezTo>
                    <a:cubicBezTo>
                      <a:pt x="448892" y="2296"/>
                      <a:pt x="374822" y="2296"/>
                      <a:pt x="300751" y="2296"/>
                    </a:cubicBezTo>
                    <a:cubicBezTo>
                      <a:pt x="216311" y="2296"/>
                      <a:pt x="131870" y="1555"/>
                      <a:pt x="47430" y="74"/>
                    </a:cubicBezTo>
                    <a:cubicBezTo>
                      <a:pt x="25949" y="-667"/>
                      <a:pt x="20765" y="5259"/>
                      <a:pt x="25209" y="27480"/>
                    </a:cubicBezTo>
                    <a:cubicBezTo>
                      <a:pt x="27431" y="40813"/>
                      <a:pt x="36319" y="62293"/>
                      <a:pt x="11135" y="69700"/>
                    </a:cubicBezTo>
                    <a:cubicBezTo>
                      <a:pt x="15580" y="81552"/>
                      <a:pt x="-716" y="85996"/>
                      <a:pt x="25" y="97106"/>
                    </a:cubicBezTo>
                    <a:cubicBezTo>
                      <a:pt x="14839" y="97106"/>
                      <a:pt x="28912" y="97106"/>
                      <a:pt x="42986" y="97106"/>
                    </a:cubicBezTo>
                    <a:close/>
                    <a:moveTo>
                      <a:pt x="100761" y="11185"/>
                    </a:moveTo>
                    <a:cubicBezTo>
                      <a:pt x="100020" y="24517"/>
                      <a:pt x="100761" y="37850"/>
                      <a:pt x="120019" y="39331"/>
                    </a:cubicBezTo>
                    <a:cubicBezTo>
                      <a:pt x="104465" y="45257"/>
                      <a:pt x="93354" y="43035"/>
                      <a:pt x="87428" y="32665"/>
                    </a:cubicBezTo>
                    <a:cubicBezTo>
                      <a:pt x="81502" y="23777"/>
                      <a:pt x="88169" y="16370"/>
                      <a:pt x="100761" y="1118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00E22A92-EADB-4019-B647-D2B2FFE91046}"/>
                  </a:ext>
                </a:extLst>
              </p:cNvPr>
              <p:cNvSpPr/>
              <p:nvPr/>
            </p:nvSpPr>
            <p:spPr>
              <a:xfrm>
                <a:off x="8857019" y="2352659"/>
                <a:ext cx="272083" cy="99724"/>
              </a:xfrm>
              <a:custGeom>
                <a:avLst/>
                <a:gdLst>
                  <a:gd name="connsiteX0" fmla="*/ 36622 w 272083"/>
                  <a:gd name="connsiteY0" fmla="*/ 98609 h 99724"/>
                  <a:gd name="connsiteX1" fmla="*/ 157357 w 272083"/>
                  <a:gd name="connsiteY1" fmla="*/ 99350 h 99724"/>
                  <a:gd name="connsiteX2" fmla="*/ 224021 w 272083"/>
                  <a:gd name="connsiteY2" fmla="*/ 61574 h 99724"/>
                  <a:gd name="connsiteX3" fmla="*/ 235872 w 272083"/>
                  <a:gd name="connsiteY3" fmla="*/ 43056 h 99724"/>
                  <a:gd name="connsiteX4" fmla="*/ 249946 w 272083"/>
                  <a:gd name="connsiteY4" fmla="*/ 34168 h 99724"/>
                  <a:gd name="connsiteX5" fmla="*/ 271426 w 272083"/>
                  <a:gd name="connsiteY5" fmla="*/ 11206 h 99724"/>
                  <a:gd name="connsiteX6" fmla="*/ 243279 w 272083"/>
                  <a:gd name="connsiteY6" fmla="*/ 2318 h 99724"/>
                  <a:gd name="connsiteX7" fmla="*/ 58103 w 272083"/>
                  <a:gd name="connsiteY7" fmla="*/ 2318 h 99724"/>
                  <a:gd name="connsiteX8" fmla="*/ 34401 w 272083"/>
                  <a:gd name="connsiteY8" fmla="*/ 10465 h 99724"/>
                  <a:gd name="connsiteX9" fmla="*/ 57362 w 272083"/>
                  <a:gd name="connsiteY9" fmla="*/ 23798 h 99724"/>
                  <a:gd name="connsiteX10" fmla="*/ 76620 w 272083"/>
                  <a:gd name="connsiteY10" fmla="*/ 34168 h 99724"/>
                  <a:gd name="connsiteX11" fmla="*/ 56622 w 272083"/>
                  <a:gd name="connsiteY11" fmla="*/ 54908 h 99724"/>
                  <a:gd name="connsiteX12" fmla="*/ 20327 w 272083"/>
                  <a:gd name="connsiteY12" fmla="*/ 56389 h 99724"/>
                  <a:gd name="connsiteX13" fmla="*/ 4032 w 272083"/>
                  <a:gd name="connsiteY13" fmla="*/ 78610 h 99724"/>
                  <a:gd name="connsiteX14" fmla="*/ 36622 w 272083"/>
                  <a:gd name="connsiteY14" fmla="*/ 98609 h 9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72083" h="99724">
                    <a:moveTo>
                      <a:pt x="36622" y="98609"/>
                    </a:moveTo>
                    <a:cubicBezTo>
                      <a:pt x="76620" y="97869"/>
                      <a:pt x="117359" y="95647"/>
                      <a:pt x="157357" y="99350"/>
                    </a:cubicBezTo>
                    <a:cubicBezTo>
                      <a:pt x="190689" y="102313"/>
                      <a:pt x="209207" y="87499"/>
                      <a:pt x="224021" y="61574"/>
                    </a:cubicBezTo>
                    <a:cubicBezTo>
                      <a:pt x="227724" y="55648"/>
                      <a:pt x="226984" y="45279"/>
                      <a:pt x="235872" y="43056"/>
                    </a:cubicBezTo>
                    <a:cubicBezTo>
                      <a:pt x="240316" y="40094"/>
                      <a:pt x="244761" y="34909"/>
                      <a:pt x="249946" y="34168"/>
                    </a:cubicBezTo>
                    <a:cubicBezTo>
                      <a:pt x="262537" y="31205"/>
                      <a:pt x="275130" y="28242"/>
                      <a:pt x="271426" y="11206"/>
                    </a:cubicBezTo>
                    <a:cubicBezTo>
                      <a:pt x="267723" y="-5830"/>
                      <a:pt x="252909" y="2318"/>
                      <a:pt x="243279" y="2318"/>
                    </a:cubicBezTo>
                    <a:cubicBezTo>
                      <a:pt x="181801" y="1577"/>
                      <a:pt x="119582" y="1577"/>
                      <a:pt x="58103" y="2318"/>
                    </a:cubicBezTo>
                    <a:cubicBezTo>
                      <a:pt x="50696" y="2318"/>
                      <a:pt x="35141" y="-6571"/>
                      <a:pt x="34401" y="10465"/>
                    </a:cubicBezTo>
                    <a:cubicBezTo>
                      <a:pt x="34401" y="23057"/>
                      <a:pt x="43289" y="28242"/>
                      <a:pt x="57362" y="23798"/>
                    </a:cubicBezTo>
                    <a:cubicBezTo>
                      <a:pt x="62547" y="22317"/>
                      <a:pt x="78843" y="23798"/>
                      <a:pt x="76620" y="34168"/>
                    </a:cubicBezTo>
                    <a:cubicBezTo>
                      <a:pt x="75139" y="41575"/>
                      <a:pt x="74399" y="57871"/>
                      <a:pt x="56622" y="54908"/>
                    </a:cubicBezTo>
                    <a:cubicBezTo>
                      <a:pt x="44771" y="53426"/>
                      <a:pt x="31438" y="58611"/>
                      <a:pt x="20327" y="56389"/>
                    </a:cubicBezTo>
                    <a:cubicBezTo>
                      <a:pt x="-3375" y="51945"/>
                      <a:pt x="-2635" y="62315"/>
                      <a:pt x="4032" y="78610"/>
                    </a:cubicBezTo>
                    <a:cubicBezTo>
                      <a:pt x="7735" y="97869"/>
                      <a:pt x="21068" y="98609"/>
                      <a:pt x="36622" y="986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6D8383DE-585B-4729-B588-C9785D942B39}"/>
                  </a:ext>
                </a:extLst>
              </p:cNvPr>
              <p:cNvSpPr/>
              <p:nvPr/>
            </p:nvSpPr>
            <p:spPr>
              <a:xfrm>
                <a:off x="8780211" y="2354181"/>
                <a:ext cx="77876" cy="97260"/>
              </a:xfrm>
              <a:custGeom>
                <a:avLst/>
                <a:gdLst>
                  <a:gd name="connsiteX0" fmla="*/ 843 w 77876"/>
                  <a:gd name="connsiteY0" fmla="*/ 95606 h 97260"/>
                  <a:gd name="connsiteX1" fmla="*/ 54174 w 77876"/>
                  <a:gd name="connsiteY1" fmla="*/ 97088 h 97260"/>
                  <a:gd name="connsiteX2" fmla="*/ 77877 w 77876"/>
                  <a:gd name="connsiteY2" fmla="*/ 77089 h 97260"/>
                  <a:gd name="connsiteX3" fmla="*/ 46767 w 77876"/>
                  <a:gd name="connsiteY3" fmla="*/ 31165 h 97260"/>
                  <a:gd name="connsiteX4" fmla="*/ 48249 w 77876"/>
                  <a:gd name="connsiteY4" fmla="*/ 21536 h 97260"/>
                  <a:gd name="connsiteX5" fmla="*/ 26028 w 77876"/>
                  <a:gd name="connsiteY5" fmla="*/ 55 h 97260"/>
                  <a:gd name="connsiteX6" fmla="*/ 103 w 77876"/>
                  <a:gd name="connsiteY6" fmla="*/ 18573 h 97260"/>
                  <a:gd name="connsiteX7" fmla="*/ 843 w 77876"/>
                  <a:gd name="connsiteY7" fmla="*/ 95606 h 97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876" h="97260">
                    <a:moveTo>
                      <a:pt x="843" y="95606"/>
                    </a:moveTo>
                    <a:cubicBezTo>
                      <a:pt x="18621" y="96347"/>
                      <a:pt x="36398" y="95606"/>
                      <a:pt x="54174" y="97088"/>
                    </a:cubicBezTo>
                    <a:cubicBezTo>
                      <a:pt x="70470" y="98569"/>
                      <a:pt x="75654" y="90421"/>
                      <a:pt x="77877" y="77089"/>
                    </a:cubicBezTo>
                    <a:cubicBezTo>
                      <a:pt x="37138" y="72644"/>
                      <a:pt x="36398" y="71163"/>
                      <a:pt x="46767" y="31165"/>
                    </a:cubicBezTo>
                    <a:cubicBezTo>
                      <a:pt x="47508" y="28202"/>
                      <a:pt x="48249" y="24499"/>
                      <a:pt x="48249" y="21536"/>
                    </a:cubicBezTo>
                    <a:cubicBezTo>
                      <a:pt x="48989" y="5981"/>
                      <a:pt x="41582" y="-685"/>
                      <a:pt x="26028" y="55"/>
                    </a:cubicBezTo>
                    <a:cubicBezTo>
                      <a:pt x="13435" y="796"/>
                      <a:pt x="-1379" y="-3648"/>
                      <a:pt x="103" y="18573"/>
                    </a:cubicBezTo>
                    <a:cubicBezTo>
                      <a:pt x="1584" y="44498"/>
                      <a:pt x="843" y="70422"/>
                      <a:pt x="843" y="9560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5609E24-644C-46BA-9830-7AB1698F745F}"/>
                  </a:ext>
                </a:extLst>
              </p:cNvPr>
              <p:cNvSpPr/>
              <p:nvPr/>
            </p:nvSpPr>
            <p:spPr>
              <a:xfrm>
                <a:off x="9760673" y="2353266"/>
                <a:ext cx="2430037" cy="263179"/>
              </a:xfrm>
              <a:custGeom>
                <a:avLst/>
                <a:gdLst>
                  <a:gd name="connsiteX0" fmla="*/ 33666 w 2430037"/>
                  <a:gd name="connsiteY0" fmla="*/ 79485 h 263179"/>
                  <a:gd name="connsiteX1" fmla="*/ 48480 w 2430037"/>
                  <a:gd name="connsiteY1" fmla="*/ 80226 h 263179"/>
                  <a:gd name="connsiteX2" fmla="*/ 71441 w 2430037"/>
                  <a:gd name="connsiteY2" fmla="*/ 96521 h 263179"/>
                  <a:gd name="connsiteX3" fmla="*/ 1056579 w 2430037"/>
                  <a:gd name="connsiteY3" fmla="*/ 97262 h 263179"/>
                  <a:gd name="connsiteX4" fmla="*/ 1346935 w 2430037"/>
                  <a:gd name="connsiteY4" fmla="*/ 97262 h 263179"/>
                  <a:gd name="connsiteX5" fmla="*/ 1368415 w 2430037"/>
                  <a:gd name="connsiteY5" fmla="*/ 66893 h 263179"/>
                  <a:gd name="connsiteX6" fmla="*/ 1371378 w 2430037"/>
                  <a:gd name="connsiteY6" fmla="*/ 41709 h 263179"/>
                  <a:gd name="connsiteX7" fmla="*/ 1428412 w 2430037"/>
                  <a:gd name="connsiteY7" fmla="*/ 77263 h 263179"/>
                  <a:gd name="connsiteX8" fmla="*/ 1467670 w 2430037"/>
                  <a:gd name="connsiteY8" fmla="*/ 97262 h 263179"/>
                  <a:gd name="connsiteX9" fmla="*/ 2053567 w 2430037"/>
                  <a:gd name="connsiteY9" fmla="*/ 97262 h 263179"/>
                  <a:gd name="connsiteX10" fmla="*/ 2200227 w 2430037"/>
                  <a:gd name="connsiteY10" fmla="*/ 140964 h 263179"/>
                  <a:gd name="connsiteX11" fmla="*/ 2274297 w 2430037"/>
                  <a:gd name="connsiteY11" fmla="*/ 138742 h 263179"/>
                  <a:gd name="connsiteX12" fmla="*/ 2296519 w 2430037"/>
                  <a:gd name="connsiteY12" fmla="*/ 129112 h 263179"/>
                  <a:gd name="connsiteX13" fmla="*/ 2389847 w 2430037"/>
                  <a:gd name="connsiteY13" fmla="*/ 219478 h 263179"/>
                  <a:gd name="connsiteX14" fmla="*/ 2426882 w 2430037"/>
                  <a:gd name="connsiteY14" fmla="*/ 263180 h 263179"/>
                  <a:gd name="connsiteX15" fmla="*/ 2429845 w 2430037"/>
                  <a:gd name="connsiteY15" fmla="*/ 245403 h 263179"/>
                  <a:gd name="connsiteX16" fmla="*/ 2183190 w 2430037"/>
                  <a:gd name="connsiteY16" fmla="*/ 3192 h 263179"/>
                  <a:gd name="connsiteX17" fmla="*/ 2140229 w 2430037"/>
                  <a:gd name="connsiteY17" fmla="*/ 29858 h 263179"/>
                  <a:gd name="connsiteX18" fmla="*/ 2098009 w 2430037"/>
                  <a:gd name="connsiteY18" fmla="*/ 62449 h 263179"/>
                  <a:gd name="connsiteX19" fmla="*/ 2078751 w 2430037"/>
                  <a:gd name="connsiteY19" fmla="*/ 46153 h 263179"/>
                  <a:gd name="connsiteX20" fmla="*/ 2101713 w 2430037"/>
                  <a:gd name="connsiteY20" fmla="*/ 3933 h 263179"/>
                  <a:gd name="connsiteX21" fmla="*/ 2073566 w 2430037"/>
                  <a:gd name="connsiteY21" fmla="*/ 2452 h 263179"/>
                  <a:gd name="connsiteX22" fmla="*/ 1980978 w 2430037"/>
                  <a:gd name="connsiteY22" fmla="*/ 16525 h 263179"/>
                  <a:gd name="connsiteX23" fmla="*/ 1969867 w 2430037"/>
                  <a:gd name="connsiteY23" fmla="*/ 17266 h 263179"/>
                  <a:gd name="connsiteX24" fmla="*/ 1915796 w 2430037"/>
                  <a:gd name="connsiteY24" fmla="*/ 2452 h 263179"/>
                  <a:gd name="connsiteX25" fmla="*/ 1168425 w 2430037"/>
                  <a:gd name="connsiteY25" fmla="*/ 3933 h 263179"/>
                  <a:gd name="connsiteX26" fmla="*/ 444015 w 2430037"/>
                  <a:gd name="connsiteY26" fmla="*/ 3933 h 263179"/>
                  <a:gd name="connsiteX27" fmla="*/ 431424 w 2430037"/>
                  <a:gd name="connsiteY27" fmla="*/ 48376 h 263179"/>
                  <a:gd name="connsiteX28" fmla="*/ 401795 w 2430037"/>
                  <a:gd name="connsiteY28" fmla="*/ 22451 h 263179"/>
                  <a:gd name="connsiteX29" fmla="*/ 372167 w 2430037"/>
                  <a:gd name="connsiteY29" fmla="*/ 2452 h 263179"/>
                  <a:gd name="connsiteX30" fmla="*/ 98106 w 2430037"/>
                  <a:gd name="connsiteY30" fmla="*/ 3192 h 263179"/>
                  <a:gd name="connsiteX31" fmla="*/ 9222 w 2430037"/>
                  <a:gd name="connsiteY31" fmla="*/ 32821 h 263179"/>
                  <a:gd name="connsiteX32" fmla="*/ 3296 w 2430037"/>
                  <a:gd name="connsiteY32" fmla="*/ 65412 h 263179"/>
                  <a:gd name="connsiteX33" fmla="*/ 33666 w 2430037"/>
                  <a:gd name="connsiteY33" fmla="*/ 79485 h 263179"/>
                  <a:gd name="connsiteX34" fmla="*/ 905475 w 2430037"/>
                  <a:gd name="connsiteY34" fmla="*/ 38006 h 263179"/>
                  <a:gd name="connsiteX35" fmla="*/ 938806 w 2430037"/>
                  <a:gd name="connsiteY35" fmla="*/ 59486 h 263179"/>
                  <a:gd name="connsiteX36" fmla="*/ 918808 w 2430037"/>
                  <a:gd name="connsiteY36" fmla="*/ 76522 h 263179"/>
                  <a:gd name="connsiteX37" fmla="*/ 892142 w 2430037"/>
                  <a:gd name="connsiteY37" fmla="*/ 49857 h 263179"/>
                  <a:gd name="connsiteX38" fmla="*/ 905475 w 2430037"/>
                  <a:gd name="connsiteY38" fmla="*/ 38006 h 263179"/>
                  <a:gd name="connsiteX39" fmla="*/ 821775 w 2430037"/>
                  <a:gd name="connsiteY39" fmla="*/ 32080 h 263179"/>
                  <a:gd name="connsiteX40" fmla="*/ 846218 w 2430037"/>
                  <a:gd name="connsiteY40" fmla="*/ 10600 h 263179"/>
                  <a:gd name="connsiteX41" fmla="*/ 862513 w 2430037"/>
                  <a:gd name="connsiteY41" fmla="*/ 40228 h 263179"/>
                  <a:gd name="connsiteX42" fmla="*/ 840292 w 2430037"/>
                  <a:gd name="connsiteY42" fmla="*/ 59486 h 263179"/>
                  <a:gd name="connsiteX43" fmla="*/ 809183 w 2430037"/>
                  <a:gd name="connsiteY43" fmla="*/ 59486 h 263179"/>
                  <a:gd name="connsiteX44" fmla="*/ 821775 w 2430037"/>
                  <a:gd name="connsiteY44" fmla="*/ 32080 h 26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2430037" h="263179">
                    <a:moveTo>
                      <a:pt x="33666" y="79485"/>
                    </a:moveTo>
                    <a:cubicBezTo>
                      <a:pt x="38110" y="76522"/>
                      <a:pt x="51442" y="72819"/>
                      <a:pt x="48480" y="80226"/>
                    </a:cubicBezTo>
                    <a:cubicBezTo>
                      <a:pt x="36628" y="115039"/>
                      <a:pt x="65515" y="96521"/>
                      <a:pt x="71441" y="96521"/>
                    </a:cubicBezTo>
                    <a:cubicBezTo>
                      <a:pt x="399573" y="97262"/>
                      <a:pt x="727706" y="97262"/>
                      <a:pt x="1056579" y="97262"/>
                    </a:cubicBezTo>
                    <a:cubicBezTo>
                      <a:pt x="1153611" y="97262"/>
                      <a:pt x="1249902" y="97262"/>
                      <a:pt x="1346935" y="97262"/>
                    </a:cubicBezTo>
                    <a:cubicBezTo>
                      <a:pt x="1379526" y="97262"/>
                      <a:pt x="1380266" y="95040"/>
                      <a:pt x="1368415" y="66893"/>
                    </a:cubicBezTo>
                    <a:cubicBezTo>
                      <a:pt x="1365452" y="60227"/>
                      <a:pt x="1363971" y="51338"/>
                      <a:pt x="1371378" y="41709"/>
                    </a:cubicBezTo>
                    <a:cubicBezTo>
                      <a:pt x="1389896" y="55042"/>
                      <a:pt x="1418783" y="56523"/>
                      <a:pt x="1428412" y="77263"/>
                    </a:cubicBezTo>
                    <a:cubicBezTo>
                      <a:pt x="1438042" y="98743"/>
                      <a:pt x="1450633" y="97262"/>
                      <a:pt x="1467670" y="97262"/>
                    </a:cubicBezTo>
                    <a:cubicBezTo>
                      <a:pt x="1663216" y="97262"/>
                      <a:pt x="1858021" y="97262"/>
                      <a:pt x="2053567" y="97262"/>
                    </a:cubicBezTo>
                    <a:cubicBezTo>
                      <a:pt x="2106898" y="97262"/>
                      <a:pt x="2158006" y="109113"/>
                      <a:pt x="2200227" y="140964"/>
                    </a:cubicBezTo>
                    <a:cubicBezTo>
                      <a:pt x="2229855" y="163185"/>
                      <a:pt x="2249113" y="160963"/>
                      <a:pt x="2274297" y="138742"/>
                    </a:cubicBezTo>
                    <a:cubicBezTo>
                      <a:pt x="2277260" y="136519"/>
                      <a:pt x="2283926" y="122446"/>
                      <a:pt x="2296519" y="129112"/>
                    </a:cubicBezTo>
                    <a:cubicBezTo>
                      <a:pt x="2336516" y="150593"/>
                      <a:pt x="2369107" y="179480"/>
                      <a:pt x="2389847" y="219478"/>
                    </a:cubicBezTo>
                    <a:cubicBezTo>
                      <a:pt x="2398735" y="237255"/>
                      <a:pt x="2430586" y="234292"/>
                      <a:pt x="2426882" y="263180"/>
                    </a:cubicBezTo>
                    <a:cubicBezTo>
                      <a:pt x="2429104" y="256514"/>
                      <a:pt x="2430586" y="250588"/>
                      <a:pt x="2429845" y="245403"/>
                    </a:cubicBezTo>
                    <a:cubicBezTo>
                      <a:pt x="2410586" y="117261"/>
                      <a:pt x="2309851" y="19488"/>
                      <a:pt x="2183190" y="3192"/>
                    </a:cubicBezTo>
                    <a:cubicBezTo>
                      <a:pt x="2160969" y="230"/>
                      <a:pt x="2142452" y="-3474"/>
                      <a:pt x="2140229" y="29858"/>
                    </a:cubicBezTo>
                    <a:cubicBezTo>
                      <a:pt x="2138748" y="49857"/>
                      <a:pt x="2127638" y="73559"/>
                      <a:pt x="2098009" y="62449"/>
                    </a:cubicBezTo>
                    <a:cubicBezTo>
                      <a:pt x="2089862" y="59486"/>
                      <a:pt x="2078011" y="55783"/>
                      <a:pt x="2078751" y="46153"/>
                    </a:cubicBezTo>
                    <a:cubicBezTo>
                      <a:pt x="2080232" y="29858"/>
                      <a:pt x="2082455" y="12822"/>
                      <a:pt x="2101713" y="3933"/>
                    </a:cubicBezTo>
                    <a:cubicBezTo>
                      <a:pt x="2091343" y="1711"/>
                      <a:pt x="2080973" y="-1252"/>
                      <a:pt x="2073566" y="2452"/>
                    </a:cubicBezTo>
                    <a:cubicBezTo>
                      <a:pt x="2043938" y="17266"/>
                      <a:pt x="2009125" y="-6437"/>
                      <a:pt x="1980978" y="16525"/>
                    </a:cubicBezTo>
                    <a:cubicBezTo>
                      <a:pt x="1978016" y="18747"/>
                      <a:pt x="1972090" y="22451"/>
                      <a:pt x="1969867" y="17266"/>
                    </a:cubicBezTo>
                    <a:cubicBezTo>
                      <a:pt x="1957275" y="-7918"/>
                      <a:pt x="1934314" y="2452"/>
                      <a:pt x="1915796" y="2452"/>
                    </a:cubicBezTo>
                    <a:cubicBezTo>
                      <a:pt x="1666920" y="2452"/>
                      <a:pt x="1417302" y="3933"/>
                      <a:pt x="1168425" y="3933"/>
                    </a:cubicBezTo>
                    <a:cubicBezTo>
                      <a:pt x="928436" y="3933"/>
                      <a:pt x="688448" y="3933"/>
                      <a:pt x="444015" y="3933"/>
                    </a:cubicBezTo>
                    <a:cubicBezTo>
                      <a:pt x="456608" y="23932"/>
                      <a:pt x="449941" y="41709"/>
                      <a:pt x="431424" y="48376"/>
                    </a:cubicBezTo>
                    <a:cubicBezTo>
                      <a:pt x="426239" y="50598"/>
                      <a:pt x="403276" y="36524"/>
                      <a:pt x="401795" y="22451"/>
                    </a:cubicBezTo>
                    <a:cubicBezTo>
                      <a:pt x="399573" y="970"/>
                      <a:pt x="386981" y="2452"/>
                      <a:pt x="372167" y="2452"/>
                    </a:cubicBezTo>
                    <a:cubicBezTo>
                      <a:pt x="281060" y="3192"/>
                      <a:pt x="189214" y="970"/>
                      <a:pt x="98106" y="3192"/>
                    </a:cubicBezTo>
                    <a:cubicBezTo>
                      <a:pt x="67738" y="3933"/>
                      <a:pt x="29221" y="-15325"/>
                      <a:pt x="9222" y="32821"/>
                    </a:cubicBezTo>
                    <a:cubicBezTo>
                      <a:pt x="4037" y="45413"/>
                      <a:pt x="-4852" y="50598"/>
                      <a:pt x="3296" y="65412"/>
                    </a:cubicBezTo>
                    <a:cubicBezTo>
                      <a:pt x="8481" y="80226"/>
                      <a:pt x="15148" y="89855"/>
                      <a:pt x="33666" y="79485"/>
                    </a:cubicBezTo>
                    <a:close/>
                    <a:moveTo>
                      <a:pt x="905475" y="38006"/>
                    </a:moveTo>
                    <a:cubicBezTo>
                      <a:pt x="913622" y="51338"/>
                      <a:pt x="933622" y="45413"/>
                      <a:pt x="938806" y="59486"/>
                    </a:cubicBezTo>
                    <a:cubicBezTo>
                      <a:pt x="934362" y="69856"/>
                      <a:pt x="928436" y="78744"/>
                      <a:pt x="918808" y="76522"/>
                    </a:cubicBezTo>
                    <a:cubicBezTo>
                      <a:pt x="906215" y="72819"/>
                      <a:pt x="893624" y="64671"/>
                      <a:pt x="892142" y="49857"/>
                    </a:cubicBezTo>
                    <a:cubicBezTo>
                      <a:pt x="892142" y="43931"/>
                      <a:pt x="903252" y="34302"/>
                      <a:pt x="905475" y="38006"/>
                    </a:cubicBezTo>
                    <a:close/>
                    <a:moveTo>
                      <a:pt x="821775" y="32080"/>
                    </a:moveTo>
                    <a:cubicBezTo>
                      <a:pt x="823257" y="15784"/>
                      <a:pt x="835848" y="9118"/>
                      <a:pt x="846218" y="10600"/>
                    </a:cubicBezTo>
                    <a:cubicBezTo>
                      <a:pt x="859551" y="12822"/>
                      <a:pt x="860292" y="29858"/>
                      <a:pt x="862513" y="40228"/>
                    </a:cubicBezTo>
                    <a:cubicBezTo>
                      <a:pt x="865476" y="54301"/>
                      <a:pt x="851403" y="58005"/>
                      <a:pt x="840292" y="59486"/>
                    </a:cubicBezTo>
                    <a:cubicBezTo>
                      <a:pt x="831404" y="60967"/>
                      <a:pt x="821775" y="59486"/>
                      <a:pt x="809183" y="59486"/>
                    </a:cubicBezTo>
                    <a:cubicBezTo>
                      <a:pt x="814368" y="49857"/>
                      <a:pt x="821034" y="40968"/>
                      <a:pt x="821775" y="320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CC45D331-1B5C-4BE4-854F-3280787BB95F}"/>
                  </a:ext>
                </a:extLst>
              </p:cNvPr>
              <p:cNvSpPr/>
              <p:nvPr/>
            </p:nvSpPr>
            <p:spPr>
              <a:xfrm>
                <a:off x="11045388" y="2548750"/>
                <a:ext cx="1145228" cy="1950567"/>
              </a:xfrm>
              <a:custGeom>
                <a:avLst/>
                <a:gdLst>
                  <a:gd name="connsiteX0" fmla="*/ 1140685 w 1145228"/>
                  <a:gd name="connsiteY0" fmla="*/ 81028 h 1950567"/>
                  <a:gd name="connsiteX1" fmla="*/ 1059949 w 1145228"/>
                  <a:gd name="connsiteY1" fmla="*/ 86213 h 1950567"/>
                  <a:gd name="connsiteX2" fmla="*/ 1080688 w 1145228"/>
                  <a:gd name="connsiteY2" fmla="*/ 76584 h 1950567"/>
                  <a:gd name="connsiteX3" fmla="*/ 1094022 w 1145228"/>
                  <a:gd name="connsiteY3" fmla="*/ 41771 h 1950567"/>
                  <a:gd name="connsiteX4" fmla="*/ 1001433 w 1145228"/>
                  <a:gd name="connsiteY4" fmla="*/ 291 h 1950567"/>
                  <a:gd name="connsiteX5" fmla="*/ 989582 w 1145228"/>
                  <a:gd name="connsiteY5" fmla="*/ 8439 h 1950567"/>
                  <a:gd name="connsiteX6" fmla="*/ 1026618 w 1145228"/>
                  <a:gd name="connsiteY6" fmla="*/ 76584 h 1950567"/>
                  <a:gd name="connsiteX7" fmla="*/ 1036246 w 1145228"/>
                  <a:gd name="connsiteY7" fmla="*/ 116582 h 1950567"/>
                  <a:gd name="connsiteX8" fmla="*/ 1035506 w 1145228"/>
                  <a:gd name="connsiteY8" fmla="*/ 319535 h 1950567"/>
                  <a:gd name="connsiteX9" fmla="*/ 1036246 w 1145228"/>
                  <a:gd name="connsiteY9" fmla="*/ 1633546 h 1950567"/>
                  <a:gd name="connsiteX10" fmla="*/ 1036246 w 1145228"/>
                  <a:gd name="connsiteY10" fmla="*/ 1633546 h 1950567"/>
                  <a:gd name="connsiteX11" fmla="*/ 1027358 w 1145228"/>
                  <a:gd name="connsiteY11" fmla="*/ 1675025 h 1950567"/>
                  <a:gd name="connsiteX12" fmla="*/ 1027358 w 1145228"/>
                  <a:gd name="connsiteY12" fmla="*/ 1675025 h 1950567"/>
                  <a:gd name="connsiteX13" fmla="*/ 1027358 w 1145228"/>
                  <a:gd name="connsiteY13" fmla="*/ 1675025 h 1950567"/>
                  <a:gd name="connsiteX14" fmla="*/ 709596 w 1145228"/>
                  <a:gd name="connsiteY14" fmla="*/ 1849831 h 1950567"/>
                  <a:gd name="connsiteX15" fmla="*/ 723669 w 1145228"/>
                  <a:gd name="connsiteY15" fmla="*/ 1877978 h 1950567"/>
                  <a:gd name="connsiteX16" fmla="*/ 707373 w 1145228"/>
                  <a:gd name="connsiteY16" fmla="*/ 1887607 h 1950567"/>
                  <a:gd name="connsiteX17" fmla="*/ 687374 w 1145228"/>
                  <a:gd name="connsiteY17" fmla="*/ 1875015 h 1950567"/>
                  <a:gd name="connsiteX18" fmla="*/ 683671 w 1145228"/>
                  <a:gd name="connsiteY18" fmla="*/ 1859461 h 1950567"/>
                  <a:gd name="connsiteX19" fmla="*/ 644413 w 1145228"/>
                  <a:gd name="connsiteY19" fmla="*/ 1872793 h 1950567"/>
                  <a:gd name="connsiteX20" fmla="*/ 650339 w 1145228"/>
                  <a:gd name="connsiteY20" fmla="*/ 1896496 h 1950567"/>
                  <a:gd name="connsiteX21" fmla="*/ 692559 w 1145228"/>
                  <a:gd name="connsiteY21" fmla="*/ 1925383 h 1950567"/>
                  <a:gd name="connsiteX22" fmla="*/ 654043 w 1145228"/>
                  <a:gd name="connsiteY22" fmla="*/ 1918717 h 1950567"/>
                  <a:gd name="connsiteX23" fmla="*/ 610341 w 1145228"/>
                  <a:gd name="connsiteY23" fmla="*/ 1894274 h 1950567"/>
                  <a:gd name="connsiteX24" fmla="*/ 636266 w 1145228"/>
                  <a:gd name="connsiteY24" fmla="*/ 1854276 h 1950567"/>
                  <a:gd name="connsiteX25" fmla="*/ 0 w 1145228"/>
                  <a:gd name="connsiteY25" fmla="*/ 1854276 h 1950567"/>
                  <a:gd name="connsiteX26" fmla="*/ 18518 w 1145228"/>
                  <a:gd name="connsiteY26" fmla="*/ 1903903 h 1950567"/>
                  <a:gd name="connsiteX27" fmla="*/ 32591 w 1145228"/>
                  <a:gd name="connsiteY27" fmla="*/ 1932050 h 1950567"/>
                  <a:gd name="connsiteX28" fmla="*/ 5185 w 1145228"/>
                  <a:gd name="connsiteY28" fmla="*/ 1932790 h 1950567"/>
                  <a:gd name="connsiteX29" fmla="*/ 17777 w 1145228"/>
                  <a:gd name="connsiteY29" fmla="*/ 1949086 h 1950567"/>
                  <a:gd name="connsiteX30" fmla="*/ 128142 w 1145228"/>
                  <a:gd name="connsiteY30" fmla="*/ 1949086 h 1950567"/>
                  <a:gd name="connsiteX31" fmla="*/ 139993 w 1145228"/>
                  <a:gd name="connsiteY31" fmla="*/ 1942419 h 1950567"/>
                  <a:gd name="connsiteX32" fmla="*/ 141475 w 1145228"/>
                  <a:gd name="connsiteY32" fmla="*/ 1900199 h 1950567"/>
                  <a:gd name="connsiteX33" fmla="*/ 149623 w 1145228"/>
                  <a:gd name="connsiteY33" fmla="*/ 1864645 h 1950567"/>
                  <a:gd name="connsiteX34" fmla="*/ 175548 w 1145228"/>
                  <a:gd name="connsiteY34" fmla="*/ 1877237 h 1950567"/>
                  <a:gd name="connsiteX35" fmla="*/ 232581 w 1145228"/>
                  <a:gd name="connsiteY35" fmla="*/ 1883163 h 1950567"/>
                  <a:gd name="connsiteX36" fmla="*/ 285171 w 1145228"/>
                  <a:gd name="connsiteY36" fmla="*/ 1923902 h 1950567"/>
                  <a:gd name="connsiteX37" fmla="*/ 300727 w 1145228"/>
                  <a:gd name="connsiteY37" fmla="*/ 1912791 h 1950567"/>
                  <a:gd name="connsiteX38" fmla="*/ 305171 w 1145228"/>
                  <a:gd name="connsiteY38" fmla="*/ 1891311 h 1950567"/>
                  <a:gd name="connsiteX39" fmla="*/ 329614 w 1145228"/>
                  <a:gd name="connsiteY39" fmla="*/ 1912050 h 1950567"/>
                  <a:gd name="connsiteX40" fmla="*/ 354057 w 1145228"/>
                  <a:gd name="connsiteY40" fmla="*/ 1949086 h 1950567"/>
                  <a:gd name="connsiteX41" fmla="*/ 745890 w 1145228"/>
                  <a:gd name="connsiteY41" fmla="*/ 1949086 h 1950567"/>
                  <a:gd name="connsiteX42" fmla="*/ 766629 w 1145228"/>
                  <a:gd name="connsiteY42" fmla="*/ 1930568 h 1950567"/>
                  <a:gd name="connsiteX43" fmla="*/ 785147 w 1145228"/>
                  <a:gd name="connsiteY43" fmla="*/ 1908347 h 1950567"/>
                  <a:gd name="connsiteX44" fmla="*/ 794036 w 1145228"/>
                  <a:gd name="connsiteY44" fmla="*/ 1920939 h 1950567"/>
                  <a:gd name="connsiteX45" fmla="*/ 822924 w 1145228"/>
                  <a:gd name="connsiteY45" fmla="*/ 1930568 h 1950567"/>
                  <a:gd name="connsiteX46" fmla="*/ 814035 w 1145228"/>
                  <a:gd name="connsiteY46" fmla="*/ 1906125 h 1950567"/>
                  <a:gd name="connsiteX47" fmla="*/ 837738 w 1145228"/>
                  <a:gd name="connsiteY47" fmla="*/ 1918717 h 1950567"/>
                  <a:gd name="connsiteX48" fmla="*/ 815517 w 1145228"/>
                  <a:gd name="connsiteY48" fmla="*/ 1950567 h 1950567"/>
                  <a:gd name="connsiteX49" fmla="*/ 924400 w 1145228"/>
                  <a:gd name="connsiteY49" fmla="*/ 1944642 h 1950567"/>
                  <a:gd name="connsiteX50" fmla="*/ 955509 w 1145228"/>
                  <a:gd name="connsiteY50" fmla="*/ 1932790 h 1950567"/>
                  <a:gd name="connsiteX51" fmla="*/ 1143648 w 1145228"/>
                  <a:gd name="connsiteY51" fmla="*/ 1670581 h 1950567"/>
                  <a:gd name="connsiteX52" fmla="*/ 1143648 w 1145228"/>
                  <a:gd name="connsiteY52" fmla="*/ 171394 h 1950567"/>
                  <a:gd name="connsiteX53" fmla="*/ 1140685 w 1145228"/>
                  <a:gd name="connsiteY53" fmla="*/ 81028 h 1950567"/>
                  <a:gd name="connsiteX54" fmla="*/ 1025136 w 1145228"/>
                  <a:gd name="connsiteY54" fmla="*/ 1812796 h 1950567"/>
                  <a:gd name="connsiteX55" fmla="*/ 1001433 w 1145228"/>
                  <a:gd name="connsiteY55" fmla="*/ 1780205 h 1950567"/>
                  <a:gd name="connsiteX56" fmla="*/ 1011803 w 1145228"/>
                  <a:gd name="connsiteY56" fmla="*/ 1732059 h 1950567"/>
                  <a:gd name="connsiteX57" fmla="*/ 1054764 w 1145228"/>
                  <a:gd name="connsiteY57" fmla="*/ 1766132 h 1950567"/>
                  <a:gd name="connsiteX58" fmla="*/ 1025136 w 1145228"/>
                  <a:gd name="connsiteY58" fmla="*/ 1812796 h 1950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1145228" h="1950567">
                    <a:moveTo>
                      <a:pt x="1140685" y="81028"/>
                    </a:moveTo>
                    <a:cubicBezTo>
                      <a:pt x="1107354" y="118064"/>
                      <a:pt x="1082911" y="119545"/>
                      <a:pt x="1059949" y="86213"/>
                    </a:cubicBezTo>
                    <a:cubicBezTo>
                      <a:pt x="1066615" y="83250"/>
                      <a:pt x="1074022" y="76584"/>
                      <a:pt x="1080688" y="76584"/>
                    </a:cubicBezTo>
                    <a:cubicBezTo>
                      <a:pt x="1116243" y="76584"/>
                      <a:pt x="1095503" y="52881"/>
                      <a:pt x="1094022" y="41771"/>
                    </a:cubicBezTo>
                    <a:cubicBezTo>
                      <a:pt x="1092540" y="29179"/>
                      <a:pt x="1015507" y="-3412"/>
                      <a:pt x="1001433" y="291"/>
                    </a:cubicBezTo>
                    <a:cubicBezTo>
                      <a:pt x="996989" y="1773"/>
                      <a:pt x="989582" y="1032"/>
                      <a:pt x="989582" y="8439"/>
                    </a:cubicBezTo>
                    <a:cubicBezTo>
                      <a:pt x="1002174" y="31401"/>
                      <a:pt x="1014766" y="54363"/>
                      <a:pt x="1026618" y="76584"/>
                    </a:cubicBezTo>
                    <a:cubicBezTo>
                      <a:pt x="1029580" y="89917"/>
                      <a:pt x="1033283" y="103249"/>
                      <a:pt x="1036246" y="116582"/>
                    </a:cubicBezTo>
                    <a:cubicBezTo>
                      <a:pt x="1036246" y="183986"/>
                      <a:pt x="1035506" y="252131"/>
                      <a:pt x="1035506" y="319535"/>
                    </a:cubicBezTo>
                    <a:cubicBezTo>
                      <a:pt x="1035506" y="757292"/>
                      <a:pt x="1036246" y="1195048"/>
                      <a:pt x="1036246" y="1633546"/>
                    </a:cubicBezTo>
                    <a:cubicBezTo>
                      <a:pt x="1036246" y="1633546"/>
                      <a:pt x="1036246" y="1633546"/>
                      <a:pt x="1036246" y="1633546"/>
                    </a:cubicBezTo>
                    <a:cubicBezTo>
                      <a:pt x="1033283" y="1647619"/>
                      <a:pt x="1030321" y="1660952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966620" y="1809833"/>
                      <a:pt x="859218" y="1863905"/>
                      <a:pt x="709596" y="1849831"/>
                    </a:cubicBezTo>
                    <a:cubicBezTo>
                      <a:pt x="719225" y="1860942"/>
                      <a:pt x="724410" y="1868349"/>
                      <a:pt x="723669" y="1877978"/>
                    </a:cubicBezTo>
                    <a:cubicBezTo>
                      <a:pt x="722187" y="1889829"/>
                      <a:pt x="711818" y="1891311"/>
                      <a:pt x="707373" y="1887607"/>
                    </a:cubicBezTo>
                    <a:cubicBezTo>
                      <a:pt x="700707" y="1883163"/>
                      <a:pt x="685152" y="1890570"/>
                      <a:pt x="687374" y="1875015"/>
                    </a:cubicBezTo>
                    <a:cubicBezTo>
                      <a:pt x="688855" y="1868349"/>
                      <a:pt x="699225" y="1859461"/>
                      <a:pt x="683671" y="1859461"/>
                    </a:cubicBezTo>
                    <a:cubicBezTo>
                      <a:pt x="669597" y="1858720"/>
                      <a:pt x="654043" y="1860942"/>
                      <a:pt x="644413" y="1872793"/>
                    </a:cubicBezTo>
                    <a:cubicBezTo>
                      <a:pt x="639229" y="1878719"/>
                      <a:pt x="640710" y="1890570"/>
                      <a:pt x="650339" y="1896496"/>
                    </a:cubicBezTo>
                    <a:cubicBezTo>
                      <a:pt x="664413" y="1906125"/>
                      <a:pt x="678486" y="1915754"/>
                      <a:pt x="692559" y="1925383"/>
                    </a:cubicBezTo>
                    <a:cubicBezTo>
                      <a:pt x="678486" y="1926124"/>
                      <a:pt x="666634" y="1920198"/>
                      <a:pt x="654043" y="1918717"/>
                    </a:cubicBezTo>
                    <a:cubicBezTo>
                      <a:pt x="634785" y="1917235"/>
                      <a:pt x="617007" y="1912050"/>
                      <a:pt x="610341" y="1894274"/>
                    </a:cubicBezTo>
                    <a:cubicBezTo>
                      <a:pt x="602934" y="1873534"/>
                      <a:pt x="622192" y="1865386"/>
                      <a:pt x="636266" y="1854276"/>
                    </a:cubicBezTo>
                    <a:cubicBezTo>
                      <a:pt x="425165" y="1854276"/>
                      <a:pt x="214804" y="1854276"/>
                      <a:pt x="0" y="1854276"/>
                    </a:cubicBezTo>
                    <a:cubicBezTo>
                      <a:pt x="20740" y="1867608"/>
                      <a:pt x="0" y="1892052"/>
                      <a:pt x="18518" y="1903903"/>
                    </a:cubicBezTo>
                    <a:cubicBezTo>
                      <a:pt x="28888" y="1910569"/>
                      <a:pt x="37035" y="1920939"/>
                      <a:pt x="32591" y="1932050"/>
                    </a:cubicBezTo>
                    <a:cubicBezTo>
                      <a:pt x="26666" y="1947604"/>
                      <a:pt x="14074" y="1926124"/>
                      <a:pt x="5185" y="1932790"/>
                    </a:cubicBezTo>
                    <a:cubicBezTo>
                      <a:pt x="3704" y="1942419"/>
                      <a:pt x="4445" y="1949826"/>
                      <a:pt x="17777" y="1949086"/>
                    </a:cubicBezTo>
                    <a:cubicBezTo>
                      <a:pt x="54812" y="1948345"/>
                      <a:pt x="91848" y="1949086"/>
                      <a:pt x="128142" y="1949086"/>
                    </a:cubicBezTo>
                    <a:cubicBezTo>
                      <a:pt x="133327" y="1949086"/>
                      <a:pt x="143697" y="1946864"/>
                      <a:pt x="139993" y="1942419"/>
                    </a:cubicBezTo>
                    <a:cubicBezTo>
                      <a:pt x="128883" y="1926865"/>
                      <a:pt x="152586" y="1915754"/>
                      <a:pt x="141475" y="1900199"/>
                    </a:cubicBezTo>
                    <a:cubicBezTo>
                      <a:pt x="133327" y="1888348"/>
                      <a:pt x="152586" y="1877978"/>
                      <a:pt x="149623" y="1864645"/>
                    </a:cubicBezTo>
                    <a:cubicBezTo>
                      <a:pt x="159252" y="1867608"/>
                      <a:pt x="168881" y="1868349"/>
                      <a:pt x="175548" y="1877237"/>
                    </a:cubicBezTo>
                    <a:cubicBezTo>
                      <a:pt x="195546" y="1869830"/>
                      <a:pt x="211101" y="1868349"/>
                      <a:pt x="232581" y="1883163"/>
                    </a:cubicBezTo>
                    <a:cubicBezTo>
                      <a:pt x="250359" y="1895755"/>
                      <a:pt x="258506" y="1922421"/>
                      <a:pt x="285171" y="1923902"/>
                    </a:cubicBezTo>
                    <a:cubicBezTo>
                      <a:pt x="294801" y="1924643"/>
                      <a:pt x="303689" y="1927605"/>
                      <a:pt x="300727" y="1912791"/>
                    </a:cubicBezTo>
                    <a:cubicBezTo>
                      <a:pt x="299245" y="1904643"/>
                      <a:pt x="284431" y="1893533"/>
                      <a:pt x="305171" y="1891311"/>
                    </a:cubicBezTo>
                    <a:cubicBezTo>
                      <a:pt x="318503" y="1889829"/>
                      <a:pt x="329614" y="1891311"/>
                      <a:pt x="329614" y="1912050"/>
                    </a:cubicBezTo>
                    <a:cubicBezTo>
                      <a:pt x="330355" y="1924643"/>
                      <a:pt x="325170" y="1949086"/>
                      <a:pt x="354057" y="1949086"/>
                    </a:cubicBezTo>
                    <a:cubicBezTo>
                      <a:pt x="484421" y="1948345"/>
                      <a:pt x="615526" y="1948345"/>
                      <a:pt x="745890" y="1949086"/>
                    </a:cubicBezTo>
                    <a:cubicBezTo>
                      <a:pt x="759222" y="1949086"/>
                      <a:pt x="772555" y="1951308"/>
                      <a:pt x="766629" y="1930568"/>
                    </a:cubicBezTo>
                    <a:cubicBezTo>
                      <a:pt x="762185" y="1915013"/>
                      <a:pt x="779222" y="1912050"/>
                      <a:pt x="785147" y="1908347"/>
                    </a:cubicBezTo>
                    <a:cubicBezTo>
                      <a:pt x="800703" y="1899459"/>
                      <a:pt x="787370" y="1918717"/>
                      <a:pt x="794036" y="1920939"/>
                    </a:cubicBezTo>
                    <a:cubicBezTo>
                      <a:pt x="803665" y="1923902"/>
                      <a:pt x="813294" y="1927605"/>
                      <a:pt x="822924" y="1930568"/>
                    </a:cubicBezTo>
                    <a:cubicBezTo>
                      <a:pt x="827368" y="1917976"/>
                      <a:pt x="810331" y="1916495"/>
                      <a:pt x="814035" y="1906125"/>
                    </a:cubicBezTo>
                    <a:cubicBezTo>
                      <a:pt x="826627" y="1901681"/>
                      <a:pt x="833293" y="1907606"/>
                      <a:pt x="837738" y="1918717"/>
                    </a:cubicBezTo>
                    <a:cubicBezTo>
                      <a:pt x="845145" y="1938716"/>
                      <a:pt x="816998" y="1935012"/>
                      <a:pt x="815517" y="1950567"/>
                    </a:cubicBezTo>
                    <a:cubicBezTo>
                      <a:pt x="852552" y="1948345"/>
                      <a:pt x="888105" y="1946864"/>
                      <a:pt x="924400" y="1944642"/>
                    </a:cubicBezTo>
                    <a:cubicBezTo>
                      <a:pt x="934770" y="1940938"/>
                      <a:pt x="945140" y="1936494"/>
                      <a:pt x="955509" y="1932790"/>
                    </a:cubicBezTo>
                    <a:cubicBezTo>
                      <a:pt x="1066615" y="1894274"/>
                      <a:pt x="1143648" y="1787612"/>
                      <a:pt x="1143648" y="1670581"/>
                    </a:cubicBezTo>
                    <a:cubicBezTo>
                      <a:pt x="1143648" y="1170605"/>
                      <a:pt x="1143648" y="671370"/>
                      <a:pt x="1143648" y="171394"/>
                    </a:cubicBezTo>
                    <a:cubicBezTo>
                      <a:pt x="1144389" y="142507"/>
                      <a:pt x="1148092" y="112879"/>
                      <a:pt x="1140685" y="81028"/>
                    </a:cubicBezTo>
                    <a:close/>
                    <a:moveTo>
                      <a:pt x="1025136" y="1812796"/>
                    </a:moveTo>
                    <a:cubicBezTo>
                      <a:pt x="1009581" y="1816500"/>
                      <a:pt x="1002914" y="1797241"/>
                      <a:pt x="1001433" y="1780205"/>
                    </a:cubicBezTo>
                    <a:cubicBezTo>
                      <a:pt x="999951" y="1763169"/>
                      <a:pt x="992544" y="1745392"/>
                      <a:pt x="1011803" y="1732059"/>
                    </a:cubicBezTo>
                    <a:cubicBezTo>
                      <a:pt x="1019951" y="1750577"/>
                      <a:pt x="1052542" y="1738726"/>
                      <a:pt x="1054764" y="1766132"/>
                    </a:cubicBezTo>
                    <a:cubicBezTo>
                      <a:pt x="1056986" y="1789834"/>
                      <a:pt x="1042913" y="1808352"/>
                      <a:pt x="1025136" y="181279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aphic 35">
              <a:extLst>
                <a:ext uri="{FF2B5EF4-FFF2-40B4-BE49-F238E27FC236}">
                  <a16:creationId xmlns:a16="http://schemas.microsoft.com/office/drawing/2014/main" id="{1E696C0D-3491-4800-9AC2-9BBABC945C7A}"/>
                </a:ext>
              </a:extLst>
            </p:cNvPr>
            <p:cNvGrpSpPr/>
            <p:nvPr/>
          </p:nvGrpSpPr>
          <p:grpSpPr>
            <a:xfrm>
              <a:off x="8777801" y="2476826"/>
              <a:ext cx="3249206" cy="1896531"/>
              <a:chOff x="8777801" y="2476826"/>
              <a:chExt cx="3249206" cy="1896531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0A62719A-A70F-4B5E-9B35-45CB7C829E33}"/>
                  </a:ext>
                </a:extLst>
              </p:cNvPr>
              <p:cNvSpPr/>
              <p:nvPr/>
            </p:nvSpPr>
            <p:spPr>
              <a:xfrm>
                <a:off x="9227835" y="2480011"/>
                <a:ext cx="2799172" cy="1890011"/>
              </a:xfrm>
              <a:custGeom>
                <a:avLst/>
                <a:gdLst>
                  <a:gd name="connsiteX0" fmla="*/ 2798987 w 2799172"/>
                  <a:gd name="connsiteY0" fmla="*/ 231245 h 1890011"/>
                  <a:gd name="connsiteX1" fmla="*/ 2771581 w 2799172"/>
                  <a:gd name="connsiteY1" fmla="*/ 142360 h 1890011"/>
                  <a:gd name="connsiteX2" fmla="*/ 2771581 w 2799172"/>
                  <a:gd name="connsiteY2" fmla="*/ 142360 h 1890011"/>
                  <a:gd name="connsiteX3" fmla="*/ 2771581 w 2799172"/>
                  <a:gd name="connsiteY3" fmla="*/ 142360 h 1890011"/>
                  <a:gd name="connsiteX4" fmla="*/ 2588628 w 2799172"/>
                  <a:gd name="connsiteY4" fmla="*/ 9033 h 1890011"/>
                  <a:gd name="connsiteX5" fmla="*/ 2585665 w 2799172"/>
                  <a:gd name="connsiteY5" fmla="*/ 8292 h 1890011"/>
                  <a:gd name="connsiteX6" fmla="*/ 1949399 w 2799172"/>
                  <a:gd name="connsiteY6" fmla="*/ 6811 h 1890011"/>
                  <a:gd name="connsiteX7" fmla="*/ 1924215 w 2799172"/>
                  <a:gd name="connsiteY7" fmla="*/ 31254 h 1890011"/>
                  <a:gd name="connsiteX8" fmla="*/ 1895327 w 2799172"/>
                  <a:gd name="connsiteY8" fmla="*/ 52735 h 1890011"/>
                  <a:gd name="connsiteX9" fmla="*/ 1878292 w 2799172"/>
                  <a:gd name="connsiteY9" fmla="*/ 40143 h 1890011"/>
                  <a:gd name="connsiteX10" fmla="*/ 1860515 w 2799172"/>
                  <a:gd name="connsiteY10" fmla="*/ 4589 h 1890011"/>
                  <a:gd name="connsiteX11" fmla="*/ 1267210 w 2799172"/>
                  <a:gd name="connsiteY11" fmla="*/ 2367 h 1890011"/>
                  <a:gd name="connsiteX12" fmla="*/ 1250914 w 2799172"/>
                  <a:gd name="connsiteY12" fmla="*/ 3848 h 1890011"/>
                  <a:gd name="connsiteX13" fmla="*/ 1254618 w 2799172"/>
                  <a:gd name="connsiteY13" fmla="*/ 16440 h 1890011"/>
                  <a:gd name="connsiteX14" fmla="*/ 1254618 w 2799172"/>
                  <a:gd name="connsiteY14" fmla="*/ 16440 h 1890011"/>
                  <a:gd name="connsiteX15" fmla="*/ 1227212 w 2799172"/>
                  <a:gd name="connsiteY15" fmla="*/ 17181 h 1890011"/>
                  <a:gd name="connsiteX16" fmla="*/ 1207954 w 2799172"/>
                  <a:gd name="connsiteY16" fmla="*/ 2367 h 1890011"/>
                  <a:gd name="connsiteX17" fmla="*/ 562800 w 2799172"/>
                  <a:gd name="connsiteY17" fmla="*/ 1626 h 1890011"/>
                  <a:gd name="connsiteX18" fmla="*/ 532431 w 2799172"/>
                  <a:gd name="connsiteY18" fmla="*/ 9774 h 1890011"/>
                  <a:gd name="connsiteX19" fmla="*/ 532431 w 2799172"/>
                  <a:gd name="connsiteY19" fmla="*/ 9774 h 1890011"/>
                  <a:gd name="connsiteX20" fmla="*/ 532431 w 2799172"/>
                  <a:gd name="connsiteY20" fmla="*/ 9774 h 1890011"/>
                  <a:gd name="connsiteX21" fmla="*/ 510209 w 2799172"/>
                  <a:gd name="connsiteY21" fmla="*/ 23107 h 1890011"/>
                  <a:gd name="connsiteX22" fmla="*/ 453175 w 2799172"/>
                  <a:gd name="connsiteY22" fmla="*/ 6070 h 1890011"/>
                  <a:gd name="connsiteX23" fmla="*/ 36900 w 2799172"/>
                  <a:gd name="connsiteY23" fmla="*/ 6070 h 1890011"/>
                  <a:gd name="connsiteX24" fmla="*/ 5049 w 2799172"/>
                  <a:gd name="connsiteY24" fmla="*/ 37921 h 1890011"/>
                  <a:gd name="connsiteX25" fmla="*/ 8012 w 2799172"/>
                  <a:gd name="connsiteY25" fmla="*/ 49031 h 1890011"/>
                  <a:gd name="connsiteX26" fmla="*/ 2827 w 2799172"/>
                  <a:gd name="connsiteY26" fmla="*/ 50513 h 1890011"/>
                  <a:gd name="connsiteX27" fmla="*/ 6530 w 2799172"/>
                  <a:gd name="connsiteY27" fmla="*/ 69030 h 1890011"/>
                  <a:gd name="connsiteX28" fmla="*/ 6530 w 2799172"/>
                  <a:gd name="connsiteY28" fmla="*/ 111991 h 1890011"/>
                  <a:gd name="connsiteX29" fmla="*/ 61342 w 2799172"/>
                  <a:gd name="connsiteY29" fmla="*/ 109769 h 1890011"/>
                  <a:gd name="connsiteX30" fmla="*/ 61342 w 2799172"/>
                  <a:gd name="connsiteY30" fmla="*/ 109769 h 1890011"/>
                  <a:gd name="connsiteX31" fmla="*/ 61342 w 2799172"/>
                  <a:gd name="connsiteY31" fmla="*/ 109769 h 1890011"/>
                  <a:gd name="connsiteX32" fmla="*/ 76897 w 2799172"/>
                  <a:gd name="connsiteY32" fmla="*/ 80141 h 1890011"/>
                  <a:gd name="connsiteX33" fmla="*/ 106525 w 2799172"/>
                  <a:gd name="connsiteY33" fmla="*/ 87548 h 1890011"/>
                  <a:gd name="connsiteX34" fmla="*/ 90971 w 2799172"/>
                  <a:gd name="connsiteY34" fmla="*/ 117176 h 1890011"/>
                  <a:gd name="connsiteX35" fmla="*/ 280591 w 2799172"/>
                  <a:gd name="connsiteY35" fmla="*/ 117176 h 1890011"/>
                  <a:gd name="connsiteX36" fmla="*/ 282073 w 2799172"/>
                  <a:gd name="connsiteY36" fmla="*/ 115695 h 1890011"/>
                  <a:gd name="connsiteX37" fmla="*/ 283554 w 2799172"/>
                  <a:gd name="connsiteY37" fmla="*/ 116435 h 1890011"/>
                  <a:gd name="connsiteX38" fmla="*/ 316145 w 2799172"/>
                  <a:gd name="connsiteY38" fmla="*/ 106065 h 1890011"/>
                  <a:gd name="connsiteX39" fmla="*/ 364291 w 2799172"/>
                  <a:gd name="connsiteY39" fmla="*/ 97918 h 1890011"/>
                  <a:gd name="connsiteX40" fmla="*/ 393179 w 2799172"/>
                  <a:gd name="connsiteY40" fmla="*/ 62364 h 1890011"/>
                  <a:gd name="connsiteX41" fmla="*/ 430214 w 2799172"/>
                  <a:gd name="connsiteY41" fmla="*/ 98658 h 1890011"/>
                  <a:gd name="connsiteX42" fmla="*/ 436139 w 2799172"/>
                  <a:gd name="connsiteY42" fmla="*/ 112732 h 1890011"/>
                  <a:gd name="connsiteX43" fmla="*/ 508728 w 2799172"/>
                  <a:gd name="connsiteY43" fmla="*/ 94214 h 1890011"/>
                  <a:gd name="connsiteX44" fmla="*/ 539838 w 2799172"/>
                  <a:gd name="connsiteY44" fmla="*/ 113472 h 1890011"/>
                  <a:gd name="connsiteX45" fmla="*/ 1391648 w 2799172"/>
                  <a:gd name="connsiteY45" fmla="*/ 112732 h 1890011"/>
                  <a:gd name="connsiteX46" fmla="*/ 1415351 w 2799172"/>
                  <a:gd name="connsiteY46" fmla="*/ 102362 h 1890011"/>
                  <a:gd name="connsiteX47" fmla="*/ 1415351 w 2799172"/>
                  <a:gd name="connsiteY47" fmla="*/ 102362 h 1890011"/>
                  <a:gd name="connsiteX48" fmla="*/ 1415351 w 2799172"/>
                  <a:gd name="connsiteY48" fmla="*/ 102362 h 1890011"/>
                  <a:gd name="connsiteX49" fmla="*/ 1449423 w 2799172"/>
                  <a:gd name="connsiteY49" fmla="*/ 86066 h 1890011"/>
                  <a:gd name="connsiteX50" fmla="*/ 1485718 w 2799172"/>
                  <a:gd name="connsiteY50" fmla="*/ 59401 h 1890011"/>
                  <a:gd name="connsiteX51" fmla="*/ 1511643 w 2799172"/>
                  <a:gd name="connsiteY51" fmla="*/ 46809 h 1890011"/>
                  <a:gd name="connsiteX52" fmla="*/ 1524975 w 2799172"/>
                  <a:gd name="connsiteY52" fmla="*/ 86066 h 1890011"/>
                  <a:gd name="connsiteX53" fmla="*/ 1511643 w 2799172"/>
                  <a:gd name="connsiteY53" fmla="*/ 98658 h 1890011"/>
                  <a:gd name="connsiteX54" fmla="*/ 1499792 w 2799172"/>
                  <a:gd name="connsiteY54" fmla="*/ 104584 h 1890011"/>
                  <a:gd name="connsiteX55" fmla="*/ 1514606 w 2799172"/>
                  <a:gd name="connsiteY55" fmla="*/ 112732 h 1890011"/>
                  <a:gd name="connsiteX56" fmla="*/ 1810146 w 2799172"/>
                  <a:gd name="connsiteY56" fmla="*/ 110510 h 1890011"/>
                  <a:gd name="connsiteX57" fmla="*/ 1927918 w 2799172"/>
                  <a:gd name="connsiteY57" fmla="*/ 110510 h 1890011"/>
                  <a:gd name="connsiteX58" fmla="*/ 2005692 w 2799172"/>
                  <a:gd name="connsiteY58" fmla="*/ 109769 h 1890011"/>
                  <a:gd name="connsiteX59" fmla="*/ 2044950 w 2799172"/>
                  <a:gd name="connsiteY59" fmla="*/ 115695 h 1890011"/>
                  <a:gd name="connsiteX60" fmla="*/ 2244941 w 2799172"/>
                  <a:gd name="connsiteY60" fmla="*/ 114213 h 1890011"/>
                  <a:gd name="connsiteX61" fmla="*/ 2362713 w 2799172"/>
                  <a:gd name="connsiteY61" fmla="*/ 109769 h 1890011"/>
                  <a:gd name="connsiteX62" fmla="*/ 2362713 w 2799172"/>
                  <a:gd name="connsiteY62" fmla="*/ 109769 h 1890011"/>
                  <a:gd name="connsiteX63" fmla="*/ 2362713 w 2799172"/>
                  <a:gd name="connsiteY63" fmla="*/ 109769 h 1890011"/>
                  <a:gd name="connsiteX64" fmla="*/ 2510112 w 2799172"/>
                  <a:gd name="connsiteY64" fmla="*/ 111991 h 1890011"/>
                  <a:gd name="connsiteX65" fmla="*/ 2681956 w 2799172"/>
                  <a:gd name="connsiteY65" fmla="*/ 217912 h 1890011"/>
                  <a:gd name="connsiteX66" fmla="*/ 2681956 w 2799172"/>
                  <a:gd name="connsiteY66" fmla="*/ 302352 h 1890011"/>
                  <a:gd name="connsiteX67" fmla="*/ 2683437 w 2799172"/>
                  <a:gd name="connsiteY67" fmla="*/ 881583 h 1890011"/>
                  <a:gd name="connsiteX68" fmla="*/ 2690844 w 2799172"/>
                  <a:gd name="connsiteY68" fmla="*/ 875658 h 1890011"/>
                  <a:gd name="connsiteX69" fmla="*/ 2700474 w 2799172"/>
                  <a:gd name="connsiteY69" fmla="*/ 877139 h 1890011"/>
                  <a:gd name="connsiteX70" fmla="*/ 2716029 w 2799172"/>
                  <a:gd name="connsiteY70" fmla="*/ 874917 h 1890011"/>
                  <a:gd name="connsiteX71" fmla="*/ 2745657 w 2799172"/>
                  <a:gd name="connsiteY71" fmla="*/ 896397 h 1890011"/>
                  <a:gd name="connsiteX72" fmla="*/ 2747879 w 2799172"/>
                  <a:gd name="connsiteY72" fmla="*/ 900101 h 1890011"/>
                  <a:gd name="connsiteX73" fmla="*/ 2730102 w 2799172"/>
                  <a:gd name="connsiteY73" fmla="*/ 937877 h 1890011"/>
                  <a:gd name="connsiteX74" fmla="*/ 2702695 w 2799172"/>
                  <a:gd name="connsiteY74" fmla="*/ 916397 h 1890011"/>
                  <a:gd name="connsiteX75" fmla="*/ 2690844 w 2799172"/>
                  <a:gd name="connsiteY75" fmla="*/ 908249 h 1890011"/>
                  <a:gd name="connsiteX76" fmla="*/ 2684178 w 2799172"/>
                  <a:gd name="connsiteY76" fmla="*/ 887509 h 1890011"/>
                  <a:gd name="connsiteX77" fmla="*/ 2682697 w 2799172"/>
                  <a:gd name="connsiteY77" fmla="*/ 1286008 h 1890011"/>
                  <a:gd name="connsiteX78" fmla="*/ 2689363 w 2799172"/>
                  <a:gd name="connsiteY78" fmla="*/ 1299341 h 1890011"/>
                  <a:gd name="connsiteX79" fmla="*/ 2690104 w 2799172"/>
                  <a:gd name="connsiteY79" fmla="*/ 1284527 h 1890011"/>
                  <a:gd name="connsiteX80" fmla="*/ 2693807 w 2799172"/>
                  <a:gd name="connsiteY80" fmla="*/ 1323043 h 1890011"/>
                  <a:gd name="connsiteX81" fmla="*/ 2686400 w 2799172"/>
                  <a:gd name="connsiteY81" fmla="*/ 1396373 h 1890011"/>
                  <a:gd name="connsiteX82" fmla="*/ 2686400 w 2799172"/>
                  <a:gd name="connsiteY82" fmla="*/ 1650435 h 1890011"/>
                  <a:gd name="connsiteX83" fmla="*/ 2660476 w 2799172"/>
                  <a:gd name="connsiteY83" fmla="*/ 1713395 h 1890011"/>
                  <a:gd name="connsiteX84" fmla="*/ 2635292 w 2799172"/>
                  <a:gd name="connsiteY84" fmla="*/ 1742282 h 1890011"/>
                  <a:gd name="connsiteX85" fmla="*/ 2510854 w 2799172"/>
                  <a:gd name="connsiteY85" fmla="*/ 1776355 h 1890011"/>
                  <a:gd name="connsiteX86" fmla="*/ 2409377 w 2799172"/>
                  <a:gd name="connsiteY86" fmla="*/ 1775614 h 1890011"/>
                  <a:gd name="connsiteX87" fmla="*/ 2381971 w 2799172"/>
                  <a:gd name="connsiteY87" fmla="*/ 1797835 h 1890011"/>
                  <a:gd name="connsiteX88" fmla="*/ 2404933 w 2799172"/>
                  <a:gd name="connsiteY88" fmla="*/ 1819316 h 1890011"/>
                  <a:gd name="connsiteX89" fmla="*/ 2453819 w 2799172"/>
                  <a:gd name="connsiteY89" fmla="*/ 1828945 h 1890011"/>
                  <a:gd name="connsiteX90" fmla="*/ 2458263 w 2799172"/>
                  <a:gd name="connsiteY90" fmla="*/ 1836352 h 1890011"/>
                  <a:gd name="connsiteX91" fmla="*/ 2458263 w 2799172"/>
                  <a:gd name="connsiteY91" fmla="*/ 1836352 h 1890011"/>
                  <a:gd name="connsiteX92" fmla="*/ 2520482 w 2799172"/>
                  <a:gd name="connsiteY92" fmla="*/ 1889683 h 1890011"/>
                  <a:gd name="connsiteX93" fmla="*/ 2550851 w 2799172"/>
                  <a:gd name="connsiteY93" fmla="*/ 1889683 h 1890011"/>
                  <a:gd name="connsiteX94" fmla="*/ 2690104 w 2799172"/>
                  <a:gd name="connsiteY94" fmla="*/ 1837833 h 1890011"/>
                  <a:gd name="connsiteX95" fmla="*/ 2690104 w 2799172"/>
                  <a:gd name="connsiteY95" fmla="*/ 1837833 h 1890011"/>
                  <a:gd name="connsiteX96" fmla="*/ 2690844 w 2799172"/>
                  <a:gd name="connsiteY96" fmla="*/ 1837833 h 1890011"/>
                  <a:gd name="connsiteX97" fmla="*/ 2690844 w 2799172"/>
                  <a:gd name="connsiteY97" fmla="*/ 1837833 h 1890011"/>
                  <a:gd name="connsiteX98" fmla="*/ 2798247 w 2799172"/>
                  <a:gd name="connsiteY98" fmla="*/ 1657842 h 1890011"/>
                  <a:gd name="connsiteX99" fmla="*/ 2798987 w 2799172"/>
                  <a:gd name="connsiteY99" fmla="*/ 231245 h 1890011"/>
                  <a:gd name="connsiteX100" fmla="*/ 725755 w 2799172"/>
                  <a:gd name="connsiteY100" fmla="*/ 62364 h 1890011"/>
                  <a:gd name="connsiteX101" fmla="*/ 690201 w 2799172"/>
                  <a:gd name="connsiteY101" fmla="*/ 46068 h 1890011"/>
                  <a:gd name="connsiteX102" fmla="*/ 705015 w 2799172"/>
                  <a:gd name="connsiteY102" fmla="*/ 22366 h 1890011"/>
                  <a:gd name="connsiteX103" fmla="*/ 777605 w 2799172"/>
                  <a:gd name="connsiteY103" fmla="*/ 25329 h 1890011"/>
                  <a:gd name="connsiteX104" fmla="*/ 725755 w 2799172"/>
                  <a:gd name="connsiteY104" fmla="*/ 62364 h 1890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2799172" h="1890011">
                    <a:moveTo>
                      <a:pt x="2798987" y="231245"/>
                    </a:moveTo>
                    <a:cubicBezTo>
                      <a:pt x="2798987" y="198654"/>
                      <a:pt x="2790099" y="169025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29362" y="72734"/>
                      <a:pt x="2673809" y="20884"/>
                      <a:pt x="2588628" y="9033"/>
                    </a:cubicBezTo>
                    <a:cubicBezTo>
                      <a:pt x="2584183" y="8292"/>
                      <a:pt x="2590109" y="8292"/>
                      <a:pt x="2585665" y="8292"/>
                    </a:cubicBezTo>
                    <a:cubicBezTo>
                      <a:pt x="2373823" y="5330"/>
                      <a:pt x="2161241" y="8292"/>
                      <a:pt x="1949399" y="6811"/>
                    </a:cubicBezTo>
                    <a:cubicBezTo>
                      <a:pt x="1930141" y="6811"/>
                      <a:pt x="1927178" y="17181"/>
                      <a:pt x="1924215" y="31254"/>
                    </a:cubicBezTo>
                    <a:cubicBezTo>
                      <a:pt x="1917548" y="41624"/>
                      <a:pt x="1907179" y="48290"/>
                      <a:pt x="1895327" y="52735"/>
                    </a:cubicBezTo>
                    <a:cubicBezTo>
                      <a:pt x="1884217" y="57179"/>
                      <a:pt x="1875329" y="56438"/>
                      <a:pt x="1878292" y="40143"/>
                    </a:cubicBezTo>
                    <a:cubicBezTo>
                      <a:pt x="1896069" y="6070"/>
                      <a:pt x="1896069" y="4589"/>
                      <a:pt x="1860515" y="4589"/>
                    </a:cubicBezTo>
                    <a:cubicBezTo>
                      <a:pt x="1662747" y="3848"/>
                      <a:pt x="1464978" y="3107"/>
                      <a:pt x="1267210" y="2367"/>
                    </a:cubicBezTo>
                    <a:cubicBezTo>
                      <a:pt x="1261284" y="2367"/>
                      <a:pt x="1254618" y="885"/>
                      <a:pt x="1250914" y="3848"/>
                    </a:cubicBezTo>
                    <a:cubicBezTo>
                      <a:pt x="1245730" y="7552"/>
                      <a:pt x="1247952" y="13477"/>
                      <a:pt x="1254618" y="16440"/>
                    </a:cubicBezTo>
                    <a:cubicBezTo>
                      <a:pt x="1254618" y="16440"/>
                      <a:pt x="1254618" y="16440"/>
                      <a:pt x="1254618" y="16440"/>
                    </a:cubicBezTo>
                    <a:cubicBezTo>
                      <a:pt x="1245730" y="36439"/>
                      <a:pt x="1236841" y="37921"/>
                      <a:pt x="1227212" y="17181"/>
                    </a:cubicBezTo>
                    <a:cubicBezTo>
                      <a:pt x="1236841" y="-8744"/>
                      <a:pt x="1215361" y="2367"/>
                      <a:pt x="1207954" y="2367"/>
                    </a:cubicBezTo>
                    <a:cubicBezTo>
                      <a:pt x="993149" y="1626"/>
                      <a:pt x="778345" y="1626"/>
                      <a:pt x="562800" y="1626"/>
                    </a:cubicBezTo>
                    <a:cubicBezTo>
                      <a:pt x="552430" y="1626"/>
                      <a:pt x="539838" y="-2818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21320" y="8292"/>
                      <a:pt x="521320" y="25329"/>
                      <a:pt x="510209" y="23107"/>
                    </a:cubicBezTo>
                    <a:cubicBezTo>
                      <a:pt x="490951" y="18662"/>
                      <a:pt x="475397" y="6070"/>
                      <a:pt x="453175" y="6070"/>
                    </a:cubicBezTo>
                    <a:cubicBezTo>
                      <a:pt x="314664" y="7552"/>
                      <a:pt x="175411" y="7552"/>
                      <a:pt x="36900" y="6070"/>
                    </a:cubicBezTo>
                    <a:cubicBezTo>
                      <a:pt x="11716" y="6070"/>
                      <a:pt x="605" y="12737"/>
                      <a:pt x="5049" y="37921"/>
                    </a:cubicBezTo>
                    <a:cubicBezTo>
                      <a:pt x="5790" y="41624"/>
                      <a:pt x="6530" y="45328"/>
                      <a:pt x="8012" y="49031"/>
                    </a:cubicBezTo>
                    <a:cubicBezTo>
                      <a:pt x="6530" y="49772"/>
                      <a:pt x="4309" y="49772"/>
                      <a:pt x="2827" y="50513"/>
                    </a:cubicBezTo>
                    <a:cubicBezTo>
                      <a:pt x="5049" y="56438"/>
                      <a:pt x="9493" y="62364"/>
                      <a:pt x="6530" y="69030"/>
                    </a:cubicBezTo>
                    <a:cubicBezTo>
                      <a:pt x="605" y="83844"/>
                      <a:pt x="-4580" y="104584"/>
                      <a:pt x="6530" y="111991"/>
                    </a:cubicBezTo>
                    <a:cubicBezTo>
                      <a:pt x="21344" y="121620"/>
                      <a:pt x="43565" y="123102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56158" y="94214"/>
                      <a:pt x="66528" y="80882"/>
                      <a:pt x="76897" y="80141"/>
                    </a:cubicBezTo>
                    <a:cubicBezTo>
                      <a:pt x="84304" y="79400"/>
                      <a:pt x="100600" y="79400"/>
                      <a:pt x="106525" y="87548"/>
                    </a:cubicBezTo>
                    <a:cubicBezTo>
                      <a:pt x="116895" y="100881"/>
                      <a:pt x="96156" y="103103"/>
                      <a:pt x="90971" y="117176"/>
                    </a:cubicBezTo>
                    <a:cubicBezTo>
                      <a:pt x="156153" y="117176"/>
                      <a:pt x="218372" y="117176"/>
                      <a:pt x="280591" y="117176"/>
                    </a:cubicBezTo>
                    <a:cubicBezTo>
                      <a:pt x="280591" y="117176"/>
                      <a:pt x="282073" y="115695"/>
                      <a:pt x="282073" y="115695"/>
                    </a:cubicBezTo>
                    <a:lnTo>
                      <a:pt x="283554" y="116435"/>
                    </a:lnTo>
                    <a:cubicBezTo>
                      <a:pt x="285776" y="87548"/>
                      <a:pt x="295405" y="83844"/>
                      <a:pt x="316145" y="106065"/>
                    </a:cubicBezTo>
                    <a:cubicBezTo>
                      <a:pt x="331700" y="122361"/>
                      <a:pt x="362068" y="116435"/>
                      <a:pt x="364291" y="97918"/>
                    </a:cubicBezTo>
                    <a:cubicBezTo>
                      <a:pt x="366513" y="78659"/>
                      <a:pt x="367254" y="61623"/>
                      <a:pt x="393179" y="62364"/>
                    </a:cubicBezTo>
                    <a:cubicBezTo>
                      <a:pt x="417621" y="63105"/>
                      <a:pt x="425028" y="80141"/>
                      <a:pt x="430214" y="98658"/>
                    </a:cubicBezTo>
                    <a:cubicBezTo>
                      <a:pt x="431695" y="103843"/>
                      <a:pt x="425770" y="113472"/>
                      <a:pt x="436139" y="112732"/>
                    </a:cubicBezTo>
                    <a:cubicBezTo>
                      <a:pt x="461323" y="111991"/>
                      <a:pt x="488730" y="116435"/>
                      <a:pt x="508728" y="94214"/>
                    </a:cubicBezTo>
                    <a:cubicBezTo>
                      <a:pt x="517616" y="102362"/>
                      <a:pt x="522061" y="113472"/>
                      <a:pt x="539838" y="113472"/>
                    </a:cubicBezTo>
                    <a:cubicBezTo>
                      <a:pt x="823528" y="111991"/>
                      <a:pt x="1107959" y="112732"/>
                      <a:pt x="1391648" y="112732"/>
                    </a:cubicBezTo>
                    <a:cubicBezTo>
                      <a:pt x="1399797" y="112732"/>
                      <a:pt x="1413129" y="118657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22018" y="87548"/>
                      <a:pt x="1438313" y="91251"/>
                      <a:pt x="1449423" y="86066"/>
                    </a:cubicBezTo>
                    <a:cubicBezTo>
                      <a:pt x="1462756" y="79400"/>
                      <a:pt x="1491643" y="91992"/>
                      <a:pt x="1485718" y="59401"/>
                    </a:cubicBezTo>
                    <a:cubicBezTo>
                      <a:pt x="1498310" y="63105"/>
                      <a:pt x="1499792" y="38661"/>
                      <a:pt x="1511643" y="46809"/>
                    </a:cubicBezTo>
                    <a:cubicBezTo>
                      <a:pt x="1524975" y="54957"/>
                      <a:pt x="1527938" y="70512"/>
                      <a:pt x="1524975" y="86066"/>
                    </a:cubicBezTo>
                    <a:cubicBezTo>
                      <a:pt x="1524234" y="92733"/>
                      <a:pt x="1528678" y="107547"/>
                      <a:pt x="1511643" y="98658"/>
                    </a:cubicBezTo>
                    <a:cubicBezTo>
                      <a:pt x="1505717" y="95696"/>
                      <a:pt x="1499792" y="97918"/>
                      <a:pt x="1499792" y="104584"/>
                    </a:cubicBezTo>
                    <a:cubicBezTo>
                      <a:pt x="1499792" y="114213"/>
                      <a:pt x="1508680" y="112732"/>
                      <a:pt x="1514606" y="112732"/>
                    </a:cubicBezTo>
                    <a:cubicBezTo>
                      <a:pt x="1613119" y="111991"/>
                      <a:pt x="1711633" y="111250"/>
                      <a:pt x="1810146" y="110510"/>
                    </a:cubicBezTo>
                    <a:cubicBezTo>
                      <a:pt x="1849404" y="119398"/>
                      <a:pt x="1888662" y="111991"/>
                      <a:pt x="1927918" y="110510"/>
                    </a:cubicBezTo>
                    <a:cubicBezTo>
                      <a:pt x="1953843" y="114213"/>
                      <a:pt x="1979768" y="114954"/>
                      <a:pt x="2005692" y="109769"/>
                    </a:cubicBezTo>
                    <a:cubicBezTo>
                      <a:pt x="2018285" y="112732"/>
                      <a:pt x="2030877" y="115695"/>
                      <a:pt x="2044950" y="115695"/>
                    </a:cubicBezTo>
                    <a:cubicBezTo>
                      <a:pt x="2111614" y="114213"/>
                      <a:pt x="2178277" y="117176"/>
                      <a:pt x="2244941" y="114213"/>
                    </a:cubicBezTo>
                    <a:cubicBezTo>
                      <a:pt x="2284197" y="112732"/>
                      <a:pt x="2324196" y="121620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411599" y="116435"/>
                      <a:pt x="2461226" y="113472"/>
                      <a:pt x="2510112" y="111991"/>
                    </a:cubicBezTo>
                    <a:cubicBezTo>
                      <a:pt x="2591590" y="109769"/>
                      <a:pt x="2650106" y="141619"/>
                      <a:pt x="2681956" y="217912"/>
                    </a:cubicBezTo>
                    <a:cubicBezTo>
                      <a:pt x="2681956" y="246059"/>
                      <a:pt x="2681956" y="274205"/>
                      <a:pt x="2681956" y="302352"/>
                    </a:cubicBezTo>
                    <a:cubicBezTo>
                      <a:pt x="2682697" y="495676"/>
                      <a:pt x="2682697" y="689000"/>
                      <a:pt x="2683437" y="881583"/>
                    </a:cubicBezTo>
                    <a:cubicBezTo>
                      <a:pt x="2688623" y="882324"/>
                      <a:pt x="2690844" y="880102"/>
                      <a:pt x="2690844" y="875658"/>
                    </a:cubicBezTo>
                    <a:cubicBezTo>
                      <a:pt x="2693067" y="877139"/>
                      <a:pt x="2696770" y="877880"/>
                      <a:pt x="2700474" y="877139"/>
                    </a:cubicBezTo>
                    <a:cubicBezTo>
                      <a:pt x="2706399" y="874917"/>
                      <a:pt x="2711584" y="874917"/>
                      <a:pt x="2716029" y="874917"/>
                    </a:cubicBezTo>
                    <a:cubicBezTo>
                      <a:pt x="2725658" y="883065"/>
                      <a:pt x="2733065" y="895657"/>
                      <a:pt x="2745657" y="896397"/>
                    </a:cubicBezTo>
                    <a:cubicBezTo>
                      <a:pt x="2746397" y="897879"/>
                      <a:pt x="2747138" y="898620"/>
                      <a:pt x="2747879" y="900101"/>
                    </a:cubicBezTo>
                    <a:cubicBezTo>
                      <a:pt x="2753804" y="918619"/>
                      <a:pt x="2746397" y="931211"/>
                      <a:pt x="2730102" y="937877"/>
                    </a:cubicBezTo>
                    <a:cubicBezTo>
                      <a:pt x="2710844" y="945284"/>
                      <a:pt x="2710103" y="926026"/>
                      <a:pt x="2702695" y="916397"/>
                    </a:cubicBezTo>
                    <a:cubicBezTo>
                      <a:pt x="2699733" y="912693"/>
                      <a:pt x="2696770" y="906027"/>
                      <a:pt x="2690844" y="908249"/>
                    </a:cubicBezTo>
                    <a:cubicBezTo>
                      <a:pt x="2689363" y="900842"/>
                      <a:pt x="2690844" y="892694"/>
                      <a:pt x="2684178" y="887509"/>
                    </a:cubicBezTo>
                    <a:cubicBezTo>
                      <a:pt x="2683437" y="1020095"/>
                      <a:pt x="2682697" y="1153422"/>
                      <a:pt x="2682697" y="1286008"/>
                    </a:cubicBezTo>
                    <a:cubicBezTo>
                      <a:pt x="2682697" y="1291934"/>
                      <a:pt x="2682697" y="1297119"/>
                      <a:pt x="2689363" y="1299341"/>
                    </a:cubicBezTo>
                    <a:cubicBezTo>
                      <a:pt x="2689363" y="1294156"/>
                      <a:pt x="2690104" y="1289712"/>
                      <a:pt x="2690104" y="1284527"/>
                    </a:cubicBezTo>
                    <a:cubicBezTo>
                      <a:pt x="2695288" y="1297119"/>
                      <a:pt x="2698992" y="1309711"/>
                      <a:pt x="2693807" y="1323043"/>
                    </a:cubicBezTo>
                    <a:cubicBezTo>
                      <a:pt x="2684178" y="1347487"/>
                      <a:pt x="2686400" y="1371930"/>
                      <a:pt x="2686400" y="1396373"/>
                    </a:cubicBezTo>
                    <a:cubicBezTo>
                      <a:pt x="2686400" y="1480814"/>
                      <a:pt x="2685660" y="1565995"/>
                      <a:pt x="2686400" y="1650435"/>
                    </a:cubicBezTo>
                    <a:cubicBezTo>
                      <a:pt x="2686400" y="1675619"/>
                      <a:pt x="2680474" y="1697099"/>
                      <a:pt x="2660476" y="1713395"/>
                    </a:cubicBezTo>
                    <a:cubicBezTo>
                      <a:pt x="2652328" y="1723024"/>
                      <a:pt x="2643439" y="1732653"/>
                      <a:pt x="2635292" y="1742282"/>
                    </a:cubicBezTo>
                    <a:cubicBezTo>
                      <a:pt x="2596775" y="1763022"/>
                      <a:pt x="2557518" y="1780058"/>
                      <a:pt x="2510854" y="1776355"/>
                    </a:cubicBezTo>
                    <a:cubicBezTo>
                      <a:pt x="2477522" y="1773392"/>
                      <a:pt x="2443449" y="1777095"/>
                      <a:pt x="2409377" y="1775614"/>
                    </a:cubicBezTo>
                    <a:cubicBezTo>
                      <a:pt x="2390859" y="1774873"/>
                      <a:pt x="2384934" y="1786725"/>
                      <a:pt x="2381971" y="1797835"/>
                    </a:cubicBezTo>
                    <a:cubicBezTo>
                      <a:pt x="2378267" y="1813390"/>
                      <a:pt x="2392341" y="1817094"/>
                      <a:pt x="2404933" y="1819316"/>
                    </a:cubicBezTo>
                    <a:cubicBezTo>
                      <a:pt x="2421228" y="1823019"/>
                      <a:pt x="2437524" y="1825982"/>
                      <a:pt x="2453819" y="1828945"/>
                    </a:cubicBezTo>
                    <a:cubicBezTo>
                      <a:pt x="2455301" y="1831167"/>
                      <a:pt x="2456782" y="1834130"/>
                      <a:pt x="2458263" y="1836352"/>
                    </a:cubicBezTo>
                    <a:cubicBezTo>
                      <a:pt x="2458263" y="1836352"/>
                      <a:pt x="2458263" y="1836352"/>
                      <a:pt x="2458263" y="1836352"/>
                    </a:cubicBezTo>
                    <a:cubicBezTo>
                      <a:pt x="2467892" y="1889683"/>
                      <a:pt x="2467892" y="1889683"/>
                      <a:pt x="2520482" y="1889683"/>
                    </a:cubicBezTo>
                    <a:cubicBezTo>
                      <a:pt x="2530852" y="1889683"/>
                      <a:pt x="2541222" y="1890423"/>
                      <a:pt x="2550851" y="1889683"/>
                    </a:cubicBezTo>
                    <a:cubicBezTo>
                      <a:pt x="2601219" y="1883757"/>
                      <a:pt x="2650106" y="1872647"/>
                      <a:pt x="2690104" y="1837833"/>
                    </a:cubicBezTo>
                    <a:cubicBezTo>
                      <a:pt x="2690104" y="1837833"/>
                      <a:pt x="2690104" y="1837833"/>
                      <a:pt x="2690104" y="1837833"/>
                    </a:cubicBezTo>
                    <a:lnTo>
                      <a:pt x="2690844" y="1837833"/>
                    </a:lnTo>
                    <a:cubicBezTo>
                      <a:pt x="2690844" y="1837833"/>
                      <a:pt x="2690844" y="1837833"/>
                      <a:pt x="2690844" y="1837833"/>
                    </a:cubicBezTo>
                    <a:cubicBezTo>
                      <a:pt x="2756767" y="1796354"/>
                      <a:pt x="2797506" y="1736357"/>
                      <a:pt x="2798247" y="1657842"/>
                    </a:cubicBezTo>
                    <a:cubicBezTo>
                      <a:pt x="2799729" y="1183791"/>
                      <a:pt x="2798987" y="707518"/>
                      <a:pt x="2798987" y="231245"/>
                    </a:cubicBezTo>
                    <a:close/>
                    <a:moveTo>
                      <a:pt x="725755" y="62364"/>
                    </a:moveTo>
                    <a:cubicBezTo>
                      <a:pt x="710200" y="69771"/>
                      <a:pt x="698349" y="59401"/>
                      <a:pt x="690201" y="46068"/>
                    </a:cubicBezTo>
                    <a:cubicBezTo>
                      <a:pt x="680571" y="29773"/>
                      <a:pt x="699089" y="29773"/>
                      <a:pt x="705015" y="22366"/>
                    </a:cubicBezTo>
                    <a:cubicBezTo>
                      <a:pt x="730199" y="2367"/>
                      <a:pt x="753161" y="20884"/>
                      <a:pt x="777605" y="25329"/>
                    </a:cubicBezTo>
                    <a:cubicBezTo>
                      <a:pt x="767975" y="48290"/>
                      <a:pt x="745013" y="53475"/>
                      <a:pt x="725755" y="6236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DADF42B9-B8D8-46E3-A3EF-EBB69F0A2889}"/>
                  </a:ext>
                </a:extLst>
              </p:cNvPr>
              <p:cNvSpPr/>
              <p:nvPr/>
            </p:nvSpPr>
            <p:spPr>
              <a:xfrm>
                <a:off x="8779033" y="2476826"/>
                <a:ext cx="439777" cy="120613"/>
              </a:xfrm>
              <a:custGeom>
                <a:avLst/>
                <a:gdLst>
                  <a:gd name="connsiteX0" fmla="*/ 1281 w 439777"/>
                  <a:gd name="connsiteY0" fmla="*/ 84067 h 120613"/>
                  <a:gd name="connsiteX1" fmla="*/ 37576 w 439777"/>
                  <a:gd name="connsiteY1" fmla="*/ 120362 h 120613"/>
                  <a:gd name="connsiteX2" fmla="*/ 130164 w 439777"/>
                  <a:gd name="connsiteY2" fmla="*/ 109251 h 120613"/>
                  <a:gd name="connsiteX3" fmla="*/ 225714 w 439777"/>
                  <a:gd name="connsiteY3" fmla="*/ 118140 h 120613"/>
                  <a:gd name="connsiteX4" fmla="*/ 394595 w 439777"/>
                  <a:gd name="connsiteY4" fmla="*/ 120362 h 120613"/>
                  <a:gd name="connsiteX5" fmla="*/ 439778 w 439777"/>
                  <a:gd name="connsiteY5" fmla="*/ 115177 h 120613"/>
                  <a:gd name="connsiteX6" fmla="*/ 416076 w 439777"/>
                  <a:gd name="connsiteY6" fmla="*/ 65550 h 120613"/>
                  <a:gd name="connsiteX7" fmla="*/ 381262 w 439777"/>
                  <a:gd name="connsiteY7" fmla="*/ 12960 h 120613"/>
                  <a:gd name="connsiteX8" fmla="*/ 336079 w 439777"/>
                  <a:gd name="connsiteY8" fmla="*/ 4071 h 120613"/>
                  <a:gd name="connsiteX9" fmla="*/ 324969 w 439777"/>
                  <a:gd name="connsiteY9" fmla="*/ 8516 h 120613"/>
                  <a:gd name="connsiteX10" fmla="*/ 300526 w 439777"/>
                  <a:gd name="connsiteY10" fmla="*/ 11478 h 120613"/>
                  <a:gd name="connsiteX11" fmla="*/ 282749 w 439777"/>
                  <a:gd name="connsiteY11" fmla="*/ 4071 h 120613"/>
                  <a:gd name="connsiteX12" fmla="*/ 70166 w 439777"/>
                  <a:gd name="connsiteY12" fmla="*/ 5553 h 120613"/>
                  <a:gd name="connsiteX13" fmla="*/ 5725 w 439777"/>
                  <a:gd name="connsiteY13" fmla="*/ 12960 h 120613"/>
                  <a:gd name="connsiteX14" fmla="*/ 1281 w 439777"/>
                  <a:gd name="connsiteY14" fmla="*/ 84067 h 120613"/>
                  <a:gd name="connsiteX15" fmla="*/ 187938 w 439777"/>
                  <a:gd name="connsiteY15" fmla="*/ 64068 h 120613"/>
                  <a:gd name="connsiteX16" fmla="*/ 202012 w 439777"/>
                  <a:gd name="connsiteY16" fmla="*/ 87030 h 120613"/>
                  <a:gd name="connsiteX17" fmla="*/ 191642 w 439777"/>
                  <a:gd name="connsiteY17" fmla="*/ 101104 h 120613"/>
                  <a:gd name="connsiteX18" fmla="*/ 179050 w 439777"/>
                  <a:gd name="connsiteY18" fmla="*/ 75920 h 120613"/>
                  <a:gd name="connsiteX19" fmla="*/ 187938 w 439777"/>
                  <a:gd name="connsiteY19" fmla="*/ 64068 h 12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39777" h="120613">
                    <a:moveTo>
                      <a:pt x="1281" y="84067"/>
                    </a:moveTo>
                    <a:cubicBezTo>
                      <a:pt x="-1682" y="112214"/>
                      <a:pt x="10169" y="118140"/>
                      <a:pt x="37576" y="120362"/>
                    </a:cubicBezTo>
                    <a:cubicBezTo>
                      <a:pt x="70166" y="123325"/>
                      <a:pt x="99794" y="98882"/>
                      <a:pt x="130164" y="109251"/>
                    </a:cubicBezTo>
                    <a:cubicBezTo>
                      <a:pt x="162014" y="121103"/>
                      <a:pt x="193864" y="117399"/>
                      <a:pt x="225714" y="118140"/>
                    </a:cubicBezTo>
                    <a:cubicBezTo>
                      <a:pt x="282008" y="119621"/>
                      <a:pt x="338302" y="119621"/>
                      <a:pt x="394595" y="120362"/>
                    </a:cubicBezTo>
                    <a:cubicBezTo>
                      <a:pt x="409409" y="118881"/>
                      <a:pt x="424223" y="117399"/>
                      <a:pt x="439778" y="115177"/>
                    </a:cubicBezTo>
                    <a:cubicBezTo>
                      <a:pt x="433853" y="95919"/>
                      <a:pt x="395336" y="95178"/>
                      <a:pt x="416076" y="65550"/>
                    </a:cubicBezTo>
                    <a:cubicBezTo>
                      <a:pt x="405706" y="47032"/>
                      <a:pt x="408669" y="17404"/>
                      <a:pt x="381262" y="12960"/>
                    </a:cubicBezTo>
                    <a:cubicBezTo>
                      <a:pt x="365707" y="10738"/>
                      <a:pt x="350153" y="11478"/>
                      <a:pt x="336079" y="4071"/>
                    </a:cubicBezTo>
                    <a:cubicBezTo>
                      <a:pt x="333116" y="2590"/>
                      <a:pt x="324969" y="6293"/>
                      <a:pt x="324969" y="8516"/>
                    </a:cubicBezTo>
                    <a:cubicBezTo>
                      <a:pt x="319044" y="35181"/>
                      <a:pt x="309414" y="21108"/>
                      <a:pt x="300526" y="11478"/>
                    </a:cubicBezTo>
                    <a:cubicBezTo>
                      <a:pt x="295340" y="5553"/>
                      <a:pt x="289415" y="4071"/>
                      <a:pt x="282749" y="4071"/>
                    </a:cubicBezTo>
                    <a:cubicBezTo>
                      <a:pt x="211641" y="4071"/>
                      <a:pt x="140533" y="2590"/>
                      <a:pt x="70166" y="5553"/>
                    </a:cubicBezTo>
                    <a:cubicBezTo>
                      <a:pt x="48686" y="6293"/>
                      <a:pt x="18317" y="-11484"/>
                      <a:pt x="5725" y="12960"/>
                    </a:cubicBezTo>
                    <a:cubicBezTo>
                      <a:pt x="-5386" y="32959"/>
                      <a:pt x="3503" y="60365"/>
                      <a:pt x="1281" y="84067"/>
                    </a:cubicBezTo>
                    <a:close/>
                    <a:moveTo>
                      <a:pt x="187938" y="64068"/>
                    </a:moveTo>
                    <a:cubicBezTo>
                      <a:pt x="204234" y="63328"/>
                      <a:pt x="197568" y="78142"/>
                      <a:pt x="202012" y="87030"/>
                    </a:cubicBezTo>
                    <a:cubicBezTo>
                      <a:pt x="204975" y="95919"/>
                      <a:pt x="201271" y="101844"/>
                      <a:pt x="191642" y="101104"/>
                    </a:cubicBezTo>
                    <a:cubicBezTo>
                      <a:pt x="174606" y="100363"/>
                      <a:pt x="184975" y="84067"/>
                      <a:pt x="179050" y="75920"/>
                    </a:cubicBezTo>
                    <a:cubicBezTo>
                      <a:pt x="171643" y="66290"/>
                      <a:pt x="182754" y="64068"/>
                      <a:pt x="187938" y="6406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6A45C4CA-E6F3-4303-9EC7-C192B0A698DF}"/>
                  </a:ext>
                </a:extLst>
              </p:cNvPr>
              <p:cNvSpPr/>
              <p:nvPr/>
            </p:nvSpPr>
            <p:spPr>
              <a:xfrm>
                <a:off x="10343201" y="4256718"/>
                <a:ext cx="1311047" cy="116639"/>
              </a:xfrm>
              <a:custGeom>
                <a:avLst/>
                <a:gdLst>
                  <a:gd name="connsiteX0" fmla="*/ 1273272 w 1311047"/>
                  <a:gd name="connsiteY0" fmla="*/ 86311 h 116639"/>
                  <a:gd name="connsiteX1" fmla="*/ 1225866 w 1311047"/>
                  <a:gd name="connsiteY1" fmla="*/ 43350 h 116639"/>
                  <a:gd name="connsiteX2" fmla="*/ 1230310 w 1311047"/>
                  <a:gd name="connsiteY2" fmla="*/ 32239 h 116639"/>
                  <a:gd name="connsiteX3" fmla="*/ 1244384 w 1311047"/>
                  <a:gd name="connsiteY3" fmla="*/ 9278 h 116639"/>
                  <a:gd name="connsiteX4" fmla="*/ 1215496 w 1311047"/>
                  <a:gd name="connsiteY4" fmla="*/ 4833 h 116639"/>
                  <a:gd name="connsiteX5" fmla="*/ 1192535 w 1311047"/>
                  <a:gd name="connsiteY5" fmla="*/ 2611 h 116639"/>
                  <a:gd name="connsiteX6" fmla="*/ 1204386 w 1311047"/>
                  <a:gd name="connsiteY6" fmla="*/ 10018 h 116639"/>
                  <a:gd name="connsiteX7" fmla="*/ 1194756 w 1311047"/>
                  <a:gd name="connsiteY7" fmla="*/ 15944 h 116639"/>
                  <a:gd name="connsiteX8" fmla="*/ 1134759 w 1311047"/>
                  <a:gd name="connsiteY8" fmla="*/ 389 h 116639"/>
                  <a:gd name="connsiteX9" fmla="*/ 1014025 w 1311047"/>
                  <a:gd name="connsiteY9" fmla="*/ 1130 h 116639"/>
                  <a:gd name="connsiteX10" fmla="*/ 62219 w 1311047"/>
                  <a:gd name="connsiteY10" fmla="*/ 1130 h 116639"/>
                  <a:gd name="connsiteX11" fmla="*/ 0 w 1311047"/>
                  <a:gd name="connsiteY11" fmla="*/ 1130 h 116639"/>
                  <a:gd name="connsiteX12" fmla="*/ 37776 w 1311047"/>
                  <a:gd name="connsiteY12" fmla="*/ 29277 h 116639"/>
                  <a:gd name="connsiteX13" fmla="*/ 74070 w 1311047"/>
                  <a:gd name="connsiteY13" fmla="*/ 90755 h 116639"/>
                  <a:gd name="connsiteX14" fmla="*/ 91848 w 1311047"/>
                  <a:gd name="connsiteY14" fmla="*/ 114458 h 116639"/>
                  <a:gd name="connsiteX15" fmla="*/ 369612 w 1311047"/>
                  <a:gd name="connsiteY15" fmla="*/ 115198 h 116639"/>
                  <a:gd name="connsiteX16" fmla="*/ 502939 w 1311047"/>
                  <a:gd name="connsiteY16" fmla="*/ 113717 h 116639"/>
                  <a:gd name="connsiteX17" fmla="*/ 610341 w 1311047"/>
                  <a:gd name="connsiteY17" fmla="*/ 115939 h 116639"/>
                  <a:gd name="connsiteX18" fmla="*/ 628117 w 1311047"/>
                  <a:gd name="connsiteY18" fmla="*/ 112976 h 116639"/>
                  <a:gd name="connsiteX19" fmla="*/ 651820 w 1311047"/>
                  <a:gd name="connsiteY19" fmla="*/ 110013 h 116639"/>
                  <a:gd name="connsiteX20" fmla="*/ 687373 w 1311047"/>
                  <a:gd name="connsiteY20" fmla="*/ 115939 h 116639"/>
                  <a:gd name="connsiteX21" fmla="*/ 1238458 w 1311047"/>
                  <a:gd name="connsiteY21" fmla="*/ 115939 h 116639"/>
                  <a:gd name="connsiteX22" fmla="*/ 1311047 w 1311047"/>
                  <a:gd name="connsiteY22" fmla="*/ 115939 h 116639"/>
                  <a:gd name="connsiteX23" fmla="*/ 1273272 w 1311047"/>
                  <a:gd name="connsiteY23" fmla="*/ 86311 h 116639"/>
                  <a:gd name="connsiteX24" fmla="*/ 962176 w 1311047"/>
                  <a:gd name="connsiteY24" fmla="*/ 108532 h 116639"/>
                  <a:gd name="connsiteX25" fmla="*/ 935510 w 1311047"/>
                  <a:gd name="connsiteY25" fmla="*/ 81867 h 116639"/>
                  <a:gd name="connsiteX26" fmla="*/ 948843 w 1311047"/>
                  <a:gd name="connsiteY26" fmla="*/ 70756 h 116639"/>
                  <a:gd name="connsiteX27" fmla="*/ 969583 w 1311047"/>
                  <a:gd name="connsiteY27" fmla="*/ 95199 h 116639"/>
                  <a:gd name="connsiteX28" fmla="*/ 962176 w 1311047"/>
                  <a:gd name="connsiteY28" fmla="*/ 108532 h 116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311047" h="116639">
                    <a:moveTo>
                      <a:pt x="1273272" y="86311"/>
                    </a:moveTo>
                    <a:cubicBezTo>
                      <a:pt x="1256235" y="81867"/>
                      <a:pt x="1245865" y="53720"/>
                      <a:pt x="1225866" y="43350"/>
                    </a:cubicBezTo>
                    <a:cubicBezTo>
                      <a:pt x="1225866" y="43350"/>
                      <a:pt x="1228088" y="35202"/>
                      <a:pt x="1230310" y="32239"/>
                    </a:cubicBezTo>
                    <a:cubicBezTo>
                      <a:pt x="1236236" y="25573"/>
                      <a:pt x="1250309" y="23351"/>
                      <a:pt x="1244384" y="9278"/>
                    </a:cubicBezTo>
                    <a:cubicBezTo>
                      <a:pt x="1237718" y="-7018"/>
                      <a:pt x="1225126" y="7796"/>
                      <a:pt x="1215496" y="4833"/>
                    </a:cubicBezTo>
                    <a:cubicBezTo>
                      <a:pt x="1208089" y="2611"/>
                      <a:pt x="1199942" y="3352"/>
                      <a:pt x="1192535" y="2611"/>
                    </a:cubicBezTo>
                    <a:cubicBezTo>
                      <a:pt x="1196238" y="7796"/>
                      <a:pt x="1203645" y="8537"/>
                      <a:pt x="1204386" y="10018"/>
                    </a:cubicBezTo>
                    <a:cubicBezTo>
                      <a:pt x="1205126" y="16685"/>
                      <a:pt x="1201423" y="17425"/>
                      <a:pt x="1194756" y="15944"/>
                    </a:cubicBezTo>
                    <a:cubicBezTo>
                      <a:pt x="1174017" y="12240"/>
                      <a:pt x="1157721" y="-2574"/>
                      <a:pt x="1134759" y="389"/>
                    </a:cubicBezTo>
                    <a:cubicBezTo>
                      <a:pt x="1094761" y="6315"/>
                      <a:pt x="1054022" y="1130"/>
                      <a:pt x="1014025" y="1130"/>
                    </a:cubicBezTo>
                    <a:cubicBezTo>
                      <a:pt x="697003" y="389"/>
                      <a:pt x="379981" y="1130"/>
                      <a:pt x="62219" y="1130"/>
                    </a:cubicBezTo>
                    <a:cubicBezTo>
                      <a:pt x="42220" y="1130"/>
                      <a:pt x="22221" y="1130"/>
                      <a:pt x="0" y="1130"/>
                    </a:cubicBezTo>
                    <a:cubicBezTo>
                      <a:pt x="9629" y="18907"/>
                      <a:pt x="26665" y="28536"/>
                      <a:pt x="37776" y="29277"/>
                    </a:cubicBezTo>
                    <a:cubicBezTo>
                      <a:pt x="85922" y="30758"/>
                      <a:pt x="51109" y="77423"/>
                      <a:pt x="74070" y="90755"/>
                    </a:cubicBezTo>
                    <a:cubicBezTo>
                      <a:pt x="51849" y="120383"/>
                      <a:pt x="75552" y="114458"/>
                      <a:pt x="91848" y="114458"/>
                    </a:cubicBezTo>
                    <a:cubicBezTo>
                      <a:pt x="184436" y="115198"/>
                      <a:pt x="277024" y="115198"/>
                      <a:pt x="369612" y="115198"/>
                    </a:cubicBezTo>
                    <a:cubicBezTo>
                      <a:pt x="414054" y="115198"/>
                      <a:pt x="458496" y="113717"/>
                      <a:pt x="502939" y="113717"/>
                    </a:cubicBezTo>
                    <a:cubicBezTo>
                      <a:pt x="538492" y="113717"/>
                      <a:pt x="574787" y="115198"/>
                      <a:pt x="610341" y="115939"/>
                    </a:cubicBezTo>
                    <a:cubicBezTo>
                      <a:pt x="616266" y="115939"/>
                      <a:pt x="628117" y="114458"/>
                      <a:pt x="628117" y="112976"/>
                    </a:cubicBezTo>
                    <a:cubicBezTo>
                      <a:pt x="631080" y="70015"/>
                      <a:pt x="646635" y="105569"/>
                      <a:pt x="651820" y="110013"/>
                    </a:cubicBezTo>
                    <a:cubicBezTo>
                      <a:pt x="662931" y="119643"/>
                      <a:pt x="675522" y="115939"/>
                      <a:pt x="687373" y="115939"/>
                    </a:cubicBezTo>
                    <a:cubicBezTo>
                      <a:pt x="871069" y="115939"/>
                      <a:pt x="1054764" y="115939"/>
                      <a:pt x="1238458" y="115939"/>
                    </a:cubicBezTo>
                    <a:cubicBezTo>
                      <a:pt x="1260679" y="115939"/>
                      <a:pt x="1282160" y="115939"/>
                      <a:pt x="1311047" y="115939"/>
                    </a:cubicBezTo>
                    <a:cubicBezTo>
                      <a:pt x="1296974" y="98903"/>
                      <a:pt x="1291048" y="90755"/>
                      <a:pt x="1273272" y="86311"/>
                    </a:cubicBezTo>
                    <a:close/>
                    <a:moveTo>
                      <a:pt x="962176" y="108532"/>
                    </a:moveTo>
                    <a:cubicBezTo>
                      <a:pt x="950324" y="103347"/>
                      <a:pt x="939213" y="94459"/>
                      <a:pt x="935510" y="81867"/>
                    </a:cubicBezTo>
                    <a:cubicBezTo>
                      <a:pt x="933288" y="75200"/>
                      <a:pt x="942917" y="70015"/>
                      <a:pt x="948843" y="70756"/>
                    </a:cubicBezTo>
                    <a:cubicBezTo>
                      <a:pt x="963657" y="72237"/>
                      <a:pt x="967360" y="84089"/>
                      <a:pt x="969583" y="95199"/>
                    </a:cubicBezTo>
                    <a:cubicBezTo>
                      <a:pt x="968841" y="101866"/>
                      <a:pt x="966620" y="110754"/>
                      <a:pt x="962176" y="1085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FA5B7839-EC01-4FD1-B236-48A224388F8F}"/>
                  </a:ext>
                </a:extLst>
              </p:cNvPr>
              <p:cNvSpPr/>
              <p:nvPr/>
            </p:nvSpPr>
            <p:spPr>
              <a:xfrm>
                <a:off x="9378716" y="4257105"/>
                <a:ext cx="984505" cy="114810"/>
              </a:xfrm>
              <a:custGeom>
                <a:avLst/>
                <a:gdLst>
                  <a:gd name="connsiteX0" fmla="*/ 970410 w 984505"/>
                  <a:gd name="connsiteY0" fmla="*/ 77035 h 114810"/>
                  <a:gd name="connsiteX1" fmla="*/ 906710 w 984505"/>
                  <a:gd name="connsiteY1" fmla="*/ 65184 h 114810"/>
                  <a:gd name="connsiteX2" fmla="*/ 888192 w 984505"/>
                  <a:gd name="connsiteY2" fmla="*/ 54814 h 114810"/>
                  <a:gd name="connsiteX3" fmla="*/ 960041 w 984505"/>
                  <a:gd name="connsiteY3" fmla="*/ 20741 h 114810"/>
                  <a:gd name="connsiteX4" fmla="*/ 923006 w 984505"/>
                  <a:gd name="connsiteY4" fmla="*/ 742 h 114810"/>
                  <a:gd name="connsiteX5" fmla="*/ 526729 w 984505"/>
                  <a:gd name="connsiteY5" fmla="*/ 742 h 114810"/>
                  <a:gd name="connsiteX6" fmla="*/ 480064 w 984505"/>
                  <a:gd name="connsiteY6" fmla="*/ 31111 h 114810"/>
                  <a:gd name="connsiteX7" fmla="*/ 445251 w 984505"/>
                  <a:gd name="connsiteY7" fmla="*/ 1 h 114810"/>
                  <a:gd name="connsiteX8" fmla="*/ 211929 w 984505"/>
                  <a:gd name="connsiteY8" fmla="*/ 742 h 114810"/>
                  <a:gd name="connsiteX9" fmla="*/ 145266 w 984505"/>
                  <a:gd name="connsiteY9" fmla="*/ 34815 h 114810"/>
                  <a:gd name="connsiteX10" fmla="*/ 128229 w 984505"/>
                  <a:gd name="connsiteY10" fmla="*/ 41481 h 114810"/>
                  <a:gd name="connsiteX11" fmla="*/ 80083 w 984505"/>
                  <a:gd name="connsiteY11" fmla="*/ 25926 h 114810"/>
                  <a:gd name="connsiteX12" fmla="*/ 28975 w 984505"/>
                  <a:gd name="connsiteY12" fmla="*/ 65924 h 114810"/>
                  <a:gd name="connsiteX13" fmla="*/ 87 w 984505"/>
                  <a:gd name="connsiteY13" fmla="*/ 91108 h 114810"/>
                  <a:gd name="connsiteX14" fmla="*/ 35641 w 984505"/>
                  <a:gd name="connsiteY14" fmla="*/ 114811 h 114810"/>
                  <a:gd name="connsiteX15" fmla="*/ 533394 w 984505"/>
                  <a:gd name="connsiteY15" fmla="*/ 114070 h 114810"/>
                  <a:gd name="connsiteX16" fmla="*/ 585985 w 984505"/>
                  <a:gd name="connsiteY16" fmla="*/ 101478 h 114810"/>
                  <a:gd name="connsiteX17" fmla="*/ 605984 w 984505"/>
                  <a:gd name="connsiteY17" fmla="*/ 102960 h 114810"/>
                  <a:gd name="connsiteX18" fmla="*/ 630427 w 984505"/>
                  <a:gd name="connsiteY18" fmla="*/ 114070 h 114810"/>
                  <a:gd name="connsiteX19" fmla="*/ 962263 w 984505"/>
                  <a:gd name="connsiteY19" fmla="*/ 114070 h 114810"/>
                  <a:gd name="connsiteX20" fmla="*/ 983743 w 984505"/>
                  <a:gd name="connsiteY20" fmla="*/ 103700 h 114810"/>
                  <a:gd name="connsiteX21" fmla="*/ 970410 w 984505"/>
                  <a:gd name="connsiteY21" fmla="*/ 77035 h 114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84505" h="114810">
                    <a:moveTo>
                      <a:pt x="970410" y="77035"/>
                    </a:moveTo>
                    <a:cubicBezTo>
                      <a:pt x="948930" y="74813"/>
                      <a:pt x="931894" y="51851"/>
                      <a:pt x="906710" y="65184"/>
                    </a:cubicBezTo>
                    <a:cubicBezTo>
                      <a:pt x="897822" y="70368"/>
                      <a:pt x="887452" y="67406"/>
                      <a:pt x="888192" y="54814"/>
                    </a:cubicBezTo>
                    <a:cubicBezTo>
                      <a:pt x="888933" y="32593"/>
                      <a:pt x="938560" y="8149"/>
                      <a:pt x="960041" y="20741"/>
                    </a:cubicBezTo>
                    <a:cubicBezTo>
                      <a:pt x="954855" y="-2221"/>
                      <a:pt x="938560" y="1"/>
                      <a:pt x="923006" y="742"/>
                    </a:cubicBezTo>
                    <a:cubicBezTo>
                      <a:pt x="791160" y="742"/>
                      <a:pt x="659314" y="742"/>
                      <a:pt x="526729" y="742"/>
                    </a:cubicBezTo>
                    <a:cubicBezTo>
                      <a:pt x="506729" y="742"/>
                      <a:pt x="483767" y="-4443"/>
                      <a:pt x="480064" y="31111"/>
                    </a:cubicBezTo>
                    <a:cubicBezTo>
                      <a:pt x="481545" y="-739"/>
                      <a:pt x="465250" y="1"/>
                      <a:pt x="445251" y="1"/>
                    </a:cubicBezTo>
                    <a:cubicBezTo>
                      <a:pt x="367477" y="742"/>
                      <a:pt x="289703" y="1"/>
                      <a:pt x="211929" y="742"/>
                    </a:cubicBezTo>
                    <a:cubicBezTo>
                      <a:pt x="185263" y="1483"/>
                      <a:pt x="153413" y="-4443"/>
                      <a:pt x="145266" y="34815"/>
                    </a:cubicBezTo>
                    <a:cubicBezTo>
                      <a:pt x="143784" y="40740"/>
                      <a:pt x="135636" y="41481"/>
                      <a:pt x="128229" y="41481"/>
                    </a:cubicBezTo>
                    <a:cubicBezTo>
                      <a:pt x="111193" y="42222"/>
                      <a:pt x="97120" y="34815"/>
                      <a:pt x="80083" y="25926"/>
                    </a:cubicBezTo>
                    <a:cubicBezTo>
                      <a:pt x="86009" y="72591"/>
                      <a:pt x="47492" y="55554"/>
                      <a:pt x="28975" y="65924"/>
                    </a:cubicBezTo>
                    <a:cubicBezTo>
                      <a:pt x="16383" y="72591"/>
                      <a:pt x="-1394" y="70368"/>
                      <a:pt x="87" y="91108"/>
                    </a:cubicBezTo>
                    <a:cubicBezTo>
                      <a:pt x="1569" y="112589"/>
                      <a:pt x="17123" y="114811"/>
                      <a:pt x="35641" y="114811"/>
                    </a:cubicBezTo>
                    <a:cubicBezTo>
                      <a:pt x="201559" y="114070"/>
                      <a:pt x="367477" y="114811"/>
                      <a:pt x="533394" y="114070"/>
                    </a:cubicBezTo>
                    <a:cubicBezTo>
                      <a:pt x="551912" y="114070"/>
                      <a:pt x="571171" y="119255"/>
                      <a:pt x="585985" y="101478"/>
                    </a:cubicBezTo>
                    <a:cubicBezTo>
                      <a:pt x="590429" y="95553"/>
                      <a:pt x="602280" y="93330"/>
                      <a:pt x="605984" y="102960"/>
                    </a:cubicBezTo>
                    <a:cubicBezTo>
                      <a:pt x="611168" y="116292"/>
                      <a:pt x="620798" y="114070"/>
                      <a:pt x="630427" y="114070"/>
                    </a:cubicBezTo>
                    <a:cubicBezTo>
                      <a:pt x="740792" y="114070"/>
                      <a:pt x="851897" y="114070"/>
                      <a:pt x="962263" y="114070"/>
                    </a:cubicBezTo>
                    <a:cubicBezTo>
                      <a:pt x="971152" y="114070"/>
                      <a:pt x="982262" y="115551"/>
                      <a:pt x="983743" y="103700"/>
                    </a:cubicBezTo>
                    <a:cubicBezTo>
                      <a:pt x="986706" y="93330"/>
                      <a:pt x="980780" y="78516"/>
                      <a:pt x="970410" y="7703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E7C0FD1-6581-4B60-8919-FEA18692C7A0}"/>
                  </a:ext>
                </a:extLst>
              </p:cNvPr>
              <p:cNvSpPr/>
              <p:nvPr/>
            </p:nvSpPr>
            <p:spPr>
              <a:xfrm>
                <a:off x="8777801" y="4256269"/>
                <a:ext cx="575077" cy="117064"/>
              </a:xfrm>
              <a:custGeom>
                <a:avLst/>
                <a:gdLst>
                  <a:gd name="connsiteX0" fmla="*/ 521747 w 575077"/>
                  <a:gd name="connsiteY0" fmla="*/ 2319 h 117064"/>
                  <a:gd name="connsiteX1" fmla="*/ 486934 w 575077"/>
                  <a:gd name="connsiteY1" fmla="*/ 6763 h 117064"/>
                  <a:gd name="connsiteX2" fmla="*/ 423233 w 575077"/>
                  <a:gd name="connsiteY2" fmla="*/ 23059 h 117064"/>
                  <a:gd name="connsiteX3" fmla="*/ 423233 w 575077"/>
                  <a:gd name="connsiteY3" fmla="*/ 23059 h 117064"/>
                  <a:gd name="connsiteX4" fmla="*/ 423233 w 575077"/>
                  <a:gd name="connsiteY4" fmla="*/ 23059 h 117064"/>
                  <a:gd name="connsiteX5" fmla="*/ 389161 w 575077"/>
                  <a:gd name="connsiteY5" fmla="*/ 1578 h 117064"/>
                  <a:gd name="connsiteX6" fmla="*/ 175097 w 575077"/>
                  <a:gd name="connsiteY6" fmla="*/ 838 h 117064"/>
                  <a:gd name="connsiteX7" fmla="*/ 78805 w 575077"/>
                  <a:gd name="connsiteY7" fmla="*/ 838 h 117064"/>
                  <a:gd name="connsiteX8" fmla="*/ 8438 w 575077"/>
                  <a:gd name="connsiteY8" fmla="*/ 7504 h 117064"/>
                  <a:gd name="connsiteX9" fmla="*/ 3254 w 575077"/>
                  <a:gd name="connsiteY9" fmla="*/ 80834 h 117064"/>
                  <a:gd name="connsiteX10" fmla="*/ 3254 w 575077"/>
                  <a:gd name="connsiteY10" fmla="*/ 107499 h 117064"/>
                  <a:gd name="connsiteX11" fmla="*/ 17327 w 575077"/>
                  <a:gd name="connsiteY11" fmla="*/ 115647 h 117064"/>
                  <a:gd name="connsiteX12" fmla="*/ 328423 w 575077"/>
                  <a:gd name="connsiteY12" fmla="*/ 116388 h 117064"/>
                  <a:gd name="connsiteX13" fmla="*/ 399531 w 575077"/>
                  <a:gd name="connsiteY13" fmla="*/ 78612 h 117064"/>
                  <a:gd name="connsiteX14" fmla="*/ 413604 w 575077"/>
                  <a:gd name="connsiteY14" fmla="*/ 69723 h 117064"/>
                  <a:gd name="connsiteX15" fmla="*/ 451380 w 575077"/>
                  <a:gd name="connsiteY15" fmla="*/ 116388 h 117064"/>
                  <a:gd name="connsiteX16" fmla="*/ 502489 w 575077"/>
                  <a:gd name="connsiteY16" fmla="*/ 90463 h 117064"/>
                  <a:gd name="connsiteX17" fmla="*/ 575077 w 575077"/>
                  <a:gd name="connsiteY17" fmla="*/ 2319 h 117064"/>
                  <a:gd name="connsiteX18" fmla="*/ 521747 w 575077"/>
                  <a:gd name="connsiteY18" fmla="*/ 2319 h 117064"/>
                  <a:gd name="connsiteX19" fmla="*/ 115100 w 575077"/>
                  <a:gd name="connsiteY19" fmla="*/ 66761 h 117064"/>
                  <a:gd name="connsiteX20" fmla="*/ 72880 w 575077"/>
                  <a:gd name="connsiteY20" fmla="*/ 82315 h 117064"/>
                  <a:gd name="connsiteX21" fmla="*/ 65473 w 575077"/>
                  <a:gd name="connsiteY21" fmla="*/ 77871 h 117064"/>
                  <a:gd name="connsiteX22" fmla="*/ 59547 w 575077"/>
                  <a:gd name="connsiteY22" fmla="*/ 17133 h 117064"/>
                  <a:gd name="connsiteX23" fmla="*/ 59547 w 575077"/>
                  <a:gd name="connsiteY23" fmla="*/ 17133 h 117064"/>
                  <a:gd name="connsiteX24" fmla="*/ 60287 w 575077"/>
                  <a:gd name="connsiteY24" fmla="*/ 16393 h 117064"/>
                  <a:gd name="connsiteX25" fmla="*/ 60287 w 575077"/>
                  <a:gd name="connsiteY25" fmla="*/ 17133 h 117064"/>
                  <a:gd name="connsiteX26" fmla="*/ 61029 w 575077"/>
                  <a:gd name="connsiteY26" fmla="*/ 17133 h 117064"/>
                  <a:gd name="connsiteX27" fmla="*/ 61029 w 575077"/>
                  <a:gd name="connsiteY27" fmla="*/ 16393 h 117064"/>
                  <a:gd name="connsiteX28" fmla="*/ 61769 w 575077"/>
                  <a:gd name="connsiteY28" fmla="*/ 15652 h 117064"/>
                  <a:gd name="connsiteX29" fmla="*/ 63250 w 575077"/>
                  <a:gd name="connsiteY29" fmla="*/ 17133 h 117064"/>
                  <a:gd name="connsiteX30" fmla="*/ 89175 w 575077"/>
                  <a:gd name="connsiteY30" fmla="*/ 26022 h 117064"/>
                  <a:gd name="connsiteX31" fmla="*/ 115100 w 575077"/>
                  <a:gd name="connsiteY31" fmla="*/ 66761 h 117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5077" h="117064">
                    <a:moveTo>
                      <a:pt x="521747" y="2319"/>
                    </a:moveTo>
                    <a:cubicBezTo>
                      <a:pt x="509896" y="3060"/>
                      <a:pt x="492859" y="-5088"/>
                      <a:pt x="486934" y="6763"/>
                    </a:cubicBezTo>
                    <a:cubicBezTo>
                      <a:pt x="471379" y="40095"/>
                      <a:pt x="447676" y="29725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1011" y="1578"/>
                      <a:pt x="405457" y="1578"/>
                      <a:pt x="389161" y="1578"/>
                    </a:cubicBezTo>
                    <a:cubicBezTo>
                      <a:pt x="318053" y="1578"/>
                      <a:pt x="246205" y="838"/>
                      <a:pt x="175097" y="838"/>
                    </a:cubicBezTo>
                    <a:cubicBezTo>
                      <a:pt x="143247" y="838"/>
                      <a:pt x="110656" y="838"/>
                      <a:pt x="78805" y="838"/>
                    </a:cubicBezTo>
                    <a:cubicBezTo>
                      <a:pt x="54362" y="2319"/>
                      <a:pt x="21771" y="-5088"/>
                      <a:pt x="8438" y="7504"/>
                    </a:cubicBezTo>
                    <a:cubicBezTo>
                      <a:pt x="-7857" y="22318"/>
                      <a:pt x="4735" y="55650"/>
                      <a:pt x="3254" y="80834"/>
                    </a:cubicBezTo>
                    <a:cubicBezTo>
                      <a:pt x="2513" y="89722"/>
                      <a:pt x="3254" y="98611"/>
                      <a:pt x="3254" y="107499"/>
                    </a:cubicBezTo>
                    <a:cubicBezTo>
                      <a:pt x="3994" y="116388"/>
                      <a:pt x="9920" y="117128"/>
                      <a:pt x="17327" y="115647"/>
                    </a:cubicBezTo>
                    <a:cubicBezTo>
                      <a:pt x="121026" y="115647"/>
                      <a:pt x="224724" y="116388"/>
                      <a:pt x="328423" y="116388"/>
                    </a:cubicBezTo>
                    <a:cubicBezTo>
                      <a:pt x="358051" y="116388"/>
                      <a:pt x="393605" y="125276"/>
                      <a:pt x="399531" y="78612"/>
                    </a:cubicBezTo>
                    <a:cubicBezTo>
                      <a:pt x="400271" y="74908"/>
                      <a:pt x="408419" y="72686"/>
                      <a:pt x="413604" y="69723"/>
                    </a:cubicBezTo>
                    <a:cubicBezTo>
                      <a:pt x="411382" y="88982"/>
                      <a:pt x="432122" y="114906"/>
                      <a:pt x="451380" y="116388"/>
                    </a:cubicBezTo>
                    <a:cubicBezTo>
                      <a:pt x="472861" y="117869"/>
                      <a:pt x="486934" y="116388"/>
                      <a:pt x="502489" y="90463"/>
                    </a:cubicBezTo>
                    <a:cubicBezTo>
                      <a:pt x="521006" y="60094"/>
                      <a:pt x="546931" y="31207"/>
                      <a:pt x="575077" y="2319"/>
                    </a:cubicBezTo>
                    <a:cubicBezTo>
                      <a:pt x="555079" y="1578"/>
                      <a:pt x="538042" y="838"/>
                      <a:pt x="521747" y="2319"/>
                    </a:cubicBezTo>
                    <a:close/>
                    <a:moveTo>
                      <a:pt x="115100" y="66761"/>
                    </a:moveTo>
                    <a:cubicBezTo>
                      <a:pt x="112878" y="83056"/>
                      <a:pt x="85472" y="70464"/>
                      <a:pt x="72880" y="82315"/>
                    </a:cubicBezTo>
                    <a:cubicBezTo>
                      <a:pt x="72139" y="83056"/>
                      <a:pt x="65473" y="79352"/>
                      <a:pt x="65473" y="77871"/>
                    </a:cubicBezTo>
                    <a:cubicBezTo>
                      <a:pt x="70658" y="57131"/>
                      <a:pt x="49918" y="37873"/>
                      <a:pt x="59547" y="17133"/>
                    </a:cubicBezTo>
                    <a:cubicBezTo>
                      <a:pt x="59547" y="17133"/>
                      <a:pt x="59547" y="17133"/>
                      <a:pt x="59547" y="17133"/>
                    </a:cubicBezTo>
                    <a:cubicBezTo>
                      <a:pt x="59547" y="17133"/>
                      <a:pt x="60287" y="16393"/>
                      <a:pt x="60287" y="16393"/>
                    </a:cubicBezTo>
                    <a:cubicBezTo>
                      <a:pt x="60287" y="16393"/>
                      <a:pt x="60287" y="16393"/>
                      <a:pt x="60287" y="17133"/>
                    </a:cubicBezTo>
                    <a:cubicBezTo>
                      <a:pt x="60287" y="17133"/>
                      <a:pt x="60287" y="17133"/>
                      <a:pt x="61029" y="17133"/>
                    </a:cubicBezTo>
                    <a:cubicBezTo>
                      <a:pt x="61029" y="17133"/>
                      <a:pt x="61029" y="16393"/>
                      <a:pt x="61029" y="16393"/>
                    </a:cubicBezTo>
                    <a:cubicBezTo>
                      <a:pt x="61029" y="16393"/>
                      <a:pt x="61769" y="15652"/>
                      <a:pt x="61769" y="15652"/>
                    </a:cubicBezTo>
                    <a:cubicBezTo>
                      <a:pt x="61769" y="16393"/>
                      <a:pt x="62510" y="16393"/>
                      <a:pt x="63250" y="17133"/>
                    </a:cubicBezTo>
                    <a:cubicBezTo>
                      <a:pt x="72880" y="16393"/>
                      <a:pt x="80287" y="23800"/>
                      <a:pt x="89175" y="26022"/>
                    </a:cubicBezTo>
                    <a:cubicBezTo>
                      <a:pt x="108433" y="32688"/>
                      <a:pt x="116582" y="57872"/>
                      <a:pt x="115100" y="667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aphic 35">
              <a:extLst>
                <a:ext uri="{FF2B5EF4-FFF2-40B4-BE49-F238E27FC236}">
                  <a16:creationId xmlns:a16="http://schemas.microsoft.com/office/drawing/2014/main" id="{D6FD17F9-643A-49CF-9A9F-C8CD33F978D0}"/>
                </a:ext>
              </a:extLst>
            </p:cNvPr>
            <p:cNvGrpSpPr/>
            <p:nvPr/>
          </p:nvGrpSpPr>
          <p:grpSpPr>
            <a:xfrm>
              <a:off x="6678934" y="2834165"/>
              <a:ext cx="4639884" cy="1194517"/>
              <a:chOff x="6678934" y="2834165"/>
              <a:chExt cx="4639884" cy="1194517"/>
            </a:xfrm>
            <a:grpFill/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25EF1D7F-FEDE-4E8D-975C-D7719CCA43AF}"/>
                  </a:ext>
                </a:extLst>
              </p:cNvPr>
              <p:cNvSpPr/>
              <p:nvPr/>
            </p:nvSpPr>
            <p:spPr>
              <a:xfrm>
                <a:off x="7823040" y="2834165"/>
                <a:ext cx="1131085" cy="1194517"/>
              </a:xfrm>
              <a:custGeom>
                <a:avLst/>
                <a:gdLst>
                  <a:gd name="connsiteX0" fmla="*/ 1127636 w 1131085"/>
                  <a:gd name="connsiteY0" fmla="*/ 737049 h 1194517"/>
                  <a:gd name="connsiteX1" fmla="*/ 1098008 w 1131085"/>
                  <a:gd name="connsiteY1" fmla="*/ 707421 h 1194517"/>
                  <a:gd name="connsiteX2" fmla="*/ 701731 w 1131085"/>
                  <a:gd name="connsiteY2" fmla="*/ 708161 h 1194517"/>
                  <a:gd name="connsiteX3" fmla="*/ 652845 w 1131085"/>
                  <a:gd name="connsiteY3" fmla="*/ 752604 h 1194517"/>
                  <a:gd name="connsiteX4" fmla="*/ 648400 w 1131085"/>
                  <a:gd name="connsiteY4" fmla="*/ 937780 h 1194517"/>
                  <a:gd name="connsiteX5" fmla="*/ 577292 w 1131085"/>
                  <a:gd name="connsiteY5" fmla="*/ 997777 h 1194517"/>
                  <a:gd name="connsiteX6" fmla="*/ 490630 w 1131085"/>
                  <a:gd name="connsiteY6" fmla="*/ 941483 h 1194517"/>
                  <a:gd name="connsiteX7" fmla="*/ 486927 w 1131085"/>
                  <a:gd name="connsiteY7" fmla="*/ 726679 h 1194517"/>
                  <a:gd name="connsiteX8" fmla="*/ 486927 w 1131085"/>
                  <a:gd name="connsiteY8" fmla="*/ 726679 h 1194517"/>
                  <a:gd name="connsiteX9" fmla="*/ 486927 w 1131085"/>
                  <a:gd name="connsiteY9" fmla="*/ 274109 h 1194517"/>
                  <a:gd name="connsiteX10" fmla="*/ 503962 w 1131085"/>
                  <a:gd name="connsiteY10" fmla="*/ 217815 h 1194517"/>
                  <a:gd name="connsiteX11" fmla="*/ 600995 w 1131085"/>
                  <a:gd name="connsiteY11" fmla="*/ 199297 h 1194517"/>
                  <a:gd name="connsiteX12" fmla="*/ 600995 w 1131085"/>
                  <a:gd name="connsiteY12" fmla="*/ 199297 h 1194517"/>
                  <a:gd name="connsiteX13" fmla="*/ 600995 w 1131085"/>
                  <a:gd name="connsiteY13" fmla="*/ 199297 h 1194517"/>
                  <a:gd name="connsiteX14" fmla="*/ 649141 w 1131085"/>
                  <a:gd name="connsiteY14" fmla="*/ 248924 h 1194517"/>
                  <a:gd name="connsiteX15" fmla="*/ 653585 w 1131085"/>
                  <a:gd name="connsiteY15" fmla="*/ 499283 h 1194517"/>
                  <a:gd name="connsiteX16" fmla="*/ 678028 w 1131085"/>
                  <a:gd name="connsiteY16" fmla="*/ 524467 h 1194517"/>
                  <a:gd name="connsiteX17" fmla="*/ 1104675 w 1131085"/>
                  <a:gd name="connsiteY17" fmla="*/ 524467 h 1194517"/>
                  <a:gd name="connsiteX18" fmla="*/ 1128377 w 1131085"/>
                  <a:gd name="connsiteY18" fmla="*/ 502246 h 1194517"/>
                  <a:gd name="connsiteX19" fmla="*/ 1126154 w 1131085"/>
                  <a:gd name="connsiteY19" fmla="*/ 366697 h 1194517"/>
                  <a:gd name="connsiteX20" fmla="*/ 1112082 w 1131085"/>
                  <a:gd name="connsiteY20" fmla="*/ 252628 h 1194517"/>
                  <a:gd name="connsiteX21" fmla="*/ 949867 w 1131085"/>
                  <a:gd name="connsiteY21" fmla="*/ 68193 h 1194517"/>
                  <a:gd name="connsiteX22" fmla="*/ 864686 w 1131085"/>
                  <a:gd name="connsiteY22" fmla="*/ 37083 h 1194517"/>
                  <a:gd name="connsiteX23" fmla="*/ 476557 w 1131085"/>
                  <a:gd name="connsiteY23" fmla="*/ 3011 h 1194517"/>
                  <a:gd name="connsiteX24" fmla="*/ 213606 w 1131085"/>
                  <a:gd name="connsiteY24" fmla="*/ 59304 h 1194517"/>
                  <a:gd name="connsiteX25" fmla="*/ 22504 w 1131085"/>
                  <a:gd name="connsiteY25" fmla="*/ 245962 h 1194517"/>
                  <a:gd name="connsiteX26" fmla="*/ 6950 w 1131085"/>
                  <a:gd name="connsiteY26" fmla="*/ 288923 h 1194517"/>
                  <a:gd name="connsiteX27" fmla="*/ 283 w 1131085"/>
                  <a:gd name="connsiteY27" fmla="*/ 577798 h 1194517"/>
                  <a:gd name="connsiteX28" fmla="*/ 9172 w 1131085"/>
                  <a:gd name="connsiteY28" fmla="*/ 619277 h 1194517"/>
                  <a:gd name="connsiteX29" fmla="*/ 16579 w 1131085"/>
                  <a:gd name="connsiteY29" fmla="*/ 875561 h 1194517"/>
                  <a:gd name="connsiteX30" fmla="*/ 218791 w 1131085"/>
                  <a:gd name="connsiteY30" fmla="*/ 1142215 h 1194517"/>
                  <a:gd name="connsiteX31" fmla="*/ 476557 w 1131085"/>
                  <a:gd name="connsiteY31" fmla="*/ 1191101 h 1194517"/>
                  <a:gd name="connsiteX32" fmla="*/ 883204 w 1131085"/>
                  <a:gd name="connsiteY32" fmla="*/ 1149622 h 1194517"/>
                  <a:gd name="connsiteX33" fmla="*/ 1095045 w 1131085"/>
                  <a:gd name="connsiteY33" fmla="*/ 998518 h 1194517"/>
                  <a:gd name="connsiteX34" fmla="*/ 1128377 w 1131085"/>
                  <a:gd name="connsiteY34" fmla="*/ 809638 h 1194517"/>
                  <a:gd name="connsiteX35" fmla="*/ 1127636 w 1131085"/>
                  <a:gd name="connsiteY35" fmla="*/ 737049 h 1194517"/>
                  <a:gd name="connsiteX36" fmla="*/ 1020234 w 1131085"/>
                  <a:gd name="connsiteY36" fmla="*/ 375585 h 1194517"/>
                  <a:gd name="connsiteX37" fmla="*/ 1052825 w 1131085"/>
                  <a:gd name="connsiteY37" fmla="*/ 408917 h 1194517"/>
                  <a:gd name="connsiteX38" fmla="*/ 1023938 w 1131085"/>
                  <a:gd name="connsiteY38" fmla="*/ 446693 h 1194517"/>
                  <a:gd name="connsiteX39" fmla="*/ 995790 w 1131085"/>
                  <a:gd name="connsiteY39" fmla="*/ 425212 h 1194517"/>
                  <a:gd name="connsiteX40" fmla="*/ 1020234 w 1131085"/>
                  <a:gd name="connsiteY40" fmla="*/ 375585 h 1194517"/>
                  <a:gd name="connsiteX41" fmla="*/ 942460 w 1131085"/>
                  <a:gd name="connsiteY41" fmla="*/ 200038 h 1194517"/>
                  <a:gd name="connsiteX42" fmla="*/ 950608 w 1131085"/>
                  <a:gd name="connsiteY42" fmla="*/ 219296 h 1194517"/>
                  <a:gd name="connsiteX43" fmla="*/ 940978 w 1131085"/>
                  <a:gd name="connsiteY43" fmla="*/ 226703 h 1194517"/>
                  <a:gd name="connsiteX44" fmla="*/ 932090 w 1131085"/>
                  <a:gd name="connsiteY44" fmla="*/ 210408 h 1194517"/>
                  <a:gd name="connsiteX45" fmla="*/ 942460 w 1131085"/>
                  <a:gd name="connsiteY45" fmla="*/ 200038 h 1194517"/>
                  <a:gd name="connsiteX46" fmla="*/ 837279 w 1131085"/>
                  <a:gd name="connsiteY46" fmla="*/ 72637 h 1194517"/>
                  <a:gd name="connsiteX47" fmla="*/ 859501 w 1131085"/>
                  <a:gd name="connsiteY47" fmla="*/ 56341 h 1194517"/>
                  <a:gd name="connsiteX48" fmla="*/ 871353 w 1131085"/>
                  <a:gd name="connsiteY48" fmla="*/ 71896 h 1194517"/>
                  <a:gd name="connsiteX49" fmla="*/ 856538 w 1131085"/>
                  <a:gd name="connsiteY49" fmla="*/ 83747 h 1194517"/>
                  <a:gd name="connsiteX50" fmla="*/ 837279 w 1131085"/>
                  <a:gd name="connsiteY50" fmla="*/ 72637 h 1194517"/>
                  <a:gd name="connsiteX51" fmla="*/ 774319 w 1131085"/>
                  <a:gd name="connsiteY51" fmla="*/ 178558 h 1194517"/>
                  <a:gd name="connsiteX52" fmla="*/ 843205 w 1131085"/>
                  <a:gd name="connsiteY52" fmla="*/ 114857 h 1194517"/>
                  <a:gd name="connsiteX53" fmla="*/ 858019 w 1131085"/>
                  <a:gd name="connsiteY53" fmla="*/ 125227 h 1194517"/>
                  <a:gd name="connsiteX54" fmla="*/ 861723 w 1131085"/>
                  <a:gd name="connsiteY54" fmla="*/ 141522 h 1194517"/>
                  <a:gd name="connsiteX55" fmla="*/ 857279 w 1131085"/>
                  <a:gd name="connsiteY55" fmla="*/ 197816 h 1194517"/>
                  <a:gd name="connsiteX56" fmla="*/ 845428 w 1131085"/>
                  <a:gd name="connsiteY56" fmla="*/ 206704 h 1194517"/>
                  <a:gd name="connsiteX57" fmla="*/ 797282 w 1131085"/>
                  <a:gd name="connsiteY57" fmla="*/ 227444 h 1194517"/>
                  <a:gd name="connsiteX58" fmla="*/ 778023 w 1131085"/>
                  <a:gd name="connsiteY58" fmla="*/ 194853 h 1194517"/>
                  <a:gd name="connsiteX59" fmla="*/ 774319 w 1131085"/>
                  <a:gd name="connsiteY59" fmla="*/ 178558 h 1194517"/>
                  <a:gd name="connsiteX60" fmla="*/ 631364 w 1131085"/>
                  <a:gd name="connsiteY60" fmla="*/ 89673 h 1194517"/>
                  <a:gd name="connsiteX61" fmla="*/ 668399 w 1131085"/>
                  <a:gd name="connsiteY61" fmla="*/ 132634 h 1194517"/>
                  <a:gd name="connsiteX62" fmla="*/ 658770 w 1131085"/>
                  <a:gd name="connsiteY62" fmla="*/ 145226 h 1194517"/>
                  <a:gd name="connsiteX63" fmla="*/ 617290 w 1131085"/>
                  <a:gd name="connsiteY63" fmla="*/ 105969 h 1194517"/>
                  <a:gd name="connsiteX64" fmla="*/ 631364 w 1131085"/>
                  <a:gd name="connsiteY64" fmla="*/ 89673 h 1194517"/>
                  <a:gd name="connsiteX65" fmla="*/ 169905 w 1131085"/>
                  <a:gd name="connsiteY65" fmla="*/ 91154 h 1194517"/>
                  <a:gd name="connsiteX66" fmla="*/ 214347 w 1131085"/>
                  <a:gd name="connsiteY66" fmla="*/ 74118 h 1194517"/>
                  <a:gd name="connsiteX67" fmla="*/ 179534 w 1131085"/>
                  <a:gd name="connsiteY67" fmla="*/ 105969 h 1194517"/>
                  <a:gd name="connsiteX68" fmla="*/ 164720 w 1131085"/>
                  <a:gd name="connsiteY68" fmla="*/ 103006 h 1194517"/>
                  <a:gd name="connsiteX69" fmla="*/ 169905 w 1131085"/>
                  <a:gd name="connsiteY69" fmla="*/ 91154 h 1194517"/>
                  <a:gd name="connsiteX70" fmla="*/ 210643 w 1131085"/>
                  <a:gd name="connsiteY70" fmla="*/ 229666 h 1194517"/>
                  <a:gd name="connsiteX71" fmla="*/ 175831 w 1131085"/>
                  <a:gd name="connsiteY71" fmla="*/ 293367 h 1194517"/>
                  <a:gd name="connsiteX72" fmla="*/ 126203 w 1131085"/>
                  <a:gd name="connsiteY72" fmla="*/ 260776 h 1194517"/>
                  <a:gd name="connsiteX73" fmla="*/ 124722 w 1131085"/>
                  <a:gd name="connsiteY73" fmla="*/ 230407 h 1194517"/>
                  <a:gd name="connsiteX74" fmla="*/ 141017 w 1131085"/>
                  <a:gd name="connsiteY74" fmla="*/ 167447 h 1194517"/>
                  <a:gd name="connsiteX75" fmla="*/ 177312 w 1131085"/>
                  <a:gd name="connsiteY75" fmla="*/ 134115 h 1194517"/>
                  <a:gd name="connsiteX76" fmla="*/ 189904 w 1131085"/>
                  <a:gd name="connsiteY76" fmla="*/ 165966 h 1194517"/>
                  <a:gd name="connsiteX77" fmla="*/ 205459 w 1131085"/>
                  <a:gd name="connsiteY77" fmla="*/ 200779 h 1194517"/>
                  <a:gd name="connsiteX78" fmla="*/ 210643 w 1131085"/>
                  <a:gd name="connsiteY78" fmla="*/ 229666 h 1194517"/>
                  <a:gd name="connsiteX79" fmla="*/ 210643 w 1131085"/>
                  <a:gd name="connsiteY79" fmla="*/ 229666 h 1194517"/>
                  <a:gd name="connsiteX80" fmla="*/ 210643 w 1131085"/>
                  <a:gd name="connsiteY80" fmla="*/ 229666 h 1194517"/>
                  <a:gd name="connsiteX81" fmla="*/ 401005 w 1131085"/>
                  <a:gd name="connsiteY81" fmla="*/ 28935 h 1194517"/>
                  <a:gd name="connsiteX82" fmla="*/ 436558 w 1131085"/>
                  <a:gd name="connsiteY82" fmla="*/ 14862 h 1194517"/>
                  <a:gd name="connsiteX83" fmla="*/ 457298 w 1131085"/>
                  <a:gd name="connsiteY83" fmla="*/ 27454 h 1194517"/>
                  <a:gd name="connsiteX84" fmla="*/ 418781 w 1131085"/>
                  <a:gd name="connsiteY84" fmla="*/ 42268 h 1194517"/>
                  <a:gd name="connsiteX85" fmla="*/ 401005 w 1131085"/>
                  <a:gd name="connsiteY85" fmla="*/ 28935 h 1194517"/>
                  <a:gd name="connsiteX86" fmla="*/ 362488 w 1131085"/>
                  <a:gd name="connsiteY86" fmla="*/ 232629 h 1194517"/>
                  <a:gd name="connsiteX87" fmla="*/ 391375 w 1131085"/>
                  <a:gd name="connsiteY87" fmla="*/ 196335 h 1194517"/>
                  <a:gd name="connsiteX88" fmla="*/ 405449 w 1131085"/>
                  <a:gd name="connsiteY88" fmla="*/ 208186 h 1194517"/>
                  <a:gd name="connsiteX89" fmla="*/ 386931 w 1131085"/>
                  <a:gd name="connsiteY89" fmla="*/ 257813 h 1194517"/>
                  <a:gd name="connsiteX90" fmla="*/ 362488 w 1131085"/>
                  <a:gd name="connsiteY90" fmla="*/ 232629 h 1194517"/>
                  <a:gd name="connsiteX91" fmla="*/ 303231 w 1131085"/>
                  <a:gd name="connsiteY91" fmla="*/ 413361 h 1194517"/>
                  <a:gd name="connsiteX92" fmla="*/ 328416 w 1131085"/>
                  <a:gd name="connsiteY92" fmla="*/ 375585 h 1194517"/>
                  <a:gd name="connsiteX93" fmla="*/ 385449 w 1131085"/>
                  <a:gd name="connsiteY93" fmla="*/ 320773 h 1194517"/>
                  <a:gd name="connsiteX94" fmla="*/ 400264 w 1131085"/>
                  <a:gd name="connsiteY94" fmla="*/ 315588 h 1194517"/>
                  <a:gd name="connsiteX95" fmla="*/ 407671 w 1131085"/>
                  <a:gd name="connsiteY95" fmla="*/ 331143 h 1194517"/>
                  <a:gd name="connsiteX96" fmla="*/ 418041 w 1131085"/>
                  <a:gd name="connsiteY96" fmla="*/ 358549 h 1194517"/>
                  <a:gd name="connsiteX97" fmla="*/ 436558 w 1131085"/>
                  <a:gd name="connsiteY97" fmla="*/ 334106 h 1194517"/>
                  <a:gd name="connsiteX98" fmla="*/ 439521 w 1131085"/>
                  <a:gd name="connsiteY98" fmla="*/ 328180 h 1194517"/>
                  <a:gd name="connsiteX99" fmla="*/ 472112 w 1131085"/>
                  <a:gd name="connsiteY99" fmla="*/ 362993 h 1194517"/>
                  <a:gd name="connsiteX100" fmla="*/ 443225 w 1131085"/>
                  <a:gd name="connsiteY100" fmla="*/ 385955 h 1194517"/>
                  <a:gd name="connsiteX101" fmla="*/ 383228 w 1131085"/>
                  <a:gd name="connsiteY101" fmla="*/ 418546 h 1194517"/>
                  <a:gd name="connsiteX102" fmla="*/ 350637 w 1131085"/>
                  <a:gd name="connsiteY102" fmla="*/ 441508 h 1194517"/>
                  <a:gd name="connsiteX103" fmla="*/ 303231 w 1131085"/>
                  <a:gd name="connsiteY103" fmla="*/ 413361 h 1194517"/>
                  <a:gd name="connsiteX104" fmla="*/ 319527 w 1131085"/>
                  <a:gd name="connsiteY104" fmla="*/ 828156 h 1194517"/>
                  <a:gd name="connsiteX105" fmla="*/ 344711 w 1131085"/>
                  <a:gd name="connsiteY105" fmla="*/ 802231 h 1194517"/>
                  <a:gd name="connsiteX106" fmla="*/ 382487 w 1131085"/>
                  <a:gd name="connsiteY106" fmla="*/ 838526 h 1194517"/>
                  <a:gd name="connsiteX107" fmla="*/ 355081 w 1131085"/>
                  <a:gd name="connsiteY107" fmla="*/ 856302 h 1194517"/>
                  <a:gd name="connsiteX108" fmla="*/ 319527 w 1131085"/>
                  <a:gd name="connsiteY108" fmla="*/ 828156 h 1194517"/>
                  <a:gd name="connsiteX109" fmla="*/ 462483 w 1131085"/>
                  <a:gd name="connsiteY109" fmla="*/ 1174065 h 1194517"/>
                  <a:gd name="connsiteX110" fmla="*/ 350637 w 1131085"/>
                  <a:gd name="connsiteY110" fmla="*/ 1157769 h 1194517"/>
                  <a:gd name="connsiteX111" fmla="*/ 415078 w 1131085"/>
                  <a:gd name="connsiteY111" fmla="*/ 1129623 h 1194517"/>
                  <a:gd name="connsiteX112" fmla="*/ 477297 w 1131085"/>
                  <a:gd name="connsiteY112" fmla="*/ 1162214 h 1194517"/>
                  <a:gd name="connsiteX113" fmla="*/ 462483 w 1131085"/>
                  <a:gd name="connsiteY113" fmla="*/ 1174065 h 1194517"/>
                  <a:gd name="connsiteX114" fmla="*/ 722470 w 1131085"/>
                  <a:gd name="connsiteY114" fmla="*/ 1169621 h 1194517"/>
                  <a:gd name="connsiteX115" fmla="*/ 672843 w 1131085"/>
                  <a:gd name="connsiteY115" fmla="*/ 1175546 h 1194517"/>
                  <a:gd name="connsiteX116" fmla="*/ 646178 w 1131085"/>
                  <a:gd name="connsiteY116" fmla="*/ 1179250 h 1194517"/>
                  <a:gd name="connsiteX117" fmla="*/ 627660 w 1131085"/>
                  <a:gd name="connsiteY117" fmla="*/ 1148881 h 1194517"/>
                  <a:gd name="connsiteX118" fmla="*/ 641734 w 1131085"/>
                  <a:gd name="connsiteY118" fmla="*/ 1097772 h 1194517"/>
                  <a:gd name="connsiteX119" fmla="*/ 648400 w 1131085"/>
                  <a:gd name="connsiteY119" fmla="*/ 1078514 h 1194517"/>
                  <a:gd name="connsiteX120" fmla="*/ 675066 w 1131085"/>
                  <a:gd name="connsiteY120" fmla="*/ 1090365 h 1194517"/>
                  <a:gd name="connsiteX121" fmla="*/ 678769 w 1131085"/>
                  <a:gd name="connsiteY121" fmla="*/ 1114809 h 1194517"/>
                  <a:gd name="connsiteX122" fmla="*/ 669880 w 1131085"/>
                  <a:gd name="connsiteY122" fmla="*/ 1125178 h 1194517"/>
                  <a:gd name="connsiteX123" fmla="*/ 671362 w 1131085"/>
                  <a:gd name="connsiteY123" fmla="*/ 1143696 h 1194517"/>
                  <a:gd name="connsiteX124" fmla="*/ 692101 w 1131085"/>
                  <a:gd name="connsiteY124" fmla="*/ 1136289 h 1194517"/>
                  <a:gd name="connsiteX125" fmla="*/ 696545 w 1131085"/>
                  <a:gd name="connsiteY125" fmla="*/ 1117031 h 1194517"/>
                  <a:gd name="connsiteX126" fmla="*/ 712842 w 1131085"/>
                  <a:gd name="connsiteY126" fmla="*/ 1098513 h 1194517"/>
                  <a:gd name="connsiteX127" fmla="*/ 721730 w 1131085"/>
                  <a:gd name="connsiteY127" fmla="*/ 1120734 h 1194517"/>
                  <a:gd name="connsiteX128" fmla="*/ 722470 w 1131085"/>
                  <a:gd name="connsiteY128" fmla="*/ 1169621 h 1194517"/>
                  <a:gd name="connsiteX129" fmla="*/ 1080971 w 1131085"/>
                  <a:gd name="connsiteY129" fmla="*/ 988148 h 1194517"/>
                  <a:gd name="connsiteX130" fmla="*/ 1038752 w 1131085"/>
                  <a:gd name="connsiteY130" fmla="*/ 989629 h 1194517"/>
                  <a:gd name="connsiteX131" fmla="*/ 1038752 w 1131085"/>
                  <a:gd name="connsiteY131" fmla="*/ 937039 h 1194517"/>
                  <a:gd name="connsiteX132" fmla="*/ 1087638 w 1131085"/>
                  <a:gd name="connsiteY132" fmla="*/ 938521 h 1194517"/>
                  <a:gd name="connsiteX133" fmla="*/ 1080971 w 1131085"/>
                  <a:gd name="connsiteY133" fmla="*/ 988148 h 1194517"/>
                  <a:gd name="connsiteX134" fmla="*/ 1040233 w 1131085"/>
                  <a:gd name="connsiteY134" fmla="*/ 923707 h 1194517"/>
                  <a:gd name="connsiteX135" fmla="*/ 978755 w 1131085"/>
                  <a:gd name="connsiteY135" fmla="*/ 882968 h 1194517"/>
                  <a:gd name="connsiteX136" fmla="*/ 986902 w 1131085"/>
                  <a:gd name="connsiteY136" fmla="*/ 861487 h 1194517"/>
                  <a:gd name="connsiteX137" fmla="*/ 1071343 w 1131085"/>
                  <a:gd name="connsiteY137" fmla="*/ 871857 h 1194517"/>
                  <a:gd name="connsiteX138" fmla="*/ 1106896 w 1131085"/>
                  <a:gd name="connsiteY138" fmla="*/ 911855 h 1194517"/>
                  <a:gd name="connsiteX139" fmla="*/ 1040233 w 1131085"/>
                  <a:gd name="connsiteY139" fmla="*/ 923707 h 1194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</a:cxnLst>
                <a:rect l="l" t="t" r="r" b="b"/>
                <a:pathLst>
                  <a:path w="1131085" h="1194517">
                    <a:moveTo>
                      <a:pt x="1127636" y="737049"/>
                    </a:moveTo>
                    <a:cubicBezTo>
                      <a:pt x="1129858" y="713346"/>
                      <a:pt x="1120970" y="706680"/>
                      <a:pt x="1098008" y="707421"/>
                    </a:cubicBezTo>
                    <a:cubicBezTo>
                      <a:pt x="966162" y="708902"/>
                      <a:pt x="833576" y="708161"/>
                      <a:pt x="701731" y="708161"/>
                    </a:cubicBezTo>
                    <a:cubicBezTo>
                      <a:pt x="655066" y="708161"/>
                      <a:pt x="655066" y="708161"/>
                      <a:pt x="652845" y="752604"/>
                    </a:cubicBezTo>
                    <a:cubicBezTo>
                      <a:pt x="654326" y="814082"/>
                      <a:pt x="658029" y="876302"/>
                      <a:pt x="648400" y="937780"/>
                    </a:cubicBezTo>
                    <a:cubicBezTo>
                      <a:pt x="641734" y="981482"/>
                      <a:pt x="623216" y="996296"/>
                      <a:pt x="577292" y="997777"/>
                    </a:cubicBezTo>
                    <a:cubicBezTo>
                      <a:pt x="517295" y="999259"/>
                      <a:pt x="498037" y="988148"/>
                      <a:pt x="490630" y="941483"/>
                    </a:cubicBezTo>
                    <a:cubicBezTo>
                      <a:pt x="478779" y="870376"/>
                      <a:pt x="483964" y="798528"/>
                      <a:pt x="486927" y="726679"/>
                    </a:cubicBezTo>
                    <a:cubicBezTo>
                      <a:pt x="486927" y="726679"/>
                      <a:pt x="486927" y="726679"/>
                      <a:pt x="486927" y="726679"/>
                    </a:cubicBezTo>
                    <a:cubicBezTo>
                      <a:pt x="483223" y="575575"/>
                      <a:pt x="483223" y="424472"/>
                      <a:pt x="486927" y="274109"/>
                    </a:cubicBezTo>
                    <a:cubicBezTo>
                      <a:pt x="487667" y="254850"/>
                      <a:pt x="487667" y="233370"/>
                      <a:pt x="503962" y="217815"/>
                    </a:cubicBezTo>
                    <a:cubicBezTo>
                      <a:pt x="531369" y="188187"/>
                      <a:pt x="565441" y="18818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34327" y="199297"/>
                      <a:pt x="645438" y="220778"/>
                      <a:pt x="649141" y="248924"/>
                    </a:cubicBezTo>
                    <a:cubicBezTo>
                      <a:pt x="659510" y="331884"/>
                      <a:pt x="652103" y="415583"/>
                      <a:pt x="653585" y="499283"/>
                    </a:cubicBezTo>
                    <a:cubicBezTo>
                      <a:pt x="653585" y="517800"/>
                      <a:pt x="658029" y="524467"/>
                      <a:pt x="678028" y="524467"/>
                    </a:cubicBezTo>
                    <a:cubicBezTo>
                      <a:pt x="820244" y="523726"/>
                      <a:pt x="962459" y="523726"/>
                      <a:pt x="1104675" y="524467"/>
                    </a:cubicBezTo>
                    <a:cubicBezTo>
                      <a:pt x="1121710" y="524467"/>
                      <a:pt x="1128377" y="520022"/>
                      <a:pt x="1128377" y="502246"/>
                    </a:cubicBezTo>
                    <a:cubicBezTo>
                      <a:pt x="1126896" y="457063"/>
                      <a:pt x="1129117" y="411880"/>
                      <a:pt x="1126154" y="366697"/>
                    </a:cubicBezTo>
                    <a:cubicBezTo>
                      <a:pt x="1123933" y="328921"/>
                      <a:pt x="1118007" y="290404"/>
                      <a:pt x="1112082" y="252628"/>
                    </a:cubicBezTo>
                    <a:cubicBezTo>
                      <a:pt x="1095786" y="158559"/>
                      <a:pt x="1031345" y="105969"/>
                      <a:pt x="949867" y="68193"/>
                    </a:cubicBezTo>
                    <a:cubicBezTo>
                      <a:pt x="921720" y="57823"/>
                      <a:pt x="893574" y="45971"/>
                      <a:pt x="864686" y="37083"/>
                    </a:cubicBezTo>
                    <a:cubicBezTo>
                      <a:pt x="738026" y="48"/>
                      <a:pt x="607661" y="-4396"/>
                      <a:pt x="476557" y="3011"/>
                    </a:cubicBezTo>
                    <a:cubicBezTo>
                      <a:pt x="386191" y="8195"/>
                      <a:pt x="298047" y="23750"/>
                      <a:pt x="213606" y="59304"/>
                    </a:cubicBezTo>
                    <a:cubicBezTo>
                      <a:pt x="125462" y="96339"/>
                      <a:pt x="52132" y="148929"/>
                      <a:pt x="22504" y="245962"/>
                    </a:cubicBezTo>
                    <a:cubicBezTo>
                      <a:pt x="9913" y="257813"/>
                      <a:pt x="9172" y="273368"/>
                      <a:pt x="6950" y="288923"/>
                    </a:cubicBezTo>
                    <a:cubicBezTo>
                      <a:pt x="-4161" y="385214"/>
                      <a:pt x="1765" y="481506"/>
                      <a:pt x="283" y="577798"/>
                    </a:cubicBezTo>
                    <a:cubicBezTo>
                      <a:pt x="283" y="592612"/>
                      <a:pt x="-458" y="607426"/>
                      <a:pt x="9172" y="619277"/>
                    </a:cubicBezTo>
                    <a:cubicBezTo>
                      <a:pt x="14357" y="704458"/>
                      <a:pt x="9172" y="790380"/>
                      <a:pt x="16579" y="875561"/>
                    </a:cubicBezTo>
                    <a:cubicBezTo>
                      <a:pt x="27690" y="1008147"/>
                      <a:pt x="91390" y="1097772"/>
                      <a:pt x="218791" y="1142215"/>
                    </a:cubicBezTo>
                    <a:cubicBezTo>
                      <a:pt x="302491" y="1171102"/>
                      <a:pt x="388412" y="1185916"/>
                      <a:pt x="476557" y="1191101"/>
                    </a:cubicBezTo>
                    <a:cubicBezTo>
                      <a:pt x="614327" y="1199990"/>
                      <a:pt x="750617" y="1193323"/>
                      <a:pt x="883204" y="1149622"/>
                    </a:cubicBezTo>
                    <a:cubicBezTo>
                      <a:pt x="966903" y="1117771"/>
                      <a:pt x="1046159" y="1079995"/>
                      <a:pt x="1095045" y="998518"/>
                    </a:cubicBezTo>
                    <a:cubicBezTo>
                      <a:pt x="1131340" y="940002"/>
                      <a:pt x="1135043" y="876302"/>
                      <a:pt x="1128377" y="809638"/>
                    </a:cubicBezTo>
                    <a:cubicBezTo>
                      <a:pt x="1127636" y="783713"/>
                      <a:pt x="1125414" y="760011"/>
                      <a:pt x="1127636" y="737049"/>
                    </a:cubicBezTo>
                    <a:close/>
                    <a:moveTo>
                      <a:pt x="1020234" y="375585"/>
                    </a:moveTo>
                    <a:cubicBezTo>
                      <a:pt x="1034308" y="381511"/>
                      <a:pt x="1053566" y="386696"/>
                      <a:pt x="1052825" y="408917"/>
                    </a:cubicBezTo>
                    <a:cubicBezTo>
                      <a:pt x="1052084" y="425953"/>
                      <a:pt x="1055047" y="449656"/>
                      <a:pt x="1023938" y="446693"/>
                    </a:cubicBezTo>
                    <a:cubicBezTo>
                      <a:pt x="1008383" y="445211"/>
                      <a:pt x="987643" y="441508"/>
                      <a:pt x="995790" y="425212"/>
                    </a:cubicBezTo>
                    <a:cubicBezTo>
                      <a:pt x="1003938" y="409658"/>
                      <a:pt x="959496" y="367437"/>
                      <a:pt x="1020234" y="375585"/>
                    </a:cubicBezTo>
                    <a:close/>
                    <a:moveTo>
                      <a:pt x="942460" y="200038"/>
                    </a:moveTo>
                    <a:cubicBezTo>
                      <a:pt x="950608" y="203001"/>
                      <a:pt x="951348" y="211149"/>
                      <a:pt x="950608" y="219296"/>
                    </a:cubicBezTo>
                    <a:cubicBezTo>
                      <a:pt x="949867" y="224481"/>
                      <a:pt x="946904" y="226703"/>
                      <a:pt x="940978" y="226703"/>
                    </a:cubicBezTo>
                    <a:cubicBezTo>
                      <a:pt x="935053" y="223000"/>
                      <a:pt x="932090" y="217074"/>
                      <a:pt x="932090" y="210408"/>
                    </a:cubicBezTo>
                    <a:cubicBezTo>
                      <a:pt x="932830" y="204482"/>
                      <a:pt x="937275" y="198557"/>
                      <a:pt x="942460" y="200038"/>
                    </a:cubicBezTo>
                    <a:close/>
                    <a:moveTo>
                      <a:pt x="837279" y="72637"/>
                    </a:moveTo>
                    <a:cubicBezTo>
                      <a:pt x="838761" y="62267"/>
                      <a:pt x="849131" y="57082"/>
                      <a:pt x="859501" y="56341"/>
                    </a:cubicBezTo>
                    <a:cubicBezTo>
                      <a:pt x="870611" y="55601"/>
                      <a:pt x="869130" y="65971"/>
                      <a:pt x="871353" y="71896"/>
                    </a:cubicBezTo>
                    <a:cubicBezTo>
                      <a:pt x="872093" y="85229"/>
                      <a:pt x="865427" y="86710"/>
                      <a:pt x="856538" y="83747"/>
                    </a:cubicBezTo>
                    <a:cubicBezTo>
                      <a:pt x="849872" y="80785"/>
                      <a:pt x="835798" y="87451"/>
                      <a:pt x="837279" y="72637"/>
                    </a:cubicBezTo>
                    <a:close/>
                    <a:moveTo>
                      <a:pt x="774319" y="178558"/>
                    </a:moveTo>
                    <a:cubicBezTo>
                      <a:pt x="778764" y="148189"/>
                      <a:pt x="812837" y="117079"/>
                      <a:pt x="843205" y="114857"/>
                    </a:cubicBezTo>
                    <a:cubicBezTo>
                      <a:pt x="851353" y="114116"/>
                      <a:pt x="855797" y="117820"/>
                      <a:pt x="858019" y="125227"/>
                    </a:cubicBezTo>
                    <a:cubicBezTo>
                      <a:pt x="859501" y="130412"/>
                      <a:pt x="858760" y="138560"/>
                      <a:pt x="861723" y="141522"/>
                    </a:cubicBezTo>
                    <a:cubicBezTo>
                      <a:pt x="891351" y="163003"/>
                      <a:pt x="858760" y="179298"/>
                      <a:pt x="857279" y="197816"/>
                    </a:cubicBezTo>
                    <a:cubicBezTo>
                      <a:pt x="856538" y="203001"/>
                      <a:pt x="849131" y="209667"/>
                      <a:pt x="845428" y="206704"/>
                    </a:cubicBezTo>
                    <a:cubicBezTo>
                      <a:pt x="823947" y="190409"/>
                      <a:pt x="813577" y="208186"/>
                      <a:pt x="797282" y="227444"/>
                    </a:cubicBezTo>
                    <a:cubicBezTo>
                      <a:pt x="797282" y="207445"/>
                      <a:pt x="804689" y="186705"/>
                      <a:pt x="778023" y="194853"/>
                    </a:cubicBezTo>
                    <a:cubicBezTo>
                      <a:pt x="769875" y="197075"/>
                      <a:pt x="773579" y="185224"/>
                      <a:pt x="774319" y="178558"/>
                    </a:cubicBezTo>
                    <a:close/>
                    <a:moveTo>
                      <a:pt x="631364" y="89673"/>
                    </a:moveTo>
                    <a:cubicBezTo>
                      <a:pt x="650622" y="98561"/>
                      <a:pt x="666177" y="109672"/>
                      <a:pt x="668399" y="132634"/>
                    </a:cubicBezTo>
                    <a:cubicBezTo>
                      <a:pt x="669140" y="138560"/>
                      <a:pt x="669880" y="146707"/>
                      <a:pt x="658770" y="145226"/>
                    </a:cubicBezTo>
                    <a:cubicBezTo>
                      <a:pt x="635068" y="142263"/>
                      <a:pt x="626179" y="123005"/>
                      <a:pt x="617290" y="105969"/>
                    </a:cubicBezTo>
                    <a:cubicBezTo>
                      <a:pt x="612846" y="97080"/>
                      <a:pt x="623957" y="93376"/>
                      <a:pt x="631364" y="89673"/>
                    </a:cubicBezTo>
                    <a:close/>
                    <a:moveTo>
                      <a:pt x="169905" y="91154"/>
                    </a:moveTo>
                    <a:cubicBezTo>
                      <a:pt x="182497" y="85229"/>
                      <a:pt x="193608" y="74859"/>
                      <a:pt x="214347" y="74118"/>
                    </a:cubicBezTo>
                    <a:cubicBezTo>
                      <a:pt x="200273" y="86710"/>
                      <a:pt x="189904" y="97080"/>
                      <a:pt x="179534" y="105969"/>
                    </a:cubicBezTo>
                    <a:cubicBezTo>
                      <a:pt x="174349" y="109672"/>
                      <a:pt x="169164" y="108191"/>
                      <a:pt x="164720" y="103006"/>
                    </a:cubicBezTo>
                    <a:cubicBezTo>
                      <a:pt x="159535" y="96339"/>
                      <a:pt x="165461" y="92636"/>
                      <a:pt x="169905" y="91154"/>
                    </a:cubicBezTo>
                    <a:close/>
                    <a:moveTo>
                      <a:pt x="210643" y="229666"/>
                    </a:moveTo>
                    <a:cubicBezTo>
                      <a:pt x="212866" y="244480"/>
                      <a:pt x="187682" y="289663"/>
                      <a:pt x="175831" y="293367"/>
                    </a:cubicBezTo>
                    <a:cubicBezTo>
                      <a:pt x="167683" y="295589"/>
                      <a:pt x="127685" y="270405"/>
                      <a:pt x="126203" y="260776"/>
                    </a:cubicBezTo>
                    <a:cubicBezTo>
                      <a:pt x="124722" y="251147"/>
                      <a:pt x="124722" y="240777"/>
                      <a:pt x="124722" y="230407"/>
                    </a:cubicBezTo>
                    <a:cubicBezTo>
                      <a:pt x="94353" y="200779"/>
                      <a:pt x="127685" y="184483"/>
                      <a:pt x="141017" y="167447"/>
                    </a:cubicBezTo>
                    <a:cubicBezTo>
                      <a:pt x="150646" y="155596"/>
                      <a:pt x="166201" y="147448"/>
                      <a:pt x="177312" y="134115"/>
                    </a:cubicBezTo>
                    <a:cubicBezTo>
                      <a:pt x="186941" y="145226"/>
                      <a:pt x="194348" y="156336"/>
                      <a:pt x="189904" y="165966"/>
                    </a:cubicBezTo>
                    <a:cubicBezTo>
                      <a:pt x="181756" y="185224"/>
                      <a:pt x="192126" y="196335"/>
                      <a:pt x="205459" y="200779"/>
                    </a:cubicBezTo>
                    <a:cubicBezTo>
                      <a:pt x="226939" y="208926"/>
                      <a:pt x="213606" y="21929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lose/>
                    <a:moveTo>
                      <a:pt x="401005" y="28935"/>
                    </a:moveTo>
                    <a:cubicBezTo>
                      <a:pt x="406930" y="14121"/>
                      <a:pt x="425448" y="19306"/>
                      <a:pt x="436558" y="14862"/>
                    </a:cubicBezTo>
                    <a:cubicBezTo>
                      <a:pt x="447669" y="14862"/>
                      <a:pt x="460261" y="15602"/>
                      <a:pt x="457298" y="27454"/>
                    </a:cubicBezTo>
                    <a:cubicBezTo>
                      <a:pt x="452854" y="48194"/>
                      <a:pt x="430633" y="32639"/>
                      <a:pt x="418781" y="42268"/>
                    </a:cubicBezTo>
                    <a:cubicBezTo>
                      <a:pt x="412856" y="46712"/>
                      <a:pt x="397301" y="36342"/>
                      <a:pt x="401005" y="28935"/>
                    </a:cubicBezTo>
                    <a:close/>
                    <a:moveTo>
                      <a:pt x="362488" y="232629"/>
                    </a:moveTo>
                    <a:cubicBezTo>
                      <a:pt x="367673" y="219296"/>
                      <a:pt x="358044" y="190409"/>
                      <a:pt x="391375" y="196335"/>
                    </a:cubicBezTo>
                    <a:cubicBezTo>
                      <a:pt x="399523" y="197816"/>
                      <a:pt x="406930" y="194112"/>
                      <a:pt x="405449" y="208186"/>
                    </a:cubicBezTo>
                    <a:cubicBezTo>
                      <a:pt x="387672" y="220037"/>
                      <a:pt x="417300" y="251887"/>
                      <a:pt x="386931" y="257813"/>
                    </a:cubicBezTo>
                    <a:cubicBezTo>
                      <a:pt x="378042" y="259295"/>
                      <a:pt x="356563" y="249665"/>
                      <a:pt x="362488" y="232629"/>
                    </a:cubicBezTo>
                    <a:close/>
                    <a:moveTo>
                      <a:pt x="303231" y="413361"/>
                    </a:moveTo>
                    <a:cubicBezTo>
                      <a:pt x="300268" y="399288"/>
                      <a:pt x="316564" y="382251"/>
                      <a:pt x="328416" y="375585"/>
                    </a:cubicBezTo>
                    <a:cubicBezTo>
                      <a:pt x="352859" y="361512"/>
                      <a:pt x="370635" y="343735"/>
                      <a:pt x="385449" y="320773"/>
                    </a:cubicBezTo>
                    <a:cubicBezTo>
                      <a:pt x="389153" y="314847"/>
                      <a:pt x="392857" y="308181"/>
                      <a:pt x="400264" y="315588"/>
                    </a:cubicBezTo>
                    <a:cubicBezTo>
                      <a:pt x="404709" y="320032"/>
                      <a:pt x="414337" y="324476"/>
                      <a:pt x="407671" y="331143"/>
                    </a:cubicBezTo>
                    <a:cubicBezTo>
                      <a:pt x="385449" y="351142"/>
                      <a:pt x="406930" y="354845"/>
                      <a:pt x="418041" y="358549"/>
                    </a:cubicBezTo>
                    <a:cubicBezTo>
                      <a:pt x="442484" y="365956"/>
                      <a:pt x="434337" y="345957"/>
                      <a:pt x="436558" y="334106"/>
                    </a:cubicBezTo>
                    <a:cubicBezTo>
                      <a:pt x="436558" y="331884"/>
                      <a:pt x="438040" y="330402"/>
                      <a:pt x="439521" y="328180"/>
                    </a:cubicBezTo>
                    <a:cubicBezTo>
                      <a:pt x="461002" y="329661"/>
                      <a:pt x="473594" y="337069"/>
                      <a:pt x="472112" y="362993"/>
                    </a:cubicBezTo>
                    <a:cubicBezTo>
                      <a:pt x="471372" y="385214"/>
                      <a:pt x="462483" y="391140"/>
                      <a:pt x="443225" y="385955"/>
                    </a:cubicBezTo>
                    <a:cubicBezTo>
                      <a:pt x="412856" y="377807"/>
                      <a:pt x="389894" y="380770"/>
                      <a:pt x="383228" y="418546"/>
                    </a:cubicBezTo>
                    <a:cubicBezTo>
                      <a:pt x="380265" y="433360"/>
                      <a:pt x="355821" y="444471"/>
                      <a:pt x="350637" y="441508"/>
                    </a:cubicBezTo>
                    <a:cubicBezTo>
                      <a:pt x="334342" y="432619"/>
                      <a:pt x="307675" y="433360"/>
                      <a:pt x="303231" y="413361"/>
                    </a:cubicBezTo>
                    <a:close/>
                    <a:moveTo>
                      <a:pt x="319527" y="828156"/>
                    </a:moveTo>
                    <a:cubicBezTo>
                      <a:pt x="319527" y="817045"/>
                      <a:pt x="330638" y="799268"/>
                      <a:pt x="344711" y="802231"/>
                    </a:cubicBezTo>
                    <a:cubicBezTo>
                      <a:pt x="362488" y="805935"/>
                      <a:pt x="380265" y="821489"/>
                      <a:pt x="382487" y="838526"/>
                    </a:cubicBezTo>
                    <a:cubicBezTo>
                      <a:pt x="384709" y="851858"/>
                      <a:pt x="363970" y="853340"/>
                      <a:pt x="355081" y="856302"/>
                    </a:cubicBezTo>
                    <a:cubicBezTo>
                      <a:pt x="332860" y="854821"/>
                      <a:pt x="318786" y="845192"/>
                      <a:pt x="319527" y="828156"/>
                    </a:cubicBezTo>
                    <a:close/>
                    <a:moveTo>
                      <a:pt x="462483" y="1174065"/>
                    </a:moveTo>
                    <a:cubicBezTo>
                      <a:pt x="424707" y="1174065"/>
                      <a:pt x="387672" y="1168880"/>
                      <a:pt x="350637" y="1157769"/>
                    </a:cubicBezTo>
                    <a:cubicBezTo>
                      <a:pt x="373598" y="1151103"/>
                      <a:pt x="395079" y="1148140"/>
                      <a:pt x="415078" y="1129623"/>
                    </a:cubicBezTo>
                    <a:cubicBezTo>
                      <a:pt x="435077" y="1110364"/>
                      <a:pt x="475816" y="1134808"/>
                      <a:pt x="477297" y="1162214"/>
                    </a:cubicBezTo>
                    <a:cubicBezTo>
                      <a:pt x="478779" y="1174065"/>
                      <a:pt x="470631" y="1174065"/>
                      <a:pt x="462483" y="1174065"/>
                    </a:cubicBezTo>
                    <a:close/>
                    <a:moveTo>
                      <a:pt x="722470" y="1169621"/>
                    </a:moveTo>
                    <a:cubicBezTo>
                      <a:pt x="709138" y="1177028"/>
                      <a:pt x="689880" y="1174065"/>
                      <a:pt x="672843" y="1175546"/>
                    </a:cubicBezTo>
                    <a:cubicBezTo>
                      <a:pt x="663955" y="1176287"/>
                      <a:pt x="655066" y="1177769"/>
                      <a:pt x="646178" y="1179250"/>
                    </a:cubicBezTo>
                    <a:cubicBezTo>
                      <a:pt x="618031" y="1182213"/>
                      <a:pt x="608402" y="1175546"/>
                      <a:pt x="627660" y="1148881"/>
                    </a:cubicBezTo>
                    <a:cubicBezTo>
                      <a:pt x="638031" y="1134067"/>
                      <a:pt x="630623" y="1114068"/>
                      <a:pt x="641734" y="1097772"/>
                    </a:cubicBezTo>
                    <a:cubicBezTo>
                      <a:pt x="645438" y="1092587"/>
                      <a:pt x="636549" y="1079995"/>
                      <a:pt x="648400" y="1078514"/>
                    </a:cubicBezTo>
                    <a:cubicBezTo>
                      <a:pt x="658029" y="1077033"/>
                      <a:pt x="669140" y="1081477"/>
                      <a:pt x="675066" y="1090365"/>
                    </a:cubicBezTo>
                    <a:cubicBezTo>
                      <a:pt x="679510" y="1097772"/>
                      <a:pt x="684694" y="1105920"/>
                      <a:pt x="678769" y="1114809"/>
                    </a:cubicBezTo>
                    <a:cubicBezTo>
                      <a:pt x="676547" y="1118512"/>
                      <a:pt x="672103" y="1121475"/>
                      <a:pt x="669880" y="1125178"/>
                    </a:cubicBezTo>
                    <a:cubicBezTo>
                      <a:pt x="665436" y="1131845"/>
                      <a:pt x="660252" y="1139252"/>
                      <a:pt x="671362" y="1143696"/>
                    </a:cubicBezTo>
                    <a:cubicBezTo>
                      <a:pt x="679510" y="1146659"/>
                      <a:pt x="687657" y="1144437"/>
                      <a:pt x="692101" y="1136289"/>
                    </a:cubicBezTo>
                    <a:cubicBezTo>
                      <a:pt x="695064" y="1130363"/>
                      <a:pt x="693583" y="1122956"/>
                      <a:pt x="696545" y="1117031"/>
                    </a:cubicBezTo>
                    <a:cubicBezTo>
                      <a:pt x="699508" y="1108883"/>
                      <a:pt x="701731" y="1096291"/>
                      <a:pt x="712842" y="1098513"/>
                    </a:cubicBezTo>
                    <a:cubicBezTo>
                      <a:pt x="723212" y="1100735"/>
                      <a:pt x="726174" y="1113327"/>
                      <a:pt x="721730" y="1120734"/>
                    </a:cubicBezTo>
                    <a:cubicBezTo>
                      <a:pt x="712101" y="1139252"/>
                      <a:pt x="743951" y="1157029"/>
                      <a:pt x="722470" y="1169621"/>
                    </a:cubicBezTo>
                    <a:close/>
                    <a:moveTo>
                      <a:pt x="1080971" y="988148"/>
                    </a:moveTo>
                    <a:cubicBezTo>
                      <a:pt x="1068380" y="1012591"/>
                      <a:pt x="1052825" y="981482"/>
                      <a:pt x="1038752" y="989629"/>
                    </a:cubicBezTo>
                    <a:cubicBezTo>
                      <a:pt x="1073564" y="973334"/>
                      <a:pt x="1074305" y="968149"/>
                      <a:pt x="1038752" y="937039"/>
                    </a:cubicBezTo>
                    <a:cubicBezTo>
                      <a:pt x="1057269" y="936299"/>
                      <a:pt x="1075787" y="922966"/>
                      <a:pt x="1087638" y="938521"/>
                    </a:cubicBezTo>
                    <a:cubicBezTo>
                      <a:pt x="1100230" y="953335"/>
                      <a:pt x="1089119" y="972593"/>
                      <a:pt x="1080971" y="988148"/>
                    </a:cubicBezTo>
                    <a:close/>
                    <a:moveTo>
                      <a:pt x="1040233" y="923707"/>
                    </a:moveTo>
                    <a:cubicBezTo>
                      <a:pt x="1024678" y="931854"/>
                      <a:pt x="979495" y="900745"/>
                      <a:pt x="978755" y="882968"/>
                    </a:cubicBezTo>
                    <a:cubicBezTo>
                      <a:pt x="978755" y="876302"/>
                      <a:pt x="982458" y="868154"/>
                      <a:pt x="986902" y="861487"/>
                    </a:cubicBezTo>
                    <a:cubicBezTo>
                      <a:pt x="990606" y="856302"/>
                      <a:pt x="1069120" y="865932"/>
                      <a:pt x="1071343" y="871857"/>
                    </a:cubicBezTo>
                    <a:cubicBezTo>
                      <a:pt x="1075787" y="888894"/>
                      <a:pt x="1091342" y="897041"/>
                      <a:pt x="1106896" y="911855"/>
                    </a:cubicBezTo>
                    <a:cubicBezTo>
                      <a:pt x="1078750" y="917040"/>
                      <a:pt x="1059491" y="912596"/>
                      <a:pt x="1040233" y="9237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1EC9E6B-555D-4B98-9FA0-91B5B3E3734B}"/>
                  </a:ext>
                </a:extLst>
              </p:cNvPr>
              <p:cNvSpPr/>
              <p:nvPr/>
            </p:nvSpPr>
            <p:spPr>
              <a:xfrm>
                <a:off x="6678934" y="3042037"/>
                <a:ext cx="1048096" cy="962304"/>
              </a:xfrm>
              <a:custGeom>
                <a:avLst/>
                <a:gdLst>
                  <a:gd name="connsiteX0" fmla="*/ 1040690 w 1048096"/>
                  <a:gd name="connsiteY0" fmla="*/ 226969 h 962304"/>
                  <a:gd name="connsiteX1" fmla="*/ 1040690 w 1048096"/>
                  <a:gd name="connsiteY1" fmla="*/ 226969 h 962304"/>
                  <a:gd name="connsiteX2" fmla="*/ 1040690 w 1048096"/>
                  <a:gd name="connsiteY2" fmla="*/ 225488 h 962304"/>
                  <a:gd name="connsiteX3" fmla="*/ 1040690 w 1048096"/>
                  <a:gd name="connsiteY3" fmla="*/ 225488 h 962304"/>
                  <a:gd name="connsiteX4" fmla="*/ 985878 w 1048096"/>
                  <a:gd name="connsiteY4" fmla="*/ 71421 h 962304"/>
                  <a:gd name="connsiteX5" fmla="*/ 985878 w 1048096"/>
                  <a:gd name="connsiteY5" fmla="*/ 71421 h 962304"/>
                  <a:gd name="connsiteX6" fmla="*/ 985878 w 1048096"/>
                  <a:gd name="connsiteY6" fmla="*/ 71421 h 962304"/>
                  <a:gd name="connsiteX7" fmla="*/ 458496 w 1048096"/>
                  <a:gd name="connsiteY7" fmla="*/ 92902 h 962304"/>
                  <a:gd name="connsiteX8" fmla="*/ 451830 w 1048096"/>
                  <a:gd name="connsiteY8" fmla="*/ 24757 h 962304"/>
                  <a:gd name="connsiteX9" fmla="*/ 375537 w 1048096"/>
                  <a:gd name="connsiteY9" fmla="*/ 20313 h 962304"/>
                  <a:gd name="connsiteX10" fmla="*/ 334799 w 1048096"/>
                  <a:gd name="connsiteY10" fmla="*/ 20313 h 962304"/>
                  <a:gd name="connsiteX11" fmla="*/ 122216 w 1048096"/>
                  <a:gd name="connsiteY11" fmla="*/ 23275 h 962304"/>
                  <a:gd name="connsiteX12" fmla="*/ 122216 w 1048096"/>
                  <a:gd name="connsiteY12" fmla="*/ 23275 h 962304"/>
                  <a:gd name="connsiteX13" fmla="*/ 24443 w 1048096"/>
                  <a:gd name="connsiteY13" fmla="*/ 21794 h 962304"/>
                  <a:gd name="connsiteX14" fmla="*/ 0 w 1048096"/>
                  <a:gd name="connsiteY14" fmla="*/ 46237 h 962304"/>
                  <a:gd name="connsiteX15" fmla="*/ 0 w 1048096"/>
                  <a:gd name="connsiteY15" fmla="*/ 933602 h 962304"/>
                  <a:gd name="connsiteX16" fmla="*/ 25925 w 1048096"/>
                  <a:gd name="connsiteY16" fmla="*/ 961749 h 962304"/>
                  <a:gd name="connsiteX17" fmla="*/ 428868 w 1048096"/>
                  <a:gd name="connsiteY17" fmla="*/ 961008 h 962304"/>
                  <a:gd name="connsiteX18" fmla="*/ 451830 w 1048096"/>
                  <a:gd name="connsiteY18" fmla="*/ 950638 h 962304"/>
                  <a:gd name="connsiteX19" fmla="*/ 451830 w 1048096"/>
                  <a:gd name="connsiteY19" fmla="*/ 950638 h 962304"/>
                  <a:gd name="connsiteX20" fmla="*/ 454792 w 1048096"/>
                  <a:gd name="connsiteY20" fmla="*/ 893604 h 962304"/>
                  <a:gd name="connsiteX21" fmla="*/ 455533 w 1048096"/>
                  <a:gd name="connsiteY21" fmla="*/ 284744 h 962304"/>
                  <a:gd name="connsiteX22" fmla="*/ 462200 w 1048096"/>
                  <a:gd name="connsiteY22" fmla="*/ 210674 h 962304"/>
                  <a:gd name="connsiteX23" fmla="*/ 531085 w 1048096"/>
                  <a:gd name="connsiteY23" fmla="*/ 171416 h 962304"/>
                  <a:gd name="connsiteX24" fmla="*/ 587379 w 1048096"/>
                  <a:gd name="connsiteY24" fmla="*/ 215859 h 962304"/>
                  <a:gd name="connsiteX25" fmla="*/ 591823 w 1048096"/>
                  <a:gd name="connsiteY25" fmla="*/ 320298 h 962304"/>
                  <a:gd name="connsiteX26" fmla="*/ 592564 w 1048096"/>
                  <a:gd name="connsiteY26" fmla="*/ 925454 h 962304"/>
                  <a:gd name="connsiteX27" fmla="*/ 592564 w 1048096"/>
                  <a:gd name="connsiteY27" fmla="*/ 925454 h 962304"/>
                  <a:gd name="connsiteX28" fmla="*/ 592564 w 1048096"/>
                  <a:gd name="connsiteY28" fmla="*/ 925454 h 962304"/>
                  <a:gd name="connsiteX29" fmla="*/ 625155 w 1048096"/>
                  <a:gd name="connsiteY29" fmla="*/ 961749 h 962304"/>
                  <a:gd name="connsiteX30" fmla="*/ 915511 w 1048096"/>
                  <a:gd name="connsiteY30" fmla="*/ 961749 h 962304"/>
                  <a:gd name="connsiteX31" fmla="*/ 965138 w 1048096"/>
                  <a:gd name="connsiteY31" fmla="*/ 961749 h 962304"/>
                  <a:gd name="connsiteX32" fmla="*/ 1032542 w 1048096"/>
                  <a:gd name="connsiteY32" fmla="*/ 961749 h 962304"/>
                  <a:gd name="connsiteX33" fmla="*/ 1045875 w 1048096"/>
                  <a:gd name="connsiteY33" fmla="*/ 940268 h 962304"/>
                  <a:gd name="connsiteX34" fmla="*/ 1047356 w 1048096"/>
                  <a:gd name="connsiteY34" fmla="*/ 856568 h 962304"/>
                  <a:gd name="connsiteX35" fmla="*/ 1048097 w 1048096"/>
                  <a:gd name="connsiteY35" fmla="*/ 385480 h 962304"/>
                  <a:gd name="connsiteX36" fmla="*/ 1048097 w 1048096"/>
                  <a:gd name="connsiteY36" fmla="*/ 385480 h 962304"/>
                  <a:gd name="connsiteX37" fmla="*/ 1048097 w 1048096"/>
                  <a:gd name="connsiteY37" fmla="*/ 385480 h 962304"/>
                  <a:gd name="connsiteX38" fmla="*/ 1040690 w 1048096"/>
                  <a:gd name="connsiteY38" fmla="*/ 226969 h 962304"/>
                  <a:gd name="connsiteX39" fmla="*/ 209619 w 1048096"/>
                  <a:gd name="connsiteY39" fmla="*/ 253635 h 962304"/>
                  <a:gd name="connsiteX40" fmla="*/ 162955 w 1048096"/>
                  <a:gd name="connsiteY40" fmla="*/ 253635 h 962304"/>
                  <a:gd name="connsiteX41" fmla="*/ 205916 w 1048096"/>
                  <a:gd name="connsiteY41" fmla="*/ 242524 h 962304"/>
                  <a:gd name="connsiteX42" fmla="*/ 209619 w 1048096"/>
                  <a:gd name="connsiteY42" fmla="*/ 253635 h 962304"/>
                  <a:gd name="connsiteX43" fmla="*/ 57775 w 1048096"/>
                  <a:gd name="connsiteY43" fmla="*/ 30683 h 962304"/>
                  <a:gd name="connsiteX44" fmla="*/ 111846 w 1048096"/>
                  <a:gd name="connsiteY44" fmla="*/ 31423 h 962304"/>
                  <a:gd name="connsiteX45" fmla="*/ 131845 w 1048096"/>
                  <a:gd name="connsiteY45" fmla="*/ 43275 h 962304"/>
                  <a:gd name="connsiteX46" fmla="*/ 68885 w 1048096"/>
                  <a:gd name="connsiteY46" fmla="*/ 56607 h 962304"/>
                  <a:gd name="connsiteX47" fmla="*/ 27406 w 1048096"/>
                  <a:gd name="connsiteY47" fmla="*/ 78088 h 962304"/>
                  <a:gd name="connsiteX48" fmla="*/ 14073 w 1048096"/>
                  <a:gd name="connsiteY48" fmla="*/ 72903 h 962304"/>
                  <a:gd name="connsiteX49" fmla="*/ 13333 w 1048096"/>
                  <a:gd name="connsiteY49" fmla="*/ 73644 h 962304"/>
                  <a:gd name="connsiteX50" fmla="*/ 13333 w 1048096"/>
                  <a:gd name="connsiteY50" fmla="*/ 70681 h 962304"/>
                  <a:gd name="connsiteX51" fmla="*/ 57775 w 1048096"/>
                  <a:gd name="connsiteY51" fmla="*/ 30683 h 962304"/>
                  <a:gd name="connsiteX52" fmla="*/ 13333 w 1048096"/>
                  <a:gd name="connsiteY52" fmla="*/ 322520 h 962304"/>
                  <a:gd name="connsiteX53" fmla="*/ 14073 w 1048096"/>
                  <a:gd name="connsiteY53" fmla="*/ 322520 h 962304"/>
                  <a:gd name="connsiteX54" fmla="*/ 13333 w 1048096"/>
                  <a:gd name="connsiteY54" fmla="*/ 325483 h 962304"/>
                  <a:gd name="connsiteX55" fmla="*/ 13333 w 1048096"/>
                  <a:gd name="connsiteY55" fmla="*/ 322520 h 962304"/>
                  <a:gd name="connsiteX56" fmla="*/ 24443 w 1048096"/>
                  <a:gd name="connsiteY56" fmla="*/ 943972 h 962304"/>
                  <a:gd name="connsiteX57" fmla="*/ 13333 w 1048096"/>
                  <a:gd name="connsiteY57" fmla="*/ 923973 h 962304"/>
                  <a:gd name="connsiteX58" fmla="*/ 24443 w 1048096"/>
                  <a:gd name="connsiteY58" fmla="*/ 897307 h 962304"/>
                  <a:gd name="connsiteX59" fmla="*/ 27406 w 1048096"/>
                  <a:gd name="connsiteY59" fmla="*/ 923973 h 962304"/>
                  <a:gd name="connsiteX60" fmla="*/ 24443 w 1048096"/>
                  <a:gd name="connsiteY60" fmla="*/ 943972 h 962304"/>
                  <a:gd name="connsiteX61" fmla="*/ 93329 w 1048096"/>
                  <a:gd name="connsiteY61" fmla="*/ 372888 h 962304"/>
                  <a:gd name="connsiteX62" fmla="*/ 63700 w 1048096"/>
                  <a:gd name="connsiteY62" fmla="*/ 393628 h 962304"/>
                  <a:gd name="connsiteX63" fmla="*/ 17777 w 1048096"/>
                  <a:gd name="connsiteY63" fmla="*/ 375110 h 962304"/>
                  <a:gd name="connsiteX64" fmla="*/ 27406 w 1048096"/>
                  <a:gd name="connsiteY64" fmla="*/ 325483 h 962304"/>
                  <a:gd name="connsiteX65" fmla="*/ 48886 w 1048096"/>
                  <a:gd name="connsiteY65" fmla="*/ 316595 h 962304"/>
                  <a:gd name="connsiteX66" fmla="*/ 62960 w 1048096"/>
                  <a:gd name="connsiteY66" fmla="*/ 301781 h 962304"/>
                  <a:gd name="connsiteX67" fmla="*/ 107402 w 1048096"/>
                  <a:gd name="connsiteY67" fmla="*/ 324002 h 962304"/>
                  <a:gd name="connsiteX68" fmla="*/ 93329 w 1048096"/>
                  <a:gd name="connsiteY68" fmla="*/ 372888 h 962304"/>
                  <a:gd name="connsiteX69" fmla="*/ 85922 w 1048096"/>
                  <a:gd name="connsiteY69" fmla="*/ 164009 h 962304"/>
                  <a:gd name="connsiteX70" fmla="*/ 86663 w 1048096"/>
                  <a:gd name="connsiteY70" fmla="*/ 161787 h 962304"/>
                  <a:gd name="connsiteX71" fmla="*/ 203694 w 1048096"/>
                  <a:gd name="connsiteY71" fmla="*/ 171416 h 962304"/>
                  <a:gd name="connsiteX72" fmla="*/ 202212 w 1048096"/>
                  <a:gd name="connsiteY72" fmla="*/ 192897 h 962304"/>
                  <a:gd name="connsiteX73" fmla="*/ 182213 w 1048096"/>
                  <a:gd name="connsiteY73" fmla="*/ 199563 h 962304"/>
                  <a:gd name="connsiteX74" fmla="*/ 123698 w 1048096"/>
                  <a:gd name="connsiteY74" fmla="*/ 209933 h 962304"/>
                  <a:gd name="connsiteX75" fmla="*/ 85922 w 1048096"/>
                  <a:gd name="connsiteY75" fmla="*/ 164009 h 962304"/>
                  <a:gd name="connsiteX76" fmla="*/ 282208 w 1048096"/>
                  <a:gd name="connsiteY76" fmla="*/ 669170 h 962304"/>
                  <a:gd name="connsiteX77" fmla="*/ 262950 w 1048096"/>
                  <a:gd name="connsiteY77" fmla="*/ 679540 h 962304"/>
                  <a:gd name="connsiteX78" fmla="*/ 225915 w 1048096"/>
                  <a:gd name="connsiteY78" fmla="*/ 669911 h 962304"/>
                  <a:gd name="connsiteX79" fmla="*/ 224433 w 1048096"/>
                  <a:gd name="connsiteY79" fmla="*/ 678799 h 962304"/>
                  <a:gd name="connsiteX80" fmla="*/ 250358 w 1048096"/>
                  <a:gd name="connsiteY80" fmla="*/ 718797 h 962304"/>
                  <a:gd name="connsiteX81" fmla="*/ 167399 w 1048096"/>
                  <a:gd name="connsiteY81" fmla="*/ 733611 h 962304"/>
                  <a:gd name="connsiteX82" fmla="*/ 165918 w 1048096"/>
                  <a:gd name="connsiteY82" fmla="*/ 711390 h 962304"/>
                  <a:gd name="connsiteX83" fmla="*/ 185917 w 1048096"/>
                  <a:gd name="connsiteY83" fmla="*/ 699539 h 962304"/>
                  <a:gd name="connsiteX84" fmla="*/ 187398 w 1048096"/>
                  <a:gd name="connsiteY84" fmla="*/ 653615 h 962304"/>
                  <a:gd name="connsiteX85" fmla="*/ 187398 w 1048096"/>
                  <a:gd name="connsiteY85" fmla="*/ 653615 h 962304"/>
                  <a:gd name="connsiteX86" fmla="*/ 187398 w 1048096"/>
                  <a:gd name="connsiteY86" fmla="*/ 653615 h 962304"/>
                  <a:gd name="connsiteX87" fmla="*/ 186658 w 1048096"/>
                  <a:gd name="connsiteY87" fmla="*/ 652875 h 962304"/>
                  <a:gd name="connsiteX88" fmla="*/ 154067 w 1048096"/>
                  <a:gd name="connsiteY88" fmla="*/ 637320 h 962304"/>
                  <a:gd name="connsiteX89" fmla="*/ 161474 w 1048096"/>
                  <a:gd name="connsiteY89" fmla="*/ 583989 h 962304"/>
                  <a:gd name="connsiteX90" fmla="*/ 174066 w 1048096"/>
                  <a:gd name="connsiteY90" fmla="*/ 569175 h 962304"/>
                  <a:gd name="connsiteX91" fmla="*/ 203694 w 1048096"/>
                  <a:gd name="connsiteY91" fmla="*/ 551398 h 962304"/>
                  <a:gd name="connsiteX92" fmla="*/ 207397 w 1048096"/>
                  <a:gd name="connsiteY92" fmla="*/ 575101 h 962304"/>
                  <a:gd name="connsiteX93" fmla="*/ 214063 w 1048096"/>
                  <a:gd name="connsiteY93" fmla="*/ 589915 h 962304"/>
                  <a:gd name="connsiteX94" fmla="*/ 196287 w 1048096"/>
                  <a:gd name="connsiteY94" fmla="*/ 623987 h 962304"/>
                  <a:gd name="connsiteX95" fmla="*/ 186658 w 1048096"/>
                  <a:gd name="connsiteY95" fmla="*/ 652875 h 962304"/>
                  <a:gd name="connsiteX96" fmla="*/ 186658 w 1048096"/>
                  <a:gd name="connsiteY96" fmla="*/ 652875 h 962304"/>
                  <a:gd name="connsiteX97" fmla="*/ 187398 w 1048096"/>
                  <a:gd name="connsiteY97" fmla="*/ 653615 h 962304"/>
                  <a:gd name="connsiteX98" fmla="*/ 279246 w 1048096"/>
                  <a:gd name="connsiteY98" fmla="*/ 658060 h 962304"/>
                  <a:gd name="connsiteX99" fmla="*/ 282208 w 1048096"/>
                  <a:gd name="connsiteY99" fmla="*/ 669170 h 962304"/>
                  <a:gd name="connsiteX100" fmla="*/ 282949 w 1048096"/>
                  <a:gd name="connsiteY100" fmla="*/ 457329 h 962304"/>
                  <a:gd name="connsiteX101" fmla="*/ 245173 w 1048096"/>
                  <a:gd name="connsiteY101" fmla="*/ 458069 h 962304"/>
                  <a:gd name="connsiteX102" fmla="*/ 241470 w 1048096"/>
                  <a:gd name="connsiteY102" fmla="*/ 481031 h 962304"/>
                  <a:gd name="connsiteX103" fmla="*/ 215545 w 1048096"/>
                  <a:gd name="connsiteY103" fmla="*/ 508437 h 962304"/>
                  <a:gd name="connsiteX104" fmla="*/ 191842 w 1048096"/>
                  <a:gd name="connsiteY104" fmla="*/ 490660 h 962304"/>
                  <a:gd name="connsiteX105" fmla="*/ 173325 w 1048096"/>
                  <a:gd name="connsiteY105" fmla="*/ 469180 h 962304"/>
                  <a:gd name="connsiteX106" fmla="*/ 169621 w 1048096"/>
                  <a:gd name="connsiteY106" fmla="*/ 418812 h 962304"/>
                  <a:gd name="connsiteX107" fmla="*/ 231100 w 1048096"/>
                  <a:gd name="connsiteY107" fmla="*/ 406220 h 962304"/>
                  <a:gd name="connsiteX108" fmla="*/ 243692 w 1048096"/>
                  <a:gd name="connsiteY108" fmla="*/ 406220 h 962304"/>
                  <a:gd name="connsiteX109" fmla="*/ 285171 w 1048096"/>
                  <a:gd name="connsiteY109" fmla="*/ 424738 h 962304"/>
                  <a:gd name="connsiteX110" fmla="*/ 282949 w 1048096"/>
                  <a:gd name="connsiteY110" fmla="*/ 457329 h 962304"/>
                  <a:gd name="connsiteX111" fmla="*/ 337021 w 1048096"/>
                  <a:gd name="connsiteY111" fmla="*/ 634357 h 962304"/>
                  <a:gd name="connsiteX112" fmla="*/ 321466 w 1048096"/>
                  <a:gd name="connsiteY112" fmla="*/ 625469 h 962304"/>
                  <a:gd name="connsiteX113" fmla="*/ 291097 w 1048096"/>
                  <a:gd name="connsiteY113" fmla="*/ 558805 h 962304"/>
                  <a:gd name="connsiteX114" fmla="*/ 312578 w 1048096"/>
                  <a:gd name="connsiteY114" fmla="*/ 536584 h 962304"/>
                  <a:gd name="connsiteX115" fmla="*/ 327392 w 1048096"/>
                  <a:gd name="connsiteY115" fmla="*/ 551398 h 962304"/>
                  <a:gd name="connsiteX116" fmla="*/ 347390 w 1048096"/>
                  <a:gd name="connsiteY116" fmla="*/ 617321 h 962304"/>
                  <a:gd name="connsiteX117" fmla="*/ 337021 w 1048096"/>
                  <a:gd name="connsiteY117" fmla="*/ 634357 h 962304"/>
                  <a:gd name="connsiteX118" fmla="*/ 334058 w 1048096"/>
                  <a:gd name="connsiteY118" fmla="*/ 202526 h 962304"/>
                  <a:gd name="connsiteX119" fmla="*/ 376278 w 1048096"/>
                  <a:gd name="connsiteY119" fmla="*/ 213637 h 962304"/>
                  <a:gd name="connsiteX120" fmla="*/ 393314 w 1048096"/>
                  <a:gd name="connsiteY120" fmla="*/ 209933 h 962304"/>
                  <a:gd name="connsiteX121" fmla="*/ 288875 w 1048096"/>
                  <a:gd name="connsiteY121" fmla="*/ 246968 h 962304"/>
                  <a:gd name="connsiteX122" fmla="*/ 274801 w 1048096"/>
                  <a:gd name="connsiteY122" fmla="*/ 230673 h 962304"/>
                  <a:gd name="connsiteX123" fmla="*/ 296282 w 1048096"/>
                  <a:gd name="connsiteY123" fmla="*/ 184009 h 962304"/>
                  <a:gd name="connsiteX124" fmla="*/ 322207 w 1048096"/>
                  <a:gd name="connsiteY124" fmla="*/ 126233 h 962304"/>
                  <a:gd name="connsiteX125" fmla="*/ 336280 w 1048096"/>
                  <a:gd name="connsiteY125" fmla="*/ 95124 h 962304"/>
                  <a:gd name="connsiteX126" fmla="*/ 362945 w 1048096"/>
                  <a:gd name="connsiteY126" fmla="*/ 104012 h 962304"/>
                  <a:gd name="connsiteX127" fmla="*/ 391833 w 1048096"/>
                  <a:gd name="connsiteY127" fmla="*/ 152158 h 962304"/>
                  <a:gd name="connsiteX128" fmla="*/ 369611 w 1048096"/>
                  <a:gd name="connsiteY128" fmla="*/ 177342 h 962304"/>
                  <a:gd name="connsiteX129" fmla="*/ 333317 w 1048096"/>
                  <a:gd name="connsiteY129" fmla="*/ 186971 h 962304"/>
                  <a:gd name="connsiteX130" fmla="*/ 334058 w 1048096"/>
                  <a:gd name="connsiteY130" fmla="*/ 202526 h 962304"/>
                  <a:gd name="connsiteX131" fmla="*/ 602933 w 1048096"/>
                  <a:gd name="connsiteY131" fmla="*/ 157343 h 962304"/>
                  <a:gd name="connsiteX132" fmla="*/ 564417 w 1048096"/>
                  <a:gd name="connsiteY132" fmla="*/ 163269 h 962304"/>
                  <a:gd name="connsiteX133" fmla="*/ 590342 w 1048096"/>
                  <a:gd name="connsiteY133" fmla="*/ 140307 h 962304"/>
                  <a:gd name="connsiteX134" fmla="*/ 602933 w 1048096"/>
                  <a:gd name="connsiteY134" fmla="*/ 157343 h 962304"/>
                  <a:gd name="connsiteX135" fmla="*/ 694781 w 1048096"/>
                  <a:gd name="connsiteY135" fmla="*/ 463254 h 962304"/>
                  <a:gd name="connsiteX136" fmla="*/ 645154 w 1048096"/>
                  <a:gd name="connsiteY136" fmla="*/ 394369 h 962304"/>
                  <a:gd name="connsiteX137" fmla="*/ 614785 w 1048096"/>
                  <a:gd name="connsiteY137" fmla="*/ 332890 h 962304"/>
                  <a:gd name="connsiteX138" fmla="*/ 642932 w 1048096"/>
                  <a:gd name="connsiteY138" fmla="*/ 252153 h 962304"/>
                  <a:gd name="connsiteX139" fmla="*/ 669597 w 1048096"/>
                  <a:gd name="connsiteY139" fmla="*/ 218081 h 962304"/>
                  <a:gd name="connsiteX140" fmla="*/ 685892 w 1048096"/>
                  <a:gd name="connsiteY140" fmla="*/ 206230 h 962304"/>
                  <a:gd name="connsiteX141" fmla="*/ 725891 w 1048096"/>
                  <a:gd name="connsiteY141" fmla="*/ 221785 h 962304"/>
                  <a:gd name="connsiteX142" fmla="*/ 728853 w 1048096"/>
                  <a:gd name="connsiteY142" fmla="*/ 242524 h 962304"/>
                  <a:gd name="connsiteX143" fmla="*/ 714039 w 1048096"/>
                  <a:gd name="connsiteY143" fmla="*/ 249190 h 962304"/>
                  <a:gd name="connsiteX144" fmla="*/ 682189 w 1048096"/>
                  <a:gd name="connsiteY144" fmla="*/ 256598 h 962304"/>
                  <a:gd name="connsiteX145" fmla="*/ 675523 w 1048096"/>
                  <a:gd name="connsiteY145" fmla="*/ 289188 h 962304"/>
                  <a:gd name="connsiteX146" fmla="*/ 739964 w 1048096"/>
                  <a:gd name="connsiteY146" fmla="*/ 372148 h 962304"/>
                  <a:gd name="connsiteX147" fmla="*/ 771814 w 1048096"/>
                  <a:gd name="connsiteY147" fmla="*/ 403998 h 962304"/>
                  <a:gd name="connsiteX148" fmla="*/ 791073 w 1048096"/>
                  <a:gd name="connsiteY148" fmla="*/ 428441 h 962304"/>
                  <a:gd name="connsiteX149" fmla="*/ 822182 w 1048096"/>
                  <a:gd name="connsiteY149" fmla="*/ 455847 h 962304"/>
                  <a:gd name="connsiteX150" fmla="*/ 831811 w 1048096"/>
                  <a:gd name="connsiteY150" fmla="*/ 489179 h 962304"/>
                  <a:gd name="connsiteX151" fmla="*/ 831811 w 1048096"/>
                  <a:gd name="connsiteY151" fmla="*/ 504734 h 962304"/>
                  <a:gd name="connsiteX152" fmla="*/ 785147 w 1048096"/>
                  <a:gd name="connsiteY152" fmla="*/ 535103 h 962304"/>
                  <a:gd name="connsiteX153" fmla="*/ 729594 w 1048096"/>
                  <a:gd name="connsiteY153" fmla="*/ 473624 h 962304"/>
                  <a:gd name="connsiteX154" fmla="*/ 694781 w 1048096"/>
                  <a:gd name="connsiteY154" fmla="*/ 463254 h 962304"/>
                  <a:gd name="connsiteX155" fmla="*/ 804405 w 1048096"/>
                  <a:gd name="connsiteY155" fmla="*/ 945453 h 962304"/>
                  <a:gd name="connsiteX156" fmla="*/ 737001 w 1048096"/>
                  <a:gd name="connsiteY156" fmla="*/ 945453 h 962304"/>
                  <a:gd name="connsiteX157" fmla="*/ 715521 w 1048096"/>
                  <a:gd name="connsiteY157" fmla="*/ 912121 h 962304"/>
                  <a:gd name="connsiteX158" fmla="*/ 750334 w 1048096"/>
                  <a:gd name="connsiteY158" fmla="*/ 878049 h 962304"/>
                  <a:gd name="connsiteX159" fmla="*/ 776999 w 1048096"/>
                  <a:gd name="connsiteY159" fmla="*/ 886937 h 962304"/>
                  <a:gd name="connsiteX160" fmla="*/ 789591 w 1048096"/>
                  <a:gd name="connsiteY160" fmla="*/ 903973 h 962304"/>
                  <a:gd name="connsiteX161" fmla="*/ 805887 w 1048096"/>
                  <a:gd name="connsiteY161" fmla="*/ 886197 h 962304"/>
                  <a:gd name="connsiteX162" fmla="*/ 805887 w 1048096"/>
                  <a:gd name="connsiteY162" fmla="*/ 886197 h 962304"/>
                  <a:gd name="connsiteX163" fmla="*/ 805887 w 1048096"/>
                  <a:gd name="connsiteY163" fmla="*/ 886197 h 962304"/>
                  <a:gd name="connsiteX164" fmla="*/ 847366 w 1048096"/>
                  <a:gd name="connsiteY164" fmla="*/ 896566 h 962304"/>
                  <a:gd name="connsiteX165" fmla="*/ 826626 w 1048096"/>
                  <a:gd name="connsiteY165" fmla="*/ 907677 h 962304"/>
                  <a:gd name="connsiteX166" fmla="*/ 804405 w 1048096"/>
                  <a:gd name="connsiteY166" fmla="*/ 945453 h 962304"/>
                  <a:gd name="connsiteX167" fmla="*/ 951805 w 1048096"/>
                  <a:gd name="connsiteY167" fmla="*/ 428441 h 962304"/>
                  <a:gd name="connsiteX168" fmla="*/ 911808 w 1048096"/>
                  <a:gd name="connsiteY168" fmla="*/ 452144 h 962304"/>
                  <a:gd name="connsiteX169" fmla="*/ 870328 w 1048096"/>
                  <a:gd name="connsiteY169" fmla="*/ 472883 h 962304"/>
                  <a:gd name="connsiteX170" fmla="*/ 848107 w 1048096"/>
                  <a:gd name="connsiteY170" fmla="*/ 436589 h 962304"/>
                  <a:gd name="connsiteX171" fmla="*/ 825145 w 1048096"/>
                  <a:gd name="connsiteY171" fmla="*/ 418812 h 962304"/>
                  <a:gd name="connsiteX172" fmla="*/ 884401 w 1048096"/>
                  <a:gd name="connsiteY172" fmla="*/ 394369 h 962304"/>
                  <a:gd name="connsiteX173" fmla="*/ 1005136 w 1048096"/>
                  <a:gd name="connsiteY173" fmla="*/ 382517 h 962304"/>
                  <a:gd name="connsiteX174" fmla="*/ 1032542 w 1048096"/>
                  <a:gd name="connsiteY174" fmla="*/ 489179 h 962304"/>
                  <a:gd name="connsiteX175" fmla="*/ 1008099 w 1048096"/>
                  <a:gd name="connsiteY175" fmla="*/ 452144 h 962304"/>
                  <a:gd name="connsiteX176" fmla="*/ 1004396 w 1048096"/>
                  <a:gd name="connsiteY176" fmla="*/ 428441 h 962304"/>
                  <a:gd name="connsiteX177" fmla="*/ 951805 w 1048096"/>
                  <a:gd name="connsiteY177" fmla="*/ 428441 h 962304"/>
                  <a:gd name="connsiteX178" fmla="*/ 1031061 w 1048096"/>
                  <a:gd name="connsiteY178" fmla="*/ 584730 h 962304"/>
                  <a:gd name="connsiteX179" fmla="*/ 1011803 w 1048096"/>
                  <a:gd name="connsiteY179" fmla="*/ 582508 h 962304"/>
                  <a:gd name="connsiteX180" fmla="*/ 973286 w 1048096"/>
                  <a:gd name="connsiteY180" fmla="*/ 572138 h 962304"/>
                  <a:gd name="connsiteX181" fmla="*/ 1012543 w 1048096"/>
                  <a:gd name="connsiteY181" fmla="*/ 545472 h 962304"/>
                  <a:gd name="connsiteX182" fmla="*/ 1031061 w 1048096"/>
                  <a:gd name="connsiteY182" fmla="*/ 584730 h 962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</a:cxnLst>
                <a:rect l="l" t="t" r="r" b="b"/>
                <a:pathLst>
                  <a:path w="1048096" h="962304">
                    <a:moveTo>
                      <a:pt x="1040690" y="226969"/>
                    </a:moveTo>
                    <a:cubicBezTo>
                      <a:pt x="1040690" y="226969"/>
                      <a:pt x="1040690" y="226969"/>
                      <a:pt x="1040690" y="226969"/>
                    </a:cubicBezTo>
                    <a:cubicBezTo>
                      <a:pt x="1039949" y="226229"/>
                      <a:pt x="1040690" y="225488"/>
                      <a:pt x="1040690" y="225488"/>
                    </a:cubicBezTo>
                    <a:cubicBezTo>
                      <a:pt x="1040690" y="225488"/>
                      <a:pt x="1040690" y="225488"/>
                      <a:pt x="1040690" y="225488"/>
                    </a:cubicBezTo>
                    <a:cubicBezTo>
                      <a:pt x="1041431" y="167713"/>
                      <a:pt x="1028839" y="114382"/>
                      <a:pt x="985878" y="71421"/>
                    </a:cubicBezTo>
                    <a:lnTo>
                      <a:pt x="985878" y="71421"/>
                    </a:lnTo>
                    <a:cubicBezTo>
                      <a:pt x="985878" y="71421"/>
                      <a:pt x="985878" y="71421"/>
                      <a:pt x="985878" y="71421"/>
                    </a:cubicBezTo>
                    <a:cubicBezTo>
                      <a:pt x="805146" y="-33018"/>
                      <a:pt x="629599" y="-20426"/>
                      <a:pt x="458496" y="92902"/>
                    </a:cubicBezTo>
                    <a:cubicBezTo>
                      <a:pt x="448126" y="71421"/>
                      <a:pt x="475533" y="38090"/>
                      <a:pt x="451830" y="24757"/>
                    </a:cubicBezTo>
                    <a:cubicBezTo>
                      <a:pt x="431831" y="13646"/>
                      <a:pt x="401462" y="21053"/>
                      <a:pt x="375537" y="20313"/>
                    </a:cubicBezTo>
                    <a:cubicBezTo>
                      <a:pt x="362204" y="20313"/>
                      <a:pt x="348131" y="19572"/>
                      <a:pt x="334799" y="20313"/>
                    </a:cubicBezTo>
                    <a:cubicBezTo>
                      <a:pt x="263691" y="22535"/>
                      <a:pt x="193324" y="15868"/>
                      <a:pt x="122216" y="23275"/>
                    </a:cubicBezTo>
                    <a:cubicBezTo>
                      <a:pt x="122216" y="23275"/>
                      <a:pt x="122216" y="23275"/>
                      <a:pt x="122216" y="23275"/>
                    </a:cubicBezTo>
                    <a:cubicBezTo>
                      <a:pt x="89625" y="23275"/>
                      <a:pt x="57034" y="24016"/>
                      <a:pt x="24443" y="21794"/>
                    </a:cubicBezTo>
                    <a:cubicBezTo>
                      <a:pt x="4444" y="20313"/>
                      <a:pt x="0" y="27720"/>
                      <a:pt x="0" y="46237"/>
                    </a:cubicBezTo>
                    <a:cubicBezTo>
                      <a:pt x="741" y="341779"/>
                      <a:pt x="0" y="637320"/>
                      <a:pt x="0" y="933602"/>
                    </a:cubicBezTo>
                    <a:cubicBezTo>
                      <a:pt x="0" y="952860"/>
                      <a:pt x="3704" y="961749"/>
                      <a:pt x="25925" y="961749"/>
                    </a:cubicBezTo>
                    <a:cubicBezTo>
                      <a:pt x="159992" y="961008"/>
                      <a:pt x="294800" y="961749"/>
                      <a:pt x="428868" y="961008"/>
                    </a:cubicBezTo>
                    <a:cubicBezTo>
                      <a:pt x="437016" y="961008"/>
                      <a:pt x="450348" y="966933"/>
                      <a:pt x="451830" y="950638"/>
                    </a:cubicBezTo>
                    <a:cubicBezTo>
                      <a:pt x="451830" y="950638"/>
                      <a:pt x="451830" y="950638"/>
                      <a:pt x="451830" y="950638"/>
                    </a:cubicBezTo>
                    <a:cubicBezTo>
                      <a:pt x="452570" y="931380"/>
                      <a:pt x="454792" y="912862"/>
                      <a:pt x="454792" y="893604"/>
                    </a:cubicBezTo>
                    <a:cubicBezTo>
                      <a:pt x="455533" y="690651"/>
                      <a:pt x="455533" y="487698"/>
                      <a:pt x="455533" y="284744"/>
                    </a:cubicBezTo>
                    <a:cubicBezTo>
                      <a:pt x="455533" y="260301"/>
                      <a:pt x="454792" y="235117"/>
                      <a:pt x="462200" y="210674"/>
                    </a:cubicBezTo>
                    <a:cubicBezTo>
                      <a:pt x="470348" y="181786"/>
                      <a:pt x="491828" y="169194"/>
                      <a:pt x="531085" y="171416"/>
                    </a:cubicBezTo>
                    <a:cubicBezTo>
                      <a:pt x="560714" y="172898"/>
                      <a:pt x="585157" y="180305"/>
                      <a:pt x="587379" y="215859"/>
                    </a:cubicBezTo>
                    <a:cubicBezTo>
                      <a:pt x="588860" y="250672"/>
                      <a:pt x="591823" y="285485"/>
                      <a:pt x="591823" y="320298"/>
                    </a:cubicBezTo>
                    <a:cubicBezTo>
                      <a:pt x="592564" y="521770"/>
                      <a:pt x="592564" y="723982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85157" y="953601"/>
                      <a:pt x="595526" y="962489"/>
                      <a:pt x="625155" y="961749"/>
                    </a:cubicBezTo>
                    <a:cubicBezTo>
                      <a:pt x="722187" y="960267"/>
                      <a:pt x="819219" y="961749"/>
                      <a:pt x="915511" y="961749"/>
                    </a:cubicBezTo>
                    <a:cubicBezTo>
                      <a:pt x="931807" y="961749"/>
                      <a:pt x="948843" y="961749"/>
                      <a:pt x="965138" y="961749"/>
                    </a:cubicBezTo>
                    <a:cubicBezTo>
                      <a:pt x="987359" y="962489"/>
                      <a:pt x="1010321" y="962489"/>
                      <a:pt x="1032542" y="961749"/>
                    </a:cubicBezTo>
                    <a:cubicBezTo>
                      <a:pt x="1048097" y="961008"/>
                      <a:pt x="1045875" y="949897"/>
                      <a:pt x="1045875" y="940268"/>
                    </a:cubicBezTo>
                    <a:cubicBezTo>
                      <a:pt x="1046616" y="912121"/>
                      <a:pt x="1047356" y="884715"/>
                      <a:pt x="1047356" y="856568"/>
                    </a:cubicBezTo>
                    <a:cubicBezTo>
                      <a:pt x="1047356" y="699539"/>
                      <a:pt x="1047356" y="54251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0690" y="332150"/>
                      <a:pt x="1051800" y="278819"/>
                      <a:pt x="1040690" y="226969"/>
                    </a:cubicBezTo>
                    <a:close/>
                    <a:moveTo>
                      <a:pt x="209619" y="253635"/>
                    </a:moveTo>
                    <a:cubicBezTo>
                      <a:pt x="195546" y="266967"/>
                      <a:pt x="182213" y="255857"/>
                      <a:pt x="162955" y="253635"/>
                    </a:cubicBezTo>
                    <a:cubicBezTo>
                      <a:pt x="178510" y="238821"/>
                      <a:pt x="191102" y="235858"/>
                      <a:pt x="205916" y="242524"/>
                    </a:cubicBezTo>
                    <a:cubicBezTo>
                      <a:pt x="208138" y="244006"/>
                      <a:pt x="210360" y="252153"/>
                      <a:pt x="209619" y="253635"/>
                    </a:cubicBezTo>
                    <a:close/>
                    <a:moveTo>
                      <a:pt x="57775" y="30683"/>
                    </a:moveTo>
                    <a:cubicBezTo>
                      <a:pt x="75552" y="32905"/>
                      <a:pt x="94070" y="30683"/>
                      <a:pt x="111846" y="31423"/>
                    </a:cubicBezTo>
                    <a:cubicBezTo>
                      <a:pt x="120735" y="31423"/>
                      <a:pt x="131105" y="29942"/>
                      <a:pt x="131845" y="43275"/>
                    </a:cubicBezTo>
                    <a:cubicBezTo>
                      <a:pt x="112587" y="52904"/>
                      <a:pt x="97032" y="73644"/>
                      <a:pt x="68885" y="56607"/>
                    </a:cubicBezTo>
                    <a:cubicBezTo>
                      <a:pt x="61478" y="52163"/>
                      <a:pt x="39998" y="69199"/>
                      <a:pt x="27406" y="78088"/>
                    </a:cubicBezTo>
                    <a:cubicBezTo>
                      <a:pt x="16296" y="85495"/>
                      <a:pt x="15555" y="79569"/>
                      <a:pt x="14073" y="72903"/>
                    </a:cubicBezTo>
                    <a:cubicBezTo>
                      <a:pt x="14073" y="72903"/>
                      <a:pt x="13333" y="72903"/>
                      <a:pt x="13333" y="73644"/>
                    </a:cubicBezTo>
                    <a:cubicBezTo>
                      <a:pt x="13333" y="72903"/>
                      <a:pt x="13333" y="71421"/>
                      <a:pt x="13333" y="70681"/>
                    </a:cubicBezTo>
                    <a:cubicBezTo>
                      <a:pt x="8889" y="35868"/>
                      <a:pt x="25925" y="26979"/>
                      <a:pt x="57775" y="30683"/>
                    </a:cubicBezTo>
                    <a:close/>
                    <a:moveTo>
                      <a:pt x="13333" y="322520"/>
                    </a:moveTo>
                    <a:cubicBezTo>
                      <a:pt x="13333" y="322520"/>
                      <a:pt x="14073" y="322520"/>
                      <a:pt x="14073" y="322520"/>
                    </a:cubicBezTo>
                    <a:cubicBezTo>
                      <a:pt x="14073" y="323261"/>
                      <a:pt x="13333" y="324002"/>
                      <a:pt x="13333" y="325483"/>
                    </a:cubicBezTo>
                    <a:cubicBezTo>
                      <a:pt x="13333" y="324742"/>
                      <a:pt x="13333" y="323261"/>
                      <a:pt x="13333" y="322520"/>
                    </a:cubicBezTo>
                    <a:close/>
                    <a:moveTo>
                      <a:pt x="24443" y="943972"/>
                    </a:moveTo>
                    <a:cubicBezTo>
                      <a:pt x="9629" y="946194"/>
                      <a:pt x="18518" y="930639"/>
                      <a:pt x="13333" y="923973"/>
                    </a:cubicBezTo>
                    <a:cubicBezTo>
                      <a:pt x="20740" y="916566"/>
                      <a:pt x="3704" y="898789"/>
                      <a:pt x="24443" y="897307"/>
                    </a:cubicBezTo>
                    <a:cubicBezTo>
                      <a:pt x="23703" y="906196"/>
                      <a:pt x="22962" y="915084"/>
                      <a:pt x="27406" y="923973"/>
                    </a:cubicBezTo>
                    <a:cubicBezTo>
                      <a:pt x="30369" y="930639"/>
                      <a:pt x="34813" y="942490"/>
                      <a:pt x="24443" y="943972"/>
                    </a:cubicBezTo>
                    <a:close/>
                    <a:moveTo>
                      <a:pt x="93329" y="372888"/>
                    </a:moveTo>
                    <a:cubicBezTo>
                      <a:pt x="82959" y="378073"/>
                      <a:pt x="73330" y="386221"/>
                      <a:pt x="63700" y="393628"/>
                    </a:cubicBezTo>
                    <a:cubicBezTo>
                      <a:pt x="44442" y="396591"/>
                      <a:pt x="25925" y="392887"/>
                      <a:pt x="17777" y="375110"/>
                    </a:cubicBezTo>
                    <a:cubicBezTo>
                      <a:pt x="10370" y="358815"/>
                      <a:pt x="14814" y="341038"/>
                      <a:pt x="27406" y="325483"/>
                    </a:cubicBezTo>
                    <a:cubicBezTo>
                      <a:pt x="34072" y="317335"/>
                      <a:pt x="39257" y="313632"/>
                      <a:pt x="48886" y="316595"/>
                    </a:cubicBezTo>
                    <a:cubicBezTo>
                      <a:pt x="61478" y="320298"/>
                      <a:pt x="64441" y="312891"/>
                      <a:pt x="62960" y="301781"/>
                    </a:cubicBezTo>
                    <a:cubicBezTo>
                      <a:pt x="85181" y="293633"/>
                      <a:pt x="102217" y="307706"/>
                      <a:pt x="107402" y="324002"/>
                    </a:cubicBezTo>
                    <a:cubicBezTo>
                      <a:pt x="113328" y="338816"/>
                      <a:pt x="115550" y="361037"/>
                      <a:pt x="93329" y="372888"/>
                    </a:cubicBezTo>
                    <a:close/>
                    <a:moveTo>
                      <a:pt x="85922" y="164009"/>
                    </a:moveTo>
                    <a:cubicBezTo>
                      <a:pt x="85181" y="168454"/>
                      <a:pt x="84440" y="164009"/>
                      <a:pt x="86663" y="161787"/>
                    </a:cubicBezTo>
                    <a:cubicBezTo>
                      <a:pt x="108884" y="130678"/>
                      <a:pt x="182954" y="137344"/>
                      <a:pt x="203694" y="171416"/>
                    </a:cubicBezTo>
                    <a:cubicBezTo>
                      <a:pt x="208138" y="178824"/>
                      <a:pt x="208138" y="186231"/>
                      <a:pt x="202212" y="192897"/>
                    </a:cubicBezTo>
                    <a:cubicBezTo>
                      <a:pt x="197027" y="199563"/>
                      <a:pt x="191842" y="202526"/>
                      <a:pt x="182213" y="199563"/>
                    </a:cubicBezTo>
                    <a:cubicBezTo>
                      <a:pt x="161474" y="192897"/>
                      <a:pt x="142956" y="189193"/>
                      <a:pt x="123698" y="209933"/>
                    </a:cubicBezTo>
                    <a:cubicBezTo>
                      <a:pt x="111106" y="222525"/>
                      <a:pt x="85181" y="196600"/>
                      <a:pt x="85922" y="164009"/>
                    </a:cubicBezTo>
                    <a:close/>
                    <a:moveTo>
                      <a:pt x="282208" y="669170"/>
                    </a:moveTo>
                    <a:cubicBezTo>
                      <a:pt x="277764" y="675836"/>
                      <a:pt x="272579" y="681762"/>
                      <a:pt x="262950" y="679540"/>
                    </a:cubicBezTo>
                    <a:cubicBezTo>
                      <a:pt x="250358" y="676577"/>
                      <a:pt x="237766" y="673614"/>
                      <a:pt x="225915" y="669911"/>
                    </a:cubicBezTo>
                    <a:cubicBezTo>
                      <a:pt x="225174" y="674355"/>
                      <a:pt x="223693" y="677318"/>
                      <a:pt x="224433" y="678799"/>
                    </a:cubicBezTo>
                    <a:cubicBezTo>
                      <a:pt x="230359" y="693613"/>
                      <a:pt x="260728" y="694354"/>
                      <a:pt x="250358" y="718797"/>
                    </a:cubicBezTo>
                    <a:cubicBezTo>
                      <a:pt x="245173" y="732130"/>
                      <a:pt x="180732" y="741018"/>
                      <a:pt x="167399" y="733611"/>
                    </a:cubicBezTo>
                    <a:cubicBezTo>
                      <a:pt x="156289" y="726945"/>
                      <a:pt x="158511" y="718797"/>
                      <a:pt x="165918" y="711390"/>
                    </a:cubicBezTo>
                    <a:cubicBezTo>
                      <a:pt x="171844" y="706205"/>
                      <a:pt x="179251" y="703243"/>
                      <a:pt x="185917" y="699539"/>
                    </a:cubicBezTo>
                    <a:cubicBezTo>
                      <a:pt x="224433" y="678799"/>
                      <a:pt x="224433" y="678059"/>
                      <a:pt x="187398" y="653615"/>
                    </a:cubicBezTo>
                    <a:cubicBezTo>
                      <a:pt x="187398" y="653615"/>
                      <a:pt x="187398" y="653615"/>
                      <a:pt x="187398" y="653615"/>
                    </a:cubicBezTo>
                    <a:lnTo>
                      <a:pt x="187398" y="653615"/>
                    </a:lnTo>
                    <a:cubicBezTo>
                      <a:pt x="187398" y="653615"/>
                      <a:pt x="187398" y="653615"/>
                      <a:pt x="186658" y="652875"/>
                    </a:cubicBezTo>
                    <a:cubicBezTo>
                      <a:pt x="161474" y="682503"/>
                      <a:pt x="161474" y="643246"/>
                      <a:pt x="154067" y="637320"/>
                    </a:cubicBezTo>
                    <a:cubicBezTo>
                      <a:pt x="133327" y="621765"/>
                      <a:pt x="138512" y="596581"/>
                      <a:pt x="161474" y="583989"/>
                    </a:cubicBezTo>
                    <a:cubicBezTo>
                      <a:pt x="168140" y="580286"/>
                      <a:pt x="171103" y="575101"/>
                      <a:pt x="174066" y="569175"/>
                    </a:cubicBezTo>
                    <a:cubicBezTo>
                      <a:pt x="179991" y="557324"/>
                      <a:pt x="189620" y="548435"/>
                      <a:pt x="203694" y="551398"/>
                    </a:cubicBezTo>
                    <a:cubicBezTo>
                      <a:pt x="222211" y="555102"/>
                      <a:pt x="201472" y="567694"/>
                      <a:pt x="207397" y="575101"/>
                    </a:cubicBezTo>
                    <a:cubicBezTo>
                      <a:pt x="211101" y="579545"/>
                      <a:pt x="211841" y="585470"/>
                      <a:pt x="214063" y="589915"/>
                    </a:cubicBezTo>
                    <a:cubicBezTo>
                      <a:pt x="224433" y="609914"/>
                      <a:pt x="225915" y="623987"/>
                      <a:pt x="196287" y="623987"/>
                    </a:cubicBezTo>
                    <a:cubicBezTo>
                      <a:pt x="169621" y="623987"/>
                      <a:pt x="173325" y="638061"/>
                      <a:pt x="186658" y="652875"/>
                    </a:cubicBezTo>
                    <a:cubicBezTo>
                      <a:pt x="186658" y="652875"/>
                      <a:pt x="186658" y="652875"/>
                      <a:pt x="186658" y="652875"/>
                    </a:cubicBezTo>
                    <a:cubicBezTo>
                      <a:pt x="186658" y="652875"/>
                      <a:pt x="187398" y="652875"/>
                      <a:pt x="187398" y="653615"/>
                    </a:cubicBezTo>
                    <a:cubicBezTo>
                      <a:pt x="215545" y="630653"/>
                      <a:pt x="256284" y="632876"/>
                      <a:pt x="279246" y="658060"/>
                    </a:cubicBezTo>
                    <a:cubicBezTo>
                      <a:pt x="282208" y="662504"/>
                      <a:pt x="285171" y="664726"/>
                      <a:pt x="282208" y="669170"/>
                    </a:cubicBezTo>
                    <a:close/>
                    <a:moveTo>
                      <a:pt x="282949" y="457329"/>
                    </a:moveTo>
                    <a:cubicBezTo>
                      <a:pt x="271098" y="477328"/>
                      <a:pt x="257025" y="455847"/>
                      <a:pt x="245173" y="458069"/>
                    </a:cubicBezTo>
                    <a:cubicBezTo>
                      <a:pt x="238507" y="465476"/>
                      <a:pt x="240729" y="473624"/>
                      <a:pt x="241470" y="481031"/>
                    </a:cubicBezTo>
                    <a:cubicBezTo>
                      <a:pt x="242211" y="498808"/>
                      <a:pt x="225915" y="503252"/>
                      <a:pt x="215545" y="508437"/>
                    </a:cubicBezTo>
                    <a:cubicBezTo>
                      <a:pt x="203694" y="513622"/>
                      <a:pt x="195546" y="501771"/>
                      <a:pt x="191842" y="490660"/>
                    </a:cubicBezTo>
                    <a:cubicBezTo>
                      <a:pt x="188139" y="480290"/>
                      <a:pt x="184435" y="474365"/>
                      <a:pt x="173325" y="469180"/>
                    </a:cubicBezTo>
                    <a:cubicBezTo>
                      <a:pt x="152585" y="459551"/>
                      <a:pt x="148881" y="429922"/>
                      <a:pt x="169621" y="418812"/>
                    </a:cubicBezTo>
                    <a:cubicBezTo>
                      <a:pt x="187398" y="409183"/>
                      <a:pt x="205916" y="384740"/>
                      <a:pt x="231100" y="406220"/>
                    </a:cubicBezTo>
                    <a:cubicBezTo>
                      <a:pt x="234804" y="409924"/>
                      <a:pt x="239248" y="407701"/>
                      <a:pt x="243692" y="406220"/>
                    </a:cubicBezTo>
                    <a:cubicBezTo>
                      <a:pt x="264432" y="397331"/>
                      <a:pt x="275542" y="410664"/>
                      <a:pt x="285171" y="424738"/>
                    </a:cubicBezTo>
                    <a:cubicBezTo>
                      <a:pt x="291837" y="435848"/>
                      <a:pt x="288875" y="447699"/>
                      <a:pt x="282949" y="457329"/>
                    </a:cubicBezTo>
                    <a:close/>
                    <a:moveTo>
                      <a:pt x="337021" y="634357"/>
                    </a:moveTo>
                    <a:cubicBezTo>
                      <a:pt x="328873" y="638061"/>
                      <a:pt x="325910" y="630653"/>
                      <a:pt x="321466" y="625469"/>
                    </a:cubicBezTo>
                    <a:cubicBezTo>
                      <a:pt x="305911" y="606210"/>
                      <a:pt x="298504" y="582508"/>
                      <a:pt x="291097" y="558805"/>
                    </a:cubicBezTo>
                    <a:cubicBezTo>
                      <a:pt x="285171" y="539547"/>
                      <a:pt x="302948" y="540288"/>
                      <a:pt x="312578" y="536584"/>
                    </a:cubicBezTo>
                    <a:cubicBezTo>
                      <a:pt x="325910" y="531399"/>
                      <a:pt x="325169" y="542510"/>
                      <a:pt x="327392" y="551398"/>
                    </a:cubicBezTo>
                    <a:cubicBezTo>
                      <a:pt x="332576" y="572879"/>
                      <a:pt x="339983" y="593618"/>
                      <a:pt x="347390" y="617321"/>
                    </a:cubicBezTo>
                    <a:cubicBezTo>
                      <a:pt x="347390" y="623246"/>
                      <a:pt x="344428" y="630653"/>
                      <a:pt x="337021" y="634357"/>
                    </a:cubicBezTo>
                    <a:close/>
                    <a:moveTo>
                      <a:pt x="334058" y="202526"/>
                    </a:moveTo>
                    <a:cubicBezTo>
                      <a:pt x="345168" y="215859"/>
                      <a:pt x="361464" y="211414"/>
                      <a:pt x="376278" y="213637"/>
                    </a:cubicBezTo>
                    <a:cubicBezTo>
                      <a:pt x="381463" y="214377"/>
                      <a:pt x="385907" y="203267"/>
                      <a:pt x="393314" y="209933"/>
                    </a:cubicBezTo>
                    <a:cubicBezTo>
                      <a:pt x="362945" y="260301"/>
                      <a:pt x="341465" y="267708"/>
                      <a:pt x="288875" y="246968"/>
                    </a:cubicBezTo>
                    <a:cubicBezTo>
                      <a:pt x="280727" y="244006"/>
                      <a:pt x="273320" y="238080"/>
                      <a:pt x="274801" y="230673"/>
                    </a:cubicBezTo>
                    <a:cubicBezTo>
                      <a:pt x="278505" y="213637"/>
                      <a:pt x="277764" y="192156"/>
                      <a:pt x="296282" y="184009"/>
                    </a:cubicBezTo>
                    <a:cubicBezTo>
                      <a:pt x="322947" y="172157"/>
                      <a:pt x="331095" y="154380"/>
                      <a:pt x="322207" y="126233"/>
                    </a:cubicBezTo>
                    <a:cubicBezTo>
                      <a:pt x="317762" y="112901"/>
                      <a:pt x="325169" y="101790"/>
                      <a:pt x="336280" y="95124"/>
                    </a:cubicBezTo>
                    <a:cubicBezTo>
                      <a:pt x="347390" y="87717"/>
                      <a:pt x="356279" y="97346"/>
                      <a:pt x="362945" y="104012"/>
                    </a:cubicBezTo>
                    <a:cubicBezTo>
                      <a:pt x="376278" y="117345"/>
                      <a:pt x="385166" y="133640"/>
                      <a:pt x="391833" y="152158"/>
                    </a:cubicBezTo>
                    <a:cubicBezTo>
                      <a:pt x="399981" y="177342"/>
                      <a:pt x="388129" y="181046"/>
                      <a:pt x="369611" y="177342"/>
                    </a:cubicBezTo>
                    <a:cubicBezTo>
                      <a:pt x="354797" y="174379"/>
                      <a:pt x="342946" y="174379"/>
                      <a:pt x="333317" y="186971"/>
                    </a:cubicBezTo>
                    <a:cubicBezTo>
                      <a:pt x="328873" y="192156"/>
                      <a:pt x="330354" y="198082"/>
                      <a:pt x="334058" y="202526"/>
                    </a:cubicBezTo>
                    <a:close/>
                    <a:moveTo>
                      <a:pt x="602933" y="157343"/>
                    </a:moveTo>
                    <a:cubicBezTo>
                      <a:pt x="597008" y="172157"/>
                      <a:pt x="582935" y="167713"/>
                      <a:pt x="564417" y="163269"/>
                    </a:cubicBezTo>
                    <a:cubicBezTo>
                      <a:pt x="584416" y="161047"/>
                      <a:pt x="568861" y="135122"/>
                      <a:pt x="590342" y="140307"/>
                    </a:cubicBezTo>
                    <a:cubicBezTo>
                      <a:pt x="596267" y="141788"/>
                      <a:pt x="605896" y="150677"/>
                      <a:pt x="602933" y="157343"/>
                    </a:cubicBezTo>
                    <a:close/>
                    <a:moveTo>
                      <a:pt x="694781" y="463254"/>
                    </a:moveTo>
                    <a:cubicBezTo>
                      <a:pt x="665893" y="447699"/>
                      <a:pt x="656264" y="418812"/>
                      <a:pt x="645154" y="394369"/>
                    </a:cubicBezTo>
                    <a:cubicBezTo>
                      <a:pt x="635525" y="373629"/>
                      <a:pt x="627377" y="352889"/>
                      <a:pt x="614785" y="332890"/>
                    </a:cubicBezTo>
                    <a:cubicBezTo>
                      <a:pt x="594786" y="299559"/>
                      <a:pt x="607378" y="267708"/>
                      <a:pt x="642932" y="252153"/>
                    </a:cubicBezTo>
                    <a:cubicBezTo>
                      <a:pt x="654783" y="246968"/>
                      <a:pt x="685152" y="249931"/>
                      <a:pt x="669597" y="218081"/>
                    </a:cubicBezTo>
                    <a:cubicBezTo>
                      <a:pt x="665893" y="209933"/>
                      <a:pt x="679226" y="206230"/>
                      <a:pt x="685892" y="206230"/>
                    </a:cubicBezTo>
                    <a:cubicBezTo>
                      <a:pt x="700707" y="206230"/>
                      <a:pt x="714039" y="212896"/>
                      <a:pt x="725891" y="221785"/>
                    </a:cubicBezTo>
                    <a:cubicBezTo>
                      <a:pt x="733298" y="227710"/>
                      <a:pt x="731816" y="234376"/>
                      <a:pt x="728853" y="242524"/>
                    </a:cubicBezTo>
                    <a:cubicBezTo>
                      <a:pt x="725891" y="251413"/>
                      <a:pt x="721446" y="250672"/>
                      <a:pt x="714039" y="249190"/>
                    </a:cubicBezTo>
                    <a:cubicBezTo>
                      <a:pt x="702929" y="246968"/>
                      <a:pt x="692559" y="250672"/>
                      <a:pt x="682189" y="256598"/>
                    </a:cubicBezTo>
                    <a:cubicBezTo>
                      <a:pt x="667375" y="265486"/>
                      <a:pt x="648117" y="261783"/>
                      <a:pt x="675523" y="289188"/>
                    </a:cubicBezTo>
                    <a:cubicBezTo>
                      <a:pt x="698485" y="312150"/>
                      <a:pt x="731076" y="334372"/>
                      <a:pt x="739964" y="372148"/>
                    </a:cubicBezTo>
                    <a:cubicBezTo>
                      <a:pt x="743667" y="386221"/>
                      <a:pt x="753297" y="400294"/>
                      <a:pt x="771814" y="403998"/>
                    </a:cubicBezTo>
                    <a:cubicBezTo>
                      <a:pt x="784406" y="406220"/>
                      <a:pt x="785888" y="418812"/>
                      <a:pt x="791073" y="428441"/>
                    </a:cubicBezTo>
                    <a:cubicBezTo>
                      <a:pt x="796258" y="439552"/>
                      <a:pt x="788110" y="467698"/>
                      <a:pt x="822182" y="455847"/>
                    </a:cubicBezTo>
                    <a:cubicBezTo>
                      <a:pt x="837737" y="449922"/>
                      <a:pt x="826626" y="479550"/>
                      <a:pt x="831811" y="489179"/>
                    </a:cubicBezTo>
                    <a:cubicBezTo>
                      <a:pt x="831811" y="495845"/>
                      <a:pt x="831811" y="500289"/>
                      <a:pt x="831811" y="504734"/>
                    </a:cubicBezTo>
                    <a:cubicBezTo>
                      <a:pt x="829589" y="546213"/>
                      <a:pt x="821441" y="549917"/>
                      <a:pt x="785147" y="535103"/>
                    </a:cubicBezTo>
                    <a:cubicBezTo>
                      <a:pt x="756259" y="523251"/>
                      <a:pt x="722928" y="518807"/>
                      <a:pt x="729594" y="473624"/>
                    </a:cubicBezTo>
                    <a:cubicBezTo>
                      <a:pt x="729594" y="472143"/>
                      <a:pt x="706632" y="469921"/>
                      <a:pt x="694781" y="463254"/>
                    </a:cubicBezTo>
                    <a:close/>
                    <a:moveTo>
                      <a:pt x="804405" y="945453"/>
                    </a:moveTo>
                    <a:cubicBezTo>
                      <a:pt x="782184" y="946194"/>
                      <a:pt x="759963" y="946194"/>
                      <a:pt x="737001" y="945453"/>
                    </a:cubicBezTo>
                    <a:cubicBezTo>
                      <a:pt x="716262" y="943972"/>
                      <a:pt x="708114" y="932861"/>
                      <a:pt x="715521" y="912121"/>
                    </a:cubicBezTo>
                    <a:cubicBezTo>
                      <a:pt x="727372" y="900270"/>
                      <a:pt x="737001" y="886937"/>
                      <a:pt x="750334" y="878049"/>
                    </a:cubicBezTo>
                    <a:cubicBezTo>
                      <a:pt x="759963" y="871383"/>
                      <a:pt x="773296" y="866198"/>
                      <a:pt x="776999" y="886937"/>
                    </a:cubicBezTo>
                    <a:cubicBezTo>
                      <a:pt x="778481" y="894344"/>
                      <a:pt x="779962" y="903233"/>
                      <a:pt x="789591" y="903973"/>
                    </a:cubicBezTo>
                    <a:cubicBezTo>
                      <a:pt x="800702" y="903973"/>
                      <a:pt x="800702" y="892122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26626" y="866938"/>
                      <a:pt x="838478" y="870642"/>
                      <a:pt x="847366" y="896566"/>
                    </a:cubicBezTo>
                    <a:cubicBezTo>
                      <a:pt x="840700" y="900270"/>
                      <a:pt x="831811" y="899529"/>
                      <a:pt x="826626" y="907677"/>
                    </a:cubicBezTo>
                    <a:cubicBezTo>
                      <a:pt x="839959" y="936565"/>
                      <a:pt x="834774" y="945453"/>
                      <a:pt x="804405" y="945453"/>
                    </a:cubicBezTo>
                    <a:close/>
                    <a:moveTo>
                      <a:pt x="951805" y="428441"/>
                    </a:moveTo>
                    <a:cubicBezTo>
                      <a:pt x="939954" y="439552"/>
                      <a:pt x="925881" y="445477"/>
                      <a:pt x="911808" y="452144"/>
                    </a:cubicBezTo>
                    <a:cubicBezTo>
                      <a:pt x="897734" y="458810"/>
                      <a:pt x="884401" y="472883"/>
                      <a:pt x="870328" y="472883"/>
                    </a:cubicBezTo>
                    <a:cubicBezTo>
                      <a:pt x="851070" y="472883"/>
                      <a:pt x="856255" y="448440"/>
                      <a:pt x="848107" y="436589"/>
                    </a:cubicBezTo>
                    <a:cubicBezTo>
                      <a:pt x="842922" y="429182"/>
                      <a:pt x="833293" y="424738"/>
                      <a:pt x="825145" y="418812"/>
                    </a:cubicBezTo>
                    <a:cubicBezTo>
                      <a:pt x="839218" y="396591"/>
                      <a:pt x="857736" y="384740"/>
                      <a:pt x="884401" y="394369"/>
                    </a:cubicBezTo>
                    <a:cubicBezTo>
                      <a:pt x="926622" y="410664"/>
                      <a:pt x="964398" y="380295"/>
                      <a:pt x="1005136" y="382517"/>
                    </a:cubicBezTo>
                    <a:cubicBezTo>
                      <a:pt x="1041431" y="411405"/>
                      <a:pt x="1030321" y="452144"/>
                      <a:pt x="1032542" y="489179"/>
                    </a:cubicBezTo>
                    <a:cubicBezTo>
                      <a:pt x="1011803" y="485475"/>
                      <a:pt x="1017728" y="463995"/>
                      <a:pt x="1008099" y="452144"/>
                    </a:cubicBezTo>
                    <a:cubicBezTo>
                      <a:pt x="1002173" y="444736"/>
                      <a:pt x="1018469" y="425478"/>
                      <a:pt x="1004396" y="428441"/>
                    </a:cubicBezTo>
                    <a:cubicBezTo>
                      <a:pt x="985878" y="432145"/>
                      <a:pt x="968101" y="413627"/>
                      <a:pt x="951805" y="428441"/>
                    </a:cubicBezTo>
                    <a:close/>
                    <a:moveTo>
                      <a:pt x="1031061" y="584730"/>
                    </a:moveTo>
                    <a:cubicBezTo>
                      <a:pt x="1024395" y="583989"/>
                      <a:pt x="1017728" y="581026"/>
                      <a:pt x="1011803" y="582508"/>
                    </a:cubicBezTo>
                    <a:cubicBezTo>
                      <a:pt x="996247" y="586211"/>
                      <a:pt x="974026" y="585470"/>
                      <a:pt x="973286" y="572138"/>
                    </a:cubicBezTo>
                    <a:cubicBezTo>
                      <a:pt x="972545" y="552879"/>
                      <a:pt x="988840" y="538806"/>
                      <a:pt x="1012543" y="545472"/>
                    </a:cubicBezTo>
                    <a:cubicBezTo>
                      <a:pt x="1029579" y="553620"/>
                      <a:pt x="1036246" y="566953"/>
                      <a:pt x="1031061" y="58473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408DD076-0161-4F58-AF26-750115262157}"/>
                  </a:ext>
                </a:extLst>
              </p:cNvPr>
              <p:cNvSpPr/>
              <p:nvPr/>
            </p:nvSpPr>
            <p:spPr>
              <a:xfrm>
                <a:off x="10096837" y="2854212"/>
                <a:ext cx="1221980" cy="1148134"/>
              </a:xfrm>
              <a:custGeom>
                <a:avLst/>
                <a:gdLst>
                  <a:gd name="connsiteX0" fmla="*/ 1204094 w 1221980"/>
                  <a:gd name="connsiteY0" fmla="*/ 741 h 1148134"/>
                  <a:gd name="connsiteX1" fmla="*/ 1069286 w 1221980"/>
                  <a:gd name="connsiteY1" fmla="*/ 2222 h 1148134"/>
                  <a:gd name="connsiteX2" fmla="*/ 1069286 w 1221980"/>
                  <a:gd name="connsiteY2" fmla="*/ 2222 h 1148134"/>
                  <a:gd name="connsiteX3" fmla="*/ 1069286 w 1221980"/>
                  <a:gd name="connsiteY3" fmla="*/ 2222 h 1148134"/>
                  <a:gd name="connsiteX4" fmla="*/ 744116 w 1221980"/>
                  <a:gd name="connsiteY4" fmla="*/ 741 h 1148134"/>
                  <a:gd name="connsiteX5" fmla="*/ 717451 w 1221980"/>
                  <a:gd name="connsiteY5" fmla="*/ 26665 h 1148134"/>
                  <a:gd name="connsiteX6" fmla="*/ 694490 w 1221980"/>
                  <a:gd name="connsiteY6" fmla="*/ 213323 h 1148134"/>
                  <a:gd name="connsiteX7" fmla="*/ 650047 w 1221980"/>
                  <a:gd name="connsiteY7" fmla="*/ 524419 h 1148134"/>
                  <a:gd name="connsiteX8" fmla="*/ 618197 w 1221980"/>
                  <a:gd name="connsiteY8" fmla="*/ 779962 h 1148134"/>
                  <a:gd name="connsiteX9" fmla="*/ 611530 w 1221980"/>
                  <a:gd name="connsiteY9" fmla="*/ 760704 h 1148134"/>
                  <a:gd name="connsiteX10" fmla="*/ 501166 w 1221980"/>
                  <a:gd name="connsiteY10" fmla="*/ 32591 h 1148134"/>
                  <a:gd name="connsiteX11" fmla="*/ 463389 w 1221980"/>
                  <a:gd name="connsiteY11" fmla="*/ 0 h 1148134"/>
                  <a:gd name="connsiteX12" fmla="*/ 27115 w 1221980"/>
                  <a:gd name="connsiteY12" fmla="*/ 0 h 1148134"/>
                  <a:gd name="connsiteX13" fmla="*/ 2671 w 1221980"/>
                  <a:gd name="connsiteY13" fmla="*/ 31850 h 1148134"/>
                  <a:gd name="connsiteX14" fmla="*/ 157479 w 1221980"/>
                  <a:gd name="connsiteY14" fmla="*/ 682189 h 1148134"/>
                  <a:gd name="connsiteX15" fmla="*/ 261918 w 1221980"/>
                  <a:gd name="connsiteY15" fmla="*/ 1111798 h 1148134"/>
                  <a:gd name="connsiteX16" fmla="*/ 261918 w 1221980"/>
                  <a:gd name="connsiteY16" fmla="*/ 1111798 h 1148134"/>
                  <a:gd name="connsiteX17" fmla="*/ 299694 w 1221980"/>
                  <a:gd name="connsiteY17" fmla="*/ 1148092 h 1148134"/>
                  <a:gd name="connsiteX18" fmla="*/ 952254 w 1221980"/>
                  <a:gd name="connsiteY18" fmla="*/ 1148092 h 1148134"/>
                  <a:gd name="connsiteX19" fmla="*/ 990031 w 1221980"/>
                  <a:gd name="connsiteY19" fmla="*/ 1113280 h 1148134"/>
                  <a:gd name="connsiteX20" fmla="*/ 990031 w 1221980"/>
                  <a:gd name="connsiteY20" fmla="*/ 1113280 h 1148134"/>
                  <a:gd name="connsiteX21" fmla="*/ 990031 w 1221980"/>
                  <a:gd name="connsiteY21" fmla="*/ 1113280 h 1148134"/>
                  <a:gd name="connsiteX22" fmla="*/ 994475 w 1221980"/>
                  <a:gd name="connsiteY22" fmla="*/ 1100687 h 1148134"/>
                  <a:gd name="connsiteX23" fmla="*/ 1110025 w 1221980"/>
                  <a:gd name="connsiteY23" fmla="*/ 548862 h 1148134"/>
                  <a:gd name="connsiteX24" fmla="*/ 1172244 w 1221980"/>
                  <a:gd name="connsiteY24" fmla="*/ 241470 h 1148134"/>
                  <a:gd name="connsiteX25" fmla="*/ 1173725 w 1221980"/>
                  <a:gd name="connsiteY25" fmla="*/ 234804 h 1148134"/>
                  <a:gd name="connsiteX26" fmla="*/ 1221131 w 1221980"/>
                  <a:gd name="connsiteY26" fmla="*/ 18518 h 1148134"/>
                  <a:gd name="connsiteX27" fmla="*/ 1204094 w 1221980"/>
                  <a:gd name="connsiteY27" fmla="*/ 741 h 1148134"/>
                  <a:gd name="connsiteX28" fmla="*/ 161182 w 1221980"/>
                  <a:gd name="connsiteY28" fmla="*/ 339983 h 1148134"/>
                  <a:gd name="connsiteX29" fmla="*/ 122665 w 1221980"/>
                  <a:gd name="connsiteY29" fmla="*/ 376278 h 1148134"/>
                  <a:gd name="connsiteX30" fmla="*/ 93037 w 1221980"/>
                  <a:gd name="connsiteY30" fmla="*/ 342206 h 1148134"/>
                  <a:gd name="connsiteX31" fmla="*/ 130072 w 1221980"/>
                  <a:gd name="connsiteY31" fmla="*/ 318503 h 1148134"/>
                  <a:gd name="connsiteX32" fmla="*/ 161182 w 1221980"/>
                  <a:gd name="connsiteY32" fmla="*/ 339983 h 1148134"/>
                  <a:gd name="connsiteX33" fmla="*/ 235993 w 1221980"/>
                  <a:gd name="connsiteY33" fmla="*/ 901438 h 1148134"/>
                  <a:gd name="connsiteX34" fmla="*/ 218957 w 1221980"/>
                  <a:gd name="connsiteY34" fmla="*/ 891068 h 1148134"/>
                  <a:gd name="connsiteX35" fmla="*/ 212291 w 1221980"/>
                  <a:gd name="connsiteY35" fmla="*/ 859958 h 1148134"/>
                  <a:gd name="connsiteX36" fmla="*/ 217476 w 1221980"/>
                  <a:gd name="connsiteY36" fmla="*/ 856996 h 1148134"/>
                  <a:gd name="connsiteX37" fmla="*/ 235993 w 1221980"/>
                  <a:gd name="connsiteY37" fmla="*/ 882920 h 1148134"/>
                  <a:gd name="connsiteX38" fmla="*/ 235993 w 1221980"/>
                  <a:gd name="connsiteY38" fmla="*/ 901438 h 1148134"/>
                  <a:gd name="connsiteX39" fmla="*/ 263399 w 1221980"/>
                  <a:gd name="connsiteY39" fmla="*/ 99995 h 1148134"/>
                  <a:gd name="connsiteX40" fmla="*/ 195995 w 1221980"/>
                  <a:gd name="connsiteY40" fmla="*/ 15555 h 1148134"/>
                  <a:gd name="connsiteX41" fmla="*/ 318952 w 1221980"/>
                  <a:gd name="connsiteY41" fmla="*/ 15555 h 1148134"/>
                  <a:gd name="connsiteX42" fmla="*/ 290805 w 1221980"/>
                  <a:gd name="connsiteY42" fmla="*/ 85922 h 1148134"/>
                  <a:gd name="connsiteX43" fmla="*/ 263399 w 1221980"/>
                  <a:gd name="connsiteY43" fmla="*/ 99995 h 1148134"/>
                  <a:gd name="connsiteX44" fmla="*/ 307841 w 1221980"/>
                  <a:gd name="connsiteY44" fmla="*/ 695522 h 1148134"/>
                  <a:gd name="connsiteX45" fmla="*/ 294509 w 1221980"/>
                  <a:gd name="connsiteY45" fmla="*/ 681448 h 1148134"/>
                  <a:gd name="connsiteX46" fmla="*/ 270806 w 1221980"/>
                  <a:gd name="connsiteY46" fmla="*/ 671079 h 1148134"/>
                  <a:gd name="connsiteX47" fmla="*/ 311545 w 1221980"/>
                  <a:gd name="connsiteY47" fmla="*/ 599230 h 1148134"/>
                  <a:gd name="connsiteX48" fmla="*/ 314508 w 1221980"/>
                  <a:gd name="connsiteY48" fmla="*/ 599230 h 1148134"/>
                  <a:gd name="connsiteX49" fmla="*/ 335248 w 1221980"/>
                  <a:gd name="connsiteY49" fmla="*/ 644413 h 1148134"/>
                  <a:gd name="connsiteX50" fmla="*/ 338211 w 1221980"/>
                  <a:gd name="connsiteY50" fmla="*/ 676264 h 1148134"/>
                  <a:gd name="connsiteX51" fmla="*/ 333025 w 1221980"/>
                  <a:gd name="connsiteY51" fmla="*/ 705892 h 1148134"/>
                  <a:gd name="connsiteX52" fmla="*/ 307841 w 1221980"/>
                  <a:gd name="connsiteY52" fmla="*/ 695522 h 1148134"/>
                  <a:gd name="connsiteX53" fmla="*/ 438206 w 1221980"/>
                  <a:gd name="connsiteY53" fmla="*/ 940695 h 1148134"/>
                  <a:gd name="connsiteX54" fmla="*/ 395985 w 1221980"/>
                  <a:gd name="connsiteY54" fmla="*/ 983656 h 1148134"/>
                  <a:gd name="connsiteX55" fmla="*/ 413762 w 1221980"/>
                  <a:gd name="connsiteY55" fmla="*/ 1004396 h 1148134"/>
                  <a:gd name="connsiteX56" fmla="*/ 395985 w 1221980"/>
                  <a:gd name="connsiteY56" fmla="*/ 1072541 h 1148134"/>
                  <a:gd name="connsiteX57" fmla="*/ 364135 w 1221980"/>
                  <a:gd name="connsiteY57" fmla="*/ 1053282 h 1148134"/>
                  <a:gd name="connsiteX58" fmla="*/ 348580 w 1221980"/>
                  <a:gd name="connsiteY58" fmla="*/ 1020691 h 1148134"/>
                  <a:gd name="connsiteX59" fmla="*/ 343395 w 1221980"/>
                  <a:gd name="connsiteY59" fmla="*/ 956250 h 1148134"/>
                  <a:gd name="connsiteX60" fmla="*/ 360432 w 1221980"/>
                  <a:gd name="connsiteY60" fmla="*/ 931807 h 1148134"/>
                  <a:gd name="connsiteX61" fmla="*/ 405615 w 1221980"/>
                  <a:gd name="connsiteY61" fmla="*/ 910326 h 1148134"/>
                  <a:gd name="connsiteX62" fmla="*/ 438206 w 1221980"/>
                  <a:gd name="connsiteY62" fmla="*/ 940695 h 1148134"/>
                  <a:gd name="connsiteX63" fmla="*/ 989290 w 1221980"/>
                  <a:gd name="connsiteY63" fmla="*/ 239248 h 1148134"/>
                  <a:gd name="connsiteX64" fmla="*/ 998919 w 1221980"/>
                  <a:gd name="connsiteY64" fmla="*/ 222952 h 1148134"/>
                  <a:gd name="connsiteX65" fmla="*/ 1042621 w 1221980"/>
                  <a:gd name="connsiteY65" fmla="*/ 179991 h 1148134"/>
                  <a:gd name="connsiteX66" fmla="*/ 1088544 w 1221980"/>
                  <a:gd name="connsiteY66" fmla="*/ 217027 h 1148134"/>
                  <a:gd name="connsiteX67" fmla="*/ 1062620 w 1221980"/>
                  <a:gd name="connsiteY67" fmla="*/ 237026 h 1148134"/>
                  <a:gd name="connsiteX68" fmla="*/ 1007807 w 1221980"/>
                  <a:gd name="connsiteY68" fmla="*/ 259987 h 1148134"/>
                  <a:gd name="connsiteX69" fmla="*/ 978179 w 1221980"/>
                  <a:gd name="connsiteY69" fmla="*/ 256284 h 1148134"/>
                  <a:gd name="connsiteX70" fmla="*/ 989290 w 1221980"/>
                  <a:gd name="connsiteY70" fmla="*/ 239248 h 1148134"/>
                  <a:gd name="connsiteX71" fmla="*/ 1044842 w 1221980"/>
                  <a:gd name="connsiteY71" fmla="*/ 355538 h 1148134"/>
                  <a:gd name="connsiteX72" fmla="*/ 1005586 w 1221980"/>
                  <a:gd name="connsiteY72" fmla="*/ 389611 h 1148134"/>
                  <a:gd name="connsiteX73" fmla="*/ 1044842 w 1221980"/>
                  <a:gd name="connsiteY73" fmla="*/ 355538 h 1148134"/>
                  <a:gd name="connsiteX74" fmla="*/ 898183 w 1221980"/>
                  <a:gd name="connsiteY74" fmla="*/ 657746 h 1148134"/>
                  <a:gd name="connsiteX75" fmla="*/ 924108 w 1221980"/>
                  <a:gd name="connsiteY75" fmla="*/ 722928 h 1148134"/>
                  <a:gd name="connsiteX76" fmla="*/ 891517 w 1221980"/>
                  <a:gd name="connsiteY76" fmla="*/ 717002 h 1148134"/>
                  <a:gd name="connsiteX77" fmla="*/ 898183 w 1221980"/>
                  <a:gd name="connsiteY77" fmla="*/ 657746 h 1148134"/>
                  <a:gd name="connsiteX78" fmla="*/ 715970 w 1221980"/>
                  <a:gd name="connsiteY78" fmla="*/ 144437 h 1148134"/>
                  <a:gd name="connsiteX79" fmla="*/ 733006 w 1221980"/>
                  <a:gd name="connsiteY79" fmla="*/ 82218 h 1148134"/>
                  <a:gd name="connsiteX80" fmla="*/ 796706 w 1221980"/>
                  <a:gd name="connsiteY80" fmla="*/ 129623 h 1148134"/>
                  <a:gd name="connsiteX81" fmla="*/ 744857 w 1221980"/>
                  <a:gd name="connsiteY81" fmla="*/ 166659 h 1148134"/>
                  <a:gd name="connsiteX82" fmla="*/ 715970 w 1221980"/>
                  <a:gd name="connsiteY82" fmla="*/ 144437 h 1148134"/>
                  <a:gd name="connsiteX83" fmla="*/ 698934 w 1221980"/>
                  <a:gd name="connsiteY83" fmla="*/ 242951 h 1148134"/>
                  <a:gd name="connsiteX84" fmla="*/ 731525 w 1221980"/>
                  <a:gd name="connsiteY84" fmla="*/ 253321 h 1148134"/>
                  <a:gd name="connsiteX85" fmla="*/ 756709 w 1221980"/>
                  <a:gd name="connsiteY85" fmla="*/ 265172 h 1148134"/>
                  <a:gd name="connsiteX86" fmla="*/ 751523 w 1221980"/>
                  <a:gd name="connsiteY86" fmla="*/ 298504 h 1148134"/>
                  <a:gd name="connsiteX87" fmla="*/ 729302 w 1221980"/>
                  <a:gd name="connsiteY87" fmla="*/ 297023 h 1148134"/>
                  <a:gd name="connsiteX88" fmla="*/ 701156 w 1221980"/>
                  <a:gd name="connsiteY88" fmla="*/ 279246 h 1148134"/>
                  <a:gd name="connsiteX89" fmla="*/ 698934 w 1221980"/>
                  <a:gd name="connsiteY89" fmla="*/ 242951 h 1148134"/>
                  <a:gd name="connsiteX90" fmla="*/ 742635 w 1221980"/>
                  <a:gd name="connsiteY90" fmla="*/ 973286 h 1148134"/>
                  <a:gd name="connsiteX91" fmla="*/ 727821 w 1221980"/>
                  <a:gd name="connsiteY91" fmla="*/ 971064 h 1148134"/>
                  <a:gd name="connsiteX92" fmla="*/ 740413 w 1221980"/>
                  <a:gd name="connsiteY92" fmla="*/ 939214 h 1148134"/>
                  <a:gd name="connsiteX93" fmla="*/ 742635 w 1221980"/>
                  <a:gd name="connsiteY93" fmla="*/ 973286 h 1148134"/>
                  <a:gd name="connsiteX94" fmla="*/ 745598 w 1221980"/>
                  <a:gd name="connsiteY94" fmla="*/ 882920 h 1148134"/>
                  <a:gd name="connsiteX95" fmla="*/ 719674 w 1221980"/>
                  <a:gd name="connsiteY95" fmla="*/ 895512 h 1148134"/>
                  <a:gd name="connsiteX96" fmla="*/ 686342 w 1221980"/>
                  <a:gd name="connsiteY96" fmla="*/ 934029 h 1148134"/>
                  <a:gd name="connsiteX97" fmla="*/ 668565 w 1221980"/>
                  <a:gd name="connsiteY97" fmla="*/ 970323 h 1148134"/>
                  <a:gd name="connsiteX98" fmla="*/ 644121 w 1221980"/>
                  <a:gd name="connsiteY98" fmla="*/ 951065 h 1148134"/>
                  <a:gd name="connsiteX99" fmla="*/ 610790 w 1221980"/>
                  <a:gd name="connsiteY99" fmla="*/ 896994 h 1148134"/>
                  <a:gd name="connsiteX100" fmla="*/ 627086 w 1221980"/>
                  <a:gd name="connsiteY100" fmla="*/ 871810 h 1148134"/>
                  <a:gd name="connsiteX101" fmla="*/ 651528 w 1221980"/>
                  <a:gd name="connsiteY101" fmla="*/ 831071 h 1148134"/>
                  <a:gd name="connsiteX102" fmla="*/ 679675 w 1221980"/>
                  <a:gd name="connsiteY102" fmla="*/ 794776 h 1148134"/>
                  <a:gd name="connsiteX103" fmla="*/ 721895 w 1221980"/>
                  <a:gd name="connsiteY103" fmla="*/ 827367 h 1148134"/>
                  <a:gd name="connsiteX104" fmla="*/ 737450 w 1221980"/>
                  <a:gd name="connsiteY104" fmla="*/ 869587 h 1148134"/>
                  <a:gd name="connsiteX105" fmla="*/ 761153 w 1221980"/>
                  <a:gd name="connsiteY105" fmla="*/ 837737 h 1148134"/>
                  <a:gd name="connsiteX106" fmla="*/ 745598 w 1221980"/>
                  <a:gd name="connsiteY106" fmla="*/ 882920 h 1148134"/>
                  <a:gd name="connsiteX107" fmla="*/ 924849 w 1221980"/>
                  <a:gd name="connsiteY107" fmla="*/ 832552 h 1148134"/>
                  <a:gd name="connsiteX108" fmla="*/ 905590 w 1221980"/>
                  <a:gd name="connsiteY108" fmla="*/ 842922 h 1148134"/>
                  <a:gd name="connsiteX109" fmla="*/ 875222 w 1221980"/>
                  <a:gd name="connsiteY109" fmla="*/ 856255 h 1148134"/>
                  <a:gd name="connsiteX110" fmla="*/ 813743 w 1221980"/>
                  <a:gd name="connsiteY110" fmla="*/ 836996 h 1148134"/>
                  <a:gd name="connsiteX111" fmla="*/ 790781 w 1221980"/>
                  <a:gd name="connsiteY111" fmla="*/ 822182 h 1148134"/>
                  <a:gd name="connsiteX112" fmla="*/ 784855 w 1221980"/>
                  <a:gd name="connsiteY112" fmla="*/ 813294 h 1148134"/>
                  <a:gd name="connsiteX113" fmla="*/ 815965 w 1221980"/>
                  <a:gd name="connsiteY113" fmla="*/ 783666 h 1148134"/>
                  <a:gd name="connsiteX114" fmla="*/ 830779 w 1221980"/>
                  <a:gd name="connsiteY114" fmla="*/ 785147 h 1148134"/>
                  <a:gd name="connsiteX115" fmla="*/ 913738 w 1221980"/>
                  <a:gd name="connsiteY115" fmla="*/ 814035 h 1148134"/>
                  <a:gd name="connsiteX116" fmla="*/ 924849 w 1221980"/>
                  <a:gd name="connsiteY116" fmla="*/ 832552 h 1148134"/>
                  <a:gd name="connsiteX117" fmla="*/ 1030028 w 1221980"/>
                  <a:gd name="connsiteY117" fmla="*/ 758482 h 1148134"/>
                  <a:gd name="connsiteX118" fmla="*/ 1000400 w 1221980"/>
                  <a:gd name="connsiteY118" fmla="*/ 746631 h 1148134"/>
                  <a:gd name="connsiteX119" fmla="*/ 955217 w 1221980"/>
                  <a:gd name="connsiteY119" fmla="*/ 708855 h 1148134"/>
                  <a:gd name="connsiteX120" fmla="*/ 932256 w 1221980"/>
                  <a:gd name="connsiteY120" fmla="*/ 693300 h 1148134"/>
                  <a:gd name="connsiteX121" fmla="*/ 928552 w 1221980"/>
                  <a:gd name="connsiteY121" fmla="*/ 652561 h 1148134"/>
                  <a:gd name="connsiteX122" fmla="*/ 983364 w 1221980"/>
                  <a:gd name="connsiteY122" fmla="*/ 658487 h 1148134"/>
                  <a:gd name="connsiteX123" fmla="*/ 1061138 w 1221980"/>
                  <a:gd name="connsiteY123" fmla="*/ 686633 h 1148134"/>
                  <a:gd name="connsiteX124" fmla="*/ 1030028 w 1221980"/>
                  <a:gd name="connsiteY124" fmla="*/ 758482 h 1148134"/>
                  <a:gd name="connsiteX125" fmla="*/ 1145579 w 1221980"/>
                  <a:gd name="connsiteY125" fmla="*/ 313318 h 1148134"/>
                  <a:gd name="connsiteX126" fmla="*/ 1135949 w 1221980"/>
                  <a:gd name="connsiteY126" fmla="*/ 362945 h 1148134"/>
                  <a:gd name="connsiteX127" fmla="*/ 1102618 w 1221980"/>
                  <a:gd name="connsiteY127" fmla="*/ 381463 h 1148134"/>
                  <a:gd name="connsiteX128" fmla="*/ 1090026 w 1221980"/>
                  <a:gd name="connsiteY128" fmla="*/ 338502 h 1148134"/>
                  <a:gd name="connsiteX129" fmla="*/ 1127061 w 1221980"/>
                  <a:gd name="connsiteY129" fmla="*/ 305170 h 1148134"/>
                  <a:gd name="connsiteX130" fmla="*/ 1141875 w 1221980"/>
                  <a:gd name="connsiteY130" fmla="*/ 297023 h 1148134"/>
                  <a:gd name="connsiteX131" fmla="*/ 1145579 w 1221980"/>
                  <a:gd name="connsiteY131" fmla="*/ 313318 h 1148134"/>
                  <a:gd name="connsiteX132" fmla="*/ 1170022 w 1221980"/>
                  <a:gd name="connsiteY132" fmla="*/ 190361 h 1148134"/>
                  <a:gd name="connsiteX133" fmla="*/ 1136690 w 1221980"/>
                  <a:gd name="connsiteY133" fmla="*/ 149622 h 1148134"/>
                  <a:gd name="connsiteX134" fmla="*/ 1096692 w 1221980"/>
                  <a:gd name="connsiteY134" fmla="*/ 50368 h 1148134"/>
                  <a:gd name="connsiteX135" fmla="*/ 1090026 w 1221980"/>
                  <a:gd name="connsiteY135" fmla="*/ 35554 h 1148134"/>
                  <a:gd name="connsiteX136" fmla="*/ 1133727 w 1221980"/>
                  <a:gd name="connsiteY136" fmla="*/ 26665 h 1148134"/>
                  <a:gd name="connsiteX137" fmla="*/ 1205576 w 1221980"/>
                  <a:gd name="connsiteY137" fmla="*/ 14814 h 1148134"/>
                  <a:gd name="connsiteX138" fmla="*/ 1170022 w 1221980"/>
                  <a:gd name="connsiteY138" fmla="*/ 190361 h 11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1221980" h="1148134">
                    <a:moveTo>
                      <a:pt x="1204094" y="741"/>
                    </a:moveTo>
                    <a:cubicBezTo>
                      <a:pt x="1158911" y="1482"/>
                      <a:pt x="1114469" y="148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961143" y="2222"/>
                      <a:pt x="853001" y="2222"/>
                      <a:pt x="744116" y="741"/>
                    </a:cubicBezTo>
                    <a:cubicBezTo>
                      <a:pt x="724858" y="741"/>
                      <a:pt x="718932" y="10370"/>
                      <a:pt x="717451" y="26665"/>
                    </a:cubicBezTo>
                    <a:cubicBezTo>
                      <a:pt x="710044" y="88885"/>
                      <a:pt x="702637" y="151104"/>
                      <a:pt x="694490" y="213323"/>
                    </a:cubicBezTo>
                    <a:cubicBezTo>
                      <a:pt x="680416" y="317022"/>
                      <a:pt x="664121" y="420720"/>
                      <a:pt x="650047" y="524419"/>
                    </a:cubicBezTo>
                    <a:cubicBezTo>
                      <a:pt x="638937" y="607378"/>
                      <a:pt x="629307" y="689596"/>
                      <a:pt x="618197" y="779962"/>
                    </a:cubicBezTo>
                    <a:cubicBezTo>
                      <a:pt x="613753" y="768852"/>
                      <a:pt x="611530" y="765148"/>
                      <a:pt x="611530" y="760704"/>
                    </a:cubicBezTo>
                    <a:cubicBezTo>
                      <a:pt x="584865" y="516271"/>
                      <a:pt x="541905" y="274802"/>
                      <a:pt x="501166" y="32591"/>
                    </a:cubicBezTo>
                    <a:cubicBezTo>
                      <a:pt x="496721" y="8148"/>
                      <a:pt x="488573" y="0"/>
                      <a:pt x="463389" y="0"/>
                    </a:cubicBezTo>
                    <a:cubicBezTo>
                      <a:pt x="318211" y="1482"/>
                      <a:pt x="172293" y="1482"/>
                      <a:pt x="27115" y="0"/>
                    </a:cubicBezTo>
                    <a:cubicBezTo>
                      <a:pt x="-1032" y="0"/>
                      <a:pt x="-3255" y="7407"/>
                      <a:pt x="2671" y="31850"/>
                    </a:cubicBezTo>
                    <a:cubicBezTo>
                      <a:pt x="55261" y="248136"/>
                      <a:pt x="105629" y="465163"/>
                      <a:pt x="157479" y="682189"/>
                    </a:cubicBezTo>
                    <a:cubicBezTo>
                      <a:pt x="191551" y="825145"/>
                      <a:pt x="227105" y="968101"/>
                      <a:pt x="261918" y="1111798"/>
                    </a:cubicBezTo>
                    <a:cubicBezTo>
                      <a:pt x="261918" y="1111798"/>
                      <a:pt x="261918" y="1111798"/>
                      <a:pt x="261918" y="1111798"/>
                    </a:cubicBezTo>
                    <a:cubicBezTo>
                      <a:pt x="258955" y="1139945"/>
                      <a:pt x="270065" y="1148833"/>
                      <a:pt x="299694" y="1148092"/>
                    </a:cubicBezTo>
                    <a:cubicBezTo>
                      <a:pt x="517461" y="1146611"/>
                      <a:pt x="734488" y="1146611"/>
                      <a:pt x="952254" y="1148092"/>
                    </a:cubicBezTo>
                    <a:cubicBezTo>
                      <a:pt x="978920" y="1148092"/>
                      <a:pt x="992993" y="1141426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1512" y="1108835"/>
                      <a:pt x="993734" y="1105132"/>
                      <a:pt x="994475" y="1100687"/>
                    </a:cubicBezTo>
                    <a:cubicBezTo>
                      <a:pt x="1032991" y="916993"/>
                      <a:pt x="1071509" y="732557"/>
                      <a:pt x="1110025" y="548862"/>
                    </a:cubicBezTo>
                    <a:cubicBezTo>
                      <a:pt x="1131505" y="446645"/>
                      <a:pt x="1151504" y="343687"/>
                      <a:pt x="1172244" y="241470"/>
                    </a:cubicBezTo>
                    <a:cubicBezTo>
                      <a:pt x="1172985" y="239248"/>
                      <a:pt x="1172985" y="237026"/>
                      <a:pt x="1173725" y="234804"/>
                    </a:cubicBezTo>
                    <a:cubicBezTo>
                      <a:pt x="1189280" y="162955"/>
                      <a:pt x="1204835" y="90366"/>
                      <a:pt x="1221131" y="18518"/>
                    </a:cubicBezTo>
                    <a:cubicBezTo>
                      <a:pt x="1224834" y="0"/>
                      <a:pt x="1215946" y="741"/>
                      <a:pt x="1204094" y="741"/>
                    </a:cubicBezTo>
                    <a:close/>
                    <a:moveTo>
                      <a:pt x="161182" y="339983"/>
                    </a:moveTo>
                    <a:cubicBezTo>
                      <a:pt x="158219" y="359242"/>
                      <a:pt x="141183" y="374797"/>
                      <a:pt x="122665" y="376278"/>
                    </a:cubicBezTo>
                    <a:cubicBezTo>
                      <a:pt x="104889" y="377759"/>
                      <a:pt x="93037" y="359242"/>
                      <a:pt x="93037" y="342206"/>
                    </a:cubicBezTo>
                    <a:cubicBezTo>
                      <a:pt x="92296" y="313318"/>
                      <a:pt x="127110" y="339983"/>
                      <a:pt x="130072" y="318503"/>
                    </a:cubicBezTo>
                    <a:cubicBezTo>
                      <a:pt x="145628" y="319985"/>
                      <a:pt x="163404" y="324429"/>
                      <a:pt x="161182" y="339983"/>
                    </a:cubicBezTo>
                    <a:close/>
                    <a:moveTo>
                      <a:pt x="235993" y="901438"/>
                    </a:moveTo>
                    <a:cubicBezTo>
                      <a:pt x="226364" y="905882"/>
                      <a:pt x="221179" y="898475"/>
                      <a:pt x="218957" y="891068"/>
                    </a:cubicBezTo>
                    <a:cubicBezTo>
                      <a:pt x="215994" y="880698"/>
                      <a:pt x="214513" y="870328"/>
                      <a:pt x="212291" y="859958"/>
                    </a:cubicBezTo>
                    <a:cubicBezTo>
                      <a:pt x="213772" y="859218"/>
                      <a:pt x="215994" y="858477"/>
                      <a:pt x="217476" y="856996"/>
                    </a:cubicBezTo>
                    <a:cubicBezTo>
                      <a:pt x="223402" y="865884"/>
                      <a:pt x="229327" y="874032"/>
                      <a:pt x="235993" y="882920"/>
                    </a:cubicBezTo>
                    <a:cubicBezTo>
                      <a:pt x="241178" y="888846"/>
                      <a:pt x="246363" y="896253"/>
                      <a:pt x="235993" y="901438"/>
                    </a:cubicBezTo>
                    <a:close/>
                    <a:moveTo>
                      <a:pt x="263399" y="99995"/>
                    </a:moveTo>
                    <a:cubicBezTo>
                      <a:pt x="207105" y="98514"/>
                      <a:pt x="200439" y="59997"/>
                      <a:pt x="195995" y="15555"/>
                    </a:cubicBezTo>
                    <a:cubicBezTo>
                      <a:pt x="234512" y="15555"/>
                      <a:pt x="274509" y="15555"/>
                      <a:pt x="318952" y="15555"/>
                    </a:cubicBezTo>
                    <a:cubicBezTo>
                      <a:pt x="304879" y="39257"/>
                      <a:pt x="295250" y="61479"/>
                      <a:pt x="290805" y="85922"/>
                    </a:cubicBezTo>
                    <a:cubicBezTo>
                      <a:pt x="289324" y="98514"/>
                      <a:pt x="278954" y="100736"/>
                      <a:pt x="263399" y="99995"/>
                    </a:cubicBezTo>
                    <a:close/>
                    <a:moveTo>
                      <a:pt x="307841" y="695522"/>
                    </a:moveTo>
                    <a:cubicBezTo>
                      <a:pt x="303397" y="690337"/>
                      <a:pt x="299694" y="683671"/>
                      <a:pt x="294509" y="681448"/>
                    </a:cubicBezTo>
                    <a:cubicBezTo>
                      <a:pt x="286361" y="677745"/>
                      <a:pt x="263399" y="692559"/>
                      <a:pt x="270806" y="671079"/>
                    </a:cubicBezTo>
                    <a:cubicBezTo>
                      <a:pt x="279695" y="645895"/>
                      <a:pt x="278213" y="611081"/>
                      <a:pt x="311545" y="599230"/>
                    </a:cubicBezTo>
                    <a:cubicBezTo>
                      <a:pt x="312286" y="599230"/>
                      <a:pt x="313767" y="599230"/>
                      <a:pt x="314508" y="599230"/>
                    </a:cubicBezTo>
                    <a:cubicBezTo>
                      <a:pt x="334507" y="600712"/>
                      <a:pt x="345618" y="625896"/>
                      <a:pt x="335248" y="644413"/>
                    </a:cubicBezTo>
                    <a:cubicBezTo>
                      <a:pt x="329322" y="654783"/>
                      <a:pt x="333025" y="665894"/>
                      <a:pt x="338211" y="676264"/>
                    </a:cubicBezTo>
                    <a:cubicBezTo>
                      <a:pt x="343395" y="687374"/>
                      <a:pt x="341173" y="700707"/>
                      <a:pt x="333025" y="705892"/>
                    </a:cubicBezTo>
                    <a:cubicBezTo>
                      <a:pt x="326359" y="711077"/>
                      <a:pt x="314508" y="703670"/>
                      <a:pt x="307841" y="695522"/>
                    </a:cubicBezTo>
                    <a:close/>
                    <a:moveTo>
                      <a:pt x="438206" y="940695"/>
                    </a:moveTo>
                    <a:cubicBezTo>
                      <a:pt x="435983" y="962916"/>
                      <a:pt x="433761" y="988100"/>
                      <a:pt x="395985" y="983656"/>
                    </a:cubicBezTo>
                    <a:cubicBezTo>
                      <a:pt x="405615" y="994026"/>
                      <a:pt x="409318" y="999211"/>
                      <a:pt x="413762" y="1004396"/>
                    </a:cubicBezTo>
                    <a:cubicBezTo>
                      <a:pt x="433020" y="1027358"/>
                      <a:pt x="423392" y="1061430"/>
                      <a:pt x="395985" y="1072541"/>
                    </a:cubicBezTo>
                    <a:cubicBezTo>
                      <a:pt x="375246" y="1080688"/>
                      <a:pt x="368579" y="1066615"/>
                      <a:pt x="364135" y="1053282"/>
                    </a:cubicBezTo>
                    <a:cubicBezTo>
                      <a:pt x="360432" y="1041431"/>
                      <a:pt x="357469" y="1029580"/>
                      <a:pt x="348580" y="1020691"/>
                    </a:cubicBezTo>
                    <a:cubicBezTo>
                      <a:pt x="323397" y="996989"/>
                      <a:pt x="321915" y="981434"/>
                      <a:pt x="343395" y="956250"/>
                    </a:cubicBezTo>
                    <a:cubicBezTo>
                      <a:pt x="350062" y="948843"/>
                      <a:pt x="359690" y="942917"/>
                      <a:pt x="360432" y="931807"/>
                    </a:cubicBezTo>
                    <a:cubicBezTo>
                      <a:pt x="363394" y="898475"/>
                      <a:pt x="381171" y="900697"/>
                      <a:pt x="405615" y="910326"/>
                    </a:cubicBezTo>
                    <a:cubicBezTo>
                      <a:pt x="420429" y="916993"/>
                      <a:pt x="441168" y="916993"/>
                      <a:pt x="438206" y="940695"/>
                    </a:cubicBezTo>
                    <a:close/>
                    <a:moveTo>
                      <a:pt x="989290" y="239248"/>
                    </a:moveTo>
                    <a:cubicBezTo>
                      <a:pt x="996697" y="235544"/>
                      <a:pt x="997438" y="229618"/>
                      <a:pt x="998919" y="222952"/>
                    </a:cubicBezTo>
                    <a:cubicBezTo>
                      <a:pt x="1003363" y="199250"/>
                      <a:pt x="1012252" y="183695"/>
                      <a:pt x="1042621" y="179991"/>
                    </a:cubicBezTo>
                    <a:cubicBezTo>
                      <a:pt x="1070767" y="176288"/>
                      <a:pt x="1087063" y="181473"/>
                      <a:pt x="1088544" y="217027"/>
                    </a:cubicBezTo>
                    <a:cubicBezTo>
                      <a:pt x="1087804" y="228137"/>
                      <a:pt x="1073730" y="234804"/>
                      <a:pt x="1062620" y="237026"/>
                    </a:cubicBezTo>
                    <a:cubicBezTo>
                      <a:pt x="1041880" y="240729"/>
                      <a:pt x="1024844" y="248877"/>
                      <a:pt x="1007807" y="259987"/>
                    </a:cubicBezTo>
                    <a:cubicBezTo>
                      <a:pt x="996697" y="268135"/>
                      <a:pt x="985586" y="266654"/>
                      <a:pt x="978179" y="256284"/>
                    </a:cubicBezTo>
                    <a:cubicBezTo>
                      <a:pt x="969291" y="244433"/>
                      <a:pt x="982624" y="242951"/>
                      <a:pt x="989290" y="239248"/>
                    </a:cubicBezTo>
                    <a:close/>
                    <a:moveTo>
                      <a:pt x="1044842" y="355538"/>
                    </a:moveTo>
                    <a:cubicBezTo>
                      <a:pt x="1040398" y="384426"/>
                      <a:pt x="1024103" y="383685"/>
                      <a:pt x="1005586" y="389611"/>
                    </a:cubicBezTo>
                    <a:cubicBezTo>
                      <a:pt x="1015214" y="371834"/>
                      <a:pt x="1029288" y="368130"/>
                      <a:pt x="1044842" y="355538"/>
                    </a:cubicBezTo>
                    <a:close/>
                    <a:moveTo>
                      <a:pt x="898183" y="657746"/>
                    </a:moveTo>
                    <a:cubicBezTo>
                      <a:pt x="905590" y="682189"/>
                      <a:pt x="890036" y="710336"/>
                      <a:pt x="924108" y="722928"/>
                    </a:cubicBezTo>
                    <a:cubicBezTo>
                      <a:pt x="907071" y="728854"/>
                      <a:pt x="896701" y="728854"/>
                      <a:pt x="891517" y="717002"/>
                    </a:cubicBezTo>
                    <a:cubicBezTo>
                      <a:pt x="883369" y="698485"/>
                      <a:pt x="879666" y="679226"/>
                      <a:pt x="898183" y="657746"/>
                    </a:cubicBezTo>
                    <a:close/>
                    <a:moveTo>
                      <a:pt x="715970" y="144437"/>
                    </a:moveTo>
                    <a:cubicBezTo>
                      <a:pt x="723377" y="123698"/>
                      <a:pt x="711525" y="92588"/>
                      <a:pt x="733006" y="82218"/>
                    </a:cubicBezTo>
                    <a:cubicBezTo>
                      <a:pt x="753005" y="72589"/>
                      <a:pt x="797448" y="110365"/>
                      <a:pt x="796706" y="129623"/>
                    </a:cubicBezTo>
                    <a:cubicBezTo>
                      <a:pt x="795966" y="149622"/>
                      <a:pt x="769301" y="171844"/>
                      <a:pt x="744857" y="166659"/>
                    </a:cubicBezTo>
                    <a:cubicBezTo>
                      <a:pt x="735228" y="165177"/>
                      <a:pt x="707822" y="175547"/>
                      <a:pt x="715970" y="144437"/>
                    </a:cubicBezTo>
                    <a:close/>
                    <a:moveTo>
                      <a:pt x="698934" y="242951"/>
                    </a:moveTo>
                    <a:cubicBezTo>
                      <a:pt x="712267" y="249618"/>
                      <a:pt x="718192" y="262209"/>
                      <a:pt x="731525" y="253321"/>
                    </a:cubicBezTo>
                    <a:cubicBezTo>
                      <a:pt x="744116" y="245173"/>
                      <a:pt x="752264" y="252580"/>
                      <a:pt x="756709" y="265172"/>
                    </a:cubicBezTo>
                    <a:cubicBezTo>
                      <a:pt x="761153" y="277764"/>
                      <a:pt x="763375" y="288875"/>
                      <a:pt x="751523" y="298504"/>
                    </a:cubicBezTo>
                    <a:cubicBezTo>
                      <a:pt x="743376" y="304430"/>
                      <a:pt x="737450" y="308133"/>
                      <a:pt x="729302" y="297023"/>
                    </a:cubicBezTo>
                    <a:cubicBezTo>
                      <a:pt x="723377" y="288134"/>
                      <a:pt x="724118" y="269617"/>
                      <a:pt x="701156" y="279246"/>
                    </a:cubicBezTo>
                    <a:cubicBezTo>
                      <a:pt x="695230" y="281468"/>
                      <a:pt x="703378" y="257765"/>
                      <a:pt x="698934" y="242951"/>
                    </a:cubicBezTo>
                    <a:close/>
                    <a:moveTo>
                      <a:pt x="742635" y="973286"/>
                    </a:moveTo>
                    <a:cubicBezTo>
                      <a:pt x="737450" y="976249"/>
                      <a:pt x="731525" y="976249"/>
                      <a:pt x="727821" y="971064"/>
                    </a:cubicBezTo>
                    <a:cubicBezTo>
                      <a:pt x="718192" y="955509"/>
                      <a:pt x="735228" y="951065"/>
                      <a:pt x="740413" y="939214"/>
                    </a:cubicBezTo>
                    <a:cubicBezTo>
                      <a:pt x="746339" y="953287"/>
                      <a:pt x="758190" y="962916"/>
                      <a:pt x="742635" y="973286"/>
                    </a:cubicBezTo>
                    <a:close/>
                    <a:moveTo>
                      <a:pt x="745598" y="882920"/>
                    </a:moveTo>
                    <a:cubicBezTo>
                      <a:pt x="742635" y="899216"/>
                      <a:pt x="730784" y="894031"/>
                      <a:pt x="719674" y="895512"/>
                    </a:cubicBezTo>
                    <a:cubicBezTo>
                      <a:pt x="698934" y="898475"/>
                      <a:pt x="678935" y="906623"/>
                      <a:pt x="686342" y="934029"/>
                    </a:cubicBezTo>
                    <a:cubicBezTo>
                      <a:pt x="691527" y="952546"/>
                      <a:pt x="680416" y="963657"/>
                      <a:pt x="668565" y="970323"/>
                    </a:cubicBezTo>
                    <a:cubicBezTo>
                      <a:pt x="652269" y="979212"/>
                      <a:pt x="652269" y="958472"/>
                      <a:pt x="644121" y="951065"/>
                    </a:cubicBezTo>
                    <a:cubicBezTo>
                      <a:pt x="627086" y="936992"/>
                      <a:pt x="608568" y="924400"/>
                      <a:pt x="610790" y="896994"/>
                    </a:cubicBezTo>
                    <a:cubicBezTo>
                      <a:pt x="612272" y="884402"/>
                      <a:pt x="613753" y="873291"/>
                      <a:pt x="627086" y="871810"/>
                    </a:cubicBezTo>
                    <a:cubicBezTo>
                      <a:pt x="655972" y="869587"/>
                      <a:pt x="657454" y="855514"/>
                      <a:pt x="651528" y="831071"/>
                    </a:cubicBezTo>
                    <a:cubicBezTo>
                      <a:pt x="646344" y="811072"/>
                      <a:pt x="656714" y="794776"/>
                      <a:pt x="679675" y="794776"/>
                    </a:cubicBezTo>
                    <a:cubicBezTo>
                      <a:pt x="701156" y="794776"/>
                      <a:pt x="722636" y="801443"/>
                      <a:pt x="721895" y="827367"/>
                    </a:cubicBezTo>
                    <a:cubicBezTo>
                      <a:pt x="721155" y="845885"/>
                      <a:pt x="727821" y="856996"/>
                      <a:pt x="737450" y="869587"/>
                    </a:cubicBezTo>
                    <a:cubicBezTo>
                      <a:pt x="759671" y="869587"/>
                      <a:pt x="743376" y="842922"/>
                      <a:pt x="761153" y="837737"/>
                    </a:cubicBezTo>
                    <a:cubicBezTo>
                      <a:pt x="769301" y="857736"/>
                      <a:pt x="763375" y="872550"/>
                      <a:pt x="745598" y="882920"/>
                    </a:cubicBezTo>
                    <a:close/>
                    <a:moveTo>
                      <a:pt x="924849" y="832552"/>
                    </a:moveTo>
                    <a:cubicBezTo>
                      <a:pt x="921886" y="841441"/>
                      <a:pt x="913738" y="843663"/>
                      <a:pt x="905590" y="842922"/>
                    </a:cubicBezTo>
                    <a:cubicBezTo>
                      <a:pt x="892257" y="841441"/>
                      <a:pt x="885591" y="851070"/>
                      <a:pt x="875222" y="856255"/>
                    </a:cubicBezTo>
                    <a:cubicBezTo>
                      <a:pt x="853001" y="868106"/>
                      <a:pt x="833742" y="845144"/>
                      <a:pt x="813743" y="836996"/>
                    </a:cubicBezTo>
                    <a:cubicBezTo>
                      <a:pt x="806336" y="834034"/>
                      <a:pt x="804855" y="819220"/>
                      <a:pt x="790781" y="822182"/>
                    </a:cubicBezTo>
                    <a:cubicBezTo>
                      <a:pt x="785596" y="822923"/>
                      <a:pt x="781892" y="816998"/>
                      <a:pt x="784855" y="813294"/>
                    </a:cubicBezTo>
                    <a:cubicBezTo>
                      <a:pt x="792262" y="800702"/>
                      <a:pt x="803373" y="791073"/>
                      <a:pt x="815965" y="783666"/>
                    </a:cubicBezTo>
                    <a:cubicBezTo>
                      <a:pt x="818187" y="782184"/>
                      <a:pt x="822631" y="784406"/>
                      <a:pt x="830779" y="785147"/>
                    </a:cubicBezTo>
                    <a:cubicBezTo>
                      <a:pt x="852259" y="802183"/>
                      <a:pt x="887813" y="795517"/>
                      <a:pt x="913738" y="814035"/>
                    </a:cubicBezTo>
                    <a:cubicBezTo>
                      <a:pt x="920405" y="817738"/>
                      <a:pt x="927812" y="823664"/>
                      <a:pt x="924849" y="832552"/>
                    </a:cubicBezTo>
                    <a:close/>
                    <a:moveTo>
                      <a:pt x="1030028" y="758482"/>
                    </a:moveTo>
                    <a:cubicBezTo>
                      <a:pt x="1026325" y="771074"/>
                      <a:pt x="1002623" y="759963"/>
                      <a:pt x="1000400" y="746631"/>
                    </a:cubicBezTo>
                    <a:cubicBezTo>
                      <a:pt x="996697" y="718484"/>
                      <a:pt x="974475" y="714780"/>
                      <a:pt x="955217" y="708855"/>
                    </a:cubicBezTo>
                    <a:cubicBezTo>
                      <a:pt x="944847" y="705892"/>
                      <a:pt x="938922" y="702188"/>
                      <a:pt x="932256" y="693300"/>
                    </a:cubicBezTo>
                    <a:cubicBezTo>
                      <a:pt x="921886" y="679226"/>
                      <a:pt x="907071" y="665894"/>
                      <a:pt x="928552" y="652561"/>
                    </a:cubicBezTo>
                    <a:cubicBezTo>
                      <a:pt x="946329" y="641450"/>
                      <a:pt x="964106" y="629599"/>
                      <a:pt x="983364" y="658487"/>
                    </a:cubicBezTo>
                    <a:cubicBezTo>
                      <a:pt x="999660" y="683671"/>
                      <a:pt x="1032251" y="685893"/>
                      <a:pt x="1061138" y="686633"/>
                    </a:cubicBezTo>
                    <a:cubicBezTo>
                      <a:pt x="1074471" y="722187"/>
                      <a:pt x="1038177" y="732557"/>
                      <a:pt x="1030028" y="758482"/>
                    </a:cubicBezTo>
                    <a:close/>
                    <a:moveTo>
                      <a:pt x="1145579" y="313318"/>
                    </a:moveTo>
                    <a:cubicBezTo>
                      <a:pt x="1142616" y="329614"/>
                      <a:pt x="1140394" y="346650"/>
                      <a:pt x="1135949" y="362945"/>
                    </a:cubicBezTo>
                    <a:cubicBezTo>
                      <a:pt x="1131505" y="379241"/>
                      <a:pt x="1124839" y="390352"/>
                      <a:pt x="1102618" y="381463"/>
                    </a:cubicBezTo>
                    <a:cubicBezTo>
                      <a:pt x="1069286" y="368130"/>
                      <a:pt x="1068546" y="367390"/>
                      <a:pt x="1090026" y="338502"/>
                    </a:cubicBezTo>
                    <a:cubicBezTo>
                      <a:pt x="1100395" y="324429"/>
                      <a:pt x="1115951" y="317022"/>
                      <a:pt x="1127061" y="305170"/>
                    </a:cubicBezTo>
                    <a:cubicBezTo>
                      <a:pt x="1131505" y="300726"/>
                      <a:pt x="1132246" y="292578"/>
                      <a:pt x="1141875" y="297023"/>
                    </a:cubicBezTo>
                    <a:cubicBezTo>
                      <a:pt x="1151504" y="300726"/>
                      <a:pt x="1146320" y="307393"/>
                      <a:pt x="1145579" y="313318"/>
                    </a:cubicBezTo>
                    <a:close/>
                    <a:moveTo>
                      <a:pt x="1170022" y="190361"/>
                    </a:moveTo>
                    <a:cubicBezTo>
                      <a:pt x="1141875" y="191102"/>
                      <a:pt x="1135949" y="170362"/>
                      <a:pt x="1136690" y="149622"/>
                    </a:cubicBezTo>
                    <a:cubicBezTo>
                      <a:pt x="1138172" y="110365"/>
                      <a:pt x="1118913" y="79996"/>
                      <a:pt x="1096692" y="50368"/>
                    </a:cubicBezTo>
                    <a:cubicBezTo>
                      <a:pt x="1093730" y="45924"/>
                      <a:pt x="1092248" y="39998"/>
                      <a:pt x="1090026" y="35554"/>
                    </a:cubicBezTo>
                    <a:cubicBezTo>
                      <a:pt x="1103358" y="25184"/>
                      <a:pt x="1114469" y="7407"/>
                      <a:pt x="1133727" y="26665"/>
                    </a:cubicBezTo>
                    <a:cubicBezTo>
                      <a:pt x="1154467" y="1482"/>
                      <a:pt x="1180392" y="20740"/>
                      <a:pt x="1205576" y="14814"/>
                    </a:cubicBezTo>
                    <a:cubicBezTo>
                      <a:pt x="1192983" y="75552"/>
                      <a:pt x="1181132" y="133327"/>
                      <a:pt x="1170022" y="1903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DC8B5346-9EA7-41B7-B6BC-15259A124028}"/>
                  </a:ext>
                </a:extLst>
              </p:cNvPr>
              <p:cNvSpPr/>
              <p:nvPr/>
            </p:nvSpPr>
            <p:spPr>
              <a:xfrm>
                <a:off x="9034881" y="3044384"/>
                <a:ext cx="1047796" cy="976649"/>
              </a:xfrm>
              <a:custGeom>
                <a:avLst/>
                <a:gdLst>
                  <a:gd name="connsiteX0" fmla="*/ 1041666 w 1047796"/>
                  <a:gd name="connsiteY0" fmla="*/ 269806 h 976649"/>
                  <a:gd name="connsiteX1" fmla="*/ 1041666 w 1047796"/>
                  <a:gd name="connsiteY1" fmla="*/ 269806 h 976649"/>
                  <a:gd name="connsiteX2" fmla="*/ 890562 w 1047796"/>
                  <a:gd name="connsiteY2" fmla="*/ 71297 h 976649"/>
                  <a:gd name="connsiteX3" fmla="*/ 680942 w 1047796"/>
                  <a:gd name="connsiteY3" fmla="*/ 11300 h 976649"/>
                  <a:gd name="connsiteX4" fmla="*/ 226891 w 1047796"/>
                  <a:gd name="connsiteY4" fmla="*/ 41669 h 976649"/>
                  <a:gd name="connsiteX5" fmla="*/ 64676 w 1047796"/>
                  <a:gd name="connsiteY5" fmla="*/ 150552 h 976649"/>
                  <a:gd name="connsiteX6" fmla="*/ 64676 w 1047796"/>
                  <a:gd name="connsiteY6" fmla="*/ 150552 h 976649"/>
                  <a:gd name="connsiteX7" fmla="*/ 64676 w 1047796"/>
                  <a:gd name="connsiteY7" fmla="*/ 150552 h 976649"/>
                  <a:gd name="connsiteX8" fmla="*/ 9864 w 1047796"/>
                  <a:gd name="connsiteY8" fmla="*/ 348320 h 976649"/>
                  <a:gd name="connsiteX9" fmla="*/ 9123 w 1047796"/>
                  <a:gd name="connsiteY9" fmla="*/ 597938 h 976649"/>
                  <a:gd name="connsiteX10" fmla="*/ 10604 w 1047796"/>
                  <a:gd name="connsiteY10" fmla="*/ 609048 h 976649"/>
                  <a:gd name="connsiteX11" fmla="*/ 5420 w 1047796"/>
                  <a:gd name="connsiteY11" fmla="*/ 612752 h 976649"/>
                  <a:gd name="connsiteX12" fmla="*/ 32825 w 1047796"/>
                  <a:gd name="connsiteY12" fmla="*/ 809779 h 976649"/>
                  <a:gd name="connsiteX13" fmla="*/ 55788 w 1047796"/>
                  <a:gd name="connsiteY13" fmla="*/ 834223 h 976649"/>
                  <a:gd name="connsiteX14" fmla="*/ 253556 w 1047796"/>
                  <a:gd name="connsiteY14" fmla="*/ 949032 h 976649"/>
                  <a:gd name="connsiteX15" fmla="*/ 740940 w 1047796"/>
                  <a:gd name="connsiteY15" fmla="*/ 957179 h 976649"/>
                  <a:gd name="connsiteX16" fmla="*/ 962410 w 1047796"/>
                  <a:gd name="connsiteY16" fmla="*/ 857184 h 976649"/>
                  <a:gd name="connsiteX17" fmla="*/ 1026111 w 1047796"/>
                  <a:gd name="connsiteY17" fmla="*/ 760152 h 976649"/>
                  <a:gd name="connsiteX18" fmla="*/ 1039443 w 1047796"/>
                  <a:gd name="connsiteY18" fmla="*/ 691267 h 976649"/>
                  <a:gd name="connsiteX19" fmla="*/ 1039443 w 1047796"/>
                  <a:gd name="connsiteY19" fmla="*/ 691267 h 976649"/>
                  <a:gd name="connsiteX20" fmla="*/ 1039443 w 1047796"/>
                  <a:gd name="connsiteY20" fmla="*/ 691267 h 976649"/>
                  <a:gd name="connsiteX21" fmla="*/ 1039443 w 1047796"/>
                  <a:gd name="connsiteY21" fmla="*/ 686822 h 976649"/>
                  <a:gd name="connsiteX22" fmla="*/ 1039443 w 1047796"/>
                  <a:gd name="connsiteY22" fmla="*/ 686822 h 976649"/>
                  <a:gd name="connsiteX23" fmla="*/ 1045369 w 1047796"/>
                  <a:gd name="connsiteY23" fmla="*/ 640158 h 976649"/>
                  <a:gd name="connsiteX24" fmla="*/ 1046110 w 1047796"/>
                  <a:gd name="connsiteY24" fmla="*/ 315729 h 976649"/>
                  <a:gd name="connsiteX25" fmla="*/ 1041666 w 1047796"/>
                  <a:gd name="connsiteY25" fmla="*/ 269806 h 976649"/>
                  <a:gd name="connsiteX26" fmla="*/ 50602 w 1047796"/>
                  <a:gd name="connsiteY26" fmla="*/ 567569 h 976649"/>
                  <a:gd name="connsiteX27" fmla="*/ 46158 w 1047796"/>
                  <a:gd name="connsiteY27" fmla="*/ 572013 h 976649"/>
                  <a:gd name="connsiteX28" fmla="*/ 27641 w 1047796"/>
                  <a:gd name="connsiteY28" fmla="*/ 590531 h 976649"/>
                  <a:gd name="connsiteX29" fmla="*/ 29863 w 1047796"/>
                  <a:gd name="connsiteY29" fmla="*/ 553495 h 976649"/>
                  <a:gd name="connsiteX30" fmla="*/ 50602 w 1047796"/>
                  <a:gd name="connsiteY30" fmla="*/ 555718 h 976649"/>
                  <a:gd name="connsiteX31" fmla="*/ 50602 w 1047796"/>
                  <a:gd name="connsiteY31" fmla="*/ 567569 h 976649"/>
                  <a:gd name="connsiteX32" fmla="*/ 86157 w 1047796"/>
                  <a:gd name="connsiteY32" fmla="*/ 362394 h 976649"/>
                  <a:gd name="connsiteX33" fmla="*/ 52084 w 1047796"/>
                  <a:gd name="connsiteY33" fmla="*/ 392763 h 976649"/>
                  <a:gd name="connsiteX34" fmla="*/ 30604 w 1047796"/>
                  <a:gd name="connsiteY34" fmla="*/ 406095 h 976649"/>
                  <a:gd name="connsiteX35" fmla="*/ 25418 w 1047796"/>
                  <a:gd name="connsiteY35" fmla="*/ 382393 h 976649"/>
                  <a:gd name="connsiteX36" fmla="*/ 26900 w 1047796"/>
                  <a:gd name="connsiteY36" fmla="*/ 301656 h 976649"/>
                  <a:gd name="connsiteX37" fmla="*/ 69861 w 1047796"/>
                  <a:gd name="connsiteY37" fmla="*/ 258695 h 976649"/>
                  <a:gd name="connsiteX38" fmla="*/ 92082 w 1047796"/>
                  <a:gd name="connsiteY38" fmla="*/ 232770 h 976649"/>
                  <a:gd name="connsiteX39" fmla="*/ 86157 w 1047796"/>
                  <a:gd name="connsiteY39" fmla="*/ 206846 h 976649"/>
                  <a:gd name="connsiteX40" fmla="*/ 106896 w 1047796"/>
                  <a:gd name="connsiteY40" fmla="*/ 177958 h 976649"/>
                  <a:gd name="connsiteX41" fmla="*/ 163931 w 1047796"/>
                  <a:gd name="connsiteY41" fmla="*/ 252029 h 976649"/>
                  <a:gd name="connsiteX42" fmla="*/ 166894 w 1047796"/>
                  <a:gd name="connsiteY42" fmla="*/ 265361 h 976649"/>
                  <a:gd name="connsiteX43" fmla="*/ 177263 w 1047796"/>
                  <a:gd name="connsiteY43" fmla="*/ 289805 h 976649"/>
                  <a:gd name="connsiteX44" fmla="*/ 149857 w 1047796"/>
                  <a:gd name="connsiteY44" fmla="*/ 280916 h 976649"/>
                  <a:gd name="connsiteX45" fmla="*/ 163931 w 1047796"/>
                  <a:gd name="connsiteY45" fmla="*/ 309063 h 976649"/>
                  <a:gd name="connsiteX46" fmla="*/ 189855 w 1047796"/>
                  <a:gd name="connsiteY46" fmla="*/ 332025 h 976649"/>
                  <a:gd name="connsiteX47" fmla="*/ 189855 w 1047796"/>
                  <a:gd name="connsiteY47" fmla="*/ 332025 h 976649"/>
                  <a:gd name="connsiteX48" fmla="*/ 212817 w 1047796"/>
                  <a:gd name="connsiteY48" fmla="*/ 321655 h 976649"/>
                  <a:gd name="connsiteX49" fmla="*/ 232075 w 1047796"/>
                  <a:gd name="connsiteY49" fmla="*/ 337950 h 976649"/>
                  <a:gd name="connsiteX50" fmla="*/ 215039 w 1047796"/>
                  <a:gd name="connsiteY50" fmla="*/ 349061 h 976649"/>
                  <a:gd name="connsiteX51" fmla="*/ 182448 w 1047796"/>
                  <a:gd name="connsiteY51" fmla="*/ 354246 h 976649"/>
                  <a:gd name="connsiteX52" fmla="*/ 154301 w 1047796"/>
                  <a:gd name="connsiteY52" fmla="*/ 377948 h 976649"/>
                  <a:gd name="connsiteX53" fmla="*/ 113562 w 1047796"/>
                  <a:gd name="connsiteY53" fmla="*/ 371282 h 976649"/>
                  <a:gd name="connsiteX54" fmla="*/ 86157 w 1047796"/>
                  <a:gd name="connsiteY54" fmla="*/ 362394 h 976649"/>
                  <a:gd name="connsiteX55" fmla="*/ 229112 w 1047796"/>
                  <a:gd name="connsiteY55" fmla="*/ 881628 h 976649"/>
                  <a:gd name="connsiteX56" fmla="*/ 229112 w 1047796"/>
                  <a:gd name="connsiteY56" fmla="*/ 881628 h 976649"/>
                  <a:gd name="connsiteX57" fmla="*/ 229112 w 1047796"/>
                  <a:gd name="connsiteY57" fmla="*/ 881628 h 976649"/>
                  <a:gd name="connsiteX58" fmla="*/ 159487 w 1047796"/>
                  <a:gd name="connsiteY58" fmla="*/ 894220 h 976649"/>
                  <a:gd name="connsiteX59" fmla="*/ 112081 w 1047796"/>
                  <a:gd name="connsiteY59" fmla="*/ 855703 h 976649"/>
                  <a:gd name="connsiteX60" fmla="*/ 117266 w 1047796"/>
                  <a:gd name="connsiteY60" fmla="*/ 824593 h 976649"/>
                  <a:gd name="connsiteX61" fmla="*/ 144673 w 1047796"/>
                  <a:gd name="connsiteY61" fmla="*/ 824593 h 976649"/>
                  <a:gd name="connsiteX62" fmla="*/ 195040 w 1047796"/>
                  <a:gd name="connsiteY62" fmla="*/ 825334 h 976649"/>
                  <a:gd name="connsiteX63" fmla="*/ 241705 w 1047796"/>
                  <a:gd name="connsiteY63" fmla="*/ 837926 h 976649"/>
                  <a:gd name="connsiteX64" fmla="*/ 229112 w 1047796"/>
                  <a:gd name="connsiteY64" fmla="*/ 881628 h 976649"/>
                  <a:gd name="connsiteX65" fmla="*/ 742421 w 1047796"/>
                  <a:gd name="connsiteY65" fmla="*/ 93518 h 976649"/>
                  <a:gd name="connsiteX66" fmla="*/ 760198 w 1047796"/>
                  <a:gd name="connsiteY66" fmla="*/ 69815 h 976649"/>
                  <a:gd name="connsiteX67" fmla="*/ 769086 w 1047796"/>
                  <a:gd name="connsiteY67" fmla="*/ 89074 h 976649"/>
                  <a:gd name="connsiteX68" fmla="*/ 755013 w 1047796"/>
                  <a:gd name="connsiteY68" fmla="*/ 107591 h 976649"/>
                  <a:gd name="connsiteX69" fmla="*/ 742421 w 1047796"/>
                  <a:gd name="connsiteY69" fmla="*/ 93518 h 976649"/>
                  <a:gd name="connsiteX70" fmla="*/ 458731 w 1047796"/>
                  <a:gd name="connsiteY70" fmla="*/ 17225 h 976649"/>
                  <a:gd name="connsiteX71" fmla="*/ 484655 w 1047796"/>
                  <a:gd name="connsiteY71" fmla="*/ 56483 h 976649"/>
                  <a:gd name="connsiteX72" fmla="*/ 475027 w 1047796"/>
                  <a:gd name="connsiteY72" fmla="*/ 68334 h 976649"/>
                  <a:gd name="connsiteX73" fmla="*/ 432065 w 1047796"/>
                  <a:gd name="connsiteY73" fmla="*/ 46853 h 976649"/>
                  <a:gd name="connsiteX74" fmla="*/ 458731 w 1047796"/>
                  <a:gd name="connsiteY74" fmla="*/ 17225 h 976649"/>
                  <a:gd name="connsiteX75" fmla="*/ 417992 w 1047796"/>
                  <a:gd name="connsiteY75" fmla="*/ 315729 h 976649"/>
                  <a:gd name="connsiteX76" fmla="*/ 366884 w 1047796"/>
                  <a:gd name="connsiteY76" fmla="*/ 277213 h 976649"/>
                  <a:gd name="connsiteX77" fmla="*/ 369846 w 1047796"/>
                  <a:gd name="connsiteY77" fmla="*/ 267583 h 976649"/>
                  <a:gd name="connsiteX78" fmla="*/ 451324 w 1047796"/>
                  <a:gd name="connsiteY78" fmla="*/ 238696 h 976649"/>
                  <a:gd name="connsiteX79" fmla="*/ 450583 w 1047796"/>
                  <a:gd name="connsiteY79" fmla="*/ 339432 h 976649"/>
                  <a:gd name="connsiteX80" fmla="*/ 437251 w 1047796"/>
                  <a:gd name="connsiteY80" fmla="*/ 340172 h 976649"/>
                  <a:gd name="connsiteX81" fmla="*/ 437251 w 1047796"/>
                  <a:gd name="connsiteY81" fmla="*/ 340172 h 976649"/>
                  <a:gd name="connsiteX82" fmla="*/ 433547 w 1047796"/>
                  <a:gd name="connsiteY82" fmla="*/ 348320 h 976649"/>
                  <a:gd name="connsiteX83" fmla="*/ 417992 w 1047796"/>
                  <a:gd name="connsiteY83" fmla="*/ 315729 h 976649"/>
                  <a:gd name="connsiteX84" fmla="*/ 437251 w 1047796"/>
                  <a:gd name="connsiteY84" fmla="*/ 723117 h 976649"/>
                  <a:gd name="connsiteX85" fmla="*/ 426140 w 1047796"/>
                  <a:gd name="connsiteY85" fmla="*/ 726080 h 976649"/>
                  <a:gd name="connsiteX86" fmla="*/ 452065 w 1047796"/>
                  <a:gd name="connsiteY86" fmla="*/ 685341 h 976649"/>
                  <a:gd name="connsiteX87" fmla="*/ 437251 w 1047796"/>
                  <a:gd name="connsiteY87" fmla="*/ 723117 h 976649"/>
                  <a:gd name="connsiteX88" fmla="*/ 592799 w 1047796"/>
                  <a:gd name="connsiteY88" fmla="*/ 749042 h 976649"/>
                  <a:gd name="connsiteX89" fmla="*/ 544653 w 1047796"/>
                  <a:gd name="connsiteY89" fmla="*/ 807557 h 976649"/>
                  <a:gd name="connsiteX90" fmla="*/ 468360 w 1047796"/>
                  <a:gd name="connsiteY90" fmla="*/ 764596 h 976649"/>
                  <a:gd name="connsiteX91" fmla="*/ 466879 w 1047796"/>
                  <a:gd name="connsiteY91" fmla="*/ 211290 h 976649"/>
                  <a:gd name="connsiteX92" fmla="*/ 546134 w 1047796"/>
                  <a:gd name="connsiteY92" fmla="*/ 168329 h 976649"/>
                  <a:gd name="connsiteX93" fmla="*/ 592057 w 1047796"/>
                  <a:gd name="connsiteY93" fmla="*/ 227585 h 976649"/>
                  <a:gd name="connsiteX94" fmla="*/ 594280 w 1047796"/>
                  <a:gd name="connsiteY94" fmla="*/ 501646 h 976649"/>
                  <a:gd name="connsiteX95" fmla="*/ 592799 w 1047796"/>
                  <a:gd name="connsiteY95" fmla="*/ 749042 h 976649"/>
                  <a:gd name="connsiteX96" fmla="*/ 646129 w 1047796"/>
                  <a:gd name="connsiteY96" fmla="*/ 854222 h 976649"/>
                  <a:gd name="connsiteX97" fmla="*/ 722422 w 1047796"/>
                  <a:gd name="connsiteY97" fmla="*/ 850518 h 976649"/>
                  <a:gd name="connsiteX98" fmla="*/ 646129 w 1047796"/>
                  <a:gd name="connsiteY98" fmla="*/ 854222 h 976649"/>
                  <a:gd name="connsiteX99" fmla="*/ 697979 w 1047796"/>
                  <a:gd name="connsiteY99" fmla="*/ 746079 h 976649"/>
                  <a:gd name="connsiteX100" fmla="*/ 638722 w 1047796"/>
                  <a:gd name="connsiteY100" fmla="*/ 767559 h 976649"/>
                  <a:gd name="connsiteX101" fmla="*/ 606131 w 1047796"/>
                  <a:gd name="connsiteY101" fmla="*/ 729783 h 976649"/>
                  <a:gd name="connsiteX102" fmla="*/ 690572 w 1047796"/>
                  <a:gd name="connsiteY102" fmla="*/ 692007 h 976649"/>
                  <a:gd name="connsiteX103" fmla="*/ 723163 w 1047796"/>
                  <a:gd name="connsiteY103" fmla="*/ 721635 h 976649"/>
                  <a:gd name="connsiteX104" fmla="*/ 697979 w 1047796"/>
                  <a:gd name="connsiteY104" fmla="*/ 746079 h 976649"/>
                  <a:gd name="connsiteX105" fmla="*/ 637982 w 1047796"/>
                  <a:gd name="connsiteY105" fmla="*/ 410539 h 976649"/>
                  <a:gd name="connsiteX106" fmla="*/ 686128 w 1047796"/>
                  <a:gd name="connsiteY106" fmla="*/ 416465 h 976649"/>
                  <a:gd name="connsiteX107" fmla="*/ 687609 w 1047796"/>
                  <a:gd name="connsiteY107" fmla="*/ 450537 h 976649"/>
                  <a:gd name="connsiteX108" fmla="*/ 661684 w 1047796"/>
                  <a:gd name="connsiteY108" fmla="*/ 431279 h 976649"/>
                  <a:gd name="connsiteX109" fmla="*/ 637982 w 1047796"/>
                  <a:gd name="connsiteY109" fmla="*/ 410539 h 976649"/>
                  <a:gd name="connsiteX110" fmla="*/ 726126 w 1047796"/>
                  <a:gd name="connsiteY110" fmla="*/ 418687 h 976649"/>
                  <a:gd name="connsiteX111" fmla="*/ 709089 w 1047796"/>
                  <a:gd name="connsiteY111" fmla="*/ 403132 h 976649"/>
                  <a:gd name="connsiteX112" fmla="*/ 718719 w 1047796"/>
                  <a:gd name="connsiteY112" fmla="*/ 387578 h 976649"/>
                  <a:gd name="connsiteX113" fmla="*/ 733533 w 1047796"/>
                  <a:gd name="connsiteY113" fmla="*/ 403132 h 976649"/>
                  <a:gd name="connsiteX114" fmla="*/ 726126 w 1047796"/>
                  <a:gd name="connsiteY114" fmla="*/ 418687 h 976649"/>
                  <a:gd name="connsiteX115" fmla="*/ 757235 w 1047796"/>
                  <a:gd name="connsiteY115" fmla="*/ 246844 h 976649"/>
                  <a:gd name="connsiteX116" fmla="*/ 749828 w 1047796"/>
                  <a:gd name="connsiteY116" fmla="*/ 252769 h 976649"/>
                  <a:gd name="connsiteX117" fmla="*/ 710570 w 1047796"/>
                  <a:gd name="connsiteY117" fmla="*/ 331284 h 976649"/>
                  <a:gd name="connsiteX118" fmla="*/ 689831 w 1047796"/>
                  <a:gd name="connsiteY118" fmla="*/ 349061 h 976649"/>
                  <a:gd name="connsiteX119" fmla="*/ 625389 w 1047796"/>
                  <a:gd name="connsiteY119" fmla="*/ 307582 h 976649"/>
                  <a:gd name="connsiteX120" fmla="*/ 643907 w 1047796"/>
                  <a:gd name="connsiteY120" fmla="*/ 228326 h 976649"/>
                  <a:gd name="connsiteX121" fmla="*/ 715756 w 1047796"/>
                  <a:gd name="connsiteY121" fmla="*/ 202401 h 976649"/>
                  <a:gd name="connsiteX122" fmla="*/ 733533 w 1047796"/>
                  <a:gd name="connsiteY122" fmla="*/ 181662 h 976649"/>
                  <a:gd name="connsiteX123" fmla="*/ 750568 w 1047796"/>
                  <a:gd name="connsiteY123" fmla="*/ 141664 h 976649"/>
                  <a:gd name="connsiteX124" fmla="*/ 765383 w 1047796"/>
                  <a:gd name="connsiteY124" fmla="*/ 141664 h 976649"/>
                  <a:gd name="connsiteX125" fmla="*/ 777234 w 1047796"/>
                  <a:gd name="connsiteY125" fmla="*/ 188328 h 976649"/>
                  <a:gd name="connsiteX126" fmla="*/ 772790 w 1047796"/>
                  <a:gd name="connsiteY126" fmla="*/ 213512 h 976649"/>
                  <a:gd name="connsiteX127" fmla="*/ 757235 w 1047796"/>
                  <a:gd name="connsiteY127" fmla="*/ 246844 h 976649"/>
                  <a:gd name="connsiteX128" fmla="*/ 865378 w 1047796"/>
                  <a:gd name="connsiteY128" fmla="*/ 89814 h 976649"/>
                  <a:gd name="connsiteX129" fmla="*/ 836490 w 1047796"/>
                  <a:gd name="connsiteY129" fmla="*/ 63149 h 976649"/>
                  <a:gd name="connsiteX130" fmla="*/ 874267 w 1047796"/>
                  <a:gd name="connsiteY130" fmla="*/ 81667 h 976649"/>
                  <a:gd name="connsiteX131" fmla="*/ 865378 w 1047796"/>
                  <a:gd name="connsiteY131" fmla="*/ 89814 h 976649"/>
                  <a:gd name="connsiteX132" fmla="*/ 1028333 w 1047796"/>
                  <a:gd name="connsiteY132" fmla="*/ 339432 h 976649"/>
                  <a:gd name="connsiteX133" fmla="*/ 992038 w 1047796"/>
                  <a:gd name="connsiteY133" fmla="*/ 364616 h 976649"/>
                  <a:gd name="connsiteX134" fmla="*/ 964632 w 1047796"/>
                  <a:gd name="connsiteY134" fmla="*/ 341654 h 976649"/>
                  <a:gd name="connsiteX135" fmla="*/ 983890 w 1047796"/>
                  <a:gd name="connsiteY135" fmla="*/ 312766 h 976649"/>
                  <a:gd name="connsiteX136" fmla="*/ 1025370 w 1047796"/>
                  <a:gd name="connsiteY136" fmla="*/ 287582 h 976649"/>
                  <a:gd name="connsiteX137" fmla="*/ 1028333 w 1047796"/>
                  <a:gd name="connsiteY137" fmla="*/ 339432 h 976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47796" h="976649">
                    <a:moveTo>
                      <a:pt x="1041666" y="269806"/>
                    </a:moveTo>
                    <a:cubicBezTo>
                      <a:pt x="1041666" y="269806"/>
                      <a:pt x="1041666" y="269806"/>
                      <a:pt x="1041666" y="269806"/>
                    </a:cubicBezTo>
                    <a:cubicBezTo>
                      <a:pt x="1037222" y="169070"/>
                      <a:pt x="971299" y="113517"/>
                      <a:pt x="890562" y="71297"/>
                    </a:cubicBezTo>
                    <a:cubicBezTo>
                      <a:pt x="825379" y="37224"/>
                      <a:pt x="754272" y="20188"/>
                      <a:pt x="680942" y="11300"/>
                    </a:cubicBezTo>
                    <a:cubicBezTo>
                      <a:pt x="527617" y="-6477"/>
                      <a:pt x="375772" y="-7959"/>
                      <a:pt x="226891" y="41669"/>
                    </a:cubicBezTo>
                    <a:cubicBezTo>
                      <a:pt x="163931" y="63149"/>
                      <a:pt x="104674" y="92777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19493" y="209068"/>
                      <a:pt x="11346" y="277953"/>
                      <a:pt x="9864" y="348320"/>
                    </a:cubicBezTo>
                    <a:cubicBezTo>
                      <a:pt x="8383" y="431279"/>
                      <a:pt x="9123" y="514979"/>
                      <a:pt x="9123" y="597938"/>
                    </a:cubicBezTo>
                    <a:cubicBezTo>
                      <a:pt x="9864" y="601641"/>
                      <a:pt x="10604" y="605345"/>
                      <a:pt x="10604" y="609048"/>
                    </a:cubicBezTo>
                    <a:cubicBezTo>
                      <a:pt x="8383" y="610530"/>
                      <a:pt x="6901" y="611270"/>
                      <a:pt x="5420" y="612752"/>
                    </a:cubicBezTo>
                    <a:cubicBezTo>
                      <a:pt x="-8654" y="681637"/>
                      <a:pt x="6160" y="746819"/>
                      <a:pt x="32825" y="809779"/>
                    </a:cubicBezTo>
                    <a:cubicBezTo>
                      <a:pt x="37270" y="820890"/>
                      <a:pt x="46158" y="827556"/>
                      <a:pt x="55788" y="834223"/>
                    </a:cubicBezTo>
                    <a:cubicBezTo>
                      <a:pt x="106896" y="897923"/>
                      <a:pt x="175041" y="932736"/>
                      <a:pt x="253556" y="949032"/>
                    </a:cubicBezTo>
                    <a:cubicBezTo>
                      <a:pt x="415030" y="982364"/>
                      <a:pt x="577985" y="986067"/>
                      <a:pt x="740940" y="957179"/>
                    </a:cubicBezTo>
                    <a:cubicBezTo>
                      <a:pt x="823158" y="943106"/>
                      <a:pt x="900191" y="914959"/>
                      <a:pt x="962410" y="857184"/>
                    </a:cubicBezTo>
                    <a:cubicBezTo>
                      <a:pt x="991298" y="830519"/>
                      <a:pt x="1017963" y="801631"/>
                      <a:pt x="1026111" y="760152"/>
                    </a:cubicBezTo>
                    <a:cubicBezTo>
                      <a:pt x="1037222" y="738672"/>
                      <a:pt x="1040184" y="714969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40925" y="689785"/>
                      <a:pt x="1040925" y="688304"/>
                      <a:pt x="1039443" y="686822"/>
                    </a:cubicBezTo>
                    <a:cubicBezTo>
                      <a:pt x="1039443" y="686822"/>
                      <a:pt x="1039443" y="686822"/>
                      <a:pt x="1039443" y="686822"/>
                    </a:cubicBezTo>
                    <a:cubicBezTo>
                      <a:pt x="1046110" y="672008"/>
                      <a:pt x="1045369" y="655713"/>
                      <a:pt x="1045369" y="640158"/>
                    </a:cubicBezTo>
                    <a:cubicBezTo>
                      <a:pt x="1046110" y="532015"/>
                      <a:pt x="1046110" y="423872"/>
                      <a:pt x="1046110" y="315729"/>
                    </a:cubicBezTo>
                    <a:cubicBezTo>
                      <a:pt x="1047591" y="300915"/>
                      <a:pt x="1050554" y="284620"/>
                      <a:pt x="1041666" y="269806"/>
                    </a:cubicBezTo>
                    <a:close/>
                    <a:moveTo>
                      <a:pt x="50602" y="567569"/>
                    </a:moveTo>
                    <a:cubicBezTo>
                      <a:pt x="49121" y="569050"/>
                      <a:pt x="46899" y="570532"/>
                      <a:pt x="46158" y="572013"/>
                    </a:cubicBezTo>
                    <a:cubicBezTo>
                      <a:pt x="44677" y="583864"/>
                      <a:pt x="39492" y="598678"/>
                      <a:pt x="27641" y="590531"/>
                    </a:cubicBezTo>
                    <a:cubicBezTo>
                      <a:pt x="15790" y="583124"/>
                      <a:pt x="25418" y="565347"/>
                      <a:pt x="29863" y="553495"/>
                    </a:cubicBezTo>
                    <a:cubicBezTo>
                      <a:pt x="38011" y="533496"/>
                      <a:pt x="43936" y="554236"/>
                      <a:pt x="50602" y="555718"/>
                    </a:cubicBezTo>
                    <a:cubicBezTo>
                      <a:pt x="51343" y="560162"/>
                      <a:pt x="50602" y="563865"/>
                      <a:pt x="50602" y="567569"/>
                    </a:cubicBezTo>
                    <a:close/>
                    <a:moveTo>
                      <a:pt x="86157" y="362394"/>
                    </a:moveTo>
                    <a:cubicBezTo>
                      <a:pt x="72824" y="371282"/>
                      <a:pt x="59491" y="378689"/>
                      <a:pt x="52084" y="392763"/>
                    </a:cubicBezTo>
                    <a:cubicBezTo>
                      <a:pt x="43936" y="396466"/>
                      <a:pt x="39492" y="409058"/>
                      <a:pt x="30604" y="406095"/>
                    </a:cubicBezTo>
                    <a:cubicBezTo>
                      <a:pt x="20234" y="402392"/>
                      <a:pt x="25418" y="390540"/>
                      <a:pt x="25418" y="382393"/>
                    </a:cubicBezTo>
                    <a:cubicBezTo>
                      <a:pt x="25418" y="355727"/>
                      <a:pt x="26160" y="328321"/>
                      <a:pt x="26900" y="301656"/>
                    </a:cubicBezTo>
                    <a:cubicBezTo>
                      <a:pt x="26900" y="272768"/>
                      <a:pt x="43936" y="256473"/>
                      <a:pt x="69861" y="258695"/>
                    </a:cubicBezTo>
                    <a:cubicBezTo>
                      <a:pt x="95045" y="260176"/>
                      <a:pt x="92823" y="248325"/>
                      <a:pt x="92082" y="232770"/>
                    </a:cubicBezTo>
                    <a:cubicBezTo>
                      <a:pt x="91341" y="223882"/>
                      <a:pt x="91341" y="213512"/>
                      <a:pt x="86157" y="206846"/>
                    </a:cubicBezTo>
                    <a:cubicBezTo>
                      <a:pt x="63195" y="174255"/>
                      <a:pt x="83194" y="174995"/>
                      <a:pt x="106896" y="177958"/>
                    </a:cubicBezTo>
                    <a:cubicBezTo>
                      <a:pt x="144673" y="188328"/>
                      <a:pt x="158745" y="216475"/>
                      <a:pt x="163931" y="252029"/>
                    </a:cubicBezTo>
                    <a:cubicBezTo>
                      <a:pt x="164671" y="256473"/>
                      <a:pt x="167634" y="260917"/>
                      <a:pt x="166894" y="265361"/>
                    </a:cubicBezTo>
                    <a:cubicBezTo>
                      <a:pt x="166152" y="275731"/>
                      <a:pt x="188373" y="277953"/>
                      <a:pt x="177263" y="289805"/>
                    </a:cubicBezTo>
                    <a:cubicBezTo>
                      <a:pt x="164671" y="302396"/>
                      <a:pt x="163190" y="274250"/>
                      <a:pt x="149857" y="280916"/>
                    </a:cubicBezTo>
                    <a:cubicBezTo>
                      <a:pt x="143931" y="294989"/>
                      <a:pt x="152080" y="301656"/>
                      <a:pt x="163931" y="309063"/>
                    </a:cubicBezTo>
                    <a:cubicBezTo>
                      <a:pt x="173559" y="314989"/>
                      <a:pt x="189115" y="315729"/>
                      <a:pt x="189855" y="332025"/>
                    </a:cubicBezTo>
                    <a:cubicBezTo>
                      <a:pt x="189855" y="332025"/>
                      <a:pt x="189855" y="332025"/>
                      <a:pt x="189855" y="332025"/>
                    </a:cubicBezTo>
                    <a:cubicBezTo>
                      <a:pt x="198743" y="332025"/>
                      <a:pt x="202447" y="317951"/>
                      <a:pt x="212817" y="321655"/>
                    </a:cubicBezTo>
                    <a:cubicBezTo>
                      <a:pt x="220965" y="324618"/>
                      <a:pt x="231335" y="328321"/>
                      <a:pt x="232075" y="337950"/>
                    </a:cubicBezTo>
                    <a:cubicBezTo>
                      <a:pt x="232816" y="347580"/>
                      <a:pt x="222447" y="347580"/>
                      <a:pt x="215039" y="349061"/>
                    </a:cubicBezTo>
                    <a:cubicBezTo>
                      <a:pt x="203929" y="351283"/>
                      <a:pt x="193559" y="352765"/>
                      <a:pt x="182448" y="354246"/>
                    </a:cubicBezTo>
                    <a:cubicBezTo>
                      <a:pt x="172819" y="362394"/>
                      <a:pt x="162449" y="369060"/>
                      <a:pt x="154301" y="377948"/>
                    </a:cubicBezTo>
                    <a:cubicBezTo>
                      <a:pt x="136524" y="397207"/>
                      <a:pt x="118748" y="396466"/>
                      <a:pt x="113562" y="371282"/>
                    </a:cubicBezTo>
                    <a:cubicBezTo>
                      <a:pt x="106896" y="343135"/>
                      <a:pt x="100971" y="352765"/>
                      <a:pt x="86157" y="362394"/>
                    </a:cubicBezTo>
                    <a:close/>
                    <a:moveTo>
                      <a:pt x="229112" y="881628"/>
                    </a:move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01706" y="915700"/>
                      <a:pt x="189855" y="920144"/>
                      <a:pt x="159487" y="894220"/>
                    </a:cubicBezTo>
                    <a:cubicBezTo>
                      <a:pt x="143931" y="880887"/>
                      <a:pt x="123932" y="873480"/>
                      <a:pt x="112081" y="855703"/>
                    </a:cubicBezTo>
                    <a:cubicBezTo>
                      <a:pt x="98748" y="843111"/>
                      <a:pt x="109859" y="832741"/>
                      <a:pt x="117266" y="824593"/>
                    </a:cubicBezTo>
                    <a:cubicBezTo>
                      <a:pt x="124673" y="816446"/>
                      <a:pt x="136524" y="818668"/>
                      <a:pt x="144673" y="824593"/>
                    </a:cubicBezTo>
                    <a:cubicBezTo>
                      <a:pt x="161708" y="836445"/>
                      <a:pt x="175041" y="841630"/>
                      <a:pt x="195040" y="825334"/>
                    </a:cubicBezTo>
                    <a:cubicBezTo>
                      <a:pt x="209854" y="813483"/>
                      <a:pt x="230594" y="820890"/>
                      <a:pt x="241705" y="837926"/>
                    </a:cubicBezTo>
                    <a:cubicBezTo>
                      <a:pt x="253556" y="855703"/>
                      <a:pt x="249852" y="871998"/>
                      <a:pt x="229112" y="881628"/>
                    </a:cubicBezTo>
                    <a:close/>
                    <a:moveTo>
                      <a:pt x="742421" y="93518"/>
                    </a:moveTo>
                    <a:cubicBezTo>
                      <a:pt x="743161" y="80926"/>
                      <a:pt x="746124" y="70556"/>
                      <a:pt x="760198" y="69815"/>
                    </a:cubicBezTo>
                    <a:cubicBezTo>
                      <a:pt x="772790" y="69815"/>
                      <a:pt x="769086" y="80185"/>
                      <a:pt x="769086" y="89074"/>
                    </a:cubicBezTo>
                    <a:cubicBezTo>
                      <a:pt x="772049" y="100184"/>
                      <a:pt x="768346" y="106850"/>
                      <a:pt x="755013" y="107591"/>
                    </a:cubicBezTo>
                    <a:cubicBezTo>
                      <a:pt x="744643" y="109072"/>
                      <a:pt x="741680" y="103888"/>
                      <a:pt x="742421" y="93518"/>
                    </a:cubicBezTo>
                    <a:close/>
                    <a:moveTo>
                      <a:pt x="458731" y="17225"/>
                    </a:moveTo>
                    <a:cubicBezTo>
                      <a:pt x="469101" y="12781"/>
                      <a:pt x="484655" y="36483"/>
                      <a:pt x="484655" y="56483"/>
                    </a:cubicBezTo>
                    <a:cubicBezTo>
                      <a:pt x="484655" y="63149"/>
                      <a:pt x="481693" y="74259"/>
                      <a:pt x="475027" y="68334"/>
                    </a:cubicBezTo>
                    <a:cubicBezTo>
                      <a:pt x="461694" y="56483"/>
                      <a:pt x="436509" y="63149"/>
                      <a:pt x="432065" y="46853"/>
                    </a:cubicBezTo>
                    <a:cubicBezTo>
                      <a:pt x="429844" y="35002"/>
                      <a:pt x="446139" y="22410"/>
                      <a:pt x="458731" y="17225"/>
                    </a:cubicBezTo>
                    <a:close/>
                    <a:moveTo>
                      <a:pt x="417992" y="315729"/>
                    </a:moveTo>
                    <a:cubicBezTo>
                      <a:pt x="394290" y="312026"/>
                      <a:pt x="397253" y="273509"/>
                      <a:pt x="366884" y="277213"/>
                    </a:cubicBezTo>
                    <a:cubicBezTo>
                      <a:pt x="363921" y="277213"/>
                      <a:pt x="366143" y="266843"/>
                      <a:pt x="369846" y="267583"/>
                    </a:cubicBezTo>
                    <a:cubicBezTo>
                      <a:pt x="403178" y="274991"/>
                      <a:pt x="420955" y="238696"/>
                      <a:pt x="451324" y="238696"/>
                    </a:cubicBezTo>
                    <a:cubicBezTo>
                      <a:pt x="451324" y="272028"/>
                      <a:pt x="451324" y="306100"/>
                      <a:pt x="450583" y="339432"/>
                    </a:cubicBezTo>
                    <a:cubicBezTo>
                      <a:pt x="446139" y="339432"/>
                      <a:pt x="441695" y="339432"/>
                      <a:pt x="437251" y="340172"/>
                    </a:cubicBezTo>
                    <a:cubicBezTo>
                      <a:pt x="437251" y="340172"/>
                      <a:pt x="437251" y="340172"/>
                      <a:pt x="437251" y="340172"/>
                    </a:cubicBezTo>
                    <a:cubicBezTo>
                      <a:pt x="435769" y="343135"/>
                      <a:pt x="444658" y="354987"/>
                      <a:pt x="433547" y="348320"/>
                    </a:cubicBezTo>
                    <a:cubicBezTo>
                      <a:pt x="423918" y="342395"/>
                      <a:pt x="412807" y="331284"/>
                      <a:pt x="417992" y="315729"/>
                    </a:cubicBezTo>
                    <a:close/>
                    <a:moveTo>
                      <a:pt x="437251" y="723117"/>
                    </a:moveTo>
                    <a:cubicBezTo>
                      <a:pt x="433547" y="724598"/>
                      <a:pt x="426881" y="734968"/>
                      <a:pt x="426140" y="726080"/>
                    </a:cubicBezTo>
                    <a:cubicBezTo>
                      <a:pt x="424658" y="707562"/>
                      <a:pt x="425399" y="687563"/>
                      <a:pt x="452065" y="685341"/>
                    </a:cubicBezTo>
                    <a:cubicBezTo>
                      <a:pt x="456509" y="702377"/>
                      <a:pt x="443917" y="712006"/>
                      <a:pt x="437251" y="723117"/>
                    </a:cubicBezTo>
                    <a:close/>
                    <a:moveTo>
                      <a:pt x="592799" y="749042"/>
                    </a:moveTo>
                    <a:cubicBezTo>
                      <a:pt x="592057" y="779410"/>
                      <a:pt x="580206" y="803854"/>
                      <a:pt x="544653" y="807557"/>
                    </a:cubicBezTo>
                    <a:cubicBezTo>
                      <a:pt x="501692" y="812002"/>
                      <a:pt x="482434" y="801631"/>
                      <a:pt x="468360" y="764596"/>
                    </a:cubicBezTo>
                    <a:cubicBezTo>
                      <a:pt x="461694" y="580161"/>
                      <a:pt x="464657" y="395725"/>
                      <a:pt x="466879" y="211290"/>
                    </a:cubicBezTo>
                    <a:cubicBezTo>
                      <a:pt x="480211" y="172773"/>
                      <a:pt x="499469" y="163885"/>
                      <a:pt x="546134" y="168329"/>
                    </a:cubicBezTo>
                    <a:cubicBezTo>
                      <a:pt x="583910" y="172032"/>
                      <a:pt x="591317" y="197957"/>
                      <a:pt x="592057" y="227585"/>
                    </a:cubicBezTo>
                    <a:cubicBezTo>
                      <a:pt x="593539" y="318692"/>
                      <a:pt x="594280" y="410539"/>
                      <a:pt x="594280" y="501646"/>
                    </a:cubicBezTo>
                    <a:cubicBezTo>
                      <a:pt x="594280" y="584605"/>
                      <a:pt x="594280" y="666823"/>
                      <a:pt x="592799" y="749042"/>
                    </a:cubicBezTo>
                    <a:close/>
                    <a:moveTo>
                      <a:pt x="646129" y="854222"/>
                    </a:moveTo>
                    <a:cubicBezTo>
                      <a:pt x="670573" y="816446"/>
                      <a:pt x="700201" y="816446"/>
                      <a:pt x="722422" y="850518"/>
                    </a:cubicBezTo>
                    <a:cubicBezTo>
                      <a:pt x="697979" y="866814"/>
                      <a:pt x="673535" y="845333"/>
                      <a:pt x="646129" y="854222"/>
                    </a:cubicBezTo>
                    <a:close/>
                    <a:moveTo>
                      <a:pt x="697979" y="746079"/>
                    </a:moveTo>
                    <a:cubicBezTo>
                      <a:pt x="681683" y="765337"/>
                      <a:pt x="663906" y="773485"/>
                      <a:pt x="638722" y="767559"/>
                    </a:cubicBezTo>
                    <a:cubicBezTo>
                      <a:pt x="617242" y="762374"/>
                      <a:pt x="596502" y="757189"/>
                      <a:pt x="606131" y="729783"/>
                    </a:cubicBezTo>
                    <a:cubicBezTo>
                      <a:pt x="608354" y="679415"/>
                      <a:pt x="635019" y="667564"/>
                      <a:pt x="690572" y="692007"/>
                    </a:cubicBezTo>
                    <a:cubicBezTo>
                      <a:pt x="703163" y="697933"/>
                      <a:pt x="720940" y="701636"/>
                      <a:pt x="723163" y="721635"/>
                    </a:cubicBezTo>
                    <a:cubicBezTo>
                      <a:pt x="726126" y="743116"/>
                      <a:pt x="705386" y="737190"/>
                      <a:pt x="697979" y="746079"/>
                    </a:cubicBezTo>
                    <a:close/>
                    <a:moveTo>
                      <a:pt x="637982" y="410539"/>
                    </a:moveTo>
                    <a:cubicBezTo>
                      <a:pt x="666128" y="372023"/>
                      <a:pt x="666869" y="372023"/>
                      <a:pt x="686128" y="416465"/>
                    </a:cubicBezTo>
                    <a:cubicBezTo>
                      <a:pt x="691312" y="427576"/>
                      <a:pt x="706126" y="441649"/>
                      <a:pt x="687609" y="450537"/>
                    </a:cubicBezTo>
                    <a:cubicBezTo>
                      <a:pt x="674276" y="457204"/>
                      <a:pt x="663906" y="441649"/>
                      <a:pt x="661684" y="431279"/>
                    </a:cubicBezTo>
                    <a:cubicBezTo>
                      <a:pt x="658721" y="416465"/>
                      <a:pt x="640945" y="422391"/>
                      <a:pt x="637982" y="410539"/>
                    </a:cubicBezTo>
                    <a:close/>
                    <a:moveTo>
                      <a:pt x="726126" y="418687"/>
                    </a:moveTo>
                    <a:cubicBezTo>
                      <a:pt x="715015" y="420909"/>
                      <a:pt x="710570" y="412021"/>
                      <a:pt x="709089" y="403132"/>
                    </a:cubicBezTo>
                    <a:cubicBezTo>
                      <a:pt x="707608" y="395725"/>
                      <a:pt x="712793" y="391281"/>
                      <a:pt x="718719" y="387578"/>
                    </a:cubicBezTo>
                    <a:cubicBezTo>
                      <a:pt x="728347" y="388318"/>
                      <a:pt x="730570" y="396466"/>
                      <a:pt x="733533" y="403132"/>
                    </a:cubicBezTo>
                    <a:cubicBezTo>
                      <a:pt x="737236" y="410539"/>
                      <a:pt x="732791" y="417206"/>
                      <a:pt x="726126" y="418687"/>
                    </a:cubicBezTo>
                    <a:close/>
                    <a:moveTo>
                      <a:pt x="757235" y="246844"/>
                    </a:moveTo>
                    <a:cubicBezTo>
                      <a:pt x="755013" y="246844"/>
                      <a:pt x="749828" y="250547"/>
                      <a:pt x="749828" y="252769"/>
                    </a:cubicBezTo>
                    <a:cubicBezTo>
                      <a:pt x="747605" y="284620"/>
                      <a:pt x="713533" y="300915"/>
                      <a:pt x="710570" y="331284"/>
                    </a:cubicBezTo>
                    <a:cubicBezTo>
                      <a:pt x="709089" y="350542"/>
                      <a:pt x="702423" y="354987"/>
                      <a:pt x="689831" y="349061"/>
                    </a:cubicBezTo>
                    <a:cubicBezTo>
                      <a:pt x="654277" y="351283"/>
                      <a:pt x="639463" y="327580"/>
                      <a:pt x="625389" y="307582"/>
                    </a:cubicBezTo>
                    <a:cubicBezTo>
                      <a:pt x="603909" y="276472"/>
                      <a:pt x="620205" y="240918"/>
                      <a:pt x="643907" y="228326"/>
                    </a:cubicBezTo>
                    <a:cubicBezTo>
                      <a:pt x="664647" y="217956"/>
                      <a:pt x="688349" y="202401"/>
                      <a:pt x="715756" y="202401"/>
                    </a:cubicBezTo>
                    <a:cubicBezTo>
                      <a:pt x="728347" y="202401"/>
                      <a:pt x="739458" y="197217"/>
                      <a:pt x="733533" y="181662"/>
                    </a:cubicBezTo>
                    <a:cubicBezTo>
                      <a:pt x="726126" y="162403"/>
                      <a:pt x="743902" y="154256"/>
                      <a:pt x="750568" y="141664"/>
                    </a:cubicBezTo>
                    <a:cubicBezTo>
                      <a:pt x="752791" y="136479"/>
                      <a:pt x="763161" y="136479"/>
                      <a:pt x="765383" y="141664"/>
                    </a:cubicBezTo>
                    <a:cubicBezTo>
                      <a:pt x="772790" y="156478"/>
                      <a:pt x="783900" y="171292"/>
                      <a:pt x="777234" y="188328"/>
                    </a:cubicBezTo>
                    <a:cubicBezTo>
                      <a:pt x="773530" y="197217"/>
                      <a:pt x="769086" y="204624"/>
                      <a:pt x="772790" y="213512"/>
                    </a:cubicBezTo>
                    <a:cubicBezTo>
                      <a:pt x="782419" y="230548"/>
                      <a:pt x="800196" y="252029"/>
                      <a:pt x="757235" y="246844"/>
                    </a:cubicBezTo>
                    <a:close/>
                    <a:moveTo>
                      <a:pt x="865378" y="89814"/>
                    </a:moveTo>
                    <a:cubicBezTo>
                      <a:pt x="846860" y="93518"/>
                      <a:pt x="843897" y="80926"/>
                      <a:pt x="836490" y="63149"/>
                    </a:cubicBezTo>
                    <a:cubicBezTo>
                      <a:pt x="854267" y="67593"/>
                      <a:pt x="867600" y="68334"/>
                      <a:pt x="874267" y="81667"/>
                    </a:cubicBezTo>
                    <a:cubicBezTo>
                      <a:pt x="876488" y="86111"/>
                      <a:pt x="869822" y="88333"/>
                      <a:pt x="865378" y="89814"/>
                    </a:cubicBezTo>
                    <a:close/>
                    <a:moveTo>
                      <a:pt x="1028333" y="339432"/>
                    </a:moveTo>
                    <a:cubicBezTo>
                      <a:pt x="1027592" y="363134"/>
                      <a:pt x="1003890" y="357209"/>
                      <a:pt x="992038" y="364616"/>
                    </a:cubicBezTo>
                    <a:cubicBezTo>
                      <a:pt x="989076" y="366838"/>
                      <a:pt x="969076" y="352024"/>
                      <a:pt x="964632" y="341654"/>
                    </a:cubicBezTo>
                    <a:cubicBezTo>
                      <a:pt x="958706" y="327580"/>
                      <a:pt x="972039" y="320914"/>
                      <a:pt x="983890" y="312766"/>
                    </a:cubicBezTo>
                    <a:cubicBezTo>
                      <a:pt x="997224" y="303137"/>
                      <a:pt x="1008334" y="290545"/>
                      <a:pt x="1025370" y="287582"/>
                    </a:cubicBezTo>
                    <a:cubicBezTo>
                      <a:pt x="1038703" y="303878"/>
                      <a:pt x="1034999" y="321655"/>
                      <a:pt x="1028333" y="3394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roup 259">
            <a:extLst>
              <a:ext uri="{FF2B5EF4-FFF2-40B4-BE49-F238E27FC236}">
                <a16:creationId xmlns:a16="http://schemas.microsoft.com/office/drawing/2014/main" id="{57292F67-89D4-4FA3-97F7-24B5D016ADE6}"/>
              </a:ext>
            </a:extLst>
          </p:cNvPr>
          <p:cNvGrpSpPr/>
          <p:nvPr/>
        </p:nvGrpSpPr>
        <p:grpSpPr>
          <a:xfrm>
            <a:off x="8380769" y="2199354"/>
            <a:ext cx="2112220" cy="4686489"/>
            <a:chOff x="885602" y="339508"/>
            <a:chExt cx="2937911" cy="6518491"/>
          </a:xfrm>
        </p:grpSpPr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832F9A2-AD68-45C9-8449-03B220298E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602" y="339508"/>
              <a:ext cx="2937911" cy="6518491"/>
            </a:xfrm>
            <a:custGeom>
              <a:avLst/>
              <a:gdLst>
                <a:gd name="connsiteX0" fmla="*/ 1956446 w 2937911"/>
                <a:gd name="connsiteY0" fmla="*/ 2394 h 6518491"/>
                <a:gd name="connsiteX1" fmla="*/ 2038144 w 2937911"/>
                <a:gd name="connsiteY1" fmla="*/ 50476 h 6518491"/>
                <a:gd name="connsiteX2" fmla="*/ 2123253 w 2937911"/>
                <a:gd name="connsiteY2" fmla="*/ 104945 h 6518491"/>
                <a:gd name="connsiteX3" fmla="*/ 2075590 w 2937911"/>
                <a:gd name="connsiteY3" fmla="*/ 220687 h 6518491"/>
                <a:gd name="connsiteX4" fmla="*/ 2143676 w 2937911"/>
                <a:gd name="connsiteY4" fmla="*/ 550893 h 6518491"/>
                <a:gd name="connsiteX5" fmla="*/ 2147082 w 2937911"/>
                <a:gd name="connsiteY5" fmla="*/ 584936 h 6518491"/>
                <a:gd name="connsiteX6" fmla="*/ 2194742 w 2937911"/>
                <a:gd name="connsiteY6" fmla="*/ 789187 h 6518491"/>
                <a:gd name="connsiteX7" fmla="*/ 2201546 w 2937911"/>
                <a:gd name="connsiteY7" fmla="*/ 918546 h 6518491"/>
                <a:gd name="connsiteX8" fmla="*/ 2078998 w 2937911"/>
                <a:gd name="connsiteY8" fmla="*/ 1211306 h 6518491"/>
                <a:gd name="connsiteX9" fmla="*/ 1949635 w 2937911"/>
                <a:gd name="connsiteY9" fmla="*/ 1350877 h 6518491"/>
                <a:gd name="connsiteX10" fmla="*/ 1881553 w 2937911"/>
                <a:gd name="connsiteY10" fmla="*/ 1357686 h 6518491"/>
                <a:gd name="connsiteX11" fmla="*/ 1790916 w 2937911"/>
                <a:gd name="connsiteY11" fmla="*/ 1394281 h 6518491"/>
                <a:gd name="connsiteX12" fmla="*/ 1789174 w 2937911"/>
                <a:gd name="connsiteY12" fmla="*/ 1396021 h 6518491"/>
                <a:gd name="connsiteX13" fmla="*/ 1785923 w 2937911"/>
                <a:gd name="connsiteY13" fmla="*/ 1440796 h 6518491"/>
                <a:gd name="connsiteX14" fmla="*/ 1809782 w 2937911"/>
                <a:gd name="connsiteY14" fmla="*/ 1538316 h 6518491"/>
                <a:gd name="connsiteX15" fmla="*/ 1854088 w 2937911"/>
                <a:gd name="connsiteY15" fmla="*/ 1603331 h 6518491"/>
                <a:gd name="connsiteX16" fmla="*/ 1915437 w 2937911"/>
                <a:gd name="connsiteY16" fmla="*/ 1657508 h 6518491"/>
                <a:gd name="connsiteX17" fmla="*/ 1997234 w 2937911"/>
                <a:gd name="connsiteY17" fmla="*/ 1697240 h 6518491"/>
                <a:gd name="connsiteX18" fmla="*/ 2089257 w 2937911"/>
                <a:gd name="connsiteY18" fmla="*/ 1729747 h 6518491"/>
                <a:gd name="connsiteX19" fmla="*/ 2194913 w 2937911"/>
                <a:gd name="connsiteY19" fmla="*/ 1762255 h 6518491"/>
                <a:gd name="connsiteX20" fmla="*/ 2300568 w 2937911"/>
                <a:gd name="connsiteY20" fmla="*/ 1787536 h 6518491"/>
                <a:gd name="connsiteX21" fmla="*/ 2406224 w 2937911"/>
                <a:gd name="connsiteY21" fmla="*/ 1820044 h 6518491"/>
                <a:gd name="connsiteX22" fmla="*/ 2511881 w 2937911"/>
                <a:gd name="connsiteY22" fmla="*/ 1852551 h 6518491"/>
                <a:gd name="connsiteX23" fmla="*/ 2597086 w 2937911"/>
                <a:gd name="connsiteY23" fmla="*/ 1899506 h 6518491"/>
                <a:gd name="connsiteX24" fmla="*/ 2678884 w 2937911"/>
                <a:gd name="connsiteY24" fmla="*/ 1957295 h 6518491"/>
                <a:gd name="connsiteX25" fmla="*/ 2733418 w 2937911"/>
                <a:gd name="connsiteY25" fmla="*/ 2029534 h 6518491"/>
                <a:gd name="connsiteX26" fmla="*/ 2791357 w 2937911"/>
                <a:gd name="connsiteY26" fmla="*/ 2148726 h 6518491"/>
                <a:gd name="connsiteX27" fmla="*/ 2832256 w 2937911"/>
                <a:gd name="connsiteY27" fmla="*/ 2293201 h 6518491"/>
                <a:gd name="connsiteX28" fmla="*/ 2862929 w 2937911"/>
                <a:gd name="connsiteY28" fmla="*/ 2455737 h 6518491"/>
                <a:gd name="connsiteX29" fmla="*/ 2883380 w 2937911"/>
                <a:gd name="connsiteY29" fmla="*/ 2629108 h 6518491"/>
                <a:gd name="connsiteX30" fmla="*/ 2897012 w 2937911"/>
                <a:gd name="connsiteY30" fmla="*/ 2816927 h 6518491"/>
                <a:gd name="connsiteX31" fmla="*/ 2900420 w 2937911"/>
                <a:gd name="connsiteY31" fmla="*/ 3001133 h 6518491"/>
                <a:gd name="connsiteX32" fmla="*/ 2900420 w 2937911"/>
                <a:gd name="connsiteY32" fmla="*/ 3185340 h 6518491"/>
                <a:gd name="connsiteX33" fmla="*/ 2900420 w 2937911"/>
                <a:gd name="connsiteY33" fmla="*/ 3362323 h 6518491"/>
                <a:gd name="connsiteX34" fmla="*/ 2900420 w 2937911"/>
                <a:gd name="connsiteY34" fmla="*/ 3535694 h 6518491"/>
                <a:gd name="connsiteX35" fmla="*/ 2937911 w 2937911"/>
                <a:gd name="connsiteY35" fmla="*/ 4091924 h 6518491"/>
                <a:gd name="connsiteX36" fmla="*/ 2897012 w 2937911"/>
                <a:gd name="connsiteY36" fmla="*/ 4453114 h 6518491"/>
                <a:gd name="connsiteX37" fmla="*/ 2876562 w 2937911"/>
                <a:gd name="connsiteY37" fmla="*/ 4821528 h 6518491"/>
                <a:gd name="connsiteX38" fmla="*/ 2883380 w 2937911"/>
                <a:gd name="connsiteY38" fmla="*/ 5175494 h 6518491"/>
                <a:gd name="connsiteX39" fmla="*/ 2907238 w 2937911"/>
                <a:gd name="connsiteY39" fmla="*/ 5525848 h 6518491"/>
                <a:gd name="connsiteX40" fmla="*/ 2937911 w 2937911"/>
                <a:gd name="connsiteY40" fmla="*/ 5858142 h 6518491"/>
                <a:gd name="connsiteX41" fmla="*/ 2937911 w 2937911"/>
                <a:gd name="connsiteY41" fmla="*/ 5977334 h 6518491"/>
                <a:gd name="connsiteX42" fmla="*/ 2907238 w 2937911"/>
                <a:gd name="connsiteY42" fmla="*/ 6074854 h 6518491"/>
                <a:gd name="connsiteX43" fmla="*/ 2859521 w 2937911"/>
                <a:gd name="connsiteY43" fmla="*/ 6168765 h 6518491"/>
                <a:gd name="connsiteX44" fmla="*/ 2784539 w 2937911"/>
                <a:gd name="connsiteY44" fmla="*/ 6248225 h 6518491"/>
                <a:gd name="connsiteX45" fmla="*/ 2702742 w 2937911"/>
                <a:gd name="connsiteY45" fmla="*/ 6313240 h 6518491"/>
                <a:gd name="connsiteX46" fmla="*/ 2617537 w 2937911"/>
                <a:gd name="connsiteY46" fmla="*/ 6356584 h 6518491"/>
                <a:gd name="connsiteX47" fmla="*/ 2528922 w 2937911"/>
                <a:gd name="connsiteY47" fmla="*/ 6392701 h 6518491"/>
                <a:gd name="connsiteX48" fmla="*/ 2528922 w 2937911"/>
                <a:gd name="connsiteY48" fmla="*/ 6363805 h 6518491"/>
                <a:gd name="connsiteX49" fmla="*/ 2522104 w 2937911"/>
                <a:gd name="connsiteY49" fmla="*/ 6345748 h 6518491"/>
                <a:gd name="connsiteX50" fmla="*/ 2518697 w 2937911"/>
                <a:gd name="connsiteY50" fmla="*/ 6324076 h 6518491"/>
                <a:gd name="connsiteX51" fmla="*/ 2518697 w 2937911"/>
                <a:gd name="connsiteY51" fmla="*/ 6313240 h 6518491"/>
                <a:gd name="connsiteX52" fmla="*/ 2518697 w 2937911"/>
                <a:gd name="connsiteY52" fmla="*/ 6291569 h 6518491"/>
                <a:gd name="connsiteX53" fmla="*/ 2518697 w 2937911"/>
                <a:gd name="connsiteY53" fmla="*/ 6266285 h 6518491"/>
                <a:gd name="connsiteX54" fmla="*/ 2535737 w 2937911"/>
                <a:gd name="connsiteY54" fmla="*/ 6248225 h 6518491"/>
                <a:gd name="connsiteX55" fmla="*/ 2556188 w 2937911"/>
                <a:gd name="connsiteY55" fmla="*/ 6233778 h 6518491"/>
                <a:gd name="connsiteX56" fmla="*/ 2566413 w 2937911"/>
                <a:gd name="connsiteY56" fmla="*/ 6212106 h 6518491"/>
                <a:gd name="connsiteX57" fmla="*/ 2580046 w 2937911"/>
                <a:gd name="connsiteY57" fmla="*/ 6186825 h 6518491"/>
                <a:gd name="connsiteX58" fmla="*/ 2586861 w 2937911"/>
                <a:gd name="connsiteY58" fmla="*/ 6161541 h 6518491"/>
                <a:gd name="connsiteX59" fmla="*/ 2573228 w 2937911"/>
                <a:gd name="connsiteY59" fmla="*/ 6154317 h 6518491"/>
                <a:gd name="connsiteX60" fmla="*/ 2559595 w 2937911"/>
                <a:gd name="connsiteY60" fmla="*/ 6154317 h 6518491"/>
                <a:gd name="connsiteX61" fmla="*/ 2556188 w 2937911"/>
                <a:gd name="connsiteY61" fmla="*/ 6154317 h 6518491"/>
                <a:gd name="connsiteX62" fmla="*/ 2556188 w 2937911"/>
                <a:gd name="connsiteY62" fmla="*/ 6147093 h 6518491"/>
                <a:gd name="connsiteX63" fmla="*/ 2556188 w 2937911"/>
                <a:gd name="connsiteY63" fmla="*/ 6139869 h 6518491"/>
                <a:gd name="connsiteX64" fmla="*/ 2549370 w 2937911"/>
                <a:gd name="connsiteY64" fmla="*/ 6136257 h 6518491"/>
                <a:gd name="connsiteX65" fmla="*/ 2549370 w 2937911"/>
                <a:gd name="connsiteY65" fmla="*/ 6114586 h 6518491"/>
                <a:gd name="connsiteX66" fmla="*/ 2624352 w 2937911"/>
                <a:gd name="connsiteY66" fmla="*/ 6067630 h 6518491"/>
                <a:gd name="connsiteX67" fmla="*/ 2692517 w 2937911"/>
                <a:gd name="connsiteY67" fmla="*/ 6009842 h 6518491"/>
                <a:gd name="connsiteX68" fmla="*/ 2753866 w 2937911"/>
                <a:gd name="connsiteY68" fmla="*/ 5944827 h 6518491"/>
                <a:gd name="connsiteX69" fmla="*/ 2747051 w 2937911"/>
                <a:gd name="connsiteY69" fmla="*/ 5912319 h 6518491"/>
                <a:gd name="connsiteX70" fmla="*/ 2740233 w 2937911"/>
                <a:gd name="connsiteY70" fmla="*/ 5887036 h 6518491"/>
                <a:gd name="connsiteX71" fmla="*/ 2733418 w 2937911"/>
                <a:gd name="connsiteY71" fmla="*/ 5865366 h 6518491"/>
                <a:gd name="connsiteX72" fmla="*/ 2723192 w 2937911"/>
                <a:gd name="connsiteY72" fmla="*/ 5847306 h 6518491"/>
                <a:gd name="connsiteX73" fmla="*/ 2685701 w 2937911"/>
                <a:gd name="connsiteY73" fmla="*/ 5825635 h 6518491"/>
                <a:gd name="connsiteX74" fmla="*/ 2655028 w 2937911"/>
                <a:gd name="connsiteY74" fmla="*/ 5847306 h 6518491"/>
                <a:gd name="connsiteX75" fmla="*/ 2641393 w 2937911"/>
                <a:gd name="connsiteY75" fmla="*/ 5890647 h 6518491"/>
                <a:gd name="connsiteX76" fmla="*/ 2627760 w 2937911"/>
                <a:gd name="connsiteY76" fmla="*/ 5937603 h 6518491"/>
                <a:gd name="connsiteX77" fmla="*/ 2610719 w 2937911"/>
                <a:gd name="connsiteY77" fmla="*/ 5970110 h 6518491"/>
                <a:gd name="connsiteX78" fmla="*/ 2580046 w 2937911"/>
                <a:gd name="connsiteY78" fmla="*/ 6002618 h 6518491"/>
                <a:gd name="connsiteX79" fmla="*/ 2528922 w 2937911"/>
                <a:gd name="connsiteY79" fmla="*/ 6017065 h 6518491"/>
                <a:gd name="connsiteX80" fmla="*/ 2505064 w 2937911"/>
                <a:gd name="connsiteY80" fmla="*/ 5608920 h 6518491"/>
                <a:gd name="connsiteX81" fmla="*/ 2617537 w 2937911"/>
                <a:gd name="connsiteY81" fmla="*/ 5413878 h 6518491"/>
                <a:gd name="connsiteX82" fmla="*/ 2617537 w 2937911"/>
                <a:gd name="connsiteY82" fmla="*/ 5327193 h 6518491"/>
                <a:gd name="connsiteX83" fmla="*/ 2610719 w 2937911"/>
                <a:gd name="connsiteY83" fmla="*/ 5229671 h 6518491"/>
                <a:gd name="connsiteX84" fmla="*/ 2586861 w 2937911"/>
                <a:gd name="connsiteY84" fmla="*/ 5124927 h 6518491"/>
                <a:gd name="connsiteX85" fmla="*/ 2559595 w 2937911"/>
                <a:gd name="connsiteY85" fmla="*/ 5005735 h 6518491"/>
                <a:gd name="connsiteX86" fmla="*/ 2528922 w 2937911"/>
                <a:gd name="connsiteY86" fmla="*/ 4893765 h 6518491"/>
                <a:gd name="connsiteX87" fmla="*/ 2498248 w 2937911"/>
                <a:gd name="connsiteY87" fmla="*/ 4781797 h 6518491"/>
                <a:gd name="connsiteX88" fmla="*/ 2467573 w 2937911"/>
                <a:gd name="connsiteY88" fmla="*/ 4684276 h 6518491"/>
                <a:gd name="connsiteX89" fmla="*/ 2450532 w 2937911"/>
                <a:gd name="connsiteY89" fmla="*/ 4597590 h 6518491"/>
                <a:gd name="connsiteX90" fmla="*/ 2460757 w 2937911"/>
                <a:gd name="connsiteY90" fmla="*/ 3835481 h 6518491"/>
                <a:gd name="connsiteX91" fmla="*/ 2392591 w 2937911"/>
                <a:gd name="connsiteY91" fmla="*/ 3633214 h 6518491"/>
                <a:gd name="connsiteX92" fmla="*/ 2382368 w 2937911"/>
                <a:gd name="connsiteY92" fmla="*/ 3539306 h 6518491"/>
                <a:gd name="connsiteX93" fmla="*/ 2375550 w 2937911"/>
                <a:gd name="connsiteY93" fmla="*/ 3434560 h 6518491"/>
                <a:gd name="connsiteX94" fmla="*/ 2368735 w 2937911"/>
                <a:gd name="connsiteY94" fmla="*/ 3322592 h 6518491"/>
                <a:gd name="connsiteX95" fmla="*/ 2368735 w 2937911"/>
                <a:gd name="connsiteY95" fmla="*/ 3214236 h 6518491"/>
                <a:gd name="connsiteX96" fmla="*/ 2355102 w 2937911"/>
                <a:gd name="connsiteY96" fmla="*/ 3105878 h 6518491"/>
                <a:gd name="connsiteX97" fmla="*/ 2331244 w 2937911"/>
                <a:gd name="connsiteY97" fmla="*/ 3022805 h 6518491"/>
                <a:gd name="connsiteX98" fmla="*/ 2286935 w 2937911"/>
                <a:gd name="connsiteY98" fmla="*/ 2957790 h 6518491"/>
                <a:gd name="connsiteX99" fmla="*/ 2276712 w 2937911"/>
                <a:gd name="connsiteY99" fmla="*/ 2943342 h 6518491"/>
                <a:gd name="connsiteX100" fmla="*/ 2276712 w 2937911"/>
                <a:gd name="connsiteY100" fmla="*/ 3232296 h 6518491"/>
                <a:gd name="connsiteX101" fmla="*/ 2225588 w 2937911"/>
                <a:gd name="connsiteY101" fmla="*/ 3369547 h 6518491"/>
                <a:gd name="connsiteX102" fmla="*/ 2194913 w 2937911"/>
                <a:gd name="connsiteY102" fmla="*/ 3521246 h 6518491"/>
                <a:gd name="connsiteX103" fmla="*/ 2188097 w 2937911"/>
                <a:gd name="connsiteY103" fmla="*/ 3683782 h 6518491"/>
                <a:gd name="connsiteX104" fmla="*/ 2188097 w 2937911"/>
                <a:gd name="connsiteY104" fmla="*/ 3849929 h 6518491"/>
                <a:gd name="connsiteX105" fmla="*/ 2208545 w 2937911"/>
                <a:gd name="connsiteY105" fmla="*/ 4012464 h 6518491"/>
                <a:gd name="connsiteX106" fmla="*/ 2232404 w 2937911"/>
                <a:gd name="connsiteY106" fmla="*/ 4171387 h 6518491"/>
                <a:gd name="connsiteX107" fmla="*/ 2256262 w 2937911"/>
                <a:gd name="connsiteY107" fmla="*/ 4308639 h 6518491"/>
                <a:gd name="connsiteX108" fmla="*/ 2481206 w 2937911"/>
                <a:gd name="connsiteY108" fmla="*/ 5872588 h 6518491"/>
                <a:gd name="connsiteX109" fmla="*/ 2488023 w 2937911"/>
                <a:gd name="connsiteY109" fmla="*/ 6002618 h 6518491"/>
                <a:gd name="connsiteX110" fmla="*/ 2481206 w 2937911"/>
                <a:gd name="connsiteY110" fmla="*/ 6154317 h 6518491"/>
                <a:gd name="connsiteX111" fmla="*/ 2460757 w 2937911"/>
                <a:gd name="connsiteY111" fmla="*/ 6320464 h 6518491"/>
                <a:gd name="connsiteX112" fmla="*/ 2443715 w 2937911"/>
                <a:gd name="connsiteY112" fmla="*/ 6482999 h 6518491"/>
                <a:gd name="connsiteX113" fmla="*/ 2438727 w 2937911"/>
                <a:gd name="connsiteY113" fmla="*/ 6518491 h 6518491"/>
                <a:gd name="connsiteX114" fmla="*/ 1676739 w 2937911"/>
                <a:gd name="connsiteY114" fmla="*/ 6518491 h 6518491"/>
                <a:gd name="connsiteX115" fmla="*/ 1673450 w 2937911"/>
                <a:gd name="connsiteY115" fmla="*/ 6464940 h 6518491"/>
                <a:gd name="connsiteX116" fmla="*/ 1496223 w 2937911"/>
                <a:gd name="connsiteY116" fmla="*/ 5583637 h 6518491"/>
                <a:gd name="connsiteX117" fmla="*/ 1468957 w 2937911"/>
                <a:gd name="connsiteY117" fmla="*/ 5583637 h 6518491"/>
                <a:gd name="connsiteX118" fmla="*/ 1451914 w 2937911"/>
                <a:gd name="connsiteY118" fmla="*/ 5641428 h 6518491"/>
                <a:gd name="connsiteX119" fmla="*/ 1438281 w 2937911"/>
                <a:gd name="connsiteY119" fmla="*/ 5713665 h 6518491"/>
                <a:gd name="connsiteX120" fmla="*/ 1438281 w 2937911"/>
                <a:gd name="connsiteY120" fmla="*/ 5800351 h 6518491"/>
                <a:gd name="connsiteX121" fmla="*/ 1383750 w 2937911"/>
                <a:gd name="connsiteY121" fmla="*/ 5952051 h 6518491"/>
                <a:gd name="connsiteX122" fmla="*/ 1353076 w 2937911"/>
                <a:gd name="connsiteY122" fmla="*/ 6107362 h 6518491"/>
                <a:gd name="connsiteX123" fmla="*/ 1332626 w 2937911"/>
                <a:gd name="connsiteY123" fmla="*/ 6280733 h 6518491"/>
                <a:gd name="connsiteX124" fmla="*/ 1329218 w 2937911"/>
                <a:gd name="connsiteY124" fmla="*/ 6457716 h 6518491"/>
                <a:gd name="connsiteX125" fmla="*/ 1324720 w 2937911"/>
                <a:gd name="connsiteY125" fmla="*/ 6518491 h 6518491"/>
                <a:gd name="connsiteX126" fmla="*/ 530368 w 2937911"/>
                <a:gd name="connsiteY126" fmla="*/ 6518491 h 6518491"/>
                <a:gd name="connsiteX127" fmla="*/ 514647 w 2937911"/>
                <a:gd name="connsiteY127" fmla="*/ 6396313 h 6518491"/>
                <a:gd name="connsiteX128" fmla="*/ 504422 w 2937911"/>
                <a:gd name="connsiteY128" fmla="*/ 6226554 h 6518491"/>
                <a:gd name="connsiteX129" fmla="*/ 490789 w 2937911"/>
                <a:gd name="connsiteY129" fmla="*/ 6064019 h 6518491"/>
                <a:gd name="connsiteX130" fmla="*/ 483971 w 2937911"/>
                <a:gd name="connsiteY130" fmla="*/ 5905095 h 6518491"/>
                <a:gd name="connsiteX131" fmla="*/ 490789 w 2937911"/>
                <a:gd name="connsiteY131" fmla="*/ 5767844 h 6518491"/>
                <a:gd name="connsiteX132" fmla="*/ 504422 w 2937911"/>
                <a:gd name="connsiteY132" fmla="*/ 5655876 h 6518491"/>
                <a:gd name="connsiteX133" fmla="*/ 664609 w 2937911"/>
                <a:gd name="connsiteY133" fmla="*/ 4442278 h 6518491"/>
                <a:gd name="connsiteX134" fmla="*/ 695282 w 2937911"/>
                <a:gd name="connsiteY134" fmla="*/ 4315863 h 6518491"/>
                <a:gd name="connsiteX135" fmla="*/ 725958 w 2937911"/>
                <a:gd name="connsiteY135" fmla="*/ 4185835 h 6518491"/>
                <a:gd name="connsiteX136" fmla="*/ 756632 w 2937911"/>
                <a:gd name="connsiteY136" fmla="*/ 4041359 h 6518491"/>
                <a:gd name="connsiteX137" fmla="*/ 770265 w 2937911"/>
                <a:gd name="connsiteY137" fmla="*/ 3889660 h 6518491"/>
                <a:gd name="connsiteX138" fmla="*/ 756632 w 2937911"/>
                <a:gd name="connsiteY138" fmla="*/ 3737961 h 6518491"/>
                <a:gd name="connsiteX139" fmla="*/ 678242 w 2937911"/>
                <a:gd name="connsiteY139" fmla="*/ 3286472 h 6518491"/>
                <a:gd name="connsiteX140" fmla="*/ 664609 w 2937911"/>
                <a:gd name="connsiteY140" fmla="*/ 2943342 h 6518491"/>
                <a:gd name="connsiteX141" fmla="*/ 650976 w 2937911"/>
                <a:gd name="connsiteY141" fmla="*/ 2957790 h 6518491"/>
                <a:gd name="connsiteX142" fmla="*/ 613485 w 2937911"/>
                <a:gd name="connsiteY142" fmla="*/ 3040865 h 6518491"/>
                <a:gd name="connsiteX143" fmla="*/ 596445 w 2937911"/>
                <a:gd name="connsiteY143" fmla="*/ 3145609 h 6518491"/>
                <a:gd name="connsiteX144" fmla="*/ 582812 w 2937911"/>
                <a:gd name="connsiteY144" fmla="*/ 3257577 h 6518491"/>
                <a:gd name="connsiteX145" fmla="*/ 582812 w 2937911"/>
                <a:gd name="connsiteY145" fmla="*/ 3376771 h 6518491"/>
                <a:gd name="connsiteX146" fmla="*/ 572586 w 2937911"/>
                <a:gd name="connsiteY146" fmla="*/ 3495963 h 6518491"/>
                <a:gd name="connsiteX147" fmla="*/ 552136 w 2937911"/>
                <a:gd name="connsiteY147" fmla="*/ 3607931 h 6518491"/>
                <a:gd name="connsiteX148" fmla="*/ 473746 w 2937911"/>
                <a:gd name="connsiteY148" fmla="*/ 3875212 h 6518491"/>
                <a:gd name="connsiteX149" fmla="*/ 460113 w 2937911"/>
                <a:gd name="connsiteY149" fmla="*/ 4019688 h 6518491"/>
                <a:gd name="connsiteX150" fmla="*/ 460113 w 2937911"/>
                <a:gd name="connsiteY150" fmla="*/ 4164163 h 6518491"/>
                <a:gd name="connsiteX151" fmla="*/ 477156 w 2937911"/>
                <a:gd name="connsiteY151" fmla="*/ 4315863 h 6518491"/>
                <a:gd name="connsiteX152" fmla="*/ 490789 w 2937911"/>
                <a:gd name="connsiteY152" fmla="*/ 4460338 h 6518491"/>
                <a:gd name="connsiteX153" fmla="*/ 490789 w 2937911"/>
                <a:gd name="connsiteY153" fmla="*/ 4604814 h 6518491"/>
                <a:gd name="connsiteX154" fmla="*/ 473746 w 2937911"/>
                <a:gd name="connsiteY154" fmla="*/ 4749289 h 6518491"/>
                <a:gd name="connsiteX155" fmla="*/ 460113 w 2937911"/>
                <a:gd name="connsiteY155" fmla="*/ 4807080 h 6518491"/>
                <a:gd name="connsiteX156" fmla="*/ 436257 w 2937911"/>
                <a:gd name="connsiteY156" fmla="*/ 4886541 h 6518491"/>
                <a:gd name="connsiteX157" fmla="*/ 405582 w 2937911"/>
                <a:gd name="connsiteY157" fmla="*/ 4980451 h 6518491"/>
                <a:gd name="connsiteX158" fmla="*/ 374908 w 2937911"/>
                <a:gd name="connsiteY158" fmla="*/ 5085195 h 6518491"/>
                <a:gd name="connsiteX159" fmla="*/ 347642 w 2937911"/>
                <a:gd name="connsiteY159" fmla="*/ 5182718 h 6518491"/>
                <a:gd name="connsiteX160" fmla="*/ 337417 w 2937911"/>
                <a:gd name="connsiteY160" fmla="*/ 5280238 h 6518491"/>
                <a:gd name="connsiteX161" fmla="*/ 330600 w 2937911"/>
                <a:gd name="connsiteY161" fmla="*/ 5366925 h 6518491"/>
                <a:gd name="connsiteX162" fmla="*/ 337417 w 2937911"/>
                <a:gd name="connsiteY162" fmla="*/ 5439161 h 6518491"/>
                <a:gd name="connsiteX163" fmla="*/ 436257 w 2937911"/>
                <a:gd name="connsiteY163" fmla="*/ 5598085 h 6518491"/>
                <a:gd name="connsiteX164" fmla="*/ 415807 w 2937911"/>
                <a:gd name="connsiteY164" fmla="*/ 6002618 h 6518491"/>
                <a:gd name="connsiteX165" fmla="*/ 368091 w 2937911"/>
                <a:gd name="connsiteY165" fmla="*/ 6017065 h 6518491"/>
                <a:gd name="connsiteX166" fmla="*/ 337417 w 2937911"/>
                <a:gd name="connsiteY166" fmla="*/ 5944827 h 6518491"/>
                <a:gd name="connsiteX167" fmla="*/ 310151 w 2937911"/>
                <a:gd name="connsiteY167" fmla="*/ 5858142 h 6518491"/>
                <a:gd name="connsiteX168" fmla="*/ 231762 w 2937911"/>
                <a:gd name="connsiteY168" fmla="*/ 5825635 h 6518491"/>
                <a:gd name="connsiteX169" fmla="*/ 211311 w 2937911"/>
                <a:gd name="connsiteY169" fmla="*/ 5930379 h 6518491"/>
                <a:gd name="connsiteX170" fmla="*/ 279478 w 2937911"/>
                <a:gd name="connsiteY170" fmla="*/ 6002618 h 6518491"/>
                <a:gd name="connsiteX171" fmla="*/ 354458 w 2937911"/>
                <a:gd name="connsiteY171" fmla="*/ 6082078 h 6518491"/>
                <a:gd name="connsiteX172" fmla="*/ 405582 w 2937911"/>
                <a:gd name="connsiteY172" fmla="*/ 6161541 h 6518491"/>
                <a:gd name="connsiteX173" fmla="*/ 391949 w 2937911"/>
                <a:gd name="connsiteY173" fmla="*/ 6168765 h 6518491"/>
                <a:gd name="connsiteX174" fmla="*/ 378316 w 2937911"/>
                <a:gd name="connsiteY174" fmla="*/ 6168765 h 6518491"/>
                <a:gd name="connsiteX175" fmla="*/ 374908 w 2937911"/>
                <a:gd name="connsiteY175" fmla="*/ 6168765 h 6518491"/>
                <a:gd name="connsiteX176" fmla="*/ 374908 w 2937911"/>
                <a:gd name="connsiteY176" fmla="*/ 6175989 h 6518491"/>
                <a:gd name="connsiteX177" fmla="*/ 374908 w 2937911"/>
                <a:gd name="connsiteY177" fmla="*/ 6179601 h 6518491"/>
                <a:gd name="connsiteX178" fmla="*/ 368091 w 2937911"/>
                <a:gd name="connsiteY178" fmla="*/ 6186825 h 6518491"/>
                <a:gd name="connsiteX179" fmla="*/ 368091 w 2937911"/>
                <a:gd name="connsiteY179" fmla="*/ 6208494 h 6518491"/>
                <a:gd name="connsiteX180" fmla="*/ 405582 w 2937911"/>
                <a:gd name="connsiteY180" fmla="*/ 6226554 h 6518491"/>
                <a:gd name="connsiteX181" fmla="*/ 422622 w 2937911"/>
                <a:gd name="connsiteY181" fmla="*/ 6266285 h 6518491"/>
                <a:gd name="connsiteX182" fmla="*/ 436257 w 2937911"/>
                <a:gd name="connsiteY182" fmla="*/ 6320464 h 6518491"/>
                <a:gd name="connsiteX183" fmla="*/ 422622 w 2937911"/>
                <a:gd name="connsiteY183" fmla="*/ 6338524 h 6518491"/>
                <a:gd name="connsiteX184" fmla="*/ 415807 w 2937911"/>
                <a:gd name="connsiteY184" fmla="*/ 6356584 h 6518491"/>
                <a:gd name="connsiteX185" fmla="*/ 405582 w 2937911"/>
                <a:gd name="connsiteY185" fmla="*/ 6378253 h 6518491"/>
                <a:gd name="connsiteX186" fmla="*/ 391949 w 2937911"/>
                <a:gd name="connsiteY186" fmla="*/ 6392701 h 6518491"/>
                <a:gd name="connsiteX187" fmla="*/ 323784 w 2937911"/>
                <a:gd name="connsiteY187" fmla="*/ 6345748 h 6518491"/>
                <a:gd name="connsiteX188" fmla="*/ 255620 w 2937911"/>
                <a:gd name="connsiteY188" fmla="*/ 6306016 h 6518491"/>
                <a:gd name="connsiteX189" fmla="*/ 194271 w 2937911"/>
                <a:gd name="connsiteY189" fmla="*/ 6266285 h 6518491"/>
                <a:gd name="connsiteX190" fmla="*/ 132921 w 2937911"/>
                <a:gd name="connsiteY190" fmla="*/ 6212106 h 6518491"/>
                <a:gd name="connsiteX191" fmla="*/ 81797 w 2937911"/>
                <a:gd name="connsiteY191" fmla="*/ 6147093 h 6518491"/>
                <a:gd name="connsiteX192" fmla="*/ 37491 w 2937911"/>
                <a:gd name="connsiteY192" fmla="*/ 6064019 h 6518491"/>
                <a:gd name="connsiteX193" fmla="*/ 6818 w 2937911"/>
                <a:gd name="connsiteY193" fmla="*/ 5944827 h 6518491"/>
                <a:gd name="connsiteX194" fmla="*/ 6818 w 2937911"/>
                <a:gd name="connsiteY194" fmla="*/ 5825635 h 6518491"/>
                <a:gd name="connsiteX195" fmla="*/ 20451 w 2937911"/>
                <a:gd name="connsiteY195" fmla="*/ 5706441 h 6518491"/>
                <a:gd name="connsiteX196" fmla="*/ 37491 w 2937911"/>
                <a:gd name="connsiteY196" fmla="*/ 5583637 h 6518491"/>
                <a:gd name="connsiteX197" fmla="*/ 57942 w 2937911"/>
                <a:gd name="connsiteY197" fmla="*/ 5457221 h 6518491"/>
                <a:gd name="connsiteX198" fmla="*/ 64757 w 2937911"/>
                <a:gd name="connsiteY198" fmla="*/ 5341641 h 6518491"/>
                <a:gd name="connsiteX199" fmla="*/ 6818 w 2937911"/>
                <a:gd name="connsiteY199" fmla="*/ 4138880 h 6518491"/>
                <a:gd name="connsiteX200" fmla="*/ 0 w 2937911"/>
                <a:gd name="connsiteY200" fmla="*/ 4012464 h 6518491"/>
                <a:gd name="connsiteX201" fmla="*/ 6818 w 2937911"/>
                <a:gd name="connsiteY201" fmla="*/ 3889660 h 6518491"/>
                <a:gd name="connsiteX202" fmla="*/ 27266 w 2937911"/>
                <a:gd name="connsiteY202" fmla="*/ 3770466 h 6518491"/>
                <a:gd name="connsiteX203" fmla="*/ 44309 w 2937911"/>
                <a:gd name="connsiteY203" fmla="*/ 3651274 h 6518491"/>
                <a:gd name="connsiteX204" fmla="*/ 51124 w 2937911"/>
                <a:gd name="connsiteY204" fmla="*/ 3521246 h 6518491"/>
                <a:gd name="connsiteX205" fmla="*/ 37491 w 2937911"/>
                <a:gd name="connsiteY205" fmla="*/ 3391219 h 6518491"/>
                <a:gd name="connsiteX206" fmla="*/ 27266 w 2937911"/>
                <a:gd name="connsiteY206" fmla="*/ 3286472 h 6518491"/>
                <a:gd name="connsiteX207" fmla="*/ 20451 w 2937911"/>
                <a:gd name="connsiteY207" fmla="*/ 3152833 h 6518491"/>
                <a:gd name="connsiteX208" fmla="*/ 27266 w 2937911"/>
                <a:gd name="connsiteY208" fmla="*/ 3001133 h 6518491"/>
                <a:gd name="connsiteX209" fmla="*/ 37491 w 2937911"/>
                <a:gd name="connsiteY209" fmla="*/ 2845822 h 6518491"/>
                <a:gd name="connsiteX210" fmla="*/ 57942 w 2937911"/>
                <a:gd name="connsiteY210" fmla="*/ 2679675 h 6518491"/>
                <a:gd name="connsiteX211" fmla="*/ 74982 w 2937911"/>
                <a:gd name="connsiteY211" fmla="*/ 2524364 h 6518491"/>
                <a:gd name="connsiteX212" fmla="*/ 102248 w 2937911"/>
                <a:gd name="connsiteY212" fmla="*/ 2379888 h 6518491"/>
                <a:gd name="connsiteX213" fmla="*/ 132921 w 2937911"/>
                <a:gd name="connsiteY213" fmla="*/ 2246248 h 6518491"/>
                <a:gd name="connsiteX214" fmla="*/ 156780 w 2937911"/>
                <a:gd name="connsiteY214" fmla="*/ 2141502 h 6518491"/>
                <a:gd name="connsiteX215" fmla="*/ 187453 w 2937911"/>
                <a:gd name="connsiteY215" fmla="*/ 2069265 h 6518491"/>
                <a:gd name="connsiteX216" fmla="*/ 255620 w 2937911"/>
                <a:gd name="connsiteY216" fmla="*/ 1986191 h 6518491"/>
                <a:gd name="connsiteX217" fmla="*/ 337417 w 2937911"/>
                <a:gd name="connsiteY217" fmla="*/ 1913954 h 6518491"/>
                <a:gd name="connsiteX218" fmla="*/ 436257 w 2937911"/>
                <a:gd name="connsiteY218" fmla="*/ 1859775 h 6518491"/>
                <a:gd name="connsiteX219" fmla="*/ 541913 w 2937911"/>
                <a:gd name="connsiteY219" fmla="*/ 1812820 h 6518491"/>
                <a:gd name="connsiteX220" fmla="*/ 650976 w 2937911"/>
                <a:gd name="connsiteY220" fmla="*/ 1773088 h 6518491"/>
                <a:gd name="connsiteX221" fmla="*/ 763449 w 2937911"/>
                <a:gd name="connsiteY221" fmla="*/ 1740583 h 6518491"/>
                <a:gd name="connsiteX222" fmla="*/ 875920 w 2937911"/>
                <a:gd name="connsiteY222" fmla="*/ 1700852 h 6518491"/>
                <a:gd name="connsiteX223" fmla="*/ 981576 w 2937911"/>
                <a:gd name="connsiteY223" fmla="*/ 1657508 h 6518491"/>
                <a:gd name="connsiteX224" fmla="*/ 1073598 w 2937911"/>
                <a:gd name="connsiteY224" fmla="*/ 1596107 h 6518491"/>
                <a:gd name="connsiteX225" fmla="*/ 1155398 w 2937911"/>
                <a:gd name="connsiteY225" fmla="*/ 1433572 h 6518491"/>
                <a:gd name="connsiteX226" fmla="*/ 1158806 w 2937911"/>
                <a:gd name="connsiteY226" fmla="*/ 1336050 h 6518491"/>
                <a:gd name="connsiteX227" fmla="*/ 1158806 w 2937911"/>
                <a:gd name="connsiteY227" fmla="*/ 1264918 h 6518491"/>
                <a:gd name="connsiteX228" fmla="*/ 1142847 w 2937911"/>
                <a:gd name="connsiteY228" fmla="*/ 1115988 h 6518491"/>
                <a:gd name="connsiteX229" fmla="*/ 1030509 w 2937911"/>
                <a:gd name="connsiteY229" fmla="*/ 608763 h 6518491"/>
                <a:gd name="connsiteX230" fmla="*/ 1020297 w 2937911"/>
                <a:gd name="connsiteY230" fmla="*/ 574722 h 6518491"/>
                <a:gd name="connsiteX231" fmla="*/ 1037315 w 2937911"/>
                <a:gd name="connsiteY231" fmla="*/ 288770 h 6518491"/>
                <a:gd name="connsiteX232" fmla="*/ 1074763 w 2937911"/>
                <a:gd name="connsiteY232" fmla="*/ 200261 h 6518491"/>
                <a:gd name="connsiteX233" fmla="*/ 1173482 w 2937911"/>
                <a:gd name="connsiteY233" fmla="*/ 135585 h 6518491"/>
                <a:gd name="connsiteX234" fmla="*/ 1261990 w 2937911"/>
                <a:gd name="connsiteY234" fmla="*/ 125371 h 6518491"/>
                <a:gd name="connsiteX235" fmla="*/ 1551349 w 2937911"/>
                <a:gd name="connsiteY235" fmla="*/ 33458 h 6518491"/>
                <a:gd name="connsiteX236" fmla="*/ 1854319 w 2937911"/>
                <a:gd name="connsiteY236" fmla="*/ 13032 h 6518491"/>
                <a:gd name="connsiteX237" fmla="*/ 1956446 w 2937911"/>
                <a:gd name="connsiteY237" fmla="*/ 2394 h 651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</a:cxnLst>
              <a:rect l="l" t="t" r="r" b="b"/>
              <a:pathLst>
                <a:path w="2937911" h="6518491">
                  <a:moveTo>
                    <a:pt x="1956446" y="2394"/>
                  </a:moveTo>
                  <a:cubicBezTo>
                    <a:pt x="1987083" y="7925"/>
                    <a:pt x="2014315" y="23244"/>
                    <a:pt x="2038144" y="50476"/>
                  </a:cubicBezTo>
                  <a:cubicBezTo>
                    <a:pt x="2061976" y="81118"/>
                    <a:pt x="2096019" y="81118"/>
                    <a:pt x="2123253" y="104945"/>
                  </a:cubicBezTo>
                  <a:cubicBezTo>
                    <a:pt x="2096019" y="138988"/>
                    <a:pt x="2065376" y="166220"/>
                    <a:pt x="2075590" y="220687"/>
                  </a:cubicBezTo>
                  <a:cubicBezTo>
                    <a:pt x="2092615" y="333025"/>
                    <a:pt x="2068784" y="452172"/>
                    <a:pt x="2143676" y="550893"/>
                  </a:cubicBezTo>
                  <a:cubicBezTo>
                    <a:pt x="2147082" y="557702"/>
                    <a:pt x="2150485" y="578128"/>
                    <a:pt x="2147082" y="584936"/>
                  </a:cubicBezTo>
                  <a:cubicBezTo>
                    <a:pt x="2099422" y="670040"/>
                    <a:pt x="2150485" y="727912"/>
                    <a:pt x="2194742" y="789187"/>
                  </a:cubicBezTo>
                  <a:cubicBezTo>
                    <a:pt x="2221974" y="826631"/>
                    <a:pt x="2249208" y="884505"/>
                    <a:pt x="2201546" y="918546"/>
                  </a:cubicBezTo>
                  <a:cubicBezTo>
                    <a:pt x="2082401" y="986630"/>
                    <a:pt x="2085805" y="1102371"/>
                    <a:pt x="2078998" y="1211306"/>
                  </a:cubicBezTo>
                  <a:cubicBezTo>
                    <a:pt x="2068784" y="1330451"/>
                    <a:pt x="2065376" y="1344068"/>
                    <a:pt x="1949635" y="1350877"/>
                  </a:cubicBezTo>
                  <a:cubicBezTo>
                    <a:pt x="1925808" y="1354282"/>
                    <a:pt x="1901977" y="1350877"/>
                    <a:pt x="1881553" y="1357686"/>
                  </a:cubicBezTo>
                  <a:cubicBezTo>
                    <a:pt x="1849212" y="1366196"/>
                    <a:pt x="1816875" y="1376407"/>
                    <a:pt x="1790916" y="1394281"/>
                  </a:cubicBezTo>
                  <a:lnTo>
                    <a:pt x="1789174" y="1396021"/>
                  </a:lnTo>
                  <a:lnTo>
                    <a:pt x="1785923" y="1440796"/>
                  </a:lnTo>
                  <a:lnTo>
                    <a:pt x="1809782" y="1538316"/>
                  </a:lnTo>
                  <a:lnTo>
                    <a:pt x="1854088" y="1603331"/>
                  </a:lnTo>
                  <a:lnTo>
                    <a:pt x="1915437" y="1657508"/>
                  </a:lnTo>
                  <a:lnTo>
                    <a:pt x="1997234" y="1697240"/>
                  </a:lnTo>
                  <a:lnTo>
                    <a:pt x="2089257" y="1729747"/>
                  </a:lnTo>
                  <a:lnTo>
                    <a:pt x="2194913" y="1762255"/>
                  </a:lnTo>
                  <a:lnTo>
                    <a:pt x="2300568" y="1787536"/>
                  </a:lnTo>
                  <a:lnTo>
                    <a:pt x="2406224" y="1820044"/>
                  </a:lnTo>
                  <a:lnTo>
                    <a:pt x="2511881" y="1852551"/>
                  </a:lnTo>
                  <a:lnTo>
                    <a:pt x="2597086" y="1899506"/>
                  </a:lnTo>
                  <a:lnTo>
                    <a:pt x="2678884" y="1957295"/>
                  </a:lnTo>
                  <a:lnTo>
                    <a:pt x="2733418" y="2029534"/>
                  </a:lnTo>
                  <a:lnTo>
                    <a:pt x="2791357" y="2148726"/>
                  </a:lnTo>
                  <a:lnTo>
                    <a:pt x="2832256" y="2293201"/>
                  </a:lnTo>
                  <a:lnTo>
                    <a:pt x="2862929" y="2455737"/>
                  </a:lnTo>
                  <a:lnTo>
                    <a:pt x="2883380" y="2629108"/>
                  </a:lnTo>
                  <a:lnTo>
                    <a:pt x="2897012" y="2816927"/>
                  </a:lnTo>
                  <a:lnTo>
                    <a:pt x="2900420" y="3001133"/>
                  </a:lnTo>
                  <a:lnTo>
                    <a:pt x="2900420" y="3185340"/>
                  </a:lnTo>
                  <a:lnTo>
                    <a:pt x="2900420" y="3362323"/>
                  </a:lnTo>
                  <a:lnTo>
                    <a:pt x="2900420" y="3535694"/>
                  </a:lnTo>
                  <a:lnTo>
                    <a:pt x="2937911" y="4091924"/>
                  </a:lnTo>
                  <a:lnTo>
                    <a:pt x="2897012" y="4453114"/>
                  </a:lnTo>
                  <a:lnTo>
                    <a:pt x="2876562" y="4821528"/>
                  </a:lnTo>
                  <a:cubicBezTo>
                    <a:pt x="2878834" y="4939517"/>
                    <a:pt x="2881108" y="5057505"/>
                    <a:pt x="2883380" y="5175494"/>
                  </a:cubicBezTo>
                  <a:lnTo>
                    <a:pt x="2907238" y="5525848"/>
                  </a:lnTo>
                  <a:lnTo>
                    <a:pt x="2937911" y="5858142"/>
                  </a:lnTo>
                  <a:lnTo>
                    <a:pt x="2937911" y="5977334"/>
                  </a:lnTo>
                  <a:lnTo>
                    <a:pt x="2907238" y="6074854"/>
                  </a:lnTo>
                  <a:lnTo>
                    <a:pt x="2859521" y="6168765"/>
                  </a:lnTo>
                  <a:lnTo>
                    <a:pt x="2784539" y="6248225"/>
                  </a:lnTo>
                  <a:lnTo>
                    <a:pt x="2702742" y="6313240"/>
                  </a:lnTo>
                  <a:lnTo>
                    <a:pt x="2617537" y="6356584"/>
                  </a:lnTo>
                  <a:lnTo>
                    <a:pt x="2528922" y="6392701"/>
                  </a:lnTo>
                  <a:lnTo>
                    <a:pt x="2528922" y="6363805"/>
                  </a:lnTo>
                  <a:lnTo>
                    <a:pt x="2522104" y="6345748"/>
                  </a:lnTo>
                  <a:lnTo>
                    <a:pt x="2518697" y="6324076"/>
                  </a:lnTo>
                  <a:lnTo>
                    <a:pt x="2518697" y="6313240"/>
                  </a:lnTo>
                  <a:lnTo>
                    <a:pt x="2518697" y="6291569"/>
                  </a:lnTo>
                  <a:lnTo>
                    <a:pt x="2518697" y="6266285"/>
                  </a:lnTo>
                  <a:lnTo>
                    <a:pt x="2535737" y="6248225"/>
                  </a:lnTo>
                  <a:lnTo>
                    <a:pt x="2556188" y="6233778"/>
                  </a:lnTo>
                  <a:lnTo>
                    <a:pt x="2566413" y="6212106"/>
                  </a:lnTo>
                  <a:lnTo>
                    <a:pt x="2580046" y="6186825"/>
                  </a:lnTo>
                  <a:lnTo>
                    <a:pt x="2586861" y="6161541"/>
                  </a:lnTo>
                  <a:lnTo>
                    <a:pt x="2573228" y="6154317"/>
                  </a:lnTo>
                  <a:lnTo>
                    <a:pt x="2559595" y="6154317"/>
                  </a:lnTo>
                  <a:lnTo>
                    <a:pt x="2556188" y="6154317"/>
                  </a:lnTo>
                  <a:lnTo>
                    <a:pt x="2556188" y="6147093"/>
                  </a:lnTo>
                  <a:lnTo>
                    <a:pt x="2556188" y="6139869"/>
                  </a:lnTo>
                  <a:lnTo>
                    <a:pt x="2549370" y="6136257"/>
                  </a:lnTo>
                  <a:lnTo>
                    <a:pt x="2549370" y="6114586"/>
                  </a:lnTo>
                  <a:lnTo>
                    <a:pt x="2624352" y="6067630"/>
                  </a:lnTo>
                  <a:lnTo>
                    <a:pt x="2692517" y="6009842"/>
                  </a:lnTo>
                  <a:lnTo>
                    <a:pt x="2753866" y="5944827"/>
                  </a:lnTo>
                  <a:lnTo>
                    <a:pt x="2747051" y="5912319"/>
                  </a:lnTo>
                  <a:lnTo>
                    <a:pt x="2740233" y="5887036"/>
                  </a:lnTo>
                  <a:lnTo>
                    <a:pt x="2733418" y="5865366"/>
                  </a:lnTo>
                  <a:lnTo>
                    <a:pt x="2723192" y="5847306"/>
                  </a:lnTo>
                  <a:lnTo>
                    <a:pt x="2685701" y="5825635"/>
                  </a:lnTo>
                  <a:lnTo>
                    <a:pt x="2655028" y="5847306"/>
                  </a:lnTo>
                  <a:lnTo>
                    <a:pt x="2641393" y="5890647"/>
                  </a:lnTo>
                  <a:lnTo>
                    <a:pt x="2627760" y="5937603"/>
                  </a:lnTo>
                  <a:lnTo>
                    <a:pt x="2610719" y="5970110"/>
                  </a:lnTo>
                  <a:lnTo>
                    <a:pt x="2580046" y="6002618"/>
                  </a:lnTo>
                  <a:lnTo>
                    <a:pt x="2528922" y="6017065"/>
                  </a:lnTo>
                  <a:lnTo>
                    <a:pt x="2505064" y="5608920"/>
                  </a:lnTo>
                  <a:lnTo>
                    <a:pt x="2617537" y="5413878"/>
                  </a:lnTo>
                  <a:lnTo>
                    <a:pt x="2617537" y="5327193"/>
                  </a:lnTo>
                  <a:lnTo>
                    <a:pt x="2610719" y="5229671"/>
                  </a:lnTo>
                  <a:lnTo>
                    <a:pt x="2586861" y="5124927"/>
                  </a:lnTo>
                  <a:lnTo>
                    <a:pt x="2559595" y="5005735"/>
                  </a:lnTo>
                  <a:lnTo>
                    <a:pt x="2528922" y="4893765"/>
                  </a:lnTo>
                  <a:lnTo>
                    <a:pt x="2498248" y="4781797"/>
                  </a:lnTo>
                  <a:lnTo>
                    <a:pt x="2467573" y="4684276"/>
                  </a:lnTo>
                  <a:lnTo>
                    <a:pt x="2450532" y="4597590"/>
                  </a:lnTo>
                  <a:cubicBezTo>
                    <a:pt x="2453940" y="4343553"/>
                    <a:pt x="2457350" y="4089518"/>
                    <a:pt x="2460757" y="3835481"/>
                  </a:cubicBezTo>
                  <a:lnTo>
                    <a:pt x="2392591" y="3633214"/>
                  </a:lnTo>
                  <a:lnTo>
                    <a:pt x="2382368" y="3539306"/>
                  </a:lnTo>
                  <a:lnTo>
                    <a:pt x="2375550" y="3434560"/>
                  </a:lnTo>
                  <a:lnTo>
                    <a:pt x="2368735" y="3322592"/>
                  </a:lnTo>
                  <a:lnTo>
                    <a:pt x="2368735" y="3214236"/>
                  </a:lnTo>
                  <a:lnTo>
                    <a:pt x="2355102" y="3105878"/>
                  </a:lnTo>
                  <a:lnTo>
                    <a:pt x="2331244" y="3022805"/>
                  </a:lnTo>
                  <a:lnTo>
                    <a:pt x="2286935" y="2957790"/>
                  </a:lnTo>
                  <a:lnTo>
                    <a:pt x="2276712" y="2943342"/>
                  </a:lnTo>
                  <a:lnTo>
                    <a:pt x="2276712" y="3232296"/>
                  </a:lnTo>
                  <a:lnTo>
                    <a:pt x="2225588" y="3369547"/>
                  </a:lnTo>
                  <a:lnTo>
                    <a:pt x="2194913" y="3521246"/>
                  </a:lnTo>
                  <a:lnTo>
                    <a:pt x="2188097" y="3683782"/>
                  </a:lnTo>
                  <a:lnTo>
                    <a:pt x="2188097" y="3849929"/>
                  </a:lnTo>
                  <a:lnTo>
                    <a:pt x="2208545" y="4012464"/>
                  </a:lnTo>
                  <a:lnTo>
                    <a:pt x="2232404" y="4171387"/>
                  </a:lnTo>
                  <a:lnTo>
                    <a:pt x="2256262" y="4308639"/>
                  </a:lnTo>
                  <a:lnTo>
                    <a:pt x="2481206" y="5872588"/>
                  </a:lnTo>
                  <a:lnTo>
                    <a:pt x="2488023" y="6002618"/>
                  </a:lnTo>
                  <a:lnTo>
                    <a:pt x="2481206" y="6154317"/>
                  </a:lnTo>
                  <a:lnTo>
                    <a:pt x="2460757" y="6320464"/>
                  </a:lnTo>
                  <a:lnTo>
                    <a:pt x="2443715" y="6482999"/>
                  </a:lnTo>
                  <a:lnTo>
                    <a:pt x="2438727" y="6518491"/>
                  </a:lnTo>
                  <a:lnTo>
                    <a:pt x="1676739" y="6518491"/>
                  </a:lnTo>
                  <a:lnTo>
                    <a:pt x="1673450" y="6464940"/>
                  </a:lnTo>
                  <a:lnTo>
                    <a:pt x="1496223" y="5583637"/>
                  </a:lnTo>
                  <a:lnTo>
                    <a:pt x="1468957" y="5583637"/>
                  </a:lnTo>
                  <a:lnTo>
                    <a:pt x="1451914" y="5641428"/>
                  </a:lnTo>
                  <a:lnTo>
                    <a:pt x="1438281" y="5713665"/>
                  </a:lnTo>
                  <a:lnTo>
                    <a:pt x="1438281" y="5800351"/>
                  </a:lnTo>
                  <a:lnTo>
                    <a:pt x="1383750" y="5952051"/>
                  </a:lnTo>
                  <a:lnTo>
                    <a:pt x="1353076" y="6107362"/>
                  </a:lnTo>
                  <a:lnTo>
                    <a:pt x="1332626" y="6280733"/>
                  </a:lnTo>
                  <a:lnTo>
                    <a:pt x="1329218" y="6457716"/>
                  </a:lnTo>
                  <a:lnTo>
                    <a:pt x="1324720" y="6518491"/>
                  </a:lnTo>
                  <a:lnTo>
                    <a:pt x="530368" y="6518491"/>
                  </a:lnTo>
                  <a:lnTo>
                    <a:pt x="514647" y="6396313"/>
                  </a:lnTo>
                  <a:lnTo>
                    <a:pt x="504422" y="6226554"/>
                  </a:lnTo>
                  <a:lnTo>
                    <a:pt x="490789" y="6064019"/>
                  </a:lnTo>
                  <a:lnTo>
                    <a:pt x="483971" y="5905095"/>
                  </a:lnTo>
                  <a:lnTo>
                    <a:pt x="490789" y="5767844"/>
                  </a:lnTo>
                  <a:lnTo>
                    <a:pt x="504422" y="5655876"/>
                  </a:lnTo>
                  <a:lnTo>
                    <a:pt x="664609" y="4442278"/>
                  </a:lnTo>
                  <a:lnTo>
                    <a:pt x="695282" y="4315863"/>
                  </a:lnTo>
                  <a:lnTo>
                    <a:pt x="725958" y="4185835"/>
                  </a:lnTo>
                  <a:lnTo>
                    <a:pt x="756632" y="4041359"/>
                  </a:lnTo>
                  <a:lnTo>
                    <a:pt x="770265" y="3889660"/>
                  </a:lnTo>
                  <a:lnTo>
                    <a:pt x="756632" y="3737961"/>
                  </a:lnTo>
                  <a:lnTo>
                    <a:pt x="678242" y="3286472"/>
                  </a:lnTo>
                  <a:lnTo>
                    <a:pt x="664609" y="2943342"/>
                  </a:lnTo>
                  <a:lnTo>
                    <a:pt x="650976" y="2957790"/>
                  </a:lnTo>
                  <a:lnTo>
                    <a:pt x="613485" y="3040865"/>
                  </a:lnTo>
                  <a:lnTo>
                    <a:pt x="596445" y="3145609"/>
                  </a:lnTo>
                  <a:lnTo>
                    <a:pt x="582812" y="3257577"/>
                  </a:lnTo>
                  <a:lnTo>
                    <a:pt x="582812" y="3376771"/>
                  </a:lnTo>
                  <a:lnTo>
                    <a:pt x="572586" y="3495963"/>
                  </a:lnTo>
                  <a:lnTo>
                    <a:pt x="552136" y="3607931"/>
                  </a:lnTo>
                  <a:lnTo>
                    <a:pt x="473746" y="3875212"/>
                  </a:lnTo>
                  <a:lnTo>
                    <a:pt x="460113" y="4019688"/>
                  </a:lnTo>
                  <a:lnTo>
                    <a:pt x="460113" y="4164163"/>
                  </a:lnTo>
                  <a:lnTo>
                    <a:pt x="477156" y="4315863"/>
                  </a:lnTo>
                  <a:lnTo>
                    <a:pt x="490789" y="4460338"/>
                  </a:lnTo>
                  <a:lnTo>
                    <a:pt x="490789" y="4604814"/>
                  </a:lnTo>
                  <a:lnTo>
                    <a:pt x="473746" y="4749289"/>
                  </a:lnTo>
                  <a:lnTo>
                    <a:pt x="460113" y="4807080"/>
                  </a:lnTo>
                  <a:lnTo>
                    <a:pt x="436257" y="4886541"/>
                  </a:lnTo>
                  <a:lnTo>
                    <a:pt x="405582" y="4980451"/>
                  </a:lnTo>
                  <a:lnTo>
                    <a:pt x="374908" y="5085195"/>
                  </a:lnTo>
                  <a:lnTo>
                    <a:pt x="347642" y="5182718"/>
                  </a:lnTo>
                  <a:lnTo>
                    <a:pt x="337417" y="5280238"/>
                  </a:lnTo>
                  <a:lnTo>
                    <a:pt x="330600" y="5366925"/>
                  </a:lnTo>
                  <a:lnTo>
                    <a:pt x="337417" y="5439161"/>
                  </a:lnTo>
                  <a:lnTo>
                    <a:pt x="436257" y="5598085"/>
                  </a:lnTo>
                  <a:lnTo>
                    <a:pt x="415807" y="6002618"/>
                  </a:lnTo>
                  <a:lnTo>
                    <a:pt x="368091" y="6017065"/>
                  </a:lnTo>
                  <a:lnTo>
                    <a:pt x="337417" y="5944827"/>
                  </a:lnTo>
                  <a:lnTo>
                    <a:pt x="310151" y="5858142"/>
                  </a:lnTo>
                  <a:lnTo>
                    <a:pt x="231762" y="5825635"/>
                  </a:lnTo>
                  <a:lnTo>
                    <a:pt x="211311" y="5930379"/>
                  </a:lnTo>
                  <a:lnTo>
                    <a:pt x="279478" y="6002618"/>
                  </a:lnTo>
                  <a:lnTo>
                    <a:pt x="354458" y="6082078"/>
                  </a:lnTo>
                  <a:lnTo>
                    <a:pt x="405582" y="6161541"/>
                  </a:lnTo>
                  <a:lnTo>
                    <a:pt x="391949" y="6168765"/>
                  </a:lnTo>
                  <a:lnTo>
                    <a:pt x="378316" y="6168765"/>
                  </a:lnTo>
                  <a:lnTo>
                    <a:pt x="374908" y="6168765"/>
                  </a:lnTo>
                  <a:lnTo>
                    <a:pt x="374908" y="6175989"/>
                  </a:lnTo>
                  <a:lnTo>
                    <a:pt x="374908" y="6179601"/>
                  </a:lnTo>
                  <a:lnTo>
                    <a:pt x="368091" y="6186825"/>
                  </a:lnTo>
                  <a:lnTo>
                    <a:pt x="368091" y="6208494"/>
                  </a:lnTo>
                  <a:lnTo>
                    <a:pt x="405582" y="6226554"/>
                  </a:lnTo>
                  <a:lnTo>
                    <a:pt x="422622" y="6266285"/>
                  </a:lnTo>
                  <a:lnTo>
                    <a:pt x="436257" y="6320464"/>
                  </a:lnTo>
                  <a:lnTo>
                    <a:pt x="422622" y="6338524"/>
                  </a:lnTo>
                  <a:lnTo>
                    <a:pt x="415807" y="6356584"/>
                  </a:lnTo>
                  <a:lnTo>
                    <a:pt x="405582" y="6378253"/>
                  </a:lnTo>
                  <a:lnTo>
                    <a:pt x="391949" y="6392701"/>
                  </a:lnTo>
                  <a:lnTo>
                    <a:pt x="323784" y="6345748"/>
                  </a:lnTo>
                  <a:lnTo>
                    <a:pt x="255620" y="6306016"/>
                  </a:lnTo>
                  <a:lnTo>
                    <a:pt x="194271" y="6266285"/>
                  </a:lnTo>
                  <a:lnTo>
                    <a:pt x="132921" y="6212106"/>
                  </a:lnTo>
                  <a:lnTo>
                    <a:pt x="81797" y="6147093"/>
                  </a:lnTo>
                  <a:lnTo>
                    <a:pt x="37491" y="6064019"/>
                  </a:lnTo>
                  <a:lnTo>
                    <a:pt x="6818" y="5944827"/>
                  </a:lnTo>
                  <a:lnTo>
                    <a:pt x="6818" y="5825635"/>
                  </a:lnTo>
                  <a:lnTo>
                    <a:pt x="20451" y="5706441"/>
                  </a:lnTo>
                  <a:lnTo>
                    <a:pt x="37491" y="5583637"/>
                  </a:lnTo>
                  <a:lnTo>
                    <a:pt x="57942" y="5457221"/>
                  </a:lnTo>
                  <a:lnTo>
                    <a:pt x="64757" y="5341641"/>
                  </a:lnTo>
                  <a:lnTo>
                    <a:pt x="6818" y="4138880"/>
                  </a:lnTo>
                  <a:lnTo>
                    <a:pt x="0" y="4012464"/>
                  </a:lnTo>
                  <a:lnTo>
                    <a:pt x="6818" y="3889660"/>
                  </a:lnTo>
                  <a:lnTo>
                    <a:pt x="27266" y="3770466"/>
                  </a:lnTo>
                  <a:lnTo>
                    <a:pt x="44309" y="3651274"/>
                  </a:lnTo>
                  <a:lnTo>
                    <a:pt x="51124" y="3521246"/>
                  </a:lnTo>
                  <a:lnTo>
                    <a:pt x="37491" y="3391219"/>
                  </a:lnTo>
                  <a:lnTo>
                    <a:pt x="27266" y="3286472"/>
                  </a:lnTo>
                  <a:lnTo>
                    <a:pt x="20451" y="3152833"/>
                  </a:lnTo>
                  <a:lnTo>
                    <a:pt x="27266" y="3001133"/>
                  </a:lnTo>
                  <a:lnTo>
                    <a:pt x="37491" y="2845822"/>
                  </a:lnTo>
                  <a:lnTo>
                    <a:pt x="57942" y="2679675"/>
                  </a:lnTo>
                  <a:lnTo>
                    <a:pt x="74982" y="2524364"/>
                  </a:lnTo>
                  <a:lnTo>
                    <a:pt x="102248" y="2379888"/>
                  </a:lnTo>
                  <a:lnTo>
                    <a:pt x="132921" y="2246248"/>
                  </a:lnTo>
                  <a:lnTo>
                    <a:pt x="156780" y="2141502"/>
                  </a:lnTo>
                  <a:lnTo>
                    <a:pt x="187453" y="2069265"/>
                  </a:lnTo>
                  <a:lnTo>
                    <a:pt x="255620" y="1986191"/>
                  </a:lnTo>
                  <a:lnTo>
                    <a:pt x="337417" y="1913954"/>
                  </a:lnTo>
                  <a:lnTo>
                    <a:pt x="436257" y="1859775"/>
                  </a:lnTo>
                  <a:lnTo>
                    <a:pt x="541913" y="1812820"/>
                  </a:lnTo>
                  <a:lnTo>
                    <a:pt x="650976" y="1773088"/>
                  </a:lnTo>
                  <a:lnTo>
                    <a:pt x="763449" y="1740583"/>
                  </a:lnTo>
                  <a:lnTo>
                    <a:pt x="875920" y="1700852"/>
                  </a:lnTo>
                  <a:lnTo>
                    <a:pt x="981576" y="1657508"/>
                  </a:lnTo>
                  <a:lnTo>
                    <a:pt x="1073598" y="1596107"/>
                  </a:lnTo>
                  <a:cubicBezTo>
                    <a:pt x="1135075" y="1547630"/>
                    <a:pt x="1139536" y="1544770"/>
                    <a:pt x="1155398" y="1433572"/>
                  </a:cubicBezTo>
                  <a:lnTo>
                    <a:pt x="1158806" y="1336050"/>
                  </a:lnTo>
                  <a:lnTo>
                    <a:pt x="1158806" y="1264918"/>
                  </a:lnTo>
                  <a:lnTo>
                    <a:pt x="1142847" y="1115988"/>
                  </a:lnTo>
                  <a:cubicBezTo>
                    <a:pt x="1088381" y="949184"/>
                    <a:pt x="1067955" y="778973"/>
                    <a:pt x="1030509" y="608763"/>
                  </a:cubicBezTo>
                  <a:cubicBezTo>
                    <a:pt x="1027105" y="598551"/>
                    <a:pt x="1027105" y="584936"/>
                    <a:pt x="1020297" y="574722"/>
                  </a:cubicBezTo>
                  <a:cubicBezTo>
                    <a:pt x="952211" y="448769"/>
                    <a:pt x="955614" y="401111"/>
                    <a:pt x="1037315" y="288770"/>
                  </a:cubicBezTo>
                  <a:cubicBezTo>
                    <a:pt x="1054338" y="261536"/>
                    <a:pt x="1071358" y="237709"/>
                    <a:pt x="1074763" y="200261"/>
                  </a:cubicBezTo>
                  <a:cubicBezTo>
                    <a:pt x="1078167" y="135585"/>
                    <a:pt x="1115613" y="111754"/>
                    <a:pt x="1173482" y="135585"/>
                  </a:cubicBezTo>
                  <a:cubicBezTo>
                    <a:pt x="1207523" y="149202"/>
                    <a:pt x="1227949" y="149202"/>
                    <a:pt x="1261990" y="125371"/>
                  </a:cubicBezTo>
                  <a:cubicBezTo>
                    <a:pt x="1347098" y="60693"/>
                    <a:pt x="1449222" y="40267"/>
                    <a:pt x="1551349" y="33458"/>
                  </a:cubicBezTo>
                  <a:cubicBezTo>
                    <a:pt x="1653473" y="30053"/>
                    <a:pt x="1755598" y="40267"/>
                    <a:pt x="1854319" y="13032"/>
                  </a:cubicBezTo>
                  <a:cubicBezTo>
                    <a:pt x="1891767" y="1119"/>
                    <a:pt x="1925808" y="-3137"/>
                    <a:pt x="1956446" y="23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 dirty="0"/>
            </a:p>
          </p:txBody>
        </p:sp>
        <p:grpSp>
          <p:nvGrpSpPr>
            <p:cNvPr id="251" name="Graphic 96">
              <a:extLst>
                <a:ext uri="{FF2B5EF4-FFF2-40B4-BE49-F238E27FC236}">
                  <a16:creationId xmlns:a16="http://schemas.microsoft.com/office/drawing/2014/main" id="{4AFB0211-6F9F-4D7F-B75D-A7B2CD919AC6}"/>
                </a:ext>
              </a:extLst>
            </p:cNvPr>
            <p:cNvGrpSpPr/>
            <p:nvPr/>
          </p:nvGrpSpPr>
          <p:grpSpPr>
            <a:xfrm>
              <a:off x="1730702" y="2028190"/>
              <a:ext cx="1323909" cy="1610360"/>
              <a:chOff x="3099536" y="2219731"/>
              <a:chExt cx="2692567" cy="3275147"/>
            </a:xfrm>
            <a:solidFill>
              <a:schemeClr val="bg1"/>
            </a:solidFill>
          </p:grpSpPr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3B62CCBC-AA65-4382-BD77-F5C487E2DD7C}"/>
                  </a:ext>
                </a:extLst>
              </p:cNvPr>
              <p:cNvSpPr/>
              <p:nvPr/>
            </p:nvSpPr>
            <p:spPr>
              <a:xfrm>
                <a:off x="3406628" y="2219455"/>
                <a:ext cx="1901309" cy="2240485"/>
              </a:xfrm>
              <a:custGeom>
                <a:avLst/>
                <a:gdLst>
                  <a:gd name="connsiteX0" fmla="*/ 1015664 w 1901309"/>
                  <a:gd name="connsiteY0" fmla="*/ 649 h 2240485"/>
                  <a:gd name="connsiteX1" fmla="*/ 1112761 w 1901309"/>
                  <a:gd name="connsiteY1" fmla="*/ 128742 h 2240485"/>
                  <a:gd name="connsiteX2" fmla="*/ 1113508 w 1901309"/>
                  <a:gd name="connsiteY2" fmla="*/ 371484 h 2240485"/>
                  <a:gd name="connsiteX3" fmla="*/ 1109773 w 1901309"/>
                  <a:gd name="connsiteY3" fmla="*/ 1340210 h 2240485"/>
                  <a:gd name="connsiteX4" fmla="*/ 1115375 w 1901309"/>
                  <a:gd name="connsiteY4" fmla="*/ 1429464 h 2240485"/>
                  <a:gd name="connsiteX5" fmla="*/ 1148985 w 1901309"/>
                  <a:gd name="connsiteY5" fmla="*/ 1495191 h 2240485"/>
                  <a:gd name="connsiteX6" fmla="*/ 1361478 w 1901309"/>
                  <a:gd name="connsiteY6" fmla="*/ 1718140 h 2240485"/>
                  <a:gd name="connsiteX7" fmla="*/ 1424964 w 1901309"/>
                  <a:gd name="connsiteY7" fmla="*/ 1726356 h 2240485"/>
                  <a:gd name="connsiteX8" fmla="*/ 1619531 w 1901309"/>
                  <a:gd name="connsiteY8" fmla="*/ 1582578 h 2240485"/>
                  <a:gd name="connsiteX9" fmla="*/ 1683764 w 1901309"/>
                  <a:gd name="connsiteY9" fmla="*/ 1568387 h 2240485"/>
                  <a:gd name="connsiteX10" fmla="*/ 1698329 w 1901309"/>
                  <a:gd name="connsiteY10" fmla="*/ 1609093 h 2240485"/>
                  <a:gd name="connsiteX11" fmla="*/ 1585547 w 1901309"/>
                  <a:gd name="connsiteY11" fmla="*/ 1732331 h 2240485"/>
                  <a:gd name="connsiteX12" fmla="*/ 1489197 w 1901309"/>
                  <a:gd name="connsiteY12" fmla="*/ 1803287 h 2240485"/>
                  <a:gd name="connsiteX13" fmla="*/ 1475753 w 1901309"/>
                  <a:gd name="connsiteY13" fmla="*/ 1823453 h 2240485"/>
                  <a:gd name="connsiteX14" fmla="*/ 1495919 w 1901309"/>
                  <a:gd name="connsiteY14" fmla="*/ 1842499 h 2240485"/>
                  <a:gd name="connsiteX15" fmla="*/ 1638950 w 1901309"/>
                  <a:gd name="connsiteY15" fmla="*/ 1869387 h 2240485"/>
                  <a:gd name="connsiteX16" fmla="*/ 1835011 w 1901309"/>
                  <a:gd name="connsiteY16" fmla="*/ 1906359 h 2240485"/>
                  <a:gd name="connsiteX17" fmla="*/ 1877958 w 1901309"/>
                  <a:gd name="connsiteY17" fmla="*/ 1924284 h 2240485"/>
                  <a:gd name="connsiteX18" fmla="*/ 1900738 w 1901309"/>
                  <a:gd name="connsiteY18" fmla="*/ 1963123 h 2240485"/>
                  <a:gd name="connsiteX19" fmla="*/ 1864513 w 1901309"/>
                  <a:gd name="connsiteY19" fmla="*/ 1995613 h 2240485"/>
                  <a:gd name="connsiteX20" fmla="*/ 1793932 w 1901309"/>
                  <a:gd name="connsiteY20" fmla="*/ 1994866 h 2240485"/>
                  <a:gd name="connsiteX21" fmla="*/ 1551190 w 1901309"/>
                  <a:gd name="connsiteY21" fmla="*/ 1945197 h 2240485"/>
                  <a:gd name="connsiteX22" fmla="*/ 1507496 w 1901309"/>
                  <a:gd name="connsiteY22" fmla="*/ 1936981 h 2240485"/>
                  <a:gd name="connsiteX23" fmla="*/ 1479488 w 1901309"/>
                  <a:gd name="connsiteY23" fmla="*/ 1973206 h 2240485"/>
                  <a:gd name="connsiteX24" fmla="*/ 1517206 w 1901309"/>
                  <a:gd name="connsiteY24" fmla="*/ 2043788 h 2240485"/>
                  <a:gd name="connsiteX25" fmla="*/ 1528783 w 1901309"/>
                  <a:gd name="connsiteY25" fmla="*/ 2097191 h 2240485"/>
                  <a:gd name="connsiteX26" fmla="*/ 1472019 w 1901309"/>
                  <a:gd name="connsiteY26" fmla="*/ 2121465 h 2240485"/>
                  <a:gd name="connsiteX27" fmla="*/ 1425337 w 1901309"/>
                  <a:gd name="connsiteY27" fmla="*/ 2066568 h 2240485"/>
                  <a:gd name="connsiteX28" fmla="*/ 1374548 w 1901309"/>
                  <a:gd name="connsiteY28" fmla="*/ 1973206 h 2240485"/>
                  <a:gd name="connsiteX29" fmla="*/ 1248696 w 1901309"/>
                  <a:gd name="connsiteY29" fmla="*/ 1822706 h 2240485"/>
                  <a:gd name="connsiteX30" fmla="*/ 1033216 w 1901309"/>
                  <a:gd name="connsiteY30" fmla="*/ 1613575 h 2240485"/>
                  <a:gd name="connsiteX31" fmla="*/ 978319 w 1901309"/>
                  <a:gd name="connsiteY31" fmla="*/ 1589674 h 2240485"/>
                  <a:gd name="connsiteX32" fmla="*/ 950684 w 1901309"/>
                  <a:gd name="connsiteY32" fmla="*/ 1607599 h 2240485"/>
                  <a:gd name="connsiteX33" fmla="*/ 686282 w 1901309"/>
                  <a:gd name="connsiteY33" fmla="*/ 1863039 h 2240485"/>
                  <a:gd name="connsiteX34" fmla="*/ 664995 w 1901309"/>
                  <a:gd name="connsiteY34" fmla="*/ 1888807 h 2240485"/>
                  <a:gd name="connsiteX35" fmla="*/ 579476 w 1901309"/>
                  <a:gd name="connsiteY35" fmla="*/ 2024742 h 2240485"/>
                  <a:gd name="connsiteX36" fmla="*/ 534288 w 1901309"/>
                  <a:gd name="connsiteY36" fmla="*/ 2205118 h 2240485"/>
                  <a:gd name="connsiteX37" fmla="*/ 491715 w 1901309"/>
                  <a:gd name="connsiteY37" fmla="*/ 2239849 h 2240485"/>
                  <a:gd name="connsiteX38" fmla="*/ 474163 w 1901309"/>
                  <a:gd name="connsiteY38" fmla="*/ 2220429 h 2240485"/>
                  <a:gd name="connsiteX39" fmla="*/ 516736 w 1901309"/>
                  <a:gd name="connsiteY39" fmla="*/ 1942957 h 2240485"/>
                  <a:gd name="connsiteX40" fmla="*/ 505159 w 1901309"/>
                  <a:gd name="connsiteY40" fmla="*/ 1933247 h 2240485"/>
                  <a:gd name="connsiteX41" fmla="*/ 387149 w 1901309"/>
                  <a:gd name="connsiteY41" fmla="*/ 1967978 h 2240485"/>
                  <a:gd name="connsiteX42" fmla="*/ 152623 w 1901309"/>
                  <a:gd name="connsiteY42" fmla="*/ 2074037 h 2240485"/>
                  <a:gd name="connsiteX43" fmla="*/ 69344 w 1901309"/>
                  <a:gd name="connsiteY43" fmla="*/ 2141632 h 2240485"/>
                  <a:gd name="connsiteX44" fmla="*/ 56647 w 1901309"/>
                  <a:gd name="connsiteY44" fmla="*/ 2155449 h 2240485"/>
                  <a:gd name="connsiteX45" fmla="*/ 15941 w 1901309"/>
                  <a:gd name="connsiteY45" fmla="*/ 2160304 h 2240485"/>
                  <a:gd name="connsiteX46" fmla="*/ 2870 w 1901309"/>
                  <a:gd name="connsiteY46" fmla="*/ 2119971 h 2240485"/>
                  <a:gd name="connsiteX47" fmla="*/ 44323 w 1901309"/>
                  <a:gd name="connsiteY47" fmla="*/ 2056112 h 2240485"/>
                  <a:gd name="connsiteX48" fmla="*/ 239264 w 1901309"/>
                  <a:gd name="connsiteY48" fmla="*/ 1917189 h 2240485"/>
                  <a:gd name="connsiteX49" fmla="*/ 398353 w 1901309"/>
                  <a:gd name="connsiteY49" fmla="*/ 1852955 h 2240485"/>
                  <a:gd name="connsiteX50" fmla="*/ 461839 w 1901309"/>
                  <a:gd name="connsiteY50" fmla="*/ 1838017 h 2240485"/>
                  <a:gd name="connsiteX51" fmla="*/ 477151 w 1901309"/>
                  <a:gd name="connsiteY51" fmla="*/ 1792830 h 2240485"/>
                  <a:gd name="connsiteX52" fmla="*/ 370718 w 1901309"/>
                  <a:gd name="connsiteY52" fmla="*/ 1711418 h 2240485"/>
                  <a:gd name="connsiteX53" fmla="*/ 172043 w 1901309"/>
                  <a:gd name="connsiteY53" fmla="*/ 1600130 h 2240485"/>
                  <a:gd name="connsiteX54" fmla="*/ 114158 w 1901309"/>
                  <a:gd name="connsiteY54" fmla="*/ 1566147 h 2240485"/>
                  <a:gd name="connsiteX55" fmla="*/ 86896 w 1901309"/>
                  <a:gd name="connsiteY55" fmla="*/ 1533657 h 2240485"/>
                  <a:gd name="connsiteX56" fmla="*/ 107436 w 1901309"/>
                  <a:gd name="connsiteY56" fmla="*/ 1484735 h 2240485"/>
                  <a:gd name="connsiteX57" fmla="*/ 158225 w 1901309"/>
                  <a:gd name="connsiteY57" fmla="*/ 1485482 h 2240485"/>
                  <a:gd name="connsiteX58" fmla="*/ 204906 w 1901309"/>
                  <a:gd name="connsiteY58" fmla="*/ 1516104 h 2240485"/>
                  <a:gd name="connsiteX59" fmla="*/ 356153 w 1901309"/>
                  <a:gd name="connsiteY59" fmla="*/ 1610587 h 2240485"/>
                  <a:gd name="connsiteX60" fmla="*/ 519724 w 1901309"/>
                  <a:gd name="connsiteY60" fmla="*/ 1688264 h 2240485"/>
                  <a:gd name="connsiteX61" fmla="*/ 539890 w 1901309"/>
                  <a:gd name="connsiteY61" fmla="*/ 1697974 h 2240485"/>
                  <a:gd name="connsiteX62" fmla="*/ 663875 w 1901309"/>
                  <a:gd name="connsiteY62" fmla="*/ 1670339 h 2240485"/>
                  <a:gd name="connsiteX63" fmla="*/ 817363 w 1901309"/>
                  <a:gd name="connsiteY63" fmla="*/ 1507142 h 2240485"/>
                  <a:gd name="connsiteX64" fmla="*/ 865911 w 1901309"/>
                  <a:gd name="connsiteY64" fmla="*/ 1377928 h 2240485"/>
                  <a:gd name="connsiteX65" fmla="*/ 862176 w 1901309"/>
                  <a:gd name="connsiteY65" fmla="*/ 298661 h 2240485"/>
                  <a:gd name="connsiteX66" fmla="*/ 861429 w 1901309"/>
                  <a:gd name="connsiteY66" fmla="*/ 138078 h 2240485"/>
                  <a:gd name="connsiteX67" fmla="*/ 1005954 w 1901309"/>
                  <a:gd name="connsiteY67" fmla="*/ 275 h 2240485"/>
                  <a:gd name="connsiteX68" fmla="*/ 1015664 w 1901309"/>
                  <a:gd name="connsiteY68" fmla="*/ 649 h 2240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1901309" h="2240485">
                    <a:moveTo>
                      <a:pt x="1015664" y="649"/>
                    </a:moveTo>
                    <a:cubicBezTo>
                      <a:pt x="1076536" y="18574"/>
                      <a:pt x="1111267" y="62268"/>
                      <a:pt x="1112761" y="128742"/>
                    </a:cubicBezTo>
                    <a:cubicBezTo>
                      <a:pt x="1114255" y="209407"/>
                      <a:pt x="1113508" y="290445"/>
                      <a:pt x="1113508" y="371484"/>
                    </a:cubicBezTo>
                    <a:cubicBezTo>
                      <a:pt x="1112387" y="694517"/>
                      <a:pt x="1110893" y="1017177"/>
                      <a:pt x="1109773" y="1340210"/>
                    </a:cubicBezTo>
                    <a:cubicBezTo>
                      <a:pt x="1109773" y="1370086"/>
                      <a:pt x="1109400" y="1399962"/>
                      <a:pt x="1115375" y="1429464"/>
                    </a:cubicBezTo>
                    <a:cubicBezTo>
                      <a:pt x="1120603" y="1454485"/>
                      <a:pt x="1131807" y="1475772"/>
                      <a:pt x="1148985" y="1495191"/>
                    </a:cubicBezTo>
                    <a:cubicBezTo>
                      <a:pt x="1217326" y="1572122"/>
                      <a:pt x="1289029" y="1645318"/>
                      <a:pt x="1361478" y="1718140"/>
                    </a:cubicBezTo>
                    <a:cubicBezTo>
                      <a:pt x="1381271" y="1737933"/>
                      <a:pt x="1401437" y="1741294"/>
                      <a:pt x="1424964" y="1726356"/>
                    </a:cubicBezTo>
                    <a:cubicBezTo>
                      <a:pt x="1493679" y="1683410"/>
                      <a:pt x="1562020" y="1640090"/>
                      <a:pt x="1619531" y="1582578"/>
                    </a:cubicBezTo>
                    <a:cubicBezTo>
                      <a:pt x="1638577" y="1563533"/>
                      <a:pt x="1659117" y="1558304"/>
                      <a:pt x="1683764" y="1568387"/>
                    </a:cubicBezTo>
                    <a:cubicBezTo>
                      <a:pt x="1705051" y="1576977"/>
                      <a:pt x="1709905" y="1589300"/>
                      <a:pt x="1698329" y="1609093"/>
                    </a:cubicBezTo>
                    <a:cubicBezTo>
                      <a:pt x="1669573" y="1658015"/>
                      <a:pt x="1629988" y="1697601"/>
                      <a:pt x="1585547" y="1732331"/>
                    </a:cubicBezTo>
                    <a:cubicBezTo>
                      <a:pt x="1554177" y="1756979"/>
                      <a:pt x="1521314" y="1779386"/>
                      <a:pt x="1489197" y="1803287"/>
                    </a:cubicBezTo>
                    <a:cubicBezTo>
                      <a:pt x="1482475" y="1808142"/>
                      <a:pt x="1473886" y="1811503"/>
                      <a:pt x="1475753" y="1823453"/>
                    </a:cubicBezTo>
                    <a:cubicBezTo>
                      <a:pt x="1477994" y="1835403"/>
                      <a:pt x="1485836" y="1839511"/>
                      <a:pt x="1495919" y="1842499"/>
                    </a:cubicBezTo>
                    <a:cubicBezTo>
                      <a:pt x="1542974" y="1854823"/>
                      <a:pt x="1591149" y="1861545"/>
                      <a:pt x="1638950" y="1869387"/>
                    </a:cubicBezTo>
                    <a:cubicBezTo>
                      <a:pt x="1704677" y="1879844"/>
                      <a:pt x="1770778" y="1887686"/>
                      <a:pt x="1835011" y="1906359"/>
                    </a:cubicBezTo>
                    <a:cubicBezTo>
                      <a:pt x="1849949" y="1910840"/>
                      <a:pt x="1864513" y="1916068"/>
                      <a:pt x="1877958" y="1924284"/>
                    </a:cubicBezTo>
                    <a:cubicBezTo>
                      <a:pt x="1892149" y="1933247"/>
                      <a:pt x="1904099" y="1944077"/>
                      <a:pt x="1900738" y="1963123"/>
                    </a:cubicBezTo>
                    <a:cubicBezTo>
                      <a:pt x="1897377" y="1983289"/>
                      <a:pt x="1882813" y="1991878"/>
                      <a:pt x="1864513" y="1995613"/>
                    </a:cubicBezTo>
                    <a:cubicBezTo>
                      <a:pt x="1840986" y="2000841"/>
                      <a:pt x="1817459" y="1998227"/>
                      <a:pt x="1793932" y="1994866"/>
                    </a:cubicBezTo>
                    <a:cubicBezTo>
                      <a:pt x="1712146" y="1982916"/>
                      <a:pt x="1630734" y="1968351"/>
                      <a:pt x="1551190" y="1945197"/>
                    </a:cubicBezTo>
                    <a:cubicBezTo>
                      <a:pt x="1536999" y="1941089"/>
                      <a:pt x="1522061" y="1938102"/>
                      <a:pt x="1507496" y="1936981"/>
                    </a:cubicBezTo>
                    <a:cubicBezTo>
                      <a:pt x="1479861" y="1934741"/>
                      <a:pt x="1470525" y="1947065"/>
                      <a:pt x="1479488" y="1973206"/>
                    </a:cubicBezTo>
                    <a:cubicBezTo>
                      <a:pt x="1488077" y="1998974"/>
                      <a:pt x="1504135" y="2020634"/>
                      <a:pt x="1517206" y="2043788"/>
                    </a:cubicBezTo>
                    <a:cubicBezTo>
                      <a:pt x="1526542" y="2060219"/>
                      <a:pt x="1533264" y="2077398"/>
                      <a:pt x="1528783" y="2097191"/>
                    </a:cubicBezTo>
                    <a:cubicBezTo>
                      <a:pt x="1522061" y="2126694"/>
                      <a:pt x="1497787" y="2137150"/>
                      <a:pt x="1472019" y="2121465"/>
                    </a:cubicBezTo>
                    <a:cubicBezTo>
                      <a:pt x="1450732" y="2108395"/>
                      <a:pt x="1437288" y="2087855"/>
                      <a:pt x="1425337" y="2066568"/>
                    </a:cubicBezTo>
                    <a:cubicBezTo>
                      <a:pt x="1407785" y="2035572"/>
                      <a:pt x="1391354" y="2004202"/>
                      <a:pt x="1374548" y="1973206"/>
                    </a:cubicBezTo>
                    <a:cubicBezTo>
                      <a:pt x="1342805" y="1914574"/>
                      <a:pt x="1301726" y="1864532"/>
                      <a:pt x="1248696" y="1822706"/>
                    </a:cubicBezTo>
                    <a:cubicBezTo>
                      <a:pt x="1169898" y="1760714"/>
                      <a:pt x="1102678" y="1685650"/>
                      <a:pt x="1033216" y="1613575"/>
                    </a:cubicBezTo>
                    <a:cubicBezTo>
                      <a:pt x="1018278" y="1597890"/>
                      <a:pt x="1002967" y="1583325"/>
                      <a:pt x="978319" y="1589674"/>
                    </a:cubicBezTo>
                    <a:cubicBezTo>
                      <a:pt x="966369" y="1591541"/>
                      <a:pt x="958900" y="1600130"/>
                      <a:pt x="950684" y="1607599"/>
                    </a:cubicBezTo>
                    <a:cubicBezTo>
                      <a:pt x="862550" y="1692746"/>
                      <a:pt x="774042" y="1777892"/>
                      <a:pt x="686282" y="1863039"/>
                    </a:cubicBezTo>
                    <a:cubicBezTo>
                      <a:pt x="678440" y="1870881"/>
                      <a:pt x="670224" y="1879097"/>
                      <a:pt x="664995" y="1888807"/>
                    </a:cubicBezTo>
                    <a:cubicBezTo>
                      <a:pt x="639227" y="1935861"/>
                      <a:pt x="609351" y="1980302"/>
                      <a:pt x="579476" y="2024742"/>
                    </a:cubicBezTo>
                    <a:cubicBezTo>
                      <a:pt x="542878" y="2080012"/>
                      <a:pt x="538023" y="2142378"/>
                      <a:pt x="534288" y="2205118"/>
                    </a:cubicBezTo>
                    <a:cubicBezTo>
                      <a:pt x="532421" y="2233500"/>
                      <a:pt x="520097" y="2243210"/>
                      <a:pt x="491715" y="2239849"/>
                    </a:cubicBezTo>
                    <a:cubicBezTo>
                      <a:pt x="479765" y="2238355"/>
                      <a:pt x="473043" y="2232753"/>
                      <a:pt x="474163" y="2220429"/>
                    </a:cubicBezTo>
                    <a:cubicBezTo>
                      <a:pt x="481258" y="2126694"/>
                      <a:pt x="482752" y="2032584"/>
                      <a:pt x="516736" y="1942957"/>
                    </a:cubicBezTo>
                    <a:cubicBezTo>
                      <a:pt x="523458" y="1925778"/>
                      <a:pt x="511508" y="1931753"/>
                      <a:pt x="505159" y="1933247"/>
                    </a:cubicBezTo>
                    <a:cubicBezTo>
                      <a:pt x="464827" y="1941836"/>
                      <a:pt x="425615" y="1953413"/>
                      <a:pt x="387149" y="1967978"/>
                    </a:cubicBezTo>
                    <a:cubicBezTo>
                      <a:pt x="306484" y="1998227"/>
                      <a:pt x="229180" y="2035572"/>
                      <a:pt x="152623" y="2074037"/>
                    </a:cubicBezTo>
                    <a:cubicBezTo>
                      <a:pt x="120133" y="2090469"/>
                      <a:pt x="91004" y="2111756"/>
                      <a:pt x="69344" y="2141632"/>
                    </a:cubicBezTo>
                    <a:cubicBezTo>
                      <a:pt x="65610" y="2146486"/>
                      <a:pt x="61128" y="2150968"/>
                      <a:pt x="56647" y="2155449"/>
                    </a:cubicBezTo>
                    <a:cubicBezTo>
                      <a:pt x="44323" y="2166652"/>
                      <a:pt x="30879" y="2170014"/>
                      <a:pt x="15941" y="2160304"/>
                    </a:cubicBezTo>
                    <a:cubicBezTo>
                      <a:pt x="630" y="2150221"/>
                      <a:pt x="-3478" y="2136777"/>
                      <a:pt x="2870" y="2119971"/>
                    </a:cubicBezTo>
                    <a:cubicBezTo>
                      <a:pt x="11833" y="2095697"/>
                      <a:pt x="27145" y="2075157"/>
                      <a:pt x="44323" y="2056112"/>
                    </a:cubicBezTo>
                    <a:cubicBezTo>
                      <a:pt x="99594" y="1996360"/>
                      <a:pt x="165694" y="1951546"/>
                      <a:pt x="239264" y="1917189"/>
                    </a:cubicBezTo>
                    <a:cubicBezTo>
                      <a:pt x="291173" y="1893288"/>
                      <a:pt x="344576" y="1872748"/>
                      <a:pt x="398353" y="1852955"/>
                    </a:cubicBezTo>
                    <a:cubicBezTo>
                      <a:pt x="418892" y="1845486"/>
                      <a:pt x="440553" y="1842872"/>
                      <a:pt x="461839" y="1838017"/>
                    </a:cubicBezTo>
                    <a:cubicBezTo>
                      <a:pt x="490968" y="1831295"/>
                      <a:pt x="496570" y="1815611"/>
                      <a:pt x="477151" y="1792830"/>
                    </a:cubicBezTo>
                    <a:cubicBezTo>
                      <a:pt x="447648" y="1758473"/>
                      <a:pt x="408809" y="1735319"/>
                      <a:pt x="370718" y="1711418"/>
                    </a:cubicBezTo>
                    <a:cubicBezTo>
                      <a:pt x="306484" y="1671086"/>
                      <a:pt x="239264" y="1635608"/>
                      <a:pt x="172043" y="1600130"/>
                    </a:cubicBezTo>
                    <a:cubicBezTo>
                      <a:pt x="152250" y="1589674"/>
                      <a:pt x="132084" y="1579591"/>
                      <a:pt x="114158" y="1566147"/>
                    </a:cubicBezTo>
                    <a:cubicBezTo>
                      <a:pt x="102581" y="1557557"/>
                      <a:pt x="92125" y="1547474"/>
                      <a:pt x="86896" y="1533657"/>
                    </a:cubicBezTo>
                    <a:cubicBezTo>
                      <a:pt x="78680" y="1512370"/>
                      <a:pt x="86523" y="1493324"/>
                      <a:pt x="107436" y="1484735"/>
                    </a:cubicBezTo>
                    <a:cubicBezTo>
                      <a:pt x="124615" y="1477639"/>
                      <a:pt x="141420" y="1479133"/>
                      <a:pt x="158225" y="1485482"/>
                    </a:cubicBezTo>
                    <a:cubicBezTo>
                      <a:pt x="175777" y="1492204"/>
                      <a:pt x="191089" y="1503407"/>
                      <a:pt x="204906" y="1516104"/>
                    </a:cubicBezTo>
                    <a:cubicBezTo>
                      <a:pt x="249347" y="1557184"/>
                      <a:pt x="301256" y="1586313"/>
                      <a:pt x="356153" y="1610587"/>
                    </a:cubicBezTo>
                    <a:cubicBezTo>
                      <a:pt x="411423" y="1634861"/>
                      <a:pt x="466694" y="1659509"/>
                      <a:pt x="519724" y="1688264"/>
                    </a:cubicBezTo>
                    <a:cubicBezTo>
                      <a:pt x="526446" y="1691999"/>
                      <a:pt x="533168" y="1694986"/>
                      <a:pt x="539890" y="1697974"/>
                    </a:cubicBezTo>
                    <a:cubicBezTo>
                      <a:pt x="595160" y="1721501"/>
                      <a:pt x="623169" y="1714779"/>
                      <a:pt x="663875" y="1670339"/>
                    </a:cubicBezTo>
                    <a:cubicBezTo>
                      <a:pt x="714291" y="1615442"/>
                      <a:pt x="765827" y="1561292"/>
                      <a:pt x="817363" y="1507142"/>
                    </a:cubicBezTo>
                    <a:cubicBezTo>
                      <a:pt x="852093" y="1470917"/>
                      <a:pt x="865911" y="1427597"/>
                      <a:pt x="865911" y="1377928"/>
                    </a:cubicBezTo>
                    <a:cubicBezTo>
                      <a:pt x="866284" y="1018297"/>
                      <a:pt x="864791" y="658292"/>
                      <a:pt x="862176" y="298661"/>
                    </a:cubicBezTo>
                    <a:cubicBezTo>
                      <a:pt x="861803" y="245258"/>
                      <a:pt x="861429" y="191481"/>
                      <a:pt x="861429" y="138078"/>
                    </a:cubicBezTo>
                    <a:cubicBezTo>
                      <a:pt x="861429" y="46210"/>
                      <a:pt x="914459" y="-4206"/>
                      <a:pt x="1005954" y="275"/>
                    </a:cubicBezTo>
                    <a:cubicBezTo>
                      <a:pt x="1009315" y="649"/>
                      <a:pt x="1012303" y="649"/>
                      <a:pt x="1015664" y="649"/>
                    </a:cubicBezTo>
                    <a:close/>
                  </a:path>
                </a:pathLst>
              </a:custGeom>
              <a:grpFill/>
              <a:ln w="37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3442DAAE-1C22-45E1-A89D-D85F050F1113}"/>
                  </a:ext>
                </a:extLst>
              </p:cNvPr>
              <p:cNvSpPr/>
              <p:nvPr/>
            </p:nvSpPr>
            <p:spPr>
              <a:xfrm>
                <a:off x="3099439" y="3035457"/>
                <a:ext cx="1144960" cy="2459244"/>
              </a:xfrm>
              <a:custGeom>
                <a:avLst/>
                <a:gdLst>
                  <a:gd name="connsiteX0" fmla="*/ 96 w 1144960"/>
                  <a:gd name="connsiteY0" fmla="*/ 1590031 h 2459244"/>
                  <a:gd name="connsiteX1" fmla="*/ 63956 w 1144960"/>
                  <a:gd name="connsiteY1" fmla="*/ 1006704 h 2459244"/>
                  <a:gd name="connsiteX2" fmla="*/ 609191 w 1144960"/>
                  <a:gd name="connsiteY2" fmla="*/ 139182 h 2459244"/>
                  <a:gd name="connsiteX3" fmla="*/ 869112 w 1144960"/>
                  <a:gd name="connsiteY3" fmla="*/ 5861 h 2459244"/>
                  <a:gd name="connsiteX4" fmla="*/ 1074135 w 1144960"/>
                  <a:gd name="connsiteY4" fmla="*/ 119763 h 2459244"/>
                  <a:gd name="connsiteX5" fmla="*/ 1116709 w 1144960"/>
                  <a:gd name="connsiteY5" fmla="*/ 406198 h 2459244"/>
                  <a:gd name="connsiteX6" fmla="*/ 1089073 w 1144960"/>
                  <a:gd name="connsiteY6" fmla="*/ 459601 h 2459244"/>
                  <a:gd name="connsiteX7" fmla="*/ 1053969 w 1144960"/>
                  <a:gd name="connsiteY7" fmla="*/ 445784 h 2459244"/>
                  <a:gd name="connsiteX8" fmla="*/ 1046500 w 1144960"/>
                  <a:gd name="connsiteY8" fmla="*/ 407692 h 2459244"/>
                  <a:gd name="connsiteX9" fmla="*/ 1036044 w 1144960"/>
                  <a:gd name="connsiteY9" fmla="*/ 238146 h 2459244"/>
                  <a:gd name="connsiteX10" fmla="*/ 1002433 w 1144960"/>
                  <a:gd name="connsiteY10" fmla="*/ 122377 h 2459244"/>
                  <a:gd name="connsiteX11" fmla="*/ 901228 w 1144960"/>
                  <a:gd name="connsiteY11" fmla="*/ 69721 h 2459244"/>
                  <a:gd name="connsiteX12" fmla="*/ 683508 w 1144960"/>
                  <a:gd name="connsiteY12" fmla="*/ 167191 h 2459244"/>
                  <a:gd name="connsiteX13" fmla="*/ 309685 w 1144960"/>
                  <a:gd name="connsiteY13" fmla="*/ 591802 h 2459244"/>
                  <a:gd name="connsiteX14" fmla="*/ 86363 w 1144960"/>
                  <a:gd name="connsiteY14" fmla="*/ 1263264 h 2459244"/>
                  <a:gd name="connsiteX15" fmla="*/ 68811 w 1144960"/>
                  <a:gd name="connsiteY15" fmla="*/ 1669576 h 2459244"/>
                  <a:gd name="connsiteX16" fmla="*/ 139393 w 1144960"/>
                  <a:gd name="connsiteY16" fmla="*/ 2161782 h 2459244"/>
                  <a:gd name="connsiteX17" fmla="*/ 191302 w 1144960"/>
                  <a:gd name="connsiteY17" fmla="*/ 2295850 h 2459244"/>
                  <a:gd name="connsiteX18" fmla="*/ 223045 w 1144960"/>
                  <a:gd name="connsiteY18" fmla="*/ 2348506 h 2459244"/>
                  <a:gd name="connsiteX19" fmla="*/ 347777 w 1144960"/>
                  <a:gd name="connsiteY19" fmla="*/ 2360830 h 2459244"/>
                  <a:gd name="connsiteX20" fmla="*/ 437031 w 1144960"/>
                  <a:gd name="connsiteY20" fmla="*/ 2281285 h 2459244"/>
                  <a:gd name="connsiteX21" fmla="*/ 774256 w 1144960"/>
                  <a:gd name="connsiteY21" fmla="*/ 2075888 h 2459244"/>
                  <a:gd name="connsiteX22" fmla="*/ 983014 w 1144960"/>
                  <a:gd name="connsiteY22" fmla="*/ 1953024 h 2459244"/>
                  <a:gd name="connsiteX23" fmla="*/ 1074135 w 1144960"/>
                  <a:gd name="connsiteY23" fmla="*/ 1818582 h 2459244"/>
                  <a:gd name="connsiteX24" fmla="*/ 1070401 w 1144960"/>
                  <a:gd name="connsiteY24" fmla="*/ 1717004 h 2459244"/>
                  <a:gd name="connsiteX25" fmla="*/ 1039405 w 1144960"/>
                  <a:gd name="connsiteY25" fmla="*/ 1439532 h 2459244"/>
                  <a:gd name="connsiteX26" fmla="*/ 1034550 w 1144960"/>
                  <a:gd name="connsiteY26" fmla="*/ 1258409 h 2459244"/>
                  <a:gd name="connsiteX27" fmla="*/ 1044259 w 1144960"/>
                  <a:gd name="connsiteY27" fmla="*/ 1192308 h 2459244"/>
                  <a:gd name="connsiteX28" fmla="*/ 1123804 w 1144960"/>
                  <a:gd name="connsiteY28" fmla="*/ 1138532 h 2459244"/>
                  <a:gd name="connsiteX29" fmla="*/ 1138369 w 1144960"/>
                  <a:gd name="connsiteY29" fmla="*/ 1151602 h 2459244"/>
                  <a:gd name="connsiteX30" fmla="*/ 1137248 w 1144960"/>
                  <a:gd name="connsiteY30" fmla="*/ 1231520 h 2459244"/>
                  <a:gd name="connsiteX31" fmla="*/ 1122684 w 1144960"/>
                  <a:gd name="connsiteY31" fmla="*/ 1333099 h 2459244"/>
                  <a:gd name="connsiteX32" fmla="*/ 1118576 w 1144960"/>
                  <a:gd name="connsiteY32" fmla="*/ 1594513 h 2459244"/>
                  <a:gd name="connsiteX33" fmla="*/ 1141730 w 1144960"/>
                  <a:gd name="connsiteY33" fmla="*/ 1751361 h 2459244"/>
                  <a:gd name="connsiteX34" fmla="*/ 1039031 w 1144960"/>
                  <a:gd name="connsiteY34" fmla="*/ 1995223 h 2459244"/>
                  <a:gd name="connsiteX35" fmla="*/ 849693 w 1144960"/>
                  <a:gd name="connsiteY35" fmla="*/ 2114354 h 2459244"/>
                  <a:gd name="connsiteX36" fmla="*/ 708529 w 1144960"/>
                  <a:gd name="connsiteY36" fmla="*/ 2186803 h 2459244"/>
                  <a:gd name="connsiteX37" fmla="*/ 422467 w 1144960"/>
                  <a:gd name="connsiteY37" fmla="*/ 2384731 h 2459244"/>
                  <a:gd name="connsiteX38" fmla="*/ 335080 w 1144960"/>
                  <a:gd name="connsiteY38" fmla="*/ 2444856 h 2459244"/>
                  <a:gd name="connsiteX39" fmla="*/ 195036 w 1144960"/>
                  <a:gd name="connsiteY39" fmla="*/ 2421329 h 2459244"/>
                  <a:gd name="connsiteX40" fmla="*/ 112504 w 1144960"/>
                  <a:gd name="connsiteY40" fmla="*/ 2293609 h 2459244"/>
                  <a:gd name="connsiteX41" fmla="*/ 30345 w 1144960"/>
                  <a:gd name="connsiteY41" fmla="*/ 1987755 h 2459244"/>
                  <a:gd name="connsiteX42" fmla="*/ 96 w 1144960"/>
                  <a:gd name="connsiteY42" fmla="*/ 1590031 h 245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44960" h="2459244">
                    <a:moveTo>
                      <a:pt x="96" y="1590031"/>
                    </a:moveTo>
                    <a:cubicBezTo>
                      <a:pt x="-277" y="1384261"/>
                      <a:pt x="14287" y="1193429"/>
                      <a:pt x="63956" y="1006704"/>
                    </a:cubicBezTo>
                    <a:cubicBezTo>
                      <a:pt x="155824" y="661264"/>
                      <a:pt x="332466" y="368853"/>
                      <a:pt x="609191" y="139182"/>
                    </a:cubicBezTo>
                    <a:cubicBezTo>
                      <a:pt x="686122" y="75323"/>
                      <a:pt x="770521" y="27148"/>
                      <a:pt x="869112" y="5861"/>
                    </a:cubicBezTo>
                    <a:cubicBezTo>
                      <a:pt x="969943" y="-15799"/>
                      <a:pt x="1039031" y="22666"/>
                      <a:pt x="1074135" y="119763"/>
                    </a:cubicBezTo>
                    <a:cubicBezTo>
                      <a:pt x="1107746" y="212378"/>
                      <a:pt x="1115962" y="309102"/>
                      <a:pt x="1116709" y="406198"/>
                    </a:cubicBezTo>
                    <a:cubicBezTo>
                      <a:pt x="1117082" y="427858"/>
                      <a:pt x="1111480" y="448771"/>
                      <a:pt x="1089073" y="459601"/>
                    </a:cubicBezTo>
                    <a:cubicBezTo>
                      <a:pt x="1071521" y="467817"/>
                      <a:pt x="1061065" y="463709"/>
                      <a:pt x="1053969" y="445784"/>
                    </a:cubicBezTo>
                    <a:cubicBezTo>
                      <a:pt x="1049114" y="433460"/>
                      <a:pt x="1047247" y="420763"/>
                      <a:pt x="1046500" y="407692"/>
                    </a:cubicBezTo>
                    <a:cubicBezTo>
                      <a:pt x="1043139" y="351301"/>
                      <a:pt x="1040151" y="294537"/>
                      <a:pt x="1036044" y="238146"/>
                    </a:cubicBezTo>
                    <a:cubicBezTo>
                      <a:pt x="1033056" y="197440"/>
                      <a:pt x="1021106" y="158602"/>
                      <a:pt x="1002433" y="122377"/>
                    </a:cubicBezTo>
                    <a:cubicBezTo>
                      <a:pt x="980773" y="79804"/>
                      <a:pt x="948656" y="62625"/>
                      <a:pt x="901228" y="69721"/>
                    </a:cubicBezTo>
                    <a:cubicBezTo>
                      <a:pt x="819817" y="82045"/>
                      <a:pt x="748114" y="117896"/>
                      <a:pt x="683508" y="167191"/>
                    </a:cubicBezTo>
                    <a:cubicBezTo>
                      <a:pt x="530020" y="283334"/>
                      <a:pt x="407529" y="427111"/>
                      <a:pt x="309685" y="591802"/>
                    </a:cubicBezTo>
                    <a:cubicBezTo>
                      <a:pt x="186447" y="799440"/>
                      <a:pt x="112878" y="1023509"/>
                      <a:pt x="86363" y="1263264"/>
                    </a:cubicBezTo>
                    <a:cubicBezTo>
                      <a:pt x="71425" y="1398452"/>
                      <a:pt x="63582" y="1533640"/>
                      <a:pt x="68811" y="1669576"/>
                    </a:cubicBezTo>
                    <a:cubicBezTo>
                      <a:pt x="75533" y="1835761"/>
                      <a:pt x="93085" y="2000825"/>
                      <a:pt x="139393" y="2161782"/>
                    </a:cubicBezTo>
                    <a:cubicBezTo>
                      <a:pt x="152837" y="2208089"/>
                      <a:pt x="170389" y="2252530"/>
                      <a:pt x="191302" y="2295850"/>
                    </a:cubicBezTo>
                    <a:cubicBezTo>
                      <a:pt x="200265" y="2314522"/>
                      <a:pt x="210721" y="2332075"/>
                      <a:pt x="223045" y="2348506"/>
                    </a:cubicBezTo>
                    <a:cubicBezTo>
                      <a:pt x="261510" y="2399669"/>
                      <a:pt x="298855" y="2404150"/>
                      <a:pt x="347777" y="2360830"/>
                    </a:cubicBezTo>
                    <a:cubicBezTo>
                      <a:pt x="377653" y="2334315"/>
                      <a:pt x="406035" y="2306680"/>
                      <a:pt x="437031" y="2281285"/>
                    </a:cubicBezTo>
                    <a:cubicBezTo>
                      <a:pt x="540103" y="2197259"/>
                      <a:pt x="655873" y="2134893"/>
                      <a:pt x="774256" y="2075888"/>
                    </a:cubicBezTo>
                    <a:cubicBezTo>
                      <a:pt x="846705" y="2040037"/>
                      <a:pt x="918781" y="2002692"/>
                      <a:pt x="983014" y="1953024"/>
                    </a:cubicBezTo>
                    <a:cubicBezTo>
                      <a:pt x="1028201" y="1917920"/>
                      <a:pt x="1062185" y="1875720"/>
                      <a:pt x="1074135" y="1818582"/>
                    </a:cubicBezTo>
                    <a:cubicBezTo>
                      <a:pt x="1081231" y="1784225"/>
                      <a:pt x="1078990" y="1750241"/>
                      <a:pt x="1070401" y="1717004"/>
                    </a:cubicBezTo>
                    <a:cubicBezTo>
                      <a:pt x="1046874" y="1625882"/>
                      <a:pt x="1037911" y="1533267"/>
                      <a:pt x="1039405" y="1439532"/>
                    </a:cubicBezTo>
                    <a:cubicBezTo>
                      <a:pt x="1040525" y="1379033"/>
                      <a:pt x="1032683" y="1318907"/>
                      <a:pt x="1034550" y="1258409"/>
                    </a:cubicBezTo>
                    <a:cubicBezTo>
                      <a:pt x="1035297" y="1236002"/>
                      <a:pt x="1037164" y="1213595"/>
                      <a:pt x="1044259" y="1192308"/>
                    </a:cubicBezTo>
                    <a:cubicBezTo>
                      <a:pt x="1056583" y="1155710"/>
                      <a:pt x="1089820" y="1133677"/>
                      <a:pt x="1123804" y="1138532"/>
                    </a:cubicBezTo>
                    <a:cubicBezTo>
                      <a:pt x="1131647" y="1139652"/>
                      <a:pt x="1140609" y="1142266"/>
                      <a:pt x="1138369" y="1151602"/>
                    </a:cubicBezTo>
                    <a:cubicBezTo>
                      <a:pt x="1132393" y="1178491"/>
                      <a:pt x="1139489" y="1205005"/>
                      <a:pt x="1137248" y="1231520"/>
                    </a:cubicBezTo>
                    <a:cubicBezTo>
                      <a:pt x="1134634" y="1265878"/>
                      <a:pt x="1130526" y="1299862"/>
                      <a:pt x="1122684" y="1333099"/>
                    </a:cubicBezTo>
                    <a:cubicBezTo>
                      <a:pt x="1102144" y="1420112"/>
                      <a:pt x="1102891" y="1506752"/>
                      <a:pt x="1118576" y="1594513"/>
                    </a:cubicBezTo>
                    <a:cubicBezTo>
                      <a:pt x="1127539" y="1646422"/>
                      <a:pt x="1133887" y="1699079"/>
                      <a:pt x="1141730" y="1751361"/>
                    </a:cubicBezTo>
                    <a:cubicBezTo>
                      <a:pt x="1157414" y="1853686"/>
                      <a:pt x="1114841" y="1931364"/>
                      <a:pt x="1039031" y="1995223"/>
                    </a:cubicBezTo>
                    <a:cubicBezTo>
                      <a:pt x="981520" y="2043772"/>
                      <a:pt x="916166" y="2079623"/>
                      <a:pt x="849693" y="2114354"/>
                    </a:cubicBezTo>
                    <a:cubicBezTo>
                      <a:pt x="802638" y="2138628"/>
                      <a:pt x="755957" y="2163649"/>
                      <a:pt x="708529" y="2186803"/>
                    </a:cubicBezTo>
                    <a:cubicBezTo>
                      <a:pt x="603216" y="2238712"/>
                      <a:pt x="508360" y="2305186"/>
                      <a:pt x="422467" y="2384731"/>
                    </a:cubicBezTo>
                    <a:cubicBezTo>
                      <a:pt x="396325" y="2409005"/>
                      <a:pt x="367570" y="2429545"/>
                      <a:pt x="335080" y="2444856"/>
                    </a:cubicBezTo>
                    <a:cubicBezTo>
                      <a:pt x="282050" y="2469877"/>
                      <a:pt x="236863" y="2462408"/>
                      <a:pt x="195036" y="2421329"/>
                    </a:cubicBezTo>
                    <a:cubicBezTo>
                      <a:pt x="158065" y="2384731"/>
                      <a:pt x="131924" y="2341037"/>
                      <a:pt x="112504" y="2293609"/>
                    </a:cubicBezTo>
                    <a:cubicBezTo>
                      <a:pt x="71798" y="2195392"/>
                      <a:pt x="47898" y="2092320"/>
                      <a:pt x="30345" y="1987755"/>
                    </a:cubicBezTo>
                    <a:cubicBezTo>
                      <a:pt x="7565" y="1851446"/>
                      <a:pt x="-1024" y="1714390"/>
                      <a:pt x="96" y="1590031"/>
                    </a:cubicBezTo>
                    <a:close/>
                  </a:path>
                </a:pathLst>
              </a:custGeom>
              <a:grpFill/>
              <a:ln w="37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8C678D53-9780-4ADD-A940-3272FC60A63E}"/>
                  </a:ext>
                </a:extLst>
              </p:cNvPr>
              <p:cNvSpPr/>
              <p:nvPr/>
            </p:nvSpPr>
            <p:spPr>
              <a:xfrm>
                <a:off x="4603755" y="3054058"/>
                <a:ext cx="1189644" cy="2422960"/>
              </a:xfrm>
              <a:custGeom>
                <a:avLst/>
                <a:gdLst>
                  <a:gd name="connsiteX0" fmla="*/ 1121500 w 1189644"/>
                  <a:gd name="connsiteY0" fmla="*/ 1677490 h 2422960"/>
                  <a:gd name="connsiteX1" fmla="*/ 1009466 w 1189644"/>
                  <a:gd name="connsiteY1" fmla="*/ 932832 h 2422960"/>
                  <a:gd name="connsiteX2" fmla="*/ 438836 w 1189644"/>
                  <a:gd name="connsiteY2" fmla="*/ 162781 h 2422960"/>
                  <a:gd name="connsiteX3" fmla="*/ 226343 w 1189644"/>
                  <a:gd name="connsiteY3" fmla="*/ 72033 h 2422960"/>
                  <a:gd name="connsiteX4" fmla="*/ 181529 w 1189644"/>
                  <a:gd name="connsiteY4" fmla="*/ 70165 h 2422960"/>
                  <a:gd name="connsiteX5" fmla="*/ 112068 w 1189644"/>
                  <a:gd name="connsiteY5" fmla="*/ 118714 h 2422960"/>
                  <a:gd name="connsiteX6" fmla="*/ 79951 w 1189644"/>
                  <a:gd name="connsiteY6" fmla="*/ 263612 h 2422960"/>
                  <a:gd name="connsiteX7" fmla="*/ 79578 w 1189644"/>
                  <a:gd name="connsiteY7" fmla="*/ 455938 h 2422960"/>
                  <a:gd name="connsiteX8" fmla="*/ 74349 w 1189644"/>
                  <a:gd name="connsiteY8" fmla="*/ 511582 h 2422960"/>
                  <a:gd name="connsiteX9" fmla="*/ 57171 w 1189644"/>
                  <a:gd name="connsiteY9" fmla="*/ 518678 h 2422960"/>
                  <a:gd name="connsiteX10" fmla="*/ 16838 w 1189644"/>
                  <a:gd name="connsiteY10" fmla="*/ 466395 h 2422960"/>
                  <a:gd name="connsiteX11" fmla="*/ 33 w 1189644"/>
                  <a:gd name="connsiteY11" fmla="*/ 365563 h 2422960"/>
                  <a:gd name="connsiteX12" fmla="*/ 31403 w 1189644"/>
                  <a:gd name="connsiteY12" fmla="*/ 137013 h 2422960"/>
                  <a:gd name="connsiteX13" fmla="*/ 37378 w 1189644"/>
                  <a:gd name="connsiteY13" fmla="*/ 119461 h 2422960"/>
                  <a:gd name="connsiteX14" fmla="*/ 243895 w 1189644"/>
                  <a:gd name="connsiteY14" fmla="*/ 4812 h 2422960"/>
                  <a:gd name="connsiteX15" fmla="*/ 547509 w 1189644"/>
                  <a:gd name="connsiteY15" fmla="*/ 157552 h 2422960"/>
                  <a:gd name="connsiteX16" fmla="*/ 1144281 w 1189644"/>
                  <a:gd name="connsiteY16" fmla="*/ 1180056 h 2422960"/>
                  <a:gd name="connsiteX17" fmla="*/ 1187974 w 1189644"/>
                  <a:gd name="connsiteY17" fmla="*/ 1759648 h 2422960"/>
                  <a:gd name="connsiteX18" fmla="*/ 1122247 w 1189644"/>
                  <a:gd name="connsiteY18" fmla="*/ 2207040 h 2422960"/>
                  <a:gd name="connsiteX19" fmla="*/ 1047557 w 1189644"/>
                  <a:gd name="connsiteY19" fmla="*/ 2362768 h 2422960"/>
                  <a:gd name="connsiteX20" fmla="*/ 929921 w 1189644"/>
                  <a:gd name="connsiteY20" fmla="*/ 2422520 h 2422960"/>
                  <a:gd name="connsiteX21" fmla="*/ 860460 w 1189644"/>
                  <a:gd name="connsiteY21" fmla="*/ 2397873 h 2422960"/>
                  <a:gd name="connsiteX22" fmla="*/ 805189 w 1189644"/>
                  <a:gd name="connsiteY22" fmla="*/ 2356793 h 2422960"/>
                  <a:gd name="connsiteX23" fmla="*/ 499708 w 1189644"/>
                  <a:gd name="connsiteY23" fmla="*/ 2168575 h 2422960"/>
                  <a:gd name="connsiteX24" fmla="*/ 243148 w 1189644"/>
                  <a:gd name="connsiteY24" fmla="*/ 2047578 h 2422960"/>
                  <a:gd name="connsiteX25" fmla="*/ 153521 w 1189644"/>
                  <a:gd name="connsiteY25" fmla="*/ 1987079 h 2422960"/>
                  <a:gd name="connsiteX26" fmla="*/ 55304 w 1189644"/>
                  <a:gd name="connsiteY26" fmla="*/ 1722677 h 2422960"/>
                  <a:gd name="connsiteX27" fmla="*/ 40739 w 1189644"/>
                  <a:gd name="connsiteY27" fmla="*/ 1239434 h 2422960"/>
                  <a:gd name="connsiteX28" fmla="*/ 28789 w 1189644"/>
                  <a:gd name="connsiteY28" fmla="*/ 1160263 h 2422960"/>
                  <a:gd name="connsiteX29" fmla="*/ 28415 w 1189644"/>
                  <a:gd name="connsiteY29" fmla="*/ 1143458 h 2422960"/>
                  <a:gd name="connsiteX30" fmla="*/ 38498 w 1189644"/>
                  <a:gd name="connsiteY30" fmla="*/ 1117316 h 2422960"/>
                  <a:gd name="connsiteX31" fmla="*/ 62399 w 1189644"/>
                  <a:gd name="connsiteY31" fmla="*/ 1131507 h 2422960"/>
                  <a:gd name="connsiteX32" fmla="*/ 131487 w 1189644"/>
                  <a:gd name="connsiteY32" fmla="*/ 1300306 h 2422960"/>
                  <a:gd name="connsiteX33" fmla="*/ 133728 w 1189644"/>
                  <a:gd name="connsiteY33" fmla="*/ 1644253 h 2422960"/>
                  <a:gd name="connsiteX34" fmla="*/ 119910 w 1189644"/>
                  <a:gd name="connsiteY34" fmla="*/ 1761142 h 2422960"/>
                  <a:gd name="connsiteX35" fmla="*/ 200949 w 1189644"/>
                  <a:gd name="connsiteY35" fmla="*/ 1937410 h 2422960"/>
                  <a:gd name="connsiteX36" fmla="*/ 450413 w 1189644"/>
                  <a:gd name="connsiteY36" fmla="*/ 2071852 h 2422960"/>
                  <a:gd name="connsiteX37" fmla="*/ 793239 w 1189644"/>
                  <a:gd name="connsiteY37" fmla="*/ 2260443 h 2422960"/>
                  <a:gd name="connsiteX38" fmla="*/ 867555 w 1189644"/>
                  <a:gd name="connsiteY38" fmla="*/ 2319822 h 2422960"/>
                  <a:gd name="connsiteX39" fmla="*/ 885107 w 1189644"/>
                  <a:gd name="connsiteY39" fmla="*/ 2333639 h 2422960"/>
                  <a:gd name="connsiteX40" fmla="*/ 1000503 w 1189644"/>
                  <a:gd name="connsiteY40" fmla="*/ 2313100 h 2422960"/>
                  <a:gd name="connsiteX41" fmla="*/ 1077060 w 1189644"/>
                  <a:gd name="connsiteY41" fmla="*/ 2111811 h 2422960"/>
                  <a:gd name="connsiteX42" fmla="*/ 1121500 w 1189644"/>
                  <a:gd name="connsiteY42" fmla="*/ 1677490 h 24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9644" h="2422960">
                    <a:moveTo>
                      <a:pt x="1121500" y="1677490"/>
                    </a:moveTo>
                    <a:cubicBezTo>
                      <a:pt x="1117392" y="1398897"/>
                      <a:pt x="1089384" y="1161757"/>
                      <a:pt x="1009466" y="932832"/>
                    </a:cubicBezTo>
                    <a:cubicBezTo>
                      <a:pt x="898925" y="616895"/>
                      <a:pt x="712947" y="357348"/>
                      <a:pt x="438836" y="162781"/>
                    </a:cubicBezTo>
                    <a:cubicBezTo>
                      <a:pt x="374602" y="117220"/>
                      <a:pt x="305514" y="82863"/>
                      <a:pt x="226343" y="72033"/>
                    </a:cubicBezTo>
                    <a:cubicBezTo>
                      <a:pt x="211405" y="70165"/>
                      <a:pt x="196467" y="68672"/>
                      <a:pt x="181529" y="70165"/>
                    </a:cubicBezTo>
                    <a:cubicBezTo>
                      <a:pt x="149039" y="72780"/>
                      <a:pt x="124765" y="88464"/>
                      <a:pt x="112068" y="118714"/>
                    </a:cubicBezTo>
                    <a:cubicBezTo>
                      <a:pt x="93022" y="165021"/>
                      <a:pt x="79951" y="212823"/>
                      <a:pt x="79951" y="263612"/>
                    </a:cubicBezTo>
                    <a:cubicBezTo>
                      <a:pt x="79951" y="327845"/>
                      <a:pt x="82939" y="391705"/>
                      <a:pt x="79578" y="455938"/>
                    </a:cubicBezTo>
                    <a:cubicBezTo>
                      <a:pt x="78457" y="474611"/>
                      <a:pt x="76217" y="493283"/>
                      <a:pt x="74349" y="511582"/>
                    </a:cubicBezTo>
                    <a:cubicBezTo>
                      <a:pt x="73229" y="524279"/>
                      <a:pt x="66881" y="525773"/>
                      <a:pt x="57171" y="518678"/>
                    </a:cubicBezTo>
                    <a:cubicBezTo>
                      <a:pt x="38125" y="505607"/>
                      <a:pt x="25428" y="487681"/>
                      <a:pt x="16838" y="466395"/>
                    </a:cubicBezTo>
                    <a:cubicBezTo>
                      <a:pt x="3768" y="434278"/>
                      <a:pt x="33" y="399921"/>
                      <a:pt x="33" y="365563"/>
                    </a:cubicBezTo>
                    <a:cubicBezTo>
                      <a:pt x="-714" y="287886"/>
                      <a:pt x="11237" y="211703"/>
                      <a:pt x="31403" y="137013"/>
                    </a:cubicBezTo>
                    <a:cubicBezTo>
                      <a:pt x="32897" y="131038"/>
                      <a:pt x="35137" y="125062"/>
                      <a:pt x="37378" y="119461"/>
                    </a:cubicBezTo>
                    <a:cubicBezTo>
                      <a:pt x="72856" y="24978"/>
                      <a:pt x="144558" y="-14607"/>
                      <a:pt x="243895" y="4812"/>
                    </a:cubicBezTo>
                    <a:cubicBezTo>
                      <a:pt x="359291" y="27592"/>
                      <a:pt x="458255" y="83236"/>
                      <a:pt x="547509" y="157552"/>
                    </a:cubicBezTo>
                    <a:cubicBezTo>
                      <a:pt x="870169" y="426062"/>
                      <a:pt x="1068844" y="767021"/>
                      <a:pt x="1144281" y="1180056"/>
                    </a:cubicBezTo>
                    <a:cubicBezTo>
                      <a:pt x="1179385" y="1372008"/>
                      <a:pt x="1195070" y="1564708"/>
                      <a:pt x="1187974" y="1759648"/>
                    </a:cubicBezTo>
                    <a:cubicBezTo>
                      <a:pt x="1182373" y="1910895"/>
                      <a:pt x="1169675" y="2061769"/>
                      <a:pt x="1122247" y="2207040"/>
                    </a:cubicBezTo>
                    <a:cubicBezTo>
                      <a:pt x="1104322" y="2262311"/>
                      <a:pt x="1082662" y="2316087"/>
                      <a:pt x="1047557" y="2362768"/>
                    </a:cubicBezTo>
                    <a:cubicBezTo>
                      <a:pt x="1018428" y="2401607"/>
                      <a:pt x="981457" y="2426628"/>
                      <a:pt x="929921" y="2422520"/>
                    </a:cubicBezTo>
                    <a:cubicBezTo>
                      <a:pt x="904527" y="2420653"/>
                      <a:pt x="881373" y="2411690"/>
                      <a:pt x="860460" y="2397873"/>
                    </a:cubicBezTo>
                    <a:cubicBezTo>
                      <a:pt x="841414" y="2385175"/>
                      <a:pt x="822368" y="2372105"/>
                      <a:pt x="805189" y="2356793"/>
                    </a:cubicBezTo>
                    <a:cubicBezTo>
                      <a:pt x="714068" y="2276502"/>
                      <a:pt x="609502" y="2218244"/>
                      <a:pt x="499708" y="2168575"/>
                    </a:cubicBezTo>
                    <a:cubicBezTo>
                      <a:pt x="413441" y="2129363"/>
                      <a:pt x="325307" y="2095006"/>
                      <a:pt x="243148" y="2047578"/>
                    </a:cubicBezTo>
                    <a:cubicBezTo>
                      <a:pt x="211779" y="2029652"/>
                      <a:pt x="181529" y="2010233"/>
                      <a:pt x="153521" y="1987079"/>
                    </a:cubicBezTo>
                    <a:cubicBezTo>
                      <a:pt x="70242" y="1917991"/>
                      <a:pt x="34764" y="1829110"/>
                      <a:pt x="55304" y="1722677"/>
                    </a:cubicBezTo>
                    <a:cubicBezTo>
                      <a:pt x="86673" y="1559853"/>
                      <a:pt x="76217" y="1399644"/>
                      <a:pt x="40739" y="1239434"/>
                    </a:cubicBezTo>
                    <a:cubicBezTo>
                      <a:pt x="34764" y="1213293"/>
                      <a:pt x="31403" y="1186778"/>
                      <a:pt x="28789" y="1160263"/>
                    </a:cubicBezTo>
                    <a:cubicBezTo>
                      <a:pt x="28415" y="1154661"/>
                      <a:pt x="28042" y="1149059"/>
                      <a:pt x="28415" y="1143458"/>
                    </a:cubicBezTo>
                    <a:cubicBezTo>
                      <a:pt x="29536" y="1133748"/>
                      <a:pt x="27295" y="1121051"/>
                      <a:pt x="38498" y="1117316"/>
                    </a:cubicBezTo>
                    <a:cubicBezTo>
                      <a:pt x="49702" y="1113208"/>
                      <a:pt x="56424" y="1124038"/>
                      <a:pt x="62399" y="1131507"/>
                    </a:cubicBezTo>
                    <a:cubicBezTo>
                      <a:pt x="104225" y="1180056"/>
                      <a:pt x="119910" y="1239434"/>
                      <a:pt x="131487" y="1300306"/>
                    </a:cubicBezTo>
                    <a:cubicBezTo>
                      <a:pt x="153147" y="1414582"/>
                      <a:pt x="148666" y="1529230"/>
                      <a:pt x="133728" y="1644253"/>
                    </a:cubicBezTo>
                    <a:cubicBezTo>
                      <a:pt x="128500" y="1683091"/>
                      <a:pt x="122898" y="1721930"/>
                      <a:pt x="119910" y="1761142"/>
                    </a:cubicBezTo>
                    <a:cubicBezTo>
                      <a:pt x="113935" y="1834712"/>
                      <a:pt x="140823" y="1894837"/>
                      <a:pt x="200949" y="1937410"/>
                    </a:cubicBezTo>
                    <a:cubicBezTo>
                      <a:pt x="278626" y="1991934"/>
                      <a:pt x="363772" y="2033760"/>
                      <a:pt x="450413" y="2071852"/>
                    </a:cubicBezTo>
                    <a:cubicBezTo>
                      <a:pt x="570290" y="2124508"/>
                      <a:pt x="687553" y="2182019"/>
                      <a:pt x="793239" y="2260443"/>
                    </a:cubicBezTo>
                    <a:cubicBezTo>
                      <a:pt x="818633" y="2279489"/>
                      <a:pt x="842907" y="2300029"/>
                      <a:pt x="867555" y="2319822"/>
                    </a:cubicBezTo>
                    <a:cubicBezTo>
                      <a:pt x="873530" y="2324677"/>
                      <a:pt x="878758" y="2329532"/>
                      <a:pt x="885107" y="2333639"/>
                    </a:cubicBezTo>
                    <a:cubicBezTo>
                      <a:pt x="933282" y="2367250"/>
                      <a:pt x="967639" y="2361275"/>
                      <a:pt x="1000503" y="2313100"/>
                    </a:cubicBezTo>
                    <a:cubicBezTo>
                      <a:pt x="1042329" y="2252228"/>
                      <a:pt x="1060628" y="2182393"/>
                      <a:pt x="1077060" y="2111811"/>
                    </a:cubicBezTo>
                    <a:cubicBezTo>
                      <a:pt x="1112538" y="1956829"/>
                      <a:pt x="1122247" y="1798860"/>
                      <a:pt x="1121500" y="1677490"/>
                    </a:cubicBezTo>
                    <a:close/>
                  </a:path>
                </a:pathLst>
              </a:custGeom>
              <a:grpFill/>
              <a:ln w="37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55" name="Graphic 116">
              <a:extLst>
                <a:ext uri="{FF2B5EF4-FFF2-40B4-BE49-F238E27FC236}">
                  <a16:creationId xmlns:a16="http://schemas.microsoft.com/office/drawing/2014/main" id="{A0AA6A73-E8C8-4C75-9AE4-46E2B2194244}"/>
                </a:ext>
              </a:extLst>
            </p:cNvPr>
            <p:cNvSpPr/>
            <p:nvPr/>
          </p:nvSpPr>
          <p:spPr>
            <a:xfrm>
              <a:off x="1647480" y="2110263"/>
              <a:ext cx="656308" cy="656316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Graphic 116">
              <a:extLst>
                <a:ext uri="{FF2B5EF4-FFF2-40B4-BE49-F238E27FC236}">
                  <a16:creationId xmlns:a16="http://schemas.microsoft.com/office/drawing/2014/main" id="{2D7B80B5-740C-46C4-B8C1-931B06975EF1}"/>
                </a:ext>
              </a:extLst>
            </p:cNvPr>
            <p:cNvSpPr/>
            <p:nvPr/>
          </p:nvSpPr>
          <p:spPr>
            <a:xfrm>
              <a:off x="2503343" y="2414225"/>
              <a:ext cx="352350" cy="352354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Graphic 116">
              <a:extLst>
                <a:ext uri="{FF2B5EF4-FFF2-40B4-BE49-F238E27FC236}">
                  <a16:creationId xmlns:a16="http://schemas.microsoft.com/office/drawing/2014/main" id="{45293E68-6E05-4A23-9D8A-11B216A5F7E8}"/>
                </a:ext>
              </a:extLst>
            </p:cNvPr>
            <p:cNvSpPr/>
            <p:nvPr/>
          </p:nvSpPr>
          <p:spPr>
            <a:xfrm>
              <a:off x="2427041" y="3062444"/>
              <a:ext cx="512763" cy="512769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Graphic 116">
              <a:extLst>
                <a:ext uri="{FF2B5EF4-FFF2-40B4-BE49-F238E27FC236}">
                  <a16:creationId xmlns:a16="http://schemas.microsoft.com/office/drawing/2014/main" id="{C4B0F6AE-3A3C-4700-B0F3-B45E57AC3ED8}"/>
                </a:ext>
              </a:extLst>
            </p:cNvPr>
            <p:cNvSpPr/>
            <p:nvPr/>
          </p:nvSpPr>
          <p:spPr>
            <a:xfrm>
              <a:off x="1895376" y="3341688"/>
              <a:ext cx="233522" cy="233525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Graphic 116">
              <a:extLst>
                <a:ext uri="{FF2B5EF4-FFF2-40B4-BE49-F238E27FC236}">
                  <a16:creationId xmlns:a16="http://schemas.microsoft.com/office/drawing/2014/main" id="{1EF1E8B1-34C3-4822-BC41-D58715261476}"/>
                </a:ext>
              </a:extLst>
            </p:cNvPr>
            <p:cNvSpPr/>
            <p:nvPr/>
          </p:nvSpPr>
          <p:spPr>
            <a:xfrm>
              <a:off x="2361458" y="1674159"/>
              <a:ext cx="283769" cy="283773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71" name="Graphic 13">
            <a:extLst>
              <a:ext uri="{FF2B5EF4-FFF2-40B4-BE49-F238E27FC236}">
                <a16:creationId xmlns:a16="http://schemas.microsoft.com/office/drawing/2014/main" id="{05380E6E-2526-4E9B-B9C5-FA90BC2F8B6B}"/>
              </a:ext>
            </a:extLst>
          </p:cNvPr>
          <p:cNvGrpSpPr/>
          <p:nvPr/>
        </p:nvGrpSpPr>
        <p:grpSpPr>
          <a:xfrm flipH="1">
            <a:off x="-2779" y="3828514"/>
            <a:ext cx="3275822" cy="3030593"/>
            <a:chOff x="-81" y="1627976"/>
            <a:chExt cx="5654423" cy="5231131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8466E10-5694-4F53-924D-90113579FCD2}"/>
                </a:ext>
              </a:extLst>
            </p:cNvPr>
            <p:cNvSpPr/>
            <p:nvPr/>
          </p:nvSpPr>
          <p:spPr>
            <a:xfrm>
              <a:off x="957487" y="5536968"/>
              <a:ext cx="1853646" cy="1318252"/>
            </a:xfrm>
            <a:custGeom>
              <a:avLst/>
              <a:gdLst>
                <a:gd name="connsiteX0" fmla="*/ 1333147 w 1853646"/>
                <a:gd name="connsiteY0" fmla="*/ 1318252 h 1318252"/>
                <a:gd name="connsiteX1" fmla="*/ 0 w 1853646"/>
                <a:gd name="connsiteY1" fmla="*/ 1316585 h 1318252"/>
                <a:gd name="connsiteX2" fmla="*/ 312309 w 1853646"/>
                <a:gd name="connsiteY2" fmla="*/ 945927 h 1318252"/>
                <a:gd name="connsiteX3" fmla="*/ 691303 w 1853646"/>
                <a:gd name="connsiteY3" fmla="*/ 555264 h 1318252"/>
                <a:gd name="connsiteX4" fmla="*/ 1050846 w 1853646"/>
                <a:gd name="connsiteY4" fmla="*/ 150151 h 1318252"/>
                <a:gd name="connsiteX5" fmla="*/ 1215336 w 1853646"/>
                <a:gd name="connsiteY5" fmla="*/ 31785 h 1318252"/>
                <a:gd name="connsiteX6" fmla="*/ 1615447 w 1853646"/>
                <a:gd name="connsiteY6" fmla="*/ 86245 h 1318252"/>
                <a:gd name="connsiteX7" fmla="*/ 1819948 w 1853646"/>
                <a:gd name="connsiteY7" fmla="*/ 209612 h 1318252"/>
                <a:gd name="connsiteX8" fmla="*/ 1750484 w 1853646"/>
                <a:gd name="connsiteY8" fmla="*/ 430229 h 1318252"/>
                <a:gd name="connsiteX9" fmla="*/ 1690468 w 1853646"/>
                <a:gd name="connsiteY9" fmla="*/ 554152 h 1318252"/>
                <a:gd name="connsiteX10" fmla="*/ 1333147 w 1853646"/>
                <a:gd name="connsiteY10" fmla="*/ 1318252 h 131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646" h="1318252">
                  <a:moveTo>
                    <a:pt x="1333147" y="1318252"/>
                  </a:moveTo>
                  <a:cubicBezTo>
                    <a:pt x="1224784" y="1318252"/>
                    <a:pt x="1667" y="1312695"/>
                    <a:pt x="0" y="1316585"/>
                  </a:cubicBezTo>
                  <a:cubicBezTo>
                    <a:pt x="75021" y="1182104"/>
                    <a:pt x="208391" y="1058181"/>
                    <a:pt x="312309" y="945927"/>
                  </a:cubicBezTo>
                  <a:cubicBezTo>
                    <a:pt x="432898" y="815891"/>
                    <a:pt x="569602" y="675853"/>
                    <a:pt x="691303" y="555264"/>
                  </a:cubicBezTo>
                  <a:cubicBezTo>
                    <a:pt x="722978" y="524144"/>
                    <a:pt x="1017504" y="179604"/>
                    <a:pt x="1050846" y="150151"/>
                  </a:cubicBezTo>
                  <a:cubicBezTo>
                    <a:pt x="1121422" y="88468"/>
                    <a:pt x="1132536" y="75130"/>
                    <a:pt x="1215336" y="31785"/>
                  </a:cubicBezTo>
                  <a:cubicBezTo>
                    <a:pt x="1285356" y="-5447"/>
                    <a:pt x="1473741" y="-32677"/>
                    <a:pt x="1615447" y="86245"/>
                  </a:cubicBezTo>
                  <a:cubicBezTo>
                    <a:pt x="1637120" y="104027"/>
                    <a:pt x="1795497" y="201277"/>
                    <a:pt x="1819948" y="209612"/>
                  </a:cubicBezTo>
                  <a:cubicBezTo>
                    <a:pt x="1911640" y="239621"/>
                    <a:pt x="1791607" y="342982"/>
                    <a:pt x="1750484" y="430229"/>
                  </a:cubicBezTo>
                  <a:cubicBezTo>
                    <a:pt x="1731035" y="471907"/>
                    <a:pt x="1710473" y="513029"/>
                    <a:pt x="1690468" y="554152"/>
                  </a:cubicBezTo>
                  <a:cubicBezTo>
                    <a:pt x="1649345" y="640287"/>
                    <a:pt x="1342594" y="1318252"/>
                    <a:pt x="1333147" y="131825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3" name="Graphic 13">
              <a:extLst>
                <a:ext uri="{FF2B5EF4-FFF2-40B4-BE49-F238E27FC236}">
                  <a16:creationId xmlns:a16="http://schemas.microsoft.com/office/drawing/2014/main" id="{070FAD2D-7D7E-418D-90BB-AFED6586698E}"/>
                </a:ext>
              </a:extLst>
            </p:cNvPr>
            <p:cNvGrpSpPr/>
            <p:nvPr/>
          </p:nvGrpSpPr>
          <p:grpSpPr>
            <a:xfrm>
              <a:off x="1169599" y="5460221"/>
              <a:ext cx="1815498" cy="758325"/>
              <a:chOff x="1169599" y="5460221"/>
              <a:chExt cx="1815498" cy="758325"/>
            </a:xfrm>
            <a:solidFill>
              <a:schemeClr val="accent1"/>
            </a:solidFill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06506880-D2E9-4E64-9979-2309E939EBDA}"/>
                  </a:ext>
                </a:extLst>
              </p:cNvPr>
              <p:cNvSpPr/>
              <p:nvPr/>
            </p:nvSpPr>
            <p:spPr>
              <a:xfrm>
                <a:off x="1169599" y="5460221"/>
                <a:ext cx="1815498" cy="758325"/>
              </a:xfrm>
              <a:custGeom>
                <a:avLst/>
                <a:gdLst>
                  <a:gd name="connsiteX0" fmla="*/ 1738428 w 1815498"/>
                  <a:gd name="connsiteY0" fmla="*/ 221897 h 758325"/>
                  <a:gd name="connsiteX1" fmla="*/ 149099 w 1815498"/>
                  <a:gd name="connsiteY1" fmla="*/ 752600 h 758325"/>
                  <a:gd name="connsiteX2" fmla="*/ 6282 w 1815498"/>
                  <a:gd name="connsiteY2" fmla="*/ 681469 h 758325"/>
                  <a:gd name="connsiteX3" fmla="*/ 5726 w 1815498"/>
                  <a:gd name="connsiteY3" fmla="*/ 679246 h 758325"/>
                  <a:gd name="connsiteX4" fmla="*/ 76857 w 1815498"/>
                  <a:gd name="connsiteY4" fmla="*/ 536429 h 758325"/>
                  <a:gd name="connsiteX5" fmla="*/ 1666186 w 1815498"/>
                  <a:gd name="connsiteY5" fmla="*/ 5726 h 758325"/>
                  <a:gd name="connsiteX6" fmla="*/ 1809003 w 1815498"/>
                  <a:gd name="connsiteY6" fmla="*/ 76857 h 758325"/>
                  <a:gd name="connsiteX7" fmla="*/ 1809559 w 1815498"/>
                  <a:gd name="connsiteY7" fmla="*/ 79080 h 758325"/>
                  <a:gd name="connsiteX8" fmla="*/ 1738428 w 1815498"/>
                  <a:gd name="connsiteY8" fmla="*/ 221897 h 75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15498" h="758325">
                    <a:moveTo>
                      <a:pt x="1738428" y="221897"/>
                    </a:moveTo>
                    <a:lnTo>
                      <a:pt x="149099" y="752600"/>
                    </a:lnTo>
                    <a:cubicBezTo>
                      <a:pt x="90194" y="772049"/>
                      <a:pt x="25732" y="740374"/>
                      <a:pt x="6282" y="681469"/>
                    </a:cubicBezTo>
                    <a:lnTo>
                      <a:pt x="5726" y="679246"/>
                    </a:lnTo>
                    <a:cubicBezTo>
                      <a:pt x="-13724" y="620340"/>
                      <a:pt x="17952" y="555878"/>
                      <a:pt x="76857" y="536429"/>
                    </a:cubicBezTo>
                    <a:lnTo>
                      <a:pt x="1666186" y="5726"/>
                    </a:lnTo>
                    <a:cubicBezTo>
                      <a:pt x="1725091" y="-13724"/>
                      <a:pt x="1789553" y="17952"/>
                      <a:pt x="1809003" y="76857"/>
                    </a:cubicBezTo>
                    <a:lnTo>
                      <a:pt x="1809559" y="79080"/>
                    </a:lnTo>
                    <a:cubicBezTo>
                      <a:pt x="1829564" y="137429"/>
                      <a:pt x="1797333" y="201891"/>
                      <a:pt x="1738428" y="221897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536E545D-36C7-40A2-BC0B-36AF4D20F726}"/>
                  </a:ext>
                </a:extLst>
              </p:cNvPr>
              <p:cNvSpPr/>
              <p:nvPr/>
            </p:nvSpPr>
            <p:spPr>
              <a:xfrm>
                <a:off x="1278220" y="5534388"/>
                <a:ext cx="1626598" cy="599432"/>
              </a:xfrm>
              <a:custGeom>
                <a:avLst/>
                <a:gdLst>
                  <a:gd name="connsiteX0" fmla="*/ 1597576 w 1626598"/>
                  <a:gd name="connsiteY0" fmla="*/ 82712 h 599432"/>
                  <a:gd name="connsiteX1" fmla="*/ 56038 w 1626598"/>
                  <a:gd name="connsiteY1" fmla="*/ 597299 h 599432"/>
                  <a:gd name="connsiteX2" fmla="*/ 2134 w 1626598"/>
                  <a:gd name="connsiteY2" fmla="*/ 570625 h 599432"/>
                  <a:gd name="connsiteX3" fmla="*/ 2134 w 1626598"/>
                  <a:gd name="connsiteY3" fmla="*/ 570625 h 599432"/>
                  <a:gd name="connsiteX4" fmla="*/ 28808 w 1626598"/>
                  <a:gd name="connsiteY4" fmla="*/ 516721 h 599432"/>
                  <a:gd name="connsiteX5" fmla="*/ 1570346 w 1626598"/>
                  <a:gd name="connsiteY5" fmla="*/ 2134 h 599432"/>
                  <a:gd name="connsiteX6" fmla="*/ 1624249 w 1626598"/>
                  <a:gd name="connsiteY6" fmla="*/ 28808 h 599432"/>
                  <a:gd name="connsiteX7" fmla="*/ 1624249 w 1626598"/>
                  <a:gd name="connsiteY7" fmla="*/ 28808 h 599432"/>
                  <a:gd name="connsiteX8" fmla="*/ 1597576 w 1626598"/>
                  <a:gd name="connsiteY8" fmla="*/ 82712 h 599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26598" h="599432">
                    <a:moveTo>
                      <a:pt x="1597576" y="82712"/>
                    </a:moveTo>
                    <a:lnTo>
                      <a:pt x="56038" y="597299"/>
                    </a:lnTo>
                    <a:cubicBezTo>
                      <a:pt x="33809" y="604523"/>
                      <a:pt x="9914" y="592853"/>
                      <a:pt x="2134" y="570625"/>
                    </a:cubicBezTo>
                    <a:lnTo>
                      <a:pt x="2134" y="570625"/>
                    </a:lnTo>
                    <a:cubicBezTo>
                      <a:pt x="-5090" y="548396"/>
                      <a:pt x="6580" y="524501"/>
                      <a:pt x="28808" y="516721"/>
                    </a:cubicBezTo>
                    <a:lnTo>
                      <a:pt x="1570346" y="2134"/>
                    </a:lnTo>
                    <a:cubicBezTo>
                      <a:pt x="1592574" y="-5090"/>
                      <a:pt x="1616470" y="6580"/>
                      <a:pt x="1624249" y="28808"/>
                    </a:cubicBezTo>
                    <a:lnTo>
                      <a:pt x="1624249" y="28808"/>
                    </a:lnTo>
                    <a:cubicBezTo>
                      <a:pt x="1632030" y="51036"/>
                      <a:pt x="1619804" y="74932"/>
                      <a:pt x="1597576" y="82712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7A903C6-CFCB-4ECB-A354-982114C574C6}"/>
                  </a:ext>
                </a:extLst>
              </p:cNvPr>
              <p:cNvSpPr/>
              <p:nvPr/>
            </p:nvSpPr>
            <p:spPr>
              <a:xfrm>
                <a:off x="1571079" y="5534388"/>
                <a:ext cx="1332627" cy="501627"/>
              </a:xfrm>
              <a:custGeom>
                <a:avLst/>
                <a:gdLst>
                  <a:gd name="connsiteX0" fmla="*/ 1303605 w 1332627"/>
                  <a:gd name="connsiteY0" fmla="*/ 82712 h 501627"/>
                  <a:gd name="connsiteX1" fmla="*/ 56038 w 1332627"/>
                  <a:gd name="connsiteY1" fmla="*/ 499494 h 501627"/>
                  <a:gd name="connsiteX2" fmla="*/ 2134 w 1332627"/>
                  <a:gd name="connsiteY2" fmla="*/ 472820 h 501627"/>
                  <a:gd name="connsiteX3" fmla="*/ 2134 w 1332627"/>
                  <a:gd name="connsiteY3" fmla="*/ 472820 h 501627"/>
                  <a:gd name="connsiteX4" fmla="*/ 28808 w 1332627"/>
                  <a:gd name="connsiteY4" fmla="*/ 418916 h 501627"/>
                  <a:gd name="connsiteX5" fmla="*/ 1276376 w 1332627"/>
                  <a:gd name="connsiteY5" fmla="*/ 2134 h 501627"/>
                  <a:gd name="connsiteX6" fmla="*/ 1330279 w 1332627"/>
                  <a:gd name="connsiteY6" fmla="*/ 28808 h 501627"/>
                  <a:gd name="connsiteX7" fmla="*/ 1330279 w 1332627"/>
                  <a:gd name="connsiteY7" fmla="*/ 28808 h 501627"/>
                  <a:gd name="connsiteX8" fmla="*/ 1303605 w 1332627"/>
                  <a:gd name="connsiteY8" fmla="*/ 82712 h 5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2627" h="501627">
                    <a:moveTo>
                      <a:pt x="1303605" y="82712"/>
                    </a:moveTo>
                    <a:lnTo>
                      <a:pt x="56038" y="499494"/>
                    </a:lnTo>
                    <a:cubicBezTo>
                      <a:pt x="33809" y="506718"/>
                      <a:pt x="9914" y="495048"/>
                      <a:pt x="2134" y="472820"/>
                    </a:cubicBezTo>
                    <a:lnTo>
                      <a:pt x="2134" y="472820"/>
                    </a:lnTo>
                    <a:cubicBezTo>
                      <a:pt x="-5090" y="450591"/>
                      <a:pt x="6580" y="426696"/>
                      <a:pt x="28808" y="418916"/>
                    </a:cubicBezTo>
                    <a:lnTo>
                      <a:pt x="1276376" y="2134"/>
                    </a:lnTo>
                    <a:cubicBezTo>
                      <a:pt x="1298604" y="-5090"/>
                      <a:pt x="1322499" y="6580"/>
                      <a:pt x="1330279" y="28808"/>
                    </a:cubicBezTo>
                    <a:lnTo>
                      <a:pt x="1330279" y="28808"/>
                    </a:lnTo>
                    <a:cubicBezTo>
                      <a:pt x="1338059" y="51592"/>
                      <a:pt x="1325834" y="75488"/>
                      <a:pt x="1303605" y="8271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A9AD5C88-F6F5-49DC-BE1E-5BB343E2FFAC}"/>
                  </a:ext>
                </a:extLst>
              </p:cNvPr>
              <p:cNvSpPr/>
              <p:nvPr/>
            </p:nvSpPr>
            <p:spPr>
              <a:xfrm>
                <a:off x="1403166" y="5938300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0A548586-9F94-4CE4-9BF1-69D387A3F135}"/>
                  </a:ext>
                </a:extLst>
              </p:cNvPr>
              <p:cNvSpPr/>
              <p:nvPr/>
            </p:nvSpPr>
            <p:spPr>
              <a:xfrm>
                <a:off x="1480965" y="5912181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7 h 116141"/>
                  <a:gd name="connsiteX5" fmla="*/ 45568 w 51614"/>
                  <a:gd name="connsiteY5" fmla="*/ 115587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121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01F41B87-CC40-4B3C-AE4C-CE8599BBD051}"/>
                  </a:ext>
                </a:extLst>
              </p:cNvPr>
              <p:cNvSpPr/>
              <p:nvPr/>
            </p:nvSpPr>
            <p:spPr>
              <a:xfrm>
                <a:off x="1558208" y="5886619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5CCF30C1-48C3-4450-84B5-43A555AAA8B3}"/>
                  </a:ext>
                </a:extLst>
              </p:cNvPr>
              <p:cNvSpPr/>
              <p:nvPr/>
            </p:nvSpPr>
            <p:spPr>
              <a:xfrm>
                <a:off x="1636008" y="5860500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187FB72E-4879-4DA4-BF7B-32B4858A5659}"/>
                  </a:ext>
                </a:extLst>
              </p:cNvPr>
              <p:cNvSpPr/>
              <p:nvPr/>
            </p:nvSpPr>
            <p:spPr>
              <a:xfrm>
                <a:off x="1713251" y="5834938"/>
                <a:ext cx="51614" cy="116081"/>
              </a:xfrm>
              <a:custGeom>
                <a:avLst/>
                <a:gdLst>
                  <a:gd name="connsiteX0" fmla="*/ 35010 w 51614"/>
                  <a:gd name="connsiteY0" fmla="*/ 110586 h 116081"/>
                  <a:gd name="connsiteX1" fmla="*/ 0 w 51614"/>
                  <a:gd name="connsiteY1" fmla="*/ 5557 h 116081"/>
                  <a:gd name="connsiteX2" fmla="*/ 16116 w 51614"/>
                  <a:gd name="connsiteY2" fmla="*/ 0 h 116081"/>
                  <a:gd name="connsiteX3" fmla="*/ 51125 w 51614"/>
                  <a:gd name="connsiteY3" fmla="*/ 105029 h 116081"/>
                  <a:gd name="connsiteX4" fmla="*/ 45568 w 51614"/>
                  <a:gd name="connsiteY4" fmla="*/ 115587 h 116081"/>
                  <a:gd name="connsiteX5" fmla="*/ 45568 w 51614"/>
                  <a:gd name="connsiteY5" fmla="*/ 115587 h 116081"/>
                  <a:gd name="connsiteX6" fmla="*/ 35010 w 51614"/>
                  <a:gd name="connsiteY6" fmla="*/ 110586 h 116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08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4476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7D1C584C-ED98-49D6-9B21-7C64918E6859}"/>
                  </a:ext>
                </a:extLst>
              </p:cNvPr>
              <p:cNvSpPr/>
              <p:nvPr/>
            </p:nvSpPr>
            <p:spPr>
              <a:xfrm>
                <a:off x="1791051" y="5808819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3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9DA19387-EF43-4739-8665-77045670F165}"/>
                  </a:ext>
                </a:extLst>
              </p:cNvPr>
              <p:cNvSpPr/>
              <p:nvPr/>
            </p:nvSpPr>
            <p:spPr>
              <a:xfrm>
                <a:off x="1868294" y="5782701"/>
                <a:ext cx="51614" cy="116369"/>
              </a:xfrm>
              <a:custGeom>
                <a:avLst/>
                <a:gdLst>
                  <a:gd name="connsiteX0" fmla="*/ 35010 w 51614"/>
                  <a:gd name="connsiteY0" fmla="*/ 110586 h 116369"/>
                  <a:gd name="connsiteX1" fmla="*/ 0 w 51614"/>
                  <a:gd name="connsiteY1" fmla="*/ 5557 h 116369"/>
                  <a:gd name="connsiteX2" fmla="*/ 16116 w 51614"/>
                  <a:gd name="connsiteY2" fmla="*/ 0 h 116369"/>
                  <a:gd name="connsiteX3" fmla="*/ 51125 w 51614"/>
                  <a:gd name="connsiteY3" fmla="*/ 105029 h 116369"/>
                  <a:gd name="connsiteX4" fmla="*/ 45568 w 51614"/>
                  <a:gd name="connsiteY4" fmla="*/ 115587 h 116369"/>
                  <a:gd name="connsiteX5" fmla="*/ 45568 w 51614"/>
                  <a:gd name="connsiteY5" fmla="*/ 115587 h 116369"/>
                  <a:gd name="connsiteX6" fmla="*/ 35010 w 51614"/>
                  <a:gd name="connsiteY6" fmla="*/ 110586 h 1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369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810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1D0F71DD-9501-4777-8B93-4A6559799F1E}"/>
                  </a:ext>
                </a:extLst>
              </p:cNvPr>
              <p:cNvSpPr/>
              <p:nvPr/>
            </p:nvSpPr>
            <p:spPr>
              <a:xfrm>
                <a:off x="1946094" y="5757138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8027DB69-0D3B-4D56-835D-0FD2D92DEFDE}"/>
                  </a:ext>
                </a:extLst>
              </p:cNvPr>
              <p:cNvSpPr/>
              <p:nvPr/>
            </p:nvSpPr>
            <p:spPr>
              <a:xfrm>
                <a:off x="2023337" y="5731020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11480AFF-83EE-4EB2-946A-9C5D287D82E0}"/>
                  </a:ext>
                </a:extLst>
              </p:cNvPr>
              <p:cNvSpPr/>
              <p:nvPr/>
            </p:nvSpPr>
            <p:spPr>
              <a:xfrm>
                <a:off x="2101137" y="5705457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8 h 116141"/>
                  <a:gd name="connsiteX5" fmla="*/ 45568 w 51614"/>
                  <a:gd name="connsiteY5" fmla="*/ 115588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8"/>
                    </a:cubicBezTo>
                    <a:lnTo>
                      <a:pt x="45568" y="115588"/>
                    </a:lnTo>
                    <a:cubicBezTo>
                      <a:pt x="41122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66C2AF11-B97F-4029-9BC3-D098CDC3ED20}"/>
                  </a:ext>
                </a:extLst>
              </p:cNvPr>
              <p:cNvSpPr/>
              <p:nvPr/>
            </p:nvSpPr>
            <p:spPr>
              <a:xfrm>
                <a:off x="2178380" y="5679339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68A83F03-B13F-410A-9EAD-3C0B44AC766C}"/>
                  </a:ext>
                </a:extLst>
              </p:cNvPr>
              <p:cNvSpPr/>
              <p:nvPr/>
            </p:nvSpPr>
            <p:spPr>
              <a:xfrm>
                <a:off x="2256179" y="5653221"/>
                <a:ext cx="51614" cy="116369"/>
              </a:xfrm>
              <a:custGeom>
                <a:avLst/>
                <a:gdLst>
                  <a:gd name="connsiteX0" fmla="*/ 35010 w 51614"/>
                  <a:gd name="connsiteY0" fmla="*/ 110586 h 116369"/>
                  <a:gd name="connsiteX1" fmla="*/ 0 w 51614"/>
                  <a:gd name="connsiteY1" fmla="*/ 5557 h 116369"/>
                  <a:gd name="connsiteX2" fmla="*/ 16116 w 51614"/>
                  <a:gd name="connsiteY2" fmla="*/ 0 h 116369"/>
                  <a:gd name="connsiteX3" fmla="*/ 51125 w 51614"/>
                  <a:gd name="connsiteY3" fmla="*/ 105029 h 116369"/>
                  <a:gd name="connsiteX4" fmla="*/ 45568 w 51614"/>
                  <a:gd name="connsiteY4" fmla="*/ 115587 h 116369"/>
                  <a:gd name="connsiteX5" fmla="*/ 45568 w 51614"/>
                  <a:gd name="connsiteY5" fmla="*/ 115587 h 116369"/>
                  <a:gd name="connsiteX6" fmla="*/ 35010 w 51614"/>
                  <a:gd name="connsiteY6" fmla="*/ 110586 h 1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369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810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8BB24538-1B0C-4CAA-8D33-CAE8D752F416}"/>
                  </a:ext>
                </a:extLst>
              </p:cNvPr>
              <p:cNvSpPr/>
              <p:nvPr/>
            </p:nvSpPr>
            <p:spPr>
              <a:xfrm>
                <a:off x="2333979" y="5627658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8 h 116141"/>
                  <a:gd name="connsiteX5" fmla="*/ 45568 w 51614"/>
                  <a:gd name="connsiteY5" fmla="*/ 115588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8"/>
                    </a:cubicBezTo>
                    <a:lnTo>
                      <a:pt x="45568" y="115588"/>
                    </a:lnTo>
                    <a:cubicBezTo>
                      <a:pt x="41122" y="117255"/>
                      <a:pt x="36121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FA3CF5ED-6A82-48B8-8FAE-291451F084FC}"/>
                  </a:ext>
                </a:extLst>
              </p:cNvPr>
              <p:cNvSpPr/>
              <p:nvPr/>
            </p:nvSpPr>
            <p:spPr>
              <a:xfrm>
                <a:off x="2411222" y="5601540"/>
                <a:ext cx="51614" cy="116369"/>
              </a:xfrm>
              <a:custGeom>
                <a:avLst/>
                <a:gdLst>
                  <a:gd name="connsiteX0" fmla="*/ 35010 w 51614"/>
                  <a:gd name="connsiteY0" fmla="*/ 110586 h 116369"/>
                  <a:gd name="connsiteX1" fmla="*/ 0 w 51614"/>
                  <a:gd name="connsiteY1" fmla="*/ 5557 h 116369"/>
                  <a:gd name="connsiteX2" fmla="*/ 16116 w 51614"/>
                  <a:gd name="connsiteY2" fmla="*/ 0 h 116369"/>
                  <a:gd name="connsiteX3" fmla="*/ 51125 w 51614"/>
                  <a:gd name="connsiteY3" fmla="*/ 105029 h 116369"/>
                  <a:gd name="connsiteX4" fmla="*/ 45568 w 51614"/>
                  <a:gd name="connsiteY4" fmla="*/ 115587 h 116369"/>
                  <a:gd name="connsiteX5" fmla="*/ 45568 w 51614"/>
                  <a:gd name="connsiteY5" fmla="*/ 115587 h 116369"/>
                  <a:gd name="connsiteX6" fmla="*/ 35010 w 51614"/>
                  <a:gd name="connsiteY6" fmla="*/ 110586 h 1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369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810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AE2DABE5-DB96-4657-A7B9-55ACFB36133B}"/>
                  </a:ext>
                </a:extLst>
              </p:cNvPr>
              <p:cNvSpPr/>
              <p:nvPr/>
            </p:nvSpPr>
            <p:spPr>
              <a:xfrm>
                <a:off x="2489022" y="5575977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7 h 116141"/>
                  <a:gd name="connsiteX5" fmla="*/ 45568 w 51614"/>
                  <a:gd name="connsiteY5" fmla="*/ 115587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121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91EA587-CD3D-4A2A-A5DE-BDFE07868158}"/>
                  </a:ext>
                </a:extLst>
              </p:cNvPr>
              <p:cNvSpPr/>
              <p:nvPr/>
            </p:nvSpPr>
            <p:spPr>
              <a:xfrm>
                <a:off x="2566265" y="5549859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8 h 116141"/>
                  <a:gd name="connsiteX5" fmla="*/ 45568 w 51614"/>
                  <a:gd name="connsiteY5" fmla="*/ 115588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8"/>
                    </a:cubicBezTo>
                    <a:lnTo>
                      <a:pt x="45568" y="115588"/>
                    </a:lnTo>
                    <a:cubicBezTo>
                      <a:pt x="41123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C40FB653-C1E5-4903-B61D-1596B76A15A4}"/>
                  </a:ext>
                </a:extLst>
              </p:cNvPr>
              <p:cNvSpPr/>
              <p:nvPr/>
            </p:nvSpPr>
            <p:spPr>
              <a:xfrm>
                <a:off x="2794662" y="5521518"/>
                <a:ext cx="116698" cy="116698"/>
              </a:xfrm>
              <a:custGeom>
                <a:avLst/>
                <a:gdLst>
                  <a:gd name="connsiteX0" fmla="*/ 116699 w 116698"/>
                  <a:gd name="connsiteY0" fmla="*/ 58349 h 116698"/>
                  <a:gd name="connsiteX1" fmla="*/ 58350 w 116698"/>
                  <a:gd name="connsiteY1" fmla="*/ 116699 h 116698"/>
                  <a:gd name="connsiteX2" fmla="*/ 0 w 116698"/>
                  <a:gd name="connsiteY2" fmla="*/ 58349 h 116698"/>
                  <a:gd name="connsiteX3" fmla="*/ 58350 w 116698"/>
                  <a:gd name="connsiteY3" fmla="*/ 0 h 116698"/>
                  <a:gd name="connsiteX4" fmla="*/ 116699 w 116698"/>
                  <a:gd name="connsiteY4" fmla="*/ 58349 h 116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698" h="116698">
                    <a:moveTo>
                      <a:pt x="116699" y="58349"/>
                    </a:moveTo>
                    <a:cubicBezTo>
                      <a:pt x="116699" y="90575"/>
                      <a:pt x="90575" y="116699"/>
                      <a:pt x="58350" y="116699"/>
                    </a:cubicBezTo>
                    <a:cubicBezTo>
                      <a:pt x="26124" y="116699"/>
                      <a:pt x="0" y="90575"/>
                      <a:pt x="0" y="58349"/>
                    </a:cubicBezTo>
                    <a:cubicBezTo>
                      <a:pt x="0" y="26124"/>
                      <a:pt x="26124" y="0"/>
                      <a:pt x="58350" y="0"/>
                    </a:cubicBezTo>
                    <a:cubicBezTo>
                      <a:pt x="90575" y="0"/>
                      <a:pt x="116699" y="26124"/>
                      <a:pt x="116699" y="58349"/>
                    </a:cubicBezTo>
                    <a:close/>
                  </a:path>
                </a:pathLst>
              </a:custGeom>
              <a:solidFill>
                <a:srgbClr val="CD6B6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8A97AED-6EA4-40B2-B3D7-30F943BD74AC}"/>
                </a:ext>
              </a:extLst>
            </p:cNvPr>
            <p:cNvSpPr/>
            <p:nvPr/>
          </p:nvSpPr>
          <p:spPr>
            <a:xfrm>
              <a:off x="-81" y="1629076"/>
              <a:ext cx="5653692" cy="5228058"/>
            </a:xfrm>
            <a:custGeom>
              <a:avLst/>
              <a:gdLst>
                <a:gd name="connsiteX0" fmla="*/ 5652757 w 5653692"/>
                <a:gd name="connsiteY0" fmla="*/ 3393415 h 5228058"/>
                <a:gd name="connsiteX1" fmla="*/ 5476597 w 5653692"/>
                <a:gd name="connsiteY1" fmla="*/ 3092776 h 5228058"/>
                <a:gd name="connsiteX2" fmla="*/ 5406022 w 5653692"/>
                <a:gd name="connsiteY2" fmla="*/ 2828814 h 5228058"/>
                <a:gd name="connsiteX3" fmla="*/ 5262649 w 5653692"/>
                <a:gd name="connsiteY3" fmla="*/ 2234761 h 5228058"/>
                <a:gd name="connsiteX4" fmla="*/ 5118720 w 5653692"/>
                <a:gd name="connsiteY4" fmla="*/ 1636262 h 5228058"/>
                <a:gd name="connsiteX5" fmla="*/ 5115386 w 5653692"/>
                <a:gd name="connsiteY5" fmla="*/ 1622925 h 5228058"/>
                <a:gd name="connsiteX6" fmla="*/ 4788073 w 5653692"/>
                <a:gd name="connsiteY6" fmla="*/ 813812 h 5228058"/>
                <a:gd name="connsiteX7" fmla="*/ 4587462 w 5653692"/>
                <a:gd name="connsiteY7" fmla="*/ 553740 h 5228058"/>
                <a:gd name="connsiteX8" fmla="*/ 3304885 w 5653692"/>
                <a:gd name="connsiteY8" fmla="*/ 5810 h 5228058"/>
                <a:gd name="connsiteX9" fmla="*/ 2759178 w 5653692"/>
                <a:gd name="connsiteY9" fmla="*/ 160853 h 5228058"/>
                <a:gd name="connsiteX10" fmla="*/ 1850038 w 5653692"/>
                <a:gd name="connsiteY10" fmla="*/ 973856 h 5228058"/>
                <a:gd name="connsiteX11" fmla="*/ 1843925 w 5653692"/>
                <a:gd name="connsiteY11" fmla="*/ 982747 h 5228058"/>
                <a:gd name="connsiteX12" fmla="*/ 1838368 w 5653692"/>
                <a:gd name="connsiteY12" fmla="*/ 992195 h 5228058"/>
                <a:gd name="connsiteX13" fmla="*/ 1838368 w 5653692"/>
                <a:gd name="connsiteY13" fmla="*/ 992195 h 5228058"/>
                <a:gd name="connsiteX14" fmla="*/ 1838368 w 5653692"/>
                <a:gd name="connsiteY14" fmla="*/ 992195 h 5228058"/>
                <a:gd name="connsiteX15" fmla="*/ 1838924 w 5653692"/>
                <a:gd name="connsiteY15" fmla="*/ 994973 h 5228058"/>
                <a:gd name="connsiteX16" fmla="*/ 1838924 w 5653692"/>
                <a:gd name="connsiteY16" fmla="*/ 994973 h 5228058"/>
                <a:gd name="connsiteX17" fmla="*/ 1762792 w 5653692"/>
                <a:gd name="connsiteY17" fmla="*/ 1164464 h 5228058"/>
                <a:gd name="connsiteX18" fmla="*/ 1683325 w 5653692"/>
                <a:gd name="connsiteY18" fmla="*/ 1581246 h 5228058"/>
                <a:gd name="connsiteX19" fmla="*/ 1689438 w 5653692"/>
                <a:gd name="connsiteY19" fmla="*/ 1770188 h 5228058"/>
                <a:gd name="connsiteX20" fmla="*/ 1716668 w 5653692"/>
                <a:gd name="connsiteY20" fmla="*/ 1914672 h 5228058"/>
                <a:gd name="connsiteX21" fmla="*/ 1608304 w 5653692"/>
                <a:gd name="connsiteY21" fmla="*/ 2013033 h 5228058"/>
                <a:gd name="connsiteX22" fmla="*/ 1433812 w 5653692"/>
                <a:gd name="connsiteY22" fmla="*/ 2177523 h 5228058"/>
                <a:gd name="connsiteX23" fmla="*/ 1232645 w 5653692"/>
                <a:gd name="connsiteY23" fmla="*/ 2365908 h 5228058"/>
                <a:gd name="connsiteX24" fmla="*/ 1011472 w 5653692"/>
                <a:gd name="connsiteY24" fmla="*/ 2573188 h 5228058"/>
                <a:gd name="connsiteX25" fmla="*/ 904220 w 5653692"/>
                <a:gd name="connsiteY25" fmla="*/ 2673771 h 5228058"/>
                <a:gd name="connsiteX26" fmla="*/ 730283 w 5653692"/>
                <a:gd name="connsiteY26" fmla="*/ 2849931 h 5228058"/>
                <a:gd name="connsiteX27" fmla="*/ 646927 w 5653692"/>
                <a:gd name="connsiteY27" fmla="*/ 3084996 h 5228058"/>
                <a:gd name="connsiteX28" fmla="*/ 624699 w 5653692"/>
                <a:gd name="connsiteY28" fmla="*/ 3230592 h 5228058"/>
                <a:gd name="connsiteX29" fmla="*/ 581353 w 5653692"/>
                <a:gd name="connsiteY29" fmla="*/ 3512892 h 5228058"/>
                <a:gd name="connsiteX30" fmla="*/ 485216 w 5653692"/>
                <a:gd name="connsiteY30" fmla="*/ 4146957 h 5228058"/>
                <a:gd name="connsiteX31" fmla="*/ 464099 w 5653692"/>
                <a:gd name="connsiteY31" fmla="*/ 4208085 h 5228058"/>
                <a:gd name="connsiteX32" fmla="*/ 281826 w 5653692"/>
                <a:gd name="connsiteY32" fmla="*/ 4515392 h 5228058"/>
                <a:gd name="connsiteX33" fmla="*/ 76769 w 5653692"/>
                <a:gd name="connsiteY33" fmla="*/ 4854375 h 5228058"/>
                <a:gd name="connsiteX34" fmla="*/ 2860 w 5653692"/>
                <a:gd name="connsiteY34" fmla="*/ 5026089 h 5228058"/>
                <a:gd name="connsiteX35" fmla="*/ 5638 w 5653692"/>
                <a:gd name="connsiteY35" fmla="*/ 5210584 h 5228058"/>
                <a:gd name="connsiteX36" fmla="*/ 22865 w 5653692"/>
                <a:gd name="connsiteY36" fmla="*/ 5227811 h 5228058"/>
                <a:gd name="connsiteX37" fmla="*/ 409639 w 5653692"/>
                <a:gd name="connsiteY37" fmla="*/ 5227811 h 5228058"/>
                <a:gd name="connsiteX38" fmla="*/ 603026 w 5653692"/>
                <a:gd name="connsiteY38" fmla="*/ 5227811 h 5228058"/>
                <a:gd name="connsiteX39" fmla="*/ 704165 w 5653692"/>
                <a:gd name="connsiteY39" fmla="*/ 5227811 h 5228058"/>
                <a:gd name="connsiteX40" fmla="*/ 764182 w 5653692"/>
                <a:gd name="connsiteY40" fmla="*/ 5195025 h 5228058"/>
                <a:gd name="connsiteX41" fmla="*/ 928116 w 5653692"/>
                <a:gd name="connsiteY41" fmla="*/ 4844372 h 5228058"/>
                <a:gd name="connsiteX42" fmla="*/ 1044815 w 5653692"/>
                <a:gd name="connsiteY42" fmla="*/ 4593747 h 5228058"/>
                <a:gd name="connsiteX43" fmla="*/ 1139286 w 5653692"/>
                <a:gd name="connsiteY43" fmla="*/ 4405361 h 5228058"/>
                <a:gd name="connsiteX44" fmla="*/ 1311555 w 5653692"/>
                <a:gd name="connsiteY44" fmla="*/ 4213086 h 5228058"/>
                <a:gd name="connsiteX45" fmla="*/ 1523281 w 5653692"/>
                <a:gd name="connsiteY45" fmla="*/ 4063045 h 5228058"/>
                <a:gd name="connsiteX46" fmla="*/ 1738340 w 5653692"/>
                <a:gd name="connsiteY46" fmla="*/ 3822422 h 5228058"/>
                <a:gd name="connsiteX47" fmla="*/ 1881158 w 5653692"/>
                <a:gd name="connsiteY47" fmla="*/ 3606807 h 5228058"/>
                <a:gd name="connsiteX48" fmla="*/ 2022863 w 5653692"/>
                <a:gd name="connsiteY48" fmla="*/ 3488997 h 5228058"/>
                <a:gd name="connsiteX49" fmla="*/ 2179574 w 5653692"/>
                <a:gd name="connsiteY49" fmla="*/ 3390636 h 5228058"/>
                <a:gd name="connsiteX50" fmla="*/ 2197356 w 5653692"/>
                <a:gd name="connsiteY50" fmla="*/ 3519005 h 5228058"/>
                <a:gd name="connsiteX51" fmla="*/ 2197356 w 5653692"/>
                <a:gd name="connsiteY51" fmla="*/ 3580133 h 5228058"/>
                <a:gd name="connsiteX52" fmla="*/ 2242924 w 5653692"/>
                <a:gd name="connsiteY52" fmla="*/ 3649041 h 5228058"/>
                <a:gd name="connsiteX53" fmla="*/ 2362402 w 5653692"/>
                <a:gd name="connsiteY53" fmla="*/ 3691831 h 5228058"/>
                <a:gd name="connsiteX54" fmla="*/ 2479657 w 5653692"/>
                <a:gd name="connsiteY54" fmla="*/ 3946346 h 5228058"/>
                <a:gd name="connsiteX55" fmla="*/ 2706942 w 5653692"/>
                <a:gd name="connsiteY55" fmla="*/ 3986357 h 5228058"/>
                <a:gd name="connsiteX56" fmla="*/ 2780851 w 5653692"/>
                <a:gd name="connsiteY56" fmla="*/ 3995803 h 5228058"/>
                <a:gd name="connsiteX57" fmla="*/ 2698606 w 5653692"/>
                <a:gd name="connsiteY57" fmla="*/ 4062489 h 5228058"/>
                <a:gd name="connsiteX58" fmla="*/ 2613027 w 5653692"/>
                <a:gd name="connsiteY58" fmla="*/ 4087496 h 5228058"/>
                <a:gd name="connsiteX59" fmla="*/ 2581351 w 5653692"/>
                <a:gd name="connsiteY59" fmla="*/ 4197526 h 5228058"/>
                <a:gd name="connsiteX60" fmla="*/ 2735839 w 5653692"/>
                <a:gd name="connsiteY60" fmla="*/ 4313669 h 5228058"/>
                <a:gd name="connsiteX61" fmla="*/ 2914777 w 5653692"/>
                <a:gd name="connsiteY61" fmla="*/ 4672658 h 5228058"/>
                <a:gd name="connsiteX62" fmla="*/ 2991465 w 5653692"/>
                <a:gd name="connsiteY62" fmla="*/ 4708223 h 5228058"/>
                <a:gd name="connsiteX63" fmla="*/ 3025919 w 5653692"/>
                <a:gd name="connsiteY63" fmla="*/ 4713780 h 5228058"/>
                <a:gd name="connsiteX64" fmla="*/ 3300995 w 5653692"/>
                <a:gd name="connsiteY64" fmla="*/ 4672102 h 5228058"/>
                <a:gd name="connsiteX65" fmla="*/ 3531059 w 5653692"/>
                <a:gd name="connsiteY65" fmla="*/ 4593191 h 5228058"/>
                <a:gd name="connsiteX66" fmla="*/ 3524390 w 5653692"/>
                <a:gd name="connsiteY66" fmla="*/ 4581521 h 5228058"/>
                <a:gd name="connsiteX67" fmla="*/ 3531614 w 5653692"/>
                <a:gd name="connsiteY67" fmla="*/ 4593191 h 5228058"/>
                <a:gd name="connsiteX68" fmla="*/ 3531059 w 5653692"/>
                <a:gd name="connsiteY68" fmla="*/ 4593191 h 5228058"/>
                <a:gd name="connsiteX69" fmla="*/ 3532170 w 5653692"/>
                <a:gd name="connsiteY69" fmla="*/ 4594303 h 5228058"/>
                <a:gd name="connsiteX70" fmla="*/ 3537171 w 5653692"/>
                <a:gd name="connsiteY70" fmla="*/ 4603194 h 5228058"/>
                <a:gd name="connsiteX71" fmla="*/ 3536616 w 5653692"/>
                <a:gd name="connsiteY71" fmla="*/ 4626534 h 5228058"/>
                <a:gd name="connsiteX72" fmla="*/ 3534948 w 5653692"/>
                <a:gd name="connsiteY72" fmla="*/ 4628201 h 5228058"/>
                <a:gd name="connsiteX73" fmla="*/ 3532170 w 5653692"/>
                <a:gd name="connsiteY73" fmla="*/ 4670435 h 5228058"/>
                <a:gd name="connsiteX74" fmla="*/ 3496605 w 5653692"/>
                <a:gd name="connsiteY74" fmla="*/ 4731563 h 5228058"/>
                <a:gd name="connsiteX75" fmla="*/ 3434365 w 5653692"/>
                <a:gd name="connsiteY75" fmla="*/ 4797692 h 5228058"/>
                <a:gd name="connsiteX76" fmla="*/ 3414360 w 5653692"/>
                <a:gd name="connsiteY76" fmla="*/ 4822699 h 5228058"/>
                <a:gd name="connsiteX77" fmla="*/ 3411581 w 5653692"/>
                <a:gd name="connsiteY77" fmla="*/ 4826034 h 5228058"/>
                <a:gd name="connsiteX78" fmla="*/ 3398244 w 5653692"/>
                <a:gd name="connsiteY78" fmla="*/ 4843260 h 5228058"/>
                <a:gd name="connsiteX79" fmla="*/ 3392687 w 5653692"/>
                <a:gd name="connsiteY79" fmla="*/ 4856598 h 5228058"/>
                <a:gd name="connsiteX80" fmla="*/ 3389353 w 5653692"/>
                <a:gd name="connsiteY80" fmla="*/ 4870490 h 5228058"/>
                <a:gd name="connsiteX81" fmla="*/ 3373793 w 5653692"/>
                <a:gd name="connsiteY81" fmla="*/ 4906056 h 5228058"/>
                <a:gd name="connsiteX82" fmla="*/ 3352676 w 5653692"/>
                <a:gd name="connsiteY82" fmla="*/ 4978854 h 5228058"/>
                <a:gd name="connsiteX83" fmla="*/ 3351009 w 5653692"/>
                <a:gd name="connsiteY83" fmla="*/ 5005528 h 5228058"/>
                <a:gd name="connsiteX84" fmla="*/ 3353787 w 5653692"/>
                <a:gd name="connsiteY84" fmla="*/ 5041649 h 5228058"/>
                <a:gd name="connsiteX85" fmla="*/ 3364346 w 5653692"/>
                <a:gd name="connsiteY85" fmla="*/ 5088884 h 5228058"/>
                <a:gd name="connsiteX86" fmla="*/ 3373793 w 5653692"/>
                <a:gd name="connsiteY86" fmla="*/ 5112224 h 5228058"/>
                <a:gd name="connsiteX87" fmla="*/ 3383796 w 5653692"/>
                <a:gd name="connsiteY87" fmla="*/ 5132229 h 5228058"/>
                <a:gd name="connsiteX88" fmla="*/ 3386018 w 5653692"/>
                <a:gd name="connsiteY88" fmla="*/ 5135564 h 5228058"/>
                <a:gd name="connsiteX89" fmla="*/ 3397133 w 5653692"/>
                <a:gd name="connsiteY89" fmla="*/ 5158904 h 5228058"/>
                <a:gd name="connsiteX90" fmla="*/ 3424363 w 5653692"/>
                <a:gd name="connsiteY90" fmla="*/ 5214475 h 5228058"/>
                <a:gd name="connsiteX91" fmla="*/ 3433254 w 5653692"/>
                <a:gd name="connsiteY91" fmla="*/ 5225589 h 5228058"/>
                <a:gd name="connsiteX92" fmla="*/ 3444924 w 5653692"/>
                <a:gd name="connsiteY92" fmla="*/ 5226144 h 5228058"/>
                <a:gd name="connsiteX93" fmla="*/ 5651090 w 5653692"/>
                <a:gd name="connsiteY93" fmla="*/ 5225589 h 5228058"/>
                <a:gd name="connsiteX94" fmla="*/ 5652757 w 5653692"/>
                <a:gd name="connsiteY94" fmla="*/ 3393415 h 5228058"/>
                <a:gd name="connsiteX95" fmla="*/ 1729449 w 5653692"/>
                <a:gd name="connsiteY95" fmla="*/ 1892444 h 5228058"/>
                <a:gd name="connsiteX96" fmla="*/ 1729449 w 5653692"/>
                <a:gd name="connsiteY96" fmla="*/ 1899668 h 5228058"/>
                <a:gd name="connsiteX97" fmla="*/ 1718335 w 5653692"/>
                <a:gd name="connsiteY97" fmla="*/ 1911338 h 5228058"/>
                <a:gd name="connsiteX98" fmla="*/ 1729449 w 5653692"/>
                <a:gd name="connsiteY98" fmla="*/ 1892444 h 5228058"/>
                <a:gd name="connsiteX99" fmla="*/ 2129560 w 5653692"/>
                <a:gd name="connsiteY99" fmla="*/ 3037205 h 5228058"/>
                <a:gd name="connsiteX100" fmla="*/ 1745009 w 5653692"/>
                <a:gd name="connsiteY100" fmla="*/ 3291720 h 5228058"/>
                <a:gd name="connsiteX101" fmla="*/ 1541619 w 5653692"/>
                <a:gd name="connsiteY101" fmla="*/ 3219478 h 5228058"/>
                <a:gd name="connsiteX102" fmla="*/ 1302108 w 5653692"/>
                <a:gd name="connsiteY102" fmla="*/ 3135010 h 5228058"/>
                <a:gd name="connsiteX103" fmla="*/ 1388243 w 5653692"/>
                <a:gd name="connsiteY103" fmla="*/ 3053876 h 5228058"/>
                <a:gd name="connsiteX104" fmla="*/ 1874489 w 5653692"/>
                <a:gd name="connsiteY104" fmla="*/ 2584302 h 5228058"/>
                <a:gd name="connsiteX105" fmla="*/ 1891716 w 5653692"/>
                <a:gd name="connsiteY105" fmla="*/ 2567075 h 5228058"/>
                <a:gd name="connsiteX106" fmla="*/ 1920613 w 5653692"/>
                <a:gd name="connsiteY106" fmla="*/ 2614310 h 5228058"/>
                <a:gd name="connsiteX107" fmla="*/ 2027309 w 5653692"/>
                <a:gd name="connsiteY107" fmla="*/ 2779912 h 5228058"/>
                <a:gd name="connsiteX108" fmla="*/ 2129560 w 5653692"/>
                <a:gd name="connsiteY108" fmla="*/ 3037205 h 5228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5653692" h="5228058">
                  <a:moveTo>
                    <a:pt x="5652757" y="3393415"/>
                  </a:moveTo>
                  <a:cubicBezTo>
                    <a:pt x="5604410" y="3302834"/>
                    <a:pt x="5526055" y="3182801"/>
                    <a:pt x="5476597" y="3092776"/>
                  </a:cubicBezTo>
                  <a:cubicBezTo>
                    <a:pt x="5432140" y="3011642"/>
                    <a:pt x="5427695" y="2917172"/>
                    <a:pt x="5406022" y="2828814"/>
                  </a:cubicBezTo>
                  <a:cubicBezTo>
                    <a:pt x="5358231" y="2630981"/>
                    <a:pt x="5310440" y="2432593"/>
                    <a:pt x="5262649" y="2234761"/>
                  </a:cubicBezTo>
                  <a:cubicBezTo>
                    <a:pt x="5215414" y="2039151"/>
                    <a:pt x="5172069" y="1836317"/>
                    <a:pt x="5118720" y="1636262"/>
                  </a:cubicBezTo>
                  <a:cubicBezTo>
                    <a:pt x="5119276" y="1631260"/>
                    <a:pt x="5120388" y="1626259"/>
                    <a:pt x="5115386" y="1622925"/>
                  </a:cubicBezTo>
                  <a:cubicBezTo>
                    <a:pt x="5039254" y="1338401"/>
                    <a:pt x="4943116" y="1059435"/>
                    <a:pt x="4788073" y="813812"/>
                  </a:cubicBezTo>
                  <a:cubicBezTo>
                    <a:pt x="4728613" y="719341"/>
                    <a:pt x="4659149" y="637652"/>
                    <a:pt x="4587462" y="553740"/>
                  </a:cubicBezTo>
                  <a:cubicBezTo>
                    <a:pt x="4275154" y="186416"/>
                    <a:pt x="3791131" y="-39758"/>
                    <a:pt x="3304885" y="5810"/>
                  </a:cubicBezTo>
                  <a:cubicBezTo>
                    <a:pt x="3115388" y="23593"/>
                    <a:pt x="2930337" y="76941"/>
                    <a:pt x="2759178" y="160853"/>
                  </a:cubicBezTo>
                  <a:cubicBezTo>
                    <a:pt x="2395189" y="338680"/>
                    <a:pt x="2048426" y="613756"/>
                    <a:pt x="1850038" y="973856"/>
                  </a:cubicBezTo>
                  <a:cubicBezTo>
                    <a:pt x="1847815" y="976635"/>
                    <a:pt x="1846148" y="979969"/>
                    <a:pt x="1843925" y="982747"/>
                  </a:cubicBezTo>
                  <a:cubicBezTo>
                    <a:pt x="1838368" y="983303"/>
                    <a:pt x="1837812" y="987749"/>
                    <a:pt x="1838368" y="992195"/>
                  </a:cubicBezTo>
                  <a:cubicBezTo>
                    <a:pt x="1838368" y="992195"/>
                    <a:pt x="1838368" y="992195"/>
                    <a:pt x="1838368" y="992195"/>
                  </a:cubicBezTo>
                  <a:cubicBezTo>
                    <a:pt x="1838368" y="992195"/>
                    <a:pt x="1838368" y="992195"/>
                    <a:pt x="1838368" y="992195"/>
                  </a:cubicBezTo>
                  <a:cubicBezTo>
                    <a:pt x="1838368" y="993306"/>
                    <a:pt x="1838368" y="993862"/>
                    <a:pt x="1838924" y="994973"/>
                  </a:cubicBezTo>
                  <a:cubicBezTo>
                    <a:pt x="1838924" y="994973"/>
                    <a:pt x="1838924" y="994973"/>
                    <a:pt x="1838924" y="994973"/>
                  </a:cubicBezTo>
                  <a:cubicBezTo>
                    <a:pt x="1810027" y="1049433"/>
                    <a:pt x="1784464" y="1106115"/>
                    <a:pt x="1762792" y="1164464"/>
                  </a:cubicBezTo>
                  <a:cubicBezTo>
                    <a:pt x="1713333" y="1297279"/>
                    <a:pt x="1688326" y="1439541"/>
                    <a:pt x="1683325" y="1581246"/>
                  </a:cubicBezTo>
                  <a:cubicBezTo>
                    <a:pt x="1681102" y="1644042"/>
                    <a:pt x="1683325" y="1707392"/>
                    <a:pt x="1689438" y="1770188"/>
                  </a:cubicBezTo>
                  <a:cubicBezTo>
                    <a:pt x="1691661" y="1790749"/>
                    <a:pt x="1720558" y="1893555"/>
                    <a:pt x="1716668" y="1914672"/>
                  </a:cubicBezTo>
                  <a:cubicBezTo>
                    <a:pt x="1682769" y="1949126"/>
                    <a:pt x="1640535" y="1981913"/>
                    <a:pt x="1608304" y="2013033"/>
                  </a:cubicBezTo>
                  <a:cubicBezTo>
                    <a:pt x="1551066" y="2068603"/>
                    <a:pt x="1492161" y="2123063"/>
                    <a:pt x="1433812" y="2177523"/>
                  </a:cubicBezTo>
                  <a:cubicBezTo>
                    <a:pt x="1366571" y="2240318"/>
                    <a:pt x="1299886" y="2303113"/>
                    <a:pt x="1232645" y="2365908"/>
                  </a:cubicBezTo>
                  <a:cubicBezTo>
                    <a:pt x="1158735" y="2434816"/>
                    <a:pt x="1085382" y="2503724"/>
                    <a:pt x="1011472" y="2573188"/>
                  </a:cubicBezTo>
                  <a:cubicBezTo>
                    <a:pt x="975907" y="2606530"/>
                    <a:pt x="939786" y="2639873"/>
                    <a:pt x="904220" y="2673771"/>
                  </a:cubicBezTo>
                  <a:cubicBezTo>
                    <a:pt x="844204" y="2729898"/>
                    <a:pt x="779742" y="2783802"/>
                    <a:pt x="730283" y="2849931"/>
                  </a:cubicBezTo>
                  <a:cubicBezTo>
                    <a:pt x="675824" y="2923284"/>
                    <a:pt x="660820" y="2997194"/>
                    <a:pt x="646927" y="3084996"/>
                  </a:cubicBezTo>
                  <a:cubicBezTo>
                    <a:pt x="639703" y="3133343"/>
                    <a:pt x="631923" y="3182245"/>
                    <a:pt x="624699" y="3230592"/>
                  </a:cubicBezTo>
                  <a:cubicBezTo>
                    <a:pt x="610250" y="3324507"/>
                    <a:pt x="595802" y="3418977"/>
                    <a:pt x="581353" y="3512892"/>
                  </a:cubicBezTo>
                  <a:cubicBezTo>
                    <a:pt x="546344" y="3722950"/>
                    <a:pt x="508000" y="3935231"/>
                    <a:pt x="485216" y="4146957"/>
                  </a:cubicBezTo>
                  <a:cubicBezTo>
                    <a:pt x="482993" y="4169185"/>
                    <a:pt x="477436" y="4189746"/>
                    <a:pt x="464099" y="4208085"/>
                  </a:cubicBezTo>
                  <a:cubicBezTo>
                    <a:pt x="395746" y="4302555"/>
                    <a:pt x="342398" y="4414809"/>
                    <a:pt x="281826" y="4515392"/>
                  </a:cubicBezTo>
                  <a:cubicBezTo>
                    <a:pt x="213474" y="4628201"/>
                    <a:pt x="145122" y="4741566"/>
                    <a:pt x="76769" y="4854375"/>
                  </a:cubicBezTo>
                  <a:cubicBezTo>
                    <a:pt x="45094" y="4906611"/>
                    <a:pt x="11196" y="4963849"/>
                    <a:pt x="2860" y="5026089"/>
                  </a:cubicBezTo>
                  <a:cubicBezTo>
                    <a:pt x="-4920" y="5084438"/>
                    <a:pt x="5638" y="5151124"/>
                    <a:pt x="5638" y="5210584"/>
                  </a:cubicBezTo>
                  <a:cubicBezTo>
                    <a:pt x="5638" y="5227811"/>
                    <a:pt x="5638" y="5227811"/>
                    <a:pt x="22865" y="5227811"/>
                  </a:cubicBezTo>
                  <a:cubicBezTo>
                    <a:pt x="151790" y="5227811"/>
                    <a:pt x="280715" y="5227811"/>
                    <a:pt x="409639" y="5227811"/>
                  </a:cubicBezTo>
                  <a:cubicBezTo>
                    <a:pt x="474101" y="5227811"/>
                    <a:pt x="538564" y="5227811"/>
                    <a:pt x="603026" y="5227811"/>
                  </a:cubicBezTo>
                  <a:cubicBezTo>
                    <a:pt x="636924" y="5227811"/>
                    <a:pt x="670823" y="5228367"/>
                    <a:pt x="704165" y="5227811"/>
                  </a:cubicBezTo>
                  <a:cubicBezTo>
                    <a:pt x="745843" y="5227256"/>
                    <a:pt x="744176" y="5228367"/>
                    <a:pt x="764182" y="5195025"/>
                  </a:cubicBezTo>
                  <a:cubicBezTo>
                    <a:pt x="829200" y="5086105"/>
                    <a:pt x="874212" y="4959404"/>
                    <a:pt x="928116" y="4844372"/>
                  </a:cubicBezTo>
                  <a:cubicBezTo>
                    <a:pt x="967016" y="4761015"/>
                    <a:pt x="1005915" y="4677659"/>
                    <a:pt x="1044815" y="4593747"/>
                  </a:cubicBezTo>
                  <a:cubicBezTo>
                    <a:pt x="1074823" y="4529841"/>
                    <a:pt x="1094273" y="4460932"/>
                    <a:pt x="1139286" y="4405361"/>
                  </a:cubicBezTo>
                  <a:cubicBezTo>
                    <a:pt x="1191522" y="4340899"/>
                    <a:pt x="1240425" y="4259210"/>
                    <a:pt x="1311555" y="4213086"/>
                  </a:cubicBezTo>
                  <a:cubicBezTo>
                    <a:pt x="1384353" y="4165295"/>
                    <a:pt x="1456596" y="4122506"/>
                    <a:pt x="1523281" y="4063045"/>
                  </a:cubicBezTo>
                  <a:cubicBezTo>
                    <a:pt x="1603859" y="3991358"/>
                    <a:pt x="1676101" y="3910780"/>
                    <a:pt x="1738340" y="3822422"/>
                  </a:cubicBezTo>
                  <a:cubicBezTo>
                    <a:pt x="1788910" y="3751291"/>
                    <a:pt x="1821141" y="3671269"/>
                    <a:pt x="1881158" y="3606807"/>
                  </a:cubicBezTo>
                  <a:cubicBezTo>
                    <a:pt x="1923392" y="3561795"/>
                    <a:pt x="1972294" y="3524006"/>
                    <a:pt x="2022863" y="3488997"/>
                  </a:cubicBezTo>
                  <a:cubicBezTo>
                    <a:pt x="2068987" y="3457321"/>
                    <a:pt x="2126781" y="3406752"/>
                    <a:pt x="2179574" y="3390636"/>
                  </a:cubicBezTo>
                  <a:cubicBezTo>
                    <a:pt x="2195133" y="3386191"/>
                    <a:pt x="2197356" y="3506224"/>
                    <a:pt x="2197356" y="3519005"/>
                  </a:cubicBezTo>
                  <a:cubicBezTo>
                    <a:pt x="2197356" y="3539011"/>
                    <a:pt x="2197356" y="3559572"/>
                    <a:pt x="2197356" y="3580133"/>
                  </a:cubicBezTo>
                  <a:cubicBezTo>
                    <a:pt x="2197912" y="3604584"/>
                    <a:pt x="2196800" y="3639594"/>
                    <a:pt x="2242924" y="3649041"/>
                  </a:cubicBezTo>
                  <a:cubicBezTo>
                    <a:pt x="2285158" y="3660711"/>
                    <a:pt x="2349621" y="3659599"/>
                    <a:pt x="2362402" y="3691831"/>
                  </a:cubicBezTo>
                  <a:cubicBezTo>
                    <a:pt x="2364069" y="3696276"/>
                    <a:pt x="2445758" y="3933008"/>
                    <a:pt x="2479657" y="3946346"/>
                  </a:cubicBezTo>
                  <a:cubicBezTo>
                    <a:pt x="2544675" y="3962461"/>
                    <a:pt x="2650815" y="3978021"/>
                    <a:pt x="2706942" y="3986357"/>
                  </a:cubicBezTo>
                  <a:cubicBezTo>
                    <a:pt x="2717500" y="3988024"/>
                    <a:pt x="2775294" y="3988579"/>
                    <a:pt x="2780851" y="3995803"/>
                  </a:cubicBezTo>
                  <a:cubicBezTo>
                    <a:pt x="2803635" y="4025812"/>
                    <a:pt x="2714722" y="4056376"/>
                    <a:pt x="2698606" y="4062489"/>
                  </a:cubicBezTo>
                  <a:cubicBezTo>
                    <a:pt x="2671932" y="4073047"/>
                    <a:pt x="2638034" y="4071936"/>
                    <a:pt x="2613027" y="4087496"/>
                  </a:cubicBezTo>
                  <a:cubicBezTo>
                    <a:pt x="2581351" y="4107501"/>
                    <a:pt x="2537450" y="4176409"/>
                    <a:pt x="2581351" y="4197526"/>
                  </a:cubicBezTo>
                  <a:cubicBezTo>
                    <a:pt x="2631365" y="4221977"/>
                    <a:pt x="2730837" y="4246429"/>
                    <a:pt x="2735839" y="4313669"/>
                  </a:cubicBezTo>
                  <a:cubicBezTo>
                    <a:pt x="2746953" y="4456487"/>
                    <a:pt x="2786408" y="4593191"/>
                    <a:pt x="2914777" y="4672658"/>
                  </a:cubicBezTo>
                  <a:cubicBezTo>
                    <a:pt x="2938672" y="4687662"/>
                    <a:pt x="2962568" y="4703222"/>
                    <a:pt x="2991465" y="4708223"/>
                  </a:cubicBezTo>
                  <a:cubicBezTo>
                    <a:pt x="3003135" y="4708779"/>
                    <a:pt x="3014805" y="4711558"/>
                    <a:pt x="3025919" y="4713780"/>
                  </a:cubicBezTo>
                  <a:cubicBezTo>
                    <a:pt x="3116499" y="4734341"/>
                    <a:pt x="3219862" y="4716559"/>
                    <a:pt x="3300995" y="4672102"/>
                  </a:cubicBezTo>
                  <a:cubicBezTo>
                    <a:pt x="3378794" y="4629312"/>
                    <a:pt x="3437144" y="4564850"/>
                    <a:pt x="3531059" y="4593191"/>
                  </a:cubicBezTo>
                  <a:cubicBezTo>
                    <a:pt x="3528280" y="4589857"/>
                    <a:pt x="3525502" y="4585967"/>
                    <a:pt x="3524390" y="4581521"/>
                  </a:cubicBezTo>
                  <a:cubicBezTo>
                    <a:pt x="3526613" y="4585411"/>
                    <a:pt x="3528836" y="4589301"/>
                    <a:pt x="3531614" y="4593191"/>
                  </a:cubicBezTo>
                  <a:cubicBezTo>
                    <a:pt x="3531614" y="4593191"/>
                    <a:pt x="3531059" y="4593191"/>
                    <a:pt x="3531059" y="4593191"/>
                  </a:cubicBezTo>
                  <a:cubicBezTo>
                    <a:pt x="3531614" y="4593747"/>
                    <a:pt x="3531614" y="4593747"/>
                    <a:pt x="3532170" y="4594303"/>
                  </a:cubicBezTo>
                  <a:cubicBezTo>
                    <a:pt x="3533837" y="4597081"/>
                    <a:pt x="3535504" y="4599860"/>
                    <a:pt x="3537171" y="4603194"/>
                  </a:cubicBezTo>
                  <a:cubicBezTo>
                    <a:pt x="3539394" y="4607640"/>
                    <a:pt x="3544396" y="4618754"/>
                    <a:pt x="3536616" y="4626534"/>
                  </a:cubicBezTo>
                  <a:cubicBezTo>
                    <a:pt x="3536060" y="4627090"/>
                    <a:pt x="3535504" y="4627645"/>
                    <a:pt x="3534948" y="4628201"/>
                  </a:cubicBezTo>
                  <a:cubicBezTo>
                    <a:pt x="3532170" y="4642094"/>
                    <a:pt x="3538283" y="4656542"/>
                    <a:pt x="3532170" y="4670435"/>
                  </a:cubicBezTo>
                  <a:cubicBezTo>
                    <a:pt x="3526613" y="4694330"/>
                    <a:pt x="3514388" y="4714336"/>
                    <a:pt x="3496605" y="4731563"/>
                  </a:cubicBezTo>
                  <a:cubicBezTo>
                    <a:pt x="3474932" y="4752680"/>
                    <a:pt x="3454927" y="4775464"/>
                    <a:pt x="3434365" y="4797692"/>
                  </a:cubicBezTo>
                  <a:cubicBezTo>
                    <a:pt x="3428808" y="4806584"/>
                    <a:pt x="3421028" y="4814364"/>
                    <a:pt x="3414360" y="4822699"/>
                  </a:cubicBezTo>
                  <a:cubicBezTo>
                    <a:pt x="3413248" y="4823811"/>
                    <a:pt x="3412692" y="4824922"/>
                    <a:pt x="3411581" y="4826034"/>
                  </a:cubicBezTo>
                  <a:cubicBezTo>
                    <a:pt x="3408247" y="4832702"/>
                    <a:pt x="3403246" y="4837703"/>
                    <a:pt x="3398244" y="4843260"/>
                  </a:cubicBezTo>
                  <a:cubicBezTo>
                    <a:pt x="3395466" y="4847150"/>
                    <a:pt x="3393243" y="4851596"/>
                    <a:pt x="3392687" y="4856598"/>
                  </a:cubicBezTo>
                  <a:cubicBezTo>
                    <a:pt x="3392131" y="4861599"/>
                    <a:pt x="3393243" y="4866600"/>
                    <a:pt x="3389353" y="4870490"/>
                  </a:cubicBezTo>
                  <a:cubicBezTo>
                    <a:pt x="3379906" y="4880493"/>
                    <a:pt x="3377127" y="4893274"/>
                    <a:pt x="3373793" y="4906056"/>
                  </a:cubicBezTo>
                  <a:cubicBezTo>
                    <a:pt x="3367125" y="4930507"/>
                    <a:pt x="3356010" y="4953291"/>
                    <a:pt x="3352676" y="4978854"/>
                  </a:cubicBezTo>
                  <a:cubicBezTo>
                    <a:pt x="3352120" y="4987745"/>
                    <a:pt x="3353787" y="4996636"/>
                    <a:pt x="3351009" y="5005528"/>
                  </a:cubicBezTo>
                  <a:cubicBezTo>
                    <a:pt x="3351564" y="5017753"/>
                    <a:pt x="3351564" y="5029979"/>
                    <a:pt x="3353787" y="5041649"/>
                  </a:cubicBezTo>
                  <a:cubicBezTo>
                    <a:pt x="3358233" y="5057208"/>
                    <a:pt x="3364346" y="5072213"/>
                    <a:pt x="3364346" y="5088884"/>
                  </a:cubicBezTo>
                  <a:cubicBezTo>
                    <a:pt x="3364902" y="5097776"/>
                    <a:pt x="3367680" y="5105555"/>
                    <a:pt x="3373793" y="5112224"/>
                  </a:cubicBezTo>
                  <a:cubicBezTo>
                    <a:pt x="3382128" y="5116669"/>
                    <a:pt x="3381573" y="5125005"/>
                    <a:pt x="3383796" y="5132229"/>
                  </a:cubicBezTo>
                  <a:cubicBezTo>
                    <a:pt x="3384351" y="5133341"/>
                    <a:pt x="3385463" y="5134452"/>
                    <a:pt x="3386018" y="5135564"/>
                  </a:cubicBezTo>
                  <a:cubicBezTo>
                    <a:pt x="3394354" y="5141121"/>
                    <a:pt x="3393243" y="5151124"/>
                    <a:pt x="3397133" y="5158904"/>
                  </a:cubicBezTo>
                  <a:cubicBezTo>
                    <a:pt x="3406024" y="5177242"/>
                    <a:pt x="3416582" y="5195580"/>
                    <a:pt x="3424363" y="5214475"/>
                  </a:cubicBezTo>
                  <a:cubicBezTo>
                    <a:pt x="3427141" y="5218364"/>
                    <a:pt x="3429364" y="5222810"/>
                    <a:pt x="3433254" y="5225589"/>
                  </a:cubicBezTo>
                  <a:cubicBezTo>
                    <a:pt x="3437144" y="5225589"/>
                    <a:pt x="3441034" y="5226144"/>
                    <a:pt x="3444924" y="5226144"/>
                  </a:cubicBezTo>
                  <a:cubicBezTo>
                    <a:pt x="3703884" y="5226144"/>
                    <a:pt x="5432696" y="5227811"/>
                    <a:pt x="5651090" y="5225589"/>
                  </a:cubicBezTo>
                  <a:cubicBezTo>
                    <a:pt x="5652757" y="4887162"/>
                    <a:pt x="5654980" y="3519005"/>
                    <a:pt x="5652757" y="3393415"/>
                  </a:cubicBezTo>
                  <a:close/>
                  <a:moveTo>
                    <a:pt x="1729449" y="1892444"/>
                  </a:moveTo>
                  <a:lnTo>
                    <a:pt x="1729449" y="1899668"/>
                  </a:lnTo>
                  <a:cubicBezTo>
                    <a:pt x="1726115" y="1903558"/>
                    <a:pt x="1722225" y="1907448"/>
                    <a:pt x="1718335" y="1911338"/>
                  </a:cubicBezTo>
                  <a:cubicBezTo>
                    <a:pt x="1722225" y="1905225"/>
                    <a:pt x="1725559" y="1898557"/>
                    <a:pt x="1729449" y="1892444"/>
                  </a:cubicBezTo>
                  <a:close/>
                  <a:moveTo>
                    <a:pt x="2129560" y="3037205"/>
                  </a:moveTo>
                  <a:cubicBezTo>
                    <a:pt x="2098440" y="3085552"/>
                    <a:pt x="1792244" y="3294499"/>
                    <a:pt x="1745009" y="3291720"/>
                  </a:cubicBezTo>
                  <a:cubicBezTo>
                    <a:pt x="1740563" y="3291720"/>
                    <a:pt x="1579407" y="3232815"/>
                    <a:pt x="1541619" y="3219478"/>
                  </a:cubicBezTo>
                  <a:cubicBezTo>
                    <a:pt x="1462153" y="3191692"/>
                    <a:pt x="1381019" y="3165018"/>
                    <a:pt x="1302108" y="3135010"/>
                  </a:cubicBezTo>
                  <a:cubicBezTo>
                    <a:pt x="1319335" y="3104446"/>
                    <a:pt x="1361569" y="3077772"/>
                    <a:pt x="1388243" y="3053876"/>
                  </a:cubicBezTo>
                  <a:cubicBezTo>
                    <a:pt x="1441591" y="3006085"/>
                    <a:pt x="1873378" y="2585413"/>
                    <a:pt x="1874489" y="2584302"/>
                  </a:cubicBezTo>
                  <a:cubicBezTo>
                    <a:pt x="1881713" y="2580412"/>
                    <a:pt x="1883936" y="2570965"/>
                    <a:pt x="1891716" y="2567075"/>
                  </a:cubicBezTo>
                  <a:cubicBezTo>
                    <a:pt x="1901719" y="2583190"/>
                    <a:pt x="1911166" y="2598750"/>
                    <a:pt x="1920613" y="2614310"/>
                  </a:cubicBezTo>
                  <a:cubicBezTo>
                    <a:pt x="1955067" y="2670437"/>
                    <a:pt x="1995634" y="2722118"/>
                    <a:pt x="2027309" y="2779912"/>
                  </a:cubicBezTo>
                  <a:cubicBezTo>
                    <a:pt x="2065653" y="2851598"/>
                    <a:pt x="2132338" y="3032759"/>
                    <a:pt x="2129560" y="3037205"/>
                  </a:cubicBezTo>
                  <a:close/>
                </a:path>
              </a:pathLst>
            </a:custGeom>
            <a:solidFill>
              <a:srgbClr val="FBCA87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DDAD4B1D-22B1-4B00-BE5D-1162CCA27B5B}"/>
                </a:ext>
              </a:extLst>
            </p:cNvPr>
            <p:cNvSpPr/>
            <p:nvPr/>
          </p:nvSpPr>
          <p:spPr>
            <a:xfrm>
              <a:off x="1682871" y="1627976"/>
              <a:ext cx="3971471" cy="4333107"/>
            </a:xfrm>
            <a:custGeom>
              <a:avLst/>
              <a:gdLst>
                <a:gd name="connsiteX0" fmla="*/ 3451328 w 3971471"/>
                <a:gd name="connsiteY0" fmla="*/ 4111380 h 4333107"/>
                <a:gd name="connsiteX1" fmla="*/ 3020653 w 3971471"/>
                <a:gd name="connsiteY1" fmla="*/ 3294487 h 4333107"/>
                <a:gd name="connsiteX2" fmla="*/ 3006760 w 3971471"/>
                <a:gd name="connsiteY2" fmla="*/ 3036083 h 4333107"/>
                <a:gd name="connsiteX3" fmla="*/ 3042325 w 3971471"/>
                <a:gd name="connsiteY3" fmla="*/ 2802129 h 4333107"/>
                <a:gd name="connsiteX4" fmla="*/ 3130127 w 3971471"/>
                <a:gd name="connsiteY4" fmla="*/ 2630970 h 4333107"/>
                <a:gd name="connsiteX5" fmla="*/ 3270722 w 3971471"/>
                <a:gd name="connsiteY5" fmla="*/ 2130832 h 4333107"/>
                <a:gd name="connsiteX6" fmla="*/ 3181809 w 3971471"/>
                <a:gd name="connsiteY6" fmla="*/ 1930776 h 4333107"/>
                <a:gd name="connsiteX7" fmla="*/ 3014540 w 3971471"/>
                <a:gd name="connsiteY7" fmla="*/ 1831860 h 4333107"/>
                <a:gd name="connsiteX8" fmla="*/ 2837824 w 3971471"/>
                <a:gd name="connsiteY8" fmla="*/ 2013577 h 4333107"/>
                <a:gd name="connsiteX9" fmla="*/ 2677224 w 3971471"/>
                <a:gd name="connsiteY9" fmla="*/ 2324219 h 4333107"/>
                <a:gd name="connsiteX10" fmla="*/ 2576641 w 3971471"/>
                <a:gd name="connsiteY10" fmla="*/ 2447031 h 4333107"/>
                <a:gd name="connsiteX11" fmla="*/ 2368806 w 3971471"/>
                <a:gd name="connsiteY11" fmla="*/ 2469259 h 4333107"/>
                <a:gd name="connsiteX12" fmla="*/ 2297119 w 3971471"/>
                <a:gd name="connsiteY12" fmla="*/ 2417022 h 4333107"/>
                <a:gd name="connsiteX13" fmla="*/ 2005927 w 3971471"/>
                <a:gd name="connsiteY13" fmla="*/ 2163063 h 4333107"/>
                <a:gd name="connsiteX14" fmla="*/ 1709179 w 3971471"/>
                <a:gd name="connsiteY14" fmla="*/ 1927998 h 4333107"/>
                <a:gd name="connsiteX15" fmla="*/ 805595 w 3971471"/>
                <a:gd name="connsiteY15" fmla="*/ 1613466 h 4333107"/>
                <a:gd name="connsiteX16" fmla="*/ 33715 w 3971471"/>
                <a:gd name="connsiteY16" fmla="*/ 1916884 h 4333107"/>
                <a:gd name="connsiteX17" fmla="*/ 7041 w 3971471"/>
                <a:gd name="connsiteY17" fmla="*/ 1769621 h 4333107"/>
                <a:gd name="connsiteX18" fmla="*/ 928 w 3971471"/>
                <a:gd name="connsiteY18" fmla="*/ 1580680 h 4333107"/>
                <a:gd name="connsiteX19" fmla="*/ 80395 w 3971471"/>
                <a:gd name="connsiteY19" fmla="*/ 1163898 h 4333107"/>
                <a:gd name="connsiteX20" fmla="*/ 1076782 w 3971471"/>
                <a:gd name="connsiteY20" fmla="*/ 160842 h 4333107"/>
                <a:gd name="connsiteX21" fmla="*/ 1622488 w 3971471"/>
                <a:gd name="connsiteY21" fmla="*/ 5799 h 4333107"/>
                <a:gd name="connsiteX22" fmla="*/ 2905621 w 3971471"/>
                <a:gd name="connsiteY22" fmla="*/ 553729 h 4333107"/>
                <a:gd name="connsiteX23" fmla="*/ 3106232 w 3971471"/>
                <a:gd name="connsiteY23" fmla="*/ 813801 h 4333107"/>
                <a:gd name="connsiteX24" fmla="*/ 3580808 w 3971471"/>
                <a:gd name="connsiteY24" fmla="*/ 2234194 h 4333107"/>
                <a:gd name="connsiteX25" fmla="*/ 3724181 w 3971471"/>
                <a:gd name="connsiteY25" fmla="*/ 2828247 h 4333107"/>
                <a:gd name="connsiteX26" fmla="*/ 3807537 w 3971471"/>
                <a:gd name="connsiteY26" fmla="*/ 3115549 h 4333107"/>
                <a:gd name="connsiteX27" fmla="*/ 3970360 w 3971471"/>
                <a:gd name="connsiteY27" fmla="*/ 3392848 h 4333107"/>
                <a:gd name="connsiteX28" fmla="*/ 3971472 w 3971471"/>
                <a:gd name="connsiteY28" fmla="*/ 4333108 h 4333107"/>
                <a:gd name="connsiteX29" fmla="*/ 3857551 w 3971471"/>
                <a:gd name="connsiteY29" fmla="*/ 4289207 h 4333107"/>
                <a:gd name="connsiteX30" fmla="*/ 3451328 w 3971471"/>
                <a:gd name="connsiteY30" fmla="*/ 4111380 h 433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71471" h="4333107">
                  <a:moveTo>
                    <a:pt x="3451328" y="4111380"/>
                  </a:moveTo>
                  <a:cubicBezTo>
                    <a:pt x="3145132" y="3915215"/>
                    <a:pt x="3015096" y="3660144"/>
                    <a:pt x="3020653" y="3294487"/>
                  </a:cubicBezTo>
                  <a:cubicBezTo>
                    <a:pt x="3021764" y="3209464"/>
                    <a:pt x="3005649" y="3120550"/>
                    <a:pt x="3006760" y="3036083"/>
                  </a:cubicBezTo>
                  <a:cubicBezTo>
                    <a:pt x="3007871" y="2973287"/>
                    <a:pt x="3031767" y="2863813"/>
                    <a:pt x="3042325" y="2802129"/>
                  </a:cubicBezTo>
                  <a:cubicBezTo>
                    <a:pt x="3052328" y="2744891"/>
                    <a:pt x="3104009" y="2683763"/>
                    <a:pt x="3130127" y="2630970"/>
                  </a:cubicBezTo>
                  <a:cubicBezTo>
                    <a:pt x="3205704" y="2480373"/>
                    <a:pt x="3287393" y="2303657"/>
                    <a:pt x="3270722" y="2130832"/>
                  </a:cubicBezTo>
                  <a:cubicBezTo>
                    <a:pt x="3259608" y="2018579"/>
                    <a:pt x="3204593" y="1956339"/>
                    <a:pt x="3181809" y="1930776"/>
                  </a:cubicBezTo>
                  <a:cubicBezTo>
                    <a:pt x="3140131" y="1884653"/>
                    <a:pt x="3081781" y="1829637"/>
                    <a:pt x="3014540" y="1831860"/>
                  </a:cubicBezTo>
                  <a:cubicBezTo>
                    <a:pt x="2917291" y="1835194"/>
                    <a:pt x="2870056" y="1936889"/>
                    <a:pt x="2837824" y="2013577"/>
                  </a:cubicBezTo>
                  <a:cubicBezTo>
                    <a:pt x="2792256" y="2120829"/>
                    <a:pt x="2738352" y="2225302"/>
                    <a:pt x="2677224" y="2324219"/>
                  </a:cubicBezTo>
                  <a:cubicBezTo>
                    <a:pt x="2649439" y="2369231"/>
                    <a:pt x="2618875" y="2414799"/>
                    <a:pt x="2576641" y="2447031"/>
                  </a:cubicBezTo>
                  <a:cubicBezTo>
                    <a:pt x="2524404" y="2487042"/>
                    <a:pt x="2428267" y="2498711"/>
                    <a:pt x="2368806" y="2469259"/>
                  </a:cubicBezTo>
                  <a:cubicBezTo>
                    <a:pt x="2342132" y="2455922"/>
                    <a:pt x="2319348" y="2436472"/>
                    <a:pt x="2297119" y="2417022"/>
                  </a:cubicBezTo>
                  <a:cubicBezTo>
                    <a:pt x="2205427" y="2325330"/>
                    <a:pt x="2099287" y="2251977"/>
                    <a:pt x="2005927" y="2163063"/>
                  </a:cubicBezTo>
                  <a:cubicBezTo>
                    <a:pt x="1914235" y="2075817"/>
                    <a:pt x="1814764" y="1997462"/>
                    <a:pt x="1709179" y="1927998"/>
                  </a:cubicBezTo>
                  <a:cubicBezTo>
                    <a:pt x="1439104" y="1750727"/>
                    <a:pt x="1129574" y="1627915"/>
                    <a:pt x="805595" y="1613466"/>
                  </a:cubicBezTo>
                  <a:cubicBezTo>
                    <a:pt x="513848" y="1600129"/>
                    <a:pt x="187091" y="1629582"/>
                    <a:pt x="33715" y="1916884"/>
                  </a:cubicBezTo>
                  <a:cubicBezTo>
                    <a:pt x="40939" y="1902991"/>
                    <a:pt x="9264" y="1791849"/>
                    <a:pt x="7041" y="1769621"/>
                  </a:cubicBezTo>
                  <a:cubicBezTo>
                    <a:pt x="372" y="1706826"/>
                    <a:pt x="-1295" y="1644031"/>
                    <a:pt x="928" y="1580680"/>
                  </a:cubicBezTo>
                  <a:cubicBezTo>
                    <a:pt x="5930" y="1439529"/>
                    <a:pt x="31492" y="1296712"/>
                    <a:pt x="80395" y="1163898"/>
                  </a:cubicBezTo>
                  <a:cubicBezTo>
                    <a:pt x="248775" y="709327"/>
                    <a:pt x="650552" y="369233"/>
                    <a:pt x="1076782" y="160842"/>
                  </a:cubicBezTo>
                  <a:cubicBezTo>
                    <a:pt x="1247384" y="77486"/>
                    <a:pt x="1432991" y="23582"/>
                    <a:pt x="1622488" y="5799"/>
                  </a:cubicBezTo>
                  <a:cubicBezTo>
                    <a:pt x="2108734" y="-39769"/>
                    <a:pt x="2592757" y="186960"/>
                    <a:pt x="2905621" y="553729"/>
                  </a:cubicBezTo>
                  <a:cubicBezTo>
                    <a:pt x="2977307" y="637641"/>
                    <a:pt x="3046771" y="719886"/>
                    <a:pt x="3106232" y="813801"/>
                  </a:cubicBezTo>
                  <a:cubicBezTo>
                    <a:pt x="3371861" y="1235584"/>
                    <a:pt x="3465776" y="1756839"/>
                    <a:pt x="3580808" y="2234194"/>
                  </a:cubicBezTo>
                  <a:cubicBezTo>
                    <a:pt x="3628599" y="2432026"/>
                    <a:pt x="3676390" y="2630415"/>
                    <a:pt x="3724181" y="2828247"/>
                  </a:cubicBezTo>
                  <a:cubicBezTo>
                    <a:pt x="3745298" y="2916605"/>
                    <a:pt x="3763636" y="3034415"/>
                    <a:pt x="3807537" y="3115549"/>
                  </a:cubicBezTo>
                  <a:cubicBezTo>
                    <a:pt x="3856440" y="3205574"/>
                    <a:pt x="3922569" y="3302267"/>
                    <a:pt x="3970360" y="3392848"/>
                  </a:cubicBezTo>
                  <a:cubicBezTo>
                    <a:pt x="3971472" y="3495654"/>
                    <a:pt x="3970916" y="4300877"/>
                    <a:pt x="3971472" y="4333108"/>
                  </a:cubicBezTo>
                  <a:cubicBezTo>
                    <a:pt x="3916456" y="4312547"/>
                    <a:pt x="3916456" y="4312547"/>
                    <a:pt x="3857551" y="4289207"/>
                  </a:cubicBezTo>
                  <a:cubicBezTo>
                    <a:pt x="3761969" y="4253642"/>
                    <a:pt x="3493006" y="4138054"/>
                    <a:pt x="3451328" y="4111380"/>
                  </a:cubicBezTo>
                  <a:close/>
                </a:path>
              </a:pathLst>
            </a:custGeom>
            <a:solidFill>
              <a:schemeClr val="accent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8CBFD09-A366-4980-924A-5898F2BC4D45}"/>
                </a:ext>
              </a:extLst>
            </p:cNvPr>
            <p:cNvSpPr/>
            <p:nvPr/>
          </p:nvSpPr>
          <p:spPr>
            <a:xfrm>
              <a:off x="4899689" y="6338410"/>
              <a:ext cx="752986" cy="520580"/>
            </a:xfrm>
            <a:custGeom>
              <a:avLst/>
              <a:gdLst>
                <a:gd name="connsiteX0" fmla="*/ 752986 w 752986"/>
                <a:gd name="connsiteY0" fmla="*/ 0 h 520580"/>
                <a:gd name="connsiteX1" fmla="*/ 752986 w 752986"/>
                <a:gd name="connsiteY1" fmla="*/ 516254 h 520580"/>
                <a:gd name="connsiteX2" fmla="*/ 0 w 752986"/>
                <a:gd name="connsiteY2" fmla="*/ 517921 h 520580"/>
                <a:gd name="connsiteX3" fmla="*/ 752986 w 752986"/>
                <a:gd name="connsiteY3" fmla="*/ 0 h 52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2986" h="520580">
                  <a:moveTo>
                    <a:pt x="752986" y="0"/>
                  </a:moveTo>
                  <a:cubicBezTo>
                    <a:pt x="752986" y="193943"/>
                    <a:pt x="752986" y="355654"/>
                    <a:pt x="752986" y="516254"/>
                  </a:cubicBezTo>
                  <a:cubicBezTo>
                    <a:pt x="747429" y="519033"/>
                    <a:pt x="241178" y="523478"/>
                    <a:pt x="0" y="517921"/>
                  </a:cubicBezTo>
                  <a:cubicBezTo>
                    <a:pt x="21672" y="491803"/>
                    <a:pt x="611280" y="82245"/>
                    <a:pt x="752986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1C909DB7-280D-4844-BC74-CB5CCAE00F9B}"/>
                </a:ext>
              </a:extLst>
            </p:cNvPr>
            <p:cNvSpPr/>
            <p:nvPr/>
          </p:nvSpPr>
          <p:spPr>
            <a:xfrm>
              <a:off x="1838286" y="2594041"/>
              <a:ext cx="18374" cy="33457"/>
            </a:xfrm>
            <a:custGeom>
              <a:avLst/>
              <a:gdLst>
                <a:gd name="connsiteX0" fmla="*/ 17783 w 18374"/>
                <a:gd name="connsiteY0" fmla="*/ 0 h 33457"/>
                <a:gd name="connsiteX1" fmla="*/ 10559 w 18374"/>
                <a:gd name="connsiteY1" fmla="*/ 30564 h 33457"/>
                <a:gd name="connsiteX2" fmla="*/ 556 w 18374"/>
                <a:gd name="connsiteY2" fmla="*/ 29453 h 33457"/>
                <a:gd name="connsiteX3" fmla="*/ 0 w 18374"/>
                <a:gd name="connsiteY3" fmla="*/ 26674 h 33457"/>
                <a:gd name="connsiteX4" fmla="*/ 5557 w 18374"/>
                <a:gd name="connsiteY4" fmla="*/ 17227 h 33457"/>
                <a:gd name="connsiteX5" fmla="*/ 17783 w 18374"/>
                <a:gd name="connsiteY5" fmla="*/ 0 h 3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74" h="33457">
                  <a:moveTo>
                    <a:pt x="17783" y="0"/>
                  </a:moveTo>
                  <a:cubicBezTo>
                    <a:pt x="20561" y="11114"/>
                    <a:pt x="12781" y="20006"/>
                    <a:pt x="10559" y="30564"/>
                  </a:cubicBezTo>
                  <a:cubicBezTo>
                    <a:pt x="9447" y="38344"/>
                    <a:pt x="4446" y="27785"/>
                    <a:pt x="556" y="29453"/>
                  </a:cubicBezTo>
                  <a:cubicBezTo>
                    <a:pt x="556" y="28341"/>
                    <a:pt x="0" y="27785"/>
                    <a:pt x="0" y="26674"/>
                  </a:cubicBezTo>
                  <a:cubicBezTo>
                    <a:pt x="1667" y="23340"/>
                    <a:pt x="2779" y="20006"/>
                    <a:pt x="5557" y="17227"/>
                  </a:cubicBezTo>
                  <a:cubicBezTo>
                    <a:pt x="10003" y="11670"/>
                    <a:pt x="13893" y="5557"/>
                    <a:pt x="17783" y="0"/>
                  </a:cubicBezTo>
                  <a:close/>
                </a:path>
              </a:pathLst>
            </a:custGeom>
            <a:solidFill>
              <a:srgbClr val="444327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EE31B88-B2ED-4C08-88DF-1D08340B9668}"/>
                </a:ext>
              </a:extLst>
            </p:cNvPr>
            <p:cNvSpPr/>
            <p:nvPr/>
          </p:nvSpPr>
          <p:spPr>
            <a:xfrm>
              <a:off x="1838672" y="2611268"/>
              <a:ext cx="5726" cy="9447"/>
            </a:xfrm>
            <a:custGeom>
              <a:avLst/>
              <a:gdLst>
                <a:gd name="connsiteX0" fmla="*/ 5727 w 5726"/>
                <a:gd name="connsiteY0" fmla="*/ 0 h 9447"/>
                <a:gd name="connsiteX1" fmla="*/ 170 w 5726"/>
                <a:gd name="connsiteY1" fmla="*/ 9447 h 9447"/>
                <a:gd name="connsiteX2" fmla="*/ 5727 w 5726"/>
                <a:gd name="connsiteY2" fmla="*/ 0 h 9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26" h="9447">
                  <a:moveTo>
                    <a:pt x="5727" y="0"/>
                  </a:moveTo>
                  <a:cubicBezTo>
                    <a:pt x="5727" y="4446"/>
                    <a:pt x="2948" y="7224"/>
                    <a:pt x="170" y="9447"/>
                  </a:cubicBezTo>
                  <a:cubicBezTo>
                    <a:pt x="-386" y="5001"/>
                    <a:pt x="170" y="556"/>
                    <a:pt x="5727" y="0"/>
                  </a:cubicBezTo>
                  <a:close/>
                </a:path>
              </a:pathLst>
            </a:custGeom>
            <a:solidFill>
              <a:srgbClr val="31836F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EE61B60-3E0C-4AD8-91F5-F11BEDA4A338}"/>
                </a:ext>
              </a:extLst>
            </p:cNvPr>
            <p:cNvSpPr/>
            <p:nvPr/>
          </p:nvSpPr>
          <p:spPr>
            <a:xfrm>
              <a:off x="1926088" y="2472896"/>
              <a:ext cx="6278" cy="8891"/>
            </a:xfrm>
            <a:custGeom>
              <a:avLst/>
              <a:gdLst>
                <a:gd name="connsiteX0" fmla="*/ 6113 w 6278"/>
                <a:gd name="connsiteY0" fmla="*/ 0 h 8891"/>
                <a:gd name="connsiteX1" fmla="*/ 0 w 6278"/>
                <a:gd name="connsiteY1" fmla="*/ 8891 h 8891"/>
                <a:gd name="connsiteX2" fmla="*/ 6113 w 6278"/>
                <a:gd name="connsiteY2" fmla="*/ 0 h 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78" h="8891">
                  <a:moveTo>
                    <a:pt x="6113" y="0"/>
                  </a:moveTo>
                  <a:cubicBezTo>
                    <a:pt x="6668" y="5001"/>
                    <a:pt x="6113" y="8891"/>
                    <a:pt x="0" y="8891"/>
                  </a:cubicBezTo>
                  <a:cubicBezTo>
                    <a:pt x="0" y="5001"/>
                    <a:pt x="2779" y="2223"/>
                    <a:pt x="6113" y="0"/>
                  </a:cubicBezTo>
                  <a:close/>
                </a:path>
              </a:pathLst>
            </a:custGeom>
            <a:solidFill>
              <a:srgbClr val="284D39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F9FA609-180B-4C09-9949-4824C8C1C5DB}"/>
                </a:ext>
              </a:extLst>
            </p:cNvPr>
            <p:cNvSpPr/>
            <p:nvPr/>
          </p:nvSpPr>
          <p:spPr>
            <a:xfrm>
              <a:off x="3353569" y="5184758"/>
              <a:ext cx="1069877" cy="1674349"/>
            </a:xfrm>
            <a:custGeom>
              <a:avLst/>
              <a:gdLst>
                <a:gd name="connsiteX0" fmla="*/ 882047 w 1069877"/>
                <a:gd name="connsiteY0" fmla="*/ 1669351 h 1674349"/>
                <a:gd name="connsiteX1" fmla="*/ 93496 w 1069877"/>
                <a:gd name="connsiteY1" fmla="*/ 1670462 h 1674349"/>
                <a:gd name="connsiteX2" fmla="*/ 26255 w 1069877"/>
                <a:gd name="connsiteY2" fmla="*/ 1565433 h 1674349"/>
                <a:gd name="connsiteX3" fmla="*/ 692 w 1069877"/>
                <a:gd name="connsiteY3" fmla="*/ 1455959 h 1674349"/>
                <a:gd name="connsiteX4" fmla="*/ 51817 w 1069877"/>
                <a:gd name="connsiteY4" fmla="*/ 1287578 h 1674349"/>
                <a:gd name="connsiteX5" fmla="*/ 118503 w 1069877"/>
                <a:gd name="connsiteY5" fmla="*/ 1197554 h 1674349"/>
                <a:gd name="connsiteX6" fmla="*/ 182409 w 1069877"/>
                <a:gd name="connsiteY6" fmla="*/ 1101416 h 1674349"/>
                <a:gd name="connsiteX7" fmla="*/ 138508 w 1069877"/>
                <a:gd name="connsiteY7" fmla="*/ 996942 h 1674349"/>
                <a:gd name="connsiteX8" fmla="*/ 198525 w 1069877"/>
                <a:gd name="connsiteY8" fmla="*/ 960266 h 1674349"/>
                <a:gd name="connsiteX9" fmla="*/ 282437 w 1069877"/>
                <a:gd name="connsiteY9" fmla="*/ 915809 h 1674349"/>
                <a:gd name="connsiteX10" fmla="*/ 442481 w 1069877"/>
                <a:gd name="connsiteY10" fmla="*/ 814114 h 1674349"/>
                <a:gd name="connsiteX11" fmla="*/ 720892 w 1069877"/>
                <a:gd name="connsiteY11" fmla="*/ 556821 h 1674349"/>
                <a:gd name="connsiteX12" fmla="*/ 763681 w 1069877"/>
                <a:gd name="connsiteY12" fmla="*/ 502917 h 1674349"/>
                <a:gd name="connsiteX13" fmla="*/ 907610 w 1069877"/>
                <a:gd name="connsiteY13" fmla="*/ 289524 h 1674349"/>
                <a:gd name="connsiteX14" fmla="*/ 989855 w 1069877"/>
                <a:gd name="connsiteY14" fmla="*/ 146151 h 1674349"/>
                <a:gd name="connsiteX15" fmla="*/ 1069877 w 1069877"/>
                <a:gd name="connsiteY15" fmla="*/ 0 h 1674349"/>
                <a:gd name="connsiteX16" fmla="*/ 1068210 w 1069877"/>
                <a:gd name="connsiteY16" fmla="*/ 37788 h 1674349"/>
                <a:gd name="connsiteX17" fmla="*/ 1061541 w 1069877"/>
                <a:gd name="connsiteY17" fmla="*/ 97805 h 1674349"/>
                <a:gd name="connsiteX18" fmla="*/ 1048204 w 1069877"/>
                <a:gd name="connsiteY18" fmla="*/ 212837 h 1674349"/>
                <a:gd name="connsiteX19" fmla="*/ 1022086 w 1069877"/>
                <a:gd name="connsiteY19" fmla="*/ 442900 h 1674349"/>
                <a:gd name="connsiteX20" fmla="*/ 969849 w 1069877"/>
                <a:gd name="connsiteY20" fmla="*/ 902472 h 1674349"/>
                <a:gd name="connsiteX21" fmla="*/ 925948 w 1069877"/>
                <a:gd name="connsiteY21" fmla="*/ 1279799 h 1674349"/>
                <a:gd name="connsiteX22" fmla="*/ 882047 w 1069877"/>
                <a:gd name="connsiteY22" fmla="*/ 1669351 h 1674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9877" h="1674349">
                  <a:moveTo>
                    <a:pt x="882047" y="1669351"/>
                  </a:moveTo>
                  <a:cubicBezTo>
                    <a:pt x="619753" y="1679909"/>
                    <a:pt x="355791" y="1670462"/>
                    <a:pt x="93496" y="1670462"/>
                  </a:cubicBezTo>
                  <a:cubicBezTo>
                    <a:pt x="64043" y="1670462"/>
                    <a:pt x="35702" y="1589329"/>
                    <a:pt x="26255" y="1565433"/>
                  </a:cubicBezTo>
                  <a:cubicBezTo>
                    <a:pt x="12918" y="1530423"/>
                    <a:pt x="4027" y="1493191"/>
                    <a:pt x="692" y="1455959"/>
                  </a:cubicBezTo>
                  <a:cubicBezTo>
                    <a:pt x="-4865" y="1399276"/>
                    <a:pt x="24032" y="1335370"/>
                    <a:pt x="51817" y="1287578"/>
                  </a:cubicBezTo>
                  <a:cubicBezTo>
                    <a:pt x="70712" y="1255347"/>
                    <a:pt x="92940" y="1224783"/>
                    <a:pt x="118503" y="1197554"/>
                  </a:cubicBezTo>
                  <a:cubicBezTo>
                    <a:pt x="144065" y="1169768"/>
                    <a:pt x="175741" y="1140315"/>
                    <a:pt x="182409" y="1101416"/>
                  </a:cubicBezTo>
                  <a:cubicBezTo>
                    <a:pt x="188522" y="1066406"/>
                    <a:pt x="154068" y="1027506"/>
                    <a:pt x="138508" y="996942"/>
                  </a:cubicBezTo>
                  <a:cubicBezTo>
                    <a:pt x="180187" y="966378"/>
                    <a:pt x="172406" y="973047"/>
                    <a:pt x="198525" y="960266"/>
                  </a:cubicBezTo>
                  <a:cubicBezTo>
                    <a:pt x="226866" y="946373"/>
                    <a:pt x="255207" y="931369"/>
                    <a:pt x="282437" y="915809"/>
                  </a:cubicBezTo>
                  <a:cubicBezTo>
                    <a:pt x="337452" y="884689"/>
                    <a:pt x="391356" y="850791"/>
                    <a:pt x="442481" y="814114"/>
                  </a:cubicBezTo>
                  <a:cubicBezTo>
                    <a:pt x="545287" y="740205"/>
                    <a:pt x="639758" y="654070"/>
                    <a:pt x="720892" y="556821"/>
                  </a:cubicBezTo>
                  <a:cubicBezTo>
                    <a:pt x="735340" y="539038"/>
                    <a:pt x="749789" y="521255"/>
                    <a:pt x="763681" y="502917"/>
                  </a:cubicBezTo>
                  <a:cubicBezTo>
                    <a:pt x="815362" y="434564"/>
                    <a:pt x="863153" y="362878"/>
                    <a:pt x="907610" y="289524"/>
                  </a:cubicBezTo>
                  <a:cubicBezTo>
                    <a:pt x="936507" y="242289"/>
                    <a:pt x="963181" y="194498"/>
                    <a:pt x="989855" y="146151"/>
                  </a:cubicBezTo>
                  <a:cubicBezTo>
                    <a:pt x="1015418" y="100028"/>
                    <a:pt x="1037090" y="41122"/>
                    <a:pt x="1069877" y="0"/>
                  </a:cubicBezTo>
                  <a:cubicBezTo>
                    <a:pt x="1066543" y="3890"/>
                    <a:pt x="1068766" y="30564"/>
                    <a:pt x="1068210" y="37788"/>
                  </a:cubicBezTo>
                  <a:cubicBezTo>
                    <a:pt x="1065987" y="57794"/>
                    <a:pt x="1063764" y="77799"/>
                    <a:pt x="1061541" y="97805"/>
                  </a:cubicBezTo>
                  <a:cubicBezTo>
                    <a:pt x="1057096" y="136149"/>
                    <a:pt x="1052650" y="174493"/>
                    <a:pt x="1048204" y="212837"/>
                  </a:cubicBezTo>
                  <a:cubicBezTo>
                    <a:pt x="1039313" y="289524"/>
                    <a:pt x="1030977" y="366212"/>
                    <a:pt x="1022086" y="442900"/>
                  </a:cubicBezTo>
                  <a:cubicBezTo>
                    <a:pt x="1004859" y="596276"/>
                    <a:pt x="987076" y="749096"/>
                    <a:pt x="969849" y="902472"/>
                  </a:cubicBezTo>
                  <a:cubicBezTo>
                    <a:pt x="955401" y="1028062"/>
                    <a:pt x="940397" y="1154208"/>
                    <a:pt x="925948" y="1279799"/>
                  </a:cubicBezTo>
                  <a:cubicBezTo>
                    <a:pt x="911500" y="1409279"/>
                    <a:pt x="897052" y="1539315"/>
                    <a:pt x="882047" y="1669351"/>
                  </a:cubicBezTo>
                  <a:close/>
                </a:path>
              </a:pathLst>
            </a:custGeom>
            <a:solidFill>
              <a:srgbClr val="FDC383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D7D7093B-B26D-499C-93CF-D60C6FA949F3}"/>
                </a:ext>
              </a:extLst>
            </p:cNvPr>
            <p:cNvSpPr/>
            <p:nvPr/>
          </p:nvSpPr>
          <p:spPr>
            <a:xfrm rot="20821365">
              <a:off x="4465759" y="3776323"/>
              <a:ext cx="350359" cy="559736"/>
            </a:xfrm>
            <a:custGeom>
              <a:avLst/>
              <a:gdLst>
                <a:gd name="connsiteX0" fmla="*/ 350360 w 350359"/>
                <a:gd name="connsiteY0" fmla="*/ 206047 h 559736"/>
                <a:gd name="connsiteX1" fmla="*/ 252555 w 350359"/>
                <a:gd name="connsiteY1" fmla="*/ 375538 h 559736"/>
                <a:gd name="connsiteX2" fmla="*/ 28604 w 350359"/>
                <a:gd name="connsiteY2" fmla="*/ 548919 h 559736"/>
                <a:gd name="connsiteX3" fmla="*/ 26381 w 350359"/>
                <a:gd name="connsiteY3" fmla="*/ 550587 h 559736"/>
                <a:gd name="connsiteX4" fmla="*/ 263 w 350359"/>
                <a:gd name="connsiteY4" fmla="*/ 557255 h 559736"/>
                <a:gd name="connsiteX5" fmla="*/ 38607 w 350359"/>
                <a:gd name="connsiteY5" fmla="*/ 389987 h 559736"/>
                <a:gd name="connsiteX6" fmla="*/ 17490 w 350359"/>
                <a:gd name="connsiteY6" fmla="*/ 147697 h 559736"/>
                <a:gd name="connsiteX7" fmla="*/ 26937 w 350359"/>
                <a:gd name="connsiteY7" fmla="*/ 131026 h 559736"/>
                <a:gd name="connsiteX8" fmla="*/ 220324 w 350359"/>
                <a:gd name="connsiteY8" fmla="*/ 2101 h 559736"/>
                <a:gd name="connsiteX9" fmla="*/ 345914 w 350359"/>
                <a:gd name="connsiteY9" fmla="*/ 168259 h 559736"/>
                <a:gd name="connsiteX10" fmla="*/ 350360 w 350359"/>
                <a:gd name="connsiteY10" fmla="*/ 206047 h 559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0359" h="559736">
                  <a:moveTo>
                    <a:pt x="350360" y="206047"/>
                  </a:moveTo>
                  <a:cubicBezTo>
                    <a:pt x="348693" y="273288"/>
                    <a:pt x="299234" y="327747"/>
                    <a:pt x="252555" y="375538"/>
                  </a:cubicBezTo>
                  <a:cubicBezTo>
                    <a:pt x="185870" y="444446"/>
                    <a:pt x="106959" y="493904"/>
                    <a:pt x="28604" y="548919"/>
                  </a:cubicBezTo>
                  <a:cubicBezTo>
                    <a:pt x="28048" y="549475"/>
                    <a:pt x="26937" y="550031"/>
                    <a:pt x="26381" y="550587"/>
                  </a:cubicBezTo>
                  <a:cubicBezTo>
                    <a:pt x="18046" y="555588"/>
                    <a:pt x="8043" y="563924"/>
                    <a:pt x="263" y="557255"/>
                  </a:cubicBezTo>
                  <a:cubicBezTo>
                    <a:pt x="-3627" y="553921"/>
                    <a:pt x="36939" y="407769"/>
                    <a:pt x="38607" y="389987"/>
                  </a:cubicBezTo>
                  <a:cubicBezTo>
                    <a:pt x="45831" y="308297"/>
                    <a:pt x="34161" y="227719"/>
                    <a:pt x="17490" y="147697"/>
                  </a:cubicBezTo>
                  <a:cubicBezTo>
                    <a:pt x="15823" y="138806"/>
                    <a:pt x="21936" y="134916"/>
                    <a:pt x="26937" y="131026"/>
                  </a:cubicBezTo>
                  <a:cubicBezTo>
                    <a:pt x="53055" y="111020"/>
                    <a:pt x="196984" y="-17904"/>
                    <a:pt x="220324" y="2101"/>
                  </a:cubicBezTo>
                  <a:cubicBezTo>
                    <a:pt x="271449" y="44891"/>
                    <a:pt x="329243" y="99350"/>
                    <a:pt x="345914" y="168259"/>
                  </a:cubicBezTo>
                  <a:cubicBezTo>
                    <a:pt x="349248" y="181040"/>
                    <a:pt x="350360" y="193265"/>
                    <a:pt x="350360" y="206047"/>
                  </a:cubicBezTo>
                  <a:close/>
                </a:path>
              </a:pathLst>
            </a:custGeom>
            <a:solidFill>
              <a:srgbClr val="FDBE81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C0B8CAF-F067-4EBE-9C95-DB03F5CAF033}"/>
                </a:ext>
              </a:extLst>
            </p:cNvPr>
            <p:cNvSpPr/>
            <p:nvPr/>
          </p:nvSpPr>
          <p:spPr>
            <a:xfrm>
              <a:off x="1253368" y="4787951"/>
              <a:ext cx="348440" cy="615756"/>
            </a:xfrm>
            <a:custGeom>
              <a:avLst/>
              <a:gdLst>
                <a:gd name="connsiteX0" fmla="*/ 150909 w 348440"/>
                <a:gd name="connsiteY0" fmla="*/ 51156 h 615756"/>
                <a:gd name="connsiteX1" fmla="*/ 311509 w 348440"/>
                <a:gd name="connsiteY1" fmla="*/ 137291 h 615756"/>
                <a:gd name="connsiteX2" fmla="*/ 336516 w 348440"/>
                <a:gd name="connsiteY2" fmla="*/ 208421 h 615756"/>
                <a:gd name="connsiteX3" fmla="*/ 235377 w 348440"/>
                <a:gd name="connsiteY3" fmla="*/ 334567 h 615756"/>
                <a:gd name="connsiteX4" fmla="*/ 9203 w 348440"/>
                <a:gd name="connsiteY4" fmla="*/ 615756 h 615756"/>
                <a:gd name="connsiteX5" fmla="*/ 1979 w 348440"/>
                <a:gd name="connsiteY5" fmla="*/ 212867 h 615756"/>
                <a:gd name="connsiteX6" fmla="*/ 18650 w 348440"/>
                <a:gd name="connsiteY6" fmla="*/ 10589 h 615756"/>
                <a:gd name="connsiteX7" fmla="*/ 150909 w 348440"/>
                <a:gd name="connsiteY7" fmla="*/ 51156 h 61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8440" h="615756">
                  <a:moveTo>
                    <a:pt x="150909" y="51156"/>
                  </a:moveTo>
                  <a:cubicBezTo>
                    <a:pt x="203701" y="82275"/>
                    <a:pt x="258717" y="106171"/>
                    <a:pt x="311509" y="137291"/>
                  </a:cubicBezTo>
                  <a:cubicBezTo>
                    <a:pt x="346519" y="157852"/>
                    <a:pt x="360411" y="172856"/>
                    <a:pt x="336516" y="208421"/>
                  </a:cubicBezTo>
                  <a:cubicBezTo>
                    <a:pt x="306508" y="252322"/>
                    <a:pt x="269275" y="292889"/>
                    <a:pt x="235377" y="334567"/>
                  </a:cubicBezTo>
                  <a:cubicBezTo>
                    <a:pt x="159800" y="428482"/>
                    <a:pt x="84780" y="521841"/>
                    <a:pt x="9203" y="615756"/>
                  </a:cubicBezTo>
                  <a:cubicBezTo>
                    <a:pt x="22540" y="516840"/>
                    <a:pt x="8092" y="299558"/>
                    <a:pt x="1979" y="212867"/>
                  </a:cubicBezTo>
                  <a:cubicBezTo>
                    <a:pt x="-800" y="176746"/>
                    <a:pt x="-4134" y="68938"/>
                    <a:pt x="18650" y="10589"/>
                  </a:cubicBezTo>
                  <a:cubicBezTo>
                    <a:pt x="32543" y="-24977"/>
                    <a:pt x="130904" y="39485"/>
                    <a:pt x="150909" y="51156"/>
                  </a:cubicBezTo>
                  <a:close/>
                </a:path>
              </a:pathLst>
            </a:custGeom>
            <a:solidFill>
              <a:srgbClr val="FDBF80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0DDDB3FC-E90B-4CF4-B19C-37AE364C44D3}"/>
                </a:ext>
              </a:extLst>
            </p:cNvPr>
            <p:cNvSpPr/>
            <p:nvPr/>
          </p:nvSpPr>
          <p:spPr>
            <a:xfrm>
              <a:off x="2373434" y="4912460"/>
              <a:ext cx="467744" cy="386734"/>
            </a:xfrm>
            <a:custGeom>
              <a:avLst/>
              <a:gdLst>
                <a:gd name="connsiteX0" fmla="*/ 0 w 467744"/>
                <a:gd name="connsiteY0" fmla="*/ 384551 h 386734"/>
                <a:gd name="connsiteX1" fmla="*/ 87246 w 467744"/>
                <a:gd name="connsiteY1" fmla="*/ 360100 h 386734"/>
                <a:gd name="connsiteX2" fmla="*/ 202834 w 467744"/>
                <a:gd name="connsiteY2" fmla="*/ 347874 h 386734"/>
                <a:gd name="connsiteX3" fmla="*/ 299527 w 467744"/>
                <a:gd name="connsiteY3" fmla="*/ 333426 h 386734"/>
                <a:gd name="connsiteX4" fmla="*/ 383995 w 467744"/>
                <a:gd name="connsiteY4" fmla="*/ 237288 h 386734"/>
                <a:gd name="connsiteX5" fmla="*/ 381217 w 467744"/>
                <a:gd name="connsiteY5" fmla="*/ 86135 h 386734"/>
                <a:gd name="connsiteX6" fmla="*/ 368435 w 467744"/>
                <a:gd name="connsiteY6" fmla="*/ 0 h 386734"/>
                <a:gd name="connsiteX7" fmla="*/ 384551 w 467744"/>
                <a:gd name="connsiteY7" fmla="*/ 53904 h 386734"/>
                <a:gd name="connsiteX8" fmla="*/ 441789 w 467744"/>
                <a:gd name="connsiteY8" fmla="*/ 245623 h 386734"/>
                <a:gd name="connsiteX9" fmla="*/ 466240 w 467744"/>
                <a:gd name="connsiteY9" fmla="*/ 331203 h 386734"/>
                <a:gd name="connsiteX10" fmla="*/ 456793 w 467744"/>
                <a:gd name="connsiteY10" fmla="*/ 346762 h 386734"/>
                <a:gd name="connsiteX11" fmla="*/ 362322 w 467744"/>
                <a:gd name="connsiteY11" fmla="*/ 355098 h 386734"/>
                <a:gd name="connsiteX12" fmla="*/ 247846 w 467744"/>
                <a:gd name="connsiteY12" fmla="*/ 366212 h 386734"/>
                <a:gd name="connsiteX13" fmla="*/ 160600 w 467744"/>
                <a:gd name="connsiteY13" fmla="*/ 372881 h 386734"/>
                <a:gd name="connsiteX14" fmla="*/ 48902 w 467744"/>
                <a:gd name="connsiteY14" fmla="*/ 383439 h 386734"/>
                <a:gd name="connsiteX15" fmla="*/ 0 w 467744"/>
                <a:gd name="connsiteY15" fmla="*/ 384551 h 386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7744" h="386734">
                  <a:moveTo>
                    <a:pt x="0" y="384551"/>
                  </a:moveTo>
                  <a:cubicBezTo>
                    <a:pt x="25563" y="378438"/>
                    <a:pt x="61684" y="364545"/>
                    <a:pt x="87246" y="360100"/>
                  </a:cubicBezTo>
                  <a:cubicBezTo>
                    <a:pt x="113365" y="355098"/>
                    <a:pt x="176160" y="350097"/>
                    <a:pt x="202834" y="347874"/>
                  </a:cubicBezTo>
                  <a:cubicBezTo>
                    <a:pt x="251736" y="343428"/>
                    <a:pt x="252292" y="348985"/>
                    <a:pt x="299527" y="333426"/>
                  </a:cubicBezTo>
                  <a:cubicBezTo>
                    <a:pt x="340094" y="320088"/>
                    <a:pt x="374548" y="290636"/>
                    <a:pt x="383995" y="237288"/>
                  </a:cubicBezTo>
                  <a:cubicBezTo>
                    <a:pt x="392886" y="186163"/>
                    <a:pt x="387329" y="136704"/>
                    <a:pt x="381217" y="86135"/>
                  </a:cubicBezTo>
                  <a:cubicBezTo>
                    <a:pt x="377882" y="57238"/>
                    <a:pt x="368991" y="29453"/>
                    <a:pt x="368435" y="0"/>
                  </a:cubicBezTo>
                  <a:cubicBezTo>
                    <a:pt x="373992" y="17782"/>
                    <a:pt x="379549" y="36121"/>
                    <a:pt x="384551" y="53904"/>
                  </a:cubicBezTo>
                  <a:cubicBezTo>
                    <a:pt x="403445" y="117810"/>
                    <a:pt x="422895" y="181717"/>
                    <a:pt x="441789" y="245623"/>
                  </a:cubicBezTo>
                  <a:cubicBezTo>
                    <a:pt x="450125" y="273965"/>
                    <a:pt x="457904" y="302862"/>
                    <a:pt x="466240" y="331203"/>
                  </a:cubicBezTo>
                  <a:cubicBezTo>
                    <a:pt x="469019" y="340094"/>
                    <a:pt x="469019" y="346207"/>
                    <a:pt x="456793" y="346762"/>
                  </a:cubicBezTo>
                  <a:cubicBezTo>
                    <a:pt x="425118" y="348985"/>
                    <a:pt x="393998" y="352320"/>
                    <a:pt x="362322" y="355098"/>
                  </a:cubicBezTo>
                  <a:cubicBezTo>
                    <a:pt x="323978" y="358988"/>
                    <a:pt x="286190" y="362878"/>
                    <a:pt x="247846" y="366212"/>
                  </a:cubicBezTo>
                  <a:cubicBezTo>
                    <a:pt x="218949" y="368991"/>
                    <a:pt x="189497" y="370102"/>
                    <a:pt x="160600" y="372881"/>
                  </a:cubicBezTo>
                  <a:cubicBezTo>
                    <a:pt x="123367" y="376215"/>
                    <a:pt x="86135" y="380661"/>
                    <a:pt x="48902" y="383439"/>
                  </a:cubicBezTo>
                  <a:cubicBezTo>
                    <a:pt x="33343" y="384551"/>
                    <a:pt x="16671" y="389552"/>
                    <a:pt x="0" y="384551"/>
                  </a:cubicBezTo>
                  <a:close/>
                </a:path>
              </a:pathLst>
            </a:custGeom>
            <a:solidFill>
              <a:srgbClr val="FDBD7F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A86A46D-263D-460F-9A18-150A33F3BF2A}"/>
                </a:ext>
              </a:extLst>
            </p:cNvPr>
            <p:cNvSpPr/>
            <p:nvPr/>
          </p:nvSpPr>
          <p:spPr>
            <a:xfrm>
              <a:off x="3726670" y="3826604"/>
              <a:ext cx="137176" cy="116723"/>
            </a:xfrm>
            <a:custGeom>
              <a:avLst/>
              <a:gdLst>
                <a:gd name="connsiteX0" fmla="*/ 3806 w 137176"/>
                <a:gd name="connsiteY0" fmla="*/ 0 h 116723"/>
                <a:gd name="connsiteX1" fmla="*/ 110503 w 137176"/>
                <a:gd name="connsiteY1" fmla="*/ 92248 h 116723"/>
                <a:gd name="connsiteX2" fmla="*/ 137177 w 137176"/>
                <a:gd name="connsiteY2" fmla="*/ 116699 h 116723"/>
                <a:gd name="connsiteX3" fmla="*/ 115504 w 137176"/>
                <a:gd name="connsiteY3" fmla="*/ 105029 h 116723"/>
                <a:gd name="connsiteX4" fmla="*/ 100500 w 137176"/>
                <a:gd name="connsiteY4" fmla="*/ 94471 h 116723"/>
                <a:gd name="connsiteX5" fmla="*/ 41595 w 137176"/>
                <a:gd name="connsiteY5" fmla="*/ 40011 h 116723"/>
                <a:gd name="connsiteX6" fmla="*/ 10475 w 137176"/>
                <a:gd name="connsiteY6" fmla="*/ 11114 h 116723"/>
                <a:gd name="connsiteX7" fmla="*/ 2139 w 137176"/>
                <a:gd name="connsiteY7" fmla="*/ 11114 h 116723"/>
                <a:gd name="connsiteX8" fmla="*/ 3806 w 137176"/>
                <a:gd name="connsiteY8" fmla="*/ 0 h 11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176" h="116723">
                  <a:moveTo>
                    <a:pt x="3806" y="0"/>
                  </a:moveTo>
                  <a:cubicBezTo>
                    <a:pt x="40483" y="29453"/>
                    <a:pt x="74937" y="61684"/>
                    <a:pt x="110503" y="92248"/>
                  </a:cubicBezTo>
                  <a:cubicBezTo>
                    <a:pt x="119394" y="100028"/>
                    <a:pt x="128285" y="108363"/>
                    <a:pt x="137177" y="116699"/>
                  </a:cubicBezTo>
                  <a:cubicBezTo>
                    <a:pt x="128285" y="116699"/>
                    <a:pt x="118838" y="117810"/>
                    <a:pt x="115504" y="105029"/>
                  </a:cubicBezTo>
                  <a:cubicBezTo>
                    <a:pt x="113837" y="98361"/>
                    <a:pt x="104946" y="99472"/>
                    <a:pt x="100500" y="94471"/>
                  </a:cubicBezTo>
                  <a:cubicBezTo>
                    <a:pt x="82717" y="74465"/>
                    <a:pt x="59377" y="60017"/>
                    <a:pt x="41595" y="40011"/>
                  </a:cubicBezTo>
                  <a:cubicBezTo>
                    <a:pt x="32148" y="29453"/>
                    <a:pt x="21034" y="20006"/>
                    <a:pt x="10475" y="11114"/>
                  </a:cubicBezTo>
                  <a:cubicBezTo>
                    <a:pt x="7696" y="13893"/>
                    <a:pt x="3806" y="14448"/>
                    <a:pt x="2139" y="11114"/>
                  </a:cubicBezTo>
                  <a:cubicBezTo>
                    <a:pt x="1028" y="8336"/>
                    <a:pt x="-2862" y="2779"/>
                    <a:pt x="3806" y="0"/>
                  </a:cubicBezTo>
                  <a:close/>
                </a:path>
              </a:pathLst>
            </a:custGeom>
            <a:solidFill>
              <a:srgbClr val="F8CF91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AC42011-F8A8-4CB4-8E14-0A7ACB62CB0C}"/>
                </a:ext>
              </a:extLst>
            </p:cNvPr>
            <p:cNvSpPr/>
            <p:nvPr/>
          </p:nvSpPr>
          <p:spPr>
            <a:xfrm>
              <a:off x="4017327" y="4078896"/>
              <a:ext cx="187169" cy="43153"/>
            </a:xfrm>
            <a:custGeom>
              <a:avLst/>
              <a:gdLst>
                <a:gd name="connsiteX0" fmla="*/ 1563 w 187169"/>
                <a:gd name="connsiteY0" fmla="*/ 0 h 43153"/>
                <a:gd name="connsiteX1" fmla="*/ 54911 w 187169"/>
                <a:gd name="connsiteY1" fmla="*/ 25563 h 43153"/>
                <a:gd name="connsiteX2" fmla="*/ 77139 w 187169"/>
                <a:gd name="connsiteY2" fmla="*/ 30564 h 43153"/>
                <a:gd name="connsiteX3" fmla="*/ 129932 w 187169"/>
                <a:gd name="connsiteY3" fmla="*/ 36121 h 43153"/>
                <a:gd name="connsiteX4" fmla="*/ 182168 w 187169"/>
                <a:gd name="connsiteY4" fmla="*/ 25007 h 43153"/>
                <a:gd name="connsiteX5" fmla="*/ 187170 w 187169"/>
                <a:gd name="connsiteY5" fmla="*/ 28897 h 43153"/>
                <a:gd name="connsiteX6" fmla="*/ 166609 w 187169"/>
                <a:gd name="connsiteY6" fmla="*/ 38900 h 43153"/>
                <a:gd name="connsiteX7" fmla="*/ 60468 w 187169"/>
                <a:gd name="connsiteY7" fmla="*/ 36121 h 43153"/>
                <a:gd name="connsiteX8" fmla="*/ 6564 w 187169"/>
                <a:gd name="connsiteY8" fmla="*/ 8336 h 43153"/>
                <a:gd name="connsiteX9" fmla="*/ 1563 w 187169"/>
                <a:gd name="connsiteY9" fmla="*/ 0 h 4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169" h="43153">
                  <a:moveTo>
                    <a:pt x="1563" y="0"/>
                  </a:moveTo>
                  <a:cubicBezTo>
                    <a:pt x="18790" y="9447"/>
                    <a:pt x="35461" y="20006"/>
                    <a:pt x="54911" y="25563"/>
                  </a:cubicBezTo>
                  <a:cubicBezTo>
                    <a:pt x="62691" y="25563"/>
                    <a:pt x="69915" y="28341"/>
                    <a:pt x="77139" y="30564"/>
                  </a:cubicBezTo>
                  <a:cubicBezTo>
                    <a:pt x="94366" y="36121"/>
                    <a:pt x="112149" y="36121"/>
                    <a:pt x="129932" y="36121"/>
                  </a:cubicBezTo>
                  <a:cubicBezTo>
                    <a:pt x="147714" y="33898"/>
                    <a:pt x="164941" y="28341"/>
                    <a:pt x="182168" y="25007"/>
                  </a:cubicBezTo>
                  <a:cubicBezTo>
                    <a:pt x="184947" y="25007"/>
                    <a:pt x="186614" y="26674"/>
                    <a:pt x="187170" y="28897"/>
                  </a:cubicBezTo>
                  <a:cubicBezTo>
                    <a:pt x="182724" y="37233"/>
                    <a:pt x="172166" y="37788"/>
                    <a:pt x="166609" y="38900"/>
                  </a:cubicBezTo>
                  <a:cubicBezTo>
                    <a:pt x="131043" y="42790"/>
                    <a:pt x="94922" y="47235"/>
                    <a:pt x="60468" y="36121"/>
                  </a:cubicBezTo>
                  <a:cubicBezTo>
                    <a:pt x="41574" y="30008"/>
                    <a:pt x="24347" y="17783"/>
                    <a:pt x="6564" y="8336"/>
                  </a:cubicBezTo>
                  <a:cubicBezTo>
                    <a:pt x="3230" y="6669"/>
                    <a:pt x="-2883" y="5557"/>
                    <a:pt x="1563" y="0"/>
                  </a:cubicBezTo>
                  <a:close/>
                </a:path>
              </a:pathLst>
            </a:custGeom>
            <a:solidFill>
              <a:srgbClr val="F2CC92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2534B18-9FA5-4DAC-87EA-A44D8FD3C1C8}"/>
                </a:ext>
              </a:extLst>
            </p:cNvPr>
            <p:cNvSpPr/>
            <p:nvPr/>
          </p:nvSpPr>
          <p:spPr>
            <a:xfrm>
              <a:off x="3664347" y="3769366"/>
              <a:ext cx="72797" cy="74837"/>
            </a:xfrm>
            <a:custGeom>
              <a:avLst/>
              <a:gdLst>
                <a:gd name="connsiteX0" fmla="*/ 66129 w 72797"/>
                <a:gd name="connsiteY0" fmla="*/ 57238 h 74837"/>
                <a:gd name="connsiteX1" fmla="*/ 72798 w 72797"/>
                <a:gd name="connsiteY1" fmla="*/ 68908 h 74837"/>
                <a:gd name="connsiteX2" fmla="*/ 57794 w 72797"/>
                <a:gd name="connsiteY2" fmla="*/ 65574 h 74837"/>
                <a:gd name="connsiteX3" fmla="*/ 22228 w 72797"/>
                <a:gd name="connsiteY3" fmla="*/ 29453 h 74837"/>
                <a:gd name="connsiteX4" fmla="*/ 0 w 72797"/>
                <a:gd name="connsiteY4" fmla="*/ 0 h 74837"/>
                <a:gd name="connsiteX5" fmla="*/ 66129 w 72797"/>
                <a:gd name="connsiteY5" fmla="*/ 57238 h 7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97" h="74837">
                  <a:moveTo>
                    <a:pt x="66129" y="57238"/>
                  </a:moveTo>
                  <a:cubicBezTo>
                    <a:pt x="66685" y="62239"/>
                    <a:pt x="63351" y="68908"/>
                    <a:pt x="72798" y="68908"/>
                  </a:cubicBezTo>
                  <a:cubicBezTo>
                    <a:pt x="65018" y="82245"/>
                    <a:pt x="58905" y="69464"/>
                    <a:pt x="57794" y="65574"/>
                  </a:cubicBezTo>
                  <a:cubicBezTo>
                    <a:pt x="52236" y="47235"/>
                    <a:pt x="36677" y="38344"/>
                    <a:pt x="22228" y="29453"/>
                  </a:cubicBezTo>
                  <a:cubicBezTo>
                    <a:pt x="10003" y="22228"/>
                    <a:pt x="3334" y="12781"/>
                    <a:pt x="0" y="0"/>
                  </a:cubicBezTo>
                  <a:cubicBezTo>
                    <a:pt x="22784" y="18338"/>
                    <a:pt x="45012" y="36677"/>
                    <a:pt x="66129" y="57238"/>
                  </a:cubicBezTo>
                  <a:close/>
                </a:path>
              </a:pathLst>
            </a:custGeom>
            <a:solidFill>
              <a:srgbClr val="F8CF90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A88CD46-EA8E-434A-B12F-318E73EF9499}"/>
                </a:ext>
              </a:extLst>
            </p:cNvPr>
            <p:cNvSpPr/>
            <p:nvPr/>
          </p:nvSpPr>
          <p:spPr>
            <a:xfrm>
              <a:off x="3418987" y="3579869"/>
              <a:ext cx="75313" cy="53093"/>
            </a:xfrm>
            <a:custGeom>
              <a:avLst/>
              <a:gdLst>
                <a:gd name="connsiteX0" fmla="*/ 4182 w 75313"/>
                <a:gd name="connsiteY0" fmla="*/ 0 h 53093"/>
                <a:gd name="connsiteX1" fmla="*/ 75313 w 75313"/>
                <a:gd name="connsiteY1" fmla="*/ 52792 h 53093"/>
                <a:gd name="connsiteX2" fmla="*/ 48084 w 75313"/>
                <a:gd name="connsiteY2" fmla="*/ 42790 h 53093"/>
                <a:gd name="connsiteX3" fmla="*/ 8072 w 75313"/>
                <a:gd name="connsiteY3" fmla="*/ 11114 h 53093"/>
                <a:gd name="connsiteX4" fmla="*/ 4182 w 75313"/>
                <a:gd name="connsiteY4" fmla="*/ 0 h 5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13" h="53093">
                  <a:moveTo>
                    <a:pt x="4182" y="0"/>
                  </a:moveTo>
                  <a:cubicBezTo>
                    <a:pt x="28078" y="17227"/>
                    <a:pt x="53085" y="32787"/>
                    <a:pt x="75313" y="52792"/>
                  </a:cubicBezTo>
                  <a:cubicBezTo>
                    <a:pt x="64755" y="53904"/>
                    <a:pt x="56975" y="52237"/>
                    <a:pt x="48084" y="42790"/>
                  </a:cubicBezTo>
                  <a:cubicBezTo>
                    <a:pt x="36413" y="31120"/>
                    <a:pt x="24744" y="17783"/>
                    <a:pt x="8072" y="11114"/>
                  </a:cubicBezTo>
                  <a:cubicBezTo>
                    <a:pt x="3627" y="9447"/>
                    <a:pt x="-5265" y="7224"/>
                    <a:pt x="4182" y="0"/>
                  </a:cubicBezTo>
                  <a:close/>
                </a:path>
              </a:pathLst>
            </a:custGeom>
            <a:solidFill>
              <a:srgbClr val="F6CF93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C0AE0BF-0783-4F6D-A229-9E04EED07150}"/>
                </a:ext>
              </a:extLst>
            </p:cNvPr>
            <p:cNvSpPr/>
            <p:nvPr/>
          </p:nvSpPr>
          <p:spPr>
            <a:xfrm>
              <a:off x="4241277" y="4041078"/>
              <a:ext cx="57134" cy="45042"/>
            </a:xfrm>
            <a:custGeom>
              <a:avLst/>
              <a:gdLst>
                <a:gd name="connsiteX0" fmla="*/ 1008 w 57134"/>
                <a:gd name="connsiteY0" fmla="*/ 45043 h 45042"/>
                <a:gd name="connsiteX1" fmla="*/ 11566 w 57134"/>
                <a:gd name="connsiteY1" fmla="*/ 28927 h 45042"/>
                <a:gd name="connsiteX2" fmla="*/ 34906 w 57134"/>
                <a:gd name="connsiteY2" fmla="*/ 13923 h 45042"/>
                <a:gd name="connsiteX3" fmla="*/ 57135 w 57134"/>
                <a:gd name="connsiteY3" fmla="*/ 30 h 45042"/>
                <a:gd name="connsiteX4" fmla="*/ 1008 w 57134"/>
                <a:gd name="connsiteY4" fmla="*/ 45043 h 4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34" h="45042">
                  <a:moveTo>
                    <a:pt x="1008" y="45043"/>
                  </a:moveTo>
                  <a:cubicBezTo>
                    <a:pt x="452" y="36707"/>
                    <a:pt x="-3993" y="28927"/>
                    <a:pt x="11566" y="28927"/>
                  </a:cubicBezTo>
                  <a:cubicBezTo>
                    <a:pt x="17679" y="28927"/>
                    <a:pt x="28794" y="22259"/>
                    <a:pt x="34906" y="13923"/>
                  </a:cubicBezTo>
                  <a:cubicBezTo>
                    <a:pt x="40463" y="6699"/>
                    <a:pt x="46576" y="-526"/>
                    <a:pt x="57135" y="30"/>
                  </a:cubicBezTo>
                  <a:cubicBezTo>
                    <a:pt x="41575" y="18368"/>
                    <a:pt x="22125" y="32817"/>
                    <a:pt x="1008" y="45043"/>
                  </a:cubicBezTo>
                  <a:close/>
                </a:path>
              </a:pathLst>
            </a:custGeom>
            <a:solidFill>
              <a:srgbClr val="57380C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1D9BB2F-2444-4AE4-9405-C42DFB68763F}"/>
                </a:ext>
              </a:extLst>
            </p:cNvPr>
            <p:cNvSpPr/>
            <p:nvPr/>
          </p:nvSpPr>
          <p:spPr>
            <a:xfrm>
              <a:off x="4726307" y="4348399"/>
              <a:ext cx="35565" cy="56698"/>
            </a:xfrm>
            <a:custGeom>
              <a:avLst/>
              <a:gdLst>
                <a:gd name="connsiteX0" fmla="*/ 3334 w 35565"/>
                <a:gd name="connsiteY0" fmla="*/ 56699 h 56698"/>
                <a:gd name="connsiteX1" fmla="*/ 0 w 35565"/>
                <a:gd name="connsiteY1" fmla="*/ 53364 h 56698"/>
                <a:gd name="connsiteX2" fmla="*/ 23895 w 35565"/>
                <a:gd name="connsiteY2" fmla="*/ 4462 h 56698"/>
                <a:gd name="connsiteX3" fmla="*/ 35566 w 35565"/>
                <a:gd name="connsiteY3" fmla="*/ 572 h 56698"/>
                <a:gd name="connsiteX4" fmla="*/ 3334 w 35565"/>
                <a:gd name="connsiteY4" fmla="*/ 56699 h 56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65" h="56698">
                  <a:moveTo>
                    <a:pt x="3334" y="56699"/>
                  </a:moveTo>
                  <a:cubicBezTo>
                    <a:pt x="2223" y="55587"/>
                    <a:pt x="1111" y="54476"/>
                    <a:pt x="0" y="53364"/>
                  </a:cubicBezTo>
                  <a:cubicBezTo>
                    <a:pt x="4446" y="35582"/>
                    <a:pt x="19450" y="22800"/>
                    <a:pt x="23895" y="4462"/>
                  </a:cubicBezTo>
                  <a:cubicBezTo>
                    <a:pt x="28897" y="6129"/>
                    <a:pt x="30564" y="-2207"/>
                    <a:pt x="35566" y="572"/>
                  </a:cubicBezTo>
                  <a:cubicBezTo>
                    <a:pt x="24451" y="19466"/>
                    <a:pt x="13893" y="37805"/>
                    <a:pt x="3334" y="56699"/>
                  </a:cubicBezTo>
                  <a:close/>
                </a:path>
              </a:pathLst>
            </a:custGeom>
            <a:solidFill>
              <a:srgbClr val="F5CE9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5510E80-4AAF-4807-914A-1E02CE2AB20B}"/>
                </a:ext>
              </a:extLst>
            </p:cNvPr>
            <p:cNvSpPr/>
            <p:nvPr/>
          </p:nvSpPr>
          <p:spPr>
            <a:xfrm>
              <a:off x="4201162" y="4087787"/>
              <a:ext cx="41884" cy="20783"/>
            </a:xfrm>
            <a:custGeom>
              <a:avLst/>
              <a:gdLst>
                <a:gd name="connsiteX0" fmla="*/ 2779 w 41884"/>
                <a:gd name="connsiteY0" fmla="*/ 20561 h 20783"/>
                <a:gd name="connsiteX1" fmla="*/ 0 w 41884"/>
                <a:gd name="connsiteY1" fmla="*/ 18338 h 20783"/>
                <a:gd name="connsiteX2" fmla="*/ 8891 w 41884"/>
                <a:gd name="connsiteY2" fmla="*/ 14448 h 20783"/>
                <a:gd name="connsiteX3" fmla="*/ 41123 w 41884"/>
                <a:gd name="connsiteY3" fmla="*/ 0 h 20783"/>
                <a:gd name="connsiteX4" fmla="*/ 28897 w 41884"/>
                <a:gd name="connsiteY4" fmla="*/ 15560 h 20783"/>
                <a:gd name="connsiteX5" fmla="*/ 2779 w 41884"/>
                <a:gd name="connsiteY5" fmla="*/ 20561 h 2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84" h="20783">
                  <a:moveTo>
                    <a:pt x="2779" y="20561"/>
                  </a:moveTo>
                  <a:cubicBezTo>
                    <a:pt x="1667" y="20006"/>
                    <a:pt x="556" y="18894"/>
                    <a:pt x="0" y="18338"/>
                  </a:cubicBezTo>
                  <a:cubicBezTo>
                    <a:pt x="1667" y="14448"/>
                    <a:pt x="5002" y="13337"/>
                    <a:pt x="8891" y="14448"/>
                  </a:cubicBezTo>
                  <a:cubicBezTo>
                    <a:pt x="20561" y="11670"/>
                    <a:pt x="30564" y="4446"/>
                    <a:pt x="41123" y="0"/>
                  </a:cubicBezTo>
                  <a:cubicBezTo>
                    <a:pt x="43345" y="10003"/>
                    <a:pt x="41123" y="17227"/>
                    <a:pt x="28897" y="15560"/>
                  </a:cubicBezTo>
                  <a:cubicBezTo>
                    <a:pt x="19450" y="13893"/>
                    <a:pt x="12226" y="22228"/>
                    <a:pt x="2779" y="20561"/>
                  </a:cubicBezTo>
                  <a:close/>
                </a:path>
              </a:pathLst>
            </a:custGeom>
            <a:solidFill>
              <a:srgbClr val="F6D198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C31540A-BF5B-41B1-9F43-F010E3AC1DE2}"/>
                </a:ext>
              </a:extLst>
            </p:cNvPr>
            <p:cNvSpPr/>
            <p:nvPr/>
          </p:nvSpPr>
          <p:spPr>
            <a:xfrm>
              <a:off x="3745480" y="3863142"/>
              <a:ext cx="5146" cy="5696"/>
            </a:xfrm>
            <a:custGeom>
              <a:avLst/>
              <a:gdLst>
                <a:gd name="connsiteX0" fmla="*/ 5002 w 5146"/>
                <a:gd name="connsiteY0" fmla="*/ 3473 h 5696"/>
                <a:gd name="connsiteX1" fmla="*/ 1111 w 5146"/>
                <a:gd name="connsiteY1" fmla="*/ 5696 h 5696"/>
                <a:gd name="connsiteX2" fmla="*/ 0 w 5146"/>
                <a:gd name="connsiteY2" fmla="*/ 2917 h 5696"/>
                <a:gd name="connsiteX3" fmla="*/ 2779 w 5146"/>
                <a:gd name="connsiteY3" fmla="*/ 139 h 5696"/>
                <a:gd name="connsiteX4" fmla="*/ 5002 w 5146"/>
                <a:gd name="connsiteY4" fmla="*/ 3473 h 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46" h="5696">
                  <a:moveTo>
                    <a:pt x="5002" y="3473"/>
                  </a:moveTo>
                  <a:cubicBezTo>
                    <a:pt x="4446" y="4029"/>
                    <a:pt x="2779" y="5140"/>
                    <a:pt x="1111" y="5696"/>
                  </a:cubicBezTo>
                  <a:cubicBezTo>
                    <a:pt x="556" y="4585"/>
                    <a:pt x="0" y="3473"/>
                    <a:pt x="0" y="2917"/>
                  </a:cubicBezTo>
                  <a:cubicBezTo>
                    <a:pt x="556" y="1806"/>
                    <a:pt x="1667" y="695"/>
                    <a:pt x="2779" y="139"/>
                  </a:cubicBezTo>
                  <a:cubicBezTo>
                    <a:pt x="4446" y="-417"/>
                    <a:pt x="5557" y="695"/>
                    <a:pt x="5002" y="3473"/>
                  </a:cubicBezTo>
                  <a:close/>
                </a:path>
              </a:pathLst>
            </a:custGeom>
            <a:solidFill>
              <a:srgbClr val="F8CF91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AD57695C-B207-40DC-9CBC-9C9038EBA28E}"/>
                </a:ext>
              </a:extLst>
            </p:cNvPr>
            <p:cNvSpPr/>
            <p:nvPr/>
          </p:nvSpPr>
          <p:spPr>
            <a:xfrm>
              <a:off x="4146485" y="4100013"/>
              <a:ext cx="63013" cy="16772"/>
            </a:xfrm>
            <a:custGeom>
              <a:avLst/>
              <a:gdLst>
                <a:gd name="connsiteX0" fmla="*/ 63013 w 63013"/>
                <a:gd name="connsiteY0" fmla="*/ 2223 h 16772"/>
                <a:gd name="connsiteX1" fmla="*/ 54122 w 63013"/>
                <a:gd name="connsiteY1" fmla="*/ 6113 h 16772"/>
                <a:gd name="connsiteX2" fmla="*/ 1330 w 63013"/>
                <a:gd name="connsiteY2" fmla="*/ 16671 h 16772"/>
                <a:gd name="connsiteX3" fmla="*/ 218 w 63013"/>
                <a:gd name="connsiteY3" fmla="*/ 15004 h 16772"/>
                <a:gd name="connsiteX4" fmla="*/ 1330 w 63013"/>
                <a:gd name="connsiteY4" fmla="*/ 13893 h 16772"/>
                <a:gd name="connsiteX5" fmla="*/ 2441 w 63013"/>
                <a:gd name="connsiteY5" fmla="*/ 11114 h 16772"/>
                <a:gd name="connsiteX6" fmla="*/ 60790 w 63013"/>
                <a:gd name="connsiteY6" fmla="*/ 0 h 16772"/>
                <a:gd name="connsiteX7" fmla="*/ 63013 w 63013"/>
                <a:gd name="connsiteY7" fmla="*/ 2223 h 1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013" h="16772">
                  <a:moveTo>
                    <a:pt x="63013" y="2223"/>
                  </a:moveTo>
                  <a:cubicBezTo>
                    <a:pt x="60235" y="3334"/>
                    <a:pt x="57456" y="5001"/>
                    <a:pt x="54122" y="6113"/>
                  </a:cubicBezTo>
                  <a:cubicBezTo>
                    <a:pt x="36339" y="9447"/>
                    <a:pt x="19668" y="17783"/>
                    <a:pt x="1330" y="16671"/>
                  </a:cubicBezTo>
                  <a:cubicBezTo>
                    <a:pt x="218" y="16116"/>
                    <a:pt x="-338" y="15560"/>
                    <a:pt x="218" y="15004"/>
                  </a:cubicBezTo>
                  <a:cubicBezTo>
                    <a:pt x="774" y="14448"/>
                    <a:pt x="774" y="13893"/>
                    <a:pt x="1330" y="13893"/>
                  </a:cubicBezTo>
                  <a:cubicBezTo>
                    <a:pt x="1885" y="12781"/>
                    <a:pt x="1885" y="11114"/>
                    <a:pt x="2441" y="11114"/>
                  </a:cubicBezTo>
                  <a:cubicBezTo>
                    <a:pt x="22446" y="10558"/>
                    <a:pt x="40785" y="0"/>
                    <a:pt x="60790" y="0"/>
                  </a:cubicBezTo>
                  <a:cubicBezTo>
                    <a:pt x="61346" y="556"/>
                    <a:pt x="62458" y="1667"/>
                    <a:pt x="63013" y="2223"/>
                  </a:cubicBezTo>
                  <a:close/>
                </a:path>
              </a:pathLst>
            </a:custGeom>
            <a:solidFill>
              <a:srgbClr val="593A0C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56E85D4-6E32-405E-801A-C5D660F956D8}"/>
                </a:ext>
              </a:extLst>
            </p:cNvPr>
            <p:cNvSpPr/>
            <p:nvPr/>
          </p:nvSpPr>
          <p:spPr>
            <a:xfrm>
              <a:off x="4071682" y="4102648"/>
              <a:ext cx="76132" cy="14800"/>
            </a:xfrm>
            <a:custGeom>
              <a:avLst/>
              <a:gdLst>
                <a:gd name="connsiteX0" fmla="*/ 76132 w 76132"/>
                <a:gd name="connsiteY0" fmla="*/ 11258 h 14800"/>
                <a:gd name="connsiteX1" fmla="*/ 76132 w 76132"/>
                <a:gd name="connsiteY1" fmla="*/ 14037 h 14800"/>
                <a:gd name="connsiteX2" fmla="*/ 0 w 76132"/>
                <a:gd name="connsiteY2" fmla="*/ 2367 h 14800"/>
                <a:gd name="connsiteX3" fmla="*/ 17783 w 76132"/>
                <a:gd name="connsiteY3" fmla="*/ 2922 h 14800"/>
                <a:gd name="connsiteX4" fmla="*/ 76132 w 76132"/>
                <a:gd name="connsiteY4" fmla="*/ 11258 h 1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132" h="14800">
                  <a:moveTo>
                    <a:pt x="76132" y="11258"/>
                  </a:moveTo>
                  <a:cubicBezTo>
                    <a:pt x="76132" y="12369"/>
                    <a:pt x="76132" y="12925"/>
                    <a:pt x="76132" y="14037"/>
                  </a:cubicBezTo>
                  <a:cubicBezTo>
                    <a:pt x="49458" y="16815"/>
                    <a:pt x="24451" y="11814"/>
                    <a:pt x="0" y="2367"/>
                  </a:cubicBezTo>
                  <a:cubicBezTo>
                    <a:pt x="6113" y="-2079"/>
                    <a:pt x="13337" y="699"/>
                    <a:pt x="17783" y="2922"/>
                  </a:cubicBezTo>
                  <a:cubicBezTo>
                    <a:pt x="36677" y="11258"/>
                    <a:pt x="56682" y="8479"/>
                    <a:pt x="76132" y="11258"/>
                  </a:cubicBezTo>
                  <a:close/>
                </a:path>
              </a:pathLst>
            </a:custGeom>
            <a:solidFill>
              <a:srgbClr val="54310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1B55D2E8-57AA-41F0-81E3-CE029E9C5DAA}"/>
                </a:ext>
              </a:extLst>
            </p:cNvPr>
            <p:cNvSpPr/>
            <p:nvPr/>
          </p:nvSpPr>
          <p:spPr>
            <a:xfrm>
              <a:off x="1010835" y="6763528"/>
              <a:ext cx="21369" cy="20561"/>
            </a:xfrm>
            <a:custGeom>
              <a:avLst/>
              <a:gdLst>
                <a:gd name="connsiteX0" fmla="*/ 0 w 21369"/>
                <a:gd name="connsiteY0" fmla="*/ 20561 h 20561"/>
                <a:gd name="connsiteX1" fmla="*/ 17227 w 21369"/>
                <a:gd name="connsiteY1" fmla="*/ 0 h 20561"/>
                <a:gd name="connsiteX2" fmla="*/ 21117 w 21369"/>
                <a:gd name="connsiteY2" fmla="*/ 4446 h 20561"/>
                <a:gd name="connsiteX3" fmla="*/ 0 w 21369"/>
                <a:gd name="connsiteY3" fmla="*/ 20561 h 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69" h="20561">
                  <a:moveTo>
                    <a:pt x="0" y="20561"/>
                  </a:moveTo>
                  <a:cubicBezTo>
                    <a:pt x="4446" y="12781"/>
                    <a:pt x="8891" y="5002"/>
                    <a:pt x="17227" y="0"/>
                  </a:cubicBezTo>
                  <a:cubicBezTo>
                    <a:pt x="19450" y="556"/>
                    <a:pt x="22228" y="556"/>
                    <a:pt x="21117" y="4446"/>
                  </a:cubicBezTo>
                  <a:cubicBezTo>
                    <a:pt x="16671" y="13893"/>
                    <a:pt x="9447" y="18894"/>
                    <a:pt x="0" y="20561"/>
                  </a:cubicBezTo>
                  <a:close/>
                </a:path>
              </a:pathLst>
            </a:custGeom>
            <a:solidFill>
              <a:srgbClr val="0B5D5B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CEEED74-84C3-432A-A3BA-7FA9363BB1F9}"/>
                </a:ext>
              </a:extLst>
            </p:cNvPr>
            <p:cNvSpPr/>
            <p:nvPr/>
          </p:nvSpPr>
          <p:spPr>
            <a:xfrm>
              <a:off x="2284605" y="5912360"/>
              <a:ext cx="1252484" cy="941995"/>
            </a:xfrm>
            <a:custGeom>
              <a:avLst/>
              <a:gdLst>
                <a:gd name="connsiteX0" fmla="*/ 1251929 w 1252484"/>
                <a:gd name="connsiteY0" fmla="*/ 343805 h 941995"/>
                <a:gd name="connsiteX1" fmla="*/ 1250261 w 1252484"/>
                <a:gd name="connsiteY1" fmla="*/ 332135 h 941995"/>
                <a:gd name="connsiteX2" fmla="*/ 1206360 w 1252484"/>
                <a:gd name="connsiteY2" fmla="*/ 269340 h 941995"/>
                <a:gd name="connsiteX3" fmla="*/ 1190245 w 1252484"/>
                <a:gd name="connsiteY3" fmla="*/ 281010 h 941995"/>
                <a:gd name="connsiteX4" fmla="*/ 1163015 w 1252484"/>
                <a:gd name="connsiteY4" fmla="*/ 296014 h 941995"/>
                <a:gd name="connsiteX5" fmla="*/ 821254 w 1252484"/>
                <a:gd name="connsiteY5" fmla="*/ 437164 h 941995"/>
                <a:gd name="connsiteX6" fmla="*/ 656764 w 1252484"/>
                <a:gd name="connsiteY6" fmla="*/ 399932 h 941995"/>
                <a:gd name="connsiteX7" fmla="*/ 580631 w 1252484"/>
                <a:gd name="connsiteY7" fmla="*/ 344361 h 941995"/>
                <a:gd name="connsiteX8" fmla="*/ 486717 w 1252484"/>
                <a:gd name="connsiteY8" fmla="*/ 214325 h 941995"/>
                <a:gd name="connsiteX9" fmla="*/ 463377 w 1252484"/>
                <a:gd name="connsiteY9" fmla="*/ 106517 h 941995"/>
                <a:gd name="connsiteX10" fmla="*/ 445038 w 1252484"/>
                <a:gd name="connsiteY10" fmla="*/ 933 h 941995"/>
                <a:gd name="connsiteX11" fmla="*/ 356681 w 1252484"/>
                <a:gd name="connsiteY11" fmla="*/ 184872 h 941995"/>
                <a:gd name="connsiteX12" fmla="*/ 281660 w 1252484"/>
                <a:gd name="connsiteY12" fmla="*/ 341027 h 941995"/>
                <a:gd name="connsiteX13" fmla="*/ 131618 w 1252484"/>
                <a:gd name="connsiteY13" fmla="*/ 653336 h 941995"/>
                <a:gd name="connsiteX14" fmla="*/ 59932 w 1252484"/>
                <a:gd name="connsiteY14" fmla="*/ 802821 h 941995"/>
                <a:gd name="connsiteX15" fmla="*/ 22699 w 1252484"/>
                <a:gd name="connsiteY15" fmla="*/ 880620 h 941995"/>
                <a:gd name="connsiteX16" fmla="*/ 2138 w 1252484"/>
                <a:gd name="connsiteY16" fmla="*/ 920632 h 941995"/>
                <a:gd name="connsiteX17" fmla="*/ 29368 w 1252484"/>
                <a:gd name="connsiteY17" fmla="*/ 941748 h 941995"/>
                <a:gd name="connsiteX18" fmla="*/ 714002 w 1252484"/>
                <a:gd name="connsiteY18" fmla="*/ 941748 h 941995"/>
                <a:gd name="connsiteX19" fmla="*/ 1021865 w 1252484"/>
                <a:gd name="connsiteY19" fmla="*/ 941748 h 941995"/>
                <a:gd name="connsiteX20" fmla="*/ 1033534 w 1252484"/>
                <a:gd name="connsiteY20" fmla="*/ 941193 h 941995"/>
                <a:gd name="connsiteX21" fmla="*/ 1094663 w 1252484"/>
                <a:gd name="connsiteY21" fmla="*/ 830051 h 941995"/>
                <a:gd name="connsiteX22" fmla="*/ 1076880 w 1252484"/>
                <a:gd name="connsiteY22" fmla="*/ 740582 h 941995"/>
                <a:gd name="connsiteX23" fmla="*/ 1114112 w 1252484"/>
                <a:gd name="connsiteY23" fmla="*/ 573869 h 941995"/>
                <a:gd name="connsiteX24" fmla="*/ 1154679 w 1252484"/>
                <a:gd name="connsiteY24" fmla="*/ 514964 h 941995"/>
                <a:gd name="connsiteX25" fmla="*/ 1204693 w 1252484"/>
                <a:gd name="connsiteY25" fmla="*/ 469396 h 941995"/>
                <a:gd name="connsiteX26" fmla="*/ 1251929 w 1252484"/>
                <a:gd name="connsiteY26" fmla="*/ 343805 h 941995"/>
                <a:gd name="connsiteX27" fmla="*/ 23811 w 1252484"/>
                <a:gd name="connsiteY27" fmla="*/ 883955 h 941995"/>
                <a:gd name="connsiteX28" fmla="*/ 23811 w 1252484"/>
                <a:gd name="connsiteY28" fmla="*/ 883955 h 941995"/>
                <a:gd name="connsiteX29" fmla="*/ 23811 w 1252484"/>
                <a:gd name="connsiteY29" fmla="*/ 883955 h 941995"/>
                <a:gd name="connsiteX30" fmla="*/ 23811 w 1252484"/>
                <a:gd name="connsiteY30" fmla="*/ 883955 h 941995"/>
                <a:gd name="connsiteX31" fmla="*/ 134953 w 1252484"/>
                <a:gd name="connsiteY31" fmla="*/ 649446 h 941995"/>
                <a:gd name="connsiteX32" fmla="*/ 134953 w 1252484"/>
                <a:gd name="connsiteY32" fmla="*/ 649446 h 941995"/>
                <a:gd name="connsiteX33" fmla="*/ 134953 w 1252484"/>
                <a:gd name="connsiteY33" fmla="*/ 649446 h 941995"/>
                <a:gd name="connsiteX34" fmla="*/ 134953 w 1252484"/>
                <a:gd name="connsiteY34" fmla="*/ 649446 h 941995"/>
                <a:gd name="connsiteX35" fmla="*/ 141065 w 1252484"/>
                <a:gd name="connsiteY35" fmla="*/ 637775 h 941995"/>
                <a:gd name="connsiteX36" fmla="*/ 141065 w 1252484"/>
                <a:gd name="connsiteY36" fmla="*/ 637775 h 941995"/>
                <a:gd name="connsiteX37" fmla="*/ 141065 w 1252484"/>
                <a:gd name="connsiteY37" fmla="*/ 637775 h 941995"/>
                <a:gd name="connsiteX38" fmla="*/ 141065 w 1252484"/>
                <a:gd name="connsiteY38" fmla="*/ 637775 h 941995"/>
                <a:gd name="connsiteX39" fmla="*/ 352235 w 1252484"/>
                <a:gd name="connsiteY39" fmla="*/ 203211 h 941995"/>
                <a:gd name="connsiteX40" fmla="*/ 352235 w 1252484"/>
                <a:gd name="connsiteY40" fmla="*/ 203211 h 941995"/>
                <a:gd name="connsiteX41" fmla="*/ 352235 w 1252484"/>
                <a:gd name="connsiteY41" fmla="*/ 203211 h 941995"/>
                <a:gd name="connsiteX42" fmla="*/ 352235 w 1252484"/>
                <a:gd name="connsiteY42" fmla="*/ 203211 h 941995"/>
                <a:gd name="connsiteX43" fmla="*/ 334452 w 1252484"/>
                <a:gd name="connsiteY43" fmla="*/ 238221 h 941995"/>
                <a:gd name="connsiteX44" fmla="*/ 334452 w 1252484"/>
                <a:gd name="connsiteY44" fmla="*/ 238221 h 941995"/>
                <a:gd name="connsiteX45" fmla="*/ 334452 w 1252484"/>
                <a:gd name="connsiteY45" fmla="*/ 238221 h 941995"/>
                <a:gd name="connsiteX46" fmla="*/ 334452 w 1252484"/>
                <a:gd name="connsiteY46" fmla="*/ 238221 h 941995"/>
                <a:gd name="connsiteX47" fmla="*/ 755124 w 1252484"/>
                <a:gd name="connsiteY47" fmla="*/ 437720 h 941995"/>
                <a:gd name="connsiteX48" fmla="*/ 755124 w 1252484"/>
                <a:gd name="connsiteY48" fmla="*/ 437720 h 941995"/>
                <a:gd name="connsiteX49" fmla="*/ 754569 w 1252484"/>
                <a:gd name="connsiteY49" fmla="*/ 437720 h 941995"/>
                <a:gd name="connsiteX50" fmla="*/ 754569 w 1252484"/>
                <a:gd name="connsiteY50" fmla="*/ 437164 h 941995"/>
                <a:gd name="connsiteX51" fmla="*/ 755124 w 1252484"/>
                <a:gd name="connsiteY51" fmla="*/ 437720 h 941995"/>
                <a:gd name="connsiteX52" fmla="*/ 1065766 w 1252484"/>
                <a:gd name="connsiteY52" fmla="*/ 700015 h 941995"/>
                <a:gd name="connsiteX53" fmla="*/ 1065766 w 1252484"/>
                <a:gd name="connsiteY53" fmla="*/ 700015 h 941995"/>
                <a:gd name="connsiteX54" fmla="*/ 1065766 w 1252484"/>
                <a:gd name="connsiteY54" fmla="*/ 700015 h 941995"/>
                <a:gd name="connsiteX55" fmla="*/ 1065766 w 1252484"/>
                <a:gd name="connsiteY55" fmla="*/ 700015 h 941995"/>
                <a:gd name="connsiteX56" fmla="*/ 1065766 w 1252484"/>
                <a:gd name="connsiteY56" fmla="*/ 716131 h 941995"/>
                <a:gd name="connsiteX57" fmla="*/ 1065766 w 1252484"/>
                <a:gd name="connsiteY57" fmla="*/ 716131 h 941995"/>
                <a:gd name="connsiteX58" fmla="*/ 1065766 w 1252484"/>
                <a:gd name="connsiteY58" fmla="*/ 716131 h 941995"/>
                <a:gd name="connsiteX59" fmla="*/ 1065766 w 1252484"/>
                <a:gd name="connsiteY59" fmla="*/ 716131 h 941995"/>
                <a:gd name="connsiteX60" fmla="*/ 1067989 w 1252484"/>
                <a:gd name="connsiteY60" fmla="*/ 672785 h 941995"/>
                <a:gd name="connsiteX61" fmla="*/ 1067989 w 1252484"/>
                <a:gd name="connsiteY61" fmla="*/ 672785 h 941995"/>
                <a:gd name="connsiteX62" fmla="*/ 1067989 w 1252484"/>
                <a:gd name="connsiteY62" fmla="*/ 672785 h 941995"/>
                <a:gd name="connsiteX63" fmla="*/ 1067989 w 1252484"/>
                <a:gd name="connsiteY63" fmla="*/ 672785 h 94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252484" h="941995">
                  <a:moveTo>
                    <a:pt x="1251929" y="343805"/>
                  </a:moveTo>
                  <a:cubicBezTo>
                    <a:pt x="1251373" y="339915"/>
                    <a:pt x="1250817" y="336025"/>
                    <a:pt x="1250261" y="332135"/>
                  </a:cubicBezTo>
                  <a:cubicBezTo>
                    <a:pt x="1246927" y="314353"/>
                    <a:pt x="1233034" y="262116"/>
                    <a:pt x="1206360" y="269340"/>
                  </a:cubicBezTo>
                  <a:cubicBezTo>
                    <a:pt x="1202470" y="270452"/>
                    <a:pt x="1194135" y="278787"/>
                    <a:pt x="1190245" y="281010"/>
                  </a:cubicBezTo>
                  <a:cubicBezTo>
                    <a:pt x="1181353" y="286567"/>
                    <a:pt x="1171906" y="291013"/>
                    <a:pt x="1163015" y="296014"/>
                  </a:cubicBezTo>
                  <a:cubicBezTo>
                    <a:pt x="1054652" y="354920"/>
                    <a:pt x="947955" y="431607"/>
                    <a:pt x="821254" y="437164"/>
                  </a:cubicBezTo>
                  <a:cubicBezTo>
                    <a:pt x="766794" y="439387"/>
                    <a:pt x="704555" y="425495"/>
                    <a:pt x="656764" y="399932"/>
                  </a:cubicBezTo>
                  <a:cubicBezTo>
                    <a:pt x="629534" y="385484"/>
                    <a:pt x="604527" y="363255"/>
                    <a:pt x="580631" y="344361"/>
                  </a:cubicBezTo>
                  <a:cubicBezTo>
                    <a:pt x="538398" y="311018"/>
                    <a:pt x="504499" y="266006"/>
                    <a:pt x="486717" y="214325"/>
                  </a:cubicBezTo>
                  <a:cubicBezTo>
                    <a:pt x="475047" y="179315"/>
                    <a:pt x="468934" y="143194"/>
                    <a:pt x="463377" y="106517"/>
                  </a:cubicBezTo>
                  <a:cubicBezTo>
                    <a:pt x="458375" y="72619"/>
                    <a:pt x="457264" y="32608"/>
                    <a:pt x="445038" y="933"/>
                  </a:cubicBezTo>
                  <a:cubicBezTo>
                    <a:pt x="439481" y="-14072"/>
                    <a:pt x="370573" y="156531"/>
                    <a:pt x="356681" y="184872"/>
                  </a:cubicBezTo>
                  <a:cubicBezTo>
                    <a:pt x="331674" y="237109"/>
                    <a:pt x="306667" y="288790"/>
                    <a:pt x="281660" y="341027"/>
                  </a:cubicBezTo>
                  <a:cubicBezTo>
                    <a:pt x="231646" y="444945"/>
                    <a:pt x="181632" y="548862"/>
                    <a:pt x="131618" y="653336"/>
                  </a:cubicBezTo>
                  <a:cubicBezTo>
                    <a:pt x="107723" y="703349"/>
                    <a:pt x="83827" y="752807"/>
                    <a:pt x="59932" y="802821"/>
                  </a:cubicBezTo>
                  <a:cubicBezTo>
                    <a:pt x="47706" y="828940"/>
                    <a:pt x="34925" y="854502"/>
                    <a:pt x="22699" y="880620"/>
                  </a:cubicBezTo>
                  <a:cubicBezTo>
                    <a:pt x="16031" y="893958"/>
                    <a:pt x="7139" y="906183"/>
                    <a:pt x="2138" y="920632"/>
                  </a:cubicBezTo>
                  <a:cubicBezTo>
                    <a:pt x="-5642" y="944527"/>
                    <a:pt x="8807" y="941748"/>
                    <a:pt x="29368" y="941748"/>
                  </a:cubicBezTo>
                  <a:cubicBezTo>
                    <a:pt x="257764" y="942304"/>
                    <a:pt x="486161" y="941748"/>
                    <a:pt x="714002" y="941748"/>
                  </a:cubicBezTo>
                  <a:cubicBezTo>
                    <a:pt x="816808" y="941748"/>
                    <a:pt x="919058" y="941748"/>
                    <a:pt x="1021865" y="941748"/>
                  </a:cubicBezTo>
                  <a:cubicBezTo>
                    <a:pt x="1025755" y="941748"/>
                    <a:pt x="1029645" y="941193"/>
                    <a:pt x="1033534" y="941193"/>
                  </a:cubicBezTo>
                  <a:cubicBezTo>
                    <a:pt x="1040203" y="940637"/>
                    <a:pt x="1096885" y="855058"/>
                    <a:pt x="1094663" y="830051"/>
                  </a:cubicBezTo>
                  <a:cubicBezTo>
                    <a:pt x="1092440" y="800043"/>
                    <a:pt x="1079103" y="771702"/>
                    <a:pt x="1076880" y="740582"/>
                  </a:cubicBezTo>
                  <a:cubicBezTo>
                    <a:pt x="1072990" y="683344"/>
                    <a:pt x="1087438" y="624439"/>
                    <a:pt x="1114112" y="573869"/>
                  </a:cubicBezTo>
                  <a:cubicBezTo>
                    <a:pt x="1125227" y="552752"/>
                    <a:pt x="1138564" y="532747"/>
                    <a:pt x="1154679" y="514964"/>
                  </a:cubicBezTo>
                  <a:cubicBezTo>
                    <a:pt x="1169683" y="497737"/>
                    <a:pt x="1189689" y="486067"/>
                    <a:pt x="1204693" y="469396"/>
                  </a:cubicBezTo>
                  <a:cubicBezTo>
                    <a:pt x="1233590" y="437164"/>
                    <a:pt x="1256374" y="389929"/>
                    <a:pt x="1251929" y="343805"/>
                  </a:cubicBezTo>
                  <a:close/>
                  <a:moveTo>
                    <a:pt x="23811" y="883955"/>
                  </a:moveTo>
                  <a:cubicBezTo>
                    <a:pt x="23811" y="883955"/>
                    <a:pt x="23811" y="883955"/>
                    <a:pt x="23811" y="883955"/>
                  </a:cubicBezTo>
                  <a:lnTo>
                    <a:pt x="23811" y="883955"/>
                  </a:lnTo>
                  <a:cubicBezTo>
                    <a:pt x="23811" y="883955"/>
                    <a:pt x="23811" y="883955"/>
                    <a:pt x="23811" y="883955"/>
                  </a:cubicBezTo>
                  <a:close/>
                  <a:moveTo>
                    <a:pt x="134953" y="649446"/>
                  </a:moveTo>
                  <a:cubicBezTo>
                    <a:pt x="134953" y="649446"/>
                    <a:pt x="134953" y="649446"/>
                    <a:pt x="134953" y="649446"/>
                  </a:cubicBezTo>
                  <a:cubicBezTo>
                    <a:pt x="134953" y="649446"/>
                    <a:pt x="134953" y="649446"/>
                    <a:pt x="134953" y="649446"/>
                  </a:cubicBezTo>
                  <a:lnTo>
                    <a:pt x="134953" y="649446"/>
                  </a:lnTo>
                  <a:close/>
                  <a:moveTo>
                    <a:pt x="141065" y="637775"/>
                  </a:moveTo>
                  <a:cubicBezTo>
                    <a:pt x="141065" y="637775"/>
                    <a:pt x="141065" y="637775"/>
                    <a:pt x="141065" y="637775"/>
                  </a:cubicBezTo>
                  <a:cubicBezTo>
                    <a:pt x="141065" y="637775"/>
                    <a:pt x="141065" y="637775"/>
                    <a:pt x="141065" y="637775"/>
                  </a:cubicBezTo>
                  <a:lnTo>
                    <a:pt x="141065" y="637775"/>
                  </a:lnTo>
                  <a:close/>
                  <a:moveTo>
                    <a:pt x="352235" y="203211"/>
                  </a:moveTo>
                  <a:cubicBezTo>
                    <a:pt x="352235" y="203211"/>
                    <a:pt x="352235" y="203211"/>
                    <a:pt x="352235" y="203211"/>
                  </a:cubicBezTo>
                  <a:lnTo>
                    <a:pt x="352235" y="203211"/>
                  </a:lnTo>
                  <a:cubicBezTo>
                    <a:pt x="352235" y="203211"/>
                    <a:pt x="352235" y="203211"/>
                    <a:pt x="352235" y="203211"/>
                  </a:cubicBezTo>
                  <a:close/>
                  <a:moveTo>
                    <a:pt x="334452" y="238221"/>
                  </a:moveTo>
                  <a:cubicBezTo>
                    <a:pt x="334452" y="238221"/>
                    <a:pt x="334452" y="238221"/>
                    <a:pt x="334452" y="238221"/>
                  </a:cubicBezTo>
                  <a:cubicBezTo>
                    <a:pt x="334452" y="238221"/>
                    <a:pt x="334452" y="238221"/>
                    <a:pt x="334452" y="238221"/>
                  </a:cubicBezTo>
                  <a:lnTo>
                    <a:pt x="334452" y="238221"/>
                  </a:lnTo>
                  <a:close/>
                  <a:moveTo>
                    <a:pt x="755124" y="437720"/>
                  </a:moveTo>
                  <a:lnTo>
                    <a:pt x="755124" y="437720"/>
                  </a:lnTo>
                  <a:cubicBezTo>
                    <a:pt x="755124" y="437720"/>
                    <a:pt x="754569" y="437720"/>
                    <a:pt x="754569" y="437720"/>
                  </a:cubicBezTo>
                  <a:cubicBezTo>
                    <a:pt x="754569" y="437720"/>
                    <a:pt x="754569" y="437164"/>
                    <a:pt x="754569" y="437164"/>
                  </a:cubicBezTo>
                  <a:cubicBezTo>
                    <a:pt x="754569" y="437720"/>
                    <a:pt x="754569" y="437720"/>
                    <a:pt x="755124" y="437720"/>
                  </a:cubicBezTo>
                  <a:close/>
                  <a:moveTo>
                    <a:pt x="1065766" y="700015"/>
                  </a:moveTo>
                  <a:cubicBezTo>
                    <a:pt x="1065766" y="700015"/>
                    <a:pt x="1065766" y="700015"/>
                    <a:pt x="1065766" y="700015"/>
                  </a:cubicBezTo>
                  <a:cubicBezTo>
                    <a:pt x="1065766" y="700015"/>
                    <a:pt x="1065766" y="700015"/>
                    <a:pt x="1065766" y="700015"/>
                  </a:cubicBezTo>
                  <a:cubicBezTo>
                    <a:pt x="1065766" y="700015"/>
                    <a:pt x="1065766" y="700015"/>
                    <a:pt x="1065766" y="700015"/>
                  </a:cubicBezTo>
                  <a:close/>
                  <a:moveTo>
                    <a:pt x="1065766" y="716131"/>
                  </a:moveTo>
                  <a:cubicBezTo>
                    <a:pt x="1065766" y="716131"/>
                    <a:pt x="1065766" y="716131"/>
                    <a:pt x="1065766" y="716131"/>
                  </a:cubicBezTo>
                  <a:cubicBezTo>
                    <a:pt x="1065766" y="716131"/>
                    <a:pt x="1065766" y="716131"/>
                    <a:pt x="1065766" y="716131"/>
                  </a:cubicBezTo>
                  <a:cubicBezTo>
                    <a:pt x="1065766" y="716131"/>
                    <a:pt x="1065766" y="716131"/>
                    <a:pt x="1065766" y="716131"/>
                  </a:cubicBezTo>
                  <a:close/>
                  <a:moveTo>
                    <a:pt x="1067989" y="672785"/>
                  </a:moveTo>
                  <a:cubicBezTo>
                    <a:pt x="1067989" y="672785"/>
                    <a:pt x="1067989" y="672785"/>
                    <a:pt x="1067989" y="672785"/>
                  </a:cubicBezTo>
                  <a:cubicBezTo>
                    <a:pt x="1067989" y="672229"/>
                    <a:pt x="1067989" y="672229"/>
                    <a:pt x="1067989" y="672785"/>
                  </a:cubicBezTo>
                  <a:cubicBezTo>
                    <a:pt x="1067989" y="672785"/>
                    <a:pt x="1067989" y="672785"/>
                    <a:pt x="1067989" y="672785"/>
                  </a:cubicBezTo>
                  <a:close/>
                </a:path>
              </a:pathLst>
            </a:custGeom>
            <a:solidFill>
              <a:schemeClr val="accent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6" name="Graphic 13">
              <a:extLst>
                <a:ext uri="{FF2B5EF4-FFF2-40B4-BE49-F238E27FC236}">
                  <a16:creationId xmlns:a16="http://schemas.microsoft.com/office/drawing/2014/main" id="{EE8AD77C-DF52-4877-A5F1-245946B0D258}"/>
                </a:ext>
              </a:extLst>
            </p:cNvPr>
            <p:cNvGrpSpPr/>
            <p:nvPr/>
          </p:nvGrpSpPr>
          <p:grpSpPr>
            <a:xfrm>
              <a:off x="1889411" y="3915638"/>
              <a:ext cx="1322958" cy="668425"/>
              <a:chOff x="1889411" y="3915638"/>
              <a:chExt cx="1322958" cy="668425"/>
            </a:xfrm>
            <a:solidFill>
              <a:srgbClr val="744E1D"/>
            </a:solidFill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F6FA9167-1FB6-4326-BBC7-033F0195371D}"/>
                  </a:ext>
                </a:extLst>
              </p:cNvPr>
              <p:cNvSpPr/>
              <p:nvPr/>
            </p:nvSpPr>
            <p:spPr>
              <a:xfrm>
                <a:off x="2007686" y="4434026"/>
                <a:ext cx="243000" cy="150037"/>
              </a:xfrm>
              <a:custGeom>
                <a:avLst/>
                <a:gdLst>
                  <a:gd name="connsiteX0" fmla="*/ 236823 w 243000"/>
                  <a:gd name="connsiteY0" fmla="*/ 36089 h 150037"/>
                  <a:gd name="connsiteX1" fmla="*/ 218485 w 243000"/>
                  <a:gd name="connsiteY1" fmla="*/ 1079 h 150037"/>
                  <a:gd name="connsiteX2" fmla="*/ 184587 w 243000"/>
                  <a:gd name="connsiteY2" fmla="*/ 2746 h 150037"/>
                  <a:gd name="connsiteX3" fmla="*/ 109010 w 243000"/>
                  <a:gd name="connsiteY3" fmla="*/ 9971 h 150037"/>
                  <a:gd name="connsiteX4" fmla="*/ 68999 w 243000"/>
                  <a:gd name="connsiteY4" fmla="*/ 9971 h 150037"/>
                  <a:gd name="connsiteX5" fmla="*/ 36768 w 243000"/>
                  <a:gd name="connsiteY5" fmla="*/ 7748 h 150037"/>
                  <a:gd name="connsiteX6" fmla="*/ 41769 w 243000"/>
                  <a:gd name="connsiteY6" fmla="*/ 20529 h 150037"/>
                  <a:gd name="connsiteX7" fmla="*/ 38991 w 243000"/>
                  <a:gd name="connsiteY7" fmla="*/ 46647 h 150037"/>
                  <a:gd name="connsiteX8" fmla="*/ 23987 w 243000"/>
                  <a:gd name="connsiteY8" fmla="*/ 117223 h 150037"/>
                  <a:gd name="connsiteX9" fmla="*/ 647 w 243000"/>
                  <a:gd name="connsiteY9" fmla="*/ 148898 h 150037"/>
                  <a:gd name="connsiteX10" fmla="*/ 22319 w 243000"/>
                  <a:gd name="connsiteY10" fmla="*/ 144452 h 150037"/>
                  <a:gd name="connsiteX11" fmla="*/ 159580 w 243000"/>
                  <a:gd name="connsiteY11" fmla="*/ 109998 h 150037"/>
                  <a:gd name="connsiteX12" fmla="*/ 206259 w 243000"/>
                  <a:gd name="connsiteY12" fmla="*/ 98328 h 150037"/>
                  <a:gd name="connsiteX13" fmla="*/ 242936 w 243000"/>
                  <a:gd name="connsiteY13" fmla="*/ 73321 h 150037"/>
                  <a:gd name="connsiteX14" fmla="*/ 236823 w 243000"/>
                  <a:gd name="connsiteY14" fmla="*/ 36089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43000" h="150037">
                    <a:moveTo>
                      <a:pt x="236823" y="36089"/>
                    </a:moveTo>
                    <a:cubicBezTo>
                      <a:pt x="234600" y="24975"/>
                      <a:pt x="231822" y="4969"/>
                      <a:pt x="218485" y="1079"/>
                    </a:cubicBezTo>
                    <a:cubicBezTo>
                      <a:pt x="207926" y="-1699"/>
                      <a:pt x="195145" y="1635"/>
                      <a:pt x="184587" y="2746"/>
                    </a:cubicBezTo>
                    <a:cubicBezTo>
                      <a:pt x="160135" y="4969"/>
                      <a:pt x="134573" y="8859"/>
                      <a:pt x="109010" y="9971"/>
                    </a:cubicBezTo>
                    <a:cubicBezTo>
                      <a:pt x="95673" y="10526"/>
                      <a:pt x="82336" y="11082"/>
                      <a:pt x="68999" y="9971"/>
                    </a:cubicBezTo>
                    <a:cubicBezTo>
                      <a:pt x="60108" y="9415"/>
                      <a:pt x="45103" y="1635"/>
                      <a:pt x="36768" y="7748"/>
                    </a:cubicBezTo>
                    <a:cubicBezTo>
                      <a:pt x="35656" y="8859"/>
                      <a:pt x="41769" y="18862"/>
                      <a:pt x="41769" y="20529"/>
                    </a:cubicBezTo>
                    <a:cubicBezTo>
                      <a:pt x="43436" y="28865"/>
                      <a:pt x="40102" y="38867"/>
                      <a:pt x="38991" y="46647"/>
                    </a:cubicBezTo>
                    <a:cubicBezTo>
                      <a:pt x="35656" y="68320"/>
                      <a:pt x="37324" y="98884"/>
                      <a:pt x="23987" y="117223"/>
                    </a:cubicBezTo>
                    <a:cubicBezTo>
                      <a:pt x="21208" y="121112"/>
                      <a:pt x="-4355" y="143897"/>
                      <a:pt x="647" y="148898"/>
                    </a:cubicBezTo>
                    <a:cubicBezTo>
                      <a:pt x="4537" y="152788"/>
                      <a:pt x="17874" y="145564"/>
                      <a:pt x="22319" y="144452"/>
                    </a:cubicBezTo>
                    <a:cubicBezTo>
                      <a:pt x="67888" y="132227"/>
                      <a:pt x="113456" y="121112"/>
                      <a:pt x="159580" y="109998"/>
                    </a:cubicBezTo>
                    <a:cubicBezTo>
                      <a:pt x="175139" y="106108"/>
                      <a:pt x="191255" y="103885"/>
                      <a:pt x="206259" y="98328"/>
                    </a:cubicBezTo>
                    <a:cubicBezTo>
                      <a:pt x="213483" y="95550"/>
                      <a:pt x="244603" y="83880"/>
                      <a:pt x="242936" y="73321"/>
                    </a:cubicBezTo>
                    <a:cubicBezTo>
                      <a:pt x="241825" y="69431"/>
                      <a:pt x="239602" y="51649"/>
                      <a:pt x="236823" y="36089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B00AEF03-3E0D-4E68-B198-2AEC95495AE7}"/>
                  </a:ext>
                </a:extLst>
              </p:cNvPr>
              <p:cNvSpPr/>
              <p:nvPr/>
            </p:nvSpPr>
            <p:spPr>
              <a:xfrm>
                <a:off x="2467820" y="3915638"/>
                <a:ext cx="674985" cy="268141"/>
              </a:xfrm>
              <a:custGeom>
                <a:avLst/>
                <a:gdLst>
                  <a:gd name="connsiteX0" fmla="*/ 237928 w 674985"/>
                  <a:gd name="connsiteY0" fmla="*/ 176039 h 268141"/>
                  <a:gd name="connsiteX1" fmla="*/ 312393 w 674985"/>
                  <a:gd name="connsiteY1" fmla="*/ 147698 h 268141"/>
                  <a:gd name="connsiteX2" fmla="*/ 504113 w 674985"/>
                  <a:gd name="connsiteY2" fmla="*/ 74344 h 268141"/>
                  <a:gd name="connsiteX3" fmla="*/ 653043 w 674985"/>
                  <a:gd name="connsiteY3" fmla="*/ 18217 h 268141"/>
                  <a:gd name="connsiteX4" fmla="*/ 621923 w 674985"/>
                  <a:gd name="connsiteY4" fmla="*/ 3769 h 268141"/>
                  <a:gd name="connsiteX5" fmla="*/ 171798 w 674985"/>
                  <a:gd name="connsiteY5" fmla="*/ 111577 h 268141"/>
                  <a:gd name="connsiteX6" fmla="*/ 102890 w 674985"/>
                  <a:gd name="connsiteY6" fmla="*/ 158812 h 268141"/>
                  <a:gd name="connsiteX7" fmla="*/ 84 w 674985"/>
                  <a:gd name="connsiteY7" fmla="*/ 261618 h 268141"/>
                  <a:gd name="connsiteX8" fmla="*/ 7864 w 674985"/>
                  <a:gd name="connsiteY8" fmla="*/ 267175 h 268141"/>
                  <a:gd name="connsiteX9" fmla="*/ 65658 w 674985"/>
                  <a:gd name="connsiteY9" fmla="*/ 247725 h 268141"/>
                  <a:gd name="connsiteX10" fmla="*/ 145680 w 674985"/>
                  <a:gd name="connsiteY10" fmla="*/ 212716 h 268141"/>
                  <a:gd name="connsiteX11" fmla="*/ 237928 w 674985"/>
                  <a:gd name="connsiteY11" fmla="*/ 176039 h 268141"/>
                  <a:gd name="connsiteX12" fmla="*/ 520228 w 674985"/>
                  <a:gd name="connsiteY12" fmla="*/ 62119 h 268141"/>
                  <a:gd name="connsiteX13" fmla="*/ 520228 w 674985"/>
                  <a:gd name="connsiteY13" fmla="*/ 62119 h 268141"/>
                  <a:gd name="connsiteX14" fmla="*/ 520228 w 674985"/>
                  <a:gd name="connsiteY14" fmla="*/ 62119 h 268141"/>
                  <a:gd name="connsiteX15" fmla="*/ 520228 w 674985"/>
                  <a:gd name="connsiteY15" fmla="*/ 62119 h 268141"/>
                  <a:gd name="connsiteX16" fmla="*/ 558572 w 674985"/>
                  <a:gd name="connsiteY16" fmla="*/ 47670 h 268141"/>
                  <a:gd name="connsiteX17" fmla="*/ 558572 w 674985"/>
                  <a:gd name="connsiteY17" fmla="*/ 48226 h 268141"/>
                  <a:gd name="connsiteX18" fmla="*/ 558572 w 674985"/>
                  <a:gd name="connsiteY18" fmla="*/ 47670 h 268141"/>
                  <a:gd name="connsiteX19" fmla="*/ 558572 w 674985"/>
                  <a:gd name="connsiteY19" fmla="*/ 47670 h 268141"/>
                  <a:gd name="connsiteX20" fmla="*/ 653043 w 674985"/>
                  <a:gd name="connsiteY20" fmla="*/ 4880 h 268141"/>
                  <a:gd name="connsiteX21" fmla="*/ 653043 w 674985"/>
                  <a:gd name="connsiteY21" fmla="*/ 4880 h 268141"/>
                  <a:gd name="connsiteX22" fmla="*/ 653043 w 674985"/>
                  <a:gd name="connsiteY22" fmla="*/ 4880 h 268141"/>
                  <a:gd name="connsiteX23" fmla="*/ 653043 w 674985"/>
                  <a:gd name="connsiteY23" fmla="*/ 4880 h 268141"/>
                  <a:gd name="connsiteX24" fmla="*/ 653043 w 674985"/>
                  <a:gd name="connsiteY24" fmla="*/ 4880 h 268141"/>
                  <a:gd name="connsiteX25" fmla="*/ 40651 w 674985"/>
                  <a:gd name="connsiteY25" fmla="*/ 222719 h 268141"/>
                  <a:gd name="connsiteX26" fmla="*/ 40651 w 674985"/>
                  <a:gd name="connsiteY26" fmla="*/ 222719 h 268141"/>
                  <a:gd name="connsiteX27" fmla="*/ 39540 w 674985"/>
                  <a:gd name="connsiteY27" fmla="*/ 221607 h 268141"/>
                  <a:gd name="connsiteX28" fmla="*/ 40651 w 674985"/>
                  <a:gd name="connsiteY28" fmla="*/ 222719 h 268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674985" h="268141">
                    <a:moveTo>
                      <a:pt x="237928" y="176039"/>
                    </a:moveTo>
                    <a:cubicBezTo>
                      <a:pt x="262935" y="166592"/>
                      <a:pt x="287386" y="157145"/>
                      <a:pt x="312393" y="147698"/>
                    </a:cubicBezTo>
                    <a:cubicBezTo>
                      <a:pt x="376299" y="123247"/>
                      <a:pt x="440206" y="98795"/>
                      <a:pt x="504113" y="74344"/>
                    </a:cubicBezTo>
                    <a:cubicBezTo>
                      <a:pt x="548014" y="57673"/>
                      <a:pt x="603585" y="31555"/>
                      <a:pt x="653043" y="18217"/>
                    </a:cubicBezTo>
                    <a:cubicBezTo>
                      <a:pt x="699167" y="5436"/>
                      <a:pt x="664713" y="-6234"/>
                      <a:pt x="621923" y="3769"/>
                    </a:cubicBezTo>
                    <a:cubicBezTo>
                      <a:pt x="471881" y="39890"/>
                      <a:pt x="322951" y="80457"/>
                      <a:pt x="171798" y="111577"/>
                    </a:cubicBezTo>
                    <a:cubicBezTo>
                      <a:pt x="147903" y="116578"/>
                      <a:pt x="121229" y="143252"/>
                      <a:pt x="102890" y="158812"/>
                    </a:cubicBezTo>
                    <a:cubicBezTo>
                      <a:pt x="93443" y="166592"/>
                      <a:pt x="-3250" y="256061"/>
                      <a:pt x="84" y="261618"/>
                    </a:cubicBezTo>
                    <a:cubicBezTo>
                      <a:pt x="640" y="262730"/>
                      <a:pt x="6197" y="266620"/>
                      <a:pt x="7864" y="267175"/>
                    </a:cubicBezTo>
                    <a:cubicBezTo>
                      <a:pt x="22868" y="272732"/>
                      <a:pt x="52321" y="252727"/>
                      <a:pt x="65658" y="247725"/>
                    </a:cubicBezTo>
                    <a:cubicBezTo>
                      <a:pt x="93443" y="236611"/>
                      <a:pt x="117339" y="223274"/>
                      <a:pt x="145680" y="212716"/>
                    </a:cubicBezTo>
                    <a:cubicBezTo>
                      <a:pt x="175688" y="199934"/>
                      <a:pt x="206808" y="187709"/>
                      <a:pt x="237928" y="176039"/>
                    </a:cubicBezTo>
                    <a:close/>
                    <a:moveTo>
                      <a:pt x="520228" y="62119"/>
                    </a:moveTo>
                    <a:lnTo>
                      <a:pt x="520228" y="62119"/>
                    </a:lnTo>
                    <a:cubicBezTo>
                      <a:pt x="520228" y="62119"/>
                      <a:pt x="520228" y="62119"/>
                      <a:pt x="520228" y="62119"/>
                    </a:cubicBezTo>
                    <a:cubicBezTo>
                      <a:pt x="520228" y="62119"/>
                      <a:pt x="520228" y="62119"/>
                      <a:pt x="520228" y="62119"/>
                    </a:cubicBezTo>
                    <a:close/>
                    <a:moveTo>
                      <a:pt x="558572" y="47670"/>
                    </a:moveTo>
                    <a:cubicBezTo>
                      <a:pt x="558572" y="47670"/>
                      <a:pt x="558572" y="48226"/>
                      <a:pt x="558572" y="48226"/>
                    </a:cubicBezTo>
                    <a:cubicBezTo>
                      <a:pt x="558572" y="48226"/>
                      <a:pt x="558016" y="48226"/>
                      <a:pt x="558572" y="47670"/>
                    </a:cubicBezTo>
                    <a:cubicBezTo>
                      <a:pt x="558016" y="48226"/>
                      <a:pt x="558572" y="48226"/>
                      <a:pt x="558572" y="47670"/>
                    </a:cubicBezTo>
                    <a:close/>
                    <a:moveTo>
                      <a:pt x="653043" y="4880"/>
                    </a:moveTo>
                    <a:cubicBezTo>
                      <a:pt x="653043" y="4880"/>
                      <a:pt x="653043" y="4880"/>
                      <a:pt x="653043" y="4880"/>
                    </a:cubicBezTo>
                    <a:cubicBezTo>
                      <a:pt x="652487" y="4880"/>
                      <a:pt x="652487" y="4880"/>
                      <a:pt x="653043" y="4880"/>
                    </a:cubicBezTo>
                    <a:cubicBezTo>
                      <a:pt x="653043" y="4880"/>
                      <a:pt x="653043" y="4880"/>
                      <a:pt x="653043" y="4880"/>
                    </a:cubicBezTo>
                    <a:lnTo>
                      <a:pt x="653043" y="4880"/>
                    </a:lnTo>
                    <a:close/>
                    <a:moveTo>
                      <a:pt x="40651" y="222719"/>
                    </a:moveTo>
                    <a:cubicBezTo>
                      <a:pt x="40651" y="222719"/>
                      <a:pt x="40651" y="222719"/>
                      <a:pt x="40651" y="222719"/>
                    </a:cubicBezTo>
                    <a:cubicBezTo>
                      <a:pt x="40095" y="222163"/>
                      <a:pt x="40095" y="222163"/>
                      <a:pt x="39540" y="221607"/>
                    </a:cubicBezTo>
                    <a:cubicBezTo>
                      <a:pt x="40095" y="222163"/>
                      <a:pt x="40095" y="222163"/>
                      <a:pt x="40651" y="222719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5ABE6953-82C4-4E50-8D19-708DA047E971}"/>
                  </a:ext>
                </a:extLst>
              </p:cNvPr>
              <p:cNvSpPr/>
              <p:nvPr/>
            </p:nvSpPr>
            <p:spPr>
              <a:xfrm>
                <a:off x="2709899" y="4203551"/>
                <a:ext cx="502471" cy="300802"/>
              </a:xfrm>
              <a:custGeom>
                <a:avLst/>
                <a:gdLst>
                  <a:gd name="connsiteX0" fmla="*/ 498211 w 502471"/>
                  <a:gd name="connsiteY0" fmla="*/ 2602 h 300802"/>
                  <a:gd name="connsiteX1" fmla="*/ 465424 w 502471"/>
                  <a:gd name="connsiteY1" fmla="*/ 19829 h 300802"/>
                  <a:gd name="connsiteX2" fmla="*/ 432637 w 502471"/>
                  <a:gd name="connsiteY2" fmla="*/ 47615 h 300802"/>
                  <a:gd name="connsiteX3" fmla="*/ 372621 w 502471"/>
                  <a:gd name="connsiteY3" fmla="*/ 95406 h 300802"/>
                  <a:gd name="connsiteX4" fmla="*/ 145335 w 502471"/>
                  <a:gd name="connsiteY4" fmla="*/ 169315 h 300802"/>
                  <a:gd name="connsiteX5" fmla="*/ 105880 w 502471"/>
                  <a:gd name="connsiteY5" fmla="*/ 167648 h 300802"/>
                  <a:gd name="connsiteX6" fmla="*/ 58645 w 502471"/>
                  <a:gd name="connsiteY6" fmla="*/ 158756 h 300802"/>
                  <a:gd name="connsiteX7" fmla="*/ 34194 w 502471"/>
                  <a:gd name="connsiteY7" fmla="*/ 150977 h 300802"/>
                  <a:gd name="connsiteX8" fmla="*/ 12521 w 502471"/>
                  <a:gd name="connsiteY8" fmla="*/ 145419 h 300802"/>
                  <a:gd name="connsiteX9" fmla="*/ 7520 w 502471"/>
                  <a:gd name="connsiteY9" fmla="*/ 172649 h 300802"/>
                  <a:gd name="connsiteX10" fmla="*/ 125886 w 502471"/>
                  <a:gd name="connsiteY10" fmla="*/ 267120 h 300802"/>
                  <a:gd name="connsiteX11" fmla="*/ 280929 w 502471"/>
                  <a:gd name="connsiteY11" fmla="*/ 295461 h 300802"/>
                  <a:gd name="connsiteX12" fmla="*/ 411520 w 502471"/>
                  <a:gd name="connsiteY12" fmla="*/ 173205 h 300802"/>
                  <a:gd name="connsiteX13" fmla="*/ 460423 w 502471"/>
                  <a:gd name="connsiteY13" fmla="*/ 89848 h 300802"/>
                  <a:gd name="connsiteX14" fmla="*/ 488208 w 502471"/>
                  <a:gd name="connsiteY14" fmla="*/ 44836 h 300802"/>
                  <a:gd name="connsiteX15" fmla="*/ 499878 w 502471"/>
                  <a:gd name="connsiteY15" fmla="*/ 5936 h 300802"/>
                  <a:gd name="connsiteX16" fmla="*/ 498211 w 502471"/>
                  <a:gd name="connsiteY16" fmla="*/ 2602 h 300802"/>
                  <a:gd name="connsiteX17" fmla="*/ 21968 w 502471"/>
                  <a:gd name="connsiteY17" fmla="*/ 179318 h 300802"/>
                  <a:gd name="connsiteX18" fmla="*/ 21968 w 502471"/>
                  <a:gd name="connsiteY18" fmla="*/ 179318 h 300802"/>
                  <a:gd name="connsiteX19" fmla="*/ 21968 w 502471"/>
                  <a:gd name="connsiteY19" fmla="*/ 179318 h 300802"/>
                  <a:gd name="connsiteX20" fmla="*/ 21968 w 502471"/>
                  <a:gd name="connsiteY20" fmla="*/ 179318 h 300802"/>
                  <a:gd name="connsiteX21" fmla="*/ 21968 w 502471"/>
                  <a:gd name="connsiteY21" fmla="*/ 179318 h 300802"/>
                  <a:gd name="connsiteX22" fmla="*/ 461534 w 502471"/>
                  <a:gd name="connsiteY22" fmla="*/ 33722 h 300802"/>
                  <a:gd name="connsiteX23" fmla="*/ 461534 w 502471"/>
                  <a:gd name="connsiteY23" fmla="*/ 33722 h 300802"/>
                  <a:gd name="connsiteX24" fmla="*/ 460978 w 502471"/>
                  <a:gd name="connsiteY24" fmla="*/ 34278 h 300802"/>
                  <a:gd name="connsiteX25" fmla="*/ 461534 w 502471"/>
                  <a:gd name="connsiteY25" fmla="*/ 33722 h 300802"/>
                  <a:gd name="connsiteX26" fmla="*/ 461534 w 502471"/>
                  <a:gd name="connsiteY26" fmla="*/ 33722 h 300802"/>
                  <a:gd name="connsiteX27" fmla="*/ 461534 w 502471"/>
                  <a:gd name="connsiteY27" fmla="*/ 33722 h 300802"/>
                  <a:gd name="connsiteX28" fmla="*/ 397072 w 502471"/>
                  <a:gd name="connsiteY28" fmla="*/ 180985 h 300802"/>
                  <a:gd name="connsiteX29" fmla="*/ 397072 w 502471"/>
                  <a:gd name="connsiteY29" fmla="*/ 180985 h 300802"/>
                  <a:gd name="connsiteX30" fmla="*/ 397072 w 502471"/>
                  <a:gd name="connsiteY30" fmla="*/ 180985 h 300802"/>
                  <a:gd name="connsiteX31" fmla="*/ 397072 w 502471"/>
                  <a:gd name="connsiteY31" fmla="*/ 180985 h 300802"/>
                  <a:gd name="connsiteX32" fmla="*/ 397072 w 502471"/>
                  <a:gd name="connsiteY32" fmla="*/ 180985 h 300802"/>
                  <a:gd name="connsiteX33" fmla="*/ 397072 w 502471"/>
                  <a:gd name="connsiteY33" fmla="*/ 180985 h 300802"/>
                  <a:gd name="connsiteX34" fmla="*/ 397072 w 502471"/>
                  <a:gd name="connsiteY34" fmla="*/ 180985 h 300802"/>
                  <a:gd name="connsiteX35" fmla="*/ 397072 w 502471"/>
                  <a:gd name="connsiteY35" fmla="*/ 180985 h 300802"/>
                  <a:gd name="connsiteX36" fmla="*/ 397072 w 502471"/>
                  <a:gd name="connsiteY36" fmla="*/ 180985 h 300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2471" h="300802">
                    <a:moveTo>
                      <a:pt x="498211" y="2602"/>
                    </a:moveTo>
                    <a:cubicBezTo>
                      <a:pt x="488208" y="-7401"/>
                      <a:pt x="472093" y="14272"/>
                      <a:pt x="465424" y="19829"/>
                    </a:cubicBezTo>
                    <a:cubicBezTo>
                      <a:pt x="454310" y="29276"/>
                      <a:pt x="443196" y="38168"/>
                      <a:pt x="432637" y="47615"/>
                    </a:cubicBezTo>
                    <a:cubicBezTo>
                      <a:pt x="413187" y="64286"/>
                      <a:pt x="393738" y="80401"/>
                      <a:pt x="372621" y="95406"/>
                    </a:cubicBezTo>
                    <a:cubicBezTo>
                      <a:pt x="305380" y="142085"/>
                      <a:pt x="227025" y="167092"/>
                      <a:pt x="145335" y="169315"/>
                    </a:cubicBezTo>
                    <a:cubicBezTo>
                      <a:pt x="131998" y="169871"/>
                      <a:pt x="118661" y="169315"/>
                      <a:pt x="105880" y="167648"/>
                    </a:cubicBezTo>
                    <a:cubicBezTo>
                      <a:pt x="90320" y="165981"/>
                      <a:pt x="74205" y="163202"/>
                      <a:pt x="58645" y="158756"/>
                    </a:cubicBezTo>
                    <a:cubicBezTo>
                      <a:pt x="50309" y="156534"/>
                      <a:pt x="42529" y="153755"/>
                      <a:pt x="34194" y="150977"/>
                    </a:cubicBezTo>
                    <a:cubicBezTo>
                      <a:pt x="27525" y="148198"/>
                      <a:pt x="20301" y="143752"/>
                      <a:pt x="12521" y="145419"/>
                    </a:cubicBezTo>
                    <a:cubicBezTo>
                      <a:pt x="-4706" y="148754"/>
                      <a:pt x="-1928" y="162646"/>
                      <a:pt x="7520" y="172649"/>
                    </a:cubicBezTo>
                    <a:cubicBezTo>
                      <a:pt x="42529" y="209326"/>
                      <a:pt x="81985" y="242113"/>
                      <a:pt x="125886" y="267120"/>
                    </a:cubicBezTo>
                    <a:cubicBezTo>
                      <a:pt x="173121" y="293238"/>
                      <a:pt x="228692" y="309909"/>
                      <a:pt x="280929" y="295461"/>
                    </a:cubicBezTo>
                    <a:cubicBezTo>
                      <a:pt x="338722" y="279345"/>
                      <a:pt x="382068" y="222663"/>
                      <a:pt x="411520" y="173205"/>
                    </a:cubicBezTo>
                    <a:cubicBezTo>
                      <a:pt x="427636" y="145419"/>
                      <a:pt x="444307" y="117634"/>
                      <a:pt x="460423" y="89848"/>
                    </a:cubicBezTo>
                    <a:cubicBezTo>
                      <a:pt x="469314" y="74289"/>
                      <a:pt x="479317" y="59840"/>
                      <a:pt x="488208" y="44836"/>
                    </a:cubicBezTo>
                    <a:cubicBezTo>
                      <a:pt x="494321" y="33722"/>
                      <a:pt x="508214" y="18718"/>
                      <a:pt x="499878" y="5936"/>
                    </a:cubicBezTo>
                    <a:cubicBezTo>
                      <a:pt x="499322" y="4269"/>
                      <a:pt x="498767" y="3158"/>
                      <a:pt x="498211" y="2602"/>
                    </a:cubicBezTo>
                    <a:close/>
                    <a:moveTo>
                      <a:pt x="21968" y="179318"/>
                    </a:moveTo>
                    <a:cubicBezTo>
                      <a:pt x="21968" y="179318"/>
                      <a:pt x="21968" y="179318"/>
                      <a:pt x="21968" y="179318"/>
                    </a:cubicBezTo>
                    <a:lnTo>
                      <a:pt x="21968" y="179318"/>
                    </a:lnTo>
                    <a:cubicBezTo>
                      <a:pt x="21412" y="179318"/>
                      <a:pt x="21412" y="179318"/>
                      <a:pt x="21968" y="179318"/>
                    </a:cubicBezTo>
                    <a:cubicBezTo>
                      <a:pt x="21412" y="179318"/>
                      <a:pt x="21412" y="179318"/>
                      <a:pt x="21968" y="179318"/>
                    </a:cubicBezTo>
                    <a:close/>
                    <a:moveTo>
                      <a:pt x="461534" y="33722"/>
                    </a:moveTo>
                    <a:lnTo>
                      <a:pt x="461534" y="33722"/>
                    </a:lnTo>
                    <a:cubicBezTo>
                      <a:pt x="461534" y="33722"/>
                      <a:pt x="461534" y="34278"/>
                      <a:pt x="460978" y="34278"/>
                    </a:cubicBezTo>
                    <a:cubicBezTo>
                      <a:pt x="460978" y="34278"/>
                      <a:pt x="460978" y="34278"/>
                      <a:pt x="461534" y="33722"/>
                    </a:cubicBezTo>
                    <a:cubicBezTo>
                      <a:pt x="460978" y="33722"/>
                      <a:pt x="461534" y="33722"/>
                      <a:pt x="461534" y="33722"/>
                    </a:cubicBezTo>
                    <a:cubicBezTo>
                      <a:pt x="461534" y="33722"/>
                      <a:pt x="461534" y="33722"/>
                      <a:pt x="461534" y="33722"/>
                    </a:cubicBezTo>
                    <a:close/>
                    <a:moveTo>
                      <a:pt x="397072" y="180985"/>
                    </a:moveTo>
                    <a:cubicBezTo>
                      <a:pt x="397072" y="180985"/>
                      <a:pt x="397072" y="180985"/>
                      <a:pt x="397072" y="180985"/>
                    </a:cubicBezTo>
                    <a:lnTo>
                      <a:pt x="397072" y="180985"/>
                    </a:lnTo>
                    <a:lnTo>
                      <a:pt x="397072" y="180985"/>
                    </a:ln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26BE08E4-3EEF-4AF7-90F4-A0585D9FDE7C}"/>
                  </a:ext>
                </a:extLst>
              </p:cNvPr>
              <p:cNvSpPr/>
              <p:nvPr/>
            </p:nvSpPr>
            <p:spPr>
              <a:xfrm>
                <a:off x="1889411" y="4141709"/>
                <a:ext cx="187950" cy="95297"/>
              </a:xfrm>
              <a:custGeom>
                <a:avLst/>
                <a:gdLst>
                  <a:gd name="connsiteX0" fmla="*/ 158377 w 187950"/>
                  <a:gd name="connsiteY0" fmla="*/ 90563 h 95297"/>
                  <a:gd name="connsiteX1" fmla="*/ 187274 w 187950"/>
                  <a:gd name="connsiteY1" fmla="*/ 94453 h 95297"/>
                  <a:gd name="connsiteX2" fmla="*/ 178383 w 187950"/>
                  <a:gd name="connsiteY2" fmla="*/ 82227 h 95297"/>
                  <a:gd name="connsiteX3" fmla="*/ 51125 w 187950"/>
                  <a:gd name="connsiteY3" fmla="*/ 3872 h 95297"/>
                  <a:gd name="connsiteX4" fmla="*/ 37788 w 187950"/>
                  <a:gd name="connsiteY4" fmla="*/ 1649 h 95297"/>
                  <a:gd name="connsiteX5" fmla="*/ 0 w 187950"/>
                  <a:gd name="connsiteY5" fmla="*/ 48329 h 95297"/>
                  <a:gd name="connsiteX6" fmla="*/ 4446 w 187950"/>
                  <a:gd name="connsiteY6" fmla="*/ 51663 h 95297"/>
                  <a:gd name="connsiteX7" fmla="*/ 158377 w 187950"/>
                  <a:gd name="connsiteY7" fmla="*/ 90563 h 95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950" h="95297">
                    <a:moveTo>
                      <a:pt x="158377" y="90563"/>
                    </a:moveTo>
                    <a:cubicBezTo>
                      <a:pt x="170047" y="95564"/>
                      <a:pt x="173937" y="96120"/>
                      <a:pt x="187274" y="94453"/>
                    </a:cubicBezTo>
                    <a:cubicBezTo>
                      <a:pt x="189497" y="93341"/>
                      <a:pt x="186163" y="88340"/>
                      <a:pt x="178383" y="82227"/>
                    </a:cubicBezTo>
                    <a:cubicBezTo>
                      <a:pt x="171158" y="76670"/>
                      <a:pt x="68908" y="19988"/>
                      <a:pt x="51125" y="3872"/>
                    </a:cubicBezTo>
                    <a:cubicBezTo>
                      <a:pt x="47791" y="538"/>
                      <a:pt x="42790" y="-1685"/>
                      <a:pt x="37788" y="1649"/>
                    </a:cubicBezTo>
                    <a:cubicBezTo>
                      <a:pt x="21673" y="12208"/>
                      <a:pt x="556" y="46662"/>
                      <a:pt x="0" y="48329"/>
                    </a:cubicBezTo>
                    <a:cubicBezTo>
                      <a:pt x="1111" y="49996"/>
                      <a:pt x="2223" y="51108"/>
                      <a:pt x="4446" y="51663"/>
                    </a:cubicBezTo>
                    <a:cubicBezTo>
                      <a:pt x="37233" y="57776"/>
                      <a:pt x="153376" y="88340"/>
                      <a:pt x="158377" y="90563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4BBB5CBB-2EB6-46B6-B864-4E4F2854E535}"/>
                </a:ext>
              </a:extLst>
            </p:cNvPr>
            <p:cNvSpPr/>
            <p:nvPr/>
          </p:nvSpPr>
          <p:spPr>
            <a:xfrm>
              <a:off x="5652675" y="5022491"/>
              <a:ext cx="1111" cy="940260"/>
            </a:xfrm>
            <a:custGeom>
              <a:avLst/>
              <a:gdLst>
                <a:gd name="connsiteX0" fmla="*/ 0 w 1111"/>
                <a:gd name="connsiteY0" fmla="*/ 0 h 940260"/>
                <a:gd name="connsiteX1" fmla="*/ 1111 w 1111"/>
                <a:gd name="connsiteY1" fmla="*/ 940260 h 94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1" h="940260">
                  <a:moveTo>
                    <a:pt x="0" y="0"/>
                  </a:moveTo>
                  <a:cubicBezTo>
                    <a:pt x="1111" y="102806"/>
                    <a:pt x="1111" y="770769"/>
                    <a:pt x="1111" y="940260"/>
                  </a:cubicBezTo>
                </a:path>
              </a:pathLst>
            </a:custGeom>
            <a:solidFill>
              <a:srgbClr val="583D17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D0E9965-BBDB-4689-8871-FCA5973AB8F5}"/>
                </a:ext>
              </a:extLst>
            </p:cNvPr>
            <p:cNvSpPr/>
            <p:nvPr/>
          </p:nvSpPr>
          <p:spPr>
            <a:xfrm>
              <a:off x="3312027" y="6725740"/>
              <a:ext cx="128924" cy="129480"/>
            </a:xfrm>
            <a:custGeom>
              <a:avLst/>
              <a:gdLst>
                <a:gd name="connsiteX0" fmla="*/ 128925 w 128924"/>
                <a:gd name="connsiteY0" fmla="*/ 129480 h 129480"/>
                <a:gd name="connsiteX1" fmla="*/ 0 w 128924"/>
                <a:gd name="connsiteY1" fmla="*/ 128925 h 129480"/>
                <a:gd name="connsiteX2" fmla="*/ 64462 w 128924"/>
                <a:gd name="connsiteY2" fmla="*/ 0 h 12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924" h="129480">
                  <a:moveTo>
                    <a:pt x="128925" y="129480"/>
                  </a:moveTo>
                  <a:lnTo>
                    <a:pt x="0" y="128925"/>
                  </a:lnTo>
                  <a:lnTo>
                    <a:pt x="6446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7" name="Graphic 126">
            <a:extLst>
              <a:ext uri="{FF2B5EF4-FFF2-40B4-BE49-F238E27FC236}">
                <a16:creationId xmlns:a16="http://schemas.microsoft.com/office/drawing/2014/main" id="{9F56B8E4-37BA-4F47-9BFB-E116A0706320}"/>
              </a:ext>
            </a:extLst>
          </p:cNvPr>
          <p:cNvGrpSpPr/>
          <p:nvPr/>
        </p:nvGrpSpPr>
        <p:grpSpPr>
          <a:xfrm>
            <a:off x="3340132" y="3918961"/>
            <a:ext cx="1984100" cy="2929963"/>
            <a:chOff x="8150790" y="4140474"/>
            <a:chExt cx="1847540" cy="2728304"/>
          </a:xfrm>
        </p:grpSpPr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DBBB64F-4A49-4AAA-B587-FBD74CEF98FE}"/>
                </a:ext>
              </a:extLst>
            </p:cNvPr>
            <p:cNvSpPr/>
            <p:nvPr/>
          </p:nvSpPr>
          <p:spPr>
            <a:xfrm>
              <a:off x="8209125" y="4140499"/>
              <a:ext cx="1427067" cy="1554385"/>
            </a:xfrm>
            <a:custGeom>
              <a:avLst/>
              <a:gdLst>
                <a:gd name="connsiteX0" fmla="*/ 1404558 w 1427067"/>
                <a:gd name="connsiteY0" fmla="*/ 832916 h 1554385"/>
                <a:gd name="connsiteX1" fmla="*/ 1264875 w 1427067"/>
                <a:gd name="connsiteY1" fmla="*/ 475794 h 1554385"/>
                <a:gd name="connsiteX2" fmla="*/ 1141705 w 1427067"/>
                <a:gd name="connsiteY2" fmla="*/ 229799 h 1554385"/>
                <a:gd name="connsiteX3" fmla="*/ 619784 w 1427067"/>
                <a:gd name="connsiteY3" fmla="*/ 7200 h 1554385"/>
                <a:gd name="connsiteX4" fmla="*/ 360371 w 1427067"/>
                <a:gd name="connsiteY4" fmla="*/ 163742 h 1554385"/>
                <a:gd name="connsiteX5" fmla="*/ 215183 w 1427067"/>
                <a:gd name="connsiteY5" fmla="*/ 419714 h 1554385"/>
                <a:gd name="connsiteX6" fmla="*/ 167016 w 1427067"/>
                <a:gd name="connsiteY6" fmla="*/ 669149 h 1554385"/>
                <a:gd name="connsiteX7" fmla="*/ 149470 w 1427067"/>
                <a:gd name="connsiteY7" fmla="*/ 711467 h 1554385"/>
                <a:gd name="connsiteX8" fmla="*/ 98206 w 1427067"/>
                <a:gd name="connsiteY8" fmla="*/ 762386 h 1554385"/>
                <a:gd name="connsiteX9" fmla="*/ 40062 w 1427067"/>
                <a:gd name="connsiteY9" fmla="*/ 852871 h 1554385"/>
                <a:gd name="connsiteX10" fmla="*/ 68618 w 1427067"/>
                <a:gd name="connsiteY10" fmla="*/ 934410 h 1554385"/>
                <a:gd name="connsiteX11" fmla="*/ 98550 w 1427067"/>
                <a:gd name="connsiteY11" fmla="*/ 1013541 h 1554385"/>
                <a:gd name="connsiteX12" fmla="*/ 103023 w 1427067"/>
                <a:gd name="connsiteY12" fmla="*/ 942323 h 1554385"/>
                <a:gd name="connsiteX13" fmla="*/ 78940 w 1427067"/>
                <a:gd name="connsiteY13" fmla="*/ 901726 h 1554385"/>
                <a:gd name="connsiteX14" fmla="*/ 101991 w 1427067"/>
                <a:gd name="connsiteY14" fmla="*/ 821562 h 1554385"/>
                <a:gd name="connsiteX15" fmla="*/ 179402 w 1427067"/>
                <a:gd name="connsiteY15" fmla="*/ 770299 h 1554385"/>
                <a:gd name="connsiteX16" fmla="*/ 196948 w 1427067"/>
                <a:gd name="connsiteY16" fmla="*/ 760666 h 1554385"/>
                <a:gd name="connsiteX17" fmla="*/ 209678 w 1427067"/>
                <a:gd name="connsiteY17" fmla="*/ 767891 h 1554385"/>
                <a:gd name="connsiteX18" fmla="*/ 207958 w 1427067"/>
                <a:gd name="connsiteY18" fmla="*/ 790942 h 1554385"/>
                <a:gd name="connsiteX19" fmla="*/ 154974 w 1427067"/>
                <a:gd name="connsiteY19" fmla="*/ 992899 h 1554385"/>
                <a:gd name="connsiteX20" fmla="*/ 138116 w 1427067"/>
                <a:gd name="connsiteY20" fmla="*/ 1064117 h 1554385"/>
                <a:gd name="connsiteX21" fmla="*/ 85477 w 1427067"/>
                <a:gd name="connsiteY21" fmla="*/ 1144968 h 1554385"/>
                <a:gd name="connsiteX22" fmla="*/ 23548 w 1427067"/>
                <a:gd name="connsiteY22" fmla="*/ 1207929 h 1554385"/>
                <a:gd name="connsiteX23" fmla="*/ 497 w 1427067"/>
                <a:gd name="connsiteY23" fmla="*/ 1259536 h 1554385"/>
                <a:gd name="connsiteX24" fmla="*/ 29741 w 1427067"/>
                <a:gd name="connsiteY24" fmla="*/ 1335571 h 1554385"/>
                <a:gd name="connsiteX25" fmla="*/ 55544 w 1427067"/>
                <a:gd name="connsiteY25" fmla="*/ 1266417 h 1554385"/>
                <a:gd name="connsiteX26" fmla="*/ 118505 w 1427067"/>
                <a:gd name="connsiteY26" fmla="*/ 1218594 h 1554385"/>
                <a:gd name="connsiteX27" fmla="*/ 235826 w 1427067"/>
                <a:gd name="connsiteY27" fmla="*/ 971568 h 1554385"/>
                <a:gd name="connsiteX28" fmla="*/ 249588 w 1427067"/>
                <a:gd name="connsiteY28" fmla="*/ 939571 h 1554385"/>
                <a:gd name="connsiteX29" fmla="*/ 255092 w 1427067"/>
                <a:gd name="connsiteY29" fmla="*/ 935098 h 1554385"/>
                <a:gd name="connsiteX30" fmla="*/ 259565 w 1427067"/>
                <a:gd name="connsiteY30" fmla="*/ 940603 h 1554385"/>
                <a:gd name="connsiteX31" fmla="*/ 262662 w 1427067"/>
                <a:gd name="connsiteY31" fmla="*/ 961590 h 1554385"/>
                <a:gd name="connsiteX32" fmla="*/ 243395 w 1427067"/>
                <a:gd name="connsiteY32" fmla="*/ 1092673 h 1554385"/>
                <a:gd name="connsiteX33" fmla="*/ 216215 w 1427067"/>
                <a:gd name="connsiteY33" fmla="*/ 1164923 h 1554385"/>
                <a:gd name="connsiteX34" fmla="*/ 198669 w 1427067"/>
                <a:gd name="connsiteY34" fmla="*/ 1214810 h 1554385"/>
                <a:gd name="connsiteX35" fmla="*/ 203829 w 1427067"/>
                <a:gd name="connsiteY35" fmla="*/ 1390275 h 1554385"/>
                <a:gd name="connsiteX36" fmla="*/ 799377 w 1427067"/>
                <a:gd name="connsiteY36" fmla="*/ 1554386 h 1554385"/>
                <a:gd name="connsiteX37" fmla="*/ 1185055 w 1427067"/>
                <a:gd name="connsiteY37" fmla="*/ 1395091 h 1554385"/>
                <a:gd name="connsiteX38" fmla="*/ 1282765 w 1427067"/>
                <a:gd name="connsiteY38" fmla="*/ 1255408 h 1554385"/>
                <a:gd name="connsiteX39" fmla="*/ 1386668 w 1427067"/>
                <a:gd name="connsiteY39" fmla="*/ 1087512 h 1554385"/>
                <a:gd name="connsiteX40" fmla="*/ 1425545 w 1427067"/>
                <a:gd name="connsiteY40" fmla="*/ 967783 h 1554385"/>
                <a:gd name="connsiteX41" fmla="*/ 1404558 w 1427067"/>
                <a:gd name="connsiteY41" fmla="*/ 832916 h 155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27067" h="1554385">
                  <a:moveTo>
                    <a:pt x="1404558" y="832916"/>
                  </a:moveTo>
                  <a:cubicBezTo>
                    <a:pt x="1358456" y="713531"/>
                    <a:pt x="1310977" y="594835"/>
                    <a:pt x="1264875" y="475794"/>
                  </a:cubicBezTo>
                  <a:cubicBezTo>
                    <a:pt x="1231502" y="389782"/>
                    <a:pt x="1194001" y="305834"/>
                    <a:pt x="1141705" y="229799"/>
                  </a:cubicBezTo>
                  <a:cubicBezTo>
                    <a:pt x="1014751" y="46077"/>
                    <a:pt x="837222" y="-24109"/>
                    <a:pt x="619784" y="7200"/>
                  </a:cubicBezTo>
                  <a:cubicBezTo>
                    <a:pt x="513129" y="22338"/>
                    <a:pt x="428837" y="81514"/>
                    <a:pt x="360371" y="163742"/>
                  </a:cubicBezTo>
                  <a:cubicBezTo>
                    <a:pt x="296378" y="240465"/>
                    <a:pt x="251308" y="327509"/>
                    <a:pt x="215183" y="419714"/>
                  </a:cubicBezTo>
                  <a:cubicBezTo>
                    <a:pt x="183530" y="499877"/>
                    <a:pt x="161167" y="582105"/>
                    <a:pt x="167016" y="669149"/>
                  </a:cubicBezTo>
                  <a:cubicBezTo>
                    <a:pt x="168392" y="687728"/>
                    <a:pt x="161167" y="700113"/>
                    <a:pt x="149470" y="711467"/>
                  </a:cubicBezTo>
                  <a:cubicBezTo>
                    <a:pt x="132267" y="728325"/>
                    <a:pt x="115065" y="745184"/>
                    <a:pt x="98206" y="762386"/>
                  </a:cubicBezTo>
                  <a:cubicBezTo>
                    <a:pt x="77219" y="783717"/>
                    <a:pt x="43847" y="822939"/>
                    <a:pt x="40062" y="852871"/>
                  </a:cubicBezTo>
                  <a:cubicBezTo>
                    <a:pt x="35934" y="883835"/>
                    <a:pt x="51072" y="913079"/>
                    <a:pt x="68618" y="934410"/>
                  </a:cubicBezTo>
                  <a:cubicBezTo>
                    <a:pt x="95454" y="966407"/>
                    <a:pt x="63458" y="999780"/>
                    <a:pt x="98550" y="1013541"/>
                  </a:cubicBezTo>
                  <a:cubicBezTo>
                    <a:pt x="83068" y="971223"/>
                    <a:pt x="106120" y="964343"/>
                    <a:pt x="103023" y="942323"/>
                  </a:cubicBezTo>
                  <a:cubicBezTo>
                    <a:pt x="100959" y="928217"/>
                    <a:pt x="81692" y="915488"/>
                    <a:pt x="78940" y="901726"/>
                  </a:cubicBezTo>
                  <a:cubicBezTo>
                    <a:pt x="74467" y="879363"/>
                    <a:pt x="81348" y="840485"/>
                    <a:pt x="101991" y="821562"/>
                  </a:cubicBezTo>
                  <a:cubicBezTo>
                    <a:pt x="128827" y="796791"/>
                    <a:pt x="150158" y="792318"/>
                    <a:pt x="179402" y="770299"/>
                  </a:cubicBezTo>
                  <a:cubicBezTo>
                    <a:pt x="184563" y="766171"/>
                    <a:pt x="190411" y="763074"/>
                    <a:pt x="196948" y="760666"/>
                  </a:cubicBezTo>
                  <a:cubicBezTo>
                    <a:pt x="204173" y="758258"/>
                    <a:pt x="208302" y="761010"/>
                    <a:pt x="209678" y="767891"/>
                  </a:cubicBezTo>
                  <a:cubicBezTo>
                    <a:pt x="211398" y="775804"/>
                    <a:pt x="209678" y="783373"/>
                    <a:pt x="207958" y="790942"/>
                  </a:cubicBezTo>
                  <a:cubicBezTo>
                    <a:pt x="189379" y="858032"/>
                    <a:pt x="164952" y="923401"/>
                    <a:pt x="154974" y="992899"/>
                  </a:cubicBezTo>
                  <a:cubicBezTo>
                    <a:pt x="151534" y="1016982"/>
                    <a:pt x="147061" y="1041065"/>
                    <a:pt x="138116" y="1064117"/>
                  </a:cubicBezTo>
                  <a:cubicBezTo>
                    <a:pt x="127451" y="1091296"/>
                    <a:pt x="105431" y="1125013"/>
                    <a:pt x="85477" y="1144968"/>
                  </a:cubicBezTo>
                  <a:cubicBezTo>
                    <a:pt x="74123" y="1156666"/>
                    <a:pt x="42815" y="1182469"/>
                    <a:pt x="23548" y="1207929"/>
                  </a:cubicBezTo>
                  <a:cubicBezTo>
                    <a:pt x="10130" y="1227884"/>
                    <a:pt x="2905" y="1235453"/>
                    <a:pt x="497" y="1259536"/>
                  </a:cubicBezTo>
                  <a:cubicBezTo>
                    <a:pt x="-4664" y="1311831"/>
                    <a:pt x="32149" y="1348989"/>
                    <a:pt x="29741" y="1335571"/>
                  </a:cubicBezTo>
                  <a:cubicBezTo>
                    <a:pt x="26988" y="1319056"/>
                    <a:pt x="29741" y="1284652"/>
                    <a:pt x="55544" y="1266417"/>
                  </a:cubicBezTo>
                  <a:cubicBezTo>
                    <a:pt x="77564" y="1250591"/>
                    <a:pt x="101647" y="1239581"/>
                    <a:pt x="118505" y="1218594"/>
                  </a:cubicBezTo>
                  <a:cubicBezTo>
                    <a:pt x="196604" y="1128454"/>
                    <a:pt x="203485" y="1051731"/>
                    <a:pt x="235826" y="971568"/>
                  </a:cubicBezTo>
                  <a:cubicBezTo>
                    <a:pt x="240298" y="960902"/>
                    <a:pt x="243739" y="949893"/>
                    <a:pt x="249588" y="939571"/>
                  </a:cubicBezTo>
                  <a:cubicBezTo>
                    <a:pt x="250964" y="937507"/>
                    <a:pt x="251996" y="934754"/>
                    <a:pt x="255092" y="935098"/>
                  </a:cubicBezTo>
                  <a:cubicBezTo>
                    <a:pt x="257845" y="935442"/>
                    <a:pt x="258877" y="938195"/>
                    <a:pt x="259565" y="940603"/>
                  </a:cubicBezTo>
                  <a:cubicBezTo>
                    <a:pt x="261285" y="947484"/>
                    <a:pt x="263006" y="954365"/>
                    <a:pt x="262662" y="961590"/>
                  </a:cubicBezTo>
                  <a:cubicBezTo>
                    <a:pt x="262318" y="1006316"/>
                    <a:pt x="257845" y="1050011"/>
                    <a:pt x="243395" y="1092673"/>
                  </a:cubicBezTo>
                  <a:cubicBezTo>
                    <a:pt x="235138" y="1117100"/>
                    <a:pt x="225848" y="1141184"/>
                    <a:pt x="216215" y="1164923"/>
                  </a:cubicBezTo>
                  <a:cubicBezTo>
                    <a:pt x="214151" y="1170084"/>
                    <a:pt x="204173" y="1198295"/>
                    <a:pt x="198669" y="1214810"/>
                  </a:cubicBezTo>
                  <a:cubicBezTo>
                    <a:pt x="185595" y="1251623"/>
                    <a:pt x="150502" y="1336603"/>
                    <a:pt x="203829" y="1390275"/>
                  </a:cubicBezTo>
                  <a:cubicBezTo>
                    <a:pt x="396840" y="1504155"/>
                    <a:pt x="580906" y="1554386"/>
                    <a:pt x="799377" y="1554386"/>
                  </a:cubicBezTo>
                  <a:cubicBezTo>
                    <a:pt x="977594" y="1554386"/>
                    <a:pt x="1169573" y="1392683"/>
                    <a:pt x="1185055" y="1395091"/>
                  </a:cubicBezTo>
                  <a:cubicBezTo>
                    <a:pt x="1187464" y="1391651"/>
                    <a:pt x="1280357" y="1258848"/>
                    <a:pt x="1282765" y="1255408"/>
                  </a:cubicBezTo>
                  <a:cubicBezTo>
                    <a:pt x="1320266" y="1201048"/>
                    <a:pt x="1357424" y="1146688"/>
                    <a:pt x="1386668" y="1087512"/>
                  </a:cubicBezTo>
                  <a:cubicBezTo>
                    <a:pt x="1405590" y="1049323"/>
                    <a:pt x="1421073" y="1010445"/>
                    <a:pt x="1425545" y="967783"/>
                  </a:cubicBezTo>
                  <a:cubicBezTo>
                    <a:pt x="1431050" y="919960"/>
                    <a:pt x="1421073" y="875578"/>
                    <a:pt x="1404558" y="832916"/>
                  </a:cubicBezTo>
                  <a:close/>
                </a:path>
              </a:pathLst>
            </a:custGeom>
            <a:solidFill>
              <a:schemeClr val="accent6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159FA1E-B701-4AC3-82CB-ED61E1824AA8}"/>
                </a:ext>
              </a:extLst>
            </p:cNvPr>
            <p:cNvSpPr/>
            <p:nvPr/>
          </p:nvSpPr>
          <p:spPr>
            <a:xfrm>
              <a:off x="8151017" y="5368726"/>
              <a:ext cx="1847232" cy="1500801"/>
            </a:xfrm>
            <a:custGeom>
              <a:avLst/>
              <a:gdLst>
                <a:gd name="connsiteX0" fmla="*/ 1810843 w 1847232"/>
                <a:gd name="connsiteY0" fmla="*/ 1174925 h 1500801"/>
                <a:gd name="connsiteX1" fmla="*/ 1728616 w 1847232"/>
                <a:gd name="connsiteY1" fmla="*/ 1235134 h 1500801"/>
                <a:gd name="connsiteX2" fmla="*/ 1196029 w 1847232"/>
                <a:gd name="connsiteY2" fmla="*/ 1462206 h 1500801"/>
                <a:gd name="connsiteX3" fmla="*/ 826521 w 1847232"/>
                <a:gd name="connsiteY3" fmla="*/ 1500395 h 1500801"/>
                <a:gd name="connsiteX4" fmla="*/ 47939 w 1847232"/>
                <a:gd name="connsiteY4" fmla="*/ 1286053 h 1500801"/>
                <a:gd name="connsiteX5" fmla="*/ 35897 w 1847232"/>
                <a:gd name="connsiteY5" fmla="*/ 1277452 h 1500801"/>
                <a:gd name="connsiteX6" fmla="*/ 17319 w 1847232"/>
                <a:gd name="connsiteY6" fmla="*/ 1128135 h 1500801"/>
                <a:gd name="connsiteX7" fmla="*/ 116 w 1847232"/>
                <a:gd name="connsiteY7" fmla="*/ 814707 h 1500801"/>
                <a:gd name="connsiteX8" fmla="*/ 42778 w 1847232"/>
                <a:gd name="connsiteY8" fmla="*/ 477195 h 1500801"/>
                <a:gd name="connsiteX9" fmla="*/ 109868 w 1847232"/>
                <a:gd name="connsiteY9" fmla="*/ 314460 h 1500801"/>
                <a:gd name="connsiteX10" fmla="*/ 123974 w 1847232"/>
                <a:gd name="connsiteY10" fmla="*/ 296570 h 1500801"/>
                <a:gd name="connsiteX11" fmla="*/ 262625 w 1847232"/>
                <a:gd name="connsiteY11" fmla="*/ 161015 h 1500801"/>
                <a:gd name="connsiteX12" fmla="*/ 289805 w 1847232"/>
                <a:gd name="connsiteY12" fmla="*/ 132459 h 1500801"/>
                <a:gd name="connsiteX13" fmla="*/ 340724 w 1847232"/>
                <a:gd name="connsiteY13" fmla="*/ 87044 h 1500801"/>
                <a:gd name="connsiteX14" fmla="*/ 567452 w 1847232"/>
                <a:gd name="connsiteY14" fmla="*/ 0 h 1500801"/>
                <a:gd name="connsiteX15" fmla="*/ 556443 w 1847232"/>
                <a:gd name="connsiteY15" fmla="*/ 47823 h 1500801"/>
                <a:gd name="connsiteX16" fmla="*/ 712985 w 1847232"/>
                <a:gd name="connsiteY16" fmla="*/ 109407 h 1500801"/>
                <a:gd name="connsiteX17" fmla="*/ 853356 w 1847232"/>
                <a:gd name="connsiteY17" fmla="*/ 123513 h 1500801"/>
                <a:gd name="connsiteX18" fmla="*/ 978934 w 1847232"/>
                <a:gd name="connsiteY18" fmla="*/ 125578 h 1500801"/>
                <a:gd name="connsiteX19" fmla="*/ 1177794 w 1847232"/>
                <a:gd name="connsiteY19" fmla="*/ 95301 h 1500801"/>
                <a:gd name="connsiteX20" fmla="*/ 1252109 w 1847232"/>
                <a:gd name="connsiteY20" fmla="*/ 60553 h 1500801"/>
                <a:gd name="connsiteX21" fmla="*/ 1214951 w 1847232"/>
                <a:gd name="connsiteY21" fmla="*/ 30276 h 1500801"/>
                <a:gd name="connsiteX22" fmla="*/ 1208414 w 1847232"/>
                <a:gd name="connsiteY22" fmla="*/ 16170 h 1500801"/>
                <a:gd name="connsiteX23" fmla="*/ 1334680 w 1847232"/>
                <a:gd name="connsiteY23" fmla="*/ 36469 h 1500801"/>
                <a:gd name="connsiteX24" fmla="*/ 1550742 w 1847232"/>
                <a:gd name="connsiteY24" fmla="*/ 97022 h 1500801"/>
                <a:gd name="connsiteX25" fmla="*/ 1729992 w 1847232"/>
                <a:gd name="connsiteY25" fmla="*/ 210558 h 1500801"/>
                <a:gd name="connsiteX26" fmla="*/ 1803618 w 1847232"/>
                <a:gd name="connsiteY26" fmla="*/ 359531 h 1500801"/>
                <a:gd name="connsiteX27" fmla="*/ 1844904 w 1847232"/>
                <a:gd name="connsiteY27" fmla="*/ 651284 h 1500801"/>
                <a:gd name="connsiteX28" fmla="*/ 1841808 w 1847232"/>
                <a:gd name="connsiteY28" fmla="*/ 846703 h 1500801"/>
                <a:gd name="connsiteX29" fmla="*/ 1825637 w 1847232"/>
                <a:gd name="connsiteY29" fmla="*/ 1032833 h 1500801"/>
                <a:gd name="connsiteX30" fmla="*/ 1811875 w 1847232"/>
                <a:gd name="connsiteY30" fmla="*/ 1163916 h 1500801"/>
                <a:gd name="connsiteX31" fmla="*/ 1810843 w 1847232"/>
                <a:gd name="connsiteY31" fmla="*/ 1174925 h 150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47232" h="1500801">
                  <a:moveTo>
                    <a:pt x="1810843" y="1174925"/>
                  </a:moveTo>
                  <a:cubicBezTo>
                    <a:pt x="1785040" y="1197289"/>
                    <a:pt x="1756828" y="1216211"/>
                    <a:pt x="1728616" y="1235134"/>
                  </a:cubicBezTo>
                  <a:cubicBezTo>
                    <a:pt x="1565537" y="1344197"/>
                    <a:pt x="1388008" y="1420576"/>
                    <a:pt x="1196029" y="1462206"/>
                  </a:cubicBezTo>
                  <a:cubicBezTo>
                    <a:pt x="1074235" y="1488698"/>
                    <a:pt x="951066" y="1503492"/>
                    <a:pt x="826521" y="1500395"/>
                  </a:cubicBezTo>
                  <a:cubicBezTo>
                    <a:pt x="549218" y="1493858"/>
                    <a:pt x="288429" y="1426425"/>
                    <a:pt x="47939" y="1286053"/>
                  </a:cubicBezTo>
                  <a:cubicBezTo>
                    <a:pt x="43810" y="1283645"/>
                    <a:pt x="40026" y="1280204"/>
                    <a:pt x="35897" y="1277452"/>
                  </a:cubicBezTo>
                  <a:cubicBezTo>
                    <a:pt x="29704" y="1227565"/>
                    <a:pt x="23168" y="1178022"/>
                    <a:pt x="17319" y="1128135"/>
                  </a:cubicBezTo>
                  <a:cubicBezTo>
                    <a:pt x="4933" y="1023888"/>
                    <a:pt x="-916" y="919641"/>
                    <a:pt x="116" y="814707"/>
                  </a:cubicBezTo>
                  <a:cubicBezTo>
                    <a:pt x="1492" y="700483"/>
                    <a:pt x="11814" y="587635"/>
                    <a:pt x="42778" y="477195"/>
                  </a:cubicBezTo>
                  <a:cubicBezTo>
                    <a:pt x="58604" y="420427"/>
                    <a:pt x="79935" y="365723"/>
                    <a:pt x="109868" y="314460"/>
                  </a:cubicBezTo>
                  <a:cubicBezTo>
                    <a:pt x="113652" y="307923"/>
                    <a:pt x="118469" y="301731"/>
                    <a:pt x="123974" y="296570"/>
                  </a:cubicBezTo>
                  <a:cubicBezTo>
                    <a:pt x="170076" y="251499"/>
                    <a:pt x="216523" y="206429"/>
                    <a:pt x="262625" y="161015"/>
                  </a:cubicBezTo>
                  <a:cubicBezTo>
                    <a:pt x="269162" y="149317"/>
                    <a:pt x="280172" y="141060"/>
                    <a:pt x="289805" y="132459"/>
                  </a:cubicBezTo>
                  <a:cubicBezTo>
                    <a:pt x="306663" y="116976"/>
                    <a:pt x="324210" y="102526"/>
                    <a:pt x="340724" y="87044"/>
                  </a:cubicBezTo>
                  <a:cubicBezTo>
                    <a:pt x="346917" y="82228"/>
                    <a:pt x="473183" y="22707"/>
                    <a:pt x="567452" y="0"/>
                  </a:cubicBezTo>
                  <a:cubicBezTo>
                    <a:pt x="502083" y="30276"/>
                    <a:pt x="540960" y="37157"/>
                    <a:pt x="556443" y="47823"/>
                  </a:cubicBezTo>
                  <a:cubicBezTo>
                    <a:pt x="619747" y="90485"/>
                    <a:pt x="705416" y="106655"/>
                    <a:pt x="712985" y="109407"/>
                  </a:cubicBezTo>
                  <a:cubicBezTo>
                    <a:pt x="752550" y="123513"/>
                    <a:pt x="812071" y="118697"/>
                    <a:pt x="853356" y="123513"/>
                  </a:cubicBezTo>
                  <a:cubicBezTo>
                    <a:pt x="894986" y="128330"/>
                    <a:pt x="937304" y="127986"/>
                    <a:pt x="978934" y="125578"/>
                  </a:cubicBezTo>
                  <a:cubicBezTo>
                    <a:pt x="1046024" y="121793"/>
                    <a:pt x="1113457" y="117321"/>
                    <a:pt x="1177794" y="95301"/>
                  </a:cubicBezTo>
                  <a:cubicBezTo>
                    <a:pt x="1203254" y="86700"/>
                    <a:pt x="1228025" y="76035"/>
                    <a:pt x="1252109" y="60553"/>
                  </a:cubicBezTo>
                  <a:cubicBezTo>
                    <a:pt x="1239035" y="49887"/>
                    <a:pt x="1225617" y="41974"/>
                    <a:pt x="1214951" y="30276"/>
                  </a:cubicBezTo>
                  <a:cubicBezTo>
                    <a:pt x="1211511" y="26492"/>
                    <a:pt x="1204630" y="23395"/>
                    <a:pt x="1208414" y="16170"/>
                  </a:cubicBezTo>
                  <a:cubicBezTo>
                    <a:pt x="1240067" y="22019"/>
                    <a:pt x="1303372" y="29244"/>
                    <a:pt x="1334680" y="36469"/>
                  </a:cubicBezTo>
                  <a:cubicBezTo>
                    <a:pt x="1408306" y="50919"/>
                    <a:pt x="1480901" y="68810"/>
                    <a:pt x="1550742" y="97022"/>
                  </a:cubicBezTo>
                  <a:cubicBezTo>
                    <a:pt x="1617488" y="123857"/>
                    <a:pt x="1679073" y="158606"/>
                    <a:pt x="1729992" y="210558"/>
                  </a:cubicBezTo>
                  <a:cubicBezTo>
                    <a:pt x="1770933" y="252532"/>
                    <a:pt x="1792265" y="302419"/>
                    <a:pt x="1803618" y="359531"/>
                  </a:cubicBezTo>
                  <a:cubicBezTo>
                    <a:pt x="1822885" y="456208"/>
                    <a:pt x="1839399" y="552886"/>
                    <a:pt x="1844904" y="651284"/>
                  </a:cubicBezTo>
                  <a:cubicBezTo>
                    <a:pt x="1848689" y="716309"/>
                    <a:pt x="1848000" y="781678"/>
                    <a:pt x="1841808" y="846703"/>
                  </a:cubicBezTo>
                  <a:cubicBezTo>
                    <a:pt x="1835959" y="908632"/>
                    <a:pt x="1831486" y="970905"/>
                    <a:pt x="1825637" y="1032833"/>
                  </a:cubicBezTo>
                  <a:cubicBezTo>
                    <a:pt x="1821509" y="1076528"/>
                    <a:pt x="1816348" y="1120222"/>
                    <a:pt x="1811875" y="1163916"/>
                  </a:cubicBezTo>
                  <a:cubicBezTo>
                    <a:pt x="1811187" y="1167700"/>
                    <a:pt x="1811187" y="1171485"/>
                    <a:pt x="1810843" y="1174925"/>
                  </a:cubicBezTo>
                  <a:close/>
                </a:path>
              </a:pathLst>
            </a:custGeom>
            <a:solidFill>
              <a:schemeClr val="accent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2329669-DCF4-4AF1-81BF-F2F86135D949}"/>
                </a:ext>
              </a:extLst>
            </p:cNvPr>
            <p:cNvSpPr/>
            <p:nvPr/>
          </p:nvSpPr>
          <p:spPr>
            <a:xfrm>
              <a:off x="8480525" y="4426644"/>
              <a:ext cx="928793" cy="1374901"/>
            </a:xfrm>
            <a:custGeom>
              <a:avLst/>
              <a:gdLst>
                <a:gd name="connsiteX0" fmla="*/ 25666 w 928793"/>
                <a:gd name="connsiteY0" fmla="*/ 1015709 h 1374901"/>
                <a:gd name="connsiteX1" fmla="*/ 207 w 928793"/>
                <a:gd name="connsiteY1" fmla="*/ 921096 h 1374901"/>
                <a:gd name="connsiteX2" fmla="*/ 26354 w 928793"/>
                <a:gd name="connsiteY2" fmla="*/ 882218 h 1374901"/>
                <a:gd name="connsiteX3" fmla="*/ 33923 w 928793"/>
                <a:gd name="connsiteY3" fmla="*/ 870521 h 1374901"/>
                <a:gd name="connsiteX4" fmla="*/ 72113 w 928793"/>
                <a:gd name="connsiteY4" fmla="*/ 820978 h 1374901"/>
                <a:gd name="connsiteX5" fmla="*/ 95508 w 928793"/>
                <a:gd name="connsiteY5" fmla="*/ 802055 h 1374901"/>
                <a:gd name="connsiteX6" fmla="*/ 127160 w 928793"/>
                <a:gd name="connsiteY6" fmla="*/ 769714 h 1374901"/>
                <a:gd name="connsiteX7" fmla="*/ 158813 w 928793"/>
                <a:gd name="connsiteY7" fmla="*/ 743911 h 1374901"/>
                <a:gd name="connsiteX8" fmla="*/ 179800 w 928793"/>
                <a:gd name="connsiteY8" fmla="*/ 724300 h 1374901"/>
                <a:gd name="connsiteX9" fmla="*/ 184617 w 928793"/>
                <a:gd name="connsiteY9" fmla="*/ 697120 h 1374901"/>
                <a:gd name="connsiteX10" fmla="*/ 154340 w 928793"/>
                <a:gd name="connsiteY10" fmla="*/ 615925 h 1374901"/>
                <a:gd name="connsiteX11" fmla="*/ 140234 w 928793"/>
                <a:gd name="connsiteY11" fmla="*/ 604915 h 1374901"/>
                <a:gd name="connsiteX12" fmla="*/ 83466 w 928793"/>
                <a:gd name="connsiteY12" fmla="*/ 529225 h 1374901"/>
                <a:gd name="connsiteX13" fmla="*/ 106518 w 928793"/>
                <a:gd name="connsiteY13" fmla="*/ 519247 h 1374901"/>
                <a:gd name="connsiteX14" fmla="*/ 130257 w 928793"/>
                <a:gd name="connsiteY14" fmla="*/ 538170 h 1374901"/>
                <a:gd name="connsiteX15" fmla="*/ 112366 w 928793"/>
                <a:gd name="connsiteY15" fmla="*/ 431171 h 1374901"/>
                <a:gd name="connsiteX16" fmla="*/ 189777 w 928793"/>
                <a:gd name="connsiteY16" fmla="*/ 104669 h 1374901"/>
                <a:gd name="connsiteX17" fmla="*/ 246201 w 928793"/>
                <a:gd name="connsiteY17" fmla="*/ 28634 h 1374901"/>
                <a:gd name="connsiteX18" fmla="*/ 258243 w 928793"/>
                <a:gd name="connsiteY18" fmla="*/ 21065 h 1374901"/>
                <a:gd name="connsiteX19" fmla="*/ 443685 w 928793"/>
                <a:gd name="connsiteY19" fmla="*/ 78 h 1374901"/>
                <a:gd name="connsiteX20" fmla="*/ 504237 w 928793"/>
                <a:gd name="connsiteY20" fmla="*/ 22441 h 1374901"/>
                <a:gd name="connsiteX21" fmla="*/ 570295 w 928793"/>
                <a:gd name="connsiteY21" fmla="*/ 104669 h 1374901"/>
                <a:gd name="connsiteX22" fmla="*/ 641513 w 928793"/>
                <a:gd name="connsiteY22" fmla="*/ 247793 h 1374901"/>
                <a:gd name="connsiteX23" fmla="*/ 676950 w 928793"/>
                <a:gd name="connsiteY23" fmla="*/ 322451 h 1374901"/>
                <a:gd name="connsiteX24" fmla="*/ 735438 w 928793"/>
                <a:gd name="connsiteY24" fmla="*/ 430483 h 1374901"/>
                <a:gd name="connsiteX25" fmla="*/ 756081 w 928793"/>
                <a:gd name="connsiteY25" fmla="*/ 464199 h 1374901"/>
                <a:gd name="connsiteX26" fmla="*/ 771219 w 928793"/>
                <a:gd name="connsiteY26" fmla="*/ 486907 h 1374901"/>
                <a:gd name="connsiteX27" fmla="*/ 757457 w 928793"/>
                <a:gd name="connsiteY27" fmla="*/ 530945 h 1374901"/>
                <a:gd name="connsiteX28" fmla="*/ 745071 w 928793"/>
                <a:gd name="connsiteY28" fmla="*/ 549868 h 1374901"/>
                <a:gd name="connsiteX29" fmla="*/ 728901 w 928793"/>
                <a:gd name="connsiteY29" fmla="*/ 638632 h 1374901"/>
                <a:gd name="connsiteX30" fmla="*/ 726149 w 928793"/>
                <a:gd name="connsiteY30" fmla="*/ 706410 h 1374901"/>
                <a:gd name="connsiteX31" fmla="*/ 781541 w 928793"/>
                <a:gd name="connsiteY31" fmla="*/ 834396 h 1374901"/>
                <a:gd name="connsiteX32" fmla="*/ 877186 w 928793"/>
                <a:gd name="connsiteY32" fmla="*/ 959629 h 1374901"/>
                <a:gd name="connsiteX33" fmla="*/ 928793 w 928793"/>
                <a:gd name="connsiteY33" fmla="*/ 1002291 h 1374901"/>
                <a:gd name="connsiteX34" fmla="*/ 751264 w 928793"/>
                <a:gd name="connsiteY34" fmla="*/ 1061468 h 1374901"/>
                <a:gd name="connsiteX35" fmla="*/ 548276 w 928793"/>
                <a:gd name="connsiteY35" fmla="*/ 1072133 h 1374901"/>
                <a:gd name="connsiteX36" fmla="*/ 380036 w 928793"/>
                <a:gd name="connsiteY36" fmla="*/ 1054931 h 1374901"/>
                <a:gd name="connsiteX37" fmla="*/ 290927 w 928793"/>
                <a:gd name="connsiteY37" fmla="*/ 1281659 h 1374901"/>
                <a:gd name="connsiteX38" fmla="*/ 264436 w 928793"/>
                <a:gd name="connsiteY38" fmla="*/ 1365950 h 1374901"/>
                <a:gd name="connsiteX39" fmla="*/ 249642 w 928793"/>
                <a:gd name="connsiteY39" fmla="*/ 1374208 h 1374901"/>
                <a:gd name="connsiteX40" fmla="*/ 10184 w 928793"/>
                <a:gd name="connsiteY40" fmla="*/ 1323288 h 1374901"/>
                <a:gd name="connsiteX41" fmla="*/ 4679 w 928793"/>
                <a:gd name="connsiteY41" fmla="*/ 1311935 h 1374901"/>
                <a:gd name="connsiteX42" fmla="*/ 87251 w 928793"/>
                <a:gd name="connsiteY42" fmla="*/ 1143007 h 1374901"/>
                <a:gd name="connsiteX43" fmla="*/ 86563 w 928793"/>
                <a:gd name="connsiteY43" fmla="*/ 1125117 h 1374901"/>
                <a:gd name="connsiteX44" fmla="*/ 25666 w 928793"/>
                <a:gd name="connsiteY44" fmla="*/ 1015709 h 137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28793" h="1374901">
                  <a:moveTo>
                    <a:pt x="25666" y="1015709"/>
                  </a:moveTo>
                  <a:cubicBezTo>
                    <a:pt x="11904" y="986809"/>
                    <a:pt x="-1858" y="938986"/>
                    <a:pt x="207" y="921096"/>
                  </a:cubicBezTo>
                  <a:cubicBezTo>
                    <a:pt x="2959" y="902517"/>
                    <a:pt x="14313" y="891852"/>
                    <a:pt x="26354" y="882218"/>
                  </a:cubicBezTo>
                  <a:cubicBezTo>
                    <a:pt x="30139" y="879122"/>
                    <a:pt x="33579" y="876714"/>
                    <a:pt x="33923" y="870521"/>
                  </a:cubicBezTo>
                  <a:cubicBezTo>
                    <a:pt x="35644" y="837836"/>
                    <a:pt x="41492" y="829579"/>
                    <a:pt x="72113" y="820978"/>
                  </a:cubicBezTo>
                  <a:cubicBezTo>
                    <a:pt x="83122" y="817881"/>
                    <a:pt x="90691" y="813065"/>
                    <a:pt x="95508" y="802055"/>
                  </a:cubicBezTo>
                  <a:cubicBezTo>
                    <a:pt x="101701" y="787605"/>
                    <a:pt x="113398" y="776939"/>
                    <a:pt x="127160" y="769714"/>
                  </a:cubicBezTo>
                  <a:cubicBezTo>
                    <a:pt x="139546" y="763178"/>
                    <a:pt x="149524" y="754576"/>
                    <a:pt x="158813" y="743911"/>
                  </a:cubicBezTo>
                  <a:cubicBezTo>
                    <a:pt x="165006" y="736686"/>
                    <a:pt x="172231" y="730493"/>
                    <a:pt x="179800" y="724300"/>
                  </a:cubicBezTo>
                  <a:cubicBezTo>
                    <a:pt x="193906" y="712946"/>
                    <a:pt x="193906" y="713291"/>
                    <a:pt x="184617" y="697120"/>
                  </a:cubicBezTo>
                  <a:cubicBezTo>
                    <a:pt x="170166" y="671661"/>
                    <a:pt x="161221" y="644137"/>
                    <a:pt x="154340" y="615925"/>
                  </a:cubicBezTo>
                  <a:cubicBezTo>
                    <a:pt x="152276" y="606980"/>
                    <a:pt x="148836" y="604915"/>
                    <a:pt x="140234" y="604915"/>
                  </a:cubicBezTo>
                  <a:cubicBezTo>
                    <a:pt x="96884" y="604915"/>
                    <a:pt x="71425" y="570855"/>
                    <a:pt x="83466" y="529225"/>
                  </a:cubicBezTo>
                  <a:cubicBezTo>
                    <a:pt x="87251" y="515807"/>
                    <a:pt x="94132" y="512710"/>
                    <a:pt x="106518" y="519247"/>
                  </a:cubicBezTo>
                  <a:cubicBezTo>
                    <a:pt x="115119" y="523720"/>
                    <a:pt x="121656" y="530601"/>
                    <a:pt x="130257" y="538170"/>
                  </a:cubicBezTo>
                  <a:cubicBezTo>
                    <a:pt x="123720" y="501357"/>
                    <a:pt x="118559" y="466264"/>
                    <a:pt x="112366" y="431171"/>
                  </a:cubicBezTo>
                  <a:cubicBezTo>
                    <a:pt x="91379" y="311098"/>
                    <a:pt x="116151" y="202035"/>
                    <a:pt x="189777" y="104669"/>
                  </a:cubicBezTo>
                  <a:cubicBezTo>
                    <a:pt x="208700" y="79553"/>
                    <a:pt x="227623" y="54094"/>
                    <a:pt x="246201" y="28634"/>
                  </a:cubicBezTo>
                  <a:cubicBezTo>
                    <a:pt x="249298" y="24506"/>
                    <a:pt x="252738" y="22097"/>
                    <a:pt x="258243" y="21065"/>
                  </a:cubicBezTo>
                  <a:cubicBezTo>
                    <a:pt x="319828" y="11776"/>
                    <a:pt x="381412" y="2831"/>
                    <a:pt x="443685" y="78"/>
                  </a:cubicBezTo>
                  <a:cubicBezTo>
                    <a:pt x="466736" y="-954"/>
                    <a:pt x="486347" y="8335"/>
                    <a:pt x="504237" y="22441"/>
                  </a:cubicBezTo>
                  <a:cubicBezTo>
                    <a:pt x="532450" y="44804"/>
                    <a:pt x="551372" y="74393"/>
                    <a:pt x="570295" y="104669"/>
                  </a:cubicBezTo>
                  <a:cubicBezTo>
                    <a:pt x="609516" y="159717"/>
                    <a:pt x="626375" y="217517"/>
                    <a:pt x="641513" y="247793"/>
                  </a:cubicBezTo>
                  <a:cubicBezTo>
                    <a:pt x="648394" y="261899"/>
                    <a:pt x="673509" y="315571"/>
                    <a:pt x="676950" y="322451"/>
                  </a:cubicBezTo>
                  <a:cubicBezTo>
                    <a:pt x="693808" y="359609"/>
                    <a:pt x="717892" y="381972"/>
                    <a:pt x="735438" y="430483"/>
                  </a:cubicBezTo>
                  <a:cubicBezTo>
                    <a:pt x="740943" y="442524"/>
                    <a:pt x="746448" y="454222"/>
                    <a:pt x="756081" y="464199"/>
                  </a:cubicBezTo>
                  <a:cubicBezTo>
                    <a:pt x="762274" y="470736"/>
                    <a:pt x="766747" y="478994"/>
                    <a:pt x="771219" y="486907"/>
                  </a:cubicBezTo>
                  <a:cubicBezTo>
                    <a:pt x="783949" y="509270"/>
                    <a:pt x="780508" y="520967"/>
                    <a:pt x="757457" y="530945"/>
                  </a:cubicBezTo>
                  <a:cubicBezTo>
                    <a:pt x="748168" y="535073"/>
                    <a:pt x="744727" y="539546"/>
                    <a:pt x="745071" y="549868"/>
                  </a:cubicBezTo>
                  <a:cubicBezTo>
                    <a:pt x="746104" y="580488"/>
                    <a:pt x="740255" y="610764"/>
                    <a:pt x="728901" y="638632"/>
                  </a:cubicBezTo>
                  <a:cubicBezTo>
                    <a:pt x="719612" y="661683"/>
                    <a:pt x="721676" y="683358"/>
                    <a:pt x="726149" y="706410"/>
                  </a:cubicBezTo>
                  <a:cubicBezTo>
                    <a:pt x="735438" y="753200"/>
                    <a:pt x="756081" y="794830"/>
                    <a:pt x="781541" y="834396"/>
                  </a:cubicBezTo>
                  <a:cubicBezTo>
                    <a:pt x="810097" y="878778"/>
                    <a:pt x="838997" y="922816"/>
                    <a:pt x="877186" y="959629"/>
                  </a:cubicBezTo>
                  <a:cubicBezTo>
                    <a:pt x="891980" y="976488"/>
                    <a:pt x="910559" y="989217"/>
                    <a:pt x="928793" y="1002291"/>
                  </a:cubicBezTo>
                  <a:cubicBezTo>
                    <a:pt x="873745" y="1035664"/>
                    <a:pt x="814569" y="1053899"/>
                    <a:pt x="751264" y="1061468"/>
                  </a:cubicBezTo>
                  <a:cubicBezTo>
                    <a:pt x="687615" y="1069037"/>
                    <a:pt x="612269" y="1075574"/>
                    <a:pt x="548276" y="1072133"/>
                  </a:cubicBezTo>
                  <a:cubicBezTo>
                    <a:pt x="492884" y="1069381"/>
                    <a:pt x="417193" y="1063188"/>
                    <a:pt x="380036" y="1054931"/>
                  </a:cubicBezTo>
                  <a:cubicBezTo>
                    <a:pt x="338750" y="1127525"/>
                    <a:pt x="317075" y="1203216"/>
                    <a:pt x="290927" y="1281659"/>
                  </a:cubicBezTo>
                  <a:cubicBezTo>
                    <a:pt x="281638" y="1309526"/>
                    <a:pt x="272693" y="1337738"/>
                    <a:pt x="264436" y="1365950"/>
                  </a:cubicBezTo>
                  <a:cubicBezTo>
                    <a:pt x="261683" y="1374896"/>
                    <a:pt x="258243" y="1375928"/>
                    <a:pt x="249642" y="1374208"/>
                  </a:cubicBezTo>
                  <a:cubicBezTo>
                    <a:pt x="169822" y="1357005"/>
                    <a:pt x="90003" y="1339803"/>
                    <a:pt x="10184" y="1323288"/>
                  </a:cubicBezTo>
                  <a:cubicBezTo>
                    <a:pt x="1239" y="1321568"/>
                    <a:pt x="1583" y="1318816"/>
                    <a:pt x="4679" y="1311935"/>
                  </a:cubicBezTo>
                  <a:cubicBezTo>
                    <a:pt x="32203" y="1255855"/>
                    <a:pt x="59383" y="1199431"/>
                    <a:pt x="87251" y="1143007"/>
                  </a:cubicBezTo>
                  <a:cubicBezTo>
                    <a:pt x="90691" y="1136126"/>
                    <a:pt x="90347" y="1131653"/>
                    <a:pt x="86563" y="1125117"/>
                  </a:cubicBezTo>
                  <a:cubicBezTo>
                    <a:pt x="65920" y="1091744"/>
                    <a:pt x="33235" y="1027751"/>
                    <a:pt x="25666" y="1015709"/>
                  </a:cubicBezTo>
                  <a:close/>
                </a:path>
              </a:pathLst>
            </a:custGeom>
            <a:solidFill>
              <a:srgbClr val="FEC88A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EF17A38B-65D8-40E0-BDF1-33863F09676D}"/>
                </a:ext>
              </a:extLst>
            </p:cNvPr>
            <p:cNvSpPr/>
            <p:nvPr/>
          </p:nvSpPr>
          <p:spPr>
            <a:xfrm>
              <a:off x="8825504" y="5052788"/>
              <a:ext cx="245307" cy="180769"/>
            </a:xfrm>
            <a:custGeom>
              <a:avLst/>
              <a:gdLst>
                <a:gd name="connsiteX0" fmla="*/ 182999 w 245307"/>
                <a:gd name="connsiteY0" fmla="*/ 446 h 180769"/>
                <a:gd name="connsiteX1" fmla="*/ 169237 w 245307"/>
                <a:gd name="connsiteY1" fmla="*/ 2855 h 180769"/>
                <a:gd name="connsiteX2" fmla="*/ 65334 w 245307"/>
                <a:gd name="connsiteY2" fmla="*/ 19713 h 180769"/>
                <a:gd name="connsiteX3" fmla="*/ 21640 w 245307"/>
                <a:gd name="connsiteY3" fmla="*/ 33819 h 180769"/>
                <a:gd name="connsiteX4" fmla="*/ 21640 w 245307"/>
                <a:gd name="connsiteY4" fmla="*/ 33819 h 180769"/>
                <a:gd name="connsiteX5" fmla="*/ 4437 w 245307"/>
                <a:gd name="connsiteY5" fmla="*/ 110198 h 180769"/>
                <a:gd name="connsiteX6" fmla="*/ 56045 w 245307"/>
                <a:gd name="connsiteY6" fmla="*/ 165934 h 180769"/>
                <a:gd name="connsiteX7" fmla="*/ 147562 w 245307"/>
                <a:gd name="connsiteY7" fmla="*/ 178319 h 180769"/>
                <a:gd name="connsiteX8" fmla="*/ 241143 w 245307"/>
                <a:gd name="connsiteY8" fmla="*/ 106757 h 180769"/>
                <a:gd name="connsiteX9" fmla="*/ 241143 w 245307"/>
                <a:gd name="connsiteY9" fmla="*/ 106757 h 180769"/>
                <a:gd name="connsiteX10" fmla="*/ 243207 w 245307"/>
                <a:gd name="connsiteY10" fmla="*/ 102285 h 180769"/>
                <a:gd name="connsiteX11" fmla="*/ 182999 w 245307"/>
                <a:gd name="connsiteY11" fmla="*/ 446 h 18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307" h="180769">
                  <a:moveTo>
                    <a:pt x="182999" y="446"/>
                  </a:moveTo>
                  <a:cubicBezTo>
                    <a:pt x="179214" y="-1274"/>
                    <a:pt x="170957" y="2511"/>
                    <a:pt x="169237" y="2855"/>
                  </a:cubicBezTo>
                  <a:cubicBezTo>
                    <a:pt x="135176" y="12488"/>
                    <a:pt x="100427" y="17305"/>
                    <a:pt x="65334" y="19713"/>
                  </a:cubicBezTo>
                  <a:cubicBezTo>
                    <a:pt x="49852" y="20745"/>
                    <a:pt x="33682" y="21089"/>
                    <a:pt x="21640" y="33819"/>
                  </a:cubicBezTo>
                  <a:cubicBezTo>
                    <a:pt x="21640" y="33819"/>
                    <a:pt x="21640" y="33819"/>
                    <a:pt x="21640" y="33819"/>
                  </a:cubicBezTo>
                  <a:cubicBezTo>
                    <a:pt x="997" y="55838"/>
                    <a:pt x="-5196" y="81642"/>
                    <a:pt x="4437" y="110198"/>
                  </a:cubicBezTo>
                  <a:cubicBezTo>
                    <a:pt x="11662" y="131873"/>
                    <a:pt x="28521" y="153548"/>
                    <a:pt x="56045" y="165934"/>
                  </a:cubicBezTo>
                  <a:cubicBezTo>
                    <a:pt x="85633" y="179351"/>
                    <a:pt x="109716" y="184168"/>
                    <a:pt x="147562" y="178319"/>
                  </a:cubicBezTo>
                  <a:cubicBezTo>
                    <a:pt x="190912" y="171438"/>
                    <a:pt x="224972" y="150107"/>
                    <a:pt x="241143" y="106757"/>
                  </a:cubicBezTo>
                  <a:cubicBezTo>
                    <a:pt x="241143" y="106757"/>
                    <a:pt x="241143" y="106757"/>
                    <a:pt x="241143" y="106757"/>
                  </a:cubicBezTo>
                  <a:cubicBezTo>
                    <a:pt x="241831" y="105381"/>
                    <a:pt x="242519" y="103661"/>
                    <a:pt x="243207" y="102285"/>
                  </a:cubicBezTo>
                  <a:cubicBezTo>
                    <a:pt x="254217" y="54462"/>
                    <a:pt x="220156" y="16272"/>
                    <a:pt x="182999" y="446"/>
                  </a:cubicBezTo>
                  <a:close/>
                </a:path>
              </a:pathLst>
            </a:custGeom>
            <a:solidFill>
              <a:srgbClr val="0000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D87EBEB-49C6-47B0-B467-54026E091BF2}"/>
                </a:ext>
              </a:extLst>
            </p:cNvPr>
            <p:cNvSpPr/>
            <p:nvPr/>
          </p:nvSpPr>
          <p:spPr>
            <a:xfrm>
              <a:off x="8201837" y="5438671"/>
              <a:ext cx="315273" cy="155689"/>
            </a:xfrm>
            <a:custGeom>
              <a:avLst/>
              <a:gdLst>
                <a:gd name="connsiteX0" fmla="*/ 307795 w 315273"/>
                <a:gd name="connsiteY0" fmla="*/ 9186 h 155689"/>
                <a:gd name="connsiteX1" fmla="*/ 65929 w 315273"/>
                <a:gd name="connsiteY1" fmla="*/ 152310 h 155689"/>
                <a:gd name="connsiteX2" fmla="*/ 48382 w 315273"/>
                <a:gd name="connsiteY2" fmla="*/ 148870 h 155689"/>
                <a:gd name="connsiteX3" fmla="*/ 3656 w 315273"/>
                <a:gd name="connsiteY3" fmla="*/ 84533 h 155689"/>
                <a:gd name="connsiteX4" fmla="*/ 8473 w 315273"/>
                <a:gd name="connsiteY4" fmla="*/ 71803 h 155689"/>
                <a:gd name="connsiteX5" fmla="*/ 300914 w 315273"/>
                <a:gd name="connsiteY5" fmla="*/ 1617 h 155689"/>
                <a:gd name="connsiteX6" fmla="*/ 315020 w 315273"/>
                <a:gd name="connsiteY6" fmla="*/ 1273 h 155689"/>
                <a:gd name="connsiteX7" fmla="*/ 307795 w 315273"/>
                <a:gd name="connsiteY7" fmla="*/ 9186 h 15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5273" h="155689">
                  <a:moveTo>
                    <a:pt x="307795" y="9186"/>
                  </a:moveTo>
                  <a:cubicBezTo>
                    <a:pt x="302290" y="12283"/>
                    <a:pt x="111687" y="124786"/>
                    <a:pt x="65929" y="152310"/>
                  </a:cubicBezTo>
                  <a:cubicBezTo>
                    <a:pt x="58015" y="157127"/>
                    <a:pt x="53887" y="157471"/>
                    <a:pt x="48382" y="148870"/>
                  </a:cubicBezTo>
                  <a:cubicBezTo>
                    <a:pt x="34276" y="127195"/>
                    <a:pt x="19138" y="105520"/>
                    <a:pt x="3656" y="84533"/>
                  </a:cubicBezTo>
                  <a:cubicBezTo>
                    <a:pt x="-2537" y="75932"/>
                    <a:pt x="-817" y="73867"/>
                    <a:pt x="8473" y="71803"/>
                  </a:cubicBezTo>
                  <a:cubicBezTo>
                    <a:pt x="71089" y="57697"/>
                    <a:pt x="293345" y="3337"/>
                    <a:pt x="300914" y="1617"/>
                  </a:cubicBezTo>
                  <a:cubicBezTo>
                    <a:pt x="307795" y="-103"/>
                    <a:pt x="314676" y="-791"/>
                    <a:pt x="315020" y="1273"/>
                  </a:cubicBezTo>
                  <a:cubicBezTo>
                    <a:pt x="316052" y="3681"/>
                    <a:pt x="313988" y="5402"/>
                    <a:pt x="307795" y="9186"/>
                  </a:cubicBezTo>
                  <a:close/>
                </a:path>
              </a:pathLst>
            </a:custGeom>
            <a:solidFill>
              <a:schemeClr val="accent2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F58521B-22AE-4A60-B36D-ED949CF036F1}"/>
                </a:ext>
              </a:extLst>
            </p:cNvPr>
            <p:cNvSpPr/>
            <p:nvPr/>
          </p:nvSpPr>
          <p:spPr>
            <a:xfrm>
              <a:off x="8218911" y="5241084"/>
              <a:ext cx="268701" cy="124366"/>
            </a:xfrm>
            <a:custGeom>
              <a:avLst/>
              <a:gdLst>
                <a:gd name="connsiteX0" fmla="*/ 262853 w 268701"/>
                <a:gd name="connsiteY0" fmla="*/ 104591 h 124366"/>
                <a:gd name="connsiteX1" fmla="*/ 268702 w 268701"/>
                <a:gd name="connsiteY1" fmla="*/ 108375 h 124366"/>
                <a:gd name="connsiteX2" fmla="*/ 38189 w 268701"/>
                <a:gd name="connsiteY2" fmla="*/ 124202 h 124366"/>
                <a:gd name="connsiteX3" fmla="*/ 17546 w 268701"/>
                <a:gd name="connsiteY3" fmla="*/ 93925 h 124366"/>
                <a:gd name="connsiteX4" fmla="*/ 0 w 268701"/>
                <a:gd name="connsiteY4" fmla="*/ 0 h 124366"/>
                <a:gd name="connsiteX5" fmla="*/ 262853 w 268701"/>
                <a:gd name="connsiteY5" fmla="*/ 104591 h 124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8701" h="124366">
                  <a:moveTo>
                    <a:pt x="262853" y="104591"/>
                  </a:moveTo>
                  <a:cubicBezTo>
                    <a:pt x="268702" y="108375"/>
                    <a:pt x="268702" y="105279"/>
                    <a:pt x="268702" y="108375"/>
                  </a:cubicBezTo>
                  <a:cubicBezTo>
                    <a:pt x="268702" y="113192"/>
                    <a:pt x="46791" y="123857"/>
                    <a:pt x="38189" y="124202"/>
                  </a:cubicBezTo>
                  <a:cubicBezTo>
                    <a:pt x="22707" y="125234"/>
                    <a:pt x="23051" y="122137"/>
                    <a:pt x="17546" y="93925"/>
                  </a:cubicBezTo>
                  <a:cubicBezTo>
                    <a:pt x="11698" y="63305"/>
                    <a:pt x="5849" y="32341"/>
                    <a:pt x="0" y="0"/>
                  </a:cubicBezTo>
                  <a:cubicBezTo>
                    <a:pt x="26492" y="10321"/>
                    <a:pt x="242898" y="96334"/>
                    <a:pt x="262853" y="104591"/>
                  </a:cubicBezTo>
                  <a:close/>
                </a:path>
              </a:pathLst>
            </a:custGeom>
            <a:solidFill>
              <a:schemeClr val="accent2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9E61C36-44F5-43C1-836D-4C8DA3896D84}"/>
                </a:ext>
              </a:extLst>
            </p:cNvPr>
            <p:cNvSpPr/>
            <p:nvPr/>
          </p:nvSpPr>
          <p:spPr>
            <a:xfrm>
              <a:off x="8472475" y="5877087"/>
              <a:ext cx="267669" cy="830675"/>
            </a:xfrm>
            <a:custGeom>
              <a:avLst/>
              <a:gdLst>
                <a:gd name="connsiteX0" fmla="*/ 267670 w 267669"/>
                <a:gd name="connsiteY0" fmla="*/ 487 h 830675"/>
                <a:gd name="connsiteX1" fmla="*/ 251843 w 267669"/>
                <a:gd name="connsiteY1" fmla="*/ 65168 h 830675"/>
                <a:gd name="connsiteX2" fmla="*/ 174433 w 267669"/>
                <a:gd name="connsiteY2" fmla="*/ 371715 h 830675"/>
                <a:gd name="connsiteX3" fmla="*/ 104247 w 267669"/>
                <a:gd name="connsiteY3" fmla="*/ 617365 h 830675"/>
                <a:gd name="connsiteX4" fmla="*/ 40598 w 267669"/>
                <a:gd name="connsiteY4" fmla="*/ 773563 h 830675"/>
                <a:gd name="connsiteX5" fmla="*/ 0 w 267669"/>
                <a:gd name="connsiteY5" fmla="*/ 830675 h 830675"/>
                <a:gd name="connsiteX6" fmla="*/ 265605 w 267669"/>
                <a:gd name="connsiteY6" fmla="*/ 142 h 830675"/>
                <a:gd name="connsiteX7" fmla="*/ 267670 w 267669"/>
                <a:gd name="connsiteY7" fmla="*/ 487 h 830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669" h="830675">
                  <a:moveTo>
                    <a:pt x="267670" y="487"/>
                  </a:moveTo>
                  <a:cubicBezTo>
                    <a:pt x="262509" y="22162"/>
                    <a:pt x="257348" y="43493"/>
                    <a:pt x="251843" y="65168"/>
                  </a:cubicBezTo>
                  <a:cubicBezTo>
                    <a:pt x="226040" y="167350"/>
                    <a:pt x="200924" y="269877"/>
                    <a:pt x="174433" y="371715"/>
                  </a:cubicBezTo>
                  <a:cubicBezTo>
                    <a:pt x="152757" y="454286"/>
                    <a:pt x="130394" y="536170"/>
                    <a:pt x="104247" y="617365"/>
                  </a:cubicBezTo>
                  <a:cubicBezTo>
                    <a:pt x="87044" y="671037"/>
                    <a:pt x="67089" y="723676"/>
                    <a:pt x="40598" y="773563"/>
                  </a:cubicBezTo>
                  <a:cubicBezTo>
                    <a:pt x="29588" y="793862"/>
                    <a:pt x="17202" y="813473"/>
                    <a:pt x="0" y="830675"/>
                  </a:cubicBezTo>
                  <a:cubicBezTo>
                    <a:pt x="88420" y="553717"/>
                    <a:pt x="176841" y="276758"/>
                    <a:pt x="265605" y="142"/>
                  </a:cubicBezTo>
                  <a:cubicBezTo>
                    <a:pt x="265949" y="-201"/>
                    <a:pt x="266982" y="142"/>
                    <a:pt x="267670" y="48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D5EEA84-2AC6-4FD5-A7C0-021C9282BA7B}"/>
                </a:ext>
              </a:extLst>
            </p:cNvPr>
            <p:cNvSpPr/>
            <p:nvPr/>
          </p:nvSpPr>
          <p:spPr>
            <a:xfrm>
              <a:off x="8337413" y="5534717"/>
              <a:ext cx="184101" cy="218139"/>
            </a:xfrm>
            <a:custGeom>
              <a:avLst/>
              <a:gdLst>
                <a:gd name="connsiteX0" fmla="*/ 48361 w 184101"/>
                <a:gd name="connsiteY0" fmla="*/ 217624 h 218139"/>
                <a:gd name="connsiteX1" fmla="*/ 46297 w 184101"/>
                <a:gd name="connsiteY1" fmla="*/ 217624 h 218139"/>
                <a:gd name="connsiteX2" fmla="*/ 1571 w 184101"/>
                <a:gd name="connsiteY2" fmla="*/ 131956 h 218139"/>
                <a:gd name="connsiteX3" fmla="*/ 6731 w 184101"/>
                <a:gd name="connsiteY3" fmla="*/ 119570 h 218139"/>
                <a:gd name="connsiteX4" fmla="*/ 113042 w 184101"/>
                <a:gd name="connsiteY4" fmla="*/ 45944 h 218139"/>
                <a:gd name="connsiteX5" fmla="*/ 182196 w 184101"/>
                <a:gd name="connsiteY5" fmla="*/ 185 h 218139"/>
                <a:gd name="connsiteX6" fmla="*/ 183916 w 184101"/>
                <a:gd name="connsiteY6" fmla="*/ 1905 h 218139"/>
                <a:gd name="connsiteX7" fmla="*/ 48361 w 184101"/>
                <a:gd name="connsiteY7" fmla="*/ 217624 h 21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101" h="218139">
                  <a:moveTo>
                    <a:pt x="48361" y="217624"/>
                  </a:moveTo>
                  <a:cubicBezTo>
                    <a:pt x="47673" y="218312"/>
                    <a:pt x="46641" y="218312"/>
                    <a:pt x="46297" y="217624"/>
                  </a:cubicBezTo>
                  <a:cubicBezTo>
                    <a:pt x="30815" y="188036"/>
                    <a:pt x="16709" y="159824"/>
                    <a:pt x="1571" y="131956"/>
                  </a:cubicBezTo>
                  <a:cubicBezTo>
                    <a:pt x="-2558" y="124387"/>
                    <a:pt x="2259" y="122666"/>
                    <a:pt x="6731" y="119570"/>
                  </a:cubicBezTo>
                  <a:cubicBezTo>
                    <a:pt x="42168" y="95143"/>
                    <a:pt x="77605" y="70371"/>
                    <a:pt x="113042" y="45944"/>
                  </a:cubicBezTo>
                  <a:cubicBezTo>
                    <a:pt x="135750" y="30462"/>
                    <a:pt x="158457" y="14635"/>
                    <a:pt x="182196" y="185"/>
                  </a:cubicBezTo>
                  <a:cubicBezTo>
                    <a:pt x="183228" y="-503"/>
                    <a:pt x="184605" y="873"/>
                    <a:pt x="183916" y="1905"/>
                  </a:cubicBezTo>
                  <a:cubicBezTo>
                    <a:pt x="139190" y="73123"/>
                    <a:pt x="94120" y="144342"/>
                    <a:pt x="48361" y="217624"/>
                  </a:cubicBezTo>
                  <a:close/>
                </a:path>
              </a:pathLst>
            </a:custGeom>
            <a:solidFill>
              <a:schemeClr val="accent2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9621809-FCD0-42E4-9FA2-E252BE534FB4}"/>
                </a:ext>
              </a:extLst>
            </p:cNvPr>
            <p:cNvSpPr/>
            <p:nvPr/>
          </p:nvSpPr>
          <p:spPr>
            <a:xfrm>
              <a:off x="8875011" y="5164362"/>
              <a:ext cx="287378" cy="311993"/>
            </a:xfrm>
            <a:custGeom>
              <a:avLst/>
              <a:gdLst>
                <a:gd name="connsiteX0" fmla="*/ 0 w 287378"/>
                <a:gd name="connsiteY0" fmla="*/ 151037 h 311993"/>
                <a:gd name="connsiteX1" fmla="*/ 71218 w 287378"/>
                <a:gd name="connsiteY1" fmla="*/ 174777 h 311993"/>
                <a:gd name="connsiteX2" fmla="*/ 155166 w 287378"/>
                <a:gd name="connsiteY2" fmla="*/ 156542 h 311993"/>
                <a:gd name="connsiteX3" fmla="*/ 258036 w 287378"/>
                <a:gd name="connsiteY3" fmla="*/ 45414 h 311993"/>
                <a:gd name="connsiteX4" fmla="*/ 287280 w 287378"/>
                <a:gd name="connsiteY4" fmla="*/ 0 h 311993"/>
                <a:gd name="connsiteX5" fmla="*/ 283152 w 287378"/>
                <a:gd name="connsiteY5" fmla="*/ 13074 h 311993"/>
                <a:gd name="connsiteX6" fmla="*/ 175465 w 287378"/>
                <a:gd name="connsiteY6" fmla="*/ 227760 h 311993"/>
                <a:gd name="connsiteX7" fmla="*/ 135899 w 287378"/>
                <a:gd name="connsiteY7" fmla="*/ 305515 h 311993"/>
                <a:gd name="connsiteX8" fmla="*/ 123169 w 287378"/>
                <a:gd name="connsiteY8" fmla="*/ 307579 h 311993"/>
                <a:gd name="connsiteX9" fmla="*/ 13074 w 287378"/>
                <a:gd name="connsiteY9" fmla="*/ 197140 h 311993"/>
                <a:gd name="connsiteX10" fmla="*/ 0 w 287378"/>
                <a:gd name="connsiteY10" fmla="*/ 151037 h 31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7378" h="311993">
                  <a:moveTo>
                    <a:pt x="0" y="151037"/>
                  </a:moveTo>
                  <a:cubicBezTo>
                    <a:pt x="24083" y="162735"/>
                    <a:pt x="46791" y="170648"/>
                    <a:pt x="71218" y="174777"/>
                  </a:cubicBezTo>
                  <a:cubicBezTo>
                    <a:pt x="102182" y="179937"/>
                    <a:pt x="129706" y="172712"/>
                    <a:pt x="155166" y="156542"/>
                  </a:cubicBezTo>
                  <a:cubicBezTo>
                    <a:pt x="199548" y="128674"/>
                    <a:pt x="229136" y="87388"/>
                    <a:pt x="258036" y="45414"/>
                  </a:cubicBezTo>
                  <a:cubicBezTo>
                    <a:pt x="268014" y="30964"/>
                    <a:pt x="276959" y="15826"/>
                    <a:pt x="287280" y="0"/>
                  </a:cubicBezTo>
                  <a:cubicBezTo>
                    <a:pt x="287969" y="6193"/>
                    <a:pt x="284872" y="9289"/>
                    <a:pt x="283152" y="13074"/>
                  </a:cubicBezTo>
                  <a:cubicBezTo>
                    <a:pt x="247371" y="84636"/>
                    <a:pt x="211590" y="156198"/>
                    <a:pt x="175465" y="227760"/>
                  </a:cubicBezTo>
                  <a:cubicBezTo>
                    <a:pt x="162391" y="253564"/>
                    <a:pt x="148629" y="279367"/>
                    <a:pt x="135899" y="305515"/>
                  </a:cubicBezTo>
                  <a:cubicBezTo>
                    <a:pt x="131771" y="313772"/>
                    <a:pt x="129362" y="313772"/>
                    <a:pt x="123169" y="307579"/>
                  </a:cubicBezTo>
                  <a:cubicBezTo>
                    <a:pt x="86700" y="270766"/>
                    <a:pt x="49543" y="234297"/>
                    <a:pt x="13074" y="197140"/>
                  </a:cubicBezTo>
                  <a:cubicBezTo>
                    <a:pt x="1720" y="184754"/>
                    <a:pt x="5161" y="167552"/>
                    <a:pt x="0" y="151037"/>
                  </a:cubicBezTo>
                  <a:close/>
                </a:path>
              </a:pathLst>
            </a:custGeom>
            <a:solidFill>
              <a:srgbClr val="FEAB77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77FF3A6-F16B-4DBD-8719-B8BD31F2D422}"/>
                </a:ext>
              </a:extLst>
            </p:cNvPr>
            <p:cNvSpPr/>
            <p:nvPr/>
          </p:nvSpPr>
          <p:spPr>
            <a:xfrm>
              <a:off x="8871227" y="5155408"/>
              <a:ext cx="195075" cy="78467"/>
            </a:xfrm>
            <a:custGeom>
              <a:avLst/>
              <a:gdLst>
                <a:gd name="connsiteX0" fmla="*/ 0 w 195075"/>
                <a:gd name="connsiteY0" fmla="*/ 56433 h 78467"/>
                <a:gd name="connsiteX1" fmla="*/ 39566 w 195075"/>
                <a:gd name="connsiteY1" fmla="*/ 43703 h 78467"/>
                <a:gd name="connsiteX2" fmla="*/ 164799 w 195075"/>
                <a:gd name="connsiteY2" fmla="*/ 10330 h 78467"/>
                <a:gd name="connsiteX3" fmla="*/ 195076 w 195075"/>
                <a:gd name="connsiteY3" fmla="*/ 4137 h 78467"/>
                <a:gd name="connsiteX4" fmla="*/ 101494 w 195075"/>
                <a:gd name="connsiteY4" fmla="*/ 75699 h 78467"/>
                <a:gd name="connsiteX5" fmla="*/ 9977 w 195075"/>
                <a:gd name="connsiteY5" fmla="*/ 63314 h 78467"/>
                <a:gd name="connsiteX6" fmla="*/ 0 w 195075"/>
                <a:gd name="connsiteY6" fmla="*/ 56433 h 78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075" h="78467">
                  <a:moveTo>
                    <a:pt x="0" y="56433"/>
                  </a:moveTo>
                  <a:cubicBezTo>
                    <a:pt x="9289" y="39918"/>
                    <a:pt x="25116" y="44047"/>
                    <a:pt x="39566" y="43703"/>
                  </a:cubicBezTo>
                  <a:cubicBezTo>
                    <a:pt x="102182" y="58497"/>
                    <a:pt x="141060" y="23748"/>
                    <a:pt x="164799" y="10330"/>
                  </a:cubicBezTo>
                  <a:cubicBezTo>
                    <a:pt x="174089" y="1041"/>
                    <a:pt x="183034" y="-4120"/>
                    <a:pt x="195076" y="4137"/>
                  </a:cubicBezTo>
                  <a:cubicBezTo>
                    <a:pt x="178561" y="47487"/>
                    <a:pt x="144500" y="67786"/>
                    <a:pt x="101494" y="75699"/>
                  </a:cubicBezTo>
                  <a:cubicBezTo>
                    <a:pt x="69842" y="81548"/>
                    <a:pt x="39222" y="78452"/>
                    <a:pt x="9977" y="63314"/>
                  </a:cubicBezTo>
                  <a:cubicBezTo>
                    <a:pt x="6193" y="61593"/>
                    <a:pt x="2408" y="60217"/>
                    <a:pt x="0" y="56433"/>
                  </a:cubicBezTo>
                  <a:close/>
                </a:path>
              </a:pathLst>
            </a:custGeom>
            <a:solidFill>
              <a:srgbClr val="FEFEFE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7D548BD-1E14-484A-8931-C1751A06B2F8}"/>
                </a:ext>
              </a:extLst>
            </p:cNvPr>
            <p:cNvSpPr/>
            <p:nvPr/>
          </p:nvSpPr>
          <p:spPr>
            <a:xfrm>
              <a:off x="8846455" y="5052504"/>
              <a:ext cx="174088" cy="41769"/>
            </a:xfrm>
            <a:custGeom>
              <a:avLst/>
              <a:gdLst>
                <a:gd name="connsiteX0" fmla="*/ 174089 w 174088"/>
                <a:gd name="connsiteY0" fmla="*/ 6579 h 41769"/>
                <a:gd name="connsiteX1" fmla="*/ 153102 w 174088"/>
                <a:gd name="connsiteY1" fmla="*/ 23782 h 41769"/>
                <a:gd name="connsiteX2" fmla="*/ 68122 w 174088"/>
                <a:gd name="connsiteY2" fmla="*/ 38920 h 41769"/>
                <a:gd name="connsiteX3" fmla="*/ 12386 w 174088"/>
                <a:gd name="connsiteY3" fmla="*/ 39264 h 41769"/>
                <a:gd name="connsiteX4" fmla="*/ 0 w 174088"/>
                <a:gd name="connsiteY4" fmla="*/ 33759 h 41769"/>
                <a:gd name="connsiteX5" fmla="*/ 43694 w 174088"/>
                <a:gd name="connsiteY5" fmla="*/ 19653 h 41769"/>
                <a:gd name="connsiteX6" fmla="*/ 157574 w 174088"/>
                <a:gd name="connsiteY6" fmla="*/ 42 h 41769"/>
                <a:gd name="connsiteX7" fmla="*/ 174089 w 174088"/>
                <a:gd name="connsiteY7" fmla="*/ 6579 h 4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088" h="41769">
                  <a:moveTo>
                    <a:pt x="174089" y="6579"/>
                  </a:moveTo>
                  <a:cubicBezTo>
                    <a:pt x="169960" y="15524"/>
                    <a:pt x="159983" y="20685"/>
                    <a:pt x="153102" y="23782"/>
                  </a:cubicBezTo>
                  <a:cubicBezTo>
                    <a:pt x="129362" y="35135"/>
                    <a:pt x="93925" y="35479"/>
                    <a:pt x="68122" y="38920"/>
                  </a:cubicBezTo>
                  <a:cubicBezTo>
                    <a:pt x="49543" y="41328"/>
                    <a:pt x="30964" y="43736"/>
                    <a:pt x="12386" y="39264"/>
                  </a:cubicBezTo>
                  <a:cubicBezTo>
                    <a:pt x="7913" y="38232"/>
                    <a:pt x="3785" y="36855"/>
                    <a:pt x="0" y="33759"/>
                  </a:cubicBezTo>
                  <a:cubicBezTo>
                    <a:pt x="12042" y="21029"/>
                    <a:pt x="28212" y="20685"/>
                    <a:pt x="43694" y="19653"/>
                  </a:cubicBezTo>
                  <a:cubicBezTo>
                    <a:pt x="78787" y="17245"/>
                    <a:pt x="123857" y="10020"/>
                    <a:pt x="157574" y="42"/>
                  </a:cubicBezTo>
                  <a:cubicBezTo>
                    <a:pt x="159983" y="-302"/>
                    <a:pt x="165831" y="1418"/>
                    <a:pt x="174089" y="6579"/>
                  </a:cubicBezTo>
                  <a:close/>
                </a:path>
              </a:pathLst>
            </a:custGeom>
            <a:solidFill>
              <a:srgbClr val="FDFDFD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1435FA2-3982-4C54-B009-A110ABB9798F}"/>
                </a:ext>
              </a:extLst>
            </p:cNvPr>
            <p:cNvSpPr/>
            <p:nvPr/>
          </p:nvSpPr>
          <p:spPr>
            <a:xfrm>
              <a:off x="8627297" y="4822275"/>
              <a:ext cx="133834" cy="35883"/>
            </a:xfrm>
            <a:custGeom>
              <a:avLst/>
              <a:gdLst>
                <a:gd name="connsiteX0" fmla="*/ 133835 w 133834"/>
                <a:gd name="connsiteY0" fmla="*/ 10768 h 35883"/>
                <a:gd name="connsiteX1" fmla="*/ 0 w 133834"/>
                <a:gd name="connsiteY1" fmla="*/ 35884 h 35883"/>
                <a:gd name="connsiteX2" fmla="*/ 133835 w 133834"/>
                <a:gd name="connsiteY2" fmla="*/ 10768 h 3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34" h="35883">
                  <a:moveTo>
                    <a:pt x="133835" y="10768"/>
                  </a:moveTo>
                  <a:cubicBezTo>
                    <a:pt x="87732" y="10768"/>
                    <a:pt x="45758" y="29691"/>
                    <a:pt x="0" y="35884"/>
                  </a:cubicBezTo>
                  <a:cubicBezTo>
                    <a:pt x="21675" y="2855"/>
                    <a:pt x="100462" y="-11595"/>
                    <a:pt x="133835" y="10768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43D76D8F-7FB4-4061-B43B-CCFFC05109AF}"/>
                </a:ext>
              </a:extLst>
            </p:cNvPr>
            <p:cNvSpPr/>
            <p:nvPr/>
          </p:nvSpPr>
          <p:spPr>
            <a:xfrm>
              <a:off x="8619728" y="4713044"/>
              <a:ext cx="109407" cy="36050"/>
            </a:xfrm>
            <a:custGeom>
              <a:avLst/>
              <a:gdLst>
                <a:gd name="connsiteX0" fmla="*/ 109407 w 109407"/>
                <a:gd name="connsiteY0" fmla="*/ 11279 h 36050"/>
                <a:gd name="connsiteX1" fmla="*/ 0 w 109407"/>
                <a:gd name="connsiteY1" fmla="*/ 36051 h 36050"/>
                <a:gd name="connsiteX2" fmla="*/ 109407 w 109407"/>
                <a:gd name="connsiteY2" fmla="*/ 11279 h 3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07" h="36050">
                  <a:moveTo>
                    <a:pt x="109407" y="11279"/>
                  </a:moveTo>
                  <a:cubicBezTo>
                    <a:pt x="72594" y="19536"/>
                    <a:pt x="36469" y="27794"/>
                    <a:pt x="0" y="36051"/>
                  </a:cubicBezTo>
                  <a:cubicBezTo>
                    <a:pt x="29588" y="-762"/>
                    <a:pt x="70186" y="-10052"/>
                    <a:pt x="109407" y="11279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CA16DDB-BFF7-47E7-AD4F-2496E1B368E5}"/>
                </a:ext>
              </a:extLst>
            </p:cNvPr>
            <p:cNvSpPr/>
            <p:nvPr/>
          </p:nvSpPr>
          <p:spPr>
            <a:xfrm>
              <a:off x="8910792" y="5153773"/>
              <a:ext cx="125233" cy="49958"/>
            </a:xfrm>
            <a:custGeom>
              <a:avLst/>
              <a:gdLst>
                <a:gd name="connsiteX0" fmla="*/ 125234 w 125233"/>
                <a:gd name="connsiteY0" fmla="*/ 11965 h 49958"/>
                <a:gd name="connsiteX1" fmla="*/ 67089 w 125233"/>
                <a:gd name="connsiteY1" fmla="*/ 44305 h 49958"/>
                <a:gd name="connsiteX2" fmla="*/ 0 w 125233"/>
                <a:gd name="connsiteY2" fmla="*/ 44994 h 49958"/>
                <a:gd name="connsiteX3" fmla="*/ 94269 w 125233"/>
                <a:gd name="connsiteY3" fmla="*/ 955 h 49958"/>
                <a:gd name="connsiteX4" fmla="*/ 125234 w 125233"/>
                <a:gd name="connsiteY4" fmla="*/ 11965 h 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233" h="49958">
                  <a:moveTo>
                    <a:pt x="125234" y="11965"/>
                  </a:moveTo>
                  <a:cubicBezTo>
                    <a:pt x="106655" y="24351"/>
                    <a:pt x="88076" y="36392"/>
                    <a:pt x="67089" y="44305"/>
                  </a:cubicBezTo>
                  <a:cubicBezTo>
                    <a:pt x="44726" y="52907"/>
                    <a:pt x="22363" y="50498"/>
                    <a:pt x="0" y="44994"/>
                  </a:cubicBezTo>
                  <a:cubicBezTo>
                    <a:pt x="16170" y="7148"/>
                    <a:pt x="51951" y="-3517"/>
                    <a:pt x="94269" y="955"/>
                  </a:cubicBezTo>
                  <a:cubicBezTo>
                    <a:pt x="105279" y="2676"/>
                    <a:pt x="116288" y="4396"/>
                    <a:pt x="125234" y="11965"/>
                  </a:cubicBezTo>
                  <a:close/>
                </a:path>
              </a:pathLst>
            </a:custGeom>
            <a:solidFill>
              <a:schemeClr val="accent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5CBD158-F10A-41CD-8587-7DF9EA60F1CF}"/>
                </a:ext>
              </a:extLst>
            </p:cNvPr>
            <p:cNvSpPr/>
            <p:nvPr/>
          </p:nvSpPr>
          <p:spPr>
            <a:xfrm>
              <a:off x="9033368" y="4723980"/>
              <a:ext cx="122042" cy="50198"/>
            </a:xfrm>
            <a:custGeom>
              <a:avLst/>
              <a:gdLst>
                <a:gd name="connsiteX0" fmla="*/ 55985 w 122042"/>
                <a:gd name="connsiteY0" fmla="*/ 5505 h 50198"/>
                <a:gd name="connsiteX1" fmla="*/ 3346 w 122042"/>
                <a:gd name="connsiteY1" fmla="*/ 37845 h 50198"/>
                <a:gd name="connsiteX2" fmla="*/ 938 w 122042"/>
                <a:gd name="connsiteY2" fmla="*/ 48167 h 50198"/>
                <a:gd name="connsiteX3" fmla="*/ 11259 w 122042"/>
                <a:gd name="connsiteY3" fmla="*/ 48167 h 50198"/>
                <a:gd name="connsiteX4" fmla="*/ 113097 w 122042"/>
                <a:gd name="connsiteY4" fmla="*/ 20299 h 50198"/>
                <a:gd name="connsiteX5" fmla="*/ 122043 w 122042"/>
                <a:gd name="connsiteY5" fmla="*/ 19611 h 50198"/>
                <a:gd name="connsiteX6" fmla="*/ 112753 w 122042"/>
                <a:gd name="connsiteY6" fmla="*/ 0 h 50198"/>
                <a:gd name="connsiteX7" fmla="*/ 55985 w 122042"/>
                <a:gd name="connsiteY7" fmla="*/ 5505 h 5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042" h="50198">
                  <a:moveTo>
                    <a:pt x="55985" y="5505"/>
                  </a:moveTo>
                  <a:cubicBezTo>
                    <a:pt x="34310" y="9633"/>
                    <a:pt x="15732" y="18235"/>
                    <a:pt x="3346" y="37845"/>
                  </a:cubicBezTo>
                  <a:cubicBezTo>
                    <a:pt x="1282" y="40942"/>
                    <a:pt x="-1471" y="44382"/>
                    <a:pt x="938" y="48167"/>
                  </a:cubicBezTo>
                  <a:cubicBezTo>
                    <a:pt x="3690" y="51951"/>
                    <a:pt x="8163" y="49543"/>
                    <a:pt x="11259" y="48167"/>
                  </a:cubicBezTo>
                  <a:cubicBezTo>
                    <a:pt x="43944" y="34061"/>
                    <a:pt x="79037" y="28556"/>
                    <a:pt x="113097" y="20299"/>
                  </a:cubicBezTo>
                  <a:cubicBezTo>
                    <a:pt x="116538" y="19611"/>
                    <a:pt x="119634" y="19267"/>
                    <a:pt x="122043" y="19611"/>
                  </a:cubicBezTo>
                  <a:lnTo>
                    <a:pt x="112753" y="0"/>
                  </a:lnTo>
                  <a:cubicBezTo>
                    <a:pt x="92799" y="1376"/>
                    <a:pt x="74220" y="2064"/>
                    <a:pt x="55985" y="5505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1B6DB151-6182-4F76-8EC6-80B956E2B751}"/>
                </a:ext>
              </a:extLst>
            </p:cNvPr>
            <p:cNvSpPr/>
            <p:nvPr/>
          </p:nvSpPr>
          <p:spPr>
            <a:xfrm>
              <a:off x="9026489" y="4637968"/>
              <a:ext cx="92108" cy="42298"/>
            </a:xfrm>
            <a:custGeom>
              <a:avLst/>
              <a:gdLst>
                <a:gd name="connsiteX0" fmla="*/ 75594 w 92108"/>
                <a:gd name="connsiteY0" fmla="*/ 1720 h 42298"/>
                <a:gd name="connsiteX1" fmla="*/ 5064 w 92108"/>
                <a:gd name="connsiteY1" fmla="*/ 30276 h 42298"/>
                <a:gd name="connsiteX2" fmla="*/ 592 w 92108"/>
                <a:gd name="connsiteY2" fmla="*/ 39566 h 42298"/>
                <a:gd name="connsiteX3" fmla="*/ 10913 w 92108"/>
                <a:gd name="connsiteY3" fmla="*/ 41630 h 42298"/>
                <a:gd name="connsiteX4" fmla="*/ 18138 w 92108"/>
                <a:gd name="connsiteY4" fmla="*/ 39910 h 42298"/>
                <a:gd name="connsiteX5" fmla="*/ 81443 w 92108"/>
                <a:gd name="connsiteY5" fmla="*/ 25804 h 42298"/>
                <a:gd name="connsiteX6" fmla="*/ 92109 w 92108"/>
                <a:gd name="connsiteY6" fmla="*/ 25460 h 42298"/>
                <a:gd name="connsiteX7" fmla="*/ 80411 w 92108"/>
                <a:gd name="connsiteY7" fmla="*/ 0 h 42298"/>
                <a:gd name="connsiteX8" fmla="*/ 75594 w 92108"/>
                <a:gd name="connsiteY8" fmla="*/ 1720 h 42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108" h="42298">
                  <a:moveTo>
                    <a:pt x="75594" y="1720"/>
                  </a:moveTo>
                  <a:cubicBezTo>
                    <a:pt x="47038" y="-1376"/>
                    <a:pt x="25707" y="13762"/>
                    <a:pt x="5064" y="30276"/>
                  </a:cubicBezTo>
                  <a:cubicBezTo>
                    <a:pt x="2312" y="32685"/>
                    <a:pt x="-1473" y="35437"/>
                    <a:pt x="592" y="39566"/>
                  </a:cubicBezTo>
                  <a:cubicBezTo>
                    <a:pt x="2656" y="43350"/>
                    <a:pt x="7129" y="42318"/>
                    <a:pt x="10913" y="41630"/>
                  </a:cubicBezTo>
                  <a:cubicBezTo>
                    <a:pt x="13322" y="41286"/>
                    <a:pt x="15730" y="40598"/>
                    <a:pt x="18138" y="39910"/>
                  </a:cubicBezTo>
                  <a:cubicBezTo>
                    <a:pt x="39125" y="35437"/>
                    <a:pt x="60456" y="30620"/>
                    <a:pt x="81443" y="25804"/>
                  </a:cubicBezTo>
                  <a:cubicBezTo>
                    <a:pt x="85228" y="25115"/>
                    <a:pt x="89012" y="24083"/>
                    <a:pt x="92109" y="25460"/>
                  </a:cubicBezTo>
                  <a:lnTo>
                    <a:pt x="80411" y="0"/>
                  </a:lnTo>
                  <a:cubicBezTo>
                    <a:pt x="78347" y="1720"/>
                    <a:pt x="76970" y="1720"/>
                    <a:pt x="75594" y="1720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1AF0729A-C9AA-4DFE-B56B-E310249A3440}"/>
              </a:ext>
            </a:extLst>
          </p:cNvPr>
          <p:cNvGrpSpPr/>
          <p:nvPr/>
        </p:nvGrpSpPr>
        <p:grpSpPr>
          <a:xfrm>
            <a:off x="4507753" y="1282799"/>
            <a:ext cx="3646670" cy="2638593"/>
            <a:chOff x="4500120" y="2667757"/>
            <a:chExt cx="3048178" cy="2205547"/>
          </a:xfrm>
        </p:grpSpPr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D60B3C7A-C100-4FF7-BA4B-770EE9E781A2}"/>
                </a:ext>
              </a:extLst>
            </p:cNvPr>
            <p:cNvSpPr/>
            <p:nvPr/>
          </p:nvSpPr>
          <p:spPr>
            <a:xfrm>
              <a:off x="6096000" y="2667757"/>
              <a:ext cx="1452298" cy="2205547"/>
            </a:xfrm>
            <a:custGeom>
              <a:avLst/>
              <a:gdLst>
                <a:gd name="connsiteX0" fmla="*/ 1320224 w 1329191"/>
                <a:gd name="connsiteY0" fmla="*/ 970177 h 2018589"/>
                <a:gd name="connsiteX1" fmla="*/ 1311175 w 1329191"/>
                <a:gd name="connsiteY1" fmla="*/ 956842 h 2018589"/>
                <a:gd name="connsiteX2" fmla="*/ 1293554 w 1329191"/>
                <a:gd name="connsiteY2" fmla="*/ 888262 h 2018589"/>
                <a:gd name="connsiteX3" fmla="*/ 1259740 w 1329191"/>
                <a:gd name="connsiteY3" fmla="*/ 820159 h 2018589"/>
                <a:gd name="connsiteX4" fmla="*/ 1253072 w 1329191"/>
                <a:gd name="connsiteY4" fmla="*/ 787774 h 2018589"/>
                <a:gd name="connsiteX5" fmla="*/ 1251644 w 1329191"/>
                <a:gd name="connsiteY5" fmla="*/ 715384 h 2018589"/>
                <a:gd name="connsiteX6" fmla="*/ 1257835 w 1329191"/>
                <a:gd name="connsiteY6" fmla="*/ 659662 h 2018589"/>
                <a:gd name="connsiteX7" fmla="*/ 1246405 w 1329191"/>
                <a:gd name="connsiteY7" fmla="*/ 612990 h 2018589"/>
                <a:gd name="connsiteX8" fmla="*/ 1243547 w 1329191"/>
                <a:gd name="connsiteY8" fmla="*/ 563936 h 2018589"/>
                <a:gd name="connsiteX9" fmla="*/ 1259264 w 1329191"/>
                <a:gd name="connsiteY9" fmla="*/ 424871 h 2018589"/>
                <a:gd name="connsiteX10" fmla="*/ 1246881 w 1329191"/>
                <a:gd name="connsiteY10" fmla="*/ 342956 h 2018589"/>
                <a:gd name="connsiteX11" fmla="*/ 1242595 w 1329191"/>
                <a:gd name="connsiteY11" fmla="*/ 255326 h 2018589"/>
                <a:gd name="connsiteX12" fmla="*/ 1174968 w 1329191"/>
                <a:gd name="connsiteY12" fmla="*/ 191508 h 2018589"/>
                <a:gd name="connsiteX13" fmla="*/ 1139725 w 1329191"/>
                <a:gd name="connsiteY13" fmla="*/ 176268 h 2018589"/>
                <a:gd name="connsiteX14" fmla="*/ 1115436 w 1329191"/>
                <a:gd name="connsiteY14" fmla="*/ 161505 h 2018589"/>
                <a:gd name="connsiteX15" fmla="*/ 1073050 w 1329191"/>
                <a:gd name="connsiteY15" fmla="*/ 127215 h 2018589"/>
                <a:gd name="connsiteX16" fmla="*/ 1061620 w 1329191"/>
                <a:gd name="connsiteY16" fmla="*/ 111022 h 2018589"/>
                <a:gd name="connsiteX17" fmla="*/ 1009709 w 1329191"/>
                <a:gd name="connsiteY17" fmla="*/ 91020 h 2018589"/>
                <a:gd name="connsiteX18" fmla="*/ 898742 w 1329191"/>
                <a:gd name="connsiteY18" fmla="*/ 52920 h 2018589"/>
                <a:gd name="connsiteX19" fmla="*/ 835877 w 1329191"/>
                <a:gd name="connsiteY19" fmla="*/ 31965 h 2018589"/>
                <a:gd name="connsiteX20" fmla="*/ 774917 w 1329191"/>
                <a:gd name="connsiteY20" fmla="*/ 26726 h 2018589"/>
                <a:gd name="connsiteX21" fmla="*/ 700622 w 1329191"/>
                <a:gd name="connsiteY21" fmla="*/ 17677 h 2018589"/>
                <a:gd name="connsiteX22" fmla="*/ 595847 w 1329191"/>
                <a:gd name="connsiteY22" fmla="*/ 56 h 2018589"/>
                <a:gd name="connsiteX23" fmla="*/ 502502 w 1329191"/>
                <a:gd name="connsiteY23" fmla="*/ 11010 h 2018589"/>
                <a:gd name="connsiteX24" fmla="*/ 292476 w 1329191"/>
                <a:gd name="connsiteY24" fmla="*/ 83876 h 2018589"/>
                <a:gd name="connsiteX25" fmla="*/ 194368 w 1329191"/>
                <a:gd name="connsiteY25" fmla="*/ 158171 h 2018589"/>
                <a:gd name="connsiteX26" fmla="*/ 131980 w 1329191"/>
                <a:gd name="connsiteY26" fmla="*/ 228180 h 2018589"/>
                <a:gd name="connsiteX27" fmla="*/ 79116 w 1329191"/>
                <a:gd name="connsiteY27" fmla="*/ 292474 h 2018589"/>
                <a:gd name="connsiteX28" fmla="*/ 36730 w 1329191"/>
                <a:gd name="connsiteY28" fmla="*/ 380580 h 2018589"/>
                <a:gd name="connsiteX29" fmla="*/ 58 w 1329191"/>
                <a:gd name="connsiteY29" fmla="*/ 577271 h 2018589"/>
                <a:gd name="connsiteX30" fmla="*/ 9107 w 1329191"/>
                <a:gd name="connsiteY30" fmla="*/ 680617 h 2018589"/>
                <a:gd name="connsiteX31" fmla="*/ 65781 w 1329191"/>
                <a:gd name="connsiteY31" fmla="*/ 825874 h 2018589"/>
                <a:gd name="connsiteX32" fmla="*/ 108643 w 1329191"/>
                <a:gd name="connsiteY32" fmla="*/ 892072 h 2018589"/>
                <a:gd name="connsiteX33" fmla="*/ 131504 w 1329191"/>
                <a:gd name="connsiteY33" fmla="*/ 921600 h 2018589"/>
                <a:gd name="connsiteX34" fmla="*/ 182938 w 1329191"/>
                <a:gd name="connsiteY34" fmla="*/ 1016374 h 2018589"/>
                <a:gd name="connsiteX35" fmla="*/ 207227 w 1329191"/>
                <a:gd name="connsiteY35" fmla="*/ 1153058 h 2018589"/>
                <a:gd name="connsiteX36" fmla="*/ 199131 w 1329191"/>
                <a:gd name="connsiteY36" fmla="*/ 1322603 h 2018589"/>
                <a:gd name="connsiteX37" fmla="*/ 164841 w 1329191"/>
                <a:gd name="connsiteY37" fmla="*/ 1397850 h 2018589"/>
                <a:gd name="connsiteX38" fmla="*/ 135790 w 1329191"/>
                <a:gd name="connsiteY38" fmla="*/ 1431664 h 2018589"/>
                <a:gd name="connsiteX39" fmla="*/ 131504 w 1329191"/>
                <a:gd name="connsiteY39" fmla="*/ 1453571 h 2018589"/>
                <a:gd name="connsiteX40" fmla="*/ 177700 w 1329191"/>
                <a:gd name="connsiteY40" fmla="*/ 1465001 h 2018589"/>
                <a:gd name="connsiteX41" fmla="*/ 209132 w 1329191"/>
                <a:gd name="connsiteY41" fmla="*/ 1465954 h 2018589"/>
                <a:gd name="connsiteX42" fmla="*/ 213895 w 1329191"/>
                <a:gd name="connsiteY42" fmla="*/ 1462620 h 2018589"/>
                <a:gd name="connsiteX43" fmla="*/ 278189 w 1329191"/>
                <a:gd name="connsiteY43" fmla="*/ 1330699 h 2018589"/>
                <a:gd name="connsiteX44" fmla="*/ 301049 w 1329191"/>
                <a:gd name="connsiteY44" fmla="*/ 1234020 h 2018589"/>
                <a:gd name="connsiteX45" fmla="*/ 324385 w 1329191"/>
                <a:gd name="connsiteY45" fmla="*/ 1156391 h 2018589"/>
                <a:gd name="connsiteX46" fmla="*/ 368200 w 1329191"/>
                <a:gd name="connsiteY46" fmla="*/ 1052569 h 2018589"/>
                <a:gd name="connsiteX47" fmla="*/ 360104 w 1329191"/>
                <a:gd name="connsiteY47" fmla="*/ 962081 h 2018589"/>
                <a:gd name="connsiteX48" fmla="*/ 362961 w 1329191"/>
                <a:gd name="connsiteY48" fmla="*/ 770152 h 2018589"/>
                <a:gd name="connsiteX49" fmla="*/ 373439 w 1329191"/>
                <a:gd name="connsiteY49" fmla="*/ 738720 h 2018589"/>
                <a:gd name="connsiteX50" fmla="*/ 432494 w 1329191"/>
                <a:gd name="connsiteY50" fmla="*/ 699191 h 2018589"/>
                <a:gd name="connsiteX51" fmla="*/ 506312 w 1329191"/>
                <a:gd name="connsiteY51" fmla="*/ 681570 h 2018589"/>
                <a:gd name="connsiteX52" fmla="*/ 643949 w 1329191"/>
                <a:gd name="connsiteY52" fmla="*/ 742054 h 2018589"/>
                <a:gd name="connsiteX53" fmla="*/ 729674 w 1329191"/>
                <a:gd name="connsiteY53" fmla="*/ 908265 h 2018589"/>
                <a:gd name="connsiteX54" fmla="*/ 722530 w 1329191"/>
                <a:gd name="connsiteY54" fmla="*/ 918742 h 2018589"/>
                <a:gd name="connsiteX55" fmla="*/ 624899 w 1329191"/>
                <a:gd name="connsiteY55" fmla="*/ 921600 h 2018589"/>
                <a:gd name="connsiteX56" fmla="*/ 545841 w 1329191"/>
                <a:gd name="connsiteY56" fmla="*/ 932554 h 2018589"/>
                <a:gd name="connsiteX57" fmla="*/ 575369 w 1329191"/>
                <a:gd name="connsiteY57" fmla="*/ 946841 h 2018589"/>
                <a:gd name="connsiteX58" fmla="*/ 936842 w 1329191"/>
                <a:gd name="connsiteY58" fmla="*/ 946841 h 2018589"/>
                <a:gd name="connsiteX59" fmla="*/ 958750 w 1329191"/>
                <a:gd name="connsiteY59" fmla="*/ 949222 h 2018589"/>
                <a:gd name="connsiteX60" fmla="*/ 943510 w 1329191"/>
                <a:gd name="connsiteY60" fmla="*/ 1015421 h 2018589"/>
                <a:gd name="connsiteX61" fmla="*/ 930175 w 1329191"/>
                <a:gd name="connsiteY61" fmla="*/ 1156867 h 2018589"/>
                <a:gd name="connsiteX62" fmla="*/ 913983 w 1329191"/>
                <a:gd name="connsiteY62" fmla="*/ 1170679 h 2018589"/>
                <a:gd name="connsiteX63" fmla="*/ 869691 w 1329191"/>
                <a:gd name="connsiteY63" fmla="*/ 1173536 h 2018589"/>
                <a:gd name="connsiteX64" fmla="*/ 823971 w 1329191"/>
                <a:gd name="connsiteY64" fmla="*/ 1188776 h 2018589"/>
                <a:gd name="connsiteX65" fmla="*/ 680620 w 1329191"/>
                <a:gd name="connsiteY65" fmla="*/ 1164011 h 2018589"/>
                <a:gd name="connsiteX66" fmla="*/ 610611 w 1329191"/>
                <a:gd name="connsiteY66" fmla="*/ 1152105 h 2018589"/>
                <a:gd name="connsiteX67" fmla="*/ 552032 w 1329191"/>
                <a:gd name="connsiteY67" fmla="*/ 1140675 h 2018589"/>
                <a:gd name="connsiteX68" fmla="*/ 633947 w 1329191"/>
                <a:gd name="connsiteY68" fmla="*/ 1182109 h 2018589"/>
                <a:gd name="connsiteX69" fmla="*/ 818256 w 1329191"/>
                <a:gd name="connsiteY69" fmla="*/ 1240211 h 2018589"/>
                <a:gd name="connsiteX70" fmla="*/ 839211 w 1329191"/>
                <a:gd name="connsiteY70" fmla="*/ 1253070 h 2018589"/>
                <a:gd name="connsiteX71" fmla="*/ 876359 w 1329191"/>
                <a:gd name="connsiteY71" fmla="*/ 1286408 h 2018589"/>
                <a:gd name="connsiteX72" fmla="*/ 988754 w 1329191"/>
                <a:gd name="connsiteY72" fmla="*/ 1374990 h 2018589"/>
                <a:gd name="connsiteX73" fmla="*/ 870644 w 1329191"/>
                <a:gd name="connsiteY73" fmla="*/ 1376895 h 2018589"/>
                <a:gd name="connsiteX74" fmla="*/ 781585 w 1329191"/>
                <a:gd name="connsiteY74" fmla="*/ 1400708 h 2018589"/>
                <a:gd name="connsiteX75" fmla="*/ 753486 w 1329191"/>
                <a:gd name="connsiteY75" fmla="*/ 1481194 h 2018589"/>
                <a:gd name="connsiteX76" fmla="*/ 731102 w 1329191"/>
                <a:gd name="connsiteY76" fmla="*/ 1585969 h 2018589"/>
                <a:gd name="connsiteX77" fmla="*/ 724911 w 1329191"/>
                <a:gd name="connsiteY77" fmla="*/ 1707889 h 2018589"/>
                <a:gd name="connsiteX78" fmla="*/ 819209 w 1329191"/>
                <a:gd name="connsiteY78" fmla="*/ 1961730 h 2018589"/>
                <a:gd name="connsiteX79" fmla="*/ 850165 w 1329191"/>
                <a:gd name="connsiteY79" fmla="*/ 2007927 h 2018589"/>
                <a:gd name="connsiteX80" fmla="*/ 867786 w 1329191"/>
                <a:gd name="connsiteY80" fmla="*/ 2005545 h 2018589"/>
                <a:gd name="connsiteX81" fmla="*/ 837306 w 1329191"/>
                <a:gd name="connsiteY81" fmla="*/ 1863623 h 2018589"/>
                <a:gd name="connsiteX82" fmla="*/ 802540 w 1329191"/>
                <a:gd name="connsiteY82" fmla="*/ 1739321 h 2018589"/>
                <a:gd name="connsiteX83" fmla="*/ 805397 w 1329191"/>
                <a:gd name="connsiteY83" fmla="*/ 1626450 h 2018589"/>
                <a:gd name="connsiteX84" fmla="*/ 820161 w 1329191"/>
                <a:gd name="connsiteY84" fmla="*/ 1547869 h 2018589"/>
                <a:gd name="connsiteX85" fmla="*/ 827305 w 1329191"/>
                <a:gd name="connsiteY85" fmla="*/ 1509293 h 2018589"/>
                <a:gd name="connsiteX86" fmla="*/ 836354 w 1329191"/>
                <a:gd name="connsiteY86" fmla="*/ 1485956 h 2018589"/>
                <a:gd name="connsiteX87" fmla="*/ 860166 w 1329191"/>
                <a:gd name="connsiteY87" fmla="*/ 1463096 h 2018589"/>
                <a:gd name="connsiteX88" fmla="*/ 1000184 w 1329191"/>
                <a:gd name="connsiteY88" fmla="*/ 1449761 h 2018589"/>
                <a:gd name="connsiteX89" fmla="*/ 1131152 w 1329191"/>
                <a:gd name="connsiteY89" fmla="*/ 1462144 h 2018589"/>
                <a:gd name="connsiteX90" fmla="*/ 1189255 w 1329191"/>
                <a:gd name="connsiteY90" fmla="*/ 1442141 h 2018589"/>
                <a:gd name="connsiteX91" fmla="*/ 1208781 w 1329191"/>
                <a:gd name="connsiteY91" fmla="*/ 1404994 h 2018589"/>
                <a:gd name="connsiteX92" fmla="*/ 1301650 w 1329191"/>
                <a:gd name="connsiteY92" fmla="*/ 1216399 h 2018589"/>
                <a:gd name="connsiteX93" fmla="*/ 1325939 w 1329191"/>
                <a:gd name="connsiteY93" fmla="*/ 1015897 h 2018589"/>
                <a:gd name="connsiteX94" fmla="*/ 1317843 w 1329191"/>
                <a:gd name="connsiteY94" fmla="*/ 975416 h 2018589"/>
                <a:gd name="connsiteX95" fmla="*/ 1320224 w 1329191"/>
                <a:gd name="connsiteY95" fmla="*/ 970177 h 2018589"/>
                <a:gd name="connsiteX96" fmla="*/ 398680 w 1329191"/>
                <a:gd name="connsiteY96" fmla="*/ 447255 h 2018589"/>
                <a:gd name="connsiteX97" fmla="*/ 435827 w 1329191"/>
                <a:gd name="connsiteY97" fmla="*/ 449160 h 2018589"/>
                <a:gd name="connsiteX98" fmla="*/ 330100 w 1329191"/>
                <a:gd name="connsiteY98" fmla="*/ 509167 h 2018589"/>
                <a:gd name="connsiteX99" fmla="*/ 254376 w 1329191"/>
                <a:gd name="connsiteY99" fmla="*/ 512025 h 2018589"/>
                <a:gd name="connsiteX100" fmla="*/ 290571 w 1329191"/>
                <a:gd name="connsiteY100" fmla="*/ 423442 h 2018589"/>
                <a:gd name="connsiteX101" fmla="*/ 266759 w 1329191"/>
                <a:gd name="connsiteY101" fmla="*/ 436777 h 2018589"/>
                <a:gd name="connsiteX102" fmla="*/ 204846 w 1329191"/>
                <a:gd name="connsiteY102" fmla="*/ 490594 h 2018589"/>
                <a:gd name="connsiteX103" fmla="*/ 166270 w 1329191"/>
                <a:gd name="connsiteY103" fmla="*/ 516787 h 2018589"/>
                <a:gd name="connsiteX104" fmla="*/ 399632 w 1329191"/>
                <a:gd name="connsiteY104" fmla="*/ 316762 h 2018589"/>
                <a:gd name="connsiteX105" fmla="*/ 402490 w 1329191"/>
                <a:gd name="connsiteY105" fmla="*/ 319620 h 2018589"/>
                <a:gd name="connsiteX106" fmla="*/ 371534 w 1329191"/>
                <a:gd name="connsiteY106" fmla="*/ 363911 h 2018589"/>
                <a:gd name="connsiteX107" fmla="*/ 368200 w 1329191"/>
                <a:gd name="connsiteY107" fmla="*/ 372484 h 2018589"/>
                <a:gd name="connsiteX108" fmla="*/ 377249 w 1329191"/>
                <a:gd name="connsiteY108" fmla="*/ 373912 h 2018589"/>
                <a:gd name="connsiteX109" fmla="*/ 444400 w 1329191"/>
                <a:gd name="connsiteY109" fmla="*/ 362482 h 2018589"/>
                <a:gd name="connsiteX110" fmla="*/ 457259 w 1329191"/>
                <a:gd name="connsiteY110" fmla="*/ 362006 h 2018589"/>
                <a:gd name="connsiteX111" fmla="*/ 397727 w 1329191"/>
                <a:gd name="connsiteY111" fmla="*/ 416775 h 2018589"/>
                <a:gd name="connsiteX112" fmla="*/ 397727 w 1329191"/>
                <a:gd name="connsiteY112" fmla="*/ 416775 h 2018589"/>
                <a:gd name="connsiteX113" fmla="*/ 389631 w 1329191"/>
                <a:gd name="connsiteY113" fmla="*/ 432015 h 2018589"/>
                <a:gd name="connsiteX114" fmla="*/ 398680 w 1329191"/>
                <a:gd name="connsiteY114" fmla="*/ 447255 h 2018589"/>
                <a:gd name="connsiteX115" fmla="*/ 960655 w 1329191"/>
                <a:gd name="connsiteY115" fmla="*/ 859211 h 2018589"/>
                <a:gd name="connsiteX116" fmla="*/ 944939 w 1329191"/>
                <a:gd name="connsiteY116" fmla="*/ 861116 h 2018589"/>
                <a:gd name="connsiteX117" fmla="*/ 952083 w 1329191"/>
                <a:gd name="connsiteY117" fmla="*/ 879214 h 2018589"/>
                <a:gd name="connsiteX118" fmla="*/ 931604 w 1329191"/>
                <a:gd name="connsiteY118" fmla="*/ 906360 h 2018589"/>
                <a:gd name="connsiteX119" fmla="*/ 773965 w 1329191"/>
                <a:gd name="connsiteY119" fmla="*/ 907789 h 2018589"/>
                <a:gd name="connsiteX120" fmla="*/ 765869 w 1329191"/>
                <a:gd name="connsiteY120" fmla="*/ 895882 h 2018589"/>
                <a:gd name="connsiteX121" fmla="*/ 773489 w 1329191"/>
                <a:gd name="connsiteY121" fmla="*/ 835399 h 2018589"/>
                <a:gd name="connsiteX122" fmla="*/ 773489 w 1329191"/>
                <a:gd name="connsiteY122" fmla="*/ 835399 h 2018589"/>
                <a:gd name="connsiteX123" fmla="*/ 774917 w 1329191"/>
                <a:gd name="connsiteY123" fmla="*/ 827302 h 2018589"/>
                <a:gd name="connsiteX124" fmla="*/ 785871 w 1329191"/>
                <a:gd name="connsiteY124" fmla="*/ 730624 h 2018589"/>
                <a:gd name="connsiteX125" fmla="*/ 803016 w 1329191"/>
                <a:gd name="connsiteY125" fmla="*/ 665854 h 2018589"/>
                <a:gd name="connsiteX126" fmla="*/ 832544 w 1329191"/>
                <a:gd name="connsiteY126" fmla="*/ 645375 h 2018589"/>
                <a:gd name="connsiteX127" fmla="*/ 1023044 w 1329191"/>
                <a:gd name="connsiteY127" fmla="*/ 546315 h 2018589"/>
                <a:gd name="connsiteX128" fmla="*/ 1033997 w 1329191"/>
                <a:gd name="connsiteY128" fmla="*/ 545839 h 2018589"/>
                <a:gd name="connsiteX129" fmla="*/ 1030664 w 1329191"/>
                <a:gd name="connsiteY129" fmla="*/ 556792 h 2018589"/>
                <a:gd name="connsiteX130" fmla="*/ 902552 w 1329191"/>
                <a:gd name="connsiteY130" fmla="*/ 718241 h 2018589"/>
                <a:gd name="connsiteX131" fmla="*/ 907315 w 1329191"/>
                <a:gd name="connsiteY131" fmla="*/ 731100 h 2018589"/>
                <a:gd name="connsiteX132" fmla="*/ 907315 w 1329191"/>
                <a:gd name="connsiteY132" fmla="*/ 731100 h 2018589"/>
                <a:gd name="connsiteX133" fmla="*/ 983039 w 1329191"/>
                <a:gd name="connsiteY133" fmla="*/ 686809 h 2018589"/>
                <a:gd name="connsiteX134" fmla="*/ 1016852 w 1329191"/>
                <a:gd name="connsiteY134" fmla="*/ 666330 h 2018589"/>
                <a:gd name="connsiteX135" fmla="*/ 1022567 w 1329191"/>
                <a:gd name="connsiteY135" fmla="*/ 664425 h 2018589"/>
                <a:gd name="connsiteX136" fmla="*/ 1016852 w 1329191"/>
                <a:gd name="connsiteY136" fmla="*/ 666330 h 2018589"/>
                <a:gd name="connsiteX137" fmla="*/ 1051143 w 1329191"/>
                <a:gd name="connsiteY137" fmla="*/ 645851 h 2018589"/>
                <a:gd name="connsiteX138" fmla="*/ 1143535 w 1329191"/>
                <a:gd name="connsiteY138" fmla="*/ 589177 h 2018589"/>
                <a:gd name="connsiteX139" fmla="*/ 1158299 w 1329191"/>
                <a:gd name="connsiteY139" fmla="*/ 580129 h 2018589"/>
                <a:gd name="connsiteX140" fmla="*/ 1186397 w 1329191"/>
                <a:gd name="connsiteY140" fmla="*/ 590130 h 2018589"/>
                <a:gd name="connsiteX141" fmla="*/ 1197827 w 1329191"/>
                <a:gd name="connsiteY141" fmla="*/ 727766 h 2018589"/>
                <a:gd name="connsiteX142" fmla="*/ 1188779 w 1329191"/>
                <a:gd name="connsiteY142" fmla="*/ 768247 h 2018589"/>
                <a:gd name="connsiteX143" fmla="*/ 1188779 w 1329191"/>
                <a:gd name="connsiteY143" fmla="*/ 768247 h 2018589"/>
                <a:gd name="connsiteX144" fmla="*/ 1176872 w 1329191"/>
                <a:gd name="connsiteY144" fmla="*/ 850162 h 2018589"/>
                <a:gd name="connsiteX145" fmla="*/ 1163537 w 1329191"/>
                <a:gd name="connsiteY145" fmla="*/ 858735 h 2018589"/>
                <a:gd name="connsiteX146" fmla="*/ 1074479 w 1329191"/>
                <a:gd name="connsiteY146" fmla="*/ 858735 h 2018589"/>
                <a:gd name="connsiteX147" fmla="*/ 960655 w 1329191"/>
                <a:gd name="connsiteY147" fmla="*/ 859211 h 2018589"/>
                <a:gd name="connsiteX148" fmla="*/ 1281171 w 1329191"/>
                <a:gd name="connsiteY148" fmla="*/ 1123054 h 2018589"/>
                <a:gd name="connsiteX149" fmla="*/ 1278314 w 1329191"/>
                <a:gd name="connsiteY149" fmla="*/ 1141151 h 2018589"/>
                <a:gd name="connsiteX150" fmla="*/ 1278314 w 1329191"/>
                <a:gd name="connsiteY150" fmla="*/ 1141151 h 2018589"/>
                <a:gd name="connsiteX151" fmla="*/ 1277837 w 1329191"/>
                <a:gd name="connsiteY151" fmla="*/ 1151153 h 2018589"/>
                <a:gd name="connsiteX152" fmla="*/ 1230212 w 1329191"/>
                <a:gd name="connsiteY152" fmla="*/ 1181633 h 2018589"/>
                <a:gd name="connsiteX153" fmla="*/ 1142106 w 1329191"/>
                <a:gd name="connsiteY153" fmla="*/ 1157820 h 2018589"/>
                <a:gd name="connsiteX154" fmla="*/ 1082099 w 1329191"/>
                <a:gd name="connsiteY154" fmla="*/ 1147342 h 2018589"/>
                <a:gd name="connsiteX155" fmla="*/ 1067811 w 1329191"/>
                <a:gd name="connsiteY155" fmla="*/ 1150676 h 2018589"/>
                <a:gd name="connsiteX156" fmla="*/ 1084480 w 1329191"/>
                <a:gd name="connsiteY156" fmla="*/ 1163535 h 2018589"/>
                <a:gd name="connsiteX157" fmla="*/ 1084480 w 1329191"/>
                <a:gd name="connsiteY157" fmla="*/ 1163535 h 2018589"/>
                <a:gd name="connsiteX158" fmla="*/ 1156870 w 1329191"/>
                <a:gd name="connsiteY158" fmla="*/ 1190205 h 2018589"/>
                <a:gd name="connsiteX159" fmla="*/ 1156870 w 1329191"/>
                <a:gd name="connsiteY159" fmla="*/ 1190205 h 2018589"/>
                <a:gd name="connsiteX160" fmla="*/ 1176872 w 1329191"/>
                <a:gd name="connsiteY160" fmla="*/ 1197349 h 2018589"/>
                <a:gd name="connsiteX161" fmla="*/ 1176872 w 1329191"/>
                <a:gd name="connsiteY161" fmla="*/ 1197349 h 2018589"/>
                <a:gd name="connsiteX162" fmla="*/ 1250215 w 1329191"/>
                <a:gd name="connsiteY162" fmla="*/ 1223543 h 2018589"/>
                <a:gd name="connsiteX163" fmla="*/ 1255930 w 1329191"/>
                <a:gd name="connsiteY163" fmla="*/ 1237354 h 2018589"/>
                <a:gd name="connsiteX164" fmla="*/ 1232594 w 1329191"/>
                <a:gd name="connsiteY164" fmla="*/ 1279740 h 2018589"/>
                <a:gd name="connsiteX165" fmla="*/ 1232594 w 1329191"/>
                <a:gd name="connsiteY165" fmla="*/ 1279740 h 2018589"/>
                <a:gd name="connsiteX166" fmla="*/ 1221640 w 1329191"/>
                <a:gd name="connsiteY166" fmla="*/ 1300219 h 2018589"/>
                <a:gd name="connsiteX167" fmla="*/ 1221640 w 1329191"/>
                <a:gd name="connsiteY167" fmla="*/ 1300219 h 2018589"/>
                <a:gd name="connsiteX168" fmla="*/ 1178777 w 1329191"/>
                <a:gd name="connsiteY168" fmla="*/ 1381181 h 2018589"/>
                <a:gd name="connsiteX169" fmla="*/ 1124485 w 1329191"/>
                <a:gd name="connsiteY169" fmla="*/ 1392611 h 2018589"/>
                <a:gd name="connsiteX170" fmla="*/ 1024472 w 1329191"/>
                <a:gd name="connsiteY170" fmla="*/ 1327841 h 2018589"/>
                <a:gd name="connsiteX171" fmla="*/ 1024472 w 1329191"/>
                <a:gd name="connsiteY171" fmla="*/ 1327841 h 2018589"/>
                <a:gd name="connsiteX172" fmla="*/ 915411 w 1329191"/>
                <a:gd name="connsiteY172" fmla="*/ 1256404 h 2018589"/>
                <a:gd name="connsiteX173" fmla="*/ 899219 w 1329191"/>
                <a:gd name="connsiteY173" fmla="*/ 1224971 h 2018589"/>
                <a:gd name="connsiteX174" fmla="*/ 906362 w 1329191"/>
                <a:gd name="connsiteY174" fmla="*/ 1219733 h 2018589"/>
                <a:gd name="connsiteX175" fmla="*/ 949701 w 1329191"/>
                <a:gd name="connsiteY175" fmla="*/ 1222590 h 2018589"/>
                <a:gd name="connsiteX176" fmla="*/ 971609 w 1329191"/>
                <a:gd name="connsiteY176" fmla="*/ 1202588 h 2018589"/>
                <a:gd name="connsiteX177" fmla="*/ 974466 w 1329191"/>
                <a:gd name="connsiteY177" fmla="*/ 1186871 h 2018589"/>
                <a:gd name="connsiteX178" fmla="*/ 974466 w 1329191"/>
                <a:gd name="connsiteY178" fmla="*/ 1186871 h 2018589"/>
                <a:gd name="connsiteX179" fmla="*/ 975419 w 1329191"/>
                <a:gd name="connsiteY179" fmla="*/ 1173060 h 2018589"/>
                <a:gd name="connsiteX180" fmla="*/ 976847 w 1329191"/>
                <a:gd name="connsiteY180" fmla="*/ 1164964 h 2018589"/>
                <a:gd name="connsiteX181" fmla="*/ 976847 w 1329191"/>
                <a:gd name="connsiteY181" fmla="*/ 1164964 h 2018589"/>
                <a:gd name="connsiteX182" fmla="*/ 980181 w 1329191"/>
                <a:gd name="connsiteY182" fmla="*/ 1133531 h 2018589"/>
                <a:gd name="connsiteX183" fmla="*/ 980181 w 1329191"/>
                <a:gd name="connsiteY183" fmla="*/ 1133531 h 2018589"/>
                <a:gd name="connsiteX184" fmla="*/ 1000184 w 1329191"/>
                <a:gd name="connsiteY184" fmla="*/ 955890 h 2018589"/>
                <a:gd name="connsiteX185" fmla="*/ 1003517 w 1329191"/>
                <a:gd name="connsiteY185" fmla="*/ 937792 h 2018589"/>
                <a:gd name="connsiteX186" fmla="*/ 1034474 w 1329191"/>
                <a:gd name="connsiteY186" fmla="*/ 912075 h 2018589"/>
                <a:gd name="connsiteX187" fmla="*/ 1197827 w 1329191"/>
                <a:gd name="connsiteY187" fmla="*/ 902550 h 2018589"/>
                <a:gd name="connsiteX188" fmla="*/ 1230689 w 1329191"/>
                <a:gd name="connsiteY188" fmla="*/ 907789 h 2018589"/>
                <a:gd name="connsiteX189" fmla="*/ 1256883 w 1329191"/>
                <a:gd name="connsiteY189" fmla="*/ 938745 h 2018589"/>
                <a:gd name="connsiteX190" fmla="*/ 1277837 w 1329191"/>
                <a:gd name="connsiteY190" fmla="*/ 1045901 h 2018589"/>
                <a:gd name="connsiteX191" fmla="*/ 1266408 w 1329191"/>
                <a:gd name="connsiteY191" fmla="*/ 1059236 h 2018589"/>
                <a:gd name="connsiteX192" fmla="*/ 1195446 w 1329191"/>
                <a:gd name="connsiteY192" fmla="*/ 1058760 h 2018589"/>
                <a:gd name="connsiteX193" fmla="*/ 1195446 w 1329191"/>
                <a:gd name="connsiteY193" fmla="*/ 1058760 h 2018589"/>
                <a:gd name="connsiteX194" fmla="*/ 1175920 w 1329191"/>
                <a:gd name="connsiteY194" fmla="*/ 1058760 h 2018589"/>
                <a:gd name="connsiteX195" fmla="*/ 1175920 w 1329191"/>
                <a:gd name="connsiteY195" fmla="*/ 1058760 h 2018589"/>
                <a:gd name="connsiteX196" fmla="*/ 1088290 w 1329191"/>
                <a:gd name="connsiteY196" fmla="*/ 1059236 h 2018589"/>
                <a:gd name="connsiteX197" fmla="*/ 1075431 w 1329191"/>
                <a:gd name="connsiteY197" fmla="*/ 1066380 h 2018589"/>
                <a:gd name="connsiteX198" fmla="*/ 1086861 w 1329191"/>
                <a:gd name="connsiteY198" fmla="*/ 1074476 h 2018589"/>
                <a:gd name="connsiteX199" fmla="*/ 1117341 w 1329191"/>
                <a:gd name="connsiteY199" fmla="*/ 1077810 h 2018589"/>
                <a:gd name="connsiteX200" fmla="*/ 1121151 w 1329191"/>
                <a:gd name="connsiteY200" fmla="*/ 1078763 h 2018589"/>
                <a:gd name="connsiteX201" fmla="*/ 1193065 w 1329191"/>
                <a:gd name="connsiteY201" fmla="*/ 1084001 h 2018589"/>
                <a:gd name="connsiteX202" fmla="*/ 1248786 w 1329191"/>
                <a:gd name="connsiteY202" fmla="*/ 1086383 h 2018589"/>
                <a:gd name="connsiteX203" fmla="*/ 1281171 w 1329191"/>
                <a:gd name="connsiteY203" fmla="*/ 1123054 h 2018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1329191" h="2018589">
                  <a:moveTo>
                    <a:pt x="1320224" y="970177"/>
                  </a:moveTo>
                  <a:cubicBezTo>
                    <a:pt x="1317366" y="964462"/>
                    <a:pt x="1313556" y="961129"/>
                    <a:pt x="1311175" y="956842"/>
                  </a:cubicBezTo>
                  <a:cubicBezTo>
                    <a:pt x="1300697" y="935411"/>
                    <a:pt x="1301650" y="910646"/>
                    <a:pt x="1293554" y="888262"/>
                  </a:cubicBezTo>
                  <a:cubicBezTo>
                    <a:pt x="1284981" y="864450"/>
                    <a:pt x="1271170" y="843019"/>
                    <a:pt x="1259740" y="820159"/>
                  </a:cubicBezTo>
                  <a:cubicBezTo>
                    <a:pt x="1254978" y="809681"/>
                    <a:pt x="1251644" y="799204"/>
                    <a:pt x="1253072" y="787774"/>
                  </a:cubicBezTo>
                  <a:cubicBezTo>
                    <a:pt x="1249739" y="763961"/>
                    <a:pt x="1249739" y="739672"/>
                    <a:pt x="1251644" y="715384"/>
                  </a:cubicBezTo>
                  <a:cubicBezTo>
                    <a:pt x="1253072" y="696334"/>
                    <a:pt x="1260216" y="679189"/>
                    <a:pt x="1257835" y="659662"/>
                  </a:cubicBezTo>
                  <a:cubicBezTo>
                    <a:pt x="1255930" y="643470"/>
                    <a:pt x="1248310" y="628706"/>
                    <a:pt x="1246405" y="612990"/>
                  </a:cubicBezTo>
                  <a:cubicBezTo>
                    <a:pt x="1244024" y="596797"/>
                    <a:pt x="1245453" y="580129"/>
                    <a:pt x="1243547" y="563936"/>
                  </a:cubicBezTo>
                  <a:cubicBezTo>
                    <a:pt x="1238785" y="517264"/>
                    <a:pt x="1249262" y="471544"/>
                    <a:pt x="1259264" y="424871"/>
                  </a:cubicBezTo>
                  <a:cubicBezTo>
                    <a:pt x="1265455" y="395344"/>
                    <a:pt x="1247358" y="370579"/>
                    <a:pt x="1246881" y="342956"/>
                  </a:cubicBezTo>
                  <a:cubicBezTo>
                    <a:pt x="1246405" y="313429"/>
                    <a:pt x="1244500" y="284377"/>
                    <a:pt x="1242595" y="255326"/>
                  </a:cubicBezTo>
                  <a:cubicBezTo>
                    <a:pt x="1240690" y="224846"/>
                    <a:pt x="1201637" y="204367"/>
                    <a:pt x="1174968" y="191508"/>
                  </a:cubicBezTo>
                  <a:cubicBezTo>
                    <a:pt x="1163537" y="185793"/>
                    <a:pt x="1151631" y="181031"/>
                    <a:pt x="1139725" y="176268"/>
                  </a:cubicBezTo>
                  <a:cubicBezTo>
                    <a:pt x="1130676" y="172458"/>
                    <a:pt x="1122580" y="168172"/>
                    <a:pt x="1115436" y="161505"/>
                  </a:cubicBezTo>
                  <a:cubicBezTo>
                    <a:pt x="1102101" y="149122"/>
                    <a:pt x="1087814" y="137692"/>
                    <a:pt x="1073050" y="127215"/>
                  </a:cubicBezTo>
                  <a:cubicBezTo>
                    <a:pt x="1073526" y="118642"/>
                    <a:pt x="1064954" y="116737"/>
                    <a:pt x="1061620" y="111022"/>
                  </a:cubicBezTo>
                  <a:cubicBezTo>
                    <a:pt x="1045427" y="101973"/>
                    <a:pt x="1028283" y="93877"/>
                    <a:pt x="1009709" y="91020"/>
                  </a:cubicBezTo>
                  <a:cubicBezTo>
                    <a:pt x="973990" y="85305"/>
                    <a:pt x="934461" y="64826"/>
                    <a:pt x="898742" y="52920"/>
                  </a:cubicBezTo>
                  <a:cubicBezTo>
                    <a:pt x="878264" y="46252"/>
                    <a:pt x="856833" y="35775"/>
                    <a:pt x="835877" y="31965"/>
                  </a:cubicBezTo>
                  <a:cubicBezTo>
                    <a:pt x="816351" y="28155"/>
                    <a:pt x="794920" y="29107"/>
                    <a:pt x="774917" y="26726"/>
                  </a:cubicBezTo>
                  <a:cubicBezTo>
                    <a:pt x="750152" y="23392"/>
                    <a:pt x="725864" y="13867"/>
                    <a:pt x="700622" y="17677"/>
                  </a:cubicBezTo>
                  <a:cubicBezTo>
                    <a:pt x="665856" y="10533"/>
                    <a:pt x="632519" y="-897"/>
                    <a:pt x="595847" y="56"/>
                  </a:cubicBezTo>
                  <a:cubicBezTo>
                    <a:pt x="564415" y="1008"/>
                    <a:pt x="532982" y="2913"/>
                    <a:pt x="502502" y="11010"/>
                  </a:cubicBezTo>
                  <a:cubicBezTo>
                    <a:pt x="429160" y="30536"/>
                    <a:pt x="354389" y="34346"/>
                    <a:pt x="292476" y="83876"/>
                  </a:cubicBezTo>
                  <a:cubicBezTo>
                    <a:pt x="260567" y="109117"/>
                    <a:pt x="222943" y="129120"/>
                    <a:pt x="194368" y="158171"/>
                  </a:cubicBezTo>
                  <a:cubicBezTo>
                    <a:pt x="172461" y="180555"/>
                    <a:pt x="151506" y="203891"/>
                    <a:pt x="131980" y="228180"/>
                  </a:cubicBezTo>
                  <a:cubicBezTo>
                    <a:pt x="114359" y="250087"/>
                    <a:pt x="92927" y="267232"/>
                    <a:pt x="79116" y="292474"/>
                  </a:cubicBezTo>
                  <a:cubicBezTo>
                    <a:pt x="63876" y="320096"/>
                    <a:pt x="47207" y="350576"/>
                    <a:pt x="36730" y="380580"/>
                  </a:cubicBezTo>
                  <a:cubicBezTo>
                    <a:pt x="15299" y="443921"/>
                    <a:pt x="1011" y="510120"/>
                    <a:pt x="58" y="577271"/>
                  </a:cubicBezTo>
                  <a:cubicBezTo>
                    <a:pt x="-418" y="612037"/>
                    <a:pt x="1963" y="646327"/>
                    <a:pt x="9107" y="680617"/>
                  </a:cubicBezTo>
                  <a:cubicBezTo>
                    <a:pt x="20061" y="731576"/>
                    <a:pt x="40063" y="780630"/>
                    <a:pt x="65781" y="825874"/>
                  </a:cubicBezTo>
                  <a:cubicBezTo>
                    <a:pt x="78640" y="848734"/>
                    <a:pt x="92927" y="870641"/>
                    <a:pt x="108643" y="892072"/>
                  </a:cubicBezTo>
                  <a:cubicBezTo>
                    <a:pt x="115787" y="902074"/>
                    <a:pt x="123884" y="911599"/>
                    <a:pt x="131504" y="921600"/>
                  </a:cubicBezTo>
                  <a:cubicBezTo>
                    <a:pt x="155316" y="951604"/>
                    <a:pt x="174842" y="978750"/>
                    <a:pt x="182938" y="1016374"/>
                  </a:cubicBezTo>
                  <a:cubicBezTo>
                    <a:pt x="192940" y="1061617"/>
                    <a:pt x="202465" y="1106861"/>
                    <a:pt x="207227" y="1153058"/>
                  </a:cubicBezTo>
                  <a:cubicBezTo>
                    <a:pt x="212942" y="1209255"/>
                    <a:pt x="214371" y="1267358"/>
                    <a:pt x="199131" y="1322603"/>
                  </a:cubicBezTo>
                  <a:cubicBezTo>
                    <a:pt x="191987" y="1349273"/>
                    <a:pt x="180557" y="1374990"/>
                    <a:pt x="164841" y="1397850"/>
                  </a:cubicBezTo>
                  <a:cubicBezTo>
                    <a:pt x="156268" y="1410233"/>
                    <a:pt x="146267" y="1421186"/>
                    <a:pt x="135790" y="1431664"/>
                  </a:cubicBezTo>
                  <a:cubicBezTo>
                    <a:pt x="126741" y="1440236"/>
                    <a:pt x="112930" y="1448809"/>
                    <a:pt x="131504" y="1453571"/>
                  </a:cubicBezTo>
                  <a:cubicBezTo>
                    <a:pt x="146743" y="1457381"/>
                    <a:pt x="162936" y="1458810"/>
                    <a:pt x="177700" y="1465001"/>
                  </a:cubicBezTo>
                  <a:cubicBezTo>
                    <a:pt x="191511" y="1476431"/>
                    <a:pt x="193892" y="1476431"/>
                    <a:pt x="209132" y="1465954"/>
                  </a:cubicBezTo>
                  <a:cubicBezTo>
                    <a:pt x="210561" y="1465001"/>
                    <a:pt x="212942" y="1464049"/>
                    <a:pt x="213895" y="1462620"/>
                  </a:cubicBezTo>
                  <a:cubicBezTo>
                    <a:pt x="240565" y="1418805"/>
                    <a:pt x="263425" y="1380229"/>
                    <a:pt x="278189" y="1330699"/>
                  </a:cubicBezTo>
                  <a:cubicBezTo>
                    <a:pt x="287714" y="1299266"/>
                    <a:pt x="295810" y="1266881"/>
                    <a:pt x="301049" y="1234020"/>
                  </a:cubicBezTo>
                  <a:cubicBezTo>
                    <a:pt x="305811" y="1206874"/>
                    <a:pt x="301525" y="1174489"/>
                    <a:pt x="324385" y="1156391"/>
                  </a:cubicBezTo>
                  <a:cubicBezTo>
                    <a:pt x="354865" y="1132103"/>
                    <a:pt x="361056" y="1088764"/>
                    <a:pt x="368200" y="1052569"/>
                  </a:cubicBezTo>
                  <a:cubicBezTo>
                    <a:pt x="374391" y="1022565"/>
                    <a:pt x="363914" y="993990"/>
                    <a:pt x="360104" y="962081"/>
                  </a:cubicBezTo>
                  <a:cubicBezTo>
                    <a:pt x="353436" y="901121"/>
                    <a:pt x="349150" y="830160"/>
                    <a:pt x="362961" y="770152"/>
                  </a:cubicBezTo>
                  <a:cubicBezTo>
                    <a:pt x="365342" y="759199"/>
                    <a:pt x="368200" y="748245"/>
                    <a:pt x="373439" y="738720"/>
                  </a:cubicBezTo>
                  <a:cubicBezTo>
                    <a:pt x="383916" y="721099"/>
                    <a:pt x="414396" y="707764"/>
                    <a:pt x="432494" y="699191"/>
                  </a:cubicBezTo>
                  <a:cubicBezTo>
                    <a:pt x="455830" y="688237"/>
                    <a:pt x="481071" y="682046"/>
                    <a:pt x="506312" y="681570"/>
                  </a:cubicBezTo>
                  <a:cubicBezTo>
                    <a:pt x="558700" y="680141"/>
                    <a:pt x="609182" y="702525"/>
                    <a:pt x="643949" y="742054"/>
                  </a:cubicBezTo>
                  <a:cubicBezTo>
                    <a:pt x="686335" y="790155"/>
                    <a:pt x="709671" y="848257"/>
                    <a:pt x="729674" y="908265"/>
                  </a:cubicBezTo>
                  <a:cubicBezTo>
                    <a:pt x="732055" y="915409"/>
                    <a:pt x="729674" y="918266"/>
                    <a:pt x="722530" y="918742"/>
                  </a:cubicBezTo>
                  <a:cubicBezTo>
                    <a:pt x="690145" y="920647"/>
                    <a:pt x="657284" y="921124"/>
                    <a:pt x="624899" y="921600"/>
                  </a:cubicBezTo>
                  <a:cubicBezTo>
                    <a:pt x="609659" y="922076"/>
                    <a:pt x="556319" y="915885"/>
                    <a:pt x="545841" y="932554"/>
                  </a:cubicBezTo>
                  <a:cubicBezTo>
                    <a:pt x="535840" y="948270"/>
                    <a:pt x="566320" y="946841"/>
                    <a:pt x="575369" y="946841"/>
                  </a:cubicBezTo>
                  <a:cubicBezTo>
                    <a:pt x="695860" y="946365"/>
                    <a:pt x="816351" y="946841"/>
                    <a:pt x="936842" y="946841"/>
                  </a:cubicBezTo>
                  <a:cubicBezTo>
                    <a:pt x="943986" y="946841"/>
                    <a:pt x="951606" y="945412"/>
                    <a:pt x="958750" y="949222"/>
                  </a:cubicBezTo>
                  <a:cubicBezTo>
                    <a:pt x="943986" y="957795"/>
                    <a:pt x="945415" y="1000657"/>
                    <a:pt x="943510" y="1015421"/>
                  </a:cubicBezTo>
                  <a:cubicBezTo>
                    <a:pt x="936366" y="1064475"/>
                    <a:pt x="934937" y="1108766"/>
                    <a:pt x="930175" y="1156867"/>
                  </a:cubicBezTo>
                  <a:cubicBezTo>
                    <a:pt x="929222" y="1167345"/>
                    <a:pt x="923508" y="1170679"/>
                    <a:pt x="913983" y="1170679"/>
                  </a:cubicBezTo>
                  <a:cubicBezTo>
                    <a:pt x="900171" y="1170679"/>
                    <a:pt x="883979" y="1170203"/>
                    <a:pt x="869691" y="1173536"/>
                  </a:cubicBezTo>
                  <a:cubicBezTo>
                    <a:pt x="854927" y="1176870"/>
                    <a:pt x="838735" y="1191158"/>
                    <a:pt x="823971" y="1188776"/>
                  </a:cubicBezTo>
                  <a:cubicBezTo>
                    <a:pt x="776346" y="1180680"/>
                    <a:pt x="728721" y="1172108"/>
                    <a:pt x="680620" y="1164011"/>
                  </a:cubicBezTo>
                  <a:cubicBezTo>
                    <a:pt x="657284" y="1160201"/>
                    <a:pt x="633947" y="1155915"/>
                    <a:pt x="610611" y="1152105"/>
                  </a:cubicBezTo>
                  <a:cubicBezTo>
                    <a:pt x="600134" y="1150200"/>
                    <a:pt x="560129" y="1133055"/>
                    <a:pt x="552032" y="1140675"/>
                  </a:cubicBezTo>
                  <a:cubicBezTo>
                    <a:pt x="535364" y="1155915"/>
                    <a:pt x="625375" y="1180204"/>
                    <a:pt x="633947" y="1182109"/>
                  </a:cubicBezTo>
                  <a:cubicBezTo>
                    <a:pt x="697289" y="1197349"/>
                    <a:pt x="756344" y="1221161"/>
                    <a:pt x="818256" y="1240211"/>
                  </a:cubicBezTo>
                  <a:cubicBezTo>
                    <a:pt x="826352" y="1242593"/>
                    <a:pt x="833020" y="1246879"/>
                    <a:pt x="839211" y="1253070"/>
                  </a:cubicBezTo>
                  <a:cubicBezTo>
                    <a:pt x="853499" y="1257833"/>
                    <a:pt x="865881" y="1276406"/>
                    <a:pt x="876359" y="1286408"/>
                  </a:cubicBezTo>
                  <a:cubicBezTo>
                    <a:pt x="912077" y="1321174"/>
                    <a:pt x="947796" y="1346891"/>
                    <a:pt x="988754" y="1374990"/>
                  </a:cubicBezTo>
                  <a:cubicBezTo>
                    <a:pt x="949225" y="1379753"/>
                    <a:pt x="909696" y="1378324"/>
                    <a:pt x="870644" y="1376895"/>
                  </a:cubicBezTo>
                  <a:cubicBezTo>
                    <a:pt x="838735" y="1375466"/>
                    <a:pt x="804921" y="1375466"/>
                    <a:pt x="781585" y="1400708"/>
                  </a:cubicBezTo>
                  <a:cubicBezTo>
                    <a:pt x="761106" y="1423091"/>
                    <a:pt x="760154" y="1453571"/>
                    <a:pt x="753486" y="1481194"/>
                  </a:cubicBezTo>
                  <a:cubicBezTo>
                    <a:pt x="744914" y="1515960"/>
                    <a:pt x="736341" y="1550250"/>
                    <a:pt x="731102" y="1585969"/>
                  </a:cubicBezTo>
                  <a:cubicBezTo>
                    <a:pt x="725864" y="1626450"/>
                    <a:pt x="723482" y="1666931"/>
                    <a:pt x="724911" y="1707889"/>
                  </a:cubicBezTo>
                  <a:cubicBezTo>
                    <a:pt x="728245" y="1801710"/>
                    <a:pt x="769679" y="1884101"/>
                    <a:pt x="819209" y="1961730"/>
                  </a:cubicBezTo>
                  <a:cubicBezTo>
                    <a:pt x="829210" y="1977447"/>
                    <a:pt x="839687" y="1992686"/>
                    <a:pt x="850165" y="2007927"/>
                  </a:cubicBezTo>
                  <a:cubicBezTo>
                    <a:pt x="857785" y="2018880"/>
                    <a:pt x="863976" y="2026024"/>
                    <a:pt x="867786" y="2005545"/>
                  </a:cubicBezTo>
                  <a:cubicBezTo>
                    <a:pt x="876359" y="1961254"/>
                    <a:pt x="849212" y="1906485"/>
                    <a:pt x="837306" y="1863623"/>
                  </a:cubicBezTo>
                  <a:cubicBezTo>
                    <a:pt x="825876" y="1822189"/>
                    <a:pt x="813970" y="1780755"/>
                    <a:pt x="802540" y="1739321"/>
                  </a:cubicBezTo>
                  <a:cubicBezTo>
                    <a:pt x="792539" y="1703603"/>
                    <a:pt x="799682" y="1662645"/>
                    <a:pt x="805397" y="1626450"/>
                  </a:cubicBezTo>
                  <a:cubicBezTo>
                    <a:pt x="809684" y="1600256"/>
                    <a:pt x="814922" y="1574063"/>
                    <a:pt x="820161" y="1547869"/>
                  </a:cubicBezTo>
                  <a:cubicBezTo>
                    <a:pt x="822542" y="1535010"/>
                    <a:pt x="823971" y="1521675"/>
                    <a:pt x="827305" y="1509293"/>
                  </a:cubicBezTo>
                  <a:cubicBezTo>
                    <a:pt x="829686" y="1501196"/>
                    <a:pt x="834925" y="1494053"/>
                    <a:pt x="836354" y="1485956"/>
                  </a:cubicBezTo>
                  <a:cubicBezTo>
                    <a:pt x="839211" y="1472621"/>
                    <a:pt x="847784" y="1465478"/>
                    <a:pt x="860166" y="1463096"/>
                  </a:cubicBezTo>
                  <a:cubicBezTo>
                    <a:pt x="906362" y="1454524"/>
                    <a:pt x="953035" y="1450238"/>
                    <a:pt x="1000184" y="1449761"/>
                  </a:cubicBezTo>
                  <a:cubicBezTo>
                    <a:pt x="1042570" y="1449285"/>
                    <a:pt x="1091147" y="1446428"/>
                    <a:pt x="1131152" y="1462144"/>
                  </a:cubicBezTo>
                  <a:cubicBezTo>
                    <a:pt x="1156394" y="1472145"/>
                    <a:pt x="1174015" y="1470240"/>
                    <a:pt x="1189255" y="1442141"/>
                  </a:cubicBezTo>
                  <a:cubicBezTo>
                    <a:pt x="1196875" y="1430235"/>
                    <a:pt x="1203066" y="1417376"/>
                    <a:pt x="1208781" y="1404994"/>
                  </a:cubicBezTo>
                  <a:cubicBezTo>
                    <a:pt x="1238785" y="1342129"/>
                    <a:pt x="1279266" y="1282121"/>
                    <a:pt x="1301650" y="1216399"/>
                  </a:cubicBezTo>
                  <a:cubicBezTo>
                    <a:pt x="1323081" y="1152581"/>
                    <a:pt x="1335464" y="1083049"/>
                    <a:pt x="1325939" y="1015897"/>
                  </a:cubicBezTo>
                  <a:cubicBezTo>
                    <a:pt x="1324034" y="1002562"/>
                    <a:pt x="1322129" y="988275"/>
                    <a:pt x="1317843" y="975416"/>
                  </a:cubicBezTo>
                  <a:cubicBezTo>
                    <a:pt x="1321176" y="972559"/>
                    <a:pt x="1320700" y="971130"/>
                    <a:pt x="1320224" y="970177"/>
                  </a:cubicBezTo>
                  <a:close/>
                  <a:moveTo>
                    <a:pt x="398680" y="447255"/>
                  </a:moveTo>
                  <a:cubicBezTo>
                    <a:pt x="411062" y="447255"/>
                    <a:pt x="423445" y="447255"/>
                    <a:pt x="435827" y="449160"/>
                  </a:cubicBezTo>
                  <a:cubicBezTo>
                    <a:pt x="403919" y="475354"/>
                    <a:pt x="370581" y="498214"/>
                    <a:pt x="330100" y="509167"/>
                  </a:cubicBezTo>
                  <a:cubicBezTo>
                    <a:pt x="305811" y="516787"/>
                    <a:pt x="281046" y="516311"/>
                    <a:pt x="254376" y="512025"/>
                  </a:cubicBezTo>
                  <a:cubicBezTo>
                    <a:pt x="290571" y="492022"/>
                    <a:pt x="292000" y="458685"/>
                    <a:pt x="290571" y="423442"/>
                  </a:cubicBezTo>
                  <a:cubicBezTo>
                    <a:pt x="281046" y="423442"/>
                    <a:pt x="273902" y="431062"/>
                    <a:pt x="266759" y="436777"/>
                  </a:cubicBezTo>
                  <a:cubicBezTo>
                    <a:pt x="245804" y="454399"/>
                    <a:pt x="225325" y="472496"/>
                    <a:pt x="204846" y="490594"/>
                  </a:cubicBezTo>
                  <a:cubicBezTo>
                    <a:pt x="192940" y="500595"/>
                    <a:pt x="181510" y="511549"/>
                    <a:pt x="166270" y="516787"/>
                  </a:cubicBezTo>
                  <a:cubicBezTo>
                    <a:pt x="229611" y="432491"/>
                    <a:pt x="301049" y="358672"/>
                    <a:pt x="399632" y="316762"/>
                  </a:cubicBezTo>
                  <a:cubicBezTo>
                    <a:pt x="400585" y="317715"/>
                    <a:pt x="401537" y="318667"/>
                    <a:pt x="402490" y="319620"/>
                  </a:cubicBezTo>
                  <a:cubicBezTo>
                    <a:pt x="392012" y="334384"/>
                    <a:pt x="382011" y="349147"/>
                    <a:pt x="371534" y="363911"/>
                  </a:cubicBezTo>
                  <a:cubicBezTo>
                    <a:pt x="369629" y="366292"/>
                    <a:pt x="366295" y="369150"/>
                    <a:pt x="368200" y="372484"/>
                  </a:cubicBezTo>
                  <a:cubicBezTo>
                    <a:pt x="370105" y="375817"/>
                    <a:pt x="374391" y="374389"/>
                    <a:pt x="377249" y="373912"/>
                  </a:cubicBezTo>
                  <a:cubicBezTo>
                    <a:pt x="399632" y="370102"/>
                    <a:pt x="422016" y="366292"/>
                    <a:pt x="444400" y="362482"/>
                  </a:cubicBezTo>
                  <a:cubicBezTo>
                    <a:pt x="448210" y="362006"/>
                    <a:pt x="452496" y="361530"/>
                    <a:pt x="457259" y="362006"/>
                  </a:cubicBezTo>
                  <a:cubicBezTo>
                    <a:pt x="432970" y="375817"/>
                    <a:pt x="414872" y="395344"/>
                    <a:pt x="397727" y="416775"/>
                  </a:cubicBezTo>
                  <a:cubicBezTo>
                    <a:pt x="397727" y="416775"/>
                    <a:pt x="397727" y="416775"/>
                    <a:pt x="397727" y="416775"/>
                  </a:cubicBezTo>
                  <a:cubicBezTo>
                    <a:pt x="394870" y="422014"/>
                    <a:pt x="392489" y="426776"/>
                    <a:pt x="389631" y="432015"/>
                  </a:cubicBezTo>
                  <a:cubicBezTo>
                    <a:pt x="382487" y="445826"/>
                    <a:pt x="383440" y="447255"/>
                    <a:pt x="398680" y="447255"/>
                  </a:cubicBezTo>
                  <a:close/>
                  <a:moveTo>
                    <a:pt x="960655" y="859211"/>
                  </a:moveTo>
                  <a:cubicBezTo>
                    <a:pt x="955416" y="859211"/>
                    <a:pt x="949701" y="858735"/>
                    <a:pt x="944939" y="861116"/>
                  </a:cubicBezTo>
                  <a:cubicBezTo>
                    <a:pt x="949701" y="866355"/>
                    <a:pt x="951130" y="873022"/>
                    <a:pt x="952083" y="879214"/>
                  </a:cubicBezTo>
                  <a:cubicBezTo>
                    <a:pt x="954940" y="895882"/>
                    <a:pt x="948749" y="905407"/>
                    <a:pt x="931604" y="906360"/>
                  </a:cubicBezTo>
                  <a:cubicBezTo>
                    <a:pt x="879216" y="909694"/>
                    <a:pt x="826352" y="909217"/>
                    <a:pt x="773965" y="907789"/>
                  </a:cubicBezTo>
                  <a:cubicBezTo>
                    <a:pt x="764916" y="907789"/>
                    <a:pt x="765392" y="901597"/>
                    <a:pt x="765869" y="895882"/>
                  </a:cubicBezTo>
                  <a:cubicBezTo>
                    <a:pt x="768250" y="875880"/>
                    <a:pt x="771107" y="855877"/>
                    <a:pt x="773489" y="835399"/>
                  </a:cubicBezTo>
                  <a:cubicBezTo>
                    <a:pt x="773489" y="835399"/>
                    <a:pt x="773489" y="835399"/>
                    <a:pt x="773489" y="835399"/>
                  </a:cubicBezTo>
                  <a:cubicBezTo>
                    <a:pt x="773965" y="832541"/>
                    <a:pt x="774441" y="830160"/>
                    <a:pt x="774917" y="827302"/>
                  </a:cubicBezTo>
                  <a:cubicBezTo>
                    <a:pt x="775870" y="794917"/>
                    <a:pt x="781585" y="762532"/>
                    <a:pt x="785871" y="730624"/>
                  </a:cubicBezTo>
                  <a:cubicBezTo>
                    <a:pt x="789681" y="708716"/>
                    <a:pt x="786824" y="684904"/>
                    <a:pt x="803016" y="665854"/>
                  </a:cubicBezTo>
                  <a:cubicBezTo>
                    <a:pt x="810160" y="654900"/>
                    <a:pt x="821590" y="651090"/>
                    <a:pt x="832544" y="645375"/>
                  </a:cubicBezTo>
                  <a:cubicBezTo>
                    <a:pt x="894933" y="610609"/>
                    <a:pt x="959702" y="579176"/>
                    <a:pt x="1023044" y="546315"/>
                  </a:cubicBezTo>
                  <a:cubicBezTo>
                    <a:pt x="1026377" y="544410"/>
                    <a:pt x="1030664" y="541076"/>
                    <a:pt x="1033997" y="545839"/>
                  </a:cubicBezTo>
                  <a:cubicBezTo>
                    <a:pt x="1037331" y="550125"/>
                    <a:pt x="1033045" y="553459"/>
                    <a:pt x="1030664" y="556792"/>
                  </a:cubicBezTo>
                  <a:cubicBezTo>
                    <a:pt x="987801" y="610609"/>
                    <a:pt x="945415" y="664425"/>
                    <a:pt x="902552" y="718241"/>
                  </a:cubicBezTo>
                  <a:cubicBezTo>
                    <a:pt x="900647" y="723956"/>
                    <a:pt x="905410" y="726814"/>
                    <a:pt x="907315" y="731100"/>
                  </a:cubicBezTo>
                  <a:cubicBezTo>
                    <a:pt x="907315" y="731100"/>
                    <a:pt x="907315" y="731100"/>
                    <a:pt x="907315" y="731100"/>
                  </a:cubicBezTo>
                  <a:cubicBezTo>
                    <a:pt x="933985" y="718717"/>
                    <a:pt x="957797" y="701096"/>
                    <a:pt x="983039" y="686809"/>
                  </a:cubicBezTo>
                  <a:cubicBezTo>
                    <a:pt x="994469" y="680141"/>
                    <a:pt x="1005899" y="673474"/>
                    <a:pt x="1016852" y="666330"/>
                  </a:cubicBezTo>
                  <a:cubicBezTo>
                    <a:pt x="1018758" y="666330"/>
                    <a:pt x="1020662" y="665377"/>
                    <a:pt x="1022567" y="664425"/>
                  </a:cubicBezTo>
                  <a:cubicBezTo>
                    <a:pt x="1020662" y="664901"/>
                    <a:pt x="1018758" y="665377"/>
                    <a:pt x="1016852" y="666330"/>
                  </a:cubicBezTo>
                  <a:cubicBezTo>
                    <a:pt x="1028283" y="659662"/>
                    <a:pt x="1039712" y="652519"/>
                    <a:pt x="1051143" y="645851"/>
                  </a:cubicBezTo>
                  <a:cubicBezTo>
                    <a:pt x="1082099" y="626801"/>
                    <a:pt x="1112579" y="608227"/>
                    <a:pt x="1143535" y="589177"/>
                  </a:cubicBezTo>
                  <a:cubicBezTo>
                    <a:pt x="1148297" y="586320"/>
                    <a:pt x="1153060" y="582986"/>
                    <a:pt x="1158299" y="580129"/>
                  </a:cubicBezTo>
                  <a:cubicBezTo>
                    <a:pt x="1179254" y="567746"/>
                    <a:pt x="1176872" y="565841"/>
                    <a:pt x="1186397" y="590130"/>
                  </a:cubicBezTo>
                  <a:cubicBezTo>
                    <a:pt x="1204019" y="634897"/>
                    <a:pt x="1207829" y="680617"/>
                    <a:pt x="1197827" y="727766"/>
                  </a:cubicBezTo>
                  <a:cubicBezTo>
                    <a:pt x="1195922" y="741577"/>
                    <a:pt x="1193541" y="755389"/>
                    <a:pt x="1188779" y="768247"/>
                  </a:cubicBezTo>
                  <a:cubicBezTo>
                    <a:pt x="1188779" y="768247"/>
                    <a:pt x="1188779" y="768247"/>
                    <a:pt x="1188779" y="768247"/>
                  </a:cubicBezTo>
                  <a:cubicBezTo>
                    <a:pt x="1184493" y="795394"/>
                    <a:pt x="1177349" y="822540"/>
                    <a:pt x="1176872" y="850162"/>
                  </a:cubicBezTo>
                  <a:cubicBezTo>
                    <a:pt x="1176872" y="859211"/>
                    <a:pt x="1169729" y="858735"/>
                    <a:pt x="1163537" y="858735"/>
                  </a:cubicBezTo>
                  <a:cubicBezTo>
                    <a:pt x="1134010" y="858735"/>
                    <a:pt x="1104006" y="858735"/>
                    <a:pt x="1074479" y="858735"/>
                  </a:cubicBezTo>
                  <a:cubicBezTo>
                    <a:pt x="1036855" y="859211"/>
                    <a:pt x="998755" y="859211"/>
                    <a:pt x="960655" y="859211"/>
                  </a:cubicBezTo>
                  <a:close/>
                  <a:moveTo>
                    <a:pt x="1281171" y="1123054"/>
                  </a:moveTo>
                  <a:cubicBezTo>
                    <a:pt x="1280695" y="1129245"/>
                    <a:pt x="1279266" y="1135436"/>
                    <a:pt x="1278314" y="1141151"/>
                  </a:cubicBezTo>
                  <a:cubicBezTo>
                    <a:pt x="1278314" y="1141151"/>
                    <a:pt x="1278314" y="1141151"/>
                    <a:pt x="1278314" y="1141151"/>
                  </a:cubicBezTo>
                  <a:cubicBezTo>
                    <a:pt x="1278314" y="1144485"/>
                    <a:pt x="1278314" y="1147819"/>
                    <a:pt x="1277837" y="1151153"/>
                  </a:cubicBezTo>
                  <a:cubicBezTo>
                    <a:pt x="1273075" y="1180680"/>
                    <a:pt x="1257835" y="1191634"/>
                    <a:pt x="1230212" y="1181633"/>
                  </a:cubicBezTo>
                  <a:cubicBezTo>
                    <a:pt x="1201161" y="1171155"/>
                    <a:pt x="1171158" y="1165916"/>
                    <a:pt x="1142106" y="1157820"/>
                  </a:cubicBezTo>
                  <a:cubicBezTo>
                    <a:pt x="1122104" y="1154486"/>
                    <a:pt x="1102101" y="1150676"/>
                    <a:pt x="1082099" y="1147342"/>
                  </a:cubicBezTo>
                  <a:cubicBezTo>
                    <a:pt x="1076860" y="1146390"/>
                    <a:pt x="1071621" y="1145438"/>
                    <a:pt x="1067811" y="1150676"/>
                  </a:cubicBezTo>
                  <a:cubicBezTo>
                    <a:pt x="1068764" y="1161154"/>
                    <a:pt x="1078765" y="1159249"/>
                    <a:pt x="1084480" y="1163535"/>
                  </a:cubicBezTo>
                  <a:lnTo>
                    <a:pt x="1084480" y="1163535"/>
                  </a:lnTo>
                  <a:cubicBezTo>
                    <a:pt x="1108769" y="1172108"/>
                    <a:pt x="1133058" y="1180204"/>
                    <a:pt x="1156870" y="1190205"/>
                  </a:cubicBezTo>
                  <a:lnTo>
                    <a:pt x="1156870" y="1190205"/>
                  </a:lnTo>
                  <a:cubicBezTo>
                    <a:pt x="1164014" y="1191634"/>
                    <a:pt x="1170681" y="1194015"/>
                    <a:pt x="1176872" y="1197349"/>
                  </a:cubicBezTo>
                  <a:lnTo>
                    <a:pt x="1176872" y="1197349"/>
                  </a:lnTo>
                  <a:cubicBezTo>
                    <a:pt x="1201161" y="1205921"/>
                    <a:pt x="1225926" y="1214970"/>
                    <a:pt x="1250215" y="1223543"/>
                  </a:cubicBezTo>
                  <a:cubicBezTo>
                    <a:pt x="1257835" y="1226400"/>
                    <a:pt x="1259740" y="1229734"/>
                    <a:pt x="1255930" y="1237354"/>
                  </a:cubicBezTo>
                  <a:cubicBezTo>
                    <a:pt x="1247834" y="1251165"/>
                    <a:pt x="1240214" y="1265453"/>
                    <a:pt x="1232594" y="1279740"/>
                  </a:cubicBezTo>
                  <a:cubicBezTo>
                    <a:pt x="1232594" y="1279740"/>
                    <a:pt x="1232594" y="1279740"/>
                    <a:pt x="1232594" y="1279740"/>
                  </a:cubicBezTo>
                  <a:cubicBezTo>
                    <a:pt x="1229736" y="1286884"/>
                    <a:pt x="1226403" y="1294028"/>
                    <a:pt x="1221640" y="1300219"/>
                  </a:cubicBezTo>
                  <a:cubicBezTo>
                    <a:pt x="1221640" y="1300219"/>
                    <a:pt x="1221640" y="1300219"/>
                    <a:pt x="1221640" y="1300219"/>
                  </a:cubicBezTo>
                  <a:cubicBezTo>
                    <a:pt x="1209258" y="1328318"/>
                    <a:pt x="1194018" y="1354988"/>
                    <a:pt x="1178777" y="1381181"/>
                  </a:cubicBezTo>
                  <a:cubicBezTo>
                    <a:pt x="1166395" y="1402613"/>
                    <a:pt x="1146869" y="1406899"/>
                    <a:pt x="1124485" y="1392611"/>
                  </a:cubicBezTo>
                  <a:cubicBezTo>
                    <a:pt x="1090671" y="1371656"/>
                    <a:pt x="1057810" y="1349273"/>
                    <a:pt x="1024472" y="1327841"/>
                  </a:cubicBezTo>
                  <a:cubicBezTo>
                    <a:pt x="1024472" y="1327841"/>
                    <a:pt x="1024472" y="1327841"/>
                    <a:pt x="1024472" y="1327841"/>
                  </a:cubicBezTo>
                  <a:cubicBezTo>
                    <a:pt x="988277" y="1304029"/>
                    <a:pt x="951606" y="1280693"/>
                    <a:pt x="915411" y="1256404"/>
                  </a:cubicBezTo>
                  <a:cubicBezTo>
                    <a:pt x="904458" y="1249260"/>
                    <a:pt x="902552" y="1236401"/>
                    <a:pt x="899219" y="1224971"/>
                  </a:cubicBezTo>
                  <a:cubicBezTo>
                    <a:pt x="897314" y="1219256"/>
                    <a:pt x="903029" y="1219733"/>
                    <a:pt x="906362" y="1219733"/>
                  </a:cubicBezTo>
                  <a:cubicBezTo>
                    <a:pt x="920650" y="1220209"/>
                    <a:pt x="935414" y="1221638"/>
                    <a:pt x="949701" y="1222590"/>
                  </a:cubicBezTo>
                  <a:cubicBezTo>
                    <a:pt x="968275" y="1221638"/>
                    <a:pt x="968275" y="1221638"/>
                    <a:pt x="971609" y="1202588"/>
                  </a:cubicBezTo>
                  <a:cubicBezTo>
                    <a:pt x="972561" y="1197349"/>
                    <a:pt x="973514" y="1192110"/>
                    <a:pt x="974466" y="1186871"/>
                  </a:cubicBezTo>
                  <a:cubicBezTo>
                    <a:pt x="974466" y="1186871"/>
                    <a:pt x="974466" y="1186871"/>
                    <a:pt x="974466" y="1186871"/>
                  </a:cubicBezTo>
                  <a:cubicBezTo>
                    <a:pt x="974942" y="1182109"/>
                    <a:pt x="974942" y="1177346"/>
                    <a:pt x="975419" y="1173060"/>
                  </a:cubicBezTo>
                  <a:cubicBezTo>
                    <a:pt x="975895" y="1170203"/>
                    <a:pt x="976371" y="1167821"/>
                    <a:pt x="976847" y="1164964"/>
                  </a:cubicBezTo>
                  <a:cubicBezTo>
                    <a:pt x="976847" y="1164964"/>
                    <a:pt x="976847" y="1164964"/>
                    <a:pt x="976847" y="1164964"/>
                  </a:cubicBezTo>
                  <a:cubicBezTo>
                    <a:pt x="977800" y="1154486"/>
                    <a:pt x="979229" y="1144009"/>
                    <a:pt x="980181" y="1133531"/>
                  </a:cubicBezTo>
                  <a:lnTo>
                    <a:pt x="980181" y="1133531"/>
                  </a:lnTo>
                  <a:cubicBezTo>
                    <a:pt x="986849" y="1074476"/>
                    <a:pt x="993516" y="1014945"/>
                    <a:pt x="1000184" y="955890"/>
                  </a:cubicBezTo>
                  <a:cubicBezTo>
                    <a:pt x="1000660" y="949699"/>
                    <a:pt x="1002089" y="943507"/>
                    <a:pt x="1003517" y="937792"/>
                  </a:cubicBezTo>
                  <a:cubicBezTo>
                    <a:pt x="1007804" y="921600"/>
                    <a:pt x="1017805" y="913504"/>
                    <a:pt x="1034474" y="912075"/>
                  </a:cubicBezTo>
                  <a:cubicBezTo>
                    <a:pt x="1088766" y="907789"/>
                    <a:pt x="1143535" y="903979"/>
                    <a:pt x="1197827" y="902550"/>
                  </a:cubicBezTo>
                  <a:cubicBezTo>
                    <a:pt x="1209258" y="902074"/>
                    <a:pt x="1220211" y="903026"/>
                    <a:pt x="1230689" y="907789"/>
                  </a:cubicBezTo>
                  <a:cubicBezTo>
                    <a:pt x="1244500" y="913980"/>
                    <a:pt x="1253072" y="923981"/>
                    <a:pt x="1256883" y="938745"/>
                  </a:cubicBezTo>
                  <a:cubicBezTo>
                    <a:pt x="1265931" y="973987"/>
                    <a:pt x="1271170" y="1010182"/>
                    <a:pt x="1277837" y="1045901"/>
                  </a:cubicBezTo>
                  <a:cubicBezTo>
                    <a:pt x="1279743" y="1055902"/>
                    <a:pt x="1276409" y="1059236"/>
                    <a:pt x="1266408" y="1059236"/>
                  </a:cubicBezTo>
                  <a:cubicBezTo>
                    <a:pt x="1242595" y="1058760"/>
                    <a:pt x="1219259" y="1058760"/>
                    <a:pt x="1195446" y="1058760"/>
                  </a:cubicBezTo>
                  <a:lnTo>
                    <a:pt x="1195446" y="1058760"/>
                  </a:lnTo>
                  <a:cubicBezTo>
                    <a:pt x="1188779" y="1058760"/>
                    <a:pt x="1182587" y="1058760"/>
                    <a:pt x="1175920" y="1058760"/>
                  </a:cubicBezTo>
                  <a:cubicBezTo>
                    <a:pt x="1175920" y="1058760"/>
                    <a:pt x="1175920" y="1058760"/>
                    <a:pt x="1175920" y="1058760"/>
                  </a:cubicBezTo>
                  <a:cubicBezTo>
                    <a:pt x="1146869" y="1058760"/>
                    <a:pt x="1117341" y="1059236"/>
                    <a:pt x="1088290" y="1059236"/>
                  </a:cubicBezTo>
                  <a:cubicBezTo>
                    <a:pt x="1083051" y="1059236"/>
                    <a:pt x="1075908" y="1057331"/>
                    <a:pt x="1075431" y="1066380"/>
                  </a:cubicBezTo>
                  <a:cubicBezTo>
                    <a:pt x="1075431" y="1074476"/>
                    <a:pt x="1081622" y="1073524"/>
                    <a:pt x="1086861" y="1074476"/>
                  </a:cubicBezTo>
                  <a:cubicBezTo>
                    <a:pt x="1096862" y="1076381"/>
                    <a:pt x="1107340" y="1075429"/>
                    <a:pt x="1117341" y="1077810"/>
                  </a:cubicBezTo>
                  <a:cubicBezTo>
                    <a:pt x="1118294" y="1077810"/>
                    <a:pt x="1119722" y="1078286"/>
                    <a:pt x="1121151" y="1078763"/>
                  </a:cubicBezTo>
                  <a:cubicBezTo>
                    <a:pt x="1144964" y="1080667"/>
                    <a:pt x="1168776" y="1082096"/>
                    <a:pt x="1193065" y="1084001"/>
                  </a:cubicBezTo>
                  <a:cubicBezTo>
                    <a:pt x="1211639" y="1084954"/>
                    <a:pt x="1230212" y="1085430"/>
                    <a:pt x="1248786" y="1086383"/>
                  </a:cubicBezTo>
                  <a:cubicBezTo>
                    <a:pt x="1273551" y="1087811"/>
                    <a:pt x="1282600" y="1098289"/>
                    <a:pt x="1281171" y="1123054"/>
                  </a:cubicBezTo>
                  <a:close/>
                </a:path>
              </a:pathLst>
            </a:custGeom>
            <a:solidFill>
              <a:schemeClr val="accent2"/>
            </a:solidFill>
            <a:ln w="475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33" name="Graphic 110">
              <a:extLst>
                <a:ext uri="{FF2B5EF4-FFF2-40B4-BE49-F238E27FC236}">
                  <a16:creationId xmlns:a16="http://schemas.microsoft.com/office/drawing/2014/main" id="{E06DF900-2E8D-47EE-B38A-CA385755811E}"/>
                </a:ext>
              </a:extLst>
            </p:cNvPr>
            <p:cNvGrpSpPr/>
            <p:nvPr/>
          </p:nvGrpSpPr>
          <p:grpSpPr>
            <a:xfrm>
              <a:off x="4500120" y="2751423"/>
              <a:ext cx="1595880" cy="2121881"/>
              <a:chOff x="180930" y="4389723"/>
              <a:chExt cx="1595880" cy="2121881"/>
            </a:xfrm>
            <a:solidFill>
              <a:schemeClr val="accent1"/>
            </a:solidFill>
          </p:grpSpPr>
          <p:sp>
            <p:nvSpPr>
              <p:cNvPr id="234" name="Freeform: Shape 233">
                <a:extLst>
                  <a:ext uri="{FF2B5EF4-FFF2-40B4-BE49-F238E27FC236}">
                    <a16:creationId xmlns:a16="http://schemas.microsoft.com/office/drawing/2014/main" id="{59CBB867-E354-4F31-BD2E-F7E69B27B49B}"/>
                  </a:ext>
                </a:extLst>
              </p:cNvPr>
              <p:cNvSpPr/>
              <p:nvPr/>
            </p:nvSpPr>
            <p:spPr>
              <a:xfrm>
                <a:off x="353700" y="5451345"/>
                <a:ext cx="1428" cy="952"/>
              </a:xfrm>
              <a:custGeom>
                <a:avLst/>
                <a:gdLst>
                  <a:gd name="connsiteX0" fmla="*/ 1429 w 1428"/>
                  <a:gd name="connsiteY0" fmla="*/ 953 h 952"/>
                  <a:gd name="connsiteX1" fmla="*/ 0 w 1428"/>
                  <a:gd name="connsiteY1" fmla="*/ 0 h 952"/>
                  <a:gd name="connsiteX2" fmla="*/ 1429 w 1428"/>
                  <a:gd name="connsiteY2" fmla="*/ 953 h 9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428" h="952">
                    <a:moveTo>
                      <a:pt x="1429" y="953"/>
                    </a:moveTo>
                    <a:cubicBezTo>
                      <a:pt x="953" y="476"/>
                      <a:pt x="476" y="476"/>
                      <a:pt x="0" y="0"/>
                    </a:cubicBezTo>
                    <a:cubicBezTo>
                      <a:pt x="476" y="476"/>
                      <a:pt x="953" y="953"/>
                      <a:pt x="1429" y="953"/>
                    </a:cubicBezTo>
                    <a:close/>
                  </a:path>
                </a:pathLst>
              </a:custGeom>
              <a:grpFill/>
              <a:ln w="4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5" name="Freeform: Shape 234">
                <a:extLst>
                  <a:ext uri="{FF2B5EF4-FFF2-40B4-BE49-F238E27FC236}">
                    <a16:creationId xmlns:a16="http://schemas.microsoft.com/office/drawing/2014/main" id="{AB83F523-361C-4E37-815A-F1147D157CD9}"/>
                  </a:ext>
                </a:extLst>
              </p:cNvPr>
              <p:cNvSpPr/>
              <p:nvPr/>
            </p:nvSpPr>
            <p:spPr>
              <a:xfrm>
                <a:off x="180930" y="4389723"/>
                <a:ext cx="1595880" cy="2121881"/>
              </a:xfrm>
              <a:custGeom>
                <a:avLst/>
                <a:gdLst>
                  <a:gd name="connsiteX0" fmla="*/ 1589614 w 1595880"/>
                  <a:gd name="connsiteY0" fmla="*/ 380585 h 2121881"/>
                  <a:gd name="connsiteX1" fmla="*/ 1561039 w 1595880"/>
                  <a:gd name="connsiteY1" fmla="*/ 236757 h 2121881"/>
                  <a:gd name="connsiteX2" fmla="*/ 1552467 w 1595880"/>
                  <a:gd name="connsiteY2" fmla="*/ 217707 h 2121881"/>
                  <a:gd name="connsiteX3" fmla="*/ 1373873 w 1595880"/>
                  <a:gd name="connsiteY3" fmla="*/ 171511 h 2121881"/>
                  <a:gd name="connsiteX4" fmla="*/ 1366253 w 1595880"/>
                  <a:gd name="connsiteY4" fmla="*/ 169130 h 2121881"/>
                  <a:gd name="connsiteX5" fmla="*/ 1362919 w 1595880"/>
                  <a:gd name="connsiteY5" fmla="*/ 165796 h 2121881"/>
                  <a:gd name="connsiteX6" fmla="*/ 1295768 w 1595880"/>
                  <a:gd name="connsiteY6" fmla="*/ 131982 h 2121881"/>
                  <a:gd name="connsiteX7" fmla="*/ 1219091 w 1595880"/>
                  <a:gd name="connsiteY7" fmla="*/ 157700 h 2121881"/>
                  <a:gd name="connsiteX8" fmla="*/ 1139082 w 1595880"/>
                  <a:gd name="connsiteY8" fmla="*/ 97216 h 2121881"/>
                  <a:gd name="connsiteX9" fmla="*/ 994301 w 1595880"/>
                  <a:gd name="connsiteY9" fmla="*/ 30541 h 2121881"/>
                  <a:gd name="connsiteX10" fmla="*/ 837139 w 1595880"/>
                  <a:gd name="connsiteY10" fmla="*/ 2442 h 2121881"/>
                  <a:gd name="connsiteX11" fmla="*/ 733793 w 1595880"/>
                  <a:gd name="connsiteY11" fmla="*/ 1013 h 2121881"/>
                  <a:gd name="connsiteX12" fmla="*/ 617111 w 1595880"/>
                  <a:gd name="connsiteY12" fmla="*/ 14825 h 2121881"/>
                  <a:gd name="connsiteX13" fmla="*/ 518051 w 1595880"/>
                  <a:gd name="connsiteY13" fmla="*/ 47686 h 2121881"/>
                  <a:gd name="connsiteX14" fmla="*/ 400894 w 1595880"/>
                  <a:gd name="connsiteY14" fmla="*/ 89120 h 2121881"/>
                  <a:gd name="connsiteX15" fmla="*/ 262781 w 1595880"/>
                  <a:gd name="connsiteY15" fmla="*/ 206277 h 2121881"/>
                  <a:gd name="connsiteX16" fmla="*/ 253733 w 1595880"/>
                  <a:gd name="connsiteY16" fmla="*/ 247711 h 2121881"/>
                  <a:gd name="connsiteX17" fmla="*/ 232301 w 1595880"/>
                  <a:gd name="connsiteY17" fmla="*/ 278191 h 2121881"/>
                  <a:gd name="connsiteX18" fmla="*/ 154196 w 1595880"/>
                  <a:gd name="connsiteY18" fmla="*/ 439164 h 2121881"/>
                  <a:gd name="connsiteX19" fmla="*/ 144195 w 1595880"/>
                  <a:gd name="connsiteY19" fmla="*/ 605851 h 2121881"/>
                  <a:gd name="connsiteX20" fmla="*/ 98951 w 1595880"/>
                  <a:gd name="connsiteY20" fmla="*/ 714912 h 2121881"/>
                  <a:gd name="connsiteX21" fmla="*/ 26085 w 1595880"/>
                  <a:gd name="connsiteY21" fmla="*/ 828736 h 2121881"/>
                  <a:gd name="connsiteX22" fmla="*/ 1320 w 1595880"/>
                  <a:gd name="connsiteY22" fmla="*/ 959705 h 2121881"/>
                  <a:gd name="connsiteX23" fmla="*/ 31800 w 1595880"/>
                  <a:gd name="connsiteY23" fmla="*/ 1140204 h 2121881"/>
                  <a:gd name="connsiteX24" fmla="*/ 117049 w 1595880"/>
                  <a:gd name="connsiteY24" fmla="*/ 1303081 h 2121881"/>
                  <a:gd name="connsiteX25" fmla="*/ 192773 w 1595880"/>
                  <a:gd name="connsiteY25" fmla="*/ 1374043 h 2121881"/>
                  <a:gd name="connsiteX26" fmla="*/ 507574 w 1595880"/>
                  <a:gd name="connsiteY26" fmla="*/ 1359755 h 2121881"/>
                  <a:gd name="connsiteX27" fmla="*/ 632351 w 1595880"/>
                  <a:gd name="connsiteY27" fmla="*/ 1416905 h 2121881"/>
                  <a:gd name="connsiteX28" fmla="*/ 682834 w 1595880"/>
                  <a:gd name="connsiteY28" fmla="*/ 1519299 h 2121881"/>
                  <a:gd name="connsiteX29" fmla="*/ 689978 w 1595880"/>
                  <a:gd name="connsiteY29" fmla="*/ 1637885 h 2121881"/>
                  <a:gd name="connsiteX30" fmla="*/ 660450 w 1595880"/>
                  <a:gd name="connsiteY30" fmla="*/ 1786475 h 2121881"/>
                  <a:gd name="connsiteX31" fmla="*/ 584250 w 1595880"/>
                  <a:gd name="connsiteY31" fmla="*/ 1988405 h 2121881"/>
                  <a:gd name="connsiteX32" fmla="*/ 564248 w 1595880"/>
                  <a:gd name="connsiteY32" fmla="*/ 2060319 h 2121881"/>
                  <a:gd name="connsiteX33" fmla="*/ 612825 w 1595880"/>
                  <a:gd name="connsiteY33" fmla="*/ 2113183 h 2121881"/>
                  <a:gd name="connsiteX34" fmla="*/ 645686 w 1595880"/>
                  <a:gd name="connsiteY34" fmla="*/ 2042698 h 2121881"/>
                  <a:gd name="connsiteX35" fmla="*/ 718076 w 1595880"/>
                  <a:gd name="connsiteY35" fmla="*/ 1856960 h 2121881"/>
                  <a:gd name="connsiteX36" fmla="*/ 729506 w 1595880"/>
                  <a:gd name="connsiteY36" fmla="*/ 1826004 h 2121881"/>
                  <a:gd name="connsiteX37" fmla="*/ 752366 w 1595880"/>
                  <a:gd name="connsiteY37" fmla="*/ 1728849 h 2121881"/>
                  <a:gd name="connsiteX38" fmla="*/ 767130 w 1595880"/>
                  <a:gd name="connsiteY38" fmla="*/ 1650744 h 2121881"/>
                  <a:gd name="connsiteX39" fmla="*/ 749033 w 1595880"/>
                  <a:gd name="connsiteY39" fmla="*/ 1481675 h 2121881"/>
                  <a:gd name="connsiteX40" fmla="*/ 642829 w 1595880"/>
                  <a:gd name="connsiteY40" fmla="*/ 1327370 h 2121881"/>
                  <a:gd name="connsiteX41" fmla="*/ 515194 w 1595880"/>
                  <a:gd name="connsiteY41" fmla="*/ 1293080 h 2121881"/>
                  <a:gd name="connsiteX42" fmla="*/ 398989 w 1595880"/>
                  <a:gd name="connsiteY42" fmla="*/ 1307844 h 2121881"/>
                  <a:gd name="connsiteX43" fmla="*/ 273259 w 1595880"/>
                  <a:gd name="connsiteY43" fmla="*/ 1322131 h 2121881"/>
                  <a:gd name="connsiteX44" fmla="*/ 342315 w 1595880"/>
                  <a:gd name="connsiteY44" fmla="*/ 1273077 h 2121881"/>
                  <a:gd name="connsiteX45" fmla="*/ 423278 w 1595880"/>
                  <a:gd name="connsiteY45" fmla="*/ 1214975 h 2121881"/>
                  <a:gd name="connsiteX46" fmla="*/ 460901 w 1595880"/>
                  <a:gd name="connsiteY46" fmla="*/ 1182114 h 2121881"/>
                  <a:gd name="connsiteX47" fmla="*/ 490429 w 1595880"/>
                  <a:gd name="connsiteY47" fmla="*/ 1148776 h 2121881"/>
                  <a:gd name="connsiteX48" fmla="*/ 628065 w 1595880"/>
                  <a:gd name="connsiteY48" fmla="*/ 1102580 h 2121881"/>
                  <a:gd name="connsiteX49" fmla="*/ 695693 w 1595880"/>
                  <a:gd name="connsiteY49" fmla="*/ 1081625 h 2121881"/>
                  <a:gd name="connsiteX50" fmla="*/ 767130 w 1595880"/>
                  <a:gd name="connsiteY50" fmla="*/ 1059241 h 2121881"/>
                  <a:gd name="connsiteX51" fmla="*/ 771416 w 1595880"/>
                  <a:gd name="connsiteY51" fmla="*/ 1034952 h 2121881"/>
                  <a:gd name="connsiteX52" fmla="*/ 735221 w 1595880"/>
                  <a:gd name="connsiteY52" fmla="*/ 1040191 h 2121881"/>
                  <a:gd name="connsiteX53" fmla="*/ 627113 w 1595880"/>
                  <a:gd name="connsiteY53" fmla="*/ 1067338 h 2121881"/>
                  <a:gd name="connsiteX54" fmla="*/ 505669 w 1595880"/>
                  <a:gd name="connsiteY54" fmla="*/ 1086864 h 2121881"/>
                  <a:gd name="connsiteX55" fmla="*/ 483761 w 1595880"/>
                  <a:gd name="connsiteY55" fmla="*/ 1081625 h 2121881"/>
                  <a:gd name="connsiteX56" fmla="*/ 419468 w 1595880"/>
                  <a:gd name="connsiteY56" fmla="*/ 1070195 h 2121881"/>
                  <a:gd name="connsiteX57" fmla="*/ 394226 w 1595880"/>
                  <a:gd name="connsiteY57" fmla="*/ 1004472 h 2121881"/>
                  <a:gd name="connsiteX58" fmla="*/ 385178 w 1595880"/>
                  <a:gd name="connsiteY58" fmla="*/ 904936 h 2121881"/>
                  <a:gd name="connsiteX59" fmla="*/ 385654 w 1595880"/>
                  <a:gd name="connsiteY59" fmla="*/ 863026 h 2121881"/>
                  <a:gd name="connsiteX60" fmla="*/ 425183 w 1595880"/>
                  <a:gd name="connsiteY60" fmla="*/ 853977 h 2121881"/>
                  <a:gd name="connsiteX61" fmla="*/ 511384 w 1595880"/>
                  <a:gd name="connsiteY61" fmla="*/ 850644 h 2121881"/>
                  <a:gd name="connsiteX62" fmla="*/ 588536 w 1595880"/>
                  <a:gd name="connsiteY62" fmla="*/ 853025 h 2121881"/>
                  <a:gd name="connsiteX63" fmla="*/ 661403 w 1595880"/>
                  <a:gd name="connsiteY63" fmla="*/ 855882 h 2121881"/>
                  <a:gd name="connsiteX64" fmla="*/ 780941 w 1595880"/>
                  <a:gd name="connsiteY64" fmla="*/ 835880 h 2121881"/>
                  <a:gd name="connsiteX65" fmla="*/ 703789 w 1595880"/>
                  <a:gd name="connsiteY65" fmla="*/ 825402 h 2121881"/>
                  <a:gd name="connsiteX66" fmla="*/ 700455 w 1595880"/>
                  <a:gd name="connsiteY66" fmla="*/ 803971 h 2121881"/>
                  <a:gd name="connsiteX67" fmla="*/ 841901 w 1595880"/>
                  <a:gd name="connsiteY67" fmla="*/ 636807 h 2121881"/>
                  <a:gd name="connsiteX68" fmla="*/ 976680 w 1595880"/>
                  <a:gd name="connsiteY68" fmla="*/ 633950 h 2121881"/>
                  <a:gd name="connsiteX69" fmla="*/ 1040498 w 1595880"/>
                  <a:gd name="connsiteY69" fmla="*/ 843024 h 2121881"/>
                  <a:gd name="connsiteX70" fmla="*/ 1012399 w 1595880"/>
                  <a:gd name="connsiteY70" fmla="*/ 951609 h 2121881"/>
                  <a:gd name="connsiteX71" fmla="*/ 1032878 w 1595880"/>
                  <a:gd name="connsiteY71" fmla="*/ 1064480 h 2121881"/>
                  <a:gd name="connsiteX72" fmla="*/ 1133843 w 1595880"/>
                  <a:gd name="connsiteY72" fmla="*/ 1199735 h 2121881"/>
                  <a:gd name="connsiteX73" fmla="*/ 1172419 w 1595880"/>
                  <a:gd name="connsiteY73" fmla="*/ 1281650 h 2121881"/>
                  <a:gd name="connsiteX74" fmla="*/ 1232903 w 1595880"/>
                  <a:gd name="connsiteY74" fmla="*/ 1395950 h 2121881"/>
                  <a:gd name="connsiteX75" fmla="*/ 1310532 w 1595880"/>
                  <a:gd name="connsiteY75" fmla="*/ 1495963 h 2121881"/>
                  <a:gd name="connsiteX76" fmla="*/ 1371015 w 1595880"/>
                  <a:gd name="connsiteY76" fmla="*/ 1532634 h 2121881"/>
                  <a:gd name="connsiteX77" fmla="*/ 1405782 w 1595880"/>
                  <a:gd name="connsiteY77" fmla="*/ 1510726 h 2121881"/>
                  <a:gd name="connsiteX78" fmla="*/ 1283862 w 1595880"/>
                  <a:gd name="connsiteY78" fmla="*/ 1356898 h 2121881"/>
                  <a:gd name="connsiteX79" fmla="*/ 1232903 w 1595880"/>
                  <a:gd name="connsiteY79" fmla="*/ 1190686 h 2121881"/>
                  <a:gd name="connsiteX80" fmla="*/ 1268621 w 1595880"/>
                  <a:gd name="connsiteY80" fmla="*/ 1092579 h 2121881"/>
                  <a:gd name="connsiteX81" fmla="*/ 1340535 w 1595880"/>
                  <a:gd name="connsiteY81" fmla="*/ 1019236 h 2121881"/>
                  <a:gd name="connsiteX82" fmla="*/ 1407687 w 1595880"/>
                  <a:gd name="connsiteY82" fmla="*/ 829212 h 2121881"/>
                  <a:gd name="connsiteX83" fmla="*/ 1407687 w 1595880"/>
                  <a:gd name="connsiteY83" fmla="*/ 724914 h 2121881"/>
                  <a:gd name="connsiteX84" fmla="*/ 1461979 w 1595880"/>
                  <a:gd name="connsiteY84" fmla="*/ 696339 h 2121881"/>
                  <a:gd name="connsiteX85" fmla="*/ 1566278 w 1595880"/>
                  <a:gd name="connsiteY85" fmla="*/ 611090 h 2121881"/>
                  <a:gd name="connsiteX86" fmla="*/ 1584852 w 1595880"/>
                  <a:gd name="connsiteY86" fmla="*/ 557274 h 2121881"/>
                  <a:gd name="connsiteX87" fmla="*/ 1580089 w 1595880"/>
                  <a:gd name="connsiteY87" fmla="*/ 465834 h 2121881"/>
                  <a:gd name="connsiteX88" fmla="*/ 1589614 w 1595880"/>
                  <a:gd name="connsiteY88" fmla="*/ 380585 h 2121881"/>
                  <a:gd name="connsiteX89" fmla="*/ 380891 w 1595880"/>
                  <a:gd name="connsiteY89" fmla="*/ 1122582 h 2121881"/>
                  <a:gd name="connsiteX90" fmla="*/ 428993 w 1595880"/>
                  <a:gd name="connsiteY90" fmla="*/ 1119725 h 2121881"/>
                  <a:gd name="connsiteX91" fmla="*/ 434231 w 1595880"/>
                  <a:gd name="connsiteY91" fmla="*/ 1128774 h 2121881"/>
                  <a:gd name="connsiteX92" fmla="*/ 344220 w 1595880"/>
                  <a:gd name="connsiteY92" fmla="*/ 1204497 h 2121881"/>
                  <a:gd name="connsiteX93" fmla="*/ 275164 w 1595880"/>
                  <a:gd name="connsiteY93" fmla="*/ 1250218 h 2121881"/>
                  <a:gd name="connsiteX94" fmla="*/ 208965 w 1595880"/>
                  <a:gd name="connsiteY94" fmla="*/ 1293080 h 2121881"/>
                  <a:gd name="connsiteX95" fmla="*/ 164674 w 1595880"/>
                  <a:gd name="connsiteY95" fmla="*/ 1293556 h 2121881"/>
                  <a:gd name="connsiteX96" fmla="*/ 148005 w 1595880"/>
                  <a:gd name="connsiteY96" fmla="*/ 1269744 h 2121881"/>
                  <a:gd name="connsiteX97" fmla="*/ 77996 w 1595880"/>
                  <a:gd name="connsiteY97" fmla="*/ 1137822 h 2121881"/>
                  <a:gd name="connsiteX98" fmla="*/ 83711 w 1595880"/>
                  <a:gd name="connsiteY98" fmla="*/ 1123059 h 2121881"/>
                  <a:gd name="connsiteX99" fmla="*/ 159435 w 1595880"/>
                  <a:gd name="connsiteY99" fmla="*/ 1095436 h 2121881"/>
                  <a:gd name="connsiteX100" fmla="*/ 176580 w 1595880"/>
                  <a:gd name="connsiteY100" fmla="*/ 1089721 h 2121881"/>
                  <a:gd name="connsiteX101" fmla="*/ 241826 w 1595880"/>
                  <a:gd name="connsiteY101" fmla="*/ 1065432 h 2121881"/>
                  <a:gd name="connsiteX102" fmla="*/ 258971 w 1595880"/>
                  <a:gd name="connsiteY102" fmla="*/ 1058765 h 2121881"/>
                  <a:gd name="connsiteX103" fmla="*/ 264210 w 1595880"/>
                  <a:gd name="connsiteY103" fmla="*/ 1050192 h 2121881"/>
                  <a:gd name="connsiteX104" fmla="*/ 94189 w 1595880"/>
                  <a:gd name="connsiteY104" fmla="*/ 1078767 h 2121881"/>
                  <a:gd name="connsiteX105" fmla="*/ 56089 w 1595880"/>
                  <a:gd name="connsiteY105" fmla="*/ 1046382 h 2121881"/>
                  <a:gd name="connsiteX106" fmla="*/ 64661 w 1595880"/>
                  <a:gd name="connsiteY106" fmla="*/ 985899 h 2121881"/>
                  <a:gd name="connsiteX107" fmla="*/ 160864 w 1595880"/>
                  <a:gd name="connsiteY107" fmla="*/ 977802 h 2121881"/>
                  <a:gd name="connsiteX108" fmla="*/ 256590 w 1595880"/>
                  <a:gd name="connsiteY108" fmla="*/ 973040 h 2121881"/>
                  <a:gd name="connsiteX109" fmla="*/ 242303 w 1595880"/>
                  <a:gd name="connsiteY109" fmla="*/ 957800 h 2121881"/>
                  <a:gd name="connsiteX110" fmla="*/ 58470 w 1595880"/>
                  <a:gd name="connsiteY110" fmla="*/ 957324 h 2121881"/>
                  <a:gd name="connsiteX111" fmla="*/ 53707 w 1595880"/>
                  <a:gd name="connsiteY111" fmla="*/ 948275 h 2121881"/>
                  <a:gd name="connsiteX112" fmla="*/ 73710 w 1595880"/>
                  <a:gd name="connsiteY112" fmla="*/ 850644 h 2121881"/>
                  <a:gd name="connsiteX113" fmla="*/ 118477 w 1595880"/>
                  <a:gd name="connsiteY113" fmla="*/ 802066 h 2121881"/>
                  <a:gd name="connsiteX114" fmla="*/ 301358 w 1595880"/>
                  <a:gd name="connsiteY114" fmla="*/ 800637 h 2121881"/>
                  <a:gd name="connsiteX115" fmla="*/ 338029 w 1595880"/>
                  <a:gd name="connsiteY115" fmla="*/ 831117 h 2121881"/>
                  <a:gd name="connsiteX116" fmla="*/ 351364 w 1595880"/>
                  <a:gd name="connsiteY116" fmla="*/ 998281 h 2121881"/>
                  <a:gd name="connsiteX117" fmla="*/ 380891 w 1595880"/>
                  <a:gd name="connsiteY117" fmla="*/ 1122582 h 2121881"/>
                  <a:gd name="connsiteX118" fmla="*/ 602348 w 1595880"/>
                  <a:gd name="connsiteY118" fmla="*/ 816830 h 2121881"/>
                  <a:gd name="connsiteX119" fmla="*/ 451376 w 1595880"/>
                  <a:gd name="connsiteY119" fmla="*/ 816830 h 2121881"/>
                  <a:gd name="connsiteX120" fmla="*/ 400894 w 1595880"/>
                  <a:gd name="connsiteY120" fmla="*/ 800637 h 2121881"/>
                  <a:gd name="connsiteX121" fmla="*/ 334695 w 1595880"/>
                  <a:gd name="connsiteY121" fmla="*/ 760156 h 2121881"/>
                  <a:gd name="connsiteX122" fmla="*/ 208013 w 1595880"/>
                  <a:gd name="connsiteY122" fmla="*/ 759680 h 2121881"/>
                  <a:gd name="connsiteX123" fmla="*/ 160388 w 1595880"/>
                  <a:gd name="connsiteY123" fmla="*/ 757299 h 2121881"/>
                  <a:gd name="connsiteX124" fmla="*/ 160388 w 1595880"/>
                  <a:gd name="connsiteY124" fmla="*/ 743487 h 2121881"/>
                  <a:gd name="connsiteX125" fmla="*/ 169436 w 1595880"/>
                  <a:gd name="connsiteY125" fmla="*/ 732057 h 2121881"/>
                  <a:gd name="connsiteX126" fmla="*/ 216109 w 1595880"/>
                  <a:gd name="connsiteY126" fmla="*/ 595850 h 2121881"/>
                  <a:gd name="connsiteX127" fmla="*/ 318026 w 1595880"/>
                  <a:gd name="connsiteY127" fmla="*/ 282477 h 2121881"/>
                  <a:gd name="connsiteX128" fmla="*/ 386130 w 1595880"/>
                  <a:gd name="connsiteY128" fmla="*/ 282477 h 2121881"/>
                  <a:gd name="connsiteX129" fmla="*/ 435660 w 1595880"/>
                  <a:gd name="connsiteY129" fmla="*/ 361535 h 2121881"/>
                  <a:gd name="connsiteX130" fmla="*/ 472808 w 1595880"/>
                  <a:gd name="connsiteY130" fmla="*/ 458214 h 2121881"/>
                  <a:gd name="connsiteX131" fmla="*/ 556151 w 1595880"/>
                  <a:gd name="connsiteY131" fmla="*/ 553464 h 2121881"/>
                  <a:gd name="connsiteX132" fmla="*/ 593775 w 1595880"/>
                  <a:gd name="connsiteY132" fmla="*/ 663001 h 2121881"/>
                  <a:gd name="connsiteX133" fmla="*/ 607586 w 1595880"/>
                  <a:gd name="connsiteY133" fmla="*/ 759204 h 2121881"/>
                  <a:gd name="connsiteX134" fmla="*/ 602348 w 1595880"/>
                  <a:gd name="connsiteY134" fmla="*/ 816830 h 2121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</a:cxnLst>
                <a:rect l="l" t="t" r="r" b="b"/>
                <a:pathLst>
                  <a:path w="1595880" h="2121881">
                    <a:moveTo>
                      <a:pt x="1589614" y="380585"/>
                    </a:moveTo>
                    <a:cubicBezTo>
                      <a:pt x="1608188" y="330102"/>
                      <a:pt x="1581518" y="280572"/>
                      <a:pt x="1561039" y="236757"/>
                    </a:cubicBezTo>
                    <a:cubicBezTo>
                      <a:pt x="1558658" y="230090"/>
                      <a:pt x="1560087" y="221993"/>
                      <a:pt x="1552467" y="217707"/>
                    </a:cubicBezTo>
                    <a:cubicBezTo>
                      <a:pt x="1515795" y="156271"/>
                      <a:pt x="1434833" y="151508"/>
                      <a:pt x="1373873" y="171511"/>
                    </a:cubicBezTo>
                    <a:cubicBezTo>
                      <a:pt x="1371015" y="172463"/>
                      <a:pt x="1368158" y="171987"/>
                      <a:pt x="1366253" y="169130"/>
                    </a:cubicBezTo>
                    <a:cubicBezTo>
                      <a:pt x="1365300" y="167701"/>
                      <a:pt x="1364348" y="166748"/>
                      <a:pt x="1362919" y="165796"/>
                    </a:cubicBezTo>
                    <a:cubicBezTo>
                      <a:pt x="1345774" y="144841"/>
                      <a:pt x="1325295" y="130077"/>
                      <a:pt x="1295768" y="131982"/>
                    </a:cubicBezTo>
                    <a:cubicBezTo>
                      <a:pt x="1270050" y="133887"/>
                      <a:pt x="1242904" y="161510"/>
                      <a:pt x="1219091" y="157700"/>
                    </a:cubicBezTo>
                    <a:cubicBezTo>
                      <a:pt x="1180991" y="151985"/>
                      <a:pt x="1169561" y="111980"/>
                      <a:pt x="1139082" y="97216"/>
                    </a:cubicBezTo>
                    <a:cubicBezTo>
                      <a:pt x="1091457" y="74356"/>
                      <a:pt x="1044308" y="49115"/>
                      <a:pt x="994301" y="30541"/>
                    </a:cubicBezTo>
                    <a:cubicBezTo>
                      <a:pt x="943819" y="11491"/>
                      <a:pt x="890955" y="7205"/>
                      <a:pt x="837139" y="2442"/>
                    </a:cubicBezTo>
                    <a:cubicBezTo>
                      <a:pt x="802849" y="61"/>
                      <a:pt x="768083" y="-892"/>
                      <a:pt x="733793" y="1013"/>
                    </a:cubicBezTo>
                    <a:cubicBezTo>
                      <a:pt x="694740" y="2918"/>
                      <a:pt x="655688" y="7205"/>
                      <a:pt x="617111" y="14825"/>
                    </a:cubicBezTo>
                    <a:cubicBezTo>
                      <a:pt x="602348" y="17682"/>
                      <a:pt x="517099" y="28636"/>
                      <a:pt x="518051" y="47686"/>
                    </a:cubicBezTo>
                    <a:cubicBezTo>
                      <a:pt x="518528" y="55306"/>
                      <a:pt x="412800" y="83881"/>
                      <a:pt x="400894" y="89120"/>
                    </a:cubicBezTo>
                    <a:cubicBezTo>
                      <a:pt x="348506" y="112456"/>
                      <a:pt x="281831" y="148651"/>
                      <a:pt x="262781" y="206277"/>
                    </a:cubicBezTo>
                    <a:cubicBezTo>
                      <a:pt x="258495" y="219612"/>
                      <a:pt x="258495" y="235328"/>
                      <a:pt x="253733" y="247711"/>
                    </a:cubicBezTo>
                    <a:cubicBezTo>
                      <a:pt x="249446" y="258665"/>
                      <a:pt x="238969" y="268666"/>
                      <a:pt x="232301" y="278191"/>
                    </a:cubicBezTo>
                    <a:cubicBezTo>
                      <a:pt x="198488" y="323911"/>
                      <a:pt x="172770" y="368679"/>
                      <a:pt x="154196" y="439164"/>
                    </a:cubicBezTo>
                    <a:cubicBezTo>
                      <a:pt x="141338" y="494409"/>
                      <a:pt x="136575" y="549654"/>
                      <a:pt x="144195" y="605851"/>
                    </a:cubicBezTo>
                    <a:cubicBezTo>
                      <a:pt x="149910" y="647761"/>
                      <a:pt x="123240" y="685385"/>
                      <a:pt x="98951" y="714912"/>
                    </a:cubicBezTo>
                    <a:cubicBezTo>
                      <a:pt x="68471" y="752060"/>
                      <a:pt x="41801" y="783492"/>
                      <a:pt x="26085" y="828736"/>
                    </a:cubicBezTo>
                    <a:cubicBezTo>
                      <a:pt x="11321" y="872551"/>
                      <a:pt x="5606" y="913985"/>
                      <a:pt x="1320" y="959705"/>
                    </a:cubicBezTo>
                    <a:cubicBezTo>
                      <a:pt x="-4395" y="1021141"/>
                      <a:pt x="8940" y="1083530"/>
                      <a:pt x="31800" y="1140204"/>
                    </a:cubicBezTo>
                    <a:cubicBezTo>
                      <a:pt x="54660" y="1197830"/>
                      <a:pt x="92284" y="1246884"/>
                      <a:pt x="117049" y="1303081"/>
                    </a:cubicBezTo>
                    <a:cubicBezTo>
                      <a:pt x="132289" y="1336895"/>
                      <a:pt x="158006" y="1360231"/>
                      <a:pt x="192773" y="1374043"/>
                    </a:cubicBezTo>
                    <a:cubicBezTo>
                      <a:pt x="288975" y="1412619"/>
                      <a:pt x="408514" y="1372138"/>
                      <a:pt x="507574" y="1359755"/>
                    </a:cubicBezTo>
                    <a:cubicBezTo>
                      <a:pt x="557104" y="1353564"/>
                      <a:pt x="601395" y="1374995"/>
                      <a:pt x="632351" y="1416905"/>
                    </a:cubicBezTo>
                    <a:cubicBezTo>
                      <a:pt x="655211" y="1447861"/>
                      <a:pt x="671880" y="1482628"/>
                      <a:pt x="682834" y="1519299"/>
                    </a:cubicBezTo>
                    <a:cubicBezTo>
                      <a:pt x="694264" y="1558828"/>
                      <a:pt x="693311" y="1596928"/>
                      <a:pt x="689978" y="1637885"/>
                    </a:cubicBezTo>
                    <a:cubicBezTo>
                      <a:pt x="685691" y="1688368"/>
                      <a:pt x="675690" y="1737898"/>
                      <a:pt x="660450" y="1786475"/>
                    </a:cubicBezTo>
                    <a:cubicBezTo>
                      <a:pt x="639019" y="1855055"/>
                      <a:pt x="604253" y="1919349"/>
                      <a:pt x="584250" y="1988405"/>
                    </a:cubicBezTo>
                    <a:cubicBezTo>
                      <a:pt x="578059" y="2009836"/>
                      <a:pt x="564248" y="2037935"/>
                      <a:pt x="564248" y="2060319"/>
                    </a:cubicBezTo>
                    <a:cubicBezTo>
                      <a:pt x="563771" y="2078416"/>
                      <a:pt x="589013" y="2145568"/>
                      <a:pt x="612825" y="2113183"/>
                    </a:cubicBezTo>
                    <a:cubicBezTo>
                      <a:pt x="627589" y="2093180"/>
                      <a:pt x="636161" y="2065081"/>
                      <a:pt x="645686" y="2042698"/>
                    </a:cubicBezTo>
                    <a:cubicBezTo>
                      <a:pt x="671404" y="1981261"/>
                      <a:pt x="694740" y="1919349"/>
                      <a:pt x="718076" y="1856960"/>
                    </a:cubicBezTo>
                    <a:cubicBezTo>
                      <a:pt x="721886" y="1846483"/>
                      <a:pt x="725696" y="1836481"/>
                      <a:pt x="729506" y="1826004"/>
                    </a:cubicBezTo>
                    <a:cubicBezTo>
                      <a:pt x="740936" y="1794571"/>
                      <a:pt x="742841" y="1761234"/>
                      <a:pt x="752366" y="1728849"/>
                    </a:cubicBezTo>
                    <a:cubicBezTo>
                      <a:pt x="759986" y="1703608"/>
                      <a:pt x="764749" y="1677414"/>
                      <a:pt x="767130" y="1650744"/>
                    </a:cubicBezTo>
                    <a:cubicBezTo>
                      <a:pt x="772845" y="1594070"/>
                      <a:pt x="768559" y="1535015"/>
                      <a:pt x="749033" y="1481675"/>
                    </a:cubicBezTo>
                    <a:cubicBezTo>
                      <a:pt x="728554" y="1425001"/>
                      <a:pt x="693788" y="1361660"/>
                      <a:pt x="642829" y="1327370"/>
                    </a:cubicBezTo>
                    <a:cubicBezTo>
                      <a:pt x="605681" y="1302129"/>
                      <a:pt x="559961" y="1292604"/>
                      <a:pt x="515194" y="1293080"/>
                    </a:cubicBezTo>
                    <a:cubicBezTo>
                      <a:pt x="475665" y="1293080"/>
                      <a:pt x="438041" y="1302129"/>
                      <a:pt x="398989" y="1307844"/>
                    </a:cubicBezTo>
                    <a:cubicBezTo>
                      <a:pt x="378034" y="1311177"/>
                      <a:pt x="292309" y="1333085"/>
                      <a:pt x="273259" y="1322131"/>
                    </a:cubicBezTo>
                    <a:cubicBezTo>
                      <a:pt x="248494" y="1307368"/>
                      <a:pt x="332790" y="1279745"/>
                      <a:pt x="342315" y="1273077"/>
                    </a:cubicBezTo>
                    <a:cubicBezTo>
                      <a:pt x="369938" y="1254504"/>
                      <a:pt x="397560" y="1235930"/>
                      <a:pt x="423278" y="1214975"/>
                    </a:cubicBezTo>
                    <a:cubicBezTo>
                      <a:pt x="436136" y="1204497"/>
                      <a:pt x="448995" y="1193544"/>
                      <a:pt x="460901" y="1182114"/>
                    </a:cubicBezTo>
                    <a:cubicBezTo>
                      <a:pt x="470903" y="1172589"/>
                      <a:pt x="478999" y="1156396"/>
                      <a:pt x="490429" y="1148776"/>
                    </a:cubicBezTo>
                    <a:cubicBezTo>
                      <a:pt x="530910" y="1125440"/>
                      <a:pt x="583298" y="1116391"/>
                      <a:pt x="628065" y="1102580"/>
                    </a:cubicBezTo>
                    <a:cubicBezTo>
                      <a:pt x="650925" y="1096865"/>
                      <a:pt x="673309" y="1088292"/>
                      <a:pt x="695693" y="1081625"/>
                    </a:cubicBezTo>
                    <a:cubicBezTo>
                      <a:pt x="718553" y="1074481"/>
                      <a:pt x="746175" y="1070195"/>
                      <a:pt x="767130" y="1059241"/>
                    </a:cubicBezTo>
                    <a:cubicBezTo>
                      <a:pt x="779036" y="1053050"/>
                      <a:pt x="788561" y="1042096"/>
                      <a:pt x="771416" y="1034952"/>
                    </a:cubicBezTo>
                    <a:cubicBezTo>
                      <a:pt x="761415" y="1030666"/>
                      <a:pt x="744746" y="1037810"/>
                      <a:pt x="735221" y="1040191"/>
                    </a:cubicBezTo>
                    <a:cubicBezTo>
                      <a:pt x="699503" y="1048764"/>
                      <a:pt x="663308" y="1063051"/>
                      <a:pt x="627113" y="1067338"/>
                    </a:cubicBezTo>
                    <a:cubicBezTo>
                      <a:pt x="585203" y="1071624"/>
                      <a:pt x="546626" y="1076863"/>
                      <a:pt x="505669" y="1086864"/>
                    </a:cubicBezTo>
                    <a:cubicBezTo>
                      <a:pt x="497573" y="1088769"/>
                      <a:pt x="489953" y="1087340"/>
                      <a:pt x="483761" y="1081625"/>
                    </a:cubicBezTo>
                    <a:cubicBezTo>
                      <a:pt x="462330" y="1063051"/>
                      <a:pt x="445661" y="1075910"/>
                      <a:pt x="419468" y="1070195"/>
                    </a:cubicBezTo>
                    <a:cubicBezTo>
                      <a:pt x="388988" y="1063527"/>
                      <a:pt x="396131" y="1028761"/>
                      <a:pt x="394226" y="1004472"/>
                    </a:cubicBezTo>
                    <a:cubicBezTo>
                      <a:pt x="391845" y="971135"/>
                      <a:pt x="389940" y="937797"/>
                      <a:pt x="385178" y="904936"/>
                    </a:cubicBezTo>
                    <a:cubicBezTo>
                      <a:pt x="383273" y="892077"/>
                      <a:pt x="375176" y="873027"/>
                      <a:pt x="385654" y="863026"/>
                    </a:cubicBezTo>
                    <a:cubicBezTo>
                      <a:pt x="394226" y="854454"/>
                      <a:pt x="413753" y="855882"/>
                      <a:pt x="425183" y="853977"/>
                    </a:cubicBezTo>
                    <a:cubicBezTo>
                      <a:pt x="451853" y="848739"/>
                      <a:pt x="483761" y="848262"/>
                      <a:pt x="511384" y="850644"/>
                    </a:cubicBezTo>
                    <a:cubicBezTo>
                      <a:pt x="539959" y="853025"/>
                      <a:pt x="559961" y="851120"/>
                      <a:pt x="588536" y="853025"/>
                    </a:cubicBezTo>
                    <a:cubicBezTo>
                      <a:pt x="612825" y="854930"/>
                      <a:pt x="637114" y="856359"/>
                      <a:pt x="661403" y="855882"/>
                    </a:cubicBezTo>
                    <a:cubicBezTo>
                      <a:pt x="697121" y="855406"/>
                      <a:pt x="749509" y="853025"/>
                      <a:pt x="780941" y="835880"/>
                    </a:cubicBezTo>
                    <a:cubicBezTo>
                      <a:pt x="811421" y="818259"/>
                      <a:pt x="724268" y="827307"/>
                      <a:pt x="703789" y="825402"/>
                    </a:cubicBezTo>
                    <a:cubicBezTo>
                      <a:pt x="697121" y="824450"/>
                      <a:pt x="697598" y="812067"/>
                      <a:pt x="700455" y="803971"/>
                    </a:cubicBezTo>
                    <a:cubicBezTo>
                      <a:pt x="724744" y="736344"/>
                      <a:pt x="781418" y="674431"/>
                      <a:pt x="841901" y="636807"/>
                    </a:cubicBezTo>
                    <a:cubicBezTo>
                      <a:pt x="880954" y="612519"/>
                      <a:pt x="940961" y="601089"/>
                      <a:pt x="976680" y="633950"/>
                    </a:cubicBezTo>
                    <a:cubicBezTo>
                      <a:pt x="1025734" y="679670"/>
                      <a:pt x="1062882" y="774444"/>
                      <a:pt x="1040498" y="843024"/>
                    </a:cubicBezTo>
                    <a:cubicBezTo>
                      <a:pt x="1028591" y="878742"/>
                      <a:pt x="1013351" y="913509"/>
                      <a:pt x="1012399" y="951609"/>
                    </a:cubicBezTo>
                    <a:cubicBezTo>
                      <a:pt x="1010970" y="989232"/>
                      <a:pt x="1021924" y="1028761"/>
                      <a:pt x="1032878" y="1064480"/>
                    </a:cubicBezTo>
                    <a:cubicBezTo>
                      <a:pt x="1051928" y="1124011"/>
                      <a:pt x="1092409" y="1156396"/>
                      <a:pt x="1133843" y="1199735"/>
                    </a:cubicBezTo>
                    <a:cubicBezTo>
                      <a:pt x="1154322" y="1221166"/>
                      <a:pt x="1162894" y="1253551"/>
                      <a:pt x="1172419" y="1281650"/>
                    </a:cubicBezTo>
                    <a:cubicBezTo>
                      <a:pt x="1185754" y="1320702"/>
                      <a:pt x="1208138" y="1363565"/>
                      <a:pt x="1232903" y="1395950"/>
                    </a:cubicBezTo>
                    <a:cubicBezTo>
                      <a:pt x="1261002" y="1432621"/>
                      <a:pt x="1286719" y="1466911"/>
                      <a:pt x="1310532" y="1495963"/>
                    </a:cubicBezTo>
                    <a:cubicBezTo>
                      <a:pt x="1336725" y="1527871"/>
                      <a:pt x="1327677" y="1538349"/>
                      <a:pt x="1371015" y="1532634"/>
                    </a:cubicBezTo>
                    <a:cubicBezTo>
                      <a:pt x="1384350" y="1530729"/>
                      <a:pt x="1381969" y="1531681"/>
                      <a:pt x="1405782" y="1510726"/>
                    </a:cubicBezTo>
                    <a:cubicBezTo>
                      <a:pt x="1420545" y="1497868"/>
                      <a:pt x="1315770" y="1414524"/>
                      <a:pt x="1283862" y="1356898"/>
                    </a:cubicBezTo>
                    <a:cubicBezTo>
                      <a:pt x="1256239" y="1306891"/>
                      <a:pt x="1228616" y="1248789"/>
                      <a:pt x="1232903" y="1190686"/>
                    </a:cubicBezTo>
                    <a:cubicBezTo>
                      <a:pt x="1235284" y="1155444"/>
                      <a:pt x="1248619" y="1121630"/>
                      <a:pt x="1268621" y="1092579"/>
                    </a:cubicBezTo>
                    <a:cubicBezTo>
                      <a:pt x="1288624" y="1064004"/>
                      <a:pt x="1318152" y="1045430"/>
                      <a:pt x="1340535" y="1019236"/>
                    </a:cubicBezTo>
                    <a:cubicBezTo>
                      <a:pt x="1385779" y="965896"/>
                      <a:pt x="1407687" y="898745"/>
                      <a:pt x="1407687" y="829212"/>
                    </a:cubicBezTo>
                    <a:cubicBezTo>
                      <a:pt x="1407687" y="794446"/>
                      <a:pt x="1407687" y="759680"/>
                      <a:pt x="1407687" y="724914"/>
                    </a:cubicBezTo>
                    <a:cubicBezTo>
                      <a:pt x="1407687" y="695862"/>
                      <a:pt x="1440071" y="703006"/>
                      <a:pt x="1461979" y="696339"/>
                    </a:cubicBezTo>
                    <a:cubicBezTo>
                      <a:pt x="1505794" y="683480"/>
                      <a:pt x="1546275" y="652524"/>
                      <a:pt x="1566278" y="611090"/>
                    </a:cubicBezTo>
                    <a:cubicBezTo>
                      <a:pt x="1581042" y="595850"/>
                      <a:pt x="1583423" y="576800"/>
                      <a:pt x="1584852" y="557274"/>
                    </a:cubicBezTo>
                    <a:cubicBezTo>
                      <a:pt x="1587233" y="527746"/>
                      <a:pt x="1584375" y="494885"/>
                      <a:pt x="1580089" y="465834"/>
                    </a:cubicBezTo>
                    <a:cubicBezTo>
                      <a:pt x="1574850" y="432020"/>
                      <a:pt x="1578184" y="411541"/>
                      <a:pt x="1589614" y="380585"/>
                    </a:cubicBezTo>
                    <a:close/>
                    <a:moveTo>
                      <a:pt x="380891" y="1122582"/>
                    </a:moveTo>
                    <a:cubicBezTo>
                      <a:pt x="397084" y="1120201"/>
                      <a:pt x="413276" y="1120201"/>
                      <a:pt x="428993" y="1119725"/>
                    </a:cubicBezTo>
                    <a:cubicBezTo>
                      <a:pt x="436136" y="1119249"/>
                      <a:pt x="437565" y="1122106"/>
                      <a:pt x="434231" y="1128774"/>
                    </a:cubicBezTo>
                    <a:cubicBezTo>
                      <a:pt x="417563" y="1165445"/>
                      <a:pt x="376605" y="1183066"/>
                      <a:pt x="344220" y="1204497"/>
                    </a:cubicBezTo>
                    <a:cubicBezTo>
                      <a:pt x="326123" y="1222595"/>
                      <a:pt x="296595" y="1235930"/>
                      <a:pt x="275164" y="1250218"/>
                    </a:cubicBezTo>
                    <a:cubicBezTo>
                      <a:pt x="253256" y="1264505"/>
                      <a:pt x="231349" y="1279745"/>
                      <a:pt x="208965" y="1293080"/>
                    </a:cubicBezTo>
                    <a:cubicBezTo>
                      <a:pt x="195154" y="1301176"/>
                      <a:pt x="178009" y="1305463"/>
                      <a:pt x="164674" y="1293556"/>
                    </a:cubicBezTo>
                    <a:cubicBezTo>
                      <a:pt x="157530" y="1287365"/>
                      <a:pt x="152768" y="1278316"/>
                      <a:pt x="148005" y="1269744"/>
                    </a:cubicBezTo>
                    <a:cubicBezTo>
                      <a:pt x="124669" y="1225929"/>
                      <a:pt x="103238" y="1180685"/>
                      <a:pt x="77996" y="1137822"/>
                    </a:cubicBezTo>
                    <a:cubicBezTo>
                      <a:pt x="73234" y="1129726"/>
                      <a:pt x="75615" y="1125916"/>
                      <a:pt x="83711" y="1123059"/>
                    </a:cubicBezTo>
                    <a:cubicBezTo>
                      <a:pt x="108952" y="1114010"/>
                      <a:pt x="134194" y="1104961"/>
                      <a:pt x="159435" y="1095436"/>
                    </a:cubicBezTo>
                    <a:cubicBezTo>
                      <a:pt x="165150" y="1093531"/>
                      <a:pt x="170865" y="1091626"/>
                      <a:pt x="176580" y="1089721"/>
                    </a:cubicBezTo>
                    <a:cubicBezTo>
                      <a:pt x="198488" y="1081625"/>
                      <a:pt x="219919" y="1073529"/>
                      <a:pt x="241826" y="1065432"/>
                    </a:cubicBezTo>
                    <a:cubicBezTo>
                      <a:pt x="247541" y="1063051"/>
                      <a:pt x="253256" y="1060670"/>
                      <a:pt x="258971" y="1058765"/>
                    </a:cubicBezTo>
                    <a:cubicBezTo>
                      <a:pt x="262781" y="1057336"/>
                      <a:pt x="265163" y="1054955"/>
                      <a:pt x="264210" y="1050192"/>
                    </a:cubicBezTo>
                    <a:cubicBezTo>
                      <a:pt x="260400" y="1034476"/>
                      <a:pt x="113715" y="1076386"/>
                      <a:pt x="94189" y="1078767"/>
                    </a:cubicBezTo>
                    <a:cubicBezTo>
                      <a:pt x="69900" y="1081625"/>
                      <a:pt x="59899" y="1068290"/>
                      <a:pt x="56089" y="1046382"/>
                    </a:cubicBezTo>
                    <a:cubicBezTo>
                      <a:pt x="53231" y="1029237"/>
                      <a:pt x="45135" y="993042"/>
                      <a:pt x="64661" y="985899"/>
                    </a:cubicBezTo>
                    <a:cubicBezTo>
                      <a:pt x="95141" y="973992"/>
                      <a:pt x="120383" y="977802"/>
                      <a:pt x="160864" y="977802"/>
                    </a:cubicBezTo>
                    <a:cubicBezTo>
                      <a:pt x="168960" y="977802"/>
                      <a:pt x="255161" y="978755"/>
                      <a:pt x="256590" y="973040"/>
                    </a:cubicBezTo>
                    <a:cubicBezTo>
                      <a:pt x="258971" y="961134"/>
                      <a:pt x="252780" y="957800"/>
                      <a:pt x="242303" y="957800"/>
                    </a:cubicBezTo>
                    <a:cubicBezTo>
                      <a:pt x="180866" y="957800"/>
                      <a:pt x="119906" y="957800"/>
                      <a:pt x="58470" y="957324"/>
                    </a:cubicBezTo>
                    <a:cubicBezTo>
                      <a:pt x="51802" y="956847"/>
                      <a:pt x="53231" y="952085"/>
                      <a:pt x="53707" y="948275"/>
                    </a:cubicBezTo>
                    <a:cubicBezTo>
                      <a:pt x="59899" y="915414"/>
                      <a:pt x="66566" y="883029"/>
                      <a:pt x="73710" y="850644"/>
                    </a:cubicBezTo>
                    <a:cubicBezTo>
                      <a:pt x="79425" y="824926"/>
                      <a:pt x="88950" y="803971"/>
                      <a:pt x="118477" y="802066"/>
                    </a:cubicBezTo>
                    <a:cubicBezTo>
                      <a:pt x="178009" y="797780"/>
                      <a:pt x="241826" y="793494"/>
                      <a:pt x="301358" y="800637"/>
                    </a:cubicBezTo>
                    <a:cubicBezTo>
                      <a:pt x="317550" y="802542"/>
                      <a:pt x="334695" y="815401"/>
                      <a:pt x="338029" y="831117"/>
                    </a:cubicBezTo>
                    <a:cubicBezTo>
                      <a:pt x="348983" y="883505"/>
                      <a:pt x="346601" y="944941"/>
                      <a:pt x="351364" y="998281"/>
                    </a:cubicBezTo>
                    <a:cubicBezTo>
                      <a:pt x="352316" y="1022570"/>
                      <a:pt x="346601" y="1128297"/>
                      <a:pt x="380891" y="1122582"/>
                    </a:cubicBezTo>
                    <a:close/>
                    <a:moveTo>
                      <a:pt x="602348" y="816830"/>
                    </a:moveTo>
                    <a:cubicBezTo>
                      <a:pt x="576154" y="815401"/>
                      <a:pt x="477570" y="814449"/>
                      <a:pt x="451376" y="816830"/>
                    </a:cubicBezTo>
                    <a:cubicBezTo>
                      <a:pt x="433755" y="818735"/>
                      <a:pt x="416610" y="813972"/>
                      <a:pt x="400894" y="800637"/>
                    </a:cubicBezTo>
                    <a:cubicBezTo>
                      <a:pt x="374700" y="778730"/>
                      <a:pt x="372319" y="762061"/>
                      <a:pt x="334695" y="760156"/>
                    </a:cubicBezTo>
                    <a:cubicBezTo>
                      <a:pt x="292309" y="757775"/>
                      <a:pt x="250399" y="759680"/>
                      <a:pt x="208013" y="759680"/>
                    </a:cubicBezTo>
                    <a:cubicBezTo>
                      <a:pt x="198964" y="759680"/>
                      <a:pt x="165626" y="765395"/>
                      <a:pt x="160388" y="757299"/>
                    </a:cubicBezTo>
                    <a:cubicBezTo>
                      <a:pt x="157530" y="753012"/>
                      <a:pt x="158483" y="747774"/>
                      <a:pt x="160388" y="743487"/>
                    </a:cubicBezTo>
                    <a:cubicBezTo>
                      <a:pt x="162769" y="739201"/>
                      <a:pt x="166103" y="735867"/>
                      <a:pt x="169436" y="732057"/>
                    </a:cubicBezTo>
                    <a:cubicBezTo>
                      <a:pt x="207060" y="693481"/>
                      <a:pt x="216109" y="647285"/>
                      <a:pt x="216109" y="595850"/>
                    </a:cubicBezTo>
                    <a:cubicBezTo>
                      <a:pt x="191344" y="481074"/>
                      <a:pt x="240874" y="365821"/>
                      <a:pt x="318026" y="282477"/>
                    </a:cubicBezTo>
                    <a:cubicBezTo>
                      <a:pt x="339934" y="258665"/>
                      <a:pt x="365175" y="258188"/>
                      <a:pt x="386130" y="282477"/>
                    </a:cubicBezTo>
                    <a:cubicBezTo>
                      <a:pt x="406609" y="306290"/>
                      <a:pt x="424230" y="332007"/>
                      <a:pt x="435660" y="361535"/>
                    </a:cubicBezTo>
                    <a:cubicBezTo>
                      <a:pt x="447566" y="393920"/>
                      <a:pt x="458520" y="426781"/>
                      <a:pt x="472808" y="458214"/>
                    </a:cubicBezTo>
                    <a:cubicBezTo>
                      <a:pt x="494239" y="494885"/>
                      <a:pt x="526148" y="523936"/>
                      <a:pt x="556151" y="553464"/>
                    </a:cubicBezTo>
                    <a:cubicBezTo>
                      <a:pt x="587584" y="584420"/>
                      <a:pt x="588060" y="621567"/>
                      <a:pt x="593775" y="663001"/>
                    </a:cubicBezTo>
                    <a:cubicBezTo>
                      <a:pt x="598538" y="694910"/>
                      <a:pt x="602824" y="726819"/>
                      <a:pt x="607586" y="759204"/>
                    </a:cubicBezTo>
                    <a:cubicBezTo>
                      <a:pt x="609491" y="773015"/>
                      <a:pt x="626636" y="818259"/>
                      <a:pt x="602348" y="816830"/>
                    </a:cubicBezTo>
                    <a:close/>
                  </a:path>
                </a:pathLst>
              </a:custGeom>
              <a:grpFill/>
              <a:ln w="475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36" name="Group 235">
            <a:extLst>
              <a:ext uri="{FF2B5EF4-FFF2-40B4-BE49-F238E27FC236}">
                <a16:creationId xmlns:a16="http://schemas.microsoft.com/office/drawing/2014/main" id="{41B590A0-4D51-456E-816C-D3943E8EAF2A}"/>
              </a:ext>
            </a:extLst>
          </p:cNvPr>
          <p:cNvGrpSpPr/>
          <p:nvPr/>
        </p:nvGrpSpPr>
        <p:grpSpPr>
          <a:xfrm>
            <a:off x="10193777" y="381699"/>
            <a:ext cx="1381347" cy="6180069"/>
            <a:chOff x="5400765" y="1273689"/>
            <a:chExt cx="1207984" cy="5404452"/>
          </a:xfrm>
        </p:grpSpPr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30B26F4-0D1C-448B-8B2A-DD9B60F465B9}"/>
                </a:ext>
              </a:extLst>
            </p:cNvPr>
            <p:cNvSpPr/>
            <p:nvPr/>
          </p:nvSpPr>
          <p:spPr>
            <a:xfrm flipH="1">
              <a:off x="5627416" y="5945985"/>
              <a:ext cx="515603" cy="206241"/>
            </a:xfrm>
            <a:custGeom>
              <a:avLst/>
              <a:gdLst>
                <a:gd name="connsiteX0" fmla="*/ 2960 w 654032"/>
                <a:gd name="connsiteY0" fmla="*/ 269088 h 261613"/>
                <a:gd name="connsiteX1" fmla="*/ 7631 w 654032"/>
                <a:gd name="connsiteY1" fmla="*/ 222371 h 261613"/>
                <a:gd name="connsiteX2" fmla="*/ 43136 w 654032"/>
                <a:gd name="connsiteY2" fmla="*/ 205553 h 261613"/>
                <a:gd name="connsiteX3" fmla="*/ 154321 w 654032"/>
                <a:gd name="connsiteY3" fmla="*/ 143887 h 261613"/>
                <a:gd name="connsiteX4" fmla="*/ 282325 w 654032"/>
                <a:gd name="connsiteY4" fmla="*/ 0 h 261613"/>
                <a:gd name="connsiteX5" fmla="*/ 477600 w 654032"/>
                <a:gd name="connsiteY5" fmla="*/ 64469 h 261613"/>
                <a:gd name="connsiteX6" fmla="*/ 576640 w 654032"/>
                <a:gd name="connsiteY6" fmla="*/ 72878 h 261613"/>
                <a:gd name="connsiteX7" fmla="*/ 653255 w 654032"/>
                <a:gd name="connsiteY7" fmla="*/ 196210 h 261613"/>
                <a:gd name="connsiteX8" fmla="*/ 456111 w 654032"/>
                <a:gd name="connsiteY8" fmla="*/ 269088 h 261613"/>
                <a:gd name="connsiteX9" fmla="*/ 177680 w 654032"/>
                <a:gd name="connsiteY9" fmla="*/ 258810 h 261613"/>
                <a:gd name="connsiteX10" fmla="*/ 2960 w 654032"/>
                <a:gd name="connsiteY10" fmla="*/ 269088 h 261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4032" h="261613">
                  <a:moveTo>
                    <a:pt x="2960" y="269088"/>
                  </a:moveTo>
                  <a:cubicBezTo>
                    <a:pt x="-2646" y="256941"/>
                    <a:pt x="157" y="230780"/>
                    <a:pt x="7631" y="222371"/>
                  </a:cubicBezTo>
                  <a:cubicBezTo>
                    <a:pt x="14172" y="214896"/>
                    <a:pt x="36596" y="207422"/>
                    <a:pt x="43136" y="205553"/>
                  </a:cubicBezTo>
                  <a:cubicBezTo>
                    <a:pt x="87049" y="196210"/>
                    <a:pt x="119751" y="170049"/>
                    <a:pt x="154321" y="143887"/>
                  </a:cubicBezTo>
                  <a:cubicBezTo>
                    <a:pt x="209447" y="101842"/>
                    <a:pt x="240280" y="53257"/>
                    <a:pt x="282325" y="0"/>
                  </a:cubicBezTo>
                  <a:cubicBezTo>
                    <a:pt x="343991" y="51388"/>
                    <a:pt x="399116" y="65403"/>
                    <a:pt x="477600" y="64469"/>
                  </a:cubicBezTo>
                  <a:cubicBezTo>
                    <a:pt x="510302" y="64469"/>
                    <a:pt x="543938" y="63534"/>
                    <a:pt x="576640" y="72878"/>
                  </a:cubicBezTo>
                  <a:cubicBezTo>
                    <a:pt x="629897" y="87827"/>
                    <a:pt x="664467" y="142019"/>
                    <a:pt x="653255" y="196210"/>
                  </a:cubicBezTo>
                  <a:cubicBezTo>
                    <a:pt x="636437" y="280300"/>
                    <a:pt x="520580" y="269088"/>
                    <a:pt x="456111" y="269088"/>
                  </a:cubicBezTo>
                  <a:cubicBezTo>
                    <a:pt x="363612" y="268154"/>
                    <a:pt x="270179" y="258810"/>
                    <a:pt x="177680" y="258810"/>
                  </a:cubicBezTo>
                  <a:cubicBezTo>
                    <a:pt x="117882" y="257876"/>
                    <a:pt x="64625" y="265351"/>
                    <a:pt x="2960" y="269088"/>
                  </a:cubicBezTo>
                  <a:close/>
                </a:path>
              </a:pathLst>
            </a:custGeom>
            <a:solidFill>
              <a:schemeClr val="accent5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BAB807EA-6D73-4EF5-9F0B-980FA23F73CE}"/>
                </a:ext>
              </a:extLst>
            </p:cNvPr>
            <p:cNvSpPr/>
            <p:nvPr/>
          </p:nvSpPr>
          <p:spPr>
            <a:xfrm flipH="1">
              <a:off x="5400765" y="2019357"/>
              <a:ext cx="1207984" cy="4412086"/>
            </a:xfrm>
            <a:custGeom>
              <a:avLst/>
              <a:gdLst>
                <a:gd name="connsiteX0" fmla="*/ 597466 w 1532305"/>
                <a:gd name="connsiteY0" fmla="*/ 5267697 h 5596651"/>
                <a:gd name="connsiteX1" fmla="*/ 646051 w 1532305"/>
                <a:gd name="connsiteY1" fmla="*/ 5387291 h 5596651"/>
                <a:gd name="connsiteX2" fmla="*/ 640445 w 1532305"/>
                <a:gd name="connsiteY2" fmla="*/ 5423731 h 5596651"/>
                <a:gd name="connsiteX3" fmla="*/ 604941 w 1532305"/>
                <a:gd name="connsiteY3" fmla="*/ 5440548 h 5596651"/>
                <a:gd name="connsiteX4" fmla="*/ 599335 w 1532305"/>
                <a:gd name="connsiteY4" fmla="*/ 5423731 h 5596651"/>
                <a:gd name="connsiteX5" fmla="*/ 305020 w 1532305"/>
                <a:gd name="connsiteY5" fmla="*/ 5535850 h 5596651"/>
                <a:gd name="connsiteX6" fmla="*/ 191966 w 1532305"/>
                <a:gd name="connsiteY6" fmla="*/ 5579764 h 5596651"/>
                <a:gd name="connsiteX7" fmla="*/ 141512 w 1532305"/>
                <a:gd name="connsiteY7" fmla="*/ 5596582 h 5596651"/>
                <a:gd name="connsiteX8" fmla="*/ 67700 w 1532305"/>
                <a:gd name="connsiteY8" fmla="*/ 5524638 h 5596651"/>
                <a:gd name="connsiteX9" fmla="*/ 57422 w 1532305"/>
                <a:gd name="connsiteY9" fmla="*/ 5375145 h 5596651"/>
                <a:gd name="connsiteX10" fmla="*/ 106942 w 1532305"/>
                <a:gd name="connsiteY10" fmla="*/ 5178001 h 5596651"/>
                <a:gd name="connsiteX11" fmla="*/ 108810 w 1532305"/>
                <a:gd name="connsiteY11" fmla="*/ 5152774 h 5596651"/>
                <a:gd name="connsiteX12" fmla="*/ 109745 w 1532305"/>
                <a:gd name="connsiteY12" fmla="*/ 5061210 h 5596651"/>
                <a:gd name="connsiteX13" fmla="*/ 107876 w 1532305"/>
                <a:gd name="connsiteY13" fmla="*/ 4891161 h 5596651"/>
                <a:gd name="connsiteX14" fmla="*/ 110679 w 1532305"/>
                <a:gd name="connsiteY14" fmla="*/ 4872474 h 5596651"/>
                <a:gd name="connsiteX15" fmla="*/ 113482 w 1532305"/>
                <a:gd name="connsiteY15" fmla="*/ 4855657 h 5596651"/>
                <a:gd name="connsiteX16" fmla="*/ 114416 w 1532305"/>
                <a:gd name="connsiteY16" fmla="*/ 4841642 h 5596651"/>
                <a:gd name="connsiteX17" fmla="*/ 133103 w 1532305"/>
                <a:gd name="connsiteY17" fmla="*/ 4687477 h 5596651"/>
                <a:gd name="connsiteX18" fmla="*/ 141512 w 1532305"/>
                <a:gd name="connsiteY18" fmla="*/ 4466974 h 5596651"/>
                <a:gd name="connsiteX19" fmla="*/ 142446 w 1532305"/>
                <a:gd name="connsiteY19" fmla="*/ 4452025 h 5596651"/>
                <a:gd name="connsiteX20" fmla="*/ 143381 w 1532305"/>
                <a:gd name="connsiteY20" fmla="*/ 3852183 h 5596651"/>
                <a:gd name="connsiteX21" fmla="*/ 145249 w 1532305"/>
                <a:gd name="connsiteY21" fmla="*/ 3891425 h 5596651"/>
                <a:gd name="connsiteX22" fmla="*/ 152724 w 1532305"/>
                <a:gd name="connsiteY22" fmla="*/ 3675594 h 5596651"/>
                <a:gd name="connsiteX23" fmla="*/ 170476 w 1532305"/>
                <a:gd name="connsiteY23" fmla="*/ 3514889 h 5596651"/>
                <a:gd name="connsiteX24" fmla="*/ 242420 w 1532305"/>
                <a:gd name="connsiteY24" fmla="*/ 3035577 h 5596651"/>
                <a:gd name="connsiteX25" fmla="*/ 239617 w 1532305"/>
                <a:gd name="connsiteY25" fmla="*/ 2958027 h 5596651"/>
                <a:gd name="connsiteX26" fmla="*/ 174214 w 1532305"/>
                <a:gd name="connsiteY26" fmla="*/ 2726313 h 5596651"/>
                <a:gd name="connsiteX27" fmla="*/ 155527 w 1532305"/>
                <a:gd name="connsiteY27" fmla="*/ 2454422 h 5596651"/>
                <a:gd name="connsiteX28" fmla="*/ 193835 w 1532305"/>
                <a:gd name="connsiteY28" fmla="*/ 2337630 h 5596651"/>
                <a:gd name="connsiteX29" fmla="*/ 248960 w 1532305"/>
                <a:gd name="connsiteY29" fmla="*/ 1732183 h 5596651"/>
                <a:gd name="connsiteX30" fmla="*/ 164870 w 1532305"/>
                <a:gd name="connsiteY30" fmla="*/ 1300521 h 5596651"/>
                <a:gd name="connsiteX31" fmla="*/ 428 w 1532305"/>
                <a:gd name="connsiteY31" fmla="*/ 614721 h 5596651"/>
                <a:gd name="connsiteX32" fmla="*/ 60225 w 1532305"/>
                <a:gd name="connsiteY32" fmla="*/ 325078 h 5596651"/>
                <a:gd name="connsiteX33" fmla="*/ 204112 w 1532305"/>
                <a:gd name="connsiteY33" fmla="*/ 161570 h 5596651"/>
                <a:gd name="connsiteX34" fmla="*/ 229339 w 1532305"/>
                <a:gd name="connsiteY34" fmla="*/ 125131 h 5596651"/>
                <a:gd name="connsiteX35" fmla="*/ 262041 w 1532305"/>
                <a:gd name="connsiteY35" fmla="*/ 13011 h 5596651"/>
                <a:gd name="connsiteX36" fmla="*/ 478806 w 1532305"/>
                <a:gd name="connsiteY36" fmla="*/ 38238 h 5596651"/>
                <a:gd name="connsiteX37" fmla="*/ 725470 w 1532305"/>
                <a:gd name="connsiteY37" fmla="*/ 141015 h 5596651"/>
                <a:gd name="connsiteX38" fmla="*/ 766580 w 1532305"/>
                <a:gd name="connsiteY38" fmla="*/ 204549 h 5596651"/>
                <a:gd name="connsiteX39" fmla="*/ 887109 w 1532305"/>
                <a:gd name="connsiteY39" fmla="*/ 286771 h 5596651"/>
                <a:gd name="connsiteX40" fmla="*/ 906730 w 1532305"/>
                <a:gd name="connsiteY40" fmla="*/ 307326 h 5596651"/>
                <a:gd name="connsiteX41" fmla="*/ 1235615 w 1532305"/>
                <a:gd name="connsiteY41" fmla="*/ 753003 h 5596651"/>
                <a:gd name="connsiteX42" fmla="*/ 1415007 w 1532305"/>
                <a:gd name="connsiteY42" fmla="*/ 919314 h 5596651"/>
                <a:gd name="connsiteX43" fmla="*/ 1492556 w 1532305"/>
                <a:gd name="connsiteY43" fmla="*/ 1009010 h 5596651"/>
                <a:gd name="connsiteX44" fmla="*/ 1531798 w 1532305"/>
                <a:gd name="connsiteY44" fmla="*/ 1149159 h 5596651"/>
                <a:gd name="connsiteX45" fmla="*/ 1471067 w 1532305"/>
                <a:gd name="connsiteY45" fmla="*/ 1279032 h 5596651"/>
                <a:gd name="connsiteX46" fmla="*/ 1312230 w 1532305"/>
                <a:gd name="connsiteY46" fmla="*/ 1363122 h 5596651"/>
                <a:gd name="connsiteX47" fmla="*/ 1287003 w 1532305"/>
                <a:gd name="connsiteY47" fmla="*/ 1387414 h 5596651"/>
                <a:gd name="connsiteX48" fmla="*/ 1239352 w 1532305"/>
                <a:gd name="connsiteY48" fmla="*/ 1507009 h 5596651"/>
                <a:gd name="connsiteX49" fmla="*/ 1237484 w 1532305"/>
                <a:gd name="connsiteY49" fmla="*/ 1573346 h 5596651"/>
                <a:gd name="connsiteX50" fmla="*/ 1249630 w 1532305"/>
                <a:gd name="connsiteY50" fmla="*/ 1863924 h 5596651"/>
                <a:gd name="connsiteX51" fmla="*/ 1251499 w 1532305"/>
                <a:gd name="connsiteY51" fmla="*/ 1848974 h 5596651"/>
                <a:gd name="connsiteX52" fmla="*/ 1280463 w 1532305"/>
                <a:gd name="connsiteY52" fmla="*/ 2344171 h 5596651"/>
                <a:gd name="connsiteX53" fmla="*/ 1280463 w 1532305"/>
                <a:gd name="connsiteY53" fmla="*/ 2355383 h 5596651"/>
                <a:gd name="connsiteX54" fmla="*/ 1277660 w 1532305"/>
                <a:gd name="connsiteY54" fmla="*/ 2397428 h 5596651"/>
                <a:gd name="connsiteX55" fmla="*/ 1182358 w 1532305"/>
                <a:gd name="connsiteY55" fmla="*/ 2420786 h 5596651"/>
                <a:gd name="connsiteX56" fmla="*/ 1164606 w 1532305"/>
                <a:gd name="connsiteY56" fmla="*/ 2441341 h 5596651"/>
                <a:gd name="connsiteX57" fmla="*/ 1117889 w 1532305"/>
                <a:gd name="connsiteY57" fmla="*/ 3077622 h 5596651"/>
                <a:gd name="connsiteX58" fmla="*/ 1052486 w 1532305"/>
                <a:gd name="connsiteY58" fmla="*/ 3691478 h 5596651"/>
                <a:gd name="connsiteX59" fmla="*/ 868422 w 1532305"/>
                <a:gd name="connsiteY59" fmla="*/ 4456697 h 5596651"/>
                <a:gd name="connsiteX60" fmla="*/ 818903 w 1532305"/>
                <a:gd name="connsiteY60" fmla="*/ 4689345 h 5596651"/>
                <a:gd name="connsiteX61" fmla="*/ 789939 w 1532305"/>
                <a:gd name="connsiteY61" fmla="*/ 4846313 h 5596651"/>
                <a:gd name="connsiteX62" fmla="*/ 800216 w 1532305"/>
                <a:gd name="connsiteY62" fmla="*/ 4874343 h 5596651"/>
                <a:gd name="connsiteX63" fmla="*/ 866554 w 1532305"/>
                <a:gd name="connsiteY63" fmla="*/ 4932271 h 5596651"/>
                <a:gd name="connsiteX64" fmla="*/ 873094 w 1532305"/>
                <a:gd name="connsiteY64" fmla="*/ 4967776 h 5596651"/>
                <a:gd name="connsiteX65" fmla="*/ 871225 w 1532305"/>
                <a:gd name="connsiteY65" fmla="*/ 4975251 h 5596651"/>
                <a:gd name="connsiteX66" fmla="*/ 855342 w 1532305"/>
                <a:gd name="connsiteY66" fmla="*/ 5008887 h 5596651"/>
                <a:gd name="connsiteX67" fmla="*/ 661001 w 1532305"/>
                <a:gd name="connsiteY67" fmla="*/ 5178001 h 5596651"/>
                <a:gd name="connsiteX68" fmla="*/ 614284 w 1532305"/>
                <a:gd name="connsiteY68" fmla="*/ 5192016 h 5596651"/>
                <a:gd name="connsiteX69" fmla="*/ 601203 w 1532305"/>
                <a:gd name="connsiteY69" fmla="*/ 5199491 h 5596651"/>
                <a:gd name="connsiteX70" fmla="*/ 597466 w 1532305"/>
                <a:gd name="connsiteY70" fmla="*/ 5267697 h 5596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1532305" h="5596651">
                  <a:moveTo>
                    <a:pt x="597466" y="5267697"/>
                  </a:moveTo>
                  <a:cubicBezTo>
                    <a:pt x="613350" y="5307873"/>
                    <a:pt x="628299" y="5348049"/>
                    <a:pt x="646051" y="5387291"/>
                  </a:cubicBezTo>
                  <a:cubicBezTo>
                    <a:pt x="654460" y="5405978"/>
                    <a:pt x="659132" y="5419993"/>
                    <a:pt x="640445" y="5423731"/>
                  </a:cubicBezTo>
                  <a:cubicBezTo>
                    <a:pt x="634839" y="5424665"/>
                    <a:pt x="609612" y="5438680"/>
                    <a:pt x="604941" y="5440548"/>
                  </a:cubicBezTo>
                  <a:cubicBezTo>
                    <a:pt x="600269" y="5452695"/>
                    <a:pt x="602138" y="5433074"/>
                    <a:pt x="599335" y="5423731"/>
                  </a:cubicBezTo>
                  <a:cubicBezTo>
                    <a:pt x="493755" y="5462973"/>
                    <a:pt x="410600" y="5495674"/>
                    <a:pt x="305020" y="5535850"/>
                  </a:cubicBezTo>
                  <a:cubicBezTo>
                    <a:pt x="274187" y="5547997"/>
                    <a:pt x="221864" y="5567617"/>
                    <a:pt x="191966" y="5579764"/>
                  </a:cubicBezTo>
                  <a:cubicBezTo>
                    <a:pt x="182623" y="5583501"/>
                    <a:pt x="150855" y="5601254"/>
                    <a:pt x="141512" y="5596582"/>
                  </a:cubicBezTo>
                  <a:cubicBezTo>
                    <a:pt x="107876" y="5580698"/>
                    <a:pt x="82649" y="5562012"/>
                    <a:pt x="67700" y="5524638"/>
                  </a:cubicBezTo>
                  <a:cubicBezTo>
                    <a:pt x="31261" y="5476053"/>
                    <a:pt x="41538" y="5429336"/>
                    <a:pt x="57422" y="5375145"/>
                  </a:cubicBezTo>
                  <a:cubicBezTo>
                    <a:pt x="76109" y="5309742"/>
                    <a:pt x="100401" y="5246207"/>
                    <a:pt x="106942" y="5178001"/>
                  </a:cubicBezTo>
                  <a:cubicBezTo>
                    <a:pt x="107876" y="5169592"/>
                    <a:pt x="107876" y="5161183"/>
                    <a:pt x="108810" y="5152774"/>
                  </a:cubicBezTo>
                  <a:cubicBezTo>
                    <a:pt x="108810" y="5121941"/>
                    <a:pt x="108810" y="5092043"/>
                    <a:pt x="109745" y="5061210"/>
                  </a:cubicBezTo>
                  <a:cubicBezTo>
                    <a:pt x="110679" y="5004215"/>
                    <a:pt x="106942" y="4948155"/>
                    <a:pt x="107876" y="4891161"/>
                  </a:cubicBezTo>
                  <a:cubicBezTo>
                    <a:pt x="107876" y="4884621"/>
                    <a:pt x="106007" y="4878080"/>
                    <a:pt x="110679" y="4872474"/>
                  </a:cubicBezTo>
                  <a:cubicBezTo>
                    <a:pt x="113482" y="4866868"/>
                    <a:pt x="113482" y="4861262"/>
                    <a:pt x="113482" y="4855657"/>
                  </a:cubicBezTo>
                  <a:cubicBezTo>
                    <a:pt x="112548" y="4850985"/>
                    <a:pt x="110679" y="4846313"/>
                    <a:pt x="114416" y="4841642"/>
                  </a:cubicBezTo>
                  <a:cubicBezTo>
                    <a:pt x="123760" y="4790253"/>
                    <a:pt x="126563" y="4738865"/>
                    <a:pt x="133103" y="4687477"/>
                  </a:cubicBezTo>
                  <a:cubicBezTo>
                    <a:pt x="142446" y="4614598"/>
                    <a:pt x="140578" y="4540786"/>
                    <a:pt x="141512" y="4466974"/>
                  </a:cubicBezTo>
                  <a:cubicBezTo>
                    <a:pt x="143381" y="4462302"/>
                    <a:pt x="142446" y="4456697"/>
                    <a:pt x="142446" y="4452025"/>
                  </a:cubicBezTo>
                  <a:cubicBezTo>
                    <a:pt x="142446" y="4252078"/>
                    <a:pt x="142446" y="4052131"/>
                    <a:pt x="143381" y="3852183"/>
                  </a:cubicBezTo>
                  <a:cubicBezTo>
                    <a:pt x="144315" y="3865264"/>
                    <a:pt x="144315" y="3878344"/>
                    <a:pt x="145249" y="3891425"/>
                  </a:cubicBezTo>
                  <a:cubicBezTo>
                    <a:pt x="145249" y="3820416"/>
                    <a:pt x="144315" y="3745669"/>
                    <a:pt x="152724" y="3675594"/>
                  </a:cubicBezTo>
                  <a:cubicBezTo>
                    <a:pt x="158330" y="3622337"/>
                    <a:pt x="164870" y="3569081"/>
                    <a:pt x="170476" y="3514889"/>
                  </a:cubicBezTo>
                  <a:cubicBezTo>
                    <a:pt x="189163" y="3354184"/>
                    <a:pt x="214390" y="3195348"/>
                    <a:pt x="242420" y="3035577"/>
                  </a:cubicBezTo>
                  <a:cubicBezTo>
                    <a:pt x="247091" y="3009415"/>
                    <a:pt x="247091" y="2984188"/>
                    <a:pt x="239617" y="2958027"/>
                  </a:cubicBezTo>
                  <a:cubicBezTo>
                    <a:pt x="216258" y="2881412"/>
                    <a:pt x="194769" y="2803862"/>
                    <a:pt x="174214" y="2726313"/>
                  </a:cubicBezTo>
                  <a:cubicBezTo>
                    <a:pt x="150855" y="2636617"/>
                    <a:pt x="138709" y="2546921"/>
                    <a:pt x="155527" y="2454422"/>
                  </a:cubicBezTo>
                  <a:cubicBezTo>
                    <a:pt x="163002" y="2413311"/>
                    <a:pt x="179820" y="2375938"/>
                    <a:pt x="193835" y="2337630"/>
                  </a:cubicBezTo>
                  <a:cubicBezTo>
                    <a:pt x="265778" y="2142355"/>
                    <a:pt x="275121" y="1936802"/>
                    <a:pt x="248960" y="1732183"/>
                  </a:cubicBezTo>
                  <a:cubicBezTo>
                    <a:pt x="230273" y="1586427"/>
                    <a:pt x="199440" y="1443474"/>
                    <a:pt x="164870" y="1300521"/>
                  </a:cubicBezTo>
                  <a:cubicBezTo>
                    <a:pt x="109745" y="1076281"/>
                    <a:pt x="-7981" y="851107"/>
                    <a:pt x="428" y="614721"/>
                  </a:cubicBezTo>
                  <a:cubicBezTo>
                    <a:pt x="4165" y="514748"/>
                    <a:pt x="20049" y="417577"/>
                    <a:pt x="60225" y="325078"/>
                  </a:cubicBezTo>
                  <a:cubicBezTo>
                    <a:pt x="90124" y="255938"/>
                    <a:pt x="144315" y="204549"/>
                    <a:pt x="204112" y="161570"/>
                  </a:cubicBezTo>
                  <a:cubicBezTo>
                    <a:pt x="217193" y="152227"/>
                    <a:pt x="225602" y="141015"/>
                    <a:pt x="229339" y="125131"/>
                  </a:cubicBezTo>
                  <a:cubicBezTo>
                    <a:pt x="239617" y="87758"/>
                    <a:pt x="250829" y="50384"/>
                    <a:pt x="262041" y="13011"/>
                  </a:cubicBezTo>
                  <a:cubicBezTo>
                    <a:pt x="273253" y="-25296"/>
                    <a:pt x="455448" y="32632"/>
                    <a:pt x="478806" y="38238"/>
                  </a:cubicBezTo>
                  <a:cubicBezTo>
                    <a:pt x="533931" y="52253"/>
                    <a:pt x="715192" y="75611"/>
                    <a:pt x="725470" y="141015"/>
                  </a:cubicBezTo>
                  <a:cubicBezTo>
                    <a:pt x="729207" y="168110"/>
                    <a:pt x="741353" y="189600"/>
                    <a:pt x="766580" y="204549"/>
                  </a:cubicBezTo>
                  <a:cubicBezTo>
                    <a:pt x="807691" y="230711"/>
                    <a:pt x="846933" y="259675"/>
                    <a:pt x="887109" y="286771"/>
                  </a:cubicBezTo>
                  <a:cubicBezTo>
                    <a:pt x="895518" y="292377"/>
                    <a:pt x="901124" y="299851"/>
                    <a:pt x="906730" y="307326"/>
                  </a:cubicBezTo>
                  <a:cubicBezTo>
                    <a:pt x="1015113" y="456819"/>
                    <a:pt x="1122561" y="607247"/>
                    <a:pt x="1235615" y="753003"/>
                  </a:cubicBezTo>
                  <a:cubicBezTo>
                    <a:pt x="1286069" y="818406"/>
                    <a:pt x="1342129" y="878203"/>
                    <a:pt x="1415007" y="919314"/>
                  </a:cubicBezTo>
                  <a:cubicBezTo>
                    <a:pt x="1452380" y="940803"/>
                    <a:pt x="1474804" y="971636"/>
                    <a:pt x="1492556" y="1009010"/>
                  </a:cubicBezTo>
                  <a:cubicBezTo>
                    <a:pt x="1514046" y="1052923"/>
                    <a:pt x="1527127" y="1099640"/>
                    <a:pt x="1531798" y="1149159"/>
                  </a:cubicBezTo>
                  <a:cubicBezTo>
                    <a:pt x="1537404" y="1205219"/>
                    <a:pt x="1512177" y="1245396"/>
                    <a:pt x="1471067" y="1279032"/>
                  </a:cubicBezTo>
                  <a:cubicBezTo>
                    <a:pt x="1423416" y="1317339"/>
                    <a:pt x="1369225" y="1342566"/>
                    <a:pt x="1312230" y="1363122"/>
                  </a:cubicBezTo>
                  <a:cubicBezTo>
                    <a:pt x="1300084" y="1367793"/>
                    <a:pt x="1292609" y="1374334"/>
                    <a:pt x="1287003" y="1387414"/>
                  </a:cubicBezTo>
                  <a:cubicBezTo>
                    <a:pt x="1272054" y="1427591"/>
                    <a:pt x="1255236" y="1466833"/>
                    <a:pt x="1239352" y="1507009"/>
                  </a:cubicBezTo>
                  <a:cubicBezTo>
                    <a:pt x="1230943" y="1528498"/>
                    <a:pt x="1236549" y="1550923"/>
                    <a:pt x="1237484" y="1573346"/>
                  </a:cubicBezTo>
                  <a:cubicBezTo>
                    <a:pt x="1242155" y="1670517"/>
                    <a:pt x="1248696" y="1766753"/>
                    <a:pt x="1249630" y="1863924"/>
                  </a:cubicBezTo>
                  <a:cubicBezTo>
                    <a:pt x="1250564" y="1859252"/>
                    <a:pt x="1251499" y="1854581"/>
                    <a:pt x="1251499" y="1848974"/>
                  </a:cubicBezTo>
                  <a:cubicBezTo>
                    <a:pt x="1251499" y="2013417"/>
                    <a:pt x="1272054" y="2180663"/>
                    <a:pt x="1280463" y="2344171"/>
                  </a:cubicBezTo>
                  <a:cubicBezTo>
                    <a:pt x="1280463" y="2347908"/>
                    <a:pt x="1280463" y="2351645"/>
                    <a:pt x="1280463" y="2355383"/>
                  </a:cubicBezTo>
                  <a:cubicBezTo>
                    <a:pt x="1277660" y="2369398"/>
                    <a:pt x="1281397" y="2383413"/>
                    <a:pt x="1277660" y="2397428"/>
                  </a:cubicBezTo>
                  <a:cubicBezTo>
                    <a:pt x="1245893" y="2404902"/>
                    <a:pt x="1214125" y="2413311"/>
                    <a:pt x="1182358" y="2420786"/>
                  </a:cubicBezTo>
                  <a:cubicBezTo>
                    <a:pt x="1170212" y="2423589"/>
                    <a:pt x="1165540" y="2428261"/>
                    <a:pt x="1164606" y="2441341"/>
                  </a:cubicBezTo>
                  <a:cubicBezTo>
                    <a:pt x="1151525" y="2653435"/>
                    <a:pt x="1135642" y="2865528"/>
                    <a:pt x="1117889" y="3077622"/>
                  </a:cubicBezTo>
                  <a:cubicBezTo>
                    <a:pt x="1100137" y="3282240"/>
                    <a:pt x="1081450" y="3487794"/>
                    <a:pt x="1052486" y="3691478"/>
                  </a:cubicBezTo>
                  <a:cubicBezTo>
                    <a:pt x="1016047" y="3952157"/>
                    <a:pt x="953447" y="4207230"/>
                    <a:pt x="868422" y="4456697"/>
                  </a:cubicBezTo>
                  <a:cubicBezTo>
                    <a:pt x="843195" y="4532377"/>
                    <a:pt x="834787" y="4611795"/>
                    <a:pt x="818903" y="4689345"/>
                  </a:cubicBezTo>
                  <a:cubicBezTo>
                    <a:pt x="808625" y="4741668"/>
                    <a:pt x="800216" y="4793990"/>
                    <a:pt x="789939" y="4846313"/>
                  </a:cubicBezTo>
                  <a:cubicBezTo>
                    <a:pt x="787136" y="4859394"/>
                    <a:pt x="790873" y="4866868"/>
                    <a:pt x="800216" y="4874343"/>
                  </a:cubicBezTo>
                  <a:cubicBezTo>
                    <a:pt x="822640" y="4893030"/>
                    <a:pt x="844130" y="4913585"/>
                    <a:pt x="866554" y="4932271"/>
                  </a:cubicBezTo>
                  <a:cubicBezTo>
                    <a:pt x="878700" y="4942549"/>
                    <a:pt x="888043" y="4951893"/>
                    <a:pt x="873094" y="4967776"/>
                  </a:cubicBezTo>
                  <a:cubicBezTo>
                    <a:pt x="871225" y="4969645"/>
                    <a:pt x="872160" y="4972448"/>
                    <a:pt x="871225" y="4975251"/>
                  </a:cubicBezTo>
                  <a:cubicBezTo>
                    <a:pt x="872160" y="4989266"/>
                    <a:pt x="862817" y="4998609"/>
                    <a:pt x="855342" y="5008887"/>
                  </a:cubicBezTo>
                  <a:cubicBezTo>
                    <a:pt x="803954" y="5079896"/>
                    <a:pt x="741353" y="5139693"/>
                    <a:pt x="661001" y="5178001"/>
                  </a:cubicBezTo>
                  <a:cubicBezTo>
                    <a:pt x="648854" y="5183607"/>
                    <a:pt x="616153" y="5189213"/>
                    <a:pt x="614284" y="5192016"/>
                  </a:cubicBezTo>
                  <a:cubicBezTo>
                    <a:pt x="610547" y="5195753"/>
                    <a:pt x="605875" y="5196688"/>
                    <a:pt x="601203" y="5199491"/>
                  </a:cubicBezTo>
                  <a:cubicBezTo>
                    <a:pt x="584385" y="5212571"/>
                    <a:pt x="594663" y="5260222"/>
                    <a:pt x="597466" y="5267697"/>
                  </a:cubicBezTo>
                  <a:close/>
                </a:path>
              </a:pathLst>
            </a:custGeom>
            <a:solidFill>
              <a:schemeClr val="accent3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2255A94-E23E-4771-ACC6-48C530EDE50F}"/>
                </a:ext>
              </a:extLst>
            </p:cNvPr>
            <p:cNvSpPr/>
            <p:nvPr/>
          </p:nvSpPr>
          <p:spPr>
            <a:xfrm flipH="1">
              <a:off x="5819227" y="6295122"/>
              <a:ext cx="766039" cy="383019"/>
            </a:xfrm>
            <a:custGeom>
              <a:avLst/>
              <a:gdLst>
                <a:gd name="connsiteX0" fmla="*/ 33240 w 971705"/>
                <a:gd name="connsiteY0" fmla="*/ 94367 h 485852"/>
                <a:gd name="connsiteX1" fmla="*/ 93971 w 971705"/>
                <a:gd name="connsiteY1" fmla="*/ 163508 h 485852"/>
                <a:gd name="connsiteX2" fmla="*/ 129476 w 971705"/>
                <a:gd name="connsiteY2" fmla="*/ 168180 h 485852"/>
                <a:gd name="connsiteX3" fmla="*/ 569547 w 971705"/>
                <a:gd name="connsiteY3" fmla="*/ 0 h 485852"/>
                <a:gd name="connsiteX4" fmla="*/ 726514 w 971705"/>
                <a:gd name="connsiteY4" fmla="*/ 161639 h 485852"/>
                <a:gd name="connsiteX5" fmla="*/ 866664 w 971705"/>
                <a:gd name="connsiteY5" fmla="*/ 214896 h 485852"/>
                <a:gd name="connsiteX6" fmla="*/ 934871 w 971705"/>
                <a:gd name="connsiteY6" fmla="*/ 249467 h 485852"/>
                <a:gd name="connsiteX7" fmla="*/ 954492 w 971705"/>
                <a:gd name="connsiteY7" fmla="*/ 390551 h 485852"/>
                <a:gd name="connsiteX8" fmla="*/ 801261 w 971705"/>
                <a:gd name="connsiteY8" fmla="*/ 475575 h 485852"/>
                <a:gd name="connsiteX9" fmla="*/ 609723 w 971705"/>
                <a:gd name="connsiteY9" fmla="*/ 482115 h 485852"/>
                <a:gd name="connsiteX10" fmla="*/ 421922 w 971705"/>
                <a:gd name="connsiteY10" fmla="*/ 416712 h 485852"/>
                <a:gd name="connsiteX11" fmla="*/ 250005 w 971705"/>
                <a:gd name="connsiteY11" fmla="*/ 347572 h 485852"/>
                <a:gd name="connsiteX12" fmla="*/ 182733 w 971705"/>
                <a:gd name="connsiteY12" fmla="*/ 330753 h 485852"/>
                <a:gd name="connsiteX13" fmla="*/ 94906 w 971705"/>
                <a:gd name="connsiteY13" fmla="*/ 306461 h 485852"/>
                <a:gd name="connsiteX14" fmla="*/ 57532 w 971705"/>
                <a:gd name="connsiteY14" fmla="*/ 292446 h 485852"/>
                <a:gd name="connsiteX15" fmla="*/ 2407 w 971705"/>
                <a:gd name="connsiteY15" fmla="*/ 187801 h 485852"/>
                <a:gd name="connsiteX16" fmla="*/ 33240 w 971705"/>
                <a:gd name="connsiteY16" fmla="*/ 94367 h 485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1705" h="485852">
                  <a:moveTo>
                    <a:pt x="33240" y="94367"/>
                  </a:moveTo>
                  <a:cubicBezTo>
                    <a:pt x="55664" y="113989"/>
                    <a:pt x="67810" y="148559"/>
                    <a:pt x="93971" y="163508"/>
                  </a:cubicBezTo>
                  <a:cubicBezTo>
                    <a:pt x="106118" y="170983"/>
                    <a:pt x="116395" y="172852"/>
                    <a:pt x="129476" y="168180"/>
                  </a:cubicBezTo>
                  <a:cubicBezTo>
                    <a:pt x="276166" y="112120"/>
                    <a:pt x="422856" y="56060"/>
                    <a:pt x="569547" y="0"/>
                  </a:cubicBezTo>
                  <a:cubicBezTo>
                    <a:pt x="592905" y="82221"/>
                    <a:pt x="648965" y="131741"/>
                    <a:pt x="726514" y="161639"/>
                  </a:cubicBezTo>
                  <a:cubicBezTo>
                    <a:pt x="773231" y="179392"/>
                    <a:pt x="819948" y="197144"/>
                    <a:pt x="866664" y="214896"/>
                  </a:cubicBezTo>
                  <a:cubicBezTo>
                    <a:pt x="890957" y="224240"/>
                    <a:pt x="913381" y="235452"/>
                    <a:pt x="934871" y="249467"/>
                  </a:cubicBezTo>
                  <a:cubicBezTo>
                    <a:pt x="986259" y="285906"/>
                    <a:pt x="994668" y="341965"/>
                    <a:pt x="954492" y="390551"/>
                  </a:cubicBezTo>
                  <a:cubicBezTo>
                    <a:pt x="915250" y="439136"/>
                    <a:pt x="859190" y="459692"/>
                    <a:pt x="801261" y="475575"/>
                  </a:cubicBezTo>
                  <a:cubicBezTo>
                    <a:pt x="740529" y="492393"/>
                    <a:pt x="671389" y="497065"/>
                    <a:pt x="609723" y="482115"/>
                  </a:cubicBezTo>
                  <a:cubicBezTo>
                    <a:pt x="545254" y="466232"/>
                    <a:pt x="483588" y="441005"/>
                    <a:pt x="421922" y="416712"/>
                  </a:cubicBezTo>
                  <a:cubicBezTo>
                    <a:pt x="364928" y="393354"/>
                    <a:pt x="306999" y="369995"/>
                    <a:pt x="250005" y="347572"/>
                  </a:cubicBezTo>
                  <a:cubicBezTo>
                    <a:pt x="227581" y="338228"/>
                    <a:pt x="206091" y="337294"/>
                    <a:pt x="182733" y="330753"/>
                  </a:cubicBezTo>
                  <a:cubicBezTo>
                    <a:pt x="153769" y="323279"/>
                    <a:pt x="124804" y="314870"/>
                    <a:pt x="94906" y="306461"/>
                  </a:cubicBezTo>
                  <a:cubicBezTo>
                    <a:pt x="81825" y="302723"/>
                    <a:pt x="69679" y="298052"/>
                    <a:pt x="57532" y="292446"/>
                  </a:cubicBezTo>
                  <a:cubicBezTo>
                    <a:pt x="10816" y="271891"/>
                    <a:pt x="-6936" y="238255"/>
                    <a:pt x="2407" y="187801"/>
                  </a:cubicBezTo>
                  <a:cubicBezTo>
                    <a:pt x="7079" y="159771"/>
                    <a:pt x="23897" y="120529"/>
                    <a:pt x="33240" y="94367"/>
                  </a:cubicBezTo>
                  <a:close/>
                </a:path>
              </a:pathLst>
            </a:custGeom>
            <a:solidFill>
              <a:schemeClr val="accent5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9B6E1EBF-3707-4FEE-9AE4-D0B68EF41100}"/>
                </a:ext>
              </a:extLst>
            </p:cNvPr>
            <p:cNvSpPr/>
            <p:nvPr/>
          </p:nvSpPr>
          <p:spPr>
            <a:xfrm flipH="1">
              <a:off x="5566156" y="2205656"/>
              <a:ext cx="880209" cy="3904105"/>
            </a:xfrm>
            <a:custGeom>
              <a:avLst/>
              <a:gdLst>
                <a:gd name="connsiteX0" fmla="*/ 303469 w 880209"/>
                <a:gd name="connsiteY0" fmla="*/ 3751377 h 3904105"/>
                <a:gd name="connsiteX1" fmla="*/ 301997 w 880209"/>
                <a:gd name="connsiteY1" fmla="*/ 3883961 h 3904105"/>
                <a:gd name="connsiteX2" fmla="*/ 310099 w 880209"/>
                <a:gd name="connsiteY2" fmla="*/ 3903849 h 3904105"/>
                <a:gd name="connsiteX3" fmla="*/ 320412 w 880209"/>
                <a:gd name="connsiteY3" fmla="*/ 3900166 h 3904105"/>
                <a:gd name="connsiteX4" fmla="*/ 303469 w 880209"/>
                <a:gd name="connsiteY4" fmla="*/ 3751377 h 3904105"/>
                <a:gd name="connsiteX5" fmla="*/ 342509 w 880209"/>
                <a:gd name="connsiteY5" fmla="*/ 3458957 h 3904105"/>
                <a:gd name="connsiteX6" fmla="*/ 303469 w 880209"/>
                <a:gd name="connsiteY6" fmla="*/ 3724125 h 3904105"/>
                <a:gd name="connsiteX7" fmla="*/ 342509 w 880209"/>
                <a:gd name="connsiteY7" fmla="*/ 3458957 h 3904105"/>
                <a:gd name="connsiteX8" fmla="*/ 556115 w 880209"/>
                <a:gd name="connsiteY8" fmla="*/ 2540448 h 3904105"/>
                <a:gd name="connsiteX9" fmla="*/ 350609 w 880209"/>
                <a:gd name="connsiteY9" fmla="*/ 3431705 h 3904105"/>
                <a:gd name="connsiteX10" fmla="*/ 394067 w 880209"/>
                <a:gd name="connsiteY10" fmla="*/ 3325637 h 3904105"/>
                <a:gd name="connsiteX11" fmla="*/ 480246 w 880209"/>
                <a:gd name="connsiteY11" fmla="*/ 2977237 h 3904105"/>
                <a:gd name="connsiteX12" fmla="*/ 543593 w 880209"/>
                <a:gd name="connsiteY12" fmla="*/ 2619262 h 3904105"/>
                <a:gd name="connsiteX13" fmla="*/ 556115 w 880209"/>
                <a:gd name="connsiteY13" fmla="*/ 2540448 h 3904105"/>
                <a:gd name="connsiteX14" fmla="*/ 620933 w 880209"/>
                <a:gd name="connsiteY14" fmla="*/ 2125020 h 3904105"/>
                <a:gd name="connsiteX15" fmla="*/ 565690 w 880209"/>
                <a:gd name="connsiteY15" fmla="*/ 2481524 h 3904105"/>
                <a:gd name="connsiteX16" fmla="*/ 620933 w 880209"/>
                <a:gd name="connsiteY16" fmla="*/ 2125020 h 3904105"/>
                <a:gd name="connsiteX17" fmla="*/ 224655 w 880209"/>
                <a:gd name="connsiteY17" fmla="*/ 1768105 h 3904105"/>
                <a:gd name="connsiteX18" fmla="*/ 256327 w 880209"/>
                <a:gd name="connsiteY18" fmla="*/ 1775579 h 3904105"/>
                <a:gd name="connsiteX19" fmla="*/ 257626 w 880209"/>
                <a:gd name="connsiteY19" fmla="*/ 1773933 h 3904105"/>
                <a:gd name="connsiteX20" fmla="*/ 348401 w 880209"/>
                <a:gd name="connsiteY20" fmla="*/ 1792088 h 3904105"/>
                <a:gd name="connsiteX21" fmla="*/ 477302 w 880209"/>
                <a:gd name="connsiteY21" fmla="*/ 1779566 h 3904105"/>
                <a:gd name="connsiteX22" fmla="*/ 259274 w 880209"/>
                <a:gd name="connsiteY22" fmla="*/ 1770727 h 3904105"/>
                <a:gd name="connsiteX23" fmla="*/ 258268 w 880209"/>
                <a:gd name="connsiteY23" fmla="*/ 1771734 h 3904105"/>
                <a:gd name="connsiteX24" fmla="*/ 0 w 880209"/>
                <a:gd name="connsiteY24" fmla="*/ 1722113 h 3904105"/>
                <a:gd name="connsiteX25" fmla="*/ 92072 w 880209"/>
                <a:gd name="connsiteY25" fmla="*/ 1743476 h 3904105"/>
                <a:gd name="connsiteX26" fmla="*/ 92074 w 880209"/>
                <a:gd name="connsiteY26" fmla="*/ 1743475 h 3904105"/>
                <a:gd name="connsiteX27" fmla="*/ 176779 w 880209"/>
                <a:gd name="connsiteY27" fmla="*/ 1758943 h 3904105"/>
                <a:gd name="connsiteX28" fmla="*/ 95594 w 880209"/>
                <a:gd name="connsiteY28" fmla="*/ 1740657 h 3904105"/>
                <a:gd name="connsiteX29" fmla="*/ 95755 w 880209"/>
                <a:gd name="connsiteY29" fmla="*/ 1740529 h 3904105"/>
                <a:gd name="connsiteX30" fmla="*/ 0 w 880209"/>
                <a:gd name="connsiteY30" fmla="*/ 1722113 h 3904105"/>
                <a:gd name="connsiteX31" fmla="*/ 517076 w 880209"/>
                <a:gd name="connsiteY31" fmla="*/ 1055512 h 3904105"/>
                <a:gd name="connsiteX32" fmla="*/ 516339 w 880209"/>
                <a:gd name="connsiteY32" fmla="*/ 1061405 h 3904105"/>
                <a:gd name="connsiteX33" fmla="*/ 591470 w 880209"/>
                <a:gd name="connsiteY33" fmla="*/ 1467995 h 3904105"/>
                <a:gd name="connsiteX34" fmla="*/ 629035 w 880209"/>
                <a:gd name="connsiteY34" fmla="*/ 1673500 h 3904105"/>
                <a:gd name="connsiteX35" fmla="*/ 632258 w 880209"/>
                <a:gd name="connsiteY35" fmla="*/ 1689335 h 3904105"/>
                <a:gd name="connsiteX36" fmla="*/ 637138 w 880209"/>
                <a:gd name="connsiteY36" fmla="*/ 1705172 h 3904105"/>
                <a:gd name="connsiteX37" fmla="*/ 635665 w 880209"/>
                <a:gd name="connsiteY37" fmla="*/ 1686389 h 3904105"/>
                <a:gd name="connsiteX38" fmla="*/ 632895 w 880209"/>
                <a:gd name="connsiteY38" fmla="*/ 1672265 h 3904105"/>
                <a:gd name="connsiteX39" fmla="*/ 633639 w 880209"/>
                <a:gd name="connsiteY39" fmla="*/ 1672027 h 3904105"/>
                <a:gd name="connsiteX40" fmla="*/ 632719 w 880209"/>
                <a:gd name="connsiteY40" fmla="*/ 1668344 h 3904105"/>
                <a:gd name="connsiteX41" fmla="*/ 623143 w 880209"/>
                <a:gd name="connsiteY41" fmla="*/ 1476098 h 3904105"/>
                <a:gd name="connsiteX42" fmla="*/ 622406 w 880209"/>
                <a:gd name="connsiteY42" fmla="*/ 1468732 h 3904105"/>
                <a:gd name="connsiteX43" fmla="*/ 589997 w 880209"/>
                <a:gd name="connsiteY43" fmla="*/ 1364875 h 3904105"/>
                <a:gd name="connsiteX44" fmla="*/ 558324 w 880209"/>
                <a:gd name="connsiteY44" fmla="*/ 1262490 h 3904105"/>
                <a:gd name="connsiteX45" fmla="*/ 556851 w 880209"/>
                <a:gd name="connsiteY45" fmla="*/ 1169682 h 3904105"/>
                <a:gd name="connsiteX46" fmla="*/ 517076 w 880209"/>
                <a:gd name="connsiteY46" fmla="*/ 1055512 h 3904105"/>
                <a:gd name="connsiteX47" fmla="*/ 778562 w 880209"/>
                <a:gd name="connsiteY47" fmla="*/ 943552 h 3904105"/>
                <a:gd name="connsiteX48" fmla="*/ 729946 w 880209"/>
                <a:gd name="connsiteY48" fmla="*/ 1009845 h 3904105"/>
                <a:gd name="connsiteX49" fmla="*/ 778562 w 880209"/>
                <a:gd name="connsiteY49" fmla="*/ 943552 h 3904105"/>
                <a:gd name="connsiteX50" fmla="*/ 278425 w 880209"/>
                <a:gd name="connsiteY50" fmla="*/ 849271 h 3904105"/>
                <a:gd name="connsiteX51" fmla="*/ 275479 w 880209"/>
                <a:gd name="connsiteY51" fmla="*/ 852217 h 3904105"/>
                <a:gd name="connsiteX52" fmla="*/ 283581 w 880209"/>
                <a:gd name="connsiteY52" fmla="*/ 858110 h 3904105"/>
                <a:gd name="connsiteX53" fmla="*/ 568636 w 880209"/>
                <a:gd name="connsiteY53" fmla="*/ 1076136 h 3904105"/>
                <a:gd name="connsiteX54" fmla="*/ 595890 w 880209"/>
                <a:gd name="connsiteY54" fmla="*/ 1080555 h 3904105"/>
                <a:gd name="connsiteX55" fmla="*/ 665128 w 880209"/>
                <a:gd name="connsiteY55" fmla="*/ 1057722 h 3904105"/>
                <a:gd name="connsiteX56" fmla="*/ 665864 w 880209"/>
                <a:gd name="connsiteY56" fmla="*/ 1056248 h 3904105"/>
                <a:gd name="connsiteX57" fmla="*/ 665128 w 880209"/>
                <a:gd name="connsiteY57" fmla="*/ 1054038 h 3904105"/>
                <a:gd name="connsiteX58" fmla="*/ 620196 w 880209"/>
                <a:gd name="connsiteY58" fmla="*/ 1058459 h 3904105"/>
                <a:gd name="connsiteX59" fmla="*/ 502344 w 880209"/>
                <a:gd name="connsiteY59" fmla="*/ 1004688 h 3904105"/>
                <a:gd name="connsiteX60" fmla="*/ 309361 w 880209"/>
                <a:gd name="connsiteY60" fmla="*/ 871368 h 3904105"/>
                <a:gd name="connsiteX61" fmla="*/ 278425 w 880209"/>
                <a:gd name="connsiteY61" fmla="*/ 849271 h 3904105"/>
                <a:gd name="connsiteX62" fmla="*/ 811706 w 880209"/>
                <a:gd name="connsiteY62" fmla="*/ 826437 h 3904105"/>
                <a:gd name="connsiteX63" fmla="*/ 880209 w 880209"/>
                <a:gd name="connsiteY63" fmla="*/ 847798 h 3904105"/>
                <a:gd name="connsiteX64" fmla="*/ 811706 w 880209"/>
                <a:gd name="connsiteY64" fmla="*/ 826437 h 3904105"/>
                <a:gd name="connsiteX65" fmla="*/ 706376 w 880209"/>
                <a:gd name="connsiteY65" fmla="*/ 698273 h 3904105"/>
                <a:gd name="connsiteX66" fmla="*/ 796976 w 880209"/>
                <a:gd name="connsiteY66" fmla="*/ 810233 h 3904105"/>
                <a:gd name="connsiteX67" fmla="*/ 706376 w 880209"/>
                <a:gd name="connsiteY67" fmla="*/ 698273 h 3904105"/>
                <a:gd name="connsiteX68" fmla="*/ 643767 w 880209"/>
                <a:gd name="connsiteY68" fmla="*/ 584104 h 3904105"/>
                <a:gd name="connsiteX69" fmla="*/ 727738 w 880209"/>
                <a:gd name="connsiteY69" fmla="*/ 612094 h 3904105"/>
                <a:gd name="connsiteX70" fmla="*/ 643767 w 880209"/>
                <a:gd name="connsiteY70" fmla="*/ 584104 h 3904105"/>
                <a:gd name="connsiteX71" fmla="*/ 828649 w 880209"/>
                <a:gd name="connsiteY71" fmla="*/ 555377 h 3904105"/>
                <a:gd name="connsiteX72" fmla="*/ 734366 w 880209"/>
                <a:gd name="connsiteY72" fmla="*/ 611357 h 3904105"/>
                <a:gd name="connsiteX73" fmla="*/ 771196 w 880209"/>
                <a:gd name="connsiteY73" fmla="*/ 608411 h 3904105"/>
                <a:gd name="connsiteX74" fmla="*/ 816863 w 880209"/>
                <a:gd name="connsiteY74" fmla="*/ 570845 h 3904105"/>
                <a:gd name="connsiteX75" fmla="*/ 828649 w 880209"/>
                <a:gd name="connsiteY75" fmla="*/ 555377 h 3904105"/>
                <a:gd name="connsiteX76" fmla="*/ 686488 w 880209"/>
                <a:gd name="connsiteY76" fmla="*/ 385965 h 3904105"/>
                <a:gd name="connsiteX77" fmla="*/ 683542 w 880209"/>
                <a:gd name="connsiteY77" fmla="*/ 387438 h 3904105"/>
                <a:gd name="connsiteX78" fmla="*/ 695327 w 880209"/>
                <a:gd name="connsiteY78" fmla="*/ 452993 h 3904105"/>
                <a:gd name="connsiteX79" fmla="*/ 717425 w 880209"/>
                <a:gd name="connsiteY79" fmla="*/ 573793 h 3904105"/>
                <a:gd name="connsiteX80" fmla="*/ 734367 w 880209"/>
                <a:gd name="connsiteY80" fmla="*/ 584842 h 3904105"/>
                <a:gd name="connsiteX81" fmla="*/ 743206 w 880209"/>
                <a:gd name="connsiteY81" fmla="*/ 582632 h 3904105"/>
                <a:gd name="connsiteX82" fmla="*/ 751308 w 880209"/>
                <a:gd name="connsiteY82" fmla="*/ 568637 h 3904105"/>
                <a:gd name="connsiteX83" fmla="*/ 723318 w 880209"/>
                <a:gd name="connsiteY83" fmla="*/ 488349 h 3904105"/>
                <a:gd name="connsiteX84" fmla="*/ 686488 w 880209"/>
                <a:gd name="connsiteY84" fmla="*/ 385965 h 3904105"/>
                <a:gd name="connsiteX85" fmla="*/ 373943 w 880209"/>
                <a:gd name="connsiteY85" fmla="*/ 235704 h 3904105"/>
                <a:gd name="connsiteX86" fmla="*/ 389687 w 880209"/>
                <a:gd name="connsiteY86" fmla="*/ 268482 h 3904105"/>
                <a:gd name="connsiteX87" fmla="*/ 398210 w 880209"/>
                <a:gd name="connsiteY87" fmla="*/ 283454 h 3904105"/>
                <a:gd name="connsiteX88" fmla="*/ 383756 w 880209"/>
                <a:gd name="connsiteY88" fmla="*/ 268850 h 3904105"/>
                <a:gd name="connsiteX89" fmla="*/ 390385 w 880209"/>
                <a:gd name="connsiteY89" fmla="*/ 280635 h 3904105"/>
                <a:gd name="connsiteX90" fmla="*/ 542119 w 880209"/>
                <a:gd name="connsiteY90" fmla="*/ 465515 h 3904105"/>
                <a:gd name="connsiteX91" fmla="*/ 617250 w 880209"/>
                <a:gd name="connsiteY91" fmla="*/ 554641 h 3904105"/>
                <a:gd name="connsiteX92" fmla="*/ 626826 w 880209"/>
                <a:gd name="connsiteY92" fmla="*/ 563479 h 3904105"/>
                <a:gd name="connsiteX93" fmla="*/ 617250 w 880209"/>
                <a:gd name="connsiteY93" fmla="*/ 550958 h 3904105"/>
                <a:gd name="connsiteX94" fmla="*/ 617250 w 880209"/>
                <a:gd name="connsiteY94" fmla="*/ 551695 h 3904105"/>
                <a:gd name="connsiteX95" fmla="*/ 576738 w 880209"/>
                <a:gd name="connsiteY95" fmla="*/ 491295 h 3904105"/>
                <a:gd name="connsiteX96" fmla="*/ 470671 w 880209"/>
                <a:gd name="connsiteY96" fmla="*/ 361658 h 3904105"/>
                <a:gd name="connsiteX97" fmla="*/ 428318 w 880209"/>
                <a:gd name="connsiteY97" fmla="*/ 313873 h 3904105"/>
                <a:gd name="connsiteX98" fmla="*/ 405989 w 880209"/>
                <a:gd name="connsiteY98" fmla="*/ 291313 h 3904105"/>
                <a:gd name="connsiteX99" fmla="*/ 401565 w 880209"/>
                <a:gd name="connsiteY99" fmla="*/ 260195 h 3904105"/>
                <a:gd name="connsiteX100" fmla="*/ 373943 w 880209"/>
                <a:gd name="connsiteY100" fmla="*/ 235704 h 3904105"/>
                <a:gd name="connsiteX101" fmla="*/ 283344 w 880209"/>
                <a:gd name="connsiteY101" fmla="*/ 131846 h 3904105"/>
                <a:gd name="connsiteX102" fmla="*/ 362894 w 880209"/>
                <a:gd name="connsiteY102" fmla="*/ 216553 h 3904105"/>
                <a:gd name="connsiteX103" fmla="*/ 283344 w 880209"/>
                <a:gd name="connsiteY103" fmla="*/ 131846 h 3904105"/>
                <a:gd name="connsiteX104" fmla="*/ 93308 w 880209"/>
                <a:gd name="connsiteY104" fmla="*/ 0 h 3904105"/>
                <a:gd name="connsiteX105" fmla="*/ 216316 w 880209"/>
                <a:gd name="connsiteY105" fmla="*/ 95755 h 3904105"/>
                <a:gd name="connsiteX106" fmla="*/ 264929 w 880209"/>
                <a:gd name="connsiteY106" fmla="*/ 119325 h 3904105"/>
                <a:gd name="connsiteX107" fmla="*/ 93308 w 880209"/>
                <a:gd name="connsiteY107" fmla="*/ 0 h 390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880209" h="3904105">
                  <a:moveTo>
                    <a:pt x="303469" y="3751377"/>
                  </a:moveTo>
                  <a:cubicBezTo>
                    <a:pt x="297577" y="3795572"/>
                    <a:pt x="296840" y="3839767"/>
                    <a:pt x="301997" y="3883961"/>
                  </a:cubicBezTo>
                  <a:cubicBezTo>
                    <a:pt x="302733" y="3891327"/>
                    <a:pt x="301997" y="3899429"/>
                    <a:pt x="310099" y="3903849"/>
                  </a:cubicBezTo>
                  <a:cubicBezTo>
                    <a:pt x="316729" y="3904585"/>
                    <a:pt x="319676" y="3903849"/>
                    <a:pt x="320412" y="3900166"/>
                  </a:cubicBezTo>
                  <a:cubicBezTo>
                    <a:pt x="318939" y="3850079"/>
                    <a:pt x="310099" y="3800728"/>
                    <a:pt x="303469" y="3751377"/>
                  </a:cubicBezTo>
                  <a:close/>
                  <a:moveTo>
                    <a:pt x="342509" y="3458957"/>
                  </a:moveTo>
                  <a:cubicBezTo>
                    <a:pt x="299050" y="3525249"/>
                    <a:pt x="280635" y="3654887"/>
                    <a:pt x="303469" y="3724125"/>
                  </a:cubicBezTo>
                  <a:cubicBezTo>
                    <a:pt x="312308" y="3634999"/>
                    <a:pt x="327777" y="3547347"/>
                    <a:pt x="342509" y="3458957"/>
                  </a:cubicBezTo>
                  <a:close/>
                  <a:moveTo>
                    <a:pt x="556115" y="2540448"/>
                  </a:moveTo>
                  <a:cubicBezTo>
                    <a:pt x="482457" y="2836552"/>
                    <a:pt x="408798" y="3131918"/>
                    <a:pt x="350609" y="3431705"/>
                  </a:cubicBezTo>
                  <a:cubicBezTo>
                    <a:pt x="369023" y="3397822"/>
                    <a:pt x="381545" y="3361730"/>
                    <a:pt x="394067" y="3325637"/>
                  </a:cubicBezTo>
                  <a:cubicBezTo>
                    <a:pt x="433106" y="3212205"/>
                    <a:pt x="457413" y="3095090"/>
                    <a:pt x="480246" y="2977237"/>
                  </a:cubicBezTo>
                  <a:cubicBezTo>
                    <a:pt x="503817" y="2857912"/>
                    <a:pt x="523705" y="2738587"/>
                    <a:pt x="543593" y="2619262"/>
                  </a:cubicBezTo>
                  <a:cubicBezTo>
                    <a:pt x="548012" y="2592745"/>
                    <a:pt x="551695" y="2566965"/>
                    <a:pt x="556115" y="2540448"/>
                  </a:cubicBezTo>
                  <a:close/>
                  <a:moveTo>
                    <a:pt x="620933" y="2125020"/>
                  </a:moveTo>
                  <a:cubicBezTo>
                    <a:pt x="602519" y="2244346"/>
                    <a:pt x="584104" y="2362935"/>
                    <a:pt x="565690" y="2481524"/>
                  </a:cubicBezTo>
                  <a:cubicBezTo>
                    <a:pt x="607675" y="2366618"/>
                    <a:pt x="608411" y="2245082"/>
                    <a:pt x="620933" y="2125020"/>
                  </a:cubicBezTo>
                  <a:close/>
                  <a:moveTo>
                    <a:pt x="224655" y="1768105"/>
                  </a:moveTo>
                  <a:cubicBezTo>
                    <a:pt x="234967" y="1769973"/>
                    <a:pt x="246016" y="1772776"/>
                    <a:pt x="256327" y="1775579"/>
                  </a:cubicBezTo>
                  <a:lnTo>
                    <a:pt x="257626" y="1773933"/>
                  </a:lnTo>
                  <a:lnTo>
                    <a:pt x="348401" y="1792088"/>
                  </a:lnTo>
                  <a:cubicBezTo>
                    <a:pt x="385967" y="1800928"/>
                    <a:pt x="438263" y="1796508"/>
                    <a:pt x="477302" y="1779566"/>
                  </a:cubicBezTo>
                  <a:cubicBezTo>
                    <a:pt x="402907" y="1781776"/>
                    <a:pt x="330723" y="1780303"/>
                    <a:pt x="259274" y="1770727"/>
                  </a:cubicBezTo>
                  <a:lnTo>
                    <a:pt x="258268" y="1771734"/>
                  </a:lnTo>
                  <a:close/>
                  <a:moveTo>
                    <a:pt x="0" y="1722113"/>
                  </a:moveTo>
                  <a:cubicBezTo>
                    <a:pt x="30200" y="1728743"/>
                    <a:pt x="61136" y="1736110"/>
                    <a:pt x="92072" y="1743476"/>
                  </a:cubicBezTo>
                  <a:lnTo>
                    <a:pt x="92074" y="1743475"/>
                  </a:lnTo>
                  <a:lnTo>
                    <a:pt x="176779" y="1758943"/>
                  </a:lnTo>
                  <a:lnTo>
                    <a:pt x="95594" y="1740657"/>
                  </a:lnTo>
                  <a:lnTo>
                    <a:pt x="95755" y="1740529"/>
                  </a:lnTo>
                  <a:cubicBezTo>
                    <a:pt x="64818" y="1730216"/>
                    <a:pt x="32409" y="1726533"/>
                    <a:pt x="0" y="1722113"/>
                  </a:cubicBezTo>
                  <a:close/>
                  <a:moveTo>
                    <a:pt x="517076" y="1055512"/>
                  </a:moveTo>
                  <a:cubicBezTo>
                    <a:pt x="515602" y="1057722"/>
                    <a:pt x="516339" y="1059195"/>
                    <a:pt x="516339" y="1061405"/>
                  </a:cubicBezTo>
                  <a:cubicBezTo>
                    <a:pt x="541383" y="1196935"/>
                    <a:pt x="566426" y="1332465"/>
                    <a:pt x="591470" y="1467995"/>
                  </a:cubicBezTo>
                  <a:cubicBezTo>
                    <a:pt x="603992" y="1536497"/>
                    <a:pt x="616514" y="1604998"/>
                    <a:pt x="629035" y="1673500"/>
                  </a:cubicBezTo>
                  <a:lnTo>
                    <a:pt x="632258" y="1689335"/>
                  </a:lnTo>
                  <a:cubicBezTo>
                    <a:pt x="633087" y="1694676"/>
                    <a:pt x="634192" y="1700016"/>
                    <a:pt x="637138" y="1705172"/>
                  </a:cubicBezTo>
                  <a:cubicBezTo>
                    <a:pt x="636401" y="1698911"/>
                    <a:pt x="636217" y="1692650"/>
                    <a:pt x="635665" y="1686389"/>
                  </a:cubicBezTo>
                  <a:lnTo>
                    <a:pt x="632895" y="1672265"/>
                  </a:lnTo>
                  <a:lnTo>
                    <a:pt x="633639" y="1672027"/>
                  </a:lnTo>
                  <a:cubicBezTo>
                    <a:pt x="634008" y="1671106"/>
                    <a:pt x="633455" y="1669817"/>
                    <a:pt x="632719" y="1668344"/>
                  </a:cubicBezTo>
                  <a:cubicBezTo>
                    <a:pt x="627563" y="1604262"/>
                    <a:pt x="622406" y="1540180"/>
                    <a:pt x="623143" y="1476098"/>
                  </a:cubicBezTo>
                  <a:cubicBezTo>
                    <a:pt x="623143" y="1473888"/>
                    <a:pt x="622406" y="1470942"/>
                    <a:pt x="622406" y="1468732"/>
                  </a:cubicBezTo>
                  <a:cubicBezTo>
                    <a:pt x="617987" y="1431903"/>
                    <a:pt x="603255" y="1398757"/>
                    <a:pt x="589997" y="1364875"/>
                  </a:cubicBezTo>
                  <a:cubicBezTo>
                    <a:pt x="577475" y="1330992"/>
                    <a:pt x="560534" y="1299319"/>
                    <a:pt x="558324" y="1262490"/>
                  </a:cubicBezTo>
                  <a:cubicBezTo>
                    <a:pt x="556851" y="1231554"/>
                    <a:pt x="558324" y="1200618"/>
                    <a:pt x="556851" y="1169682"/>
                  </a:cubicBezTo>
                  <a:cubicBezTo>
                    <a:pt x="554641" y="1127697"/>
                    <a:pt x="535490" y="1091605"/>
                    <a:pt x="517076" y="1055512"/>
                  </a:cubicBezTo>
                  <a:close/>
                  <a:moveTo>
                    <a:pt x="778562" y="943552"/>
                  </a:moveTo>
                  <a:cubicBezTo>
                    <a:pt x="763093" y="966386"/>
                    <a:pt x="748361" y="989220"/>
                    <a:pt x="729946" y="1009845"/>
                  </a:cubicBezTo>
                  <a:cubicBezTo>
                    <a:pt x="759410" y="997323"/>
                    <a:pt x="766776" y="969333"/>
                    <a:pt x="778562" y="943552"/>
                  </a:cubicBezTo>
                  <a:close/>
                  <a:moveTo>
                    <a:pt x="278425" y="849271"/>
                  </a:moveTo>
                  <a:cubicBezTo>
                    <a:pt x="277688" y="850007"/>
                    <a:pt x="276215" y="851481"/>
                    <a:pt x="275479" y="852217"/>
                  </a:cubicBezTo>
                  <a:cubicBezTo>
                    <a:pt x="278425" y="854427"/>
                    <a:pt x="280635" y="855900"/>
                    <a:pt x="283581" y="858110"/>
                  </a:cubicBezTo>
                  <a:cubicBezTo>
                    <a:pt x="378600" y="931031"/>
                    <a:pt x="473617" y="1003216"/>
                    <a:pt x="568636" y="1076136"/>
                  </a:cubicBezTo>
                  <a:cubicBezTo>
                    <a:pt x="577475" y="1083502"/>
                    <a:pt x="585577" y="1084238"/>
                    <a:pt x="595890" y="1080555"/>
                  </a:cubicBezTo>
                  <a:cubicBezTo>
                    <a:pt x="618724" y="1072453"/>
                    <a:pt x="642294" y="1065087"/>
                    <a:pt x="665128" y="1057722"/>
                  </a:cubicBezTo>
                  <a:cubicBezTo>
                    <a:pt x="665864" y="1057722"/>
                    <a:pt x="665864" y="1057722"/>
                    <a:pt x="665864" y="1056248"/>
                  </a:cubicBezTo>
                  <a:cubicBezTo>
                    <a:pt x="666601" y="1055512"/>
                    <a:pt x="665864" y="1054776"/>
                    <a:pt x="665128" y="1054038"/>
                  </a:cubicBezTo>
                  <a:cubicBezTo>
                    <a:pt x="650396" y="1055512"/>
                    <a:pt x="636401" y="1061405"/>
                    <a:pt x="620196" y="1058459"/>
                  </a:cubicBezTo>
                  <a:cubicBezTo>
                    <a:pt x="576002" y="1050356"/>
                    <a:pt x="539173" y="1027522"/>
                    <a:pt x="502344" y="1004688"/>
                  </a:cubicBezTo>
                  <a:cubicBezTo>
                    <a:pt x="436052" y="962703"/>
                    <a:pt x="372707" y="917773"/>
                    <a:pt x="309361" y="871368"/>
                  </a:cubicBezTo>
                  <a:cubicBezTo>
                    <a:pt x="299049" y="864003"/>
                    <a:pt x="288737" y="856637"/>
                    <a:pt x="278425" y="849271"/>
                  </a:cubicBezTo>
                  <a:close/>
                  <a:moveTo>
                    <a:pt x="811706" y="826437"/>
                  </a:moveTo>
                  <a:cubicBezTo>
                    <a:pt x="838223" y="862529"/>
                    <a:pt x="830858" y="861057"/>
                    <a:pt x="880209" y="847798"/>
                  </a:cubicBezTo>
                  <a:cubicBezTo>
                    <a:pt x="854428" y="845589"/>
                    <a:pt x="834540" y="838222"/>
                    <a:pt x="811706" y="826437"/>
                  </a:cubicBezTo>
                  <a:close/>
                  <a:moveTo>
                    <a:pt x="706376" y="698273"/>
                  </a:moveTo>
                  <a:cubicBezTo>
                    <a:pt x="730683" y="740994"/>
                    <a:pt x="756464" y="782243"/>
                    <a:pt x="796976" y="810233"/>
                  </a:cubicBezTo>
                  <a:cubicBezTo>
                    <a:pt x="766776" y="773404"/>
                    <a:pt x="736576" y="735839"/>
                    <a:pt x="706376" y="698273"/>
                  </a:cubicBezTo>
                  <a:close/>
                  <a:moveTo>
                    <a:pt x="643767" y="584104"/>
                  </a:moveTo>
                  <a:cubicBezTo>
                    <a:pt x="654816" y="613567"/>
                    <a:pt x="700485" y="626826"/>
                    <a:pt x="727738" y="612094"/>
                  </a:cubicBezTo>
                  <a:cubicBezTo>
                    <a:pt x="699011" y="602518"/>
                    <a:pt x="672494" y="593679"/>
                    <a:pt x="643767" y="584104"/>
                  </a:cubicBezTo>
                  <a:close/>
                  <a:moveTo>
                    <a:pt x="828649" y="555377"/>
                  </a:moveTo>
                  <a:cubicBezTo>
                    <a:pt x="796975" y="578948"/>
                    <a:pt x="768249" y="597362"/>
                    <a:pt x="734366" y="611357"/>
                  </a:cubicBezTo>
                  <a:cubicBezTo>
                    <a:pt x="749098" y="623143"/>
                    <a:pt x="760147" y="619460"/>
                    <a:pt x="771196" y="608411"/>
                  </a:cubicBezTo>
                  <a:cubicBezTo>
                    <a:pt x="785927" y="595153"/>
                    <a:pt x="801395" y="583367"/>
                    <a:pt x="816863" y="570845"/>
                  </a:cubicBezTo>
                  <a:cubicBezTo>
                    <a:pt x="820546" y="567162"/>
                    <a:pt x="824966" y="564216"/>
                    <a:pt x="828649" y="555377"/>
                  </a:cubicBezTo>
                  <a:close/>
                  <a:moveTo>
                    <a:pt x="686488" y="385965"/>
                  </a:moveTo>
                  <a:cubicBezTo>
                    <a:pt x="685752" y="385965"/>
                    <a:pt x="685016" y="386701"/>
                    <a:pt x="683542" y="387438"/>
                  </a:cubicBezTo>
                  <a:cubicBezTo>
                    <a:pt x="687225" y="409536"/>
                    <a:pt x="691645" y="430896"/>
                    <a:pt x="695327" y="452993"/>
                  </a:cubicBezTo>
                  <a:cubicBezTo>
                    <a:pt x="702694" y="493506"/>
                    <a:pt x="710059" y="533280"/>
                    <a:pt x="717425" y="573793"/>
                  </a:cubicBezTo>
                  <a:cubicBezTo>
                    <a:pt x="718898" y="584106"/>
                    <a:pt x="723318" y="589261"/>
                    <a:pt x="734367" y="584842"/>
                  </a:cubicBezTo>
                  <a:cubicBezTo>
                    <a:pt x="737313" y="583368"/>
                    <a:pt x="740260" y="582632"/>
                    <a:pt x="743206" y="582632"/>
                  </a:cubicBezTo>
                  <a:cubicBezTo>
                    <a:pt x="752781" y="581895"/>
                    <a:pt x="754991" y="578213"/>
                    <a:pt x="751308" y="568637"/>
                  </a:cubicBezTo>
                  <a:cubicBezTo>
                    <a:pt x="741732" y="542120"/>
                    <a:pt x="732893" y="514866"/>
                    <a:pt x="723318" y="488349"/>
                  </a:cubicBezTo>
                  <a:cubicBezTo>
                    <a:pt x="711533" y="453731"/>
                    <a:pt x="699011" y="419847"/>
                    <a:pt x="686488" y="385965"/>
                  </a:cubicBezTo>
                  <a:close/>
                  <a:moveTo>
                    <a:pt x="373943" y="235704"/>
                  </a:moveTo>
                  <a:cubicBezTo>
                    <a:pt x="380204" y="246385"/>
                    <a:pt x="384807" y="257617"/>
                    <a:pt x="389687" y="268482"/>
                  </a:cubicBezTo>
                  <a:lnTo>
                    <a:pt x="398210" y="283454"/>
                  </a:lnTo>
                  <a:lnTo>
                    <a:pt x="383756" y="268850"/>
                  </a:lnTo>
                  <a:cubicBezTo>
                    <a:pt x="383756" y="274006"/>
                    <a:pt x="387439" y="276952"/>
                    <a:pt x="390385" y="280635"/>
                  </a:cubicBezTo>
                  <a:cubicBezTo>
                    <a:pt x="441209" y="342507"/>
                    <a:pt x="491296" y="404379"/>
                    <a:pt x="542119" y="465515"/>
                  </a:cubicBezTo>
                  <a:cubicBezTo>
                    <a:pt x="567163" y="495714"/>
                    <a:pt x="589997" y="526651"/>
                    <a:pt x="617250" y="554641"/>
                  </a:cubicBezTo>
                  <a:cubicBezTo>
                    <a:pt x="617987" y="558323"/>
                    <a:pt x="618724" y="562006"/>
                    <a:pt x="626826" y="563479"/>
                  </a:cubicBezTo>
                  <a:cubicBezTo>
                    <a:pt x="622406" y="557587"/>
                    <a:pt x="620196" y="554641"/>
                    <a:pt x="617250" y="550958"/>
                  </a:cubicBezTo>
                  <a:lnTo>
                    <a:pt x="617250" y="551695"/>
                  </a:lnTo>
                  <a:cubicBezTo>
                    <a:pt x="603991" y="531070"/>
                    <a:pt x="590733" y="511183"/>
                    <a:pt x="576738" y="491295"/>
                  </a:cubicBezTo>
                  <a:cubicBezTo>
                    <a:pt x="544329" y="445628"/>
                    <a:pt x="508237" y="402906"/>
                    <a:pt x="470671" y="361658"/>
                  </a:cubicBezTo>
                  <a:cubicBezTo>
                    <a:pt x="456308" y="345822"/>
                    <a:pt x="442497" y="329618"/>
                    <a:pt x="428318" y="313873"/>
                  </a:cubicBezTo>
                  <a:lnTo>
                    <a:pt x="405989" y="291313"/>
                  </a:lnTo>
                  <a:lnTo>
                    <a:pt x="401565" y="260195"/>
                  </a:lnTo>
                  <a:cubicBezTo>
                    <a:pt x="396040" y="249699"/>
                    <a:pt x="386833" y="241596"/>
                    <a:pt x="373943" y="235704"/>
                  </a:cubicBezTo>
                  <a:close/>
                  <a:moveTo>
                    <a:pt x="283344" y="131846"/>
                  </a:moveTo>
                  <a:cubicBezTo>
                    <a:pt x="316490" y="153943"/>
                    <a:pt x="329748" y="194455"/>
                    <a:pt x="362894" y="216553"/>
                  </a:cubicBezTo>
                  <a:cubicBezTo>
                    <a:pt x="345216" y="179724"/>
                    <a:pt x="322382" y="148788"/>
                    <a:pt x="283344" y="131846"/>
                  </a:cubicBezTo>
                  <a:close/>
                  <a:moveTo>
                    <a:pt x="93308" y="0"/>
                  </a:moveTo>
                  <a:cubicBezTo>
                    <a:pt x="133083" y="33882"/>
                    <a:pt x="174331" y="65555"/>
                    <a:pt x="216316" y="95755"/>
                  </a:cubicBezTo>
                  <a:cubicBezTo>
                    <a:pt x="230311" y="106803"/>
                    <a:pt x="243569" y="120062"/>
                    <a:pt x="264929" y="119325"/>
                  </a:cubicBezTo>
                  <a:cubicBezTo>
                    <a:pt x="207477" y="79550"/>
                    <a:pt x="150024" y="39775"/>
                    <a:pt x="93308" y="0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3A07972-5121-4005-A629-DDDDC27A1586}"/>
                </a:ext>
              </a:extLst>
            </p:cNvPr>
            <p:cNvSpPr/>
            <p:nvPr/>
          </p:nvSpPr>
          <p:spPr>
            <a:xfrm flipH="1">
              <a:off x="5959073" y="1276696"/>
              <a:ext cx="581895" cy="824964"/>
            </a:xfrm>
            <a:custGeom>
              <a:avLst/>
              <a:gdLst>
                <a:gd name="connsiteX0" fmla="*/ 649769 w 738122"/>
                <a:gd name="connsiteY0" fmla="*/ 968144 h 1046452"/>
                <a:gd name="connsiteX1" fmla="*/ 704894 w 738122"/>
                <a:gd name="connsiteY1" fmla="*/ 887791 h 1046452"/>
                <a:gd name="connsiteX2" fmla="*/ 732924 w 738122"/>
                <a:gd name="connsiteY2" fmla="*/ 780343 h 1046452"/>
                <a:gd name="connsiteX3" fmla="*/ 736662 w 738122"/>
                <a:gd name="connsiteY3" fmla="*/ 597214 h 1046452"/>
                <a:gd name="connsiteX4" fmla="*/ 726384 w 738122"/>
                <a:gd name="connsiteY4" fmla="*/ 547694 h 1046452"/>
                <a:gd name="connsiteX5" fmla="*/ 695551 w 738122"/>
                <a:gd name="connsiteY5" fmla="*/ 498174 h 1046452"/>
                <a:gd name="connsiteX6" fmla="*/ 689945 w 738122"/>
                <a:gd name="connsiteY6" fmla="*/ 450524 h 1046452"/>
                <a:gd name="connsiteX7" fmla="*/ 696485 w 738122"/>
                <a:gd name="connsiteY7" fmla="*/ 367368 h 1046452"/>
                <a:gd name="connsiteX8" fmla="*/ 690879 w 738122"/>
                <a:gd name="connsiteY8" fmla="*/ 315045 h 1046452"/>
                <a:gd name="connsiteX9" fmla="*/ 669390 w 738122"/>
                <a:gd name="connsiteY9" fmla="*/ 253379 h 1046452"/>
                <a:gd name="connsiteX10" fmla="*/ 587169 w 738122"/>
                <a:gd name="connsiteY10" fmla="*/ 111361 h 1046452"/>
                <a:gd name="connsiteX11" fmla="*/ 485326 w 738122"/>
                <a:gd name="connsiteY11" fmla="*/ 17928 h 1046452"/>
                <a:gd name="connsiteX12" fmla="*/ 441413 w 738122"/>
                <a:gd name="connsiteY12" fmla="*/ 5781 h 1046452"/>
                <a:gd name="connsiteX13" fmla="*/ 287248 w 738122"/>
                <a:gd name="connsiteY13" fmla="*/ 12322 h 1046452"/>
                <a:gd name="connsiteX14" fmla="*/ 139623 w 738122"/>
                <a:gd name="connsiteY14" fmla="*/ 59973 h 1046452"/>
                <a:gd name="connsiteX15" fmla="*/ 42453 w 738122"/>
                <a:gd name="connsiteY15" fmla="*/ 172092 h 1046452"/>
                <a:gd name="connsiteX16" fmla="*/ 408 w 738122"/>
                <a:gd name="connsiteY16" fmla="*/ 364565 h 1046452"/>
                <a:gd name="connsiteX17" fmla="*/ 48059 w 738122"/>
                <a:gd name="connsiteY17" fmla="*/ 544891 h 1046452"/>
                <a:gd name="connsiteX18" fmla="*/ 48059 w 738122"/>
                <a:gd name="connsiteY18" fmla="*/ 544891 h 1046452"/>
                <a:gd name="connsiteX19" fmla="*/ 50862 w 738122"/>
                <a:gd name="connsiteY19" fmla="*/ 548628 h 1046452"/>
                <a:gd name="connsiteX20" fmla="*/ 51796 w 738122"/>
                <a:gd name="connsiteY20" fmla="*/ 548628 h 1046452"/>
                <a:gd name="connsiteX21" fmla="*/ 74220 w 738122"/>
                <a:gd name="connsiteY21" fmla="*/ 640193 h 1046452"/>
                <a:gd name="connsiteX22" fmla="*/ 106922 w 738122"/>
                <a:gd name="connsiteY22" fmla="*/ 692516 h 1046452"/>
                <a:gd name="connsiteX23" fmla="*/ 145229 w 738122"/>
                <a:gd name="connsiteY23" fmla="*/ 747641 h 1046452"/>
                <a:gd name="connsiteX24" fmla="*/ 183537 w 738122"/>
                <a:gd name="connsiteY24" fmla="*/ 946654 h 1046452"/>
                <a:gd name="connsiteX25" fmla="*/ 576891 w 738122"/>
                <a:gd name="connsiteY25" fmla="*/ 1049431 h 1046452"/>
                <a:gd name="connsiteX26" fmla="*/ 593709 w 738122"/>
                <a:gd name="connsiteY26" fmla="*/ 1054102 h 1046452"/>
                <a:gd name="connsiteX27" fmla="*/ 596512 w 738122"/>
                <a:gd name="connsiteY27" fmla="*/ 1016729 h 1046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8122" h="1046452">
                  <a:moveTo>
                    <a:pt x="649769" y="968144"/>
                  </a:moveTo>
                  <a:cubicBezTo>
                    <a:pt x="674062" y="943851"/>
                    <a:pt x="693683" y="919558"/>
                    <a:pt x="704894" y="887791"/>
                  </a:cubicBezTo>
                  <a:cubicBezTo>
                    <a:pt x="717041" y="852286"/>
                    <a:pt x="727318" y="816782"/>
                    <a:pt x="732924" y="780343"/>
                  </a:cubicBezTo>
                  <a:cubicBezTo>
                    <a:pt x="743202" y="720546"/>
                    <a:pt x="745071" y="657945"/>
                    <a:pt x="736662" y="597214"/>
                  </a:cubicBezTo>
                  <a:cubicBezTo>
                    <a:pt x="733859" y="580396"/>
                    <a:pt x="731056" y="563578"/>
                    <a:pt x="726384" y="547694"/>
                  </a:cubicBezTo>
                  <a:cubicBezTo>
                    <a:pt x="721712" y="529007"/>
                    <a:pt x="711435" y="510321"/>
                    <a:pt x="695551" y="498174"/>
                  </a:cubicBezTo>
                  <a:cubicBezTo>
                    <a:pt x="687142" y="491634"/>
                    <a:pt x="689945" y="458933"/>
                    <a:pt x="689945" y="450524"/>
                  </a:cubicBezTo>
                  <a:cubicBezTo>
                    <a:pt x="691814" y="422494"/>
                    <a:pt x="702092" y="395398"/>
                    <a:pt x="696485" y="367368"/>
                  </a:cubicBezTo>
                  <a:cubicBezTo>
                    <a:pt x="692748" y="350550"/>
                    <a:pt x="693683" y="332798"/>
                    <a:pt x="690879" y="315045"/>
                  </a:cubicBezTo>
                  <a:cubicBezTo>
                    <a:pt x="687142" y="292621"/>
                    <a:pt x="681536" y="273000"/>
                    <a:pt x="669390" y="253379"/>
                  </a:cubicBezTo>
                  <a:cubicBezTo>
                    <a:pt x="640426" y="206663"/>
                    <a:pt x="612396" y="159946"/>
                    <a:pt x="587169" y="111361"/>
                  </a:cubicBezTo>
                  <a:cubicBezTo>
                    <a:pt x="564745" y="68382"/>
                    <a:pt x="532977" y="33811"/>
                    <a:pt x="485326" y="17928"/>
                  </a:cubicBezTo>
                  <a:cubicBezTo>
                    <a:pt x="471311" y="13256"/>
                    <a:pt x="456362" y="9519"/>
                    <a:pt x="441413" y="5781"/>
                  </a:cubicBezTo>
                  <a:cubicBezTo>
                    <a:pt x="390024" y="-6365"/>
                    <a:pt x="338636" y="2978"/>
                    <a:pt x="287248" y="12322"/>
                  </a:cubicBezTo>
                  <a:cubicBezTo>
                    <a:pt x="235860" y="21665"/>
                    <a:pt x="185406" y="35680"/>
                    <a:pt x="139623" y="59973"/>
                  </a:cubicBezTo>
                  <a:cubicBezTo>
                    <a:pt x="93841" y="84265"/>
                    <a:pt x="59271" y="122573"/>
                    <a:pt x="42453" y="172092"/>
                  </a:cubicBezTo>
                  <a:cubicBezTo>
                    <a:pt x="21898" y="233758"/>
                    <a:pt x="4145" y="299162"/>
                    <a:pt x="408" y="364565"/>
                  </a:cubicBezTo>
                  <a:cubicBezTo>
                    <a:pt x="-3329" y="428100"/>
                    <a:pt x="19095" y="488831"/>
                    <a:pt x="48059" y="544891"/>
                  </a:cubicBezTo>
                  <a:cubicBezTo>
                    <a:pt x="48059" y="544891"/>
                    <a:pt x="48059" y="544891"/>
                    <a:pt x="48059" y="544891"/>
                  </a:cubicBezTo>
                  <a:cubicBezTo>
                    <a:pt x="48993" y="545825"/>
                    <a:pt x="49927" y="547694"/>
                    <a:pt x="50862" y="548628"/>
                  </a:cubicBezTo>
                  <a:cubicBezTo>
                    <a:pt x="50862" y="548628"/>
                    <a:pt x="50862" y="548628"/>
                    <a:pt x="51796" y="548628"/>
                  </a:cubicBezTo>
                  <a:cubicBezTo>
                    <a:pt x="40584" y="571987"/>
                    <a:pt x="59271" y="615900"/>
                    <a:pt x="74220" y="640193"/>
                  </a:cubicBezTo>
                  <a:cubicBezTo>
                    <a:pt x="77957" y="643930"/>
                    <a:pt x="97578" y="679435"/>
                    <a:pt x="106922" y="692516"/>
                  </a:cubicBezTo>
                  <a:cubicBezTo>
                    <a:pt x="119068" y="711202"/>
                    <a:pt x="133083" y="728955"/>
                    <a:pt x="145229" y="747641"/>
                  </a:cubicBezTo>
                  <a:cubicBezTo>
                    <a:pt x="186340" y="808373"/>
                    <a:pt x="180734" y="876579"/>
                    <a:pt x="183537" y="946654"/>
                  </a:cubicBezTo>
                  <a:cubicBezTo>
                    <a:pt x="203158" y="954129"/>
                    <a:pt x="564745" y="1046628"/>
                    <a:pt x="576891" y="1049431"/>
                  </a:cubicBezTo>
                  <a:cubicBezTo>
                    <a:pt x="585300" y="1051299"/>
                    <a:pt x="585300" y="1051299"/>
                    <a:pt x="593709" y="1054102"/>
                  </a:cubicBezTo>
                  <a:cubicBezTo>
                    <a:pt x="595578" y="1039153"/>
                    <a:pt x="596512" y="1027007"/>
                    <a:pt x="596512" y="1016729"/>
                  </a:cubicBezTo>
                </a:path>
              </a:pathLst>
            </a:custGeom>
            <a:solidFill>
              <a:srgbClr val="FDBD8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57FE07B6-858E-453A-BF31-DE98D9232067}"/>
                </a:ext>
              </a:extLst>
            </p:cNvPr>
            <p:cNvSpPr/>
            <p:nvPr/>
          </p:nvSpPr>
          <p:spPr>
            <a:xfrm flipH="1">
              <a:off x="5966067" y="1273689"/>
              <a:ext cx="581894" cy="427214"/>
            </a:xfrm>
            <a:custGeom>
              <a:avLst/>
              <a:gdLst>
                <a:gd name="connsiteX0" fmla="*/ 443808 w 700749"/>
                <a:gd name="connsiteY0" fmla="*/ 5858 h 541912"/>
                <a:gd name="connsiteX1" fmla="*/ 487721 w 700749"/>
                <a:gd name="connsiteY1" fmla="*/ 18004 h 541912"/>
                <a:gd name="connsiteX2" fmla="*/ 590498 w 700749"/>
                <a:gd name="connsiteY2" fmla="*/ 111437 h 541912"/>
                <a:gd name="connsiteX3" fmla="*/ 673654 w 700749"/>
                <a:gd name="connsiteY3" fmla="*/ 253456 h 541912"/>
                <a:gd name="connsiteX4" fmla="*/ 698881 w 700749"/>
                <a:gd name="connsiteY4" fmla="*/ 340349 h 541912"/>
                <a:gd name="connsiteX5" fmla="*/ 697012 w 700749"/>
                <a:gd name="connsiteY5" fmla="*/ 355298 h 541912"/>
                <a:gd name="connsiteX6" fmla="*/ 641886 w 700749"/>
                <a:gd name="connsiteY6" fmla="*/ 347823 h 541912"/>
                <a:gd name="connsiteX7" fmla="*/ 468100 w 700749"/>
                <a:gd name="connsiteY7" fmla="*/ 365576 h 541912"/>
                <a:gd name="connsiteX8" fmla="*/ 298986 w 700749"/>
                <a:gd name="connsiteY8" fmla="*/ 452469 h 541912"/>
                <a:gd name="connsiteX9" fmla="*/ 226108 w 700749"/>
                <a:gd name="connsiteY9" fmla="*/ 485170 h 541912"/>
                <a:gd name="connsiteX10" fmla="*/ 133610 w 700749"/>
                <a:gd name="connsiteY10" fmla="*/ 516003 h 541912"/>
                <a:gd name="connsiteX11" fmla="*/ 106514 w 700749"/>
                <a:gd name="connsiteY11" fmla="*/ 514135 h 541912"/>
                <a:gd name="connsiteX12" fmla="*/ 58863 w 700749"/>
                <a:gd name="connsiteY12" fmla="*/ 533756 h 541912"/>
                <a:gd name="connsiteX13" fmla="*/ 49520 w 700749"/>
                <a:gd name="connsiteY13" fmla="*/ 546836 h 541912"/>
                <a:gd name="connsiteX14" fmla="*/ 12146 w 700749"/>
                <a:gd name="connsiteY14" fmla="*/ 456206 h 541912"/>
                <a:gd name="connsiteX15" fmla="*/ 0 w 700749"/>
                <a:gd name="connsiteY15" fmla="*/ 402949 h 541912"/>
                <a:gd name="connsiteX16" fmla="*/ 0 w 700749"/>
                <a:gd name="connsiteY16" fmla="*/ 362773 h 541912"/>
                <a:gd name="connsiteX17" fmla="*/ 42979 w 700749"/>
                <a:gd name="connsiteY17" fmla="*/ 170300 h 541912"/>
                <a:gd name="connsiteX18" fmla="*/ 141084 w 700749"/>
                <a:gd name="connsiteY18" fmla="*/ 58180 h 541912"/>
                <a:gd name="connsiteX19" fmla="*/ 289643 w 700749"/>
                <a:gd name="connsiteY19" fmla="*/ 10529 h 541912"/>
                <a:gd name="connsiteX20" fmla="*/ 443808 w 700749"/>
                <a:gd name="connsiteY20" fmla="*/ 5858 h 54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00749" h="541912">
                  <a:moveTo>
                    <a:pt x="443808" y="5858"/>
                  </a:moveTo>
                  <a:cubicBezTo>
                    <a:pt x="458757" y="9595"/>
                    <a:pt x="473707" y="13332"/>
                    <a:pt x="487721" y="18004"/>
                  </a:cubicBezTo>
                  <a:cubicBezTo>
                    <a:pt x="535372" y="33888"/>
                    <a:pt x="567140" y="68458"/>
                    <a:pt x="590498" y="111437"/>
                  </a:cubicBezTo>
                  <a:cubicBezTo>
                    <a:pt x="615725" y="160023"/>
                    <a:pt x="644689" y="207674"/>
                    <a:pt x="673654" y="253456"/>
                  </a:cubicBezTo>
                  <a:cubicBezTo>
                    <a:pt x="691406" y="281486"/>
                    <a:pt x="695143" y="304844"/>
                    <a:pt x="698881" y="340349"/>
                  </a:cubicBezTo>
                  <a:cubicBezTo>
                    <a:pt x="699815" y="345955"/>
                    <a:pt x="704487" y="357167"/>
                    <a:pt x="697012" y="355298"/>
                  </a:cubicBezTo>
                  <a:cubicBezTo>
                    <a:pt x="685800" y="352495"/>
                    <a:pt x="654967" y="348758"/>
                    <a:pt x="641886" y="347823"/>
                  </a:cubicBezTo>
                  <a:cubicBezTo>
                    <a:pt x="600776" y="344086"/>
                    <a:pt x="521357" y="344086"/>
                    <a:pt x="468100" y="365576"/>
                  </a:cubicBezTo>
                  <a:cubicBezTo>
                    <a:pt x="408303" y="390803"/>
                    <a:pt x="358784" y="427242"/>
                    <a:pt x="298986" y="452469"/>
                  </a:cubicBezTo>
                  <a:cubicBezTo>
                    <a:pt x="276562" y="461812"/>
                    <a:pt x="249467" y="477696"/>
                    <a:pt x="226108" y="485170"/>
                  </a:cubicBezTo>
                  <a:cubicBezTo>
                    <a:pt x="196210" y="499185"/>
                    <a:pt x="164442" y="505726"/>
                    <a:pt x="133610" y="516003"/>
                  </a:cubicBezTo>
                  <a:cubicBezTo>
                    <a:pt x="126135" y="516938"/>
                    <a:pt x="113989" y="515069"/>
                    <a:pt x="106514" y="514135"/>
                  </a:cubicBezTo>
                  <a:cubicBezTo>
                    <a:pt x="86893" y="512266"/>
                    <a:pt x="71944" y="518806"/>
                    <a:pt x="58863" y="533756"/>
                  </a:cubicBezTo>
                  <a:cubicBezTo>
                    <a:pt x="54191" y="536559"/>
                    <a:pt x="54191" y="540296"/>
                    <a:pt x="49520" y="546836"/>
                  </a:cubicBezTo>
                  <a:cubicBezTo>
                    <a:pt x="34570" y="518806"/>
                    <a:pt x="22424" y="485170"/>
                    <a:pt x="12146" y="456206"/>
                  </a:cubicBezTo>
                  <a:cubicBezTo>
                    <a:pt x="7475" y="443125"/>
                    <a:pt x="0" y="421636"/>
                    <a:pt x="0" y="402949"/>
                  </a:cubicBezTo>
                  <a:cubicBezTo>
                    <a:pt x="0" y="389868"/>
                    <a:pt x="0" y="375853"/>
                    <a:pt x="0" y="362773"/>
                  </a:cubicBezTo>
                  <a:cubicBezTo>
                    <a:pt x="3737" y="297369"/>
                    <a:pt x="21490" y="231966"/>
                    <a:pt x="42979" y="170300"/>
                  </a:cubicBezTo>
                  <a:cubicBezTo>
                    <a:pt x="59797" y="120781"/>
                    <a:pt x="94368" y="82473"/>
                    <a:pt x="141084" y="58180"/>
                  </a:cubicBezTo>
                  <a:cubicBezTo>
                    <a:pt x="187801" y="33888"/>
                    <a:pt x="238255" y="19873"/>
                    <a:pt x="289643" y="10529"/>
                  </a:cubicBezTo>
                  <a:cubicBezTo>
                    <a:pt x="340097" y="3055"/>
                    <a:pt x="392420" y="-6289"/>
                    <a:pt x="443808" y="5858"/>
                  </a:cubicBezTo>
                  <a:close/>
                </a:path>
              </a:pathLst>
            </a:custGeom>
            <a:solidFill>
              <a:schemeClr val="accent3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22ECD13-CD5B-4CC3-BEF4-481B47D8BB62}"/>
                </a:ext>
              </a:extLst>
            </p:cNvPr>
            <p:cNvSpPr/>
            <p:nvPr/>
          </p:nvSpPr>
          <p:spPr>
            <a:xfrm flipH="1">
              <a:off x="5950949" y="1667051"/>
              <a:ext cx="457115" cy="409241"/>
            </a:xfrm>
            <a:custGeom>
              <a:avLst/>
              <a:gdLst>
                <a:gd name="connsiteX0" fmla="*/ 423532 w 457115"/>
                <a:gd name="connsiteY0" fmla="*/ 813 h 409241"/>
                <a:gd name="connsiteX1" fmla="*/ 420585 w 457115"/>
                <a:gd name="connsiteY1" fmla="*/ 3851 h 409241"/>
                <a:gd name="connsiteX2" fmla="*/ 377128 w 457115"/>
                <a:gd name="connsiteY2" fmla="*/ 17847 h 409241"/>
                <a:gd name="connsiteX3" fmla="*/ 235705 w 457115"/>
                <a:gd name="connsiteY3" fmla="*/ 47310 h 409241"/>
                <a:gd name="connsiteX4" fmla="*/ 159101 w 457115"/>
                <a:gd name="connsiteY4" fmla="*/ 63514 h 409241"/>
                <a:gd name="connsiteX5" fmla="*/ 100175 w 457115"/>
                <a:gd name="connsiteY5" fmla="*/ 77509 h 409241"/>
                <a:gd name="connsiteX6" fmla="*/ 101346 w 457115"/>
                <a:gd name="connsiteY6" fmla="*/ 81608 h 409241"/>
                <a:gd name="connsiteX7" fmla="*/ 3684 w 457115"/>
                <a:gd name="connsiteY7" fmla="*/ 49519 h 409241"/>
                <a:gd name="connsiteX8" fmla="*/ 8103 w 457115"/>
                <a:gd name="connsiteY8" fmla="*/ 59094 h 409241"/>
                <a:gd name="connsiteX9" fmla="*/ 103859 w 457115"/>
                <a:gd name="connsiteY9" fmla="*/ 90768 h 409241"/>
                <a:gd name="connsiteX10" fmla="*/ 103920 w 457115"/>
                <a:gd name="connsiteY10" fmla="*/ 90616 h 409241"/>
                <a:gd name="connsiteX11" fmla="*/ 104595 w 457115"/>
                <a:gd name="connsiteY11" fmla="*/ 92977 h 409241"/>
                <a:gd name="connsiteX12" fmla="*/ 122272 w 457115"/>
                <a:gd name="connsiteY12" fmla="*/ 130542 h 409241"/>
                <a:gd name="connsiteX13" fmla="*/ 136267 w 457115"/>
                <a:gd name="connsiteY13" fmla="*/ 199044 h 409241"/>
                <a:gd name="connsiteX14" fmla="*/ 100911 w 457115"/>
                <a:gd name="connsiteY14" fmla="*/ 267546 h 409241"/>
                <a:gd name="connsiteX15" fmla="*/ 90500 w 457115"/>
                <a:gd name="connsiteY15" fmla="*/ 280880 h 409241"/>
                <a:gd name="connsiteX16" fmla="*/ 0 w 457115"/>
                <a:gd name="connsiteY16" fmla="*/ 233662 h 409241"/>
                <a:gd name="connsiteX17" fmla="*/ 2946 w 457115"/>
                <a:gd name="connsiteY17" fmla="*/ 243974 h 409241"/>
                <a:gd name="connsiteX18" fmla="*/ 85385 w 457115"/>
                <a:gd name="connsiteY18" fmla="*/ 287430 h 409241"/>
                <a:gd name="connsiteX19" fmla="*/ 85167 w 457115"/>
                <a:gd name="connsiteY19" fmla="*/ 287710 h 409241"/>
                <a:gd name="connsiteX20" fmla="*/ 92073 w 457115"/>
                <a:gd name="connsiteY20" fmla="*/ 302902 h 409241"/>
                <a:gd name="connsiteX21" fmla="*/ 245280 w 457115"/>
                <a:gd name="connsiteY21" fmla="*/ 392027 h 409241"/>
                <a:gd name="connsiteX22" fmla="*/ 341035 w 457115"/>
                <a:gd name="connsiteY22" fmla="*/ 408233 h 409241"/>
                <a:gd name="connsiteX23" fmla="*/ 426478 w 457115"/>
                <a:gd name="connsiteY23" fmla="*/ 312478 h 409241"/>
                <a:gd name="connsiteX24" fmla="*/ 455941 w 457115"/>
                <a:gd name="connsiteY24" fmla="*/ 174737 h 409241"/>
                <a:gd name="connsiteX25" fmla="*/ 452259 w 457115"/>
                <a:gd name="connsiteY25" fmla="*/ 77509 h 409241"/>
                <a:gd name="connsiteX26" fmla="*/ 444892 w 457115"/>
                <a:gd name="connsiteY26" fmla="*/ 38471 h 409241"/>
                <a:gd name="connsiteX27" fmla="*/ 428688 w 457115"/>
                <a:gd name="connsiteY27" fmla="*/ 6061 h 409241"/>
                <a:gd name="connsiteX28" fmla="*/ 423532 w 457115"/>
                <a:gd name="connsiteY28" fmla="*/ 813 h 409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57115" h="409241">
                  <a:moveTo>
                    <a:pt x="423532" y="813"/>
                  </a:moveTo>
                  <a:cubicBezTo>
                    <a:pt x="421506" y="-568"/>
                    <a:pt x="419849" y="-568"/>
                    <a:pt x="420585" y="3851"/>
                  </a:cubicBezTo>
                  <a:cubicBezTo>
                    <a:pt x="418376" y="6061"/>
                    <a:pt x="385967" y="16373"/>
                    <a:pt x="377128" y="17847"/>
                  </a:cubicBezTo>
                  <a:cubicBezTo>
                    <a:pt x="315992" y="29632"/>
                    <a:pt x="296104" y="34051"/>
                    <a:pt x="235705" y="47310"/>
                  </a:cubicBezTo>
                  <a:cubicBezTo>
                    <a:pt x="207715" y="53202"/>
                    <a:pt x="187091" y="59095"/>
                    <a:pt x="159101" y="63514"/>
                  </a:cubicBezTo>
                  <a:cubicBezTo>
                    <a:pt x="142160" y="66460"/>
                    <a:pt x="101648" y="70879"/>
                    <a:pt x="100175" y="77509"/>
                  </a:cubicBezTo>
                  <a:lnTo>
                    <a:pt x="101346" y="81608"/>
                  </a:lnTo>
                  <a:lnTo>
                    <a:pt x="3684" y="49519"/>
                  </a:lnTo>
                  <a:lnTo>
                    <a:pt x="8103" y="59094"/>
                  </a:lnTo>
                  <a:lnTo>
                    <a:pt x="103859" y="90768"/>
                  </a:lnTo>
                  <a:lnTo>
                    <a:pt x="103920" y="90616"/>
                  </a:lnTo>
                  <a:lnTo>
                    <a:pt x="104595" y="92977"/>
                  </a:lnTo>
                  <a:cubicBezTo>
                    <a:pt x="114906" y="109918"/>
                    <a:pt x="115643" y="115074"/>
                    <a:pt x="122272" y="130542"/>
                  </a:cubicBezTo>
                  <a:cubicBezTo>
                    <a:pt x="128165" y="146748"/>
                    <a:pt x="137003" y="182103"/>
                    <a:pt x="136267" y="199044"/>
                  </a:cubicBezTo>
                  <a:cubicBezTo>
                    <a:pt x="134057" y="229980"/>
                    <a:pt x="119326" y="243239"/>
                    <a:pt x="100911" y="267546"/>
                  </a:cubicBezTo>
                  <a:lnTo>
                    <a:pt x="90500" y="280880"/>
                  </a:lnTo>
                  <a:lnTo>
                    <a:pt x="0" y="233662"/>
                  </a:lnTo>
                  <a:lnTo>
                    <a:pt x="2946" y="243974"/>
                  </a:lnTo>
                  <a:lnTo>
                    <a:pt x="85385" y="287430"/>
                  </a:lnTo>
                  <a:lnTo>
                    <a:pt x="85167" y="287710"/>
                  </a:lnTo>
                  <a:cubicBezTo>
                    <a:pt x="82496" y="292958"/>
                    <a:pt x="83601" y="297377"/>
                    <a:pt x="92073" y="302902"/>
                  </a:cubicBezTo>
                  <a:cubicBezTo>
                    <a:pt x="141423" y="335311"/>
                    <a:pt x="192984" y="363301"/>
                    <a:pt x="245280" y="392027"/>
                  </a:cubicBezTo>
                  <a:cubicBezTo>
                    <a:pt x="269587" y="405286"/>
                    <a:pt x="310836" y="411915"/>
                    <a:pt x="341035" y="408233"/>
                  </a:cubicBezTo>
                  <a:cubicBezTo>
                    <a:pt x="361660" y="390555"/>
                    <a:pt x="410274" y="352989"/>
                    <a:pt x="426478" y="312478"/>
                  </a:cubicBezTo>
                  <a:cubicBezTo>
                    <a:pt x="436791" y="285961"/>
                    <a:pt x="455205" y="193888"/>
                    <a:pt x="455941" y="174737"/>
                  </a:cubicBezTo>
                  <a:cubicBezTo>
                    <a:pt x="458151" y="142328"/>
                    <a:pt x="457414" y="109918"/>
                    <a:pt x="452259" y="77509"/>
                  </a:cubicBezTo>
                  <a:cubicBezTo>
                    <a:pt x="450049" y="61304"/>
                    <a:pt x="449312" y="53939"/>
                    <a:pt x="444892" y="38471"/>
                  </a:cubicBezTo>
                  <a:cubicBezTo>
                    <a:pt x="443420" y="32578"/>
                    <a:pt x="433844" y="11217"/>
                    <a:pt x="428688" y="6061"/>
                  </a:cubicBezTo>
                  <a:cubicBezTo>
                    <a:pt x="427951" y="4956"/>
                    <a:pt x="425557" y="2194"/>
                    <a:pt x="423532" y="813"/>
                  </a:cubicBezTo>
                  <a:close/>
                </a:path>
              </a:pathLst>
            </a:custGeom>
            <a:solidFill>
              <a:schemeClr val="accent5"/>
            </a:solidFill>
            <a:ln w="9293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D2E8817-09A6-4768-A8D0-0390C9FE8FBC}"/>
                </a:ext>
              </a:extLst>
            </p:cNvPr>
            <p:cNvSpPr/>
            <p:nvPr/>
          </p:nvSpPr>
          <p:spPr>
            <a:xfrm flipH="1">
              <a:off x="6366815" y="1657643"/>
              <a:ext cx="66292" cy="95755"/>
            </a:xfrm>
            <a:custGeom>
              <a:avLst/>
              <a:gdLst>
                <a:gd name="connsiteX0" fmla="*/ 92499 w 84089"/>
                <a:gd name="connsiteY0" fmla="*/ 0 h 121463"/>
                <a:gd name="connsiteX1" fmla="*/ 92499 w 84089"/>
                <a:gd name="connsiteY1" fmla="*/ 96236 h 121463"/>
                <a:gd name="connsiteX2" fmla="*/ 72878 w 84089"/>
                <a:gd name="connsiteY2" fmla="*/ 128004 h 121463"/>
                <a:gd name="connsiteX3" fmla="*/ 41111 w 84089"/>
                <a:gd name="connsiteY3" fmla="*/ 76615 h 121463"/>
                <a:gd name="connsiteX4" fmla="*/ 0 w 84089"/>
                <a:gd name="connsiteY4" fmla="*/ 31767 h 121463"/>
                <a:gd name="connsiteX5" fmla="*/ 92499 w 84089"/>
                <a:gd name="connsiteY5" fmla="*/ 0 h 12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089" h="121463">
                  <a:moveTo>
                    <a:pt x="92499" y="0"/>
                  </a:moveTo>
                  <a:cubicBezTo>
                    <a:pt x="92499" y="31767"/>
                    <a:pt x="92499" y="63535"/>
                    <a:pt x="92499" y="96236"/>
                  </a:cubicBezTo>
                  <a:cubicBezTo>
                    <a:pt x="92499" y="128004"/>
                    <a:pt x="88762" y="128004"/>
                    <a:pt x="72878" y="128004"/>
                  </a:cubicBezTo>
                  <a:cubicBezTo>
                    <a:pt x="60732" y="126135"/>
                    <a:pt x="43914" y="81287"/>
                    <a:pt x="41111" y="76615"/>
                  </a:cubicBezTo>
                  <a:cubicBezTo>
                    <a:pt x="29899" y="58863"/>
                    <a:pt x="17752" y="42979"/>
                    <a:pt x="0" y="31767"/>
                  </a:cubicBezTo>
                  <a:cubicBezTo>
                    <a:pt x="30833" y="20555"/>
                    <a:pt x="61666" y="10278"/>
                    <a:pt x="92499" y="0"/>
                  </a:cubicBezTo>
                  <a:close/>
                </a:path>
              </a:pathLst>
            </a:custGeom>
            <a:solidFill>
              <a:srgbClr val="9A6217"/>
            </a:solidFill>
            <a:ln w="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831D380B-395D-4F67-BAA5-A2757601AED7}"/>
              </a:ext>
            </a:extLst>
          </p:cNvPr>
          <p:cNvGrpSpPr/>
          <p:nvPr/>
        </p:nvGrpSpPr>
        <p:grpSpPr>
          <a:xfrm>
            <a:off x="2349597" y="1396307"/>
            <a:ext cx="1906766" cy="2169798"/>
            <a:chOff x="4758721" y="2498990"/>
            <a:chExt cx="2590429" cy="2947770"/>
          </a:xfrm>
        </p:grpSpPr>
        <p:sp>
          <p:nvSpPr>
            <p:cNvPr id="245" name="Freeform 18">
              <a:extLst>
                <a:ext uri="{FF2B5EF4-FFF2-40B4-BE49-F238E27FC236}">
                  <a16:creationId xmlns:a16="http://schemas.microsoft.com/office/drawing/2014/main" id="{77DDC5C6-D986-485B-AB4E-C54EFF7B5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8306" y="2499918"/>
              <a:ext cx="1276351" cy="1459538"/>
            </a:xfrm>
            <a:custGeom>
              <a:avLst/>
              <a:gdLst/>
              <a:ahLst/>
              <a:cxnLst/>
              <a:rect l="l" t="t" r="r" b="b"/>
              <a:pathLst>
                <a:path w="1095957" h="1253252">
                  <a:moveTo>
                    <a:pt x="1095957" y="0"/>
                  </a:moveTo>
                  <a:lnTo>
                    <a:pt x="1095957" y="1253252"/>
                  </a:lnTo>
                  <a:lnTo>
                    <a:pt x="0" y="1253252"/>
                  </a:lnTo>
                  <a:lnTo>
                    <a:pt x="2876" y="1250470"/>
                  </a:lnTo>
                  <a:lnTo>
                    <a:pt x="12723" y="1241092"/>
                  </a:lnTo>
                  <a:lnTo>
                    <a:pt x="41507" y="1206703"/>
                  </a:lnTo>
                  <a:lnTo>
                    <a:pt x="71806" y="1175441"/>
                  </a:lnTo>
                  <a:lnTo>
                    <a:pt x="102105" y="1144179"/>
                  </a:lnTo>
                  <a:lnTo>
                    <a:pt x="130889" y="1109790"/>
                  </a:lnTo>
                  <a:lnTo>
                    <a:pt x="158159" y="1076184"/>
                  </a:lnTo>
                  <a:lnTo>
                    <a:pt x="183155" y="1037887"/>
                  </a:lnTo>
                  <a:lnTo>
                    <a:pt x="203607" y="996465"/>
                  </a:lnTo>
                  <a:lnTo>
                    <a:pt x="214969" y="962077"/>
                  </a:lnTo>
                  <a:lnTo>
                    <a:pt x="218757" y="928470"/>
                  </a:lnTo>
                  <a:lnTo>
                    <a:pt x="218757" y="892518"/>
                  </a:lnTo>
                  <a:lnTo>
                    <a:pt x="217999" y="854222"/>
                  </a:lnTo>
                  <a:lnTo>
                    <a:pt x="216484" y="815926"/>
                  </a:lnTo>
                  <a:lnTo>
                    <a:pt x="217999" y="774503"/>
                  </a:lnTo>
                  <a:lnTo>
                    <a:pt x="221787" y="730736"/>
                  </a:lnTo>
                  <a:lnTo>
                    <a:pt x="264205" y="550197"/>
                  </a:lnTo>
                  <a:lnTo>
                    <a:pt x="290717" y="484547"/>
                  </a:lnTo>
                  <a:lnTo>
                    <a:pt x="322531" y="423585"/>
                  </a:lnTo>
                  <a:lnTo>
                    <a:pt x="359647" y="366532"/>
                  </a:lnTo>
                  <a:lnTo>
                    <a:pt x="402066" y="312605"/>
                  </a:lnTo>
                  <a:lnTo>
                    <a:pt x="449030" y="263367"/>
                  </a:lnTo>
                  <a:lnTo>
                    <a:pt x="499781" y="218036"/>
                  </a:lnTo>
                  <a:lnTo>
                    <a:pt x="555076" y="176614"/>
                  </a:lnTo>
                  <a:lnTo>
                    <a:pt x="612645" y="139881"/>
                  </a:lnTo>
                  <a:lnTo>
                    <a:pt x="674758" y="107056"/>
                  </a:lnTo>
                  <a:lnTo>
                    <a:pt x="738386" y="79701"/>
                  </a:lnTo>
                  <a:lnTo>
                    <a:pt x="802771" y="55473"/>
                  </a:lnTo>
                  <a:lnTo>
                    <a:pt x="1019410" y="62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 dirty="0"/>
            </a:p>
          </p:txBody>
        </p:sp>
        <p:sp>
          <p:nvSpPr>
            <p:cNvPr id="246" name="Freeform 18">
              <a:extLst>
                <a:ext uri="{FF2B5EF4-FFF2-40B4-BE49-F238E27FC236}">
                  <a16:creationId xmlns:a16="http://schemas.microsoft.com/office/drawing/2014/main" id="{B5C6E72D-8A6A-43BE-9D6A-FCDF66F26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9772" y="3951813"/>
              <a:ext cx="1209309" cy="1494947"/>
            </a:xfrm>
            <a:custGeom>
              <a:avLst/>
              <a:gdLst/>
              <a:ahLst/>
              <a:cxnLst/>
              <a:rect l="l" t="t" r="r" b="b"/>
              <a:pathLst>
                <a:path w="1038389" h="1283657">
                  <a:moveTo>
                    <a:pt x="0" y="0"/>
                  </a:moveTo>
                  <a:lnTo>
                    <a:pt x="1038389" y="0"/>
                  </a:lnTo>
                  <a:lnTo>
                    <a:pt x="1037701" y="1908"/>
                  </a:lnTo>
                  <a:lnTo>
                    <a:pt x="1011189" y="58961"/>
                  </a:lnTo>
                  <a:lnTo>
                    <a:pt x="979375" y="111325"/>
                  </a:lnTo>
                  <a:lnTo>
                    <a:pt x="946804" y="162126"/>
                  </a:lnTo>
                  <a:lnTo>
                    <a:pt x="910445" y="212146"/>
                  </a:lnTo>
                  <a:lnTo>
                    <a:pt x="874844" y="259039"/>
                  </a:lnTo>
                  <a:lnTo>
                    <a:pt x="839242" y="307495"/>
                  </a:lnTo>
                  <a:lnTo>
                    <a:pt x="804398" y="355952"/>
                  </a:lnTo>
                  <a:lnTo>
                    <a:pt x="780917" y="395030"/>
                  </a:lnTo>
                  <a:lnTo>
                    <a:pt x="761980" y="439578"/>
                  </a:lnTo>
                  <a:lnTo>
                    <a:pt x="746830" y="486471"/>
                  </a:lnTo>
                  <a:lnTo>
                    <a:pt x="734710" y="537273"/>
                  </a:lnTo>
                  <a:lnTo>
                    <a:pt x="733196" y="561501"/>
                  </a:lnTo>
                  <a:lnTo>
                    <a:pt x="734710" y="590418"/>
                  </a:lnTo>
                  <a:lnTo>
                    <a:pt x="738498" y="625588"/>
                  </a:lnTo>
                  <a:lnTo>
                    <a:pt x="743800" y="662321"/>
                  </a:lnTo>
                  <a:lnTo>
                    <a:pt x="752132" y="702181"/>
                  </a:lnTo>
                  <a:lnTo>
                    <a:pt x="761980" y="742040"/>
                  </a:lnTo>
                  <a:lnTo>
                    <a:pt x="771827" y="780336"/>
                  </a:lnTo>
                  <a:lnTo>
                    <a:pt x="782432" y="817069"/>
                  </a:lnTo>
                  <a:lnTo>
                    <a:pt x="792279" y="849894"/>
                  </a:lnTo>
                  <a:lnTo>
                    <a:pt x="802126" y="878812"/>
                  </a:lnTo>
                  <a:lnTo>
                    <a:pt x="810458" y="899914"/>
                  </a:lnTo>
                  <a:lnTo>
                    <a:pt x="822578" y="931176"/>
                  </a:lnTo>
                  <a:lnTo>
                    <a:pt x="833940" y="969472"/>
                  </a:lnTo>
                  <a:lnTo>
                    <a:pt x="846060" y="1012458"/>
                  </a:lnTo>
                  <a:lnTo>
                    <a:pt x="858179" y="1056225"/>
                  </a:lnTo>
                  <a:lnTo>
                    <a:pt x="871814" y="1096084"/>
                  </a:lnTo>
                  <a:lnTo>
                    <a:pt x="886206" y="1131254"/>
                  </a:lnTo>
                  <a:lnTo>
                    <a:pt x="756677" y="1174240"/>
                  </a:lnTo>
                  <a:lnTo>
                    <a:pt x="630936" y="1210973"/>
                  </a:lnTo>
                  <a:lnTo>
                    <a:pt x="511255" y="1240672"/>
                  </a:lnTo>
                  <a:lnTo>
                    <a:pt x="394603" y="1262555"/>
                  </a:lnTo>
                  <a:lnTo>
                    <a:pt x="280982" y="1278186"/>
                  </a:lnTo>
                  <a:lnTo>
                    <a:pt x="171148" y="1283657"/>
                  </a:lnTo>
                  <a:lnTo>
                    <a:pt x="63586" y="1282094"/>
                  </a:lnTo>
                  <a:lnTo>
                    <a:pt x="0" y="12759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 dirty="0"/>
            </a:p>
          </p:txBody>
        </p:sp>
        <p:sp>
          <p:nvSpPr>
            <p:cNvPr id="247" name="Freeform 18">
              <a:extLst>
                <a:ext uri="{FF2B5EF4-FFF2-40B4-BE49-F238E27FC236}">
                  <a16:creationId xmlns:a16="http://schemas.microsoft.com/office/drawing/2014/main" id="{FE240854-A338-4252-9B59-9CFE8A6FD6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8721" y="3951814"/>
              <a:ext cx="1325933" cy="1485930"/>
            </a:xfrm>
            <a:custGeom>
              <a:avLst/>
              <a:gdLst/>
              <a:ahLst/>
              <a:cxnLst/>
              <a:rect l="l" t="t" r="r" b="b"/>
              <a:pathLst>
                <a:path w="1138530" h="1275914">
                  <a:moveTo>
                    <a:pt x="42573" y="0"/>
                  </a:moveTo>
                  <a:lnTo>
                    <a:pt x="1138530" y="0"/>
                  </a:lnTo>
                  <a:lnTo>
                    <a:pt x="1138530" y="1275914"/>
                  </a:lnTo>
                  <a:lnTo>
                    <a:pt x="1097584" y="1271934"/>
                  </a:lnTo>
                  <a:lnTo>
                    <a:pt x="994567" y="1253958"/>
                  </a:lnTo>
                  <a:lnTo>
                    <a:pt x="990022" y="1228167"/>
                  </a:lnTo>
                  <a:lnTo>
                    <a:pt x="984720" y="1198468"/>
                  </a:lnTo>
                  <a:lnTo>
                    <a:pt x="977903" y="1162516"/>
                  </a:lnTo>
                  <a:lnTo>
                    <a:pt x="972600" y="1124220"/>
                  </a:lnTo>
                  <a:lnTo>
                    <a:pt x="965026" y="1082798"/>
                  </a:lnTo>
                  <a:lnTo>
                    <a:pt x="957451" y="1040594"/>
                  </a:lnTo>
                  <a:lnTo>
                    <a:pt x="949118" y="999171"/>
                  </a:lnTo>
                  <a:lnTo>
                    <a:pt x="939271" y="959312"/>
                  </a:lnTo>
                  <a:lnTo>
                    <a:pt x="929424" y="921016"/>
                  </a:lnTo>
                  <a:lnTo>
                    <a:pt x="917304" y="887409"/>
                  </a:lnTo>
                  <a:lnTo>
                    <a:pt x="904427" y="858491"/>
                  </a:lnTo>
                  <a:lnTo>
                    <a:pt x="890793" y="835826"/>
                  </a:lnTo>
                  <a:lnTo>
                    <a:pt x="875643" y="821758"/>
                  </a:lnTo>
                  <a:lnTo>
                    <a:pt x="858979" y="814724"/>
                  </a:lnTo>
                  <a:lnTo>
                    <a:pt x="840042" y="811598"/>
                  </a:lnTo>
                  <a:lnTo>
                    <a:pt x="818075" y="813161"/>
                  </a:lnTo>
                  <a:lnTo>
                    <a:pt x="796108" y="816288"/>
                  </a:lnTo>
                  <a:lnTo>
                    <a:pt x="775656" y="821758"/>
                  </a:lnTo>
                  <a:lnTo>
                    <a:pt x="755962" y="827229"/>
                  </a:lnTo>
                  <a:lnTo>
                    <a:pt x="737782" y="832700"/>
                  </a:lnTo>
                  <a:lnTo>
                    <a:pt x="724148" y="837390"/>
                  </a:lnTo>
                  <a:lnTo>
                    <a:pt x="691576" y="848331"/>
                  </a:lnTo>
                  <a:lnTo>
                    <a:pt x="654460" y="858491"/>
                  </a:lnTo>
                  <a:lnTo>
                    <a:pt x="612799" y="867089"/>
                  </a:lnTo>
                  <a:lnTo>
                    <a:pt x="568865" y="872559"/>
                  </a:lnTo>
                  <a:lnTo>
                    <a:pt x="524932" y="877249"/>
                  </a:lnTo>
                  <a:lnTo>
                    <a:pt x="480240" y="878812"/>
                  </a:lnTo>
                  <a:lnTo>
                    <a:pt x="437822" y="875686"/>
                  </a:lnTo>
                  <a:lnTo>
                    <a:pt x="397675" y="868652"/>
                  </a:lnTo>
                  <a:lnTo>
                    <a:pt x="375709" y="863181"/>
                  </a:lnTo>
                  <a:lnTo>
                    <a:pt x="353742" y="853021"/>
                  </a:lnTo>
                  <a:lnTo>
                    <a:pt x="331775" y="841297"/>
                  </a:lnTo>
                  <a:lnTo>
                    <a:pt x="312838" y="827229"/>
                  </a:lnTo>
                  <a:lnTo>
                    <a:pt x="293144" y="810035"/>
                  </a:lnTo>
                  <a:lnTo>
                    <a:pt x="277994" y="792059"/>
                  </a:lnTo>
                  <a:lnTo>
                    <a:pt x="267390" y="769394"/>
                  </a:lnTo>
                  <a:lnTo>
                    <a:pt x="259057" y="743603"/>
                  </a:lnTo>
                  <a:lnTo>
                    <a:pt x="256027" y="715467"/>
                  </a:lnTo>
                  <a:lnTo>
                    <a:pt x="259057" y="684205"/>
                  </a:lnTo>
                  <a:lnTo>
                    <a:pt x="262845" y="662321"/>
                  </a:lnTo>
                  <a:lnTo>
                    <a:pt x="268147" y="638093"/>
                  </a:lnTo>
                  <a:lnTo>
                    <a:pt x="274207" y="613083"/>
                  </a:lnTo>
                  <a:lnTo>
                    <a:pt x="276479" y="588855"/>
                  </a:lnTo>
                  <a:lnTo>
                    <a:pt x="276479" y="563064"/>
                  </a:lnTo>
                  <a:lnTo>
                    <a:pt x="269662" y="540399"/>
                  </a:lnTo>
                  <a:lnTo>
                    <a:pt x="262845" y="527894"/>
                  </a:lnTo>
                  <a:lnTo>
                    <a:pt x="250725" y="516171"/>
                  </a:lnTo>
                  <a:lnTo>
                    <a:pt x="237848" y="507573"/>
                  </a:lnTo>
                  <a:lnTo>
                    <a:pt x="224213" y="500539"/>
                  </a:lnTo>
                  <a:lnTo>
                    <a:pt x="210579" y="490379"/>
                  </a:lnTo>
                  <a:lnTo>
                    <a:pt x="199974" y="479437"/>
                  </a:lnTo>
                  <a:lnTo>
                    <a:pt x="191642" y="465369"/>
                  </a:lnTo>
                  <a:lnTo>
                    <a:pt x="188612" y="449738"/>
                  </a:lnTo>
                  <a:lnTo>
                    <a:pt x="190127" y="434107"/>
                  </a:lnTo>
                  <a:lnTo>
                    <a:pt x="195429" y="419258"/>
                  </a:lnTo>
                  <a:lnTo>
                    <a:pt x="202247" y="406753"/>
                  </a:lnTo>
                  <a:lnTo>
                    <a:pt x="206791" y="394248"/>
                  </a:lnTo>
                  <a:lnTo>
                    <a:pt x="184825" y="378617"/>
                  </a:lnTo>
                  <a:lnTo>
                    <a:pt x="169675" y="362986"/>
                  </a:lnTo>
                  <a:lnTo>
                    <a:pt x="161343" y="347355"/>
                  </a:lnTo>
                  <a:lnTo>
                    <a:pt x="159828" y="330161"/>
                  </a:lnTo>
                  <a:lnTo>
                    <a:pt x="162100" y="314529"/>
                  </a:lnTo>
                  <a:lnTo>
                    <a:pt x="168160" y="297335"/>
                  </a:lnTo>
                  <a:lnTo>
                    <a:pt x="176492" y="280141"/>
                  </a:lnTo>
                  <a:lnTo>
                    <a:pt x="185582" y="262947"/>
                  </a:lnTo>
                  <a:lnTo>
                    <a:pt x="193914" y="244971"/>
                  </a:lnTo>
                  <a:lnTo>
                    <a:pt x="202247" y="227777"/>
                  </a:lnTo>
                  <a:lnTo>
                    <a:pt x="206791" y="209020"/>
                  </a:lnTo>
                  <a:lnTo>
                    <a:pt x="191642" y="194952"/>
                  </a:lnTo>
                  <a:lnTo>
                    <a:pt x="170433" y="184010"/>
                  </a:lnTo>
                  <a:lnTo>
                    <a:pt x="146951" y="173850"/>
                  </a:lnTo>
                  <a:lnTo>
                    <a:pt x="122711" y="165252"/>
                  </a:lnTo>
                  <a:lnTo>
                    <a:pt x="97715" y="156655"/>
                  </a:lnTo>
                  <a:lnTo>
                    <a:pt x="72718" y="148058"/>
                  </a:lnTo>
                  <a:lnTo>
                    <a:pt x="49236" y="137898"/>
                  </a:lnTo>
                  <a:lnTo>
                    <a:pt x="30299" y="126956"/>
                  </a:lnTo>
                  <a:lnTo>
                    <a:pt x="13635" y="111325"/>
                  </a:lnTo>
                  <a:lnTo>
                    <a:pt x="3788" y="92568"/>
                  </a:lnTo>
                  <a:lnTo>
                    <a:pt x="0" y="73029"/>
                  </a:lnTo>
                  <a:lnTo>
                    <a:pt x="3030" y="54272"/>
                  </a:lnTo>
                  <a:lnTo>
                    <a:pt x="9847" y="37078"/>
                  </a:lnTo>
                  <a:lnTo>
                    <a:pt x="20452" y="23010"/>
                  </a:lnTo>
                  <a:lnTo>
                    <a:pt x="33329" y="894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/>
            </a:p>
          </p:txBody>
        </p:sp>
        <p:sp>
          <p:nvSpPr>
            <p:cNvPr id="248" name="Freeform 18">
              <a:extLst>
                <a:ext uri="{FF2B5EF4-FFF2-40B4-BE49-F238E27FC236}">
                  <a16:creationId xmlns:a16="http://schemas.microsoft.com/office/drawing/2014/main" id="{CB390A7C-2FDF-44B3-807F-B215DCD17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9775" y="2498990"/>
              <a:ext cx="1269375" cy="1460469"/>
            </a:xfrm>
            <a:custGeom>
              <a:avLst/>
              <a:gdLst/>
              <a:ahLst/>
              <a:cxnLst/>
              <a:rect l="l" t="t" r="r" b="b"/>
              <a:pathLst>
                <a:path w="1089967" h="1254051">
                  <a:moveTo>
                    <a:pt x="9805" y="0"/>
                  </a:moveTo>
                  <a:lnTo>
                    <a:pt x="106762" y="782"/>
                  </a:lnTo>
                  <a:lnTo>
                    <a:pt x="197659" y="7816"/>
                  </a:lnTo>
                  <a:lnTo>
                    <a:pt x="284012" y="19539"/>
                  </a:lnTo>
                  <a:lnTo>
                    <a:pt x="366576" y="36733"/>
                  </a:lnTo>
                  <a:lnTo>
                    <a:pt x="445354" y="57835"/>
                  </a:lnTo>
                  <a:lnTo>
                    <a:pt x="518072" y="85190"/>
                  </a:lnTo>
                  <a:lnTo>
                    <a:pt x="588517" y="114889"/>
                  </a:lnTo>
                  <a:lnTo>
                    <a:pt x="652903" y="150059"/>
                  </a:lnTo>
                  <a:lnTo>
                    <a:pt x="713501" y="189918"/>
                  </a:lnTo>
                  <a:lnTo>
                    <a:pt x="771827" y="234467"/>
                  </a:lnTo>
                  <a:lnTo>
                    <a:pt x="824093" y="282141"/>
                  </a:lnTo>
                  <a:lnTo>
                    <a:pt x="871814" y="335287"/>
                  </a:lnTo>
                  <a:lnTo>
                    <a:pt x="916505" y="390777"/>
                  </a:lnTo>
                  <a:lnTo>
                    <a:pt x="955894" y="450176"/>
                  </a:lnTo>
                  <a:lnTo>
                    <a:pt x="992252" y="512700"/>
                  </a:lnTo>
                  <a:lnTo>
                    <a:pt x="1016492" y="565064"/>
                  </a:lnTo>
                  <a:lnTo>
                    <a:pt x="1037701" y="623681"/>
                  </a:lnTo>
                  <a:lnTo>
                    <a:pt x="1056638" y="687768"/>
                  </a:lnTo>
                  <a:lnTo>
                    <a:pt x="1071788" y="757327"/>
                  </a:lnTo>
                  <a:lnTo>
                    <a:pt x="1083150" y="828448"/>
                  </a:lnTo>
                  <a:lnTo>
                    <a:pt x="1088452" y="901914"/>
                  </a:lnTo>
                  <a:lnTo>
                    <a:pt x="1089967" y="976944"/>
                  </a:lnTo>
                  <a:lnTo>
                    <a:pt x="1085422" y="1051191"/>
                  </a:lnTo>
                  <a:lnTo>
                    <a:pt x="1076332" y="1123876"/>
                  </a:lnTo>
                  <a:lnTo>
                    <a:pt x="1059668" y="1194997"/>
                  </a:lnTo>
                  <a:lnTo>
                    <a:pt x="1038388" y="1254051"/>
                  </a:lnTo>
                  <a:lnTo>
                    <a:pt x="0" y="1254051"/>
                  </a:lnTo>
                  <a:lnTo>
                    <a:pt x="0" y="79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/>
            </a:p>
          </p:txBody>
        </p: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84D6E35E-11C6-40A5-852C-E35232835637}"/>
              </a:ext>
            </a:extLst>
          </p:cNvPr>
          <p:cNvGrpSpPr/>
          <p:nvPr/>
        </p:nvGrpSpPr>
        <p:grpSpPr>
          <a:xfrm>
            <a:off x="247594" y="1537088"/>
            <a:ext cx="1930224" cy="1930306"/>
            <a:chOff x="2198418" y="249373"/>
            <a:chExt cx="1840924" cy="1841002"/>
          </a:xfrm>
        </p:grpSpPr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4E931A50-09EA-4B2B-9D80-B1136C28E0FF}"/>
                </a:ext>
              </a:extLst>
            </p:cNvPr>
            <p:cNvSpPr/>
            <p:nvPr/>
          </p:nvSpPr>
          <p:spPr>
            <a:xfrm>
              <a:off x="2198418" y="249373"/>
              <a:ext cx="1840924" cy="1841002"/>
            </a:xfrm>
            <a:custGeom>
              <a:avLst/>
              <a:gdLst>
                <a:gd name="connsiteX0" fmla="*/ 2843970 w 2843970"/>
                <a:gd name="connsiteY0" fmla="*/ 1474600 h 2844090"/>
                <a:gd name="connsiteX1" fmla="*/ 2839763 w 2843970"/>
                <a:gd name="connsiteY1" fmla="*/ 1521932 h 2844090"/>
                <a:gd name="connsiteX2" fmla="*/ 2762979 w 2843970"/>
                <a:gd name="connsiteY2" fmla="*/ 1892705 h 2844090"/>
                <a:gd name="connsiteX3" fmla="*/ 2561026 w 2843970"/>
                <a:gd name="connsiteY3" fmla="*/ 2270314 h 2844090"/>
                <a:gd name="connsiteX4" fmla="*/ 2169217 w 2843970"/>
                <a:gd name="connsiteY4" fmla="*/ 2630042 h 2844090"/>
                <a:gd name="connsiteX5" fmla="*/ 1776882 w 2843970"/>
                <a:gd name="connsiteY5" fmla="*/ 2798336 h 2844090"/>
                <a:gd name="connsiteX6" fmla="*/ 1573352 w 2843970"/>
                <a:gd name="connsiteY6" fmla="*/ 2835150 h 2844090"/>
                <a:gd name="connsiteX7" fmla="*/ 1486049 w 2843970"/>
                <a:gd name="connsiteY7" fmla="*/ 2841988 h 2844090"/>
                <a:gd name="connsiteX8" fmla="*/ 1473953 w 2843970"/>
                <a:gd name="connsiteY8" fmla="*/ 2844091 h 2844090"/>
                <a:gd name="connsiteX9" fmla="*/ 1367192 w 2843970"/>
                <a:gd name="connsiteY9" fmla="*/ 2844091 h 2844090"/>
                <a:gd name="connsiteX10" fmla="*/ 1319859 w 2843970"/>
                <a:gd name="connsiteY10" fmla="*/ 2839884 h 2844090"/>
                <a:gd name="connsiteX11" fmla="*/ 948035 w 2843970"/>
                <a:gd name="connsiteY11" fmla="*/ 2762574 h 2844090"/>
                <a:gd name="connsiteX12" fmla="*/ 489434 w 2843970"/>
                <a:gd name="connsiteY12" fmla="*/ 2494881 h 2844090"/>
                <a:gd name="connsiteX13" fmla="*/ 131284 w 2843970"/>
                <a:gd name="connsiteY13" fmla="*/ 2021029 h 2844090"/>
                <a:gd name="connsiteX14" fmla="*/ 26100 w 2843970"/>
                <a:gd name="connsiteY14" fmla="*/ 1699167 h 2844090"/>
                <a:gd name="connsiteX15" fmla="*/ 3485 w 2843970"/>
                <a:gd name="connsiteY15" fmla="*/ 1522458 h 2844090"/>
                <a:gd name="connsiteX16" fmla="*/ 1382 w 2843970"/>
                <a:gd name="connsiteY16" fmla="*/ 1338387 h 2844090"/>
                <a:gd name="connsiteX17" fmla="*/ 32937 w 2843970"/>
                <a:gd name="connsiteY17" fmla="*/ 1112768 h 2844090"/>
                <a:gd name="connsiteX18" fmla="*/ 280119 w 2843970"/>
                <a:gd name="connsiteY18" fmla="*/ 574228 h 2844090"/>
                <a:gd name="connsiteX19" fmla="*/ 820237 w 2843970"/>
                <a:gd name="connsiteY19" fmla="*/ 132456 h 2844090"/>
                <a:gd name="connsiteX20" fmla="*/ 1144202 w 2843970"/>
                <a:gd name="connsiteY20" fmla="*/ 26221 h 2844090"/>
                <a:gd name="connsiteX21" fmla="*/ 1321963 w 2843970"/>
                <a:gd name="connsiteY21" fmla="*/ 3606 h 2844090"/>
                <a:gd name="connsiteX22" fmla="*/ 1504982 w 2843970"/>
                <a:gd name="connsiteY22" fmla="*/ 2029 h 2844090"/>
                <a:gd name="connsiteX23" fmla="*/ 1894162 w 2843970"/>
                <a:gd name="connsiteY23" fmla="*/ 80390 h 2844090"/>
                <a:gd name="connsiteX24" fmla="*/ 2352237 w 2843970"/>
                <a:gd name="connsiteY24" fmla="*/ 347557 h 2844090"/>
                <a:gd name="connsiteX25" fmla="*/ 2709861 w 2843970"/>
                <a:gd name="connsiteY25" fmla="*/ 820357 h 2844090"/>
                <a:gd name="connsiteX26" fmla="*/ 2816097 w 2843970"/>
                <a:gd name="connsiteY26" fmla="*/ 1144323 h 2844090"/>
                <a:gd name="connsiteX27" fmla="*/ 2839763 w 2843970"/>
                <a:gd name="connsiteY27" fmla="*/ 1321032 h 2844090"/>
                <a:gd name="connsiteX28" fmla="*/ 2843970 w 2843970"/>
                <a:gd name="connsiteY28" fmla="*/ 1368364 h 2844090"/>
                <a:gd name="connsiteX29" fmla="*/ 2843970 w 2843970"/>
                <a:gd name="connsiteY29" fmla="*/ 1474600 h 2844090"/>
                <a:gd name="connsiteX30" fmla="*/ 2830822 w 2843970"/>
                <a:gd name="connsiteY30" fmla="*/ 1421482 h 2844090"/>
                <a:gd name="connsiteX31" fmla="*/ 1421887 w 2843970"/>
                <a:gd name="connsiteY31" fmla="*/ 12021 h 2844090"/>
                <a:gd name="connsiteX32" fmla="*/ 11900 w 2843970"/>
                <a:gd name="connsiteY32" fmla="*/ 1420430 h 2844090"/>
                <a:gd name="connsiteX33" fmla="*/ 1421361 w 2843970"/>
                <a:gd name="connsiteY33" fmla="*/ 2830943 h 2844090"/>
                <a:gd name="connsiteX34" fmla="*/ 2830822 w 2843970"/>
                <a:gd name="connsiteY34" fmla="*/ 1421482 h 284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843970" h="2844090">
                  <a:moveTo>
                    <a:pt x="2843970" y="1474600"/>
                  </a:moveTo>
                  <a:cubicBezTo>
                    <a:pt x="2842393" y="1490377"/>
                    <a:pt x="2840815" y="1506155"/>
                    <a:pt x="2839763" y="1521932"/>
                  </a:cubicBezTo>
                  <a:cubicBezTo>
                    <a:pt x="2831348" y="1649205"/>
                    <a:pt x="2805578" y="1772270"/>
                    <a:pt x="2762979" y="1892705"/>
                  </a:cubicBezTo>
                  <a:cubicBezTo>
                    <a:pt x="2715120" y="2028918"/>
                    <a:pt x="2647803" y="2154612"/>
                    <a:pt x="2561026" y="2270314"/>
                  </a:cubicBezTo>
                  <a:cubicBezTo>
                    <a:pt x="2452687" y="2414942"/>
                    <a:pt x="2322259" y="2534851"/>
                    <a:pt x="2169217" y="2630042"/>
                  </a:cubicBezTo>
                  <a:cubicBezTo>
                    <a:pt x="2047204" y="2706300"/>
                    <a:pt x="1916250" y="2762048"/>
                    <a:pt x="1776882" y="2798336"/>
                  </a:cubicBezTo>
                  <a:cubicBezTo>
                    <a:pt x="1710090" y="2815692"/>
                    <a:pt x="1642247" y="2828840"/>
                    <a:pt x="1573352" y="2835150"/>
                  </a:cubicBezTo>
                  <a:cubicBezTo>
                    <a:pt x="1544426" y="2837780"/>
                    <a:pt x="1514975" y="2839358"/>
                    <a:pt x="1486049" y="2841988"/>
                  </a:cubicBezTo>
                  <a:cubicBezTo>
                    <a:pt x="1481842" y="2842513"/>
                    <a:pt x="1478160" y="2843039"/>
                    <a:pt x="1473953" y="2844091"/>
                  </a:cubicBezTo>
                  <a:cubicBezTo>
                    <a:pt x="1438191" y="2844091"/>
                    <a:pt x="1402954" y="2844091"/>
                    <a:pt x="1367192" y="2844091"/>
                  </a:cubicBezTo>
                  <a:cubicBezTo>
                    <a:pt x="1351414" y="2842513"/>
                    <a:pt x="1335637" y="2840936"/>
                    <a:pt x="1319859" y="2839884"/>
                  </a:cubicBezTo>
                  <a:cubicBezTo>
                    <a:pt x="1192587" y="2831469"/>
                    <a:pt x="1068470" y="2805173"/>
                    <a:pt x="948035" y="2762574"/>
                  </a:cubicBezTo>
                  <a:cubicBezTo>
                    <a:pt x="778163" y="2702619"/>
                    <a:pt x="625121" y="2613213"/>
                    <a:pt x="489434" y="2494881"/>
                  </a:cubicBezTo>
                  <a:cubicBezTo>
                    <a:pt x="336918" y="2362350"/>
                    <a:pt x="217534" y="2204049"/>
                    <a:pt x="131284" y="2021029"/>
                  </a:cubicBezTo>
                  <a:cubicBezTo>
                    <a:pt x="82899" y="1917949"/>
                    <a:pt x="46611" y="1810662"/>
                    <a:pt x="26100" y="1699167"/>
                  </a:cubicBezTo>
                  <a:cubicBezTo>
                    <a:pt x="16108" y="1640790"/>
                    <a:pt x="7693" y="1581887"/>
                    <a:pt x="3485" y="1522458"/>
                  </a:cubicBezTo>
                  <a:cubicBezTo>
                    <a:pt x="-722" y="1461452"/>
                    <a:pt x="-722" y="1399394"/>
                    <a:pt x="1382" y="1338387"/>
                  </a:cubicBezTo>
                  <a:cubicBezTo>
                    <a:pt x="4537" y="1262129"/>
                    <a:pt x="16108" y="1186923"/>
                    <a:pt x="32937" y="1112768"/>
                  </a:cubicBezTo>
                  <a:cubicBezTo>
                    <a:pt x="77114" y="915549"/>
                    <a:pt x="159683" y="736211"/>
                    <a:pt x="280119" y="574228"/>
                  </a:cubicBezTo>
                  <a:cubicBezTo>
                    <a:pt x="423168" y="382267"/>
                    <a:pt x="603558" y="235010"/>
                    <a:pt x="820237" y="132456"/>
                  </a:cubicBezTo>
                  <a:cubicBezTo>
                    <a:pt x="923843" y="83546"/>
                    <a:pt x="1031656" y="47258"/>
                    <a:pt x="1144202" y="26221"/>
                  </a:cubicBezTo>
                  <a:cubicBezTo>
                    <a:pt x="1203105" y="15702"/>
                    <a:pt x="1262534" y="7814"/>
                    <a:pt x="1321963" y="3606"/>
                  </a:cubicBezTo>
                  <a:cubicBezTo>
                    <a:pt x="1382969" y="-601"/>
                    <a:pt x="1443976" y="-1127"/>
                    <a:pt x="1504982" y="2029"/>
                  </a:cubicBezTo>
                  <a:cubicBezTo>
                    <a:pt x="1638566" y="8340"/>
                    <a:pt x="1768467" y="35687"/>
                    <a:pt x="1894162" y="80390"/>
                  </a:cubicBezTo>
                  <a:cubicBezTo>
                    <a:pt x="2063507" y="140345"/>
                    <a:pt x="2216550" y="229751"/>
                    <a:pt x="2352237" y="347557"/>
                  </a:cubicBezTo>
                  <a:cubicBezTo>
                    <a:pt x="2504753" y="480088"/>
                    <a:pt x="2624136" y="637864"/>
                    <a:pt x="2709861" y="820357"/>
                  </a:cubicBezTo>
                  <a:cubicBezTo>
                    <a:pt x="2758772" y="923963"/>
                    <a:pt x="2795060" y="1031777"/>
                    <a:pt x="2816097" y="1144323"/>
                  </a:cubicBezTo>
                  <a:cubicBezTo>
                    <a:pt x="2827141" y="1202700"/>
                    <a:pt x="2832400" y="1262129"/>
                    <a:pt x="2839763" y="1321032"/>
                  </a:cubicBezTo>
                  <a:cubicBezTo>
                    <a:pt x="2841867" y="1336809"/>
                    <a:pt x="2842393" y="1352587"/>
                    <a:pt x="2843970" y="1368364"/>
                  </a:cubicBezTo>
                  <a:cubicBezTo>
                    <a:pt x="2843970" y="1403601"/>
                    <a:pt x="2843970" y="1439363"/>
                    <a:pt x="2843970" y="1474600"/>
                  </a:cubicBezTo>
                  <a:close/>
                  <a:moveTo>
                    <a:pt x="2830822" y="1421482"/>
                  </a:moveTo>
                  <a:cubicBezTo>
                    <a:pt x="2831348" y="645753"/>
                    <a:pt x="2198669" y="13073"/>
                    <a:pt x="1421887" y="12021"/>
                  </a:cubicBezTo>
                  <a:cubicBezTo>
                    <a:pt x="646158" y="11495"/>
                    <a:pt x="13478" y="643123"/>
                    <a:pt x="11900" y="1420430"/>
                  </a:cubicBezTo>
                  <a:cubicBezTo>
                    <a:pt x="10848" y="2196160"/>
                    <a:pt x="644580" y="2830417"/>
                    <a:pt x="1421361" y="2830943"/>
                  </a:cubicBezTo>
                  <a:cubicBezTo>
                    <a:pt x="2197617" y="2830943"/>
                    <a:pt x="2830296" y="2198263"/>
                    <a:pt x="2830822" y="1421482"/>
                  </a:cubicBezTo>
                  <a:close/>
                </a:path>
              </a:pathLst>
            </a:custGeom>
            <a:solidFill>
              <a:schemeClr val="accent4"/>
            </a:solidFill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FF2BF0FE-AC06-44D4-A47C-81324E4BE902}"/>
                </a:ext>
              </a:extLst>
            </p:cNvPr>
            <p:cNvSpPr/>
            <p:nvPr/>
          </p:nvSpPr>
          <p:spPr>
            <a:xfrm>
              <a:off x="2232817" y="284419"/>
              <a:ext cx="1771123" cy="1769190"/>
            </a:xfrm>
            <a:custGeom>
              <a:avLst/>
              <a:gdLst>
                <a:gd name="connsiteX0" fmla="*/ 1297922 w 1771123"/>
                <a:gd name="connsiteY0" fmla="*/ 1358629 h 1769190"/>
                <a:gd name="connsiteX1" fmla="*/ 1303709 w 1771123"/>
                <a:gd name="connsiteY1" fmla="*/ 1358629 h 1769190"/>
                <a:gd name="connsiteX2" fmla="*/ 1304049 w 1771123"/>
                <a:gd name="connsiteY2" fmla="*/ 1366118 h 1769190"/>
                <a:gd name="connsiteX3" fmla="*/ 1304049 w 1771123"/>
                <a:gd name="connsiteY3" fmla="*/ 1656166 h 1769190"/>
                <a:gd name="connsiteX4" fmla="*/ 1296560 w 1771123"/>
                <a:gd name="connsiteY4" fmla="*/ 1668081 h 1769190"/>
                <a:gd name="connsiteX5" fmla="*/ 1059279 w 1771123"/>
                <a:gd name="connsiteY5" fmla="*/ 1752508 h 1769190"/>
                <a:gd name="connsiteX6" fmla="*/ 957831 w 1771123"/>
                <a:gd name="connsiteY6" fmla="*/ 1766125 h 1769190"/>
                <a:gd name="connsiteX7" fmla="*/ 844468 w 1771123"/>
                <a:gd name="connsiteY7" fmla="*/ 1769190 h 1769190"/>
                <a:gd name="connsiteX8" fmla="*/ 830850 w 1771123"/>
                <a:gd name="connsiteY8" fmla="*/ 1767828 h 1769190"/>
                <a:gd name="connsiteX9" fmla="*/ 830850 w 1771123"/>
                <a:gd name="connsiteY9" fmla="*/ 1760679 h 1769190"/>
                <a:gd name="connsiteX10" fmla="*/ 830850 w 1771123"/>
                <a:gd name="connsiteY10" fmla="*/ 1399481 h 1769190"/>
                <a:gd name="connsiteX11" fmla="*/ 840723 w 1771123"/>
                <a:gd name="connsiteY11" fmla="*/ 1388928 h 1769190"/>
                <a:gd name="connsiteX12" fmla="*/ 957491 w 1771123"/>
                <a:gd name="connsiteY12" fmla="*/ 1380757 h 1769190"/>
                <a:gd name="connsiteX13" fmla="*/ 1024896 w 1771123"/>
                <a:gd name="connsiteY13" fmla="*/ 1375991 h 1769190"/>
                <a:gd name="connsiteX14" fmla="*/ 1131451 w 1771123"/>
                <a:gd name="connsiteY14" fmla="*/ 1367821 h 1769190"/>
                <a:gd name="connsiteX15" fmla="*/ 1197494 w 1771123"/>
                <a:gd name="connsiteY15" fmla="*/ 1363395 h 1769190"/>
                <a:gd name="connsiteX16" fmla="*/ 1297922 w 1771123"/>
                <a:gd name="connsiteY16" fmla="*/ 1358629 h 1769190"/>
                <a:gd name="connsiteX17" fmla="*/ 700464 w 1771123"/>
                <a:gd name="connsiteY17" fmla="*/ 668917 h 1769190"/>
                <a:gd name="connsiteX18" fmla="*/ 483950 w 1771123"/>
                <a:gd name="connsiteY18" fmla="*/ 669257 h 1769190"/>
                <a:gd name="connsiteX19" fmla="*/ 474419 w 1771123"/>
                <a:gd name="connsiteY19" fmla="*/ 669938 h 1769190"/>
                <a:gd name="connsiteX20" fmla="*/ 481567 w 1771123"/>
                <a:gd name="connsiteY20" fmla="*/ 692406 h 1769190"/>
                <a:gd name="connsiteX21" fmla="*/ 491780 w 1771123"/>
                <a:gd name="connsiteY21" fmla="*/ 699896 h 1769190"/>
                <a:gd name="connsiteX22" fmla="*/ 551356 w 1771123"/>
                <a:gd name="connsiteY22" fmla="*/ 700917 h 1769190"/>
                <a:gd name="connsiteX23" fmla="*/ 560207 w 1771123"/>
                <a:gd name="connsiteY23" fmla="*/ 707385 h 1769190"/>
                <a:gd name="connsiteX24" fmla="*/ 570080 w 1771123"/>
                <a:gd name="connsiteY24" fmla="*/ 734960 h 1769190"/>
                <a:gd name="connsiteX25" fmla="*/ 632038 w 1771123"/>
                <a:gd name="connsiteY25" fmla="*/ 782961 h 1769190"/>
                <a:gd name="connsiteX26" fmla="*/ 705911 w 1771123"/>
                <a:gd name="connsiteY26" fmla="*/ 731556 h 1769190"/>
                <a:gd name="connsiteX27" fmla="*/ 708975 w 1771123"/>
                <a:gd name="connsiteY27" fmla="*/ 677087 h 1769190"/>
                <a:gd name="connsiteX28" fmla="*/ 700464 w 1771123"/>
                <a:gd name="connsiteY28" fmla="*/ 668917 h 1769190"/>
                <a:gd name="connsiteX29" fmla="*/ 1431370 w 1771123"/>
                <a:gd name="connsiteY29" fmla="*/ 412912 h 1769190"/>
                <a:gd name="connsiteX30" fmla="*/ 1468817 w 1771123"/>
                <a:gd name="connsiteY30" fmla="*/ 486104 h 1769190"/>
                <a:gd name="connsiteX31" fmla="*/ 1500477 w 1771123"/>
                <a:gd name="connsiteY31" fmla="*/ 607979 h 1769190"/>
                <a:gd name="connsiteX32" fmla="*/ 1509328 w 1771123"/>
                <a:gd name="connsiteY32" fmla="*/ 753343 h 1769190"/>
                <a:gd name="connsiteX33" fmla="*/ 1477328 w 1771123"/>
                <a:gd name="connsiteY33" fmla="*/ 973602 h 1769190"/>
                <a:gd name="connsiteX34" fmla="*/ 1434434 w 1771123"/>
                <a:gd name="connsiteY34" fmla="*/ 1086966 h 1769190"/>
                <a:gd name="connsiteX35" fmla="*/ 1428647 w 1771123"/>
                <a:gd name="connsiteY35" fmla="*/ 1092753 h 1769190"/>
                <a:gd name="connsiteX36" fmla="*/ 1328900 w 1771123"/>
                <a:gd name="connsiteY36" fmla="*/ 1222117 h 1769190"/>
                <a:gd name="connsiteX37" fmla="*/ 1310517 w 1771123"/>
                <a:gd name="connsiteY37" fmla="*/ 1238117 h 1769190"/>
                <a:gd name="connsiteX38" fmla="*/ 1215877 w 1771123"/>
                <a:gd name="connsiteY38" fmla="*/ 1243564 h 1769190"/>
                <a:gd name="connsiteX39" fmla="*/ 1101152 w 1771123"/>
                <a:gd name="connsiteY39" fmla="*/ 1250373 h 1769190"/>
                <a:gd name="connsiteX40" fmla="*/ 1017065 w 1771123"/>
                <a:gd name="connsiteY40" fmla="*/ 1254798 h 1769190"/>
                <a:gd name="connsiteX41" fmla="*/ 897234 w 1771123"/>
                <a:gd name="connsiteY41" fmla="*/ 1261947 h 1769190"/>
                <a:gd name="connsiteX42" fmla="*/ 814168 w 1771123"/>
                <a:gd name="connsiteY42" fmla="*/ 1266373 h 1769190"/>
                <a:gd name="connsiteX43" fmla="*/ 720209 w 1771123"/>
                <a:gd name="connsiteY43" fmla="*/ 1271480 h 1769190"/>
                <a:gd name="connsiteX44" fmla="*/ 715103 w 1771123"/>
                <a:gd name="connsiteY44" fmla="*/ 1271139 h 1769190"/>
                <a:gd name="connsiteX45" fmla="*/ 715103 w 1771123"/>
                <a:gd name="connsiteY45" fmla="*/ 1262969 h 1769190"/>
                <a:gd name="connsiteX46" fmla="*/ 715103 w 1771123"/>
                <a:gd name="connsiteY46" fmla="*/ 1013433 h 1769190"/>
                <a:gd name="connsiteX47" fmla="*/ 720550 w 1771123"/>
                <a:gd name="connsiteY47" fmla="*/ 1001177 h 1769190"/>
                <a:gd name="connsiteX48" fmla="*/ 948639 w 1771123"/>
                <a:gd name="connsiteY48" fmla="*/ 799982 h 1769190"/>
                <a:gd name="connsiteX49" fmla="*/ 984724 w 1771123"/>
                <a:gd name="connsiteY49" fmla="*/ 768322 h 1769190"/>
                <a:gd name="connsiteX50" fmla="*/ 988128 w 1771123"/>
                <a:gd name="connsiteY50" fmla="*/ 757769 h 1769190"/>
                <a:gd name="connsiteX51" fmla="*/ 1006853 w 1771123"/>
                <a:gd name="connsiteY51" fmla="*/ 658022 h 1769190"/>
                <a:gd name="connsiteX52" fmla="*/ 1104896 w 1771123"/>
                <a:gd name="connsiteY52" fmla="*/ 607298 h 1769190"/>
                <a:gd name="connsiteX53" fmla="*/ 1195451 w 1771123"/>
                <a:gd name="connsiteY53" fmla="*/ 648831 h 1769190"/>
                <a:gd name="connsiteX54" fmla="*/ 1225069 w 1771123"/>
                <a:gd name="connsiteY54" fmla="*/ 711130 h 1769190"/>
                <a:gd name="connsiteX55" fmla="*/ 1210771 w 1771123"/>
                <a:gd name="connsiteY55" fmla="*/ 800663 h 1769190"/>
                <a:gd name="connsiteX56" fmla="*/ 1193409 w 1771123"/>
                <a:gd name="connsiteY56" fmla="*/ 831302 h 1769190"/>
                <a:gd name="connsiteX57" fmla="*/ 1172983 w 1771123"/>
                <a:gd name="connsiteY57" fmla="*/ 915388 h 1769190"/>
                <a:gd name="connsiteX58" fmla="*/ 1170260 w 1771123"/>
                <a:gd name="connsiteY58" fmla="*/ 942623 h 1769190"/>
                <a:gd name="connsiteX59" fmla="*/ 1144727 w 1771123"/>
                <a:gd name="connsiteY59" fmla="*/ 974964 h 1769190"/>
                <a:gd name="connsiteX60" fmla="*/ 1118173 w 1771123"/>
                <a:gd name="connsiteY60" fmla="*/ 982794 h 1769190"/>
                <a:gd name="connsiteX61" fmla="*/ 1079024 w 1771123"/>
                <a:gd name="connsiteY61" fmla="*/ 960666 h 1769190"/>
                <a:gd name="connsiteX62" fmla="*/ 1069151 w 1771123"/>
                <a:gd name="connsiteY62" fmla="*/ 933431 h 1769190"/>
                <a:gd name="connsiteX63" fmla="*/ 1062002 w 1771123"/>
                <a:gd name="connsiteY63" fmla="*/ 927304 h 1769190"/>
                <a:gd name="connsiteX64" fmla="*/ 1043278 w 1771123"/>
                <a:gd name="connsiteY64" fmla="*/ 928325 h 1769190"/>
                <a:gd name="connsiteX65" fmla="*/ 1071875 w 1771123"/>
                <a:gd name="connsiteY65" fmla="*/ 994368 h 1769190"/>
                <a:gd name="connsiteX66" fmla="*/ 1151536 w 1771123"/>
                <a:gd name="connsiteY66" fmla="*/ 998794 h 1769190"/>
                <a:gd name="connsiteX67" fmla="*/ 1182855 w 1771123"/>
                <a:gd name="connsiteY67" fmla="*/ 979049 h 1769190"/>
                <a:gd name="connsiteX68" fmla="*/ 1195111 w 1771123"/>
                <a:gd name="connsiteY68" fmla="*/ 954879 h 1769190"/>
                <a:gd name="connsiteX69" fmla="*/ 1202260 w 1771123"/>
                <a:gd name="connsiteY69" fmla="*/ 898707 h 1769190"/>
                <a:gd name="connsiteX70" fmla="*/ 1224729 w 1771123"/>
                <a:gd name="connsiteY70" fmla="*/ 827217 h 1769190"/>
                <a:gd name="connsiteX71" fmla="*/ 1252303 w 1771123"/>
                <a:gd name="connsiteY71" fmla="*/ 758450 h 1769190"/>
                <a:gd name="connsiteX72" fmla="*/ 1249920 w 1771123"/>
                <a:gd name="connsiteY72" fmla="*/ 697172 h 1769190"/>
                <a:gd name="connsiteX73" fmla="*/ 1217920 w 1771123"/>
                <a:gd name="connsiteY73" fmla="*/ 638958 h 1769190"/>
                <a:gd name="connsiteX74" fmla="*/ 1194770 w 1771123"/>
                <a:gd name="connsiteY74" fmla="*/ 611383 h 1769190"/>
                <a:gd name="connsiteX75" fmla="*/ 1431370 w 1771123"/>
                <a:gd name="connsiteY75" fmla="*/ 412912 h 1769190"/>
                <a:gd name="connsiteX76" fmla="*/ 926851 w 1771123"/>
                <a:gd name="connsiteY76" fmla="*/ 166440 h 1769190"/>
                <a:gd name="connsiteX77" fmla="*/ 1046002 w 1771123"/>
                <a:gd name="connsiteY77" fmla="*/ 177334 h 1769190"/>
                <a:gd name="connsiteX78" fmla="*/ 1196813 w 1771123"/>
                <a:gd name="connsiteY78" fmla="*/ 212058 h 1769190"/>
                <a:gd name="connsiteX79" fmla="*/ 1340816 w 1771123"/>
                <a:gd name="connsiteY79" fmla="*/ 284910 h 1769190"/>
                <a:gd name="connsiteX80" fmla="*/ 1365327 w 1771123"/>
                <a:gd name="connsiteY80" fmla="*/ 307038 h 1769190"/>
                <a:gd name="connsiteX81" fmla="*/ 1316985 w 1771123"/>
                <a:gd name="connsiteY81" fmla="*/ 345166 h 1769190"/>
                <a:gd name="connsiteX82" fmla="*/ 1077322 w 1771123"/>
                <a:gd name="connsiteY82" fmla="*/ 540574 h 1769190"/>
                <a:gd name="connsiteX83" fmla="*/ 706592 w 1771123"/>
                <a:gd name="connsiteY83" fmla="*/ 837770 h 1769190"/>
                <a:gd name="connsiteX84" fmla="*/ 673911 w 1771123"/>
                <a:gd name="connsiteY84" fmla="*/ 862622 h 1769190"/>
                <a:gd name="connsiteX85" fmla="*/ 663357 w 1771123"/>
                <a:gd name="connsiteY85" fmla="*/ 863984 h 1769190"/>
                <a:gd name="connsiteX86" fmla="*/ 419269 w 1771123"/>
                <a:gd name="connsiteY86" fmla="*/ 751982 h 1769190"/>
                <a:gd name="connsiteX87" fmla="*/ 414162 w 1771123"/>
                <a:gd name="connsiteY87" fmla="*/ 743131 h 1769190"/>
                <a:gd name="connsiteX88" fmla="*/ 423013 w 1771123"/>
                <a:gd name="connsiteY88" fmla="*/ 612745 h 1769190"/>
                <a:gd name="connsiteX89" fmla="*/ 430843 w 1771123"/>
                <a:gd name="connsiteY89" fmla="*/ 563383 h 1769190"/>
                <a:gd name="connsiteX90" fmla="*/ 439354 w 1771123"/>
                <a:gd name="connsiteY90" fmla="*/ 557255 h 1769190"/>
                <a:gd name="connsiteX91" fmla="*/ 508802 w 1771123"/>
                <a:gd name="connsiteY91" fmla="*/ 561680 h 1769190"/>
                <a:gd name="connsiteX92" fmla="*/ 595612 w 1771123"/>
                <a:gd name="connsiteY92" fmla="*/ 564404 h 1769190"/>
                <a:gd name="connsiteX93" fmla="*/ 669826 w 1771123"/>
                <a:gd name="connsiteY93" fmla="*/ 564404 h 1769190"/>
                <a:gd name="connsiteX94" fmla="*/ 734508 w 1771123"/>
                <a:gd name="connsiteY94" fmla="*/ 562021 h 1769190"/>
                <a:gd name="connsiteX95" fmla="*/ 740976 w 1771123"/>
                <a:gd name="connsiteY95" fmla="*/ 554872 h 1769190"/>
                <a:gd name="connsiteX96" fmla="*/ 739955 w 1771123"/>
                <a:gd name="connsiteY96" fmla="*/ 538531 h 1769190"/>
                <a:gd name="connsiteX97" fmla="*/ 732465 w 1771123"/>
                <a:gd name="connsiteY97" fmla="*/ 531722 h 1769190"/>
                <a:gd name="connsiteX98" fmla="*/ 662676 w 1771123"/>
                <a:gd name="connsiteY98" fmla="*/ 534787 h 1769190"/>
                <a:gd name="connsiteX99" fmla="*/ 586420 w 1771123"/>
                <a:gd name="connsiteY99" fmla="*/ 536489 h 1769190"/>
                <a:gd name="connsiteX100" fmla="*/ 492801 w 1771123"/>
                <a:gd name="connsiteY100" fmla="*/ 535808 h 1769190"/>
                <a:gd name="connsiteX101" fmla="*/ 366162 w 1771123"/>
                <a:gd name="connsiteY101" fmla="*/ 521510 h 1769190"/>
                <a:gd name="connsiteX102" fmla="*/ 333820 w 1771123"/>
                <a:gd name="connsiteY102" fmla="*/ 508233 h 1769190"/>
                <a:gd name="connsiteX103" fmla="*/ 327693 w 1771123"/>
                <a:gd name="connsiteY103" fmla="*/ 496999 h 1769190"/>
                <a:gd name="connsiteX104" fmla="*/ 328374 w 1771123"/>
                <a:gd name="connsiteY104" fmla="*/ 423806 h 1769190"/>
                <a:gd name="connsiteX105" fmla="*/ 370927 w 1771123"/>
                <a:gd name="connsiteY105" fmla="*/ 322698 h 1769190"/>
                <a:gd name="connsiteX106" fmla="*/ 446162 w 1771123"/>
                <a:gd name="connsiteY106" fmla="*/ 271293 h 1769190"/>
                <a:gd name="connsiteX107" fmla="*/ 638846 w 1771123"/>
                <a:gd name="connsiteY107" fmla="*/ 200483 h 1769190"/>
                <a:gd name="connsiteX108" fmla="*/ 799190 w 1771123"/>
                <a:gd name="connsiteY108" fmla="*/ 172227 h 1769190"/>
                <a:gd name="connsiteX109" fmla="*/ 864212 w 1771123"/>
                <a:gd name="connsiteY109" fmla="*/ 167461 h 1769190"/>
                <a:gd name="connsiteX110" fmla="*/ 926851 w 1771123"/>
                <a:gd name="connsiteY110" fmla="*/ 166440 h 1769190"/>
                <a:gd name="connsiteX111" fmla="*/ 851187 w 1771123"/>
                <a:gd name="connsiteY111" fmla="*/ 781 h 1769190"/>
                <a:gd name="connsiteX112" fmla="*/ 1730610 w 1771123"/>
                <a:gd name="connsiteY112" fmla="*/ 622958 h 1769190"/>
                <a:gd name="connsiteX113" fmla="*/ 1343539 w 1771123"/>
                <a:gd name="connsiteY113" fmla="*/ 1640847 h 1769190"/>
                <a:gd name="connsiteX114" fmla="*/ 1343539 w 1771123"/>
                <a:gd name="connsiteY114" fmla="*/ 1632677 h 1769190"/>
                <a:gd name="connsiteX115" fmla="*/ 1343539 w 1771123"/>
                <a:gd name="connsiteY115" fmla="*/ 1363736 h 1769190"/>
                <a:gd name="connsiteX116" fmla="*/ 1353072 w 1771123"/>
                <a:gd name="connsiteY116" fmla="*/ 1354204 h 1769190"/>
                <a:gd name="connsiteX117" fmla="*/ 1360901 w 1771123"/>
                <a:gd name="connsiteY117" fmla="*/ 1354204 h 1769190"/>
                <a:gd name="connsiteX118" fmla="*/ 1375200 w 1771123"/>
                <a:gd name="connsiteY118" fmla="*/ 1341608 h 1769190"/>
                <a:gd name="connsiteX119" fmla="*/ 1388817 w 1771123"/>
                <a:gd name="connsiteY119" fmla="*/ 1249351 h 1769190"/>
                <a:gd name="connsiteX120" fmla="*/ 1390860 w 1771123"/>
                <a:gd name="connsiteY120" fmla="*/ 1234032 h 1769190"/>
                <a:gd name="connsiteX121" fmla="*/ 1363966 w 1771123"/>
                <a:gd name="connsiteY121" fmla="*/ 1234032 h 1769190"/>
                <a:gd name="connsiteX122" fmla="*/ 1356476 w 1771123"/>
                <a:gd name="connsiteY122" fmla="*/ 1226883 h 1769190"/>
                <a:gd name="connsiteX123" fmla="*/ 1379625 w 1771123"/>
                <a:gd name="connsiteY123" fmla="*/ 1165605 h 1769190"/>
                <a:gd name="connsiteX124" fmla="*/ 1441924 w 1771123"/>
                <a:gd name="connsiteY124" fmla="*/ 1118966 h 1769190"/>
                <a:gd name="connsiteX125" fmla="*/ 1447371 w 1771123"/>
                <a:gd name="connsiteY125" fmla="*/ 1114200 h 1769190"/>
                <a:gd name="connsiteX126" fmla="*/ 1517841 w 1771123"/>
                <a:gd name="connsiteY126" fmla="*/ 933431 h 1769190"/>
                <a:gd name="connsiteX127" fmla="*/ 1533841 w 1771123"/>
                <a:gd name="connsiteY127" fmla="*/ 833684 h 1769190"/>
                <a:gd name="connsiteX128" fmla="*/ 1537926 w 1771123"/>
                <a:gd name="connsiteY128" fmla="*/ 707385 h 1769190"/>
                <a:gd name="connsiteX129" fmla="*/ 1526011 w 1771123"/>
                <a:gd name="connsiteY129" fmla="*/ 597766 h 1769190"/>
                <a:gd name="connsiteX130" fmla="*/ 1462691 w 1771123"/>
                <a:gd name="connsiteY130" fmla="*/ 402359 h 1769190"/>
                <a:gd name="connsiteX131" fmla="*/ 1466095 w 1771123"/>
                <a:gd name="connsiteY131" fmla="*/ 386699 h 1769190"/>
                <a:gd name="connsiteX132" fmla="*/ 1473925 w 1771123"/>
                <a:gd name="connsiteY132" fmla="*/ 358102 h 1769190"/>
                <a:gd name="connsiteX133" fmla="*/ 1412307 w 1771123"/>
                <a:gd name="connsiteY133" fmla="*/ 278442 h 1769190"/>
                <a:gd name="connsiteX134" fmla="*/ 1404136 w 1771123"/>
                <a:gd name="connsiteY134" fmla="*/ 278101 h 1769190"/>
                <a:gd name="connsiteX135" fmla="*/ 1369753 w 1771123"/>
                <a:gd name="connsiteY135" fmla="*/ 275378 h 1769190"/>
                <a:gd name="connsiteX136" fmla="*/ 1162771 w 1771123"/>
                <a:gd name="connsiteY136" fmla="*/ 173929 h 1769190"/>
                <a:gd name="connsiteX137" fmla="*/ 1020130 w 1771123"/>
                <a:gd name="connsiteY137" fmla="*/ 145673 h 1769190"/>
                <a:gd name="connsiteX138" fmla="*/ 893489 w 1771123"/>
                <a:gd name="connsiteY138" fmla="*/ 136822 h 1769190"/>
                <a:gd name="connsiteX139" fmla="*/ 803275 w 1771123"/>
                <a:gd name="connsiteY139" fmla="*/ 142950 h 1769190"/>
                <a:gd name="connsiteX140" fmla="*/ 661996 w 1771123"/>
                <a:gd name="connsiteY140" fmla="*/ 168142 h 1769190"/>
                <a:gd name="connsiteX141" fmla="*/ 445142 w 1771123"/>
                <a:gd name="connsiteY141" fmla="*/ 248824 h 1769190"/>
                <a:gd name="connsiteX142" fmla="*/ 362076 w 1771123"/>
                <a:gd name="connsiteY142" fmla="*/ 297165 h 1769190"/>
                <a:gd name="connsiteX143" fmla="*/ 319182 w 1771123"/>
                <a:gd name="connsiteY143" fmla="*/ 354698 h 1769190"/>
                <a:gd name="connsiteX144" fmla="*/ 301820 w 1771123"/>
                <a:gd name="connsiteY144" fmla="*/ 483721 h 1769190"/>
                <a:gd name="connsiteX145" fmla="*/ 306586 w 1771123"/>
                <a:gd name="connsiteY145" fmla="*/ 525935 h 1769190"/>
                <a:gd name="connsiteX146" fmla="*/ 313394 w 1771123"/>
                <a:gd name="connsiteY146" fmla="*/ 533765 h 1769190"/>
                <a:gd name="connsiteX147" fmla="*/ 399864 w 1771123"/>
                <a:gd name="connsiteY147" fmla="*/ 553850 h 1769190"/>
                <a:gd name="connsiteX148" fmla="*/ 404630 w 1771123"/>
                <a:gd name="connsiteY148" fmla="*/ 561000 h 1769190"/>
                <a:gd name="connsiteX149" fmla="*/ 399864 w 1771123"/>
                <a:gd name="connsiteY149" fmla="*/ 613085 h 1769190"/>
                <a:gd name="connsiteX150" fmla="*/ 393396 w 1771123"/>
                <a:gd name="connsiteY150" fmla="*/ 684576 h 1769190"/>
                <a:gd name="connsiteX151" fmla="*/ 370928 w 1771123"/>
                <a:gd name="connsiteY151" fmla="*/ 762535 h 1769190"/>
                <a:gd name="connsiteX152" fmla="*/ 327693 w 1771123"/>
                <a:gd name="connsiteY152" fmla="*/ 853430 h 1769190"/>
                <a:gd name="connsiteX153" fmla="*/ 279011 w 1771123"/>
                <a:gd name="connsiteY153" fmla="*/ 956580 h 1769190"/>
                <a:gd name="connsiteX154" fmla="*/ 256202 w 1771123"/>
                <a:gd name="connsiteY154" fmla="*/ 1029432 h 1769190"/>
                <a:gd name="connsiteX155" fmla="*/ 271862 w 1771123"/>
                <a:gd name="connsiteY155" fmla="*/ 1152328 h 1769190"/>
                <a:gd name="connsiteX156" fmla="*/ 368204 w 1771123"/>
                <a:gd name="connsiteY156" fmla="*/ 1284416 h 1769190"/>
                <a:gd name="connsiteX157" fmla="*/ 574505 w 1771123"/>
                <a:gd name="connsiteY157" fmla="*/ 1412418 h 1769190"/>
                <a:gd name="connsiteX158" fmla="*/ 721912 w 1771123"/>
                <a:gd name="connsiteY158" fmla="*/ 1439312 h 1769190"/>
                <a:gd name="connsiteX159" fmla="*/ 733487 w 1771123"/>
                <a:gd name="connsiteY159" fmla="*/ 1427056 h 1769190"/>
                <a:gd name="connsiteX160" fmla="*/ 733487 w 1771123"/>
                <a:gd name="connsiteY160" fmla="*/ 1401184 h 1769190"/>
                <a:gd name="connsiteX161" fmla="*/ 739274 w 1771123"/>
                <a:gd name="connsiteY161" fmla="*/ 1394375 h 1769190"/>
                <a:gd name="connsiteX162" fmla="*/ 791020 w 1771123"/>
                <a:gd name="connsiteY162" fmla="*/ 1389950 h 1769190"/>
                <a:gd name="connsiteX163" fmla="*/ 791020 w 1771123"/>
                <a:gd name="connsiteY163" fmla="*/ 1764424 h 1769190"/>
                <a:gd name="connsiteX164" fmla="*/ 17560 w 1771123"/>
                <a:gd name="connsiteY164" fmla="*/ 1055646 h 1769190"/>
                <a:gd name="connsiteX165" fmla="*/ 153052 w 1771123"/>
                <a:gd name="connsiteY165" fmla="*/ 390103 h 1769190"/>
                <a:gd name="connsiteX166" fmla="*/ 676294 w 1771123"/>
                <a:gd name="connsiteY166" fmla="*/ 25501 h 1769190"/>
                <a:gd name="connsiteX167" fmla="*/ 851187 w 1771123"/>
                <a:gd name="connsiteY167" fmla="*/ 781 h 1769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</a:cxnLst>
              <a:rect l="l" t="t" r="r" b="b"/>
              <a:pathLst>
                <a:path w="1771123" h="1769190">
                  <a:moveTo>
                    <a:pt x="1297922" y="1358629"/>
                  </a:moveTo>
                  <a:cubicBezTo>
                    <a:pt x="1299623" y="1358629"/>
                    <a:pt x="1301326" y="1358629"/>
                    <a:pt x="1303709" y="1358629"/>
                  </a:cubicBezTo>
                  <a:cubicBezTo>
                    <a:pt x="1304049" y="1361352"/>
                    <a:pt x="1304049" y="1363736"/>
                    <a:pt x="1304049" y="1366118"/>
                  </a:cubicBezTo>
                  <a:cubicBezTo>
                    <a:pt x="1304049" y="1462801"/>
                    <a:pt x="1303709" y="1559484"/>
                    <a:pt x="1304049" y="1656166"/>
                  </a:cubicBezTo>
                  <a:cubicBezTo>
                    <a:pt x="1304049" y="1662294"/>
                    <a:pt x="1302007" y="1665358"/>
                    <a:pt x="1296560" y="1668081"/>
                  </a:cubicBezTo>
                  <a:cubicBezTo>
                    <a:pt x="1221665" y="1707912"/>
                    <a:pt x="1142344" y="1736167"/>
                    <a:pt x="1059279" y="1752508"/>
                  </a:cubicBezTo>
                  <a:cubicBezTo>
                    <a:pt x="1025917" y="1758976"/>
                    <a:pt x="991874" y="1763743"/>
                    <a:pt x="957831" y="1766125"/>
                  </a:cubicBezTo>
                  <a:cubicBezTo>
                    <a:pt x="920383" y="1769190"/>
                    <a:pt x="882255" y="1768509"/>
                    <a:pt x="844468" y="1769190"/>
                  </a:cubicBezTo>
                  <a:cubicBezTo>
                    <a:pt x="840382" y="1769190"/>
                    <a:pt x="835957" y="1768168"/>
                    <a:pt x="830850" y="1767828"/>
                  </a:cubicBezTo>
                  <a:cubicBezTo>
                    <a:pt x="830850" y="1765104"/>
                    <a:pt x="830850" y="1762721"/>
                    <a:pt x="830850" y="1760679"/>
                  </a:cubicBezTo>
                  <a:cubicBezTo>
                    <a:pt x="830850" y="1640166"/>
                    <a:pt x="830850" y="1519993"/>
                    <a:pt x="830850" y="1399481"/>
                  </a:cubicBezTo>
                  <a:cubicBezTo>
                    <a:pt x="830850" y="1389268"/>
                    <a:pt x="830850" y="1389609"/>
                    <a:pt x="840723" y="1388928"/>
                  </a:cubicBezTo>
                  <a:cubicBezTo>
                    <a:pt x="879532" y="1386544"/>
                    <a:pt x="918681" y="1383481"/>
                    <a:pt x="957491" y="1380757"/>
                  </a:cubicBezTo>
                  <a:cubicBezTo>
                    <a:pt x="979959" y="1379055"/>
                    <a:pt x="1002428" y="1377693"/>
                    <a:pt x="1024896" y="1375991"/>
                  </a:cubicBezTo>
                  <a:cubicBezTo>
                    <a:pt x="1060301" y="1373268"/>
                    <a:pt x="1096046" y="1370544"/>
                    <a:pt x="1131451" y="1367821"/>
                  </a:cubicBezTo>
                  <a:cubicBezTo>
                    <a:pt x="1153579" y="1366459"/>
                    <a:pt x="1175366" y="1364757"/>
                    <a:pt x="1197494" y="1363395"/>
                  </a:cubicBezTo>
                  <a:cubicBezTo>
                    <a:pt x="1230857" y="1361693"/>
                    <a:pt x="1264559" y="1360331"/>
                    <a:pt x="1297922" y="1358629"/>
                  </a:cubicBezTo>
                  <a:close/>
                  <a:moveTo>
                    <a:pt x="700464" y="668917"/>
                  </a:moveTo>
                  <a:cubicBezTo>
                    <a:pt x="628293" y="669257"/>
                    <a:pt x="556122" y="669257"/>
                    <a:pt x="483950" y="669257"/>
                  </a:cubicBezTo>
                  <a:cubicBezTo>
                    <a:pt x="481227" y="669257"/>
                    <a:pt x="478504" y="669597"/>
                    <a:pt x="474419" y="669938"/>
                  </a:cubicBezTo>
                  <a:cubicBezTo>
                    <a:pt x="477142" y="678448"/>
                    <a:pt x="479865" y="685258"/>
                    <a:pt x="481567" y="692406"/>
                  </a:cubicBezTo>
                  <a:cubicBezTo>
                    <a:pt x="482929" y="698194"/>
                    <a:pt x="485993" y="699896"/>
                    <a:pt x="491780" y="699896"/>
                  </a:cubicBezTo>
                  <a:cubicBezTo>
                    <a:pt x="511525" y="700236"/>
                    <a:pt x="531611" y="700917"/>
                    <a:pt x="551356" y="700917"/>
                  </a:cubicBezTo>
                  <a:cubicBezTo>
                    <a:pt x="556462" y="700917"/>
                    <a:pt x="558845" y="702619"/>
                    <a:pt x="560207" y="707385"/>
                  </a:cubicBezTo>
                  <a:cubicBezTo>
                    <a:pt x="562930" y="716577"/>
                    <a:pt x="566335" y="725769"/>
                    <a:pt x="570080" y="734960"/>
                  </a:cubicBezTo>
                  <a:cubicBezTo>
                    <a:pt x="581314" y="762876"/>
                    <a:pt x="600718" y="780578"/>
                    <a:pt x="632038" y="782961"/>
                  </a:cubicBezTo>
                  <a:cubicBezTo>
                    <a:pt x="669145" y="785344"/>
                    <a:pt x="698763" y="772748"/>
                    <a:pt x="705911" y="731556"/>
                  </a:cubicBezTo>
                  <a:cubicBezTo>
                    <a:pt x="708975" y="713513"/>
                    <a:pt x="707954" y="695130"/>
                    <a:pt x="708975" y="677087"/>
                  </a:cubicBezTo>
                  <a:cubicBezTo>
                    <a:pt x="709316" y="670619"/>
                    <a:pt x="706933" y="668576"/>
                    <a:pt x="700464" y="668917"/>
                  </a:cubicBezTo>
                  <a:close/>
                  <a:moveTo>
                    <a:pt x="1431370" y="412912"/>
                  </a:moveTo>
                  <a:cubicBezTo>
                    <a:pt x="1447370" y="436061"/>
                    <a:pt x="1458945" y="460573"/>
                    <a:pt x="1468817" y="486104"/>
                  </a:cubicBezTo>
                  <a:cubicBezTo>
                    <a:pt x="1484477" y="525254"/>
                    <a:pt x="1494350" y="566446"/>
                    <a:pt x="1500477" y="607979"/>
                  </a:cubicBezTo>
                  <a:cubicBezTo>
                    <a:pt x="1507627" y="655980"/>
                    <a:pt x="1511031" y="704662"/>
                    <a:pt x="1509328" y="753343"/>
                  </a:cubicBezTo>
                  <a:cubicBezTo>
                    <a:pt x="1506605" y="827897"/>
                    <a:pt x="1497413" y="901431"/>
                    <a:pt x="1477328" y="973602"/>
                  </a:cubicBezTo>
                  <a:cubicBezTo>
                    <a:pt x="1466435" y="1012752"/>
                    <a:pt x="1452817" y="1050880"/>
                    <a:pt x="1434434" y="1086966"/>
                  </a:cubicBezTo>
                  <a:cubicBezTo>
                    <a:pt x="1433072" y="1089349"/>
                    <a:pt x="1431029" y="1091732"/>
                    <a:pt x="1428647" y="1092753"/>
                  </a:cubicBezTo>
                  <a:cubicBezTo>
                    <a:pt x="1373497" y="1118626"/>
                    <a:pt x="1343198" y="1163903"/>
                    <a:pt x="1328900" y="1222117"/>
                  </a:cubicBezTo>
                  <a:cubicBezTo>
                    <a:pt x="1325156" y="1236755"/>
                    <a:pt x="1325156" y="1237096"/>
                    <a:pt x="1310517" y="1238117"/>
                  </a:cubicBezTo>
                  <a:cubicBezTo>
                    <a:pt x="1278857" y="1240160"/>
                    <a:pt x="1247537" y="1241862"/>
                    <a:pt x="1215877" y="1243564"/>
                  </a:cubicBezTo>
                  <a:cubicBezTo>
                    <a:pt x="1177749" y="1245607"/>
                    <a:pt x="1139280" y="1247990"/>
                    <a:pt x="1101152" y="1250373"/>
                  </a:cubicBezTo>
                  <a:cubicBezTo>
                    <a:pt x="1072896" y="1251735"/>
                    <a:pt x="1044981" y="1253096"/>
                    <a:pt x="1017065" y="1254798"/>
                  </a:cubicBezTo>
                  <a:cubicBezTo>
                    <a:pt x="977235" y="1257181"/>
                    <a:pt x="937064" y="1259565"/>
                    <a:pt x="897234" y="1261947"/>
                  </a:cubicBezTo>
                  <a:cubicBezTo>
                    <a:pt x="869659" y="1263309"/>
                    <a:pt x="841744" y="1265012"/>
                    <a:pt x="814168" y="1266373"/>
                  </a:cubicBezTo>
                  <a:cubicBezTo>
                    <a:pt x="782849" y="1268075"/>
                    <a:pt x="751529" y="1269777"/>
                    <a:pt x="720209" y="1271480"/>
                  </a:cubicBezTo>
                  <a:cubicBezTo>
                    <a:pt x="718848" y="1271480"/>
                    <a:pt x="717145" y="1271139"/>
                    <a:pt x="715103" y="1271139"/>
                  </a:cubicBezTo>
                  <a:cubicBezTo>
                    <a:pt x="715103" y="1268075"/>
                    <a:pt x="715103" y="1265692"/>
                    <a:pt x="715103" y="1262969"/>
                  </a:cubicBezTo>
                  <a:cubicBezTo>
                    <a:pt x="715103" y="1179904"/>
                    <a:pt x="715103" y="1096498"/>
                    <a:pt x="715103" y="1013433"/>
                  </a:cubicBezTo>
                  <a:cubicBezTo>
                    <a:pt x="715103" y="1008326"/>
                    <a:pt x="716465" y="1004922"/>
                    <a:pt x="720550" y="1001177"/>
                  </a:cubicBezTo>
                  <a:cubicBezTo>
                    <a:pt x="796466" y="934112"/>
                    <a:pt x="872723" y="867047"/>
                    <a:pt x="948639" y="799982"/>
                  </a:cubicBezTo>
                  <a:cubicBezTo>
                    <a:pt x="960554" y="789429"/>
                    <a:pt x="972469" y="778875"/>
                    <a:pt x="984724" y="768322"/>
                  </a:cubicBezTo>
                  <a:cubicBezTo>
                    <a:pt x="988469" y="765258"/>
                    <a:pt x="989490" y="762535"/>
                    <a:pt x="988128" y="757769"/>
                  </a:cubicBezTo>
                  <a:cubicBezTo>
                    <a:pt x="978597" y="721683"/>
                    <a:pt x="982342" y="686278"/>
                    <a:pt x="1006853" y="658022"/>
                  </a:cubicBezTo>
                  <a:cubicBezTo>
                    <a:pt x="1032044" y="629086"/>
                    <a:pt x="1062683" y="605256"/>
                    <a:pt x="1104896" y="607298"/>
                  </a:cubicBezTo>
                  <a:cubicBezTo>
                    <a:pt x="1140301" y="609000"/>
                    <a:pt x="1169579" y="625001"/>
                    <a:pt x="1195451" y="648831"/>
                  </a:cubicBezTo>
                  <a:cubicBezTo>
                    <a:pt x="1213834" y="665852"/>
                    <a:pt x="1218600" y="688661"/>
                    <a:pt x="1225069" y="711130"/>
                  </a:cubicBezTo>
                  <a:cubicBezTo>
                    <a:pt x="1234260" y="743471"/>
                    <a:pt x="1227111" y="772748"/>
                    <a:pt x="1210771" y="800663"/>
                  </a:cubicBezTo>
                  <a:cubicBezTo>
                    <a:pt x="1204643" y="810876"/>
                    <a:pt x="1199196" y="821089"/>
                    <a:pt x="1193409" y="831302"/>
                  </a:cubicBezTo>
                  <a:cubicBezTo>
                    <a:pt x="1178089" y="857174"/>
                    <a:pt x="1174004" y="885771"/>
                    <a:pt x="1172983" y="915388"/>
                  </a:cubicBezTo>
                  <a:cubicBezTo>
                    <a:pt x="1172642" y="924580"/>
                    <a:pt x="1171621" y="933772"/>
                    <a:pt x="1170260" y="942623"/>
                  </a:cubicBezTo>
                  <a:cubicBezTo>
                    <a:pt x="1167536" y="957942"/>
                    <a:pt x="1159365" y="969177"/>
                    <a:pt x="1144727" y="974964"/>
                  </a:cubicBezTo>
                  <a:cubicBezTo>
                    <a:pt x="1136216" y="978368"/>
                    <a:pt x="1127365" y="982113"/>
                    <a:pt x="1118173" y="982794"/>
                  </a:cubicBezTo>
                  <a:cubicBezTo>
                    <a:pt x="1100811" y="984156"/>
                    <a:pt x="1087535" y="974964"/>
                    <a:pt x="1079024" y="960666"/>
                  </a:cubicBezTo>
                  <a:cubicBezTo>
                    <a:pt x="1073917" y="952496"/>
                    <a:pt x="1071875" y="942623"/>
                    <a:pt x="1069151" y="933431"/>
                  </a:cubicBezTo>
                  <a:cubicBezTo>
                    <a:pt x="1067789" y="929006"/>
                    <a:pt x="1066428" y="926963"/>
                    <a:pt x="1062002" y="927304"/>
                  </a:cubicBezTo>
                  <a:cubicBezTo>
                    <a:pt x="1056215" y="927644"/>
                    <a:pt x="1050087" y="927984"/>
                    <a:pt x="1043278" y="928325"/>
                  </a:cubicBezTo>
                  <a:cubicBezTo>
                    <a:pt x="1045662" y="954198"/>
                    <a:pt x="1048726" y="978709"/>
                    <a:pt x="1071875" y="994368"/>
                  </a:cubicBezTo>
                  <a:cubicBezTo>
                    <a:pt x="1097407" y="1012071"/>
                    <a:pt x="1124642" y="1011390"/>
                    <a:pt x="1151536" y="998794"/>
                  </a:cubicBezTo>
                  <a:cubicBezTo>
                    <a:pt x="1162770" y="993688"/>
                    <a:pt x="1174004" y="987219"/>
                    <a:pt x="1182855" y="979049"/>
                  </a:cubicBezTo>
                  <a:cubicBezTo>
                    <a:pt x="1188983" y="973262"/>
                    <a:pt x="1193409" y="963389"/>
                    <a:pt x="1195111" y="954879"/>
                  </a:cubicBezTo>
                  <a:cubicBezTo>
                    <a:pt x="1198856" y="936495"/>
                    <a:pt x="1201579" y="917431"/>
                    <a:pt x="1202260" y="898707"/>
                  </a:cubicBezTo>
                  <a:cubicBezTo>
                    <a:pt x="1203281" y="872494"/>
                    <a:pt x="1210430" y="849004"/>
                    <a:pt x="1224729" y="827217"/>
                  </a:cubicBezTo>
                  <a:cubicBezTo>
                    <a:pt x="1238686" y="806110"/>
                    <a:pt x="1248559" y="783301"/>
                    <a:pt x="1252303" y="758450"/>
                  </a:cubicBezTo>
                  <a:cubicBezTo>
                    <a:pt x="1255707" y="738024"/>
                    <a:pt x="1255026" y="717598"/>
                    <a:pt x="1249920" y="697172"/>
                  </a:cubicBezTo>
                  <a:cubicBezTo>
                    <a:pt x="1244133" y="674363"/>
                    <a:pt x="1233920" y="655640"/>
                    <a:pt x="1217920" y="638958"/>
                  </a:cubicBezTo>
                  <a:cubicBezTo>
                    <a:pt x="1209749" y="630448"/>
                    <a:pt x="1202600" y="620916"/>
                    <a:pt x="1194770" y="611383"/>
                  </a:cubicBezTo>
                  <a:cubicBezTo>
                    <a:pt x="1273750" y="544999"/>
                    <a:pt x="1352390" y="478956"/>
                    <a:pt x="1431370" y="412912"/>
                  </a:cubicBezTo>
                  <a:close/>
                  <a:moveTo>
                    <a:pt x="926851" y="166440"/>
                  </a:moveTo>
                  <a:cubicBezTo>
                    <a:pt x="966682" y="168823"/>
                    <a:pt x="1006512" y="172568"/>
                    <a:pt x="1046002" y="177334"/>
                  </a:cubicBezTo>
                  <a:cubicBezTo>
                    <a:pt x="1097407" y="183462"/>
                    <a:pt x="1147791" y="195717"/>
                    <a:pt x="1196813" y="212058"/>
                  </a:cubicBezTo>
                  <a:cubicBezTo>
                    <a:pt x="1248559" y="229079"/>
                    <a:pt x="1297921" y="250526"/>
                    <a:pt x="1340816" y="284910"/>
                  </a:cubicBezTo>
                  <a:cubicBezTo>
                    <a:pt x="1349327" y="291719"/>
                    <a:pt x="1356816" y="299208"/>
                    <a:pt x="1365327" y="307038"/>
                  </a:cubicBezTo>
                  <a:cubicBezTo>
                    <a:pt x="1348646" y="320315"/>
                    <a:pt x="1332646" y="332570"/>
                    <a:pt x="1316985" y="345166"/>
                  </a:cubicBezTo>
                  <a:cubicBezTo>
                    <a:pt x="1236984" y="410189"/>
                    <a:pt x="1156983" y="475211"/>
                    <a:pt x="1077322" y="540574"/>
                  </a:cubicBezTo>
                  <a:cubicBezTo>
                    <a:pt x="954767" y="640660"/>
                    <a:pt x="832552" y="741769"/>
                    <a:pt x="706592" y="837770"/>
                  </a:cubicBezTo>
                  <a:cubicBezTo>
                    <a:pt x="695698" y="846281"/>
                    <a:pt x="684805" y="854111"/>
                    <a:pt x="673911" y="862622"/>
                  </a:cubicBezTo>
                  <a:cubicBezTo>
                    <a:pt x="670507" y="865345"/>
                    <a:pt x="667443" y="866026"/>
                    <a:pt x="663357" y="863984"/>
                  </a:cubicBezTo>
                  <a:cubicBezTo>
                    <a:pt x="581995" y="826536"/>
                    <a:pt x="500631" y="789089"/>
                    <a:pt x="419269" y="751982"/>
                  </a:cubicBezTo>
                  <a:cubicBezTo>
                    <a:pt x="414843" y="749939"/>
                    <a:pt x="413821" y="747556"/>
                    <a:pt x="414162" y="743131"/>
                  </a:cubicBezTo>
                  <a:cubicBezTo>
                    <a:pt x="417226" y="699555"/>
                    <a:pt x="419609" y="656321"/>
                    <a:pt x="423013" y="612745"/>
                  </a:cubicBezTo>
                  <a:cubicBezTo>
                    <a:pt x="424375" y="596405"/>
                    <a:pt x="428120" y="579724"/>
                    <a:pt x="430843" y="563383"/>
                  </a:cubicBezTo>
                  <a:cubicBezTo>
                    <a:pt x="431524" y="558617"/>
                    <a:pt x="434247" y="556914"/>
                    <a:pt x="439354" y="557255"/>
                  </a:cubicBezTo>
                  <a:cubicBezTo>
                    <a:pt x="462503" y="558957"/>
                    <a:pt x="485653" y="560660"/>
                    <a:pt x="508802" y="561680"/>
                  </a:cubicBezTo>
                  <a:cubicBezTo>
                    <a:pt x="537738" y="563042"/>
                    <a:pt x="566675" y="564064"/>
                    <a:pt x="595612" y="564404"/>
                  </a:cubicBezTo>
                  <a:cubicBezTo>
                    <a:pt x="620464" y="565085"/>
                    <a:pt x="644974" y="564745"/>
                    <a:pt x="669826" y="564404"/>
                  </a:cubicBezTo>
                  <a:cubicBezTo>
                    <a:pt x="691273" y="564064"/>
                    <a:pt x="713060" y="562702"/>
                    <a:pt x="734508" y="562021"/>
                  </a:cubicBezTo>
                  <a:cubicBezTo>
                    <a:pt x="739274" y="561680"/>
                    <a:pt x="740976" y="559979"/>
                    <a:pt x="740976" y="554872"/>
                  </a:cubicBezTo>
                  <a:cubicBezTo>
                    <a:pt x="740295" y="549425"/>
                    <a:pt x="739955" y="543979"/>
                    <a:pt x="739955" y="538531"/>
                  </a:cubicBezTo>
                  <a:cubicBezTo>
                    <a:pt x="739955" y="533084"/>
                    <a:pt x="737912" y="531383"/>
                    <a:pt x="732465" y="531722"/>
                  </a:cubicBezTo>
                  <a:cubicBezTo>
                    <a:pt x="708975" y="533084"/>
                    <a:pt x="685826" y="534106"/>
                    <a:pt x="662676" y="534787"/>
                  </a:cubicBezTo>
                  <a:cubicBezTo>
                    <a:pt x="637145" y="535468"/>
                    <a:pt x="611953" y="536489"/>
                    <a:pt x="586420" y="536489"/>
                  </a:cubicBezTo>
                  <a:cubicBezTo>
                    <a:pt x="555100" y="536829"/>
                    <a:pt x="523781" y="537170"/>
                    <a:pt x="492801" y="535808"/>
                  </a:cubicBezTo>
                  <a:cubicBezTo>
                    <a:pt x="450247" y="534106"/>
                    <a:pt x="407694" y="532403"/>
                    <a:pt x="366162" y="521510"/>
                  </a:cubicBezTo>
                  <a:cubicBezTo>
                    <a:pt x="354927" y="518446"/>
                    <a:pt x="344374" y="512999"/>
                    <a:pt x="333820" y="508233"/>
                  </a:cubicBezTo>
                  <a:cubicBezTo>
                    <a:pt x="329394" y="506191"/>
                    <a:pt x="327693" y="502105"/>
                    <a:pt x="327693" y="496999"/>
                  </a:cubicBezTo>
                  <a:cubicBezTo>
                    <a:pt x="328033" y="472828"/>
                    <a:pt x="327012" y="448317"/>
                    <a:pt x="328374" y="423806"/>
                  </a:cubicBezTo>
                  <a:cubicBezTo>
                    <a:pt x="330416" y="385337"/>
                    <a:pt x="341310" y="349932"/>
                    <a:pt x="370927" y="322698"/>
                  </a:cubicBezTo>
                  <a:cubicBezTo>
                    <a:pt x="393736" y="301932"/>
                    <a:pt x="419269" y="285931"/>
                    <a:pt x="446162" y="271293"/>
                  </a:cubicBezTo>
                  <a:cubicBezTo>
                    <a:pt x="507100" y="238612"/>
                    <a:pt x="572122" y="217164"/>
                    <a:pt x="638846" y="200483"/>
                  </a:cubicBezTo>
                  <a:cubicBezTo>
                    <a:pt x="691613" y="187547"/>
                    <a:pt x="745061" y="178355"/>
                    <a:pt x="799190" y="172227"/>
                  </a:cubicBezTo>
                  <a:cubicBezTo>
                    <a:pt x="820637" y="169844"/>
                    <a:pt x="842424" y="168483"/>
                    <a:pt x="864212" y="167461"/>
                  </a:cubicBezTo>
                  <a:cubicBezTo>
                    <a:pt x="885319" y="166440"/>
                    <a:pt x="906085" y="165078"/>
                    <a:pt x="926851" y="166440"/>
                  </a:cubicBezTo>
                  <a:close/>
                  <a:moveTo>
                    <a:pt x="851187" y="781"/>
                  </a:moveTo>
                  <a:cubicBezTo>
                    <a:pt x="1254341" y="-16175"/>
                    <a:pt x="1613544" y="244356"/>
                    <a:pt x="1730610" y="622958"/>
                  </a:cubicBezTo>
                  <a:cubicBezTo>
                    <a:pt x="1864739" y="1057348"/>
                    <a:pt x="1647885" y="1462461"/>
                    <a:pt x="1343539" y="1640847"/>
                  </a:cubicBezTo>
                  <a:cubicBezTo>
                    <a:pt x="1343539" y="1637783"/>
                    <a:pt x="1343539" y="1635060"/>
                    <a:pt x="1343539" y="1632677"/>
                  </a:cubicBezTo>
                  <a:cubicBezTo>
                    <a:pt x="1343539" y="1543143"/>
                    <a:pt x="1343539" y="1453270"/>
                    <a:pt x="1343539" y="1363736"/>
                  </a:cubicBezTo>
                  <a:cubicBezTo>
                    <a:pt x="1343539" y="1354204"/>
                    <a:pt x="1343539" y="1354204"/>
                    <a:pt x="1353072" y="1354204"/>
                  </a:cubicBezTo>
                  <a:cubicBezTo>
                    <a:pt x="1355795" y="1354204"/>
                    <a:pt x="1358178" y="1354204"/>
                    <a:pt x="1360901" y="1354204"/>
                  </a:cubicBezTo>
                  <a:cubicBezTo>
                    <a:pt x="1373838" y="1354204"/>
                    <a:pt x="1373497" y="1354204"/>
                    <a:pt x="1375200" y="1341608"/>
                  </a:cubicBezTo>
                  <a:cubicBezTo>
                    <a:pt x="1379625" y="1310969"/>
                    <a:pt x="1384392" y="1279990"/>
                    <a:pt x="1388817" y="1249351"/>
                  </a:cubicBezTo>
                  <a:cubicBezTo>
                    <a:pt x="1389498" y="1244585"/>
                    <a:pt x="1390179" y="1239819"/>
                    <a:pt x="1390860" y="1234032"/>
                  </a:cubicBezTo>
                  <a:cubicBezTo>
                    <a:pt x="1381668" y="1234032"/>
                    <a:pt x="1372816" y="1233691"/>
                    <a:pt x="1363966" y="1234032"/>
                  </a:cubicBezTo>
                  <a:cubicBezTo>
                    <a:pt x="1358178" y="1234372"/>
                    <a:pt x="1356476" y="1232330"/>
                    <a:pt x="1356476" y="1226883"/>
                  </a:cubicBezTo>
                  <a:cubicBezTo>
                    <a:pt x="1355795" y="1203393"/>
                    <a:pt x="1366008" y="1183648"/>
                    <a:pt x="1379625" y="1165605"/>
                  </a:cubicBezTo>
                  <a:cubicBezTo>
                    <a:pt x="1395966" y="1144158"/>
                    <a:pt x="1415711" y="1127136"/>
                    <a:pt x="1441924" y="1118966"/>
                  </a:cubicBezTo>
                  <a:cubicBezTo>
                    <a:pt x="1443967" y="1118285"/>
                    <a:pt x="1446350" y="1116243"/>
                    <a:pt x="1447371" y="1114200"/>
                  </a:cubicBezTo>
                  <a:cubicBezTo>
                    <a:pt x="1478350" y="1056667"/>
                    <a:pt x="1504564" y="997432"/>
                    <a:pt x="1517841" y="933431"/>
                  </a:cubicBezTo>
                  <a:cubicBezTo>
                    <a:pt x="1524649" y="900409"/>
                    <a:pt x="1529415" y="867047"/>
                    <a:pt x="1533841" y="833684"/>
                  </a:cubicBezTo>
                  <a:cubicBezTo>
                    <a:pt x="1539628" y="791811"/>
                    <a:pt x="1540990" y="749599"/>
                    <a:pt x="1537926" y="707385"/>
                  </a:cubicBezTo>
                  <a:cubicBezTo>
                    <a:pt x="1535543" y="670959"/>
                    <a:pt x="1531457" y="634192"/>
                    <a:pt x="1526011" y="597766"/>
                  </a:cubicBezTo>
                  <a:cubicBezTo>
                    <a:pt x="1516138" y="528999"/>
                    <a:pt x="1491287" y="464998"/>
                    <a:pt x="1462691" y="402359"/>
                  </a:cubicBezTo>
                  <a:cubicBezTo>
                    <a:pt x="1459286" y="395210"/>
                    <a:pt x="1459967" y="390784"/>
                    <a:pt x="1466095" y="386699"/>
                  </a:cubicBezTo>
                  <a:cubicBezTo>
                    <a:pt x="1477329" y="379549"/>
                    <a:pt x="1478010" y="370358"/>
                    <a:pt x="1473925" y="358102"/>
                  </a:cubicBezTo>
                  <a:cubicBezTo>
                    <a:pt x="1462691" y="323719"/>
                    <a:pt x="1441924" y="297846"/>
                    <a:pt x="1412307" y="278442"/>
                  </a:cubicBezTo>
                  <a:cubicBezTo>
                    <a:pt x="1410264" y="277080"/>
                    <a:pt x="1405838" y="276739"/>
                    <a:pt x="1404136" y="278101"/>
                  </a:cubicBezTo>
                  <a:cubicBezTo>
                    <a:pt x="1391540" y="288314"/>
                    <a:pt x="1382349" y="285250"/>
                    <a:pt x="1369753" y="275378"/>
                  </a:cubicBezTo>
                  <a:cubicBezTo>
                    <a:pt x="1308475" y="226356"/>
                    <a:pt x="1237666" y="195376"/>
                    <a:pt x="1162771" y="173929"/>
                  </a:cubicBezTo>
                  <a:cubicBezTo>
                    <a:pt x="1116132" y="160653"/>
                    <a:pt x="1068471" y="150780"/>
                    <a:pt x="1020130" y="145673"/>
                  </a:cubicBezTo>
                  <a:cubicBezTo>
                    <a:pt x="978257" y="141247"/>
                    <a:pt x="935703" y="137843"/>
                    <a:pt x="893489" y="136822"/>
                  </a:cubicBezTo>
                  <a:cubicBezTo>
                    <a:pt x="863532" y="136142"/>
                    <a:pt x="833233" y="139886"/>
                    <a:pt x="803275" y="142950"/>
                  </a:cubicBezTo>
                  <a:cubicBezTo>
                    <a:pt x="755614" y="148057"/>
                    <a:pt x="708635" y="156567"/>
                    <a:pt x="661996" y="168142"/>
                  </a:cubicBezTo>
                  <a:cubicBezTo>
                    <a:pt x="586761" y="186866"/>
                    <a:pt x="513908" y="212738"/>
                    <a:pt x="445142" y="248824"/>
                  </a:cubicBezTo>
                  <a:cubicBezTo>
                    <a:pt x="416886" y="263462"/>
                    <a:pt x="388970" y="279803"/>
                    <a:pt x="362076" y="297165"/>
                  </a:cubicBezTo>
                  <a:cubicBezTo>
                    <a:pt x="340970" y="310783"/>
                    <a:pt x="328714" y="332230"/>
                    <a:pt x="319182" y="354698"/>
                  </a:cubicBezTo>
                  <a:cubicBezTo>
                    <a:pt x="301479" y="396231"/>
                    <a:pt x="298756" y="439465"/>
                    <a:pt x="301820" y="483721"/>
                  </a:cubicBezTo>
                  <a:cubicBezTo>
                    <a:pt x="302841" y="498020"/>
                    <a:pt x="305224" y="511978"/>
                    <a:pt x="306586" y="525935"/>
                  </a:cubicBezTo>
                  <a:cubicBezTo>
                    <a:pt x="306926" y="530701"/>
                    <a:pt x="308969" y="532744"/>
                    <a:pt x="313394" y="533765"/>
                  </a:cubicBezTo>
                  <a:cubicBezTo>
                    <a:pt x="341991" y="540233"/>
                    <a:pt x="370928" y="547382"/>
                    <a:pt x="399864" y="553850"/>
                  </a:cubicBezTo>
                  <a:cubicBezTo>
                    <a:pt x="404630" y="554872"/>
                    <a:pt x="404971" y="557255"/>
                    <a:pt x="404630" y="561000"/>
                  </a:cubicBezTo>
                  <a:cubicBezTo>
                    <a:pt x="403269" y="578362"/>
                    <a:pt x="401566" y="595723"/>
                    <a:pt x="399864" y="613085"/>
                  </a:cubicBezTo>
                  <a:cubicBezTo>
                    <a:pt x="397821" y="636916"/>
                    <a:pt x="394758" y="660746"/>
                    <a:pt x="393396" y="684576"/>
                  </a:cubicBezTo>
                  <a:cubicBezTo>
                    <a:pt x="391694" y="712491"/>
                    <a:pt x="382502" y="737683"/>
                    <a:pt x="370928" y="762535"/>
                  </a:cubicBezTo>
                  <a:cubicBezTo>
                    <a:pt x="356629" y="792833"/>
                    <a:pt x="341991" y="823131"/>
                    <a:pt x="327693" y="853430"/>
                  </a:cubicBezTo>
                  <a:cubicBezTo>
                    <a:pt x="311352" y="887813"/>
                    <a:pt x="295011" y="921856"/>
                    <a:pt x="279011" y="956580"/>
                  </a:cubicBezTo>
                  <a:cubicBezTo>
                    <a:pt x="268458" y="979729"/>
                    <a:pt x="259947" y="1003901"/>
                    <a:pt x="256202" y="1029432"/>
                  </a:cubicBezTo>
                  <a:cubicBezTo>
                    <a:pt x="250415" y="1071646"/>
                    <a:pt x="255181" y="1112838"/>
                    <a:pt x="271862" y="1152328"/>
                  </a:cubicBezTo>
                  <a:cubicBezTo>
                    <a:pt x="293649" y="1204074"/>
                    <a:pt x="327693" y="1246628"/>
                    <a:pt x="368204" y="1284416"/>
                  </a:cubicBezTo>
                  <a:cubicBezTo>
                    <a:pt x="428460" y="1340587"/>
                    <a:pt x="497227" y="1383821"/>
                    <a:pt x="574505" y="1412418"/>
                  </a:cubicBezTo>
                  <a:cubicBezTo>
                    <a:pt x="622165" y="1430120"/>
                    <a:pt x="670847" y="1441014"/>
                    <a:pt x="721912" y="1439312"/>
                  </a:cubicBezTo>
                  <a:cubicBezTo>
                    <a:pt x="733487" y="1438971"/>
                    <a:pt x="733487" y="1438971"/>
                    <a:pt x="733487" y="1427056"/>
                  </a:cubicBezTo>
                  <a:cubicBezTo>
                    <a:pt x="733487" y="1418546"/>
                    <a:pt x="733487" y="1409694"/>
                    <a:pt x="733487" y="1401184"/>
                  </a:cubicBezTo>
                  <a:cubicBezTo>
                    <a:pt x="733487" y="1397098"/>
                    <a:pt x="734168" y="1394716"/>
                    <a:pt x="739274" y="1394375"/>
                  </a:cubicBezTo>
                  <a:cubicBezTo>
                    <a:pt x="756295" y="1393354"/>
                    <a:pt x="773317" y="1391652"/>
                    <a:pt x="791020" y="1389950"/>
                  </a:cubicBezTo>
                  <a:cubicBezTo>
                    <a:pt x="791020" y="1515228"/>
                    <a:pt x="791020" y="1639826"/>
                    <a:pt x="791020" y="1764424"/>
                  </a:cubicBezTo>
                  <a:cubicBezTo>
                    <a:pt x="450248" y="1733785"/>
                    <a:pt x="97561" y="1468930"/>
                    <a:pt x="17560" y="1055646"/>
                  </a:cubicBezTo>
                  <a:cubicBezTo>
                    <a:pt x="-28738" y="815983"/>
                    <a:pt x="16539" y="592319"/>
                    <a:pt x="153052" y="390103"/>
                  </a:cubicBezTo>
                  <a:cubicBezTo>
                    <a:pt x="280033" y="202526"/>
                    <a:pt x="455695" y="78949"/>
                    <a:pt x="676294" y="25501"/>
                  </a:cubicBezTo>
                  <a:cubicBezTo>
                    <a:pt x="735103" y="11288"/>
                    <a:pt x="793594" y="3203"/>
                    <a:pt x="851187" y="781"/>
                  </a:cubicBezTo>
                  <a:close/>
                </a:path>
              </a:pathLst>
            </a:custGeom>
            <a:solidFill>
              <a:schemeClr val="accent4"/>
            </a:solidFill>
            <a:ln w="524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64" name="Graphic 263">
            <a:extLst>
              <a:ext uri="{FF2B5EF4-FFF2-40B4-BE49-F238E27FC236}">
                <a16:creationId xmlns:a16="http://schemas.microsoft.com/office/drawing/2014/main" id="{81B7F297-3542-4EC3-8FB9-0385FD854E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62047" y="3141800"/>
            <a:ext cx="3098619" cy="354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raphic 103">
            <a:extLst>
              <a:ext uri="{FF2B5EF4-FFF2-40B4-BE49-F238E27FC236}">
                <a16:creationId xmlns:a16="http://schemas.microsoft.com/office/drawing/2014/main" id="{A66617CB-33E1-45B1-9A43-BC1F287F11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50517" y="1290775"/>
            <a:ext cx="2385377" cy="2244905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 And PNG</a:t>
            </a:r>
          </a:p>
        </p:txBody>
      </p:sp>
      <p:pic>
        <p:nvPicPr>
          <p:cNvPr id="3" name="Picture 2" descr="A picture containing fireworks, animal, coral&#10;&#10;Description automatically generated">
            <a:extLst>
              <a:ext uri="{FF2B5EF4-FFF2-40B4-BE49-F238E27FC236}">
                <a16:creationId xmlns:a16="http://schemas.microsoft.com/office/drawing/2014/main" id="{FB2F5721-7A42-4561-A06B-218D5BB1A3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3900" y="3769726"/>
            <a:ext cx="3629026" cy="2755792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1C13767F-AF92-4916-8EAE-92EE8E45D791}"/>
              </a:ext>
            </a:extLst>
          </p:cNvPr>
          <p:cNvGrpSpPr/>
          <p:nvPr/>
        </p:nvGrpSpPr>
        <p:grpSpPr>
          <a:xfrm>
            <a:off x="7984003" y="1724785"/>
            <a:ext cx="3056283" cy="1271191"/>
            <a:chOff x="4424402" y="2715950"/>
            <a:chExt cx="4108046" cy="1708647"/>
          </a:xfrm>
          <a:solidFill>
            <a:schemeClr val="accent2"/>
          </a:solidFill>
        </p:grpSpPr>
        <p:grpSp>
          <p:nvGrpSpPr>
            <p:cNvPr id="44" name="Graphic 35">
              <a:extLst>
                <a:ext uri="{FF2B5EF4-FFF2-40B4-BE49-F238E27FC236}">
                  <a16:creationId xmlns:a16="http://schemas.microsoft.com/office/drawing/2014/main" id="{DBA487FF-C181-413E-8CE1-653D6BFA396D}"/>
                </a:ext>
              </a:extLst>
            </p:cNvPr>
            <p:cNvGrpSpPr/>
            <p:nvPr/>
          </p:nvGrpSpPr>
          <p:grpSpPr>
            <a:xfrm rot="20723818">
              <a:off x="4480024" y="3616732"/>
              <a:ext cx="1120759" cy="655092"/>
              <a:chOff x="163930" y="2477033"/>
              <a:chExt cx="3248496" cy="1898770"/>
            </a:xfrm>
            <a:grpFill/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23ACD61F-0D7E-42EF-A2F8-E9A14A8BEEDA}"/>
                  </a:ext>
                </a:extLst>
              </p:cNvPr>
              <p:cNvSpPr/>
              <p:nvPr/>
            </p:nvSpPr>
            <p:spPr>
              <a:xfrm>
                <a:off x="2455436" y="2478513"/>
                <a:ext cx="956990" cy="118674"/>
              </a:xfrm>
              <a:custGeom>
                <a:avLst/>
                <a:gdLst>
                  <a:gd name="connsiteX0" fmla="*/ 74811 w 956990"/>
                  <a:gd name="connsiteY0" fmla="*/ 25345 h 118674"/>
                  <a:gd name="connsiteX1" fmla="*/ 74811 w 956990"/>
                  <a:gd name="connsiteY1" fmla="*/ 25345 h 118674"/>
                  <a:gd name="connsiteX2" fmla="*/ 128883 w 956990"/>
                  <a:gd name="connsiteY2" fmla="*/ 64603 h 118674"/>
                  <a:gd name="connsiteX3" fmla="*/ 87403 w 956990"/>
                  <a:gd name="connsiteY3" fmla="*/ 104601 h 118674"/>
                  <a:gd name="connsiteX4" fmla="*/ 85181 w 956990"/>
                  <a:gd name="connsiteY4" fmla="*/ 114971 h 118674"/>
                  <a:gd name="connsiteX5" fmla="*/ 91107 w 956990"/>
                  <a:gd name="connsiteY5" fmla="*/ 113489 h 118674"/>
                  <a:gd name="connsiteX6" fmla="*/ 91107 w 956990"/>
                  <a:gd name="connsiteY6" fmla="*/ 113489 h 118674"/>
                  <a:gd name="connsiteX7" fmla="*/ 158511 w 956990"/>
                  <a:gd name="connsiteY7" fmla="*/ 115711 h 118674"/>
                  <a:gd name="connsiteX8" fmla="*/ 455533 w 956990"/>
                  <a:gd name="connsiteY8" fmla="*/ 118674 h 118674"/>
                  <a:gd name="connsiteX9" fmla="*/ 627377 w 956990"/>
                  <a:gd name="connsiteY9" fmla="*/ 117934 h 118674"/>
                  <a:gd name="connsiteX10" fmla="*/ 691818 w 956990"/>
                  <a:gd name="connsiteY10" fmla="*/ 106082 h 118674"/>
                  <a:gd name="connsiteX11" fmla="*/ 734779 w 956990"/>
                  <a:gd name="connsiteY11" fmla="*/ 117934 h 118674"/>
                  <a:gd name="connsiteX12" fmla="*/ 927362 w 956990"/>
                  <a:gd name="connsiteY12" fmla="*/ 116452 h 118674"/>
                  <a:gd name="connsiteX13" fmla="*/ 956991 w 956990"/>
                  <a:gd name="connsiteY13" fmla="*/ 107564 h 118674"/>
                  <a:gd name="connsiteX14" fmla="*/ 955509 w 956990"/>
                  <a:gd name="connsiteY14" fmla="*/ 33493 h 118674"/>
                  <a:gd name="connsiteX15" fmla="*/ 950324 w 956990"/>
                  <a:gd name="connsiteY15" fmla="*/ 12013 h 118674"/>
                  <a:gd name="connsiteX16" fmla="*/ 925881 w 956990"/>
                  <a:gd name="connsiteY16" fmla="*/ 20901 h 118674"/>
                  <a:gd name="connsiteX17" fmla="*/ 893290 w 956990"/>
                  <a:gd name="connsiteY17" fmla="*/ 6087 h 118674"/>
                  <a:gd name="connsiteX18" fmla="*/ 864403 w 956990"/>
                  <a:gd name="connsiteY18" fmla="*/ 6828 h 118674"/>
                  <a:gd name="connsiteX19" fmla="*/ 848848 w 956990"/>
                  <a:gd name="connsiteY19" fmla="*/ 2384 h 118674"/>
                  <a:gd name="connsiteX20" fmla="*/ 617007 w 956990"/>
                  <a:gd name="connsiteY20" fmla="*/ 5346 h 118674"/>
                  <a:gd name="connsiteX21" fmla="*/ 594045 w 956990"/>
                  <a:gd name="connsiteY21" fmla="*/ 1643 h 118674"/>
                  <a:gd name="connsiteX22" fmla="*/ 64441 w 956990"/>
                  <a:gd name="connsiteY22" fmla="*/ 2384 h 118674"/>
                  <a:gd name="connsiteX23" fmla="*/ 0 w 956990"/>
                  <a:gd name="connsiteY23" fmla="*/ 7568 h 118674"/>
                  <a:gd name="connsiteX24" fmla="*/ 74811 w 956990"/>
                  <a:gd name="connsiteY24" fmla="*/ 25345 h 118674"/>
                  <a:gd name="connsiteX25" fmla="*/ 74811 w 956990"/>
                  <a:gd name="connsiteY25" fmla="*/ 25345 h 11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56990" h="118674">
                    <a:moveTo>
                      <a:pt x="74811" y="25345"/>
                    </a:moveTo>
                    <a:cubicBezTo>
                      <a:pt x="74811" y="26086"/>
                      <a:pt x="74811" y="26086"/>
                      <a:pt x="74811" y="25345"/>
                    </a:cubicBezTo>
                    <a:cubicBezTo>
                      <a:pt x="102958" y="24605"/>
                      <a:pt x="119254" y="39419"/>
                      <a:pt x="128883" y="64603"/>
                    </a:cubicBezTo>
                    <a:cubicBezTo>
                      <a:pt x="118513" y="80898"/>
                      <a:pt x="105180" y="95712"/>
                      <a:pt x="87403" y="104601"/>
                    </a:cubicBezTo>
                    <a:cubicBezTo>
                      <a:pt x="82218" y="107564"/>
                      <a:pt x="77033" y="109786"/>
                      <a:pt x="85181" y="114971"/>
                    </a:cubicBezTo>
                    <a:cubicBezTo>
                      <a:pt x="86663" y="115711"/>
                      <a:pt x="88885" y="114230"/>
                      <a:pt x="91107" y="113489"/>
                    </a:cubicBezTo>
                    <a:cubicBezTo>
                      <a:pt x="91107" y="113489"/>
                      <a:pt x="91107" y="113489"/>
                      <a:pt x="91107" y="113489"/>
                    </a:cubicBezTo>
                    <a:cubicBezTo>
                      <a:pt x="113328" y="114230"/>
                      <a:pt x="135549" y="115711"/>
                      <a:pt x="158511" y="115711"/>
                    </a:cubicBezTo>
                    <a:cubicBezTo>
                      <a:pt x="257765" y="117193"/>
                      <a:pt x="356279" y="112749"/>
                      <a:pt x="455533" y="118674"/>
                    </a:cubicBezTo>
                    <a:cubicBezTo>
                      <a:pt x="512568" y="117934"/>
                      <a:pt x="570343" y="114971"/>
                      <a:pt x="627377" y="117934"/>
                    </a:cubicBezTo>
                    <a:cubicBezTo>
                      <a:pt x="650339" y="119415"/>
                      <a:pt x="666634" y="97934"/>
                      <a:pt x="691818" y="106082"/>
                    </a:cubicBezTo>
                    <a:cubicBezTo>
                      <a:pt x="705151" y="110527"/>
                      <a:pt x="718484" y="117934"/>
                      <a:pt x="734779" y="117934"/>
                    </a:cubicBezTo>
                    <a:cubicBezTo>
                      <a:pt x="798480" y="115711"/>
                      <a:pt x="862921" y="117193"/>
                      <a:pt x="927362" y="116452"/>
                    </a:cubicBezTo>
                    <a:cubicBezTo>
                      <a:pt x="937732" y="116452"/>
                      <a:pt x="950324" y="121637"/>
                      <a:pt x="956991" y="107564"/>
                    </a:cubicBezTo>
                    <a:cubicBezTo>
                      <a:pt x="956991" y="83120"/>
                      <a:pt x="956250" y="57936"/>
                      <a:pt x="955509" y="33493"/>
                    </a:cubicBezTo>
                    <a:cubicBezTo>
                      <a:pt x="955509" y="26086"/>
                      <a:pt x="956991" y="19420"/>
                      <a:pt x="950324" y="12013"/>
                    </a:cubicBezTo>
                    <a:cubicBezTo>
                      <a:pt x="933288" y="-7246"/>
                      <a:pt x="932547" y="14235"/>
                      <a:pt x="925881" y="20901"/>
                    </a:cubicBezTo>
                    <a:cubicBezTo>
                      <a:pt x="919215" y="4606"/>
                      <a:pt x="899956" y="-7986"/>
                      <a:pt x="893290" y="6087"/>
                    </a:cubicBezTo>
                    <a:cubicBezTo>
                      <a:pt x="879957" y="33493"/>
                      <a:pt x="874772" y="17198"/>
                      <a:pt x="864403" y="6828"/>
                    </a:cubicBezTo>
                    <a:cubicBezTo>
                      <a:pt x="860699" y="3124"/>
                      <a:pt x="854033" y="2384"/>
                      <a:pt x="848848" y="2384"/>
                    </a:cubicBezTo>
                    <a:cubicBezTo>
                      <a:pt x="771814" y="4606"/>
                      <a:pt x="694040" y="-2801"/>
                      <a:pt x="617007" y="5346"/>
                    </a:cubicBezTo>
                    <a:cubicBezTo>
                      <a:pt x="609600" y="3865"/>
                      <a:pt x="602193" y="1643"/>
                      <a:pt x="594045" y="1643"/>
                    </a:cubicBezTo>
                    <a:cubicBezTo>
                      <a:pt x="417757" y="1643"/>
                      <a:pt x="240729" y="1643"/>
                      <a:pt x="64441" y="2384"/>
                    </a:cubicBezTo>
                    <a:cubicBezTo>
                      <a:pt x="42961" y="2384"/>
                      <a:pt x="21480" y="-2801"/>
                      <a:pt x="0" y="7568"/>
                    </a:cubicBezTo>
                    <a:cubicBezTo>
                      <a:pt x="25184" y="12753"/>
                      <a:pt x="53331" y="6087"/>
                      <a:pt x="74811" y="25345"/>
                    </a:cubicBezTo>
                    <a:cubicBezTo>
                      <a:pt x="74811" y="26086"/>
                      <a:pt x="74811" y="25345"/>
                      <a:pt x="74811" y="2534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AB9EA298-3632-426F-ACA5-001341ADA55A}"/>
                  </a:ext>
                </a:extLst>
              </p:cNvPr>
              <p:cNvSpPr/>
              <p:nvPr/>
            </p:nvSpPr>
            <p:spPr>
              <a:xfrm>
                <a:off x="1487283" y="2478901"/>
                <a:ext cx="1007831" cy="115323"/>
              </a:xfrm>
              <a:custGeom>
                <a:avLst/>
                <a:gdLst>
                  <a:gd name="connsiteX0" fmla="*/ 12643 w 1007831"/>
                  <a:gd name="connsiteY0" fmla="*/ 92362 h 115323"/>
                  <a:gd name="connsiteX1" fmla="*/ 51 w 1007831"/>
                  <a:gd name="connsiteY1" fmla="*/ 106435 h 115323"/>
                  <a:gd name="connsiteX2" fmla="*/ 16347 w 1007831"/>
                  <a:gd name="connsiteY2" fmla="*/ 114583 h 115323"/>
                  <a:gd name="connsiteX3" fmla="*/ 43012 w 1007831"/>
                  <a:gd name="connsiteY3" fmla="*/ 115323 h 115323"/>
                  <a:gd name="connsiteX4" fmla="*/ 941487 w 1007831"/>
                  <a:gd name="connsiteY4" fmla="*/ 115323 h 115323"/>
                  <a:gd name="connsiteX5" fmla="*/ 965190 w 1007831"/>
                  <a:gd name="connsiteY5" fmla="*/ 114583 h 115323"/>
                  <a:gd name="connsiteX6" fmla="*/ 979263 w 1007831"/>
                  <a:gd name="connsiteY6" fmla="*/ 101991 h 115323"/>
                  <a:gd name="connsiteX7" fmla="*/ 966671 w 1007831"/>
                  <a:gd name="connsiteY7" fmla="*/ 91621 h 115323"/>
                  <a:gd name="connsiteX8" fmla="*/ 940006 w 1007831"/>
                  <a:gd name="connsiteY8" fmla="*/ 78288 h 115323"/>
                  <a:gd name="connsiteX9" fmla="*/ 979263 w 1007831"/>
                  <a:gd name="connsiteY9" fmla="*/ 73103 h 115323"/>
                  <a:gd name="connsiteX10" fmla="*/ 1003706 w 1007831"/>
                  <a:gd name="connsiteY10" fmla="*/ 73103 h 115323"/>
                  <a:gd name="connsiteX11" fmla="*/ 1005929 w 1007831"/>
                  <a:gd name="connsiteY11" fmla="*/ 61993 h 115323"/>
                  <a:gd name="connsiteX12" fmla="*/ 982226 w 1007831"/>
                  <a:gd name="connsiteY12" fmla="*/ 51623 h 115323"/>
                  <a:gd name="connsiteX13" fmla="*/ 926673 w 1007831"/>
                  <a:gd name="connsiteY13" fmla="*/ 11625 h 115323"/>
                  <a:gd name="connsiteX14" fmla="*/ 931117 w 1007831"/>
                  <a:gd name="connsiteY14" fmla="*/ 4218 h 115323"/>
                  <a:gd name="connsiteX15" fmla="*/ 928895 w 1007831"/>
                  <a:gd name="connsiteY15" fmla="*/ 2736 h 115323"/>
                  <a:gd name="connsiteX16" fmla="*/ 845196 w 1007831"/>
                  <a:gd name="connsiteY16" fmla="*/ 1996 h 115323"/>
                  <a:gd name="connsiteX17" fmla="*/ 204486 w 1007831"/>
                  <a:gd name="connsiteY17" fmla="*/ 1996 h 115323"/>
                  <a:gd name="connsiteX18" fmla="*/ 174858 w 1007831"/>
                  <a:gd name="connsiteY18" fmla="*/ 9403 h 115323"/>
                  <a:gd name="connsiteX19" fmla="*/ 174858 w 1007831"/>
                  <a:gd name="connsiteY19" fmla="*/ 9403 h 115323"/>
                  <a:gd name="connsiteX20" fmla="*/ 104491 w 1007831"/>
                  <a:gd name="connsiteY20" fmla="*/ 4958 h 115323"/>
                  <a:gd name="connsiteX21" fmla="*/ 78566 w 1007831"/>
                  <a:gd name="connsiteY21" fmla="*/ 52364 h 115323"/>
                  <a:gd name="connsiteX22" fmla="*/ 60048 w 1007831"/>
                  <a:gd name="connsiteY22" fmla="*/ 36809 h 115323"/>
                  <a:gd name="connsiteX23" fmla="*/ 32642 w 1007831"/>
                  <a:gd name="connsiteY23" fmla="*/ 30142 h 115323"/>
                  <a:gd name="connsiteX24" fmla="*/ 42272 w 1007831"/>
                  <a:gd name="connsiteY24" fmla="*/ 1996 h 115323"/>
                  <a:gd name="connsiteX25" fmla="*/ 7458 w 1007831"/>
                  <a:gd name="connsiteY25" fmla="*/ 10143 h 115323"/>
                  <a:gd name="connsiteX26" fmla="*/ 6718 w 1007831"/>
                  <a:gd name="connsiteY26" fmla="*/ 10884 h 115323"/>
                  <a:gd name="connsiteX27" fmla="*/ 12643 w 1007831"/>
                  <a:gd name="connsiteY27" fmla="*/ 92362 h 115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7831" h="115323">
                    <a:moveTo>
                      <a:pt x="12643" y="92362"/>
                    </a:moveTo>
                    <a:cubicBezTo>
                      <a:pt x="6718" y="95324"/>
                      <a:pt x="-689" y="99769"/>
                      <a:pt x="51" y="106435"/>
                    </a:cubicBezTo>
                    <a:cubicBezTo>
                      <a:pt x="792" y="115323"/>
                      <a:pt x="9681" y="113842"/>
                      <a:pt x="16347" y="114583"/>
                    </a:cubicBezTo>
                    <a:cubicBezTo>
                      <a:pt x="25235" y="115323"/>
                      <a:pt x="34124" y="115323"/>
                      <a:pt x="43012" y="115323"/>
                    </a:cubicBezTo>
                    <a:cubicBezTo>
                      <a:pt x="342257" y="115323"/>
                      <a:pt x="642242" y="115323"/>
                      <a:pt x="941487" y="115323"/>
                    </a:cubicBezTo>
                    <a:cubicBezTo>
                      <a:pt x="949635" y="115323"/>
                      <a:pt x="957042" y="115323"/>
                      <a:pt x="965190" y="114583"/>
                    </a:cubicBezTo>
                    <a:cubicBezTo>
                      <a:pt x="972597" y="113842"/>
                      <a:pt x="977782" y="108657"/>
                      <a:pt x="979263" y="101991"/>
                    </a:cubicBezTo>
                    <a:cubicBezTo>
                      <a:pt x="981485" y="90880"/>
                      <a:pt x="971856" y="92362"/>
                      <a:pt x="966671" y="91621"/>
                    </a:cubicBezTo>
                    <a:cubicBezTo>
                      <a:pt x="956301" y="90139"/>
                      <a:pt x="947413" y="86436"/>
                      <a:pt x="940006" y="78288"/>
                    </a:cubicBezTo>
                    <a:cubicBezTo>
                      <a:pt x="952598" y="70140"/>
                      <a:pt x="965190" y="65696"/>
                      <a:pt x="979263" y="73103"/>
                    </a:cubicBezTo>
                    <a:cubicBezTo>
                      <a:pt x="987411" y="76807"/>
                      <a:pt x="995559" y="81251"/>
                      <a:pt x="1003706" y="73103"/>
                    </a:cubicBezTo>
                    <a:cubicBezTo>
                      <a:pt x="1007410" y="69400"/>
                      <a:pt x="1009632" y="64215"/>
                      <a:pt x="1005929" y="61993"/>
                    </a:cubicBezTo>
                    <a:cubicBezTo>
                      <a:pt x="998521" y="57548"/>
                      <a:pt x="992596" y="51623"/>
                      <a:pt x="982226" y="51623"/>
                    </a:cubicBezTo>
                    <a:cubicBezTo>
                      <a:pt x="955560" y="51623"/>
                      <a:pt x="937043" y="36809"/>
                      <a:pt x="926673" y="11625"/>
                    </a:cubicBezTo>
                    <a:cubicBezTo>
                      <a:pt x="929636" y="10143"/>
                      <a:pt x="932599" y="8662"/>
                      <a:pt x="931117" y="4218"/>
                    </a:cubicBezTo>
                    <a:cubicBezTo>
                      <a:pt x="931117" y="3477"/>
                      <a:pt x="929636" y="2736"/>
                      <a:pt x="928895" y="2736"/>
                    </a:cubicBezTo>
                    <a:cubicBezTo>
                      <a:pt x="900748" y="1996"/>
                      <a:pt x="873342" y="1996"/>
                      <a:pt x="845196" y="1996"/>
                    </a:cubicBezTo>
                    <a:cubicBezTo>
                      <a:pt x="631873" y="1996"/>
                      <a:pt x="417809" y="1996"/>
                      <a:pt x="204486" y="1996"/>
                    </a:cubicBezTo>
                    <a:cubicBezTo>
                      <a:pt x="194116" y="1996"/>
                      <a:pt x="181524" y="-3930"/>
                      <a:pt x="174858" y="9403"/>
                    </a:cubicBezTo>
                    <a:lnTo>
                      <a:pt x="174858" y="9403"/>
                    </a:lnTo>
                    <a:cubicBezTo>
                      <a:pt x="151155" y="9403"/>
                      <a:pt x="128934" y="-8374"/>
                      <a:pt x="104491" y="4958"/>
                    </a:cubicBezTo>
                    <a:cubicBezTo>
                      <a:pt x="117823" y="29402"/>
                      <a:pt x="105232" y="50882"/>
                      <a:pt x="78566" y="52364"/>
                    </a:cubicBezTo>
                    <a:cubicBezTo>
                      <a:pt x="65233" y="53104"/>
                      <a:pt x="80048" y="27920"/>
                      <a:pt x="60048" y="36809"/>
                    </a:cubicBezTo>
                    <a:cubicBezTo>
                      <a:pt x="53382" y="39772"/>
                      <a:pt x="38568" y="40512"/>
                      <a:pt x="32642" y="30142"/>
                    </a:cubicBezTo>
                    <a:cubicBezTo>
                      <a:pt x="25235" y="18291"/>
                      <a:pt x="45234" y="14588"/>
                      <a:pt x="42272" y="1996"/>
                    </a:cubicBezTo>
                    <a:cubicBezTo>
                      <a:pt x="28939" y="-227"/>
                      <a:pt x="17088" y="-227"/>
                      <a:pt x="7458" y="10143"/>
                    </a:cubicBezTo>
                    <a:lnTo>
                      <a:pt x="6718" y="10884"/>
                    </a:lnTo>
                    <a:cubicBezTo>
                      <a:pt x="4496" y="39031"/>
                      <a:pt x="8199" y="65696"/>
                      <a:pt x="12643" y="9236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8A793DF1-BB48-4A5A-9013-AE34EA4BDEA1}"/>
                  </a:ext>
                </a:extLst>
              </p:cNvPr>
              <p:cNvSpPr/>
              <p:nvPr/>
            </p:nvSpPr>
            <p:spPr>
              <a:xfrm>
                <a:off x="1455889" y="2477033"/>
                <a:ext cx="38852" cy="21334"/>
              </a:xfrm>
              <a:custGeom>
                <a:avLst/>
                <a:gdLst>
                  <a:gd name="connsiteX0" fmla="*/ 31446 w 38852"/>
                  <a:gd name="connsiteY0" fmla="*/ 13493 h 21334"/>
                  <a:gd name="connsiteX1" fmla="*/ 38112 w 38852"/>
                  <a:gd name="connsiteY1" fmla="*/ 13493 h 21334"/>
                  <a:gd name="connsiteX2" fmla="*/ 38853 w 38852"/>
                  <a:gd name="connsiteY2" fmla="*/ 12752 h 21334"/>
                  <a:gd name="connsiteX3" fmla="*/ 5521 w 38852"/>
                  <a:gd name="connsiteY3" fmla="*/ 2382 h 21334"/>
                  <a:gd name="connsiteX4" fmla="*/ 1077 w 38852"/>
                  <a:gd name="connsiteY4" fmla="*/ 12752 h 21334"/>
                  <a:gd name="connsiteX5" fmla="*/ 31446 w 38852"/>
                  <a:gd name="connsiteY5" fmla="*/ 13493 h 21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52" h="21334">
                    <a:moveTo>
                      <a:pt x="31446" y="13493"/>
                    </a:moveTo>
                    <a:cubicBezTo>
                      <a:pt x="32927" y="12752"/>
                      <a:pt x="35890" y="13493"/>
                      <a:pt x="38112" y="13493"/>
                    </a:cubicBezTo>
                    <a:cubicBezTo>
                      <a:pt x="38112" y="13493"/>
                      <a:pt x="38853" y="12752"/>
                      <a:pt x="38853" y="12752"/>
                    </a:cubicBezTo>
                    <a:cubicBezTo>
                      <a:pt x="32927" y="-5765"/>
                      <a:pt x="18113" y="901"/>
                      <a:pt x="5521" y="2382"/>
                    </a:cubicBezTo>
                    <a:cubicBezTo>
                      <a:pt x="1817" y="3123"/>
                      <a:pt x="-1886" y="7567"/>
                      <a:pt x="1077" y="12752"/>
                    </a:cubicBezTo>
                    <a:cubicBezTo>
                      <a:pt x="10706" y="29048"/>
                      <a:pt x="21076" y="17937"/>
                      <a:pt x="31446" y="134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0FE41E24-11B6-4941-9746-BA736F8A1EEF}"/>
                  </a:ext>
                </a:extLst>
              </p:cNvPr>
              <p:cNvSpPr/>
              <p:nvPr/>
            </p:nvSpPr>
            <p:spPr>
              <a:xfrm>
                <a:off x="163930" y="2480057"/>
                <a:ext cx="3245201" cy="1895746"/>
              </a:xfrm>
              <a:custGeom>
                <a:avLst/>
                <a:gdLst>
                  <a:gd name="connsiteX0" fmla="*/ 3220350 w 3245201"/>
                  <a:gd name="connsiteY0" fmla="*/ 1777791 h 1895746"/>
                  <a:gd name="connsiteX1" fmla="*/ 2656673 w 3245201"/>
                  <a:gd name="connsiteY1" fmla="*/ 1778531 h 1895746"/>
                  <a:gd name="connsiteX2" fmla="*/ 2626305 w 3245201"/>
                  <a:gd name="connsiteY2" fmla="*/ 1787420 h 1895746"/>
                  <a:gd name="connsiteX3" fmla="*/ 2591491 w 3245201"/>
                  <a:gd name="connsiteY3" fmla="*/ 1790383 h 1895746"/>
                  <a:gd name="connsiteX4" fmla="*/ 2472238 w 3245201"/>
                  <a:gd name="connsiteY4" fmla="*/ 1779272 h 1895746"/>
                  <a:gd name="connsiteX5" fmla="*/ 2474460 w 3245201"/>
                  <a:gd name="connsiteY5" fmla="*/ 1825936 h 1895746"/>
                  <a:gd name="connsiteX6" fmla="*/ 2451498 w 3245201"/>
                  <a:gd name="connsiteY6" fmla="*/ 1798530 h 1895746"/>
                  <a:gd name="connsiteX7" fmla="*/ 2427055 w 3245201"/>
                  <a:gd name="connsiteY7" fmla="*/ 1779272 h 1895746"/>
                  <a:gd name="connsiteX8" fmla="*/ 2281136 w 3245201"/>
                  <a:gd name="connsiteY8" fmla="*/ 1778531 h 1895746"/>
                  <a:gd name="connsiteX9" fmla="*/ 2242619 w 3245201"/>
                  <a:gd name="connsiteY9" fmla="*/ 1809641 h 1895746"/>
                  <a:gd name="connsiteX10" fmla="*/ 2218917 w 3245201"/>
                  <a:gd name="connsiteY10" fmla="*/ 1782235 h 1895746"/>
                  <a:gd name="connsiteX11" fmla="*/ 2195955 w 3245201"/>
                  <a:gd name="connsiteY11" fmla="*/ 1802234 h 1895746"/>
                  <a:gd name="connsiteX12" fmla="*/ 2184104 w 3245201"/>
                  <a:gd name="connsiteY12" fmla="*/ 1779272 h 1895746"/>
                  <a:gd name="connsiteX13" fmla="*/ 1898192 w 3245201"/>
                  <a:gd name="connsiteY13" fmla="*/ 1778531 h 1895746"/>
                  <a:gd name="connsiteX14" fmla="*/ 1865601 w 3245201"/>
                  <a:gd name="connsiteY14" fmla="*/ 1795567 h 1895746"/>
                  <a:gd name="connsiteX15" fmla="*/ 1840417 w 3245201"/>
                  <a:gd name="connsiteY15" fmla="*/ 1800012 h 1895746"/>
                  <a:gd name="connsiteX16" fmla="*/ 1807826 w 3245201"/>
                  <a:gd name="connsiteY16" fmla="*/ 1778531 h 1895746"/>
                  <a:gd name="connsiteX17" fmla="*/ 1036011 w 3245201"/>
                  <a:gd name="connsiteY17" fmla="*/ 1777791 h 1895746"/>
                  <a:gd name="connsiteX18" fmla="*/ 998235 w 3245201"/>
                  <a:gd name="connsiteY18" fmla="*/ 1794827 h 1895746"/>
                  <a:gd name="connsiteX19" fmla="*/ 946386 w 3245201"/>
                  <a:gd name="connsiteY19" fmla="*/ 1830381 h 1895746"/>
                  <a:gd name="connsiteX20" fmla="*/ 932313 w 3245201"/>
                  <a:gd name="connsiteY20" fmla="*/ 1847417 h 1895746"/>
                  <a:gd name="connsiteX21" fmla="*/ 926387 w 3245201"/>
                  <a:gd name="connsiteY21" fmla="*/ 1865194 h 1895746"/>
                  <a:gd name="connsiteX22" fmla="*/ 907129 w 3245201"/>
                  <a:gd name="connsiteY22" fmla="*/ 1854083 h 1895746"/>
                  <a:gd name="connsiteX23" fmla="*/ 881204 w 3245201"/>
                  <a:gd name="connsiteY23" fmla="*/ 1797049 h 1895746"/>
                  <a:gd name="connsiteX24" fmla="*/ 850094 w 3245201"/>
                  <a:gd name="connsiteY24" fmla="*/ 1780013 h 1895746"/>
                  <a:gd name="connsiteX25" fmla="*/ 790838 w 3245201"/>
                  <a:gd name="connsiteY25" fmla="*/ 1780753 h 1895746"/>
                  <a:gd name="connsiteX26" fmla="*/ 784912 w 3245201"/>
                  <a:gd name="connsiteY26" fmla="*/ 1808900 h 1895746"/>
                  <a:gd name="connsiteX27" fmla="*/ 701213 w 3245201"/>
                  <a:gd name="connsiteY27" fmla="*/ 1777050 h 1895746"/>
                  <a:gd name="connsiteX28" fmla="*/ 273826 w 3245201"/>
                  <a:gd name="connsiteY28" fmla="*/ 1779272 h 1895746"/>
                  <a:gd name="connsiteX29" fmla="*/ 117537 w 3245201"/>
                  <a:gd name="connsiteY29" fmla="*/ 1625205 h 1895746"/>
                  <a:gd name="connsiteX30" fmla="*/ 117537 w 3245201"/>
                  <a:gd name="connsiteY30" fmla="*/ 898574 h 1895746"/>
                  <a:gd name="connsiteX31" fmla="*/ 116056 w 3245201"/>
                  <a:gd name="connsiteY31" fmla="*/ 255642 h 1895746"/>
                  <a:gd name="connsiteX32" fmla="*/ 273826 w 3245201"/>
                  <a:gd name="connsiteY32" fmla="*/ 104538 h 1895746"/>
                  <a:gd name="connsiteX33" fmla="*/ 296047 w 3245201"/>
                  <a:gd name="connsiteY33" fmla="*/ 114908 h 1895746"/>
                  <a:gd name="connsiteX34" fmla="*/ 1057492 w 3245201"/>
                  <a:gd name="connsiteY34" fmla="*/ 114168 h 1895746"/>
                  <a:gd name="connsiteX35" fmla="*/ 1068602 w 3245201"/>
                  <a:gd name="connsiteY35" fmla="*/ 104538 h 1895746"/>
                  <a:gd name="connsiteX36" fmla="*/ 1068602 w 3245201"/>
                  <a:gd name="connsiteY36" fmla="*/ 104538 h 1895746"/>
                  <a:gd name="connsiteX37" fmla="*/ 1100453 w 3245201"/>
                  <a:gd name="connsiteY37" fmla="*/ 116390 h 1895746"/>
                  <a:gd name="connsiteX38" fmla="*/ 1310813 w 3245201"/>
                  <a:gd name="connsiteY38" fmla="*/ 114908 h 1895746"/>
                  <a:gd name="connsiteX39" fmla="*/ 1285629 w 3245201"/>
                  <a:gd name="connsiteY39" fmla="*/ 46763 h 1895746"/>
                  <a:gd name="connsiteX40" fmla="*/ 1256741 w 3245201"/>
                  <a:gd name="connsiteY40" fmla="*/ 10469 h 1895746"/>
                  <a:gd name="connsiteX41" fmla="*/ 1256741 w 3245201"/>
                  <a:gd name="connsiteY41" fmla="*/ 10469 h 1895746"/>
                  <a:gd name="connsiteX42" fmla="*/ 1256741 w 3245201"/>
                  <a:gd name="connsiteY42" fmla="*/ 10469 h 1895746"/>
                  <a:gd name="connsiteX43" fmla="*/ 1278222 w 3245201"/>
                  <a:gd name="connsiteY43" fmla="*/ 7506 h 1895746"/>
                  <a:gd name="connsiteX44" fmla="*/ 1238964 w 3245201"/>
                  <a:gd name="connsiteY44" fmla="*/ 840 h 1895746"/>
                  <a:gd name="connsiteX45" fmla="*/ 692324 w 3245201"/>
                  <a:gd name="connsiteY45" fmla="*/ 840 h 1895746"/>
                  <a:gd name="connsiteX46" fmla="*/ 659733 w 3245201"/>
                  <a:gd name="connsiteY46" fmla="*/ 5284 h 1895746"/>
                  <a:gd name="connsiteX47" fmla="*/ 659733 w 3245201"/>
                  <a:gd name="connsiteY47" fmla="*/ 5284 h 1895746"/>
                  <a:gd name="connsiteX48" fmla="*/ 659733 w 3245201"/>
                  <a:gd name="connsiteY48" fmla="*/ 5284 h 1895746"/>
                  <a:gd name="connsiteX49" fmla="*/ 604180 w 3245201"/>
                  <a:gd name="connsiteY49" fmla="*/ 31209 h 1895746"/>
                  <a:gd name="connsiteX50" fmla="*/ 599736 w 3245201"/>
                  <a:gd name="connsiteY50" fmla="*/ 34172 h 1895746"/>
                  <a:gd name="connsiteX51" fmla="*/ 578256 w 3245201"/>
                  <a:gd name="connsiteY51" fmla="*/ 37134 h 1895746"/>
                  <a:gd name="connsiteX52" fmla="*/ 558257 w 3245201"/>
                  <a:gd name="connsiteY52" fmla="*/ 23061 h 1895746"/>
                  <a:gd name="connsiteX53" fmla="*/ 505667 w 3245201"/>
                  <a:gd name="connsiteY53" fmla="*/ 43801 h 1895746"/>
                  <a:gd name="connsiteX54" fmla="*/ 460484 w 3245201"/>
                  <a:gd name="connsiteY54" fmla="*/ 54911 h 1895746"/>
                  <a:gd name="connsiteX55" fmla="*/ 448632 w 3245201"/>
                  <a:gd name="connsiteY55" fmla="*/ 45282 h 1895746"/>
                  <a:gd name="connsiteX56" fmla="*/ 459743 w 3245201"/>
                  <a:gd name="connsiteY56" fmla="*/ 34912 h 1895746"/>
                  <a:gd name="connsiteX57" fmla="*/ 492334 w 3245201"/>
                  <a:gd name="connsiteY57" fmla="*/ 40838 h 1895746"/>
                  <a:gd name="connsiteX58" fmla="*/ 523444 w 3245201"/>
                  <a:gd name="connsiteY58" fmla="*/ 26024 h 1895746"/>
                  <a:gd name="connsiteX59" fmla="*/ 515296 w 3245201"/>
                  <a:gd name="connsiteY59" fmla="*/ 6025 h 1895746"/>
                  <a:gd name="connsiteX60" fmla="*/ 424189 w 3245201"/>
                  <a:gd name="connsiteY60" fmla="*/ 6025 h 1895746"/>
                  <a:gd name="connsiteX61" fmla="*/ 207903 w 3245201"/>
                  <a:gd name="connsiteY61" fmla="*/ 8988 h 1895746"/>
                  <a:gd name="connsiteX62" fmla="*/ 84206 w 3245201"/>
                  <a:gd name="connsiteY62" fmla="*/ 65281 h 1895746"/>
                  <a:gd name="connsiteX63" fmla="*/ 71614 w 3245201"/>
                  <a:gd name="connsiteY63" fmla="*/ 108983 h 1895746"/>
                  <a:gd name="connsiteX64" fmla="*/ 75317 w 3245201"/>
                  <a:gd name="connsiteY64" fmla="*/ 77873 h 1895746"/>
                  <a:gd name="connsiteX65" fmla="*/ 75317 w 3245201"/>
                  <a:gd name="connsiteY65" fmla="*/ 77873 h 1895746"/>
                  <a:gd name="connsiteX66" fmla="*/ 75317 w 3245201"/>
                  <a:gd name="connsiteY66" fmla="*/ 77873 h 1895746"/>
                  <a:gd name="connsiteX67" fmla="*/ 14579 w 3245201"/>
                  <a:gd name="connsiteY67" fmla="*/ 180090 h 1895746"/>
                  <a:gd name="connsiteX68" fmla="*/ 25690 w 3245201"/>
                  <a:gd name="connsiteY68" fmla="*/ 187497 h 1895746"/>
                  <a:gd name="connsiteX69" fmla="*/ 41986 w 3245201"/>
                  <a:gd name="connsiteY69" fmla="*/ 215644 h 1895746"/>
                  <a:gd name="connsiteX70" fmla="*/ 1987 w 3245201"/>
                  <a:gd name="connsiteY70" fmla="*/ 234903 h 1895746"/>
                  <a:gd name="connsiteX71" fmla="*/ 7172 w 3245201"/>
                  <a:gd name="connsiteY71" fmla="*/ 389710 h 1895746"/>
                  <a:gd name="connsiteX72" fmla="*/ 4210 w 3245201"/>
                  <a:gd name="connsiteY72" fmla="*/ 423042 h 1895746"/>
                  <a:gd name="connsiteX73" fmla="*/ 4210 w 3245201"/>
                  <a:gd name="connsiteY73" fmla="*/ 1668166 h 1895746"/>
                  <a:gd name="connsiteX74" fmla="*/ 5691 w 3245201"/>
                  <a:gd name="connsiteY74" fmla="*/ 1698535 h 1895746"/>
                  <a:gd name="connsiteX75" fmla="*/ 259753 w 3245201"/>
                  <a:gd name="connsiteY75" fmla="*/ 1892600 h 1895746"/>
                  <a:gd name="connsiteX76" fmla="*/ 946386 w 3245201"/>
                  <a:gd name="connsiteY76" fmla="*/ 1891859 h 1895746"/>
                  <a:gd name="connsiteX77" fmla="*/ 991569 w 3245201"/>
                  <a:gd name="connsiteY77" fmla="*/ 1871860 h 1895746"/>
                  <a:gd name="connsiteX78" fmla="*/ 1011568 w 3245201"/>
                  <a:gd name="connsiteY78" fmla="*/ 1873341 h 1895746"/>
                  <a:gd name="connsiteX79" fmla="*/ 1065640 w 3245201"/>
                  <a:gd name="connsiteY79" fmla="*/ 1892600 h 1895746"/>
                  <a:gd name="connsiteX80" fmla="*/ 1298962 w 3245201"/>
                  <a:gd name="connsiteY80" fmla="*/ 1893341 h 1895746"/>
                  <a:gd name="connsiteX81" fmla="*/ 1345626 w 3245201"/>
                  <a:gd name="connsiteY81" fmla="*/ 1885193 h 1895746"/>
                  <a:gd name="connsiteX82" fmla="*/ 1398216 w 3245201"/>
                  <a:gd name="connsiteY82" fmla="*/ 1892600 h 1895746"/>
                  <a:gd name="connsiteX83" fmla="*/ 1787086 w 3245201"/>
                  <a:gd name="connsiteY83" fmla="*/ 1891859 h 1895746"/>
                  <a:gd name="connsiteX84" fmla="*/ 2172252 w 3245201"/>
                  <a:gd name="connsiteY84" fmla="*/ 1878527 h 1895746"/>
                  <a:gd name="connsiteX85" fmla="*/ 2257433 w 3245201"/>
                  <a:gd name="connsiteY85" fmla="*/ 1866675 h 1895746"/>
                  <a:gd name="connsiteX86" fmla="*/ 2268544 w 3245201"/>
                  <a:gd name="connsiteY86" fmla="*/ 1874082 h 1895746"/>
                  <a:gd name="connsiteX87" fmla="*/ 2290765 w 3245201"/>
                  <a:gd name="connsiteY87" fmla="*/ 1891859 h 1895746"/>
                  <a:gd name="connsiteX88" fmla="*/ 2493718 w 3245201"/>
                  <a:gd name="connsiteY88" fmla="*/ 1892600 h 1895746"/>
                  <a:gd name="connsiteX89" fmla="*/ 2587047 w 3245201"/>
                  <a:gd name="connsiteY89" fmla="*/ 1873341 h 1895746"/>
                  <a:gd name="connsiteX90" fmla="*/ 2624082 w 3245201"/>
                  <a:gd name="connsiteY90" fmla="*/ 1880749 h 1895746"/>
                  <a:gd name="connsiteX91" fmla="*/ 2632230 w 3245201"/>
                  <a:gd name="connsiteY91" fmla="*/ 1885934 h 1895746"/>
                  <a:gd name="connsiteX92" fmla="*/ 2639637 w 3245201"/>
                  <a:gd name="connsiteY92" fmla="*/ 1877045 h 1895746"/>
                  <a:gd name="connsiteX93" fmla="*/ 2645563 w 3245201"/>
                  <a:gd name="connsiteY93" fmla="*/ 1853343 h 1895746"/>
                  <a:gd name="connsiteX94" fmla="*/ 2669265 w 3245201"/>
                  <a:gd name="connsiteY94" fmla="*/ 1839269 h 1895746"/>
                  <a:gd name="connsiteX95" fmla="*/ 2681857 w 3245201"/>
                  <a:gd name="connsiteY95" fmla="*/ 1850380 h 1895746"/>
                  <a:gd name="connsiteX96" fmla="*/ 2686301 w 3245201"/>
                  <a:gd name="connsiteY96" fmla="*/ 1830381 h 1895746"/>
                  <a:gd name="connsiteX97" fmla="*/ 2691486 w 3245201"/>
                  <a:gd name="connsiteY97" fmla="*/ 1818529 h 1895746"/>
                  <a:gd name="connsiteX98" fmla="*/ 2695190 w 3245201"/>
                  <a:gd name="connsiteY98" fmla="*/ 1832603 h 1895746"/>
                  <a:gd name="connsiteX99" fmla="*/ 2750743 w 3245201"/>
                  <a:gd name="connsiteY99" fmla="*/ 1892600 h 1895746"/>
                  <a:gd name="connsiteX100" fmla="*/ 3156649 w 3245201"/>
                  <a:gd name="connsiteY100" fmla="*/ 1892600 h 1895746"/>
                  <a:gd name="connsiteX101" fmla="*/ 3244793 w 3245201"/>
                  <a:gd name="connsiteY101" fmla="*/ 1803715 h 1895746"/>
                  <a:gd name="connsiteX102" fmla="*/ 3220350 w 3245201"/>
                  <a:gd name="connsiteY102" fmla="*/ 1777791 h 1895746"/>
                  <a:gd name="connsiteX103" fmla="*/ 1187856 w 3245201"/>
                  <a:gd name="connsiteY103" fmla="*/ 17135 h 1895746"/>
                  <a:gd name="connsiteX104" fmla="*/ 1210818 w 3245201"/>
                  <a:gd name="connsiteY104" fmla="*/ 11210 h 1895746"/>
                  <a:gd name="connsiteX105" fmla="*/ 1249334 w 3245201"/>
                  <a:gd name="connsiteY105" fmla="*/ 44541 h 1895746"/>
                  <a:gd name="connsiteX106" fmla="*/ 1201929 w 3245201"/>
                  <a:gd name="connsiteY106" fmla="*/ 62318 h 1895746"/>
                  <a:gd name="connsiteX107" fmla="*/ 1174523 w 3245201"/>
                  <a:gd name="connsiteY107" fmla="*/ 29727 h 1895746"/>
                  <a:gd name="connsiteX108" fmla="*/ 1187856 w 3245201"/>
                  <a:gd name="connsiteY108" fmla="*/ 17135 h 1895746"/>
                  <a:gd name="connsiteX109" fmla="*/ 213088 w 3245201"/>
                  <a:gd name="connsiteY109" fmla="*/ 73429 h 1895746"/>
                  <a:gd name="connsiteX110" fmla="*/ 230865 w 3245201"/>
                  <a:gd name="connsiteY110" fmla="*/ 33431 h 1895746"/>
                  <a:gd name="connsiteX111" fmla="*/ 256790 w 3245201"/>
                  <a:gd name="connsiteY111" fmla="*/ 60096 h 1895746"/>
                  <a:gd name="connsiteX112" fmla="*/ 232347 w 3245201"/>
                  <a:gd name="connsiteY112" fmla="*/ 90465 h 1895746"/>
                  <a:gd name="connsiteX113" fmla="*/ 213088 w 3245201"/>
                  <a:gd name="connsiteY113" fmla="*/ 73429 h 1895746"/>
                  <a:gd name="connsiteX114" fmla="*/ 23468 w 3245201"/>
                  <a:gd name="connsiteY114" fmla="*/ 1594837 h 1895746"/>
                  <a:gd name="connsiteX115" fmla="*/ 27171 w 3245201"/>
                  <a:gd name="connsiteY115" fmla="*/ 1542247 h 1895746"/>
                  <a:gd name="connsiteX116" fmla="*/ 47911 w 3245201"/>
                  <a:gd name="connsiteY116" fmla="*/ 1565949 h 1895746"/>
                  <a:gd name="connsiteX117" fmla="*/ 23468 w 3245201"/>
                  <a:gd name="connsiteY117" fmla="*/ 1594837 h 1895746"/>
                  <a:gd name="connsiteX118" fmla="*/ 2481867 w 3245201"/>
                  <a:gd name="connsiteY118" fmla="*/ 1828899 h 1895746"/>
                  <a:gd name="connsiteX119" fmla="*/ 2513717 w 3245201"/>
                  <a:gd name="connsiteY119" fmla="*/ 1826677 h 1895746"/>
                  <a:gd name="connsiteX120" fmla="*/ 2481867 w 3245201"/>
                  <a:gd name="connsiteY120" fmla="*/ 1828899 h 1895746"/>
                  <a:gd name="connsiteX121" fmla="*/ 2943326 w 3245201"/>
                  <a:gd name="connsiteY121" fmla="*/ 1852602 h 1895746"/>
                  <a:gd name="connsiteX122" fmla="*/ 2923327 w 3245201"/>
                  <a:gd name="connsiteY122" fmla="*/ 1857787 h 1895746"/>
                  <a:gd name="connsiteX123" fmla="*/ 2919623 w 3245201"/>
                  <a:gd name="connsiteY123" fmla="*/ 1826677 h 1895746"/>
                  <a:gd name="connsiteX124" fmla="*/ 2921846 w 3245201"/>
                  <a:gd name="connsiteY124" fmla="*/ 1795567 h 1895746"/>
                  <a:gd name="connsiteX125" fmla="*/ 2958881 w 3245201"/>
                  <a:gd name="connsiteY125" fmla="*/ 1812604 h 1895746"/>
                  <a:gd name="connsiteX126" fmla="*/ 2943326 w 3245201"/>
                  <a:gd name="connsiteY126" fmla="*/ 1852602 h 1895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3245201" h="1895746">
                    <a:moveTo>
                      <a:pt x="3220350" y="1777791"/>
                    </a:moveTo>
                    <a:cubicBezTo>
                      <a:pt x="3032211" y="1778531"/>
                      <a:pt x="2844812" y="1777791"/>
                      <a:pt x="2656673" y="1778531"/>
                    </a:cubicBezTo>
                    <a:cubicBezTo>
                      <a:pt x="2646303" y="1778531"/>
                      <a:pt x="2635193" y="1776309"/>
                      <a:pt x="2626305" y="1787420"/>
                    </a:cubicBezTo>
                    <a:cubicBezTo>
                      <a:pt x="2617416" y="1798530"/>
                      <a:pt x="2598898" y="1795567"/>
                      <a:pt x="2591491" y="1790383"/>
                    </a:cubicBezTo>
                    <a:cubicBezTo>
                      <a:pt x="2553715" y="1761495"/>
                      <a:pt x="2511495" y="1799271"/>
                      <a:pt x="2472238" y="1779272"/>
                    </a:cubicBezTo>
                    <a:cubicBezTo>
                      <a:pt x="2488533" y="1795567"/>
                      <a:pt x="2468534" y="1811122"/>
                      <a:pt x="2474460" y="1825936"/>
                    </a:cubicBezTo>
                    <a:cubicBezTo>
                      <a:pt x="2458905" y="1823714"/>
                      <a:pt x="2450757" y="1808160"/>
                      <a:pt x="2451498" y="1798530"/>
                    </a:cubicBezTo>
                    <a:cubicBezTo>
                      <a:pt x="2454461" y="1774828"/>
                      <a:pt x="2440388" y="1779272"/>
                      <a:pt x="2427055" y="1779272"/>
                    </a:cubicBezTo>
                    <a:cubicBezTo>
                      <a:pt x="2378168" y="1779272"/>
                      <a:pt x="2330023" y="1780753"/>
                      <a:pt x="2281136" y="1778531"/>
                    </a:cubicBezTo>
                    <a:cubicBezTo>
                      <a:pt x="2256693" y="1777791"/>
                      <a:pt x="2239657" y="1780753"/>
                      <a:pt x="2242619" y="1809641"/>
                    </a:cubicBezTo>
                    <a:cubicBezTo>
                      <a:pt x="2220398" y="1811122"/>
                      <a:pt x="2227065" y="1787420"/>
                      <a:pt x="2218917" y="1782235"/>
                    </a:cubicBezTo>
                    <a:cubicBezTo>
                      <a:pt x="2201881" y="1782976"/>
                      <a:pt x="2207066" y="1800753"/>
                      <a:pt x="2195955" y="1802234"/>
                    </a:cubicBezTo>
                    <a:cubicBezTo>
                      <a:pt x="2182622" y="1798530"/>
                      <a:pt x="2208547" y="1779272"/>
                      <a:pt x="2184104" y="1779272"/>
                    </a:cubicBezTo>
                    <a:cubicBezTo>
                      <a:pt x="2088553" y="1780013"/>
                      <a:pt x="1993742" y="1779272"/>
                      <a:pt x="1898192" y="1778531"/>
                    </a:cubicBezTo>
                    <a:cubicBezTo>
                      <a:pt x="1883378" y="1778531"/>
                      <a:pt x="1873008" y="1780013"/>
                      <a:pt x="1865601" y="1795567"/>
                    </a:cubicBezTo>
                    <a:cubicBezTo>
                      <a:pt x="1860416" y="1805938"/>
                      <a:pt x="1839676" y="1810382"/>
                      <a:pt x="1840417" y="1800012"/>
                    </a:cubicBezTo>
                    <a:cubicBezTo>
                      <a:pt x="1841157" y="1770384"/>
                      <a:pt x="1819677" y="1779272"/>
                      <a:pt x="1807826" y="1778531"/>
                    </a:cubicBezTo>
                    <a:cubicBezTo>
                      <a:pt x="1550801" y="1777791"/>
                      <a:pt x="1293036" y="1777791"/>
                      <a:pt x="1036011" y="1777791"/>
                    </a:cubicBezTo>
                    <a:cubicBezTo>
                      <a:pt x="1020456" y="1777791"/>
                      <a:pt x="1001939" y="1780753"/>
                      <a:pt x="998235" y="1794827"/>
                    </a:cubicBezTo>
                    <a:cubicBezTo>
                      <a:pt x="990088" y="1822974"/>
                      <a:pt x="967126" y="1824455"/>
                      <a:pt x="946386" y="1830381"/>
                    </a:cubicBezTo>
                    <a:cubicBezTo>
                      <a:pt x="936757" y="1833343"/>
                      <a:pt x="927128" y="1835566"/>
                      <a:pt x="932313" y="1847417"/>
                    </a:cubicBezTo>
                    <a:cubicBezTo>
                      <a:pt x="936757" y="1857046"/>
                      <a:pt x="940460" y="1862231"/>
                      <a:pt x="926387" y="1865194"/>
                    </a:cubicBezTo>
                    <a:cubicBezTo>
                      <a:pt x="915276" y="1867416"/>
                      <a:pt x="909351" y="1865194"/>
                      <a:pt x="907129" y="1854083"/>
                    </a:cubicBezTo>
                    <a:cubicBezTo>
                      <a:pt x="902684" y="1833343"/>
                      <a:pt x="881945" y="1820752"/>
                      <a:pt x="881204" y="1797049"/>
                    </a:cubicBezTo>
                    <a:cubicBezTo>
                      <a:pt x="880463" y="1780013"/>
                      <a:pt x="861946" y="1775569"/>
                      <a:pt x="850094" y="1780013"/>
                    </a:cubicBezTo>
                    <a:cubicBezTo>
                      <a:pt x="829355" y="1788160"/>
                      <a:pt x="812319" y="1826677"/>
                      <a:pt x="790838" y="1780753"/>
                    </a:cubicBezTo>
                    <a:cubicBezTo>
                      <a:pt x="781950" y="1790383"/>
                      <a:pt x="794542" y="1800012"/>
                      <a:pt x="784912" y="1808900"/>
                    </a:cubicBezTo>
                    <a:cubicBezTo>
                      <a:pt x="759728" y="1791864"/>
                      <a:pt x="736767" y="1776309"/>
                      <a:pt x="701213" y="1777050"/>
                    </a:cubicBezTo>
                    <a:cubicBezTo>
                      <a:pt x="558997" y="1780753"/>
                      <a:pt x="416041" y="1779272"/>
                      <a:pt x="273826" y="1779272"/>
                    </a:cubicBezTo>
                    <a:cubicBezTo>
                      <a:pt x="177534" y="1779272"/>
                      <a:pt x="118278" y="1720016"/>
                      <a:pt x="117537" y="1625205"/>
                    </a:cubicBezTo>
                    <a:cubicBezTo>
                      <a:pt x="117537" y="1382995"/>
                      <a:pt x="117537" y="1140784"/>
                      <a:pt x="117537" y="898574"/>
                    </a:cubicBezTo>
                    <a:cubicBezTo>
                      <a:pt x="117537" y="684510"/>
                      <a:pt x="121241" y="469706"/>
                      <a:pt x="116056" y="255642"/>
                    </a:cubicBezTo>
                    <a:cubicBezTo>
                      <a:pt x="113834" y="178609"/>
                      <a:pt x="201978" y="110464"/>
                      <a:pt x="273826" y="104538"/>
                    </a:cubicBezTo>
                    <a:cubicBezTo>
                      <a:pt x="277530" y="115649"/>
                      <a:pt x="287159" y="114908"/>
                      <a:pt x="296047" y="114908"/>
                    </a:cubicBezTo>
                    <a:cubicBezTo>
                      <a:pt x="550109" y="114908"/>
                      <a:pt x="803430" y="114168"/>
                      <a:pt x="1057492" y="114168"/>
                    </a:cubicBezTo>
                    <a:cubicBezTo>
                      <a:pt x="1064158" y="114168"/>
                      <a:pt x="1071565" y="116390"/>
                      <a:pt x="1068602" y="104538"/>
                    </a:cubicBezTo>
                    <a:lnTo>
                      <a:pt x="1068602" y="104538"/>
                    </a:lnTo>
                    <a:cubicBezTo>
                      <a:pt x="1083416" y="95650"/>
                      <a:pt x="1084898" y="117130"/>
                      <a:pt x="1100453" y="116390"/>
                    </a:cubicBezTo>
                    <a:cubicBezTo>
                      <a:pt x="1168597" y="113427"/>
                      <a:pt x="1236742" y="114908"/>
                      <a:pt x="1310813" y="114908"/>
                    </a:cubicBezTo>
                    <a:cubicBezTo>
                      <a:pt x="1290814" y="93428"/>
                      <a:pt x="1309331" y="65281"/>
                      <a:pt x="1285629" y="46763"/>
                    </a:cubicBezTo>
                    <a:cubicBezTo>
                      <a:pt x="1273778" y="37875"/>
                      <a:pt x="1256001" y="30468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62667" y="3803"/>
                      <a:pt x="1272296" y="20098"/>
                      <a:pt x="1278222" y="7506"/>
                    </a:cubicBezTo>
                    <a:cubicBezTo>
                      <a:pt x="1265630" y="840"/>
                      <a:pt x="1252297" y="840"/>
                      <a:pt x="1238964" y="840"/>
                    </a:cubicBezTo>
                    <a:cubicBezTo>
                      <a:pt x="1056751" y="840"/>
                      <a:pt x="874538" y="840"/>
                      <a:pt x="692324" y="840"/>
                    </a:cubicBezTo>
                    <a:cubicBezTo>
                      <a:pt x="681214" y="840"/>
                      <a:pt x="670103" y="-286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44919" y="21580"/>
                      <a:pt x="636771" y="51208"/>
                      <a:pt x="604180" y="31209"/>
                    </a:cubicBezTo>
                    <a:cubicBezTo>
                      <a:pt x="603440" y="31209"/>
                      <a:pt x="601218" y="33431"/>
                      <a:pt x="599736" y="34172"/>
                    </a:cubicBezTo>
                    <a:cubicBezTo>
                      <a:pt x="595292" y="39356"/>
                      <a:pt x="584181" y="41579"/>
                      <a:pt x="578256" y="37134"/>
                    </a:cubicBezTo>
                    <a:cubicBezTo>
                      <a:pt x="573071" y="30468"/>
                      <a:pt x="568627" y="22320"/>
                      <a:pt x="558257" y="23061"/>
                    </a:cubicBezTo>
                    <a:cubicBezTo>
                      <a:pt x="538258" y="23802"/>
                      <a:pt x="521962" y="34172"/>
                      <a:pt x="505667" y="43801"/>
                    </a:cubicBezTo>
                    <a:cubicBezTo>
                      <a:pt x="491593" y="51948"/>
                      <a:pt x="476779" y="57133"/>
                      <a:pt x="460484" y="54911"/>
                    </a:cubicBezTo>
                    <a:cubicBezTo>
                      <a:pt x="454558" y="54171"/>
                      <a:pt x="448632" y="52689"/>
                      <a:pt x="448632" y="45282"/>
                    </a:cubicBezTo>
                    <a:cubicBezTo>
                      <a:pt x="448632" y="38616"/>
                      <a:pt x="454558" y="36394"/>
                      <a:pt x="459743" y="34912"/>
                    </a:cubicBezTo>
                    <a:cubicBezTo>
                      <a:pt x="471594" y="31949"/>
                      <a:pt x="481223" y="39356"/>
                      <a:pt x="492334" y="40838"/>
                    </a:cubicBezTo>
                    <a:cubicBezTo>
                      <a:pt x="506407" y="43060"/>
                      <a:pt x="516777" y="37875"/>
                      <a:pt x="523444" y="26024"/>
                    </a:cubicBezTo>
                    <a:cubicBezTo>
                      <a:pt x="528629" y="17135"/>
                      <a:pt x="527888" y="8247"/>
                      <a:pt x="515296" y="6025"/>
                    </a:cubicBezTo>
                    <a:cubicBezTo>
                      <a:pt x="484927" y="6025"/>
                      <a:pt x="454558" y="5284"/>
                      <a:pt x="424189" y="6025"/>
                    </a:cubicBezTo>
                    <a:cubicBezTo>
                      <a:pt x="352341" y="7506"/>
                      <a:pt x="279752" y="2321"/>
                      <a:pt x="207903" y="8988"/>
                    </a:cubicBezTo>
                    <a:cubicBezTo>
                      <a:pt x="158276" y="9728"/>
                      <a:pt x="124944" y="44541"/>
                      <a:pt x="84206" y="65281"/>
                    </a:cubicBezTo>
                    <a:cubicBezTo>
                      <a:pt x="98279" y="84539"/>
                      <a:pt x="86428" y="96391"/>
                      <a:pt x="71614" y="108983"/>
                    </a:cubicBezTo>
                    <a:cubicBezTo>
                      <a:pt x="63466" y="96391"/>
                      <a:pt x="79761" y="8824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46430" y="106761"/>
                      <a:pt x="16802" y="134907"/>
                      <a:pt x="14579" y="180090"/>
                    </a:cubicBezTo>
                    <a:cubicBezTo>
                      <a:pt x="18283" y="182312"/>
                      <a:pt x="21986" y="184535"/>
                      <a:pt x="25690" y="187497"/>
                    </a:cubicBezTo>
                    <a:cubicBezTo>
                      <a:pt x="36060" y="194904"/>
                      <a:pt x="50874" y="210459"/>
                      <a:pt x="41986" y="215644"/>
                    </a:cubicBezTo>
                    <a:cubicBezTo>
                      <a:pt x="30134" y="222310"/>
                      <a:pt x="24209" y="248976"/>
                      <a:pt x="1987" y="234903"/>
                    </a:cubicBezTo>
                    <a:cubicBezTo>
                      <a:pt x="3469" y="286752"/>
                      <a:pt x="-6160" y="338601"/>
                      <a:pt x="7172" y="389710"/>
                    </a:cubicBezTo>
                    <a:cubicBezTo>
                      <a:pt x="1987" y="400820"/>
                      <a:pt x="4210" y="411931"/>
                      <a:pt x="4210" y="423042"/>
                    </a:cubicBezTo>
                    <a:cubicBezTo>
                      <a:pt x="4210" y="837836"/>
                      <a:pt x="4210" y="1253372"/>
                      <a:pt x="4210" y="1668166"/>
                    </a:cubicBezTo>
                    <a:cubicBezTo>
                      <a:pt x="4210" y="1678536"/>
                      <a:pt x="3469" y="1688165"/>
                      <a:pt x="5691" y="1698535"/>
                    </a:cubicBezTo>
                    <a:cubicBezTo>
                      <a:pt x="29394" y="1807419"/>
                      <a:pt x="139018" y="1891859"/>
                      <a:pt x="259753" y="1892600"/>
                    </a:cubicBezTo>
                    <a:cubicBezTo>
                      <a:pt x="488630" y="1893341"/>
                      <a:pt x="717508" y="1893341"/>
                      <a:pt x="946386" y="1891859"/>
                    </a:cubicBezTo>
                    <a:cubicBezTo>
                      <a:pt x="961941" y="1891859"/>
                      <a:pt x="987866" y="1906673"/>
                      <a:pt x="991569" y="1871860"/>
                    </a:cubicBezTo>
                    <a:cubicBezTo>
                      <a:pt x="992310" y="1863712"/>
                      <a:pt x="1004902" y="1870379"/>
                      <a:pt x="1011568" y="1873341"/>
                    </a:cubicBezTo>
                    <a:cubicBezTo>
                      <a:pt x="1029345" y="1880749"/>
                      <a:pt x="1044900" y="1892600"/>
                      <a:pt x="1065640" y="1892600"/>
                    </a:cubicBezTo>
                    <a:cubicBezTo>
                      <a:pt x="1143414" y="1892600"/>
                      <a:pt x="1221188" y="1891119"/>
                      <a:pt x="1298962" y="1893341"/>
                    </a:cubicBezTo>
                    <a:cubicBezTo>
                      <a:pt x="1315998" y="1894081"/>
                      <a:pt x="1326368" y="1873341"/>
                      <a:pt x="1345626" y="1885193"/>
                    </a:cubicBezTo>
                    <a:cubicBezTo>
                      <a:pt x="1361181" y="1894822"/>
                      <a:pt x="1380439" y="1892600"/>
                      <a:pt x="1398216" y="1892600"/>
                    </a:cubicBezTo>
                    <a:cubicBezTo>
                      <a:pt x="1527839" y="1892600"/>
                      <a:pt x="1657463" y="1896303"/>
                      <a:pt x="1787086" y="1891859"/>
                    </a:cubicBezTo>
                    <a:cubicBezTo>
                      <a:pt x="1915228" y="1887415"/>
                      <a:pt x="2044851" y="1910377"/>
                      <a:pt x="2172252" y="1878527"/>
                    </a:cubicBezTo>
                    <a:cubicBezTo>
                      <a:pt x="2198918" y="1871860"/>
                      <a:pt x="2229287" y="1873341"/>
                      <a:pt x="2257433" y="1866675"/>
                    </a:cubicBezTo>
                    <a:cubicBezTo>
                      <a:pt x="2262618" y="1865194"/>
                      <a:pt x="2272988" y="1861490"/>
                      <a:pt x="2268544" y="1874082"/>
                    </a:cubicBezTo>
                    <a:cubicBezTo>
                      <a:pt x="2258915" y="1902229"/>
                      <a:pt x="2281136" y="1891859"/>
                      <a:pt x="2290765" y="1891859"/>
                    </a:cubicBezTo>
                    <a:cubicBezTo>
                      <a:pt x="2358169" y="1892600"/>
                      <a:pt x="2426314" y="1891859"/>
                      <a:pt x="2493718" y="1892600"/>
                    </a:cubicBezTo>
                    <a:cubicBezTo>
                      <a:pt x="2526309" y="1892600"/>
                      <a:pt x="2558160" y="1893341"/>
                      <a:pt x="2587047" y="1873341"/>
                    </a:cubicBezTo>
                    <a:cubicBezTo>
                      <a:pt x="2595936" y="1867416"/>
                      <a:pt x="2618898" y="1842973"/>
                      <a:pt x="2624082" y="1880749"/>
                    </a:cubicBezTo>
                    <a:cubicBezTo>
                      <a:pt x="2624082" y="1882971"/>
                      <a:pt x="2629267" y="1885193"/>
                      <a:pt x="2632230" y="1885934"/>
                    </a:cubicBezTo>
                    <a:cubicBezTo>
                      <a:pt x="2638156" y="1886674"/>
                      <a:pt x="2640378" y="1882230"/>
                      <a:pt x="2639637" y="1877045"/>
                    </a:cubicBezTo>
                    <a:cubicBezTo>
                      <a:pt x="2638156" y="1868157"/>
                      <a:pt x="2646303" y="1858527"/>
                      <a:pt x="2645563" y="1853343"/>
                    </a:cubicBezTo>
                    <a:cubicBezTo>
                      <a:pt x="2639637" y="1822233"/>
                      <a:pt x="2655192" y="1834084"/>
                      <a:pt x="2669265" y="1839269"/>
                    </a:cubicBezTo>
                    <a:cubicBezTo>
                      <a:pt x="2675191" y="1841491"/>
                      <a:pt x="2671487" y="1855565"/>
                      <a:pt x="2681857" y="1850380"/>
                    </a:cubicBezTo>
                    <a:cubicBezTo>
                      <a:pt x="2690005" y="1846676"/>
                      <a:pt x="2692227" y="1839269"/>
                      <a:pt x="2686301" y="1830381"/>
                    </a:cubicBezTo>
                    <a:cubicBezTo>
                      <a:pt x="2682598" y="1824455"/>
                      <a:pt x="2684820" y="1818529"/>
                      <a:pt x="2691486" y="1818529"/>
                    </a:cubicBezTo>
                    <a:cubicBezTo>
                      <a:pt x="2704819" y="1819270"/>
                      <a:pt x="2695190" y="1827418"/>
                      <a:pt x="2695190" y="1832603"/>
                    </a:cubicBezTo>
                    <a:cubicBezTo>
                      <a:pt x="2692968" y="1873341"/>
                      <a:pt x="2710745" y="1893341"/>
                      <a:pt x="2750743" y="1892600"/>
                    </a:cubicBezTo>
                    <a:cubicBezTo>
                      <a:pt x="2886292" y="1892600"/>
                      <a:pt x="3021841" y="1892600"/>
                      <a:pt x="3156649" y="1892600"/>
                    </a:cubicBezTo>
                    <a:cubicBezTo>
                      <a:pt x="3246274" y="1892600"/>
                      <a:pt x="3245534" y="1892600"/>
                      <a:pt x="3244793" y="1803715"/>
                    </a:cubicBezTo>
                    <a:cubicBezTo>
                      <a:pt x="3247015" y="1781494"/>
                      <a:pt x="3240349" y="1777791"/>
                      <a:pt x="3220350" y="1777791"/>
                    </a:cubicBezTo>
                    <a:close/>
                    <a:moveTo>
                      <a:pt x="1187856" y="17135"/>
                    </a:moveTo>
                    <a:cubicBezTo>
                      <a:pt x="1197485" y="23802"/>
                      <a:pt x="1204151" y="17135"/>
                      <a:pt x="1210818" y="11210"/>
                    </a:cubicBezTo>
                    <a:cubicBezTo>
                      <a:pt x="1218225" y="28246"/>
                      <a:pt x="1224891" y="46763"/>
                      <a:pt x="1249334" y="44541"/>
                    </a:cubicBezTo>
                    <a:cubicBezTo>
                      <a:pt x="1240446" y="74910"/>
                      <a:pt x="1217484" y="64540"/>
                      <a:pt x="1201929" y="62318"/>
                    </a:cubicBezTo>
                    <a:cubicBezTo>
                      <a:pt x="1186374" y="60096"/>
                      <a:pt x="1182671" y="41579"/>
                      <a:pt x="1174523" y="29727"/>
                    </a:cubicBezTo>
                    <a:cubicBezTo>
                      <a:pt x="1170820" y="23802"/>
                      <a:pt x="1184893" y="23802"/>
                      <a:pt x="1187856" y="17135"/>
                    </a:cubicBezTo>
                    <a:close/>
                    <a:moveTo>
                      <a:pt x="213088" y="73429"/>
                    </a:moveTo>
                    <a:cubicBezTo>
                      <a:pt x="223458" y="60837"/>
                      <a:pt x="210126" y="36394"/>
                      <a:pt x="230865" y="33431"/>
                    </a:cubicBezTo>
                    <a:cubicBezTo>
                      <a:pt x="244198" y="31949"/>
                      <a:pt x="254568" y="46023"/>
                      <a:pt x="256790" y="60096"/>
                    </a:cubicBezTo>
                    <a:cubicBezTo>
                      <a:pt x="259753" y="79355"/>
                      <a:pt x="237532" y="78614"/>
                      <a:pt x="232347" y="90465"/>
                    </a:cubicBezTo>
                    <a:cubicBezTo>
                      <a:pt x="218273" y="88984"/>
                      <a:pt x="210126" y="76392"/>
                      <a:pt x="213088" y="73429"/>
                    </a:cubicBezTo>
                    <a:close/>
                    <a:moveTo>
                      <a:pt x="23468" y="1594837"/>
                    </a:moveTo>
                    <a:cubicBezTo>
                      <a:pt x="23468" y="1574838"/>
                      <a:pt x="12357" y="1553357"/>
                      <a:pt x="27171" y="1542247"/>
                    </a:cubicBezTo>
                    <a:cubicBezTo>
                      <a:pt x="37541" y="1534840"/>
                      <a:pt x="44208" y="1557061"/>
                      <a:pt x="47911" y="1565949"/>
                    </a:cubicBezTo>
                    <a:cubicBezTo>
                      <a:pt x="57540" y="1586689"/>
                      <a:pt x="35319" y="1585207"/>
                      <a:pt x="23468" y="1594837"/>
                    </a:cubicBezTo>
                    <a:close/>
                    <a:moveTo>
                      <a:pt x="2481867" y="1828899"/>
                    </a:moveTo>
                    <a:cubicBezTo>
                      <a:pt x="2491496" y="1828159"/>
                      <a:pt x="2501866" y="1815567"/>
                      <a:pt x="2513717" y="1826677"/>
                    </a:cubicBezTo>
                    <a:cubicBezTo>
                      <a:pt x="2501866" y="1832603"/>
                      <a:pt x="2491496" y="1832603"/>
                      <a:pt x="2481867" y="1828899"/>
                    </a:cubicBezTo>
                    <a:close/>
                    <a:moveTo>
                      <a:pt x="2943326" y="1852602"/>
                    </a:moveTo>
                    <a:cubicBezTo>
                      <a:pt x="2937401" y="1854083"/>
                      <a:pt x="2932216" y="1860750"/>
                      <a:pt x="2923327" y="1857787"/>
                    </a:cubicBezTo>
                    <a:cubicBezTo>
                      <a:pt x="2921846" y="1848158"/>
                      <a:pt x="2921105" y="1837047"/>
                      <a:pt x="2919623" y="1826677"/>
                    </a:cubicBezTo>
                    <a:cubicBezTo>
                      <a:pt x="2918883" y="1816307"/>
                      <a:pt x="2903328" y="1801493"/>
                      <a:pt x="2921846" y="1795567"/>
                    </a:cubicBezTo>
                    <a:cubicBezTo>
                      <a:pt x="2935178" y="1791123"/>
                      <a:pt x="2949992" y="1802234"/>
                      <a:pt x="2958881" y="1812604"/>
                    </a:cubicBezTo>
                    <a:cubicBezTo>
                      <a:pt x="2977399" y="1834825"/>
                      <a:pt x="2972214" y="1844454"/>
                      <a:pt x="2943326" y="185260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5" name="Graphic 35">
              <a:extLst>
                <a:ext uri="{FF2B5EF4-FFF2-40B4-BE49-F238E27FC236}">
                  <a16:creationId xmlns:a16="http://schemas.microsoft.com/office/drawing/2014/main" id="{1F3A7683-CFDF-4EF2-842C-B24A4AEDED28}"/>
                </a:ext>
              </a:extLst>
            </p:cNvPr>
            <p:cNvGrpSpPr/>
            <p:nvPr/>
          </p:nvGrpSpPr>
          <p:grpSpPr>
            <a:xfrm rot="20723818">
              <a:off x="4753153" y="3624105"/>
              <a:ext cx="1457963" cy="415975"/>
              <a:chOff x="996210" y="2831708"/>
              <a:chExt cx="4225872" cy="1205694"/>
            </a:xfrm>
            <a:grpFill/>
          </p:grpSpPr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8E60B834-40B6-4DED-BBE5-DB955857D5B5}"/>
                  </a:ext>
                </a:extLst>
              </p:cNvPr>
              <p:cNvSpPr/>
              <p:nvPr/>
            </p:nvSpPr>
            <p:spPr>
              <a:xfrm>
                <a:off x="2122745" y="2831708"/>
                <a:ext cx="1067610" cy="1205694"/>
              </a:xfrm>
              <a:custGeom>
                <a:avLst/>
                <a:gdLst>
                  <a:gd name="connsiteX0" fmla="*/ 1063767 w 1067610"/>
                  <a:gd name="connsiteY0" fmla="*/ 362488 h 1205694"/>
                  <a:gd name="connsiteX1" fmla="*/ 1057841 w 1067610"/>
                  <a:gd name="connsiteY1" fmla="*/ 278788 h 1205694"/>
                  <a:gd name="connsiteX2" fmla="*/ 911922 w 1067610"/>
                  <a:gd name="connsiteY2" fmla="*/ 79539 h 1205694"/>
                  <a:gd name="connsiteX3" fmla="*/ 603789 w 1067610"/>
                  <a:gd name="connsiteY3" fmla="*/ 3246 h 1205694"/>
                  <a:gd name="connsiteX4" fmla="*/ 434168 w 1067610"/>
                  <a:gd name="connsiteY4" fmla="*/ 3987 h 1205694"/>
                  <a:gd name="connsiteX5" fmla="*/ 206771 w 1067610"/>
                  <a:gd name="connsiteY5" fmla="*/ 52132 h 1205694"/>
                  <a:gd name="connsiteX6" fmla="*/ 17151 w 1067610"/>
                  <a:gd name="connsiteY6" fmla="*/ 241753 h 1205694"/>
                  <a:gd name="connsiteX7" fmla="*/ 855 w 1067610"/>
                  <a:gd name="connsiteY7" fmla="*/ 352118 h 1205694"/>
                  <a:gd name="connsiteX8" fmla="*/ 855 w 1067610"/>
                  <a:gd name="connsiteY8" fmla="*/ 870611 h 1205694"/>
                  <a:gd name="connsiteX9" fmla="*/ 116405 w 1067610"/>
                  <a:gd name="connsiteY9" fmla="*/ 1096526 h 1205694"/>
                  <a:gd name="connsiteX10" fmla="*/ 282323 w 1067610"/>
                  <a:gd name="connsiteY10" fmla="*/ 1169115 h 1205694"/>
                  <a:gd name="connsiteX11" fmla="*/ 554162 w 1067610"/>
                  <a:gd name="connsiteY11" fmla="*/ 1196521 h 1205694"/>
                  <a:gd name="connsiteX12" fmla="*/ 599345 w 1067610"/>
                  <a:gd name="connsiteY12" fmla="*/ 1203928 h 1205694"/>
                  <a:gd name="connsiteX13" fmla="*/ 666008 w 1067610"/>
                  <a:gd name="connsiteY13" fmla="*/ 1198744 h 1205694"/>
                  <a:gd name="connsiteX14" fmla="*/ 956364 w 1067610"/>
                  <a:gd name="connsiteY14" fmla="*/ 1103933 h 1205694"/>
                  <a:gd name="connsiteX15" fmla="*/ 1051915 w 1067610"/>
                  <a:gd name="connsiteY15" fmla="*/ 978754 h 1205694"/>
                  <a:gd name="connsiteX16" fmla="*/ 1064507 w 1067610"/>
                  <a:gd name="connsiteY16" fmla="*/ 911350 h 1205694"/>
                  <a:gd name="connsiteX17" fmla="*/ 1064507 w 1067610"/>
                  <a:gd name="connsiteY17" fmla="*/ 763950 h 1205694"/>
                  <a:gd name="connsiteX18" fmla="*/ 1063767 w 1067610"/>
                  <a:gd name="connsiteY18" fmla="*/ 362488 h 1205694"/>
                  <a:gd name="connsiteX19" fmla="*/ 57149 w 1067610"/>
                  <a:gd name="connsiteY19" fmla="*/ 302491 h 1205694"/>
                  <a:gd name="connsiteX20" fmla="*/ 29743 w 1067610"/>
                  <a:gd name="connsiteY20" fmla="*/ 269900 h 1205694"/>
                  <a:gd name="connsiteX21" fmla="*/ 46038 w 1067610"/>
                  <a:gd name="connsiteY21" fmla="*/ 249901 h 1205694"/>
                  <a:gd name="connsiteX22" fmla="*/ 72704 w 1067610"/>
                  <a:gd name="connsiteY22" fmla="*/ 283232 h 1205694"/>
                  <a:gd name="connsiteX23" fmla="*/ 57149 w 1067610"/>
                  <a:gd name="connsiteY23" fmla="*/ 302491 h 1205694"/>
                  <a:gd name="connsiteX24" fmla="*/ 965253 w 1067610"/>
                  <a:gd name="connsiteY24" fmla="*/ 131388 h 1205694"/>
                  <a:gd name="connsiteX25" fmla="*/ 1015621 w 1067610"/>
                  <a:gd name="connsiteY25" fmla="*/ 188422 h 1205694"/>
                  <a:gd name="connsiteX26" fmla="*/ 965253 w 1067610"/>
                  <a:gd name="connsiteY26" fmla="*/ 131388 h 1205694"/>
                  <a:gd name="connsiteX27" fmla="*/ 905256 w 1067610"/>
                  <a:gd name="connsiteY27" fmla="*/ 284714 h 1205694"/>
                  <a:gd name="connsiteX28" fmla="*/ 923773 w 1067610"/>
                  <a:gd name="connsiteY28" fmla="*/ 267678 h 1205694"/>
                  <a:gd name="connsiteX29" fmla="*/ 918589 w 1067610"/>
                  <a:gd name="connsiteY29" fmla="*/ 252123 h 1205694"/>
                  <a:gd name="connsiteX30" fmla="*/ 931921 w 1067610"/>
                  <a:gd name="connsiteY30" fmla="*/ 231383 h 1205694"/>
                  <a:gd name="connsiteX31" fmla="*/ 944513 w 1067610"/>
                  <a:gd name="connsiteY31" fmla="*/ 241753 h 1205694"/>
                  <a:gd name="connsiteX32" fmla="*/ 999325 w 1067610"/>
                  <a:gd name="connsiteY32" fmla="*/ 272863 h 1205694"/>
                  <a:gd name="connsiteX33" fmla="*/ 1016361 w 1067610"/>
                  <a:gd name="connsiteY33" fmla="*/ 297306 h 1205694"/>
                  <a:gd name="connsiteX34" fmla="*/ 1001547 w 1067610"/>
                  <a:gd name="connsiteY34" fmla="*/ 323971 h 1205694"/>
                  <a:gd name="connsiteX35" fmla="*/ 983030 w 1067610"/>
                  <a:gd name="connsiteY35" fmla="*/ 311379 h 1205694"/>
                  <a:gd name="connsiteX36" fmla="*/ 950439 w 1067610"/>
                  <a:gd name="connsiteY36" fmla="*/ 311379 h 1205694"/>
                  <a:gd name="connsiteX37" fmla="*/ 930440 w 1067610"/>
                  <a:gd name="connsiteY37" fmla="*/ 324712 h 1205694"/>
                  <a:gd name="connsiteX38" fmla="*/ 897849 w 1067610"/>
                  <a:gd name="connsiteY38" fmla="*/ 292121 h 1205694"/>
                  <a:gd name="connsiteX39" fmla="*/ 905256 w 1067610"/>
                  <a:gd name="connsiteY39" fmla="*/ 284714 h 1205694"/>
                  <a:gd name="connsiteX40" fmla="*/ 559347 w 1067610"/>
                  <a:gd name="connsiteY40" fmla="*/ 15097 h 1205694"/>
                  <a:gd name="connsiteX41" fmla="*/ 574902 w 1067610"/>
                  <a:gd name="connsiteY41" fmla="*/ 41022 h 1205694"/>
                  <a:gd name="connsiteX42" fmla="*/ 548977 w 1067610"/>
                  <a:gd name="connsiteY42" fmla="*/ 109908 h 1205694"/>
                  <a:gd name="connsiteX43" fmla="*/ 520830 w 1067610"/>
                  <a:gd name="connsiteY43" fmla="*/ 121759 h 1205694"/>
                  <a:gd name="connsiteX44" fmla="*/ 463055 w 1067610"/>
                  <a:gd name="connsiteY44" fmla="*/ 89908 h 1205694"/>
                  <a:gd name="connsiteX45" fmla="*/ 440093 w 1067610"/>
                  <a:gd name="connsiteY45" fmla="*/ 19541 h 1205694"/>
                  <a:gd name="connsiteX46" fmla="*/ 559347 w 1067610"/>
                  <a:gd name="connsiteY46" fmla="*/ 15097 h 1205694"/>
                  <a:gd name="connsiteX47" fmla="*/ 352690 w 1067610"/>
                  <a:gd name="connsiteY47" fmla="*/ 349155 h 1205694"/>
                  <a:gd name="connsiteX48" fmla="*/ 368985 w 1067610"/>
                  <a:gd name="connsiteY48" fmla="*/ 348414 h 1205694"/>
                  <a:gd name="connsiteX49" fmla="*/ 417872 w 1067610"/>
                  <a:gd name="connsiteY49" fmla="*/ 358044 h 1205694"/>
                  <a:gd name="connsiteX50" fmla="*/ 395651 w 1067610"/>
                  <a:gd name="connsiteY50" fmla="*/ 391375 h 1205694"/>
                  <a:gd name="connsiteX51" fmla="*/ 351949 w 1067610"/>
                  <a:gd name="connsiteY51" fmla="*/ 378783 h 1205694"/>
                  <a:gd name="connsiteX52" fmla="*/ 346024 w 1067610"/>
                  <a:gd name="connsiteY52" fmla="*/ 370635 h 1205694"/>
                  <a:gd name="connsiteX53" fmla="*/ 346024 w 1067610"/>
                  <a:gd name="connsiteY53" fmla="*/ 370635 h 1205694"/>
                  <a:gd name="connsiteX54" fmla="*/ 300100 w 1067610"/>
                  <a:gd name="connsiteY54" fmla="*/ 360266 h 1205694"/>
                  <a:gd name="connsiteX55" fmla="*/ 352690 w 1067610"/>
                  <a:gd name="connsiteY55" fmla="*/ 349155 h 1205694"/>
                  <a:gd name="connsiteX56" fmla="*/ 278620 w 1067610"/>
                  <a:gd name="connsiteY56" fmla="*/ 400264 h 1205694"/>
                  <a:gd name="connsiteX57" fmla="*/ 296397 w 1067610"/>
                  <a:gd name="connsiteY57" fmla="*/ 411374 h 1205694"/>
                  <a:gd name="connsiteX58" fmla="*/ 286767 w 1067610"/>
                  <a:gd name="connsiteY58" fmla="*/ 423966 h 1205694"/>
                  <a:gd name="connsiteX59" fmla="*/ 271213 w 1067610"/>
                  <a:gd name="connsiteY59" fmla="*/ 410633 h 1205694"/>
                  <a:gd name="connsiteX60" fmla="*/ 278620 w 1067610"/>
                  <a:gd name="connsiteY60" fmla="*/ 400264 h 1205694"/>
                  <a:gd name="connsiteX61" fmla="*/ 158625 w 1067610"/>
                  <a:gd name="connsiteY61" fmla="*/ 551367 h 1205694"/>
                  <a:gd name="connsiteX62" fmla="*/ 214919 w 1067610"/>
                  <a:gd name="connsiteY62" fmla="*/ 501740 h 1205694"/>
                  <a:gd name="connsiteX63" fmla="*/ 237140 w 1067610"/>
                  <a:gd name="connsiteY63" fmla="*/ 529887 h 1205694"/>
                  <a:gd name="connsiteX64" fmla="*/ 191216 w 1067610"/>
                  <a:gd name="connsiteY64" fmla="*/ 572107 h 1205694"/>
                  <a:gd name="connsiteX65" fmla="*/ 158625 w 1067610"/>
                  <a:gd name="connsiteY65" fmla="*/ 551367 h 1205694"/>
                  <a:gd name="connsiteX66" fmla="*/ 198623 w 1067610"/>
                  <a:gd name="connsiteY66" fmla="*/ 922461 h 1205694"/>
                  <a:gd name="connsiteX67" fmla="*/ 237881 w 1067610"/>
                  <a:gd name="connsiteY67" fmla="*/ 915794 h 1205694"/>
                  <a:gd name="connsiteX68" fmla="*/ 198623 w 1067610"/>
                  <a:gd name="connsiteY68" fmla="*/ 922461 h 1205694"/>
                  <a:gd name="connsiteX69" fmla="*/ 208253 w 1067610"/>
                  <a:gd name="connsiteY69" fmla="*/ 308416 h 1205694"/>
                  <a:gd name="connsiteX70" fmla="*/ 202327 w 1067610"/>
                  <a:gd name="connsiteY70" fmla="*/ 286936 h 1205694"/>
                  <a:gd name="connsiteX71" fmla="*/ 248251 w 1067610"/>
                  <a:gd name="connsiteY71" fmla="*/ 296565 h 1205694"/>
                  <a:gd name="connsiteX72" fmla="*/ 208253 w 1067610"/>
                  <a:gd name="connsiteY72" fmla="*/ 308416 h 1205694"/>
                  <a:gd name="connsiteX73" fmla="*/ 390466 w 1067610"/>
                  <a:gd name="connsiteY73" fmla="*/ 832095 h 1205694"/>
                  <a:gd name="connsiteX74" fmla="*/ 320840 w 1067610"/>
                  <a:gd name="connsiteY74" fmla="*/ 878018 h 1205694"/>
                  <a:gd name="connsiteX75" fmla="*/ 331950 w 1067610"/>
                  <a:gd name="connsiteY75" fmla="*/ 909128 h 1205694"/>
                  <a:gd name="connsiteX76" fmla="*/ 346764 w 1067610"/>
                  <a:gd name="connsiteY76" fmla="*/ 925423 h 1205694"/>
                  <a:gd name="connsiteX77" fmla="*/ 329728 w 1067610"/>
                  <a:gd name="connsiteY77" fmla="*/ 947644 h 1205694"/>
                  <a:gd name="connsiteX78" fmla="*/ 268990 w 1067610"/>
                  <a:gd name="connsiteY78" fmla="*/ 883203 h 1205694"/>
                  <a:gd name="connsiteX79" fmla="*/ 283804 w 1067610"/>
                  <a:gd name="connsiteY79" fmla="*/ 824688 h 1205694"/>
                  <a:gd name="connsiteX80" fmla="*/ 308248 w 1067610"/>
                  <a:gd name="connsiteY80" fmla="*/ 827650 h 1205694"/>
                  <a:gd name="connsiteX81" fmla="*/ 311951 w 1067610"/>
                  <a:gd name="connsiteY81" fmla="*/ 823206 h 1205694"/>
                  <a:gd name="connsiteX82" fmla="*/ 359356 w 1067610"/>
                  <a:gd name="connsiteY82" fmla="*/ 770616 h 1205694"/>
                  <a:gd name="connsiteX83" fmla="*/ 406021 w 1067610"/>
                  <a:gd name="connsiteY83" fmla="*/ 755802 h 1205694"/>
                  <a:gd name="connsiteX84" fmla="*/ 434168 w 1067610"/>
                  <a:gd name="connsiteY84" fmla="*/ 779505 h 1205694"/>
                  <a:gd name="connsiteX85" fmla="*/ 426020 w 1067610"/>
                  <a:gd name="connsiteY85" fmla="*/ 822465 h 1205694"/>
                  <a:gd name="connsiteX86" fmla="*/ 390466 w 1067610"/>
                  <a:gd name="connsiteY86" fmla="*/ 832095 h 1205694"/>
                  <a:gd name="connsiteX87" fmla="*/ 432686 w 1067610"/>
                  <a:gd name="connsiteY87" fmla="*/ 926905 h 1205694"/>
                  <a:gd name="connsiteX88" fmla="*/ 438612 w 1067610"/>
                  <a:gd name="connsiteY88" fmla="*/ 915054 h 1205694"/>
                  <a:gd name="connsiteX89" fmla="*/ 440834 w 1067610"/>
                  <a:gd name="connsiteY89" fmla="*/ 930608 h 1205694"/>
                  <a:gd name="connsiteX90" fmla="*/ 446759 w 1067610"/>
                  <a:gd name="connsiteY90" fmla="*/ 972088 h 1205694"/>
                  <a:gd name="connsiteX91" fmla="*/ 432686 w 1067610"/>
                  <a:gd name="connsiteY91" fmla="*/ 926905 h 1205694"/>
                  <a:gd name="connsiteX92" fmla="*/ 695636 w 1067610"/>
                  <a:gd name="connsiteY92" fmla="*/ 962459 h 1205694"/>
                  <a:gd name="connsiteX93" fmla="*/ 654157 w 1067610"/>
                  <a:gd name="connsiteY93" fmla="*/ 1004679 h 1205694"/>
                  <a:gd name="connsiteX94" fmla="*/ 671934 w 1067610"/>
                  <a:gd name="connsiteY94" fmla="*/ 1026900 h 1205694"/>
                  <a:gd name="connsiteX95" fmla="*/ 655638 w 1067610"/>
                  <a:gd name="connsiteY95" fmla="*/ 1093563 h 1205694"/>
                  <a:gd name="connsiteX96" fmla="*/ 627491 w 1067610"/>
                  <a:gd name="connsiteY96" fmla="*/ 1086156 h 1205694"/>
                  <a:gd name="connsiteX97" fmla="*/ 586753 w 1067610"/>
                  <a:gd name="connsiteY97" fmla="*/ 1020234 h 1205694"/>
                  <a:gd name="connsiteX98" fmla="*/ 594160 w 1067610"/>
                  <a:gd name="connsiteY98" fmla="*/ 1008382 h 1205694"/>
                  <a:gd name="connsiteX99" fmla="*/ 517867 w 1067610"/>
                  <a:gd name="connsiteY99" fmla="*/ 1018011 h 1205694"/>
                  <a:gd name="connsiteX100" fmla="*/ 487498 w 1067610"/>
                  <a:gd name="connsiteY100" fmla="*/ 1012086 h 1205694"/>
                  <a:gd name="connsiteX101" fmla="*/ 447500 w 1067610"/>
                  <a:gd name="connsiteY101" fmla="*/ 938756 h 1205694"/>
                  <a:gd name="connsiteX102" fmla="*/ 450463 w 1067610"/>
                  <a:gd name="connsiteY102" fmla="*/ 888388 h 1205694"/>
                  <a:gd name="connsiteX103" fmla="*/ 450463 w 1067610"/>
                  <a:gd name="connsiteY103" fmla="*/ 281010 h 1205694"/>
                  <a:gd name="connsiteX104" fmla="*/ 457129 w 1067610"/>
                  <a:gd name="connsiteY104" fmla="*/ 235087 h 1205694"/>
                  <a:gd name="connsiteX105" fmla="*/ 586753 w 1067610"/>
                  <a:gd name="connsiteY105" fmla="*/ 189163 h 1205694"/>
                  <a:gd name="connsiteX106" fmla="*/ 608974 w 1067610"/>
                  <a:gd name="connsiteY106" fmla="*/ 235827 h 1205694"/>
                  <a:gd name="connsiteX107" fmla="*/ 614900 w 1067610"/>
                  <a:gd name="connsiteY107" fmla="*/ 288417 h 1205694"/>
                  <a:gd name="connsiteX108" fmla="*/ 618603 w 1067610"/>
                  <a:gd name="connsiteY108" fmla="*/ 318045 h 1205694"/>
                  <a:gd name="connsiteX109" fmla="*/ 618603 w 1067610"/>
                  <a:gd name="connsiteY109" fmla="*/ 933571 h 1205694"/>
                  <a:gd name="connsiteX110" fmla="*/ 643787 w 1067610"/>
                  <a:gd name="connsiteY110" fmla="*/ 924683 h 1205694"/>
                  <a:gd name="connsiteX111" fmla="*/ 661564 w 1067610"/>
                  <a:gd name="connsiteY111" fmla="*/ 932830 h 1205694"/>
                  <a:gd name="connsiteX112" fmla="*/ 695636 w 1067610"/>
                  <a:gd name="connsiteY112" fmla="*/ 962459 h 1205694"/>
                  <a:gd name="connsiteX113" fmla="*/ 823038 w 1067610"/>
                  <a:gd name="connsiteY113" fmla="*/ 92871 h 1205694"/>
                  <a:gd name="connsiteX114" fmla="*/ 794891 w 1067610"/>
                  <a:gd name="connsiteY114" fmla="*/ 53614 h 1205694"/>
                  <a:gd name="connsiteX115" fmla="*/ 871183 w 1067610"/>
                  <a:gd name="connsiteY115" fmla="*/ 77316 h 1205694"/>
                  <a:gd name="connsiteX116" fmla="*/ 823038 w 1067610"/>
                  <a:gd name="connsiteY116" fmla="*/ 92871 h 1205694"/>
                  <a:gd name="connsiteX117" fmla="*/ 999325 w 1067610"/>
                  <a:gd name="connsiteY117" fmla="*/ 995790 h 1205694"/>
                  <a:gd name="connsiteX118" fmla="*/ 984511 w 1067610"/>
                  <a:gd name="connsiteY118" fmla="*/ 992828 h 1205694"/>
                  <a:gd name="connsiteX119" fmla="*/ 998585 w 1067610"/>
                  <a:gd name="connsiteY119" fmla="*/ 966162 h 1205694"/>
                  <a:gd name="connsiteX120" fmla="*/ 999325 w 1067610"/>
                  <a:gd name="connsiteY120" fmla="*/ 995790 h 1205694"/>
                  <a:gd name="connsiteX121" fmla="*/ 1003770 w 1067610"/>
                  <a:gd name="connsiteY121" fmla="*/ 904684 h 1205694"/>
                  <a:gd name="connsiteX122" fmla="*/ 977104 w 1067610"/>
                  <a:gd name="connsiteY122" fmla="*/ 918016 h 1205694"/>
                  <a:gd name="connsiteX123" fmla="*/ 942291 w 1067610"/>
                  <a:gd name="connsiteY123" fmla="*/ 955792 h 1205694"/>
                  <a:gd name="connsiteX124" fmla="*/ 928218 w 1067610"/>
                  <a:gd name="connsiteY124" fmla="*/ 990605 h 1205694"/>
                  <a:gd name="connsiteX125" fmla="*/ 917107 w 1067610"/>
                  <a:gd name="connsiteY125" fmla="*/ 995790 h 1205694"/>
                  <a:gd name="connsiteX126" fmla="*/ 867480 w 1067610"/>
                  <a:gd name="connsiteY126" fmla="*/ 910609 h 1205694"/>
                  <a:gd name="connsiteX127" fmla="*/ 876368 w 1067610"/>
                  <a:gd name="connsiteY127" fmla="*/ 898017 h 1205694"/>
                  <a:gd name="connsiteX128" fmla="*/ 908959 w 1067610"/>
                  <a:gd name="connsiteY128" fmla="*/ 845427 h 1205694"/>
                  <a:gd name="connsiteX129" fmla="*/ 938587 w 1067610"/>
                  <a:gd name="connsiteY129" fmla="*/ 818021 h 1205694"/>
                  <a:gd name="connsiteX130" fmla="*/ 981548 w 1067610"/>
                  <a:gd name="connsiteY130" fmla="*/ 848390 h 1205694"/>
                  <a:gd name="connsiteX131" fmla="*/ 982289 w 1067610"/>
                  <a:gd name="connsiteY131" fmla="*/ 851353 h 1205694"/>
                  <a:gd name="connsiteX132" fmla="*/ 962290 w 1067610"/>
                  <a:gd name="connsiteY132" fmla="*/ 859501 h 1205694"/>
                  <a:gd name="connsiteX133" fmla="*/ 982289 w 1067610"/>
                  <a:gd name="connsiteY133" fmla="*/ 871352 h 1205694"/>
                  <a:gd name="connsiteX134" fmla="*/ 995622 w 1067610"/>
                  <a:gd name="connsiteY134" fmla="*/ 892832 h 1205694"/>
                  <a:gd name="connsiteX135" fmla="*/ 995622 w 1067610"/>
                  <a:gd name="connsiteY135" fmla="*/ 892832 h 1205694"/>
                  <a:gd name="connsiteX136" fmla="*/ 1012658 w 1067610"/>
                  <a:gd name="connsiteY136" fmla="*/ 861723 h 1205694"/>
                  <a:gd name="connsiteX137" fmla="*/ 1003770 w 1067610"/>
                  <a:gd name="connsiteY137" fmla="*/ 904684 h 1205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67610" h="1205694">
                    <a:moveTo>
                      <a:pt x="1063767" y="362488"/>
                    </a:moveTo>
                    <a:cubicBezTo>
                      <a:pt x="1063767" y="335082"/>
                      <a:pt x="1063026" y="306194"/>
                      <a:pt x="1057841" y="278788"/>
                    </a:cubicBezTo>
                    <a:cubicBezTo>
                      <a:pt x="1051175" y="181756"/>
                      <a:pt x="993400" y="121018"/>
                      <a:pt x="911922" y="79539"/>
                    </a:cubicBezTo>
                    <a:cubicBezTo>
                      <a:pt x="815631" y="29911"/>
                      <a:pt x="710450" y="12875"/>
                      <a:pt x="603789" y="3246"/>
                    </a:cubicBezTo>
                    <a:cubicBezTo>
                      <a:pt x="547495" y="-458"/>
                      <a:pt x="490461" y="-1939"/>
                      <a:pt x="434168" y="3987"/>
                    </a:cubicBezTo>
                    <a:cubicBezTo>
                      <a:pt x="357134" y="12875"/>
                      <a:pt x="280101" y="23986"/>
                      <a:pt x="206771" y="52132"/>
                    </a:cubicBezTo>
                    <a:cubicBezTo>
                      <a:pt x="115665" y="87686"/>
                      <a:pt x="40853" y="138795"/>
                      <a:pt x="17151" y="241753"/>
                    </a:cubicBezTo>
                    <a:cubicBezTo>
                      <a:pt x="9003" y="278047"/>
                      <a:pt x="1596" y="315083"/>
                      <a:pt x="855" y="352118"/>
                    </a:cubicBezTo>
                    <a:cubicBezTo>
                      <a:pt x="115" y="524702"/>
                      <a:pt x="-626" y="697286"/>
                      <a:pt x="855" y="870611"/>
                    </a:cubicBezTo>
                    <a:cubicBezTo>
                      <a:pt x="1596" y="964681"/>
                      <a:pt x="40853" y="1039492"/>
                      <a:pt x="116405" y="1096526"/>
                    </a:cubicBezTo>
                    <a:cubicBezTo>
                      <a:pt x="166032" y="1133561"/>
                      <a:pt x="222326" y="1155042"/>
                      <a:pt x="282323" y="1169115"/>
                    </a:cubicBezTo>
                    <a:cubicBezTo>
                      <a:pt x="371948" y="1190596"/>
                      <a:pt x="463796" y="1190596"/>
                      <a:pt x="554162" y="1196521"/>
                    </a:cubicBezTo>
                    <a:cubicBezTo>
                      <a:pt x="567495" y="1208373"/>
                      <a:pt x="583790" y="1206151"/>
                      <a:pt x="599345" y="1203928"/>
                    </a:cubicBezTo>
                    <a:cubicBezTo>
                      <a:pt x="621566" y="1200225"/>
                      <a:pt x="643787" y="1200225"/>
                      <a:pt x="666008" y="1198744"/>
                    </a:cubicBezTo>
                    <a:cubicBezTo>
                      <a:pt x="770448" y="1190596"/>
                      <a:pt x="871183" y="1169115"/>
                      <a:pt x="956364" y="1103933"/>
                    </a:cubicBezTo>
                    <a:cubicBezTo>
                      <a:pt x="998585" y="1071342"/>
                      <a:pt x="1042286" y="1038011"/>
                      <a:pt x="1051915" y="978754"/>
                    </a:cubicBezTo>
                    <a:cubicBezTo>
                      <a:pt x="1049693" y="955052"/>
                      <a:pt x="1055619" y="932830"/>
                      <a:pt x="1064507" y="911350"/>
                    </a:cubicBezTo>
                    <a:cubicBezTo>
                      <a:pt x="1068952" y="862463"/>
                      <a:pt x="1062285" y="813577"/>
                      <a:pt x="1064507" y="763950"/>
                    </a:cubicBezTo>
                    <a:cubicBezTo>
                      <a:pt x="1071174" y="629882"/>
                      <a:pt x="1065248" y="495815"/>
                      <a:pt x="1063767" y="362488"/>
                    </a:cubicBezTo>
                    <a:close/>
                    <a:moveTo>
                      <a:pt x="57149" y="302491"/>
                    </a:moveTo>
                    <a:cubicBezTo>
                      <a:pt x="34928" y="303231"/>
                      <a:pt x="34928" y="282492"/>
                      <a:pt x="29743" y="269900"/>
                    </a:cubicBezTo>
                    <a:cubicBezTo>
                      <a:pt x="26039" y="260270"/>
                      <a:pt x="35668" y="248419"/>
                      <a:pt x="46038" y="249901"/>
                    </a:cubicBezTo>
                    <a:cubicBezTo>
                      <a:pt x="63815" y="252863"/>
                      <a:pt x="67519" y="270640"/>
                      <a:pt x="72704" y="283232"/>
                    </a:cubicBezTo>
                    <a:cubicBezTo>
                      <a:pt x="72704" y="295084"/>
                      <a:pt x="69000" y="302491"/>
                      <a:pt x="57149" y="302491"/>
                    </a:cubicBezTo>
                    <a:close/>
                    <a:moveTo>
                      <a:pt x="965253" y="131388"/>
                    </a:moveTo>
                    <a:cubicBezTo>
                      <a:pt x="986733" y="146202"/>
                      <a:pt x="1003029" y="163979"/>
                      <a:pt x="1015621" y="188422"/>
                    </a:cubicBezTo>
                    <a:cubicBezTo>
                      <a:pt x="942291" y="183237"/>
                      <a:pt x="942291" y="183237"/>
                      <a:pt x="965253" y="131388"/>
                    </a:cubicBezTo>
                    <a:close/>
                    <a:moveTo>
                      <a:pt x="905256" y="284714"/>
                    </a:moveTo>
                    <a:cubicBezTo>
                      <a:pt x="934884" y="303972"/>
                      <a:pt x="915626" y="272122"/>
                      <a:pt x="923773" y="267678"/>
                    </a:cubicBezTo>
                    <a:cubicBezTo>
                      <a:pt x="921551" y="262493"/>
                      <a:pt x="919329" y="257308"/>
                      <a:pt x="918589" y="252123"/>
                    </a:cubicBezTo>
                    <a:cubicBezTo>
                      <a:pt x="915626" y="241012"/>
                      <a:pt x="924514" y="235827"/>
                      <a:pt x="931921" y="231383"/>
                    </a:cubicBezTo>
                    <a:cubicBezTo>
                      <a:pt x="942291" y="225457"/>
                      <a:pt x="940069" y="238790"/>
                      <a:pt x="944513" y="241753"/>
                    </a:cubicBezTo>
                    <a:cubicBezTo>
                      <a:pt x="961549" y="253604"/>
                      <a:pt x="963031" y="290639"/>
                      <a:pt x="999325" y="272863"/>
                    </a:cubicBezTo>
                    <a:cubicBezTo>
                      <a:pt x="1009695" y="268418"/>
                      <a:pt x="1013399" y="286936"/>
                      <a:pt x="1016361" y="297306"/>
                    </a:cubicBezTo>
                    <a:cubicBezTo>
                      <a:pt x="1020065" y="310638"/>
                      <a:pt x="1011917" y="318786"/>
                      <a:pt x="1001547" y="323971"/>
                    </a:cubicBezTo>
                    <a:cubicBezTo>
                      <a:pt x="988955" y="329897"/>
                      <a:pt x="986733" y="318786"/>
                      <a:pt x="983030" y="311379"/>
                    </a:cubicBezTo>
                    <a:cubicBezTo>
                      <a:pt x="971919" y="289158"/>
                      <a:pt x="962290" y="300269"/>
                      <a:pt x="950439" y="311379"/>
                    </a:cubicBezTo>
                    <a:cubicBezTo>
                      <a:pt x="944513" y="317305"/>
                      <a:pt x="940069" y="331378"/>
                      <a:pt x="930440" y="324712"/>
                    </a:cubicBezTo>
                    <a:cubicBezTo>
                      <a:pt x="917848" y="316564"/>
                      <a:pt x="907478" y="303972"/>
                      <a:pt x="897849" y="292121"/>
                    </a:cubicBezTo>
                    <a:cubicBezTo>
                      <a:pt x="895627" y="289899"/>
                      <a:pt x="902293" y="282492"/>
                      <a:pt x="905256" y="284714"/>
                    </a:cubicBezTo>
                    <a:close/>
                    <a:moveTo>
                      <a:pt x="559347" y="15097"/>
                    </a:moveTo>
                    <a:cubicBezTo>
                      <a:pt x="577864" y="15097"/>
                      <a:pt x="580086" y="28430"/>
                      <a:pt x="574902" y="41022"/>
                    </a:cubicBezTo>
                    <a:cubicBezTo>
                      <a:pt x="565272" y="63243"/>
                      <a:pt x="553421" y="84723"/>
                      <a:pt x="548977" y="109908"/>
                    </a:cubicBezTo>
                    <a:cubicBezTo>
                      <a:pt x="546755" y="121759"/>
                      <a:pt x="537126" y="129906"/>
                      <a:pt x="520830" y="121759"/>
                    </a:cubicBezTo>
                    <a:cubicBezTo>
                      <a:pt x="500831" y="112130"/>
                      <a:pt x="468240" y="121759"/>
                      <a:pt x="463055" y="89908"/>
                    </a:cubicBezTo>
                    <a:cubicBezTo>
                      <a:pt x="459352" y="65465"/>
                      <a:pt x="449722" y="43985"/>
                      <a:pt x="440093" y="19541"/>
                    </a:cubicBezTo>
                    <a:cubicBezTo>
                      <a:pt x="480832" y="10653"/>
                      <a:pt x="520089" y="15097"/>
                      <a:pt x="559347" y="15097"/>
                    </a:cubicBezTo>
                    <a:close/>
                    <a:moveTo>
                      <a:pt x="352690" y="349155"/>
                    </a:moveTo>
                    <a:cubicBezTo>
                      <a:pt x="358616" y="349155"/>
                      <a:pt x="365282" y="350637"/>
                      <a:pt x="368985" y="348414"/>
                    </a:cubicBezTo>
                    <a:cubicBezTo>
                      <a:pt x="388244" y="338045"/>
                      <a:pt x="407502" y="336563"/>
                      <a:pt x="417872" y="358044"/>
                    </a:cubicBezTo>
                    <a:cubicBezTo>
                      <a:pt x="425279" y="374339"/>
                      <a:pt x="405280" y="382487"/>
                      <a:pt x="395651" y="391375"/>
                    </a:cubicBezTo>
                    <a:cubicBezTo>
                      <a:pt x="375652" y="409893"/>
                      <a:pt x="363801" y="392857"/>
                      <a:pt x="351949" y="378783"/>
                    </a:cubicBezTo>
                    <a:cubicBezTo>
                      <a:pt x="349727" y="376561"/>
                      <a:pt x="348246" y="373598"/>
                      <a:pt x="346024" y="370635"/>
                    </a:cubicBezTo>
                    <a:cubicBezTo>
                      <a:pt x="346024" y="370635"/>
                      <a:pt x="346024" y="370635"/>
                      <a:pt x="346024" y="370635"/>
                    </a:cubicBezTo>
                    <a:cubicBezTo>
                      <a:pt x="330469" y="376561"/>
                      <a:pt x="320099" y="361747"/>
                      <a:pt x="300100" y="360266"/>
                    </a:cubicBezTo>
                    <a:cubicBezTo>
                      <a:pt x="320099" y="346933"/>
                      <a:pt x="331950" y="324712"/>
                      <a:pt x="352690" y="349155"/>
                    </a:cubicBezTo>
                    <a:close/>
                    <a:moveTo>
                      <a:pt x="278620" y="400264"/>
                    </a:moveTo>
                    <a:cubicBezTo>
                      <a:pt x="286027" y="401745"/>
                      <a:pt x="293434" y="403967"/>
                      <a:pt x="296397" y="411374"/>
                    </a:cubicBezTo>
                    <a:cubicBezTo>
                      <a:pt x="295656" y="418781"/>
                      <a:pt x="292693" y="423966"/>
                      <a:pt x="286767" y="423966"/>
                    </a:cubicBezTo>
                    <a:cubicBezTo>
                      <a:pt x="277879" y="424707"/>
                      <a:pt x="271953" y="419522"/>
                      <a:pt x="271213" y="410633"/>
                    </a:cubicBezTo>
                    <a:cubicBezTo>
                      <a:pt x="269731" y="405449"/>
                      <a:pt x="270472" y="398042"/>
                      <a:pt x="278620" y="400264"/>
                    </a:cubicBezTo>
                    <a:close/>
                    <a:moveTo>
                      <a:pt x="158625" y="551367"/>
                    </a:moveTo>
                    <a:cubicBezTo>
                      <a:pt x="156403" y="540998"/>
                      <a:pt x="201586" y="501000"/>
                      <a:pt x="214919" y="501740"/>
                    </a:cubicBezTo>
                    <a:cubicBezTo>
                      <a:pt x="230474" y="503222"/>
                      <a:pt x="232696" y="516554"/>
                      <a:pt x="237140" y="529887"/>
                    </a:cubicBezTo>
                    <a:cubicBezTo>
                      <a:pt x="229733" y="551367"/>
                      <a:pt x="218623" y="570626"/>
                      <a:pt x="191216" y="572107"/>
                    </a:cubicBezTo>
                    <a:cubicBezTo>
                      <a:pt x="176402" y="572848"/>
                      <a:pt x="163070" y="567663"/>
                      <a:pt x="158625" y="551367"/>
                    </a:cubicBezTo>
                    <a:close/>
                    <a:moveTo>
                      <a:pt x="198623" y="922461"/>
                    </a:moveTo>
                    <a:cubicBezTo>
                      <a:pt x="209734" y="905424"/>
                      <a:pt x="220104" y="898017"/>
                      <a:pt x="237881" y="915794"/>
                    </a:cubicBezTo>
                    <a:cubicBezTo>
                      <a:pt x="222326" y="920979"/>
                      <a:pt x="212697" y="926164"/>
                      <a:pt x="198623" y="922461"/>
                    </a:cubicBezTo>
                    <a:close/>
                    <a:moveTo>
                      <a:pt x="208253" y="308416"/>
                    </a:moveTo>
                    <a:cubicBezTo>
                      <a:pt x="202327" y="302491"/>
                      <a:pt x="192698" y="296565"/>
                      <a:pt x="202327" y="286936"/>
                    </a:cubicBezTo>
                    <a:cubicBezTo>
                      <a:pt x="220845" y="269159"/>
                      <a:pt x="230474" y="289158"/>
                      <a:pt x="248251" y="296565"/>
                    </a:cubicBezTo>
                    <a:cubicBezTo>
                      <a:pt x="233437" y="305454"/>
                      <a:pt x="227511" y="327675"/>
                      <a:pt x="208253" y="308416"/>
                    </a:cubicBezTo>
                    <a:close/>
                    <a:moveTo>
                      <a:pt x="390466" y="832095"/>
                    </a:moveTo>
                    <a:cubicBezTo>
                      <a:pt x="360838" y="838761"/>
                      <a:pt x="341580" y="860241"/>
                      <a:pt x="320840" y="878018"/>
                    </a:cubicBezTo>
                    <a:cubicBezTo>
                      <a:pt x="306026" y="890610"/>
                      <a:pt x="308988" y="907646"/>
                      <a:pt x="331950" y="909128"/>
                    </a:cubicBezTo>
                    <a:cubicBezTo>
                      <a:pt x="346024" y="909869"/>
                      <a:pt x="346764" y="916535"/>
                      <a:pt x="346764" y="925423"/>
                    </a:cubicBezTo>
                    <a:cubicBezTo>
                      <a:pt x="346024" y="936534"/>
                      <a:pt x="339357" y="945422"/>
                      <a:pt x="329728" y="947644"/>
                    </a:cubicBezTo>
                    <a:cubicBezTo>
                      <a:pt x="293434" y="954311"/>
                      <a:pt x="263065" y="921720"/>
                      <a:pt x="268990" y="883203"/>
                    </a:cubicBezTo>
                    <a:cubicBezTo>
                      <a:pt x="271953" y="863945"/>
                      <a:pt x="278620" y="845427"/>
                      <a:pt x="283804" y="824688"/>
                    </a:cubicBezTo>
                    <a:cubicBezTo>
                      <a:pt x="296397" y="846168"/>
                      <a:pt x="296397" y="846168"/>
                      <a:pt x="308248" y="827650"/>
                    </a:cubicBezTo>
                    <a:cubicBezTo>
                      <a:pt x="308988" y="826169"/>
                      <a:pt x="310470" y="823206"/>
                      <a:pt x="311951" y="823206"/>
                    </a:cubicBezTo>
                    <a:cubicBezTo>
                      <a:pt x="348246" y="824688"/>
                      <a:pt x="349727" y="792837"/>
                      <a:pt x="359356" y="770616"/>
                    </a:cubicBezTo>
                    <a:cubicBezTo>
                      <a:pt x="369726" y="746914"/>
                      <a:pt x="389725" y="757283"/>
                      <a:pt x="406021" y="755802"/>
                    </a:cubicBezTo>
                    <a:cubicBezTo>
                      <a:pt x="419354" y="754321"/>
                      <a:pt x="428983" y="763950"/>
                      <a:pt x="434168" y="779505"/>
                    </a:cubicBezTo>
                    <a:cubicBezTo>
                      <a:pt x="440093" y="795800"/>
                      <a:pt x="420835" y="803207"/>
                      <a:pt x="426020" y="822465"/>
                    </a:cubicBezTo>
                    <a:cubicBezTo>
                      <a:pt x="429723" y="840983"/>
                      <a:pt x="402317" y="829132"/>
                      <a:pt x="390466" y="832095"/>
                    </a:cubicBezTo>
                    <a:close/>
                    <a:moveTo>
                      <a:pt x="432686" y="926905"/>
                    </a:moveTo>
                    <a:cubicBezTo>
                      <a:pt x="434908" y="923201"/>
                      <a:pt x="437130" y="918757"/>
                      <a:pt x="438612" y="915054"/>
                    </a:cubicBezTo>
                    <a:cubicBezTo>
                      <a:pt x="439352" y="920239"/>
                      <a:pt x="440093" y="925423"/>
                      <a:pt x="440834" y="930608"/>
                    </a:cubicBezTo>
                    <a:cubicBezTo>
                      <a:pt x="443056" y="944682"/>
                      <a:pt x="444537" y="958015"/>
                      <a:pt x="446759" y="972088"/>
                    </a:cubicBezTo>
                    <a:cubicBezTo>
                      <a:pt x="425279" y="963199"/>
                      <a:pt x="417872" y="949126"/>
                      <a:pt x="432686" y="926905"/>
                    </a:cubicBezTo>
                    <a:close/>
                    <a:moveTo>
                      <a:pt x="695636" y="962459"/>
                    </a:moveTo>
                    <a:cubicBezTo>
                      <a:pt x="692674" y="983198"/>
                      <a:pt x="694896" y="1011345"/>
                      <a:pt x="654157" y="1004679"/>
                    </a:cubicBezTo>
                    <a:cubicBezTo>
                      <a:pt x="663045" y="1015049"/>
                      <a:pt x="667490" y="1020974"/>
                      <a:pt x="671934" y="1026900"/>
                    </a:cubicBezTo>
                    <a:cubicBezTo>
                      <a:pt x="687489" y="1046899"/>
                      <a:pt x="678600" y="1082453"/>
                      <a:pt x="655638" y="1093563"/>
                    </a:cubicBezTo>
                    <a:cubicBezTo>
                      <a:pt x="643787" y="1099489"/>
                      <a:pt x="630454" y="1098008"/>
                      <a:pt x="627491" y="1086156"/>
                    </a:cubicBezTo>
                    <a:cubicBezTo>
                      <a:pt x="620084" y="1059491"/>
                      <a:pt x="599345" y="1043196"/>
                      <a:pt x="586753" y="1020234"/>
                    </a:cubicBezTo>
                    <a:cubicBezTo>
                      <a:pt x="589716" y="1016530"/>
                      <a:pt x="591938" y="1012086"/>
                      <a:pt x="594160" y="1008382"/>
                    </a:cubicBezTo>
                    <a:cubicBezTo>
                      <a:pt x="577124" y="1022456"/>
                      <a:pt x="551940" y="1026159"/>
                      <a:pt x="517867" y="1018011"/>
                    </a:cubicBezTo>
                    <a:cubicBezTo>
                      <a:pt x="507497" y="1015789"/>
                      <a:pt x="497128" y="1013567"/>
                      <a:pt x="487498" y="1012086"/>
                    </a:cubicBezTo>
                    <a:cubicBezTo>
                      <a:pt x="459352" y="998013"/>
                      <a:pt x="442315" y="969866"/>
                      <a:pt x="447500" y="938756"/>
                    </a:cubicBezTo>
                    <a:cubicBezTo>
                      <a:pt x="450463" y="921720"/>
                      <a:pt x="450463" y="905424"/>
                      <a:pt x="450463" y="888388"/>
                    </a:cubicBezTo>
                    <a:cubicBezTo>
                      <a:pt x="450463" y="686176"/>
                      <a:pt x="450463" y="483963"/>
                      <a:pt x="450463" y="281010"/>
                    </a:cubicBezTo>
                    <a:cubicBezTo>
                      <a:pt x="450463" y="265456"/>
                      <a:pt x="448241" y="249160"/>
                      <a:pt x="457129" y="235087"/>
                    </a:cubicBezTo>
                    <a:cubicBezTo>
                      <a:pt x="472684" y="182496"/>
                      <a:pt x="540088" y="158053"/>
                      <a:pt x="586753" y="189163"/>
                    </a:cubicBezTo>
                    <a:cubicBezTo>
                      <a:pt x="603789" y="200273"/>
                      <a:pt x="606752" y="218050"/>
                      <a:pt x="608974" y="235827"/>
                    </a:cubicBezTo>
                    <a:cubicBezTo>
                      <a:pt x="611937" y="253604"/>
                      <a:pt x="608233" y="271381"/>
                      <a:pt x="614900" y="288417"/>
                    </a:cubicBezTo>
                    <a:cubicBezTo>
                      <a:pt x="622307" y="297306"/>
                      <a:pt x="618603" y="307676"/>
                      <a:pt x="618603" y="318045"/>
                    </a:cubicBezTo>
                    <a:cubicBezTo>
                      <a:pt x="618603" y="523221"/>
                      <a:pt x="619344" y="728396"/>
                      <a:pt x="618603" y="933571"/>
                    </a:cubicBezTo>
                    <a:cubicBezTo>
                      <a:pt x="621566" y="923942"/>
                      <a:pt x="630454" y="918016"/>
                      <a:pt x="643787" y="924683"/>
                    </a:cubicBezTo>
                    <a:cubicBezTo>
                      <a:pt x="649713" y="927646"/>
                      <a:pt x="655638" y="930608"/>
                      <a:pt x="661564" y="932830"/>
                    </a:cubicBezTo>
                    <a:cubicBezTo>
                      <a:pt x="678600" y="938756"/>
                      <a:pt x="699340" y="939497"/>
                      <a:pt x="695636" y="962459"/>
                    </a:cubicBezTo>
                    <a:close/>
                    <a:moveTo>
                      <a:pt x="823038" y="92871"/>
                    </a:moveTo>
                    <a:cubicBezTo>
                      <a:pt x="808224" y="82501"/>
                      <a:pt x="818593" y="57317"/>
                      <a:pt x="794891" y="53614"/>
                    </a:cubicBezTo>
                    <a:cubicBezTo>
                      <a:pt x="821556" y="53614"/>
                      <a:pt x="844518" y="62502"/>
                      <a:pt x="871183" y="77316"/>
                    </a:cubicBezTo>
                    <a:cubicBezTo>
                      <a:pt x="852666" y="84723"/>
                      <a:pt x="846740" y="109908"/>
                      <a:pt x="823038" y="92871"/>
                    </a:cubicBezTo>
                    <a:close/>
                    <a:moveTo>
                      <a:pt x="999325" y="995790"/>
                    </a:moveTo>
                    <a:cubicBezTo>
                      <a:pt x="994881" y="999494"/>
                      <a:pt x="986733" y="998013"/>
                      <a:pt x="984511" y="992828"/>
                    </a:cubicBezTo>
                    <a:cubicBezTo>
                      <a:pt x="979326" y="979495"/>
                      <a:pt x="988215" y="972829"/>
                      <a:pt x="998585" y="966162"/>
                    </a:cubicBezTo>
                    <a:cubicBezTo>
                      <a:pt x="1005251" y="976532"/>
                      <a:pt x="1010436" y="986902"/>
                      <a:pt x="999325" y="995790"/>
                    </a:cubicBezTo>
                    <a:close/>
                    <a:moveTo>
                      <a:pt x="1003770" y="904684"/>
                    </a:moveTo>
                    <a:cubicBezTo>
                      <a:pt x="1000066" y="919498"/>
                      <a:pt x="988955" y="917276"/>
                      <a:pt x="977104" y="918016"/>
                    </a:cubicBezTo>
                    <a:cubicBezTo>
                      <a:pt x="954142" y="918757"/>
                      <a:pt x="937106" y="929127"/>
                      <a:pt x="942291" y="955792"/>
                    </a:cubicBezTo>
                    <a:cubicBezTo>
                      <a:pt x="945254" y="972088"/>
                      <a:pt x="939328" y="981717"/>
                      <a:pt x="928218" y="990605"/>
                    </a:cubicBezTo>
                    <a:cubicBezTo>
                      <a:pt x="925255" y="992828"/>
                      <a:pt x="923033" y="997272"/>
                      <a:pt x="917107" y="995790"/>
                    </a:cubicBezTo>
                    <a:cubicBezTo>
                      <a:pt x="900812" y="991346"/>
                      <a:pt x="863776" y="928386"/>
                      <a:pt x="867480" y="910609"/>
                    </a:cubicBezTo>
                    <a:cubicBezTo>
                      <a:pt x="868961" y="904684"/>
                      <a:pt x="870443" y="898017"/>
                      <a:pt x="876368" y="898017"/>
                    </a:cubicBezTo>
                    <a:cubicBezTo>
                      <a:pt x="909700" y="893573"/>
                      <a:pt x="914144" y="875055"/>
                      <a:pt x="908959" y="845427"/>
                    </a:cubicBezTo>
                    <a:cubicBezTo>
                      <a:pt x="905996" y="829132"/>
                      <a:pt x="918589" y="816540"/>
                      <a:pt x="938587" y="818021"/>
                    </a:cubicBezTo>
                    <a:cubicBezTo>
                      <a:pt x="959327" y="818762"/>
                      <a:pt x="975623" y="826169"/>
                      <a:pt x="981548" y="848390"/>
                    </a:cubicBezTo>
                    <a:cubicBezTo>
                      <a:pt x="981548" y="849131"/>
                      <a:pt x="982289" y="850612"/>
                      <a:pt x="982289" y="851353"/>
                    </a:cubicBezTo>
                    <a:cubicBezTo>
                      <a:pt x="979326" y="863204"/>
                      <a:pt x="963772" y="845427"/>
                      <a:pt x="962290" y="859501"/>
                    </a:cubicBezTo>
                    <a:cubicBezTo>
                      <a:pt x="960809" y="875796"/>
                      <a:pt x="980808" y="856538"/>
                      <a:pt x="982289" y="871352"/>
                    </a:cubicBezTo>
                    <a:cubicBezTo>
                      <a:pt x="983030" y="879500"/>
                      <a:pt x="983770" y="889870"/>
                      <a:pt x="995622" y="892832"/>
                    </a:cubicBezTo>
                    <a:cubicBezTo>
                      <a:pt x="995622" y="892832"/>
                      <a:pt x="995622" y="892832"/>
                      <a:pt x="995622" y="892832"/>
                    </a:cubicBezTo>
                    <a:cubicBezTo>
                      <a:pt x="1015621" y="889870"/>
                      <a:pt x="1002288" y="869130"/>
                      <a:pt x="1012658" y="861723"/>
                    </a:cubicBezTo>
                    <a:cubicBezTo>
                      <a:pt x="1027472" y="878018"/>
                      <a:pt x="1026731" y="882463"/>
                      <a:pt x="1003770" y="90468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E3DE422C-8461-40B0-A6A0-F4ABADDED282}"/>
                  </a:ext>
                </a:extLst>
              </p:cNvPr>
              <p:cNvSpPr/>
              <p:nvPr/>
            </p:nvSpPr>
            <p:spPr>
              <a:xfrm>
                <a:off x="4126175" y="2832965"/>
                <a:ext cx="1095907" cy="1192580"/>
              </a:xfrm>
              <a:custGeom>
                <a:avLst/>
                <a:gdLst>
                  <a:gd name="connsiteX0" fmla="*/ 1043204 w 1095907"/>
                  <a:gd name="connsiteY0" fmla="*/ 594552 h 1192580"/>
                  <a:gd name="connsiteX1" fmla="*/ 1040241 w 1095907"/>
                  <a:gd name="connsiteY1" fmla="*/ 593071 h 1192580"/>
                  <a:gd name="connsiteX2" fmla="*/ 1026167 w 1095907"/>
                  <a:gd name="connsiteY2" fmla="*/ 596034 h 1192580"/>
                  <a:gd name="connsiteX3" fmla="*/ 1011353 w 1095907"/>
                  <a:gd name="connsiteY3" fmla="*/ 574553 h 1192580"/>
                  <a:gd name="connsiteX4" fmla="*/ 1014316 w 1095907"/>
                  <a:gd name="connsiteY4" fmla="*/ 553073 h 1192580"/>
                  <a:gd name="connsiteX5" fmla="*/ 1038759 w 1095907"/>
                  <a:gd name="connsiteY5" fmla="*/ 549369 h 1192580"/>
                  <a:gd name="connsiteX6" fmla="*/ 1073572 w 1095907"/>
                  <a:gd name="connsiteY6" fmla="*/ 536777 h 1192580"/>
                  <a:gd name="connsiteX7" fmla="*/ 1079498 w 1095907"/>
                  <a:gd name="connsiteY7" fmla="*/ 541962 h 1192580"/>
                  <a:gd name="connsiteX8" fmla="*/ 1086164 w 1095907"/>
                  <a:gd name="connsiteY8" fmla="*/ 530111 h 1192580"/>
                  <a:gd name="connsiteX9" fmla="*/ 1093571 w 1095907"/>
                  <a:gd name="connsiteY9" fmla="*/ 484187 h 1192580"/>
                  <a:gd name="connsiteX10" fmla="*/ 1085423 w 1095907"/>
                  <a:gd name="connsiteY10" fmla="*/ 290123 h 1192580"/>
                  <a:gd name="connsiteX11" fmla="*/ 1072091 w 1095907"/>
                  <a:gd name="connsiteY11" fmla="*/ 288641 h 1192580"/>
                  <a:gd name="connsiteX12" fmla="*/ 1072091 w 1095907"/>
                  <a:gd name="connsiteY12" fmla="*/ 291604 h 1192580"/>
                  <a:gd name="connsiteX13" fmla="*/ 1018019 w 1095907"/>
                  <a:gd name="connsiteY13" fmla="*/ 251606 h 1192580"/>
                  <a:gd name="connsiteX14" fmla="*/ 1019501 w 1095907"/>
                  <a:gd name="connsiteY14" fmla="*/ 243458 h 1192580"/>
                  <a:gd name="connsiteX15" fmla="*/ 1022463 w 1095907"/>
                  <a:gd name="connsiteY15" fmla="*/ 210867 h 1192580"/>
                  <a:gd name="connsiteX16" fmla="*/ 980984 w 1095907"/>
                  <a:gd name="connsiteY16" fmla="*/ 111613 h 1192580"/>
                  <a:gd name="connsiteX17" fmla="*/ 973577 w 1095907"/>
                  <a:gd name="connsiteY17" fmla="*/ 112353 h 1192580"/>
                  <a:gd name="connsiteX18" fmla="*/ 977281 w 1095907"/>
                  <a:gd name="connsiteY18" fmla="*/ 116057 h 1192580"/>
                  <a:gd name="connsiteX19" fmla="*/ 962467 w 1095907"/>
                  <a:gd name="connsiteY19" fmla="*/ 125686 h 1192580"/>
                  <a:gd name="connsiteX20" fmla="*/ 926172 w 1095907"/>
                  <a:gd name="connsiteY20" fmla="*/ 88651 h 1192580"/>
                  <a:gd name="connsiteX21" fmla="*/ 938023 w 1095907"/>
                  <a:gd name="connsiteY21" fmla="*/ 87910 h 1192580"/>
                  <a:gd name="connsiteX22" fmla="*/ 929135 w 1095907"/>
                  <a:gd name="connsiteY22" fmla="*/ 82725 h 1192580"/>
                  <a:gd name="connsiteX23" fmla="*/ 883211 w 1095907"/>
                  <a:gd name="connsiteY23" fmla="*/ 48653 h 1192580"/>
                  <a:gd name="connsiteX24" fmla="*/ 845435 w 1095907"/>
                  <a:gd name="connsiteY24" fmla="*/ 35320 h 1192580"/>
                  <a:gd name="connsiteX25" fmla="*/ 469898 w 1095907"/>
                  <a:gd name="connsiteY25" fmla="*/ 1988 h 1192580"/>
                  <a:gd name="connsiteX26" fmla="*/ 85472 w 1095907"/>
                  <a:gd name="connsiteY26" fmla="*/ 117538 h 1192580"/>
                  <a:gd name="connsiteX27" fmla="*/ 34364 w 1095907"/>
                  <a:gd name="connsiteY27" fmla="*/ 172350 h 1192580"/>
                  <a:gd name="connsiteX28" fmla="*/ 1772 w 1095907"/>
                  <a:gd name="connsiteY28" fmla="*/ 306418 h 1192580"/>
                  <a:gd name="connsiteX29" fmla="*/ 1032 w 1095907"/>
                  <a:gd name="connsiteY29" fmla="*/ 453078 h 1192580"/>
                  <a:gd name="connsiteX30" fmla="*/ 21031 w 1095907"/>
                  <a:gd name="connsiteY30" fmla="*/ 633810 h 1192580"/>
                  <a:gd name="connsiteX31" fmla="*/ 120285 w 1095907"/>
                  <a:gd name="connsiteY31" fmla="*/ 740471 h 1192580"/>
                  <a:gd name="connsiteX32" fmla="*/ 632112 w 1095907"/>
                  <a:gd name="connsiteY32" fmla="*/ 735286 h 1192580"/>
                  <a:gd name="connsiteX33" fmla="*/ 632112 w 1095907"/>
                  <a:gd name="connsiteY33" fmla="*/ 893797 h 1192580"/>
                  <a:gd name="connsiteX34" fmla="*/ 536561 w 1095907"/>
                  <a:gd name="connsiteY34" fmla="*/ 1001199 h 1192580"/>
                  <a:gd name="connsiteX35" fmla="*/ 473601 w 1095907"/>
                  <a:gd name="connsiteY35" fmla="*/ 936758 h 1192580"/>
                  <a:gd name="connsiteX36" fmla="*/ 467676 w 1095907"/>
                  <a:gd name="connsiteY36" fmla="*/ 898241 h 1192580"/>
                  <a:gd name="connsiteX37" fmla="*/ 464713 w 1095907"/>
                  <a:gd name="connsiteY37" fmla="*/ 889353 h 1192580"/>
                  <a:gd name="connsiteX38" fmla="*/ 443973 w 1095907"/>
                  <a:gd name="connsiteY38" fmla="*/ 861206 h 1192580"/>
                  <a:gd name="connsiteX39" fmla="*/ 434344 w 1095907"/>
                  <a:gd name="connsiteY39" fmla="*/ 861206 h 1192580"/>
                  <a:gd name="connsiteX40" fmla="*/ 404716 w 1095907"/>
                  <a:gd name="connsiteY40" fmla="*/ 858243 h 1192580"/>
                  <a:gd name="connsiteX41" fmla="*/ 101768 w 1095907"/>
                  <a:gd name="connsiteY41" fmla="*/ 858984 h 1192580"/>
                  <a:gd name="connsiteX42" fmla="*/ 68436 w 1095907"/>
                  <a:gd name="connsiteY42" fmla="*/ 861206 h 1192580"/>
                  <a:gd name="connsiteX43" fmla="*/ 66214 w 1095907"/>
                  <a:gd name="connsiteY43" fmla="*/ 861947 h 1192580"/>
                  <a:gd name="connsiteX44" fmla="*/ 31401 w 1095907"/>
                  <a:gd name="connsiteY44" fmla="*/ 861947 h 1192580"/>
                  <a:gd name="connsiteX45" fmla="*/ 10661 w 1095907"/>
                  <a:gd name="connsiteY45" fmla="*/ 884168 h 1192580"/>
                  <a:gd name="connsiteX46" fmla="*/ 52881 w 1095907"/>
                  <a:gd name="connsiteY46" fmla="*/ 1024902 h 1192580"/>
                  <a:gd name="connsiteX47" fmla="*/ 52881 w 1095907"/>
                  <a:gd name="connsiteY47" fmla="*/ 1026383 h 1192580"/>
                  <a:gd name="connsiteX48" fmla="*/ 63251 w 1095907"/>
                  <a:gd name="connsiteY48" fmla="*/ 1042678 h 1192580"/>
                  <a:gd name="connsiteX49" fmla="*/ 189171 w 1095907"/>
                  <a:gd name="connsiteY49" fmla="*/ 1134526 h 1192580"/>
                  <a:gd name="connsiteX50" fmla="*/ 316572 w 1095907"/>
                  <a:gd name="connsiteY50" fmla="*/ 1174524 h 1192580"/>
                  <a:gd name="connsiteX51" fmla="*/ 730626 w 1095907"/>
                  <a:gd name="connsiteY51" fmla="*/ 1180450 h 1192580"/>
                  <a:gd name="connsiteX52" fmla="*/ 999502 w 1095907"/>
                  <a:gd name="connsiteY52" fmla="*/ 1079714 h 1192580"/>
                  <a:gd name="connsiteX53" fmla="*/ 1089868 w 1095907"/>
                  <a:gd name="connsiteY53" fmla="*/ 924906 h 1192580"/>
                  <a:gd name="connsiteX54" fmla="*/ 1095793 w 1095907"/>
                  <a:gd name="connsiteY54" fmla="*/ 649364 h 1192580"/>
                  <a:gd name="connsiteX55" fmla="*/ 1043204 w 1095907"/>
                  <a:gd name="connsiteY55" fmla="*/ 594552 h 1192580"/>
                  <a:gd name="connsiteX56" fmla="*/ 917284 w 1095907"/>
                  <a:gd name="connsiteY56" fmla="*/ 204201 h 1192580"/>
                  <a:gd name="connsiteX57" fmla="*/ 932098 w 1095907"/>
                  <a:gd name="connsiteY57" fmla="*/ 178276 h 1192580"/>
                  <a:gd name="connsiteX58" fmla="*/ 953578 w 1095907"/>
                  <a:gd name="connsiteY58" fmla="*/ 200497 h 1192580"/>
                  <a:gd name="connsiteX59" fmla="*/ 928394 w 1095907"/>
                  <a:gd name="connsiteY59" fmla="*/ 223459 h 1192580"/>
                  <a:gd name="connsiteX60" fmla="*/ 917284 w 1095907"/>
                  <a:gd name="connsiteY60" fmla="*/ 204201 h 1192580"/>
                  <a:gd name="connsiteX61" fmla="*/ 886915 w 1095907"/>
                  <a:gd name="connsiteY61" fmla="*/ 310121 h 1192580"/>
                  <a:gd name="connsiteX62" fmla="*/ 874323 w 1095907"/>
                  <a:gd name="connsiteY62" fmla="*/ 318269 h 1192580"/>
                  <a:gd name="connsiteX63" fmla="*/ 861731 w 1095907"/>
                  <a:gd name="connsiteY63" fmla="*/ 301233 h 1192580"/>
                  <a:gd name="connsiteX64" fmla="*/ 869878 w 1095907"/>
                  <a:gd name="connsiteY64" fmla="*/ 294567 h 1192580"/>
                  <a:gd name="connsiteX65" fmla="*/ 886915 w 1095907"/>
                  <a:gd name="connsiteY65" fmla="*/ 310121 h 1192580"/>
                  <a:gd name="connsiteX66" fmla="*/ 864693 w 1095907"/>
                  <a:gd name="connsiteY66" fmla="*/ 222718 h 1192580"/>
                  <a:gd name="connsiteX67" fmla="*/ 865434 w 1095907"/>
                  <a:gd name="connsiteY67" fmla="*/ 257531 h 1192580"/>
                  <a:gd name="connsiteX68" fmla="*/ 850620 w 1095907"/>
                  <a:gd name="connsiteY68" fmla="*/ 254569 h 1192580"/>
                  <a:gd name="connsiteX69" fmla="*/ 864693 w 1095907"/>
                  <a:gd name="connsiteY69" fmla="*/ 222718 h 1192580"/>
                  <a:gd name="connsiteX70" fmla="*/ 809141 w 1095907"/>
                  <a:gd name="connsiteY70" fmla="*/ 226422 h 1192580"/>
                  <a:gd name="connsiteX71" fmla="*/ 826177 w 1095907"/>
                  <a:gd name="connsiteY71" fmla="*/ 239755 h 1192580"/>
                  <a:gd name="connsiteX72" fmla="*/ 812844 w 1095907"/>
                  <a:gd name="connsiteY72" fmla="*/ 249384 h 1192580"/>
                  <a:gd name="connsiteX73" fmla="*/ 796549 w 1095907"/>
                  <a:gd name="connsiteY73" fmla="*/ 231607 h 1192580"/>
                  <a:gd name="connsiteX74" fmla="*/ 809141 w 1095907"/>
                  <a:gd name="connsiteY74" fmla="*/ 226422 h 1192580"/>
                  <a:gd name="connsiteX75" fmla="*/ 719515 w 1095907"/>
                  <a:gd name="connsiteY75" fmla="*/ 201979 h 1192580"/>
                  <a:gd name="connsiteX76" fmla="*/ 730626 w 1095907"/>
                  <a:gd name="connsiteY76" fmla="*/ 189387 h 1192580"/>
                  <a:gd name="connsiteX77" fmla="*/ 768402 w 1095907"/>
                  <a:gd name="connsiteY77" fmla="*/ 183461 h 1192580"/>
                  <a:gd name="connsiteX78" fmla="*/ 787660 w 1095907"/>
                  <a:gd name="connsiteY78" fmla="*/ 207904 h 1192580"/>
                  <a:gd name="connsiteX79" fmla="*/ 751366 w 1095907"/>
                  <a:gd name="connsiteY79" fmla="*/ 230125 h 1192580"/>
                  <a:gd name="connsiteX80" fmla="*/ 722478 w 1095907"/>
                  <a:gd name="connsiteY80" fmla="*/ 238273 h 1192580"/>
                  <a:gd name="connsiteX81" fmla="*/ 719515 w 1095907"/>
                  <a:gd name="connsiteY81" fmla="*/ 201979 h 1192580"/>
                  <a:gd name="connsiteX82" fmla="*/ 451380 w 1095907"/>
                  <a:gd name="connsiteY82" fmla="*/ 50875 h 1192580"/>
                  <a:gd name="connsiteX83" fmla="*/ 464713 w 1095907"/>
                  <a:gd name="connsiteY83" fmla="*/ 70133 h 1192580"/>
                  <a:gd name="connsiteX84" fmla="*/ 477305 w 1095907"/>
                  <a:gd name="connsiteY84" fmla="*/ 91614 h 1192580"/>
                  <a:gd name="connsiteX85" fmla="*/ 507674 w 1095907"/>
                  <a:gd name="connsiteY85" fmla="*/ 77540 h 1192580"/>
                  <a:gd name="connsiteX86" fmla="*/ 507674 w 1095907"/>
                  <a:gd name="connsiteY86" fmla="*/ 116797 h 1192580"/>
                  <a:gd name="connsiteX87" fmla="*/ 506933 w 1095907"/>
                  <a:gd name="connsiteY87" fmla="*/ 147907 h 1192580"/>
                  <a:gd name="connsiteX88" fmla="*/ 508415 w 1095907"/>
                  <a:gd name="connsiteY88" fmla="*/ 166425 h 1192580"/>
                  <a:gd name="connsiteX89" fmla="*/ 483971 w 1095907"/>
                  <a:gd name="connsiteY89" fmla="*/ 164943 h 1192580"/>
                  <a:gd name="connsiteX90" fmla="*/ 426196 w 1095907"/>
                  <a:gd name="connsiteY90" fmla="*/ 79762 h 1192580"/>
                  <a:gd name="connsiteX91" fmla="*/ 451380 w 1095907"/>
                  <a:gd name="connsiteY91" fmla="*/ 50875 h 1192580"/>
                  <a:gd name="connsiteX92" fmla="*/ 96582 w 1095907"/>
                  <a:gd name="connsiteY92" fmla="*/ 178276 h 1192580"/>
                  <a:gd name="connsiteX93" fmla="*/ 77324 w 1095907"/>
                  <a:gd name="connsiteY93" fmla="*/ 165684 h 1192580"/>
                  <a:gd name="connsiteX94" fmla="*/ 110656 w 1095907"/>
                  <a:gd name="connsiteY94" fmla="*/ 142722 h 1192580"/>
                  <a:gd name="connsiteX95" fmla="*/ 123989 w 1095907"/>
                  <a:gd name="connsiteY95" fmla="*/ 154573 h 1192580"/>
                  <a:gd name="connsiteX96" fmla="*/ 96582 w 1095907"/>
                  <a:gd name="connsiteY96" fmla="*/ 178276 h 1192580"/>
                  <a:gd name="connsiteX97" fmla="*/ 418049 w 1095907"/>
                  <a:gd name="connsiteY97" fmla="*/ 325676 h 1192580"/>
                  <a:gd name="connsiteX98" fmla="*/ 374347 w 1095907"/>
                  <a:gd name="connsiteY98" fmla="*/ 282716 h 1192580"/>
                  <a:gd name="connsiteX99" fmla="*/ 388420 w 1095907"/>
                  <a:gd name="connsiteY99" fmla="*/ 267161 h 1192580"/>
                  <a:gd name="connsiteX100" fmla="*/ 429159 w 1095907"/>
                  <a:gd name="connsiteY100" fmla="*/ 307899 h 1192580"/>
                  <a:gd name="connsiteX101" fmla="*/ 418049 w 1095907"/>
                  <a:gd name="connsiteY101" fmla="*/ 325676 h 1192580"/>
                  <a:gd name="connsiteX102" fmla="*/ 177319 w 1095907"/>
                  <a:gd name="connsiteY102" fmla="*/ 996755 h 1192580"/>
                  <a:gd name="connsiteX103" fmla="*/ 177319 w 1095907"/>
                  <a:gd name="connsiteY103" fmla="*/ 996755 h 1192580"/>
                  <a:gd name="connsiteX104" fmla="*/ 152135 w 1095907"/>
                  <a:gd name="connsiteY104" fmla="*/ 970830 h 1192580"/>
                  <a:gd name="connsiteX105" fmla="*/ 151395 w 1095907"/>
                  <a:gd name="connsiteY105" fmla="*/ 970830 h 1192580"/>
                  <a:gd name="connsiteX106" fmla="*/ 151395 w 1095907"/>
                  <a:gd name="connsiteY106" fmla="*/ 970830 h 1192580"/>
                  <a:gd name="connsiteX107" fmla="*/ 151395 w 1095907"/>
                  <a:gd name="connsiteY107" fmla="*/ 970830 h 1192580"/>
                  <a:gd name="connsiteX108" fmla="*/ 151395 w 1095907"/>
                  <a:gd name="connsiteY108" fmla="*/ 970090 h 1192580"/>
                  <a:gd name="connsiteX109" fmla="*/ 117323 w 1095907"/>
                  <a:gd name="connsiteY109" fmla="*/ 990089 h 1192580"/>
                  <a:gd name="connsiteX110" fmla="*/ 101768 w 1095907"/>
                  <a:gd name="connsiteY110" fmla="*/ 987126 h 1192580"/>
                  <a:gd name="connsiteX111" fmla="*/ 123989 w 1095907"/>
                  <a:gd name="connsiteY111" fmla="*/ 923425 h 1192580"/>
                  <a:gd name="connsiteX112" fmla="*/ 150654 w 1095907"/>
                  <a:gd name="connsiteY112" fmla="*/ 970090 h 1192580"/>
                  <a:gd name="connsiteX113" fmla="*/ 151395 w 1095907"/>
                  <a:gd name="connsiteY113" fmla="*/ 970090 h 1192580"/>
                  <a:gd name="connsiteX114" fmla="*/ 151395 w 1095907"/>
                  <a:gd name="connsiteY114" fmla="*/ 970090 h 1192580"/>
                  <a:gd name="connsiteX115" fmla="*/ 151395 w 1095907"/>
                  <a:gd name="connsiteY115" fmla="*/ 970090 h 1192580"/>
                  <a:gd name="connsiteX116" fmla="*/ 206948 w 1095907"/>
                  <a:gd name="connsiteY116" fmla="*/ 935276 h 1192580"/>
                  <a:gd name="connsiteX117" fmla="*/ 234354 w 1095907"/>
                  <a:gd name="connsiteY117" fmla="*/ 930091 h 1192580"/>
                  <a:gd name="connsiteX118" fmla="*/ 249908 w 1095907"/>
                  <a:gd name="connsiteY118" fmla="*/ 922684 h 1192580"/>
                  <a:gd name="connsiteX119" fmla="*/ 255093 w 1095907"/>
                  <a:gd name="connsiteY119" fmla="*/ 904908 h 1192580"/>
                  <a:gd name="connsiteX120" fmla="*/ 255093 w 1095907"/>
                  <a:gd name="connsiteY120" fmla="*/ 904908 h 1192580"/>
                  <a:gd name="connsiteX121" fmla="*/ 255093 w 1095907"/>
                  <a:gd name="connsiteY121" fmla="*/ 904908 h 1192580"/>
                  <a:gd name="connsiteX122" fmla="*/ 262501 w 1095907"/>
                  <a:gd name="connsiteY122" fmla="*/ 903426 h 1192580"/>
                  <a:gd name="connsiteX123" fmla="*/ 276574 w 1095907"/>
                  <a:gd name="connsiteY123" fmla="*/ 907130 h 1192580"/>
                  <a:gd name="connsiteX124" fmla="*/ 266204 w 1095907"/>
                  <a:gd name="connsiteY124" fmla="*/ 943424 h 1192580"/>
                  <a:gd name="connsiteX125" fmla="*/ 235835 w 1095907"/>
                  <a:gd name="connsiteY125" fmla="*/ 1006384 h 1192580"/>
                  <a:gd name="connsiteX126" fmla="*/ 177319 w 1095907"/>
                  <a:gd name="connsiteY126" fmla="*/ 996755 h 1192580"/>
                  <a:gd name="connsiteX127" fmla="*/ 377310 w 1095907"/>
                  <a:gd name="connsiteY127" fmla="*/ 1113786 h 1192580"/>
                  <a:gd name="connsiteX128" fmla="*/ 320275 w 1095907"/>
                  <a:gd name="connsiteY128" fmla="*/ 1159710 h 1192580"/>
                  <a:gd name="connsiteX129" fmla="*/ 303239 w 1095907"/>
                  <a:gd name="connsiteY129" fmla="*/ 1147859 h 1192580"/>
                  <a:gd name="connsiteX130" fmla="*/ 258797 w 1095907"/>
                  <a:gd name="connsiteY130" fmla="*/ 1112305 h 1192580"/>
                  <a:gd name="connsiteX131" fmla="*/ 247686 w 1095907"/>
                  <a:gd name="connsiteY131" fmla="*/ 1104898 h 1192580"/>
                  <a:gd name="connsiteX132" fmla="*/ 250649 w 1095907"/>
                  <a:gd name="connsiteY132" fmla="*/ 1095269 h 1192580"/>
                  <a:gd name="connsiteX133" fmla="*/ 264723 w 1095907"/>
                  <a:gd name="connsiteY133" fmla="*/ 1096750 h 1192580"/>
                  <a:gd name="connsiteX134" fmla="*/ 299536 w 1095907"/>
                  <a:gd name="connsiteY134" fmla="*/ 1089343 h 1192580"/>
                  <a:gd name="connsiteX135" fmla="*/ 380273 w 1095907"/>
                  <a:gd name="connsiteY135" fmla="*/ 1096009 h 1192580"/>
                  <a:gd name="connsiteX136" fmla="*/ 383976 w 1095907"/>
                  <a:gd name="connsiteY136" fmla="*/ 1105638 h 1192580"/>
                  <a:gd name="connsiteX137" fmla="*/ 377310 w 1095907"/>
                  <a:gd name="connsiteY137" fmla="*/ 1113786 h 1192580"/>
                  <a:gd name="connsiteX138" fmla="*/ 406938 w 1095907"/>
                  <a:gd name="connsiteY138" fmla="*/ 1161191 h 1192580"/>
                  <a:gd name="connsiteX139" fmla="*/ 413604 w 1095907"/>
                  <a:gd name="connsiteY139" fmla="*/ 1144155 h 1192580"/>
                  <a:gd name="connsiteX140" fmla="*/ 446936 w 1095907"/>
                  <a:gd name="connsiteY140" fmla="*/ 1173043 h 1192580"/>
                  <a:gd name="connsiteX141" fmla="*/ 406938 w 1095907"/>
                  <a:gd name="connsiteY141" fmla="*/ 1161191 h 1192580"/>
                  <a:gd name="connsiteX142" fmla="*/ 593596 w 1095907"/>
                  <a:gd name="connsiteY142" fmla="*/ 1146377 h 1192580"/>
                  <a:gd name="connsiteX143" fmla="*/ 542487 w 1095907"/>
                  <a:gd name="connsiteY143" fmla="*/ 1141933 h 1192580"/>
                  <a:gd name="connsiteX144" fmla="*/ 458787 w 1095907"/>
                  <a:gd name="connsiteY144" fmla="*/ 1127860 h 1192580"/>
                  <a:gd name="connsiteX145" fmla="*/ 403975 w 1095907"/>
                  <a:gd name="connsiteY145" fmla="*/ 1118971 h 1192580"/>
                  <a:gd name="connsiteX146" fmla="*/ 403975 w 1095907"/>
                  <a:gd name="connsiteY146" fmla="*/ 1118971 h 1192580"/>
                  <a:gd name="connsiteX147" fmla="*/ 403975 w 1095907"/>
                  <a:gd name="connsiteY147" fmla="*/ 1118971 h 1192580"/>
                  <a:gd name="connsiteX148" fmla="*/ 471379 w 1095907"/>
                  <a:gd name="connsiteY148" fmla="*/ 1059715 h 1192580"/>
                  <a:gd name="connsiteX149" fmla="*/ 538043 w 1095907"/>
                  <a:gd name="connsiteY149" fmla="*/ 1064900 h 1192580"/>
                  <a:gd name="connsiteX150" fmla="*/ 545450 w 1095907"/>
                  <a:gd name="connsiteY150" fmla="*/ 1070825 h 1192580"/>
                  <a:gd name="connsiteX151" fmla="*/ 574337 w 1095907"/>
                  <a:gd name="connsiteY151" fmla="*/ 1116008 h 1192580"/>
                  <a:gd name="connsiteX152" fmla="*/ 577300 w 1095907"/>
                  <a:gd name="connsiteY152" fmla="*/ 1125638 h 1192580"/>
                  <a:gd name="connsiteX153" fmla="*/ 593596 w 1095907"/>
                  <a:gd name="connsiteY153" fmla="*/ 1146377 h 1192580"/>
                  <a:gd name="connsiteX154" fmla="*/ 630631 w 1095907"/>
                  <a:gd name="connsiteY154" fmla="*/ 1083417 h 1192580"/>
                  <a:gd name="connsiteX155" fmla="*/ 610632 w 1095907"/>
                  <a:gd name="connsiteY155" fmla="*/ 1091565 h 1192580"/>
                  <a:gd name="connsiteX156" fmla="*/ 589151 w 1095907"/>
                  <a:gd name="connsiteY156" fmla="*/ 1064900 h 1192580"/>
                  <a:gd name="connsiteX157" fmla="*/ 624705 w 1095907"/>
                  <a:gd name="connsiteY157" fmla="*/ 1040456 h 1192580"/>
                  <a:gd name="connsiteX158" fmla="*/ 629890 w 1095907"/>
                  <a:gd name="connsiteY158" fmla="*/ 1068603 h 1192580"/>
                  <a:gd name="connsiteX159" fmla="*/ 630631 w 1095907"/>
                  <a:gd name="connsiteY159" fmla="*/ 1083417 h 1192580"/>
                  <a:gd name="connsiteX160" fmla="*/ 638778 w 1095907"/>
                  <a:gd name="connsiteY160" fmla="*/ 544925 h 1192580"/>
                  <a:gd name="connsiteX161" fmla="*/ 569893 w 1095907"/>
                  <a:gd name="connsiteY161" fmla="*/ 613070 h 1192580"/>
                  <a:gd name="connsiteX162" fmla="*/ 468416 w 1095907"/>
                  <a:gd name="connsiteY162" fmla="*/ 556776 h 1192580"/>
                  <a:gd name="connsiteX163" fmla="*/ 463231 w 1095907"/>
                  <a:gd name="connsiteY163" fmla="*/ 413820 h 1192580"/>
                  <a:gd name="connsiteX164" fmla="*/ 463231 w 1095907"/>
                  <a:gd name="connsiteY164" fmla="*/ 270123 h 1192580"/>
                  <a:gd name="connsiteX165" fmla="*/ 583226 w 1095907"/>
                  <a:gd name="connsiteY165" fmla="*/ 180498 h 1192580"/>
                  <a:gd name="connsiteX166" fmla="*/ 638778 w 1095907"/>
                  <a:gd name="connsiteY166" fmla="*/ 247902 h 1192580"/>
                  <a:gd name="connsiteX167" fmla="*/ 638778 w 1095907"/>
                  <a:gd name="connsiteY167" fmla="*/ 544925 h 1192580"/>
                  <a:gd name="connsiteX168" fmla="*/ 729885 w 1095907"/>
                  <a:gd name="connsiteY168" fmla="*/ 1027124 h 1192580"/>
                  <a:gd name="connsiteX169" fmla="*/ 689146 w 1095907"/>
                  <a:gd name="connsiteY169" fmla="*/ 1044901 h 1192580"/>
                  <a:gd name="connsiteX170" fmla="*/ 651371 w 1095907"/>
                  <a:gd name="connsiteY170" fmla="*/ 971571 h 1192580"/>
                  <a:gd name="connsiteX171" fmla="*/ 660259 w 1095907"/>
                  <a:gd name="connsiteY171" fmla="*/ 919722 h 1192580"/>
                  <a:gd name="connsiteX172" fmla="*/ 718034 w 1095907"/>
                  <a:gd name="connsiteY172" fmla="*/ 944906 h 1192580"/>
                  <a:gd name="connsiteX173" fmla="*/ 727663 w 1095907"/>
                  <a:gd name="connsiteY173" fmla="*/ 956016 h 1192580"/>
                  <a:gd name="connsiteX174" fmla="*/ 715812 w 1095907"/>
                  <a:gd name="connsiteY174" fmla="*/ 963423 h 1192580"/>
                  <a:gd name="connsiteX175" fmla="*/ 696553 w 1095907"/>
                  <a:gd name="connsiteY175" fmla="*/ 968608 h 1192580"/>
                  <a:gd name="connsiteX176" fmla="*/ 715071 w 1095907"/>
                  <a:gd name="connsiteY176" fmla="*/ 984163 h 1192580"/>
                  <a:gd name="connsiteX177" fmla="*/ 729885 w 1095907"/>
                  <a:gd name="connsiteY177" fmla="*/ 1027124 h 1192580"/>
                  <a:gd name="connsiteX178" fmla="*/ 723960 w 1095907"/>
                  <a:gd name="connsiteY178" fmla="*/ 895278 h 1192580"/>
                  <a:gd name="connsiteX179" fmla="*/ 702479 w 1095907"/>
                  <a:gd name="connsiteY179" fmla="*/ 911574 h 1192580"/>
                  <a:gd name="connsiteX180" fmla="*/ 670629 w 1095907"/>
                  <a:gd name="connsiteY180" fmla="*/ 898982 h 1192580"/>
                  <a:gd name="connsiteX181" fmla="*/ 692850 w 1095907"/>
                  <a:gd name="connsiteY181" fmla="*/ 873798 h 1192580"/>
                  <a:gd name="connsiteX182" fmla="*/ 735070 w 1095907"/>
                  <a:gd name="connsiteY182" fmla="*/ 868613 h 1192580"/>
                  <a:gd name="connsiteX183" fmla="*/ 723960 w 1095907"/>
                  <a:gd name="connsiteY183" fmla="*/ 895278 h 1192580"/>
                  <a:gd name="connsiteX184" fmla="*/ 878026 w 1095907"/>
                  <a:gd name="connsiteY184" fmla="*/ 538259 h 1192580"/>
                  <a:gd name="connsiteX185" fmla="*/ 906914 w 1095907"/>
                  <a:gd name="connsiteY185" fmla="*/ 544184 h 1192580"/>
                  <a:gd name="connsiteX186" fmla="*/ 919506 w 1095907"/>
                  <a:gd name="connsiteY186" fmla="*/ 523445 h 1192580"/>
                  <a:gd name="connsiteX187" fmla="*/ 909136 w 1095907"/>
                  <a:gd name="connsiteY187" fmla="*/ 496038 h 1192580"/>
                  <a:gd name="connsiteX188" fmla="*/ 875063 w 1095907"/>
                  <a:gd name="connsiteY188" fmla="*/ 486409 h 1192580"/>
                  <a:gd name="connsiteX189" fmla="*/ 803956 w 1095907"/>
                  <a:gd name="connsiteY189" fmla="*/ 524185 h 1192580"/>
                  <a:gd name="connsiteX190" fmla="*/ 763217 w 1095907"/>
                  <a:gd name="connsiteY190" fmla="*/ 470114 h 1192580"/>
                  <a:gd name="connsiteX191" fmla="*/ 749144 w 1095907"/>
                  <a:gd name="connsiteY191" fmla="*/ 460485 h 1192580"/>
                  <a:gd name="connsiteX192" fmla="*/ 722478 w 1095907"/>
                  <a:gd name="connsiteY192" fmla="*/ 464188 h 1192580"/>
                  <a:gd name="connsiteX193" fmla="*/ 719515 w 1095907"/>
                  <a:gd name="connsiteY193" fmla="*/ 427153 h 1192580"/>
                  <a:gd name="connsiteX194" fmla="*/ 742477 w 1095907"/>
                  <a:gd name="connsiteY194" fmla="*/ 400488 h 1192580"/>
                  <a:gd name="connsiteX195" fmla="*/ 760254 w 1095907"/>
                  <a:gd name="connsiteY195" fmla="*/ 423449 h 1192580"/>
                  <a:gd name="connsiteX196" fmla="*/ 779512 w 1095907"/>
                  <a:gd name="connsiteY196" fmla="*/ 455300 h 1192580"/>
                  <a:gd name="connsiteX197" fmla="*/ 809141 w 1095907"/>
                  <a:gd name="connsiteY197" fmla="*/ 440486 h 1192580"/>
                  <a:gd name="connsiteX198" fmla="*/ 871360 w 1095907"/>
                  <a:gd name="connsiteY198" fmla="*/ 440486 h 1192580"/>
                  <a:gd name="connsiteX199" fmla="*/ 949874 w 1095907"/>
                  <a:gd name="connsiteY199" fmla="*/ 434560 h 1192580"/>
                  <a:gd name="connsiteX200" fmla="*/ 955059 w 1095907"/>
                  <a:gd name="connsiteY200" fmla="*/ 419746 h 1192580"/>
                  <a:gd name="connsiteX201" fmla="*/ 908395 w 1095907"/>
                  <a:gd name="connsiteY201" fmla="*/ 356045 h 1192580"/>
                  <a:gd name="connsiteX202" fmla="*/ 899507 w 1095907"/>
                  <a:gd name="connsiteY202" fmla="*/ 336046 h 1192580"/>
                  <a:gd name="connsiteX203" fmla="*/ 926172 w 1095907"/>
                  <a:gd name="connsiteY203" fmla="*/ 313084 h 1192580"/>
                  <a:gd name="connsiteX204" fmla="*/ 963207 w 1095907"/>
                  <a:gd name="connsiteY204" fmla="*/ 304937 h 1192580"/>
                  <a:gd name="connsiteX205" fmla="*/ 1002465 w 1095907"/>
                  <a:gd name="connsiteY205" fmla="*/ 317529 h 1192580"/>
                  <a:gd name="connsiteX206" fmla="*/ 1003205 w 1095907"/>
                  <a:gd name="connsiteY206" fmla="*/ 396784 h 1192580"/>
                  <a:gd name="connsiteX207" fmla="*/ 978021 w 1095907"/>
                  <a:gd name="connsiteY207" fmla="*/ 436041 h 1192580"/>
                  <a:gd name="connsiteX208" fmla="*/ 982466 w 1095907"/>
                  <a:gd name="connsiteY208" fmla="*/ 456781 h 1192580"/>
                  <a:gd name="connsiteX209" fmla="*/ 999502 w 1095907"/>
                  <a:gd name="connsiteY209" fmla="*/ 460485 h 1192580"/>
                  <a:gd name="connsiteX210" fmla="*/ 1021723 w 1095907"/>
                  <a:gd name="connsiteY210" fmla="*/ 439745 h 1192580"/>
                  <a:gd name="connsiteX211" fmla="*/ 1042463 w 1095907"/>
                  <a:gd name="connsiteY211" fmla="*/ 422709 h 1192580"/>
                  <a:gd name="connsiteX212" fmla="*/ 1063943 w 1095907"/>
                  <a:gd name="connsiteY212" fmla="*/ 446411 h 1192580"/>
                  <a:gd name="connsiteX213" fmla="*/ 1066165 w 1095907"/>
                  <a:gd name="connsiteY213" fmla="*/ 482706 h 1192580"/>
                  <a:gd name="connsiteX214" fmla="*/ 1049870 w 1095907"/>
                  <a:gd name="connsiteY214" fmla="*/ 502705 h 1192580"/>
                  <a:gd name="connsiteX215" fmla="*/ 1029870 w 1095907"/>
                  <a:gd name="connsiteY215" fmla="*/ 489372 h 1192580"/>
                  <a:gd name="connsiteX216" fmla="*/ 983206 w 1095907"/>
                  <a:gd name="connsiteY216" fmla="*/ 479743 h 1192580"/>
                  <a:gd name="connsiteX217" fmla="*/ 954319 w 1095907"/>
                  <a:gd name="connsiteY217" fmla="*/ 496038 h 1192580"/>
                  <a:gd name="connsiteX218" fmla="*/ 943949 w 1095907"/>
                  <a:gd name="connsiteY218" fmla="*/ 519000 h 1192580"/>
                  <a:gd name="connsiteX219" fmla="*/ 918024 w 1095907"/>
                  <a:gd name="connsiteY219" fmla="*/ 566405 h 1192580"/>
                  <a:gd name="connsiteX220" fmla="*/ 878026 w 1095907"/>
                  <a:gd name="connsiteY220" fmla="*/ 538259 h 1192580"/>
                  <a:gd name="connsiteX221" fmla="*/ 920987 w 1095907"/>
                  <a:gd name="connsiteY221" fmla="*/ 960460 h 1192580"/>
                  <a:gd name="connsiteX222" fmla="*/ 935801 w 1095907"/>
                  <a:gd name="connsiteY222" fmla="*/ 970090 h 1192580"/>
                  <a:gd name="connsiteX223" fmla="*/ 923209 w 1095907"/>
                  <a:gd name="connsiteY223" fmla="*/ 983422 h 1192580"/>
                  <a:gd name="connsiteX224" fmla="*/ 904692 w 1095907"/>
                  <a:gd name="connsiteY224" fmla="*/ 973793 h 1192580"/>
                  <a:gd name="connsiteX225" fmla="*/ 920987 w 1095907"/>
                  <a:gd name="connsiteY225" fmla="*/ 960460 h 1192580"/>
                  <a:gd name="connsiteX226" fmla="*/ 935060 w 1095907"/>
                  <a:gd name="connsiteY226" fmla="*/ 1082677 h 1192580"/>
                  <a:gd name="connsiteX227" fmla="*/ 913580 w 1095907"/>
                  <a:gd name="connsiteY227" fmla="*/ 1105638 h 1192580"/>
                  <a:gd name="connsiteX228" fmla="*/ 911358 w 1095907"/>
                  <a:gd name="connsiteY228" fmla="*/ 1091565 h 1192580"/>
                  <a:gd name="connsiteX229" fmla="*/ 947652 w 1095907"/>
                  <a:gd name="connsiteY229" fmla="*/ 1067863 h 1192580"/>
                  <a:gd name="connsiteX230" fmla="*/ 935060 w 1095907"/>
                  <a:gd name="connsiteY230" fmla="*/ 1082677 h 1192580"/>
                  <a:gd name="connsiteX231" fmla="*/ 1003946 w 1095907"/>
                  <a:gd name="connsiteY231" fmla="*/ 1056752 h 1192580"/>
                  <a:gd name="connsiteX232" fmla="*/ 990613 w 1095907"/>
                  <a:gd name="connsiteY232" fmla="*/ 1057493 h 1192580"/>
                  <a:gd name="connsiteX233" fmla="*/ 906914 w 1095907"/>
                  <a:gd name="connsiteY233" fmla="*/ 1030827 h 1192580"/>
                  <a:gd name="connsiteX234" fmla="*/ 1003946 w 1095907"/>
                  <a:gd name="connsiteY234" fmla="*/ 1044160 h 1192580"/>
                  <a:gd name="connsiteX235" fmla="*/ 1003946 w 1095907"/>
                  <a:gd name="connsiteY235" fmla="*/ 1056752 h 119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</a:cxnLst>
                <a:rect l="l" t="t" r="r" b="b"/>
                <a:pathLst>
                  <a:path w="1095907" h="1192580">
                    <a:moveTo>
                      <a:pt x="1043204" y="594552"/>
                    </a:moveTo>
                    <a:cubicBezTo>
                      <a:pt x="1042463" y="594552"/>
                      <a:pt x="1041722" y="593812"/>
                      <a:pt x="1040241" y="593071"/>
                    </a:cubicBezTo>
                    <a:cubicBezTo>
                      <a:pt x="1035796" y="594552"/>
                      <a:pt x="1030611" y="595293"/>
                      <a:pt x="1026167" y="596034"/>
                    </a:cubicBezTo>
                    <a:cubicBezTo>
                      <a:pt x="1020982" y="588627"/>
                      <a:pt x="1015797" y="581960"/>
                      <a:pt x="1011353" y="574553"/>
                    </a:cubicBezTo>
                    <a:cubicBezTo>
                      <a:pt x="1006909" y="567146"/>
                      <a:pt x="1007649" y="558258"/>
                      <a:pt x="1014316" y="553073"/>
                    </a:cubicBezTo>
                    <a:cubicBezTo>
                      <a:pt x="1020982" y="547888"/>
                      <a:pt x="1032833" y="541962"/>
                      <a:pt x="1038759" y="549369"/>
                    </a:cubicBezTo>
                    <a:cubicBezTo>
                      <a:pt x="1065425" y="583442"/>
                      <a:pt x="1063202" y="544925"/>
                      <a:pt x="1073572" y="536777"/>
                    </a:cubicBezTo>
                    <a:cubicBezTo>
                      <a:pt x="1075794" y="538259"/>
                      <a:pt x="1078016" y="539740"/>
                      <a:pt x="1079498" y="541962"/>
                    </a:cubicBezTo>
                    <a:cubicBezTo>
                      <a:pt x="1081720" y="538259"/>
                      <a:pt x="1083942" y="533814"/>
                      <a:pt x="1086164" y="530111"/>
                    </a:cubicBezTo>
                    <a:cubicBezTo>
                      <a:pt x="1096534" y="516038"/>
                      <a:pt x="1093571" y="499742"/>
                      <a:pt x="1093571" y="484187"/>
                    </a:cubicBezTo>
                    <a:cubicBezTo>
                      <a:pt x="1093571" y="419746"/>
                      <a:pt x="1094312" y="354564"/>
                      <a:pt x="1085423" y="290123"/>
                    </a:cubicBezTo>
                    <a:cubicBezTo>
                      <a:pt x="1080979" y="290123"/>
                      <a:pt x="1076535" y="289382"/>
                      <a:pt x="1072091" y="288641"/>
                    </a:cubicBezTo>
                    <a:cubicBezTo>
                      <a:pt x="1072091" y="289382"/>
                      <a:pt x="1072091" y="290123"/>
                      <a:pt x="1072091" y="291604"/>
                    </a:cubicBezTo>
                    <a:cubicBezTo>
                      <a:pt x="1029130" y="311603"/>
                      <a:pt x="1031352" y="271605"/>
                      <a:pt x="1018019" y="251606"/>
                    </a:cubicBezTo>
                    <a:cubicBezTo>
                      <a:pt x="1018760" y="248643"/>
                      <a:pt x="1019501" y="246421"/>
                      <a:pt x="1019501" y="243458"/>
                    </a:cubicBezTo>
                    <a:cubicBezTo>
                      <a:pt x="1012094" y="232347"/>
                      <a:pt x="1018019" y="221978"/>
                      <a:pt x="1022463" y="210867"/>
                    </a:cubicBezTo>
                    <a:cubicBezTo>
                      <a:pt x="1037278" y="171610"/>
                      <a:pt x="1017279" y="125686"/>
                      <a:pt x="980984" y="111613"/>
                    </a:cubicBezTo>
                    <a:cubicBezTo>
                      <a:pt x="978021" y="112353"/>
                      <a:pt x="975799" y="112353"/>
                      <a:pt x="973577" y="112353"/>
                    </a:cubicBezTo>
                    <a:cubicBezTo>
                      <a:pt x="974318" y="113835"/>
                      <a:pt x="975799" y="114575"/>
                      <a:pt x="977281" y="116057"/>
                    </a:cubicBezTo>
                    <a:cubicBezTo>
                      <a:pt x="972096" y="119760"/>
                      <a:pt x="969133" y="140500"/>
                      <a:pt x="962467" y="125686"/>
                    </a:cubicBezTo>
                    <a:cubicBezTo>
                      <a:pt x="954319" y="107168"/>
                      <a:pt x="935060" y="103465"/>
                      <a:pt x="926172" y="88651"/>
                    </a:cubicBezTo>
                    <a:cubicBezTo>
                      <a:pt x="930616" y="87910"/>
                      <a:pt x="934320" y="87910"/>
                      <a:pt x="938023" y="87910"/>
                    </a:cubicBezTo>
                    <a:cubicBezTo>
                      <a:pt x="935060" y="85688"/>
                      <a:pt x="932838" y="83466"/>
                      <a:pt x="929135" y="82725"/>
                    </a:cubicBezTo>
                    <a:cubicBezTo>
                      <a:pt x="917284" y="67170"/>
                      <a:pt x="899507" y="58282"/>
                      <a:pt x="883211" y="48653"/>
                    </a:cubicBezTo>
                    <a:cubicBezTo>
                      <a:pt x="870619" y="44208"/>
                      <a:pt x="858027" y="39023"/>
                      <a:pt x="845435" y="35320"/>
                    </a:cubicBezTo>
                    <a:cubicBezTo>
                      <a:pt x="722478" y="-234"/>
                      <a:pt x="596558" y="-3197"/>
                      <a:pt x="469898" y="1988"/>
                    </a:cubicBezTo>
                    <a:cubicBezTo>
                      <a:pt x="332127" y="7914"/>
                      <a:pt x="198800" y="29394"/>
                      <a:pt x="85472" y="117538"/>
                    </a:cubicBezTo>
                    <a:cubicBezTo>
                      <a:pt x="60288" y="127908"/>
                      <a:pt x="47696" y="150870"/>
                      <a:pt x="34364" y="172350"/>
                    </a:cubicBezTo>
                    <a:cubicBezTo>
                      <a:pt x="7698" y="213089"/>
                      <a:pt x="11401" y="261235"/>
                      <a:pt x="1772" y="306418"/>
                    </a:cubicBezTo>
                    <a:cubicBezTo>
                      <a:pt x="-1190" y="355305"/>
                      <a:pt x="291" y="404191"/>
                      <a:pt x="1032" y="453078"/>
                    </a:cubicBezTo>
                    <a:cubicBezTo>
                      <a:pt x="-1931" y="514556"/>
                      <a:pt x="3254" y="574553"/>
                      <a:pt x="21031" y="633810"/>
                    </a:cubicBezTo>
                    <a:cubicBezTo>
                      <a:pt x="38067" y="684918"/>
                      <a:pt x="78065" y="713806"/>
                      <a:pt x="120285" y="740471"/>
                    </a:cubicBezTo>
                    <a:cubicBezTo>
                      <a:pt x="292129" y="818245"/>
                      <a:pt x="462491" y="825652"/>
                      <a:pt x="632112" y="735286"/>
                    </a:cubicBezTo>
                    <a:cubicBezTo>
                      <a:pt x="630631" y="786395"/>
                      <a:pt x="628409" y="840466"/>
                      <a:pt x="632112" y="893797"/>
                    </a:cubicBezTo>
                    <a:cubicBezTo>
                      <a:pt x="638778" y="984163"/>
                      <a:pt x="624705" y="1000458"/>
                      <a:pt x="536561" y="1001199"/>
                    </a:cubicBezTo>
                    <a:cubicBezTo>
                      <a:pt x="488415" y="994533"/>
                      <a:pt x="475823" y="981200"/>
                      <a:pt x="473601" y="936758"/>
                    </a:cubicBezTo>
                    <a:cubicBezTo>
                      <a:pt x="473601" y="923425"/>
                      <a:pt x="473601" y="910092"/>
                      <a:pt x="467676" y="898241"/>
                    </a:cubicBezTo>
                    <a:cubicBezTo>
                      <a:pt x="466935" y="895278"/>
                      <a:pt x="465454" y="892315"/>
                      <a:pt x="464713" y="889353"/>
                    </a:cubicBezTo>
                    <a:cubicBezTo>
                      <a:pt x="466935" y="875279"/>
                      <a:pt x="470638" y="861206"/>
                      <a:pt x="443973" y="861206"/>
                    </a:cubicBezTo>
                    <a:cubicBezTo>
                      <a:pt x="441010" y="861206"/>
                      <a:pt x="437307" y="861206"/>
                      <a:pt x="434344" y="861206"/>
                    </a:cubicBezTo>
                    <a:cubicBezTo>
                      <a:pt x="425456" y="858984"/>
                      <a:pt x="415827" y="858243"/>
                      <a:pt x="404716" y="858243"/>
                    </a:cubicBezTo>
                    <a:cubicBezTo>
                      <a:pt x="303980" y="859725"/>
                      <a:pt x="202504" y="858984"/>
                      <a:pt x="101768" y="858984"/>
                    </a:cubicBezTo>
                    <a:cubicBezTo>
                      <a:pt x="90657" y="858984"/>
                      <a:pt x="79546" y="858243"/>
                      <a:pt x="68436" y="861206"/>
                    </a:cubicBezTo>
                    <a:cubicBezTo>
                      <a:pt x="67695" y="861206"/>
                      <a:pt x="66954" y="861206"/>
                      <a:pt x="66214" y="861947"/>
                    </a:cubicBezTo>
                    <a:cubicBezTo>
                      <a:pt x="54363" y="861947"/>
                      <a:pt x="43252" y="861947"/>
                      <a:pt x="31401" y="861947"/>
                    </a:cubicBezTo>
                    <a:cubicBezTo>
                      <a:pt x="15105" y="861947"/>
                      <a:pt x="9179" y="867872"/>
                      <a:pt x="10661" y="884168"/>
                    </a:cubicBezTo>
                    <a:cubicBezTo>
                      <a:pt x="14364" y="934536"/>
                      <a:pt x="23253" y="982682"/>
                      <a:pt x="52881" y="1024902"/>
                    </a:cubicBezTo>
                    <a:cubicBezTo>
                      <a:pt x="52881" y="1025642"/>
                      <a:pt x="52881" y="1026383"/>
                      <a:pt x="52881" y="1026383"/>
                    </a:cubicBezTo>
                    <a:cubicBezTo>
                      <a:pt x="53622" y="1033790"/>
                      <a:pt x="56585" y="1038975"/>
                      <a:pt x="63251" y="1042678"/>
                    </a:cubicBezTo>
                    <a:cubicBezTo>
                      <a:pt x="97323" y="1084158"/>
                      <a:pt x="140284" y="1113045"/>
                      <a:pt x="189171" y="1134526"/>
                    </a:cubicBezTo>
                    <a:cubicBezTo>
                      <a:pt x="229909" y="1152303"/>
                      <a:pt x="273611" y="1161932"/>
                      <a:pt x="316572" y="1174524"/>
                    </a:cubicBezTo>
                    <a:cubicBezTo>
                      <a:pt x="454343" y="1193782"/>
                      <a:pt x="592855" y="1200449"/>
                      <a:pt x="730626" y="1180450"/>
                    </a:cubicBezTo>
                    <a:cubicBezTo>
                      <a:pt x="827658" y="1166376"/>
                      <a:pt x="920987" y="1142674"/>
                      <a:pt x="999502" y="1079714"/>
                    </a:cubicBezTo>
                    <a:cubicBezTo>
                      <a:pt x="1049129" y="1039716"/>
                      <a:pt x="1089127" y="993792"/>
                      <a:pt x="1089868" y="924906"/>
                    </a:cubicBezTo>
                    <a:cubicBezTo>
                      <a:pt x="1093571" y="833059"/>
                      <a:pt x="1096534" y="741212"/>
                      <a:pt x="1095793" y="649364"/>
                    </a:cubicBezTo>
                    <a:cubicBezTo>
                      <a:pt x="1092090" y="598996"/>
                      <a:pt x="1092830" y="598996"/>
                      <a:pt x="1043204" y="594552"/>
                    </a:cubicBezTo>
                    <a:close/>
                    <a:moveTo>
                      <a:pt x="917284" y="204201"/>
                    </a:moveTo>
                    <a:cubicBezTo>
                      <a:pt x="918765" y="193831"/>
                      <a:pt x="915061" y="180498"/>
                      <a:pt x="932098" y="178276"/>
                    </a:cubicBezTo>
                    <a:cubicBezTo>
                      <a:pt x="942467" y="182720"/>
                      <a:pt x="956541" y="189387"/>
                      <a:pt x="953578" y="200497"/>
                    </a:cubicBezTo>
                    <a:cubicBezTo>
                      <a:pt x="951356" y="210126"/>
                      <a:pt x="938023" y="220496"/>
                      <a:pt x="928394" y="223459"/>
                    </a:cubicBezTo>
                    <a:cubicBezTo>
                      <a:pt x="917284" y="225681"/>
                      <a:pt x="915802" y="213830"/>
                      <a:pt x="917284" y="204201"/>
                    </a:cubicBezTo>
                    <a:close/>
                    <a:moveTo>
                      <a:pt x="886915" y="310121"/>
                    </a:moveTo>
                    <a:cubicBezTo>
                      <a:pt x="886174" y="315306"/>
                      <a:pt x="880989" y="319751"/>
                      <a:pt x="874323" y="318269"/>
                    </a:cubicBezTo>
                    <a:cubicBezTo>
                      <a:pt x="866175" y="316047"/>
                      <a:pt x="862471" y="309381"/>
                      <a:pt x="861731" y="301233"/>
                    </a:cubicBezTo>
                    <a:cubicBezTo>
                      <a:pt x="861731" y="295307"/>
                      <a:pt x="866175" y="292345"/>
                      <a:pt x="869878" y="294567"/>
                    </a:cubicBezTo>
                    <a:cubicBezTo>
                      <a:pt x="876545" y="299011"/>
                      <a:pt x="889137" y="296789"/>
                      <a:pt x="886915" y="310121"/>
                    </a:cubicBezTo>
                    <a:close/>
                    <a:moveTo>
                      <a:pt x="864693" y="222718"/>
                    </a:moveTo>
                    <a:cubicBezTo>
                      <a:pt x="869878" y="237532"/>
                      <a:pt x="874323" y="248643"/>
                      <a:pt x="865434" y="257531"/>
                    </a:cubicBezTo>
                    <a:cubicBezTo>
                      <a:pt x="861731" y="261235"/>
                      <a:pt x="852842" y="259754"/>
                      <a:pt x="850620" y="254569"/>
                    </a:cubicBezTo>
                    <a:cubicBezTo>
                      <a:pt x="845435" y="241977"/>
                      <a:pt x="856546" y="235310"/>
                      <a:pt x="864693" y="222718"/>
                    </a:cubicBezTo>
                    <a:close/>
                    <a:moveTo>
                      <a:pt x="809141" y="226422"/>
                    </a:moveTo>
                    <a:cubicBezTo>
                      <a:pt x="817289" y="227903"/>
                      <a:pt x="824696" y="230125"/>
                      <a:pt x="826177" y="239755"/>
                    </a:cubicBezTo>
                    <a:cubicBezTo>
                      <a:pt x="827658" y="250865"/>
                      <a:pt x="818029" y="247162"/>
                      <a:pt x="812844" y="249384"/>
                    </a:cubicBezTo>
                    <a:cubicBezTo>
                      <a:pt x="801734" y="248643"/>
                      <a:pt x="796549" y="241236"/>
                      <a:pt x="796549" y="231607"/>
                    </a:cubicBezTo>
                    <a:cubicBezTo>
                      <a:pt x="796549" y="223459"/>
                      <a:pt x="803956" y="224940"/>
                      <a:pt x="809141" y="226422"/>
                    </a:cubicBezTo>
                    <a:close/>
                    <a:moveTo>
                      <a:pt x="719515" y="201979"/>
                    </a:moveTo>
                    <a:cubicBezTo>
                      <a:pt x="723960" y="198275"/>
                      <a:pt x="729145" y="194571"/>
                      <a:pt x="730626" y="189387"/>
                    </a:cubicBezTo>
                    <a:cubicBezTo>
                      <a:pt x="743218" y="155314"/>
                      <a:pt x="743218" y="155314"/>
                      <a:pt x="768402" y="183461"/>
                    </a:cubicBezTo>
                    <a:cubicBezTo>
                      <a:pt x="774327" y="190127"/>
                      <a:pt x="779512" y="197534"/>
                      <a:pt x="787660" y="207904"/>
                    </a:cubicBezTo>
                    <a:cubicBezTo>
                      <a:pt x="772105" y="214571"/>
                      <a:pt x="756551" y="216793"/>
                      <a:pt x="751366" y="230125"/>
                    </a:cubicBezTo>
                    <a:cubicBezTo>
                      <a:pt x="743959" y="247162"/>
                      <a:pt x="737292" y="250865"/>
                      <a:pt x="722478" y="238273"/>
                    </a:cubicBezTo>
                    <a:cubicBezTo>
                      <a:pt x="707664" y="226422"/>
                      <a:pt x="705442" y="215311"/>
                      <a:pt x="719515" y="201979"/>
                    </a:cubicBezTo>
                    <a:close/>
                    <a:moveTo>
                      <a:pt x="451380" y="50875"/>
                    </a:moveTo>
                    <a:cubicBezTo>
                      <a:pt x="469898" y="45690"/>
                      <a:pt x="466935" y="58282"/>
                      <a:pt x="464713" y="70133"/>
                    </a:cubicBezTo>
                    <a:cubicBezTo>
                      <a:pt x="463231" y="79762"/>
                      <a:pt x="469157" y="87169"/>
                      <a:pt x="477305" y="91614"/>
                    </a:cubicBezTo>
                    <a:cubicBezTo>
                      <a:pt x="494341" y="101983"/>
                      <a:pt x="492860" y="73837"/>
                      <a:pt x="507674" y="77540"/>
                    </a:cubicBezTo>
                    <a:cubicBezTo>
                      <a:pt x="516562" y="90132"/>
                      <a:pt x="515822" y="103465"/>
                      <a:pt x="507674" y="116797"/>
                    </a:cubicBezTo>
                    <a:cubicBezTo>
                      <a:pt x="501008" y="127168"/>
                      <a:pt x="498786" y="138278"/>
                      <a:pt x="506933" y="147907"/>
                    </a:cubicBezTo>
                    <a:cubicBezTo>
                      <a:pt x="512859" y="155314"/>
                      <a:pt x="517303" y="159758"/>
                      <a:pt x="508415" y="166425"/>
                    </a:cubicBezTo>
                    <a:cubicBezTo>
                      <a:pt x="499526" y="173091"/>
                      <a:pt x="489897" y="171610"/>
                      <a:pt x="483971" y="164943"/>
                    </a:cubicBezTo>
                    <a:cubicBezTo>
                      <a:pt x="462491" y="138278"/>
                      <a:pt x="438788" y="112353"/>
                      <a:pt x="426196" y="79762"/>
                    </a:cubicBezTo>
                    <a:cubicBezTo>
                      <a:pt x="417308" y="56801"/>
                      <a:pt x="437307" y="54578"/>
                      <a:pt x="451380" y="50875"/>
                    </a:cubicBezTo>
                    <a:close/>
                    <a:moveTo>
                      <a:pt x="96582" y="178276"/>
                    </a:moveTo>
                    <a:cubicBezTo>
                      <a:pt x="87694" y="179017"/>
                      <a:pt x="76584" y="179017"/>
                      <a:pt x="77324" y="165684"/>
                    </a:cubicBezTo>
                    <a:cubicBezTo>
                      <a:pt x="78806" y="146426"/>
                      <a:pt x="98064" y="148648"/>
                      <a:pt x="110656" y="142722"/>
                    </a:cubicBezTo>
                    <a:cubicBezTo>
                      <a:pt x="117323" y="139019"/>
                      <a:pt x="123248" y="144204"/>
                      <a:pt x="123989" y="154573"/>
                    </a:cubicBezTo>
                    <a:cubicBezTo>
                      <a:pt x="121026" y="167906"/>
                      <a:pt x="111397" y="176054"/>
                      <a:pt x="96582" y="178276"/>
                    </a:cubicBezTo>
                    <a:close/>
                    <a:moveTo>
                      <a:pt x="418049" y="325676"/>
                    </a:moveTo>
                    <a:cubicBezTo>
                      <a:pt x="408419" y="327158"/>
                      <a:pt x="374347" y="293826"/>
                      <a:pt x="374347" y="282716"/>
                    </a:cubicBezTo>
                    <a:cubicBezTo>
                      <a:pt x="374347" y="273827"/>
                      <a:pt x="378791" y="267901"/>
                      <a:pt x="388420" y="267161"/>
                    </a:cubicBezTo>
                    <a:cubicBezTo>
                      <a:pt x="407678" y="274568"/>
                      <a:pt x="425456" y="284938"/>
                      <a:pt x="429159" y="307899"/>
                    </a:cubicBezTo>
                    <a:cubicBezTo>
                      <a:pt x="429900" y="316047"/>
                      <a:pt x="427678" y="324195"/>
                      <a:pt x="418049" y="325676"/>
                    </a:cubicBezTo>
                    <a:close/>
                    <a:moveTo>
                      <a:pt x="177319" y="996755"/>
                    </a:moveTo>
                    <a:cubicBezTo>
                      <a:pt x="177319" y="996755"/>
                      <a:pt x="177319" y="996755"/>
                      <a:pt x="177319" y="996755"/>
                    </a:cubicBezTo>
                    <a:cubicBezTo>
                      <a:pt x="169172" y="987866"/>
                      <a:pt x="160283" y="979719"/>
                      <a:pt x="152135" y="970830"/>
                    </a:cubicBezTo>
                    <a:cubicBezTo>
                      <a:pt x="152135" y="970830"/>
                      <a:pt x="151395" y="970830"/>
                      <a:pt x="151395" y="970830"/>
                    </a:cubicBezTo>
                    <a:lnTo>
                      <a:pt x="151395" y="970830"/>
                    </a:lnTo>
                    <a:cubicBezTo>
                      <a:pt x="151395" y="970830"/>
                      <a:pt x="151395" y="970830"/>
                      <a:pt x="151395" y="970830"/>
                    </a:cubicBezTo>
                    <a:cubicBezTo>
                      <a:pt x="151395" y="970830"/>
                      <a:pt x="151395" y="970830"/>
                      <a:pt x="151395" y="970090"/>
                    </a:cubicBezTo>
                    <a:cubicBezTo>
                      <a:pt x="137321" y="971571"/>
                      <a:pt x="127692" y="981941"/>
                      <a:pt x="117323" y="990089"/>
                    </a:cubicBezTo>
                    <a:cubicBezTo>
                      <a:pt x="112138" y="989348"/>
                      <a:pt x="103249" y="990089"/>
                      <a:pt x="101768" y="987126"/>
                    </a:cubicBezTo>
                    <a:cubicBezTo>
                      <a:pt x="91398" y="966386"/>
                      <a:pt x="103249" y="935276"/>
                      <a:pt x="123989" y="923425"/>
                    </a:cubicBezTo>
                    <a:cubicBezTo>
                      <a:pt x="134359" y="938239"/>
                      <a:pt x="147691" y="951572"/>
                      <a:pt x="150654" y="970090"/>
                    </a:cubicBezTo>
                    <a:cubicBezTo>
                      <a:pt x="150654" y="970090"/>
                      <a:pt x="151395" y="970090"/>
                      <a:pt x="151395" y="970090"/>
                    </a:cubicBezTo>
                    <a:lnTo>
                      <a:pt x="151395" y="970090"/>
                    </a:lnTo>
                    <a:cubicBezTo>
                      <a:pt x="151395" y="970090"/>
                      <a:pt x="151395" y="970090"/>
                      <a:pt x="151395" y="970090"/>
                    </a:cubicBezTo>
                    <a:cubicBezTo>
                      <a:pt x="171394" y="961201"/>
                      <a:pt x="195097" y="958979"/>
                      <a:pt x="206948" y="935276"/>
                    </a:cubicBezTo>
                    <a:cubicBezTo>
                      <a:pt x="211392" y="925647"/>
                      <a:pt x="221762" y="918981"/>
                      <a:pt x="234354" y="930091"/>
                    </a:cubicBezTo>
                    <a:cubicBezTo>
                      <a:pt x="242501" y="937499"/>
                      <a:pt x="249908" y="933054"/>
                      <a:pt x="249908" y="922684"/>
                    </a:cubicBezTo>
                    <a:cubicBezTo>
                      <a:pt x="249168" y="910092"/>
                      <a:pt x="249168" y="907130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7316" y="904167"/>
                      <a:pt x="259538" y="903426"/>
                      <a:pt x="262501" y="903426"/>
                    </a:cubicBezTo>
                    <a:cubicBezTo>
                      <a:pt x="266945" y="902685"/>
                      <a:pt x="270648" y="900463"/>
                      <a:pt x="276574" y="907130"/>
                    </a:cubicBezTo>
                    <a:cubicBezTo>
                      <a:pt x="270648" y="917499"/>
                      <a:pt x="263982" y="929351"/>
                      <a:pt x="266204" y="943424"/>
                    </a:cubicBezTo>
                    <a:cubicBezTo>
                      <a:pt x="277315" y="974534"/>
                      <a:pt x="253612" y="995273"/>
                      <a:pt x="235835" y="1006384"/>
                    </a:cubicBezTo>
                    <a:cubicBezTo>
                      <a:pt x="223984" y="1015273"/>
                      <a:pt x="192874" y="1023420"/>
                      <a:pt x="177319" y="996755"/>
                    </a:cubicBezTo>
                    <a:close/>
                    <a:moveTo>
                      <a:pt x="377310" y="1113786"/>
                    </a:moveTo>
                    <a:cubicBezTo>
                      <a:pt x="343238" y="1110823"/>
                      <a:pt x="337312" y="1141192"/>
                      <a:pt x="320275" y="1159710"/>
                    </a:cubicBezTo>
                    <a:cubicBezTo>
                      <a:pt x="315831" y="1164154"/>
                      <a:pt x="304721" y="1156747"/>
                      <a:pt x="303239" y="1147859"/>
                    </a:cubicBezTo>
                    <a:cubicBezTo>
                      <a:pt x="300276" y="1120453"/>
                      <a:pt x="277315" y="1118971"/>
                      <a:pt x="258797" y="1112305"/>
                    </a:cubicBezTo>
                    <a:cubicBezTo>
                      <a:pt x="253612" y="1110823"/>
                      <a:pt x="246946" y="1113045"/>
                      <a:pt x="247686" y="1104898"/>
                    </a:cubicBezTo>
                    <a:cubicBezTo>
                      <a:pt x="247686" y="1101935"/>
                      <a:pt x="248427" y="1098231"/>
                      <a:pt x="250649" y="1095269"/>
                    </a:cubicBezTo>
                    <a:cubicBezTo>
                      <a:pt x="255834" y="1088602"/>
                      <a:pt x="261019" y="1092306"/>
                      <a:pt x="264723" y="1096750"/>
                    </a:cubicBezTo>
                    <a:cubicBezTo>
                      <a:pt x="280278" y="1113786"/>
                      <a:pt x="289907" y="1108601"/>
                      <a:pt x="299536" y="1089343"/>
                    </a:cubicBezTo>
                    <a:cubicBezTo>
                      <a:pt x="305461" y="1077492"/>
                      <a:pt x="371384" y="1084158"/>
                      <a:pt x="380273" y="1096009"/>
                    </a:cubicBezTo>
                    <a:cubicBezTo>
                      <a:pt x="381754" y="1098231"/>
                      <a:pt x="382495" y="1101935"/>
                      <a:pt x="383976" y="1105638"/>
                    </a:cubicBezTo>
                    <a:cubicBezTo>
                      <a:pt x="381013" y="1109342"/>
                      <a:pt x="378791" y="1114527"/>
                      <a:pt x="377310" y="1113786"/>
                    </a:cubicBezTo>
                    <a:close/>
                    <a:moveTo>
                      <a:pt x="406938" y="1161191"/>
                    </a:moveTo>
                    <a:cubicBezTo>
                      <a:pt x="404716" y="1153784"/>
                      <a:pt x="407678" y="1145637"/>
                      <a:pt x="413604" y="1144155"/>
                    </a:cubicBezTo>
                    <a:cubicBezTo>
                      <a:pt x="433603" y="1140452"/>
                      <a:pt x="433603" y="1158969"/>
                      <a:pt x="446936" y="1173043"/>
                    </a:cubicBezTo>
                    <a:cubicBezTo>
                      <a:pt x="426937" y="1173783"/>
                      <a:pt x="412864" y="1181190"/>
                      <a:pt x="406938" y="1161191"/>
                    </a:cubicBezTo>
                    <a:close/>
                    <a:moveTo>
                      <a:pt x="593596" y="1146377"/>
                    </a:moveTo>
                    <a:cubicBezTo>
                      <a:pt x="581004" y="1158229"/>
                      <a:pt x="551375" y="1154525"/>
                      <a:pt x="542487" y="1141933"/>
                    </a:cubicBezTo>
                    <a:cubicBezTo>
                      <a:pt x="518044" y="1107861"/>
                      <a:pt x="485452" y="1125638"/>
                      <a:pt x="458787" y="1127860"/>
                    </a:cubicBezTo>
                    <a:cubicBezTo>
                      <a:pt x="438048" y="1130082"/>
                      <a:pt x="421012" y="112934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392864" y="1081936"/>
                      <a:pt x="418789" y="1059715"/>
                      <a:pt x="471379" y="1059715"/>
                    </a:cubicBezTo>
                    <a:cubicBezTo>
                      <a:pt x="504711" y="1027124"/>
                      <a:pt x="511377" y="1027864"/>
                      <a:pt x="538043" y="1064900"/>
                    </a:cubicBezTo>
                    <a:cubicBezTo>
                      <a:pt x="539524" y="1067122"/>
                      <a:pt x="542487" y="1070825"/>
                      <a:pt x="545450" y="1070825"/>
                    </a:cubicBezTo>
                    <a:cubicBezTo>
                      <a:pt x="574337" y="1073788"/>
                      <a:pt x="595818" y="1081195"/>
                      <a:pt x="574337" y="1116008"/>
                    </a:cubicBezTo>
                    <a:cubicBezTo>
                      <a:pt x="572856" y="1117490"/>
                      <a:pt x="577300" y="1122675"/>
                      <a:pt x="577300" y="1125638"/>
                    </a:cubicBezTo>
                    <a:cubicBezTo>
                      <a:pt x="574337" y="1140452"/>
                      <a:pt x="606188" y="1135267"/>
                      <a:pt x="593596" y="1146377"/>
                    </a:cubicBezTo>
                    <a:close/>
                    <a:moveTo>
                      <a:pt x="630631" y="1083417"/>
                    </a:moveTo>
                    <a:cubicBezTo>
                      <a:pt x="625446" y="1090084"/>
                      <a:pt x="618039" y="1094528"/>
                      <a:pt x="610632" y="1091565"/>
                    </a:cubicBezTo>
                    <a:cubicBezTo>
                      <a:pt x="598040" y="1087121"/>
                      <a:pt x="585448" y="1081936"/>
                      <a:pt x="589151" y="1064900"/>
                    </a:cubicBezTo>
                    <a:cubicBezTo>
                      <a:pt x="592855" y="1043419"/>
                      <a:pt x="601743" y="1029346"/>
                      <a:pt x="624705" y="1040456"/>
                    </a:cubicBezTo>
                    <a:cubicBezTo>
                      <a:pt x="635075" y="1049345"/>
                      <a:pt x="590633" y="1064159"/>
                      <a:pt x="629890" y="1068603"/>
                    </a:cubicBezTo>
                    <a:cubicBezTo>
                      <a:pt x="634334" y="1069344"/>
                      <a:pt x="634334" y="1078232"/>
                      <a:pt x="630631" y="1083417"/>
                    </a:cubicBezTo>
                    <a:close/>
                    <a:moveTo>
                      <a:pt x="638778" y="544925"/>
                    </a:moveTo>
                    <a:cubicBezTo>
                      <a:pt x="636556" y="587886"/>
                      <a:pt x="612854" y="609366"/>
                      <a:pt x="569893" y="613070"/>
                    </a:cubicBezTo>
                    <a:cubicBezTo>
                      <a:pt x="515822" y="617514"/>
                      <a:pt x="478045" y="598256"/>
                      <a:pt x="468416" y="556776"/>
                    </a:cubicBezTo>
                    <a:cubicBezTo>
                      <a:pt x="456565" y="504186"/>
                      <a:pt x="466935" y="450855"/>
                      <a:pt x="463231" y="413820"/>
                    </a:cubicBezTo>
                    <a:cubicBezTo>
                      <a:pt x="463231" y="356045"/>
                      <a:pt x="461750" y="313084"/>
                      <a:pt x="463231" y="270123"/>
                    </a:cubicBezTo>
                    <a:cubicBezTo>
                      <a:pt x="466194" y="200497"/>
                      <a:pt x="515081" y="164943"/>
                      <a:pt x="583226" y="180498"/>
                    </a:cubicBezTo>
                    <a:cubicBezTo>
                      <a:pt x="616557" y="187905"/>
                      <a:pt x="636556" y="210126"/>
                      <a:pt x="638778" y="247902"/>
                    </a:cubicBezTo>
                    <a:cubicBezTo>
                      <a:pt x="643964" y="346416"/>
                      <a:pt x="643964" y="445671"/>
                      <a:pt x="638778" y="544925"/>
                    </a:cubicBezTo>
                    <a:close/>
                    <a:moveTo>
                      <a:pt x="729885" y="1027124"/>
                    </a:moveTo>
                    <a:cubicBezTo>
                      <a:pt x="725441" y="1041197"/>
                      <a:pt x="711367" y="1050826"/>
                      <a:pt x="689146" y="1044901"/>
                    </a:cubicBezTo>
                    <a:cubicBezTo>
                      <a:pt x="646186" y="1033790"/>
                      <a:pt x="635816" y="1012310"/>
                      <a:pt x="651371" y="971571"/>
                    </a:cubicBezTo>
                    <a:cubicBezTo>
                      <a:pt x="657296" y="956757"/>
                      <a:pt x="652111" y="938239"/>
                      <a:pt x="660259" y="919722"/>
                    </a:cubicBezTo>
                    <a:cubicBezTo>
                      <a:pt x="680999" y="927129"/>
                      <a:pt x="689146" y="959720"/>
                      <a:pt x="718034" y="944906"/>
                    </a:cubicBezTo>
                    <a:cubicBezTo>
                      <a:pt x="721738" y="942683"/>
                      <a:pt x="727663" y="949350"/>
                      <a:pt x="727663" y="956016"/>
                    </a:cubicBezTo>
                    <a:cubicBezTo>
                      <a:pt x="727663" y="964164"/>
                      <a:pt x="721738" y="964164"/>
                      <a:pt x="715812" y="963423"/>
                    </a:cubicBezTo>
                    <a:cubicBezTo>
                      <a:pt x="708405" y="962682"/>
                      <a:pt x="698035" y="957497"/>
                      <a:pt x="696553" y="968608"/>
                    </a:cubicBezTo>
                    <a:cubicBezTo>
                      <a:pt x="695072" y="978978"/>
                      <a:pt x="706183" y="982682"/>
                      <a:pt x="715071" y="984163"/>
                    </a:cubicBezTo>
                    <a:cubicBezTo>
                      <a:pt x="742477" y="990089"/>
                      <a:pt x="734330" y="1013791"/>
                      <a:pt x="729885" y="1027124"/>
                    </a:cubicBezTo>
                    <a:close/>
                    <a:moveTo>
                      <a:pt x="723960" y="895278"/>
                    </a:moveTo>
                    <a:cubicBezTo>
                      <a:pt x="720997" y="906389"/>
                      <a:pt x="718775" y="916759"/>
                      <a:pt x="702479" y="911574"/>
                    </a:cubicBezTo>
                    <a:cubicBezTo>
                      <a:pt x="691369" y="907870"/>
                      <a:pt x="673592" y="913055"/>
                      <a:pt x="670629" y="898982"/>
                    </a:cubicBezTo>
                    <a:cubicBezTo>
                      <a:pt x="667666" y="885649"/>
                      <a:pt x="680999" y="879723"/>
                      <a:pt x="692850" y="873798"/>
                    </a:cubicBezTo>
                    <a:cubicBezTo>
                      <a:pt x="706923" y="867132"/>
                      <a:pt x="718034" y="855280"/>
                      <a:pt x="735070" y="868613"/>
                    </a:cubicBezTo>
                    <a:cubicBezTo>
                      <a:pt x="732108" y="876761"/>
                      <a:pt x="726923" y="885649"/>
                      <a:pt x="723960" y="895278"/>
                    </a:cubicBezTo>
                    <a:close/>
                    <a:moveTo>
                      <a:pt x="878026" y="538259"/>
                    </a:moveTo>
                    <a:cubicBezTo>
                      <a:pt x="888396" y="540481"/>
                      <a:pt x="897285" y="544184"/>
                      <a:pt x="906914" y="544184"/>
                    </a:cubicBezTo>
                    <a:cubicBezTo>
                      <a:pt x="920987" y="544184"/>
                      <a:pt x="929875" y="537518"/>
                      <a:pt x="919506" y="523445"/>
                    </a:cubicBezTo>
                    <a:cubicBezTo>
                      <a:pt x="912839" y="514556"/>
                      <a:pt x="912099" y="505667"/>
                      <a:pt x="909136" y="496038"/>
                    </a:cubicBezTo>
                    <a:cubicBezTo>
                      <a:pt x="903210" y="479002"/>
                      <a:pt x="895063" y="470114"/>
                      <a:pt x="875063" y="486409"/>
                    </a:cubicBezTo>
                    <a:cubicBezTo>
                      <a:pt x="855064" y="503445"/>
                      <a:pt x="838028" y="529370"/>
                      <a:pt x="803956" y="524185"/>
                    </a:cubicBezTo>
                    <a:cubicBezTo>
                      <a:pt x="770624" y="519000"/>
                      <a:pt x="757291" y="503445"/>
                      <a:pt x="763217" y="470114"/>
                    </a:cubicBezTo>
                    <a:cubicBezTo>
                      <a:pt x="766180" y="453078"/>
                      <a:pt x="758773" y="454559"/>
                      <a:pt x="749144" y="460485"/>
                    </a:cubicBezTo>
                    <a:cubicBezTo>
                      <a:pt x="740255" y="466410"/>
                      <a:pt x="731367" y="473817"/>
                      <a:pt x="722478" y="464188"/>
                    </a:cubicBezTo>
                    <a:cubicBezTo>
                      <a:pt x="712849" y="453818"/>
                      <a:pt x="712849" y="441226"/>
                      <a:pt x="719515" y="427153"/>
                    </a:cubicBezTo>
                    <a:cubicBezTo>
                      <a:pt x="725441" y="416042"/>
                      <a:pt x="728404" y="401969"/>
                      <a:pt x="742477" y="400488"/>
                    </a:cubicBezTo>
                    <a:cubicBezTo>
                      <a:pt x="755069" y="399747"/>
                      <a:pt x="762476" y="408635"/>
                      <a:pt x="760254" y="423449"/>
                    </a:cubicBezTo>
                    <a:cubicBezTo>
                      <a:pt x="757291" y="439745"/>
                      <a:pt x="767661" y="450855"/>
                      <a:pt x="779512" y="455300"/>
                    </a:cubicBezTo>
                    <a:cubicBezTo>
                      <a:pt x="790623" y="459744"/>
                      <a:pt x="800252" y="450855"/>
                      <a:pt x="809141" y="440486"/>
                    </a:cubicBezTo>
                    <a:cubicBezTo>
                      <a:pt x="827658" y="418264"/>
                      <a:pt x="851361" y="429375"/>
                      <a:pt x="871360" y="440486"/>
                    </a:cubicBezTo>
                    <a:cubicBezTo>
                      <a:pt x="899507" y="456040"/>
                      <a:pt x="925431" y="464188"/>
                      <a:pt x="949874" y="434560"/>
                    </a:cubicBezTo>
                    <a:cubicBezTo>
                      <a:pt x="953578" y="430116"/>
                      <a:pt x="962467" y="428634"/>
                      <a:pt x="955059" y="419746"/>
                    </a:cubicBezTo>
                    <a:cubicBezTo>
                      <a:pt x="938023" y="399747"/>
                      <a:pt x="937282" y="368637"/>
                      <a:pt x="908395" y="356045"/>
                    </a:cubicBezTo>
                    <a:cubicBezTo>
                      <a:pt x="901729" y="353082"/>
                      <a:pt x="889137" y="343453"/>
                      <a:pt x="899507" y="336046"/>
                    </a:cubicBezTo>
                    <a:cubicBezTo>
                      <a:pt x="909136" y="329380"/>
                      <a:pt x="903951" y="306418"/>
                      <a:pt x="926172" y="313084"/>
                    </a:cubicBezTo>
                    <a:cubicBezTo>
                      <a:pt x="938023" y="316788"/>
                      <a:pt x="949874" y="320491"/>
                      <a:pt x="963207" y="304937"/>
                    </a:cubicBezTo>
                    <a:cubicBezTo>
                      <a:pt x="972837" y="293826"/>
                      <a:pt x="1001724" y="306418"/>
                      <a:pt x="1002465" y="317529"/>
                    </a:cubicBezTo>
                    <a:cubicBezTo>
                      <a:pt x="1003946" y="343453"/>
                      <a:pt x="1023204" y="367897"/>
                      <a:pt x="1003205" y="396784"/>
                    </a:cubicBezTo>
                    <a:cubicBezTo>
                      <a:pt x="995058" y="408635"/>
                      <a:pt x="1000983" y="430116"/>
                      <a:pt x="978021" y="436041"/>
                    </a:cubicBezTo>
                    <a:cubicBezTo>
                      <a:pt x="973577" y="437523"/>
                      <a:pt x="978021" y="450115"/>
                      <a:pt x="982466" y="456781"/>
                    </a:cubicBezTo>
                    <a:cubicBezTo>
                      <a:pt x="986910" y="463447"/>
                      <a:pt x="993576" y="464929"/>
                      <a:pt x="999502" y="460485"/>
                    </a:cubicBezTo>
                    <a:cubicBezTo>
                      <a:pt x="1007649" y="454559"/>
                      <a:pt x="1015056" y="447893"/>
                      <a:pt x="1021723" y="439745"/>
                    </a:cubicBezTo>
                    <a:cubicBezTo>
                      <a:pt x="1027648" y="432338"/>
                      <a:pt x="1032093" y="419746"/>
                      <a:pt x="1042463" y="422709"/>
                    </a:cubicBezTo>
                    <a:cubicBezTo>
                      <a:pt x="1052092" y="425671"/>
                      <a:pt x="1060240" y="434560"/>
                      <a:pt x="1063943" y="446411"/>
                    </a:cubicBezTo>
                    <a:cubicBezTo>
                      <a:pt x="1067647" y="459003"/>
                      <a:pt x="1067647" y="470854"/>
                      <a:pt x="1066165" y="482706"/>
                    </a:cubicBezTo>
                    <a:cubicBezTo>
                      <a:pt x="1064684" y="493076"/>
                      <a:pt x="1058758" y="499742"/>
                      <a:pt x="1049870" y="502705"/>
                    </a:cubicBezTo>
                    <a:cubicBezTo>
                      <a:pt x="1038759" y="507149"/>
                      <a:pt x="1032833" y="498260"/>
                      <a:pt x="1029870" y="489372"/>
                    </a:cubicBezTo>
                    <a:cubicBezTo>
                      <a:pt x="1019501" y="459744"/>
                      <a:pt x="1001724" y="464929"/>
                      <a:pt x="983206" y="479743"/>
                    </a:cubicBezTo>
                    <a:cubicBezTo>
                      <a:pt x="974318" y="487150"/>
                      <a:pt x="965430" y="493076"/>
                      <a:pt x="954319" y="496038"/>
                    </a:cubicBezTo>
                    <a:cubicBezTo>
                      <a:pt x="943208" y="499001"/>
                      <a:pt x="937282" y="506408"/>
                      <a:pt x="943949" y="519000"/>
                    </a:cubicBezTo>
                    <a:cubicBezTo>
                      <a:pt x="958763" y="547147"/>
                      <a:pt x="935801" y="560480"/>
                      <a:pt x="918024" y="566405"/>
                    </a:cubicBezTo>
                    <a:cubicBezTo>
                      <a:pt x="900988" y="574553"/>
                      <a:pt x="881730" y="564183"/>
                      <a:pt x="878026" y="538259"/>
                    </a:cubicBezTo>
                    <a:close/>
                    <a:moveTo>
                      <a:pt x="920987" y="960460"/>
                    </a:moveTo>
                    <a:cubicBezTo>
                      <a:pt x="928394" y="958979"/>
                      <a:pt x="933579" y="963423"/>
                      <a:pt x="935801" y="970090"/>
                    </a:cubicBezTo>
                    <a:cubicBezTo>
                      <a:pt x="935801" y="978978"/>
                      <a:pt x="929135" y="981941"/>
                      <a:pt x="923209" y="983422"/>
                    </a:cubicBezTo>
                    <a:cubicBezTo>
                      <a:pt x="915061" y="985644"/>
                      <a:pt x="906173" y="981200"/>
                      <a:pt x="904692" y="973793"/>
                    </a:cubicBezTo>
                    <a:cubicBezTo>
                      <a:pt x="903210" y="963423"/>
                      <a:pt x="913580" y="961942"/>
                      <a:pt x="920987" y="960460"/>
                    </a:cubicBezTo>
                    <a:close/>
                    <a:moveTo>
                      <a:pt x="935060" y="1082677"/>
                    </a:moveTo>
                    <a:cubicBezTo>
                      <a:pt x="920987" y="1085640"/>
                      <a:pt x="933579" y="1110823"/>
                      <a:pt x="913580" y="1105638"/>
                    </a:cubicBezTo>
                    <a:cubicBezTo>
                      <a:pt x="907654" y="1104157"/>
                      <a:pt x="907654" y="1096750"/>
                      <a:pt x="911358" y="1091565"/>
                    </a:cubicBezTo>
                    <a:cubicBezTo>
                      <a:pt x="920246" y="1079714"/>
                      <a:pt x="925431" y="1060456"/>
                      <a:pt x="947652" y="1067863"/>
                    </a:cubicBezTo>
                    <a:cubicBezTo>
                      <a:pt x="947652" y="1078232"/>
                      <a:pt x="940245" y="1081936"/>
                      <a:pt x="935060" y="1082677"/>
                    </a:cubicBezTo>
                    <a:close/>
                    <a:moveTo>
                      <a:pt x="1003946" y="1056752"/>
                    </a:moveTo>
                    <a:cubicBezTo>
                      <a:pt x="999502" y="1060456"/>
                      <a:pt x="996539" y="1059715"/>
                      <a:pt x="990613" y="1057493"/>
                    </a:cubicBezTo>
                    <a:cubicBezTo>
                      <a:pt x="963948" y="1045641"/>
                      <a:pt x="941727" y="1018976"/>
                      <a:pt x="906914" y="1030827"/>
                    </a:cubicBezTo>
                    <a:cubicBezTo>
                      <a:pt x="948393" y="994533"/>
                      <a:pt x="972096" y="998977"/>
                      <a:pt x="1003946" y="1044160"/>
                    </a:cubicBezTo>
                    <a:cubicBezTo>
                      <a:pt x="1007649" y="1049345"/>
                      <a:pt x="1008390" y="1052308"/>
                      <a:pt x="1003946" y="105675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88812062-CC03-465C-9E78-49FCDD7A8319}"/>
                  </a:ext>
                </a:extLst>
              </p:cNvPr>
              <p:cNvSpPr/>
              <p:nvPr/>
            </p:nvSpPr>
            <p:spPr>
              <a:xfrm>
                <a:off x="996210" y="2831748"/>
                <a:ext cx="1039905" cy="1172347"/>
              </a:xfrm>
              <a:custGeom>
                <a:avLst/>
                <a:gdLst>
                  <a:gd name="connsiteX0" fmla="*/ 881476 w 1039905"/>
                  <a:gd name="connsiteY0" fmla="*/ 77276 h 1172347"/>
                  <a:gd name="connsiteX1" fmla="*/ 274098 w 1039905"/>
                  <a:gd name="connsiteY1" fmla="*/ 24686 h 1172347"/>
                  <a:gd name="connsiteX2" fmla="*/ 88181 w 1039905"/>
                  <a:gd name="connsiteY2" fmla="*/ 117274 h 1172347"/>
                  <a:gd name="connsiteX3" fmla="*/ 14111 w 1039905"/>
                  <a:gd name="connsiteY3" fmla="*/ 229121 h 1172347"/>
                  <a:gd name="connsiteX4" fmla="*/ 2260 w 1039905"/>
                  <a:gd name="connsiteY4" fmla="*/ 401705 h 1172347"/>
                  <a:gd name="connsiteX5" fmla="*/ 29666 w 1039905"/>
                  <a:gd name="connsiteY5" fmla="*/ 414297 h 1172347"/>
                  <a:gd name="connsiteX6" fmla="*/ 378538 w 1039905"/>
                  <a:gd name="connsiteY6" fmla="*/ 414297 h 1172347"/>
                  <a:gd name="connsiteX7" fmla="*/ 402981 w 1039905"/>
                  <a:gd name="connsiteY7" fmla="*/ 409112 h 1172347"/>
                  <a:gd name="connsiteX8" fmla="*/ 402981 w 1039905"/>
                  <a:gd name="connsiteY8" fmla="*/ 409112 h 1172347"/>
                  <a:gd name="connsiteX9" fmla="*/ 402981 w 1039905"/>
                  <a:gd name="connsiteY9" fmla="*/ 409112 h 1172347"/>
                  <a:gd name="connsiteX10" fmla="*/ 408907 w 1039905"/>
                  <a:gd name="connsiteY10" fmla="*/ 264675 h 1172347"/>
                  <a:gd name="connsiteX11" fmla="*/ 491865 w 1039905"/>
                  <a:gd name="connsiteY11" fmla="*/ 179494 h 1172347"/>
                  <a:gd name="connsiteX12" fmla="*/ 598527 w 1039905"/>
                  <a:gd name="connsiteY12" fmla="*/ 321709 h 1172347"/>
                  <a:gd name="connsiteX13" fmla="*/ 567417 w 1039905"/>
                  <a:gd name="connsiteY13" fmla="*/ 381706 h 1172347"/>
                  <a:gd name="connsiteX14" fmla="*/ 490384 w 1039905"/>
                  <a:gd name="connsiteY14" fmla="*/ 484664 h 1172347"/>
                  <a:gd name="connsiteX15" fmla="*/ 18555 w 1039905"/>
                  <a:gd name="connsiteY15" fmla="*/ 988343 h 1172347"/>
                  <a:gd name="connsiteX16" fmla="*/ 38 w 1039905"/>
                  <a:gd name="connsiteY16" fmla="*/ 1022416 h 1172347"/>
                  <a:gd name="connsiteX17" fmla="*/ 2260 w 1039905"/>
                  <a:gd name="connsiteY17" fmla="*/ 1160928 h 1172347"/>
                  <a:gd name="connsiteX18" fmla="*/ 2260 w 1039905"/>
                  <a:gd name="connsiteY18" fmla="*/ 1160928 h 1172347"/>
                  <a:gd name="connsiteX19" fmla="*/ 2260 w 1039905"/>
                  <a:gd name="connsiteY19" fmla="*/ 1160928 h 1172347"/>
                  <a:gd name="connsiteX20" fmla="*/ 25962 w 1039905"/>
                  <a:gd name="connsiteY20" fmla="*/ 1171297 h 1172347"/>
                  <a:gd name="connsiteX21" fmla="*/ 974064 w 1039905"/>
                  <a:gd name="connsiteY21" fmla="*/ 1172038 h 1172347"/>
                  <a:gd name="connsiteX22" fmla="*/ 999989 w 1039905"/>
                  <a:gd name="connsiteY22" fmla="*/ 1148335 h 1172347"/>
                  <a:gd name="connsiteX23" fmla="*/ 999989 w 1039905"/>
                  <a:gd name="connsiteY23" fmla="*/ 999454 h 1172347"/>
                  <a:gd name="connsiteX24" fmla="*/ 975546 w 1039905"/>
                  <a:gd name="connsiteY24" fmla="*/ 974270 h 1172347"/>
                  <a:gd name="connsiteX25" fmla="*/ 508902 w 1039905"/>
                  <a:gd name="connsiteY25" fmla="*/ 975751 h 1172347"/>
                  <a:gd name="connsiteX26" fmla="*/ 515568 w 1039905"/>
                  <a:gd name="connsiteY26" fmla="*/ 960937 h 1172347"/>
                  <a:gd name="connsiteX27" fmla="*/ 831849 w 1039905"/>
                  <a:gd name="connsiteY27" fmla="*/ 656507 h 1172347"/>
                  <a:gd name="connsiteX28" fmla="*/ 927400 w 1039905"/>
                  <a:gd name="connsiteY28" fmla="*/ 552809 h 1172347"/>
                  <a:gd name="connsiteX29" fmla="*/ 927400 w 1039905"/>
                  <a:gd name="connsiteY29" fmla="*/ 552809 h 1172347"/>
                  <a:gd name="connsiteX30" fmla="*/ 927400 w 1039905"/>
                  <a:gd name="connsiteY30" fmla="*/ 552809 h 1172347"/>
                  <a:gd name="connsiteX31" fmla="*/ 1011840 w 1039905"/>
                  <a:gd name="connsiteY31" fmla="*/ 423926 h 1172347"/>
                  <a:gd name="connsiteX32" fmla="*/ 1037024 w 1039905"/>
                  <a:gd name="connsiteY32" fmla="*/ 269859 h 1172347"/>
                  <a:gd name="connsiteX33" fmla="*/ 881476 w 1039905"/>
                  <a:gd name="connsiteY33" fmla="*/ 77276 h 1172347"/>
                  <a:gd name="connsiteX34" fmla="*/ 92626 w 1039905"/>
                  <a:gd name="connsiteY34" fmla="*/ 391335 h 1172347"/>
                  <a:gd name="connsiteX35" fmla="*/ 160030 w 1039905"/>
                  <a:gd name="connsiteY35" fmla="*/ 403186 h 1172347"/>
                  <a:gd name="connsiteX36" fmla="*/ 92626 w 1039905"/>
                  <a:gd name="connsiteY36" fmla="*/ 391335 h 1172347"/>
                  <a:gd name="connsiteX37" fmla="*/ 245951 w 1039905"/>
                  <a:gd name="connsiteY37" fmla="*/ 99497 h 1172347"/>
                  <a:gd name="connsiteX38" fmla="*/ 191880 w 1039905"/>
                  <a:gd name="connsiteY38" fmla="*/ 123941 h 1172347"/>
                  <a:gd name="connsiteX39" fmla="*/ 140031 w 1039905"/>
                  <a:gd name="connsiteY39" fmla="*/ 92090 h 1172347"/>
                  <a:gd name="connsiteX40" fmla="*/ 194843 w 1039905"/>
                  <a:gd name="connsiteY40" fmla="*/ 80980 h 1172347"/>
                  <a:gd name="connsiteX41" fmla="*/ 215583 w 1039905"/>
                  <a:gd name="connsiteY41" fmla="*/ 63203 h 1172347"/>
                  <a:gd name="connsiteX42" fmla="*/ 273358 w 1039905"/>
                  <a:gd name="connsiteY42" fmla="*/ 49870 h 1172347"/>
                  <a:gd name="connsiteX43" fmla="*/ 245951 w 1039905"/>
                  <a:gd name="connsiteY43" fmla="*/ 99497 h 1172347"/>
                  <a:gd name="connsiteX44" fmla="*/ 273358 w 1039905"/>
                  <a:gd name="connsiteY44" fmla="*/ 187641 h 1172347"/>
                  <a:gd name="connsiteX45" fmla="*/ 310393 w 1039905"/>
                  <a:gd name="connsiteY45" fmla="*/ 168383 h 1172347"/>
                  <a:gd name="connsiteX46" fmla="*/ 372612 w 1039905"/>
                  <a:gd name="connsiteY46" fmla="*/ 175790 h 1172347"/>
                  <a:gd name="connsiteX47" fmla="*/ 352613 w 1039905"/>
                  <a:gd name="connsiteY47" fmla="*/ 220973 h 1172347"/>
                  <a:gd name="connsiteX48" fmla="*/ 329651 w 1039905"/>
                  <a:gd name="connsiteY48" fmla="*/ 220973 h 1172347"/>
                  <a:gd name="connsiteX49" fmla="*/ 273358 w 1039905"/>
                  <a:gd name="connsiteY49" fmla="*/ 187641 h 1172347"/>
                  <a:gd name="connsiteX50" fmla="*/ 365946 w 1039905"/>
                  <a:gd name="connsiteY50" fmla="*/ 360226 h 1172347"/>
                  <a:gd name="connsiteX51" fmla="*/ 323725 w 1039905"/>
                  <a:gd name="connsiteY51" fmla="*/ 329857 h 1172347"/>
                  <a:gd name="connsiteX52" fmla="*/ 317800 w 1039905"/>
                  <a:gd name="connsiteY52" fmla="*/ 308376 h 1172347"/>
                  <a:gd name="connsiteX53" fmla="*/ 335577 w 1039905"/>
                  <a:gd name="connsiteY53" fmla="*/ 301710 h 1172347"/>
                  <a:gd name="connsiteX54" fmla="*/ 382241 w 1039905"/>
                  <a:gd name="connsiteY54" fmla="*/ 345411 h 1172347"/>
                  <a:gd name="connsiteX55" fmla="*/ 365946 w 1039905"/>
                  <a:gd name="connsiteY55" fmla="*/ 360226 h 1172347"/>
                  <a:gd name="connsiteX56" fmla="*/ 399277 w 1039905"/>
                  <a:gd name="connsiteY56" fmla="*/ 292081 h 1172347"/>
                  <a:gd name="connsiteX57" fmla="*/ 399277 w 1039905"/>
                  <a:gd name="connsiteY57" fmla="*/ 278007 h 1172347"/>
                  <a:gd name="connsiteX58" fmla="*/ 399277 w 1039905"/>
                  <a:gd name="connsiteY58" fmla="*/ 289118 h 1172347"/>
                  <a:gd name="connsiteX59" fmla="*/ 399277 w 1039905"/>
                  <a:gd name="connsiteY59" fmla="*/ 292081 h 1172347"/>
                  <a:gd name="connsiteX60" fmla="*/ 549640 w 1039905"/>
                  <a:gd name="connsiteY60" fmla="*/ 87646 h 1172347"/>
                  <a:gd name="connsiteX61" fmla="*/ 513346 w 1039905"/>
                  <a:gd name="connsiteY61" fmla="*/ 143199 h 1172347"/>
                  <a:gd name="connsiteX62" fmla="*/ 497791 w 1039905"/>
                  <a:gd name="connsiteY62" fmla="*/ 158754 h 1172347"/>
                  <a:gd name="connsiteX63" fmla="*/ 363724 w 1039905"/>
                  <a:gd name="connsiteY63" fmla="*/ 140977 h 1172347"/>
                  <a:gd name="connsiteX64" fmla="*/ 402981 w 1039905"/>
                  <a:gd name="connsiteY64" fmla="*/ 95794 h 1172347"/>
                  <a:gd name="connsiteX65" fmla="*/ 414832 w 1039905"/>
                  <a:gd name="connsiteY65" fmla="*/ 46167 h 1172347"/>
                  <a:gd name="connsiteX66" fmla="*/ 414832 w 1039905"/>
                  <a:gd name="connsiteY66" fmla="*/ 19501 h 1172347"/>
                  <a:gd name="connsiteX67" fmla="*/ 437794 w 1039905"/>
                  <a:gd name="connsiteY67" fmla="*/ 27649 h 1172347"/>
                  <a:gd name="connsiteX68" fmla="*/ 485940 w 1039905"/>
                  <a:gd name="connsiteY68" fmla="*/ 12835 h 1172347"/>
                  <a:gd name="connsiteX69" fmla="*/ 496310 w 1039905"/>
                  <a:gd name="connsiteY69" fmla="*/ 50611 h 1172347"/>
                  <a:gd name="connsiteX70" fmla="*/ 517049 w 1039905"/>
                  <a:gd name="connsiteY70" fmla="*/ 77276 h 1172347"/>
                  <a:gd name="connsiteX71" fmla="*/ 537048 w 1039905"/>
                  <a:gd name="connsiteY71" fmla="*/ 48389 h 1172347"/>
                  <a:gd name="connsiteX72" fmla="*/ 550381 w 1039905"/>
                  <a:gd name="connsiteY72" fmla="*/ 75054 h 1172347"/>
                  <a:gd name="connsiteX73" fmla="*/ 549640 w 1039905"/>
                  <a:gd name="connsiteY73" fmla="*/ 87646 h 1172347"/>
                  <a:gd name="connsiteX74" fmla="*/ 240026 w 1039905"/>
                  <a:gd name="connsiteY74" fmla="*/ 976492 h 1172347"/>
                  <a:gd name="connsiteX75" fmla="*/ 178547 w 1039905"/>
                  <a:gd name="connsiteY75" fmla="*/ 999454 h 1172347"/>
                  <a:gd name="connsiteX76" fmla="*/ 151882 w 1039905"/>
                  <a:gd name="connsiteY76" fmla="*/ 991306 h 1172347"/>
                  <a:gd name="connsiteX77" fmla="*/ 152623 w 1039905"/>
                  <a:gd name="connsiteY77" fmla="*/ 942420 h 1172347"/>
                  <a:gd name="connsiteX78" fmla="*/ 211138 w 1039905"/>
                  <a:gd name="connsiteY78" fmla="*/ 960196 h 1172347"/>
                  <a:gd name="connsiteX79" fmla="*/ 211138 w 1039905"/>
                  <a:gd name="connsiteY79" fmla="*/ 921680 h 1172347"/>
                  <a:gd name="connsiteX80" fmla="*/ 165955 w 1039905"/>
                  <a:gd name="connsiteY80" fmla="*/ 920198 h 1172347"/>
                  <a:gd name="connsiteX81" fmla="*/ 110402 w 1039905"/>
                  <a:gd name="connsiteY81" fmla="*/ 912791 h 1172347"/>
                  <a:gd name="connsiteX82" fmla="*/ 134846 w 1039905"/>
                  <a:gd name="connsiteY82" fmla="*/ 885385 h 1172347"/>
                  <a:gd name="connsiteX83" fmla="*/ 187436 w 1039905"/>
                  <a:gd name="connsiteY83" fmla="*/ 888348 h 1172347"/>
                  <a:gd name="connsiteX84" fmla="*/ 265210 w 1039905"/>
                  <a:gd name="connsiteY84" fmla="*/ 909829 h 1172347"/>
                  <a:gd name="connsiteX85" fmla="*/ 240026 w 1039905"/>
                  <a:gd name="connsiteY85" fmla="*/ 976492 h 1172347"/>
                  <a:gd name="connsiteX86" fmla="*/ 338540 w 1039905"/>
                  <a:gd name="connsiteY86" fmla="*/ 809833 h 1172347"/>
                  <a:gd name="connsiteX87" fmla="*/ 351132 w 1039905"/>
                  <a:gd name="connsiteY87" fmla="*/ 763910 h 1172347"/>
                  <a:gd name="connsiteX88" fmla="*/ 360761 w 1039905"/>
                  <a:gd name="connsiteY88" fmla="*/ 758725 h 1172347"/>
                  <a:gd name="connsiteX89" fmla="*/ 370390 w 1039905"/>
                  <a:gd name="connsiteY89" fmla="*/ 771317 h 1172347"/>
                  <a:gd name="connsiteX90" fmla="*/ 338540 w 1039905"/>
                  <a:gd name="connsiteY90" fmla="*/ 809833 h 1172347"/>
                  <a:gd name="connsiteX91" fmla="*/ 841478 w 1039905"/>
                  <a:gd name="connsiteY91" fmla="*/ 986862 h 1172347"/>
                  <a:gd name="connsiteX92" fmla="*/ 810368 w 1039905"/>
                  <a:gd name="connsiteY92" fmla="*/ 997232 h 1172347"/>
                  <a:gd name="connsiteX93" fmla="*/ 841478 w 1039905"/>
                  <a:gd name="connsiteY93" fmla="*/ 986862 h 1172347"/>
                  <a:gd name="connsiteX94" fmla="*/ 517049 w 1039905"/>
                  <a:gd name="connsiteY94" fmla="*/ 1037970 h 1172347"/>
                  <a:gd name="connsiteX95" fmla="*/ 570380 w 1039905"/>
                  <a:gd name="connsiteY95" fmla="*/ 1069080 h 1172347"/>
                  <a:gd name="connsiteX96" fmla="*/ 493347 w 1039905"/>
                  <a:gd name="connsiteY96" fmla="*/ 1114263 h 1172347"/>
                  <a:gd name="connsiteX97" fmla="*/ 440016 w 1039905"/>
                  <a:gd name="connsiteY97" fmla="*/ 1075746 h 1172347"/>
                  <a:gd name="connsiteX98" fmla="*/ 433350 w 1039905"/>
                  <a:gd name="connsiteY98" fmla="*/ 1043896 h 1172347"/>
                  <a:gd name="connsiteX99" fmla="*/ 468163 w 1039905"/>
                  <a:gd name="connsiteY99" fmla="*/ 1037230 h 1172347"/>
                  <a:gd name="connsiteX100" fmla="*/ 517049 w 1039905"/>
                  <a:gd name="connsiteY100" fmla="*/ 1037970 h 1172347"/>
                  <a:gd name="connsiteX101" fmla="*/ 463719 w 1039905"/>
                  <a:gd name="connsiteY101" fmla="*/ 604658 h 1172347"/>
                  <a:gd name="connsiteX102" fmla="*/ 441498 w 1039905"/>
                  <a:gd name="connsiteY102" fmla="*/ 596510 h 1172347"/>
                  <a:gd name="connsiteX103" fmla="*/ 435572 w 1039905"/>
                  <a:gd name="connsiteY103" fmla="*/ 566882 h 1172347"/>
                  <a:gd name="connsiteX104" fmla="*/ 473348 w 1039905"/>
                  <a:gd name="connsiteY104" fmla="*/ 523921 h 1172347"/>
                  <a:gd name="connsiteX105" fmla="*/ 481496 w 1039905"/>
                  <a:gd name="connsiteY105" fmla="*/ 519477 h 1172347"/>
                  <a:gd name="connsiteX106" fmla="*/ 553344 w 1039905"/>
                  <a:gd name="connsiteY106" fmla="*/ 547624 h 1172347"/>
                  <a:gd name="connsiteX107" fmla="*/ 463719 w 1039905"/>
                  <a:gd name="connsiteY107" fmla="*/ 604658 h 1172347"/>
                  <a:gd name="connsiteX108" fmla="*/ 558529 w 1039905"/>
                  <a:gd name="connsiteY108" fmla="*/ 881682 h 1172347"/>
                  <a:gd name="connsiteX109" fmla="*/ 530382 w 1039905"/>
                  <a:gd name="connsiteY109" fmla="*/ 864646 h 1172347"/>
                  <a:gd name="connsiteX110" fmla="*/ 562973 w 1039905"/>
                  <a:gd name="connsiteY110" fmla="*/ 871312 h 1172347"/>
                  <a:gd name="connsiteX111" fmla="*/ 558529 w 1039905"/>
                  <a:gd name="connsiteY111" fmla="*/ 881682 h 1172347"/>
                  <a:gd name="connsiteX112" fmla="*/ 788888 w 1039905"/>
                  <a:gd name="connsiteY112" fmla="*/ 138755 h 1172347"/>
                  <a:gd name="connsiteX113" fmla="*/ 796295 w 1039905"/>
                  <a:gd name="connsiteY113" fmla="*/ 120237 h 1172347"/>
                  <a:gd name="connsiteX114" fmla="*/ 815554 w 1039905"/>
                  <a:gd name="connsiteY114" fmla="*/ 138755 h 1172347"/>
                  <a:gd name="connsiteX115" fmla="*/ 823701 w 1039905"/>
                  <a:gd name="connsiteY115" fmla="*/ 184678 h 1172347"/>
                  <a:gd name="connsiteX116" fmla="*/ 805924 w 1039905"/>
                  <a:gd name="connsiteY116" fmla="*/ 207640 h 1172347"/>
                  <a:gd name="connsiteX117" fmla="*/ 797036 w 1039905"/>
                  <a:gd name="connsiteY117" fmla="*/ 238750 h 1172347"/>
                  <a:gd name="connsiteX118" fmla="*/ 805184 w 1039905"/>
                  <a:gd name="connsiteY118" fmla="*/ 260230 h 1172347"/>
                  <a:gd name="connsiteX119" fmla="*/ 802961 w 1039905"/>
                  <a:gd name="connsiteY119" fmla="*/ 278748 h 1172347"/>
                  <a:gd name="connsiteX120" fmla="*/ 788147 w 1039905"/>
                  <a:gd name="connsiteY120" fmla="*/ 274304 h 1172347"/>
                  <a:gd name="connsiteX121" fmla="*/ 770370 w 1039905"/>
                  <a:gd name="connsiteY121" fmla="*/ 266156 h 1172347"/>
                  <a:gd name="connsiteX122" fmla="*/ 761482 w 1039905"/>
                  <a:gd name="connsiteY122" fmla="*/ 245416 h 1172347"/>
                  <a:gd name="connsiteX123" fmla="*/ 768889 w 1039905"/>
                  <a:gd name="connsiteY123" fmla="*/ 226899 h 1172347"/>
                  <a:gd name="connsiteX124" fmla="*/ 751853 w 1039905"/>
                  <a:gd name="connsiteY124" fmla="*/ 223936 h 1172347"/>
                  <a:gd name="connsiteX125" fmla="*/ 734076 w 1039905"/>
                  <a:gd name="connsiteY125" fmla="*/ 220973 h 1172347"/>
                  <a:gd name="connsiteX126" fmla="*/ 737780 w 1039905"/>
                  <a:gd name="connsiteY126" fmla="*/ 195789 h 1172347"/>
                  <a:gd name="connsiteX127" fmla="*/ 769630 w 1039905"/>
                  <a:gd name="connsiteY127" fmla="*/ 171346 h 1172347"/>
                  <a:gd name="connsiteX128" fmla="*/ 788888 w 1039905"/>
                  <a:gd name="connsiteY128" fmla="*/ 138755 h 1172347"/>
                  <a:gd name="connsiteX129" fmla="*/ 726669 w 1039905"/>
                  <a:gd name="connsiteY129" fmla="*/ 51352 h 1172347"/>
                  <a:gd name="connsiteX130" fmla="*/ 760001 w 1039905"/>
                  <a:gd name="connsiteY130" fmla="*/ 83202 h 1172347"/>
                  <a:gd name="connsiteX131" fmla="*/ 742964 w 1039905"/>
                  <a:gd name="connsiteY131" fmla="*/ 98757 h 1172347"/>
                  <a:gd name="connsiteX132" fmla="*/ 720003 w 1039905"/>
                  <a:gd name="connsiteY132" fmla="*/ 68388 h 1172347"/>
                  <a:gd name="connsiteX133" fmla="*/ 726669 w 1039905"/>
                  <a:gd name="connsiteY133" fmla="*/ 51352 h 1172347"/>
                  <a:gd name="connsiteX134" fmla="*/ 648895 w 1039905"/>
                  <a:gd name="connsiteY134" fmla="*/ 124681 h 1172347"/>
                  <a:gd name="connsiteX135" fmla="*/ 625192 w 1039905"/>
                  <a:gd name="connsiteY135" fmla="*/ 82461 h 1172347"/>
                  <a:gd name="connsiteX136" fmla="*/ 660006 w 1039905"/>
                  <a:gd name="connsiteY136" fmla="*/ 33575 h 1172347"/>
                  <a:gd name="connsiteX137" fmla="*/ 701485 w 1039905"/>
                  <a:gd name="connsiteY137" fmla="*/ 66166 h 1172347"/>
                  <a:gd name="connsiteX138" fmla="*/ 685189 w 1039905"/>
                  <a:gd name="connsiteY138" fmla="*/ 95053 h 1172347"/>
                  <a:gd name="connsiteX139" fmla="*/ 679264 w 1039905"/>
                  <a:gd name="connsiteY139" fmla="*/ 107645 h 1172347"/>
                  <a:gd name="connsiteX140" fmla="*/ 682967 w 1039905"/>
                  <a:gd name="connsiteY140" fmla="*/ 129866 h 1172347"/>
                  <a:gd name="connsiteX141" fmla="*/ 648895 w 1039905"/>
                  <a:gd name="connsiteY141" fmla="*/ 124681 h 1172347"/>
                  <a:gd name="connsiteX142" fmla="*/ 896290 w 1039905"/>
                  <a:gd name="connsiteY142" fmla="*/ 562438 h 1172347"/>
                  <a:gd name="connsiteX143" fmla="*/ 885180 w 1039905"/>
                  <a:gd name="connsiteY143" fmla="*/ 567623 h 1172347"/>
                  <a:gd name="connsiteX144" fmla="*/ 869625 w 1039905"/>
                  <a:gd name="connsiteY144" fmla="*/ 557253 h 1172347"/>
                  <a:gd name="connsiteX145" fmla="*/ 864440 w 1039905"/>
                  <a:gd name="connsiteY145" fmla="*/ 563919 h 1172347"/>
                  <a:gd name="connsiteX146" fmla="*/ 874069 w 1039905"/>
                  <a:gd name="connsiteY146" fmla="*/ 578733 h 1172347"/>
                  <a:gd name="connsiteX147" fmla="*/ 871847 w 1039905"/>
                  <a:gd name="connsiteY147" fmla="*/ 592066 h 1172347"/>
                  <a:gd name="connsiteX148" fmla="*/ 829627 w 1039905"/>
                  <a:gd name="connsiteY148" fmla="*/ 634286 h 1172347"/>
                  <a:gd name="connsiteX149" fmla="*/ 814072 w 1039905"/>
                  <a:gd name="connsiteY149" fmla="*/ 617250 h 1172347"/>
                  <a:gd name="connsiteX150" fmla="*/ 728150 w 1039905"/>
                  <a:gd name="connsiteY150" fmla="*/ 521699 h 1172347"/>
                  <a:gd name="connsiteX151" fmla="*/ 694078 w 1039905"/>
                  <a:gd name="connsiteY151" fmla="*/ 485405 h 1172347"/>
                  <a:gd name="connsiteX152" fmla="*/ 684449 w 1039905"/>
                  <a:gd name="connsiteY152" fmla="*/ 487627 h 1172347"/>
                  <a:gd name="connsiteX153" fmla="*/ 694078 w 1039905"/>
                  <a:gd name="connsiteY153" fmla="*/ 485405 h 1172347"/>
                  <a:gd name="connsiteX154" fmla="*/ 780000 w 1039905"/>
                  <a:gd name="connsiteY154" fmla="*/ 443925 h 1172347"/>
                  <a:gd name="connsiteX155" fmla="*/ 842219 w 1039905"/>
                  <a:gd name="connsiteY155" fmla="*/ 443925 h 1172347"/>
                  <a:gd name="connsiteX156" fmla="*/ 837034 w 1039905"/>
                  <a:gd name="connsiteY156" fmla="*/ 475776 h 1172347"/>
                  <a:gd name="connsiteX157" fmla="*/ 855552 w 1039905"/>
                  <a:gd name="connsiteY157" fmla="*/ 463183 h 1172347"/>
                  <a:gd name="connsiteX158" fmla="*/ 897772 w 1039905"/>
                  <a:gd name="connsiteY158" fmla="*/ 532069 h 1172347"/>
                  <a:gd name="connsiteX159" fmla="*/ 896290 w 1039905"/>
                  <a:gd name="connsiteY159" fmla="*/ 562438 h 1172347"/>
                  <a:gd name="connsiteX160" fmla="*/ 947399 w 1039905"/>
                  <a:gd name="connsiteY160" fmla="*/ 502441 h 1172347"/>
                  <a:gd name="connsiteX161" fmla="*/ 936288 w 1039905"/>
                  <a:gd name="connsiteY161" fmla="*/ 498737 h 1172347"/>
                  <a:gd name="connsiteX162" fmla="*/ 933326 w 1039905"/>
                  <a:gd name="connsiteY162" fmla="*/ 486886 h 1172347"/>
                  <a:gd name="connsiteX163" fmla="*/ 963694 w 1039905"/>
                  <a:gd name="connsiteY163" fmla="*/ 438740 h 1172347"/>
                  <a:gd name="connsiteX164" fmla="*/ 977768 w 1039905"/>
                  <a:gd name="connsiteY164" fmla="*/ 433555 h 1172347"/>
                  <a:gd name="connsiteX165" fmla="*/ 985175 w 1039905"/>
                  <a:gd name="connsiteY165" fmla="*/ 444666 h 1172347"/>
                  <a:gd name="connsiteX166" fmla="*/ 947399 w 1039905"/>
                  <a:gd name="connsiteY166" fmla="*/ 502441 h 1172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</a:cxnLst>
                <a:rect l="l" t="t" r="r" b="b"/>
                <a:pathLst>
                  <a:path w="1039905" h="1172347">
                    <a:moveTo>
                      <a:pt x="881476" y="77276"/>
                    </a:moveTo>
                    <a:cubicBezTo>
                      <a:pt x="686671" y="-16052"/>
                      <a:pt x="481496" y="-13090"/>
                      <a:pt x="274098" y="24686"/>
                    </a:cubicBezTo>
                    <a:cubicBezTo>
                      <a:pt x="204472" y="40241"/>
                      <a:pt x="139290" y="64684"/>
                      <a:pt x="88181" y="117274"/>
                    </a:cubicBezTo>
                    <a:cubicBezTo>
                      <a:pt x="51146" y="146162"/>
                      <a:pt x="25221" y="182456"/>
                      <a:pt x="14111" y="229121"/>
                    </a:cubicBezTo>
                    <a:cubicBezTo>
                      <a:pt x="38" y="286155"/>
                      <a:pt x="-1444" y="343930"/>
                      <a:pt x="2260" y="401705"/>
                    </a:cubicBezTo>
                    <a:cubicBezTo>
                      <a:pt x="3000" y="423926"/>
                      <a:pt x="20037" y="414297"/>
                      <a:pt x="29666" y="414297"/>
                    </a:cubicBezTo>
                    <a:cubicBezTo>
                      <a:pt x="145956" y="415038"/>
                      <a:pt x="262247" y="415038"/>
                      <a:pt x="378538" y="414297"/>
                    </a:cubicBezTo>
                    <a:cubicBezTo>
                      <a:pt x="386685" y="414297"/>
                      <a:pt x="397055" y="418741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12610" y="360966"/>
                      <a:pt x="403722" y="312820"/>
                      <a:pt x="408907" y="264675"/>
                    </a:cubicBezTo>
                    <a:cubicBezTo>
                      <a:pt x="414832" y="211344"/>
                      <a:pt x="440757" y="183938"/>
                      <a:pt x="491865" y="179494"/>
                    </a:cubicBezTo>
                    <a:cubicBezTo>
                      <a:pt x="588898" y="171346"/>
                      <a:pt x="634081" y="229861"/>
                      <a:pt x="598527" y="321709"/>
                    </a:cubicBezTo>
                    <a:cubicBezTo>
                      <a:pt x="590379" y="342449"/>
                      <a:pt x="579269" y="362448"/>
                      <a:pt x="567417" y="381706"/>
                    </a:cubicBezTo>
                    <a:cubicBezTo>
                      <a:pt x="545937" y="418741"/>
                      <a:pt x="518531" y="452073"/>
                      <a:pt x="490384" y="484664"/>
                    </a:cubicBezTo>
                    <a:cubicBezTo>
                      <a:pt x="338540" y="657989"/>
                      <a:pt x="177807" y="822425"/>
                      <a:pt x="18555" y="988343"/>
                    </a:cubicBezTo>
                    <a:cubicBezTo>
                      <a:pt x="9667" y="997972"/>
                      <a:pt x="-703" y="1006120"/>
                      <a:pt x="38" y="1022416"/>
                    </a:cubicBezTo>
                    <a:cubicBezTo>
                      <a:pt x="1519" y="1068339"/>
                      <a:pt x="1519" y="1115004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4482" y="1177223"/>
                      <a:pt x="17814" y="1171297"/>
                      <a:pt x="25962" y="1171297"/>
                    </a:cubicBezTo>
                    <a:cubicBezTo>
                      <a:pt x="342243" y="1172038"/>
                      <a:pt x="657783" y="1171297"/>
                      <a:pt x="974064" y="1172038"/>
                    </a:cubicBezTo>
                    <a:cubicBezTo>
                      <a:pt x="991841" y="1172038"/>
                      <a:pt x="1000730" y="1169075"/>
                      <a:pt x="999989" y="1148335"/>
                    </a:cubicBezTo>
                    <a:cubicBezTo>
                      <a:pt x="998507" y="1098708"/>
                      <a:pt x="998507" y="1049081"/>
                      <a:pt x="999989" y="999454"/>
                    </a:cubicBezTo>
                    <a:cubicBezTo>
                      <a:pt x="1000730" y="980196"/>
                      <a:pt x="994804" y="974270"/>
                      <a:pt x="975546" y="974270"/>
                    </a:cubicBezTo>
                    <a:cubicBezTo>
                      <a:pt x="819998" y="975011"/>
                      <a:pt x="664450" y="975011"/>
                      <a:pt x="508902" y="975751"/>
                    </a:cubicBezTo>
                    <a:cubicBezTo>
                      <a:pt x="511124" y="970566"/>
                      <a:pt x="511865" y="963900"/>
                      <a:pt x="515568" y="960937"/>
                    </a:cubicBezTo>
                    <a:cubicBezTo>
                      <a:pt x="626674" y="865386"/>
                      <a:pt x="729632" y="761688"/>
                      <a:pt x="831849" y="656507"/>
                    </a:cubicBezTo>
                    <a:cubicBezTo>
                      <a:pt x="865921" y="623917"/>
                      <a:pt x="899253" y="590585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63694" y="515033"/>
                      <a:pt x="991100" y="471331"/>
                      <a:pt x="1011840" y="423926"/>
                    </a:cubicBezTo>
                    <a:cubicBezTo>
                      <a:pt x="1033321" y="375040"/>
                      <a:pt x="1045913" y="323931"/>
                      <a:pt x="1037024" y="269859"/>
                    </a:cubicBezTo>
                    <a:cubicBezTo>
                      <a:pt x="1020729" y="175049"/>
                      <a:pt x="961472" y="115052"/>
                      <a:pt x="881476" y="77276"/>
                    </a:cubicBezTo>
                    <a:close/>
                    <a:moveTo>
                      <a:pt x="92626" y="391335"/>
                    </a:moveTo>
                    <a:cubicBezTo>
                      <a:pt x="125957" y="366151"/>
                      <a:pt x="137068" y="367633"/>
                      <a:pt x="160030" y="403186"/>
                    </a:cubicBezTo>
                    <a:cubicBezTo>
                      <a:pt x="137809" y="397261"/>
                      <a:pt x="111884" y="414297"/>
                      <a:pt x="92626" y="391335"/>
                    </a:cubicBezTo>
                    <a:close/>
                    <a:moveTo>
                      <a:pt x="245951" y="99497"/>
                    </a:moveTo>
                    <a:cubicBezTo>
                      <a:pt x="229656" y="118756"/>
                      <a:pt x="208916" y="113571"/>
                      <a:pt x="191880" y="123941"/>
                    </a:cubicBezTo>
                    <a:cubicBezTo>
                      <a:pt x="164474" y="140977"/>
                      <a:pt x="152623" y="111349"/>
                      <a:pt x="140031" y="92090"/>
                    </a:cubicBezTo>
                    <a:cubicBezTo>
                      <a:pt x="157808" y="87646"/>
                      <a:pt x="170400" y="59499"/>
                      <a:pt x="194843" y="80980"/>
                    </a:cubicBezTo>
                    <a:cubicBezTo>
                      <a:pt x="199287" y="84683"/>
                      <a:pt x="208916" y="70610"/>
                      <a:pt x="215583" y="63203"/>
                    </a:cubicBezTo>
                    <a:cubicBezTo>
                      <a:pt x="231137" y="45426"/>
                      <a:pt x="249655" y="35797"/>
                      <a:pt x="273358" y="49870"/>
                    </a:cubicBezTo>
                    <a:cubicBezTo>
                      <a:pt x="248174" y="56537"/>
                      <a:pt x="260025" y="83943"/>
                      <a:pt x="245951" y="99497"/>
                    </a:cubicBezTo>
                    <a:close/>
                    <a:moveTo>
                      <a:pt x="273358" y="187641"/>
                    </a:moveTo>
                    <a:cubicBezTo>
                      <a:pt x="273358" y="169864"/>
                      <a:pt x="288912" y="160235"/>
                      <a:pt x="310393" y="168383"/>
                    </a:cubicBezTo>
                    <a:cubicBezTo>
                      <a:pt x="329651" y="175790"/>
                      <a:pt x="347428" y="195048"/>
                      <a:pt x="372612" y="175790"/>
                    </a:cubicBezTo>
                    <a:cubicBezTo>
                      <a:pt x="371871" y="198011"/>
                      <a:pt x="342984" y="199492"/>
                      <a:pt x="352613" y="220973"/>
                    </a:cubicBezTo>
                    <a:cubicBezTo>
                      <a:pt x="352613" y="221714"/>
                      <a:pt x="336317" y="229861"/>
                      <a:pt x="329651" y="220973"/>
                    </a:cubicBezTo>
                    <a:cubicBezTo>
                      <a:pt x="314096" y="202455"/>
                      <a:pt x="273358" y="222454"/>
                      <a:pt x="273358" y="187641"/>
                    </a:cubicBezTo>
                    <a:close/>
                    <a:moveTo>
                      <a:pt x="365946" y="360226"/>
                    </a:moveTo>
                    <a:cubicBezTo>
                      <a:pt x="354094" y="346152"/>
                      <a:pt x="332614" y="346152"/>
                      <a:pt x="323725" y="329857"/>
                    </a:cubicBezTo>
                    <a:cubicBezTo>
                      <a:pt x="320763" y="323190"/>
                      <a:pt x="313356" y="317265"/>
                      <a:pt x="317800" y="308376"/>
                    </a:cubicBezTo>
                    <a:cubicBezTo>
                      <a:pt x="322244" y="299488"/>
                      <a:pt x="330392" y="300969"/>
                      <a:pt x="335577" y="301710"/>
                    </a:cubicBezTo>
                    <a:cubicBezTo>
                      <a:pt x="353354" y="302451"/>
                      <a:pt x="383723" y="331338"/>
                      <a:pt x="382241" y="345411"/>
                    </a:cubicBezTo>
                    <a:cubicBezTo>
                      <a:pt x="380760" y="353559"/>
                      <a:pt x="371871" y="366892"/>
                      <a:pt x="365946" y="360226"/>
                    </a:cubicBezTo>
                    <a:close/>
                    <a:moveTo>
                      <a:pt x="399277" y="292081"/>
                    </a:moveTo>
                    <a:cubicBezTo>
                      <a:pt x="399277" y="287637"/>
                      <a:pt x="399277" y="282452"/>
                      <a:pt x="399277" y="278007"/>
                    </a:cubicBezTo>
                    <a:cubicBezTo>
                      <a:pt x="399277" y="281711"/>
                      <a:pt x="399277" y="285414"/>
                      <a:pt x="399277" y="289118"/>
                    </a:cubicBezTo>
                    <a:cubicBezTo>
                      <a:pt x="399277" y="290599"/>
                      <a:pt x="399277" y="291340"/>
                      <a:pt x="399277" y="292081"/>
                    </a:cubicBezTo>
                    <a:close/>
                    <a:moveTo>
                      <a:pt x="549640" y="87646"/>
                    </a:moveTo>
                    <a:cubicBezTo>
                      <a:pt x="535567" y="101720"/>
                      <a:pt x="520753" y="123200"/>
                      <a:pt x="513346" y="143199"/>
                    </a:cubicBezTo>
                    <a:cubicBezTo>
                      <a:pt x="510383" y="151347"/>
                      <a:pt x="511124" y="164680"/>
                      <a:pt x="497791" y="158754"/>
                    </a:cubicBezTo>
                    <a:cubicBezTo>
                      <a:pt x="454830" y="138755"/>
                      <a:pt x="407425" y="160976"/>
                      <a:pt x="363724" y="140977"/>
                    </a:cubicBezTo>
                    <a:cubicBezTo>
                      <a:pt x="376316" y="126163"/>
                      <a:pt x="386685" y="106164"/>
                      <a:pt x="402981" y="95794"/>
                    </a:cubicBezTo>
                    <a:cubicBezTo>
                      <a:pt x="425202" y="80980"/>
                      <a:pt x="428165" y="67647"/>
                      <a:pt x="414832" y="46167"/>
                    </a:cubicBezTo>
                    <a:cubicBezTo>
                      <a:pt x="409647" y="38019"/>
                      <a:pt x="402981" y="26908"/>
                      <a:pt x="414832" y="19501"/>
                    </a:cubicBezTo>
                    <a:cubicBezTo>
                      <a:pt x="423721" y="13576"/>
                      <a:pt x="431128" y="20242"/>
                      <a:pt x="437794" y="27649"/>
                    </a:cubicBezTo>
                    <a:cubicBezTo>
                      <a:pt x="458534" y="50611"/>
                      <a:pt x="468904" y="26908"/>
                      <a:pt x="485940" y="12835"/>
                    </a:cubicBezTo>
                    <a:cubicBezTo>
                      <a:pt x="482236" y="29871"/>
                      <a:pt x="497050" y="38760"/>
                      <a:pt x="496310" y="50611"/>
                    </a:cubicBezTo>
                    <a:cubicBezTo>
                      <a:pt x="494828" y="68388"/>
                      <a:pt x="500754" y="78017"/>
                      <a:pt x="517049" y="77276"/>
                    </a:cubicBezTo>
                    <a:cubicBezTo>
                      <a:pt x="532604" y="76536"/>
                      <a:pt x="534826" y="63203"/>
                      <a:pt x="537048" y="48389"/>
                    </a:cubicBezTo>
                    <a:cubicBezTo>
                      <a:pt x="541493" y="57277"/>
                      <a:pt x="546678" y="66166"/>
                      <a:pt x="550381" y="75054"/>
                    </a:cubicBezTo>
                    <a:cubicBezTo>
                      <a:pt x="552603" y="78758"/>
                      <a:pt x="551863" y="84683"/>
                      <a:pt x="549640" y="87646"/>
                    </a:cubicBezTo>
                    <a:close/>
                    <a:moveTo>
                      <a:pt x="240026" y="976492"/>
                    </a:moveTo>
                    <a:cubicBezTo>
                      <a:pt x="237063" y="1002417"/>
                      <a:pt x="202991" y="1012787"/>
                      <a:pt x="178547" y="999454"/>
                    </a:cubicBezTo>
                    <a:cubicBezTo>
                      <a:pt x="170400" y="995010"/>
                      <a:pt x="162993" y="989825"/>
                      <a:pt x="151882" y="991306"/>
                    </a:cubicBezTo>
                    <a:cubicBezTo>
                      <a:pt x="184473" y="973529"/>
                      <a:pt x="184473" y="967603"/>
                      <a:pt x="152623" y="942420"/>
                    </a:cubicBezTo>
                    <a:cubicBezTo>
                      <a:pt x="188917" y="927605"/>
                      <a:pt x="191880" y="929087"/>
                      <a:pt x="211138" y="960196"/>
                    </a:cubicBezTo>
                    <a:cubicBezTo>
                      <a:pt x="215583" y="945382"/>
                      <a:pt x="220027" y="929827"/>
                      <a:pt x="211138" y="921680"/>
                    </a:cubicBezTo>
                    <a:cubicBezTo>
                      <a:pt x="199287" y="911310"/>
                      <a:pt x="179288" y="912791"/>
                      <a:pt x="165955" y="920198"/>
                    </a:cubicBezTo>
                    <a:cubicBezTo>
                      <a:pt x="145216" y="931309"/>
                      <a:pt x="129661" y="926124"/>
                      <a:pt x="110402" y="912791"/>
                    </a:cubicBezTo>
                    <a:cubicBezTo>
                      <a:pt x="120032" y="902422"/>
                      <a:pt x="126698" y="893533"/>
                      <a:pt x="134846" y="885385"/>
                    </a:cubicBezTo>
                    <a:cubicBezTo>
                      <a:pt x="163733" y="855757"/>
                      <a:pt x="164474" y="855757"/>
                      <a:pt x="187436" y="888348"/>
                    </a:cubicBezTo>
                    <a:cubicBezTo>
                      <a:pt x="207435" y="917236"/>
                      <a:pt x="238544" y="897237"/>
                      <a:pt x="265210" y="909829"/>
                    </a:cubicBezTo>
                    <a:cubicBezTo>
                      <a:pt x="253359" y="929087"/>
                      <a:pt x="242989" y="950567"/>
                      <a:pt x="240026" y="976492"/>
                    </a:cubicBezTo>
                    <a:close/>
                    <a:moveTo>
                      <a:pt x="338540" y="809833"/>
                    </a:moveTo>
                    <a:cubicBezTo>
                      <a:pt x="330392" y="791316"/>
                      <a:pt x="349650" y="780205"/>
                      <a:pt x="351132" y="763910"/>
                    </a:cubicBezTo>
                    <a:cubicBezTo>
                      <a:pt x="351132" y="760947"/>
                      <a:pt x="356317" y="755021"/>
                      <a:pt x="360761" y="758725"/>
                    </a:cubicBezTo>
                    <a:cubicBezTo>
                      <a:pt x="365205" y="761688"/>
                      <a:pt x="370390" y="766872"/>
                      <a:pt x="370390" y="771317"/>
                    </a:cubicBezTo>
                    <a:cubicBezTo>
                      <a:pt x="371131" y="792056"/>
                      <a:pt x="365946" y="810574"/>
                      <a:pt x="338540" y="809833"/>
                    </a:cubicBezTo>
                    <a:close/>
                    <a:moveTo>
                      <a:pt x="841478" y="986862"/>
                    </a:moveTo>
                    <a:cubicBezTo>
                      <a:pt x="836293" y="1004639"/>
                      <a:pt x="826664" y="1009824"/>
                      <a:pt x="810368" y="997232"/>
                    </a:cubicBezTo>
                    <a:cubicBezTo>
                      <a:pt x="815554" y="975751"/>
                      <a:pt x="831108" y="989084"/>
                      <a:pt x="841478" y="986862"/>
                    </a:cubicBezTo>
                    <a:close/>
                    <a:moveTo>
                      <a:pt x="517049" y="1037970"/>
                    </a:moveTo>
                    <a:cubicBezTo>
                      <a:pt x="535567" y="1022416"/>
                      <a:pt x="571121" y="1045377"/>
                      <a:pt x="570380" y="1069080"/>
                    </a:cubicBezTo>
                    <a:cubicBezTo>
                      <a:pt x="569639" y="1097968"/>
                      <a:pt x="518531" y="1126855"/>
                      <a:pt x="493347" y="1114263"/>
                    </a:cubicBezTo>
                    <a:cubicBezTo>
                      <a:pt x="473348" y="1104634"/>
                      <a:pt x="460756" y="1085376"/>
                      <a:pt x="440016" y="1075746"/>
                    </a:cubicBezTo>
                    <a:cubicBezTo>
                      <a:pt x="428165" y="1070561"/>
                      <a:pt x="424461" y="1057229"/>
                      <a:pt x="433350" y="1043896"/>
                    </a:cubicBezTo>
                    <a:cubicBezTo>
                      <a:pt x="442979" y="1029082"/>
                      <a:pt x="454830" y="1028341"/>
                      <a:pt x="468163" y="1037230"/>
                    </a:cubicBezTo>
                    <a:cubicBezTo>
                      <a:pt x="483718" y="1048340"/>
                      <a:pt x="496310" y="1055007"/>
                      <a:pt x="517049" y="1037970"/>
                    </a:cubicBezTo>
                    <a:close/>
                    <a:moveTo>
                      <a:pt x="463719" y="604658"/>
                    </a:moveTo>
                    <a:cubicBezTo>
                      <a:pt x="458534" y="613547"/>
                      <a:pt x="448164" y="601695"/>
                      <a:pt x="441498" y="596510"/>
                    </a:cubicBezTo>
                    <a:cubicBezTo>
                      <a:pt x="431128" y="588363"/>
                      <a:pt x="427424" y="577252"/>
                      <a:pt x="435572" y="566882"/>
                    </a:cubicBezTo>
                    <a:cubicBezTo>
                      <a:pt x="446683" y="552068"/>
                      <a:pt x="460015" y="537995"/>
                      <a:pt x="473348" y="523921"/>
                    </a:cubicBezTo>
                    <a:cubicBezTo>
                      <a:pt x="475570" y="521699"/>
                      <a:pt x="480014" y="518736"/>
                      <a:pt x="481496" y="519477"/>
                    </a:cubicBezTo>
                    <a:cubicBezTo>
                      <a:pt x="503717" y="531328"/>
                      <a:pt x="524457" y="546883"/>
                      <a:pt x="553344" y="547624"/>
                    </a:cubicBezTo>
                    <a:cubicBezTo>
                      <a:pt x="515568" y="558734"/>
                      <a:pt x="483718" y="570586"/>
                      <a:pt x="463719" y="604658"/>
                    </a:cubicBezTo>
                    <a:close/>
                    <a:moveTo>
                      <a:pt x="558529" y="881682"/>
                    </a:moveTo>
                    <a:cubicBezTo>
                      <a:pt x="545196" y="889089"/>
                      <a:pt x="542974" y="875756"/>
                      <a:pt x="530382" y="864646"/>
                    </a:cubicBezTo>
                    <a:cubicBezTo>
                      <a:pt x="547418" y="866868"/>
                      <a:pt x="557788" y="860942"/>
                      <a:pt x="562973" y="871312"/>
                    </a:cubicBezTo>
                    <a:cubicBezTo>
                      <a:pt x="564455" y="872793"/>
                      <a:pt x="561492" y="880200"/>
                      <a:pt x="558529" y="881682"/>
                    </a:cubicBezTo>
                    <a:close/>
                    <a:moveTo>
                      <a:pt x="788888" y="138755"/>
                    </a:moveTo>
                    <a:cubicBezTo>
                      <a:pt x="788888" y="132089"/>
                      <a:pt x="782962" y="121718"/>
                      <a:pt x="796295" y="120237"/>
                    </a:cubicBezTo>
                    <a:cubicBezTo>
                      <a:pt x="808887" y="119496"/>
                      <a:pt x="814072" y="126904"/>
                      <a:pt x="815554" y="138755"/>
                    </a:cubicBezTo>
                    <a:cubicBezTo>
                      <a:pt x="817776" y="154310"/>
                      <a:pt x="821479" y="169124"/>
                      <a:pt x="823701" y="184678"/>
                    </a:cubicBezTo>
                    <a:cubicBezTo>
                      <a:pt x="825923" y="198011"/>
                      <a:pt x="818516" y="203937"/>
                      <a:pt x="805924" y="207640"/>
                    </a:cubicBezTo>
                    <a:cubicBezTo>
                      <a:pt x="789629" y="212825"/>
                      <a:pt x="775555" y="220973"/>
                      <a:pt x="797036" y="238750"/>
                    </a:cubicBezTo>
                    <a:cubicBezTo>
                      <a:pt x="802221" y="243194"/>
                      <a:pt x="802221" y="252823"/>
                      <a:pt x="805184" y="260230"/>
                    </a:cubicBezTo>
                    <a:cubicBezTo>
                      <a:pt x="807406" y="266897"/>
                      <a:pt x="809628" y="274304"/>
                      <a:pt x="802961" y="278748"/>
                    </a:cubicBezTo>
                    <a:cubicBezTo>
                      <a:pt x="797777" y="282452"/>
                      <a:pt x="792592" y="277267"/>
                      <a:pt x="788147" y="274304"/>
                    </a:cubicBezTo>
                    <a:cubicBezTo>
                      <a:pt x="782222" y="271341"/>
                      <a:pt x="776296" y="266156"/>
                      <a:pt x="770370" y="266156"/>
                    </a:cubicBezTo>
                    <a:cubicBezTo>
                      <a:pt x="747409" y="266897"/>
                      <a:pt x="750371" y="258749"/>
                      <a:pt x="761482" y="245416"/>
                    </a:cubicBezTo>
                    <a:cubicBezTo>
                      <a:pt x="765926" y="240231"/>
                      <a:pt x="777778" y="237268"/>
                      <a:pt x="768889" y="226899"/>
                    </a:cubicBezTo>
                    <a:cubicBezTo>
                      <a:pt x="763704" y="220973"/>
                      <a:pt x="757779" y="218751"/>
                      <a:pt x="751853" y="223936"/>
                    </a:cubicBezTo>
                    <a:cubicBezTo>
                      <a:pt x="745187" y="226158"/>
                      <a:pt x="737039" y="230602"/>
                      <a:pt x="734076" y="220973"/>
                    </a:cubicBezTo>
                    <a:cubicBezTo>
                      <a:pt x="731854" y="212825"/>
                      <a:pt x="728150" y="203196"/>
                      <a:pt x="737780" y="195789"/>
                    </a:cubicBezTo>
                    <a:cubicBezTo>
                      <a:pt x="748149" y="187641"/>
                      <a:pt x="759260" y="179494"/>
                      <a:pt x="769630" y="171346"/>
                    </a:cubicBezTo>
                    <a:cubicBezTo>
                      <a:pt x="780000" y="163939"/>
                      <a:pt x="788888" y="154310"/>
                      <a:pt x="788888" y="138755"/>
                    </a:cubicBezTo>
                    <a:close/>
                    <a:moveTo>
                      <a:pt x="726669" y="51352"/>
                    </a:moveTo>
                    <a:cubicBezTo>
                      <a:pt x="740002" y="58759"/>
                      <a:pt x="751853" y="70610"/>
                      <a:pt x="760001" y="83202"/>
                    </a:cubicBezTo>
                    <a:cubicBezTo>
                      <a:pt x="763704" y="89128"/>
                      <a:pt x="752594" y="98016"/>
                      <a:pt x="742964" y="98757"/>
                    </a:cubicBezTo>
                    <a:cubicBezTo>
                      <a:pt x="721484" y="98757"/>
                      <a:pt x="722965" y="81720"/>
                      <a:pt x="720003" y="68388"/>
                    </a:cubicBezTo>
                    <a:cubicBezTo>
                      <a:pt x="717780" y="60981"/>
                      <a:pt x="720743" y="48389"/>
                      <a:pt x="726669" y="51352"/>
                    </a:cubicBezTo>
                    <a:close/>
                    <a:moveTo>
                      <a:pt x="648895" y="124681"/>
                    </a:moveTo>
                    <a:cubicBezTo>
                      <a:pt x="634081" y="115793"/>
                      <a:pt x="635562" y="95794"/>
                      <a:pt x="625192" y="82461"/>
                    </a:cubicBezTo>
                    <a:cubicBezTo>
                      <a:pt x="642969" y="70610"/>
                      <a:pt x="630377" y="38760"/>
                      <a:pt x="660006" y="33575"/>
                    </a:cubicBezTo>
                    <a:cubicBezTo>
                      <a:pt x="682227" y="29871"/>
                      <a:pt x="703707" y="43204"/>
                      <a:pt x="701485" y="66166"/>
                    </a:cubicBezTo>
                    <a:cubicBezTo>
                      <a:pt x="697041" y="75054"/>
                      <a:pt x="698522" y="89128"/>
                      <a:pt x="685189" y="95053"/>
                    </a:cubicBezTo>
                    <a:cubicBezTo>
                      <a:pt x="679264" y="97275"/>
                      <a:pt x="675560" y="101720"/>
                      <a:pt x="679264" y="107645"/>
                    </a:cubicBezTo>
                    <a:cubicBezTo>
                      <a:pt x="683708" y="115052"/>
                      <a:pt x="694078" y="122459"/>
                      <a:pt x="682967" y="129866"/>
                    </a:cubicBezTo>
                    <a:cubicBezTo>
                      <a:pt x="672597" y="137273"/>
                      <a:pt x="658524" y="130607"/>
                      <a:pt x="648895" y="124681"/>
                    </a:cubicBezTo>
                    <a:close/>
                    <a:moveTo>
                      <a:pt x="896290" y="562438"/>
                    </a:moveTo>
                    <a:cubicBezTo>
                      <a:pt x="895550" y="566882"/>
                      <a:pt x="890365" y="574289"/>
                      <a:pt x="885180" y="567623"/>
                    </a:cubicBezTo>
                    <a:cubicBezTo>
                      <a:pt x="879995" y="560957"/>
                      <a:pt x="876291" y="552809"/>
                      <a:pt x="869625" y="557253"/>
                    </a:cubicBezTo>
                    <a:cubicBezTo>
                      <a:pt x="867403" y="559475"/>
                      <a:pt x="865921" y="561697"/>
                      <a:pt x="864440" y="563919"/>
                    </a:cubicBezTo>
                    <a:cubicBezTo>
                      <a:pt x="862959" y="569845"/>
                      <a:pt x="868143" y="575771"/>
                      <a:pt x="874069" y="578733"/>
                    </a:cubicBezTo>
                    <a:cubicBezTo>
                      <a:pt x="886661" y="585400"/>
                      <a:pt x="874810" y="589103"/>
                      <a:pt x="871847" y="592066"/>
                    </a:cubicBezTo>
                    <a:cubicBezTo>
                      <a:pt x="857774" y="606140"/>
                      <a:pt x="843700" y="620213"/>
                      <a:pt x="829627" y="634286"/>
                    </a:cubicBezTo>
                    <a:cubicBezTo>
                      <a:pt x="824442" y="628361"/>
                      <a:pt x="815554" y="623176"/>
                      <a:pt x="814072" y="617250"/>
                    </a:cubicBezTo>
                    <a:cubicBezTo>
                      <a:pt x="806665" y="566141"/>
                      <a:pt x="762223" y="547624"/>
                      <a:pt x="728150" y="521699"/>
                    </a:cubicBezTo>
                    <a:cubicBezTo>
                      <a:pt x="715558" y="511329"/>
                      <a:pt x="719262" y="482442"/>
                      <a:pt x="694078" y="485405"/>
                    </a:cubicBezTo>
                    <a:cubicBezTo>
                      <a:pt x="691115" y="486145"/>
                      <a:pt x="687412" y="486886"/>
                      <a:pt x="684449" y="487627"/>
                    </a:cubicBezTo>
                    <a:cubicBezTo>
                      <a:pt x="688152" y="486145"/>
                      <a:pt x="691115" y="485405"/>
                      <a:pt x="694078" y="485405"/>
                    </a:cubicBezTo>
                    <a:cubicBezTo>
                      <a:pt x="727410" y="476516"/>
                      <a:pt x="752594" y="457999"/>
                      <a:pt x="780000" y="443925"/>
                    </a:cubicBezTo>
                    <a:cubicBezTo>
                      <a:pt x="800739" y="432815"/>
                      <a:pt x="821479" y="427630"/>
                      <a:pt x="842219" y="443925"/>
                    </a:cubicBezTo>
                    <a:cubicBezTo>
                      <a:pt x="845922" y="455036"/>
                      <a:pt x="837034" y="464665"/>
                      <a:pt x="837034" y="475776"/>
                    </a:cubicBezTo>
                    <a:cubicBezTo>
                      <a:pt x="842960" y="471331"/>
                      <a:pt x="844441" y="459480"/>
                      <a:pt x="855552" y="463183"/>
                    </a:cubicBezTo>
                    <a:cubicBezTo>
                      <a:pt x="875551" y="482442"/>
                      <a:pt x="895550" y="501700"/>
                      <a:pt x="897772" y="532069"/>
                    </a:cubicBezTo>
                    <a:cubicBezTo>
                      <a:pt x="897772" y="542439"/>
                      <a:pt x="898512" y="552809"/>
                      <a:pt x="896290" y="562438"/>
                    </a:cubicBezTo>
                    <a:close/>
                    <a:moveTo>
                      <a:pt x="947399" y="502441"/>
                    </a:moveTo>
                    <a:cubicBezTo>
                      <a:pt x="946658" y="503922"/>
                      <a:pt x="939251" y="500959"/>
                      <a:pt x="936288" y="498737"/>
                    </a:cubicBezTo>
                    <a:cubicBezTo>
                      <a:pt x="932585" y="496515"/>
                      <a:pt x="930363" y="492071"/>
                      <a:pt x="933326" y="486886"/>
                    </a:cubicBezTo>
                    <a:cubicBezTo>
                      <a:pt x="943695" y="470591"/>
                      <a:pt x="953325" y="455036"/>
                      <a:pt x="963694" y="438740"/>
                    </a:cubicBezTo>
                    <a:cubicBezTo>
                      <a:pt x="966657" y="433555"/>
                      <a:pt x="971102" y="429852"/>
                      <a:pt x="977768" y="433555"/>
                    </a:cubicBezTo>
                    <a:cubicBezTo>
                      <a:pt x="981471" y="435778"/>
                      <a:pt x="985916" y="438000"/>
                      <a:pt x="985175" y="444666"/>
                    </a:cubicBezTo>
                    <a:cubicBezTo>
                      <a:pt x="976286" y="465406"/>
                      <a:pt x="963694" y="485405"/>
                      <a:pt x="947399" y="5024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4586753A-2284-46E8-B627-CF576BC7CDDC}"/>
                  </a:ext>
                </a:extLst>
              </p:cNvPr>
              <p:cNvSpPr/>
              <p:nvPr/>
            </p:nvSpPr>
            <p:spPr>
              <a:xfrm>
                <a:off x="3238824" y="2853034"/>
                <a:ext cx="779241" cy="1150150"/>
              </a:xfrm>
              <a:custGeom>
                <a:avLst/>
                <a:gdLst>
                  <a:gd name="connsiteX0" fmla="*/ 768388 w 779241"/>
                  <a:gd name="connsiteY0" fmla="*/ 41917 h 1150150"/>
                  <a:gd name="connsiteX1" fmla="*/ 725427 w 779241"/>
                  <a:gd name="connsiteY1" fmla="*/ 1919 h 1150150"/>
                  <a:gd name="connsiteX2" fmla="*/ 625432 w 779241"/>
                  <a:gd name="connsiteY2" fmla="*/ 1178 h 1150150"/>
                  <a:gd name="connsiteX3" fmla="*/ 595063 w 779241"/>
                  <a:gd name="connsiteY3" fmla="*/ 1919 h 1150150"/>
                  <a:gd name="connsiteX4" fmla="*/ 435071 w 779241"/>
                  <a:gd name="connsiteY4" fmla="*/ 47843 h 1150150"/>
                  <a:gd name="connsiteX5" fmla="*/ 388407 w 779241"/>
                  <a:gd name="connsiteY5" fmla="*/ 73027 h 1150150"/>
                  <a:gd name="connsiteX6" fmla="*/ 343224 w 779241"/>
                  <a:gd name="connsiteY6" fmla="*/ 85618 h 1150150"/>
                  <a:gd name="connsiteX7" fmla="*/ 172121 w 779241"/>
                  <a:gd name="connsiteY7" fmla="*/ 144134 h 1150150"/>
                  <a:gd name="connsiteX8" fmla="*/ 115827 w 779241"/>
                  <a:gd name="connsiteY8" fmla="*/ 164133 h 1150150"/>
                  <a:gd name="connsiteX9" fmla="*/ 34350 w 779241"/>
                  <a:gd name="connsiteY9" fmla="*/ 182651 h 1150150"/>
                  <a:gd name="connsiteX10" fmla="*/ 277 w 779241"/>
                  <a:gd name="connsiteY10" fmla="*/ 215983 h 1150150"/>
                  <a:gd name="connsiteX11" fmla="*/ 277 w 779241"/>
                  <a:gd name="connsiteY11" fmla="*/ 296719 h 1150150"/>
                  <a:gd name="connsiteX12" fmla="*/ 21758 w 779241"/>
                  <a:gd name="connsiteY12" fmla="*/ 321163 h 1150150"/>
                  <a:gd name="connsiteX13" fmla="*/ 190639 w 779241"/>
                  <a:gd name="connsiteY13" fmla="*/ 324126 h 1150150"/>
                  <a:gd name="connsiteX14" fmla="*/ 233599 w 779241"/>
                  <a:gd name="connsiteY14" fmla="*/ 330792 h 1150150"/>
                  <a:gd name="connsiteX15" fmla="*/ 309892 w 779241"/>
                  <a:gd name="connsiteY15" fmla="*/ 414492 h 1150150"/>
                  <a:gd name="connsiteX16" fmla="*/ 309892 w 779241"/>
                  <a:gd name="connsiteY16" fmla="*/ 414492 h 1150150"/>
                  <a:gd name="connsiteX17" fmla="*/ 312114 w 779241"/>
                  <a:gd name="connsiteY17" fmla="*/ 477451 h 1150150"/>
                  <a:gd name="connsiteX18" fmla="*/ 312114 w 779241"/>
                  <a:gd name="connsiteY18" fmla="*/ 509302 h 1150150"/>
                  <a:gd name="connsiteX19" fmla="*/ 311373 w 779241"/>
                  <a:gd name="connsiteY19" fmla="*/ 554485 h 1150150"/>
                  <a:gd name="connsiteX20" fmla="*/ 311373 w 779241"/>
                  <a:gd name="connsiteY20" fmla="*/ 653739 h 1150150"/>
                  <a:gd name="connsiteX21" fmla="*/ 303226 w 779241"/>
                  <a:gd name="connsiteY21" fmla="*/ 687812 h 1150150"/>
                  <a:gd name="connsiteX22" fmla="*/ 303226 w 779241"/>
                  <a:gd name="connsiteY22" fmla="*/ 849285 h 1150150"/>
                  <a:gd name="connsiteX23" fmla="*/ 311373 w 779241"/>
                  <a:gd name="connsiteY23" fmla="*/ 883358 h 1150150"/>
                  <a:gd name="connsiteX24" fmla="*/ 311373 w 779241"/>
                  <a:gd name="connsiteY24" fmla="*/ 976686 h 1150150"/>
                  <a:gd name="connsiteX25" fmla="*/ 312114 w 779241"/>
                  <a:gd name="connsiteY25" fmla="*/ 1050757 h 1150150"/>
                  <a:gd name="connsiteX26" fmla="*/ 311373 w 779241"/>
                  <a:gd name="connsiteY26" fmla="*/ 1072237 h 1150150"/>
                  <a:gd name="connsiteX27" fmla="*/ 312855 w 779241"/>
                  <a:gd name="connsiteY27" fmla="*/ 1130012 h 1150150"/>
                  <a:gd name="connsiteX28" fmla="*/ 331372 w 779241"/>
                  <a:gd name="connsiteY28" fmla="*/ 1150011 h 1150150"/>
                  <a:gd name="connsiteX29" fmla="*/ 751352 w 779241"/>
                  <a:gd name="connsiteY29" fmla="*/ 1150011 h 1150150"/>
                  <a:gd name="connsiteX30" fmla="*/ 766907 w 779241"/>
                  <a:gd name="connsiteY30" fmla="*/ 1138901 h 1150150"/>
                  <a:gd name="connsiteX31" fmla="*/ 766907 w 779241"/>
                  <a:gd name="connsiteY31" fmla="*/ 1101125 h 1150150"/>
                  <a:gd name="connsiteX32" fmla="*/ 766907 w 779241"/>
                  <a:gd name="connsiteY32" fmla="*/ 1101125 h 1150150"/>
                  <a:gd name="connsiteX33" fmla="*/ 769129 w 779241"/>
                  <a:gd name="connsiteY33" fmla="*/ 1087792 h 1150150"/>
                  <a:gd name="connsiteX34" fmla="*/ 778758 w 779241"/>
                  <a:gd name="connsiteY34" fmla="*/ 1052979 h 1150150"/>
                  <a:gd name="connsiteX35" fmla="*/ 778017 w 779241"/>
                  <a:gd name="connsiteY35" fmla="*/ 770770 h 1150150"/>
                  <a:gd name="connsiteX36" fmla="*/ 778017 w 779241"/>
                  <a:gd name="connsiteY36" fmla="*/ 620407 h 1150150"/>
                  <a:gd name="connsiteX37" fmla="*/ 778017 w 779241"/>
                  <a:gd name="connsiteY37" fmla="*/ 450786 h 1150150"/>
                  <a:gd name="connsiteX38" fmla="*/ 778017 w 779241"/>
                  <a:gd name="connsiteY38" fmla="*/ 268573 h 1150150"/>
                  <a:gd name="connsiteX39" fmla="*/ 778017 w 779241"/>
                  <a:gd name="connsiteY39" fmla="*/ 139690 h 1150150"/>
                  <a:gd name="connsiteX40" fmla="*/ 768388 w 779241"/>
                  <a:gd name="connsiteY40" fmla="*/ 41917 h 1150150"/>
                  <a:gd name="connsiteX41" fmla="*/ 198786 w 779241"/>
                  <a:gd name="connsiteY41" fmla="*/ 238944 h 1150150"/>
                  <a:gd name="connsiteX42" fmla="*/ 198786 w 779241"/>
                  <a:gd name="connsiteY42" fmla="*/ 238944 h 1150150"/>
                  <a:gd name="connsiteX43" fmla="*/ 198786 w 779241"/>
                  <a:gd name="connsiteY43" fmla="*/ 238944 h 1150150"/>
                  <a:gd name="connsiteX44" fmla="*/ 153603 w 779241"/>
                  <a:gd name="connsiteY44" fmla="*/ 258203 h 1150150"/>
                  <a:gd name="connsiteX45" fmla="*/ 121012 w 779241"/>
                  <a:gd name="connsiteY45" fmla="*/ 260425 h 1150150"/>
                  <a:gd name="connsiteX46" fmla="*/ 133604 w 779241"/>
                  <a:gd name="connsiteY46" fmla="*/ 237463 h 1150150"/>
                  <a:gd name="connsiteX47" fmla="*/ 144715 w 779241"/>
                  <a:gd name="connsiteY47" fmla="*/ 218205 h 1150150"/>
                  <a:gd name="connsiteX48" fmla="*/ 201749 w 779241"/>
                  <a:gd name="connsiteY48" fmla="*/ 173022 h 1150150"/>
                  <a:gd name="connsiteX49" fmla="*/ 226933 w 779241"/>
                  <a:gd name="connsiteY49" fmla="*/ 207094 h 1150150"/>
                  <a:gd name="connsiteX50" fmla="*/ 198786 w 779241"/>
                  <a:gd name="connsiteY50" fmla="*/ 238944 h 1150150"/>
                  <a:gd name="connsiteX51" fmla="*/ 278782 w 779241"/>
                  <a:gd name="connsiteY51" fmla="*/ 152282 h 1150150"/>
                  <a:gd name="connsiteX52" fmla="*/ 337298 w 779241"/>
                  <a:gd name="connsiteY52" fmla="*/ 116728 h 1150150"/>
                  <a:gd name="connsiteX53" fmla="*/ 364704 w 779241"/>
                  <a:gd name="connsiteY53" fmla="*/ 163392 h 1150150"/>
                  <a:gd name="connsiteX54" fmla="*/ 315818 w 779241"/>
                  <a:gd name="connsiteY54" fmla="*/ 193021 h 1150150"/>
                  <a:gd name="connsiteX55" fmla="*/ 278782 w 779241"/>
                  <a:gd name="connsiteY55" fmla="*/ 152282 h 1150150"/>
                  <a:gd name="connsiteX56" fmla="*/ 447663 w 779241"/>
                  <a:gd name="connsiteY56" fmla="*/ 745587 h 1150150"/>
                  <a:gd name="connsiteX57" fmla="*/ 405443 w 779241"/>
                  <a:gd name="connsiteY57" fmla="*/ 749290 h 1150150"/>
                  <a:gd name="connsiteX58" fmla="*/ 398036 w 779241"/>
                  <a:gd name="connsiteY58" fmla="*/ 740402 h 1150150"/>
                  <a:gd name="connsiteX59" fmla="*/ 385444 w 779241"/>
                  <a:gd name="connsiteY59" fmla="*/ 722625 h 1150150"/>
                  <a:gd name="connsiteX60" fmla="*/ 382481 w 779241"/>
                  <a:gd name="connsiteY60" fmla="*/ 746327 h 1150150"/>
                  <a:gd name="connsiteX61" fmla="*/ 384703 w 779241"/>
                  <a:gd name="connsiteY61" fmla="*/ 762623 h 1150150"/>
                  <a:gd name="connsiteX62" fmla="*/ 383963 w 779241"/>
                  <a:gd name="connsiteY62" fmla="*/ 793732 h 1150150"/>
                  <a:gd name="connsiteX63" fmla="*/ 356556 w 779241"/>
                  <a:gd name="connsiteY63" fmla="*/ 786325 h 1150150"/>
                  <a:gd name="connsiteX64" fmla="*/ 341742 w 779241"/>
                  <a:gd name="connsiteY64" fmla="*/ 752994 h 1150150"/>
                  <a:gd name="connsiteX65" fmla="*/ 343224 w 779241"/>
                  <a:gd name="connsiteY65" fmla="*/ 658183 h 1150150"/>
                  <a:gd name="connsiteX66" fmla="*/ 346187 w 779241"/>
                  <a:gd name="connsiteY66" fmla="*/ 650036 h 1150150"/>
                  <a:gd name="connsiteX67" fmla="*/ 357297 w 779241"/>
                  <a:gd name="connsiteY67" fmla="*/ 650776 h 1150150"/>
                  <a:gd name="connsiteX68" fmla="*/ 408406 w 779241"/>
                  <a:gd name="connsiteY68" fmla="*/ 639666 h 1150150"/>
                  <a:gd name="connsiteX69" fmla="*/ 408406 w 779241"/>
                  <a:gd name="connsiteY69" fmla="*/ 639666 h 1150150"/>
                  <a:gd name="connsiteX70" fmla="*/ 408406 w 779241"/>
                  <a:gd name="connsiteY70" fmla="*/ 639666 h 1150150"/>
                  <a:gd name="connsiteX71" fmla="*/ 412850 w 779241"/>
                  <a:gd name="connsiteY71" fmla="*/ 620407 h 1150150"/>
                  <a:gd name="connsiteX72" fmla="*/ 448404 w 779241"/>
                  <a:gd name="connsiteY72" fmla="*/ 638184 h 1150150"/>
                  <a:gd name="connsiteX73" fmla="*/ 450626 w 779241"/>
                  <a:gd name="connsiteY73" fmla="*/ 675960 h 1150150"/>
                  <a:gd name="connsiteX74" fmla="*/ 459514 w 779241"/>
                  <a:gd name="connsiteY74" fmla="*/ 719662 h 1150150"/>
                  <a:gd name="connsiteX75" fmla="*/ 447663 w 779241"/>
                  <a:gd name="connsiteY75" fmla="*/ 745587 h 1150150"/>
                  <a:gd name="connsiteX76" fmla="*/ 440997 w 779241"/>
                  <a:gd name="connsiteY76" fmla="*/ 414492 h 1150150"/>
                  <a:gd name="connsiteX77" fmla="*/ 418776 w 779241"/>
                  <a:gd name="connsiteY77" fmla="*/ 398196 h 1150150"/>
                  <a:gd name="connsiteX78" fmla="*/ 372111 w 779241"/>
                  <a:gd name="connsiteY78" fmla="*/ 376716 h 1150150"/>
                  <a:gd name="connsiteX79" fmla="*/ 346927 w 779241"/>
                  <a:gd name="connsiteY79" fmla="*/ 361161 h 1150150"/>
                  <a:gd name="connsiteX80" fmla="*/ 249895 w 779241"/>
                  <a:gd name="connsiteY80" fmla="*/ 319681 h 1150150"/>
                  <a:gd name="connsiteX81" fmla="*/ 281745 w 779241"/>
                  <a:gd name="connsiteY81" fmla="*/ 295979 h 1150150"/>
                  <a:gd name="connsiteX82" fmla="*/ 308411 w 779241"/>
                  <a:gd name="connsiteY82" fmla="*/ 304867 h 1150150"/>
                  <a:gd name="connsiteX83" fmla="*/ 392110 w 779241"/>
                  <a:gd name="connsiteY83" fmla="*/ 353013 h 1150150"/>
                  <a:gd name="connsiteX84" fmla="*/ 428405 w 779241"/>
                  <a:gd name="connsiteY84" fmla="*/ 357457 h 1150150"/>
                  <a:gd name="connsiteX85" fmla="*/ 446922 w 779241"/>
                  <a:gd name="connsiteY85" fmla="*/ 387085 h 1150150"/>
                  <a:gd name="connsiteX86" fmla="*/ 460255 w 779241"/>
                  <a:gd name="connsiteY86" fmla="*/ 401900 h 1150150"/>
                  <a:gd name="connsiteX87" fmla="*/ 495809 w 779241"/>
                  <a:gd name="connsiteY87" fmla="*/ 458193 h 1150150"/>
                  <a:gd name="connsiteX88" fmla="*/ 440997 w 779241"/>
                  <a:gd name="connsiteY88" fmla="*/ 414492 h 1150150"/>
                  <a:gd name="connsiteX89" fmla="*/ 538029 w 779241"/>
                  <a:gd name="connsiteY89" fmla="*/ 478933 h 1150150"/>
                  <a:gd name="connsiteX90" fmla="*/ 526178 w 779241"/>
                  <a:gd name="connsiteY90" fmla="*/ 469304 h 1150150"/>
                  <a:gd name="connsiteX91" fmla="*/ 537288 w 779241"/>
                  <a:gd name="connsiteY91" fmla="*/ 447083 h 1150150"/>
                  <a:gd name="connsiteX92" fmla="*/ 554324 w 779241"/>
                  <a:gd name="connsiteY92" fmla="*/ 464859 h 1150150"/>
                  <a:gd name="connsiteX93" fmla="*/ 538029 w 779241"/>
                  <a:gd name="connsiteY93" fmla="*/ 478933 h 1150150"/>
                  <a:gd name="connsiteX94" fmla="*/ 613581 w 779241"/>
                  <a:gd name="connsiteY94" fmla="*/ 827805 h 1150150"/>
                  <a:gd name="connsiteX95" fmla="*/ 605433 w 779241"/>
                  <a:gd name="connsiteY95" fmla="*/ 819657 h 1150150"/>
                  <a:gd name="connsiteX96" fmla="*/ 618766 w 779241"/>
                  <a:gd name="connsiteY96" fmla="*/ 804102 h 1150150"/>
                  <a:gd name="connsiteX97" fmla="*/ 626914 w 779241"/>
                  <a:gd name="connsiteY97" fmla="*/ 811509 h 1150150"/>
                  <a:gd name="connsiteX98" fmla="*/ 613581 w 779241"/>
                  <a:gd name="connsiteY98" fmla="*/ 827805 h 115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779241" h="1150150">
                    <a:moveTo>
                      <a:pt x="768388" y="41917"/>
                    </a:moveTo>
                    <a:cubicBezTo>
                      <a:pt x="774314" y="6363"/>
                      <a:pt x="757278" y="-1044"/>
                      <a:pt x="725427" y="1919"/>
                    </a:cubicBezTo>
                    <a:cubicBezTo>
                      <a:pt x="692096" y="4141"/>
                      <a:pt x="658764" y="1919"/>
                      <a:pt x="625432" y="1178"/>
                    </a:cubicBezTo>
                    <a:cubicBezTo>
                      <a:pt x="615062" y="1178"/>
                      <a:pt x="605433" y="2660"/>
                      <a:pt x="595063" y="1919"/>
                    </a:cubicBezTo>
                    <a:cubicBezTo>
                      <a:pt x="535066" y="-4747"/>
                      <a:pt x="480995" y="4882"/>
                      <a:pt x="435071" y="47843"/>
                    </a:cubicBezTo>
                    <a:cubicBezTo>
                      <a:pt x="422479" y="59694"/>
                      <a:pt x="403961" y="64879"/>
                      <a:pt x="388407" y="73027"/>
                    </a:cubicBezTo>
                    <a:cubicBezTo>
                      <a:pt x="372852" y="73767"/>
                      <a:pt x="358038" y="78952"/>
                      <a:pt x="343224" y="85618"/>
                    </a:cubicBezTo>
                    <a:cubicBezTo>
                      <a:pt x="288412" y="110803"/>
                      <a:pt x="231377" y="130061"/>
                      <a:pt x="172121" y="144134"/>
                    </a:cubicBezTo>
                    <a:cubicBezTo>
                      <a:pt x="152863" y="148578"/>
                      <a:pt x="132123" y="151541"/>
                      <a:pt x="115827" y="164133"/>
                    </a:cubicBezTo>
                    <a:cubicBezTo>
                      <a:pt x="89903" y="175244"/>
                      <a:pt x="61015" y="175244"/>
                      <a:pt x="34350" y="182651"/>
                    </a:cubicBezTo>
                    <a:cubicBezTo>
                      <a:pt x="9166" y="179688"/>
                      <a:pt x="-1945" y="188577"/>
                      <a:pt x="277" y="215983"/>
                    </a:cubicBezTo>
                    <a:cubicBezTo>
                      <a:pt x="3240" y="242648"/>
                      <a:pt x="1759" y="270054"/>
                      <a:pt x="277" y="296719"/>
                    </a:cubicBezTo>
                    <a:cubicBezTo>
                      <a:pt x="-463" y="313015"/>
                      <a:pt x="2500" y="321163"/>
                      <a:pt x="21758" y="321163"/>
                    </a:cubicBezTo>
                    <a:cubicBezTo>
                      <a:pt x="78051" y="321163"/>
                      <a:pt x="134345" y="322644"/>
                      <a:pt x="190639" y="324126"/>
                    </a:cubicBezTo>
                    <a:cubicBezTo>
                      <a:pt x="204712" y="326348"/>
                      <a:pt x="219526" y="327829"/>
                      <a:pt x="233599" y="330792"/>
                    </a:cubicBezTo>
                    <a:cubicBezTo>
                      <a:pt x="291374" y="344125"/>
                      <a:pt x="304707" y="358939"/>
                      <a:pt x="309892" y="414492"/>
                    </a:cubicBezTo>
                    <a:cubicBezTo>
                      <a:pt x="309892" y="414492"/>
                      <a:pt x="309892" y="414492"/>
                      <a:pt x="309892" y="414492"/>
                    </a:cubicBezTo>
                    <a:cubicBezTo>
                      <a:pt x="303966" y="435972"/>
                      <a:pt x="319521" y="455971"/>
                      <a:pt x="312114" y="477451"/>
                    </a:cubicBezTo>
                    <a:cubicBezTo>
                      <a:pt x="312114" y="487821"/>
                      <a:pt x="312114" y="498191"/>
                      <a:pt x="312114" y="509302"/>
                    </a:cubicBezTo>
                    <a:cubicBezTo>
                      <a:pt x="311373" y="524116"/>
                      <a:pt x="311373" y="539671"/>
                      <a:pt x="311373" y="554485"/>
                    </a:cubicBezTo>
                    <a:cubicBezTo>
                      <a:pt x="311373" y="587816"/>
                      <a:pt x="311373" y="621148"/>
                      <a:pt x="311373" y="653739"/>
                    </a:cubicBezTo>
                    <a:cubicBezTo>
                      <a:pt x="303966" y="664109"/>
                      <a:pt x="303226" y="675960"/>
                      <a:pt x="303226" y="687812"/>
                    </a:cubicBezTo>
                    <a:cubicBezTo>
                      <a:pt x="302485" y="741883"/>
                      <a:pt x="302485" y="795214"/>
                      <a:pt x="303226" y="849285"/>
                    </a:cubicBezTo>
                    <a:cubicBezTo>
                      <a:pt x="303226" y="861137"/>
                      <a:pt x="304707" y="872988"/>
                      <a:pt x="311373" y="883358"/>
                    </a:cubicBezTo>
                    <a:cubicBezTo>
                      <a:pt x="311373" y="914467"/>
                      <a:pt x="311373" y="945577"/>
                      <a:pt x="311373" y="976686"/>
                    </a:cubicBezTo>
                    <a:cubicBezTo>
                      <a:pt x="311373" y="1001130"/>
                      <a:pt x="309151" y="1026314"/>
                      <a:pt x="312114" y="1050757"/>
                    </a:cubicBezTo>
                    <a:cubicBezTo>
                      <a:pt x="312114" y="1058164"/>
                      <a:pt x="311373" y="1064830"/>
                      <a:pt x="311373" y="1072237"/>
                    </a:cubicBezTo>
                    <a:cubicBezTo>
                      <a:pt x="312114" y="1091496"/>
                      <a:pt x="312855" y="1110754"/>
                      <a:pt x="312855" y="1130012"/>
                    </a:cubicBezTo>
                    <a:cubicBezTo>
                      <a:pt x="312855" y="1144086"/>
                      <a:pt x="315818" y="1150011"/>
                      <a:pt x="331372" y="1150011"/>
                    </a:cubicBezTo>
                    <a:cubicBezTo>
                      <a:pt x="471366" y="1149271"/>
                      <a:pt x="611359" y="1150011"/>
                      <a:pt x="751352" y="1150011"/>
                    </a:cubicBezTo>
                    <a:cubicBezTo>
                      <a:pt x="758759" y="1150011"/>
                      <a:pt x="767648" y="1152233"/>
                      <a:pt x="766907" y="1138901"/>
                    </a:cubicBezTo>
                    <a:cubicBezTo>
                      <a:pt x="766166" y="1126309"/>
                      <a:pt x="766907" y="1113717"/>
                      <a:pt x="766907" y="1101125"/>
                    </a:cubicBezTo>
                    <a:cubicBezTo>
                      <a:pt x="766907" y="1101125"/>
                      <a:pt x="766907" y="1101125"/>
                      <a:pt x="766907" y="1101125"/>
                    </a:cubicBezTo>
                    <a:cubicBezTo>
                      <a:pt x="767648" y="1096681"/>
                      <a:pt x="768388" y="1092237"/>
                      <a:pt x="769129" y="1087792"/>
                    </a:cubicBezTo>
                    <a:cubicBezTo>
                      <a:pt x="778017" y="1077422"/>
                      <a:pt x="778758" y="1065571"/>
                      <a:pt x="778758" y="1052979"/>
                    </a:cubicBezTo>
                    <a:cubicBezTo>
                      <a:pt x="778758" y="958910"/>
                      <a:pt x="780239" y="864840"/>
                      <a:pt x="778017" y="770770"/>
                    </a:cubicBezTo>
                    <a:cubicBezTo>
                      <a:pt x="779499" y="720403"/>
                      <a:pt x="779499" y="670775"/>
                      <a:pt x="778017" y="620407"/>
                    </a:cubicBezTo>
                    <a:cubicBezTo>
                      <a:pt x="779499" y="564114"/>
                      <a:pt x="779499" y="507820"/>
                      <a:pt x="778017" y="450786"/>
                    </a:cubicBezTo>
                    <a:cubicBezTo>
                      <a:pt x="779499" y="390048"/>
                      <a:pt x="779499" y="329311"/>
                      <a:pt x="778017" y="268573"/>
                    </a:cubicBezTo>
                    <a:cubicBezTo>
                      <a:pt x="779499" y="225612"/>
                      <a:pt x="778758" y="182651"/>
                      <a:pt x="778017" y="139690"/>
                    </a:cubicBezTo>
                    <a:cubicBezTo>
                      <a:pt x="775795" y="105618"/>
                      <a:pt x="785424" y="73027"/>
                      <a:pt x="768388" y="41917"/>
                    </a:cubicBezTo>
                    <a:close/>
                    <a:moveTo>
                      <a:pt x="198786" y="238944"/>
                    </a:move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81009" y="239685"/>
                      <a:pt x="166936" y="249314"/>
                      <a:pt x="153603" y="258203"/>
                    </a:cubicBezTo>
                    <a:cubicBezTo>
                      <a:pt x="142493" y="265610"/>
                      <a:pt x="131382" y="272276"/>
                      <a:pt x="121012" y="260425"/>
                    </a:cubicBezTo>
                    <a:cubicBezTo>
                      <a:pt x="106939" y="244129"/>
                      <a:pt x="127679" y="244870"/>
                      <a:pt x="133604" y="237463"/>
                    </a:cubicBezTo>
                    <a:cubicBezTo>
                      <a:pt x="138048" y="231537"/>
                      <a:pt x="141011" y="224871"/>
                      <a:pt x="144715" y="218205"/>
                    </a:cubicBezTo>
                    <a:cubicBezTo>
                      <a:pt x="146937" y="197465"/>
                      <a:pt x="179528" y="170800"/>
                      <a:pt x="201749" y="173022"/>
                    </a:cubicBezTo>
                    <a:cubicBezTo>
                      <a:pt x="221007" y="175244"/>
                      <a:pt x="223970" y="191539"/>
                      <a:pt x="226933" y="207094"/>
                    </a:cubicBezTo>
                    <a:cubicBezTo>
                      <a:pt x="232118" y="231537"/>
                      <a:pt x="214341" y="233759"/>
                      <a:pt x="198786" y="238944"/>
                    </a:cubicBezTo>
                    <a:close/>
                    <a:moveTo>
                      <a:pt x="278782" y="152282"/>
                    </a:moveTo>
                    <a:cubicBezTo>
                      <a:pt x="281005" y="115247"/>
                      <a:pt x="317299" y="120432"/>
                      <a:pt x="337298" y="116728"/>
                    </a:cubicBezTo>
                    <a:cubicBezTo>
                      <a:pt x="365445" y="110803"/>
                      <a:pt x="363963" y="148578"/>
                      <a:pt x="364704" y="163392"/>
                    </a:cubicBezTo>
                    <a:cubicBezTo>
                      <a:pt x="366926" y="195984"/>
                      <a:pt x="330632" y="181910"/>
                      <a:pt x="315818" y="193021"/>
                    </a:cubicBezTo>
                    <a:cubicBezTo>
                      <a:pt x="286189" y="192280"/>
                      <a:pt x="277301" y="175244"/>
                      <a:pt x="278782" y="152282"/>
                    </a:cubicBezTo>
                    <a:close/>
                    <a:moveTo>
                      <a:pt x="447663" y="745587"/>
                    </a:moveTo>
                    <a:cubicBezTo>
                      <a:pt x="433590" y="746327"/>
                      <a:pt x="418776" y="724847"/>
                      <a:pt x="405443" y="749290"/>
                    </a:cubicBezTo>
                    <a:cubicBezTo>
                      <a:pt x="404702" y="750772"/>
                      <a:pt x="398777" y="745587"/>
                      <a:pt x="398036" y="740402"/>
                    </a:cubicBezTo>
                    <a:cubicBezTo>
                      <a:pt x="397295" y="732254"/>
                      <a:pt x="398036" y="718921"/>
                      <a:pt x="385444" y="722625"/>
                    </a:cubicBezTo>
                    <a:cubicBezTo>
                      <a:pt x="374333" y="726328"/>
                      <a:pt x="383222" y="738179"/>
                      <a:pt x="382481" y="746327"/>
                    </a:cubicBezTo>
                    <a:cubicBezTo>
                      <a:pt x="381740" y="751512"/>
                      <a:pt x="383222" y="757438"/>
                      <a:pt x="384703" y="762623"/>
                    </a:cubicBezTo>
                    <a:cubicBezTo>
                      <a:pt x="386925" y="772993"/>
                      <a:pt x="394332" y="785585"/>
                      <a:pt x="383963" y="793732"/>
                    </a:cubicBezTo>
                    <a:cubicBezTo>
                      <a:pt x="375074" y="800399"/>
                      <a:pt x="363963" y="792251"/>
                      <a:pt x="356556" y="786325"/>
                    </a:cubicBezTo>
                    <a:cubicBezTo>
                      <a:pt x="346187" y="778918"/>
                      <a:pt x="333594" y="767067"/>
                      <a:pt x="341742" y="752994"/>
                    </a:cubicBezTo>
                    <a:cubicBezTo>
                      <a:pt x="359519" y="721143"/>
                      <a:pt x="365445" y="690034"/>
                      <a:pt x="343224" y="658183"/>
                    </a:cubicBezTo>
                    <a:cubicBezTo>
                      <a:pt x="342483" y="656702"/>
                      <a:pt x="344705" y="652258"/>
                      <a:pt x="346187" y="650036"/>
                    </a:cubicBezTo>
                    <a:cubicBezTo>
                      <a:pt x="349890" y="645591"/>
                      <a:pt x="354334" y="647073"/>
                      <a:pt x="357297" y="650776"/>
                    </a:cubicBezTo>
                    <a:cubicBezTo>
                      <a:pt x="383222" y="687071"/>
                      <a:pt x="393592" y="653739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398777" y="630777"/>
                      <a:pt x="403221" y="621889"/>
                      <a:pt x="412850" y="620407"/>
                    </a:cubicBezTo>
                    <a:cubicBezTo>
                      <a:pt x="427664" y="618185"/>
                      <a:pt x="443219" y="619667"/>
                      <a:pt x="448404" y="638184"/>
                    </a:cubicBezTo>
                    <a:cubicBezTo>
                      <a:pt x="455070" y="650036"/>
                      <a:pt x="463959" y="659665"/>
                      <a:pt x="450626" y="675960"/>
                    </a:cubicBezTo>
                    <a:cubicBezTo>
                      <a:pt x="441737" y="687812"/>
                      <a:pt x="453589" y="705588"/>
                      <a:pt x="459514" y="719662"/>
                    </a:cubicBezTo>
                    <a:cubicBezTo>
                      <a:pt x="465440" y="735957"/>
                      <a:pt x="459514" y="745587"/>
                      <a:pt x="447663" y="745587"/>
                    </a:cubicBezTo>
                    <a:close/>
                    <a:moveTo>
                      <a:pt x="440997" y="414492"/>
                    </a:moveTo>
                    <a:cubicBezTo>
                      <a:pt x="438775" y="406344"/>
                      <a:pt x="429146" y="392270"/>
                      <a:pt x="418776" y="398196"/>
                    </a:cubicBezTo>
                    <a:cubicBezTo>
                      <a:pt x="389888" y="415973"/>
                      <a:pt x="381740" y="398196"/>
                      <a:pt x="372111" y="376716"/>
                    </a:cubicBezTo>
                    <a:cubicBezTo>
                      <a:pt x="367667" y="367086"/>
                      <a:pt x="357297" y="361902"/>
                      <a:pt x="346927" y="361161"/>
                    </a:cubicBezTo>
                    <a:cubicBezTo>
                      <a:pt x="311373" y="358198"/>
                      <a:pt x="284708" y="334495"/>
                      <a:pt x="249895" y="319681"/>
                    </a:cubicBezTo>
                    <a:cubicBezTo>
                      <a:pt x="263228" y="312274"/>
                      <a:pt x="266931" y="298942"/>
                      <a:pt x="281745" y="295979"/>
                    </a:cubicBezTo>
                    <a:cubicBezTo>
                      <a:pt x="293596" y="293757"/>
                      <a:pt x="297300" y="286350"/>
                      <a:pt x="308411" y="304867"/>
                    </a:cubicBezTo>
                    <a:cubicBezTo>
                      <a:pt x="324706" y="331533"/>
                      <a:pt x="354334" y="354494"/>
                      <a:pt x="392110" y="353013"/>
                    </a:cubicBezTo>
                    <a:cubicBezTo>
                      <a:pt x="404702" y="352272"/>
                      <a:pt x="417294" y="349309"/>
                      <a:pt x="428405" y="357457"/>
                    </a:cubicBezTo>
                    <a:cubicBezTo>
                      <a:pt x="438034" y="364124"/>
                      <a:pt x="474328" y="355976"/>
                      <a:pt x="446922" y="387085"/>
                    </a:cubicBezTo>
                    <a:cubicBezTo>
                      <a:pt x="441737" y="393011"/>
                      <a:pt x="452107" y="401159"/>
                      <a:pt x="460255" y="401900"/>
                    </a:cubicBezTo>
                    <a:cubicBezTo>
                      <a:pt x="497290" y="404862"/>
                      <a:pt x="492846" y="433009"/>
                      <a:pt x="495809" y="458193"/>
                    </a:cubicBezTo>
                    <a:cubicBezTo>
                      <a:pt x="469884" y="452267"/>
                      <a:pt x="448404" y="443379"/>
                      <a:pt x="440997" y="414492"/>
                    </a:cubicBezTo>
                    <a:close/>
                    <a:moveTo>
                      <a:pt x="538029" y="478933"/>
                    </a:moveTo>
                    <a:cubicBezTo>
                      <a:pt x="529141" y="482636"/>
                      <a:pt x="524696" y="476711"/>
                      <a:pt x="526178" y="469304"/>
                    </a:cubicBezTo>
                    <a:cubicBezTo>
                      <a:pt x="526918" y="461156"/>
                      <a:pt x="526918" y="449305"/>
                      <a:pt x="537288" y="447083"/>
                    </a:cubicBezTo>
                    <a:cubicBezTo>
                      <a:pt x="548399" y="444860"/>
                      <a:pt x="546918" y="460415"/>
                      <a:pt x="554324" y="464859"/>
                    </a:cubicBezTo>
                    <a:cubicBezTo>
                      <a:pt x="553584" y="474488"/>
                      <a:pt x="543955" y="475970"/>
                      <a:pt x="538029" y="478933"/>
                    </a:cubicBezTo>
                    <a:close/>
                    <a:moveTo>
                      <a:pt x="613581" y="827805"/>
                    </a:moveTo>
                    <a:cubicBezTo>
                      <a:pt x="607655" y="827805"/>
                      <a:pt x="605433" y="824101"/>
                      <a:pt x="605433" y="819657"/>
                    </a:cubicBezTo>
                    <a:cubicBezTo>
                      <a:pt x="604693" y="810769"/>
                      <a:pt x="610618" y="806324"/>
                      <a:pt x="618766" y="804102"/>
                    </a:cubicBezTo>
                    <a:cubicBezTo>
                      <a:pt x="624691" y="802621"/>
                      <a:pt x="626914" y="807806"/>
                      <a:pt x="626914" y="811509"/>
                    </a:cubicBezTo>
                    <a:cubicBezTo>
                      <a:pt x="626173" y="819657"/>
                      <a:pt x="621729" y="825583"/>
                      <a:pt x="613581" y="82780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6" name="Graphic 35">
              <a:extLst>
                <a:ext uri="{FF2B5EF4-FFF2-40B4-BE49-F238E27FC236}">
                  <a16:creationId xmlns:a16="http://schemas.microsoft.com/office/drawing/2014/main" id="{1BB16F65-D8FD-4E05-B20E-47AD9DACEED4}"/>
                </a:ext>
              </a:extLst>
            </p:cNvPr>
            <p:cNvGrpSpPr/>
            <p:nvPr/>
          </p:nvGrpSpPr>
          <p:grpSpPr>
            <a:xfrm rot="20723818">
              <a:off x="5668727" y="2715950"/>
              <a:ext cx="1241799" cy="277990"/>
              <a:chOff x="4288437" y="881022"/>
              <a:chExt cx="3599327" cy="805748"/>
            </a:xfrm>
            <a:grpFill/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1C7D8EAF-F6A1-41FA-9C2E-D151A31A474C}"/>
                  </a:ext>
                </a:extLst>
              </p:cNvPr>
              <p:cNvSpPr/>
              <p:nvPr/>
            </p:nvSpPr>
            <p:spPr>
              <a:xfrm>
                <a:off x="6707821" y="1238520"/>
                <a:ext cx="845144" cy="446119"/>
              </a:xfrm>
              <a:custGeom>
                <a:avLst/>
                <a:gdLst>
                  <a:gd name="connsiteX0" fmla="*/ 758482 w 845144"/>
                  <a:gd name="connsiteY0" fmla="*/ 387604 h 446119"/>
                  <a:gd name="connsiteX1" fmla="*/ 727372 w 845144"/>
                  <a:gd name="connsiteY1" fmla="*/ 378716 h 446119"/>
                  <a:gd name="connsiteX2" fmla="*/ 690337 w 845144"/>
                  <a:gd name="connsiteY2" fmla="*/ 320200 h 446119"/>
                  <a:gd name="connsiteX3" fmla="*/ 611081 w 845144"/>
                  <a:gd name="connsiteY3" fmla="*/ 259462 h 446119"/>
                  <a:gd name="connsiteX4" fmla="*/ 511827 w 845144"/>
                  <a:gd name="connsiteY4" fmla="*/ 203909 h 446119"/>
                  <a:gd name="connsiteX5" fmla="*/ 417017 w 845144"/>
                  <a:gd name="connsiteY5" fmla="*/ 158726 h 446119"/>
                  <a:gd name="connsiteX6" fmla="*/ 359242 w 845144"/>
                  <a:gd name="connsiteY6" fmla="*/ 149097 h 446119"/>
                  <a:gd name="connsiteX7" fmla="*/ 325170 w 845144"/>
                  <a:gd name="connsiteY7" fmla="*/ 107618 h 446119"/>
                  <a:gd name="connsiteX8" fmla="*/ 276283 w 845144"/>
                  <a:gd name="connsiteY8" fmla="*/ 95766 h 446119"/>
                  <a:gd name="connsiteX9" fmla="*/ 275542 w 845144"/>
                  <a:gd name="connsiteY9" fmla="*/ 94285 h 446119"/>
                  <a:gd name="connsiteX10" fmla="*/ 244433 w 845144"/>
                  <a:gd name="connsiteY10" fmla="*/ 88359 h 446119"/>
                  <a:gd name="connsiteX11" fmla="*/ 222952 w 845144"/>
                  <a:gd name="connsiteY11" fmla="*/ 93544 h 446119"/>
                  <a:gd name="connsiteX12" fmla="*/ 165178 w 845144"/>
                  <a:gd name="connsiteY12" fmla="*/ 66879 h 446119"/>
                  <a:gd name="connsiteX13" fmla="*/ 134068 w 845144"/>
                  <a:gd name="connsiteY13" fmla="*/ 32066 h 446119"/>
                  <a:gd name="connsiteX14" fmla="*/ 62219 w 845144"/>
                  <a:gd name="connsiteY14" fmla="*/ 3919 h 446119"/>
                  <a:gd name="connsiteX15" fmla="*/ 0 w 845144"/>
                  <a:gd name="connsiteY15" fmla="*/ 28362 h 446119"/>
                  <a:gd name="connsiteX16" fmla="*/ 19259 w 845144"/>
                  <a:gd name="connsiteY16" fmla="*/ 54287 h 446119"/>
                  <a:gd name="connsiteX17" fmla="*/ 30369 w 845144"/>
                  <a:gd name="connsiteY17" fmla="*/ 86878 h 446119"/>
                  <a:gd name="connsiteX18" fmla="*/ 75552 w 845144"/>
                  <a:gd name="connsiteY18" fmla="*/ 103173 h 446119"/>
                  <a:gd name="connsiteX19" fmla="*/ 91107 w 845144"/>
                  <a:gd name="connsiteY19" fmla="*/ 118728 h 446119"/>
                  <a:gd name="connsiteX20" fmla="*/ 119254 w 845144"/>
                  <a:gd name="connsiteY20" fmla="*/ 180207 h 446119"/>
                  <a:gd name="connsiteX21" fmla="*/ 179992 w 845144"/>
                  <a:gd name="connsiteY21" fmla="*/ 216501 h 446119"/>
                  <a:gd name="connsiteX22" fmla="*/ 218508 w 845144"/>
                  <a:gd name="connsiteY22" fmla="*/ 176503 h 446119"/>
                  <a:gd name="connsiteX23" fmla="*/ 248877 w 845144"/>
                  <a:gd name="connsiteY23" fmla="*/ 201687 h 446119"/>
                  <a:gd name="connsiteX24" fmla="*/ 291097 w 845144"/>
                  <a:gd name="connsiteY24" fmla="*/ 248352 h 446119"/>
                  <a:gd name="connsiteX25" fmla="*/ 419980 w 845144"/>
                  <a:gd name="connsiteY25" fmla="*/ 235019 h 446119"/>
                  <a:gd name="connsiteX26" fmla="*/ 438497 w 845144"/>
                  <a:gd name="connsiteY26" fmla="*/ 234278 h 446119"/>
                  <a:gd name="connsiteX27" fmla="*/ 451830 w 845144"/>
                  <a:gd name="connsiteY27" fmla="*/ 246870 h 446119"/>
                  <a:gd name="connsiteX28" fmla="*/ 436275 w 845144"/>
                  <a:gd name="connsiteY28" fmla="*/ 255759 h 446119"/>
                  <a:gd name="connsiteX29" fmla="*/ 407388 w 845144"/>
                  <a:gd name="connsiteY29" fmla="*/ 267610 h 446119"/>
                  <a:gd name="connsiteX30" fmla="*/ 459978 w 845144"/>
                  <a:gd name="connsiteY30" fmla="*/ 326866 h 446119"/>
                  <a:gd name="connsiteX31" fmla="*/ 524419 w 845144"/>
                  <a:gd name="connsiteY31" fmla="*/ 346125 h 446119"/>
                  <a:gd name="connsiteX32" fmla="*/ 534048 w 845144"/>
                  <a:gd name="connsiteY32" fmla="*/ 343902 h 446119"/>
                  <a:gd name="connsiteX33" fmla="*/ 635525 w 845144"/>
                  <a:gd name="connsiteY33" fmla="*/ 341680 h 446119"/>
                  <a:gd name="connsiteX34" fmla="*/ 641451 w 845144"/>
                  <a:gd name="connsiteY34" fmla="*/ 362420 h 446119"/>
                  <a:gd name="connsiteX35" fmla="*/ 680708 w 845144"/>
                  <a:gd name="connsiteY35" fmla="*/ 380938 h 446119"/>
                  <a:gd name="connsiteX36" fmla="*/ 648858 w 845144"/>
                  <a:gd name="connsiteY36" fmla="*/ 422417 h 446119"/>
                  <a:gd name="connsiteX37" fmla="*/ 630340 w 845144"/>
                  <a:gd name="connsiteY37" fmla="*/ 363161 h 446119"/>
                  <a:gd name="connsiteX38" fmla="*/ 630340 w 845144"/>
                  <a:gd name="connsiteY38" fmla="*/ 363161 h 446119"/>
                  <a:gd name="connsiteX39" fmla="*/ 630340 w 845144"/>
                  <a:gd name="connsiteY39" fmla="*/ 363161 h 446119"/>
                  <a:gd name="connsiteX40" fmla="*/ 589601 w 845144"/>
                  <a:gd name="connsiteY40" fmla="*/ 363161 h 446119"/>
                  <a:gd name="connsiteX41" fmla="*/ 611822 w 845144"/>
                  <a:gd name="connsiteY41" fmla="*/ 396492 h 446119"/>
                  <a:gd name="connsiteX42" fmla="*/ 614785 w 845144"/>
                  <a:gd name="connsiteY42" fmla="*/ 402418 h 446119"/>
                  <a:gd name="connsiteX43" fmla="*/ 658487 w 845144"/>
                  <a:gd name="connsiteY43" fmla="*/ 446120 h 446119"/>
                  <a:gd name="connsiteX44" fmla="*/ 845144 w 845144"/>
                  <a:gd name="connsiteY44" fmla="*/ 443898 h 446119"/>
                  <a:gd name="connsiteX45" fmla="*/ 758482 w 845144"/>
                  <a:gd name="connsiteY45" fmla="*/ 387604 h 446119"/>
                  <a:gd name="connsiteX46" fmla="*/ 288134 w 845144"/>
                  <a:gd name="connsiteY46" fmla="*/ 139468 h 446119"/>
                  <a:gd name="connsiteX47" fmla="*/ 296282 w 845144"/>
                  <a:gd name="connsiteY47" fmla="*/ 130579 h 446119"/>
                  <a:gd name="connsiteX48" fmla="*/ 317022 w 845144"/>
                  <a:gd name="connsiteY48" fmla="*/ 153541 h 446119"/>
                  <a:gd name="connsiteX49" fmla="*/ 308133 w 845144"/>
                  <a:gd name="connsiteY49" fmla="*/ 164652 h 446119"/>
                  <a:gd name="connsiteX50" fmla="*/ 288134 w 845144"/>
                  <a:gd name="connsiteY50" fmla="*/ 139468 h 446119"/>
                  <a:gd name="connsiteX51" fmla="*/ 313318 w 845144"/>
                  <a:gd name="connsiteY51" fmla="*/ 216501 h 446119"/>
                  <a:gd name="connsiteX52" fmla="*/ 316281 w 845144"/>
                  <a:gd name="connsiteY52" fmla="*/ 195021 h 446119"/>
                  <a:gd name="connsiteX53" fmla="*/ 357761 w 845144"/>
                  <a:gd name="connsiteY53" fmla="*/ 224649 h 446119"/>
                  <a:gd name="connsiteX54" fmla="*/ 313318 w 845144"/>
                  <a:gd name="connsiteY54" fmla="*/ 216501 h 44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845144" h="446119">
                    <a:moveTo>
                      <a:pt x="758482" y="387604"/>
                    </a:moveTo>
                    <a:cubicBezTo>
                      <a:pt x="747371" y="388345"/>
                      <a:pt x="736261" y="386863"/>
                      <a:pt x="727372" y="378716"/>
                    </a:cubicBezTo>
                    <a:cubicBezTo>
                      <a:pt x="716262" y="358716"/>
                      <a:pt x="694781" y="344643"/>
                      <a:pt x="690337" y="320200"/>
                    </a:cubicBezTo>
                    <a:cubicBezTo>
                      <a:pt x="676264" y="283905"/>
                      <a:pt x="651080" y="255759"/>
                      <a:pt x="611081" y="259462"/>
                    </a:cubicBezTo>
                    <a:cubicBezTo>
                      <a:pt x="562195" y="263906"/>
                      <a:pt x="532567" y="247611"/>
                      <a:pt x="511827" y="203909"/>
                    </a:cubicBezTo>
                    <a:cubicBezTo>
                      <a:pt x="493310" y="165393"/>
                      <a:pt x="457756" y="150578"/>
                      <a:pt x="417017" y="158726"/>
                    </a:cubicBezTo>
                    <a:cubicBezTo>
                      <a:pt x="396277" y="163170"/>
                      <a:pt x="377019" y="161689"/>
                      <a:pt x="359242" y="149097"/>
                    </a:cubicBezTo>
                    <a:cubicBezTo>
                      <a:pt x="343687" y="138727"/>
                      <a:pt x="336280" y="121691"/>
                      <a:pt x="325170" y="107618"/>
                    </a:cubicBezTo>
                    <a:cubicBezTo>
                      <a:pt x="306652" y="83174"/>
                      <a:pt x="304430" y="82434"/>
                      <a:pt x="276283" y="95766"/>
                    </a:cubicBezTo>
                    <a:cubicBezTo>
                      <a:pt x="274802" y="96507"/>
                      <a:pt x="275542" y="95026"/>
                      <a:pt x="275542" y="94285"/>
                    </a:cubicBezTo>
                    <a:cubicBezTo>
                      <a:pt x="270357" y="63175"/>
                      <a:pt x="256284" y="79471"/>
                      <a:pt x="244433" y="88359"/>
                    </a:cubicBezTo>
                    <a:cubicBezTo>
                      <a:pt x="237767" y="92803"/>
                      <a:pt x="229618" y="99470"/>
                      <a:pt x="222952" y="93544"/>
                    </a:cubicBezTo>
                    <a:cubicBezTo>
                      <a:pt x="206657" y="77989"/>
                      <a:pt x="182954" y="79471"/>
                      <a:pt x="165178" y="66879"/>
                    </a:cubicBezTo>
                    <a:cubicBezTo>
                      <a:pt x="151104" y="58731"/>
                      <a:pt x="144437" y="43917"/>
                      <a:pt x="134068" y="32066"/>
                    </a:cubicBezTo>
                    <a:cubicBezTo>
                      <a:pt x="114809" y="11326"/>
                      <a:pt x="94811" y="-8673"/>
                      <a:pt x="62219" y="3919"/>
                    </a:cubicBezTo>
                    <a:cubicBezTo>
                      <a:pt x="41480" y="12067"/>
                      <a:pt x="20740" y="20214"/>
                      <a:pt x="0" y="28362"/>
                    </a:cubicBezTo>
                    <a:cubicBezTo>
                      <a:pt x="5185" y="37991"/>
                      <a:pt x="8889" y="49102"/>
                      <a:pt x="19259" y="54287"/>
                    </a:cubicBezTo>
                    <a:cubicBezTo>
                      <a:pt x="34073" y="61694"/>
                      <a:pt x="23703" y="77249"/>
                      <a:pt x="30369" y="86878"/>
                    </a:cubicBezTo>
                    <a:cubicBezTo>
                      <a:pt x="45183" y="92803"/>
                      <a:pt x="59997" y="101692"/>
                      <a:pt x="75552" y="103173"/>
                    </a:cubicBezTo>
                    <a:cubicBezTo>
                      <a:pt x="88144" y="104655"/>
                      <a:pt x="93329" y="110580"/>
                      <a:pt x="91107" y="118728"/>
                    </a:cubicBezTo>
                    <a:cubicBezTo>
                      <a:pt x="82219" y="148356"/>
                      <a:pt x="105921" y="161689"/>
                      <a:pt x="119254" y="180207"/>
                    </a:cubicBezTo>
                    <a:cubicBezTo>
                      <a:pt x="131105" y="206131"/>
                      <a:pt x="159993" y="206131"/>
                      <a:pt x="179992" y="216501"/>
                    </a:cubicBezTo>
                    <a:cubicBezTo>
                      <a:pt x="199990" y="226871"/>
                      <a:pt x="215545" y="201687"/>
                      <a:pt x="218508" y="176503"/>
                    </a:cubicBezTo>
                    <a:cubicBezTo>
                      <a:pt x="234063" y="182429"/>
                      <a:pt x="239248" y="195021"/>
                      <a:pt x="248877" y="201687"/>
                    </a:cubicBezTo>
                    <a:cubicBezTo>
                      <a:pt x="265913" y="214279"/>
                      <a:pt x="269617" y="239463"/>
                      <a:pt x="291097" y="248352"/>
                    </a:cubicBezTo>
                    <a:cubicBezTo>
                      <a:pt x="342947" y="284646"/>
                      <a:pt x="374797" y="281683"/>
                      <a:pt x="419980" y="235019"/>
                    </a:cubicBezTo>
                    <a:cubicBezTo>
                      <a:pt x="425905" y="228352"/>
                      <a:pt x="431831" y="232056"/>
                      <a:pt x="438497" y="234278"/>
                    </a:cubicBezTo>
                    <a:cubicBezTo>
                      <a:pt x="445164" y="236500"/>
                      <a:pt x="452571" y="239463"/>
                      <a:pt x="451830" y="246870"/>
                    </a:cubicBezTo>
                    <a:cubicBezTo>
                      <a:pt x="451830" y="256499"/>
                      <a:pt x="442201" y="253536"/>
                      <a:pt x="436275" y="255759"/>
                    </a:cubicBezTo>
                    <a:cubicBezTo>
                      <a:pt x="428128" y="257981"/>
                      <a:pt x="420721" y="261684"/>
                      <a:pt x="407388" y="267610"/>
                    </a:cubicBezTo>
                    <a:cubicBezTo>
                      <a:pt x="437016" y="281683"/>
                      <a:pt x="448867" y="303164"/>
                      <a:pt x="459978" y="326866"/>
                    </a:cubicBezTo>
                    <a:cubicBezTo>
                      <a:pt x="474051" y="358716"/>
                      <a:pt x="493310" y="362420"/>
                      <a:pt x="524419" y="346125"/>
                    </a:cubicBezTo>
                    <a:cubicBezTo>
                      <a:pt x="527382" y="344643"/>
                      <a:pt x="531085" y="343162"/>
                      <a:pt x="534048" y="343902"/>
                    </a:cubicBezTo>
                    <a:cubicBezTo>
                      <a:pt x="568121" y="355013"/>
                      <a:pt x="600712" y="334273"/>
                      <a:pt x="635525" y="341680"/>
                    </a:cubicBezTo>
                    <a:cubicBezTo>
                      <a:pt x="659227" y="346865"/>
                      <a:pt x="648858" y="352791"/>
                      <a:pt x="641451" y="362420"/>
                    </a:cubicBezTo>
                    <a:cubicBezTo>
                      <a:pt x="646636" y="380938"/>
                      <a:pt x="657005" y="391308"/>
                      <a:pt x="680708" y="380938"/>
                    </a:cubicBezTo>
                    <a:cubicBezTo>
                      <a:pt x="674782" y="402418"/>
                      <a:pt x="668116" y="418714"/>
                      <a:pt x="648858" y="422417"/>
                    </a:cubicBezTo>
                    <a:cubicBezTo>
                      <a:pt x="638488" y="424639"/>
                      <a:pt x="625155" y="380197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16266" y="361679"/>
                      <a:pt x="595527" y="352791"/>
                      <a:pt x="589601" y="363161"/>
                    </a:cubicBezTo>
                    <a:cubicBezTo>
                      <a:pt x="579972" y="378716"/>
                      <a:pt x="606637" y="383160"/>
                      <a:pt x="611822" y="396492"/>
                    </a:cubicBezTo>
                    <a:cubicBezTo>
                      <a:pt x="612563" y="398715"/>
                      <a:pt x="613304" y="400196"/>
                      <a:pt x="614785" y="402418"/>
                    </a:cubicBezTo>
                    <a:cubicBezTo>
                      <a:pt x="613304" y="436490"/>
                      <a:pt x="622192" y="445379"/>
                      <a:pt x="658487" y="446120"/>
                    </a:cubicBezTo>
                    <a:cubicBezTo>
                      <a:pt x="720706" y="445379"/>
                      <a:pt x="782925" y="444638"/>
                      <a:pt x="845144" y="443898"/>
                    </a:cubicBezTo>
                    <a:cubicBezTo>
                      <a:pt x="826627" y="396492"/>
                      <a:pt x="809591" y="385382"/>
                      <a:pt x="758482" y="387604"/>
                    </a:cubicBezTo>
                    <a:close/>
                    <a:moveTo>
                      <a:pt x="288134" y="139468"/>
                    </a:moveTo>
                    <a:cubicBezTo>
                      <a:pt x="286653" y="134283"/>
                      <a:pt x="291097" y="132061"/>
                      <a:pt x="296282" y="130579"/>
                    </a:cubicBezTo>
                    <a:cubicBezTo>
                      <a:pt x="301467" y="139468"/>
                      <a:pt x="316281" y="140949"/>
                      <a:pt x="317022" y="153541"/>
                    </a:cubicBezTo>
                    <a:cubicBezTo>
                      <a:pt x="317022" y="157985"/>
                      <a:pt x="315541" y="166874"/>
                      <a:pt x="308133" y="164652"/>
                    </a:cubicBezTo>
                    <a:cubicBezTo>
                      <a:pt x="297763" y="160948"/>
                      <a:pt x="291838" y="150578"/>
                      <a:pt x="288134" y="139468"/>
                    </a:cubicBezTo>
                    <a:close/>
                    <a:moveTo>
                      <a:pt x="313318" y="216501"/>
                    </a:moveTo>
                    <a:cubicBezTo>
                      <a:pt x="310355" y="209094"/>
                      <a:pt x="309615" y="197243"/>
                      <a:pt x="316281" y="195021"/>
                    </a:cubicBezTo>
                    <a:cubicBezTo>
                      <a:pt x="339243" y="188354"/>
                      <a:pt x="337021" y="216501"/>
                      <a:pt x="357761" y="224649"/>
                    </a:cubicBezTo>
                    <a:cubicBezTo>
                      <a:pt x="336280" y="230575"/>
                      <a:pt x="320726" y="236500"/>
                      <a:pt x="313318" y="2165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4B1ACCB1-CB34-4C62-AA3F-369CF9418BEC}"/>
                  </a:ext>
                </a:extLst>
              </p:cNvPr>
              <p:cNvSpPr/>
              <p:nvPr/>
            </p:nvSpPr>
            <p:spPr>
              <a:xfrm>
                <a:off x="4288437" y="881022"/>
                <a:ext cx="3599327" cy="805748"/>
              </a:xfrm>
              <a:custGeom>
                <a:avLst/>
                <a:gdLst>
                  <a:gd name="connsiteX0" fmla="*/ 3511924 w 3599327"/>
                  <a:gd name="connsiteY0" fmla="*/ 692511 h 805748"/>
                  <a:gd name="connsiteX1" fmla="*/ 3439336 w 3599327"/>
                  <a:gd name="connsiteY1" fmla="*/ 650291 h 805748"/>
                  <a:gd name="connsiteX2" fmla="*/ 3426003 w 3599327"/>
                  <a:gd name="connsiteY2" fmla="*/ 588072 h 805748"/>
                  <a:gd name="connsiteX3" fmla="*/ 3320823 w 3599327"/>
                  <a:gd name="connsiteY3" fmla="*/ 543630 h 805748"/>
                  <a:gd name="connsiteX4" fmla="*/ 3254900 w 3599327"/>
                  <a:gd name="connsiteY4" fmla="*/ 497706 h 805748"/>
                  <a:gd name="connsiteX5" fmla="*/ 3157868 w 3599327"/>
                  <a:gd name="connsiteY5" fmla="*/ 404377 h 805748"/>
                  <a:gd name="connsiteX6" fmla="*/ 3056391 w 3599327"/>
                  <a:gd name="connsiteY6" fmla="*/ 346602 h 805748"/>
                  <a:gd name="connsiteX7" fmla="*/ 2939360 w 3599327"/>
                  <a:gd name="connsiteY7" fmla="*/ 294753 h 805748"/>
                  <a:gd name="connsiteX8" fmla="*/ 2909732 w 3599327"/>
                  <a:gd name="connsiteY8" fmla="*/ 302160 h 805748"/>
                  <a:gd name="connsiteX9" fmla="*/ 2846772 w 3599327"/>
                  <a:gd name="connsiteY9" fmla="*/ 251792 h 805748"/>
                  <a:gd name="connsiteX10" fmla="*/ 2801589 w 3599327"/>
                  <a:gd name="connsiteY10" fmla="*/ 208831 h 805748"/>
                  <a:gd name="connsiteX11" fmla="*/ 2799367 w 3599327"/>
                  <a:gd name="connsiteY11" fmla="*/ 222164 h 805748"/>
                  <a:gd name="connsiteX12" fmla="*/ 2788256 w 3599327"/>
                  <a:gd name="connsiteY12" fmla="*/ 248829 h 805748"/>
                  <a:gd name="connsiteX13" fmla="*/ 2786775 w 3599327"/>
                  <a:gd name="connsiteY13" fmla="*/ 225127 h 805748"/>
                  <a:gd name="connsiteX14" fmla="*/ 2780849 w 3599327"/>
                  <a:gd name="connsiteY14" fmla="*/ 202165 h 805748"/>
                  <a:gd name="connsiteX15" fmla="*/ 2762332 w 3599327"/>
                  <a:gd name="connsiteY15" fmla="*/ 222164 h 805748"/>
                  <a:gd name="connsiteX16" fmla="*/ 2723074 w 3599327"/>
                  <a:gd name="connsiteY16" fmla="*/ 234756 h 805748"/>
                  <a:gd name="connsiteX17" fmla="*/ 2683076 w 3599327"/>
                  <a:gd name="connsiteY17" fmla="*/ 206609 h 805748"/>
                  <a:gd name="connsiteX18" fmla="*/ 2628264 w 3599327"/>
                  <a:gd name="connsiteY18" fmla="*/ 148093 h 805748"/>
                  <a:gd name="connsiteX19" fmla="*/ 2577155 w 3599327"/>
                  <a:gd name="connsiteY19" fmla="*/ 122909 h 805748"/>
                  <a:gd name="connsiteX20" fmla="*/ 2470494 w 3599327"/>
                  <a:gd name="connsiteY20" fmla="*/ 147353 h 805748"/>
                  <a:gd name="connsiteX21" fmla="*/ 2446051 w 3599327"/>
                  <a:gd name="connsiteY21" fmla="*/ 174018 h 805748"/>
                  <a:gd name="connsiteX22" fmla="*/ 2404571 w 3599327"/>
                  <a:gd name="connsiteY22" fmla="*/ 139946 h 805748"/>
                  <a:gd name="connsiteX23" fmla="*/ 2389016 w 3599327"/>
                  <a:gd name="connsiteY23" fmla="*/ 116243 h 805748"/>
                  <a:gd name="connsiteX24" fmla="*/ 2417163 w 3599327"/>
                  <a:gd name="connsiteY24" fmla="*/ 126613 h 805748"/>
                  <a:gd name="connsiteX25" fmla="*/ 2443088 w 3599327"/>
                  <a:gd name="connsiteY25" fmla="*/ 135501 h 805748"/>
                  <a:gd name="connsiteX26" fmla="*/ 2408274 w 3599327"/>
                  <a:gd name="connsiteY26" fmla="*/ 94022 h 805748"/>
                  <a:gd name="connsiteX27" fmla="*/ 2303095 w 3599327"/>
                  <a:gd name="connsiteY27" fmla="*/ 77726 h 805748"/>
                  <a:gd name="connsiteX28" fmla="*/ 2220136 w 3599327"/>
                  <a:gd name="connsiteY28" fmla="*/ 81430 h 805748"/>
                  <a:gd name="connsiteX29" fmla="*/ 2175693 w 3599327"/>
                  <a:gd name="connsiteY29" fmla="*/ 40691 h 805748"/>
                  <a:gd name="connsiteX30" fmla="*/ 2062366 w 3599327"/>
                  <a:gd name="connsiteY30" fmla="*/ 50320 h 805748"/>
                  <a:gd name="connsiteX31" fmla="*/ 2054217 w 3599327"/>
                  <a:gd name="connsiteY31" fmla="*/ 56246 h 805748"/>
                  <a:gd name="connsiteX32" fmla="*/ 1942371 w 3599327"/>
                  <a:gd name="connsiteY32" fmla="*/ 40691 h 805748"/>
                  <a:gd name="connsiteX33" fmla="*/ 1940149 w 3599327"/>
                  <a:gd name="connsiteY33" fmla="*/ 15507 h 805748"/>
                  <a:gd name="connsiteX34" fmla="*/ 1856449 w 3599327"/>
                  <a:gd name="connsiteY34" fmla="*/ 12544 h 805748"/>
                  <a:gd name="connsiteX35" fmla="*/ 1726085 w 3599327"/>
                  <a:gd name="connsiteY35" fmla="*/ 14767 h 805748"/>
                  <a:gd name="connsiteX36" fmla="*/ 1694235 w 3599327"/>
                  <a:gd name="connsiteY36" fmla="*/ 8841 h 805748"/>
                  <a:gd name="connsiteX37" fmla="*/ 1612017 w 3599327"/>
                  <a:gd name="connsiteY37" fmla="*/ 42173 h 805748"/>
                  <a:gd name="connsiteX38" fmla="*/ 1519429 w 3599327"/>
                  <a:gd name="connsiteY38" fmla="*/ 54765 h 805748"/>
                  <a:gd name="connsiteX39" fmla="*/ 1478690 w 3599327"/>
                  <a:gd name="connsiteY39" fmla="*/ 32543 h 805748"/>
                  <a:gd name="connsiteX40" fmla="*/ 1438692 w 3599327"/>
                  <a:gd name="connsiteY40" fmla="*/ 23655 h 805748"/>
                  <a:gd name="connsiteX41" fmla="*/ 1371288 w 3599327"/>
                  <a:gd name="connsiteY41" fmla="*/ 82171 h 805748"/>
                  <a:gd name="connsiteX42" fmla="*/ 1319438 w 3599327"/>
                  <a:gd name="connsiteY42" fmla="*/ 97725 h 805748"/>
                  <a:gd name="connsiteX43" fmla="*/ 1272033 w 3599327"/>
                  <a:gd name="connsiteY43" fmla="*/ 81430 h 805748"/>
                  <a:gd name="connsiteX44" fmla="*/ 1172779 w 3599327"/>
                  <a:gd name="connsiteY44" fmla="*/ 103651 h 805748"/>
                  <a:gd name="connsiteX45" fmla="*/ 1055007 w 3599327"/>
                  <a:gd name="connsiteY45" fmla="*/ 143649 h 805748"/>
                  <a:gd name="connsiteX46" fmla="*/ 977974 w 3599327"/>
                  <a:gd name="connsiteY46" fmla="*/ 148093 h 805748"/>
                  <a:gd name="connsiteX47" fmla="*/ 956493 w 3599327"/>
                  <a:gd name="connsiteY47" fmla="*/ 167352 h 805748"/>
                  <a:gd name="connsiteX48" fmla="*/ 943901 w 3599327"/>
                  <a:gd name="connsiteY48" fmla="*/ 187351 h 805748"/>
                  <a:gd name="connsiteX49" fmla="*/ 831314 w 3599327"/>
                  <a:gd name="connsiteY49" fmla="*/ 211794 h 805748"/>
                  <a:gd name="connsiteX50" fmla="*/ 733541 w 3599327"/>
                  <a:gd name="connsiteY50" fmla="*/ 259940 h 805748"/>
                  <a:gd name="connsiteX51" fmla="*/ 690580 w 3599327"/>
                  <a:gd name="connsiteY51" fmla="*/ 310308 h 805748"/>
                  <a:gd name="connsiteX52" fmla="*/ 627620 w 3599327"/>
                  <a:gd name="connsiteY52" fmla="*/ 317715 h 805748"/>
                  <a:gd name="connsiteX53" fmla="*/ 534291 w 3599327"/>
                  <a:gd name="connsiteY53" fmla="*/ 380675 h 805748"/>
                  <a:gd name="connsiteX54" fmla="*/ 444666 w 3599327"/>
                  <a:gd name="connsiteY54" fmla="*/ 436968 h 805748"/>
                  <a:gd name="connsiteX55" fmla="*/ 384669 w 3599327"/>
                  <a:gd name="connsiteY55" fmla="*/ 464374 h 805748"/>
                  <a:gd name="connsiteX56" fmla="*/ 370596 w 3599327"/>
                  <a:gd name="connsiteY56" fmla="*/ 466596 h 805748"/>
                  <a:gd name="connsiteX57" fmla="*/ 346153 w 3599327"/>
                  <a:gd name="connsiteY57" fmla="*/ 485114 h 805748"/>
                  <a:gd name="connsiteX58" fmla="*/ 362448 w 3599327"/>
                  <a:gd name="connsiteY58" fmla="*/ 519927 h 805748"/>
                  <a:gd name="connsiteX59" fmla="*/ 327635 w 3599327"/>
                  <a:gd name="connsiteY59" fmla="*/ 522890 h 805748"/>
                  <a:gd name="connsiteX60" fmla="*/ 252083 w 3599327"/>
                  <a:gd name="connsiteY60" fmla="*/ 558444 h 805748"/>
                  <a:gd name="connsiteX61" fmla="*/ 215048 w 3599327"/>
                  <a:gd name="connsiteY61" fmla="*/ 571036 h 805748"/>
                  <a:gd name="connsiteX62" fmla="*/ 166161 w 3599327"/>
                  <a:gd name="connsiteY62" fmla="*/ 628070 h 805748"/>
                  <a:gd name="connsiteX63" fmla="*/ 72092 w 3599327"/>
                  <a:gd name="connsiteY63" fmla="*/ 719918 h 805748"/>
                  <a:gd name="connsiteX64" fmla="*/ 12835 w 3599327"/>
                  <a:gd name="connsiteY64" fmla="*/ 753990 h 805748"/>
                  <a:gd name="connsiteX65" fmla="*/ 3947 w 3599327"/>
                  <a:gd name="connsiteY65" fmla="*/ 785840 h 805748"/>
                  <a:gd name="connsiteX66" fmla="*/ 39501 w 3599327"/>
                  <a:gd name="connsiteY66" fmla="*/ 793988 h 805748"/>
                  <a:gd name="connsiteX67" fmla="*/ 58018 w 3599327"/>
                  <a:gd name="connsiteY67" fmla="*/ 789544 h 805748"/>
                  <a:gd name="connsiteX68" fmla="*/ 169124 w 3599327"/>
                  <a:gd name="connsiteY68" fmla="*/ 803617 h 805748"/>
                  <a:gd name="connsiteX69" fmla="*/ 235787 w 3599327"/>
                  <a:gd name="connsiteY69" fmla="*/ 731028 h 805748"/>
                  <a:gd name="connsiteX70" fmla="*/ 239491 w 3599327"/>
                  <a:gd name="connsiteY70" fmla="*/ 705103 h 805748"/>
                  <a:gd name="connsiteX71" fmla="*/ 289118 w 3599327"/>
                  <a:gd name="connsiteY71" fmla="*/ 680660 h 805748"/>
                  <a:gd name="connsiteX72" fmla="*/ 332820 w 3599327"/>
                  <a:gd name="connsiteY72" fmla="*/ 677697 h 805748"/>
                  <a:gd name="connsiteX73" fmla="*/ 430593 w 3599327"/>
                  <a:gd name="connsiteY73" fmla="*/ 599183 h 805748"/>
                  <a:gd name="connsiteX74" fmla="*/ 529107 w 3599327"/>
                  <a:gd name="connsiteY74" fmla="*/ 550296 h 805748"/>
                  <a:gd name="connsiteX75" fmla="*/ 600214 w 3599327"/>
                  <a:gd name="connsiteY75" fmla="*/ 508817 h 805748"/>
                  <a:gd name="connsiteX76" fmla="*/ 586882 w 3599327"/>
                  <a:gd name="connsiteY76" fmla="*/ 466596 h 805748"/>
                  <a:gd name="connsiteX77" fmla="*/ 577993 w 3599327"/>
                  <a:gd name="connsiteY77" fmla="*/ 458449 h 805748"/>
                  <a:gd name="connsiteX78" fmla="*/ 583919 w 3599327"/>
                  <a:gd name="connsiteY78" fmla="*/ 451042 h 805748"/>
                  <a:gd name="connsiteX79" fmla="*/ 596511 w 3599327"/>
                  <a:gd name="connsiteY79" fmla="*/ 456967 h 805748"/>
                  <a:gd name="connsiteX80" fmla="*/ 621695 w 3599327"/>
                  <a:gd name="connsiteY80" fmla="*/ 460671 h 805748"/>
                  <a:gd name="connsiteX81" fmla="*/ 697246 w 3599327"/>
                  <a:gd name="connsiteY81" fmla="*/ 440672 h 805748"/>
                  <a:gd name="connsiteX82" fmla="*/ 804648 w 3599327"/>
                  <a:gd name="connsiteY82" fmla="*/ 381415 h 805748"/>
                  <a:gd name="connsiteX83" fmla="*/ 855017 w 3599327"/>
                  <a:gd name="connsiteY83" fmla="*/ 346602 h 805748"/>
                  <a:gd name="connsiteX84" fmla="*/ 905385 w 3599327"/>
                  <a:gd name="connsiteY84" fmla="*/ 350306 h 805748"/>
                  <a:gd name="connsiteX85" fmla="*/ 996491 w 3599327"/>
                  <a:gd name="connsiteY85" fmla="*/ 314011 h 805748"/>
                  <a:gd name="connsiteX86" fmla="*/ 1105375 w 3599327"/>
                  <a:gd name="connsiteY86" fmla="*/ 274754 h 805748"/>
                  <a:gd name="connsiteX87" fmla="*/ 1202407 w 3599327"/>
                  <a:gd name="connsiteY87" fmla="*/ 248089 h 805748"/>
                  <a:gd name="connsiteX88" fmla="*/ 1313513 w 3599327"/>
                  <a:gd name="connsiteY88" fmla="*/ 219942 h 805748"/>
                  <a:gd name="connsiteX89" fmla="*/ 1383880 w 3599327"/>
                  <a:gd name="connsiteY89" fmla="*/ 224386 h 805748"/>
                  <a:gd name="connsiteX90" fmla="*/ 1383880 w 3599327"/>
                  <a:gd name="connsiteY90" fmla="*/ 158463 h 805748"/>
                  <a:gd name="connsiteX91" fmla="*/ 1381658 w 3599327"/>
                  <a:gd name="connsiteY91" fmla="*/ 134020 h 805748"/>
                  <a:gd name="connsiteX92" fmla="*/ 1417952 w 3599327"/>
                  <a:gd name="connsiteY92" fmla="*/ 120687 h 805748"/>
                  <a:gd name="connsiteX93" fmla="*/ 1417952 w 3599327"/>
                  <a:gd name="connsiteY93" fmla="*/ 148093 h 805748"/>
                  <a:gd name="connsiteX94" fmla="*/ 1444618 w 3599327"/>
                  <a:gd name="connsiteY94" fmla="*/ 172537 h 805748"/>
                  <a:gd name="connsiteX95" fmla="*/ 1484616 w 3599327"/>
                  <a:gd name="connsiteY95" fmla="*/ 168092 h 805748"/>
                  <a:gd name="connsiteX96" fmla="*/ 1519429 w 3599327"/>
                  <a:gd name="connsiteY96" fmla="*/ 179203 h 805748"/>
                  <a:gd name="connsiteX97" fmla="*/ 1636460 w 3599327"/>
                  <a:gd name="connsiteY97" fmla="*/ 168092 h 805748"/>
                  <a:gd name="connsiteX98" fmla="*/ 1694976 w 3599327"/>
                  <a:gd name="connsiteY98" fmla="*/ 148093 h 805748"/>
                  <a:gd name="connsiteX99" fmla="*/ 1743862 w 3599327"/>
                  <a:gd name="connsiteY99" fmla="*/ 168092 h 805748"/>
                  <a:gd name="connsiteX100" fmla="*/ 1853487 w 3599327"/>
                  <a:gd name="connsiteY100" fmla="*/ 162907 h 805748"/>
                  <a:gd name="connsiteX101" fmla="*/ 1919409 w 3599327"/>
                  <a:gd name="connsiteY101" fmla="*/ 148834 h 805748"/>
                  <a:gd name="connsiteX102" fmla="*/ 1956444 w 3599327"/>
                  <a:gd name="connsiteY102" fmla="*/ 169574 h 805748"/>
                  <a:gd name="connsiteX103" fmla="*/ 2034218 w 3599327"/>
                  <a:gd name="connsiteY103" fmla="*/ 193276 h 805748"/>
                  <a:gd name="connsiteX104" fmla="*/ 2089771 w 3599327"/>
                  <a:gd name="connsiteY104" fmla="*/ 154019 h 805748"/>
                  <a:gd name="connsiteX105" fmla="*/ 2103845 w 3599327"/>
                  <a:gd name="connsiteY105" fmla="*/ 147353 h 805748"/>
                  <a:gd name="connsiteX106" fmla="*/ 2160879 w 3599327"/>
                  <a:gd name="connsiteY106" fmla="*/ 178462 h 805748"/>
                  <a:gd name="connsiteX107" fmla="*/ 2298650 w 3599327"/>
                  <a:gd name="connsiteY107" fmla="*/ 202906 h 805748"/>
                  <a:gd name="connsiteX108" fmla="*/ 2366795 w 3599327"/>
                  <a:gd name="connsiteY108" fmla="*/ 215498 h 805748"/>
                  <a:gd name="connsiteX109" fmla="*/ 2411978 w 3599327"/>
                  <a:gd name="connsiteY109" fmla="*/ 265125 h 805748"/>
                  <a:gd name="connsiteX110" fmla="*/ 2431977 w 3599327"/>
                  <a:gd name="connsiteY110" fmla="*/ 280680 h 805748"/>
                  <a:gd name="connsiteX111" fmla="*/ 2487530 w 3599327"/>
                  <a:gd name="connsiteY111" fmla="*/ 254755 h 805748"/>
                  <a:gd name="connsiteX112" fmla="*/ 2490493 w 3599327"/>
                  <a:gd name="connsiteY112" fmla="*/ 188091 h 805748"/>
                  <a:gd name="connsiteX113" fmla="*/ 2491974 w 3599327"/>
                  <a:gd name="connsiteY113" fmla="*/ 174018 h 805748"/>
                  <a:gd name="connsiteX114" fmla="*/ 2512714 w 3599327"/>
                  <a:gd name="connsiteY114" fmla="*/ 202165 h 805748"/>
                  <a:gd name="connsiteX115" fmla="*/ 2539379 w 3599327"/>
                  <a:gd name="connsiteY115" fmla="*/ 228830 h 805748"/>
                  <a:gd name="connsiteX116" fmla="*/ 2579377 w 3599327"/>
                  <a:gd name="connsiteY116" fmla="*/ 256977 h 805748"/>
                  <a:gd name="connsiteX117" fmla="*/ 2627523 w 3599327"/>
                  <a:gd name="connsiteY117" fmla="*/ 328085 h 805748"/>
                  <a:gd name="connsiteX118" fmla="*/ 2680854 w 3599327"/>
                  <a:gd name="connsiteY118" fmla="*/ 354009 h 805748"/>
                  <a:gd name="connsiteX119" fmla="*/ 2725296 w 3599327"/>
                  <a:gd name="connsiteY119" fmla="*/ 336973 h 805748"/>
                  <a:gd name="connsiteX120" fmla="*/ 2736407 w 3599327"/>
                  <a:gd name="connsiteY120" fmla="*/ 311048 h 805748"/>
                  <a:gd name="connsiteX121" fmla="*/ 2791960 w 3599327"/>
                  <a:gd name="connsiteY121" fmla="*/ 371786 h 805748"/>
                  <a:gd name="connsiteX122" fmla="*/ 2840846 w 3599327"/>
                  <a:gd name="connsiteY122" fmla="*/ 421413 h 805748"/>
                  <a:gd name="connsiteX123" fmla="*/ 2971951 w 3599327"/>
                  <a:gd name="connsiteY123" fmla="*/ 387341 h 805748"/>
                  <a:gd name="connsiteX124" fmla="*/ 2957877 w 3599327"/>
                  <a:gd name="connsiteY124" fmla="*/ 399192 h 805748"/>
                  <a:gd name="connsiteX125" fmla="*/ 2953433 w 3599327"/>
                  <a:gd name="connsiteY125" fmla="*/ 430302 h 805748"/>
                  <a:gd name="connsiteX126" fmla="*/ 2989728 w 3599327"/>
                  <a:gd name="connsiteY126" fmla="*/ 477707 h 805748"/>
                  <a:gd name="connsiteX127" fmla="*/ 3036392 w 3599327"/>
                  <a:gd name="connsiteY127" fmla="*/ 525112 h 805748"/>
                  <a:gd name="connsiteX128" fmla="*/ 3074168 w 3599327"/>
                  <a:gd name="connsiteY128" fmla="*/ 518446 h 805748"/>
                  <a:gd name="connsiteX129" fmla="*/ 3100093 w 3599327"/>
                  <a:gd name="connsiteY129" fmla="*/ 507335 h 805748"/>
                  <a:gd name="connsiteX130" fmla="*/ 3153424 w 3599327"/>
                  <a:gd name="connsiteY130" fmla="*/ 502891 h 805748"/>
                  <a:gd name="connsiteX131" fmla="*/ 3200088 w 3599327"/>
                  <a:gd name="connsiteY131" fmla="*/ 531038 h 805748"/>
                  <a:gd name="connsiteX132" fmla="*/ 3211939 w 3599327"/>
                  <a:gd name="connsiteY132" fmla="*/ 547333 h 805748"/>
                  <a:gd name="connsiteX133" fmla="*/ 3240086 w 3599327"/>
                  <a:gd name="connsiteY133" fmla="*/ 548815 h 805748"/>
                  <a:gd name="connsiteX134" fmla="*/ 3203791 w 3599327"/>
                  <a:gd name="connsiteY134" fmla="*/ 560666 h 805748"/>
                  <a:gd name="connsiteX135" fmla="*/ 3186014 w 3599327"/>
                  <a:gd name="connsiteY135" fmla="*/ 525112 h 805748"/>
                  <a:gd name="connsiteX136" fmla="*/ 3142313 w 3599327"/>
                  <a:gd name="connsiteY136" fmla="*/ 514002 h 805748"/>
                  <a:gd name="connsiteX137" fmla="*/ 3147498 w 3599327"/>
                  <a:gd name="connsiteY137" fmla="*/ 548074 h 805748"/>
                  <a:gd name="connsiteX138" fmla="*/ 3173423 w 3599327"/>
                  <a:gd name="connsiteY138" fmla="*/ 594738 h 805748"/>
                  <a:gd name="connsiteX139" fmla="*/ 3208976 w 3599327"/>
                  <a:gd name="connsiteY139" fmla="*/ 639181 h 805748"/>
                  <a:gd name="connsiteX140" fmla="*/ 3230457 w 3599327"/>
                  <a:gd name="connsiteY140" fmla="*/ 653254 h 805748"/>
                  <a:gd name="connsiteX141" fmla="*/ 3257122 w 3599327"/>
                  <a:gd name="connsiteY141" fmla="*/ 655476 h 805748"/>
                  <a:gd name="connsiteX142" fmla="*/ 3342303 w 3599327"/>
                  <a:gd name="connsiteY142" fmla="*/ 714733 h 805748"/>
                  <a:gd name="connsiteX143" fmla="*/ 3351932 w 3599327"/>
                  <a:gd name="connsiteY143" fmla="*/ 728065 h 805748"/>
                  <a:gd name="connsiteX144" fmla="*/ 3439336 w 3599327"/>
                  <a:gd name="connsiteY144" fmla="*/ 787322 h 805748"/>
                  <a:gd name="connsiteX145" fmla="*/ 3459335 w 3599327"/>
                  <a:gd name="connsiteY145" fmla="*/ 790284 h 805748"/>
                  <a:gd name="connsiteX146" fmla="*/ 3584514 w 3599327"/>
                  <a:gd name="connsiteY146" fmla="*/ 802876 h 805748"/>
                  <a:gd name="connsiteX147" fmla="*/ 3599328 w 3599327"/>
                  <a:gd name="connsiteY147" fmla="*/ 791766 h 805748"/>
                  <a:gd name="connsiteX148" fmla="*/ 3511924 w 3599327"/>
                  <a:gd name="connsiteY148" fmla="*/ 692511 h 805748"/>
                  <a:gd name="connsiteX149" fmla="*/ 193567 w 3599327"/>
                  <a:gd name="connsiteY149" fmla="*/ 725843 h 805748"/>
                  <a:gd name="connsiteX150" fmla="*/ 215048 w 3599327"/>
                  <a:gd name="connsiteY150" fmla="*/ 691030 h 805748"/>
                  <a:gd name="connsiteX151" fmla="*/ 193567 w 3599327"/>
                  <a:gd name="connsiteY151" fmla="*/ 725843 h 805748"/>
                  <a:gd name="connsiteX152" fmla="*/ 730578 w 3599327"/>
                  <a:gd name="connsiteY152" fmla="*/ 336232 h 805748"/>
                  <a:gd name="connsiteX153" fmla="*/ 703172 w 3599327"/>
                  <a:gd name="connsiteY153" fmla="*/ 359194 h 805748"/>
                  <a:gd name="connsiteX154" fmla="*/ 686877 w 3599327"/>
                  <a:gd name="connsiteY154" fmla="*/ 336973 h 805748"/>
                  <a:gd name="connsiteX155" fmla="*/ 715764 w 3599327"/>
                  <a:gd name="connsiteY155" fmla="*/ 322159 h 805748"/>
                  <a:gd name="connsiteX156" fmla="*/ 730578 w 3599327"/>
                  <a:gd name="connsiteY156" fmla="*/ 336232 h 805748"/>
                  <a:gd name="connsiteX157" fmla="*/ 1155002 w 3599327"/>
                  <a:gd name="connsiteY157" fmla="*/ 194017 h 805748"/>
                  <a:gd name="connsiteX158" fmla="*/ 1111300 w 3599327"/>
                  <a:gd name="connsiteY158" fmla="*/ 215498 h 805748"/>
                  <a:gd name="connsiteX159" fmla="*/ 1087598 w 3599327"/>
                  <a:gd name="connsiteY159" fmla="*/ 204387 h 805748"/>
                  <a:gd name="connsiteX160" fmla="*/ 1112041 w 3599327"/>
                  <a:gd name="connsiteY160" fmla="*/ 165130 h 805748"/>
                  <a:gd name="connsiteX161" fmla="*/ 1155002 w 3599327"/>
                  <a:gd name="connsiteY161" fmla="*/ 194017 h 80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3599327" h="805748">
                    <a:moveTo>
                      <a:pt x="3511924" y="692511"/>
                    </a:moveTo>
                    <a:cubicBezTo>
                      <a:pt x="3479333" y="696956"/>
                      <a:pt x="3454890" y="679179"/>
                      <a:pt x="3439336" y="650291"/>
                    </a:cubicBezTo>
                    <a:cubicBezTo>
                      <a:pt x="3441557" y="628070"/>
                      <a:pt x="3435632" y="608071"/>
                      <a:pt x="3426003" y="588072"/>
                    </a:cubicBezTo>
                    <a:cubicBezTo>
                      <a:pt x="3404522" y="542889"/>
                      <a:pt x="3365265" y="526594"/>
                      <a:pt x="3320823" y="543630"/>
                    </a:cubicBezTo>
                    <a:cubicBezTo>
                      <a:pt x="3288232" y="543630"/>
                      <a:pt x="3267492" y="526594"/>
                      <a:pt x="3254900" y="497706"/>
                    </a:cubicBezTo>
                    <a:cubicBezTo>
                      <a:pt x="3249715" y="438450"/>
                      <a:pt x="3209717" y="397711"/>
                      <a:pt x="3157868" y="404377"/>
                    </a:cubicBezTo>
                    <a:cubicBezTo>
                      <a:pt x="3107500" y="411044"/>
                      <a:pt x="3077131" y="392526"/>
                      <a:pt x="3056391" y="346602"/>
                    </a:cubicBezTo>
                    <a:cubicBezTo>
                      <a:pt x="3034911" y="299197"/>
                      <a:pt x="2988987" y="281420"/>
                      <a:pt x="2939360" y="294753"/>
                    </a:cubicBezTo>
                    <a:cubicBezTo>
                      <a:pt x="2929731" y="297716"/>
                      <a:pt x="2920102" y="301419"/>
                      <a:pt x="2909732" y="302160"/>
                    </a:cubicBezTo>
                    <a:cubicBezTo>
                      <a:pt x="2879363" y="296975"/>
                      <a:pt x="2860104" y="277717"/>
                      <a:pt x="2846772" y="251792"/>
                    </a:cubicBezTo>
                    <a:cubicBezTo>
                      <a:pt x="2837143" y="232534"/>
                      <a:pt x="2825291" y="215498"/>
                      <a:pt x="2801589" y="208831"/>
                    </a:cubicBezTo>
                    <a:cubicBezTo>
                      <a:pt x="2800848" y="214016"/>
                      <a:pt x="2799367" y="217720"/>
                      <a:pt x="2799367" y="222164"/>
                    </a:cubicBezTo>
                    <a:cubicBezTo>
                      <a:pt x="2800107" y="233274"/>
                      <a:pt x="2797144" y="249570"/>
                      <a:pt x="2788256" y="248829"/>
                    </a:cubicBezTo>
                    <a:cubicBezTo>
                      <a:pt x="2770479" y="246607"/>
                      <a:pt x="2789737" y="233274"/>
                      <a:pt x="2786775" y="225127"/>
                    </a:cubicBezTo>
                    <a:cubicBezTo>
                      <a:pt x="2783812" y="217720"/>
                      <a:pt x="2788256" y="208090"/>
                      <a:pt x="2780849" y="202165"/>
                    </a:cubicBezTo>
                    <a:cubicBezTo>
                      <a:pt x="2768257" y="205128"/>
                      <a:pt x="2768257" y="215498"/>
                      <a:pt x="2762332" y="222164"/>
                    </a:cubicBezTo>
                    <a:cubicBezTo>
                      <a:pt x="2751962" y="234015"/>
                      <a:pt x="2737147" y="234756"/>
                      <a:pt x="2723074" y="234756"/>
                    </a:cubicBezTo>
                    <a:cubicBezTo>
                      <a:pt x="2723815" y="205128"/>
                      <a:pt x="2693446" y="219201"/>
                      <a:pt x="2683076" y="206609"/>
                    </a:cubicBezTo>
                    <a:cubicBezTo>
                      <a:pt x="2663817" y="188091"/>
                      <a:pt x="2644559" y="169574"/>
                      <a:pt x="2628264" y="148093"/>
                    </a:cubicBezTo>
                    <a:cubicBezTo>
                      <a:pt x="2616413" y="132539"/>
                      <a:pt x="2600858" y="117724"/>
                      <a:pt x="2577155" y="122909"/>
                    </a:cubicBezTo>
                    <a:cubicBezTo>
                      <a:pt x="2538639" y="116243"/>
                      <a:pt x="2508269" y="148093"/>
                      <a:pt x="2470494" y="147353"/>
                    </a:cubicBezTo>
                    <a:cubicBezTo>
                      <a:pt x="2463827" y="147353"/>
                      <a:pt x="2442347" y="157723"/>
                      <a:pt x="2446051" y="174018"/>
                    </a:cubicBezTo>
                    <a:cubicBezTo>
                      <a:pt x="2433458" y="163648"/>
                      <a:pt x="2419385" y="151056"/>
                      <a:pt x="2404571" y="139946"/>
                    </a:cubicBezTo>
                    <a:cubicBezTo>
                      <a:pt x="2395683" y="133279"/>
                      <a:pt x="2379387" y="128094"/>
                      <a:pt x="2389016" y="116243"/>
                    </a:cubicBezTo>
                    <a:cubicBezTo>
                      <a:pt x="2400127" y="102910"/>
                      <a:pt x="2409015" y="116243"/>
                      <a:pt x="2417163" y="126613"/>
                    </a:cubicBezTo>
                    <a:cubicBezTo>
                      <a:pt x="2422348" y="132539"/>
                      <a:pt x="2429755" y="142908"/>
                      <a:pt x="2443088" y="135501"/>
                    </a:cubicBezTo>
                    <a:cubicBezTo>
                      <a:pt x="2431236" y="121428"/>
                      <a:pt x="2420126" y="107355"/>
                      <a:pt x="2408274" y="94022"/>
                    </a:cubicBezTo>
                    <a:cubicBezTo>
                      <a:pt x="2379387" y="61431"/>
                      <a:pt x="2340130" y="54024"/>
                      <a:pt x="2303095" y="77726"/>
                    </a:cubicBezTo>
                    <a:cubicBezTo>
                      <a:pt x="2274947" y="95503"/>
                      <a:pt x="2248282" y="94022"/>
                      <a:pt x="2220136" y="81430"/>
                    </a:cubicBezTo>
                    <a:cubicBezTo>
                      <a:pt x="2200877" y="72542"/>
                      <a:pt x="2189766" y="55505"/>
                      <a:pt x="2175693" y="40691"/>
                    </a:cubicBezTo>
                    <a:cubicBezTo>
                      <a:pt x="2134955" y="4397"/>
                      <a:pt x="2095697" y="8100"/>
                      <a:pt x="2062366" y="50320"/>
                    </a:cubicBezTo>
                    <a:cubicBezTo>
                      <a:pt x="2059403" y="52542"/>
                      <a:pt x="2057180" y="54765"/>
                      <a:pt x="2054217" y="56246"/>
                    </a:cubicBezTo>
                    <a:cubicBezTo>
                      <a:pt x="2013479" y="78467"/>
                      <a:pt x="1982369" y="34025"/>
                      <a:pt x="1942371" y="40691"/>
                    </a:cubicBezTo>
                    <a:cubicBezTo>
                      <a:pt x="1926816" y="43654"/>
                      <a:pt x="1952000" y="22914"/>
                      <a:pt x="1940149" y="15507"/>
                    </a:cubicBezTo>
                    <a:cubicBezTo>
                      <a:pt x="1914965" y="-2270"/>
                      <a:pt x="1879411" y="-6714"/>
                      <a:pt x="1856449" y="12544"/>
                    </a:cubicBezTo>
                    <a:cubicBezTo>
                      <a:pt x="1812007" y="49580"/>
                      <a:pt x="1770528" y="50320"/>
                      <a:pt x="1726085" y="14767"/>
                    </a:cubicBezTo>
                    <a:cubicBezTo>
                      <a:pt x="1717197" y="8100"/>
                      <a:pt x="1706086" y="4397"/>
                      <a:pt x="1694235" y="8841"/>
                    </a:cubicBezTo>
                    <a:cubicBezTo>
                      <a:pt x="1660903" y="5878"/>
                      <a:pt x="1634238" y="15507"/>
                      <a:pt x="1612017" y="42173"/>
                    </a:cubicBezTo>
                    <a:cubicBezTo>
                      <a:pt x="1590537" y="67357"/>
                      <a:pt x="1552020" y="71060"/>
                      <a:pt x="1519429" y="54765"/>
                    </a:cubicBezTo>
                    <a:cubicBezTo>
                      <a:pt x="1505355" y="48098"/>
                      <a:pt x="1492023" y="39950"/>
                      <a:pt x="1478690" y="32543"/>
                    </a:cubicBezTo>
                    <a:cubicBezTo>
                      <a:pt x="1466839" y="21433"/>
                      <a:pt x="1452765" y="20692"/>
                      <a:pt x="1438692" y="23655"/>
                    </a:cubicBezTo>
                    <a:cubicBezTo>
                      <a:pt x="1404619" y="29581"/>
                      <a:pt x="1385361" y="52542"/>
                      <a:pt x="1371288" y="82171"/>
                    </a:cubicBezTo>
                    <a:cubicBezTo>
                      <a:pt x="1357955" y="99207"/>
                      <a:pt x="1340919" y="101429"/>
                      <a:pt x="1319438" y="97725"/>
                    </a:cubicBezTo>
                    <a:cubicBezTo>
                      <a:pt x="1302402" y="94763"/>
                      <a:pt x="1287588" y="88096"/>
                      <a:pt x="1272033" y="81430"/>
                    </a:cubicBezTo>
                    <a:cubicBezTo>
                      <a:pt x="1234257" y="65134"/>
                      <a:pt x="1192778" y="74764"/>
                      <a:pt x="1172779" y="103651"/>
                    </a:cubicBezTo>
                    <a:cubicBezTo>
                      <a:pt x="1137966" y="153278"/>
                      <a:pt x="1115004" y="159204"/>
                      <a:pt x="1055007" y="143649"/>
                    </a:cubicBezTo>
                    <a:cubicBezTo>
                      <a:pt x="1030563" y="136983"/>
                      <a:pt x="1005380" y="155500"/>
                      <a:pt x="977974" y="148093"/>
                    </a:cubicBezTo>
                    <a:cubicBezTo>
                      <a:pt x="970567" y="145871"/>
                      <a:pt x="961678" y="158463"/>
                      <a:pt x="956493" y="167352"/>
                    </a:cubicBezTo>
                    <a:cubicBezTo>
                      <a:pt x="952789" y="174018"/>
                      <a:pt x="948345" y="180684"/>
                      <a:pt x="943901" y="187351"/>
                    </a:cubicBezTo>
                    <a:cubicBezTo>
                      <a:pt x="910570" y="216979"/>
                      <a:pt x="874275" y="224386"/>
                      <a:pt x="831314" y="211794"/>
                    </a:cubicBezTo>
                    <a:cubicBezTo>
                      <a:pt x="792057" y="200683"/>
                      <a:pt x="751318" y="222164"/>
                      <a:pt x="733541" y="259940"/>
                    </a:cubicBezTo>
                    <a:cubicBezTo>
                      <a:pt x="723171" y="281420"/>
                      <a:pt x="707616" y="294753"/>
                      <a:pt x="690580" y="310308"/>
                    </a:cubicBezTo>
                    <a:cubicBezTo>
                      <a:pt x="669100" y="328825"/>
                      <a:pt x="647619" y="307345"/>
                      <a:pt x="627620" y="317715"/>
                    </a:cubicBezTo>
                    <a:cubicBezTo>
                      <a:pt x="575771" y="316233"/>
                      <a:pt x="550587" y="333270"/>
                      <a:pt x="534291" y="380675"/>
                    </a:cubicBezTo>
                    <a:cubicBezTo>
                      <a:pt x="520959" y="418451"/>
                      <a:pt x="488368" y="438450"/>
                      <a:pt x="444666" y="436968"/>
                    </a:cubicBezTo>
                    <a:cubicBezTo>
                      <a:pt x="420223" y="436228"/>
                      <a:pt x="390595" y="423636"/>
                      <a:pt x="384669" y="464374"/>
                    </a:cubicBezTo>
                    <a:cubicBezTo>
                      <a:pt x="383188" y="473263"/>
                      <a:pt x="375781" y="465856"/>
                      <a:pt x="370596" y="466596"/>
                    </a:cubicBezTo>
                    <a:cubicBezTo>
                      <a:pt x="358745" y="468078"/>
                      <a:pt x="348375" y="471041"/>
                      <a:pt x="346153" y="485114"/>
                    </a:cubicBezTo>
                    <a:cubicBezTo>
                      <a:pt x="346893" y="496965"/>
                      <a:pt x="358004" y="504372"/>
                      <a:pt x="362448" y="519927"/>
                    </a:cubicBezTo>
                    <a:cubicBezTo>
                      <a:pt x="346893" y="504372"/>
                      <a:pt x="335782" y="511039"/>
                      <a:pt x="327635" y="522890"/>
                    </a:cubicBezTo>
                    <a:cubicBezTo>
                      <a:pt x="309117" y="548815"/>
                      <a:pt x="283933" y="559185"/>
                      <a:pt x="252083" y="558444"/>
                    </a:cubicBezTo>
                    <a:cubicBezTo>
                      <a:pt x="238750" y="557703"/>
                      <a:pt x="225418" y="560666"/>
                      <a:pt x="215048" y="571036"/>
                    </a:cubicBezTo>
                    <a:cubicBezTo>
                      <a:pt x="195790" y="587331"/>
                      <a:pt x="171346" y="599183"/>
                      <a:pt x="166161" y="628070"/>
                    </a:cubicBezTo>
                    <a:cubicBezTo>
                      <a:pt x="153569" y="695474"/>
                      <a:pt x="138014" y="711029"/>
                      <a:pt x="72092" y="719918"/>
                    </a:cubicBezTo>
                    <a:cubicBezTo>
                      <a:pt x="46908" y="722880"/>
                      <a:pt x="27649" y="734732"/>
                      <a:pt x="12835" y="753990"/>
                    </a:cubicBezTo>
                    <a:cubicBezTo>
                      <a:pt x="6169" y="762878"/>
                      <a:pt x="-6423" y="773248"/>
                      <a:pt x="3947" y="785840"/>
                    </a:cubicBezTo>
                    <a:cubicBezTo>
                      <a:pt x="12835" y="796951"/>
                      <a:pt x="26168" y="802136"/>
                      <a:pt x="39501" y="793988"/>
                    </a:cubicBezTo>
                    <a:cubicBezTo>
                      <a:pt x="45426" y="790284"/>
                      <a:pt x="52833" y="785100"/>
                      <a:pt x="58018" y="789544"/>
                    </a:cubicBezTo>
                    <a:cubicBezTo>
                      <a:pt x="92831" y="815468"/>
                      <a:pt x="132089" y="802136"/>
                      <a:pt x="169124" y="803617"/>
                    </a:cubicBezTo>
                    <a:cubicBezTo>
                      <a:pt x="226899" y="805839"/>
                      <a:pt x="242454" y="787322"/>
                      <a:pt x="235787" y="731028"/>
                    </a:cubicBezTo>
                    <a:cubicBezTo>
                      <a:pt x="234306" y="720658"/>
                      <a:pt x="236528" y="703622"/>
                      <a:pt x="239491" y="705103"/>
                    </a:cubicBezTo>
                    <a:cubicBezTo>
                      <a:pt x="266156" y="714733"/>
                      <a:pt x="269860" y="682142"/>
                      <a:pt x="289118" y="680660"/>
                    </a:cubicBezTo>
                    <a:cubicBezTo>
                      <a:pt x="303932" y="680660"/>
                      <a:pt x="318006" y="678438"/>
                      <a:pt x="332820" y="677697"/>
                    </a:cubicBezTo>
                    <a:cubicBezTo>
                      <a:pt x="390595" y="673994"/>
                      <a:pt x="414297" y="654736"/>
                      <a:pt x="430593" y="599183"/>
                    </a:cubicBezTo>
                    <a:cubicBezTo>
                      <a:pt x="458740" y="573258"/>
                      <a:pt x="481701" y="542148"/>
                      <a:pt x="529107" y="550296"/>
                    </a:cubicBezTo>
                    <a:cubicBezTo>
                      <a:pt x="558735" y="555481"/>
                      <a:pt x="586141" y="537704"/>
                      <a:pt x="600214" y="508817"/>
                    </a:cubicBezTo>
                    <a:cubicBezTo>
                      <a:pt x="608362" y="491780"/>
                      <a:pt x="614288" y="473263"/>
                      <a:pt x="586882" y="466596"/>
                    </a:cubicBezTo>
                    <a:cubicBezTo>
                      <a:pt x="582437" y="465115"/>
                      <a:pt x="577993" y="464374"/>
                      <a:pt x="577993" y="458449"/>
                    </a:cubicBezTo>
                    <a:cubicBezTo>
                      <a:pt x="577993" y="454745"/>
                      <a:pt x="580956" y="452523"/>
                      <a:pt x="583919" y="451042"/>
                    </a:cubicBezTo>
                    <a:cubicBezTo>
                      <a:pt x="590585" y="448079"/>
                      <a:pt x="594289" y="450301"/>
                      <a:pt x="596511" y="456967"/>
                    </a:cubicBezTo>
                    <a:cubicBezTo>
                      <a:pt x="602436" y="475485"/>
                      <a:pt x="612806" y="468819"/>
                      <a:pt x="621695" y="460671"/>
                    </a:cubicBezTo>
                    <a:cubicBezTo>
                      <a:pt x="643916" y="441412"/>
                      <a:pt x="669841" y="438450"/>
                      <a:pt x="697246" y="440672"/>
                    </a:cubicBezTo>
                    <a:cubicBezTo>
                      <a:pt x="747615" y="448079"/>
                      <a:pt x="785390" y="433265"/>
                      <a:pt x="804648" y="381415"/>
                    </a:cubicBezTo>
                    <a:cubicBezTo>
                      <a:pt x="812797" y="359194"/>
                      <a:pt x="832055" y="349565"/>
                      <a:pt x="855017" y="346602"/>
                    </a:cubicBezTo>
                    <a:cubicBezTo>
                      <a:pt x="872053" y="344380"/>
                      <a:pt x="888348" y="348084"/>
                      <a:pt x="905385" y="350306"/>
                    </a:cubicBezTo>
                    <a:cubicBezTo>
                      <a:pt x="942420" y="355491"/>
                      <a:pt x="975011" y="348084"/>
                      <a:pt x="996491" y="314011"/>
                    </a:cubicBezTo>
                    <a:cubicBezTo>
                      <a:pt x="1017972" y="277717"/>
                      <a:pt x="1063155" y="261421"/>
                      <a:pt x="1105375" y="274754"/>
                    </a:cubicBezTo>
                    <a:cubicBezTo>
                      <a:pt x="1143892" y="287346"/>
                      <a:pt x="1175742" y="278457"/>
                      <a:pt x="1202407" y="248089"/>
                    </a:cubicBezTo>
                    <a:cubicBezTo>
                      <a:pt x="1240924" y="202906"/>
                      <a:pt x="1257960" y="199202"/>
                      <a:pt x="1313513" y="219942"/>
                    </a:cubicBezTo>
                    <a:cubicBezTo>
                      <a:pt x="1335734" y="228090"/>
                      <a:pt x="1359437" y="238459"/>
                      <a:pt x="1383880" y="224386"/>
                    </a:cubicBezTo>
                    <a:cubicBezTo>
                      <a:pt x="1397953" y="202165"/>
                      <a:pt x="1398694" y="181425"/>
                      <a:pt x="1383880" y="158463"/>
                    </a:cubicBezTo>
                    <a:cubicBezTo>
                      <a:pt x="1380176" y="152538"/>
                      <a:pt x="1366103" y="142168"/>
                      <a:pt x="1381658" y="134020"/>
                    </a:cubicBezTo>
                    <a:cubicBezTo>
                      <a:pt x="1392768" y="128094"/>
                      <a:pt x="1403879" y="114021"/>
                      <a:pt x="1417952" y="120687"/>
                    </a:cubicBezTo>
                    <a:cubicBezTo>
                      <a:pt x="1429063" y="126613"/>
                      <a:pt x="1419433" y="139205"/>
                      <a:pt x="1417952" y="148093"/>
                    </a:cubicBezTo>
                    <a:cubicBezTo>
                      <a:pt x="1415730" y="169574"/>
                      <a:pt x="1419433" y="182166"/>
                      <a:pt x="1444618" y="172537"/>
                    </a:cubicBezTo>
                    <a:cubicBezTo>
                      <a:pt x="1457210" y="167352"/>
                      <a:pt x="1470542" y="167352"/>
                      <a:pt x="1484616" y="168092"/>
                    </a:cubicBezTo>
                    <a:cubicBezTo>
                      <a:pt x="1497207" y="168833"/>
                      <a:pt x="1508318" y="173277"/>
                      <a:pt x="1519429" y="179203"/>
                    </a:cubicBezTo>
                    <a:cubicBezTo>
                      <a:pt x="1560908" y="202906"/>
                      <a:pt x="1600906" y="202165"/>
                      <a:pt x="1636460" y="168092"/>
                    </a:cubicBezTo>
                    <a:cubicBezTo>
                      <a:pt x="1652755" y="152538"/>
                      <a:pt x="1672755" y="146612"/>
                      <a:pt x="1694976" y="148093"/>
                    </a:cubicBezTo>
                    <a:cubicBezTo>
                      <a:pt x="1714234" y="148093"/>
                      <a:pt x="1728307" y="159945"/>
                      <a:pt x="1743862" y="168092"/>
                    </a:cubicBezTo>
                    <a:cubicBezTo>
                      <a:pt x="1780898" y="187351"/>
                      <a:pt x="1818673" y="191795"/>
                      <a:pt x="1853487" y="162907"/>
                    </a:cubicBezTo>
                    <a:cubicBezTo>
                      <a:pt x="1873486" y="145871"/>
                      <a:pt x="1895707" y="145131"/>
                      <a:pt x="1919409" y="148834"/>
                    </a:cubicBezTo>
                    <a:cubicBezTo>
                      <a:pt x="1934223" y="151056"/>
                      <a:pt x="1945334" y="160685"/>
                      <a:pt x="1956444" y="169574"/>
                    </a:cubicBezTo>
                    <a:cubicBezTo>
                      <a:pt x="1979406" y="187351"/>
                      <a:pt x="2004590" y="196980"/>
                      <a:pt x="2034218" y="193276"/>
                    </a:cubicBezTo>
                    <a:cubicBezTo>
                      <a:pt x="2057180" y="186610"/>
                      <a:pt x="2077920" y="176981"/>
                      <a:pt x="2089771" y="154019"/>
                    </a:cubicBezTo>
                    <a:cubicBezTo>
                      <a:pt x="2092734" y="148834"/>
                      <a:pt x="2095697" y="139946"/>
                      <a:pt x="2103845" y="147353"/>
                    </a:cubicBezTo>
                    <a:cubicBezTo>
                      <a:pt x="2120881" y="162167"/>
                      <a:pt x="2146806" y="159204"/>
                      <a:pt x="2160879" y="178462"/>
                    </a:cubicBezTo>
                    <a:cubicBezTo>
                      <a:pt x="2200136" y="223645"/>
                      <a:pt x="2245319" y="234015"/>
                      <a:pt x="2298650" y="202906"/>
                    </a:cubicBezTo>
                    <a:cubicBezTo>
                      <a:pt x="2323834" y="188832"/>
                      <a:pt x="2346796" y="199202"/>
                      <a:pt x="2366795" y="215498"/>
                    </a:cubicBezTo>
                    <a:cubicBezTo>
                      <a:pt x="2384572" y="229571"/>
                      <a:pt x="2400127" y="245866"/>
                      <a:pt x="2411978" y="265125"/>
                    </a:cubicBezTo>
                    <a:cubicBezTo>
                      <a:pt x="2416422" y="272532"/>
                      <a:pt x="2422348" y="282902"/>
                      <a:pt x="2431977" y="280680"/>
                    </a:cubicBezTo>
                    <a:cubicBezTo>
                      <a:pt x="2451976" y="276235"/>
                      <a:pt x="2477160" y="276976"/>
                      <a:pt x="2487530" y="254755"/>
                    </a:cubicBezTo>
                    <a:cubicBezTo>
                      <a:pt x="2497159" y="234015"/>
                      <a:pt x="2516417" y="211794"/>
                      <a:pt x="2490493" y="188091"/>
                    </a:cubicBezTo>
                    <a:cubicBezTo>
                      <a:pt x="2486789" y="185129"/>
                      <a:pt x="2484567" y="178462"/>
                      <a:pt x="2491974" y="174018"/>
                    </a:cubicBezTo>
                    <a:cubicBezTo>
                      <a:pt x="2505307" y="178462"/>
                      <a:pt x="2509751" y="189573"/>
                      <a:pt x="2512714" y="202165"/>
                    </a:cubicBezTo>
                    <a:cubicBezTo>
                      <a:pt x="2516417" y="216979"/>
                      <a:pt x="2524565" y="225867"/>
                      <a:pt x="2539379" y="228830"/>
                    </a:cubicBezTo>
                    <a:cubicBezTo>
                      <a:pt x="2553453" y="236978"/>
                      <a:pt x="2577155" y="233274"/>
                      <a:pt x="2579377" y="256977"/>
                    </a:cubicBezTo>
                    <a:cubicBezTo>
                      <a:pt x="2581599" y="290309"/>
                      <a:pt x="2603821" y="309567"/>
                      <a:pt x="2627523" y="328085"/>
                    </a:cubicBezTo>
                    <a:cubicBezTo>
                      <a:pt x="2643078" y="339936"/>
                      <a:pt x="2664558" y="339195"/>
                      <a:pt x="2680854" y="354009"/>
                    </a:cubicBezTo>
                    <a:cubicBezTo>
                      <a:pt x="2694187" y="365861"/>
                      <a:pt x="2714926" y="355491"/>
                      <a:pt x="2725296" y="336973"/>
                    </a:cubicBezTo>
                    <a:cubicBezTo>
                      <a:pt x="2729740" y="329566"/>
                      <a:pt x="2726037" y="318456"/>
                      <a:pt x="2736407" y="311048"/>
                    </a:cubicBezTo>
                    <a:cubicBezTo>
                      <a:pt x="2755665" y="331048"/>
                      <a:pt x="2779368" y="345862"/>
                      <a:pt x="2791960" y="371786"/>
                    </a:cubicBezTo>
                    <a:cubicBezTo>
                      <a:pt x="2803070" y="394007"/>
                      <a:pt x="2818625" y="410303"/>
                      <a:pt x="2840846" y="421413"/>
                    </a:cubicBezTo>
                    <a:cubicBezTo>
                      <a:pt x="2889732" y="432524"/>
                      <a:pt x="2932694" y="417710"/>
                      <a:pt x="2971951" y="387341"/>
                    </a:cubicBezTo>
                    <a:cubicBezTo>
                      <a:pt x="2969729" y="394748"/>
                      <a:pt x="2963062" y="396230"/>
                      <a:pt x="2957877" y="399192"/>
                    </a:cubicBezTo>
                    <a:cubicBezTo>
                      <a:pt x="2939360" y="407340"/>
                      <a:pt x="2935656" y="418451"/>
                      <a:pt x="2953433" y="430302"/>
                    </a:cubicBezTo>
                    <a:cubicBezTo>
                      <a:pt x="2971210" y="442153"/>
                      <a:pt x="2980839" y="459189"/>
                      <a:pt x="2989728" y="477707"/>
                    </a:cubicBezTo>
                    <a:cubicBezTo>
                      <a:pt x="2999357" y="499187"/>
                      <a:pt x="3015652" y="514742"/>
                      <a:pt x="3036392" y="525112"/>
                    </a:cubicBezTo>
                    <a:cubicBezTo>
                      <a:pt x="3049725" y="531779"/>
                      <a:pt x="3064539" y="536963"/>
                      <a:pt x="3074168" y="518446"/>
                    </a:cubicBezTo>
                    <a:cubicBezTo>
                      <a:pt x="3080094" y="507335"/>
                      <a:pt x="3089723" y="505854"/>
                      <a:pt x="3100093" y="507335"/>
                    </a:cubicBezTo>
                    <a:cubicBezTo>
                      <a:pt x="3118610" y="511039"/>
                      <a:pt x="3135646" y="505854"/>
                      <a:pt x="3153424" y="502891"/>
                    </a:cubicBezTo>
                    <a:cubicBezTo>
                      <a:pt x="3176385" y="499187"/>
                      <a:pt x="3199347" y="496965"/>
                      <a:pt x="3200088" y="531038"/>
                    </a:cubicBezTo>
                    <a:cubicBezTo>
                      <a:pt x="3200088" y="537704"/>
                      <a:pt x="3206013" y="542889"/>
                      <a:pt x="3211939" y="547333"/>
                    </a:cubicBezTo>
                    <a:cubicBezTo>
                      <a:pt x="3220828" y="553259"/>
                      <a:pt x="3230457" y="547333"/>
                      <a:pt x="3240086" y="548815"/>
                    </a:cubicBezTo>
                    <a:cubicBezTo>
                      <a:pt x="3226753" y="548815"/>
                      <a:pt x="3223791" y="582146"/>
                      <a:pt x="3203791" y="560666"/>
                    </a:cubicBezTo>
                    <a:cubicBezTo>
                      <a:pt x="3195644" y="549555"/>
                      <a:pt x="3193421" y="536223"/>
                      <a:pt x="3186014" y="525112"/>
                    </a:cubicBezTo>
                    <a:cubicBezTo>
                      <a:pt x="3175645" y="508817"/>
                      <a:pt x="3157868" y="504372"/>
                      <a:pt x="3142313" y="514002"/>
                    </a:cubicBezTo>
                    <a:cubicBezTo>
                      <a:pt x="3126758" y="524371"/>
                      <a:pt x="3138609" y="538445"/>
                      <a:pt x="3147498" y="548074"/>
                    </a:cubicBezTo>
                    <a:cubicBezTo>
                      <a:pt x="3160090" y="561407"/>
                      <a:pt x="3166756" y="577702"/>
                      <a:pt x="3173423" y="594738"/>
                    </a:cubicBezTo>
                    <a:cubicBezTo>
                      <a:pt x="3183792" y="610293"/>
                      <a:pt x="3206013" y="616219"/>
                      <a:pt x="3208976" y="639181"/>
                    </a:cubicBezTo>
                    <a:cubicBezTo>
                      <a:pt x="3210458" y="646588"/>
                      <a:pt x="3221568" y="650291"/>
                      <a:pt x="3230457" y="653254"/>
                    </a:cubicBezTo>
                    <a:cubicBezTo>
                      <a:pt x="3239345" y="655476"/>
                      <a:pt x="3248234" y="656217"/>
                      <a:pt x="3257122" y="655476"/>
                    </a:cubicBezTo>
                    <a:cubicBezTo>
                      <a:pt x="3301564" y="651773"/>
                      <a:pt x="3329711" y="672512"/>
                      <a:pt x="3342303" y="714733"/>
                    </a:cubicBezTo>
                    <a:cubicBezTo>
                      <a:pt x="3343785" y="719918"/>
                      <a:pt x="3347488" y="725102"/>
                      <a:pt x="3351932" y="728065"/>
                    </a:cubicBezTo>
                    <a:cubicBezTo>
                      <a:pt x="3368227" y="766582"/>
                      <a:pt x="3394152" y="791025"/>
                      <a:pt x="3439336" y="787322"/>
                    </a:cubicBezTo>
                    <a:cubicBezTo>
                      <a:pt x="3446001" y="786581"/>
                      <a:pt x="3453409" y="787322"/>
                      <a:pt x="3459335" y="790284"/>
                    </a:cubicBezTo>
                    <a:cubicBezTo>
                      <a:pt x="3499333" y="814728"/>
                      <a:pt x="3543035" y="799173"/>
                      <a:pt x="3584514" y="802876"/>
                    </a:cubicBezTo>
                    <a:cubicBezTo>
                      <a:pt x="3591921" y="803617"/>
                      <a:pt x="3599328" y="804358"/>
                      <a:pt x="3599328" y="791766"/>
                    </a:cubicBezTo>
                    <a:cubicBezTo>
                      <a:pt x="3597846" y="728065"/>
                      <a:pt x="3556367" y="687327"/>
                      <a:pt x="3511924" y="692511"/>
                    </a:cubicBezTo>
                    <a:close/>
                    <a:moveTo>
                      <a:pt x="193567" y="725843"/>
                    </a:moveTo>
                    <a:cubicBezTo>
                      <a:pt x="191345" y="708066"/>
                      <a:pt x="199493" y="700659"/>
                      <a:pt x="215048" y="691030"/>
                    </a:cubicBezTo>
                    <a:cubicBezTo>
                      <a:pt x="214307" y="711029"/>
                      <a:pt x="204678" y="716955"/>
                      <a:pt x="193567" y="725843"/>
                    </a:cubicBezTo>
                    <a:close/>
                    <a:moveTo>
                      <a:pt x="730578" y="336232"/>
                    </a:moveTo>
                    <a:cubicBezTo>
                      <a:pt x="726874" y="348084"/>
                      <a:pt x="716505" y="356231"/>
                      <a:pt x="703172" y="359194"/>
                    </a:cubicBezTo>
                    <a:cubicBezTo>
                      <a:pt x="693543" y="354750"/>
                      <a:pt x="683914" y="346602"/>
                      <a:pt x="686877" y="336973"/>
                    </a:cubicBezTo>
                    <a:cubicBezTo>
                      <a:pt x="690580" y="325863"/>
                      <a:pt x="703913" y="321418"/>
                      <a:pt x="715764" y="322159"/>
                    </a:cubicBezTo>
                    <a:cubicBezTo>
                      <a:pt x="723171" y="322159"/>
                      <a:pt x="733541" y="327344"/>
                      <a:pt x="730578" y="336232"/>
                    </a:cubicBezTo>
                    <a:close/>
                    <a:moveTo>
                      <a:pt x="1155002" y="194017"/>
                    </a:moveTo>
                    <a:cubicBezTo>
                      <a:pt x="1152039" y="215498"/>
                      <a:pt x="1134262" y="219201"/>
                      <a:pt x="1111300" y="215498"/>
                    </a:cubicBezTo>
                    <a:cubicBezTo>
                      <a:pt x="1103153" y="215498"/>
                      <a:pt x="1083154" y="222164"/>
                      <a:pt x="1087598" y="204387"/>
                    </a:cubicBezTo>
                    <a:cubicBezTo>
                      <a:pt x="1090561" y="190314"/>
                      <a:pt x="1095005" y="161426"/>
                      <a:pt x="1112041" y="165130"/>
                    </a:cubicBezTo>
                    <a:cubicBezTo>
                      <a:pt x="1125374" y="167352"/>
                      <a:pt x="1159446" y="162167"/>
                      <a:pt x="1155002" y="1940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B4A2BA9B-F274-44FC-A52B-CD601E6D693E}"/>
                  </a:ext>
                </a:extLst>
              </p:cNvPr>
              <p:cNvSpPr/>
              <p:nvPr/>
            </p:nvSpPr>
            <p:spPr>
              <a:xfrm>
                <a:off x="4623479" y="1131182"/>
                <a:ext cx="2097425" cy="553456"/>
              </a:xfrm>
              <a:custGeom>
                <a:avLst/>
                <a:gdLst>
                  <a:gd name="connsiteX0" fmla="*/ 2078417 w 2097425"/>
                  <a:gd name="connsiteY0" fmla="*/ 134218 h 553456"/>
                  <a:gd name="connsiteX1" fmla="*/ 2059900 w 2097425"/>
                  <a:gd name="connsiteY1" fmla="*/ 136440 h 553456"/>
                  <a:gd name="connsiteX2" fmla="*/ 2034716 w 2097425"/>
                  <a:gd name="connsiteY2" fmla="*/ 137181 h 553456"/>
                  <a:gd name="connsiteX3" fmla="*/ 2012495 w 2097425"/>
                  <a:gd name="connsiteY3" fmla="*/ 119404 h 553456"/>
                  <a:gd name="connsiteX4" fmla="*/ 2038420 w 2097425"/>
                  <a:gd name="connsiteY4" fmla="*/ 134959 h 553456"/>
                  <a:gd name="connsiteX5" fmla="*/ 2050271 w 2097425"/>
                  <a:gd name="connsiteY5" fmla="*/ 121626 h 553456"/>
                  <a:gd name="connsiteX6" fmla="*/ 1913240 w 2097425"/>
                  <a:gd name="connsiteY6" fmla="*/ 65332 h 553456"/>
                  <a:gd name="connsiteX7" fmla="*/ 1832503 w 2097425"/>
                  <a:gd name="connsiteY7" fmla="*/ 56444 h 553456"/>
                  <a:gd name="connsiteX8" fmla="*/ 1802135 w 2097425"/>
                  <a:gd name="connsiteY8" fmla="*/ 29779 h 553456"/>
                  <a:gd name="connsiteX9" fmla="*/ 1707324 w 2097425"/>
                  <a:gd name="connsiteY9" fmla="*/ 34964 h 553456"/>
                  <a:gd name="connsiteX10" fmla="*/ 1673252 w 2097425"/>
                  <a:gd name="connsiteY10" fmla="*/ 48296 h 553456"/>
                  <a:gd name="connsiteX11" fmla="*/ 1618440 w 2097425"/>
                  <a:gd name="connsiteY11" fmla="*/ 34223 h 553456"/>
                  <a:gd name="connsiteX12" fmla="*/ 1613995 w 2097425"/>
                  <a:gd name="connsiteY12" fmla="*/ 34223 h 553456"/>
                  <a:gd name="connsiteX13" fmla="*/ 1616218 w 2097425"/>
                  <a:gd name="connsiteY13" fmla="*/ 38667 h 553456"/>
                  <a:gd name="connsiteX14" fmla="*/ 1585849 w 2097425"/>
                  <a:gd name="connsiteY14" fmla="*/ 39408 h 553456"/>
                  <a:gd name="connsiteX15" fmla="*/ 1589552 w 2097425"/>
                  <a:gd name="connsiteY15" fmla="*/ 15705 h 553456"/>
                  <a:gd name="connsiteX16" fmla="*/ 1591034 w 2097425"/>
                  <a:gd name="connsiteY16" fmla="*/ 16446 h 553456"/>
                  <a:gd name="connsiteX17" fmla="*/ 1590293 w 2097425"/>
                  <a:gd name="connsiteY17" fmla="*/ 11261 h 553456"/>
                  <a:gd name="connsiteX18" fmla="*/ 1568072 w 2097425"/>
                  <a:gd name="connsiteY18" fmla="*/ 891 h 553456"/>
                  <a:gd name="connsiteX19" fmla="*/ 1505112 w 2097425"/>
                  <a:gd name="connsiteY19" fmla="*/ 17927 h 553456"/>
                  <a:gd name="connsiteX20" fmla="*/ 1411783 w 2097425"/>
                  <a:gd name="connsiteY20" fmla="*/ 20890 h 553456"/>
                  <a:gd name="connsiteX21" fmla="*/ 1359193 w 2097425"/>
                  <a:gd name="connsiteY21" fmla="*/ 150 h 553456"/>
                  <a:gd name="connsiteX22" fmla="*/ 1305862 w 2097425"/>
                  <a:gd name="connsiteY22" fmla="*/ 16446 h 553456"/>
                  <a:gd name="connsiteX23" fmla="*/ 1191053 w 2097425"/>
                  <a:gd name="connsiteY23" fmla="*/ 29779 h 553456"/>
                  <a:gd name="connsiteX24" fmla="*/ 1165869 w 2097425"/>
                  <a:gd name="connsiteY24" fmla="*/ 21631 h 553456"/>
                  <a:gd name="connsiteX25" fmla="*/ 1089577 w 2097425"/>
                  <a:gd name="connsiteY25" fmla="*/ 53481 h 553456"/>
                  <a:gd name="connsiteX26" fmla="*/ 1061430 w 2097425"/>
                  <a:gd name="connsiteY26" fmla="*/ 76443 h 553456"/>
                  <a:gd name="connsiteX27" fmla="*/ 999951 w 2097425"/>
                  <a:gd name="connsiteY27" fmla="*/ 69036 h 553456"/>
                  <a:gd name="connsiteX28" fmla="*/ 888846 w 2097425"/>
                  <a:gd name="connsiteY28" fmla="*/ 96442 h 553456"/>
                  <a:gd name="connsiteX29" fmla="*/ 805146 w 2097425"/>
                  <a:gd name="connsiteY29" fmla="*/ 123848 h 553456"/>
                  <a:gd name="connsiteX30" fmla="*/ 700707 w 2097425"/>
                  <a:gd name="connsiteY30" fmla="*/ 141625 h 553456"/>
                  <a:gd name="connsiteX31" fmla="*/ 608118 w 2097425"/>
                  <a:gd name="connsiteY31" fmla="*/ 192734 h 553456"/>
                  <a:gd name="connsiteX32" fmla="*/ 499976 w 2097425"/>
                  <a:gd name="connsiteY32" fmla="*/ 241620 h 553456"/>
                  <a:gd name="connsiteX33" fmla="*/ 410350 w 2097425"/>
                  <a:gd name="connsiteY33" fmla="*/ 278655 h 553456"/>
                  <a:gd name="connsiteX34" fmla="*/ 317022 w 2097425"/>
                  <a:gd name="connsiteY34" fmla="*/ 338653 h 553456"/>
                  <a:gd name="connsiteX35" fmla="*/ 255543 w 2097425"/>
                  <a:gd name="connsiteY35" fmla="*/ 383836 h 553456"/>
                  <a:gd name="connsiteX36" fmla="*/ 153326 w 2097425"/>
                  <a:gd name="connsiteY36" fmla="*/ 426056 h 553456"/>
                  <a:gd name="connsiteX37" fmla="*/ 171844 w 2097425"/>
                  <a:gd name="connsiteY37" fmla="*/ 465313 h 553456"/>
                  <a:gd name="connsiteX38" fmla="*/ 137030 w 2097425"/>
                  <a:gd name="connsiteY38" fmla="*/ 471979 h 553456"/>
                  <a:gd name="connsiteX39" fmla="*/ 67404 w 2097425"/>
                  <a:gd name="connsiteY39" fmla="*/ 503830 h 553456"/>
                  <a:gd name="connsiteX40" fmla="*/ 26665 w 2097425"/>
                  <a:gd name="connsiteY40" fmla="*/ 522347 h 553456"/>
                  <a:gd name="connsiteX41" fmla="*/ 0 w 2097425"/>
                  <a:gd name="connsiteY41" fmla="*/ 553457 h 553456"/>
                  <a:gd name="connsiteX42" fmla="*/ 55553 w 2097425"/>
                  <a:gd name="connsiteY42" fmla="*/ 553457 h 553456"/>
                  <a:gd name="connsiteX43" fmla="*/ 182954 w 2097425"/>
                  <a:gd name="connsiteY43" fmla="*/ 552716 h 553456"/>
                  <a:gd name="connsiteX44" fmla="*/ 228878 w 2097425"/>
                  <a:gd name="connsiteY44" fmla="*/ 523829 h 553456"/>
                  <a:gd name="connsiteX45" fmla="*/ 248136 w 2097425"/>
                  <a:gd name="connsiteY45" fmla="*/ 523088 h 553456"/>
                  <a:gd name="connsiteX46" fmla="*/ 331095 w 2097425"/>
                  <a:gd name="connsiteY46" fmla="*/ 496423 h 553456"/>
                  <a:gd name="connsiteX47" fmla="*/ 389611 w 2097425"/>
                  <a:gd name="connsiteY47" fmla="*/ 428278 h 553456"/>
                  <a:gd name="connsiteX48" fmla="*/ 387389 w 2097425"/>
                  <a:gd name="connsiteY48" fmla="*/ 423834 h 553456"/>
                  <a:gd name="connsiteX49" fmla="*/ 459977 w 2097425"/>
                  <a:gd name="connsiteY49" fmla="*/ 389761 h 553456"/>
                  <a:gd name="connsiteX50" fmla="*/ 558491 w 2097425"/>
                  <a:gd name="connsiteY50" fmla="*/ 346060 h 553456"/>
                  <a:gd name="connsiteX51" fmla="*/ 642932 w 2097425"/>
                  <a:gd name="connsiteY51" fmla="*/ 304580 h 553456"/>
                  <a:gd name="connsiteX52" fmla="*/ 743667 w 2097425"/>
                  <a:gd name="connsiteY52" fmla="*/ 263841 h 553456"/>
                  <a:gd name="connsiteX53" fmla="*/ 788851 w 2097425"/>
                  <a:gd name="connsiteY53" fmla="*/ 246805 h 553456"/>
                  <a:gd name="connsiteX54" fmla="*/ 802924 w 2097425"/>
                  <a:gd name="connsiteY54" fmla="*/ 243842 h 553456"/>
                  <a:gd name="connsiteX55" fmla="*/ 831811 w 2097425"/>
                  <a:gd name="connsiteY55" fmla="*/ 238657 h 553456"/>
                  <a:gd name="connsiteX56" fmla="*/ 874032 w 2097425"/>
                  <a:gd name="connsiteY56" fmla="*/ 247546 h 553456"/>
                  <a:gd name="connsiteX57" fmla="*/ 933288 w 2097425"/>
                  <a:gd name="connsiteY57" fmla="*/ 219399 h 553456"/>
                  <a:gd name="connsiteX58" fmla="*/ 1019210 w 2097425"/>
                  <a:gd name="connsiteY58" fmla="*/ 196437 h 553456"/>
                  <a:gd name="connsiteX59" fmla="*/ 1061430 w 2097425"/>
                  <a:gd name="connsiteY59" fmla="*/ 205326 h 553456"/>
                  <a:gd name="connsiteX60" fmla="*/ 1071059 w 2097425"/>
                  <a:gd name="connsiteY60" fmla="*/ 200881 h 553456"/>
                  <a:gd name="connsiteX61" fmla="*/ 1085873 w 2097425"/>
                  <a:gd name="connsiteY61" fmla="*/ 154958 h 553456"/>
                  <a:gd name="connsiteX62" fmla="*/ 1093280 w 2097425"/>
                  <a:gd name="connsiteY62" fmla="*/ 104590 h 553456"/>
                  <a:gd name="connsiteX63" fmla="*/ 1131056 w 2097425"/>
                  <a:gd name="connsiteY63" fmla="*/ 100146 h 553456"/>
                  <a:gd name="connsiteX64" fmla="*/ 1128834 w 2097425"/>
                  <a:gd name="connsiteY64" fmla="*/ 126070 h 553456"/>
                  <a:gd name="connsiteX65" fmla="*/ 1126612 w 2097425"/>
                  <a:gd name="connsiteY65" fmla="*/ 155698 h 553456"/>
                  <a:gd name="connsiteX66" fmla="*/ 1179943 w 2097425"/>
                  <a:gd name="connsiteY66" fmla="*/ 144588 h 553456"/>
                  <a:gd name="connsiteX67" fmla="*/ 1336972 w 2097425"/>
                  <a:gd name="connsiteY67" fmla="*/ 138662 h 553456"/>
                  <a:gd name="connsiteX68" fmla="*/ 1355490 w 2097425"/>
                  <a:gd name="connsiteY68" fmla="*/ 124589 h 553456"/>
                  <a:gd name="connsiteX69" fmla="*/ 1416968 w 2097425"/>
                  <a:gd name="connsiteY69" fmla="*/ 143847 h 553456"/>
                  <a:gd name="connsiteX70" fmla="*/ 1511038 w 2097425"/>
                  <a:gd name="connsiteY70" fmla="*/ 137922 h 553456"/>
                  <a:gd name="connsiteX71" fmla="*/ 1556962 w 2097425"/>
                  <a:gd name="connsiteY71" fmla="*/ 124589 h 553456"/>
                  <a:gd name="connsiteX72" fmla="*/ 1613995 w 2097425"/>
                  <a:gd name="connsiteY72" fmla="*/ 158661 h 553456"/>
                  <a:gd name="connsiteX73" fmla="*/ 1647327 w 2097425"/>
                  <a:gd name="connsiteY73" fmla="*/ 165328 h 553456"/>
                  <a:gd name="connsiteX74" fmla="*/ 1724361 w 2097425"/>
                  <a:gd name="connsiteY74" fmla="*/ 121626 h 553456"/>
                  <a:gd name="connsiteX75" fmla="*/ 1743619 w 2097425"/>
                  <a:gd name="connsiteY75" fmla="*/ 125330 h 553456"/>
                  <a:gd name="connsiteX76" fmla="*/ 1756952 w 2097425"/>
                  <a:gd name="connsiteY76" fmla="*/ 135699 h 553456"/>
                  <a:gd name="connsiteX77" fmla="*/ 1784358 w 2097425"/>
                  <a:gd name="connsiteY77" fmla="*/ 148291 h 553456"/>
                  <a:gd name="connsiteX78" fmla="*/ 1903611 w 2097425"/>
                  <a:gd name="connsiteY78" fmla="*/ 188289 h 553456"/>
                  <a:gd name="connsiteX79" fmla="*/ 1987311 w 2097425"/>
                  <a:gd name="connsiteY79" fmla="*/ 207548 h 553456"/>
                  <a:gd name="connsiteX80" fmla="*/ 2016198 w 2097425"/>
                  <a:gd name="connsiteY80" fmla="*/ 240880 h 553456"/>
                  <a:gd name="connsiteX81" fmla="*/ 2048789 w 2097425"/>
                  <a:gd name="connsiteY81" fmla="*/ 250509 h 553456"/>
                  <a:gd name="connsiteX82" fmla="*/ 2095453 w 2097425"/>
                  <a:gd name="connsiteY82" fmla="*/ 203104 h 553456"/>
                  <a:gd name="connsiteX83" fmla="*/ 2078417 w 2097425"/>
                  <a:gd name="connsiteY83" fmla="*/ 134218 h 553456"/>
                  <a:gd name="connsiteX84" fmla="*/ 385907 w 2097425"/>
                  <a:gd name="connsiteY84" fmla="*/ 423093 h 553456"/>
                  <a:gd name="connsiteX85" fmla="*/ 385907 w 2097425"/>
                  <a:gd name="connsiteY85" fmla="*/ 423093 h 553456"/>
                  <a:gd name="connsiteX86" fmla="*/ 385907 w 2097425"/>
                  <a:gd name="connsiteY86" fmla="*/ 423093 h 553456"/>
                  <a:gd name="connsiteX87" fmla="*/ 385907 w 2097425"/>
                  <a:gd name="connsiteY87" fmla="*/ 423093 h 553456"/>
                  <a:gd name="connsiteX88" fmla="*/ 383685 w 2097425"/>
                  <a:gd name="connsiteY88" fmla="*/ 423834 h 553456"/>
                  <a:gd name="connsiteX89" fmla="*/ 349613 w 2097425"/>
                  <a:gd name="connsiteY89" fmla="*/ 423834 h 553456"/>
                  <a:gd name="connsiteX90" fmla="*/ 353316 w 2097425"/>
                  <a:gd name="connsiteY90" fmla="*/ 407538 h 553456"/>
                  <a:gd name="connsiteX91" fmla="*/ 383685 w 2097425"/>
                  <a:gd name="connsiteY91" fmla="*/ 391983 h 553456"/>
                  <a:gd name="connsiteX92" fmla="*/ 385907 w 2097425"/>
                  <a:gd name="connsiteY92" fmla="*/ 423093 h 553456"/>
                  <a:gd name="connsiteX93" fmla="*/ 478495 w 2097425"/>
                  <a:gd name="connsiteY93" fmla="*/ 325320 h 553456"/>
                  <a:gd name="connsiteX94" fmla="*/ 461459 w 2097425"/>
                  <a:gd name="connsiteY94" fmla="*/ 305321 h 553456"/>
                  <a:gd name="connsiteX95" fmla="*/ 488124 w 2097425"/>
                  <a:gd name="connsiteY95" fmla="*/ 291988 h 553456"/>
                  <a:gd name="connsiteX96" fmla="*/ 504420 w 2097425"/>
                  <a:gd name="connsiteY96" fmla="*/ 306802 h 553456"/>
                  <a:gd name="connsiteX97" fmla="*/ 478495 w 2097425"/>
                  <a:gd name="connsiteY97" fmla="*/ 325320 h 553456"/>
                  <a:gd name="connsiteX98" fmla="*/ 885142 w 2097425"/>
                  <a:gd name="connsiteY98" fmla="*/ 177179 h 553456"/>
                  <a:gd name="connsiteX99" fmla="*/ 849588 w 2097425"/>
                  <a:gd name="connsiteY99" fmla="*/ 197178 h 553456"/>
                  <a:gd name="connsiteX100" fmla="*/ 826626 w 2097425"/>
                  <a:gd name="connsiteY100" fmla="*/ 183845 h 553456"/>
                  <a:gd name="connsiteX101" fmla="*/ 848847 w 2097425"/>
                  <a:gd name="connsiteY101" fmla="*/ 151995 h 553456"/>
                  <a:gd name="connsiteX102" fmla="*/ 885142 w 2097425"/>
                  <a:gd name="connsiteY102" fmla="*/ 177179 h 55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2097425" h="553456">
                    <a:moveTo>
                      <a:pt x="2078417" y="134218"/>
                    </a:moveTo>
                    <a:cubicBezTo>
                      <a:pt x="2079158" y="127552"/>
                      <a:pt x="2064344" y="129774"/>
                      <a:pt x="2059900" y="136440"/>
                    </a:cubicBezTo>
                    <a:cubicBezTo>
                      <a:pt x="2051011" y="149773"/>
                      <a:pt x="2043604" y="147551"/>
                      <a:pt x="2034716" y="137181"/>
                    </a:cubicBezTo>
                    <a:cubicBezTo>
                      <a:pt x="2028790" y="129774"/>
                      <a:pt x="2019161" y="126811"/>
                      <a:pt x="2012495" y="119404"/>
                    </a:cubicBezTo>
                    <a:cubicBezTo>
                      <a:pt x="2022865" y="123107"/>
                      <a:pt x="2028790" y="133477"/>
                      <a:pt x="2038420" y="134959"/>
                    </a:cubicBezTo>
                    <a:cubicBezTo>
                      <a:pt x="2048049" y="137181"/>
                      <a:pt x="2053234" y="133477"/>
                      <a:pt x="2050271" y="121626"/>
                    </a:cubicBezTo>
                    <a:cubicBezTo>
                      <a:pt x="2034716" y="66814"/>
                      <a:pt x="1964349" y="37926"/>
                      <a:pt x="1913240" y="65332"/>
                    </a:cubicBezTo>
                    <a:cubicBezTo>
                      <a:pt x="1883612" y="80887"/>
                      <a:pt x="1858428" y="78665"/>
                      <a:pt x="1832503" y="56444"/>
                    </a:cubicBezTo>
                    <a:cubicBezTo>
                      <a:pt x="1822134" y="47556"/>
                      <a:pt x="1814727" y="36445"/>
                      <a:pt x="1802135" y="29779"/>
                    </a:cubicBezTo>
                    <a:cubicBezTo>
                      <a:pt x="1769543" y="11261"/>
                      <a:pt x="1738434" y="13483"/>
                      <a:pt x="1707324" y="34964"/>
                    </a:cubicBezTo>
                    <a:cubicBezTo>
                      <a:pt x="1696954" y="41630"/>
                      <a:pt x="1686585" y="48296"/>
                      <a:pt x="1673252" y="48296"/>
                    </a:cubicBezTo>
                    <a:cubicBezTo>
                      <a:pt x="1653994" y="49037"/>
                      <a:pt x="1636958" y="39408"/>
                      <a:pt x="1618440" y="34223"/>
                    </a:cubicBezTo>
                    <a:cubicBezTo>
                      <a:pt x="1616958" y="34223"/>
                      <a:pt x="1615477" y="34223"/>
                      <a:pt x="1613995" y="34223"/>
                    </a:cubicBezTo>
                    <a:cubicBezTo>
                      <a:pt x="1614736" y="35704"/>
                      <a:pt x="1615477" y="37186"/>
                      <a:pt x="1616218" y="38667"/>
                    </a:cubicBezTo>
                    <a:cubicBezTo>
                      <a:pt x="1605848" y="40149"/>
                      <a:pt x="1596219" y="49778"/>
                      <a:pt x="1585849" y="39408"/>
                    </a:cubicBezTo>
                    <a:cubicBezTo>
                      <a:pt x="1576960" y="30519"/>
                      <a:pt x="1589552" y="23853"/>
                      <a:pt x="1589552" y="15705"/>
                    </a:cubicBezTo>
                    <a:cubicBezTo>
                      <a:pt x="1590293" y="15705"/>
                      <a:pt x="1590293" y="16446"/>
                      <a:pt x="1591034" y="16446"/>
                    </a:cubicBezTo>
                    <a:cubicBezTo>
                      <a:pt x="1591034" y="14965"/>
                      <a:pt x="1590293" y="13483"/>
                      <a:pt x="1590293" y="11261"/>
                    </a:cubicBezTo>
                    <a:cubicBezTo>
                      <a:pt x="1584367" y="4595"/>
                      <a:pt x="1576960" y="1632"/>
                      <a:pt x="1568072" y="891"/>
                    </a:cubicBezTo>
                    <a:cubicBezTo>
                      <a:pt x="1545110" y="-1331"/>
                      <a:pt x="1522889" y="2373"/>
                      <a:pt x="1505112" y="17927"/>
                    </a:cubicBezTo>
                    <a:cubicBezTo>
                      <a:pt x="1474743" y="43852"/>
                      <a:pt x="1443633" y="40149"/>
                      <a:pt x="1411783" y="20890"/>
                    </a:cubicBezTo>
                    <a:cubicBezTo>
                      <a:pt x="1395488" y="11261"/>
                      <a:pt x="1379192" y="150"/>
                      <a:pt x="1359193" y="150"/>
                    </a:cubicBezTo>
                    <a:cubicBezTo>
                      <a:pt x="1339194" y="-590"/>
                      <a:pt x="1319195" y="891"/>
                      <a:pt x="1305862" y="16446"/>
                    </a:cubicBezTo>
                    <a:cubicBezTo>
                      <a:pt x="1271049" y="56444"/>
                      <a:pt x="1232532" y="53481"/>
                      <a:pt x="1191053" y="29779"/>
                    </a:cubicBezTo>
                    <a:cubicBezTo>
                      <a:pt x="1182906" y="25334"/>
                      <a:pt x="1174758" y="22372"/>
                      <a:pt x="1165869" y="21631"/>
                    </a:cubicBezTo>
                    <a:cubicBezTo>
                      <a:pt x="1134760" y="18668"/>
                      <a:pt x="1109576" y="29779"/>
                      <a:pt x="1089577" y="53481"/>
                    </a:cubicBezTo>
                    <a:cubicBezTo>
                      <a:pt x="1081429" y="63110"/>
                      <a:pt x="1072540" y="71258"/>
                      <a:pt x="1061430" y="76443"/>
                    </a:cubicBezTo>
                    <a:cubicBezTo>
                      <a:pt x="1039209" y="86072"/>
                      <a:pt x="1019951" y="76443"/>
                      <a:pt x="999951" y="69036"/>
                    </a:cubicBezTo>
                    <a:cubicBezTo>
                      <a:pt x="951806" y="51259"/>
                      <a:pt x="919955" y="57925"/>
                      <a:pt x="888846" y="96442"/>
                    </a:cubicBezTo>
                    <a:cubicBezTo>
                      <a:pt x="865884" y="124589"/>
                      <a:pt x="840700" y="130515"/>
                      <a:pt x="805146" y="123848"/>
                    </a:cubicBezTo>
                    <a:cubicBezTo>
                      <a:pt x="769592" y="117182"/>
                      <a:pt x="732557" y="118663"/>
                      <a:pt x="700707" y="141625"/>
                    </a:cubicBezTo>
                    <a:cubicBezTo>
                      <a:pt x="670338" y="193474"/>
                      <a:pt x="654783" y="202363"/>
                      <a:pt x="608118" y="192734"/>
                    </a:cubicBezTo>
                    <a:cubicBezTo>
                      <a:pt x="553307" y="181623"/>
                      <a:pt x="529604" y="191993"/>
                      <a:pt x="499976" y="241620"/>
                    </a:cubicBezTo>
                    <a:cubicBezTo>
                      <a:pt x="476273" y="280878"/>
                      <a:pt x="452570" y="290507"/>
                      <a:pt x="410350" y="278655"/>
                    </a:cubicBezTo>
                    <a:cubicBezTo>
                      <a:pt x="356279" y="278655"/>
                      <a:pt x="336280" y="290507"/>
                      <a:pt x="317022" y="338653"/>
                    </a:cubicBezTo>
                    <a:cubicBezTo>
                      <a:pt x="305911" y="367540"/>
                      <a:pt x="283690" y="386058"/>
                      <a:pt x="255543" y="383836"/>
                    </a:cubicBezTo>
                    <a:cubicBezTo>
                      <a:pt x="211841" y="380132"/>
                      <a:pt x="183695" y="402353"/>
                      <a:pt x="153326" y="426056"/>
                    </a:cubicBezTo>
                    <a:cubicBezTo>
                      <a:pt x="142956" y="441611"/>
                      <a:pt x="155548" y="451240"/>
                      <a:pt x="171844" y="465313"/>
                    </a:cubicBezTo>
                    <a:cubicBezTo>
                      <a:pt x="151844" y="457906"/>
                      <a:pt x="143696" y="463832"/>
                      <a:pt x="137030" y="471979"/>
                    </a:cubicBezTo>
                    <a:cubicBezTo>
                      <a:pt x="119253" y="494941"/>
                      <a:pt x="95551" y="503830"/>
                      <a:pt x="67404" y="503830"/>
                    </a:cubicBezTo>
                    <a:cubicBezTo>
                      <a:pt x="52590" y="503830"/>
                      <a:pt x="36294" y="507533"/>
                      <a:pt x="26665" y="522347"/>
                    </a:cubicBezTo>
                    <a:cubicBezTo>
                      <a:pt x="17777" y="531236"/>
                      <a:pt x="5185" y="536421"/>
                      <a:pt x="0" y="553457"/>
                    </a:cubicBezTo>
                    <a:cubicBezTo>
                      <a:pt x="19999" y="553457"/>
                      <a:pt x="37776" y="553457"/>
                      <a:pt x="55553" y="553457"/>
                    </a:cubicBezTo>
                    <a:cubicBezTo>
                      <a:pt x="97773" y="552716"/>
                      <a:pt x="140734" y="551235"/>
                      <a:pt x="182954" y="552716"/>
                    </a:cubicBezTo>
                    <a:cubicBezTo>
                      <a:pt x="206656" y="553457"/>
                      <a:pt x="223693" y="549753"/>
                      <a:pt x="228878" y="523829"/>
                    </a:cubicBezTo>
                    <a:cubicBezTo>
                      <a:pt x="235544" y="524569"/>
                      <a:pt x="243692" y="528273"/>
                      <a:pt x="248136" y="523088"/>
                    </a:cubicBezTo>
                    <a:cubicBezTo>
                      <a:pt x="271098" y="498645"/>
                      <a:pt x="301467" y="501608"/>
                      <a:pt x="331095" y="496423"/>
                    </a:cubicBezTo>
                    <a:cubicBezTo>
                      <a:pt x="370352" y="489756"/>
                      <a:pt x="388129" y="467535"/>
                      <a:pt x="389611" y="428278"/>
                    </a:cubicBezTo>
                    <a:cubicBezTo>
                      <a:pt x="388870" y="426796"/>
                      <a:pt x="388129" y="425315"/>
                      <a:pt x="387389" y="423834"/>
                    </a:cubicBezTo>
                    <a:cubicBezTo>
                      <a:pt x="412573" y="414204"/>
                      <a:pt x="433312" y="395687"/>
                      <a:pt x="459977" y="389761"/>
                    </a:cubicBezTo>
                    <a:cubicBezTo>
                      <a:pt x="501457" y="394946"/>
                      <a:pt x="538492" y="391243"/>
                      <a:pt x="558491" y="346060"/>
                    </a:cubicBezTo>
                    <a:cubicBezTo>
                      <a:pt x="574046" y="309024"/>
                      <a:pt x="603674" y="295692"/>
                      <a:pt x="642932" y="304580"/>
                    </a:cubicBezTo>
                    <a:cubicBezTo>
                      <a:pt x="697744" y="316431"/>
                      <a:pt x="711817" y="310506"/>
                      <a:pt x="743667" y="263841"/>
                    </a:cubicBezTo>
                    <a:cubicBezTo>
                      <a:pt x="754037" y="249027"/>
                      <a:pt x="765148" y="229028"/>
                      <a:pt x="788851" y="246805"/>
                    </a:cubicBezTo>
                    <a:cubicBezTo>
                      <a:pt x="794776" y="251249"/>
                      <a:pt x="802183" y="249027"/>
                      <a:pt x="802924" y="243842"/>
                    </a:cubicBezTo>
                    <a:cubicBezTo>
                      <a:pt x="808850" y="217177"/>
                      <a:pt x="820701" y="230510"/>
                      <a:pt x="831811" y="238657"/>
                    </a:cubicBezTo>
                    <a:cubicBezTo>
                      <a:pt x="844403" y="246805"/>
                      <a:pt x="859958" y="246064"/>
                      <a:pt x="874032" y="247546"/>
                    </a:cubicBezTo>
                    <a:cubicBezTo>
                      <a:pt x="902178" y="256434"/>
                      <a:pt x="917733" y="237176"/>
                      <a:pt x="933288" y="219399"/>
                    </a:cubicBezTo>
                    <a:cubicBezTo>
                      <a:pt x="962175" y="186067"/>
                      <a:pt x="976989" y="181623"/>
                      <a:pt x="1019210" y="196437"/>
                    </a:cubicBezTo>
                    <a:cubicBezTo>
                      <a:pt x="1033283" y="201622"/>
                      <a:pt x="1046616" y="207548"/>
                      <a:pt x="1061430" y="205326"/>
                    </a:cubicBezTo>
                    <a:cubicBezTo>
                      <a:pt x="1064393" y="204585"/>
                      <a:pt x="1068096" y="203104"/>
                      <a:pt x="1071059" y="200881"/>
                    </a:cubicBezTo>
                    <a:cubicBezTo>
                      <a:pt x="1107354" y="195697"/>
                      <a:pt x="1095502" y="174216"/>
                      <a:pt x="1085873" y="154958"/>
                    </a:cubicBezTo>
                    <a:cubicBezTo>
                      <a:pt x="1069577" y="121626"/>
                      <a:pt x="1068837" y="123107"/>
                      <a:pt x="1093280" y="104590"/>
                    </a:cubicBezTo>
                    <a:cubicBezTo>
                      <a:pt x="1105872" y="94961"/>
                      <a:pt x="1121427" y="97183"/>
                      <a:pt x="1131056" y="100146"/>
                    </a:cubicBezTo>
                    <a:cubicBezTo>
                      <a:pt x="1143648" y="103108"/>
                      <a:pt x="1128834" y="116441"/>
                      <a:pt x="1128834" y="126070"/>
                    </a:cubicBezTo>
                    <a:cubicBezTo>
                      <a:pt x="1128834" y="135699"/>
                      <a:pt x="1127353" y="145329"/>
                      <a:pt x="1126612" y="155698"/>
                    </a:cubicBezTo>
                    <a:cubicBezTo>
                      <a:pt x="1144389" y="146810"/>
                      <a:pt x="1160684" y="140144"/>
                      <a:pt x="1179943" y="144588"/>
                    </a:cubicBezTo>
                    <a:cubicBezTo>
                      <a:pt x="1248828" y="191252"/>
                      <a:pt x="1271790" y="190512"/>
                      <a:pt x="1336972" y="138662"/>
                    </a:cubicBezTo>
                    <a:cubicBezTo>
                      <a:pt x="1342898" y="133477"/>
                      <a:pt x="1348823" y="128292"/>
                      <a:pt x="1355490" y="124589"/>
                    </a:cubicBezTo>
                    <a:cubicBezTo>
                      <a:pt x="1379933" y="119404"/>
                      <a:pt x="1398451" y="131255"/>
                      <a:pt x="1416968" y="143847"/>
                    </a:cubicBezTo>
                    <a:cubicBezTo>
                      <a:pt x="1450300" y="166068"/>
                      <a:pt x="1480669" y="164587"/>
                      <a:pt x="1511038" y="137922"/>
                    </a:cubicBezTo>
                    <a:cubicBezTo>
                      <a:pt x="1525111" y="126070"/>
                      <a:pt x="1538444" y="120145"/>
                      <a:pt x="1556962" y="124589"/>
                    </a:cubicBezTo>
                    <a:cubicBezTo>
                      <a:pt x="1576220" y="134959"/>
                      <a:pt x="1596959" y="143847"/>
                      <a:pt x="1613995" y="158661"/>
                    </a:cubicBezTo>
                    <a:cubicBezTo>
                      <a:pt x="1622884" y="166068"/>
                      <a:pt x="1633995" y="173475"/>
                      <a:pt x="1647327" y="165328"/>
                    </a:cubicBezTo>
                    <a:cubicBezTo>
                      <a:pt x="1681400" y="166068"/>
                      <a:pt x="1714732" y="165328"/>
                      <a:pt x="1724361" y="121626"/>
                    </a:cubicBezTo>
                    <a:cubicBezTo>
                      <a:pt x="1725101" y="117923"/>
                      <a:pt x="1742138" y="98664"/>
                      <a:pt x="1743619" y="125330"/>
                    </a:cubicBezTo>
                    <a:cubicBezTo>
                      <a:pt x="1744360" y="133477"/>
                      <a:pt x="1751026" y="139403"/>
                      <a:pt x="1756952" y="135699"/>
                    </a:cubicBezTo>
                    <a:cubicBezTo>
                      <a:pt x="1774728" y="123848"/>
                      <a:pt x="1775469" y="145329"/>
                      <a:pt x="1784358" y="148291"/>
                    </a:cubicBezTo>
                    <a:cubicBezTo>
                      <a:pt x="1814727" y="197919"/>
                      <a:pt x="1852502" y="210511"/>
                      <a:pt x="1903611" y="188289"/>
                    </a:cubicBezTo>
                    <a:cubicBezTo>
                      <a:pt x="1939165" y="172735"/>
                      <a:pt x="1960646" y="177920"/>
                      <a:pt x="1987311" y="207548"/>
                    </a:cubicBezTo>
                    <a:cubicBezTo>
                      <a:pt x="1996940" y="218658"/>
                      <a:pt x="2007310" y="229028"/>
                      <a:pt x="2016198" y="240880"/>
                    </a:cubicBezTo>
                    <a:cubicBezTo>
                      <a:pt x="2025087" y="251990"/>
                      <a:pt x="2033975" y="253472"/>
                      <a:pt x="2048789" y="250509"/>
                    </a:cubicBezTo>
                    <a:cubicBezTo>
                      <a:pt x="2076195" y="244583"/>
                      <a:pt x="2087306" y="226806"/>
                      <a:pt x="2095453" y="203104"/>
                    </a:cubicBezTo>
                    <a:cubicBezTo>
                      <a:pt x="2105083" y="178660"/>
                      <a:pt x="2076195" y="160883"/>
                      <a:pt x="2078417" y="134218"/>
                    </a:cubicBezTo>
                    <a:close/>
                    <a:moveTo>
                      <a:pt x="385907" y="423093"/>
                    </a:moveTo>
                    <a:cubicBezTo>
                      <a:pt x="385907" y="423093"/>
                      <a:pt x="385907" y="423093"/>
                      <a:pt x="385907" y="423093"/>
                    </a:cubicBezTo>
                    <a:cubicBezTo>
                      <a:pt x="386648" y="423093"/>
                      <a:pt x="385907" y="423834"/>
                      <a:pt x="385907" y="423093"/>
                    </a:cubicBezTo>
                    <a:cubicBezTo>
                      <a:pt x="385907" y="423834"/>
                      <a:pt x="385907" y="423093"/>
                      <a:pt x="385907" y="423093"/>
                    </a:cubicBezTo>
                    <a:cubicBezTo>
                      <a:pt x="385166" y="423093"/>
                      <a:pt x="384426" y="423834"/>
                      <a:pt x="383685" y="423834"/>
                    </a:cubicBezTo>
                    <a:cubicBezTo>
                      <a:pt x="372574" y="427537"/>
                      <a:pt x="360723" y="434203"/>
                      <a:pt x="349613" y="423834"/>
                    </a:cubicBezTo>
                    <a:cubicBezTo>
                      <a:pt x="342946" y="417167"/>
                      <a:pt x="348131" y="410501"/>
                      <a:pt x="353316" y="407538"/>
                    </a:cubicBezTo>
                    <a:cubicBezTo>
                      <a:pt x="363686" y="402353"/>
                      <a:pt x="368871" y="384576"/>
                      <a:pt x="383685" y="391983"/>
                    </a:cubicBezTo>
                    <a:cubicBezTo>
                      <a:pt x="399981" y="399390"/>
                      <a:pt x="384426" y="412723"/>
                      <a:pt x="385907" y="423093"/>
                    </a:cubicBezTo>
                    <a:close/>
                    <a:moveTo>
                      <a:pt x="478495" y="325320"/>
                    </a:moveTo>
                    <a:cubicBezTo>
                      <a:pt x="468866" y="324579"/>
                      <a:pt x="457755" y="313469"/>
                      <a:pt x="461459" y="305321"/>
                    </a:cubicBezTo>
                    <a:cubicBezTo>
                      <a:pt x="464422" y="297914"/>
                      <a:pt x="478495" y="293470"/>
                      <a:pt x="488124" y="291988"/>
                    </a:cubicBezTo>
                    <a:cubicBezTo>
                      <a:pt x="494791" y="290507"/>
                      <a:pt x="502198" y="297173"/>
                      <a:pt x="504420" y="306802"/>
                    </a:cubicBezTo>
                    <a:cubicBezTo>
                      <a:pt x="497013" y="314209"/>
                      <a:pt x="490347" y="325320"/>
                      <a:pt x="478495" y="325320"/>
                    </a:cubicBezTo>
                    <a:close/>
                    <a:moveTo>
                      <a:pt x="885142" y="177179"/>
                    </a:moveTo>
                    <a:cubicBezTo>
                      <a:pt x="882920" y="194215"/>
                      <a:pt x="865884" y="199400"/>
                      <a:pt x="849588" y="197178"/>
                    </a:cubicBezTo>
                    <a:cubicBezTo>
                      <a:pt x="838478" y="196437"/>
                      <a:pt x="819960" y="199400"/>
                      <a:pt x="826626" y="183845"/>
                    </a:cubicBezTo>
                    <a:cubicBezTo>
                      <a:pt x="831071" y="173475"/>
                      <a:pt x="825886" y="146069"/>
                      <a:pt x="848847" y="151995"/>
                    </a:cubicBezTo>
                    <a:cubicBezTo>
                      <a:pt x="861440" y="154958"/>
                      <a:pt x="888846" y="151254"/>
                      <a:pt x="885142" y="17717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7" name="Graphic 35">
              <a:extLst>
                <a:ext uri="{FF2B5EF4-FFF2-40B4-BE49-F238E27FC236}">
                  <a16:creationId xmlns:a16="http://schemas.microsoft.com/office/drawing/2014/main" id="{5452F4DD-FE1A-4F25-9985-171BAC67ABC8}"/>
                </a:ext>
              </a:extLst>
            </p:cNvPr>
            <p:cNvGrpSpPr/>
            <p:nvPr/>
          </p:nvGrpSpPr>
          <p:grpSpPr>
            <a:xfrm rot="20723818">
              <a:off x="4424402" y="3581012"/>
              <a:ext cx="1176854" cy="741178"/>
              <a:chOff x="-59" y="2352663"/>
              <a:chExt cx="3411086" cy="2148287"/>
            </a:xfrm>
            <a:grpFill/>
          </p:grpSpPr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46F68BE-1B63-472F-99BD-CC2E0C351495}"/>
                  </a:ext>
                </a:extLst>
              </p:cNvPr>
              <p:cNvSpPr/>
              <p:nvPr/>
            </p:nvSpPr>
            <p:spPr>
              <a:xfrm>
                <a:off x="3039852" y="2357199"/>
                <a:ext cx="302207" cy="94886"/>
              </a:xfrm>
              <a:custGeom>
                <a:avLst/>
                <a:gdLst>
                  <a:gd name="connsiteX0" fmla="*/ 8148 w 302207"/>
                  <a:gd name="connsiteY0" fmla="*/ 62960 h 94886"/>
                  <a:gd name="connsiteX1" fmla="*/ 51109 w 302207"/>
                  <a:gd name="connsiteY1" fmla="*/ 94069 h 94886"/>
                  <a:gd name="connsiteX2" fmla="*/ 172584 w 302207"/>
                  <a:gd name="connsiteY2" fmla="*/ 94810 h 94886"/>
                  <a:gd name="connsiteX3" fmla="*/ 214064 w 302207"/>
                  <a:gd name="connsiteY3" fmla="*/ 73330 h 94886"/>
                  <a:gd name="connsiteX4" fmla="*/ 302208 w 302207"/>
                  <a:gd name="connsiteY4" fmla="*/ 0 h 94886"/>
                  <a:gd name="connsiteX5" fmla="*/ 33332 w 302207"/>
                  <a:gd name="connsiteY5" fmla="*/ 0 h 94886"/>
                  <a:gd name="connsiteX6" fmla="*/ 59997 w 302207"/>
                  <a:gd name="connsiteY6" fmla="*/ 19258 h 94886"/>
                  <a:gd name="connsiteX7" fmla="*/ 77033 w 302207"/>
                  <a:gd name="connsiteY7" fmla="*/ 31850 h 94886"/>
                  <a:gd name="connsiteX8" fmla="*/ 59256 w 302207"/>
                  <a:gd name="connsiteY8" fmla="*/ 50368 h 94886"/>
                  <a:gd name="connsiteX9" fmla="*/ 0 w 302207"/>
                  <a:gd name="connsiteY9" fmla="*/ 49627 h 94886"/>
                  <a:gd name="connsiteX10" fmla="*/ 8148 w 302207"/>
                  <a:gd name="connsiteY10" fmla="*/ 62960 h 94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02207" h="94886">
                    <a:moveTo>
                      <a:pt x="8148" y="62960"/>
                    </a:moveTo>
                    <a:cubicBezTo>
                      <a:pt x="4444" y="98514"/>
                      <a:pt x="28147" y="94810"/>
                      <a:pt x="51109" y="94069"/>
                    </a:cubicBezTo>
                    <a:cubicBezTo>
                      <a:pt x="91847" y="93329"/>
                      <a:pt x="131846" y="93329"/>
                      <a:pt x="172584" y="94810"/>
                    </a:cubicBezTo>
                    <a:cubicBezTo>
                      <a:pt x="191842" y="95551"/>
                      <a:pt x="206657" y="91107"/>
                      <a:pt x="214064" y="73330"/>
                    </a:cubicBezTo>
                    <a:cubicBezTo>
                      <a:pt x="229618" y="37035"/>
                      <a:pt x="265172" y="23703"/>
                      <a:pt x="302208" y="0"/>
                    </a:cubicBezTo>
                    <a:cubicBezTo>
                      <a:pt x="207397" y="0"/>
                      <a:pt x="122216" y="0"/>
                      <a:pt x="33332" y="0"/>
                    </a:cubicBezTo>
                    <a:cubicBezTo>
                      <a:pt x="38517" y="13333"/>
                      <a:pt x="39998" y="25925"/>
                      <a:pt x="59997" y="19258"/>
                    </a:cubicBezTo>
                    <a:cubicBezTo>
                      <a:pt x="65182" y="17777"/>
                      <a:pt x="80737" y="18518"/>
                      <a:pt x="77033" y="31850"/>
                    </a:cubicBezTo>
                    <a:cubicBezTo>
                      <a:pt x="74811" y="39257"/>
                      <a:pt x="76293" y="52590"/>
                      <a:pt x="59256" y="50368"/>
                    </a:cubicBezTo>
                    <a:cubicBezTo>
                      <a:pt x="39998" y="48146"/>
                      <a:pt x="19999" y="49627"/>
                      <a:pt x="0" y="49627"/>
                    </a:cubicBezTo>
                    <a:cubicBezTo>
                      <a:pt x="741" y="58516"/>
                      <a:pt x="8148" y="61479"/>
                      <a:pt x="8148" y="6296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28991A18-5496-4089-847B-4F827DB40488}"/>
                  </a:ext>
                </a:extLst>
              </p:cNvPr>
              <p:cNvSpPr/>
              <p:nvPr/>
            </p:nvSpPr>
            <p:spPr>
              <a:xfrm>
                <a:off x="3319838" y="2354214"/>
                <a:ext cx="91129" cy="97888"/>
              </a:xfrm>
              <a:custGeom>
                <a:avLst/>
                <a:gdLst>
                  <a:gd name="connsiteX0" fmla="*/ 0 w 91129"/>
                  <a:gd name="connsiteY0" fmla="*/ 97795 h 97888"/>
                  <a:gd name="connsiteX1" fmla="*/ 52590 w 91129"/>
                  <a:gd name="connsiteY1" fmla="*/ 67426 h 97888"/>
                  <a:gd name="connsiteX2" fmla="*/ 87403 w 91129"/>
                  <a:gd name="connsiteY2" fmla="*/ 76315 h 97888"/>
                  <a:gd name="connsiteX3" fmla="*/ 88144 w 91129"/>
                  <a:gd name="connsiteY3" fmla="*/ 4466 h 97888"/>
                  <a:gd name="connsiteX4" fmla="*/ 32591 w 91129"/>
                  <a:gd name="connsiteY4" fmla="*/ 2244 h 97888"/>
                  <a:gd name="connsiteX5" fmla="*/ 25925 w 91129"/>
                  <a:gd name="connsiteY5" fmla="*/ 18540 h 97888"/>
                  <a:gd name="connsiteX6" fmla="*/ 0 w 91129"/>
                  <a:gd name="connsiteY6" fmla="*/ 97795 h 97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129" h="97888">
                    <a:moveTo>
                      <a:pt x="0" y="97795"/>
                    </a:moveTo>
                    <a:cubicBezTo>
                      <a:pt x="25925" y="94092"/>
                      <a:pt x="57034" y="110387"/>
                      <a:pt x="52590" y="67426"/>
                    </a:cubicBezTo>
                    <a:cubicBezTo>
                      <a:pt x="66663" y="65945"/>
                      <a:pt x="71107" y="93351"/>
                      <a:pt x="87403" y="76315"/>
                    </a:cubicBezTo>
                    <a:cubicBezTo>
                      <a:pt x="91847" y="71130"/>
                      <a:pt x="92588" y="5948"/>
                      <a:pt x="88144" y="4466"/>
                    </a:cubicBezTo>
                    <a:cubicBezTo>
                      <a:pt x="70367" y="-2941"/>
                      <a:pt x="51109" y="763"/>
                      <a:pt x="32591" y="2244"/>
                    </a:cubicBezTo>
                    <a:cubicBezTo>
                      <a:pt x="24443" y="2985"/>
                      <a:pt x="23702" y="12614"/>
                      <a:pt x="25925" y="18540"/>
                    </a:cubicBezTo>
                    <a:cubicBezTo>
                      <a:pt x="38517" y="48909"/>
                      <a:pt x="17777" y="70389"/>
                      <a:pt x="0" y="9779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035734A-4F80-43E3-9C8F-2FD39BAA0FF3}"/>
                  </a:ext>
                </a:extLst>
              </p:cNvPr>
              <p:cNvSpPr/>
              <p:nvPr/>
            </p:nvSpPr>
            <p:spPr>
              <a:xfrm>
                <a:off x="3256345" y="2437005"/>
                <a:ext cx="30161" cy="18833"/>
              </a:xfrm>
              <a:custGeom>
                <a:avLst/>
                <a:gdLst>
                  <a:gd name="connsiteX0" fmla="*/ 6459 w 30161"/>
                  <a:gd name="connsiteY0" fmla="*/ 1671 h 18833"/>
                  <a:gd name="connsiteX1" fmla="*/ 1274 w 30161"/>
                  <a:gd name="connsiteY1" fmla="*/ 12041 h 18833"/>
                  <a:gd name="connsiteX2" fmla="*/ 30162 w 30161"/>
                  <a:gd name="connsiteY2" fmla="*/ 15004 h 18833"/>
                  <a:gd name="connsiteX3" fmla="*/ 6459 w 30161"/>
                  <a:gd name="connsiteY3" fmla="*/ 1671 h 18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161" h="18833">
                    <a:moveTo>
                      <a:pt x="6459" y="1671"/>
                    </a:moveTo>
                    <a:cubicBezTo>
                      <a:pt x="2756" y="3153"/>
                      <a:pt x="-2429" y="7597"/>
                      <a:pt x="1274" y="12041"/>
                    </a:cubicBezTo>
                    <a:cubicBezTo>
                      <a:pt x="7941" y="20930"/>
                      <a:pt x="17570" y="20189"/>
                      <a:pt x="30162" y="15004"/>
                    </a:cubicBezTo>
                    <a:cubicBezTo>
                      <a:pt x="22755" y="6856"/>
                      <a:pt x="19792" y="-4254"/>
                      <a:pt x="6459" y="167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DFEB729B-47D9-404D-B4D6-532E891650E0}"/>
                  </a:ext>
                </a:extLst>
              </p:cNvPr>
              <p:cNvSpPr/>
              <p:nvPr/>
            </p:nvSpPr>
            <p:spPr>
              <a:xfrm>
                <a:off x="2342824" y="2354940"/>
                <a:ext cx="695546" cy="97613"/>
              </a:xfrm>
              <a:custGeom>
                <a:avLst/>
                <a:gdLst>
                  <a:gd name="connsiteX0" fmla="*/ 28912 w 695546"/>
                  <a:gd name="connsiteY0" fmla="*/ 70404 h 97613"/>
                  <a:gd name="connsiteX1" fmla="*/ 24 w 695546"/>
                  <a:gd name="connsiteY1" fmla="*/ 85959 h 97613"/>
                  <a:gd name="connsiteX2" fmla="*/ 30393 w 695546"/>
                  <a:gd name="connsiteY2" fmla="*/ 96329 h 97613"/>
                  <a:gd name="connsiteX3" fmla="*/ 665918 w 695546"/>
                  <a:gd name="connsiteY3" fmla="*/ 96329 h 97613"/>
                  <a:gd name="connsiteX4" fmla="*/ 685917 w 695546"/>
                  <a:gd name="connsiteY4" fmla="*/ 96329 h 97613"/>
                  <a:gd name="connsiteX5" fmla="*/ 695546 w 695546"/>
                  <a:gd name="connsiteY5" fmla="*/ 85218 h 97613"/>
                  <a:gd name="connsiteX6" fmla="*/ 686658 w 695546"/>
                  <a:gd name="connsiteY6" fmla="*/ 75589 h 97613"/>
                  <a:gd name="connsiteX7" fmla="*/ 666659 w 695546"/>
                  <a:gd name="connsiteY7" fmla="*/ 35591 h 97613"/>
                  <a:gd name="connsiteX8" fmla="*/ 639993 w 695546"/>
                  <a:gd name="connsiteY8" fmla="*/ 37 h 97613"/>
                  <a:gd name="connsiteX9" fmla="*/ 437040 w 695546"/>
                  <a:gd name="connsiteY9" fmla="*/ 778 h 97613"/>
                  <a:gd name="connsiteX10" fmla="*/ 392598 w 695546"/>
                  <a:gd name="connsiteY10" fmla="*/ 37813 h 97613"/>
                  <a:gd name="connsiteX11" fmla="*/ 386672 w 695546"/>
                  <a:gd name="connsiteY11" fmla="*/ 49664 h 97613"/>
                  <a:gd name="connsiteX12" fmla="*/ 366673 w 695546"/>
                  <a:gd name="connsiteY12" fmla="*/ 61515 h 97613"/>
                  <a:gd name="connsiteX13" fmla="*/ 358526 w 695546"/>
                  <a:gd name="connsiteY13" fmla="*/ 41516 h 97613"/>
                  <a:gd name="connsiteX14" fmla="*/ 367414 w 695546"/>
                  <a:gd name="connsiteY14" fmla="*/ 778 h 97613"/>
                  <a:gd name="connsiteX15" fmla="*/ 140758 w 695546"/>
                  <a:gd name="connsiteY15" fmla="*/ 778 h 97613"/>
                  <a:gd name="connsiteX16" fmla="*/ 94094 w 695546"/>
                  <a:gd name="connsiteY16" fmla="*/ 22258 h 97613"/>
                  <a:gd name="connsiteX17" fmla="*/ 68910 w 695546"/>
                  <a:gd name="connsiteY17" fmla="*/ 33369 h 97613"/>
                  <a:gd name="connsiteX18" fmla="*/ 25208 w 695546"/>
                  <a:gd name="connsiteY18" fmla="*/ 42998 h 97613"/>
                  <a:gd name="connsiteX19" fmla="*/ 18542 w 695546"/>
                  <a:gd name="connsiteY19" fmla="*/ 51886 h 97613"/>
                  <a:gd name="connsiteX20" fmla="*/ 26690 w 695546"/>
                  <a:gd name="connsiteY20" fmla="*/ 60775 h 97613"/>
                  <a:gd name="connsiteX21" fmla="*/ 41504 w 695546"/>
                  <a:gd name="connsiteY21" fmla="*/ 63738 h 97613"/>
                  <a:gd name="connsiteX22" fmla="*/ 28912 w 695546"/>
                  <a:gd name="connsiteY22" fmla="*/ 70404 h 97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95546" h="97613">
                    <a:moveTo>
                      <a:pt x="28912" y="70404"/>
                    </a:moveTo>
                    <a:cubicBezTo>
                      <a:pt x="15579" y="70404"/>
                      <a:pt x="-716" y="71885"/>
                      <a:pt x="24" y="85959"/>
                    </a:cubicBezTo>
                    <a:cubicBezTo>
                      <a:pt x="765" y="102995"/>
                      <a:pt x="19283" y="96329"/>
                      <a:pt x="30393" y="96329"/>
                    </a:cubicBezTo>
                    <a:cubicBezTo>
                      <a:pt x="242235" y="97069"/>
                      <a:pt x="454077" y="96329"/>
                      <a:pt x="665918" y="96329"/>
                    </a:cubicBezTo>
                    <a:cubicBezTo>
                      <a:pt x="672584" y="96329"/>
                      <a:pt x="679251" y="96329"/>
                      <a:pt x="685917" y="96329"/>
                    </a:cubicBezTo>
                    <a:cubicBezTo>
                      <a:pt x="693324" y="96329"/>
                      <a:pt x="695546" y="91884"/>
                      <a:pt x="695546" y="85218"/>
                    </a:cubicBezTo>
                    <a:cubicBezTo>
                      <a:pt x="695546" y="78552"/>
                      <a:pt x="694065" y="75589"/>
                      <a:pt x="686658" y="75589"/>
                    </a:cubicBezTo>
                    <a:cubicBezTo>
                      <a:pt x="657770" y="73367"/>
                      <a:pt x="658511" y="56330"/>
                      <a:pt x="666659" y="35591"/>
                    </a:cubicBezTo>
                    <a:cubicBezTo>
                      <a:pt x="677029" y="9666"/>
                      <a:pt x="669622" y="-704"/>
                      <a:pt x="639993" y="37"/>
                    </a:cubicBezTo>
                    <a:cubicBezTo>
                      <a:pt x="572589" y="1518"/>
                      <a:pt x="505185" y="778"/>
                      <a:pt x="437040" y="778"/>
                    </a:cubicBezTo>
                    <a:cubicBezTo>
                      <a:pt x="411856" y="778"/>
                      <a:pt x="380747" y="-7370"/>
                      <a:pt x="392598" y="37813"/>
                    </a:cubicBezTo>
                    <a:cubicBezTo>
                      <a:pt x="393339" y="40776"/>
                      <a:pt x="388894" y="45220"/>
                      <a:pt x="386672" y="49664"/>
                    </a:cubicBezTo>
                    <a:cubicBezTo>
                      <a:pt x="382969" y="59293"/>
                      <a:pt x="378525" y="62997"/>
                      <a:pt x="366673" y="61515"/>
                    </a:cubicBezTo>
                    <a:cubicBezTo>
                      <a:pt x="349637" y="59293"/>
                      <a:pt x="361488" y="47442"/>
                      <a:pt x="358526" y="41516"/>
                    </a:cubicBezTo>
                    <a:cubicBezTo>
                      <a:pt x="352600" y="28184"/>
                      <a:pt x="371858" y="19295"/>
                      <a:pt x="367414" y="778"/>
                    </a:cubicBezTo>
                    <a:cubicBezTo>
                      <a:pt x="291862" y="778"/>
                      <a:pt x="216310" y="778"/>
                      <a:pt x="140758" y="778"/>
                    </a:cubicBezTo>
                    <a:cubicBezTo>
                      <a:pt x="121500" y="778"/>
                      <a:pt x="102982" y="-2185"/>
                      <a:pt x="94094" y="22258"/>
                    </a:cubicBezTo>
                    <a:cubicBezTo>
                      <a:pt x="91131" y="29665"/>
                      <a:pt x="80021" y="38554"/>
                      <a:pt x="68910" y="33369"/>
                    </a:cubicBezTo>
                    <a:cubicBezTo>
                      <a:pt x="51133" y="24480"/>
                      <a:pt x="41504" y="45961"/>
                      <a:pt x="25208" y="42998"/>
                    </a:cubicBezTo>
                    <a:cubicBezTo>
                      <a:pt x="20023" y="42257"/>
                      <a:pt x="16320" y="46701"/>
                      <a:pt x="18542" y="51886"/>
                    </a:cubicBezTo>
                    <a:cubicBezTo>
                      <a:pt x="20023" y="55590"/>
                      <a:pt x="23727" y="57812"/>
                      <a:pt x="26690" y="60775"/>
                    </a:cubicBezTo>
                    <a:cubicBezTo>
                      <a:pt x="34097" y="51886"/>
                      <a:pt x="40023" y="57812"/>
                      <a:pt x="41504" y="63738"/>
                    </a:cubicBezTo>
                    <a:cubicBezTo>
                      <a:pt x="44467" y="73367"/>
                      <a:pt x="34097" y="70404"/>
                      <a:pt x="28912" y="7040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0FF5F3D6-24EB-44BC-8E97-EBF7FB983DA1}"/>
                  </a:ext>
                </a:extLst>
              </p:cNvPr>
              <p:cNvSpPr/>
              <p:nvPr/>
            </p:nvSpPr>
            <p:spPr>
              <a:xfrm>
                <a:off x="1625846" y="2352663"/>
                <a:ext cx="719224" cy="95642"/>
              </a:xfrm>
              <a:custGeom>
                <a:avLst/>
                <a:gdLst>
                  <a:gd name="connsiteX0" fmla="*/ 685893 w 719224"/>
                  <a:gd name="connsiteY0" fmla="*/ 95643 h 95642"/>
                  <a:gd name="connsiteX1" fmla="*/ 671819 w 719224"/>
                  <a:gd name="connsiteY1" fmla="*/ 84532 h 95642"/>
                  <a:gd name="connsiteX2" fmla="*/ 602934 w 719224"/>
                  <a:gd name="connsiteY2" fmla="*/ 56385 h 95642"/>
                  <a:gd name="connsiteX3" fmla="*/ 603674 w 719224"/>
                  <a:gd name="connsiteY3" fmla="*/ 25276 h 95642"/>
                  <a:gd name="connsiteX4" fmla="*/ 637006 w 719224"/>
                  <a:gd name="connsiteY4" fmla="*/ 21572 h 95642"/>
                  <a:gd name="connsiteX5" fmla="*/ 719224 w 719224"/>
                  <a:gd name="connsiteY5" fmla="*/ 832 h 95642"/>
                  <a:gd name="connsiteX6" fmla="*/ 397018 w 719224"/>
                  <a:gd name="connsiteY6" fmla="*/ 832 h 95642"/>
                  <a:gd name="connsiteX7" fmla="*/ 383685 w 719224"/>
                  <a:gd name="connsiteY7" fmla="*/ 6758 h 95642"/>
                  <a:gd name="connsiteX8" fmla="*/ 391092 w 719224"/>
                  <a:gd name="connsiteY8" fmla="*/ 20831 h 95642"/>
                  <a:gd name="connsiteX9" fmla="*/ 419980 w 719224"/>
                  <a:gd name="connsiteY9" fmla="*/ 4536 h 95642"/>
                  <a:gd name="connsiteX10" fmla="*/ 440719 w 719224"/>
                  <a:gd name="connsiteY10" fmla="*/ 54163 h 95642"/>
                  <a:gd name="connsiteX11" fmla="*/ 431090 w 719224"/>
                  <a:gd name="connsiteY11" fmla="*/ 51941 h 95642"/>
                  <a:gd name="connsiteX12" fmla="*/ 419239 w 719224"/>
                  <a:gd name="connsiteY12" fmla="*/ 46756 h 95642"/>
                  <a:gd name="connsiteX13" fmla="*/ 362205 w 719224"/>
                  <a:gd name="connsiteY13" fmla="*/ 23054 h 95642"/>
                  <a:gd name="connsiteX14" fmla="*/ 345168 w 719224"/>
                  <a:gd name="connsiteY14" fmla="*/ 24535 h 95642"/>
                  <a:gd name="connsiteX15" fmla="*/ 349613 w 719224"/>
                  <a:gd name="connsiteY15" fmla="*/ 40090 h 95642"/>
                  <a:gd name="connsiteX16" fmla="*/ 362945 w 719224"/>
                  <a:gd name="connsiteY16" fmla="*/ 86754 h 95642"/>
                  <a:gd name="connsiteX17" fmla="*/ 302207 w 719224"/>
                  <a:gd name="connsiteY17" fmla="*/ 20091 h 95642"/>
                  <a:gd name="connsiteX18" fmla="*/ 231100 w 719224"/>
                  <a:gd name="connsiteY18" fmla="*/ 29720 h 95642"/>
                  <a:gd name="connsiteX19" fmla="*/ 249617 w 719224"/>
                  <a:gd name="connsiteY19" fmla="*/ 22313 h 95642"/>
                  <a:gd name="connsiteX20" fmla="*/ 265172 w 719224"/>
                  <a:gd name="connsiteY20" fmla="*/ 19350 h 95642"/>
                  <a:gd name="connsiteX21" fmla="*/ 262209 w 719224"/>
                  <a:gd name="connsiteY21" fmla="*/ 40090 h 95642"/>
                  <a:gd name="connsiteX22" fmla="*/ 251840 w 719224"/>
                  <a:gd name="connsiteY22" fmla="*/ 48238 h 95642"/>
                  <a:gd name="connsiteX23" fmla="*/ 187398 w 719224"/>
                  <a:gd name="connsiteY23" fmla="*/ 46756 h 95642"/>
                  <a:gd name="connsiteX24" fmla="*/ 134808 w 719224"/>
                  <a:gd name="connsiteY24" fmla="*/ 12684 h 95642"/>
                  <a:gd name="connsiteX25" fmla="*/ 118513 w 719224"/>
                  <a:gd name="connsiteY25" fmla="*/ 92 h 95642"/>
                  <a:gd name="connsiteX26" fmla="*/ 40739 w 719224"/>
                  <a:gd name="connsiteY26" fmla="*/ 92 h 95642"/>
                  <a:gd name="connsiteX27" fmla="*/ 19999 w 719224"/>
                  <a:gd name="connsiteY27" fmla="*/ 14906 h 95642"/>
                  <a:gd name="connsiteX28" fmla="*/ 0 w 719224"/>
                  <a:gd name="connsiteY28" fmla="*/ 94161 h 95642"/>
                  <a:gd name="connsiteX29" fmla="*/ 685893 w 719224"/>
                  <a:gd name="connsiteY29" fmla="*/ 95643 h 9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719224" h="95642">
                    <a:moveTo>
                      <a:pt x="685893" y="95643"/>
                    </a:moveTo>
                    <a:cubicBezTo>
                      <a:pt x="681448" y="87495"/>
                      <a:pt x="677745" y="84532"/>
                      <a:pt x="671819" y="84532"/>
                    </a:cubicBezTo>
                    <a:cubicBezTo>
                      <a:pt x="633303" y="85273"/>
                      <a:pt x="621451" y="76384"/>
                      <a:pt x="602934" y="56385"/>
                    </a:cubicBezTo>
                    <a:cubicBezTo>
                      <a:pt x="590342" y="42312"/>
                      <a:pt x="595527" y="34905"/>
                      <a:pt x="603674" y="25276"/>
                    </a:cubicBezTo>
                    <a:cubicBezTo>
                      <a:pt x="613303" y="14165"/>
                      <a:pt x="624414" y="14906"/>
                      <a:pt x="637006" y="21572"/>
                    </a:cubicBezTo>
                    <a:cubicBezTo>
                      <a:pt x="674041" y="42312"/>
                      <a:pt x="691077" y="38608"/>
                      <a:pt x="719224" y="832"/>
                    </a:cubicBezTo>
                    <a:cubicBezTo>
                      <a:pt x="610341" y="832"/>
                      <a:pt x="503679" y="832"/>
                      <a:pt x="397018" y="832"/>
                    </a:cubicBezTo>
                    <a:cubicBezTo>
                      <a:pt x="391833" y="832"/>
                      <a:pt x="385166" y="-1390"/>
                      <a:pt x="383685" y="6758"/>
                    </a:cubicBezTo>
                    <a:cubicBezTo>
                      <a:pt x="382944" y="12684"/>
                      <a:pt x="386648" y="17128"/>
                      <a:pt x="391092" y="20831"/>
                    </a:cubicBezTo>
                    <a:cubicBezTo>
                      <a:pt x="408128" y="34164"/>
                      <a:pt x="415535" y="22313"/>
                      <a:pt x="419980" y="4536"/>
                    </a:cubicBezTo>
                    <a:cubicBezTo>
                      <a:pt x="433312" y="21572"/>
                      <a:pt x="451089" y="31942"/>
                      <a:pt x="440719" y="54163"/>
                    </a:cubicBezTo>
                    <a:cubicBezTo>
                      <a:pt x="437016" y="53422"/>
                      <a:pt x="434053" y="52682"/>
                      <a:pt x="431090" y="51941"/>
                    </a:cubicBezTo>
                    <a:cubicBezTo>
                      <a:pt x="426646" y="50460"/>
                      <a:pt x="422202" y="46015"/>
                      <a:pt x="419239" y="46756"/>
                    </a:cubicBezTo>
                    <a:cubicBezTo>
                      <a:pt x="394055" y="52682"/>
                      <a:pt x="371834" y="54904"/>
                      <a:pt x="362205" y="23054"/>
                    </a:cubicBezTo>
                    <a:cubicBezTo>
                      <a:pt x="360723" y="17128"/>
                      <a:pt x="350353" y="17869"/>
                      <a:pt x="345168" y="24535"/>
                    </a:cubicBezTo>
                    <a:cubicBezTo>
                      <a:pt x="339983" y="31201"/>
                      <a:pt x="341465" y="36386"/>
                      <a:pt x="349613" y="40090"/>
                    </a:cubicBezTo>
                    <a:cubicBezTo>
                      <a:pt x="366649" y="48238"/>
                      <a:pt x="373315" y="60089"/>
                      <a:pt x="362945" y="86754"/>
                    </a:cubicBezTo>
                    <a:cubicBezTo>
                      <a:pt x="340724" y="62311"/>
                      <a:pt x="322207" y="40090"/>
                      <a:pt x="302207" y="20091"/>
                    </a:cubicBezTo>
                    <a:cubicBezTo>
                      <a:pt x="274061" y="-8056"/>
                      <a:pt x="255543" y="-6575"/>
                      <a:pt x="231100" y="29720"/>
                    </a:cubicBezTo>
                    <a:cubicBezTo>
                      <a:pt x="242210" y="25276"/>
                      <a:pt x="247395" y="25276"/>
                      <a:pt x="249617" y="22313"/>
                    </a:cubicBezTo>
                    <a:cubicBezTo>
                      <a:pt x="254062" y="15647"/>
                      <a:pt x="258506" y="12684"/>
                      <a:pt x="265172" y="19350"/>
                    </a:cubicBezTo>
                    <a:cubicBezTo>
                      <a:pt x="273320" y="27498"/>
                      <a:pt x="263691" y="33423"/>
                      <a:pt x="262209" y="40090"/>
                    </a:cubicBezTo>
                    <a:cubicBezTo>
                      <a:pt x="260728" y="46015"/>
                      <a:pt x="262950" y="54904"/>
                      <a:pt x="251840" y="48238"/>
                    </a:cubicBezTo>
                    <a:cubicBezTo>
                      <a:pt x="230359" y="34905"/>
                      <a:pt x="208879" y="44534"/>
                      <a:pt x="187398" y="46756"/>
                    </a:cubicBezTo>
                    <a:cubicBezTo>
                      <a:pt x="161474" y="49719"/>
                      <a:pt x="145178" y="31942"/>
                      <a:pt x="134808" y="12684"/>
                    </a:cubicBezTo>
                    <a:cubicBezTo>
                      <a:pt x="129623" y="3055"/>
                      <a:pt x="128883" y="-649"/>
                      <a:pt x="118513" y="92"/>
                    </a:cubicBezTo>
                    <a:cubicBezTo>
                      <a:pt x="92588" y="832"/>
                      <a:pt x="66663" y="832"/>
                      <a:pt x="40739" y="92"/>
                    </a:cubicBezTo>
                    <a:cubicBezTo>
                      <a:pt x="29628" y="92"/>
                      <a:pt x="17777" y="1573"/>
                      <a:pt x="19999" y="14906"/>
                    </a:cubicBezTo>
                    <a:cubicBezTo>
                      <a:pt x="24443" y="44534"/>
                      <a:pt x="11851" y="69718"/>
                      <a:pt x="0" y="94161"/>
                    </a:cubicBezTo>
                    <a:cubicBezTo>
                      <a:pt x="228878" y="95643"/>
                      <a:pt x="457015" y="95643"/>
                      <a:pt x="685893" y="9564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F1241E53-ECD2-45EE-960B-AF66B6FB6639}"/>
                  </a:ext>
                </a:extLst>
              </p:cNvPr>
              <p:cNvSpPr/>
              <p:nvPr/>
            </p:nvSpPr>
            <p:spPr>
              <a:xfrm>
                <a:off x="972545" y="2355718"/>
                <a:ext cx="630123" cy="99537"/>
              </a:xfrm>
              <a:custGeom>
                <a:avLst/>
                <a:gdLst>
                  <a:gd name="connsiteX0" fmla="*/ 362945 w 630123"/>
                  <a:gd name="connsiteY0" fmla="*/ 63701 h 99537"/>
                  <a:gd name="connsiteX1" fmla="*/ 425905 w 630123"/>
                  <a:gd name="connsiteY1" fmla="*/ 45924 h 99537"/>
                  <a:gd name="connsiteX2" fmla="*/ 439979 w 630123"/>
                  <a:gd name="connsiteY2" fmla="*/ 67404 h 99537"/>
                  <a:gd name="connsiteX3" fmla="*/ 450349 w 630123"/>
                  <a:gd name="connsiteY3" fmla="*/ 94810 h 99537"/>
                  <a:gd name="connsiteX4" fmla="*/ 568121 w 630123"/>
                  <a:gd name="connsiteY4" fmla="*/ 93329 h 99537"/>
                  <a:gd name="connsiteX5" fmla="*/ 613304 w 630123"/>
                  <a:gd name="connsiteY5" fmla="*/ 98514 h 99537"/>
                  <a:gd name="connsiteX6" fmla="*/ 628858 w 630123"/>
                  <a:gd name="connsiteY6" fmla="*/ 84440 h 99537"/>
                  <a:gd name="connsiteX7" fmla="*/ 606637 w 630123"/>
                  <a:gd name="connsiteY7" fmla="*/ 77774 h 99537"/>
                  <a:gd name="connsiteX8" fmla="*/ 568121 w 630123"/>
                  <a:gd name="connsiteY8" fmla="*/ 79255 h 99537"/>
                  <a:gd name="connsiteX9" fmla="*/ 568121 w 630123"/>
                  <a:gd name="connsiteY9" fmla="*/ 79255 h 99537"/>
                  <a:gd name="connsiteX10" fmla="*/ 561454 w 630123"/>
                  <a:gd name="connsiteY10" fmla="*/ 68145 h 99537"/>
                  <a:gd name="connsiteX11" fmla="*/ 518493 w 630123"/>
                  <a:gd name="connsiteY11" fmla="*/ 57775 h 99537"/>
                  <a:gd name="connsiteX12" fmla="*/ 501457 w 630123"/>
                  <a:gd name="connsiteY12" fmla="*/ 55553 h 99537"/>
                  <a:gd name="connsiteX13" fmla="*/ 489606 w 630123"/>
                  <a:gd name="connsiteY13" fmla="*/ 36294 h 99537"/>
                  <a:gd name="connsiteX14" fmla="*/ 502198 w 630123"/>
                  <a:gd name="connsiteY14" fmla="*/ 27406 h 99537"/>
                  <a:gd name="connsiteX15" fmla="*/ 539974 w 630123"/>
                  <a:gd name="connsiteY15" fmla="*/ 0 h 99537"/>
                  <a:gd name="connsiteX16" fmla="*/ 94069 w 630123"/>
                  <a:gd name="connsiteY16" fmla="*/ 0 h 99537"/>
                  <a:gd name="connsiteX17" fmla="*/ 71848 w 630123"/>
                  <a:gd name="connsiteY17" fmla="*/ 19999 h 99537"/>
                  <a:gd name="connsiteX18" fmla="*/ 0 w 630123"/>
                  <a:gd name="connsiteY18" fmla="*/ 97032 h 99537"/>
                  <a:gd name="connsiteX19" fmla="*/ 368130 w 630123"/>
                  <a:gd name="connsiteY19" fmla="*/ 97032 h 99537"/>
                  <a:gd name="connsiteX20" fmla="*/ 362945 w 630123"/>
                  <a:gd name="connsiteY20" fmla="*/ 63701 h 99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0123" h="99537">
                    <a:moveTo>
                      <a:pt x="362945" y="63701"/>
                    </a:moveTo>
                    <a:cubicBezTo>
                      <a:pt x="377019" y="31110"/>
                      <a:pt x="402943" y="46664"/>
                      <a:pt x="425905" y="45924"/>
                    </a:cubicBezTo>
                    <a:cubicBezTo>
                      <a:pt x="442941" y="45183"/>
                      <a:pt x="449608" y="48886"/>
                      <a:pt x="439979" y="67404"/>
                    </a:cubicBezTo>
                    <a:cubicBezTo>
                      <a:pt x="434794" y="77774"/>
                      <a:pt x="430349" y="94069"/>
                      <a:pt x="450349" y="94810"/>
                    </a:cubicBezTo>
                    <a:cubicBezTo>
                      <a:pt x="489606" y="95551"/>
                      <a:pt x="528863" y="94069"/>
                      <a:pt x="568121" y="93329"/>
                    </a:cubicBezTo>
                    <a:cubicBezTo>
                      <a:pt x="582194" y="103699"/>
                      <a:pt x="598489" y="97773"/>
                      <a:pt x="613304" y="98514"/>
                    </a:cubicBezTo>
                    <a:cubicBezTo>
                      <a:pt x="622192" y="98514"/>
                      <a:pt x="634043" y="97773"/>
                      <a:pt x="628858" y="84440"/>
                    </a:cubicBezTo>
                    <a:cubicBezTo>
                      <a:pt x="625896" y="75552"/>
                      <a:pt x="617007" y="71108"/>
                      <a:pt x="606637" y="77774"/>
                    </a:cubicBezTo>
                    <a:cubicBezTo>
                      <a:pt x="594045" y="85922"/>
                      <a:pt x="581453" y="93329"/>
                      <a:pt x="568121" y="79255"/>
                    </a:cubicBezTo>
                    <a:cubicBezTo>
                      <a:pt x="568121" y="79255"/>
                      <a:pt x="568121" y="79255"/>
                      <a:pt x="568121" y="79255"/>
                    </a:cubicBezTo>
                    <a:cubicBezTo>
                      <a:pt x="565898" y="75552"/>
                      <a:pt x="564417" y="69626"/>
                      <a:pt x="561454" y="68145"/>
                    </a:cubicBezTo>
                    <a:cubicBezTo>
                      <a:pt x="548122" y="60738"/>
                      <a:pt x="542196" y="23703"/>
                      <a:pt x="518493" y="57775"/>
                    </a:cubicBezTo>
                    <a:cubicBezTo>
                      <a:pt x="512568" y="65923"/>
                      <a:pt x="507383" y="58516"/>
                      <a:pt x="501457" y="55553"/>
                    </a:cubicBezTo>
                    <a:cubicBezTo>
                      <a:pt x="493309" y="51849"/>
                      <a:pt x="490347" y="43702"/>
                      <a:pt x="489606" y="36294"/>
                    </a:cubicBezTo>
                    <a:cubicBezTo>
                      <a:pt x="489606" y="31110"/>
                      <a:pt x="495531" y="25925"/>
                      <a:pt x="502198" y="27406"/>
                    </a:cubicBezTo>
                    <a:cubicBezTo>
                      <a:pt x="522197" y="30369"/>
                      <a:pt x="528123" y="14814"/>
                      <a:pt x="539974" y="0"/>
                    </a:cubicBezTo>
                    <a:cubicBezTo>
                      <a:pt x="388129" y="0"/>
                      <a:pt x="241470" y="0"/>
                      <a:pt x="94069" y="0"/>
                    </a:cubicBezTo>
                    <a:cubicBezTo>
                      <a:pt x="78515" y="0"/>
                      <a:pt x="76293" y="9629"/>
                      <a:pt x="71848" y="19999"/>
                    </a:cubicBezTo>
                    <a:cubicBezTo>
                      <a:pt x="57034" y="50368"/>
                      <a:pt x="40739" y="79996"/>
                      <a:pt x="0" y="97032"/>
                    </a:cubicBezTo>
                    <a:cubicBezTo>
                      <a:pt x="128142" y="97032"/>
                      <a:pt x="247395" y="97032"/>
                      <a:pt x="368130" y="97032"/>
                    </a:cubicBezTo>
                    <a:cubicBezTo>
                      <a:pt x="357760" y="85922"/>
                      <a:pt x="357760" y="76293"/>
                      <a:pt x="362945" y="637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7579C286-EBE2-4A4E-BA55-F87D869ED25D}"/>
                  </a:ext>
                </a:extLst>
              </p:cNvPr>
              <p:cNvSpPr/>
              <p:nvPr/>
            </p:nvSpPr>
            <p:spPr>
              <a:xfrm>
                <a:off x="771074" y="2354236"/>
                <a:ext cx="188309" cy="97816"/>
              </a:xfrm>
              <a:custGeom>
                <a:avLst/>
                <a:gdLst>
                  <a:gd name="connsiteX0" fmla="*/ 19998 w 188309"/>
                  <a:gd name="connsiteY0" fmla="*/ 97032 h 97816"/>
                  <a:gd name="connsiteX1" fmla="*/ 168139 w 188309"/>
                  <a:gd name="connsiteY1" fmla="*/ 97773 h 97816"/>
                  <a:gd name="connsiteX2" fmla="*/ 187397 w 188309"/>
                  <a:gd name="connsiteY2" fmla="*/ 75552 h 97816"/>
                  <a:gd name="connsiteX3" fmla="*/ 158510 w 188309"/>
                  <a:gd name="connsiteY3" fmla="*/ 25184 h 97816"/>
                  <a:gd name="connsiteX4" fmla="*/ 144436 w 188309"/>
                  <a:gd name="connsiteY4" fmla="*/ 22962 h 97816"/>
                  <a:gd name="connsiteX5" fmla="*/ 145177 w 188309"/>
                  <a:gd name="connsiteY5" fmla="*/ 34813 h 97816"/>
                  <a:gd name="connsiteX6" fmla="*/ 150362 w 188309"/>
                  <a:gd name="connsiteY6" fmla="*/ 52590 h 97816"/>
                  <a:gd name="connsiteX7" fmla="*/ 138511 w 188309"/>
                  <a:gd name="connsiteY7" fmla="*/ 0 h 97816"/>
                  <a:gd name="connsiteX8" fmla="*/ 97031 w 188309"/>
                  <a:gd name="connsiteY8" fmla="*/ 0 h 97816"/>
                  <a:gd name="connsiteX9" fmla="*/ 28146 w 188309"/>
                  <a:gd name="connsiteY9" fmla="*/ 58516 h 97816"/>
                  <a:gd name="connsiteX10" fmla="*/ 14072 w 188309"/>
                  <a:gd name="connsiteY10" fmla="*/ 74811 h 97816"/>
                  <a:gd name="connsiteX11" fmla="*/ 739 w 188309"/>
                  <a:gd name="connsiteY11" fmla="*/ 89625 h 97816"/>
                  <a:gd name="connsiteX12" fmla="*/ 19998 w 188309"/>
                  <a:gd name="connsiteY12" fmla="*/ 97032 h 97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8309" h="97816">
                    <a:moveTo>
                      <a:pt x="19998" y="97032"/>
                    </a:moveTo>
                    <a:cubicBezTo>
                      <a:pt x="69625" y="97032"/>
                      <a:pt x="118512" y="96292"/>
                      <a:pt x="168139" y="97773"/>
                    </a:cubicBezTo>
                    <a:cubicBezTo>
                      <a:pt x="186656" y="98514"/>
                      <a:pt x="190360" y="89625"/>
                      <a:pt x="187397" y="75552"/>
                    </a:cubicBezTo>
                    <a:cubicBezTo>
                      <a:pt x="182953" y="56294"/>
                      <a:pt x="174805" y="38517"/>
                      <a:pt x="158510" y="25184"/>
                    </a:cubicBezTo>
                    <a:cubicBezTo>
                      <a:pt x="154065" y="21481"/>
                      <a:pt x="149621" y="17777"/>
                      <a:pt x="144436" y="22962"/>
                    </a:cubicBezTo>
                    <a:cubicBezTo>
                      <a:pt x="139992" y="26665"/>
                      <a:pt x="143696" y="31110"/>
                      <a:pt x="145177" y="34813"/>
                    </a:cubicBezTo>
                    <a:cubicBezTo>
                      <a:pt x="146658" y="40739"/>
                      <a:pt x="154806" y="44442"/>
                      <a:pt x="150362" y="52590"/>
                    </a:cubicBezTo>
                    <a:cubicBezTo>
                      <a:pt x="121474" y="37035"/>
                      <a:pt x="118512" y="27406"/>
                      <a:pt x="138511" y="0"/>
                    </a:cubicBezTo>
                    <a:cubicBezTo>
                      <a:pt x="123696" y="0"/>
                      <a:pt x="110364" y="0"/>
                      <a:pt x="97031" y="0"/>
                    </a:cubicBezTo>
                    <a:cubicBezTo>
                      <a:pt x="62218" y="0"/>
                      <a:pt x="33330" y="23703"/>
                      <a:pt x="28146" y="58516"/>
                    </a:cubicBezTo>
                    <a:cubicBezTo>
                      <a:pt x="26664" y="68886"/>
                      <a:pt x="19257" y="70367"/>
                      <a:pt x="14072" y="74811"/>
                    </a:cubicBezTo>
                    <a:cubicBezTo>
                      <a:pt x="8147" y="78515"/>
                      <a:pt x="-2964" y="77774"/>
                      <a:pt x="739" y="89625"/>
                    </a:cubicBezTo>
                    <a:cubicBezTo>
                      <a:pt x="2962" y="98514"/>
                      <a:pt x="12591" y="97032"/>
                      <a:pt x="19998" y="970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12C95E01-5E70-4109-AB03-822329F2B018}"/>
                  </a:ext>
                </a:extLst>
              </p:cNvPr>
              <p:cNvSpPr/>
              <p:nvPr/>
            </p:nvSpPr>
            <p:spPr>
              <a:xfrm>
                <a:off x="1811763" y="2353583"/>
                <a:ext cx="30368" cy="18060"/>
              </a:xfrm>
              <a:custGeom>
                <a:avLst/>
                <a:gdLst>
                  <a:gd name="connsiteX0" fmla="*/ 30369 w 30368"/>
                  <a:gd name="connsiteY0" fmla="*/ 1394 h 18060"/>
                  <a:gd name="connsiteX1" fmla="*/ 0 w 30368"/>
                  <a:gd name="connsiteY1" fmla="*/ 5839 h 18060"/>
                  <a:gd name="connsiteX2" fmla="*/ 30369 w 30368"/>
                  <a:gd name="connsiteY2" fmla="*/ 1394 h 18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368" h="18060">
                    <a:moveTo>
                      <a:pt x="30369" y="1394"/>
                    </a:moveTo>
                    <a:cubicBezTo>
                      <a:pt x="19258" y="654"/>
                      <a:pt x="9629" y="-3050"/>
                      <a:pt x="0" y="5839"/>
                    </a:cubicBezTo>
                    <a:cubicBezTo>
                      <a:pt x="11111" y="20653"/>
                      <a:pt x="20740" y="25097"/>
                      <a:pt x="30369" y="139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3BA2744B-C2A0-456E-97E6-EBEB5F5D31A1}"/>
                  </a:ext>
                </a:extLst>
              </p:cNvPr>
              <p:cNvSpPr/>
              <p:nvPr/>
            </p:nvSpPr>
            <p:spPr>
              <a:xfrm>
                <a:off x="166329" y="2529783"/>
                <a:ext cx="329" cy="740"/>
              </a:xfrm>
              <a:custGeom>
                <a:avLst/>
                <a:gdLst>
                  <a:gd name="connsiteX0" fmla="*/ 329 w 329"/>
                  <a:gd name="connsiteY0" fmla="*/ 741 h 740"/>
                  <a:gd name="connsiteX1" fmla="*/ 329 w 329"/>
                  <a:gd name="connsiteY1" fmla="*/ 0 h 740"/>
                  <a:gd name="connsiteX2" fmla="*/ 329 w 329"/>
                  <a:gd name="connsiteY2" fmla="*/ 741 h 740"/>
                  <a:gd name="connsiteX3" fmla="*/ 329 w 329"/>
                  <a:gd name="connsiteY3" fmla="*/ 741 h 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" h="740">
                    <a:moveTo>
                      <a:pt x="329" y="741"/>
                    </a:moveTo>
                    <a:cubicBezTo>
                      <a:pt x="329" y="741"/>
                      <a:pt x="329" y="0"/>
                      <a:pt x="329" y="0"/>
                    </a:cubicBezTo>
                    <a:cubicBezTo>
                      <a:pt x="329" y="0"/>
                      <a:pt x="-412" y="0"/>
                      <a:pt x="329" y="741"/>
                    </a:cubicBezTo>
                    <a:cubicBezTo>
                      <a:pt x="-412" y="0"/>
                      <a:pt x="329" y="741"/>
                      <a:pt x="329" y="7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9BCE9965-7EDE-4CD3-8143-6131FE7D00E2}"/>
                  </a:ext>
                </a:extLst>
              </p:cNvPr>
              <p:cNvSpPr/>
              <p:nvPr/>
            </p:nvSpPr>
            <p:spPr>
              <a:xfrm>
                <a:off x="166658" y="2468958"/>
                <a:ext cx="53030" cy="60825"/>
              </a:xfrm>
              <a:custGeom>
                <a:avLst/>
                <a:gdLst>
                  <a:gd name="connsiteX0" fmla="*/ 25925 w 53030"/>
                  <a:gd name="connsiteY0" fmla="*/ 9717 h 60825"/>
                  <a:gd name="connsiteX1" fmla="*/ 0 w 53030"/>
                  <a:gd name="connsiteY1" fmla="*/ 60825 h 60825"/>
                  <a:gd name="connsiteX2" fmla="*/ 47405 w 53030"/>
                  <a:gd name="connsiteY2" fmla="*/ 28234 h 60825"/>
                  <a:gd name="connsiteX3" fmla="*/ 43702 w 53030"/>
                  <a:gd name="connsiteY3" fmla="*/ 3050 h 60825"/>
                  <a:gd name="connsiteX4" fmla="*/ 25925 w 53030"/>
                  <a:gd name="connsiteY4" fmla="*/ 9717 h 60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030" h="60825">
                    <a:moveTo>
                      <a:pt x="25925" y="9717"/>
                    </a:moveTo>
                    <a:cubicBezTo>
                      <a:pt x="17036" y="26753"/>
                      <a:pt x="4444" y="41567"/>
                      <a:pt x="0" y="60825"/>
                    </a:cubicBezTo>
                    <a:cubicBezTo>
                      <a:pt x="20740" y="57862"/>
                      <a:pt x="31110" y="38604"/>
                      <a:pt x="47405" y="28234"/>
                    </a:cubicBezTo>
                    <a:cubicBezTo>
                      <a:pt x="59997" y="20827"/>
                      <a:pt x="48146" y="8976"/>
                      <a:pt x="43702" y="3050"/>
                    </a:cubicBezTo>
                    <a:cubicBezTo>
                      <a:pt x="38517" y="-3616"/>
                      <a:pt x="30369" y="1569"/>
                      <a:pt x="25925" y="97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C0BEDF64-970B-43F9-B762-1738445AC660}"/>
                  </a:ext>
                </a:extLst>
              </p:cNvPr>
              <p:cNvSpPr/>
              <p:nvPr/>
            </p:nvSpPr>
            <p:spPr>
              <a:xfrm>
                <a:off x="96934" y="2354977"/>
                <a:ext cx="667482" cy="129488"/>
              </a:xfrm>
              <a:custGeom>
                <a:avLst/>
                <a:gdLst>
                  <a:gd name="connsiteX0" fmla="*/ 17134 w 667482"/>
                  <a:gd name="connsiteY0" fmla="*/ 105180 h 129488"/>
                  <a:gd name="connsiteX1" fmla="*/ 85279 w 667482"/>
                  <a:gd name="connsiteY1" fmla="*/ 100736 h 129488"/>
                  <a:gd name="connsiteX2" fmla="*/ 121573 w 667482"/>
                  <a:gd name="connsiteY2" fmla="*/ 115550 h 129488"/>
                  <a:gd name="connsiteX3" fmla="*/ 148979 w 667482"/>
                  <a:gd name="connsiteY3" fmla="*/ 125179 h 129488"/>
                  <a:gd name="connsiteX4" fmla="*/ 288973 w 667482"/>
                  <a:gd name="connsiteY4" fmla="*/ 96292 h 129488"/>
                  <a:gd name="connsiteX5" fmla="*/ 585995 w 667482"/>
                  <a:gd name="connsiteY5" fmla="*/ 96292 h 129488"/>
                  <a:gd name="connsiteX6" fmla="*/ 667473 w 667482"/>
                  <a:gd name="connsiteY6" fmla="*/ 15555 h 129488"/>
                  <a:gd name="connsiteX7" fmla="*/ 654140 w 667482"/>
                  <a:gd name="connsiteY7" fmla="*/ 2222 h 129488"/>
                  <a:gd name="connsiteX8" fmla="*/ 620808 w 667482"/>
                  <a:gd name="connsiteY8" fmla="*/ 0 h 129488"/>
                  <a:gd name="connsiteX9" fmla="*/ 201569 w 667482"/>
                  <a:gd name="connsiteY9" fmla="*/ 0 h 129488"/>
                  <a:gd name="connsiteX10" fmla="*/ 92686 w 667482"/>
                  <a:gd name="connsiteY10" fmla="*/ 16295 h 129488"/>
                  <a:gd name="connsiteX11" fmla="*/ 93426 w 667482"/>
                  <a:gd name="connsiteY11" fmla="*/ 22221 h 129488"/>
                  <a:gd name="connsiteX12" fmla="*/ 93426 w 667482"/>
                  <a:gd name="connsiteY12" fmla="*/ 68886 h 129488"/>
                  <a:gd name="connsiteX13" fmla="*/ 43799 w 667482"/>
                  <a:gd name="connsiteY13" fmla="*/ 57034 h 129488"/>
                  <a:gd name="connsiteX14" fmla="*/ 23060 w 667482"/>
                  <a:gd name="connsiteY14" fmla="*/ 53331 h 129488"/>
                  <a:gd name="connsiteX15" fmla="*/ 838 w 667482"/>
                  <a:gd name="connsiteY15" fmla="*/ 89625 h 129488"/>
                  <a:gd name="connsiteX16" fmla="*/ 17134 w 667482"/>
                  <a:gd name="connsiteY16" fmla="*/ 105180 h 129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67482" h="129488">
                    <a:moveTo>
                      <a:pt x="17134" y="105180"/>
                    </a:moveTo>
                    <a:cubicBezTo>
                      <a:pt x="40096" y="91107"/>
                      <a:pt x="62317" y="109624"/>
                      <a:pt x="85279" y="100736"/>
                    </a:cubicBezTo>
                    <a:cubicBezTo>
                      <a:pt x="97130" y="96292"/>
                      <a:pt x="115648" y="99995"/>
                      <a:pt x="121573" y="115550"/>
                    </a:cubicBezTo>
                    <a:cubicBezTo>
                      <a:pt x="128240" y="131105"/>
                      <a:pt x="134906" y="132586"/>
                      <a:pt x="148979" y="125179"/>
                    </a:cubicBezTo>
                    <a:cubicBezTo>
                      <a:pt x="192681" y="102217"/>
                      <a:pt x="240086" y="96292"/>
                      <a:pt x="288973" y="96292"/>
                    </a:cubicBezTo>
                    <a:cubicBezTo>
                      <a:pt x="388227" y="97773"/>
                      <a:pt x="486741" y="97032"/>
                      <a:pt x="585995" y="96292"/>
                    </a:cubicBezTo>
                    <a:cubicBezTo>
                      <a:pt x="627475" y="96292"/>
                      <a:pt x="668213" y="56294"/>
                      <a:pt x="667473" y="15555"/>
                    </a:cubicBezTo>
                    <a:cubicBezTo>
                      <a:pt x="667473" y="8148"/>
                      <a:pt x="660806" y="3704"/>
                      <a:pt x="654140" y="2222"/>
                    </a:cubicBezTo>
                    <a:cubicBezTo>
                      <a:pt x="643029" y="0"/>
                      <a:pt x="631919" y="0"/>
                      <a:pt x="620808" y="0"/>
                    </a:cubicBezTo>
                    <a:cubicBezTo>
                      <a:pt x="480815" y="0"/>
                      <a:pt x="341563" y="0"/>
                      <a:pt x="201569" y="0"/>
                    </a:cubicBezTo>
                    <a:cubicBezTo>
                      <a:pt x="163793" y="0"/>
                      <a:pt x="127499" y="3704"/>
                      <a:pt x="92686" y="16295"/>
                    </a:cubicBezTo>
                    <a:cubicBezTo>
                      <a:pt x="92686" y="18518"/>
                      <a:pt x="92686" y="20740"/>
                      <a:pt x="93426" y="22221"/>
                    </a:cubicBezTo>
                    <a:cubicBezTo>
                      <a:pt x="108981" y="38517"/>
                      <a:pt x="106018" y="62219"/>
                      <a:pt x="93426" y="68886"/>
                    </a:cubicBezTo>
                    <a:cubicBezTo>
                      <a:pt x="82316" y="74811"/>
                      <a:pt x="54910" y="84440"/>
                      <a:pt x="43799" y="57034"/>
                    </a:cubicBezTo>
                    <a:cubicBezTo>
                      <a:pt x="40836" y="49627"/>
                      <a:pt x="30467" y="48146"/>
                      <a:pt x="23060" y="53331"/>
                    </a:cubicBezTo>
                    <a:cubicBezTo>
                      <a:pt x="10468" y="62219"/>
                      <a:pt x="-3606" y="68886"/>
                      <a:pt x="838" y="89625"/>
                    </a:cubicBezTo>
                    <a:cubicBezTo>
                      <a:pt x="3801" y="99995"/>
                      <a:pt x="9727" y="109624"/>
                      <a:pt x="17134" y="1051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ABAFCDEB-EED2-4027-A731-DFE152F9E5D1}"/>
                  </a:ext>
                </a:extLst>
              </p:cNvPr>
              <p:cNvSpPr/>
              <p:nvPr/>
            </p:nvSpPr>
            <p:spPr>
              <a:xfrm>
                <a:off x="-59" y="2514021"/>
                <a:ext cx="3387122" cy="1986929"/>
              </a:xfrm>
              <a:custGeom>
                <a:avLst/>
                <a:gdLst>
                  <a:gd name="connsiteX0" fmla="*/ 3355452 w 3387122"/>
                  <a:gd name="connsiteY0" fmla="*/ 1886783 h 1986929"/>
                  <a:gd name="connsiteX1" fmla="*/ 2854735 w 3387122"/>
                  <a:gd name="connsiteY1" fmla="*/ 1887523 h 1986929"/>
                  <a:gd name="connsiteX2" fmla="*/ 2762147 w 3387122"/>
                  <a:gd name="connsiteY2" fmla="*/ 1926040 h 1986929"/>
                  <a:gd name="connsiteX3" fmla="*/ 2718446 w 3387122"/>
                  <a:gd name="connsiteY3" fmla="*/ 1959372 h 1986929"/>
                  <a:gd name="connsiteX4" fmla="*/ 2678448 w 3387122"/>
                  <a:gd name="connsiteY4" fmla="*/ 1940854 h 1986929"/>
                  <a:gd name="connsiteX5" fmla="*/ 2682151 w 3387122"/>
                  <a:gd name="connsiteY5" fmla="*/ 1886783 h 1986929"/>
                  <a:gd name="connsiteX6" fmla="*/ 2619191 w 3387122"/>
                  <a:gd name="connsiteY6" fmla="*/ 1886783 h 1986929"/>
                  <a:gd name="connsiteX7" fmla="*/ 2414016 w 3387122"/>
                  <a:gd name="connsiteY7" fmla="*/ 1886783 h 1986929"/>
                  <a:gd name="connsiteX8" fmla="*/ 2390314 w 3387122"/>
                  <a:gd name="connsiteY8" fmla="*/ 1899375 h 1986929"/>
                  <a:gd name="connsiteX9" fmla="*/ 2405868 w 3387122"/>
                  <a:gd name="connsiteY9" fmla="*/ 1914189 h 1986929"/>
                  <a:gd name="connsiteX10" fmla="*/ 2392536 w 3387122"/>
                  <a:gd name="connsiteY10" fmla="*/ 1946780 h 1986929"/>
                  <a:gd name="connsiteX11" fmla="*/ 2371796 w 3387122"/>
                  <a:gd name="connsiteY11" fmla="*/ 1952705 h 1986929"/>
                  <a:gd name="connsiteX12" fmla="*/ 2361426 w 3387122"/>
                  <a:gd name="connsiteY12" fmla="*/ 1930484 h 1986929"/>
                  <a:gd name="connsiteX13" fmla="*/ 2363648 w 3387122"/>
                  <a:gd name="connsiteY13" fmla="*/ 1903819 h 1986929"/>
                  <a:gd name="connsiteX14" fmla="*/ 2342908 w 3387122"/>
                  <a:gd name="connsiteY14" fmla="*/ 1925299 h 1986929"/>
                  <a:gd name="connsiteX15" fmla="*/ 2329576 w 3387122"/>
                  <a:gd name="connsiteY15" fmla="*/ 1948261 h 1986929"/>
                  <a:gd name="connsiteX16" fmla="*/ 2312540 w 3387122"/>
                  <a:gd name="connsiteY16" fmla="*/ 1965297 h 1986929"/>
                  <a:gd name="connsiteX17" fmla="*/ 2274764 w 3387122"/>
                  <a:gd name="connsiteY17" fmla="*/ 1926781 h 1986929"/>
                  <a:gd name="connsiteX18" fmla="*/ 2271801 w 3387122"/>
                  <a:gd name="connsiteY18" fmla="*/ 1889005 h 1986929"/>
                  <a:gd name="connsiteX19" fmla="*/ 2239210 w 3387122"/>
                  <a:gd name="connsiteY19" fmla="*/ 1899375 h 1986929"/>
                  <a:gd name="connsiteX20" fmla="*/ 2239210 w 3387122"/>
                  <a:gd name="connsiteY20" fmla="*/ 1899375 h 1986929"/>
                  <a:gd name="connsiteX21" fmla="*/ 2248098 w 3387122"/>
                  <a:gd name="connsiteY21" fmla="*/ 1927522 h 1986929"/>
                  <a:gd name="connsiteX22" fmla="*/ 2250320 w 3387122"/>
                  <a:gd name="connsiteY22" fmla="*/ 1960853 h 1986929"/>
                  <a:gd name="connsiteX23" fmla="*/ 2207360 w 3387122"/>
                  <a:gd name="connsiteY23" fmla="*/ 1965297 h 1986929"/>
                  <a:gd name="connsiteX24" fmla="*/ 2199952 w 3387122"/>
                  <a:gd name="connsiteY24" fmla="*/ 1917892 h 1986929"/>
                  <a:gd name="connsiteX25" fmla="*/ 2238469 w 3387122"/>
                  <a:gd name="connsiteY25" fmla="*/ 1899375 h 1986929"/>
                  <a:gd name="connsiteX26" fmla="*/ 2216989 w 3387122"/>
                  <a:gd name="connsiteY26" fmla="*/ 1886783 h 1986929"/>
                  <a:gd name="connsiteX27" fmla="*/ 1508134 w 3387122"/>
                  <a:gd name="connsiteY27" fmla="*/ 1886783 h 1986929"/>
                  <a:gd name="connsiteX28" fmla="*/ 1478506 w 3387122"/>
                  <a:gd name="connsiteY28" fmla="*/ 1931966 h 1986929"/>
                  <a:gd name="connsiteX29" fmla="*/ 1485913 w 3387122"/>
                  <a:gd name="connsiteY29" fmla="*/ 1953446 h 1986929"/>
                  <a:gd name="connsiteX30" fmla="*/ 1459248 w 3387122"/>
                  <a:gd name="connsiteY30" fmla="*/ 1960113 h 1986929"/>
                  <a:gd name="connsiteX31" fmla="*/ 1445174 w 3387122"/>
                  <a:gd name="connsiteY31" fmla="*/ 1927522 h 1986929"/>
                  <a:gd name="connsiteX32" fmla="*/ 1430360 w 3387122"/>
                  <a:gd name="connsiteY32" fmla="*/ 1946780 h 1986929"/>
                  <a:gd name="connsiteX33" fmla="*/ 1418509 w 3387122"/>
                  <a:gd name="connsiteY33" fmla="*/ 1955668 h 1986929"/>
                  <a:gd name="connsiteX34" fmla="*/ 1411843 w 3387122"/>
                  <a:gd name="connsiteY34" fmla="*/ 1943076 h 1986929"/>
                  <a:gd name="connsiteX35" fmla="*/ 1434804 w 3387122"/>
                  <a:gd name="connsiteY35" fmla="*/ 1886042 h 1986929"/>
                  <a:gd name="connsiteX36" fmla="*/ 1180743 w 3387122"/>
                  <a:gd name="connsiteY36" fmla="*/ 1886042 h 1986929"/>
                  <a:gd name="connsiteX37" fmla="*/ 1141485 w 3387122"/>
                  <a:gd name="connsiteY37" fmla="*/ 1900115 h 1986929"/>
                  <a:gd name="connsiteX38" fmla="*/ 1105191 w 3387122"/>
                  <a:gd name="connsiteY38" fmla="*/ 1891227 h 1986929"/>
                  <a:gd name="connsiteX39" fmla="*/ 1060748 w 3387122"/>
                  <a:gd name="connsiteY39" fmla="*/ 1898634 h 1986929"/>
                  <a:gd name="connsiteX40" fmla="*/ 1077044 w 3387122"/>
                  <a:gd name="connsiteY40" fmla="*/ 1897153 h 1986929"/>
                  <a:gd name="connsiteX41" fmla="*/ 1110376 w 3387122"/>
                  <a:gd name="connsiteY41" fmla="*/ 1913448 h 1986929"/>
                  <a:gd name="connsiteX42" fmla="*/ 1120746 w 3387122"/>
                  <a:gd name="connsiteY42" fmla="*/ 1938632 h 1986929"/>
                  <a:gd name="connsiteX43" fmla="*/ 1054082 w 3387122"/>
                  <a:gd name="connsiteY43" fmla="*/ 1919374 h 1986929"/>
                  <a:gd name="connsiteX44" fmla="*/ 1059267 w 3387122"/>
                  <a:gd name="connsiteY44" fmla="*/ 1898634 h 1986929"/>
                  <a:gd name="connsiteX45" fmla="*/ 1059267 w 3387122"/>
                  <a:gd name="connsiteY45" fmla="*/ 1898634 h 1986929"/>
                  <a:gd name="connsiteX46" fmla="*/ 1029639 w 3387122"/>
                  <a:gd name="connsiteY46" fmla="*/ 1885301 h 1986929"/>
                  <a:gd name="connsiteX47" fmla="*/ 391151 w 3387122"/>
                  <a:gd name="connsiteY47" fmla="*/ 1886042 h 1986929"/>
                  <a:gd name="connsiteX48" fmla="*/ 104499 w 3387122"/>
                  <a:gd name="connsiteY48" fmla="*/ 1701607 h 1986929"/>
                  <a:gd name="connsiteX49" fmla="*/ 100795 w 3387122"/>
                  <a:gd name="connsiteY49" fmla="*/ 1634202 h 1986929"/>
                  <a:gd name="connsiteX50" fmla="*/ 100795 w 3387122"/>
                  <a:gd name="connsiteY50" fmla="*/ 839426 h 1986929"/>
                  <a:gd name="connsiteX51" fmla="*/ 97832 w 3387122"/>
                  <a:gd name="connsiteY51" fmla="*/ 572772 h 1986929"/>
                  <a:gd name="connsiteX52" fmla="*/ 98573 w 3387122"/>
                  <a:gd name="connsiteY52" fmla="*/ 459445 h 1986929"/>
                  <a:gd name="connsiteX53" fmla="*/ 98573 w 3387122"/>
                  <a:gd name="connsiteY53" fmla="*/ 458704 h 1986929"/>
                  <a:gd name="connsiteX54" fmla="*/ 98573 w 3387122"/>
                  <a:gd name="connsiteY54" fmla="*/ 458704 h 1986929"/>
                  <a:gd name="connsiteX55" fmla="*/ 98573 w 3387122"/>
                  <a:gd name="connsiteY55" fmla="*/ 458704 h 1986929"/>
                  <a:gd name="connsiteX56" fmla="*/ 98573 w 3387122"/>
                  <a:gd name="connsiteY56" fmla="*/ 458704 h 1986929"/>
                  <a:gd name="connsiteX57" fmla="*/ 90425 w 3387122"/>
                  <a:gd name="connsiteY57" fmla="*/ 456482 h 1986929"/>
                  <a:gd name="connsiteX58" fmla="*/ 100054 w 3387122"/>
                  <a:gd name="connsiteY58" fmla="*/ 389818 h 1986929"/>
                  <a:gd name="connsiteX59" fmla="*/ 101536 w 3387122"/>
                  <a:gd name="connsiteY59" fmla="*/ 204642 h 1986929"/>
                  <a:gd name="connsiteX60" fmla="*/ 85981 w 3387122"/>
                  <a:gd name="connsiteY60" fmla="*/ 163903 h 1986929"/>
                  <a:gd name="connsiteX61" fmla="*/ 84500 w 3387122"/>
                  <a:gd name="connsiteY61" fmla="*/ 144645 h 1986929"/>
                  <a:gd name="connsiteX62" fmla="*/ 164496 w 3387122"/>
                  <a:gd name="connsiteY62" fmla="*/ 17244 h 1986929"/>
                  <a:gd name="connsiteX63" fmla="*/ 135608 w 3387122"/>
                  <a:gd name="connsiteY63" fmla="*/ 16503 h 1986929"/>
                  <a:gd name="connsiteX64" fmla="*/ 85981 w 3387122"/>
                  <a:gd name="connsiteY64" fmla="*/ 16503 h 1986929"/>
                  <a:gd name="connsiteX65" fmla="*/ 17095 w 3387122"/>
                  <a:gd name="connsiteY65" fmla="*/ 38724 h 1986929"/>
                  <a:gd name="connsiteX66" fmla="*/ 1541 w 3387122"/>
                  <a:gd name="connsiteY66" fmla="*/ 209086 h 1986929"/>
                  <a:gd name="connsiteX67" fmla="*/ 26725 w 3387122"/>
                  <a:gd name="connsiteY67" fmla="*/ 204642 h 1986929"/>
                  <a:gd name="connsiteX68" fmla="*/ 35613 w 3387122"/>
                  <a:gd name="connsiteY68" fmla="*/ 221678 h 1986929"/>
                  <a:gd name="connsiteX69" fmla="*/ 13392 w 3387122"/>
                  <a:gd name="connsiteY69" fmla="*/ 233530 h 1986929"/>
                  <a:gd name="connsiteX70" fmla="*/ 800 w 3387122"/>
                  <a:gd name="connsiteY70" fmla="*/ 248344 h 1986929"/>
                  <a:gd name="connsiteX71" fmla="*/ 4503 w 3387122"/>
                  <a:gd name="connsiteY71" fmla="*/ 538700 h 1986929"/>
                  <a:gd name="connsiteX72" fmla="*/ 800 w 3387122"/>
                  <a:gd name="connsiteY72" fmla="*/ 561662 h 1986929"/>
                  <a:gd name="connsiteX73" fmla="*/ 800 w 3387122"/>
                  <a:gd name="connsiteY73" fmla="*/ 1715680 h 1986929"/>
                  <a:gd name="connsiteX74" fmla="*/ 9688 w 3387122"/>
                  <a:gd name="connsiteY74" fmla="*/ 1746789 h 1986929"/>
                  <a:gd name="connsiteX75" fmla="*/ 73389 w 3387122"/>
                  <a:gd name="connsiteY75" fmla="*/ 1889005 h 1986929"/>
                  <a:gd name="connsiteX76" fmla="*/ 209679 w 3387122"/>
                  <a:gd name="connsiteY76" fmla="*/ 1975667 h 1986929"/>
                  <a:gd name="connsiteX77" fmla="*/ 348931 w 3387122"/>
                  <a:gd name="connsiteY77" fmla="*/ 1970482 h 1986929"/>
                  <a:gd name="connsiteX78" fmla="*/ 377078 w 3387122"/>
                  <a:gd name="connsiteY78" fmla="*/ 1986778 h 1986929"/>
                  <a:gd name="connsiteX79" fmla="*/ 602252 w 3387122"/>
                  <a:gd name="connsiteY79" fmla="*/ 1981593 h 1986929"/>
                  <a:gd name="connsiteX80" fmla="*/ 602252 w 3387122"/>
                  <a:gd name="connsiteY80" fmla="*/ 1981593 h 1986929"/>
                  <a:gd name="connsiteX81" fmla="*/ 602252 w 3387122"/>
                  <a:gd name="connsiteY81" fmla="*/ 1981593 h 1986929"/>
                  <a:gd name="connsiteX82" fmla="*/ 645954 w 3387122"/>
                  <a:gd name="connsiteY82" fmla="*/ 1985296 h 1986929"/>
                  <a:gd name="connsiteX83" fmla="*/ 2840662 w 3387122"/>
                  <a:gd name="connsiteY83" fmla="*/ 1985296 h 1986929"/>
                  <a:gd name="connsiteX84" fmla="*/ 2905844 w 3387122"/>
                  <a:gd name="connsiteY84" fmla="*/ 1985296 h 1986929"/>
                  <a:gd name="connsiteX85" fmla="*/ 3064355 w 3387122"/>
                  <a:gd name="connsiteY85" fmla="*/ 1985296 h 1986929"/>
                  <a:gd name="connsiteX86" fmla="*/ 3136203 w 3387122"/>
                  <a:gd name="connsiteY86" fmla="*/ 1985296 h 1986929"/>
                  <a:gd name="connsiteX87" fmla="*/ 3194719 w 3387122"/>
                  <a:gd name="connsiteY87" fmla="*/ 1984556 h 1986929"/>
                  <a:gd name="connsiteX88" fmla="*/ 3262123 w 3387122"/>
                  <a:gd name="connsiteY88" fmla="*/ 1981593 h 1986929"/>
                  <a:gd name="connsiteX89" fmla="*/ 3262123 w 3387122"/>
                  <a:gd name="connsiteY89" fmla="*/ 1981593 h 1986929"/>
                  <a:gd name="connsiteX90" fmla="*/ 3262123 w 3387122"/>
                  <a:gd name="connsiteY90" fmla="*/ 1981593 h 1986929"/>
                  <a:gd name="connsiteX91" fmla="*/ 3349526 w 3387122"/>
                  <a:gd name="connsiteY91" fmla="*/ 1984556 h 1986929"/>
                  <a:gd name="connsiteX92" fmla="*/ 3360637 w 3387122"/>
                  <a:gd name="connsiteY92" fmla="*/ 1980852 h 1986929"/>
                  <a:gd name="connsiteX93" fmla="*/ 3381377 w 3387122"/>
                  <a:gd name="connsiteY93" fmla="*/ 1934929 h 1986929"/>
                  <a:gd name="connsiteX94" fmla="*/ 3355452 w 3387122"/>
                  <a:gd name="connsiteY94" fmla="*/ 1886783 h 1986929"/>
                  <a:gd name="connsiteX95" fmla="*/ 54131 w 3387122"/>
                  <a:gd name="connsiteY95" fmla="*/ 408336 h 1986929"/>
                  <a:gd name="connsiteX96" fmla="*/ 39317 w 3387122"/>
                  <a:gd name="connsiteY96" fmla="*/ 403151 h 1986929"/>
                  <a:gd name="connsiteX97" fmla="*/ 12651 w 3387122"/>
                  <a:gd name="connsiteY97" fmla="*/ 361671 h 1986929"/>
                  <a:gd name="connsiteX98" fmla="*/ 41539 w 3387122"/>
                  <a:gd name="connsiteY98" fmla="*/ 383152 h 1986929"/>
                  <a:gd name="connsiteX99" fmla="*/ 49686 w 3387122"/>
                  <a:gd name="connsiteY99" fmla="*/ 395744 h 1986929"/>
                  <a:gd name="connsiteX100" fmla="*/ 54131 w 3387122"/>
                  <a:gd name="connsiteY100" fmla="*/ 408336 h 1986929"/>
                  <a:gd name="connsiteX101" fmla="*/ 296341 w 3387122"/>
                  <a:gd name="connsiteY101" fmla="*/ 1966038 h 1986929"/>
                  <a:gd name="connsiteX102" fmla="*/ 272639 w 3387122"/>
                  <a:gd name="connsiteY102" fmla="*/ 1951965 h 1986929"/>
                  <a:gd name="connsiteX103" fmla="*/ 238566 w 3387122"/>
                  <a:gd name="connsiteY103" fmla="*/ 1932706 h 1986929"/>
                  <a:gd name="connsiteX104" fmla="*/ 225974 w 3387122"/>
                  <a:gd name="connsiteY104" fmla="*/ 1914929 h 1986929"/>
                  <a:gd name="connsiteX105" fmla="*/ 243751 w 3387122"/>
                  <a:gd name="connsiteY105" fmla="*/ 1908263 h 1986929"/>
                  <a:gd name="connsiteX106" fmla="*/ 303748 w 3387122"/>
                  <a:gd name="connsiteY106" fmla="*/ 1923077 h 1986929"/>
                  <a:gd name="connsiteX107" fmla="*/ 309674 w 3387122"/>
                  <a:gd name="connsiteY107" fmla="*/ 1935669 h 1986929"/>
                  <a:gd name="connsiteX108" fmla="*/ 296341 w 3387122"/>
                  <a:gd name="connsiteY108" fmla="*/ 1966038 h 1986929"/>
                  <a:gd name="connsiteX109" fmla="*/ 386707 w 3387122"/>
                  <a:gd name="connsiteY109" fmla="*/ 1956409 h 1986929"/>
                  <a:gd name="connsiteX110" fmla="*/ 377078 w 3387122"/>
                  <a:gd name="connsiteY110" fmla="*/ 1957150 h 1986929"/>
                  <a:gd name="connsiteX111" fmla="*/ 369671 w 3387122"/>
                  <a:gd name="connsiteY111" fmla="*/ 1920115 h 1986929"/>
                  <a:gd name="connsiteX112" fmla="*/ 376337 w 3387122"/>
                  <a:gd name="connsiteY112" fmla="*/ 1911967 h 1986929"/>
                  <a:gd name="connsiteX113" fmla="*/ 380782 w 3387122"/>
                  <a:gd name="connsiteY113" fmla="*/ 1924559 h 1986929"/>
                  <a:gd name="connsiteX114" fmla="*/ 386707 w 3387122"/>
                  <a:gd name="connsiteY114" fmla="*/ 1956409 h 1986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</a:cxnLst>
                <a:rect l="l" t="t" r="r" b="b"/>
                <a:pathLst>
                  <a:path w="3387122" h="1986929">
                    <a:moveTo>
                      <a:pt x="3355452" y="1886783"/>
                    </a:moveTo>
                    <a:cubicBezTo>
                      <a:pt x="3188793" y="1886783"/>
                      <a:pt x="3021394" y="1886042"/>
                      <a:pt x="2854735" y="1887523"/>
                    </a:cubicBezTo>
                    <a:cubicBezTo>
                      <a:pt x="2820663" y="1887523"/>
                      <a:pt x="2778443" y="1876413"/>
                      <a:pt x="2762147" y="1926040"/>
                    </a:cubicBezTo>
                    <a:cubicBezTo>
                      <a:pt x="2755481" y="1945298"/>
                      <a:pt x="2725853" y="1938632"/>
                      <a:pt x="2718446" y="1959372"/>
                    </a:cubicBezTo>
                    <a:cubicBezTo>
                      <a:pt x="2695484" y="1974927"/>
                      <a:pt x="2687336" y="1957150"/>
                      <a:pt x="2678448" y="1940854"/>
                    </a:cubicBezTo>
                    <a:cubicBezTo>
                      <a:pt x="2679929" y="1923077"/>
                      <a:pt x="2674744" y="1905300"/>
                      <a:pt x="2682151" y="1886783"/>
                    </a:cubicBezTo>
                    <a:cubicBezTo>
                      <a:pt x="2659930" y="1886783"/>
                      <a:pt x="2639190" y="1886783"/>
                      <a:pt x="2619191" y="1886783"/>
                    </a:cubicBezTo>
                    <a:cubicBezTo>
                      <a:pt x="2551046" y="1886783"/>
                      <a:pt x="2482161" y="1886783"/>
                      <a:pt x="2414016" y="1886783"/>
                    </a:cubicBezTo>
                    <a:cubicBezTo>
                      <a:pt x="2402906" y="1886783"/>
                      <a:pt x="2393276" y="1888264"/>
                      <a:pt x="2390314" y="1899375"/>
                    </a:cubicBezTo>
                    <a:cubicBezTo>
                      <a:pt x="2386610" y="1912707"/>
                      <a:pt x="2397721" y="1912707"/>
                      <a:pt x="2405868" y="1914189"/>
                    </a:cubicBezTo>
                    <a:cubicBezTo>
                      <a:pt x="2408831" y="1928262"/>
                      <a:pt x="2399202" y="1937151"/>
                      <a:pt x="2392536" y="1946780"/>
                    </a:cubicBezTo>
                    <a:cubicBezTo>
                      <a:pt x="2387351" y="1954187"/>
                      <a:pt x="2379203" y="1957150"/>
                      <a:pt x="2371796" y="1952705"/>
                    </a:cubicBezTo>
                    <a:cubicBezTo>
                      <a:pt x="2364389" y="1948261"/>
                      <a:pt x="2356982" y="1939373"/>
                      <a:pt x="2361426" y="1930484"/>
                    </a:cubicBezTo>
                    <a:cubicBezTo>
                      <a:pt x="2365870" y="1920855"/>
                      <a:pt x="2376981" y="1909004"/>
                      <a:pt x="2363648" y="1903819"/>
                    </a:cubicBezTo>
                    <a:cubicBezTo>
                      <a:pt x="2351797" y="1898634"/>
                      <a:pt x="2350315" y="1917892"/>
                      <a:pt x="2342908" y="1925299"/>
                    </a:cubicBezTo>
                    <a:cubicBezTo>
                      <a:pt x="2336983" y="1931225"/>
                      <a:pt x="2334020" y="1940854"/>
                      <a:pt x="2329576" y="1948261"/>
                    </a:cubicBezTo>
                    <a:cubicBezTo>
                      <a:pt x="2325132" y="1955668"/>
                      <a:pt x="2329576" y="1977889"/>
                      <a:pt x="2312540" y="1965297"/>
                    </a:cubicBezTo>
                    <a:cubicBezTo>
                      <a:pt x="2298466" y="1954927"/>
                      <a:pt x="2267357" y="1956409"/>
                      <a:pt x="2274764" y="1926781"/>
                    </a:cubicBezTo>
                    <a:cubicBezTo>
                      <a:pt x="2278467" y="1913448"/>
                      <a:pt x="2278467" y="1894930"/>
                      <a:pt x="2271801" y="1889005"/>
                    </a:cubicBezTo>
                    <a:cubicBezTo>
                      <a:pt x="2262172" y="1880857"/>
                      <a:pt x="2248098" y="1889746"/>
                      <a:pt x="2239210" y="1899375"/>
                    </a:cubicBezTo>
                    <a:cubicBezTo>
                      <a:pt x="2239210" y="1899375"/>
                      <a:pt x="2239210" y="1899375"/>
                      <a:pt x="2239210" y="1899375"/>
                    </a:cubicBezTo>
                    <a:cubicBezTo>
                      <a:pt x="2238469" y="1909744"/>
                      <a:pt x="2241432" y="1918633"/>
                      <a:pt x="2248098" y="1927522"/>
                    </a:cubicBezTo>
                    <a:cubicBezTo>
                      <a:pt x="2256246" y="1937891"/>
                      <a:pt x="2266616" y="1946780"/>
                      <a:pt x="2250320" y="1960853"/>
                    </a:cubicBezTo>
                    <a:cubicBezTo>
                      <a:pt x="2235506" y="1972704"/>
                      <a:pt x="2223655" y="1981593"/>
                      <a:pt x="2207360" y="1965297"/>
                    </a:cubicBezTo>
                    <a:cubicBezTo>
                      <a:pt x="2204397" y="1949743"/>
                      <a:pt x="2198471" y="1933447"/>
                      <a:pt x="2199952" y="1917892"/>
                    </a:cubicBezTo>
                    <a:cubicBezTo>
                      <a:pt x="2202174" y="1895671"/>
                      <a:pt x="2222174" y="1898634"/>
                      <a:pt x="2238469" y="1899375"/>
                    </a:cubicBezTo>
                    <a:cubicBezTo>
                      <a:pt x="2242173" y="1878635"/>
                      <a:pt x="2225136" y="1886783"/>
                      <a:pt x="2216989" y="1886783"/>
                    </a:cubicBezTo>
                    <a:cubicBezTo>
                      <a:pt x="1980704" y="1886783"/>
                      <a:pt x="1744419" y="1886783"/>
                      <a:pt x="1508134" y="1886783"/>
                    </a:cubicBezTo>
                    <a:cubicBezTo>
                      <a:pt x="1479987" y="1886783"/>
                      <a:pt x="1468136" y="1906041"/>
                      <a:pt x="1478506" y="1931966"/>
                    </a:cubicBezTo>
                    <a:cubicBezTo>
                      <a:pt x="1481469" y="1939373"/>
                      <a:pt x="1483691" y="1946780"/>
                      <a:pt x="1485913" y="1953446"/>
                    </a:cubicBezTo>
                    <a:cubicBezTo>
                      <a:pt x="1477025" y="1956409"/>
                      <a:pt x="1471099" y="1970482"/>
                      <a:pt x="1459248" y="1960113"/>
                    </a:cubicBezTo>
                    <a:cubicBezTo>
                      <a:pt x="1461470" y="1946039"/>
                      <a:pt x="1461470" y="1931966"/>
                      <a:pt x="1445174" y="1927522"/>
                    </a:cubicBezTo>
                    <a:cubicBezTo>
                      <a:pt x="1428138" y="1923077"/>
                      <a:pt x="1432582" y="1939373"/>
                      <a:pt x="1430360" y="1946780"/>
                    </a:cubicBezTo>
                    <a:cubicBezTo>
                      <a:pt x="1428138" y="1953446"/>
                      <a:pt x="1424435" y="1956409"/>
                      <a:pt x="1418509" y="1955668"/>
                    </a:cubicBezTo>
                    <a:cubicBezTo>
                      <a:pt x="1410361" y="1954927"/>
                      <a:pt x="1411843" y="1947520"/>
                      <a:pt x="1411843" y="1943076"/>
                    </a:cubicBezTo>
                    <a:cubicBezTo>
                      <a:pt x="1411843" y="1923077"/>
                      <a:pt x="1405917" y="1900856"/>
                      <a:pt x="1434804" y="1886042"/>
                    </a:cubicBezTo>
                    <a:cubicBezTo>
                      <a:pt x="1344438" y="1886042"/>
                      <a:pt x="1262961" y="1886042"/>
                      <a:pt x="1180743" y="1886042"/>
                    </a:cubicBezTo>
                    <a:cubicBezTo>
                      <a:pt x="1165929" y="1886042"/>
                      <a:pt x="1151855" y="1886783"/>
                      <a:pt x="1141485" y="1900115"/>
                    </a:cubicBezTo>
                    <a:cubicBezTo>
                      <a:pt x="1128153" y="1900856"/>
                      <a:pt x="1117783" y="1900856"/>
                      <a:pt x="1105191" y="1891227"/>
                    </a:cubicBezTo>
                    <a:cubicBezTo>
                      <a:pt x="1094080" y="1883079"/>
                      <a:pt x="1071118" y="1873450"/>
                      <a:pt x="1060748" y="1898634"/>
                    </a:cubicBezTo>
                    <a:cubicBezTo>
                      <a:pt x="1066674" y="1895671"/>
                      <a:pt x="1077044" y="1891968"/>
                      <a:pt x="1077044" y="1897153"/>
                    </a:cubicBezTo>
                    <a:cubicBezTo>
                      <a:pt x="1079266" y="1921596"/>
                      <a:pt x="1098524" y="1910485"/>
                      <a:pt x="1110376" y="1913448"/>
                    </a:cubicBezTo>
                    <a:cubicBezTo>
                      <a:pt x="1099265" y="1931225"/>
                      <a:pt x="1099265" y="1931225"/>
                      <a:pt x="1120746" y="1938632"/>
                    </a:cubicBezTo>
                    <a:cubicBezTo>
                      <a:pt x="1074081" y="1967520"/>
                      <a:pt x="1066674" y="1965297"/>
                      <a:pt x="1054082" y="1919374"/>
                    </a:cubicBezTo>
                    <a:cubicBezTo>
                      <a:pt x="1068156" y="1915670"/>
                      <a:pt x="1058526" y="1906041"/>
                      <a:pt x="1059267" y="1898634"/>
                    </a:cubicBezTo>
                    <a:cubicBezTo>
                      <a:pt x="1059267" y="1898634"/>
                      <a:pt x="1059267" y="1898634"/>
                      <a:pt x="1059267" y="1898634"/>
                    </a:cubicBezTo>
                    <a:cubicBezTo>
                      <a:pt x="1051119" y="1889746"/>
                      <a:pt x="1042972" y="1885301"/>
                      <a:pt x="1029639" y="1885301"/>
                    </a:cubicBezTo>
                    <a:cubicBezTo>
                      <a:pt x="817057" y="1886042"/>
                      <a:pt x="604474" y="1884561"/>
                      <a:pt x="391151" y="1886042"/>
                    </a:cubicBezTo>
                    <a:cubicBezTo>
                      <a:pt x="253380" y="1887523"/>
                      <a:pt x="160792" y="1830489"/>
                      <a:pt x="104499" y="1701607"/>
                    </a:cubicBezTo>
                    <a:cubicBezTo>
                      <a:pt x="103017" y="1679385"/>
                      <a:pt x="100795" y="1656424"/>
                      <a:pt x="100795" y="1634202"/>
                    </a:cubicBezTo>
                    <a:cubicBezTo>
                      <a:pt x="100795" y="1369030"/>
                      <a:pt x="100795" y="1103858"/>
                      <a:pt x="100795" y="839426"/>
                    </a:cubicBezTo>
                    <a:cubicBezTo>
                      <a:pt x="100795" y="750541"/>
                      <a:pt x="99314" y="661657"/>
                      <a:pt x="97832" y="572772"/>
                    </a:cubicBezTo>
                    <a:cubicBezTo>
                      <a:pt x="103017" y="534997"/>
                      <a:pt x="102277" y="497221"/>
                      <a:pt x="98573" y="459445"/>
                    </a:cubicBezTo>
                    <a:cubicBezTo>
                      <a:pt x="98573" y="459445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5610" y="457963"/>
                      <a:pt x="92647" y="457222"/>
                      <a:pt x="90425" y="456482"/>
                    </a:cubicBezTo>
                    <a:cubicBezTo>
                      <a:pt x="105239" y="435742"/>
                      <a:pt x="98573" y="411299"/>
                      <a:pt x="100054" y="389818"/>
                    </a:cubicBezTo>
                    <a:cubicBezTo>
                      <a:pt x="103017" y="328340"/>
                      <a:pt x="100795" y="266121"/>
                      <a:pt x="101536" y="204642"/>
                    </a:cubicBezTo>
                    <a:cubicBezTo>
                      <a:pt x="101536" y="189087"/>
                      <a:pt x="103017" y="173532"/>
                      <a:pt x="85981" y="163903"/>
                    </a:cubicBezTo>
                    <a:cubicBezTo>
                      <a:pt x="78574" y="159459"/>
                      <a:pt x="73389" y="155015"/>
                      <a:pt x="84500" y="144645"/>
                    </a:cubicBezTo>
                    <a:cubicBezTo>
                      <a:pt x="120794" y="109091"/>
                      <a:pt x="134868" y="58723"/>
                      <a:pt x="164496" y="17244"/>
                    </a:cubicBezTo>
                    <a:cubicBezTo>
                      <a:pt x="154867" y="20207"/>
                      <a:pt x="145978" y="3911"/>
                      <a:pt x="135608" y="16503"/>
                    </a:cubicBezTo>
                    <a:cubicBezTo>
                      <a:pt x="119313" y="35761"/>
                      <a:pt x="104499" y="30576"/>
                      <a:pt x="85981" y="16503"/>
                    </a:cubicBezTo>
                    <a:cubicBezTo>
                      <a:pt x="50427" y="-11644"/>
                      <a:pt x="31169" y="-3496"/>
                      <a:pt x="17095" y="38724"/>
                    </a:cubicBezTo>
                    <a:cubicBezTo>
                      <a:pt x="-2163" y="95018"/>
                      <a:pt x="59" y="152793"/>
                      <a:pt x="1541" y="209086"/>
                    </a:cubicBezTo>
                    <a:cubicBezTo>
                      <a:pt x="13392" y="217975"/>
                      <a:pt x="14133" y="189828"/>
                      <a:pt x="26725" y="204642"/>
                    </a:cubicBezTo>
                    <a:cubicBezTo>
                      <a:pt x="31169" y="209827"/>
                      <a:pt x="37835" y="215012"/>
                      <a:pt x="35613" y="221678"/>
                    </a:cubicBezTo>
                    <a:cubicBezTo>
                      <a:pt x="32650" y="230567"/>
                      <a:pt x="23021" y="233530"/>
                      <a:pt x="13392" y="233530"/>
                    </a:cubicBezTo>
                    <a:cubicBezTo>
                      <a:pt x="1541" y="232789"/>
                      <a:pt x="800" y="240196"/>
                      <a:pt x="800" y="248344"/>
                    </a:cubicBezTo>
                    <a:cubicBezTo>
                      <a:pt x="3022" y="345376"/>
                      <a:pt x="-4385" y="442408"/>
                      <a:pt x="4503" y="538700"/>
                    </a:cubicBezTo>
                    <a:cubicBezTo>
                      <a:pt x="-1422" y="545366"/>
                      <a:pt x="800" y="553514"/>
                      <a:pt x="800" y="561662"/>
                    </a:cubicBezTo>
                    <a:cubicBezTo>
                      <a:pt x="800" y="946088"/>
                      <a:pt x="800" y="1331254"/>
                      <a:pt x="800" y="1715680"/>
                    </a:cubicBezTo>
                    <a:cubicBezTo>
                      <a:pt x="800" y="1726791"/>
                      <a:pt x="-2163" y="1738642"/>
                      <a:pt x="9688" y="1746789"/>
                    </a:cubicBezTo>
                    <a:cubicBezTo>
                      <a:pt x="15614" y="1800861"/>
                      <a:pt x="39317" y="1847525"/>
                      <a:pt x="73389" y="1889005"/>
                    </a:cubicBezTo>
                    <a:cubicBezTo>
                      <a:pt x="109684" y="1932706"/>
                      <a:pt x="158570" y="1954927"/>
                      <a:pt x="209679" y="1975667"/>
                    </a:cubicBezTo>
                    <a:cubicBezTo>
                      <a:pt x="257825" y="1994926"/>
                      <a:pt x="304489" y="1979371"/>
                      <a:pt x="348931" y="1970482"/>
                    </a:cubicBezTo>
                    <a:cubicBezTo>
                      <a:pt x="372634" y="1966038"/>
                      <a:pt x="359301" y="1989000"/>
                      <a:pt x="377078" y="1986778"/>
                    </a:cubicBezTo>
                    <a:cubicBezTo>
                      <a:pt x="451889" y="1979371"/>
                      <a:pt x="527441" y="1989000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16326" y="1988259"/>
                      <a:pt x="631140" y="1985296"/>
                      <a:pt x="645954" y="1985296"/>
                    </a:cubicBezTo>
                    <a:cubicBezTo>
                      <a:pt x="1377770" y="1985296"/>
                      <a:pt x="2108846" y="1985296"/>
                      <a:pt x="2840662" y="1985296"/>
                    </a:cubicBezTo>
                    <a:cubicBezTo>
                      <a:pt x="2862883" y="1986037"/>
                      <a:pt x="2884364" y="1986778"/>
                      <a:pt x="2905844" y="1985296"/>
                    </a:cubicBezTo>
                    <a:cubicBezTo>
                      <a:pt x="2958434" y="1985296"/>
                      <a:pt x="3011765" y="1985296"/>
                      <a:pt x="3064355" y="1985296"/>
                    </a:cubicBezTo>
                    <a:cubicBezTo>
                      <a:pt x="3088057" y="1986778"/>
                      <a:pt x="3112501" y="1987518"/>
                      <a:pt x="3136203" y="1985296"/>
                    </a:cubicBezTo>
                    <a:cubicBezTo>
                      <a:pt x="3155462" y="1985296"/>
                      <a:pt x="3175461" y="1985296"/>
                      <a:pt x="3194719" y="1984556"/>
                    </a:cubicBezTo>
                    <a:cubicBezTo>
                      <a:pt x="3216940" y="1983815"/>
                      <a:pt x="3238421" y="1965297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91010" y="1987518"/>
                      <a:pt x="3320639" y="1983074"/>
                      <a:pt x="3349526" y="1984556"/>
                    </a:cubicBezTo>
                    <a:cubicBezTo>
                      <a:pt x="3353970" y="1984556"/>
                      <a:pt x="3362118" y="1983074"/>
                      <a:pt x="3360637" y="1980852"/>
                    </a:cubicBezTo>
                    <a:cubicBezTo>
                      <a:pt x="3348045" y="1956409"/>
                      <a:pt x="3373969" y="1949002"/>
                      <a:pt x="3381377" y="1934929"/>
                    </a:cubicBezTo>
                    <a:cubicBezTo>
                      <a:pt x="3394709" y="1908263"/>
                      <a:pt x="3384339" y="1886783"/>
                      <a:pt x="3355452" y="1886783"/>
                    </a:cubicBezTo>
                    <a:close/>
                    <a:moveTo>
                      <a:pt x="54131" y="408336"/>
                    </a:moveTo>
                    <a:cubicBezTo>
                      <a:pt x="46724" y="416484"/>
                      <a:pt x="43761" y="406854"/>
                      <a:pt x="39317" y="403151"/>
                    </a:cubicBezTo>
                    <a:cubicBezTo>
                      <a:pt x="27465" y="392040"/>
                      <a:pt x="28206" y="372041"/>
                      <a:pt x="12651" y="361671"/>
                    </a:cubicBezTo>
                    <a:cubicBezTo>
                      <a:pt x="28947" y="360190"/>
                      <a:pt x="48205" y="356487"/>
                      <a:pt x="41539" y="383152"/>
                    </a:cubicBezTo>
                    <a:cubicBezTo>
                      <a:pt x="40057" y="389818"/>
                      <a:pt x="44502" y="393522"/>
                      <a:pt x="49686" y="395744"/>
                    </a:cubicBezTo>
                    <a:cubicBezTo>
                      <a:pt x="55612" y="398707"/>
                      <a:pt x="58575" y="403151"/>
                      <a:pt x="54131" y="408336"/>
                    </a:cubicBezTo>
                    <a:close/>
                    <a:moveTo>
                      <a:pt x="296341" y="1966038"/>
                    </a:moveTo>
                    <a:cubicBezTo>
                      <a:pt x="284490" y="1970482"/>
                      <a:pt x="277824" y="1960113"/>
                      <a:pt x="272639" y="1951965"/>
                    </a:cubicBezTo>
                    <a:cubicBezTo>
                      <a:pt x="264491" y="1938632"/>
                      <a:pt x="249677" y="1940113"/>
                      <a:pt x="238566" y="1932706"/>
                    </a:cubicBezTo>
                    <a:cubicBezTo>
                      <a:pt x="232641" y="1928262"/>
                      <a:pt x="223752" y="1925299"/>
                      <a:pt x="225974" y="1914929"/>
                    </a:cubicBezTo>
                    <a:cubicBezTo>
                      <a:pt x="228196" y="1903078"/>
                      <a:pt x="237085" y="1909004"/>
                      <a:pt x="243751" y="1908263"/>
                    </a:cubicBezTo>
                    <a:cubicBezTo>
                      <a:pt x="265972" y="1906041"/>
                      <a:pt x="291156" y="1887523"/>
                      <a:pt x="303748" y="1923077"/>
                    </a:cubicBezTo>
                    <a:cubicBezTo>
                      <a:pt x="305230" y="1926781"/>
                      <a:pt x="307452" y="1931225"/>
                      <a:pt x="309674" y="1935669"/>
                    </a:cubicBezTo>
                    <a:cubicBezTo>
                      <a:pt x="300045" y="1944558"/>
                      <a:pt x="311155" y="1960853"/>
                      <a:pt x="296341" y="1966038"/>
                    </a:cubicBezTo>
                    <a:close/>
                    <a:moveTo>
                      <a:pt x="386707" y="1956409"/>
                    </a:moveTo>
                    <a:cubicBezTo>
                      <a:pt x="384485" y="1958631"/>
                      <a:pt x="379300" y="1964557"/>
                      <a:pt x="377078" y="1957150"/>
                    </a:cubicBezTo>
                    <a:cubicBezTo>
                      <a:pt x="372634" y="1945298"/>
                      <a:pt x="354857" y="1935669"/>
                      <a:pt x="369671" y="1920115"/>
                    </a:cubicBezTo>
                    <a:cubicBezTo>
                      <a:pt x="371893" y="1917892"/>
                      <a:pt x="373374" y="1915670"/>
                      <a:pt x="376337" y="1911967"/>
                    </a:cubicBezTo>
                    <a:cubicBezTo>
                      <a:pt x="378559" y="1917892"/>
                      <a:pt x="378559" y="1921596"/>
                      <a:pt x="380782" y="1924559"/>
                    </a:cubicBezTo>
                    <a:cubicBezTo>
                      <a:pt x="387448" y="1934929"/>
                      <a:pt x="398558" y="1943817"/>
                      <a:pt x="386707" y="19564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0E61FF8B-158B-4EC3-8930-B6D5AD4AFCB6}"/>
                  </a:ext>
                </a:extLst>
              </p:cNvPr>
              <p:cNvSpPr/>
              <p:nvPr/>
            </p:nvSpPr>
            <p:spPr>
              <a:xfrm>
                <a:off x="3382057" y="4462282"/>
                <a:ext cx="28969" cy="38516"/>
              </a:xfrm>
              <a:custGeom>
                <a:avLst/>
                <a:gdLst>
                  <a:gd name="connsiteX0" fmla="*/ 0 w 28969"/>
                  <a:gd name="connsiteY0" fmla="*/ 38517 h 38516"/>
                  <a:gd name="connsiteX1" fmla="*/ 24443 w 28969"/>
                  <a:gd name="connsiteY1" fmla="*/ 0 h 38516"/>
                  <a:gd name="connsiteX2" fmla="*/ 0 w 28969"/>
                  <a:gd name="connsiteY2" fmla="*/ 38517 h 38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969" h="38516">
                    <a:moveTo>
                      <a:pt x="0" y="38517"/>
                    </a:moveTo>
                    <a:cubicBezTo>
                      <a:pt x="32591" y="34072"/>
                      <a:pt x="32591" y="34072"/>
                      <a:pt x="24443" y="0"/>
                    </a:cubicBezTo>
                    <a:cubicBezTo>
                      <a:pt x="19258" y="14073"/>
                      <a:pt x="13333" y="25184"/>
                      <a:pt x="0" y="385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E99CD6D-314D-4FB8-9464-0435868172C0}"/>
                </a:ext>
              </a:extLst>
            </p:cNvPr>
            <p:cNvSpPr/>
            <p:nvPr/>
          </p:nvSpPr>
          <p:spPr>
            <a:xfrm rot="20723818">
              <a:off x="6335844" y="3583056"/>
              <a:ext cx="206040" cy="69019"/>
            </a:xfrm>
            <a:custGeom>
              <a:avLst/>
              <a:gdLst>
                <a:gd name="connsiteX0" fmla="*/ 565944 w 597201"/>
                <a:gd name="connsiteY0" fmla="*/ 0 h 200050"/>
                <a:gd name="connsiteX1" fmla="*/ 298550 w 597201"/>
                <a:gd name="connsiteY1" fmla="*/ 741 h 200050"/>
                <a:gd name="connsiteX2" fmla="*/ 298550 w 597201"/>
                <a:gd name="connsiteY2" fmla="*/ 741 h 200050"/>
                <a:gd name="connsiteX3" fmla="*/ 31155 w 597201"/>
                <a:gd name="connsiteY3" fmla="*/ 0 h 200050"/>
                <a:gd name="connsiteX4" fmla="*/ 46 w 597201"/>
                <a:gd name="connsiteY4" fmla="*/ 29628 h 200050"/>
                <a:gd name="connsiteX5" fmla="*/ 46 w 597201"/>
                <a:gd name="connsiteY5" fmla="*/ 171844 h 200050"/>
                <a:gd name="connsiteX6" fmla="*/ 28933 w 597201"/>
                <a:gd name="connsiteY6" fmla="*/ 199990 h 200050"/>
                <a:gd name="connsiteX7" fmla="*/ 235590 w 597201"/>
                <a:gd name="connsiteY7" fmla="*/ 199250 h 200050"/>
                <a:gd name="connsiteX8" fmla="*/ 574092 w 597201"/>
                <a:gd name="connsiteY8" fmla="*/ 198509 h 200050"/>
                <a:gd name="connsiteX9" fmla="*/ 597054 w 597201"/>
                <a:gd name="connsiteY9" fmla="*/ 174806 h 200050"/>
                <a:gd name="connsiteX10" fmla="*/ 597054 w 597201"/>
                <a:gd name="connsiteY10" fmla="*/ 28887 h 200050"/>
                <a:gd name="connsiteX11" fmla="*/ 565944 w 597201"/>
                <a:gd name="connsiteY11" fmla="*/ 0 h 200050"/>
                <a:gd name="connsiteX12" fmla="*/ 48932 w 597201"/>
                <a:gd name="connsiteY12" fmla="*/ 131846 h 200050"/>
                <a:gd name="connsiteX13" fmla="*/ 20786 w 597201"/>
                <a:gd name="connsiteY13" fmla="*/ 174806 h 200050"/>
                <a:gd name="connsiteX14" fmla="*/ 13379 w 597201"/>
                <a:gd name="connsiteY14" fmla="*/ 124439 h 200050"/>
                <a:gd name="connsiteX15" fmla="*/ 28933 w 597201"/>
                <a:gd name="connsiteY15" fmla="*/ 103699 h 200050"/>
                <a:gd name="connsiteX16" fmla="*/ 48932 w 597201"/>
                <a:gd name="connsiteY16" fmla="*/ 131846 h 200050"/>
                <a:gd name="connsiteX17" fmla="*/ 209665 w 597201"/>
                <a:gd name="connsiteY17" fmla="*/ 185917 h 200050"/>
                <a:gd name="connsiteX18" fmla="*/ 183000 w 597201"/>
                <a:gd name="connsiteY18" fmla="*/ 159252 h 200050"/>
                <a:gd name="connsiteX19" fmla="*/ 200036 w 597201"/>
                <a:gd name="connsiteY19" fmla="*/ 143697 h 200050"/>
                <a:gd name="connsiteX20" fmla="*/ 217813 w 597201"/>
                <a:gd name="connsiteY20" fmla="*/ 172584 h 200050"/>
                <a:gd name="connsiteX21" fmla="*/ 209665 w 597201"/>
                <a:gd name="connsiteY21" fmla="*/ 185917 h 2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7201" h="200050">
                  <a:moveTo>
                    <a:pt x="565944" y="0"/>
                  </a:moveTo>
                  <a:cubicBezTo>
                    <a:pt x="477060" y="1482"/>
                    <a:pt x="387435" y="741"/>
                    <a:pt x="298550" y="741"/>
                  </a:cubicBezTo>
                  <a:cubicBezTo>
                    <a:pt x="298550" y="741"/>
                    <a:pt x="298550" y="741"/>
                    <a:pt x="298550" y="741"/>
                  </a:cubicBezTo>
                  <a:cubicBezTo>
                    <a:pt x="209665" y="741"/>
                    <a:pt x="120040" y="1482"/>
                    <a:pt x="31155" y="0"/>
                  </a:cubicBezTo>
                  <a:cubicBezTo>
                    <a:pt x="8194" y="0"/>
                    <a:pt x="-695" y="4444"/>
                    <a:pt x="46" y="29628"/>
                  </a:cubicBezTo>
                  <a:cubicBezTo>
                    <a:pt x="2268" y="77033"/>
                    <a:pt x="2268" y="124439"/>
                    <a:pt x="46" y="171844"/>
                  </a:cubicBezTo>
                  <a:cubicBezTo>
                    <a:pt x="-695" y="194806"/>
                    <a:pt x="7453" y="200731"/>
                    <a:pt x="28933" y="199990"/>
                  </a:cubicBezTo>
                  <a:cubicBezTo>
                    <a:pt x="97819" y="198509"/>
                    <a:pt x="166705" y="199250"/>
                    <a:pt x="235590" y="199250"/>
                  </a:cubicBezTo>
                  <a:cubicBezTo>
                    <a:pt x="348177" y="199250"/>
                    <a:pt x="461505" y="198509"/>
                    <a:pt x="574092" y="198509"/>
                  </a:cubicBezTo>
                  <a:cubicBezTo>
                    <a:pt x="591869" y="198509"/>
                    <a:pt x="597054" y="191843"/>
                    <a:pt x="597054" y="174806"/>
                  </a:cubicBezTo>
                  <a:cubicBezTo>
                    <a:pt x="596313" y="125920"/>
                    <a:pt x="595572" y="77774"/>
                    <a:pt x="597054" y="28887"/>
                  </a:cubicBezTo>
                  <a:cubicBezTo>
                    <a:pt x="598535" y="4444"/>
                    <a:pt x="588906" y="0"/>
                    <a:pt x="565944" y="0"/>
                  </a:cubicBezTo>
                  <a:close/>
                  <a:moveTo>
                    <a:pt x="48932" y="131846"/>
                  </a:moveTo>
                  <a:cubicBezTo>
                    <a:pt x="45969" y="151104"/>
                    <a:pt x="25230" y="151844"/>
                    <a:pt x="20786" y="174806"/>
                  </a:cubicBezTo>
                  <a:cubicBezTo>
                    <a:pt x="10416" y="152585"/>
                    <a:pt x="13379" y="138512"/>
                    <a:pt x="13379" y="124439"/>
                  </a:cubicBezTo>
                  <a:cubicBezTo>
                    <a:pt x="13379" y="114809"/>
                    <a:pt x="9675" y="99995"/>
                    <a:pt x="28933" y="103699"/>
                  </a:cubicBezTo>
                  <a:cubicBezTo>
                    <a:pt x="45969" y="107402"/>
                    <a:pt x="51895" y="114809"/>
                    <a:pt x="48932" y="131846"/>
                  </a:cubicBezTo>
                  <a:close/>
                  <a:moveTo>
                    <a:pt x="209665" y="185917"/>
                  </a:moveTo>
                  <a:cubicBezTo>
                    <a:pt x="194851" y="182954"/>
                    <a:pt x="185222" y="172584"/>
                    <a:pt x="183000" y="159252"/>
                  </a:cubicBezTo>
                  <a:cubicBezTo>
                    <a:pt x="181519" y="150363"/>
                    <a:pt x="188926" y="142215"/>
                    <a:pt x="200036" y="143697"/>
                  </a:cubicBezTo>
                  <a:cubicBezTo>
                    <a:pt x="220035" y="145919"/>
                    <a:pt x="211147" y="165918"/>
                    <a:pt x="217813" y="172584"/>
                  </a:cubicBezTo>
                  <a:cubicBezTo>
                    <a:pt x="220035" y="182213"/>
                    <a:pt x="216331" y="186658"/>
                    <a:pt x="209665" y="185917"/>
                  </a:cubicBezTo>
                  <a:close/>
                </a:path>
              </a:pathLst>
            </a:custGeom>
            <a:grpFill/>
            <a:ln w="7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9" name="Graphic 35">
              <a:extLst>
                <a:ext uri="{FF2B5EF4-FFF2-40B4-BE49-F238E27FC236}">
                  <a16:creationId xmlns:a16="http://schemas.microsoft.com/office/drawing/2014/main" id="{E0819D1D-2A71-4281-9DFD-137E54856505}"/>
                </a:ext>
              </a:extLst>
            </p:cNvPr>
            <p:cNvGrpSpPr/>
            <p:nvPr/>
          </p:nvGrpSpPr>
          <p:grpSpPr>
            <a:xfrm rot="20723818">
              <a:off x="6028906" y="4145827"/>
              <a:ext cx="1265482" cy="278770"/>
              <a:chOff x="4252385" y="5163428"/>
              <a:chExt cx="3667970" cy="808009"/>
            </a:xfrm>
            <a:grpFill/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8DB3767-D695-41E8-A479-60B2E4561B58}"/>
                  </a:ext>
                </a:extLst>
              </p:cNvPr>
              <p:cNvSpPr/>
              <p:nvPr/>
            </p:nvSpPr>
            <p:spPr>
              <a:xfrm>
                <a:off x="4693622" y="5165639"/>
                <a:ext cx="603766" cy="332021"/>
              </a:xfrm>
              <a:custGeom>
                <a:avLst/>
                <a:gdLst>
                  <a:gd name="connsiteX0" fmla="*/ 24666 w 603766"/>
                  <a:gd name="connsiteY0" fmla="*/ 36607 h 332021"/>
                  <a:gd name="connsiteX1" fmla="*/ 53554 w 603766"/>
                  <a:gd name="connsiteY1" fmla="*/ 58828 h 332021"/>
                  <a:gd name="connsiteX2" fmla="*/ 63924 w 603766"/>
                  <a:gd name="connsiteY2" fmla="*/ 112899 h 332021"/>
                  <a:gd name="connsiteX3" fmla="*/ 96515 w 603766"/>
                  <a:gd name="connsiteY3" fmla="*/ 129936 h 332021"/>
                  <a:gd name="connsiteX4" fmla="*/ 195029 w 603766"/>
                  <a:gd name="connsiteY4" fmla="*/ 192896 h 332021"/>
                  <a:gd name="connsiteX5" fmla="*/ 261692 w 603766"/>
                  <a:gd name="connsiteY5" fmla="*/ 237338 h 332021"/>
                  <a:gd name="connsiteX6" fmla="*/ 378723 w 603766"/>
                  <a:gd name="connsiteY6" fmla="*/ 287706 h 332021"/>
                  <a:gd name="connsiteX7" fmla="*/ 423906 w 603766"/>
                  <a:gd name="connsiteY7" fmla="*/ 326963 h 332021"/>
                  <a:gd name="connsiteX8" fmla="*/ 488347 w 603766"/>
                  <a:gd name="connsiteY8" fmla="*/ 318815 h 332021"/>
                  <a:gd name="connsiteX9" fmla="*/ 492792 w 603766"/>
                  <a:gd name="connsiteY9" fmla="*/ 288447 h 332021"/>
                  <a:gd name="connsiteX10" fmla="*/ 517976 w 603766"/>
                  <a:gd name="connsiteY10" fmla="*/ 269188 h 332021"/>
                  <a:gd name="connsiteX11" fmla="*/ 583899 w 603766"/>
                  <a:gd name="connsiteY11" fmla="*/ 249189 h 332021"/>
                  <a:gd name="connsiteX12" fmla="*/ 585380 w 603766"/>
                  <a:gd name="connsiteY12" fmla="*/ 233634 h 332021"/>
                  <a:gd name="connsiteX13" fmla="*/ 592046 w 603766"/>
                  <a:gd name="connsiteY13" fmla="*/ 181044 h 332021"/>
                  <a:gd name="connsiteX14" fmla="*/ 602416 w 603766"/>
                  <a:gd name="connsiteY14" fmla="*/ 160304 h 332021"/>
                  <a:gd name="connsiteX15" fmla="*/ 563159 w 603766"/>
                  <a:gd name="connsiteY15" fmla="*/ 172896 h 332021"/>
                  <a:gd name="connsiteX16" fmla="*/ 543160 w 603766"/>
                  <a:gd name="connsiteY16" fmla="*/ 197340 h 332021"/>
                  <a:gd name="connsiteX17" fmla="*/ 524642 w 603766"/>
                  <a:gd name="connsiteY17" fmla="*/ 224005 h 332021"/>
                  <a:gd name="connsiteX18" fmla="*/ 427610 w 603766"/>
                  <a:gd name="connsiteY18" fmla="*/ 183266 h 332021"/>
                  <a:gd name="connsiteX19" fmla="*/ 334281 w 603766"/>
                  <a:gd name="connsiteY19" fmla="*/ 138824 h 332021"/>
                  <a:gd name="connsiteX20" fmla="*/ 308356 w 603766"/>
                  <a:gd name="connsiteY20" fmla="*/ 136602 h 332021"/>
                  <a:gd name="connsiteX21" fmla="*/ 254285 w 603766"/>
                  <a:gd name="connsiteY21" fmla="*/ 64754 h 332021"/>
                  <a:gd name="connsiteX22" fmla="*/ 179474 w 603766"/>
                  <a:gd name="connsiteY22" fmla="*/ 24015 h 332021"/>
                  <a:gd name="connsiteX23" fmla="*/ 136513 w 603766"/>
                  <a:gd name="connsiteY23" fmla="*/ 1053 h 332021"/>
                  <a:gd name="connsiteX24" fmla="*/ 32814 w 603766"/>
                  <a:gd name="connsiteY24" fmla="*/ 1794 h 332021"/>
                  <a:gd name="connsiteX25" fmla="*/ 223 w 603766"/>
                  <a:gd name="connsiteY25" fmla="*/ 7719 h 332021"/>
                  <a:gd name="connsiteX26" fmla="*/ 24666 w 603766"/>
                  <a:gd name="connsiteY26" fmla="*/ 36607 h 332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03766" h="332021">
                    <a:moveTo>
                      <a:pt x="24666" y="36607"/>
                    </a:moveTo>
                    <a:cubicBezTo>
                      <a:pt x="35777" y="42533"/>
                      <a:pt x="43925" y="52162"/>
                      <a:pt x="53554" y="58828"/>
                    </a:cubicBezTo>
                    <a:cubicBezTo>
                      <a:pt x="75775" y="73642"/>
                      <a:pt x="77256" y="92160"/>
                      <a:pt x="63924" y="112899"/>
                    </a:cubicBezTo>
                    <a:cubicBezTo>
                      <a:pt x="68368" y="129936"/>
                      <a:pt x="83182" y="131417"/>
                      <a:pt x="96515" y="129936"/>
                    </a:cubicBezTo>
                    <a:cubicBezTo>
                      <a:pt x="146142" y="125492"/>
                      <a:pt x="175770" y="146972"/>
                      <a:pt x="195029" y="192896"/>
                    </a:cubicBezTo>
                    <a:cubicBezTo>
                      <a:pt x="206139" y="218820"/>
                      <a:pt x="225397" y="244004"/>
                      <a:pt x="261692" y="237338"/>
                    </a:cubicBezTo>
                    <a:cubicBezTo>
                      <a:pt x="326874" y="220302"/>
                      <a:pt x="346873" y="228449"/>
                      <a:pt x="378723" y="287706"/>
                    </a:cubicBezTo>
                    <a:cubicBezTo>
                      <a:pt x="389093" y="306964"/>
                      <a:pt x="405389" y="317334"/>
                      <a:pt x="423906" y="326963"/>
                    </a:cubicBezTo>
                    <a:cubicBezTo>
                      <a:pt x="447609" y="339555"/>
                      <a:pt x="467608" y="325482"/>
                      <a:pt x="488347" y="318815"/>
                    </a:cubicBezTo>
                    <a:cubicBezTo>
                      <a:pt x="506865" y="313630"/>
                      <a:pt x="489829" y="298816"/>
                      <a:pt x="492792" y="288447"/>
                    </a:cubicBezTo>
                    <a:cubicBezTo>
                      <a:pt x="495754" y="276595"/>
                      <a:pt x="503162" y="264003"/>
                      <a:pt x="517976" y="269188"/>
                    </a:cubicBezTo>
                    <a:cubicBezTo>
                      <a:pt x="545382" y="278077"/>
                      <a:pt x="559455" y="247708"/>
                      <a:pt x="583899" y="249189"/>
                    </a:cubicBezTo>
                    <a:cubicBezTo>
                      <a:pt x="592787" y="249930"/>
                      <a:pt x="588343" y="239560"/>
                      <a:pt x="585380" y="233634"/>
                    </a:cubicBezTo>
                    <a:cubicBezTo>
                      <a:pt x="575010" y="214376"/>
                      <a:pt x="570566" y="197340"/>
                      <a:pt x="592046" y="181044"/>
                    </a:cubicBezTo>
                    <a:cubicBezTo>
                      <a:pt x="596491" y="178081"/>
                      <a:pt x="607601" y="171415"/>
                      <a:pt x="602416" y="160304"/>
                    </a:cubicBezTo>
                    <a:cubicBezTo>
                      <a:pt x="584639" y="172896"/>
                      <a:pt x="584639" y="172156"/>
                      <a:pt x="563159" y="172896"/>
                    </a:cubicBezTo>
                    <a:cubicBezTo>
                      <a:pt x="547604" y="172896"/>
                      <a:pt x="537234" y="179563"/>
                      <a:pt x="543160" y="197340"/>
                    </a:cubicBezTo>
                    <a:cubicBezTo>
                      <a:pt x="549085" y="215117"/>
                      <a:pt x="539456" y="219561"/>
                      <a:pt x="524642" y="224005"/>
                    </a:cubicBezTo>
                    <a:cubicBezTo>
                      <a:pt x="478718" y="238078"/>
                      <a:pt x="450572" y="226227"/>
                      <a:pt x="427610" y="183266"/>
                    </a:cubicBezTo>
                    <a:cubicBezTo>
                      <a:pt x="405389" y="140306"/>
                      <a:pt x="383908" y="129936"/>
                      <a:pt x="334281" y="138824"/>
                    </a:cubicBezTo>
                    <a:cubicBezTo>
                      <a:pt x="325392" y="140306"/>
                      <a:pt x="316504" y="143268"/>
                      <a:pt x="308356" y="136602"/>
                    </a:cubicBezTo>
                    <a:cubicBezTo>
                      <a:pt x="286135" y="115862"/>
                      <a:pt x="268358" y="92900"/>
                      <a:pt x="254285" y="64754"/>
                    </a:cubicBezTo>
                    <a:cubicBezTo>
                      <a:pt x="240211" y="36607"/>
                      <a:pt x="214287" y="17348"/>
                      <a:pt x="179474" y="24015"/>
                    </a:cubicBezTo>
                    <a:cubicBezTo>
                      <a:pt x="157253" y="27718"/>
                      <a:pt x="145401" y="18089"/>
                      <a:pt x="136513" y="1053"/>
                    </a:cubicBezTo>
                    <a:cubicBezTo>
                      <a:pt x="101700" y="1053"/>
                      <a:pt x="67627" y="312"/>
                      <a:pt x="32814" y="1794"/>
                    </a:cubicBezTo>
                    <a:cubicBezTo>
                      <a:pt x="21703" y="2534"/>
                      <a:pt x="3927" y="-5613"/>
                      <a:pt x="223" y="7719"/>
                    </a:cubicBezTo>
                    <a:cubicBezTo>
                      <a:pt x="-1999" y="18830"/>
                      <a:pt x="12815" y="30681"/>
                      <a:pt x="24666" y="366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7271C9D-4D35-49AA-8EA1-25924CA56956}"/>
                  </a:ext>
                </a:extLst>
              </p:cNvPr>
              <p:cNvSpPr/>
              <p:nvPr/>
            </p:nvSpPr>
            <p:spPr>
              <a:xfrm>
                <a:off x="5359878" y="5682524"/>
                <a:ext cx="21385" cy="24142"/>
              </a:xfrm>
              <a:custGeom>
                <a:avLst/>
                <a:gdLst>
                  <a:gd name="connsiteX0" fmla="*/ 602 w 21385"/>
                  <a:gd name="connsiteY0" fmla="*/ 10069 h 24142"/>
                  <a:gd name="connsiteX1" fmla="*/ 8749 w 21385"/>
                  <a:gd name="connsiteY1" fmla="*/ 24142 h 24142"/>
                  <a:gd name="connsiteX2" fmla="*/ 21342 w 21385"/>
                  <a:gd name="connsiteY2" fmla="*/ 12291 h 24142"/>
                  <a:gd name="connsiteX3" fmla="*/ 8749 w 21385"/>
                  <a:gd name="connsiteY3" fmla="*/ 439 h 24142"/>
                  <a:gd name="connsiteX4" fmla="*/ 602 w 21385"/>
                  <a:gd name="connsiteY4" fmla="*/ 10069 h 24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85" h="24142">
                    <a:moveTo>
                      <a:pt x="602" y="10069"/>
                    </a:moveTo>
                    <a:cubicBezTo>
                      <a:pt x="-880" y="17476"/>
                      <a:pt x="-139" y="24142"/>
                      <a:pt x="8749" y="24142"/>
                    </a:cubicBezTo>
                    <a:cubicBezTo>
                      <a:pt x="16157" y="24142"/>
                      <a:pt x="21342" y="19698"/>
                      <a:pt x="21342" y="12291"/>
                    </a:cubicBezTo>
                    <a:cubicBezTo>
                      <a:pt x="22082" y="3402"/>
                      <a:pt x="13194" y="3402"/>
                      <a:pt x="8749" y="439"/>
                    </a:cubicBezTo>
                    <a:cubicBezTo>
                      <a:pt x="602" y="-1783"/>
                      <a:pt x="1342" y="4884"/>
                      <a:pt x="602" y="1006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BA64AB65-1E6B-461B-90B8-09159B5F3816}"/>
                  </a:ext>
                </a:extLst>
              </p:cNvPr>
              <p:cNvSpPr/>
              <p:nvPr/>
            </p:nvSpPr>
            <p:spPr>
              <a:xfrm>
                <a:off x="7347791" y="5165952"/>
                <a:ext cx="572565" cy="429608"/>
              </a:xfrm>
              <a:custGeom>
                <a:avLst/>
                <a:gdLst>
                  <a:gd name="connsiteX0" fmla="*/ 420721 w 572565"/>
                  <a:gd name="connsiteY0" fmla="*/ 0 h 429608"/>
                  <a:gd name="connsiteX1" fmla="*/ 395537 w 572565"/>
                  <a:gd name="connsiteY1" fmla="*/ 18518 h 429608"/>
                  <a:gd name="connsiteX2" fmla="*/ 339984 w 572565"/>
                  <a:gd name="connsiteY2" fmla="*/ 66663 h 429608"/>
                  <a:gd name="connsiteX3" fmla="*/ 235544 w 572565"/>
                  <a:gd name="connsiteY3" fmla="*/ 94070 h 429608"/>
                  <a:gd name="connsiteX4" fmla="*/ 225915 w 572565"/>
                  <a:gd name="connsiteY4" fmla="*/ 119994 h 429608"/>
                  <a:gd name="connsiteX5" fmla="*/ 221471 w 572565"/>
                  <a:gd name="connsiteY5" fmla="*/ 171844 h 429608"/>
                  <a:gd name="connsiteX6" fmla="*/ 110365 w 572565"/>
                  <a:gd name="connsiteY6" fmla="*/ 203694 h 429608"/>
                  <a:gd name="connsiteX7" fmla="*/ 55553 w 572565"/>
                  <a:gd name="connsiteY7" fmla="*/ 248136 h 429608"/>
                  <a:gd name="connsiteX8" fmla="*/ 39998 w 572565"/>
                  <a:gd name="connsiteY8" fmla="*/ 285912 h 429608"/>
                  <a:gd name="connsiteX9" fmla="*/ 0 w 572565"/>
                  <a:gd name="connsiteY9" fmla="*/ 337021 h 429608"/>
                  <a:gd name="connsiteX10" fmla="*/ 3704 w 572565"/>
                  <a:gd name="connsiteY10" fmla="*/ 339243 h 429608"/>
                  <a:gd name="connsiteX11" fmla="*/ 23703 w 572565"/>
                  <a:gd name="connsiteY11" fmla="*/ 354798 h 429608"/>
                  <a:gd name="connsiteX12" fmla="*/ 54812 w 572565"/>
                  <a:gd name="connsiteY12" fmla="*/ 384426 h 429608"/>
                  <a:gd name="connsiteX13" fmla="*/ 51109 w 572565"/>
                  <a:gd name="connsiteY13" fmla="*/ 423683 h 429608"/>
                  <a:gd name="connsiteX14" fmla="*/ 49627 w 572565"/>
                  <a:gd name="connsiteY14" fmla="*/ 424424 h 429608"/>
                  <a:gd name="connsiteX15" fmla="*/ 50368 w 572565"/>
                  <a:gd name="connsiteY15" fmla="*/ 427387 h 429608"/>
                  <a:gd name="connsiteX16" fmla="*/ 65923 w 572565"/>
                  <a:gd name="connsiteY16" fmla="*/ 429609 h 429608"/>
                  <a:gd name="connsiteX17" fmla="*/ 99995 w 572565"/>
                  <a:gd name="connsiteY17" fmla="*/ 412573 h 429608"/>
                  <a:gd name="connsiteX18" fmla="*/ 121476 w 572565"/>
                  <a:gd name="connsiteY18" fmla="*/ 371834 h 429608"/>
                  <a:gd name="connsiteX19" fmla="*/ 206657 w 572565"/>
                  <a:gd name="connsiteY19" fmla="*/ 306652 h 429608"/>
                  <a:gd name="connsiteX20" fmla="*/ 301466 w 572565"/>
                  <a:gd name="connsiteY20" fmla="*/ 266654 h 429608"/>
                  <a:gd name="connsiteX21" fmla="*/ 297763 w 572565"/>
                  <a:gd name="connsiteY21" fmla="*/ 213323 h 429608"/>
                  <a:gd name="connsiteX22" fmla="*/ 305911 w 572565"/>
                  <a:gd name="connsiteY22" fmla="*/ 188139 h 429608"/>
                  <a:gd name="connsiteX23" fmla="*/ 404425 w 572565"/>
                  <a:gd name="connsiteY23" fmla="*/ 162955 h 429608"/>
                  <a:gd name="connsiteX24" fmla="*/ 478495 w 572565"/>
                  <a:gd name="connsiteY24" fmla="*/ 102217 h 429608"/>
                  <a:gd name="connsiteX25" fmla="*/ 572565 w 572565"/>
                  <a:gd name="connsiteY25" fmla="*/ 2963 h 429608"/>
                  <a:gd name="connsiteX26" fmla="*/ 420721 w 572565"/>
                  <a:gd name="connsiteY26" fmla="*/ 0 h 429608"/>
                  <a:gd name="connsiteX27" fmla="*/ 271838 w 572565"/>
                  <a:gd name="connsiteY27" fmla="*/ 185176 h 429608"/>
                  <a:gd name="connsiteX28" fmla="*/ 254803 w 572565"/>
                  <a:gd name="connsiteY28" fmla="*/ 179251 h 429608"/>
                  <a:gd name="connsiteX29" fmla="*/ 274061 w 572565"/>
                  <a:gd name="connsiteY29" fmla="*/ 160733 h 429608"/>
                  <a:gd name="connsiteX30" fmla="*/ 289615 w 572565"/>
                  <a:gd name="connsiteY30" fmla="*/ 175547 h 429608"/>
                  <a:gd name="connsiteX31" fmla="*/ 271838 w 572565"/>
                  <a:gd name="connsiteY31" fmla="*/ 185176 h 42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2565" h="429608">
                    <a:moveTo>
                      <a:pt x="420721" y="0"/>
                    </a:moveTo>
                    <a:cubicBezTo>
                      <a:pt x="406647" y="0"/>
                      <a:pt x="399981" y="2222"/>
                      <a:pt x="395537" y="18518"/>
                    </a:cubicBezTo>
                    <a:cubicBezTo>
                      <a:pt x="388129" y="45183"/>
                      <a:pt x="366649" y="65923"/>
                      <a:pt x="339984" y="66663"/>
                    </a:cubicBezTo>
                    <a:cubicBezTo>
                      <a:pt x="302208" y="68145"/>
                      <a:pt x="271838" y="90366"/>
                      <a:pt x="235544" y="94070"/>
                    </a:cubicBezTo>
                    <a:cubicBezTo>
                      <a:pt x="222952" y="94810"/>
                      <a:pt x="217767" y="108143"/>
                      <a:pt x="225915" y="119994"/>
                    </a:cubicBezTo>
                    <a:cubicBezTo>
                      <a:pt x="239248" y="139252"/>
                      <a:pt x="233322" y="155548"/>
                      <a:pt x="221471" y="171844"/>
                    </a:cubicBezTo>
                    <a:cubicBezTo>
                      <a:pt x="187398" y="192583"/>
                      <a:pt x="150363" y="201472"/>
                      <a:pt x="110365" y="203694"/>
                    </a:cubicBezTo>
                    <a:cubicBezTo>
                      <a:pt x="83700" y="205175"/>
                      <a:pt x="66663" y="224433"/>
                      <a:pt x="55553" y="248136"/>
                    </a:cubicBezTo>
                    <a:cubicBezTo>
                      <a:pt x="49627" y="259987"/>
                      <a:pt x="47405" y="274061"/>
                      <a:pt x="39998" y="285912"/>
                    </a:cubicBezTo>
                    <a:cubicBezTo>
                      <a:pt x="25925" y="302207"/>
                      <a:pt x="9629" y="317022"/>
                      <a:pt x="0" y="337021"/>
                    </a:cubicBezTo>
                    <a:cubicBezTo>
                      <a:pt x="1481" y="337761"/>
                      <a:pt x="2963" y="338502"/>
                      <a:pt x="3704" y="339243"/>
                    </a:cubicBezTo>
                    <a:cubicBezTo>
                      <a:pt x="741" y="357020"/>
                      <a:pt x="6667" y="361464"/>
                      <a:pt x="23703" y="354798"/>
                    </a:cubicBezTo>
                    <a:cubicBezTo>
                      <a:pt x="54071" y="342206"/>
                      <a:pt x="43702" y="374796"/>
                      <a:pt x="54812" y="384426"/>
                    </a:cubicBezTo>
                    <a:cubicBezTo>
                      <a:pt x="33332" y="395537"/>
                      <a:pt x="51849" y="410351"/>
                      <a:pt x="51109" y="423683"/>
                    </a:cubicBezTo>
                    <a:cubicBezTo>
                      <a:pt x="50368" y="423683"/>
                      <a:pt x="50368" y="424424"/>
                      <a:pt x="49627" y="424424"/>
                    </a:cubicBezTo>
                    <a:cubicBezTo>
                      <a:pt x="49627" y="425165"/>
                      <a:pt x="50368" y="426646"/>
                      <a:pt x="50368" y="427387"/>
                    </a:cubicBezTo>
                    <a:cubicBezTo>
                      <a:pt x="55553" y="428127"/>
                      <a:pt x="60738" y="428868"/>
                      <a:pt x="65923" y="429609"/>
                    </a:cubicBezTo>
                    <a:cubicBezTo>
                      <a:pt x="77033" y="423683"/>
                      <a:pt x="88885" y="418498"/>
                      <a:pt x="99995" y="412573"/>
                    </a:cubicBezTo>
                    <a:cubicBezTo>
                      <a:pt x="110365" y="400721"/>
                      <a:pt x="117031" y="386648"/>
                      <a:pt x="121476" y="371834"/>
                    </a:cubicBezTo>
                    <a:cubicBezTo>
                      <a:pt x="134067" y="328132"/>
                      <a:pt x="161474" y="304430"/>
                      <a:pt x="206657" y="306652"/>
                    </a:cubicBezTo>
                    <a:cubicBezTo>
                      <a:pt x="246655" y="308874"/>
                      <a:pt x="276283" y="294800"/>
                      <a:pt x="301466" y="266654"/>
                    </a:cubicBezTo>
                    <a:cubicBezTo>
                      <a:pt x="301466" y="248877"/>
                      <a:pt x="311837" y="231100"/>
                      <a:pt x="297763" y="213323"/>
                    </a:cubicBezTo>
                    <a:cubicBezTo>
                      <a:pt x="290356" y="204434"/>
                      <a:pt x="300726" y="186658"/>
                      <a:pt x="305911" y="188139"/>
                    </a:cubicBezTo>
                    <a:cubicBezTo>
                      <a:pt x="342947" y="194805"/>
                      <a:pt x="367389" y="159992"/>
                      <a:pt x="404425" y="162955"/>
                    </a:cubicBezTo>
                    <a:cubicBezTo>
                      <a:pt x="441460" y="165918"/>
                      <a:pt x="477755" y="134067"/>
                      <a:pt x="478495" y="102217"/>
                    </a:cubicBezTo>
                    <a:cubicBezTo>
                      <a:pt x="479977" y="45183"/>
                      <a:pt x="510346" y="16296"/>
                      <a:pt x="572565" y="2963"/>
                    </a:cubicBezTo>
                    <a:cubicBezTo>
                      <a:pt x="514790" y="0"/>
                      <a:pt x="468125" y="741"/>
                      <a:pt x="420721" y="0"/>
                    </a:cubicBezTo>
                    <a:close/>
                    <a:moveTo>
                      <a:pt x="271838" y="185176"/>
                    </a:moveTo>
                    <a:cubicBezTo>
                      <a:pt x="269617" y="171844"/>
                      <a:pt x="254803" y="194065"/>
                      <a:pt x="254803" y="179251"/>
                    </a:cubicBezTo>
                    <a:cubicBezTo>
                      <a:pt x="254803" y="168881"/>
                      <a:pt x="262210" y="160733"/>
                      <a:pt x="274061" y="160733"/>
                    </a:cubicBezTo>
                    <a:cubicBezTo>
                      <a:pt x="283690" y="160733"/>
                      <a:pt x="289615" y="168881"/>
                      <a:pt x="289615" y="175547"/>
                    </a:cubicBezTo>
                    <a:cubicBezTo>
                      <a:pt x="289615" y="185917"/>
                      <a:pt x="277764" y="181473"/>
                      <a:pt x="271838" y="18517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C7CE2683-3C49-49E5-9EB6-318A52F4434E}"/>
                  </a:ext>
                </a:extLst>
              </p:cNvPr>
              <p:cNvSpPr/>
              <p:nvPr/>
            </p:nvSpPr>
            <p:spPr>
              <a:xfrm>
                <a:off x="4252385" y="5163428"/>
                <a:ext cx="3142810" cy="808009"/>
              </a:xfrm>
              <a:custGeom>
                <a:avLst/>
                <a:gdLst>
                  <a:gd name="connsiteX0" fmla="*/ 3134663 w 3142810"/>
                  <a:gd name="connsiteY0" fmla="*/ 417319 h 808009"/>
                  <a:gd name="connsiteX1" fmla="*/ 3102812 w 3142810"/>
                  <a:gd name="connsiteY1" fmla="*/ 412875 h 808009"/>
                  <a:gd name="connsiteX2" fmla="*/ 3085035 w 3142810"/>
                  <a:gd name="connsiteY2" fmla="*/ 332138 h 808009"/>
                  <a:gd name="connsiteX3" fmla="*/ 3090961 w 3142810"/>
                  <a:gd name="connsiteY3" fmla="*/ 335841 h 808009"/>
                  <a:gd name="connsiteX4" fmla="*/ 3090961 w 3142810"/>
                  <a:gd name="connsiteY4" fmla="*/ 329175 h 808009"/>
                  <a:gd name="connsiteX5" fmla="*/ 3067259 w 3142810"/>
                  <a:gd name="connsiteY5" fmla="*/ 314361 h 808009"/>
                  <a:gd name="connsiteX6" fmla="*/ 2973930 w 3142810"/>
                  <a:gd name="connsiteY6" fmla="*/ 330656 h 808009"/>
                  <a:gd name="connsiteX7" fmla="*/ 2930969 w 3142810"/>
                  <a:gd name="connsiteY7" fmla="*/ 387690 h 808009"/>
                  <a:gd name="connsiteX8" fmla="*/ 2917636 w 3142810"/>
                  <a:gd name="connsiteY8" fmla="*/ 415837 h 808009"/>
                  <a:gd name="connsiteX9" fmla="*/ 2824308 w 3142810"/>
                  <a:gd name="connsiteY9" fmla="*/ 430651 h 808009"/>
                  <a:gd name="connsiteX10" fmla="*/ 2762829 w 3142810"/>
                  <a:gd name="connsiteY10" fmla="*/ 463983 h 808009"/>
                  <a:gd name="connsiteX11" fmla="*/ 2710979 w 3142810"/>
                  <a:gd name="connsiteY11" fmla="*/ 505463 h 808009"/>
                  <a:gd name="connsiteX12" fmla="*/ 2654686 w 3142810"/>
                  <a:gd name="connsiteY12" fmla="*/ 499537 h 808009"/>
                  <a:gd name="connsiteX13" fmla="*/ 2562098 w 3142810"/>
                  <a:gd name="connsiteY13" fmla="*/ 533609 h 808009"/>
                  <a:gd name="connsiteX14" fmla="*/ 2451733 w 3142810"/>
                  <a:gd name="connsiteY14" fmla="*/ 566200 h 808009"/>
                  <a:gd name="connsiteX15" fmla="*/ 2352479 w 3142810"/>
                  <a:gd name="connsiteY15" fmla="*/ 586940 h 808009"/>
                  <a:gd name="connsiteX16" fmla="*/ 2245817 w 3142810"/>
                  <a:gd name="connsiteY16" fmla="*/ 616568 h 808009"/>
                  <a:gd name="connsiteX17" fmla="*/ 2145822 w 3142810"/>
                  <a:gd name="connsiteY17" fmla="*/ 621012 h 808009"/>
                  <a:gd name="connsiteX18" fmla="*/ 2055456 w 3142810"/>
                  <a:gd name="connsiteY18" fmla="*/ 665455 h 808009"/>
                  <a:gd name="connsiteX19" fmla="*/ 2022865 w 3142810"/>
                  <a:gd name="connsiteY19" fmla="*/ 655826 h 808009"/>
                  <a:gd name="connsiteX20" fmla="*/ 1977682 w 3142810"/>
                  <a:gd name="connsiteY20" fmla="*/ 623975 h 808009"/>
                  <a:gd name="connsiteX21" fmla="*/ 1922129 w 3142810"/>
                  <a:gd name="connsiteY21" fmla="*/ 643234 h 808009"/>
                  <a:gd name="connsiteX22" fmla="*/ 1813986 w 3142810"/>
                  <a:gd name="connsiteY22" fmla="*/ 647678 h 808009"/>
                  <a:gd name="connsiteX23" fmla="*/ 1791024 w 3142810"/>
                  <a:gd name="connsiteY23" fmla="*/ 632864 h 808009"/>
                  <a:gd name="connsiteX24" fmla="*/ 1688807 w 3142810"/>
                  <a:gd name="connsiteY24" fmla="*/ 650641 h 808009"/>
                  <a:gd name="connsiteX25" fmla="*/ 1605107 w 3142810"/>
                  <a:gd name="connsiteY25" fmla="*/ 643234 h 808009"/>
                  <a:gd name="connsiteX26" fmla="*/ 1561406 w 3142810"/>
                  <a:gd name="connsiteY26" fmla="*/ 612865 h 808009"/>
                  <a:gd name="connsiteX27" fmla="*/ 1484373 w 3142810"/>
                  <a:gd name="connsiteY27" fmla="*/ 619531 h 808009"/>
                  <a:gd name="connsiteX28" fmla="*/ 1434005 w 3142810"/>
                  <a:gd name="connsiteY28" fmla="*/ 632864 h 808009"/>
                  <a:gd name="connsiteX29" fmla="*/ 1385118 w 3142810"/>
                  <a:gd name="connsiteY29" fmla="*/ 605458 h 808009"/>
                  <a:gd name="connsiteX30" fmla="*/ 1312529 w 3142810"/>
                  <a:gd name="connsiteY30" fmla="*/ 566200 h 808009"/>
                  <a:gd name="connsiteX31" fmla="*/ 1252532 w 3142810"/>
                  <a:gd name="connsiteY31" fmla="*/ 583237 h 808009"/>
                  <a:gd name="connsiteX32" fmla="*/ 1203645 w 3142810"/>
                  <a:gd name="connsiteY32" fmla="*/ 612865 h 808009"/>
                  <a:gd name="connsiteX33" fmla="*/ 1161425 w 3142810"/>
                  <a:gd name="connsiteY33" fmla="*/ 555831 h 808009"/>
                  <a:gd name="connsiteX34" fmla="*/ 1111798 w 3142810"/>
                  <a:gd name="connsiteY34" fmla="*/ 552868 h 808009"/>
                  <a:gd name="connsiteX35" fmla="*/ 1086614 w 3142810"/>
                  <a:gd name="connsiteY35" fmla="*/ 515832 h 808009"/>
                  <a:gd name="connsiteX36" fmla="*/ 1082910 w 3142810"/>
                  <a:gd name="connsiteY36" fmla="*/ 515832 h 808009"/>
                  <a:gd name="connsiteX37" fmla="*/ 956991 w 3142810"/>
                  <a:gd name="connsiteY37" fmla="*/ 475094 h 808009"/>
                  <a:gd name="connsiteX38" fmla="*/ 946621 w 3142810"/>
                  <a:gd name="connsiteY38" fmla="*/ 468427 h 808009"/>
                  <a:gd name="connsiteX39" fmla="*/ 960694 w 3142810"/>
                  <a:gd name="connsiteY39" fmla="*/ 370654 h 808009"/>
                  <a:gd name="connsiteX40" fmla="*/ 908845 w 3142810"/>
                  <a:gd name="connsiteY40" fmla="*/ 383987 h 808009"/>
                  <a:gd name="connsiteX41" fmla="*/ 891068 w 3142810"/>
                  <a:gd name="connsiteY41" fmla="*/ 409171 h 808009"/>
                  <a:gd name="connsiteX42" fmla="*/ 885142 w 3142810"/>
                  <a:gd name="connsiteY42" fmla="*/ 435836 h 808009"/>
                  <a:gd name="connsiteX43" fmla="*/ 765148 w 3142810"/>
                  <a:gd name="connsiteY43" fmla="*/ 399542 h 808009"/>
                  <a:gd name="connsiteX44" fmla="*/ 657005 w 3142810"/>
                  <a:gd name="connsiteY44" fmla="*/ 345470 h 808009"/>
                  <a:gd name="connsiteX45" fmla="*/ 574046 w 3142810"/>
                  <a:gd name="connsiteY45" fmla="*/ 271400 h 808009"/>
                  <a:gd name="connsiteX46" fmla="*/ 478496 w 3142810"/>
                  <a:gd name="connsiteY46" fmla="*/ 220291 h 808009"/>
                  <a:gd name="connsiteX47" fmla="*/ 445904 w 3142810"/>
                  <a:gd name="connsiteY47" fmla="*/ 197329 h 808009"/>
                  <a:gd name="connsiteX48" fmla="*/ 431831 w 3142810"/>
                  <a:gd name="connsiteY48" fmla="*/ 167701 h 808009"/>
                  <a:gd name="connsiteX49" fmla="*/ 359983 w 3142810"/>
                  <a:gd name="connsiteY49" fmla="*/ 95853 h 808009"/>
                  <a:gd name="connsiteX50" fmla="*/ 342947 w 3142810"/>
                  <a:gd name="connsiteY50" fmla="*/ 94372 h 808009"/>
                  <a:gd name="connsiteX51" fmla="*/ 256284 w 3142810"/>
                  <a:gd name="connsiteY51" fmla="*/ 75113 h 808009"/>
                  <a:gd name="connsiteX52" fmla="*/ 227396 w 3142810"/>
                  <a:gd name="connsiteY52" fmla="*/ 11413 h 808009"/>
                  <a:gd name="connsiteX53" fmla="*/ 159993 w 3142810"/>
                  <a:gd name="connsiteY53" fmla="*/ 2524 h 808009"/>
                  <a:gd name="connsiteX54" fmla="*/ 0 w 3142810"/>
                  <a:gd name="connsiteY54" fmla="*/ 1783 h 808009"/>
                  <a:gd name="connsiteX55" fmla="*/ 60738 w 3142810"/>
                  <a:gd name="connsiteY55" fmla="*/ 32893 h 808009"/>
                  <a:gd name="connsiteX56" fmla="*/ 134068 w 3142810"/>
                  <a:gd name="connsiteY56" fmla="*/ 82520 h 808009"/>
                  <a:gd name="connsiteX57" fmla="*/ 146660 w 3142810"/>
                  <a:gd name="connsiteY57" fmla="*/ 134369 h 808009"/>
                  <a:gd name="connsiteX58" fmla="*/ 170362 w 3142810"/>
                  <a:gd name="connsiteY58" fmla="*/ 169923 h 808009"/>
                  <a:gd name="connsiteX59" fmla="*/ 237026 w 3142810"/>
                  <a:gd name="connsiteY59" fmla="*/ 186219 h 808009"/>
                  <a:gd name="connsiteX60" fmla="*/ 297023 w 3142810"/>
                  <a:gd name="connsiteY60" fmla="*/ 214365 h 808009"/>
                  <a:gd name="connsiteX61" fmla="*/ 321466 w 3142810"/>
                  <a:gd name="connsiteY61" fmla="*/ 235846 h 808009"/>
                  <a:gd name="connsiteX62" fmla="*/ 366649 w 3142810"/>
                  <a:gd name="connsiteY62" fmla="*/ 291399 h 808009"/>
                  <a:gd name="connsiteX63" fmla="*/ 397018 w 3142810"/>
                  <a:gd name="connsiteY63" fmla="*/ 328434 h 808009"/>
                  <a:gd name="connsiteX64" fmla="*/ 505902 w 3142810"/>
                  <a:gd name="connsiteY64" fmla="*/ 387690 h 808009"/>
                  <a:gd name="connsiteX65" fmla="*/ 591083 w 3142810"/>
                  <a:gd name="connsiteY65" fmla="*/ 452872 h 808009"/>
                  <a:gd name="connsiteX66" fmla="*/ 703670 w 3142810"/>
                  <a:gd name="connsiteY66" fmla="*/ 495833 h 808009"/>
                  <a:gd name="connsiteX67" fmla="*/ 820701 w 3142810"/>
                  <a:gd name="connsiteY67" fmla="*/ 547683 h 808009"/>
                  <a:gd name="connsiteX68" fmla="*/ 838478 w 3142810"/>
                  <a:gd name="connsiteY68" fmla="*/ 519536 h 808009"/>
                  <a:gd name="connsiteX69" fmla="*/ 865884 w 3142810"/>
                  <a:gd name="connsiteY69" fmla="*/ 489908 h 808009"/>
                  <a:gd name="connsiteX70" fmla="*/ 891068 w 3142810"/>
                  <a:gd name="connsiteY70" fmla="*/ 486945 h 808009"/>
                  <a:gd name="connsiteX71" fmla="*/ 936251 w 3142810"/>
                  <a:gd name="connsiteY71" fmla="*/ 469168 h 808009"/>
                  <a:gd name="connsiteX72" fmla="*/ 916252 w 3142810"/>
                  <a:gd name="connsiteY72" fmla="*/ 476575 h 808009"/>
                  <a:gd name="connsiteX73" fmla="*/ 876254 w 3142810"/>
                  <a:gd name="connsiteY73" fmla="*/ 556571 h 808009"/>
                  <a:gd name="connsiteX74" fmla="*/ 923659 w 3142810"/>
                  <a:gd name="connsiteY74" fmla="*/ 615827 h 808009"/>
                  <a:gd name="connsiteX75" fmla="*/ 1014025 w 3142810"/>
                  <a:gd name="connsiteY75" fmla="*/ 638790 h 808009"/>
                  <a:gd name="connsiteX76" fmla="*/ 1137723 w 3142810"/>
                  <a:gd name="connsiteY76" fmla="*/ 680269 h 808009"/>
                  <a:gd name="connsiteX77" fmla="*/ 1169573 w 3142810"/>
                  <a:gd name="connsiteY77" fmla="*/ 691379 h 808009"/>
                  <a:gd name="connsiteX78" fmla="*/ 1221422 w 3142810"/>
                  <a:gd name="connsiteY78" fmla="*/ 697305 h 808009"/>
                  <a:gd name="connsiteX79" fmla="*/ 1242903 w 3142810"/>
                  <a:gd name="connsiteY79" fmla="*/ 701009 h 808009"/>
                  <a:gd name="connsiteX80" fmla="*/ 1287345 w 3142810"/>
                  <a:gd name="connsiteY80" fmla="*/ 692120 h 808009"/>
                  <a:gd name="connsiteX81" fmla="*/ 1362897 w 3142810"/>
                  <a:gd name="connsiteY81" fmla="*/ 746192 h 808009"/>
                  <a:gd name="connsiteX82" fmla="*/ 1437708 w 3142810"/>
                  <a:gd name="connsiteY82" fmla="*/ 759524 h 808009"/>
                  <a:gd name="connsiteX83" fmla="*/ 1470299 w 3142810"/>
                  <a:gd name="connsiteY83" fmla="*/ 745451 h 808009"/>
                  <a:gd name="connsiteX84" fmla="*/ 1572517 w 3142810"/>
                  <a:gd name="connsiteY84" fmla="*/ 756561 h 808009"/>
                  <a:gd name="connsiteX85" fmla="*/ 1679919 w 3142810"/>
                  <a:gd name="connsiteY85" fmla="*/ 783968 h 808009"/>
                  <a:gd name="connsiteX86" fmla="*/ 1802135 w 3142810"/>
                  <a:gd name="connsiteY86" fmla="*/ 772857 h 808009"/>
                  <a:gd name="connsiteX87" fmla="*/ 1941387 w 3142810"/>
                  <a:gd name="connsiteY87" fmla="*/ 766931 h 808009"/>
                  <a:gd name="connsiteX88" fmla="*/ 1967312 w 3142810"/>
                  <a:gd name="connsiteY88" fmla="*/ 755821 h 808009"/>
                  <a:gd name="connsiteX89" fmla="*/ 2066566 w 3142810"/>
                  <a:gd name="connsiteY89" fmla="*/ 786190 h 808009"/>
                  <a:gd name="connsiteX90" fmla="*/ 2160636 w 3142810"/>
                  <a:gd name="connsiteY90" fmla="*/ 748414 h 808009"/>
                  <a:gd name="connsiteX91" fmla="*/ 2248039 w 3142810"/>
                  <a:gd name="connsiteY91" fmla="*/ 732859 h 808009"/>
                  <a:gd name="connsiteX92" fmla="*/ 2265816 w 3142810"/>
                  <a:gd name="connsiteY92" fmla="*/ 742488 h 808009"/>
                  <a:gd name="connsiteX93" fmla="*/ 2378403 w 3142810"/>
                  <a:gd name="connsiteY93" fmla="*/ 718786 h 808009"/>
                  <a:gd name="connsiteX94" fmla="*/ 2499879 w 3142810"/>
                  <a:gd name="connsiteY94" fmla="*/ 705453 h 808009"/>
                  <a:gd name="connsiteX95" fmla="*/ 2605059 w 3142810"/>
                  <a:gd name="connsiteY95" fmla="*/ 666936 h 808009"/>
                  <a:gd name="connsiteX96" fmla="*/ 2700610 w 3142810"/>
                  <a:gd name="connsiteY96" fmla="*/ 631383 h 808009"/>
                  <a:gd name="connsiteX97" fmla="*/ 2740608 w 3142810"/>
                  <a:gd name="connsiteY97" fmla="*/ 638049 h 808009"/>
                  <a:gd name="connsiteX98" fmla="*/ 2813197 w 3142810"/>
                  <a:gd name="connsiteY98" fmla="*/ 585459 h 808009"/>
                  <a:gd name="connsiteX99" fmla="*/ 2816901 w 3142810"/>
                  <a:gd name="connsiteY99" fmla="*/ 569163 h 808009"/>
                  <a:gd name="connsiteX100" fmla="*/ 2842084 w 3142810"/>
                  <a:gd name="connsiteY100" fmla="*/ 548424 h 808009"/>
                  <a:gd name="connsiteX101" fmla="*/ 2842084 w 3142810"/>
                  <a:gd name="connsiteY101" fmla="*/ 548424 h 808009"/>
                  <a:gd name="connsiteX102" fmla="*/ 2910970 w 3142810"/>
                  <a:gd name="connsiteY102" fmla="*/ 536572 h 808009"/>
                  <a:gd name="connsiteX103" fmla="*/ 2956153 w 3142810"/>
                  <a:gd name="connsiteY103" fmla="*/ 540275 h 808009"/>
                  <a:gd name="connsiteX104" fmla="*/ 3006521 w 3142810"/>
                  <a:gd name="connsiteY104" fmla="*/ 502500 h 808009"/>
                  <a:gd name="connsiteX105" fmla="*/ 3049482 w 3142810"/>
                  <a:gd name="connsiteY105" fmla="*/ 448428 h 808009"/>
                  <a:gd name="connsiteX106" fmla="*/ 3142070 w 3142810"/>
                  <a:gd name="connsiteY106" fmla="*/ 424726 h 808009"/>
                  <a:gd name="connsiteX107" fmla="*/ 3142811 w 3142810"/>
                  <a:gd name="connsiteY107" fmla="*/ 423244 h 808009"/>
                  <a:gd name="connsiteX108" fmla="*/ 3134663 w 3142810"/>
                  <a:gd name="connsiteY108" fmla="*/ 417319 h 808009"/>
                  <a:gd name="connsiteX109" fmla="*/ 972546 w 3142810"/>
                  <a:gd name="connsiteY109" fmla="*/ 623975 h 808009"/>
                  <a:gd name="connsiteX110" fmla="*/ 956991 w 3142810"/>
                  <a:gd name="connsiteY110" fmla="*/ 605458 h 808009"/>
                  <a:gd name="connsiteX111" fmla="*/ 965879 w 3142810"/>
                  <a:gd name="connsiteY111" fmla="*/ 598051 h 808009"/>
                  <a:gd name="connsiteX112" fmla="*/ 980693 w 3142810"/>
                  <a:gd name="connsiteY112" fmla="*/ 616568 h 808009"/>
                  <a:gd name="connsiteX113" fmla="*/ 972546 w 3142810"/>
                  <a:gd name="connsiteY113" fmla="*/ 623975 h 808009"/>
                  <a:gd name="connsiteX114" fmla="*/ 1251791 w 3142810"/>
                  <a:gd name="connsiteY114" fmla="*/ 647678 h 808009"/>
                  <a:gd name="connsiteX115" fmla="*/ 1217719 w 3142810"/>
                  <a:gd name="connsiteY115" fmla="*/ 660270 h 808009"/>
                  <a:gd name="connsiteX116" fmla="*/ 1242903 w 3142810"/>
                  <a:gd name="connsiteY116" fmla="*/ 625457 h 808009"/>
                  <a:gd name="connsiteX117" fmla="*/ 1251791 w 3142810"/>
                  <a:gd name="connsiteY117" fmla="*/ 647678 h 808009"/>
                  <a:gd name="connsiteX118" fmla="*/ 2826530 w 3142810"/>
                  <a:gd name="connsiteY118" fmla="*/ 508425 h 808009"/>
                  <a:gd name="connsiteX119" fmla="*/ 2811716 w 3142810"/>
                  <a:gd name="connsiteY119" fmla="*/ 544720 h 808009"/>
                  <a:gd name="connsiteX120" fmla="*/ 2815419 w 3142810"/>
                  <a:gd name="connsiteY120" fmla="*/ 570645 h 808009"/>
                  <a:gd name="connsiteX121" fmla="*/ 2786531 w 3142810"/>
                  <a:gd name="connsiteY121" fmla="*/ 551386 h 808009"/>
                  <a:gd name="connsiteX122" fmla="*/ 2787272 w 3142810"/>
                  <a:gd name="connsiteY122" fmla="*/ 500278 h 808009"/>
                  <a:gd name="connsiteX123" fmla="*/ 2816160 w 3142810"/>
                  <a:gd name="connsiteY123" fmla="*/ 489908 h 808009"/>
                  <a:gd name="connsiteX124" fmla="*/ 2826530 w 3142810"/>
                  <a:gd name="connsiteY124" fmla="*/ 508425 h 808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</a:cxnLst>
                <a:rect l="l" t="t" r="r" b="b"/>
                <a:pathLst>
                  <a:path w="3142810" h="808009">
                    <a:moveTo>
                      <a:pt x="3134663" y="417319"/>
                    </a:moveTo>
                    <a:cubicBezTo>
                      <a:pt x="3123552" y="418059"/>
                      <a:pt x="3106516" y="427689"/>
                      <a:pt x="3102812" y="412875"/>
                    </a:cubicBezTo>
                    <a:cubicBezTo>
                      <a:pt x="3096146" y="386209"/>
                      <a:pt x="3070221" y="363247"/>
                      <a:pt x="3085035" y="332138"/>
                    </a:cubicBezTo>
                    <a:cubicBezTo>
                      <a:pt x="3087258" y="333619"/>
                      <a:pt x="3088739" y="334360"/>
                      <a:pt x="3090961" y="335841"/>
                    </a:cubicBezTo>
                    <a:cubicBezTo>
                      <a:pt x="3090961" y="333619"/>
                      <a:pt x="3090961" y="331397"/>
                      <a:pt x="3090961" y="329175"/>
                    </a:cubicBezTo>
                    <a:cubicBezTo>
                      <a:pt x="3088739" y="315842"/>
                      <a:pt x="3078369" y="314361"/>
                      <a:pt x="3067259" y="314361"/>
                    </a:cubicBezTo>
                    <a:cubicBezTo>
                      <a:pt x="3036149" y="318805"/>
                      <a:pt x="3004299" y="321027"/>
                      <a:pt x="2973930" y="330656"/>
                    </a:cubicBezTo>
                    <a:cubicBezTo>
                      <a:pt x="2936894" y="341767"/>
                      <a:pt x="2930969" y="347692"/>
                      <a:pt x="2930969" y="387690"/>
                    </a:cubicBezTo>
                    <a:cubicBezTo>
                      <a:pt x="2930969" y="399542"/>
                      <a:pt x="2930228" y="411393"/>
                      <a:pt x="2917636" y="415837"/>
                    </a:cubicBezTo>
                    <a:cubicBezTo>
                      <a:pt x="2888008" y="426948"/>
                      <a:pt x="2854676" y="426207"/>
                      <a:pt x="2824308" y="430651"/>
                    </a:cubicBezTo>
                    <a:cubicBezTo>
                      <a:pt x="2791716" y="435836"/>
                      <a:pt x="2773199" y="432873"/>
                      <a:pt x="2762829" y="463983"/>
                    </a:cubicBezTo>
                    <a:cubicBezTo>
                      <a:pt x="2753941" y="491389"/>
                      <a:pt x="2733942" y="499537"/>
                      <a:pt x="2710979" y="505463"/>
                    </a:cubicBezTo>
                    <a:cubicBezTo>
                      <a:pt x="2691721" y="510647"/>
                      <a:pt x="2673204" y="503981"/>
                      <a:pt x="2654686" y="499537"/>
                    </a:cubicBezTo>
                    <a:cubicBezTo>
                      <a:pt x="2616910" y="491389"/>
                      <a:pt x="2585801" y="501759"/>
                      <a:pt x="2562098" y="533609"/>
                    </a:cubicBezTo>
                    <a:cubicBezTo>
                      <a:pt x="2528026" y="578792"/>
                      <a:pt x="2505805" y="585459"/>
                      <a:pt x="2451733" y="566200"/>
                    </a:cubicBezTo>
                    <a:cubicBezTo>
                      <a:pt x="2413957" y="552127"/>
                      <a:pt x="2381366" y="559534"/>
                      <a:pt x="2352479" y="586940"/>
                    </a:cubicBezTo>
                    <a:cubicBezTo>
                      <a:pt x="2318406" y="632123"/>
                      <a:pt x="2300629" y="635086"/>
                      <a:pt x="2245817" y="616568"/>
                    </a:cubicBezTo>
                    <a:cubicBezTo>
                      <a:pt x="2213226" y="605458"/>
                      <a:pt x="2173969" y="592125"/>
                      <a:pt x="2145822" y="621012"/>
                    </a:cubicBezTo>
                    <a:cubicBezTo>
                      <a:pt x="2119157" y="648419"/>
                      <a:pt x="2089528" y="658788"/>
                      <a:pt x="2055456" y="665455"/>
                    </a:cubicBezTo>
                    <a:cubicBezTo>
                      <a:pt x="2042864" y="669158"/>
                      <a:pt x="2027309" y="669899"/>
                      <a:pt x="2022865" y="655826"/>
                    </a:cubicBezTo>
                    <a:cubicBezTo>
                      <a:pt x="2015458" y="631383"/>
                      <a:pt x="2000644" y="624716"/>
                      <a:pt x="1977682" y="623975"/>
                    </a:cubicBezTo>
                    <a:cubicBezTo>
                      <a:pt x="1956202" y="623235"/>
                      <a:pt x="1938424" y="628420"/>
                      <a:pt x="1922129" y="643234"/>
                    </a:cubicBezTo>
                    <a:cubicBezTo>
                      <a:pt x="1880650" y="679528"/>
                      <a:pt x="1859169" y="679528"/>
                      <a:pt x="1813986" y="647678"/>
                    </a:cubicBezTo>
                    <a:cubicBezTo>
                      <a:pt x="1806579" y="642493"/>
                      <a:pt x="1799172" y="636567"/>
                      <a:pt x="1791024" y="632864"/>
                    </a:cubicBezTo>
                    <a:cubicBezTo>
                      <a:pt x="1753248" y="616568"/>
                      <a:pt x="1719176" y="621753"/>
                      <a:pt x="1688807" y="650641"/>
                    </a:cubicBezTo>
                    <a:cubicBezTo>
                      <a:pt x="1658438" y="672121"/>
                      <a:pt x="1631032" y="661011"/>
                      <a:pt x="1605107" y="643234"/>
                    </a:cubicBezTo>
                    <a:cubicBezTo>
                      <a:pt x="1590293" y="633605"/>
                      <a:pt x="1578442" y="619531"/>
                      <a:pt x="1561406" y="612865"/>
                    </a:cubicBezTo>
                    <a:cubicBezTo>
                      <a:pt x="1534740" y="600273"/>
                      <a:pt x="1508816" y="604717"/>
                      <a:pt x="1484373" y="619531"/>
                    </a:cubicBezTo>
                    <a:cubicBezTo>
                      <a:pt x="1468818" y="629160"/>
                      <a:pt x="1453263" y="638049"/>
                      <a:pt x="1434005" y="632864"/>
                    </a:cubicBezTo>
                    <a:cubicBezTo>
                      <a:pt x="1414006" y="629901"/>
                      <a:pt x="1397710" y="621012"/>
                      <a:pt x="1385118" y="605458"/>
                    </a:cubicBezTo>
                    <a:cubicBezTo>
                      <a:pt x="1365860" y="583237"/>
                      <a:pt x="1341417" y="570645"/>
                      <a:pt x="1312529" y="566200"/>
                    </a:cubicBezTo>
                    <a:cubicBezTo>
                      <a:pt x="1289567" y="562497"/>
                      <a:pt x="1269568" y="588421"/>
                      <a:pt x="1252532" y="583237"/>
                    </a:cubicBezTo>
                    <a:cubicBezTo>
                      <a:pt x="1222904" y="574348"/>
                      <a:pt x="1213275" y="589162"/>
                      <a:pt x="1203645" y="612865"/>
                    </a:cubicBezTo>
                    <a:cubicBezTo>
                      <a:pt x="1197720" y="584718"/>
                      <a:pt x="1182165" y="568423"/>
                      <a:pt x="1161425" y="555831"/>
                    </a:cubicBezTo>
                    <a:cubicBezTo>
                      <a:pt x="1145130" y="546201"/>
                      <a:pt x="1127353" y="556571"/>
                      <a:pt x="1111798" y="552868"/>
                    </a:cubicBezTo>
                    <a:cubicBezTo>
                      <a:pt x="1095503" y="549164"/>
                      <a:pt x="1109576" y="518795"/>
                      <a:pt x="1086614" y="515832"/>
                    </a:cubicBezTo>
                    <a:cubicBezTo>
                      <a:pt x="1085873" y="515832"/>
                      <a:pt x="1084392" y="515832"/>
                      <a:pt x="1082910" y="515832"/>
                    </a:cubicBezTo>
                    <a:cubicBezTo>
                      <a:pt x="1019210" y="543238"/>
                      <a:pt x="991804" y="534350"/>
                      <a:pt x="956991" y="475094"/>
                    </a:cubicBezTo>
                    <a:cubicBezTo>
                      <a:pt x="954769" y="472131"/>
                      <a:pt x="950325" y="470649"/>
                      <a:pt x="946621" y="468427"/>
                    </a:cubicBezTo>
                    <a:cubicBezTo>
                      <a:pt x="926622" y="433614"/>
                      <a:pt x="919955" y="400283"/>
                      <a:pt x="960694" y="370654"/>
                    </a:cubicBezTo>
                    <a:cubicBezTo>
                      <a:pt x="941436" y="379543"/>
                      <a:pt x="930325" y="393616"/>
                      <a:pt x="908845" y="383987"/>
                    </a:cubicBezTo>
                    <a:cubicBezTo>
                      <a:pt x="900697" y="380283"/>
                      <a:pt x="883661" y="389912"/>
                      <a:pt x="891068" y="409171"/>
                    </a:cubicBezTo>
                    <a:cubicBezTo>
                      <a:pt x="894031" y="416578"/>
                      <a:pt x="899216" y="429170"/>
                      <a:pt x="885142" y="435836"/>
                    </a:cubicBezTo>
                    <a:cubicBezTo>
                      <a:pt x="834774" y="460279"/>
                      <a:pt x="790332" y="446947"/>
                      <a:pt x="765148" y="399542"/>
                    </a:cubicBezTo>
                    <a:cubicBezTo>
                      <a:pt x="737742" y="346952"/>
                      <a:pt x="714780" y="335841"/>
                      <a:pt x="657005" y="345470"/>
                    </a:cubicBezTo>
                    <a:cubicBezTo>
                      <a:pt x="617007" y="334360"/>
                      <a:pt x="591083" y="311398"/>
                      <a:pt x="574046" y="271400"/>
                    </a:cubicBezTo>
                    <a:cubicBezTo>
                      <a:pt x="557751" y="233624"/>
                      <a:pt x="523678" y="211403"/>
                      <a:pt x="478496" y="220291"/>
                    </a:cubicBezTo>
                    <a:cubicBezTo>
                      <a:pt x="458496" y="223995"/>
                      <a:pt x="449608" y="215847"/>
                      <a:pt x="445904" y="197329"/>
                    </a:cubicBezTo>
                    <a:cubicBezTo>
                      <a:pt x="444423" y="186219"/>
                      <a:pt x="440719" y="175849"/>
                      <a:pt x="431831" y="167701"/>
                    </a:cubicBezTo>
                    <a:cubicBezTo>
                      <a:pt x="406647" y="144739"/>
                      <a:pt x="371093" y="132888"/>
                      <a:pt x="359983" y="95853"/>
                    </a:cubicBezTo>
                    <a:cubicBezTo>
                      <a:pt x="357020" y="86964"/>
                      <a:pt x="348872" y="94372"/>
                      <a:pt x="342947" y="94372"/>
                    </a:cubicBezTo>
                    <a:cubicBezTo>
                      <a:pt x="312578" y="94372"/>
                      <a:pt x="279246" y="106963"/>
                      <a:pt x="256284" y="75113"/>
                    </a:cubicBezTo>
                    <a:cubicBezTo>
                      <a:pt x="242952" y="55855"/>
                      <a:pt x="243692" y="29930"/>
                      <a:pt x="227396" y="11413"/>
                    </a:cubicBezTo>
                    <a:cubicBezTo>
                      <a:pt x="207397" y="-7846"/>
                      <a:pt x="182214" y="3264"/>
                      <a:pt x="159993" y="2524"/>
                    </a:cubicBezTo>
                    <a:cubicBezTo>
                      <a:pt x="108143" y="302"/>
                      <a:pt x="56294" y="1783"/>
                      <a:pt x="0" y="1783"/>
                    </a:cubicBezTo>
                    <a:cubicBezTo>
                      <a:pt x="19259" y="25486"/>
                      <a:pt x="37776" y="34374"/>
                      <a:pt x="60738" y="32893"/>
                    </a:cubicBezTo>
                    <a:cubicBezTo>
                      <a:pt x="97773" y="31412"/>
                      <a:pt x="119994" y="52151"/>
                      <a:pt x="134068" y="82520"/>
                    </a:cubicBezTo>
                    <a:cubicBezTo>
                      <a:pt x="141475" y="98075"/>
                      <a:pt x="142956" y="117333"/>
                      <a:pt x="146660" y="134369"/>
                    </a:cubicBezTo>
                    <a:cubicBezTo>
                      <a:pt x="154807" y="146221"/>
                      <a:pt x="162955" y="158072"/>
                      <a:pt x="170362" y="169923"/>
                    </a:cubicBezTo>
                    <a:cubicBezTo>
                      <a:pt x="190361" y="182515"/>
                      <a:pt x="211101" y="189922"/>
                      <a:pt x="237026" y="186219"/>
                    </a:cubicBezTo>
                    <a:cubicBezTo>
                      <a:pt x="260728" y="182515"/>
                      <a:pt x="288875" y="178071"/>
                      <a:pt x="297023" y="214365"/>
                    </a:cubicBezTo>
                    <a:cubicBezTo>
                      <a:pt x="299245" y="224735"/>
                      <a:pt x="312578" y="229179"/>
                      <a:pt x="321466" y="235846"/>
                    </a:cubicBezTo>
                    <a:cubicBezTo>
                      <a:pt x="339984" y="251401"/>
                      <a:pt x="374797" y="261771"/>
                      <a:pt x="366649" y="291399"/>
                    </a:cubicBezTo>
                    <a:cubicBezTo>
                      <a:pt x="357020" y="326212"/>
                      <a:pt x="375537" y="325471"/>
                      <a:pt x="397018" y="328434"/>
                    </a:cubicBezTo>
                    <a:cubicBezTo>
                      <a:pt x="453311" y="318805"/>
                      <a:pt x="486643" y="335841"/>
                      <a:pt x="505902" y="387690"/>
                    </a:cubicBezTo>
                    <a:cubicBezTo>
                      <a:pt x="520716" y="428429"/>
                      <a:pt x="548122" y="449910"/>
                      <a:pt x="591083" y="452872"/>
                    </a:cubicBezTo>
                    <a:cubicBezTo>
                      <a:pt x="639969" y="435096"/>
                      <a:pt x="679226" y="449910"/>
                      <a:pt x="703670" y="495833"/>
                    </a:cubicBezTo>
                    <a:cubicBezTo>
                      <a:pt x="734039" y="553609"/>
                      <a:pt x="757741" y="562497"/>
                      <a:pt x="820701" y="547683"/>
                    </a:cubicBezTo>
                    <a:cubicBezTo>
                      <a:pt x="839959" y="543238"/>
                      <a:pt x="842922" y="536572"/>
                      <a:pt x="838478" y="519536"/>
                    </a:cubicBezTo>
                    <a:cubicBezTo>
                      <a:pt x="832552" y="496574"/>
                      <a:pt x="842181" y="486204"/>
                      <a:pt x="865884" y="489908"/>
                    </a:cubicBezTo>
                    <a:cubicBezTo>
                      <a:pt x="874773" y="491389"/>
                      <a:pt x="883661" y="494352"/>
                      <a:pt x="891068" y="486945"/>
                    </a:cubicBezTo>
                    <a:cubicBezTo>
                      <a:pt x="903660" y="472872"/>
                      <a:pt x="919955" y="471390"/>
                      <a:pt x="936251" y="469168"/>
                    </a:cubicBezTo>
                    <a:cubicBezTo>
                      <a:pt x="929584" y="470649"/>
                      <a:pt x="922177" y="473612"/>
                      <a:pt x="916252" y="476575"/>
                    </a:cubicBezTo>
                    <a:cubicBezTo>
                      <a:pt x="882180" y="492871"/>
                      <a:pt x="859218" y="535091"/>
                      <a:pt x="876254" y="556571"/>
                    </a:cubicBezTo>
                    <a:cubicBezTo>
                      <a:pt x="891809" y="575830"/>
                      <a:pt x="902919" y="600273"/>
                      <a:pt x="923659" y="615827"/>
                    </a:cubicBezTo>
                    <a:cubicBezTo>
                      <a:pt x="948102" y="644715"/>
                      <a:pt x="984397" y="650641"/>
                      <a:pt x="1014025" y="638790"/>
                    </a:cubicBezTo>
                    <a:cubicBezTo>
                      <a:pt x="1071059" y="615827"/>
                      <a:pt x="1106613" y="635827"/>
                      <a:pt x="1137723" y="680269"/>
                    </a:cubicBezTo>
                    <a:cubicBezTo>
                      <a:pt x="1144389" y="689898"/>
                      <a:pt x="1150315" y="700268"/>
                      <a:pt x="1169573" y="691379"/>
                    </a:cubicBezTo>
                    <a:cubicBezTo>
                      <a:pt x="1182906" y="685454"/>
                      <a:pt x="1205127" y="688416"/>
                      <a:pt x="1221422" y="697305"/>
                    </a:cubicBezTo>
                    <a:cubicBezTo>
                      <a:pt x="1234755" y="704712"/>
                      <a:pt x="1234014" y="706194"/>
                      <a:pt x="1242903" y="701009"/>
                    </a:cubicBezTo>
                    <a:cubicBezTo>
                      <a:pt x="1256976" y="692861"/>
                      <a:pt x="1271050" y="685454"/>
                      <a:pt x="1287345" y="692120"/>
                    </a:cubicBezTo>
                    <a:cubicBezTo>
                      <a:pt x="1315492" y="705453"/>
                      <a:pt x="1339935" y="724711"/>
                      <a:pt x="1362897" y="746192"/>
                    </a:cubicBezTo>
                    <a:cubicBezTo>
                      <a:pt x="1388821" y="771375"/>
                      <a:pt x="1417709" y="774338"/>
                      <a:pt x="1437708" y="759524"/>
                    </a:cubicBezTo>
                    <a:cubicBezTo>
                      <a:pt x="1436967" y="731378"/>
                      <a:pt x="1459188" y="754339"/>
                      <a:pt x="1470299" y="745451"/>
                    </a:cubicBezTo>
                    <a:cubicBezTo>
                      <a:pt x="1503631" y="719526"/>
                      <a:pt x="1539185" y="726193"/>
                      <a:pt x="1572517" y="756561"/>
                    </a:cubicBezTo>
                    <a:cubicBezTo>
                      <a:pt x="1596960" y="799522"/>
                      <a:pt x="1645846" y="812114"/>
                      <a:pt x="1679919" y="783968"/>
                    </a:cubicBezTo>
                    <a:cubicBezTo>
                      <a:pt x="1725102" y="742488"/>
                      <a:pt x="1761396" y="738785"/>
                      <a:pt x="1802135" y="772857"/>
                    </a:cubicBezTo>
                    <a:cubicBezTo>
                      <a:pt x="1839911" y="821743"/>
                      <a:pt x="1902871" y="819521"/>
                      <a:pt x="1941387" y="766931"/>
                    </a:cubicBezTo>
                    <a:cubicBezTo>
                      <a:pt x="1948795" y="757302"/>
                      <a:pt x="1951017" y="753599"/>
                      <a:pt x="1967312" y="755821"/>
                    </a:cubicBezTo>
                    <a:cubicBezTo>
                      <a:pt x="2002866" y="760265"/>
                      <a:pt x="2032494" y="781005"/>
                      <a:pt x="2066566" y="786190"/>
                    </a:cubicBezTo>
                    <a:cubicBezTo>
                      <a:pt x="2105083" y="790634"/>
                      <a:pt x="2134711" y="780264"/>
                      <a:pt x="2160636" y="748414"/>
                    </a:cubicBezTo>
                    <a:cubicBezTo>
                      <a:pt x="2191005" y="711379"/>
                      <a:pt x="2204338" y="712119"/>
                      <a:pt x="2248039" y="732859"/>
                    </a:cubicBezTo>
                    <a:cubicBezTo>
                      <a:pt x="2253965" y="735822"/>
                      <a:pt x="2259891" y="739525"/>
                      <a:pt x="2265816" y="742488"/>
                    </a:cubicBezTo>
                    <a:cubicBezTo>
                      <a:pt x="2310258" y="765450"/>
                      <a:pt x="2346553" y="758043"/>
                      <a:pt x="2378403" y="718786"/>
                    </a:cubicBezTo>
                    <a:cubicBezTo>
                      <a:pt x="2416920" y="692861"/>
                      <a:pt x="2455436" y="689157"/>
                      <a:pt x="2499879" y="705453"/>
                    </a:cubicBezTo>
                    <a:cubicBezTo>
                      <a:pt x="2542840" y="721748"/>
                      <a:pt x="2578394" y="705453"/>
                      <a:pt x="2605059" y="666936"/>
                    </a:cubicBezTo>
                    <a:cubicBezTo>
                      <a:pt x="2631724" y="628420"/>
                      <a:pt x="2654686" y="619531"/>
                      <a:pt x="2700610" y="631383"/>
                    </a:cubicBezTo>
                    <a:cubicBezTo>
                      <a:pt x="2713942" y="635086"/>
                      <a:pt x="2726535" y="638790"/>
                      <a:pt x="2740608" y="638049"/>
                    </a:cubicBezTo>
                    <a:cubicBezTo>
                      <a:pt x="2776162" y="637308"/>
                      <a:pt x="2804309" y="616568"/>
                      <a:pt x="2813197" y="585459"/>
                    </a:cubicBezTo>
                    <a:cubicBezTo>
                      <a:pt x="2814678" y="580274"/>
                      <a:pt x="2815419" y="574348"/>
                      <a:pt x="2816901" y="569163"/>
                    </a:cubicBezTo>
                    <a:cubicBezTo>
                      <a:pt x="2825048" y="562497"/>
                      <a:pt x="2833937" y="555090"/>
                      <a:pt x="2842084" y="548424"/>
                    </a:cubicBezTo>
                    <a:cubicBezTo>
                      <a:pt x="2842084" y="548424"/>
                      <a:pt x="2842084" y="548424"/>
                      <a:pt x="2842084" y="548424"/>
                    </a:cubicBezTo>
                    <a:cubicBezTo>
                      <a:pt x="2865787" y="548424"/>
                      <a:pt x="2890971" y="556571"/>
                      <a:pt x="2910970" y="536572"/>
                    </a:cubicBezTo>
                    <a:cubicBezTo>
                      <a:pt x="2925784" y="538053"/>
                      <a:pt x="2941339" y="538794"/>
                      <a:pt x="2956153" y="540275"/>
                    </a:cubicBezTo>
                    <a:cubicBezTo>
                      <a:pt x="2993188" y="539535"/>
                      <a:pt x="3005780" y="529906"/>
                      <a:pt x="3006521" y="502500"/>
                    </a:cubicBezTo>
                    <a:cubicBezTo>
                      <a:pt x="3007261" y="458798"/>
                      <a:pt x="3008002" y="461020"/>
                      <a:pt x="3049482" y="448428"/>
                    </a:cubicBezTo>
                    <a:cubicBezTo>
                      <a:pt x="3079851" y="438799"/>
                      <a:pt x="3114664" y="443984"/>
                      <a:pt x="3142070" y="424726"/>
                    </a:cubicBezTo>
                    <a:cubicBezTo>
                      <a:pt x="3142070" y="423985"/>
                      <a:pt x="3142070" y="423985"/>
                      <a:pt x="3142811" y="423244"/>
                    </a:cubicBezTo>
                    <a:cubicBezTo>
                      <a:pt x="3139107" y="421022"/>
                      <a:pt x="3136885" y="416578"/>
                      <a:pt x="3134663" y="417319"/>
                    </a:cubicBezTo>
                    <a:close/>
                    <a:moveTo>
                      <a:pt x="972546" y="623975"/>
                    </a:moveTo>
                    <a:cubicBezTo>
                      <a:pt x="963657" y="621012"/>
                      <a:pt x="958472" y="614346"/>
                      <a:pt x="956991" y="605458"/>
                    </a:cubicBezTo>
                    <a:cubicBezTo>
                      <a:pt x="956250" y="600273"/>
                      <a:pt x="962176" y="599532"/>
                      <a:pt x="965879" y="598051"/>
                    </a:cubicBezTo>
                    <a:cubicBezTo>
                      <a:pt x="976249" y="599532"/>
                      <a:pt x="979212" y="608420"/>
                      <a:pt x="980693" y="616568"/>
                    </a:cubicBezTo>
                    <a:cubicBezTo>
                      <a:pt x="981434" y="621753"/>
                      <a:pt x="976249" y="625457"/>
                      <a:pt x="972546" y="623975"/>
                    </a:cubicBezTo>
                    <a:close/>
                    <a:moveTo>
                      <a:pt x="1251791" y="647678"/>
                    </a:moveTo>
                    <a:cubicBezTo>
                      <a:pt x="1248088" y="667677"/>
                      <a:pt x="1233273" y="663973"/>
                      <a:pt x="1217719" y="660270"/>
                    </a:cubicBezTo>
                    <a:cubicBezTo>
                      <a:pt x="1235496" y="654344"/>
                      <a:pt x="1216978" y="623975"/>
                      <a:pt x="1242903" y="625457"/>
                    </a:cubicBezTo>
                    <a:cubicBezTo>
                      <a:pt x="1254754" y="626198"/>
                      <a:pt x="1252532" y="639530"/>
                      <a:pt x="1251791" y="647678"/>
                    </a:cubicBezTo>
                    <a:close/>
                    <a:moveTo>
                      <a:pt x="2826530" y="508425"/>
                    </a:moveTo>
                    <a:cubicBezTo>
                      <a:pt x="2822085" y="520277"/>
                      <a:pt x="2830974" y="536572"/>
                      <a:pt x="2811716" y="544720"/>
                    </a:cubicBezTo>
                    <a:cubicBezTo>
                      <a:pt x="2796161" y="552127"/>
                      <a:pt x="2813938" y="561756"/>
                      <a:pt x="2815419" y="570645"/>
                    </a:cubicBezTo>
                    <a:cubicBezTo>
                      <a:pt x="2799864" y="572867"/>
                      <a:pt x="2797642" y="555090"/>
                      <a:pt x="2786531" y="551386"/>
                    </a:cubicBezTo>
                    <a:cubicBezTo>
                      <a:pt x="2799124" y="534350"/>
                      <a:pt x="2782828" y="516573"/>
                      <a:pt x="2787272" y="500278"/>
                    </a:cubicBezTo>
                    <a:cubicBezTo>
                      <a:pt x="2790976" y="486204"/>
                      <a:pt x="2804309" y="488426"/>
                      <a:pt x="2816160" y="489908"/>
                    </a:cubicBezTo>
                    <a:cubicBezTo>
                      <a:pt x="2827270" y="490649"/>
                      <a:pt x="2830974" y="497315"/>
                      <a:pt x="2826530" y="5084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C7367FD6-ACE9-4D3E-B601-A3426855B9E3}"/>
                  </a:ext>
                </a:extLst>
              </p:cNvPr>
              <p:cNvSpPr/>
              <p:nvPr/>
            </p:nvSpPr>
            <p:spPr>
              <a:xfrm>
                <a:off x="5228534" y="5165211"/>
                <a:ext cx="2270923" cy="556637"/>
              </a:xfrm>
              <a:custGeom>
                <a:avLst/>
                <a:gdLst>
                  <a:gd name="connsiteX0" fmla="*/ 33432 w 2270923"/>
                  <a:gd name="connsiteY0" fmla="*/ 263691 h 556637"/>
                  <a:gd name="connsiteX1" fmla="*/ 3063 w 2270923"/>
                  <a:gd name="connsiteY1" fmla="*/ 315540 h 556637"/>
                  <a:gd name="connsiteX2" fmla="*/ 65283 w 2270923"/>
                  <a:gd name="connsiteY2" fmla="*/ 399981 h 556637"/>
                  <a:gd name="connsiteX3" fmla="*/ 97133 w 2270923"/>
                  <a:gd name="connsiteY3" fmla="*/ 405906 h 556637"/>
                  <a:gd name="connsiteX4" fmla="*/ 173425 w 2270923"/>
                  <a:gd name="connsiteY4" fmla="*/ 395536 h 556637"/>
                  <a:gd name="connsiteX5" fmla="*/ 211202 w 2270923"/>
                  <a:gd name="connsiteY5" fmla="*/ 425905 h 556637"/>
                  <a:gd name="connsiteX6" fmla="*/ 345269 w 2270923"/>
                  <a:gd name="connsiteY6" fmla="*/ 459237 h 556637"/>
                  <a:gd name="connsiteX7" fmla="*/ 410451 w 2270923"/>
                  <a:gd name="connsiteY7" fmla="*/ 482199 h 556637"/>
                  <a:gd name="connsiteX8" fmla="*/ 479336 w 2270923"/>
                  <a:gd name="connsiteY8" fmla="*/ 519974 h 556637"/>
                  <a:gd name="connsiteX9" fmla="*/ 536371 w 2270923"/>
                  <a:gd name="connsiteY9" fmla="*/ 502938 h 556637"/>
                  <a:gd name="connsiteX10" fmla="*/ 605997 w 2270923"/>
                  <a:gd name="connsiteY10" fmla="*/ 508123 h 556637"/>
                  <a:gd name="connsiteX11" fmla="*/ 700807 w 2270923"/>
                  <a:gd name="connsiteY11" fmla="*/ 548122 h 556637"/>
                  <a:gd name="connsiteX12" fmla="*/ 734139 w 2270923"/>
                  <a:gd name="connsiteY12" fmla="*/ 531826 h 556637"/>
                  <a:gd name="connsiteX13" fmla="*/ 820802 w 2270923"/>
                  <a:gd name="connsiteY13" fmla="*/ 527381 h 556637"/>
                  <a:gd name="connsiteX14" fmla="*/ 942277 w 2270923"/>
                  <a:gd name="connsiteY14" fmla="*/ 534048 h 556637"/>
                  <a:gd name="connsiteX15" fmla="*/ 1025236 w 2270923"/>
                  <a:gd name="connsiteY15" fmla="*/ 521456 h 556637"/>
                  <a:gd name="connsiteX16" fmla="*/ 1063753 w 2270923"/>
                  <a:gd name="connsiteY16" fmla="*/ 542196 h 556637"/>
                  <a:gd name="connsiteX17" fmla="*/ 1146712 w 2270923"/>
                  <a:gd name="connsiteY17" fmla="*/ 519974 h 556637"/>
                  <a:gd name="connsiteX18" fmla="*/ 1244485 w 2270923"/>
                  <a:gd name="connsiteY18" fmla="*/ 504420 h 556637"/>
                  <a:gd name="connsiteX19" fmla="*/ 1358553 w 2270923"/>
                  <a:gd name="connsiteY19" fmla="*/ 476273 h 556637"/>
                  <a:gd name="connsiteX20" fmla="*/ 1426698 w 2270923"/>
                  <a:gd name="connsiteY20" fmla="*/ 442941 h 556637"/>
                  <a:gd name="connsiteX21" fmla="*/ 1550396 w 2270923"/>
                  <a:gd name="connsiteY21" fmla="*/ 434053 h 556637"/>
                  <a:gd name="connsiteX22" fmla="*/ 1619281 w 2270923"/>
                  <a:gd name="connsiteY22" fmla="*/ 395536 h 556637"/>
                  <a:gd name="connsiteX23" fmla="*/ 1638539 w 2270923"/>
                  <a:gd name="connsiteY23" fmla="*/ 391092 h 556637"/>
                  <a:gd name="connsiteX24" fmla="*/ 1642243 w 2270923"/>
                  <a:gd name="connsiteY24" fmla="*/ 387389 h 556637"/>
                  <a:gd name="connsiteX25" fmla="*/ 1642984 w 2270923"/>
                  <a:gd name="connsiteY25" fmla="*/ 387389 h 556637"/>
                  <a:gd name="connsiteX26" fmla="*/ 1640762 w 2270923"/>
                  <a:gd name="connsiteY26" fmla="*/ 389611 h 556637"/>
                  <a:gd name="connsiteX27" fmla="*/ 1655576 w 2270923"/>
                  <a:gd name="connsiteY27" fmla="*/ 401462 h 556637"/>
                  <a:gd name="connsiteX28" fmla="*/ 1750386 w 2270923"/>
                  <a:gd name="connsiteY28" fmla="*/ 353316 h 556637"/>
                  <a:gd name="connsiteX29" fmla="*/ 1828160 w 2270923"/>
                  <a:gd name="connsiteY29" fmla="*/ 319244 h 556637"/>
                  <a:gd name="connsiteX30" fmla="*/ 1857788 w 2270923"/>
                  <a:gd name="connsiteY30" fmla="*/ 324429 h 556637"/>
                  <a:gd name="connsiteX31" fmla="*/ 1911119 w 2270923"/>
                  <a:gd name="connsiteY31" fmla="*/ 285171 h 556637"/>
                  <a:gd name="connsiteX32" fmla="*/ 1934081 w 2270923"/>
                  <a:gd name="connsiteY32" fmla="*/ 227396 h 556637"/>
                  <a:gd name="connsiteX33" fmla="*/ 1932599 w 2270923"/>
                  <a:gd name="connsiteY33" fmla="*/ 225174 h 556637"/>
                  <a:gd name="connsiteX34" fmla="*/ 1932599 w 2270923"/>
                  <a:gd name="connsiteY34" fmla="*/ 225174 h 556637"/>
                  <a:gd name="connsiteX35" fmla="*/ 1932599 w 2270923"/>
                  <a:gd name="connsiteY35" fmla="*/ 225174 h 556637"/>
                  <a:gd name="connsiteX36" fmla="*/ 1932599 w 2270923"/>
                  <a:gd name="connsiteY36" fmla="*/ 225174 h 556637"/>
                  <a:gd name="connsiteX37" fmla="*/ 1934821 w 2270923"/>
                  <a:gd name="connsiteY37" fmla="*/ 228137 h 556637"/>
                  <a:gd name="connsiteX38" fmla="*/ 2029632 w 2270923"/>
                  <a:gd name="connsiteY38" fmla="*/ 217026 h 556637"/>
                  <a:gd name="connsiteX39" fmla="*/ 2034076 w 2270923"/>
                  <a:gd name="connsiteY39" fmla="*/ 210360 h 556637"/>
                  <a:gd name="connsiteX40" fmla="*/ 2082962 w 2270923"/>
                  <a:gd name="connsiteY40" fmla="*/ 208878 h 556637"/>
                  <a:gd name="connsiteX41" fmla="*/ 2099999 w 2270923"/>
                  <a:gd name="connsiteY41" fmla="*/ 192583 h 556637"/>
                  <a:gd name="connsiteX42" fmla="*/ 2211845 w 2270923"/>
                  <a:gd name="connsiteY42" fmla="*/ 109624 h 556637"/>
                  <a:gd name="connsiteX43" fmla="*/ 2255547 w 2270923"/>
                  <a:gd name="connsiteY43" fmla="*/ 82218 h 556637"/>
                  <a:gd name="connsiteX44" fmla="*/ 2212586 w 2270923"/>
                  <a:gd name="connsiteY44" fmla="*/ 2222 h 556637"/>
                  <a:gd name="connsiteX45" fmla="*/ 2188883 w 2270923"/>
                  <a:gd name="connsiteY45" fmla="*/ 0 h 556637"/>
                  <a:gd name="connsiteX46" fmla="*/ 2105183 w 2270923"/>
                  <a:gd name="connsiteY46" fmla="*/ 15555 h 556637"/>
                  <a:gd name="connsiteX47" fmla="*/ 2053334 w 2270923"/>
                  <a:gd name="connsiteY47" fmla="*/ 47405 h 556637"/>
                  <a:gd name="connsiteX48" fmla="*/ 2035557 w 2270923"/>
                  <a:gd name="connsiteY48" fmla="*/ 89625 h 556637"/>
                  <a:gd name="connsiteX49" fmla="*/ 1991115 w 2270923"/>
                  <a:gd name="connsiteY49" fmla="*/ 136289 h 556637"/>
                  <a:gd name="connsiteX50" fmla="*/ 2025928 w 2270923"/>
                  <a:gd name="connsiteY50" fmla="*/ 160733 h 556637"/>
                  <a:gd name="connsiteX51" fmla="*/ 2022965 w 2270923"/>
                  <a:gd name="connsiteY51" fmla="*/ 190361 h 556637"/>
                  <a:gd name="connsiteX52" fmla="*/ 2028891 w 2270923"/>
                  <a:gd name="connsiteY52" fmla="*/ 201471 h 556637"/>
                  <a:gd name="connsiteX53" fmla="*/ 2028891 w 2270923"/>
                  <a:gd name="connsiteY53" fmla="*/ 201471 h 556637"/>
                  <a:gd name="connsiteX54" fmla="*/ 1988152 w 2270923"/>
                  <a:gd name="connsiteY54" fmla="*/ 118513 h 556637"/>
                  <a:gd name="connsiteX55" fmla="*/ 1965931 w 2270923"/>
                  <a:gd name="connsiteY55" fmla="*/ 119253 h 556637"/>
                  <a:gd name="connsiteX56" fmla="*/ 1881491 w 2270923"/>
                  <a:gd name="connsiteY56" fmla="*/ 133327 h 556637"/>
                  <a:gd name="connsiteX57" fmla="*/ 1855566 w 2270923"/>
                  <a:gd name="connsiteY57" fmla="*/ 178510 h 556637"/>
                  <a:gd name="connsiteX58" fmla="*/ 1840752 w 2270923"/>
                  <a:gd name="connsiteY58" fmla="*/ 209619 h 556637"/>
                  <a:gd name="connsiteX59" fmla="*/ 1794828 w 2270923"/>
                  <a:gd name="connsiteY59" fmla="*/ 214804 h 556637"/>
                  <a:gd name="connsiteX60" fmla="*/ 1762237 w 2270923"/>
                  <a:gd name="connsiteY60" fmla="*/ 237026 h 556637"/>
                  <a:gd name="connsiteX61" fmla="*/ 1757052 w 2270923"/>
                  <a:gd name="connsiteY61" fmla="*/ 237766 h 556637"/>
                  <a:gd name="connsiteX62" fmla="*/ 1757052 w 2270923"/>
                  <a:gd name="connsiteY62" fmla="*/ 237766 h 556637"/>
                  <a:gd name="connsiteX63" fmla="*/ 1700018 w 2270923"/>
                  <a:gd name="connsiteY63" fmla="*/ 253321 h 556637"/>
                  <a:gd name="connsiteX64" fmla="*/ 1680019 w 2270923"/>
                  <a:gd name="connsiteY64" fmla="*/ 279245 h 556637"/>
                  <a:gd name="connsiteX65" fmla="*/ 1608911 w 2270923"/>
                  <a:gd name="connsiteY65" fmla="*/ 291837 h 556637"/>
                  <a:gd name="connsiteX66" fmla="*/ 1608911 w 2270923"/>
                  <a:gd name="connsiteY66" fmla="*/ 291837 h 556637"/>
                  <a:gd name="connsiteX67" fmla="*/ 1608911 w 2270923"/>
                  <a:gd name="connsiteY67" fmla="*/ 291837 h 556637"/>
                  <a:gd name="connsiteX68" fmla="*/ 1608911 w 2270923"/>
                  <a:gd name="connsiteY68" fmla="*/ 291837 h 556637"/>
                  <a:gd name="connsiteX69" fmla="*/ 1526693 w 2270923"/>
                  <a:gd name="connsiteY69" fmla="*/ 305170 h 556637"/>
                  <a:gd name="connsiteX70" fmla="*/ 1525953 w 2270923"/>
                  <a:gd name="connsiteY70" fmla="*/ 305911 h 556637"/>
                  <a:gd name="connsiteX71" fmla="*/ 1525953 w 2270923"/>
                  <a:gd name="connsiteY71" fmla="*/ 305911 h 556637"/>
                  <a:gd name="connsiteX72" fmla="*/ 1525953 w 2270923"/>
                  <a:gd name="connsiteY72" fmla="*/ 305911 h 556637"/>
                  <a:gd name="connsiteX73" fmla="*/ 1404477 w 2270923"/>
                  <a:gd name="connsiteY73" fmla="*/ 341465 h 556637"/>
                  <a:gd name="connsiteX74" fmla="*/ 1356331 w 2270923"/>
                  <a:gd name="connsiteY74" fmla="*/ 345909 h 556637"/>
                  <a:gd name="connsiteX75" fmla="*/ 1335591 w 2270923"/>
                  <a:gd name="connsiteY75" fmla="*/ 358501 h 556637"/>
                  <a:gd name="connsiteX76" fmla="*/ 1335591 w 2270923"/>
                  <a:gd name="connsiteY76" fmla="*/ 358501 h 556637"/>
                  <a:gd name="connsiteX77" fmla="*/ 1335591 w 2270923"/>
                  <a:gd name="connsiteY77" fmla="*/ 358501 h 556637"/>
                  <a:gd name="connsiteX78" fmla="*/ 1330406 w 2270923"/>
                  <a:gd name="connsiteY78" fmla="*/ 358501 h 556637"/>
                  <a:gd name="connsiteX79" fmla="*/ 1287446 w 2270923"/>
                  <a:gd name="connsiteY79" fmla="*/ 399981 h 556637"/>
                  <a:gd name="connsiteX80" fmla="*/ 1254114 w 2270923"/>
                  <a:gd name="connsiteY80" fmla="*/ 399240 h 556637"/>
                  <a:gd name="connsiteX81" fmla="*/ 1182265 w 2270923"/>
                  <a:gd name="connsiteY81" fmla="*/ 385907 h 556637"/>
                  <a:gd name="connsiteX82" fmla="*/ 1175599 w 2270923"/>
                  <a:gd name="connsiteY82" fmla="*/ 368130 h 556637"/>
                  <a:gd name="connsiteX83" fmla="*/ 1119306 w 2270923"/>
                  <a:gd name="connsiteY83" fmla="*/ 412572 h 556637"/>
                  <a:gd name="connsiteX84" fmla="*/ 1037828 w 2270923"/>
                  <a:gd name="connsiteY84" fmla="*/ 434053 h 556637"/>
                  <a:gd name="connsiteX85" fmla="*/ 1014866 w 2270923"/>
                  <a:gd name="connsiteY85" fmla="*/ 418498 h 556637"/>
                  <a:gd name="connsiteX86" fmla="*/ 987460 w 2270923"/>
                  <a:gd name="connsiteY86" fmla="*/ 396277 h 556637"/>
                  <a:gd name="connsiteX87" fmla="*/ 934129 w 2270923"/>
                  <a:gd name="connsiteY87" fmla="*/ 418498 h 556637"/>
                  <a:gd name="connsiteX88" fmla="*/ 857837 w 2270923"/>
                  <a:gd name="connsiteY88" fmla="*/ 431090 h 556637"/>
                  <a:gd name="connsiteX89" fmla="*/ 814135 w 2270923"/>
                  <a:gd name="connsiteY89" fmla="*/ 400721 h 556637"/>
                  <a:gd name="connsiteX90" fmla="*/ 745250 w 2270923"/>
                  <a:gd name="connsiteY90" fmla="*/ 400721 h 556637"/>
                  <a:gd name="connsiteX91" fmla="*/ 700067 w 2270923"/>
                  <a:gd name="connsiteY91" fmla="*/ 428127 h 556637"/>
                  <a:gd name="connsiteX92" fmla="*/ 618589 w 2270923"/>
                  <a:gd name="connsiteY92" fmla="*/ 386648 h 556637"/>
                  <a:gd name="connsiteX93" fmla="*/ 556370 w 2270923"/>
                  <a:gd name="connsiteY93" fmla="*/ 377759 h 556637"/>
                  <a:gd name="connsiteX94" fmla="*/ 477114 w 2270923"/>
                  <a:gd name="connsiteY94" fmla="*/ 399240 h 556637"/>
                  <a:gd name="connsiteX95" fmla="*/ 450449 w 2270923"/>
                  <a:gd name="connsiteY95" fmla="*/ 380722 h 556637"/>
                  <a:gd name="connsiteX96" fmla="*/ 368972 w 2270923"/>
                  <a:gd name="connsiteY96" fmla="*/ 345909 h 556637"/>
                  <a:gd name="connsiteX97" fmla="*/ 289716 w 2270923"/>
                  <a:gd name="connsiteY97" fmla="*/ 375537 h 556637"/>
                  <a:gd name="connsiteX98" fmla="*/ 211942 w 2270923"/>
                  <a:gd name="connsiteY98" fmla="*/ 323688 h 556637"/>
                  <a:gd name="connsiteX99" fmla="*/ 202313 w 2270923"/>
                  <a:gd name="connsiteY99" fmla="*/ 317022 h 556637"/>
                  <a:gd name="connsiteX100" fmla="*/ 191203 w 2270923"/>
                  <a:gd name="connsiteY100" fmla="*/ 298504 h 556637"/>
                  <a:gd name="connsiteX101" fmla="*/ 184536 w 2270923"/>
                  <a:gd name="connsiteY101" fmla="*/ 294059 h 556637"/>
                  <a:gd name="connsiteX102" fmla="*/ 80097 w 2270923"/>
                  <a:gd name="connsiteY102" fmla="*/ 277764 h 556637"/>
                  <a:gd name="connsiteX103" fmla="*/ 33432 w 2270923"/>
                  <a:gd name="connsiteY103" fmla="*/ 263691 h 556637"/>
                  <a:gd name="connsiteX104" fmla="*/ 1868158 w 2270923"/>
                  <a:gd name="connsiteY104" fmla="*/ 257024 h 556637"/>
                  <a:gd name="connsiteX105" fmla="*/ 1866677 w 2270923"/>
                  <a:gd name="connsiteY105" fmla="*/ 260728 h 556637"/>
                  <a:gd name="connsiteX106" fmla="*/ 1868158 w 2270923"/>
                  <a:gd name="connsiteY106" fmla="*/ 257024 h 556637"/>
                  <a:gd name="connsiteX107" fmla="*/ 1718536 w 2270923"/>
                  <a:gd name="connsiteY107" fmla="*/ 276283 h 556637"/>
                  <a:gd name="connsiteX108" fmla="*/ 1750386 w 2270923"/>
                  <a:gd name="connsiteY108" fmla="*/ 265172 h 556637"/>
                  <a:gd name="connsiteX109" fmla="*/ 1750386 w 2270923"/>
                  <a:gd name="connsiteY109" fmla="*/ 264431 h 556637"/>
                  <a:gd name="connsiteX110" fmla="*/ 1750386 w 2270923"/>
                  <a:gd name="connsiteY110" fmla="*/ 265172 h 556637"/>
                  <a:gd name="connsiteX111" fmla="*/ 1750386 w 2270923"/>
                  <a:gd name="connsiteY111" fmla="*/ 265172 h 556637"/>
                  <a:gd name="connsiteX112" fmla="*/ 1750386 w 2270923"/>
                  <a:gd name="connsiteY112" fmla="*/ 265172 h 556637"/>
                  <a:gd name="connsiteX113" fmla="*/ 1750386 w 2270923"/>
                  <a:gd name="connsiteY113" fmla="*/ 265172 h 556637"/>
                  <a:gd name="connsiteX114" fmla="*/ 1750386 w 2270923"/>
                  <a:gd name="connsiteY114" fmla="*/ 265172 h 556637"/>
                  <a:gd name="connsiteX115" fmla="*/ 1735572 w 2270923"/>
                  <a:gd name="connsiteY115" fmla="*/ 328873 h 556637"/>
                  <a:gd name="connsiteX116" fmla="*/ 1729646 w 2270923"/>
                  <a:gd name="connsiteY116" fmla="*/ 331836 h 556637"/>
                  <a:gd name="connsiteX117" fmla="*/ 1716313 w 2270923"/>
                  <a:gd name="connsiteY117" fmla="*/ 322207 h 556637"/>
                  <a:gd name="connsiteX118" fmla="*/ 1718536 w 2270923"/>
                  <a:gd name="connsiteY118" fmla="*/ 276283 h 556637"/>
                  <a:gd name="connsiteX119" fmla="*/ 1608911 w 2270923"/>
                  <a:gd name="connsiteY119" fmla="*/ 321466 h 556637"/>
                  <a:gd name="connsiteX120" fmla="*/ 1605208 w 2270923"/>
                  <a:gd name="connsiteY120" fmla="*/ 320725 h 556637"/>
                  <a:gd name="connsiteX121" fmla="*/ 1604467 w 2270923"/>
                  <a:gd name="connsiteY121" fmla="*/ 319244 h 556637"/>
                  <a:gd name="connsiteX122" fmla="*/ 1608911 w 2270923"/>
                  <a:gd name="connsiteY122" fmla="*/ 321466 h 556637"/>
                  <a:gd name="connsiteX123" fmla="*/ 1353368 w 2270923"/>
                  <a:gd name="connsiteY123" fmla="*/ 409610 h 556637"/>
                  <a:gd name="connsiteX124" fmla="*/ 1354109 w 2270923"/>
                  <a:gd name="connsiteY124" fmla="*/ 410350 h 556637"/>
                  <a:gd name="connsiteX125" fmla="*/ 1351146 w 2270923"/>
                  <a:gd name="connsiteY125" fmla="*/ 411091 h 556637"/>
                  <a:gd name="connsiteX126" fmla="*/ 1353368 w 2270923"/>
                  <a:gd name="connsiteY126" fmla="*/ 409610 h 556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2270923" h="556637">
                    <a:moveTo>
                      <a:pt x="33432" y="263691"/>
                    </a:moveTo>
                    <a:cubicBezTo>
                      <a:pt x="16396" y="274801"/>
                      <a:pt x="-8788" y="282949"/>
                      <a:pt x="3063" y="315540"/>
                    </a:cubicBezTo>
                    <a:cubicBezTo>
                      <a:pt x="15655" y="350353"/>
                      <a:pt x="32692" y="380722"/>
                      <a:pt x="65283" y="399981"/>
                    </a:cubicBezTo>
                    <a:cubicBezTo>
                      <a:pt x="74171" y="405906"/>
                      <a:pt x="85282" y="405906"/>
                      <a:pt x="97133" y="405906"/>
                    </a:cubicBezTo>
                    <a:cubicBezTo>
                      <a:pt x="123798" y="406647"/>
                      <a:pt x="146019" y="382944"/>
                      <a:pt x="173425" y="395536"/>
                    </a:cubicBezTo>
                    <a:cubicBezTo>
                      <a:pt x="179351" y="413313"/>
                      <a:pt x="200091" y="412572"/>
                      <a:pt x="211202" y="425905"/>
                    </a:cubicBezTo>
                    <a:cubicBezTo>
                      <a:pt x="239348" y="458496"/>
                      <a:pt x="307493" y="474792"/>
                      <a:pt x="345269" y="459237"/>
                    </a:cubicBezTo>
                    <a:cubicBezTo>
                      <a:pt x="372675" y="450348"/>
                      <a:pt x="393415" y="463681"/>
                      <a:pt x="410451" y="482199"/>
                    </a:cubicBezTo>
                    <a:cubicBezTo>
                      <a:pt x="429710" y="502198"/>
                      <a:pt x="451931" y="515530"/>
                      <a:pt x="479336" y="519974"/>
                    </a:cubicBezTo>
                    <a:cubicBezTo>
                      <a:pt x="500076" y="521456"/>
                      <a:pt x="516372" y="507383"/>
                      <a:pt x="536371" y="502938"/>
                    </a:cubicBezTo>
                    <a:cubicBezTo>
                      <a:pt x="561555" y="497013"/>
                      <a:pt x="583776" y="494050"/>
                      <a:pt x="605997" y="508123"/>
                    </a:cubicBezTo>
                    <a:cubicBezTo>
                      <a:pt x="634144" y="528863"/>
                      <a:pt x="661550" y="551825"/>
                      <a:pt x="700807" y="548122"/>
                    </a:cubicBezTo>
                    <a:cubicBezTo>
                      <a:pt x="712658" y="545159"/>
                      <a:pt x="724510" y="540715"/>
                      <a:pt x="734139" y="531826"/>
                    </a:cubicBezTo>
                    <a:cubicBezTo>
                      <a:pt x="762286" y="507383"/>
                      <a:pt x="791173" y="508864"/>
                      <a:pt x="820802" y="527381"/>
                    </a:cubicBezTo>
                    <a:cubicBezTo>
                      <a:pt x="875613" y="564417"/>
                      <a:pt x="907464" y="565898"/>
                      <a:pt x="942277" y="534048"/>
                    </a:cubicBezTo>
                    <a:cubicBezTo>
                      <a:pt x="973387" y="505160"/>
                      <a:pt x="986719" y="502938"/>
                      <a:pt x="1025236" y="521456"/>
                    </a:cubicBezTo>
                    <a:cubicBezTo>
                      <a:pt x="1038568" y="527381"/>
                      <a:pt x="1049679" y="537752"/>
                      <a:pt x="1063753" y="542196"/>
                    </a:cubicBezTo>
                    <a:cubicBezTo>
                      <a:pt x="1095603" y="548862"/>
                      <a:pt x="1125231" y="545159"/>
                      <a:pt x="1146712" y="519974"/>
                    </a:cubicBezTo>
                    <a:cubicBezTo>
                      <a:pt x="1175599" y="486643"/>
                      <a:pt x="1205968" y="485162"/>
                      <a:pt x="1244485" y="504420"/>
                    </a:cubicBezTo>
                    <a:cubicBezTo>
                      <a:pt x="1294853" y="529604"/>
                      <a:pt x="1322259" y="520715"/>
                      <a:pt x="1358553" y="476273"/>
                    </a:cubicBezTo>
                    <a:cubicBezTo>
                      <a:pt x="1375589" y="453311"/>
                      <a:pt x="1404477" y="454792"/>
                      <a:pt x="1426698" y="442941"/>
                    </a:cubicBezTo>
                    <a:cubicBezTo>
                      <a:pt x="1459289" y="482199"/>
                      <a:pt x="1519286" y="479236"/>
                      <a:pt x="1550396" y="434053"/>
                    </a:cubicBezTo>
                    <a:cubicBezTo>
                      <a:pt x="1568172" y="408869"/>
                      <a:pt x="1588172" y="394055"/>
                      <a:pt x="1619281" y="395536"/>
                    </a:cubicBezTo>
                    <a:cubicBezTo>
                      <a:pt x="1625948" y="395536"/>
                      <a:pt x="1632614" y="394055"/>
                      <a:pt x="1638539" y="391092"/>
                    </a:cubicBezTo>
                    <a:cubicBezTo>
                      <a:pt x="1640021" y="389611"/>
                      <a:pt x="1640762" y="388870"/>
                      <a:pt x="1642243" y="387389"/>
                    </a:cubicBezTo>
                    <a:cubicBezTo>
                      <a:pt x="1642243" y="387389"/>
                      <a:pt x="1642984" y="387389"/>
                      <a:pt x="1642984" y="387389"/>
                    </a:cubicBezTo>
                    <a:cubicBezTo>
                      <a:pt x="1642243" y="388129"/>
                      <a:pt x="1641502" y="388870"/>
                      <a:pt x="1640762" y="389611"/>
                    </a:cubicBezTo>
                    <a:cubicBezTo>
                      <a:pt x="1642984" y="397018"/>
                      <a:pt x="1648909" y="399240"/>
                      <a:pt x="1655576" y="401462"/>
                    </a:cubicBezTo>
                    <a:cubicBezTo>
                      <a:pt x="1691870" y="411091"/>
                      <a:pt x="1723720" y="395536"/>
                      <a:pt x="1750386" y="353316"/>
                    </a:cubicBezTo>
                    <a:cubicBezTo>
                      <a:pt x="1772607" y="317762"/>
                      <a:pt x="1786680" y="311837"/>
                      <a:pt x="1828160" y="319244"/>
                    </a:cubicBezTo>
                    <a:cubicBezTo>
                      <a:pt x="1837789" y="320725"/>
                      <a:pt x="1848159" y="324429"/>
                      <a:pt x="1857788" y="324429"/>
                    </a:cubicBezTo>
                    <a:cubicBezTo>
                      <a:pt x="1886675" y="324429"/>
                      <a:pt x="1914823" y="306652"/>
                      <a:pt x="1911119" y="285171"/>
                    </a:cubicBezTo>
                    <a:cubicBezTo>
                      <a:pt x="1907416" y="259247"/>
                      <a:pt x="1917785" y="242951"/>
                      <a:pt x="1934081" y="227396"/>
                    </a:cubicBezTo>
                    <a:cubicBezTo>
                      <a:pt x="1933340" y="226655"/>
                      <a:pt x="1933340" y="225915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3340" y="225915"/>
                      <a:pt x="1934081" y="227396"/>
                      <a:pt x="1934821" y="228137"/>
                    </a:cubicBezTo>
                    <a:cubicBezTo>
                      <a:pt x="1967412" y="236285"/>
                      <a:pt x="1997781" y="222211"/>
                      <a:pt x="2029632" y="217026"/>
                    </a:cubicBezTo>
                    <a:cubicBezTo>
                      <a:pt x="2031854" y="214804"/>
                      <a:pt x="2033335" y="212582"/>
                      <a:pt x="2034076" y="210360"/>
                    </a:cubicBezTo>
                    <a:cubicBezTo>
                      <a:pt x="2045927" y="226655"/>
                      <a:pt x="2058519" y="225174"/>
                      <a:pt x="2082962" y="208878"/>
                    </a:cubicBezTo>
                    <a:cubicBezTo>
                      <a:pt x="2089629" y="204434"/>
                      <a:pt x="2095554" y="199249"/>
                      <a:pt x="2099999" y="192583"/>
                    </a:cubicBezTo>
                    <a:cubicBezTo>
                      <a:pt x="2115553" y="135549"/>
                      <a:pt x="2150367" y="105921"/>
                      <a:pt x="2211845" y="109624"/>
                    </a:cubicBezTo>
                    <a:cubicBezTo>
                      <a:pt x="2229622" y="111106"/>
                      <a:pt x="2245917" y="99995"/>
                      <a:pt x="2255547" y="82218"/>
                    </a:cubicBezTo>
                    <a:cubicBezTo>
                      <a:pt x="2285175" y="26665"/>
                      <a:pt x="2272583" y="3704"/>
                      <a:pt x="2212586" y="2222"/>
                    </a:cubicBezTo>
                    <a:cubicBezTo>
                      <a:pt x="2204438" y="2222"/>
                      <a:pt x="2197031" y="741"/>
                      <a:pt x="2188883" y="0"/>
                    </a:cubicBezTo>
                    <a:cubicBezTo>
                      <a:pt x="2161477" y="9629"/>
                      <a:pt x="2134812" y="16295"/>
                      <a:pt x="2105183" y="15555"/>
                    </a:cubicBezTo>
                    <a:cubicBezTo>
                      <a:pt x="2082962" y="14814"/>
                      <a:pt x="2065186" y="29628"/>
                      <a:pt x="2053334" y="47405"/>
                    </a:cubicBezTo>
                    <a:cubicBezTo>
                      <a:pt x="2045186" y="59997"/>
                      <a:pt x="2041483" y="75552"/>
                      <a:pt x="2035557" y="89625"/>
                    </a:cubicBezTo>
                    <a:cubicBezTo>
                      <a:pt x="2014077" y="98514"/>
                      <a:pt x="2001485" y="116290"/>
                      <a:pt x="1991115" y="136289"/>
                    </a:cubicBezTo>
                    <a:cubicBezTo>
                      <a:pt x="1991115" y="161474"/>
                      <a:pt x="2017040" y="148141"/>
                      <a:pt x="2025928" y="160733"/>
                    </a:cubicBezTo>
                    <a:cubicBezTo>
                      <a:pt x="2031113" y="171103"/>
                      <a:pt x="2022965" y="180732"/>
                      <a:pt x="2022965" y="190361"/>
                    </a:cubicBezTo>
                    <a:cubicBezTo>
                      <a:pt x="2025187" y="194805"/>
                      <a:pt x="2026669" y="198509"/>
                      <a:pt x="2028891" y="201471"/>
                    </a:cubicBezTo>
                    <a:cubicBezTo>
                      <a:pt x="2028891" y="201471"/>
                      <a:pt x="2028891" y="201471"/>
                      <a:pt x="2028891" y="201471"/>
                    </a:cubicBezTo>
                    <a:cubicBezTo>
                      <a:pt x="1994078" y="183695"/>
                      <a:pt x="1990374" y="151844"/>
                      <a:pt x="1988152" y="118513"/>
                    </a:cubicBezTo>
                    <a:cubicBezTo>
                      <a:pt x="1980745" y="111106"/>
                      <a:pt x="1973338" y="108883"/>
                      <a:pt x="1965931" y="119253"/>
                    </a:cubicBezTo>
                    <a:cubicBezTo>
                      <a:pt x="1936303" y="117031"/>
                      <a:pt x="1909638" y="128142"/>
                      <a:pt x="1881491" y="133327"/>
                    </a:cubicBezTo>
                    <a:cubicBezTo>
                      <a:pt x="1856307" y="137771"/>
                      <a:pt x="1843715" y="151104"/>
                      <a:pt x="1855566" y="178510"/>
                    </a:cubicBezTo>
                    <a:cubicBezTo>
                      <a:pt x="1862973" y="194805"/>
                      <a:pt x="1854825" y="204434"/>
                      <a:pt x="1840752" y="209619"/>
                    </a:cubicBezTo>
                    <a:cubicBezTo>
                      <a:pt x="1825938" y="214804"/>
                      <a:pt x="1810383" y="221470"/>
                      <a:pt x="1794828" y="214804"/>
                    </a:cubicBezTo>
                    <a:cubicBezTo>
                      <a:pt x="1771866" y="205916"/>
                      <a:pt x="1763719" y="216285"/>
                      <a:pt x="1762237" y="237026"/>
                    </a:cubicBezTo>
                    <a:cubicBezTo>
                      <a:pt x="1760756" y="236285"/>
                      <a:pt x="1758534" y="237026"/>
                      <a:pt x="1757052" y="237766"/>
                    </a:cubicBezTo>
                    <a:lnTo>
                      <a:pt x="1757052" y="237766"/>
                    </a:lnTo>
                    <a:cubicBezTo>
                      <a:pt x="1733350" y="211841"/>
                      <a:pt x="1708166" y="217026"/>
                      <a:pt x="1700018" y="253321"/>
                    </a:cubicBezTo>
                    <a:cubicBezTo>
                      <a:pt x="1697055" y="267394"/>
                      <a:pt x="1688908" y="271838"/>
                      <a:pt x="1680019" y="279245"/>
                    </a:cubicBezTo>
                    <a:cubicBezTo>
                      <a:pt x="1658538" y="296282"/>
                      <a:pt x="1634095" y="294059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578542" y="278505"/>
                      <a:pt x="1550396" y="278505"/>
                      <a:pt x="1526693" y="305170"/>
                    </a:cubicBezTo>
                    <a:cubicBezTo>
                      <a:pt x="1526693" y="305170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496324" y="355538"/>
                      <a:pt x="1457067" y="366649"/>
                      <a:pt x="1404477" y="341465"/>
                    </a:cubicBezTo>
                    <a:cubicBezTo>
                      <a:pt x="1390403" y="334798"/>
                      <a:pt x="1371886" y="334798"/>
                      <a:pt x="1356331" y="345909"/>
                    </a:cubicBezTo>
                    <a:cubicBezTo>
                      <a:pt x="1346702" y="345909"/>
                      <a:pt x="1340776" y="350353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4110" y="358501"/>
                      <a:pt x="1331888" y="358501"/>
                      <a:pt x="1330406" y="358501"/>
                    </a:cubicBezTo>
                    <a:cubicBezTo>
                      <a:pt x="1321518" y="377759"/>
                      <a:pt x="1307445" y="391833"/>
                      <a:pt x="1287446" y="399981"/>
                    </a:cubicBezTo>
                    <a:cubicBezTo>
                      <a:pt x="1276335" y="399981"/>
                      <a:pt x="1264483" y="401462"/>
                      <a:pt x="1254114" y="399240"/>
                    </a:cubicBezTo>
                    <a:cubicBezTo>
                      <a:pt x="1230411" y="394055"/>
                      <a:pt x="1211153" y="374056"/>
                      <a:pt x="1182265" y="385907"/>
                    </a:cubicBezTo>
                    <a:cubicBezTo>
                      <a:pt x="1168192" y="391833"/>
                      <a:pt x="1183006" y="372574"/>
                      <a:pt x="1175599" y="368130"/>
                    </a:cubicBezTo>
                    <a:cubicBezTo>
                      <a:pt x="1154859" y="380722"/>
                      <a:pt x="1137823" y="397018"/>
                      <a:pt x="1119306" y="412572"/>
                    </a:cubicBezTo>
                    <a:cubicBezTo>
                      <a:pt x="1097084" y="431090"/>
                      <a:pt x="1067456" y="435534"/>
                      <a:pt x="1037828" y="434053"/>
                    </a:cubicBezTo>
                    <a:cubicBezTo>
                      <a:pt x="1026717" y="433312"/>
                      <a:pt x="1013385" y="423683"/>
                      <a:pt x="1014866" y="418498"/>
                    </a:cubicBezTo>
                    <a:cubicBezTo>
                      <a:pt x="1022273" y="388870"/>
                      <a:pt x="999311" y="397758"/>
                      <a:pt x="987460" y="396277"/>
                    </a:cubicBezTo>
                    <a:cubicBezTo>
                      <a:pt x="965980" y="393314"/>
                      <a:pt x="948203" y="402943"/>
                      <a:pt x="934129" y="418498"/>
                    </a:cubicBezTo>
                    <a:cubicBezTo>
                      <a:pt x="911908" y="442941"/>
                      <a:pt x="884502" y="442200"/>
                      <a:pt x="857837" y="431090"/>
                    </a:cubicBezTo>
                    <a:cubicBezTo>
                      <a:pt x="842282" y="424424"/>
                      <a:pt x="828949" y="411091"/>
                      <a:pt x="814135" y="400721"/>
                    </a:cubicBezTo>
                    <a:cubicBezTo>
                      <a:pt x="791173" y="384426"/>
                      <a:pt x="768211" y="388129"/>
                      <a:pt x="745250" y="400721"/>
                    </a:cubicBezTo>
                    <a:cubicBezTo>
                      <a:pt x="729695" y="409610"/>
                      <a:pt x="714140" y="417017"/>
                      <a:pt x="700067" y="428127"/>
                    </a:cubicBezTo>
                    <a:cubicBezTo>
                      <a:pt x="661550" y="436275"/>
                      <a:pt x="643032" y="405165"/>
                      <a:pt x="618589" y="386648"/>
                    </a:cubicBezTo>
                    <a:cubicBezTo>
                      <a:pt x="600072" y="367389"/>
                      <a:pt x="577110" y="367389"/>
                      <a:pt x="556370" y="377759"/>
                    </a:cubicBezTo>
                    <a:cubicBezTo>
                      <a:pt x="531186" y="390351"/>
                      <a:pt x="505261" y="397758"/>
                      <a:pt x="477114" y="399240"/>
                    </a:cubicBezTo>
                    <a:cubicBezTo>
                      <a:pt x="465263" y="397018"/>
                      <a:pt x="457856" y="388870"/>
                      <a:pt x="450449" y="380722"/>
                    </a:cubicBezTo>
                    <a:cubicBezTo>
                      <a:pt x="429710" y="354797"/>
                      <a:pt x="402303" y="342946"/>
                      <a:pt x="368972" y="345909"/>
                    </a:cubicBezTo>
                    <a:cubicBezTo>
                      <a:pt x="343788" y="359982"/>
                      <a:pt x="305271" y="332576"/>
                      <a:pt x="289716" y="375537"/>
                    </a:cubicBezTo>
                    <a:cubicBezTo>
                      <a:pt x="272680" y="341465"/>
                      <a:pt x="252681" y="316281"/>
                      <a:pt x="211942" y="323688"/>
                    </a:cubicBezTo>
                    <a:cubicBezTo>
                      <a:pt x="206757" y="324429"/>
                      <a:pt x="203795" y="320725"/>
                      <a:pt x="202313" y="317022"/>
                    </a:cubicBezTo>
                    <a:cubicBezTo>
                      <a:pt x="200091" y="310355"/>
                      <a:pt x="195647" y="304430"/>
                      <a:pt x="191203" y="298504"/>
                    </a:cubicBezTo>
                    <a:cubicBezTo>
                      <a:pt x="188980" y="296282"/>
                      <a:pt x="186758" y="294800"/>
                      <a:pt x="184536" y="294059"/>
                    </a:cubicBezTo>
                    <a:cubicBezTo>
                      <a:pt x="130465" y="312577"/>
                      <a:pt x="97133" y="310355"/>
                      <a:pt x="80097" y="277764"/>
                    </a:cubicBezTo>
                    <a:cubicBezTo>
                      <a:pt x="66764" y="246655"/>
                      <a:pt x="49728" y="254062"/>
                      <a:pt x="33432" y="263691"/>
                    </a:cubicBezTo>
                    <a:close/>
                    <a:moveTo>
                      <a:pt x="1868158" y="257024"/>
                    </a:moveTo>
                    <a:cubicBezTo>
                      <a:pt x="1867417" y="258506"/>
                      <a:pt x="1866677" y="259247"/>
                      <a:pt x="1866677" y="260728"/>
                    </a:cubicBezTo>
                    <a:cubicBezTo>
                      <a:pt x="1867417" y="259247"/>
                      <a:pt x="1867417" y="258506"/>
                      <a:pt x="1868158" y="257024"/>
                    </a:cubicBezTo>
                    <a:close/>
                    <a:moveTo>
                      <a:pt x="1718536" y="276283"/>
                    </a:moveTo>
                    <a:cubicBezTo>
                      <a:pt x="1722980" y="260728"/>
                      <a:pt x="1738534" y="265913"/>
                      <a:pt x="1750386" y="265172"/>
                    </a:cubicBezTo>
                    <a:cubicBezTo>
                      <a:pt x="1750386" y="265172"/>
                      <a:pt x="1750386" y="265172"/>
                      <a:pt x="1750386" y="264431"/>
                    </a:cubicBezTo>
                    <a:cubicBezTo>
                      <a:pt x="1750386" y="264431"/>
                      <a:pt x="1750386" y="264431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63719" y="290356"/>
                      <a:pt x="1742979" y="308133"/>
                      <a:pt x="1735572" y="328873"/>
                    </a:cubicBezTo>
                    <a:cubicBezTo>
                      <a:pt x="1734090" y="332576"/>
                      <a:pt x="1734090" y="334798"/>
                      <a:pt x="1729646" y="331836"/>
                    </a:cubicBezTo>
                    <a:cubicBezTo>
                      <a:pt x="1725202" y="328132"/>
                      <a:pt x="1720758" y="325169"/>
                      <a:pt x="1716313" y="322207"/>
                    </a:cubicBezTo>
                    <a:cubicBezTo>
                      <a:pt x="1728165" y="307393"/>
                      <a:pt x="1714091" y="291097"/>
                      <a:pt x="1718536" y="276283"/>
                    </a:cubicBezTo>
                    <a:close/>
                    <a:moveTo>
                      <a:pt x="1608911" y="321466"/>
                    </a:moveTo>
                    <a:cubicBezTo>
                      <a:pt x="1607430" y="321466"/>
                      <a:pt x="1606689" y="320725"/>
                      <a:pt x="1605208" y="320725"/>
                    </a:cubicBezTo>
                    <a:cubicBezTo>
                      <a:pt x="1605208" y="319984"/>
                      <a:pt x="1604467" y="319984"/>
                      <a:pt x="1604467" y="319244"/>
                    </a:cubicBezTo>
                    <a:cubicBezTo>
                      <a:pt x="1605949" y="319984"/>
                      <a:pt x="1607430" y="320725"/>
                      <a:pt x="1608911" y="321466"/>
                    </a:cubicBezTo>
                    <a:close/>
                    <a:moveTo>
                      <a:pt x="1353368" y="409610"/>
                    </a:moveTo>
                    <a:cubicBezTo>
                      <a:pt x="1353368" y="409610"/>
                      <a:pt x="1354109" y="410350"/>
                      <a:pt x="1354109" y="410350"/>
                    </a:cubicBezTo>
                    <a:cubicBezTo>
                      <a:pt x="1353368" y="410350"/>
                      <a:pt x="1351887" y="411091"/>
                      <a:pt x="1351146" y="411091"/>
                    </a:cubicBezTo>
                    <a:cubicBezTo>
                      <a:pt x="1351887" y="411091"/>
                      <a:pt x="1351887" y="410350"/>
                      <a:pt x="1353368" y="40961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0" name="Graphic 35">
              <a:extLst>
                <a:ext uri="{FF2B5EF4-FFF2-40B4-BE49-F238E27FC236}">
                  <a16:creationId xmlns:a16="http://schemas.microsoft.com/office/drawing/2014/main" id="{FD88BB8A-C6CF-4A94-B954-1BB22DBD6368}"/>
                </a:ext>
              </a:extLst>
            </p:cNvPr>
            <p:cNvGrpSpPr/>
            <p:nvPr/>
          </p:nvGrpSpPr>
          <p:grpSpPr>
            <a:xfrm rot="20723818">
              <a:off x="7355213" y="2817373"/>
              <a:ext cx="1177235" cy="740937"/>
              <a:chOff x="8778522" y="2352659"/>
              <a:chExt cx="3412189" cy="2147590"/>
            </a:xfrm>
            <a:grpFill/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749D13C-C266-4543-8102-1DC05E988754}"/>
                  </a:ext>
                </a:extLst>
              </p:cNvPr>
              <p:cNvSpPr/>
              <p:nvPr/>
            </p:nvSpPr>
            <p:spPr>
              <a:xfrm>
                <a:off x="10044696" y="4399118"/>
                <a:ext cx="942423" cy="99371"/>
              </a:xfrm>
              <a:custGeom>
                <a:avLst/>
                <a:gdLst>
                  <a:gd name="connsiteX0" fmla="*/ 939214 w 942423"/>
                  <a:gd name="connsiteY0" fmla="*/ 3167 h 99371"/>
                  <a:gd name="connsiteX1" fmla="*/ 856255 w 942423"/>
                  <a:gd name="connsiteY1" fmla="*/ 9833 h 99371"/>
                  <a:gd name="connsiteX2" fmla="*/ 799221 w 942423"/>
                  <a:gd name="connsiteY2" fmla="*/ 35017 h 99371"/>
                  <a:gd name="connsiteX3" fmla="*/ 784407 w 942423"/>
                  <a:gd name="connsiteY3" fmla="*/ 25388 h 99371"/>
                  <a:gd name="connsiteX4" fmla="*/ 798480 w 942423"/>
                  <a:gd name="connsiteY4" fmla="*/ 12796 h 99371"/>
                  <a:gd name="connsiteX5" fmla="*/ 816998 w 942423"/>
                  <a:gd name="connsiteY5" fmla="*/ 17981 h 99371"/>
                  <a:gd name="connsiteX6" fmla="*/ 830330 w 942423"/>
                  <a:gd name="connsiteY6" fmla="*/ 15018 h 99371"/>
                  <a:gd name="connsiteX7" fmla="*/ 819961 w 942423"/>
                  <a:gd name="connsiteY7" fmla="*/ 1686 h 99371"/>
                  <a:gd name="connsiteX8" fmla="*/ 799961 w 942423"/>
                  <a:gd name="connsiteY8" fmla="*/ 945 h 99371"/>
                  <a:gd name="connsiteX9" fmla="*/ 491828 w 942423"/>
                  <a:gd name="connsiteY9" fmla="*/ 945 h 99371"/>
                  <a:gd name="connsiteX10" fmla="*/ 417017 w 942423"/>
                  <a:gd name="connsiteY10" fmla="*/ 945 h 99371"/>
                  <a:gd name="connsiteX11" fmla="*/ 426646 w 942423"/>
                  <a:gd name="connsiteY11" fmla="*/ 35017 h 99371"/>
                  <a:gd name="connsiteX12" fmla="*/ 395537 w 942423"/>
                  <a:gd name="connsiteY12" fmla="*/ 32054 h 99371"/>
                  <a:gd name="connsiteX13" fmla="*/ 348131 w 942423"/>
                  <a:gd name="connsiteY13" fmla="*/ 20203 h 99371"/>
                  <a:gd name="connsiteX14" fmla="*/ 308874 w 942423"/>
                  <a:gd name="connsiteY14" fmla="*/ 945 h 99371"/>
                  <a:gd name="connsiteX15" fmla="*/ 220730 w 942423"/>
                  <a:gd name="connsiteY15" fmla="*/ 945 h 99371"/>
                  <a:gd name="connsiteX16" fmla="*/ 0 w 942423"/>
                  <a:gd name="connsiteY16" fmla="*/ 945 h 99371"/>
                  <a:gd name="connsiteX17" fmla="*/ 42961 w 942423"/>
                  <a:gd name="connsiteY17" fmla="*/ 44646 h 99371"/>
                  <a:gd name="connsiteX18" fmla="*/ 95551 w 942423"/>
                  <a:gd name="connsiteY18" fmla="*/ 51313 h 99371"/>
                  <a:gd name="connsiteX19" fmla="*/ 119995 w 942423"/>
                  <a:gd name="connsiteY19" fmla="*/ 38721 h 99371"/>
                  <a:gd name="connsiteX20" fmla="*/ 136290 w 942423"/>
                  <a:gd name="connsiteY20" fmla="*/ 9833 h 99371"/>
                  <a:gd name="connsiteX21" fmla="*/ 169622 w 942423"/>
                  <a:gd name="connsiteY21" fmla="*/ 30573 h 99371"/>
                  <a:gd name="connsiteX22" fmla="*/ 147400 w 942423"/>
                  <a:gd name="connsiteY22" fmla="*/ 52053 h 99371"/>
                  <a:gd name="connsiteX23" fmla="*/ 156289 w 942423"/>
                  <a:gd name="connsiteY23" fmla="*/ 69830 h 99371"/>
                  <a:gd name="connsiteX24" fmla="*/ 195546 w 942423"/>
                  <a:gd name="connsiteY24" fmla="*/ 98718 h 99371"/>
                  <a:gd name="connsiteX25" fmla="*/ 398500 w 942423"/>
                  <a:gd name="connsiteY25" fmla="*/ 97977 h 99371"/>
                  <a:gd name="connsiteX26" fmla="*/ 475533 w 942423"/>
                  <a:gd name="connsiteY26" fmla="*/ 93533 h 99371"/>
                  <a:gd name="connsiteX27" fmla="*/ 474792 w 942423"/>
                  <a:gd name="connsiteY27" fmla="*/ 89089 h 99371"/>
                  <a:gd name="connsiteX28" fmla="*/ 469607 w 942423"/>
                  <a:gd name="connsiteY28" fmla="*/ 60942 h 99371"/>
                  <a:gd name="connsiteX29" fmla="*/ 512568 w 942423"/>
                  <a:gd name="connsiteY29" fmla="*/ 32054 h 99371"/>
                  <a:gd name="connsiteX30" fmla="*/ 578490 w 942423"/>
                  <a:gd name="connsiteY30" fmla="*/ 97236 h 99371"/>
                  <a:gd name="connsiteX31" fmla="*/ 797740 w 942423"/>
                  <a:gd name="connsiteY31" fmla="*/ 97236 h 99371"/>
                  <a:gd name="connsiteX32" fmla="*/ 791073 w 942423"/>
                  <a:gd name="connsiteY32" fmla="*/ 67608 h 99371"/>
                  <a:gd name="connsiteX33" fmla="*/ 844403 w 942423"/>
                  <a:gd name="connsiteY33" fmla="*/ 77237 h 99371"/>
                  <a:gd name="connsiteX34" fmla="*/ 838478 w 942423"/>
                  <a:gd name="connsiteY34" fmla="*/ 46128 h 99371"/>
                  <a:gd name="connsiteX35" fmla="*/ 868107 w 942423"/>
                  <a:gd name="connsiteY35" fmla="*/ 60201 h 99371"/>
                  <a:gd name="connsiteX36" fmla="*/ 864403 w 942423"/>
                  <a:gd name="connsiteY36" fmla="*/ 92792 h 99371"/>
                  <a:gd name="connsiteX37" fmla="*/ 932547 w 942423"/>
                  <a:gd name="connsiteY37" fmla="*/ 25388 h 99371"/>
                  <a:gd name="connsiteX38" fmla="*/ 939214 w 942423"/>
                  <a:gd name="connsiteY38" fmla="*/ 3167 h 99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942423" h="99371">
                    <a:moveTo>
                      <a:pt x="939214" y="3167"/>
                    </a:moveTo>
                    <a:cubicBezTo>
                      <a:pt x="934770" y="-3499"/>
                      <a:pt x="859218" y="1686"/>
                      <a:pt x="856255" y="9833"/>
                    </a:cubicBezTo>
                    <a:cubicBezTo>
                      <a:pt x="845144" y="37239"/>
                      <a:pt x="819961" y="31314"/>
                      <a:pt x="799221" y="35017"/>
                    </a:cubicBezTo>
                    <a:cubicBezTo>
                      <a:pt x="791814" y="36499"/>
                      <a:pt x="784407" y="34276"/>
                      <a:pt x="784407" y="25388"/>
                    </a:cubicBezTo>
                    <a:cubicBezTo>
                      <a:pt x="784407" y="17981"/>
                      <a:pt x="791814" y="15018"/>
                      <a:pt x="798480" y="12796"/>
                    </a:cubicBezTo>
                    <a:cubicBezTo>
                      <a:pt x="805887" y="10574"/>
                      <a:pt x="811812" y="14277"/>
                      <a:pt x="816998" y="17981"/>
                    </a:cubicBezTo>
                    <a:cubicBezTo>
                      <a:pt x="822182" y="20944"/>
                      <a:pt x="828108" y="22425"/>
                      <a:pt x="830330" y="15018"/>
                    </a:cubicBezTo>
                    <a:cubicBezTo>
                      <a:pt x="832552" y="7611"/>
                      <a:pt x="828849" y="1686"/>
                      <a:pt x="819961" y="1686"/>
                    </a:cubicBezTo>
                    <a:cubicBezTo>
                      <a:pt x="813294" y="945"/>
                      <a:pt x="806628" y="945"/>
                      <a:pt x="799961" y="945"/>
                    </a:cubicBezTo>
                    <a:cubicBezTo>
                      <a:pt x="697003" y="945"/>
                      <a:pt x="594786" y="945"/>
                      <a:pt x="491828" y="945"/>
                    </a:cubicBezTo>
                    <a:cubicBezTo>
                      <a:pt x="466644" y="945"/>
                      <a:pt x="441460" y="945"/>
                      <a:pt x="417017" y="945"/>
                    </a:cubicBezTo>
                    <a:cubicBezTo>
                      <a:pt x="417017" y="16500"/>
                      <a:pt x="434794" y="21684"/>
                      <a:pt x="426646" y="35017"/>
                    </a:cubicBezTo>
                    <a:cubicBezTo>
                      <a:pt x="416277" y="38721"/>
                      <a:pt x="411091" y="23166"/>
                      <a:pt x="395537" y="32054"/>
                    </a:cubicBezTo>
                    <a:cubicBezTo>
                      <a:pt x="385166" y="38721"/>
                      <a:pt x="350354" y="28351"/>
                      <a:pt x="348131" y="20203"/>
                    </a:cubicBezTo>
                    <a:cubicBezTo>
                      <a:pt x="341465" y="-6462"/>
                      <a:pt x="324429" y="945"/>
                      <a:pt x="308874" y="945"/>
                    </a:cubicBezTo>
                    <a:cubicBezTo>
                      <a:pt x="279246" y="204"/>
                      <a:pt x="250359" y="945"/>
                      <a:pt x="220730" y="945"/>
                    </a:cubicBezTo>
                    <a:cubicBezTo>
                      <a:pt x="147400" y="945"/>
                      <a:pt x="73330" y="945"/>
                      <a:pt x="0" y="945"/>
                    </a:cubicBezTo>
                    <a:cubicBezTo>
                      <a:pt x="20000" y="13537"/>
                      <a:pt x="18518" y="50572"/>
                      <a:pt x="42961" y="44646"/>
                    </a:cubicBezTo>
                    <a:cubicBezTo>
                      <a:pt x="63700" y="39461"/>
                      <a:pt x="78515" y="42424"/>
                      <a:pt x="95551" y="51313"/>
                    </a:cubicBezTo>
                    <a:cubicBezTo>
                      <a:pt x="107402" y="57238"/>
                      <a:pt x="122957" y="49091"/>
                      <a:pt x="119995" y="38721"/>
                    </a:cubicBezTo>
                    <a:cubicBezTo>
                      <a:pt x="115550" y="23166"/>
                      <a:pt x="123698" y="15018"/>
                      <a:pt x="136290" y="9833"/>
                    </a:cubicBezTo>
                    <a:cubicBezTo>
                      <a:pt x="154067" y="3167"/>
                      <a:pt x="165178" y="23907"/>
                      <a:pt x="169622" y="30573"/>
                    </a:cubicBezTo>
                    <a:cubicBezTo>
                      <a:pt x="179251" y="44646"/>
                      <a:pt x="155548" y="43165"/>
                      <a:pt x="147400" y="52053"/>
                    </a:cubicBezTo>
                    <a:cubicBezTo>
                      <a:pt x="150363" y="57979"/>
                      <a:pt x="156289" y="63905"/>
                      <a:pt x="156289" y="69830"/>
                    </a:cubicBezTo>
                    <a:cubicBezTo>
                      <a:pt x="154807" y="100199"/>
                      <a:pt x="173325" y="98718"/>
                      <a:pt x="195546" y="98718"/>
                    </a:cubicBezTo>
                    <a:cubicBezTo>
                      <a:pt x="262950" y="97977"/>
                      <a:pt x="331096" y="98718"/>
                      <a:pt x="398500" y="97977"/>
                    </a:cubicBezTo>
                    <a:cubicBezTo>
                      <a:pt x="424424" y="97977"/>
                      <a:pt x="450349" y="103162"/>
                      <a:pt x="475533" y="93533"/>
                    </a:cubicBezTo>
                    <a:cubicBezTo>
                      <a:pt x="474051" y="92051"/>
                      <a:pt x="474051" y="90570"/>
                      <a:pt x="474792" y="89089"/>
                    </a:cubicBezTo>
                    <a:cubicBezTo>
                      <a:pt x="470348" y="80200"/>
                      <a:pt x="457015" y="72052"/>
                      <a:pt x="469607" y="60942"/>
                    </a:cubicBezTo>
                    <a:cubicBezTo>
                      <a:pt x="482199" y="49831"/>
                      <a:pt x="493309" y="32054"/>
                      <a:pt x="512568" y="32054"/>
                    </a:cubicBezTo>
                    <a:cubicBezTo>
                      <a:pt x="543677" y="32054"/>
                      <a:pt x="578490" y="68349"/>
                      <a:pt x="578490" y="97236"/>
                    </a:cubicBezTo>
                    <a:cubicBezTo>
                      <a:pt x="651080" y="97236"/>
                      <a:pt x="723669" y="97236"/>
                      <a:pt x="797740" y="97236"/>
                    </a:cubicBezTo>
                    <a:cubicBezTo>
                      <a:pt x="795517" y="86867"/>
                      <a:pt x="793295" y="77978"/>
                      <a:pt x="791073" y="67608"/>
                    </a:cubicBezTo>
                    <a:cubicBezTo>
                      <a:pt x="810331" y="75756"/>
                      <a:pt x="827368" y="89829"/>
                      <a:pt x="844403" y="77237"/>
                    </a:cubicBezTo>
                    <a:cubicBezTo>
                      <a:pt x="859958" y="66127"/>
                      <a:pt x="827368" y="61682"/>
                      <a:pt x="838478" y="46128"/>
                    </a:cubicBezTo>
                    <a:cubicBezTo>
                      <a:pt x="848107" y="50572"/>
                      <a:pt x="863662" y="52053"/>
                      <a:pt x="868107" y="60201"/>
                    </a:cubicBezTo>
                    <a:cubicBezTo>
                      <a:pt x="872551" y="67608"/>
                      <a:pt x="865884" y="81682"/>
                      <a:pt x="864403" y="92792"/>
                    </a:cubicBezTo>
                    <a:cubicBezTo>
                      <a:pt x="882921" y="64645"/>
                      <a:pt x="903660" y="41684"/>
                      <a:pt x="932547" y="25388"/>
                    </a:cubicBezTo>
                    <a:cubicBezTo>
                      <a:pt x="941436" y="22425"/>
                      <a:pt x="945881" y="12055"/>
                      <a:pt x="939214" y="316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A965A1A8-191E-4B0E-BA20-B45956FC5F10}"/>
                  </a:ext>
                </a:extLst>
              </p:cNvPr>
              <p:cNvSpPr/>
              <p:nvPr/>
            </p:nvSpPr>
            <p:spPr>
              <a:xfrm>
                <a:off x="9206219" y="4400063"/>
                <a:ext cx="806850" cy="98919"/>
              </a:xfrm>
              <a:custGeom>
                <a:avLst/>
                <a:gdLst>
                  <a:gd name="connsiteX0" fmla="*/ 785147 w 806850"/>
                  <a:gd name="connsiteY0" fmla="*/ 21480 h 98919"/>
                  <a:gd name="connsiteX1" fmla="*/ 757000 w 806850"/>
                  <a:gd name="connsiteY1" fmla="*/ 0 h 98919"/>
                  <a:gd name="connsiteX2" fmla="*/ 232581 w 806850"/>
                  <a:gd name="connsiteY2" fmla="*/ 741 h 98919"/>
                  <a:gd name="connsiteX3" fmla="*/ 204434 w 806850"/>
                  <a:gd name="connsiteY3" fmla="*/ 14073 h 98919"/>
                  <a:gd name="connsiteX4" fmla="*/ 106662 w 806850"/>
                  <a:gd name="connsiteY4" fmla="*/ 17777 h 98919"/>
                  <a:gd name="connsiteX5" fmla="*/ 64441 w 806850"/>
                  <a:gd name="connsiteY5" fmla="*/ 741 h 98919"/>
                  <a:gd name="connsiteX6" fmla="*/ 96292 w 806850"/>
                  <a:gd name="connsiteY6" fmla="*/ 19258 h 98919"/>
                  <a:gd name="connsiteX7" fmla="*/ 28146 w 806850"/>
                  <a:gd name="connsiteY7" fmla="*/ 54812 h 98919"/>
                  <a:gd name="connsiteX8" fmla="*/ 14814 w 806850"/>
                  <a:gd name="connsiteY8" fmla="*/ 66663 h 98919"/>
                  <a:gd name="connsiteX9" fmla="*/ 0 w 806850"/>
                  <a:gd name="connsiteY9" fmla="*/ 97773 h 98919"/>
                  <a:gd name="connsiteX10" fmla="*/ 220729 w 806850"/>
                  <a:gd name="connsiteY10" fmla="*/ 97773 h 98919"/>
                  <a:gd name="connsiteX11" fmla="*/ 218508 w 806850"/>
                  <a:gd name="connsiteY11" fmla="*/ 71848 h 98919"/>
                  <a:gd name="connsiteX12" fmla="*/ 243692 w 806850"/>
                  <a:gd name="connsiteY12" fmla="*/ 72589 h 98919"/>
                  <a:gd name="connsiteX13" fmla="*/ 371093 w 806850"/>
                  <a:gd name="connsiteY13" fmla="*/ 98514 h 98919"/>
                  <a:gd name="connsiteX14" fmla="*/ 465903 w 806850"/>
                  <a:gd name="connsiteY14" fmla="*/ 98514 h 98919"/>
                  <a:gd name="connsiteX15" fmla="*/ 776999 w 806850"/>
                  <a:gd name="connsiteY15" fmla="*/ 98514 h 98919"/>
                  <a:gd name="connsiteX16" fmla="*/ 804405 w 806850"/>
                  <a:gd name="connsiteY16" fmla="*/ 83700 h 98919"/>
                  <a:gd name="connsiteX17" fmla="*/ 785147 w 806850"/>
                  <a:gd name="connsiteY17" fmla="*/ 21480 h 9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6850" h="98919">
                    <a:moveTo>
                      <a:pt x="785147" y="21480"/>
                    </a:moveTo>
                    <a:cubicBezTo>
                      <a:pt x="775518" y="15555"/>
                      <a:pt x="776999" y="0"/>
                      <a:pt x="757000" y="0"/>
                    </a:cubicBezTo>
                    <a:cubicBezTo>
                      <a:pt x="582194" y="1481"/>
                      <a:pt x="407388" y="741"/>
                      <a:pt x="232581" y="741"/>
                    </a:cubicBezTo>
                    <a:cubicBezTo>
                      <a:pt x="221471" y="741"/>
                      <a:pt x="211841" y="0"/>
                      <a:pt x="204434" y="14073"/>
                    </a:cubicBezTo>
                    <a:cubicBezTo>
                      <a:pt x="190361" y="42220"/>
                      <a:pt x="121476" y="46664"/>
                      <a:pt x="106662" y="17777"/>
                    </a:cubicBezTo>
                    <a:cubicBezTo>
                      <a:pt x="94810" y="-5185"/>
                      <a:pt x="81478" y="2963"/>
                      <a:pt x="64441" y="741"/>
                    </a:cubicBezTo>
                    <a:cubicBezTo>
                      <a:pt x="71107" y="19999"/>
                      <a:pt x="89625" y="8148"/>
                      <a:pt x="96292" y="19258"/>
                    </a:cubicBezTo>
                    <a:cubicBezTo>
                      <a:pt x="81478" y="48146"/>
                      <a:pt x="67404" y="74811"/>
                      <a:pt x="28146" y="54812"/>
                    </a:cubicBezTo>
                    <a:cubicBezTo>
                      <a:pt x="20739" y="51109"/>
                      <a:pt x="17777" y="59997"/>
                      <a:pt x="14814" y="66663"/>
                    </a:cubicBezTo>
                    <a:cubicBezTo>
                      <a:pt x="10370" y="77033"/>
                      <a:pt x="5185" y="87403"/>
                      <a:pt x="0" y="97773"/>
                    </a:cubicBezTo>
                    <a:cubicBezTo>
                      <a:pt x="74070" y="97773"/>
                      <a:pt x="147400" y="97773"/>
                      <a:pt x="220729" y="97773"/>
                    </a:cubicBezTo>
                    <a:cubicBezTo>
                      <a:pt x="225915" y="88144"/>
                      <a:pt x="204434" y="81478"/>
                      <a:pt x="218508" y="71848"/>
                    </a:cubicBezTo>
                    <a:cubicBezTo>
                      <a:pt x="226655" y="65923"/>
                      <a:pt x="236285" y="68885"/>
                      <a:pt x="243692" y="72589"/>
                    </a:cubicBezTo>
                    <a:cubicBezTo>
                      <a:pt x="283689" y="94069"/>
                      <a:pt x="325910" y="100736"/>
                      <a:pt x="371093" y="98514"/>
                    </a:cubicBezTo>
                    <a:cubicBezTo>
                      <a:pt x="402202" y="97032"/>
                      <a:pt x="434053" y="98514"/>
                      <a:pt x="465903" y="98514"/>
                    </a:cubicBezTo>
                    <a:cubicBezTo>
                      <a:pt x="569602" y="98514"/>
                      <a:pt x="673301" y="98514"/>
                      <a:pt x="776999" y="98514"/>
                    </a:cubicBezTo>
                    <a:cubicBezTo>
                      <a:pt x="789591" y="98514"/>
                      <a:pt x="814775" y="95551"/>
                      <a:pt x="804405" y="83700"/>
                    </a:cubicBezTo>
                    <a:cubicBezTo>
                      <a:pt x="788110" y="62960"/>
                      <a:pt x="809590" y="36294"/>
                      <a:pt x="785147" y="214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FF45FBCA-DDCE-4DB7-9DFB-59FE521D8B0B}"/>
                  </a:ext>
                </a:extLst>
              </p:cNvPr>
              <p:cNvSpPr/>
              <p:nvPr/>
            </p:nvSpPr>
            <p:spPr>
              <a:xfrm>
                <a:off x="8778522" y="4400593"/>
                <a:ext cx="422618" cy="98654"/>
              </a:xfrm>
              <a:custGeom>
                <a:avLst/>
                <a:gdLst>
                  <a:gd name="connsiteX0" fmla="*/ 389180 w 422618"/>
                  <a:gd name="connsiteY0" fmla="*/ 211 h 98654"/>
                  <a:gd name="connsiteX1" fmla="*/ 209930 w 422618"/>
                  <a:gd name="connsiteY1" fmla="*/ 211 h 98654"/>
                  <a:gd name="connsiteX2" fmla="*/ 50678 w 422618"/>
                  <a:gd name="connsiteY2" fmla="*/ 211 h 98654"/>
                  <a:gd name="connsiteX3" fmla="*/ 310 w 422618"/>
                  <a:gd name="connsiteY3" fmla="*/ 49838 h 98654"/>
                  <a:gd name="connsiteX4" fmla="*/ 45494 w 422618"/>
                  <a:gd name="connsiteY4" fmla="*/ 96502 h 98654"/>
                  <a:gd name="connsiteX5" fmla="*/ 266964 w 422618"/>
                  <a:gd name="connsiteY5" fmla="*/ 87614 h 98654"/>
                  <a:gd name="connsiteX6" fmla="*/ 283260 w 422618"/>
                  <a:gd name="connsiteY6" fmla="*/ 89095 h 98654"/>
                  <a:gd name="connsiteX7" fmla="*/ 386218 w 422618"/>
                  <a:gd name="connsiteY7" fmla="*/ 97243 h 98654"/>
                  <a:gd name="connsiteX8" fmla="*/ 396587 w 422618"/>
                  <a:gd name="connsiteY8" fmla="*/ 92058 h 98654"/>
                  <a:gd name="connsiteX9" fmla="*/ 415846 w 422618"/>
                  <a:gd name="connsiteY9" fmla="*/ 51319 h 98654"/>
                  <a:gd name="connsiteX10" fmla="*/ 419549 w 422618"/>
                  <a:gd name="connsiteY10" fmla="*/ 13543 h 98654"/>
                  <a:gd name="connsiteX11" fmla="*/ 389180 w 422618"/>
                  <a:gd name="connsiteY11" fmla="*/ 211 h 98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2618" h="98654">
                    <a:moveTo>
                      <a:pt x="389180" y="211"/>
                    </a:moveTo>
                    <a:cubicBezTo>
                      <a:pt x="329183" y="211"/>
                      <a:pt x="269927" y="211"/>
                      <a:pt x="209930" y="211"/>
                    </a:cubicBezTo>
                    <a:cubicBezTo>
                      <a:pt x="156599" y="211"/>
                      <a:pt x="104009" y="211"/>
                      <a:pt x="50678" y="211"/>
                    </a:cubicBezTo>
                    <a:cubicBezTo>
                      <a:pt x="1792" y="211"/>
                      <a:pt x="4755" y="211"/>
                      <a:pt x="310" y="49838"/>
                    </a:cubicBezTo>
                    <a:cubicBezTo>
                      <a:pt x="-2652" y="87614"/>
                      <a:pt x="15865" y="97984"/>
                      <a:pt x="45494" y="96502"/>
                    </a:cubicBezTo>
                    <a:cubicBezTo>
                      <a:pt x="119564" y="92799"/>
                      <a:pt x="193635" y="108353"/>
                      <a:pt x="266964" y="87614"/>
                    </a:cubicBezTo>
                    <a:cubicBezTo>
                      <a:pt x="272149" y="86132"/>
                      <a:pt x="278816" y="86873"/>
                      <a:pt x="283260" y="89095"/>
                    </a:cubicBezTo>
                    <a:cubicBezTo>
                      <a:pt x="316591" y="105391"/>
                      <a:pt x="352145" y="93539"/>
                      <a:pt x="386218" y="97243"/>
                    </a:cubicBezTo>
                    <a:cubicBezTo>
                      <a:pt x="391402" y="97984"/>
                      <a:pt x="398069" y="94280"/>
                      <a:pt x="396587" y="92058"/>
                    </a:cubicBezTo>
                    <a:cubicBezTo>
                      <a:pt x="382514" y="69096"/>
                      <a:pt x="408439" y="63911"/>
                      <a:pt x="415846" y="51319"/>
                    </a:cubicBezTo>
                    <a:cubicBezTo>
                      <a:pt x="423253" y="37986"/>
                      <a:pt x="424734" y="28357"/>
                      <a:pt x="419549" y="13543"/>
                    </a:cubicBezTo>
                    <a:cubicBezTo>
                      <a:pt x="412883" y="-2752"/>
                      <a:pt x="401032" y="211"/>
                      <a:pt x="389180" y="21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A0460272-1DA6-45B0-882C-BEE02B48F2CF}"/>
                  </a:ext>
                </a:extLst>
              </p:cNvPr>
              <p:cNvSpPr/>
              <p:nvPr/>
            </p:nvSpPr>
            <p:spPr>
              <a:xfrm>
                <a:off x="10978858" y="4450105"/>
                <a:ext cx="70974" cy="50145"/>
              </a:xfrm>
              <a:custGeom>
                <a:avLst/>
                <a:gdLst>
                  <a:gd name="connsiteX0" fmla="*/ 43568 w 70974"/>
                  <a:gd name="connsiteY0" fmla="*/ 1808 h 50145"/>
                  <a:gd name="connsiteX1" fmla="*/ 4311 w 70974"/>
                  <a:gd name="connsiteY1" fmla="*/ 22547 h 50145"/>
                  <a:gd name="connsiteX2" fmla="*/ 19866 w 70974"/>
                  <a:gd name="connsiteY2" fmla="*/ 39584 h 50145"/>
                  <a:gd name="connsiteX3" fmla="*/ 70975 w 70974"/>
                  <a:gd name="connsiteY3" fmla="*/ 31436 h 50145"/>
                  <a:gd name="connsiteX4" fmla="*/ 43568 w 70974"/>
                  <a:gd name="connsiteY4" fmla="*/ 1808 h 50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974" h="50145">
                    <a:moveTo>
                      <a:pt x="43568" y="1808"/>
                    </a:moveTo>
                    <a:cubicBezTo>
                      <a:pt x="25791" y="-5599"/>
                      <a:pt x="12459" y="11437"/>
                      <a:pt x="4311" y="22547"/>
                    </a:cubicBezTo>
                    <a:cubicBezTo>
                      <a:pt x="-9762" y="41806"/>
                      <a:pt x="14680" y="33658"/>
                      <a:pt x="19866" y="39584"/>
                    </a:cubicBezTo>
                    <a:cubicBezTo>
                      <a:pt x="41347" y="62545"/>
                      <a:pt x="55419" y="42546"/>
                      <a:pt x="70975" y="31436"/>
                    </a:cubicBezTo>
                    <a:cubicBezTo>
                      <a:pt x="70975" y="13659"/>
                      <a:pt x="55419" y="6252"/>
                      <a:pt x="43568" y="180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58D75006-C036-4B79-B803-BFF00D9155F7}"/>
                  </a:ext>
                </a:extLst>
              </p:cNvPr>
              <p:cNvSpPr/>
              <p:nvPr/>
            </p:nvSpPr>
            <p:spPr>
              <a:xfrm>
                <a:off x="9208811" y="4399738"/>
                <a:ext cx="61108" cy="32614"/>
              </a:xfrm>
              <a:custGeom>
                <a:avLst/>
                <a:gdLst>
                  <a:gd name="connsiteX0" fmla="*/ 3333 w 61108"/>
                  <a:gd name="connsiteY0" fmla="*/ 6250 h 32614"/>
                  <a:gd name="connsiteX1" fmla="*/ 3333 w 61108"/>
                  <a:gd name="connsiteY1" fmla="*/ 21805 h 32614"/>
                  <a:gd name="connsiteX2" fmla="*/ 46294 w 61108"/>
                  <a:gd name="connsiteY2" fmla="*/ 29953 h 32614"/>
                  <a:gd name="connsiteX3" fmla="*/ 61108 w 61108"/>
                  <a:gd name="connsiteY3" fmla="*/ 22546 h 32614"/>
                  <a:gd name="connsiteX4" fmla="*/ 42591 w 61108"/>
                  <a:gd name="connsiteY4" fmla="*/ 11435 h 32614"/>
                  <a:gd name="connsiteX5" fmla="*/ 3333 w 61108"/>
                  <a:gd name="connsiteY5" fmla="*/ 6250 h 32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08" h="32614">
                    <a:moveTo>
                      <a:pt x="3333" y="6250"/>
                    </a:moveTo>
                    <a:cubicBezTo>
                      <a:pt x="-1111" y="9954"/>
                      <a:pt x="-1111" y="17361"/>
                      <a:pt x="3333" y="21805"/>
                    </a:cubicBezTo>
                    <a:cubicBezTo>
                      <a:pt x="15926" y="32916"/>
                      <a:pt x="30740" y="35138"/>
                      <a:pt x="46294" y="29953"/>
                    </a:cubicBezTo>
                    <a:cubicBezTo>
                      <a:pt x="51479" y="28471"/>
                      <a:pt x="55924" y="25509"/>
                      <a:pt x="61108" y="22546"/>
                    </a:cubicBezTo>
                    <a:cubicBezTo>
                      <a:pt x="56664" y="9213"/>
                      <a:pt x="47775" y="15139"/>
                      <a:pt x="42591" y="11435"/>
                    </a:cubicBezTo>
                    <a:cubicBezTo>
                      <a:pt x="29999" y="2547"/>
                      <a:pt x="17407" y="-6342"/>
                      <a:pt x="3333" y="625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B53134B-D673-495A-A325-AB4CC82BF9B9}"/>
                  </a:ext>
                </a:extLst>
              </p:cNvPr>
              <p:cNvSpPr/>
              <p:nvPr/>
            </p:nvSpPr>
            <p:spPr>
              <a:xfrm>
                <a:off x="10103212" y="4476218"/>
                <a:ext cx="54812" cy="23939"/>
              </a:xfrm>
              <a:custGeom>
                <a:avLst/>
                <a:gdLst>
                  <a:gd name="connsiteX0" fmla="*/ 0 w 54812"/>
                  <a:gd name="connsiteY0" fmla="*/ 20137 h 23939"/>
                  <a:gd name="connsiteX1" fmla="*/ 54812 w 54812"/>
                  <a:gd name="connsiteY1" fmla="*/ 21618 h 23939"/>
                  <a:gd name="connsiteX2" fmla="*/ 0 w 54812"/>
                  <a:gd name="connsiteY2" fmla="*/ 20137 h 23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812" h="23939">
                    <a:moveTo>
                      <a:pt x="0" y="20137"/>
                    </a:moveTo>
                    <a:cubicBezTo>
                      <a:pt x="18518" y="26062"/>
                      <a:pt x="34813" y="23840"/>
                      <a:pt x="54812" y="21618"/>
                    </a:cubicBezTo>
                    <a:cubicBezTo>
                      <a:pt x="35554" y="-10232"/>
                      <a:pt x="19258" y="-3566"/>
                      <a:pt x="0" y="2013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9E999AE-673C-4577-901E-1A7A5F3225BE}"/>
                  </a:ext>
                </a:extLst>
              </p:cNvPr>
              <p:cNvSpPr/>
              <p:nvPr/>
            </p:nvSpPr>
            <p:spPr>
              <a:xfrm>
                <a:off x="10996336" y="4399956"/>
                <a:ext cx="28567" cy="26031"/>
              </a:xfrm>
              <a:custGeom>
                <a:avLst/>
                <a:gdLst>
                  <a:gd name="connsiteX0" fmla="*/ 166 w 28567"/>
                  <a:gd name="connsiteY0" fmla="*/ 13440 h 26031"/>
                  <a:gd name="connsiteX1" fmla="*/ 9796 w 28567"/>
                  <a:gd name="connsiteY1" fmla="*/ 26032 h 26031"/>
                  <a:gd name="connsiteX2" fmla="*/ 27573 w 28567"/>
                  <a:gd name="connsiteY2" fmla="*/ 8995 h 26031"/>
                  <a:gd name="connsiteX3" fmla="*/ 17943 w 28567"/>
                  <a:gd name="connsiteY3" fmla="*/ 107 h 26031"/>
                  <a:gd name="connsiteX4" fmla="*/ 166 w 28567"/>
                  <a:gd name="connsiteY4" fmla="*/ 13440 h 2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7" h="26031">
                    <a:moveTo>
                      <a:pt x="166" y="13440"/>
                    </a:moveTo>
                    <a:cubicBezTo>
                      <a:pt x="-574" y="20106"/>
                      <a:pt x="907" y="23809"/>
                      <a:pt x="9796" y="26032"/>
                    </a:cubicBezTo>
                    <a:cubicBezTo>
                      <a:pt x="15721" y="20847"/>
                      <a:pt x="23869" y="16402"/>
                      <a:pt x="27573" y="8995"/>
                    </a:cubicBezTo>
                    <a:cubicBezTo>
                      <a:pt x="31276" y="3070"/>
                      <a:pt x="23869" y="107"/>
                      <a:pt x="17943" y="107"/>
                    </a:cubicBezTo>
                    <a:cubicBezTo>
                      <a:pt x="9055" y="-634"/>
                      <a:pt x="1648" y="2329"/>
                      <a:pt x="166" y="1344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5ACB9844-DB84-406D-82E3-2ACFEEE650E3}"/>
                  </a:ext>
                </a:extLst>
              </p:cNvPr>
              <p:cNvSpPr/>
              <p:nvPr/>
            </p:nvSpPr>
            <p:spPr>
              <a:xfrm>
                <a:off x="9138049" y="2353422"/>
                <a:ext cx="594810" cy="97389"/>
              </a:xfrm>
              <a:custGeom>
                <a:avLst/>
                <a:gdLst>
                  <a:gd name="connsiteX0" fmla="*/ 42986 w 594810"/>
                  <a:gd name="connsiteY0" fmla="*/ 97106 h 97389"/>
                  <a:gd name="connsiteX1" fmla="*/ 51133 w 594810"/>
                  <a:gd name="connsiteY1" fmla="*/ 63034 h 97389"/>
                  <a:gd name="connsiteX2" fmla="*/ 91872 w 594810"/>
                  <a:gd name="connsiteY2" fmla="*/ 76367 h 97389"/>
                  <a:gd name="connsiteX3" fmla="*/ 112612 w 594810"/>
                  <a:gd name="connsiteY3" fmla="*/ 84514 h 97389"/>
                  <a:gd name="connsiteX4" fmla="*/ 147425 w 594810"/>
                  <a:gd name="connsiteY4" fmla="*/ 97106 h 97389"/>
                  <a:gd name="connsiteX5" fmla="*/ 569627 w 594810"/>
                  <a:gd name="connsiteY5" fmla="*/ 96366 h 97389"/>
                  <a:gd name="connsiteX6" fmla="*/ 594811 w 594810"/>
                  <a:gd name="connsiteY6" fmla="*/ 91181 h 97389"/>
                  <a:gd name="connsiteX7" fmla="*/ 558516 w 594810"/>
                  <a:gd name="connsiteY7" fmla="*/ 30443 h 97389"/>
                  <a:gd name="connsiteX8" fmla="*/ 522963 w 594810"/>
                  <a:gd name="connsiteY8" fmla="*/ 74 h 97389"/>
                  <a:gd name="connsiteX9" fmla="*/ 300751 w 594810"/>
                  <a:gd name="connsiteY9" fmla="*/ 2296 h 97389"/>
                  <a:gd name="connsiteX10" fmla="*/ 47430 w 594810"/>
                  <a:gd name="connsiteY10" fmla="*/ 74 h 97389"/>
                  <a:gd name="connsiteX11" fmla="*/ 25209 w 594810"/>
                  <a:gd name="connsiteY11" fmla="*/ 27480 h 97389"/>
                  <a:gd name="connsiteX12" fmla="*/ 11135 w 594810"/>
                  <a:gd name="connsiteY12" fmla="*/ 69700 h 97389"/>
                  <a:gd name="connsiteX13" fmla="*/ 25 w 594810"/>
                  <a:gd name="connsiteY13" fmla="*/ 97106 h 97389"/>
                  <a:gd name="connsiteX14" fmla="*/ 42986 w 594810"/>
                  <a:gd name="connsiteY14" fmla="*/ 97106 h 97389"/>
                  <a:gd name="connsiteX15" fmla="*/ 100761 w 594810"/>
                  <a:gd name="connsiteY15" fmla="*/ 11185 h 97389"/>
                  <a:gd name="connsiteX16" fmla="*/ 120019 w 594810"/>
                  <a:gd name="connsiteY16" fmla="*/ 39331 h 97389"/>
                  <a:gd name="connsiteX17" fmla="*/ 87428 w 594810"/>
                  <a:gd name="connsiteY17" fmla="*/ 32665 h 97389"/>
                  <a:gd name="connsiteX18" fmla="*/ 100761 w 594810"/>
                  <a:gd name="connsiteY18" fmla="*/ 11185 h 9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94810" h="97389">
                    <a:moveTo>
                      <a:pt x="42986" y="97106"/>
                    </a:moveTo>
                    <a:cubicBezTo>
                      <a:pt x="51874" y="88959"/>
                      <a:pt x="47430" y="76367"/>
                      <a:pt x="51133" y="63034"/>
                    </a:cubicBezTo>
                    <a:cubicBezTo>
                      <a:pt x="63726" y="74145"/>
                      <a:pt x="73354" y="88959"/>
                      <a:pt x="91872" y="76367"/>
                    </a:cubicBezTo>
                    <a:cubicBezTo>
                      <a:pt x="95576" y="74145"/>
                      <a:pt x="108909" y="79329"/>
                      <a:pt x="112612" y="84514"/>
                    </a:cubicBezTo>
                    <a:cubicBezTo>
                      <a:pt x="122241" y="97847"/>
                      <a:pt x="134093" y="97106"/>
                      <a:pt x="147425" y="97106"/>
                    </a:cubicBezTo>
                    <a:cubicBezTo>
                      <a:pt x="288159" y="97106"/>
                      <a:pt x="428893" y="97106"/>
                      <a:pt x="569627" y="96366"/>
                    </a:cubicBezTo>
                    <a:cubicBezTo>
                      <a:pt x="577034" y="96366"/>
                      <a:pt x="586663" y="100810"/>
                      <a:pt x="594811" y="91181"/>
                    </a:cubicBezTo>
                    <a:cubicBezTo>
                      <a:pt x="569627" y="77848"/>
                      <a:pt x="557776" y="56368"/>
                      <a:pt x="558516" y="30443"/>
                    </a:cubicBezTo>
                    <a:cubicBezTo>
                      <a:pt x="558516" y="3778"/>
                      <a:pt x="546665" y="-667"/>
                      <a:pt x="522963" y="74"/>
                    </a:cubicBezTo>
                    <a:cubicBezTo>
                      <a:pt x="448892" y="2296"/>
                      <a:pt x="374822" y="2296"/>
                      <a:pt x="300751" y="2296"/>
                    </a:cubicBezTo>
                    <a:cubicBezTo>
                      <a:pt x="216311" y="2296"/>
                      <a:pt x="131870" y="1555"/>
                      <a:pt x="47430" y="74"/>
                    </a:cubicBezTo>
                    <a:cubicBezTo>
                      <a:pt x="25949" y="-667"/>
                      <a:pt x="20765" y="5259"/>
                      <a:pt x="25209" y="27480"/>
                    </a:cubicBezTo>
                    <a:cubicBezTo>
                      <a:pt x="27431" y="40813"/>
                      <a:pt x="36319" y="62293"/>
                      <a:pt x="11135" y="69700"/>
                    </a:cubicBezTo>
                    <a:cubicBezTo>
                      <a:pt x="15580" y="81552"/>
                      <a:pt x="-716" y="85996"/>
                      <a:pt x="25" y="97106"/>
                    </a:cubicBezTo>
                    <a:cubicBezTo>
                      <a:pt x="14839" y="97106"/>
                      <a:pt x="28912" y="97106"/>
                      <a:pt x="42986" y="97106"/>
                    </a:cubicBezTo>
                    <a:close/>
                    <a:moveTo>
                      <a:pt x="100761" y="11185"/>
                    </a:moveTo>
                    <a:cubicBezTo>
                      <a:pt x="100020" y="24517"/>
                      <a:pt x="100761" y="37850"/>
                      <a:pt x="120019" y="39331"/>
                    </a:cubicBezTo>
                    <a:cubicBezTo>
                      <a:pt x="104465" y="45257"/>
                      <a:pt x="93354" y="43035"/>
                      <a:pt x="87428" y="32665"/>
                    </a:cubicBezTo>
                    <a:cubicBezTo>
                      <a:pt x="81502" y="23777"/>
                      <a:pt x="88169" y="16370"/>
                      <a:pt x="100761" y="1118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84A3D7E8-96E4-4EA9-BAD3-EF46AA0172B2}"/>
                  </a:ext>
                </a:extLst>
              </p:cNvPr>
              <p:cNvSpPr/>
              <p:nvPr/>
            </p:nvSpPr>
            <p:spPr>
              <a:xfrm>
                <a:off x="8857019" y="2352659"/>
                <a:ext cx="272083" cy="99724"/>
              </a:xfrm>
              <a:custGeom>
                <a:avLst/>
                <a:gdLst>
                  <a:gd name="connsiteX0" fmla="*/ 36622 w 272083"/>
                  <a:gd name="connsiteY0" fmla="*/ 98609 h 99724"/>
                  <a:gd name="connsiteX1" fmla="*/ 157357 w 272083"/>
                  <a:gd name="connsiteY1" fmla="*/ 99350 h 99724"/>
                  <a:gd name="connsiteX2" fmla="*/ 224021 w 272083"/>
                  <a:gd name="connsiteY2" fmla="*/ 61574 h 99724"/>
                  <a:gd name="connsiteX3" fmla="*/ 235872 w 272083"/>
                  <a:gd name="connsiteY3" fmla="*/ 43056 h 99724"/>
                  <a:gd name="connsiteX4" fmla="*/ 249946 w 272083"/>
                  <a:gd name="connsiteY4" fmla="*/ 34168 h 99724"/>
                  <a:gd name="connsiteX5" fmla="*/ 271426 w 272083"/>
                  <a:gd name="connsiteY5" fmla="*/ 11206 h 99724"/>
                  <a:gd name="connsiteX6" fmla="*/ 243279 w 272083"/>
                  <a:gd name="connsiteY6" fmla="*/ 2318 h 99724"/>
                  <a:gd name="connsiteX7" fmla="*/ 58103 w 272083"/>
                  <a:gd name="connsiteY7" fmla="*/ 2318 h 99724"/>
                  <a:gd name="connsiteX8" fmla="*/ 34401 w 272083"/>
                  <a:gd name="connsiteY8" fmla="*/ 10465 h 99724"/>
                  <a:gd name="connsiteX9" fmla="*/ 57362 w 272083"/>
                  <a:gd name="connsiteY9" fmla="*/ 23798 h 99724"/>
                  <a:gd name="connsiteX10" fmla="*/ 76620 w 272083"/>
                  <a:gd name="connsiteY10" fmla="*/ 34168 h 99724"/>
                  <a:gd name="connsiteX11" fmla="*/ 56622 w 272083"/>
                  <a:gd name="connsiteY11" fmla="*/ 54908 h 99724"/>
                  <a:gd name="connsiteX12" fmla="*/ 20327 w 272083"/>
                  <a:gd name="connsiteY12" fmla="*/ 56389 h 99724"/>
                  <a:gd name="connsiteX13" fmla="*/ 4032 w 272083"/>
                  <a:gd name="connsiteY13" fmla="*/ 78610 h 99724"/>
                  <a:gd name="connsiteX14" fmla="*/ 36622 w 272083"/>
                  <a:gd name="connsiteY14" fmla="*/ 98609 h 9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72083" h="99724">
                    <a:moveTo>
                      <a:pt x="36622" y="98609"/>
                    </a:moveTo>
                    <a:cubicBezTo>
                      <a:pt x="76620" y="97869"/>
                      <a:pt x="117359" y="95647"/>
                      <a:pt x="157357" y="99350"/>
                    </a:cubicBezTo>
                    <a:cubicBezTo>
                      <a:pt x="190689" y="102313"/>
                      <a:pt x="209207" y="87499"/>
                      <a:pt x="224021" y="61574"/>
                    </a:cubicBezTo>
                    <a:cubicBezTo>
                      <a:pt x="227724" y="55648"/>
                      <a:pt x="226984" y="45279"/>
                      <a:pt x="235872" y="43056"/>
                    </a:cubicBezTo>
                    <a:cubicBezTo>
                      <a:pt x="240316" y="40094"/>
                      <a:pt x="244761" y="34909"/>
                      <a:pt x="249946" y="34168"/>
                    </a:cubicBezTo>
                    <a:cubicBezTo>
                      <a:pt x="262537" y="31205"/>
                      <a:pt x="275130" y="28242"/>
                      <a:pt x="271426" y="11206"/>
                    </a:cubicBezTo>
                    <a:cubicBezTo>
                      <a:pt x="267723" y="-5830"/>
                      <a:pt x="252909" y="2318"/>
                      <a:pt x="243279" y="2318"/>
                    </a:cubicBezTo>
                    <a:cubicBezTo>
                      <a:pt x="181801" y="1577"/>
                      <a:pt x="119582" y="1577"/>
                      <a:pt x="58103" y="2318"/>
                    </a:cubicBezTo>
                    <a:cubicBezTo>
                      <a:pt x="50696" y="2318"/>
                      <a:pt x="35141" y="-6571"/>
                      <a:pt x="34401" y="10465"/>
                    </a:cubicBezTo>
                    <a:cubicBezTo>
                      <a:pt x="34401" y="23057"/>
                      <a:pt x="43289" y="28242"/>
                      <a:pt x="57362" y="23798"/>
                    </a:cubicBezTo>
                    <a:cubicBezTo>
                      <a:pt x="62547" y="22317"/>
                      <a:pt x="78843" y="23798"/>
                      <a:pt x="76620" y="34168"/>
                    </a:cubicBezTo>
                    <a:cubicBezTo>
                      <a:pt x="75139" y="41575"/>
                      <a:pt x="74399" y="57871"/>
                      <a:pt x="56622" y="54908"/>
                    </a:cubicBezTo>
                    <a:cubicBezTo>
                      <a:pt x="44771" y="53426"/>
                      <a:pt x="31438" y="58611"/>
                      <a:pt x="20327" y="56389"/>
                    </a:cubicBezTo>
                    <a:cubicBezTo>
                      <a:pt x="-3375" y="51945"/>
                      <a:pt x="-2635" y="62315"/>
                      <a:pt x="4032" y="78610"/>
                    </a:cubicBezTo>
                    <a:cubicBezTo>
                      <a:pt x="7735" y="97869"/>
                      <a:pt x="21068" y="98609"/>
                      <a:pt x="36622" y="986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66E890F1-73B5-480E-888E-D2D49336ADAF}"/>
                  </a:ext>
                </a:extLst>
              </p:cNvPr>
              <p:cNvSpPr/>
              <p:nvPr/>
            </p:nvSpPr>
            <p:spPr>
              <a:xfrm>
                <a:off x="8780211" y="2354181"/>
                <a:ext cx="77876" cy="97260"/>
              </a:xfrm>
              <a:custGeom>
                <a:avLst/>
                <a:gdLst>
                  <a:gd name="connsiteX0" fmla="*/ 843 w 77876"/>
                  <a:gd name="connsiteY0" fmla="*/ 95606 h 97260"/>
                  <a:gd name="connsiteX1" fmla="*/ 54174 w 77876"/>
                  <a:gd name="connsiteY1" fmla="*/ 97088 h 97260"/>
                  <a:gd name="connsiteX2" fmla="*/ 77877 w 77876"/>
                  <a:gd name="connsiteY2" fmla="*/ 77089 h 97260"/>
                  <a:gd name="connsiteX3" fmla="*/ 46767 w 77876"/>
                  <a:gd name="connsiteY3" fmla="*/ 31165 h 97260"/>
                  <a:gd name="connsiteX4" fmla="*/ 48249 w 77876"/>
                  <a:gd name="connsiteY4" fmla="*/ 21536 h 97260"/>
                  <a:gd name="connsiteX5" fmla="*/ 26028 w 77876"/>
                  <a:gd name="connsiteY5" fmla="*/ 55 h 97260"/>
                  <a:gd name="connsiteX6" fmla="*/ 103 w 77876"/>
                  <a:gd name="connsiteY6" fmla="*/ 18573 h 97260"/>
                  <a:gd name="connsiteX7" fmla="*/ 843 w 77876"/>
                  <a:gd name="connsiteY7" fmla="*/ 95606 h 97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876" h="97260">
                    <a:moveTo>
                      <a:pt x="843" y="95606"/>
                    </a:moveTo>
                    <a:cubicBezTo>
                      <a:pt x="18621" y="96347"/>
                      <a:pt x="36398" y="95606"/>
                      <a:pt x="54174" y="97088"/>
                    </a:cubicBezTo>
                    <a:cubicBezTo>
                      <a:pt x="70470" y="98569"/>
                      <a:pt x="75654" y="90421"/>
                      <a:pt x="77877" y="77089"/>
                    </a:cubicBezTo>
                    <a:cubicBezTo>
                      <a:pt x="37138" y="72644"/>
                      <a:pt x="36398" y="71163"/>
                      <a:pt x="46767" y="31165"/>
                    </a:cubicBezTo>
                    <a:cubicBezTo>
                      <a:pt x="47508" y="28202"/>
                      <a:pt x="48249" y="24499"/>
                      <a:pt x="48249" y="21536"/>
                    </a:cubicBezTo>
                    <a:cubicBezTo>
                      <a:pt x="48989" y="5981"/>
                      <a:pt x="41582" y="-685"/>
                      <a:pt x="26028" y="55"/>
                    </a:cubicBezTo>
                    <a:cubicBezTo>
                      <a:pt x="13435" y="796"/>
                      <a:pt x="-1379" y="-3648"/>
                      <a:pt x="103" y="18573"/>
                    </a:cubicBezTo>
                    <a:cubicBezTo>
                      <a:pt x="1584" y="44498"/>
                      <a:pt x="843" y="70422"/>
                      <a:pt x="843" y="9560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54949FB-7DAD-4D6F-A88C-C26434E8C124}"/>
                  </a:ext>
                </a:extLst>
              </p:cNvPr>
              <p:cNvSpPr/>
              <p:nvPr/>
            </p:nvSpPr>
            <p:spPr>
              <a:xfrm>
                <a:off x="9760673" y="2353266"/>
                <a:ext cx="2430037" cy="263179"/>
              </a:xfrm>
              <a:custGeom>
                <a:avLst/>
                <a:gdLst>
                  <a:gd name="connsiteX0" fmla="*/ 33666 w 2430037"/>
                  <a:gd name="connsiteY0" fmla="*/ 79485 h 263179"/>
                  <a:gd name="connsiteX1" fmla="*/ 48480 w 2430037"/>
                  <a:gd name="connsiteY1" fmla="*/ 80226 h 263179"/>
                  <a:gd name="connsiteX2" fmla="*/ 71441 w 2430037"/>
                  <a:gd name="connsiteY2" fmla="*/ 96521 h 263179"/>
                  <a:gd name="connsiteX3" fmla="*/ 1056579 w 2430037"/>
                  <a:gd name="connsiteY3" fmla="*/ 97262 h 263179"/>
                  <a:gd name="connsiteX4" fmla="*/ 1346935 w 2430037"/>
                  <a:gd name="connsiteY4" fmla="*/ 97262 h 263179"/>
                  <a:gd name="connsiteX5" fmla="*/ 1368415 w 2430037"/>
                  <a:gd name="connsiteY5" fmla="*/ 66893 h 263179"/>
                  <a:gd name="connsiteX6" fmla="*/ 1371378 w 2430037"/>
                  <a:gd name="connsiteY6" fmla="*/ 41709 h 263179"/>
                  <a:gd name="connsiteX7" fmla="*/ 1428412 w 2430037"/>
                  <a:gd name="connsiteY7" fmla="*/ 77263 h 263179"/>
                  <a:gd name="connsiteX8" fmla="*/ 1467670 w 2430037"/>
                  <a:gd name="connsiteY8" fmla="*/ 97262 h 263179"/>
                  <a:gd name="connsiteX9" fmla="*/ 2053567 w 2430037"/>
                  <a:gd name="connsiteY9" fmla="*/ 97262 h 263179"/>
                  <a:gd name="connsiteX10" fmla="*/ 2200227 w 2430037"/>
                  <a:gd name="connsiteY10" fmla="*/ 140964 h 263179"/>
                  <a:gd name="connsiteX11" fmla="*/ 2274297 w 2430037"/>
                  <a:gd name="connsiteY11" fmla="*/ 138742 h 263179"/>
                  <a:gd name="connsiteX12" fmla="*/ 2296519 w 2430037"/>
                  <a:gd name="connsiteY12" fmla="*/ 129112 h 263179"/>
                  <a:gd name="connsiteX13" fmla="*/ 2389847 w 2430037"/>
                  <a:gd name="connsiteY13" fmla="*/ 219478 h 263179"/>
                  <a:gd name="connsiteX14" fmla="*/ 2426882 w 2430037"/>
                  <a:gd name="connsiteY14" fmla="*/ 263180 h 263179"/>
                  <a:gd name="connsiteX15" fmla="*/ 2429845 w 2430037"/>
                  <a:gd name="connsiteY15" fmla="*/ 245403 h 263179"/>
                  <a:gd name="connsiteX16" fmla="*/ 2183190 w 2430037"/>
                  <a:gd name="connsiteY16" fmla="*/ 3192 h 263179"/>
                  <a:gd name="connsiteX17" fmla="*/ 2140229 w 2430037"/>
                  <a:gd name="connsiteY17" fmla="*/ 29858 h 263179"/>
                  <a:gd name="connsiteX18" fmla="*/ 2098009 w 2430037"/>
                  <a:gd name="connsiteY18" fmla="*/ 62449 h 263179"/>
                  <a:gd name="connsiteX19" fmla="*/ 2078751 w 2430037"/>
                  <a:gd name="connsiteY19" fmla="*/ 46153 h 263179"/>
                  <a:gd name="connsiteX20" fmla="*/ 2101713 w 2430037"/>
                  <a:gd name="connsiteY20" fmla="*/ 3933 h 263179"/>
                  <a:gd name="connsiteX21" fmla="*/ 2073566 w 2430037"/>
                  <a:gd name="connsiteY21" fmla="*/ 2452 h 263179"/>
                  <a:gd name="connsiteX22" fmla="*/ 1980978 w 2430037"/>
                  <a:gd name="connsiteY22" fmla="*/ 16525 h 263179"/>
                  <a:gd name="connsiteX23" fmla="*/ 1969867 w 2430037"/>
                  <a:gd name="connsiteY23" fmla="*/ 17266 h 263179"/>
                  <a:gd name="connsiteX24" fmla="*/ 1915796 w 2430037"/>
                  <a:gd name="connsiteY24" fmla="*/ 2452 h 263179"/>
                  <a:gd name="connsiteX25" fmla="*/ 1168425 w 2430037"/>
                  <a:gd name="connsiteY25" fmla="*/ 3933 h 263179"/>
                  <a:gd name="connsiteX26" fmla="*/ 444015 w 2430037"/>
                  <a:gd name="connsiteY26" fmla="*/ 3933 h 263179"/>
                  <a:gd name="connsiteX27" fmla="*/ 431424 w 2430037"/>
                  <a:gd name="connsiteY27" fmla="*/ 48376 h 263179"/>
                  <a:gd name="connsiteX28" fmla="*/ 401795 w 2430037"/>
                  <a:gd name="connsiteY28" fmla="*/ 22451 h 263179"/>
                  <a:gd name="connsiteX29" fmla="*/ 372167 w 2430037"/>
                  <a:gd name="connsiteY29" fmla="*/ 2452 h 263179"/>
                  <a:gd name="connsiteX30" fmla="*/ 98106 w 2430037"/>
                  <a:gd name="connsiteY30" fmla="*/ 3192 h 263179"/>
                  <a:gd name="connsiteX31" fmla="*/ 9222 w 2430037"/>
                  <a:gd name="connsiteY31" fmla="*/ 32821 h 263179"/>
                  <a:gd name="connsiteX32" fmla="*/ 3296 w 2430037"/>
                  <a:gd name="connsiteY32" fmla="*/ 65412 h 263179"/>
                  <a:gd name="connsiteX33" fmla="*/ 33666 w 2430037"/>
                  <a:gd name="connsiteY33" fmla="*/ 79485 h 263179"/>
                  <a:gd name="connsiteX34" fmla="*/ 905475 w 2430037"/>
                  <a:gd name="connsiteY34" fmla="*/ 38006 h 263179"/>
                  <a:gd name="connsiteX35" fmla="*/ 938806 w 2430037"/>
                  <a:gd name="connsiteY35" fmla="*/ 59486 h 263179"/>
                  <a:gd name="connsiteX36" fmla="*/ 918808 w 2430037"/>
                  <a:gd name="connsiteY36" fmla="*/ 76522 h 263179"/>
                  <a:gd name="connsiteX37" fmla="*/ 892142 w 2430037"/>
                  <a:gd name="connsiteY37" fmla="*/ 49857 h 263179"/>
                  <a:gd name="connsiteX38" fmla="*/ 905475 w 2430037"/>
                  <a:gd name="connsiteY38" fmla="*/ 38006 h 263179"/>
                  <a:gd name="connsiteX39" fmla="*/ 821775 w 2430037"/>
                  <a:gd name="connsiteY39" fmla="*/ 32080 h 263179"/>
                  <a:gd name="connsiteX40" fmla="*/ 846218 w 2430037"/>
                  <a:gd name="connsiteY40" fmla="*/ 10600 h 263179"/>
                  <a:gd name="connsiteX41" fmla="*/ 862513 w 2430037"/>
                  <a:gd name="connsiteY41" fmla="*/ 40228 h 263179"/>
                  <a:gd name="connsiteX42" fmla="*/ 840292 w 2430037"/>
                  <a:gd name="connsiteY42" fmla="*/ 59486 h 263179"/>
                  <a:gd name="connsiteX43" fmla="*/ 809183 w 2430037"/>
                  <a:gd name="connsiteY43" fmla="*/ 59486 h 263179"/>
                  <a:gd name="connsiteX44" fmla="*/ 821775 w 2430037"/>
                  <a:gd name="connsiteY44" fmla="*/ 32080 h 26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2430037" h="263179">
                    <a:moveTo>
                      <a:pt x="33666" y="79485"/>
                    </a:moveTo>
                    <a:cubicBezTo>
                      <a:pt x="38110" y="76522"/>
                      <a:pt x="51442" y="72819"/>
                      <a:pt x="48480" y="80226"/>
                    </a:cubicBezTo>
                    <a:cubicBezTo>
                      <a:pt x="36628" y="115039"/>
                      <a:pt x="65515" y="96521"/>
                      <a:pt x="71441" y="96521"/>
                    </a:cubicBezTo>
                    <a:cubicBezTo>
                      <a:pt x="399573" y="97262"/>
                      <a:pt x="727706" y="97262"/>
                      <a:pt x="1056579" y="97262"/>
                    </a:cubicBezTo>
                    <a:cubicBezTo>
                      <a:pt x="1153611" y="97262"/>
                      <a:pt x="1249902" y="97262"/>
                      <a:pt x="1346935" y="97262"/>
                    </a:cubicBezTo>
                    <a:cubicBezTo>
                      <a:pt x="1379526" y="97262"/>
                      <a:pt x="1380266" y="95040"/>
                      <a:pt x="1368415" y="66893"/>
                    </a:cubicBezTo>
                    <a:cubicBezTo>
                      <a:pt x="1365452" y="60227"/>
                      <a:pt x="1363971" y="51338"/>
                      <a:pt x="1371378" y="41709"/>
                    </a:cubicBezTo>
                    <a:cubicBezTo>
                      <a:pt x="1389896" y="55042"/>
                      <a:pt x="1418783" y="56523"/>
                      <a:pt x="1428412" y="77263"/>
                    </a:cubicBezTo>
                    <a:cubicBezTo>
                      <a:pt x="1438042" y="98743"/>
                      <a:pt x="1450633" y="97262"/>
                      <a:pt x="1467670" y="97262"/>
                    </a:cubicBezTo>
                    <a:cubicBezTo>
                      <a:pt x="1663216" y="97262"/>
                      <a:pt x="1858021" y="97262"/>
                      <a:pt x="2053567" y="97262"/>
                    </a:cubicBezTo>
                    <a:cubicBezTo>
                      <a:pt x="2106898" y="97262"/>
                      <a:pt x="2158006" y="109113"/>
                      <a:pt x="2200227" y="140964"/>
                    </a:cubicBezTo>
                    <a:cubicBezTo>
                      <a:pt x="2229855" y="163185"/>
                      <a:pt x="2249113" y="160963"/>
                      <a:pt x="2274297" y="138742"/>
                    </a:cubicBezTo>
                    <a:cubicBezTo>
                      <a:pt x="2277260" y="136519"/>
                      <a:pt x="2283926" y="122446"/>
                      <a:pt x="2296519" y="129112"/>
                    </a:cubicBezTo>
                    <a:cubicBezTo>
                      <a:pt x="2336516" y="150593"/>
                      <a:pt x="2369107" y="179480"/>
                      <a:pt x="2389847" y="219478"/>
                    </a:cubicBezTo>
                    <a:cubicBezTo>
                      <a:pt x="2398735" y="237255"/>
                      <a:pt x="2430586" y="234292"/>
                      <a:pt x="2426882" y="263180"/>
                    </a:cubicBezTo>
                    <a:cubicBezTo>
                      <a:pt x="2429104" y="256514"/>
                      <a:pt x="2430586" y="250588"/>
                      <a:pt x="2429845" y="245403"/>
                    </a:cubicBezTo>
                    <a:cubicBezTo>
                      <a:pt x="2410586" y="117261"/>
                      <a:pt x="2309851" y="19488"/>
                      <a:pt x="2183190" y="3192"/>
                    </a:cubicBezTo>
                    <a:cubicBezTo>
                      <a:pt x="2160969" y="230"/>
                      <a:pt x="2142452" y="-3474"/>
                      <a:pt x="2140229" y="29858"/>
                    </a:cubicBezTo>
                    <a:cubicBezTo>
                      <a:pt x="2138748" y="49857"/>
                      <a:pt x="2127638" y="73559"/>
                      <a:pt x="2098009" y="62449"/>
                    </a:cubicBezTo>
                    <a:cubicBezTo>
                      <a:pt x="2089862" y="59486"/>
                      <a:pt x="2078011" y="55783"/>
                      <a:pt x="2078751" y="46153"/>
                    </a:cubicBezTo>
                    <a:cubicBezTo>
                      <a:pt x="2080232" y="29858"/>
                      <a:pt x="2082455" y="12822"/>
                      <a:pt x="2101713" y="3933"/>
                    </a:cubicBezTo>
                    <a:cubicBezTo>
                      <a:pt x="2091343" y="1711"/>
                      <a:pt x="2080973" y="-1252"/>
                      <a:pt x="2073566" y="2452"/>
                    </a:cubicBezTo>
                    <a:cubicBezTo>
                      <a:pt x="2043938" y="17266"/>
                      <a:pt x="2009125" y="-6437"/>
                      <a:pt x="1980978" y="16525"/>
                    </a:cubicBezTo>
                    <a:cubicBezTo>
                      <a:pt x="1978016" y="18747"/>
                      <a:pt x="1972090" y="22451"/>
                      <a:pt x="1969867" y="17266"/>
                    </a:cubicBezTo>
                    <a:cubicBezTo>
                      <a:pt x="1957275" y="-7918"/>
                      <a:pt x="1934314" y="2452"/>
                      <a:pt x="1915796" y="2452"/>
                    </a:cubicBezTo>
                    <a:cubicBezTo>
                      <a:pt x="1666920" y="2452"/>
                      <a:pt x="1417302" y="3933"/>
                      <a:pt x="1168425" y="3933"/>
                    </a:cubicBezTo>
                    <a:cubicBezTo>
                      <a:pt x="928436" y="3933"/>
                      <a:pt x="688448" y="3933"/>
                      <a:pt x="444015" y="3933"/>
                    </a:cubicBezTo>
                    <a:cubicBezTo>
                      <a:pt x="456608" y="23932"/>
                      <a:pt x="449941" y="41709"/>
                      <a:pt x="431424" y="48376"/>
                    </a:cubicBezTo>
                    <a:cubicBezTo>
                      <a:pt x="426239" y="50598"/>
                      <a:pt x="403276" y="36524"/>
                      <a:pt x="401795" y="22451"/>
                    </a:cubicBezTo>
                    <a:cubicBezTo>
                      <a:pt x="399573" y="970"/>
                      <a:pt x="386981" y="2452"/>
                      <a:pt x="372167" y="2452"/>
                    </a:cubicBezTo>
                    <a:cubicBezTo>
                      <a:pt x="281060" y="3192"/>
                      <a:pt x="189214" y="970"/>
                      <a:pt x="98106" y="3192"/>
                    </a:cubicBezTo>
                    <a:cubicBezTo>
                      <a:pt x="67738" y="3933"/>
                      <a:pt x="29221" y="-15325"/>
                      <a:pt x="9222" y="32821"/>
                    </a:cubicBezTo>
                    <a:cubicBezTo>
                      <a:pt x="4037" y="45413"/>
                      <a:pt x="-4852" y="50598"/>
                      <a:pt x="3296" y="65412"/>
                    </a:cubicBezTo>
                    <a:cubicBezTo>
                      <a:pt x="8481" y="80226"/>
                      <a:pt x="15148" y="89855"/>
                      <a:pt x="33666" y="79485"/>
                    </a:cubicBezTo>
                    <a:close/>
                    <a:moveTo>
                      <a:pt x="905475" y="38006"/>
                    </a:moveTo>
                    <a:cubicBezTo>
                      <a:pt x="913622" y="51338"/>
                      <a:pt x="933622" y="45413"/>
                      <a:pt x="938806" y="59486"/>
                    </a:cubicBezTo>
                    <a:cubicBezTo>
                      <a:pt x="934362" y="69856"/>
                      <a:pt x="928436" y="78744"/>
                      <a:pt x="918808" y="76522"/>
                    </a:cubicBezTo>
                    <a:cubicBezTo>
                      <a:pt x="906215" y="72819"/>
                      <a:pt x="893624" y="64671"/>
                      <a:pt x="892142" y="49857"/>
                    </a:cubicBezTo>
                    <a:cubicBezTo>
                      <a:pt x="892142" y="43931"/>
                      <a:pt x="903252" y="34302"/>
                      <a:pt x="905475" y="38006"/>
                    </a:cubicBezTo>
                    <a:close/>
                    <a:moveTo>
                      <a:pt x="821775" y="32080"/>
                    </a:moveTo>
                    <a:cubicBezTo>
                      <a:pt x="823257" y="15784"/>
                      <a:pt x="835848" y="9118"/>
                      <a:pt x="846218" y="10600"/>
                    </a:cubicBezTo>
                    <a:cubicBezTo>
                      <a:pt x="859551" y="12822"/>
                      <a:pt x="860292" y="29858"/>
                      <a:pt x="862513" y="40228"/>
                    </a:cubicBezTo>
                    <a:cubicBezTo>
                      <a:pt x="865476" y="54301"/>
                      <a:pt x="851403" y="58005"/>
                      <a:pt x="840292" y="59486"/>
                    </a:cubicBezTo>
                    <a:cubicBezTo>
                      <a:pt x="831404" y="60967"/>
                      <a:pt x="821775" y="59486"/>
                      <a:pt x="809183" y="59486"/>
                    </a:cubicBezTo>
                    <a:cubicBezTo>
                      <a:pt x="814368" y="49857"/>
                      <a:pt x="821034" y="40968"/>
                      <a:pt x="821775" y="320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B9F84DF5-3997-4BB9-A32D-971EA7D8704C}"/>
                  </a:ext>
                </a:extLst>
              </p:cNvPr>
              <p:cNvSpPr/>
              <p:nvPr/>
            </p:nvSpPr>
            <p:spPr>
              <a:xfrm>
                <a:off x="11045388" y="2548750"/>
                <a:ext cx="1145228" cy="1950567"/>
              </a:xfrm>
              <a:custGeom>
                <a:avLst/>
                <a:gdLst>
                  <a:gd name="connsiteX0" fmla="*/ 1140685 w 1145228"/>
                  <a:gd name="connsiteY0" fmla="*/ 81028 h 1950567"/>
                  <a:gd name="connsiteX1" fmla="*/ 1059949 w 1145228"/>
                  <a:gd name="connsiteY1" fmla="*/ 86213 h 1950567"/>
                  <a:gd name="connsiteX2" fmla="*/ 1080688 w 1145228"/>
                  <a:gd name="connsiteY2" fmla="*/ 76584 h 1950567"/>
                  <a:gd name="connsiteX3" fmla="*/ 1094022 w 1145228"/>
                  <a:gd name="connsiteY3" fmla="*/ 41771 h 1950567"/>
                  <a:gd name="connsiteX4" fmla="*/ 1001433 w 1145228"/>
                  <a:gd name="connsiteY4" fmla="*/ 291 h 1950567"/>
                  <a:gd name="connsiteX5" fmla="*/ 989582 w 1145228"/>
                  <a:gd name="connsiteY5" fmla="*/ 8439 h 1950567"/>
                  <a:gd name="connsiteX6" fmla="*/ 1026618 w 1145228"/>
                  <a:gd name="connsiteY6" fmla="*/ 76584 h 1950567"/>
                  <a:gd name="connsiteX7" fmla="*/ 1036246 w 1145228"/>
                  <a:gd name="connsiteY7" fmla="*/ 116582 h 1950567"/>
                  <a:gd name="connsiteX8" fmla="*/ 1035506 w 1145228"/>
                  <a:gd name="connsiteY8" fmla="*/ 319535 h 1950567"/>
                  <a:gd name="connsiteX9" fmla="*/ 1036246 w 1145228"/>
                  <a:gd name="connsiteY9" fmla="*/ 1633546 h 1950567"/>
                  <a:gd name="connsiteX10" fmla="*/ 1036246 w 1145228"/>
                  <a:gd name="connsiteY10" fmla="*/ 1633546 h 1950567"/>
                  <a:gd name="connsiteX11" fmla="*/ 1027358 w 1145228"/>
                  <a:gd name="connsiteY11" fmla="*/ 1675025 h 1950567"/>
                  <a:gd name="connsiteX12" fmla="*/ 1027358 w 1145228"/>
                  <a:gd name="connsiteY12" fmla="*/ 1675025 h 1950567"/>
                  <a:gd name="connsiteX13" fmla="*/ 1027358 w 1145228"/>
                  <a:gd name="connsiteY13" fmla="*/ 1675025 h 1950567"/>
                  <a:gd name="connsiteX14" fmla="*/ 709596 w 1145228"/>
                  <a:gd name="connsiteY14" fmla="*/ 1849831 h 1950567"/>
                  <a:gd name="connsiteX15" fmla="*/ 723669 w 1145228"/>
                  <a:gd name="connsiteY15" fmla="*/ 1877978 h 1950567"/>
                  <a:gd name="connsiteX16" fmla="*/ 707373 w 1145228"/>
                  <a:gd name="connsiteY16" fmla="*/ 1887607 h 1950567"/>
                  <a:gd name="connsiteX17" fmla="*/ 687374 w 1145228"/>
                  <a:gd name="connsiteY17" fmla="*/ 1875015 h 1950567"/>
                  <a:gd name="connsiteX18" fmla="*/ 683671 w 1145228"/>
                  <a:gd name="connsiteY18" fmla="*/ 1859461 h 1950567"/>
                  <a:gd name="connsiteX19" fmla="*/ 644413 w 1145228"/>
                  <a:gd name="connsiteY19" fmla="*/ 1872793 h 1950567"/>
                  <a:gd name="connsiteX20" fmla="*/ 650339 w 1145228"/>
                  <a:gd name="connsiteY20" fmla="*/ 1896496 h 1950567"/>
                  <a:gd name="connsiteX21" fmla="*/ 692559 w 1145228"/>
                  <a:gd name="connsiteY21" fmla="*/ 1925383 h 1950567"/>
                  <a:gd name="connsiteX22" fmla="*/ 654043 w 1145228"/>
                  <a:gd name="connsiteY22" fmla="*/ 1918717 h 1950567"/>
                  <a:gd name="connsiteX23" fmla="*/ 610341 w 1145228"/>
                  <a:gd name="connsiteY23" fmla="*/ 1894274 h 1950567"/>
                  <a:gd name="connsiteX24" fmla="*/ 636266 w 1145228"/>
                  <a:gd name="connsiteY24" fmla="*/ 1854276 h 1950567"/>
                  <a:gd name="connsiteX25" fmla="*/ 0 w 1145228"/>
                  <a:gd name="connsiteY25" fmla="*/ 1854276 h 1950567"/>
                  <a:gd name="connsiteX26" fmla="*/ 18518 w 1145228"/>
                  <a:gd name="connsiteY26" fmla="*/ 1903903 h 1950567"/>
                  <a:gd name="connsiteX27" fmla="*/ 32591 w 1145228"/>
                  <a:gd name="connsiteY27" fmla="*/ 1932050 h 1950567"/>
                  <a:gd name="connsiteX28" fmla="*/ 5185 w 1145228"/>
                  <a:gd name="connsiteY28" fmla="*/ 1932790 h 1950567"/>
                  <a:gd name="connsiteX29" fmla="*/ 17777 w 1145228"/>
                  <a:gd name="connsiteY29" fmla="*/ 1949086 h 1950567"/>
                  <a:gd name="connsiteX30" fmla="*/ 128142 w 1145228"/>
                  <a:gd name="connsiteY30" fmla="*/ 1949086 h 1950567"/>
                  <a:gd name="connsiteX31" fmla="*/ 139993 w 1145228"/>
                  <a:gd name="connsiteY31" fmla="*/ 1942419 h 1950567"/>
                  <a:gd name="connsiteX32" fmla="*/ 141475 w 1145228"/>
                  <a:gd name="connsiteY32" fmla="*/ 1900199 h 1950567"/>
                  <a:gd name="connsiteX33" fmla="*/ 149623 w 1145228"/>
                  <a:gd name="connsiteY33" fmla="*/ 1864645 h 1950567"/>
                  <a:gd name="connsiteX34" fmla="*/ 175548 w 1145228"/>
                  <a:gd name="connsiteY34" fmla="*/ 1877237 h 1950567"/>
                  <a:gd name="connsiteX35" fmla="*/ 232581 w 1145228"/>
                  <a:gd name="connsiteY35" fmla="*/ 1883163 h 1950567"/>
                  <a:gd name="connsiteX36" fmla="*/ 285171 w 1145228"/>
                  <a:gd name="connsiteY36" fmla="*/ 1923902 h 1950567"/>
                  <a:gd name="connsiteX37" fmla="*/ 300727 w 1145228"/>
                  <a:gd name="connsiteY37" fmla="*/ 1912791 h 1950567"/>
                  <a:gd name="connsiteX38" fmla="*/ 305171 w 1145228"/>
                  <a:gd name="connsiteY38" fmla="*/ 1891311 h 1950567"/>
                  <a:gd name="connsiteX39" fmla="*/ 329614 w 1145228"/>
                  <a:gd name="connsiteY39" fmla="*/ 1912050 h 1950567"/>
                  <a:gd name="connsiteX40" fmla="*/ 354057 w 1145228"/>
                  <a:gd name="connsiteY40" fmla="*/ 1949086 h 1950567"/>
                  <a:gd name="connsiteX41" fmla="*/ 745890 w 1145228"/>
                  <a:gd name="connsiteY41" fmla="*/ 1949086 h 1950567"/>
                  <a:gd name="connsiteX42" fmla="*/ 766629 w 1145228"/>
                  <a:gd name="connsiteY42" fmla="*/ 1930568 h 1950567"/>
                  <a:gd name="connsiteX43" fmla="*/ 785147 w 1145228"/>
                  <a:gd name="connsiteY43" fmla="*/ 1908347 h 1950567"/>
                  <a:gd name="connsiteX44" fmla="*/ 794036 w 1145228"/>
                  <a:gd name="connsiteY44" fmla="*/ 1920939 h 1950567"/>
                  <a:gd name="connsiteX45" fmla="*/ 822924 w 1145228"/>
                  <a:gd name="connsiteY45" fmla="*/ 1930568 h 1950567"/>
                  <a:gd name="connsiteX46" fmla="*/ 814035 w 1145228"/>
                  <a:gd name="connsiteY46" fmla="*/ 1906125 h 1950567"/>
                  <a:gd name="connsiteX47" fmla="*/ 837738 w 1145228"/>
                  <a:gd name="connsiteY47" fmla="*/ 1918717 h 1950567"/>
                  <a:gd name="connsiteX48" fmla="*/ 815517 w 1145228"/>
                  <a:gd name="connsiteY48" fmla="*/ 1950567 h 1950567"/>
                  <a:gd name="connsiteX49" fmla="*/ 924400 w 1145228"/>
                  <a:gd name="connsiteY49" fmla="*/ 1944642 h 1950567"/>
                  <a:gd name="connsiteX50" fmla="*/ 955509 w 1145228"/>
                  <a:gd name="connsiteY50" fmla="*/ 1932790 h 1950567"/>
                  <a:gd name="connsiteX51" fmla="*/ 1143648 w 1145228"/>
                  <a:gd name="connsiteY51" fmla="*/ 1670581 h 1950567"/>
                  <a:gd name="connsiteX52" fmla="*/ 1143648 w 1145228"/>
                  <a:gd name="connsiteY52" fmla="*/ 171394 h 1950567"/>
                  <a:gd name="connsiteX53" fmla="*/ 1140685 w 1145228"/>
                  <a:gd name="connsiteY53" fmla="*/ 81028 h 1950567"/>
                  <a:gd name="connsiteX54" fmla="*/ 1025136 w 1145228"/>
                  <a:gd name="connsiteY54" fmla="*/ 1812796 h 1950567"/>
                  <a:gd name="connsiteX55" fmla="*/ 1001433 w 1145228"/>
                  <a:gd name="connsiteY55" fmla="*/ 1780205 h 1950567"/>
                  <a:gd name="connsiteX56" fmla="*/ 1011803 w 1145228"/>
                  <a:gd name="connsiteY56" fmla="*/ 1732059 h 1950567"/>
                  <a:gd name="connsiteX57" fmla="*/ 1054764 w 1145228"/>
                  <a:gd name="connsiteY57" fmla="*/ 1766132 h 1950567"/>
                  <a:gd name="connsiteX58" fmla="*/ 1025136 w 1145228"/>
                  <a:gd name="connsiteY58" fmla="*/ 1812796 h 1950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1145228" h="1950567">
                    <a:moveTo>
                      <a:pt x="1140685" y="81028"/>
                    </a:moveTo>
                    <a:cubicBezTo>
                      <a:pt x="1107354" y="118064"/>
                      <a:pt x="1082911" y="119545"/>
                      <a:pt x="1059949" y="86213"/>
                    </a:cubicBezTo>
                    <a:cubicBezTo>
                      <a:pt x="1066615" y="83250"/>
                      <a:pt x="1074022" y="76584"/>
                      <a:pt x="1080688" y="76584"/>
                    </a:cubicBezTo>
                    <a:cubicBezTo>
                      <a:pt x="1116243" y="76584"/>
                      <a:pt x="1095503" y="52881"/>
                      <a:pt x="1094022" y="41771"/>
                    </a:cubicBezTo>
                    <a:cubicBezTo>
                      <a:pt x="1092540" y="29179"/>
                      <a:pt x="1015507" y="-3412"/>
                      <a:pt x="1001433" y="291"/>
                    </a:cubicBezTo>
                    <a:cubicBezTo>
                      <a:pt x="996989" y="1773"/>
                      <a:pt x="989582" y="1032"/>
                      <a:pt x="989582" y="8439"/>
                    </a:cubicBezTo>
                    <a:cubicBezTo>
                      <a:pt x="1002174" y="31401"/>
                      <a:pt x="1014766" y="54363"/>
                      <a:pt x="1026618" y="76584"/>
                    </a:cubicBezTo>
                    <a:cubicBezTo>
                      <a:pt x="1029580" y="89917"/>
                      <a:pt x="1033283" y="103249"/>
                      <a:pt x="1036246" y="116582"/>
                    </a:cubicBezTo>
                    <a:cubicBezTo>
                      <a:pt x="1036246" y="183986"/>
                      <a:pt x="1035506" y="252131"/>
                      <a:pt x="1035506" y="319535"/>
                    </a:cubicBezTo>
                    <a:cubicBezTo>
                      <a:pt x="1035506" y="757292"/>
                      <a:pt x="1036246" y="1195048"/>
                      <a:pt x="1036246" y="1633546"/>
                    </a:cubicBezTo>
                    <a:cubicBezTo>
                      <a:pt x="1036246" y="1633546"/>
                      <a:pt x="1036246" y="1633546"/>
                      <a:pt x="1036246" y="1633546"/>
                    </a:cubicBezTo>
                    <a:cubicBezTo>
                      <a:pt x="1033283" y="1647619"/>
                      <a:pt x="1030321" y="1660952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966620" y="1809833"/>
                      <a:pt x="859218" y="1863905"/>
                      <a:pt x="709596" y="1849831"/>
                    </a:cubicBezTo>
                    <a:cubicBezTo>
                      <a:pt x="719225" y="1860942"/>
                      <a:pt x="724410" y="1868349"/>
                      <a:pt x="723669" y="1877978"/>
                    </a:cubicBezTo>
                    <a:cubicBezTo>
                      <a:pt x="722187" y="1889829"/>
                      <a:pt x="711818" y="1891311"/>
                      <a:pt x="707373" y="1887607"/>
                    </a:cubicBezTo>
                    <a:cubicBezTo>
                      <a:pt x="700707" y="1883163"/>
                      <a:pt x="685152" y="1890570"/>
                      <a:pt x="687374" y="1875015"/>
                    </a:cubicBezTo>
                    <a:cubicBezTo>
                      <a:pt x="688855" y="1868349"/>
                      <a:pt x="699225" y="1859461"/>
                      <a:pt x="683671" y="1859461"/>
                    </a:cubicBezTo>
                    <a:cubicBezTo>
                      <a:pt x="669597" y="1858720"/>
                      <a:pt x="654043" y="1860942"/>
                      <a:pt x="644413" y="1872793"/>
                    </a:cubicBezTo>
                    <a:cubicBezTo>
                      <a:pt x="639229" y="1878719"/>
                      <a:pt x="640710" y="1890570"/>
                      <a:pt x="650339" y="1896496"/>
                    </a:cubicBezTo>
                    <a:cubicBezTo>
                      <a:pt x="664413" y="1906125"/>
                      <a:pt x="678486" y="1915754"/>
                      <a:pt x="692559" y="1925383"/>
                    </a:cubicBezTo>
                    <a:cubicBezTo>
                      <a:pt x="678486" y="1926124"/>
                      <a:pt x="666634" y="1920198"/>
                      <a:pt x="654043" y="1918717"/>
                    </a:cubicBezTo>
                    <a:cubicBezTo>
                      <a:pt x="634785" y="1917235"/>
                      <a:pt x="617007" y="1912050"/>
                      <a:pt x="610341" y="1894274"/>
                    </a:cubicBezTo>
                    <a:cubicBezTo>
                      <a:pt x="602934" y="1873534"/>
                      <a:pt x="622192" y="1865386"/>
                      <a:pt x="636266" y="1854276"/>
                    </a:cubicBezTo>
                    <a:cubicBezTo>
                      <a:pt x="425165" y="1854276"/>
                      <a:pt x="214804" y="1854276"/>
                      <a:pt x="0" y="1854276"/>
                    </a:cubicBezTo>
                    <a:cubicBezTo>
                      <a:pt x="20740" y="1867608"/>
                      <a:pt x="0" y="1892052"/>
                      <a:pt x="18518" y="1903903"/>
                    </a:cubicBezTo>
                    <a:cubicBezTo>
                      <a:pt x="28888" y="1910569"/>
                      <a:pt x="37035" y="1920939"/>
                      <a:pt x="32591" y="1932050"/>
                    </a:cubicBezTo>
                    <a:cubicBezTo>
                      <a:pt x="26666" y="1947604"/>
                      <a:pt x="14074" y="1926124"/>
                      <a:pt x="5185" y="1932790"/>
                    </a:cubicBezTo>
                    <a:cubicBezTo>
                      <a:pt x="3704" y="1942419"/>
                      <a:pt x="4445" y="1949826"/>
                      <a:pt x="17777" y="1949086"/>
                    </a:cubicBezTo>
                    <a:cubicBezTo>
                      <a:pt x="54812" y="1948345"/>
                      <a:pt x="91848" y="1949086"/>
                      <a:pt x="128142" y="1949086"/>
                    </a:cubicBezTo>
                    <a:cubicBezTo>
                      <a:pt x="133327" y="1949086"/>
                      <a:pt x="143697" y="1946864"/>
                      <a:pt x="139993" y="1942419"/>
                    </a:cubicBezTo>
                    <a:cubicBezTo>
                      <a:pt x="128883" y="1926865"/>
                      <a:pt x="152586" y="1915754"/>
                      <a:pt x="141475" y="1900199"/>
                    </a:cubicBezTo>
                    <a:cubicBezTo>
                      <a:pt x="133327" y="1888348"/>
                      <a:pt x="152586" y="1877978"/>
                      <a:pt x="149623" y="1864645"/>
                    </a:cubicBezTo>
                    <a:cubicBezTo>
                      <a:pt x="159252" y="1867608"/>
                      <a:pt x="168881" y="1868349"/>
                      <a:pt x="175548" y="1877237"/>
                    </a:cubicBezTo>
                    <a:cubicBezTo>
                      <a:pt x="195546" y="1869830"/>
                      <a:pt x="211101" y="1868349"/>
                      <a:pt x="232581" y="1883163"/>
                    </a:cubicBezTo>
                    <a:cubicBezTo>
                      <a:pt x="250359" y="1895755"/>
                      <a:pt x="258506" y="1922421"/>
                      <a:pt x="285171" y="1923902"/>
                    </a:cubicBezTo>
                    <a:cubicBezTo>
                      <a:pt x="294801" y="1924643"/>
                      <a:pt x="303689" y="1927605"/>
                      <a:pt x="300727" y="1912791"/>
                    </a:cubicBezTo>
                    <a:cubicBezTo>
                      <a:pt x="299245" y="1904643"/>
                      <a:pt x="284431" y="1893533"/>
                      <a:pt x="305171" y="1891311"/>
                    </a:cubicBezTo>
                    <a:cubicBezTo>
                      <a:pt x="318503" y="1889829"/>
                      <a:pt x="329614" y="1891311"/>
                      <a:pt x="329614" y="1912050"/>
                    </a:cubicBezTo>
                    <a:cubicBezTo>
                      <a:pt x="330355" y="1924643"/>
                      <a:pt x="325170" y="1949086"/>
                      <a:pt x="354057" y="1949086"/>
                    </a:cubicBezTo>
                    <a:cubicBezTo>
                      <a:pt x="484421" y="1948345"/>
                      <a:pt x="615526" y="1948345"/>
                      <a:pt x="745890" y="1949086"/>
                    </a:cubicBezTo>
                    <a:cubicBezTo>
                      <a:pt x="759222" y="1949086"/>
                      <a:pt x="772555" y="1951308"/>
                      <a:pt x="766629" y="1930568"/>
                    </a:cubicBezTo>
                    <a:cubicBezTo>
                      <a:pt x="762185" y="1915013"/>
                      <a:pt x="779222" y="1912050"/>
                      <a:pt x="785147" y="1908347"/>
                    </a:cubicBezTo>
                    <a:cubicBezTo>
                      <a:pt x="800703" y="1899459"/>
                      <a:pt x="787370" y="1918717"/>
                      <a:pt x="794036" y="1920939"/>
                    </a:cubicBezTo>
                    <a:cubicBezTo>
                      <a:pt x="803665" y="1923902"/>
                      <a:pt x="813294" y="1927605"/>
                      <a:pt x="822924" y="1930568"/>
                    </a:cubicBezTo>
                    <a:cubicBezTo>
                      <a:pt x="827368" y="1917976"/>
                      <a:pt x="810331" y="1916495"/>
                      <a:pt x="814035" y="1906125"/>
                    </a:cubicBezTo>
                    <a:cubicBezTo>
                      <a:pt x="826627" y="1901681"/>
                      <a:pt x="833293" y="1907606"/>
                      <a:pt x="837738" y="1918717"/>
                    </a:cubicBezTo>
                    <a:cubicBezTo>
                      <a:pt x="845145" y="1938716"/>
                      <a:pt x="816998" y="1935012"/>
                      <a:pt x="815517" y="1950567"/>
                    </a:cubicBezTo>
                    <a:cubicBezTo>
                      <a:pt x="852552" y="1948345"/>
                      <a:pt x="888105" y="1946864"/>
                      <a:pt x="924400" y="1944642"/>
                    </a:cubicBezTo>
                    <a:cubicBezTo>
                      <a:pt x="934770" y="1940938"/>
                      <a:pt x="945140" y="1936494"/>
                      <a:pt x="955509" y="1932790"/>
                    </a:cubicBezTo>
                    <a:cubicBezTo>
                      <a:pt x="1066615" y="1894274"/>
                      <a:pt x="1143648" y="1787612"/>
                      <a:pt x="1143648" y="1670581"/>
                    </a:cubicBezTo>
                    <a:cubicBezTo>
                      <a:pt x="1143648" y="1170605"/>
                      <a:pt x="1143648" y="671370"/>
                      <a:pt x="1143648" y="171394"/>
                    </a:cubicBezTo>
                    <a:cubicBezTo>
                      <a:pt x="1144389" y="142507"/>
                      <a:pt x="1148092" y="112879"/>
                      <a:pt x="1140685" y="81028"/>
                    </a:cubicBezTo>
                    <a:close/>
                    <a:moveTo>
                      <a:pt x="1025136" y="1812796"/>
                    </a:moveTo>
                    <a:cubicBezTo>
                      <a:pt x="1009581" y="1816500"/>
                      <a:pt x="1002914" y="1797241"/>
                      <a:pt x="1001433" y="1780205"/>
                    </a:cubicBezTo>
                    <a:cubicBezTo>
                      <a:pt x="999951" y="1763169"/>
                      <a:pt x="992544" y="1745392"/>
                      <a:pt x="1011803" y="1732059"/>
                    </a:cubicBezTo>
                    <a:cubicBezTo>
                      <a:pt x="1019951" y="1750577"/>
                      <a:pt x="1052542" y="1738726"/>
                      <a:pt x="1054764" y="1766132"/>
                    </a:cubicBezTo>
                    <a:cubicBezTo>
                      <a:pt x="1056986" y="1789834"/>
                      <a:pt x="1042913" y="1808352"/>
                      <a:pt x="1025136" y="181279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1" name="Graphic 35">
              <a:extLst>
                <a:ext uri="{FF2B5EF4-FFF2-40B4-BE49-F238E27FC236}">
                  <a16:creationId xmlns:a16="http://schemas.microsoft.com/office/drawing/2014/main" id="{C06F08E1-D0A9-4399-8B39-985EC3F8E5C9}"/>
                </a:ext>
              </a:extLst>
            </p:cNvPr>
            <p:cNvGrpSpPr/>
            <p:nvPr/>
          </p:nvGrpSpPr>
          <p:grpSpPr>
            <a:xfrm rot="20723818">
              <a:off x="7355762" y="2867378"/>
              <a:ext cx="1121004" cy="654320"/>
              <a:chOff x="8777801" y="2476826"/>
              <a:chExt cx="3249206" cy="1896531"/>
            </a:xfrm>
            <a:grp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82BB7892-6623-41D0-ABE7-34BE0E83E6E0}"/>
                  </a:ext>
                </a:extLst>
              </p:cNvPr>
              <p:cNvSpPr/>
              <p:nvPr/>
            </p:nvSpPr>
            <p:spPr>
              <a:xfrm>
                <a:off x="9227835" y="2480011"/>
                <a:ext cx="2799172" cy="1890011"/>
              </a:xfrm>
              <a:custGeom>
                <a:avLst/>
                <a:gdLst>
                  <a:gd name="connsiteX0" fmla="*/ 2798987 w 2799172"/>
                  <a:gd name="connsiteY0" fmla="*/ 231245 h 1890011"/>
                  <a:gd name="connsiteX1" fmla="*/ 2771581 w 2799172"/>
                  <a:gd name="connsiteY1" fmla="*/ 142360 h 1890011"/>
                  <a:gd name="connsiteX2" fmla="*/ 2771581 w 2799172"/>
                  <a:gd name="connsiteY2" fmla="*/ 142360 h 1890011"/>
                  <a:gd name="connsiteX3" fmla="*/ 2771581 w 2799172"/>
                  <a:gd name="connsiteY3" fmla="*/ 142360 h 1890011"/>
                  <a:gd name="connsiteX4" fmla="*/ 2588628 w 2799172"/>
                  <a:gd name="connsiteY4" fmla="*/ 9033 h 1890011"/>
                  <a:gd name="connsiteX5" fmla="*/ 2585665 w 2799172"/>
                  <a:gd name="connsiteY5" fmla="*/ 8292 h 1890011"/>
                  <a:gd name="connsiteX6" fmla="*/ 1949399 w 2799172"/>
                  <a:gd name="connsiteY6" fmla="*/ 6811 h 1890011"/>
                  <a:gd name="connsiteX7" fmla="*/ 1924215 w 2799172"/>
                  <a:gd name="connsiteY7" fmla="*/ 31254 h 1890011"/>
                  <a:gd name="connsiteX8" fmla="*/ 1895327 w 2799172"/>
                  <a:gd name="connsiteY8" fmla="*/ 52735 h 1890011"/>
                  <a:gd name="connsiteX9" fmla="*/ 1878292 w 2799172"/>
                  <a:gd name="connsiteY9" fmla="*/ 40143 h 1890011"/>
                  <a:gd name="connsiteX10" fmla="*/ 1860515 w 2799172"/>
                  <a:gd name="connsiteY10" fmla="*/ 4589 h 1890011"/>
                  <a:gd name="connsiteX11" fmla="*/ 1267210 w 2799172"/>
                  <a:gd name="connsiteY11" fmla="*/ 2367 h 1890011"/>
                  <a:gd name="connsiteX12" fmla="*/ 1250914 w 2799172"/>
                  <a:gd name="connsiteY12" fmla="*/ 3848 h 1890011"/>
                  <a:gd name="connsiteX13" fmla="*/ 1254618 w 2799172"/>
                  <a:gd name="connsiteY13" fmla="*/ 16440 h 1890011"/>
                  <a:gd name="connsiteX14" fmla="*/ 1254618 w 2799172"/>
                  <a:gd name="connsiteY14" fmla="*/ 16440 h 1890011"/>
                  <a:gd name="connsiteX15" fmla="*/ 1227212 w 2799172"/>
                  <a:gd name="connsiteY15" fmla="*/ 17181 h 1890011"/>
                  <a:gd name="connsiteX16" fmla="*/ 1207954 w 2799172"/>
                  <a:gd name="connsiteY16" fmla="*/ 2367 h 1890011"/>
                  <a:gd name="connsiteX17" fmla="*/ 562800 w 2799172"/>
                  <a:gd name="connsiteY17" fmla="*/ 1626 h 1890011"/>
                  <a:gd name="connsiteX18" fmla="*/ 532431 w 2799172"/>
                  <a:gd name="connsiteY18" fmla="*/ 9774 h 1890011"/>
                  <a:gd name="connsiteX19" fmla="*/ 532431 w 2799172"/>
                  <a:gd name="connsiteY19" fmla="*/ 9774 h 1890011"/>
                  <a:gd name="connsiteX20" fmla="*/ 532431 w 2799172"/>
                  <a:gd name="connsiteY20" fmla="*/ 9774 h 1890011"/>
                  <a:gd name="connsiteX21" fmla="*/ 510209 w 2799172"/>
                  <a:gd name="connsiteY21" fmla="*/ 23107 h 1890011"/>
                  <a:gd name="connsiteX22" fmla="*/ 453175 w 2799172"/>
                  <a:gd name="connsiteY22" fmla="*/ 6070 h 1890011"/>
                  <a:gd name="connsiteX23" fmla="*/ 36900 w 2799172"/>
                  <a:gd name="connsiteY23" fmla="*/ 6070 h 1890011"/>
                  <a:gd name="connsiteX24" fmla="*/ 5049 w 2799172"/>
                  <a:gd name="connsiteY24" fmla="*/ 37921 h 1890011"/>
                  <a:gd name="connsiteX25" fmla="*/ 8012 w 2799172"/>
                  <a:gd name="connsiteY25" fmla="*/ 49031 h 1890011"/>
                  <a:gd name="connsiteX26" fmla="*/ 2827 w 2799172"/>
                  <a:gd name="connsiteY26" fmla="*/ 50513 h 1890011"/>
                  <a:gd name="connsiteX27" fmla="*/ 6530 w 2799172"/>
                  <a:gd name="connsiteY27" fmla="*/ 69030 h 1890011"/>
                  <a:gd name="connsiteX28" fmla="*/ 6530 w 2799172"/>
                  <a:gd name="connsiteY28" fmla="*/ 111991 h 1890011"/>
                  <a:gd name="connsiteX29" fmla="*/ 61342 w 2799172"/>
                  <a:gd name="connsiteY29" fmla="*/ 109769 h 1890011"/>
                  <a:gd name="connsiteX30" fmla="*/ 61342 w 2799172"/>
                  <a:gd name="connsiteY30" fmla="*/ 109769 h 1890011"/>
                  <a:gd name="connsiteX31" fmla="*/ 61342 w 2799172"/>
                  <a:gd name="connsiteY31" fmla="*/ 109769 h 1890011"/>
                  <a:gd name="connsiteX32" fmla="*/ 76897 w 2799172"/>
                  <a:gd name="connsiteY32" fmla="*/ 80141 h 1890011"/>
                  <a:gd name="connsiteX33" fmla="*/ 106525 w 2799172"/>
                  <a:gd name="connsiteY33" fmla="*/ 87548 h 1890011"/>
                  <a:gd name="connsiteX34" fmla="*/ 90971 w 2799172"/>
                  <a:gd name="connsiteY34" fmla="*/ 117176 h 1890011"/>
                  <a:gd name="connsiteX35" fmla="*/ 280591 w 2799172"/>
                  <a:gd name="connsiteY35" fmla="*/ 117176 h 1890011"/>
                  <a:gd name="connsiteX36" fmla="*/ 282073 w 2799172"/>
                  <a:gd name="connsiteY36" fmla="*/ 115695 h 1890011"/>
                  <a:gd name="connsiteX37" fmla="*/ 283554 w 2799172"/>
                  <a:gd name="connsiteY37" fmla="*/ 116435 h 1890011"/>
                  <a:gd name="connsiteX38" fmla="*/ 316145 w 2799172"/>
                  <a:gd name="connsiteY38" fmla="*/ 106065 h 1890011"/>
                  <a:gd name="connsiteX39" fmla="*/ 364291 w 2799172"/>
                  <a:gd name="connsiteY39" fmla="*/ 97918 h 1890011"/>
                  <a:gd name="connsiteX40" fmla="*/ 393179 w 2799172"/>
                  <a:gd name="connsiteY40" fmla="*/ 62364 h 1890011"/>
                  <a:gd name="connsiteX41" fmla="*/ 430214 w 2799172"/>
                  <a:gd name="connsiteY41" fmla="*/ 98658 h 1890011"/>
                  <a:gd name="connsiteX42" fmla="*/ 436139 w 2799172"/>
                  <a:gd name="connsiteY42" fmla="*/ 112732 h 1890011"/>
                  <a:gd name="connsiteX43" fmla="*/ 508728 w 2799172"/>
                  <a:gd name="connsiteY43" fmla="*/ 94214 h 1890011"/>
                  <a:gd name="connsiteX44" fmla="*/ 539838 w 2799172"/>
                  <a:gd name="connsiteY44" fmla="*/ 113472 h 1890011"/>
                  <a:gd name="connsiteX45" fmla="*/ 1391648 w 2799172"/>
                  <a:gd name="connsiteY45" fmla="*/ 112732 h 1890011"/>
                  <a:gd name="connsiteX46" fmla="*/ 1415351 w 2799172"/>
                  <a:gd name="connsiteY46" fmla="*/ 102362 h 1890011"/>
                  <a:gd name="connsiteX47" fmla="*/ 1415351 w 2799172"/>
                  <a:gd name="connsiteY47" fmla="*/ 102362 h 1890011"/>
                  <a:gd name="connsiteX48" fmla="*/ 1415351 w 2799172"/>
                  <a:gd name="connsiteY48" fmla="*/ 102362 h 1890011"/>
                  <a:gd name="connsiteX49" fmla="*/ 1449423 w 2799172"/>
                  <a:gd name="connsiteY49" fmla="*/ 86066 h 1890011"/>
                  <a:gd name="connsiteX50" fmla="*/ 1485718 w 2799172"/>
                  <a:gd name="connsiteY50" fmla="*/ 59401 h 1890011"/>
                  <a:gd name="connsiteX51" fmla="*/ 1511643 w 2799172"/>
                  <a:gd name="connsiteY51" fmla="*/ 46809 h 1890011"/>
                  <a:gd name="connsiteX52" fmla="*/ 1524975 w 2799172"/>
                  <a:gd name="connsiteY52" fmla="*/ 86066 h 1890011"/>
                  <a:gd name="connsiteX53" fmla="*/ 1511643 w 2799172"/>
                  <a:gd name="connsiteY53" fmla="*/ 98658 h 1890011"/>
                  <a:gd name="connsiteX54" fmla="*/ 1499792 w 2799172"/>
                  <a:gd name="connsiteY54" fmla="*/ 104584 h 1890011"/>
                  <a:gd name="connsiteX55" fmla="*/ 1514606 w 2799172"/>
                  <a:gd name="connsiteY55" fmla="*/ 112732 h 1890011"/>
                  <a:gd name="connsiteX56" fmla="*/ 1810146 w 2799172"/>
                  <a:gd name="connsiteY56" fmla="*/ 110510 h 1890011"/>
                  <a:gd name="connsiteX57" fmla="*/ 1927918 w 2799172"/>
                  <a:gd name="connsiteY57" fmla="*/ 110510 h 1890011"/>
                  <a:gd name="connsiteX58" fmla="*/ 2005692 w 2799172"/>
                  <a:gd name="connsiteY58" fmla="*/ 109769 h 1890011"/>
                  <a:gd name="connsiteX59" fmla="*/ 2044950 w 2799172"/>
                  <a:gd name="connsiteY59" fmla="*/ 115695 h 1890011"/>
                  <a:gd name="connsiteX60" fmla="*/ 2244941 w 2799172"/>
                  <a:gd name="connsiteY60" fmla="*/ 114213 h 1890011"/>
                  <a:gd name="connsiteX61" fmla="*/ 2362713 w 2799172"/>
                  <a:gd name="connsiteY61" fmla="*/ 109769 h 1890011"/>
                  <a:gd name="connsiteX62" fmla="*/ 2362713 w 2799172"/>
                  <a:gd name="connsiteY62" fmla="*/ 109769 h 1890011"/>
                  <a:gd name="connsiteX63" fmla="*/ 2362713 w 2799172"/>
                  <a:gd name="connsiteY63" fmla="*/ 109769 h 1890011"/>
                  <a:gd name="connsiteX64" fmla="*/ 2510112 w 2799172"/>
                  <a:gd name="connsiteY64" fmla="*/ 111991 h 1890011"/>
                  <a:gd name="connsiteX65" fmla="*/ 2681956 w 2799172"/>
                  <a:gd name="connsiteY65" fmla="*/ 217912 h 1890011"/>
                  <a:gd name="connsiteX66" fmla="*/ 2681956 w 2799172"/>
                  <a:gd name="connsiteY66" fmla="*/ 302352 h 1890011"/>
                  <a:gd name="connsiteX67" fmla="*/ 2683437 w 2799172"/>
                  <a:gd name="connsiteY67" fmla="*/ 881583 h 1890011"/>
                  <a:gd name="connsiteX68" fmla="*/ 2690844 w 2799172"/>
                  <a:gd name="connsiteY68" fmla="*/ 875658 h 1890011"/>
                  <a:gd name="connsiteX69" fmla="*/ 2700474 w 2799172"/>
                  <a:gd name="connsiteY69" fmla="*/ 877139 h 1890011"/>
                  <a:gd name="connsiteX70" fmla="*/ 2716029 w 2799172"/>
                  <a:gd name="connsiteY70" fmla="*/ 874917 h 1890011"/>
                  <a:gd name="connsiteX71" fmla="*/ 2745657 w 2799172"/>
                  <a:gd name="connsiteY71" fmla="*/ 896397 h 1890011"/>
                  <a:gd name="connsiteX72" fmla="*/ 2747879 w 2799172"/>
                  <a:gd name="connsiteY72" fmla="*/ 900101 h 1890011"/>
                  <a:gd name="connsiteX73" fmla="*/ 2730102 w 2799172"/>
                  <a:gd name="connsiteY73" fmla="*/ 937877 h 1890011"/>
                  <a:gd name="connsiteX74" fmla="*/ 2702695 w 2799172"/>
                  <a:gd name="connsiteY74" fmla="*/ 916397 h 1890011"/>
                  <a:gd name="connsiteX75" fmla="*/ 2690844 w 2799172"/>
                  <a:gd name="connsiteY75" fmla="*/ 908249 h 1890011"/>
                  <a:gd name="connsiteX76" fmla="*/ 2684178 w 2799172"/>
                  <a:gd name="connsiteY76" fmla="*/ 887509 h 1890011"/>
                  <a:gd name="connsiteX77" fmla="*/ 2682697 w 2799172"/>
                  <a:gd name="connsiteY77" fmla="*/ 1286008 h 1890011"/>
                  <a:gd name="connsiteX78" fmla="*/ 2689363 w 2799172"/>
                  <a:gd name="connsiteY78" fmla="*/ 1299341 h 1890011"/>
                  <a:gd name="connsiteX79" fmla="*/ 2690104 w 2799172"/>
                  <a:gd name="connsiteY79" fmla="*/ 1284527 h 1890011"/>
                  <a:gd name="connsiteX80" fmla="*/ 2693807 w 2799172"/>
                  <a:gd name="connsiteY80" fmla="*/ 1323043 h 1890011"/>
                  <a:gd name="connsiteX81" fmla="*/ 2686400 w 2799172"/>
                  <a:gd name="connsiteY81" fmla="*/ 1396373 h 1890011"/>
                  <a:gd name="connsiteX82" fmla="*/ 2686400 w 2799172"/>
                  <a:gd name="connsiteY82" fmla="*/ 1650435 h 1890011"/>
                  <a:gd name="connsiteX83" fmla="*/ 2660476 w 2799172"/>
                  <a:gd name="connsiteY83" fmla="*/ 1713395 h 1890011"/>
                  <a:gd name="connsiteX84" fmla="*/ 2635292 w 2799172"/>
                  <a:gd name="connsiteY84" fmla="*/ 1742282 h 1890011"/>
                  <a:gd name="connsiteX85" fmla="*/ 2510854 w 2799172"/>
                  <a:gd name="connsiteY85" fmla="*/ 1776355 h 1890011"/>
                  <a:gd name="connsiteX86" fmla="*/ 2409377 w 2799172"/>
                  <a:gd name="connsiteY86" fmla="*/ 1775614 h 1890011"/>
                  <a:gd name="connsiteX87" fmla="*/ 2381971 w 2799172"/>
                  <a:gd name="connsiteY87" fmla="*/ 1797835 h 1890011"/>
                  <a:gd name="connsiteX88" fmla="*/ 2404933 w 2799172"/>
                  <a:gd name="connsiteY88" fmla="*/ 1819316 h 1890011"/>
                  <a:gd name="connsiteX89" fmla="*/ 2453819 w 2799172"/>
                  <a:gd name="connsiteY89" fmla="*/ 1828945 h 1890011"/>
                  <a:gd name="connsiteX90" fmla="*/ 2458263 w 2799172"/>
                  <a:gd name="connsiteY90" fmla="*/ 1836352 h 1890011"/>
                  <a:gd name="connsiteX91" fmla="*/ 2458263 w 2799172"/>
                  <a:gd name="connsiteY91" fmla="*/ 1836352 h 1890011"/>
                  <a:gd name="connsiteX92" fmla="*/ 2520482 w 2799172"/>
                  <a:gd name="connsiteY92" fmla="*/ 1889683 h 1890011"/>
                  <a:gd name="connsiteX93" fmla="*/ 2550851 w 2799172"/>
                  <a:gd name="connsiteY93" fmla="*/ 1889683 h 1890011"/>
                  <a:gd name="connsiteX94" fmla="*/ 2690104 w 2799172"/>
                  <a:gd name="connsiteY94" fmla="*/ 1837833 h 1890011"/>
                  <a:gd name="connsiteX95" fmla="*/ 2690104 w 2799172"/>
                  <a:gd name="connsiteY95" fmla="*/ 1837833 h 1890011"/>
                  <a:gd name="connsiteX96" fmla="*/ 2690844 w 2799172"/>
                  <a:gd name="connsiteY96" fmla="*/ 1837833 h 1890011"/>
                  <a:gd name="connsiteX97" fmla="*/ 2690844 w 2799172"/>
                  <a:gd name="connsiteY97" fmla="*/ 1837833 h 1890011"/>
                  <a:gd name="connsiteX98" fmla="*/ 2798247 w 2799172"/>
                  <a:gd name="connsiteY98" fmla="*/ 1657842 h 1890011"/>
                  <a:gd name="connsiteX99" fmla="*/ 2798987 w 2799172"/>
                  <a:gd name="connsiteY99" fmla="*/ 231245 h 1890011"/>
                  <a:gd name="connsiteX100" fmla="*/ 725755 w 2799172"/>
                  <a:gd name="connsiteY100" fmla="*/ 62364 h 1890011"/>
                  <a:gd name="connsiteX101" fmla="*/ 690201 w 2799172"/>
                  <a:gd name="connsiteY101" fmla="*/ 46068 h 1890011"/>
                  <a:gd name="connsiteX102" fmla="*/ 705015 w 2799172"/>
                  <a:gd name="connsiteY102" fmla="*/ 22366 h 1890011"/>
                  <a:gd name="connsiteX103" fmla="*/ 777605 w 2799172"/>
                  <a:gd name="connsiteY103" fmla="*/ 25329 h 1890011"/>
                  <a:gd name="connsiteX104" fmla="*/ 725755 w 2799172"/>
                  <a:gd name="connsiteY104" fmla="*/ 62364 h 1890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2799172" h="1890011">
                    <a:moveTo>
                      <a:pt x="2798987" y="231245"/>
                    </a:moveTo>
                    <a:cubicBezTo>
                      <a:pt x="2798987" y="198654"/>
                      <a:pt x="2790099" y="169025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29362" y="72734"/>
                      <a:pt x="2673809" y="20884"/>
                      <a:pt x="2588628" y="9033"/>
                    </a:cubicBezTo>
                    <a:cubicBezTo>
                      <a:pt x="2584183" y="8292"/>
                      <a:pt x="2590109" y="8292"/>
                      <a:pt x="2585665" y="8292"/>
                    </a:cubicBezTo>
                    <a:cubicBezTo>
                      <a:pt x="2373823" y="5330"/>
                      <a:pt x="2161241" y="8292"/>
                      <a:pt x="1949399" y="6811"/>
                    </a:cubicBezTo>
                    <a:cubicBezTo>
                      <a:pt x="1930141" y="6811"/>
                      <a:pt x="1927178" y="17181"/>
                      <a:pt x="1924215" y="31254"/>
                    </a:cubicBezTo>
                    <a:cubicBezTo>
                      <a:pt x="1917548" y="41624"/>
                      <a:pt x="1907179" y="48290"/>
                      <a:pt x="1895327" y="52735"/>
                    </a:cubicBezTo>
                    <a:cubicBezTo>
                      <a:pt x="1884217" y="57179"/>
                      <a:pt x="1875329" y="56438"/>
                      <a:pt x="1878292" y="40143"/>
                    </a:cubicBezTo>
                    <a:cubicBezTo>
                      <a:pt x="1896069" y="6070"/>
                      <a:pt x="1896069" y="4589"/>
                      <a:pt x="1860515" y="4589"/>
                    </a:cubicBezTo>
                    <a:cubicBezTo>
                      <a:pt x="1662747" y="3848"/>
                      <a:pt x="1464978" y="3107"/>
                      <a:pt x="1267210" y="2367"/>
                    </a:cubicBezTo>
                    <a:cubicBezTo>
                      <a:pt x="1261284" y="2367"/>
                      <a:pt x="1254618" y="885"/>
                      <a:pt x="1250914" y="3848"/>
                    </a:cubicBezTo>
                    <a:cubicBezTo>
                      <a:pt x="1245730" y="7552"/>
                      <a:pt x="1247952" y="13477"/>
                      <a:pt x="1254618" y="16440"/>
                    </a:cubicBezTo>
                    <a:cubicBezTo>
                      <a:pt x="1254618" y="16440"/>
                      <a:pt x="1254618" y="16440"/>
                      <a:pt x="1254618" y="16440"/>
                    </a:cubicBezTo>
                    <a:cubicBezTo>
                      <a:pt x="1245730" y="36439"/>
                      <a:pt x="1236841" y="37921"/>
                      <a:pt x="1227212" y="17181"/>
                    </a:cubicBezTo>
                    <a:cubicBezTo>
                      <a:pt x="1236841" y="-8744"/>
                      <a:pt x="1215361" y="2367"/>
                      <a:pt x="1207954" y="2367"/>
                    </a:cubicBezTo>
                    <a:cubicBezTo>
                      <a:pt x="993149" y="1626"/>
                      <a:pt x="778345" y="1626"/>
                      <a:pt x="562800" y="1626"/>
                    </a:cubicBezTo>
                    <a:cubicBezTo>
                      <a:pt x="552430" y="1626"/>
                      <a:pt x="539838" y="-2818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21320" y="8292"/>
                      <a:pt x="521320" y="25329"/>
                      <a:pt x="510209" y="23107"/>
                    </a:cubicBezTo>
                    <a:cubicBezTo>
                      <a:pt x="490951" y="18662"/>
                      <a:pt x="475397" y="6070"/>
                      <a:pt x="453175" y="6070"/>
                    </a:cubicBezTo>
                    <a:cubicBezTo>
                      <a:pt x="314664" y="7552"/>
                      <a:pt x="175411" y="7552"/>
                      <a:pt x="36900" y="6070"/>
                    </a:cubicBezTo>
                    <a:cubicBezTo>
                      <a:pt x="11716" y="6070"/>
                      <a:pt x="605" y="12737"/>
                      <a:pt x="5049" y="37921"/>
                    </a:cubicBezTo>
                    <a:cubicBezTo>
                      <a:pt x="5790" y="41624"/>
                      <a:pt x="6530" y="45328"/>
                      <a:pt x="8012" y="49031"/>
                    </a:cubicBezTo>
                    <a:cubicBezTo>
                      <a:pt x="6530" y="49772"/>
                      <a:pt x="4309" y="49772"/>
                      <a:pt x="2827" y="50513"/>
                    </a:cubicBezTo>
                    <a:cubicBezTo>
                      <a:pt x="5049" y="56438"/>
                      <a:pt x="9493" y="62364"/>
                      <a:pt x="6530" y="69030"/>
                    </a:cubicBezTo>
                    <a:cubicBezTo>
                      <a:pt x="605" y="83844"/>
                      <a:pt x="-4580" y="104584"/>
                      <a:pt x="6530" y="111991"/>
                    </a:cubicBezTo>
                    <a:cubicBezTo>
                      <a:pt x="21344" y="121620"/>
                      <a:pt x="43565" y="123102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56158" y="94214"/>
                      <a:pt x="66528" y="80882"/>
                      <a:pt x="76897" y="80141"/>
                    </a:cubicBezTo>
                    <a:cubicBezTo>
                      <a:pt x="84304" y="79400"/>
                      <a:pt x="100600" y="79400"/>
                      <a:pt x="106525" y="87548"/>
                    </a:cubicBezTo>
                    <a:cubicBezTo>
                      <a:pt x="116895" y="100881"/>
                      <a:pt x="96156" y="103103"/>
                      <a:pt x="90971" y="117176"/>
                    </a:cubicBezTo>
                    <a:cubicBezTo>
                      <a:pt x="156153" y="117176"/>
                      <a:pt x="218372" y="117176"/>
                      <a:pt x="280591" y="117176"/>
                    </a:cubicBezTo>
                    <a:cubicBezTo>
                      <a:pt x="280591" y="117176"/>
                      <a:pt x="282073" y="115695"/>
                      <a:pt x="282073" y="115695"/>
                    </a:cubicBezTo>
                    <a:lnTo>
                      <a:pt x="283554" y="116435"/>
                    </a:lnTo>
                    <a:cubicBezTo>
                      <a:pt x="285776" y="87548"/>
                      <a:pt x="295405" y="83844"/>
                      <a:pt x="316145" y="106065"/>
                    </a:cubicBezTo>
                    <a:cubicBezTo>
                      <a:pt x="331700" y="122361"/>
                      <a:pt x="362068" y="116435"/>
                      <a:pt x="364291" y="97918"/>
                    </a:cubicBezTo>
                    <a:cubicBezTo>
                      <a:pt x="366513" y="78659"/>
                      <a:pt x="367254" y="61623"/>
                      <a:pt x="393179" y="62364"/>
                    </a:cubicBezTo>
                    <a:cubicBezTo>
                      <a:pt x="417621" y="63105"/>
                      <a:pt x="425028" y="80141"/>
                      <a:pt x="430214" y="98658"/>
                    </a:cubicBezTo>
                    <a:cubicBezTo>
                      <a:pt x="431695" y="103843"/>
                      <a:pt x="425770" y="113472"/>
                      <a:pt x="436139" y="112732"/>
                    </a:cubicBezTo>
                    <a:cubicBezTo>
                      <a:pt x="461323" y="111991"/>
                      <a:pt x="488730" y="116435"/>
                      <a:pt x="508728" y="94214"/>
                    </a:cubicBezTo>
                    <a:cubicBezTo>
                      <a:pt x="517616" y="102362"/>
                      <a:pt x="522061" y="113472"/>
                      <a:pt x="539838" y="113472"/>
                    </a:cubicBezTo>
                    <a:cubicBezTo>
                      <a:pt x="823528" y="111991"/>
                      <a:pt x="1107959" y="112732"/>
                      <a:pt x="1391648" y="112732"/>
                    </a:cubicBezTo>
                    <a:cubicBezTo>
                      <a:pt x="1399797" y="112732"/>
                      <a:pt x="1413129" y="118657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22018" y="87548"/>
                      <a:pt x="1438313" y="91251"/>
                      <a:pt x="1449423" y="86066"/>
                    </a:cubicBezTo>
                    <a:cubicBezTo>
                      <a:pt x="1462756" y="79400"/>
                      <a:pt x="1491643" y="91992"/>
                      <a:pt x="1485718" y="59401"/>
                    </a:cubicBezTo>
                    <a:cubicBezTo>
                      <a:pt x="1498310" y="63105"/>
                      <a:pt x="1499792" y="38661"/>
                      <a:pt x="1511643" y="46809"/>
                    </a:cubicBezTo>
                    <a:cubicBezTo>
                      <a:pt x="1524975" y="54957"/>
                      <a:pt x="1527938" y="70512"/>
                      <a:pt x="1524975" y="86066"/>
                    </a:cubicBezTo>
                    <a:cubicBezTo>
                      <a:pt x="1524234" y="92733"/>
                      <a:pt x="1528678" y="107547"/>
                      <a:pt x="1511643" y="98658"/>
                    </a:cubicBezTo>
                    <a:cubicBezTo>
                      <a:pt x="1505717" y="95696"/>
                      <a:pt x="1499792" y="97918"/>
                      <a:pt x="1499792" y="104584"/>
                    </a:cubicBezTo>
                    <a:cubicBezTo>
                      <a:pt x="1499792" y="114213"/>
                      <a:pt x="1508680" y="112732"/>
                      <a:pt x="1514606" y="112732"/>
                    </a:cubicBezTo>
                    <a:cubicBezTo>
                      <a:pt x="1613119" y="111991"/>
                      <a:pt x="1711633" y="111250"/>
                      <a:pt x="1810146" y="110510"/>
                    </a:cubicBezTo>
                    <a:cubicBezTo>
                      <a:pt x="1849404" y="119398"/>
                      <a:pt x="1888662" y="111991"/>
                      <a:pt x="1927918" y="110510"/>
                    </a:cubicBezTo>
                    <a:cubicBezTo>
                      <a:pt x="1953843" y="114213"/>
                      <a:pt x="1979768" y="114954"/>
                      <a:pt x="2005692" y="109769"/>
                    </a:cubicBezTo>
                    <a:cubicBezTo>
                      <a:pt x="2018285" y="112732"/>
                      <a:pt x="2030877" y="115695"/>
                      <a:pt x="2044950" y="115695"/>
                    </a:cubicBezTo>
                    <a:cubicBezTo>
                      <a:pt x="2111614" y="114213"/>
                      <a:pt x="2178277" y="117176"/>
                      <a:pt x="2244941" y="114213"/>
                    </a:cubicBezTo>
                    <a:cubicBezTo>
                      <a:pt x="2284197" y="112732"/>
                      <a:pt x="2324196" y="121620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411599" y="116435"/>
                      <a:pt x="2461226" y="113472"/>
                      <a:pt x="2510112" y="111991"/>
                    </a:cubicBezTo>
                    <a:cubicBezTo>
                      <a:pt x="2591590" y="109769"/>
                      <a:pt x="2650106" y="141619"/>
                      <a:pt x="2681956" y="217912"/>
                    </a:cubicBezTo>
                    <a:cubicBezTo>
                      <a:pt x="2681956" y="246059"/>
                      <a:pt x="2681956" y="274205"/>
                      <a:pt x="2681956" y="302352"/>
                    </a:cubicBezTo>
                    <a:cubicBezTo>
                      <a:pt x="2682697" y="495676"/>
                      <a:pt x="2682697" y="689000"/>
                      <a:pt x="2683437" y="881583"/>
                    </a:cubicBezTo>
                    <a:cubicBezTo>
                      <a:pt x="2688623" y="882324"/>
                      <a:pt x="2690844" y="880102"/>
                      <a:pt x="2690844" y="875658"/>
                    </a:cubicBezTo>
                    <a:cubicBezTo>
                      <a:pt x="2693067" y="877139"/>
                      <a:pt x="2696770" y="877880"/>
                      <a:pt x="2700474" y="877139"/>
                    </a:cubicBezTo>
                    <a:cubicBezTo>
                      <a:pt x="2706399" y="874917"/>
                      <a:pt x="2711584" y="874917"/>
                      <a:pt x="2716029" y="874917"/>
                    </a:cubicBezTo>
                    <a:cubicBezTo>
                      <a:pt x="2725658" y="883065"/>
                      <a:pt x="2733065" y="895657"/>
                      <a:pt x="2745657" y="896397"/>
                    </a:cubicBezTo>
                    <a:cubicBezTo>
                      <a:pt x="2746397" y="897879"/>
                      <a:pt x="2747138" y="898620"/>
                      <a:pt x="2747879" y="900101"/>
                    </a:cubicBezTo>
                    <a:cubicBezTo>
                      <a:pt x="2753804" y="918619"/>
                      <a:pt x="2746397" y="931211"/>
                      <a:pt x="2730102" y="937877"/>
                    </a:cubicBezTo>
                    <a:cubicBezTo>
                      <a:pt x="2710844" y="945284"/>
                      <a:pt x="2710103" y="926026"/>
                      <a:pt x="2702695" y="916397"/>
                    </a:cubicBezTo>
                    <a:cubicBezTo>
                      <a:pt x="2699733" y="912693"/>
                      <a:pt x="2696770" y="906027"/>
                      <a:pt x="2690844" y="908249"/>
                    </a:cubicBezTo>
                    <a:cubicBezTo>
                      <a:pt x="2689363" y="900842"/>
                      <a:pt x="2690844" y="892694"/>
                      <a:pt x="2684178" y="887509"/>
                    </a:cubicBezTo>
                    <a:cubicBezTo>
                      <a:pt x="2683437" y="1020095"/>
                      <a:pt x="2682697" y="1153422"/>
                      <a:pt x="2682697" y="1286008"/>
                    </a:cubicBezTo>
                    <a:cubicBezTo>
                      <a:pt x="2682697" y="1291934"/>
                      <a:pt x="2682697" y="1297119"/>
                      <a:pt x="2689363" y="1299341"/>
                    </a:cubicBezTo>
                    <a:cubicBezTo>
                      <a:pt x="2689363" y="1294156"/>
                      <a:pt x="2690104" y="1289712"/>
                      <a:pt x="2690104" y="1284527"/>
                    </a:cubicBezTo>
                    <a:cubicBezTo>
                      <a:pt x="2695288" y="1297119"/>
                      <a:pt x="2698992" y="1309711"/>
                      <a:pt x="2693807" y="1323043"/>
                    </a:cubicBezTo>
                    <a:cubicBezTo>
                      <a:pt x="2684178" y="1347487"/>
                      <a:pt x="2686400" y="1371930"/>
                      <a:pt x="2686400" y="1396373"/>
                    </a:cubicBezTo>
                    <a:cubicBezTo>
                      <a:pt x="2686400" y="1480814"/>
                      <a:pt x="2685660" y="1565995"/>
                      <a:pt x="2686400" y="1650435"/>
                    </a:cubicBezTo>
                    <a:cubicBezTo>
                      <a:pt x="2686400" y="1675619"/>
                      <a:pt x="2680474" y="1697099"/>
                      <a:pt x="2660476" y="1713395"/>
                    </a:cubicBezTo>
                    <a:cubicBezTo>
                      <a:pt x="2652328" y="1723024"/>
                      <a:pt x="2643439" y="1732653"/>
                      <a:pt x="2635292" y="1742282"/>
                    </a:cubicBezTo>
                    <a:cubicBezTo>
                      <a:pt x="2596775" y="1763022"/>
                      <a:pt x="2557518" y="1780058"/>
                      <a:pt x="2510854" y="1776355"/>
                    </a:cubicBezTo>
                    <a:cubicBezTo>
                      <a:pt x="2477522" y="1773392"/>
                      <a:pt x="2443449" y="1777095"/>
                      <a:pt x="2409377" y="1775614"/>
                    </a:cubicBezTo>
                    <a:cubicBezTo>
                      <a:pt x="2390859" y="1774873"/>
                      <a:pt x="2384934" y="1786725"/>
                      <a:pt x="2381971" y="1797835"/>
                    </a:cubicBezTo>
                    <a:cubicBezTo>
                      <a:pt x="2378267" y="1813390"/>
                      <a:pt x="2392341" y="1817094"/>
                      <a:pt x="2404933" y="1819316"/>
                    </a:cubicBezTo>
                    <a:cubicBezTo>
                      <a:pt x="2421228" y="1823019"/>
                      <a:pt x="2437524" y="1825982"/>
                      <a:pt x="2453819" y="1828945"/>
                    </a:cubicBezTo>
                    <a:cubicBezTo>
                      <a:pt x="2455301" y="1831167"/>
                      <a:pt x="2456782" y="1834130"/>
                      <a:pt x="2458263" y="1836352"/>
                    </a:cubicBezTo>
                    <a:cubicBezTo>
                      <a:pt x="2458263" y="1836352"/>
                      <a:pt x="2458263" y="1836352"/>
                      <a:pt x="2458263" y="1836352"/>
                    </a:cubicBezTo>
                    <a:cubicBezTo>
                      <a:pt x="2467892" y="1889683"/>
                      <a:pt x="2467892" y="1889683"/>
                      <a:pt x="2520482" y="1889683"/>
                    </a:cubicBezTo>
                    <a:cubicBezTo>
                      <a:pt x="2530852" y="1889683"/>
                      <a:pt x="2541222" y="1890423"/>
                      <a:pt x="2550851" y="1889683"/>
                    </a:cubicBezTo>
                    <a:cubicBezTo>
                      <a:pt x="2601219" y="1883757"/>
                      <a:pt x="2650106" y="1872647"/>
                      <a:pt x="2690104" y="1837833"/>
                    </a:cubicBezTo>
                    <a:cubicBezTo>
                      <a:pt x="2690104" y="1837833"/>
                      <a:pt x="2690104" y="1837833"/>
                      <a:pt x="2690104" y="1837833"/>
                    </a:cubicBezTo>
                    <a:lnTo>
                      <a:pt x="2690844" y="1837833"/>
                    </a:lnTo>
                    <a:cubicBezTo>
                      <a:pt x="2690844" y="1837833"/>
                      <a:pt x="2690844" y="1837833"/>
                      <a:pt x="2690844" y="1837833"/>
                    </a:cubicBezTo>
                    <a:cubicBezTo>
                      <a:pt x="2756767" y="1796354"/>
                      <a:pt x="2797506" y="1736357"/>
                      <a:pt x="2798247" y="1657842"/>
                    </a:cubicBezTo>
                    <a:cubicBezTo>
                      <a:pt x="2799729" y="1183791"/>
                      <a:pt x="2798987" y="707518"/>
                      <a:pt x="2798987" y="231245"/>
                    </a:cubicBezTo>
                    <a:close/>
                    <a:moveTo>
                      <a:pt x="725755" y="62364"/>
                    </a:moveTo>
                    <a:cubicBezTo>
                      <a:pt x="710200" y="69771"/>
                      <a:pt x="698349" y="59401"/>
                      <a:pt x="690201" y="46068"/>
                    </a:cubicBezTo>
                    <a:cubicBezTo>
                      <a:pt x="680571" y="29773"/>
                      <a:pt x="699089" y="29773"/>
                      <a:pt x="705015" y="22366"/>
                    </a:cubicBezTo>
                    <a:cubicBezTo>
                      <a:pt x="730199" y="2367"/>
                      <a:pt x="753161" y="20884"/>
                      <a:pt x="777605" y="25329"/>
                    </a:cubicBezTo>
                    <a:cubicBezTo>
                      <a:pt x="767975" y="48290"/>
                      <a:pt x="745013" y="53475"/>
                      <a:pt x="725755" y="6236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78D9AA4A-A918-4985-955B-B21A990E405E}"/>
                  </a:ext>
                </a:extLst>
              </p:cNvPr>
              <p:cNvSpPr/>
              <p:nvPr/>
            </p:nvSpPr>
            <p:spPr>
              <a:xfrm>
                <a:off x="8779033" y="2476826"/>
                <a:ext cx="439777" cy="120613"/>
              </a:xfrm>
              <a:custGeom>
                <a:avLst/>
                <a:gdLst>
                  <a:gd name="connsiteX0" fmla="*/ 1281 w 439777"/>
                  <a:gd name="connsiteY0" fmla="*/ 84067 h 120613"/>
                  <a:gd name="connsiteX1" fmla="*/ 37576 w 439777"/>
                  <a:gd name="connsiteY1" fmla="*/ 120362 h 120613"/>
                  <a:gd name="connsiteX2" fmla="*/ 130164 w 439777"/>
                  <a:gd name="connsiteY2" fmla="*/ 109251 h 120613"/>
                  <a:gd name="connsiteX3" fmla="*/ 225714 w 439777"/>
                  <a:gd name="connsiteY3" fmla="*/ 118140 h 120613"/>
                  <a:gd name="connsiteX4" fmla="*/ 394595 w 439777"/>
                  <a:gd name="connsiteY4" fmla="*/ 120362 h 120613"/>
                  <a:gd name="connsiteX5" fmla="*/ 439778 w 439777"/>
                  <a:gd name="connsiteY5" fmla="*/ 115177 h 120613"/>
                  <a:gd name="connsiteX6" fmla="*/ 416076 w 439777"/>
                  <a:gd name="connsiteY6" fmla="*/ 65550 h 120613"/>
                  <a:gd name="connsiteX7" fmla="*/ 381262 w 439777"/>
                  <a:gd name="connsiteY7" fmla="*/ 12960 h 120613"/>
                  <a:gd name="connsiteX8" fmla="*/ 336079 w 439777"/>
                  <a:gd name="connsiteY8" fmla="*/ 4071 h 120613"/>
                  <a:gd name="connsiteX9" fmla="*/ 324969 w 439777"/>
                  <a:gd name="connsiteY9" fmla="*/ 8516 h 120613"/>
                  <a:gd name="connsiteX10" fmla="*/ 300526 w 439777"/>
                  <a:gd name="connsiteY10" fmla="*/ 11478 h 120613"/>
                  <a:gd name="connsiteX11" fmla="*/ 282749 w 439777"/>
                  <a:gd name="connsiteY11" fmla="*/ 4071 h 120613"/>
                  <a:gd name="connsiteX12" fmla="*/ 70166 w 439777"/>
                  <a:gd name="connsiteY12" fmla="*/ 5553 h 120613"/>
                  <a:gd name="connsiteX13" fmla="*/ 5725 w 439777"/>
                  <a:gd name="connsiteY13" fmla="*/ 12960 h 120613"/>
                  <a:gd name="connsiteX14" fmla="*/ 1281 w 439777"/>
                  <a:gd name="connsiteY14" fmla="*/ 84067 h 120613"/>
                  <a:gd name="connsiteX15" fmla="*/ 187938 w 439777"/>
                  <a:gd name="connsiteY15" fmla="*/ 64068 h 120613"/>
                  <a:gd name="connsiteX16" fmla="*/ 202012 w 439777"/>
                  <a:gd name="connsiteY16" fmla="*/ 87030 h 120613"/>
                  <a:gd name="connsiteX17" fmla="*/ 191642 w 439777"/>
                  <a:gd name="connsiteY17" fmla="*/ 101104 h 120613"/>
                  <a:gd name="connsiteX18" fmla="*/ 179050 w 439777"/>
                  <a:gd name="connsiteY18" fmla="*/ 75920 h 120613"/>
                  <a:gd name="connsiteX19" fmla="*/ 187938 w 439777"/>
                  <a:gd name="connsiteY19" fmla="*/ 64068 h 12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39777" h="120613">
                    <a:moveTo>
                      <a:pt x="1281" y="84067"/>
                    </a:moveTo>
                    <a:cubicBezTo>
                      <a:pt x="-1682" y="112214"/>
                      <a:pt x="10169" y="118140"/>
                      <a:pt x="37576" y="120362"/>
                    </a:cubicBezTo>
                    <a:cubicBezTo>
                      <a:pt x="70166" y="123325"/>
                      <a:pt x="99794" y="98882"/>
                      <a:pt x="130164" y="109251"/>
                    </a:cubicBezTo>
                    <a:cubicBezTo>
                      <a:pt x="162014" y="121103"/>
                      <a:pt x="193864" y="117399"/>
                      <a:pt x="225714" y="118140"/>
                    </a:cubicBezTo>
                    <a:cubicBezTo>
                      <a:pt x="282008" y="119621"/>
                      <a:pt x="338302" y="119621"/>
                      <a:pt x="394595" y="120362"/>
                    </a:cubicBezTo>
                    <a:cubicBezTo>
                      <a:pt x="409409" y="118881"/>
                      <a:pt x="424223" y="117399"/>
                      <a:pt x="439778" y="115177"/>
                    </a:cubicBezTo>
                    <a:cubicBezTo>
                      <a:pt x="433853" y="95919"/>
                      <a:pt x="395336" y="95178"/>
                      <a:pt x="416076" y="65550"/>
                    </a:cubicBezTo>
                    <a:cubicBezTo>
                      <a:pt x="405706" y="47032"/>
                      <a:pt x="408669" y="17404"/>
                      <a:pt x="381262" y="12960"/>
                    </a:cubicBezTo>
                    <a:cubicBezTo>
                      <a:pt x="365707" y="10738"/>
                      <a:pt x="350153" y="11478"/>
                      <a:pt x="336079" y="4071"/>
                    </a:cubicBezTo>
                    <a:cubicBezTo>
                      <a:pt x="333116" y="2590"/>
                      <a:pt x="324969" y="6293"/>
                      <a:pt x="324969" y="8516"/>
                    </a:cubicBezTo>
                    <a:cubicBezTo>
                      <a:pt x="319044" y="35181"/>
                      <a:pt x="309414" y="21108"/>
                      <a:pt x="300526" y="11478"/>
                    </a:cubicBezTo>
                    <a:cubicBezTo>
                      <a:pt x="295340" y="5553"/>
                      <a:pt x="289415" y="4071"/>
                      <a:pt x="282749" y="4071"/>
                    </a:cubicBezTo>
                    <a:cubicBezTo>
                      <a:pt x="211641" y="4071"/>
                      <a:pt x="140533" y="2590"/>
                      <a:pt x="70166" y="5553"/>
                    </a:cubicBezTo>
                    <a:cubicBezTo>
                      <a:pt x="48686" y="6293"/>
                      <a:pt x="18317" y="-11484"/>
                      <a:pt x="5725" y="12960"/>
                    </a:cubicBezTo>
                    <a:cubicBezTo>
                      <a:pt x="-5386" y="32959"/>
                      <a:pt x="3503" y="60365"/>
                      <a:pt x="1281" y="84067"/>
                    </a:cubicBezTo>
                    <a:close/>
                    <a:moveTo>
                      <a:pt x="187938" y="64068"/>
                    </a:moveTo>
                    <a:cubicBezTo>
                      <a:pt x="204234" y="63328"/>
                      <a:pt x="197568" y="78142"/>
                      <a:pt x="202012" y="87030"/>
                    </a:cubicBezTo>
                    <a:cubicBezTo>
                      <a:pt x="204975" y="95919"/>
                      <a:pt x="201271" y="101844"/>
                      <a:pt x="191642" y="101104"/>
                    </a:cubicBezTo>
                    <a:cubicBezTo>
                      <a:pt x="174606" y="100363"/>
                      <a:pt x="184975" y="84067"/>
                      <a:pt x="179050" y="75920"/>
                    </a:cubicBezTo>
                    <a:cubicBezTo>
                      <a:pt x="171643" y="66290"/>
                      <a:pt x="182754" y="64068"/>
                      <a:pt x="187938" y="6406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FB6EC02C-D35C-4298-8653-42418F40CCE9}"/>
                  </a:ext>
                </a:extLst>
              </p:cNvPr>
              <p:cNvSpPr/>
              <p:nvPr/>
            </p:nvSpPr>
            <p:spPr>
              <a:xfrm>
                <a:off x="10343201" y="4256718"/>
                <a:ext cx="1311047" cy="116639"/>
              </a:xfrm>
              <a:custGeom>
                <a:avLst/>
                <a:gdLst>
                  <a:gd name="connsiteX0" fmla="*/ 1273272 w 1311047"/>
                  <a:gd name="connsiteY0" fmla="*/ 86311 h 116639"/>
                  <a:gd name="connsiteX1" fmla="*/ 1225866 w 1311047"/>
                  <a:gd name="connsiteY1" fmla="*/ 43350 h 116639"/>
                  <a:gd name="connsiteX2" fmla="*/ 1230310 w 1311047"/>
                  <a:gd name="connsiteY2" fmla="*/ 32239 h 116639"/>
                  <a:gd name="connsiteX3" fmla="*/ 1244384 w 1311047"/>
                  <a:gd name="connsiteY3" fmla="*/ 9278 h 116639"/>
                  <a:gd name="connsiteX4" fmla="*/ 1215496 w 1311047"/>
                  <a:gd name="connsiteY4" fmla="*/ 4833 h 116639"/>
                  <a:gd name="connsiteX5" fmla="*/ 1192535 w 1311047"/>
                  <a:gd name="connsiteY5" fmla="*/ 2611 h 116639"/>
                  <a:gd name="connsiteX6" fmla="*/ 1204386 w 1311047"/>
                  <a:gd name="connsiteY6" fmla="*/ 10018 h 116639"/>
                  <a:gd name="connsiteX7" fmla="*/ 1194756 w 1311047"/>
                  <a:gd name="connsiteY7" fmla="*/ 15944 h 116639"/>
                  <a:gd name="connsiteX8" fmla="*/ 1134759 w 1311047"/>
                  <a:gd name="connsiteY8" fmla="*/ 389 h 116639"/>
                  <a:gd name="connsiteX9" fmla="*/ 1014025 w 1311047"/>
                  <a:gd name="connsiteY9" fmla="*/ 1130 h 116639"/>
                  <a:gd name="connsiteX10" fmla="*/ 62219 w 1311047"/>
                  <a:gd name="connsiteY10" fmla="*/ 1130 h 116639"/>
                  <a:gd name="connsiteX11" fmla="*/ 0 w 1311047"/>
                  <a:gd name="connsiteY11" fmla="*/ 1130 h 116639"/>
                  <a:gd name="connsiteX12" fmla="*/ 37776 w 1311047"/>
                  <a:gd name="connsiteY12" fmla="*/ 29277 h 116639"/>
                  <a:gd name="connsiteX13" fmla="*/ 74070 w 1311047"/>
                  <a:gd name="connsiteY13" fmla="*/ 90755 h 116639"/>
                  <a:gd name="connsiteX14" fmla="*/ 91848 w 1311047"/>
                  <a:gd name="connsiteY14" fmla="*/ 114458 h 116639"/>
                  <a:gd name="connsiteX15" fmla="*/ 369612 w 1311047"/>
                  <a:gd name="connsiteY15" fmla="*/ 115198 h 116639"/>
                  <a:gd name="connsiteX16" fmla="*/ 502939 w 1311047"/>
                  <a:gd name="connsiteY16" fmla="*/ 113717 h 116639"/>
                  <a:gd name="connsiteX17" fmla="*/ 610341 w 1311047"/>
                  <a:gd name="connsiteY17" fmla="*/ 115939 h 116639"/>
                  <a:gd name="connsiteX18" fmla="*/ 628117 w 1311047"/>
                  <a:gd name="connsiteY18" fmla="*/ 112976 h 116639"/>
                  <a:gd name="connsiteX19" fmla="*/ 651820 w 1311047"/>
                  <a:gd name="connsiteY19" fmla="*/ 110013 h 116639"/>
                  <a:gd name="connsiteX20" fmla="*/ 687373 w 1311047"/>
                  <a:gd name="connsiteY20" fmla="*/ 115939 h 116639"/>
                  <a:gd name="connsiteX21" fmla="*/ 1238458 w 1311047"/>
                  <a:gd name="connsiteY21" fmla="*/ 115939 h 116639"/>
                  <a:gd name="connsiteX22" fmla="*/ 1311047 w 1311047"/>
                  <a:gd name="connsiteY22" fmla="*/ 115939 h 116639"/>
                  <a:gd name="connsiteX23" fmla="*/ 1273272 w 1311047"/>
                  <a:gd name="connsiteY23" fmla="*/ 86311 h 116639"/>
                  <a:gd name="connsiteX24" fmla="*/ 962176 w 1311047"/>
                  <a:gd name="connsiteY24" fmla="*/ 108532 h 116639"/>
                  <a:gd name="connsiteX25" fmla="*/ 935510 w 1311047"/>
                  <a:gd name="connsiteY25" fmla="*/ 81867 h 116639"/>
                  <a:gd name="connsiteX26" fmla="*/ 948843 w 1311047"/>
                  <a:gd name="connsiteY26" fmla="*/ 70756 h 116639"/>
                  <a:gd name="connsiteX27" fmla="*/ 969583 w 1311047"/>
                  <a:gd name="connsiteY27" fmla="*/ 95199 h 116639"/>
                  <a:gd name="connsiteX28" fmla="*/ 962176 w 1311047"/>
                  <a:gd name="connsiteY28" fmla="*/ 108532 h 116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311047" h="116639">
                    <a:moveTo>
                      <a:pt x="1273272" y="86311"/>
                    </a:moveTo>
                    <a:cubicBezTo>
                      <a:pt x="1256235" y="81867"/>
                      <a:pt x="1245865" y="53720"/>
                      <a:pt x="1225866" y="43350"/>
                    </a:cubicBezTo>
                    <a:cubicBezTo>
                      <a:pt x="1225866" y="43350"/>
                      <a:pt x="1228088" y="35202"/>
                      <a:pt x="1230310" y="32239"/>
                    </a:cubicBezTo>
                    <a:cubicBezTo>
                      <a:pt x="1236236" y="25573"/>
                      <a:pt x="1250309" y="23351"/>
                      <a:pt x="1244384" y="9278"/>
                    </a:cubicBezTo>
                    <a:cubicBezTo>
                      <a:pt x="1237718" y="-7018"/>
                      <a:pt x="1225126" y="7796"/>
                      <a:pt x="1215496" y="4833"/>
                    </a:cubicBezTo>
                    <a:cubicBezTo>
                      <a:pt x="1208089" y="2611"/>
                      <a:pt x="1199942" y="3352"/>
                      <a:pt x="1192535" y="2611"/>
                    </a:cubicBezTo>
                    <a:cubicBezTo>
                      <a:pt x="1196238" y="7796"/>
                      <a:pt x="1203645" y="8537"/>
                      <a:pt x="1204386" y="10018"/>
                    </a:cubicBezTo>
                    <a:cubicBezTo>
                      <a:pt x="1205126" y="16685"/>
                      <a:pt x="1201423" y="17425"/>
                      <a:pt x="1194756" y="15944"/>
                    </a:cubicBezTo>
                    <a:cubicBezTo>
                      <a:pt x="1174017" y="12240"/>
                      <a:pt x="1157721" y="-2574"/>
                      <a:pt x="1134759" y="389"/>
                    </a:cubicBezTo>
                    <a:cubicBezTo>
                      <a:pt x="1094761" y="6315"/>
                      <a:pt x="1054022" y="1130"/>
                      <a:pt x="1014025" y="1130"/>
                    </a:cubicBezTo>
                    <a:cubicBezTo>
                      <a:pt x="697003" y="389"/>
                      <a:pt x="379981" y="1130"/>
                      <a:pt x="62219" y="1130"/>
                    </a:cubicBezTo>
                    <a:cubicBezTo>
                      <a:pt x="42220" y="1130"/>
                      <a:pt x="22221" y="1130"/>
                      <a:pt x="0" y="1130"/>
                    </a:cubicBezTo>
                    <a:cubicBezTo>
                      <a:pt x="9629" y="18907"/>
                      <a:pt x="26665" y="28536"/>
                      <a:pt x="37776" y="29277"/>
                    </a:cubicBezTo>
                    <a:cubicBezTo>
                      <a:pt x="85922" y="30758"/>
                      <a:pt x="51109" y="77423"/>
                      <a:pt x="74070" y="90755"/>
                    </a:cubicBezTo>
                    <a:cubicBezTo>
                      <a:pt x="51849" y="120383"/>
                      <a:pt x="75552" y="114458"/>
                      <a:pt x="91848" y="114458"/>
                    </a:cubicBezTo>
                    <a:cubicBezTo>
                      <a:pt x="184436" y="115198"/>
                      <a:pt x="277024" y="115198"/>
                      <a:pt x="369612" y="115198"/>
                    </a:cubicBezTo>
                    <a:cubicBezTo>
                      <a:pt x="414054" y="115198"/>
                      <a:pt x="458496" y="113717"/>
                      <a:pt x="502939" y="113717"/>
                    </a:cubicBezTo>
                    <a:cubicBezTo>
                      <a:pt x="538492" y="113717"/>
                      <a:pt x="574787" y="115198"/>
                      <a:pt x="610341" y="115939"/>
                    </a:cubicBezTo>
                    <a:cubicBezTo>
                      <a:pt x="616266" y="115939"/>
                      <a:pt x="628117" y="114458"/>
                      <a:pt x="628117" y="112976"/>
                    </a:cubicBezTo>
                    <a:cubicBezTo>
                      <a:pt x="631080" y="70015"/>
                      <a:pt x="646635" y="105569"/>
                      <a:pt x="651820" y="110013"/>
                    </a:cubicBezTo>
                    <a:cubicBezTo>
                      <a:pt x="662931" y="119643"/>
                      <a:pt x="675522" y="115939"/>
                      <a:pt x="687373" y="115939"/>
                    </a:cubicBezTo>
                    <a:cubicBezTo>
                      <a:pt x="871069" y="115939"/>
                      <a:pt x="1054764" y="115939"/>
                      <a:pt x="1238458" y="115939"/>
                    </a:cubicBezTo>
                    <a:cubicBezTo>
                      <a:pt x="1260679" y="115939"/>
                      <a:pt x="1282160" y="115939"/>
                      <a:pt x="1311047" y="115939"/>
                    </a:cubicBezTo>
                    <a:cubicBezTo>
                      <a:pt x="1296974" y="98903"/>
                      <a:pt x="1291048" y="90755"/>
                      <a:pt x="1273272" y="86311"/>
                    </a:cubicBezTo>
                    <a:close/>
                    <a:moveTo>
                      <a:pt x="962176" y="108532"/>
                    </a:moveTo>
                    <a:cubicBezTo>
                      <a:pt x="950324" y="103347"/>
                      <a:pt x="939213" y="94459"/>
                      <a:pt x="935510" y="81867"/>
                    </a:cubicBezTo>
                    <a:cubicBezTo>
                      <a:pt x="933288" y="75200"/>
                      <a:pt x="942917" y="70015"/>
                      <a:pt x="948843" y="70756"/>
                    </a:cubicBezTo>
                    <a:cubicBezTo>
                      <a:pt x="963657" y="72237"/>
                      <a:pt x="967360" y="84089"/>
                      <a:pt x="969583" y="95199"/>
                    </a:cubicBezTo>
                    <a:cubicBezTo>
                      <a:pt x="968841" y="101866"/>
                      <a:pt x="966620" y="110754"/>
                      <a:pt x="962176" y="1085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1B10440-29CA-4F45-947C-CD9B21CD4388}"/>
                  </a:ext>
                </a:extLst>
              </p:cNvPr>
              <p:cNvSpPr/>
              <p:nvPr/>
            </p:nvSpPr>
            <p:spPr>
              <a:xfrm>
                <a:off x="9378716" y="4257105"/>
                <a:ext cx="984505" cy="114810"/>
              </a:xfrm>
              <a:custGeom>
                <a:avLst/>
                <a:gdLst>
                  <a:gd name="connsiteX0" fmla="*/ 970410 w 984505"/>
                  <a:gd name="connsiteY0" fmla="*/ 77035 h 114810"/>
                  <a:gd name="connsiteX1" fmla="*/ 906710 w 984505"/>
                  <a:gd name="connsiteY1" fmla="*/ 65184 h 114810"/>
                  <a:gd name="connsiteX2" fmla="*/ 888192 w 984505"/>
                  <a:gd name="connsiteY2" fmla="*/ 54814 h 114810"/>
                  <a:gd name="connsiteX3" fmla="*/ 960041 w 984505"/>
                  <a:gd name="connsiteY3" fmla="*/ 20741 h 114810"/>
                  <a:gd name="connsiteX4" fmla="*/ 923006 w 984505"/>
                  <a:gd name="connsiteY4" fmla="*/ 742 h 114810"/>
                  <a:gd name="connsiteX5" fmla="*/ 526729 w 984505"/>
                  <a:gd name="connsiteY5" fmla="*/ 742 h 114810"/>
                  <a:gd name="connsiteX6" fmla="*/ 480064 w 984505"/>
                  <a:gd name="connsiteY6" fmla="*/ 31111 h 114810"/>
                  <a:gd name="connsiteX7" fmla="*/ 445251 w 984505"/>
                  <a:gd name="connsiteY7" fmla="*/ 1 h 114810"/>
                  <a:gd name="connsiteX8" fmla="*/ 211929 w 984505"/>
                  <a:gd name="connsiteY8" fmla="*/ 742 h 114810"/>
                  <a:gd name="connsiteX9" fmla="*/ 145266 w 984505"/>
                  <a:gd name="connsiteY9" fmla="*/ 34815 h 114810"/>
                  <a:gd name="connsiteX10" fmla="*/ 128229 w 984505"/>
                  <a:gd name="connsiteY10" fmla="*/ 41481 h 114810"/>
                  <a:gd name="connsiteX11" fmla="*/ 80083 w 984505"/>
                  <a:gd name="connsiteY11" fmla="*/ 25926 h 114810"/>
                  <a:gd name="connsiteX12" fmla="*/ 28975 w 984505"/>
                  <a:gd name="connsiteY12" fmla="*/ 65924 h 114810"/>
                  <a:gd name="connsiteX13" fmla="*/ 87 w 984505"/>
                  <a:gd name="connsiteY13" fmla="*/ 91108 h 114810"/>
                  <a:gd name="connsiteX14" fmla="*/ 35641 w 984505"/>
                  <a:gd name="connsiteY14" fmla="*/ 114811 h 114810"/>
                  <a:gd name="connsiteX15" fmla="*/ 533394 w 984505"/>
                  <a:gd name="connsiteY15" fmla="*/ 114070 h 114810"/>
                  <a:gd name="connsiteX16" fmla="*/ 585985 w 984505"/>
                  <a:gd name="connsiteY16" fmla="*/ 101478 h 114810"/>
                  <a:gd name="connsiteX17" fmla="*/ 605984 w 984505"/>
                  <a:gd name="connsiteY17" fmla="*/ 102960 h 114810"/>
                  <a:gd name="connsiteX18" fmla="*/ 630427 w 984505"/>
                  <a:gd name="connsiteY18" fmla="*/ 114070 h 114810"/>
                  <a:gd name="connsiteX19" fmla="*/ 962263 w 984505"/>
                  <a:gd name="connsiteY19" fmla="*/ 114070 h 114810"/>
                  <a:gd name="connsiteX20" fmla="*/ 983743 w 984505"/>
                  <a:gd name="connsiteY20" fmla="*/ 103700 h 114810"/>
                  <a:gd name="connsiteX21" fmla="*/ 970410 w 984505"/>
                  <a:gd name="connsiteY21" fmla="*/ 77035 h 114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84505" h="114810">
                    <a:moveTo>
                      <a:pt x="970410" y="77035"/>
                    </a:moveTo>
                    <a:cubicBezTo>
                      <a:pt x="948930" y="74813"/>
                      <a:pt x="931894" y="51851"/>
                      <a:pt x="906710" y="65184"/>
                    </a:cubicBezTo>
                    <a:cubicBezTo>
                      <a:pt x="897822" y="70368"/>
                      <a:pt x="887452" y="67406"/>
                      <a:pt x="888192" y="54814"/>
                    </a:cubicBezTo>
                    <a:cubicBezTo>
                      <a:pt x="888933" y="32593"/>
                      <a:pt x="938560" y="8149"/>
                      <a:pt x="960041" y="20741"/>
                    </a:cubicBezTo>
                    <a:cubicBezTo>
                      <a:pt x="954855" y="-2221"/>
                      <a:pt x="938560" y="1"/>
                      <a:pt x="923006" y="742"/>
                    </a:cubicBezTo>
                    <a:cubicBezTo>
                      <a:pt x="791160" y="742"/>
                      <a:pt x="659314" y="742"/>
                      <a:pt x="526729" y="742"/>
                    </a:cubicBezTo>
                    <a:cubicBezTo>
                      <a:pt x="506729" y="742"/>
                      <a:pt x="483767" y="-4443"/>
                      <a:pt x="480064" y="31111"/>
                    </a:cubicBezTo>
                    <a:cubicBezTo>
                      <a:pt x="481545" y="-739"/>
                      <a:pt x="465250" y="1"/>
                      <a:pt x="445251" y="1"/>
                    </a:cubicBezTo>
                    <a:cubicBezTo>
                      <a:pt x="367477" y="742"/>
                      <a:pt x="289703" y="1"/>
                      <a:pt x="211929" y="742"/>
                    </a:cubicBezTo>
                    <a:cubicBezTo>
                      <a:pt x="185263" y="1483"/>
                      <a:pt x="153413" y="-4443"/>
                      <a:pt x="145266" y="34815"/>
                    </a:cubicBezTo>
                    <a:cubicBezTo>
                      <a:pt x="143784" y="40740"/>
                      <a:pt x="135636" y="41481"/>
                      <a:pt x="128229" y="41481"/>
                    </a:cubicBezTo>
                    <a:cubicBezTo>
                      <a:pt x="111193" y="42222"/>
                      <a:pt x="97120" y="34815"/>
                      <a:pt x="80083" y="25926"/>
                    </a:cubicBezTo>
                    <a:cubicBezTo>
                      <a:pt x="86009" y="72591"/>
                      <a:pt x="47492" y="55554"/>
                      <a:pt x="28975" y="65924"/>
                    </a:cubicBezTo>
                    <a:cubicBezTo>
                      <a:pt x="16383" y="72591"/>
                      <a:pt x="-1394" y="70368"/>
                      <a:pt x="87" y="91108"/>
                    </a:cubicBezTo>
                    <a:cubicBezTo>
                      <a:pt x="1569" y="112589"/>
                      <a:pt x="17123" y="114811"/>
                      <a:pt x="35641" y="114811"/>
                    </a:cubicBezTo>
                    <a:cubicBezTo>
                      <a:pt x="201559" y="114070"/>
                      <a:pt x="367477" y="114811"/>
                      <a:pt x="533394" y="114070"/>
                    </a:cubicBezTo>
                    <a:cubicBezTo>
                      <a:pt x="551912" y="114070"/>
                      <a:pt x="571171" y="119255"/>
                      <a:pt x="585985" y="101478"/>
                    </a:cubicBezTo>
                    <a:cubicBezTo>
                      <a:pt x="590429" y="95553"/>
                      <a:pt x="602280" y="93330"/>
                      <a:pt x="605984" y="102960"/>
                    </a:cubicBezTo>
                    <a:cubicBezTo>
                      <a:pt x="611168" y="116292"/>
                      <a:pt x="620798" y="114070"/>
                      <a:pt x="630427" y="114070"/>
                    </a:cubicBezTo>
                    <a:cubicBezTo>
                      <a:pt x="740792" y="114070"/>
                      <a:pt x="851897" y="114070"/>
                      <a:pt x="962263" y="114070"/>
                    </a:cubicBezTo>
                    <a:cubicBezTo>
                      <a:pt x="971152" y="114070"/>
                      <a:pt x="982262" y="115551"/>
                      <a:pt x="983743" y="103700"/>
                    </a:cubicBezTo>
                    <a:cubicBezTo>
                      <a:pt x="986706" y="93330"/>
                      <a:pt x="980780" y="78516"/>
                      <a:pt x="970410" y="7703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DE45678-4702-4E27-8197-957102515303}"/>
                  </a:ext>
                </a:extLst>
              </p:cNvPr>
              <p:cNvSpPr/>
              <p:nvPr/>
            </p:nvSpPr>
            <p:spPr>
              <a:xfrm>
                <a:off x="8777801" y="4256269"/>
                <a:ext cx="575077" cy="117064"/>
              </a:xfrm>
              <a:custGeom>
                <a:avLst/>
                <a:gdLst>
                  <a:gd name="connsiteX0" fmla="*/ 521747 w 575077"/>
                  <a:gd name="connsiteY0" fmla="*/ 2319 h 117064"/>
                  <a:gd name="connsiteX1" fmla="*/ 486934 w 575077"/>
                  <a:gd name="connsiteY1" fmla="*/ 6763 h 117064"/>
                  <a:gd name="connsiteX2" fmla="*/ 423233 w 575077"/>
                  <a:gd name="connsiteY2" fmla="*/ 23059 h 117064"/>
                  <a:gd name="connsiteX3" fmla="*/ 423233 w 575077"/>
                  <a:gd name="connsiteY3" fmla="*/ 23059 h 117064"/>
                  <a:gd name="connsiteX4" fmla="*/ 423233 w 575077"/>
                  <a:gd name="connsiteY4" fmla="*/ 23059 h 117064"/>
                  <a:gd name="connsiteX5" fmla="*/ 389161 w 575077"/>
                  <a:gd name="connsiteY5" fmla="*/ 1578 h 117064"/>
                  <a:gd name="connsiteX6" fmla="*/ 175097 w 575077"/>
                  <a:gd name="connsiteY6" fmla="*/ 838 h 117064"/>
                  <a:gd name="connsiteX7" fmla="*/ 78805 w 575077"/>
                  <a:gd name="connsiteY7" fmla="*/ 838 h 117064"/>
                  <a:gd name="connsiteX8" fmla="*/ 8438 w 575077"/>
                  <a:gd name="connsiteY8" fmla="*/ 7504 h 117064"/>
                  <a:gd name="connsiteX9" fmla="*/ 3254 w 575077"/>
                  <a:gd name="connsiteY9" fmla="*/ 80834 h 117064"/>
                  <a:gd name="connsiteX10" fmla="*/ 3254 w 575077"/>
                  <a:gd name="connsiteY10" fmla="*/ 107499 h 117064"/>
                  <a:gd name="connsiteX11" fmla="*/ 17327 w 575077"/>
                  <a:gd name="connsiteY11" fmla="*/ 115647 h 117064"/>
                  <a:gd name="connsiteX12" fmla="*/ 328423 w 575077"/>
                  <a:gd name="connsiteY12" fmla="*/ 116388 h 117064"/>
                  <a:gd name="connsiteX13" fmla="*/ 399531 w 575077"/>
                  <a:gd name="connsiteY13" fmla="*/ 78612 h 117064"/>
                  <a:gd name="connsiteX14" fmla="*/ 413604 w 575077"/>
                  <a:gd name="connsiteY14" fmla="*/ 69723 h 117064"/>
                  <a:gd name="connsiteX15" fmla="*/ 451380 w 575077"/>
                  <a:gd name="connsiteY15" fmla="*/ 116388 h 117064"/>
                  <a:gd name="connsiteX16" fmla="*/ 502489 w 575077"/>
                  <a:gd name="connsiteY16" fmla="*/ 90463 h 117064"/>
                  <a:gd name="connsiteX17" fmla="*/ 575077 w 575077"/>
                  <a:gd name="connsiteY17" fmla="*/ 2319 h 117064"/>
                  <a:gd name="connsiteX18" fmla="*/ 521747 w 575077"/>
                  <a:gd name="connsiteY18" fmla="*/ 2319 h 117064"/>
                  <a:gd name="connsiteX19" fmla="*/ 115100 w 575077"/>
                  <a:gd name="connsiteY19" fmla="*/ 66761 h 117064"/>
                  <a:gd name="connsiteX20" fmla="*/ 72880 w 575077"/>
                  <a:gd name="connsiteY20" fmla="*/ 82315 h 117064"/>
                  <a:gd name="connsiteX21" fmla="*/ 65473 w 575077"/>
                  <a:gd name="connsiteY21" fmla="*/ 77871 h 117064"/>
                  <a:gd name="connsiteX22" fmla="*/ 59547 w 575077"/>
                  <a:gd name="connsiteY22" fmla="*/ 17133 h 117064"/>
                  <a:gd name="connsiteX23" fmla="*/ 59547 w 575077"/>
                  <a:gd name="connsiteY23" fmla="*/ 17133 h 117064"/>
                  <a:gd name="connsiteX24" fmla="*/ 60287 w 575077"/>
                  <a:gd name="connsiteY24" fmla="*/ 16393 h 117064"/>
                  <a:gd name="connsiteX25" fmla="*/ 60287 w 575077"/>
                  <a:gd name="connsiteY25" fmla="*/ 17133 h 117064"/>
                  <a:gd name="connsiteX26" fmla="*/ 61029 w 575077"/>
                  <a:gd name="connsiteY26" fmla="*/ 17133 h 117064"/>
                  <a:gd name="connsiteX27" fmla="*/ 61029 w 575077"/>
                  <a:gd name="connsiteY27" fmla="*/ 16393 h 117064"/>
                  <a:gd name="connsiteX28" fmla="*/ 61769 w 575077"/>
                  <a:gd name="connsiteY28" fmla="*/ 15652 h 117064"/>
                  <a:gd name="connsiteX29" fmla="*/ 63250 w 575077"/>
                  <a:gd name="connsiteY29" fmla="*/ 17133 h 117064"/>
                  <a:gd name="connsiteX30" fmla="*/ 89175 w 575077"/>
                  <a:gd name="connsiteY30" fmla="*/ 26022 h 117064"/>
                  <a:gd name="connsiteX31" fmla="*/ 115100 w 575077"/>
                  <a:gd name="connsiteY31" fmla="*/ 66761 h 117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5077" h="117064">
                    <a:moveTo>
                      <a:pt x="521747" y="2319"/>
                    </a:moveTo>
                    <a:cubicBezTo>
                      <a:pt x="509896" y="3060"/>
                      <a:pt x="492859" y="-5088"/>
                      <a:pt x="486934" y="6763"/>
                    </a:cubicBezTo>
                    <a:cubicBezTo>
                      <a:pt x="471379" y="40095"/>
                      <a:pt x="447676" y="29725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1011" y="1578"/>
                      <a:pt x="405457" y="1578"/>
                      <a:pt x="389161" y="1578"/>
                    </a:cubicBezTo>
                    <a:cubicBezTo>
                      <a:pt x="318053" y="1578"/>
                      <a:pt x="246205" y="838"/>
                      <a:pt x="175097" y="838"/>
                    </a:cubicBezTo>
                    <a:cubicBezTo>
                      <a:pt x="143247" y="838"/>
                      <a:pt x="110656" y="838"/>
                      <a:pt x="78805" y="838"/>
                    </a:cubicBezTo>
                    <a:cubicBezTo>
                      <a:pt x="54362" y="2319"/>
                      <a:pt x="21771" y="-5088"/>
                      <a:pt x="8438" y="7504"/>
                    </a:cubicBezTo>
                    <a:cubicBezTo>
                      <a:pt x="-7857" y="22318"/>
                      <a:pt x="4735" y="55650"/>
                      <a:pt x="3254" y="80834"/>
                    </a:cubicBezTo>
                    <a:cubicBezTo>
                      <a:pt x="2513" y="89722"/>
                      <a:pt x="3254" y="98611"/>
                      <a:pt x="3254" y="107499"/>
                    </a:cubicBezTo>
                    <a:cubicBezTo>
                      <a:pt x="3994" y="116388"/>
                      <a:pt x="9920" y="117128"/>
                      <a:pt x="17327" y="115647"/>
                    </a:cubicBezTo>
                    <a:cubicBezTo>
                      <a:pt x="121026" y="115647"/>
                      <a:pt x="224724" y="116388"/>
                      <a:pt x="328423" y="116388"/>
                    </a:cubicBezTo>
                    <a:cubicBezTo>
                      <a:pt x="358051" y="116388"/>
                      <a:pt x="393605" y="125276"/>
                      <a:pt x="399531" y="78612"/>
                    </a:cubicBezTo>
                    <a:cubicBezTo>
                      <a:pt x="400271" y="74908"/>
                      <a:pt x="408419" y="72686"/>
                      <a:pt x="413604" y="69723"/>
                    </a:cubicBezTo>
                    <a:cubicBezTo>
                      <a:pt x="411382" y="88982"/>
                      <a:pt x="432122" y="114906"/>
                      <a:pt x="451380" y="116388"/>
                    </a:cubicBezTo>
                    <a:cubicBezTo>
                      <a:pt x="472861" y="117869"/>
                      <a:pt x="486934" y="116388"/>
                      <a:pt x="502489" y="90463"/>
                    </a:cubicBezTo>
                    <a:cubicBezTo>
                      <a:pt x="521006" y="60094"/>
                      <a:pt x="546931" y="31207"/>
                      <a:pt x="575077" y="2319"/>
                    </a:cubicBezTo>
                    <a:cubicBezTo>
                      <a:pt x="555079" y="1578"/>
                      <a:pt x="538042" y="838"/>
                      <a:pt x="521747" y="2319"/>
                    </a:cubicBezTo>
                    <a:close/>
                    <a:moveTo>
                      <a:pt x="115100" y="66761"/>
                    </a:moveTo>
                    <a:cubicBezTo>
                      <a:pt x="112878" y="83056"/>
                      <a:pt x="85472" y="70464"/>
                      <a:pt x="72880" y="82315"/>
                    </a:cubicBezTo>
                    <a:cubicBezTo>
                      <a:pt x="72139" y="83056"/>
                      <a:pt x="65473" y="79352"/>
                      <a:pt x="65473" y="77871"/>
                    </a:cubicBezTo>
                    <a:cubicBezTo>
                      <a:pt x="70658" y="57131"/>
                      <a:pt x="49918" y="37873"/>
                      <a:pt x="59547" y="17133"/>
                    </a:cubicBezTo>
                    <a:cubicBezTo>
                      <a:pt x="59547" y="17133"/>
                      <a:pt x="59547" y="17133"/>
                      <a:pt x="59547" y="17133"/>
                    </a:cubicBezTo>
                    <a:cubicBezTo>
                      <a:pt x="59547" y="17133"/>
                      <a:pt x="60287" y="16393"/>
                      <a:pt x="60287" y="16393"/>
                    </a:cubicBezTo>
                    <a:cubicBezTo>
                      <a:pt x="60287" y="16393"/>
                      <a:pt x="60287" y="16393"/>
                      <a:pt x="60287" y="17133"/>
                    </a:cubicBezTo>
                    <a:cubicBezTo>
                      <a:pt x="60287" y="17133"/>
                      <a:pt x="60287" y="17133"/>
                      <a:pt x="61029" y="17133"/>
                    </a:cubicBezTo>
                    <a:cubicBezTo>
                      <a:pt x="61029" y="17133"/>
                      <a:pt x="61029" y="16393"/>
                      <a:pt x="61029" y="16393"/>
                    </a:cubicBezTo>
                    <a:cubicBezTo>
                      <a:pt x="61029" y="16393"/>
                      <a:pt x="61769" y="15652"/>
                      <a:pt x="61769" y="15652"/>
                    </a:cubicBezTo>
                    <a:cubicBezTo>
                      <a:pt x="61769" y="16393"/>
                      <a:pt x="62510" y="16393"/>
                      <a:pt x="63250" y="17133"/>
                    </a:cubicBezTo>
                    <a:cubicBezTo>
                      <a:pt x="72880" y="16393"/>
                      <a:pt x="80287" y="23800"/>
                      <a:pt x="89175" y="26022"/>
                    </a:cubicBezTo>
                    <a:cubicBezTo>
                      <a:pt x="108433" y="32688"/>
                      <a:pt x="116582" y="57872"/>
                      <a:pt x="115100" y="667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52" name="Graphic 35">
              <a:extLst>
                <a:ext uri="{FF2B5EF4-FFF2-40B4-BE49-F238E27FC236}">
                  <a16:creationId xmlns:a16="http://schemas.microsoft.com/office/drawing/2014/main" id="{05DFAEC8-0D0C-4982-A9BB-F5E593642AF9}"/>
                </a:ext>
              </a:extLst>
            </p:cNvPr>
            <p:cNvGrpSpPr/>
            <p:nvPr/>
          </p:nvGrpSpPr>
          <p:grpSpPr>
            <a:xfrm rot="20723818">
              <a:off x="6647828" y="3112676"/>
              <a:ext cx="1600800" cy="412119"/>
              <a:chOff x="6678934" y="2834165"/>
              <a:chExt cx="4639884" cy="1194517"/>
            </a:xfrm>
            <a:grpFill/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4F07C705-7F59-40EE-8DE8-4445FCC6FAEC}"/>
                  </a:ext>
                </a:extLst>
              </p:cNvPr>
              <p:cNvSpPr/>
              <p:nvPr/>
            </p:nvSpPr>
            <p:spPr>
              <a:xfrm>
                <a:off x="7823040" y="2834165"/>
                <a:ext cx="1131085" cy="1194517"/>
              </a:xfrm>
              <a:custGeom>
                <a:avLst/>
                <a:gdLst>
                  <a:gd name="connsiteX0" fmla="*/ 1127636 w 1131085"/>
                  <a:gd name="connsiteY0" fmla="*/ 737049 h 1194517"/>
                  <a:gd name="connsiteX1" fmla="*/ 1098008 w 1131085"/>
                  <a:gd name="connsiteY1" fmla="*/ 707421 h 1194517"/>
                  <a:gd name="connsiteX2" fmla="*/ 701731 w 1131085"/>
                  <a:gd name="connsiteY2" fmla="*/ 708161 h 1194517"/>
                  <a:gd name="connsiteX3" fmla="*/ 652845 w 1131085"/>
                  <a:gd name="connsiteY3" fmla="*/ 752604 h 1194517"/>
                  <a:gd name="connsiteX4" fmla="*/ 648400 w 1131085"/>
                  <a:gd name="connsiteY4" fmla="*/ 937780 h 1194517"/>
                  <a:gd name="connsiteX5" fmla="*/ 577292 w 1131085"/>
                  <a:gd name="connsiteY5" fmla="*/ 997777 h 1194517"/>
                  <a:gd name="connsiteX6" fmla="*/ 490630 w 1131085"/>
                  <a:gd name="connsiteY6" fmla="*/ 941483 h 1194517"/>
                  <a:gd name="connsiteX7" fmla="*/ 486927 w 1131085"/>
                  <a:gd name="connsiteY7" fmla="*/ 726679 h 1194517"/>
                  <a:gd name="connsiteX8" fmla="*/ 486927 w 1131085"/>
                  <a:gd name="connsiteY8" fmla="*/ 726679 h 1194517"/>
                  <a:gd name="connsiteX9" fmla="*/ 486927 w 1131085"/>
                  <a:gd name="connsiteY9" fmla="*/ 274109 h 1194517"/>
                  <a:gd name="connsiteX10" fmla="*/ 503962 w 1131085"/>
                  <a:gd name="connsiteY10" fmla="*/ 217815 h 1194517"/>
                  <a:gd name="connsiteX11" fmla="*/ 600995 w 1131085"/>
                  <a:gd name="connsiteY11" fmla="*/ 199297 h 1194517"/>
                  <a:gd name="connsiteX12" fmla="*/ 600995 w 1131085"/>
                  <a:gd name="connsiteY12" fmla="*/ 199297 h 1194517"/>
                  <a:gd name="connsiteX13" fmla="*/ 600995 w 1131085"/>
                  <a:gd name="connsiteY13" fmla="*/ 199297 h 1194517"/>
                  <a:gd name="connsiteX14" fmla="*/ 649141 w 1131085"/>
                  <a:gd name="connsiteY14" fmla="*/ 248924 h 1194517"/>
                  <a:gd name="connsiteX15" fmla="*/ 653585 w 1131085"/>
                  <a:gd name="connsiteY15" fmla="*/ 499283 h 1194517"/>
                  <a:gd name="connsiteX16" fmla="*/ 678028 w 1131085"/>
                  <a:gd name="connsiteY16" fmla="*/ 524467 h 1194517"/>
                  <a:gd name="connsiteX17" fmla="*/ 1104675 w 1131085"/>
                  <a:gd name="connsiteY17" fmla="*/ 524467 h 1194517"/>
                  <a:gd name="connsiteX18" fmla="*/ 1128377 w 1131085"/>
                  <a:gd name="connsiteY18" fmla="*/ 502246 h 1194517"/>
                  <a:gd name="connsiteX19" fmla="*/ 1126154 w 1131085"/>
                  <a:gd name="connsiteY19" fmla="*/ 366697 h 1194517"/>
                  <a:gd name="connsiteX20" fmla="*/ 1112082 w 1131085"/>
                  <a:gd name="connsiteY20" fmla="*/ 252628 h 1194517"/>
                  <a:gd name="connsiteX21" fmla="*/ 949867 w 1131085"/>
                  <a:gd name="connsiteY21" fmla="*/ 68193 h 1194517"/>
                  <a:gd name="connsiteX22" fmla="*/ 864686 w 1131085"/>
                  <a:gd name="connsiteY22" fmla="*/ 37083 h 1194517"/>
                  <a:gd name="connsiteX23" fmla="*/ 476557 w 1131085"/>
                  <a:gd name="connsiteY23" fmla="*/ 3011 h 1194517"/>
                  <a:gd name="connsiteX24" fmla="*/ 213606 w 1131085"/>
                  <a:gd name="connsiteY24" fmla="*/ 59304 h 1194517"/>
                  <a:gd name="connsiteX25" fmla="*/ 22504 w 1131085"/>
                  <a:gd name="connsiteY25" fmla="*/ 245962 h 1194517"/>
                  <a:gd name="connsiteX26" fmla="*/ 6950 w 1131085"/>
                  <a:gd name="connsiteY26" fmla="*/ 288923 h 1194517"/>
                  <a:gd name="connsiteX27" fmla="*/ 283 w 1131085"/>
                  <a:gd name="connsiteY27" fmla="*/ 577798 h 1194517"/>
                  <a:gd name="connsiteX28" fmla="*/ 9172 w 1131085"/>
                  <a:gd name="connsiteY28" fmla="*/ 619277 h 1194517"/>
                  <a:gd name="connsiteX29" fmla="*/ 16579 w 1131085"/>
                  <a:gd name="connsiteY29" fmla="*/ 875561 h 1194517"/>
                  <a:gd name="connsiteX30" fmla="*/ 218791 w 1131085"/>
                  <a:gd name="connsiteY30" fmla="*/ 1142215 h 1194517"/>
                  <a:gd name="connsiteX31" fmla="*/ 476557 w 1131085"/>
                  <a:gd name="connsiteY31" fmla="*/ 1191101 h 1194517"/>
                  <a:gd name="connsiteX32" fmla="*/ 883204 w 1131085"/>
                  <a:gd name="connsiteY32" fmla="*/ 1149622 h 1194517"/>
                  <a:gd name="connsiteX33" fmla="*/ 1095045 w 1131085"/>
                  <a:gd name="connsiteY33" fmla="*/ 998518 h 1194517"/>
                  <a:gd name="connsiteX34" fmla="*/ 1128377 w 1131085"/>
                  <a:gd name="connsiteY34" fmla="*/ 809638 h 1194517"/>
                  <a:gd name="connsiteX35" fmla="*/ 1127636 w 1131085"/>
                  <a:gd name="connsiteY35" fmla="*/ 737049 h 1194517"/>
                  <a:gd name="connsiteX36" fmla="*/ 1020234 w 1131085"/>
                  <a:gd name="connsiteY36" fmla="*/ 375585 h 1194517"/>
                  <a:gd name="connsiteX37" fmla="*/ 1052825 w 1131085"/>
                  <a:gd name="connsiteY37" fmla="*/ 408917 h 1194517"/>
                  <a:gd name="connsiteX38" fmla="*/ 1023938 w 1131085"/>
                  <a:gd name="connsiteY38" fmla="*/ 446693 h 1194517"/>
                  <a:gd name="connsiteX39" fmla="*/ 995790 w 1131085"/>
                  <a:gd name="connsiteY39" fmla="*/ 425212 h 1194517"/>
                  <a:gd name="connsiteX40" fmla="*/ 1020234 w 1131085"/>
                  <a:gd name="connsiteY40" fmla="*/ 375585 h 1194517"/>
                  <a:gd name="connsiteX41" fmla="*/ 942460 w 1131085"/>
                  <a:gd name="connsiteY41" fmla="*/ 200038 h 1194517"/>
                  <a:gd name="connsiteX42" fmla="*/ 950608 w 1131085"/>
                  <a:gd name="connsiteY42" fmla="*/ 219296 h 1194517"/>
                  <a:gd name="connsiteX43" fmla="*/ 940978 w 1131085"/>
                  <a:gd name="connsiteY43" fmla="*/ 226703 h 1194517"/>
                  <a:gd name="connsiteX44" fmla="*/ 932090 w 1131085"/>
                  <a:gd name="connsiteY44" fmla="*/ 210408 h 1194517"/>
                  <a:gd name="connsiteX45" fmla="*/ 942460 w 1131085"/>
                  <a:gd name="connsiteY45" fmla="*/ 200038 h 1194517"/>
                  <a:gd name="connsiteX46" fmla="*/ 837279 w 1131085"/>
                  <a:gd name="connsiteY46" fmla="*/ 72637 h 1194517"/>
                  <a:gd name="connsiteX47" fmla="*/ 859501 w 1131085"/>
                  <a:gd name="connsiteY47" fmla="*/ 56341 h 1194517"/>
                  <a:gd name="connsiteX48" fmla="*/ 871353 w 1131085"/>
                  <a:gd name="connsiteY48" fmla="*/ 71896 h 1194517"/>
                  <a:gd name="connsiteX49" fmla="*/ 856538 w 1131085"/>
                  <a:gd name="connsiteY49" fmla="*/ 83747 h 1194517"/>
                  <a:gd name="connsiteX50" fmla="*/ 837279 w 1131085"/>
                  <a:gd name="connsiteY50" fmla="*/ 72637 h 1194517"/>
                  <a:gd name="connsiteX51" fmla="*/ 774319 w 1131085"/>
                  <a:gd name="connsiteY51" fmla="*/ 178558 h 1194517"/>
                  <a:gd name="connsiteX52" fmla="*/ 843205 w 1131085"/>
                  <a:gd name="connsiteY52" fmla="*/ 114857 h 1194517"/>
                  <a:gd name="connsiteX53" fmla="*/ 858019 w 1131085"/>
                  <a:gd name="connsiteY53" fmla="*/ 125227 h 1194517"/>
                  <a:gd name="connsiteX54" fmla="*/ 861723 w 1131085"/>
                  <a:gd name="connsiteY54" fmla="*/ 141522 h 1194517"/>
                  <a:gd name="connsiteX55" fmla="*/ 857279 w 1131085"/>
                  <a:gd name="connsiteY55" fmla="*/ 197816 h 1194517"/>
                  <a:gd name="connsiteX56" fmla="*/ 845428 w 1131085"/>
                  <a:gd name="connsiteY56" fmla="*/ 206704 h 1194517"/>
                  <a:gd name="connsiteX57" fmla="*/ 797282 w 1131085"/>
                  <a:gd name="connsiteY57" fmla="*/ 227444 h 1194517"/>
                  <a:gd name="connsiteX58" fmla="*/ 778023 w 1131085"/>
                  <a:gd name="connsiteY58" fmla="*/ 194853 h 1194517"/>
                  <a:gd name="connsiteX59" fmla="*/ 774319 w 1131085"/>
                  <a:gd name="connsiteY59" fmla="*/ 178558 h 1194517"/>
                  <a:gd name="connsiteX60" fmla="*/ 631364 w 1131085"/>
                  <a:gd name="connsiteY60" fmla="*/ 89673 h 1194517"/>
                  <a:gd name="connsiteX61" fmla="*/ 668399 w 1131085"/>
                  <a:gd name="connsiteY61" fmla="*/ 132634 h 1194517"/>
                  <a:gd name="connsiteX62" fmla="*/ 658770 w 1131085"/>
                  <a:gd name="connsiteY62" fmla="*/ 145226 h 1194517"/>
                  <a:gd name="connsiteX63" fmla="*/ 617290 w 1131085"/>
                  <a:gd name="connsiteY63" fmla="*/ 105969 h 1194517"/>
                  <a:gd name="connsiteX64" fmla="*/ 631364 w 1131085"/>
                  <a:gd name="connsiteY64" fmla="*/ 89673 h 1194517"/>
                  <a:gd name="connsiteX65" fmla="*/ 169905 w 1131085"/>
                  <a:gd name="connsiteY65" fmla="*/ 91154 h 1194517"/>
                  <a:gd name="connsiteX66" fmla="*/ 214347 w 1131085"/>
                  <a:gd name="connsiteY66" fmla="*/ 74118 h 1194517"/>
                  <a:gd name="connsiteX67" fmla="*/ 179534 w 1131085"/>
                  <a:gd name="connsiteY67" fmla="*/ 105969 h 1194517"/>
                  <a:gd name="connsiteX68" fmla="*/ 164720 w 1131085"/>
                  <a:gd name="connsiteY68" fmla="*/ 103006 h 1194517"/>
                  <a:gd name="connsiteX69" fmla="*/ 169905 w 1131085"/>
                  <a:gd name="connsiteY69" fmla="*/ 91154 h 1194517"/>
                  <a:gd name="connsiteX70" fmla="*/ 210643 w 1131085"/>
                  <a:gd name="connsiteY70" fmla="*/ 229666 h 1194517"/>
                  <a:gd name="connsiteX71" fmla="*/ 175831 w 1131085"/>
                  <a:gd name="connsiteY71" fmla="*/ 293367 h 1194517"/>
                  <a:gd name="connsiteX72" fmla="*/ 126203 w 1131085"/>
                  <a:gd name="connsiteY72" fmla="*/ 260776 h 1194517"/>
                  <a:gd name="connsiteX73" fmla="*/ 124722 w 1131085"/>
                  <a:gd name="connsiteY73" fmla="*/ 230407 h 1194517"/>
                  <a:gd name="connsiteX74" fmla="*/ 141017 w 1131085"/>
                  <a:gd name="connsiteY74" fmla="*/ 167447 h 1194517"/>
                  <a:gd name="connsiteX75" fmla="*/ 177312 w 1131085"/>
                  <a:gd name="connsiteY75" fmla="*/ 134115 h 1194517"/>
                  <a:gd name="connsiteX76" fmla="*/ 189904 w 1131085"/>
                  <a:gd name="connsiteY76" fmla="*/ 165966 h 1194517"/>
                  <a:gd name="connsiteX77" fmla="*/ 205459 w 1131085"/>
                  <a:gd name="connsiteY77" fmla="*/ 200779 h 1194517"/>
                  <a:gd name="connsiteX78" fmla="*/ 210643 w 1131085"/>
                  <a:gd name="connsiteY78" fmla="*/ 229666 h 1194517"/>
                  <a:gd name="connsiteX79" fmla="*/ 210643 w 1131085"/>
                  <a:gd name="connsiteY79" fmla="*/ 229666 h 1194517"/>
                  <a:gd name="connsiteX80" fmla="*/ 210643 w 1131085"/>
                  <a:gd name="connsiteY80" fmla="*/ 229666 h 1194517"/>
                  <a:gd name="connsiteX81" fmla="*/ 401005 w 1131085"/>
                  <a:gd name="connsiteY81" fmla="*/ 28935 h 1194517"/>
                  <a:gd name="connsiteX82" fmla="*/ 436558 w 1131085"/>
                  <a:gd name="connsiteY82" fmla="*/ 14862 h 1194517"/>
                  <a:gd name="connsiteX83" fmla="*/ 457298 w 1131085"/>
                  <a:gd name="connsiteY83" fmla="*/ 27454 h 1194517"/>
                  <a:gd name="connsiteX84" fmla="*/ 418781 w 1131085"/>
                  <a:gd name="connsiteY84" fmla="*/ 42268 h 1194517"/>
                  <a:gd name="connsiteX85" fmla="*/ 401005 w 1131085"/>
                  <a:gd name="connsiteY85" fmla="*/ 28935 h 1194517"/>
                  <a:gd name="connsiteX86" fmla="*/ 362488 w 1131085"/>
                  <a:gd name="connsiteY86" fmla="*/ 232629 h 1194517"/>
                  <a:gd name="connsiteX87" fmla="*/ 391375 w 1131085"/>
                  <a:gd name="connsiteY87" fmla="*/ 196335 h 1194517"/>
                  <a:gd name="connsiteX88" fmla="*/ 405449 w 1131085"/>
                  <a:gd name="connsiteY88" fmla="*/ 208186 h 1194517"/>
                  <a:gd name="connsiteX89" fmla="*/ 386931 w 1131085"/>
                  <a:gd name="connsiteY89" fmla="*/ 257813 h 1194517"/>
                  <a:gd name="connsiteX90" fmla="*/ 362488 w 1131085"/>
                  <a:gd name="connsiteY90" fmla="*/ 232629 h 1194517"/>
                  <a:gd name="connsiteX91" fmla="*/ 303231 w 1131085"/>
                  <a:gd name="connsiteY91" fmla="*/ 413361 h 1194517"/>
                  <a:gd name="connsiteX92" fmla="*/ 328416 w 1131085"/>
                  <a:gd name="connsiteY92" fmla="*/ 375585 h 1194517"/>
                  <a:gd name="connsiteX93" fmla="*/ 385449 w 1131085"/>
                  <a:gd name="connsiteY93" fmla="*/ 320773 h 1194517"/>
                  <a:gd name="connsiteX94" fmla="*/ 400264 w 1131085"/>
                  <a:gd name="connsiteY94" fmla="*/ 315588 h 1194517"/>
                  <a:gd name="connsiteX95" fmla="*/ 407671 w 1131085"/>
                  <a:gd name="connsiteY95" fmla="*/ 331143 h 1194517"/>
                  <a:gd name="connsiteX96" fmla="*/ 418041 w 1131085"/>
                  <a:gd name="connsiteY96" fmla="*/ 358549 h 1194517"/>
                  <a:gd name="connsiteX97" fmla="*/ 436558 w 1131085"/>
                  <a:gd name="connsiteY97" fmla="*/ 334106 h 1194517"/>
                  <a:gd name="connsiteX98" fmla="*/ 439521 w 1131085"/>
                  <a:gd name="connsiteY98" fmla="*/ 328180 h 1194517"/>
                  <a:gd name="connsiteX99" fmla="*/ 472112 w 1131085"/>
                  <a:gd name="connsiteY99" fmla="*/ 362993 h 1194517"/>
                  <a:gd name="connsiteX100" fmla="*/ 443225 w 1131085"/>
                  <a:gd name="connsiteY100" fmla="*/ 385955 h 1194517"/>
                  <a:gd name="connsiteX101" fmla="*/ 383228 w 1131085"/>
                  <a:gd name="connsiteY101" fmla="*/ 418546 h 1194517"/>
                  <a:gd name="connsiteX102" fmla="*/ 350637 w 1131085"/>
                  <a:gd name="connsiteY102" fmla="*/ 441508 h 1194517"/>
                  <a:gd name="connsiteX103" fmla="*/ 303231 w 1131085"/>
                  <a:gd name="connsiteY103" fmla="*/ 413361 h 1194517"/>
                  <a:gd name="connsiteX104" fmla="*/ 319527 w 1131085"/>
                  <a:gd name="connsiteY104" fmla="*/ 828156 h 1194517"/>
                  <a:gd name="connsiteX105" fmla="*/ 344711 w 1131085"/>
                  <a:gd name="connsiteY105" fmla="*/ 802231 h 1194517"/>
                  <a:gd name="connsiteX106" fmla="*/ 382487 w 1131085"/>
                  <a:gd name="connsiteY106" fmla="*/ 838526 h 1194517"/>
                  <a:gd name="connsiteX107" fmla="*/ 355081 w 1131085"/>
                  <a:gd name="connsiteY107" fmla="*/ 856302 h 1194517"/>
                  <a:gd name="connsiteX108" fmla="*/ 319527 w 1131085"/>
                  <a:gd name="connsiteY108" fmla="*/ 828156 h 1194517"/>
                  <a:gd name="connsiteX109" fmla="*/ 462483 w 1131085"/>
                  <a:gd name="connsiteY109" fmla="*/ 1174065 h 1194517"/>
                  <a:gd name="connsiteX110" fmla="*/ 350637 w 1131085"/>
                  <a:gd name="connsiteY110" fmla="*/ 1157769 h 1194517"/>
                  <a:gd name="connsiteX111" fmla="*/ 415078 w 1131085"/>
                  <a:gd name="connsiteY111" fmla="*/ 1129623 h 1194517"/>
                  <a:gd name="connsiteX112" fmla="*/ 477297 w 1131085"/>
                  <a:gd name="connsiteY112" fmla="*/ 1162214 h 1194517"/>
                  <a:gd name="connsiteX113" fmla="*/ 462483 w 1131085"/>
                  <a:gd name="connsiteY113" fmla="*/ 1174065 h 1194517"/>
                  <a:gd name="connsiteX114" fmla="*/ 722470 w 1131085"/>
                  <a:gd name="connsiteY114" fmla="*/ 1169621 h 1194517"/>
                  <a:gd name="connsiteX115" fmla="*/ 672843 w 1131085"/>
                  <a:gd name="connsiteY115" fmla="*/ 1175546 h 1194517"/>
                  <a:gd name="connsiteX116" fmla="*/ 646178 w 1131085"/>
                  <a:gd name="connsiteY116" fmla="*/ 1179250 h 1194517"/>
                  <a:gd name="connsiteX117" fmla="*/ 627660 w 1131085"/>
                  <a:gd name="connsiteY117" fmla="*/ 1148881 h 1194517"/>
                  <a:gd name="connsiteX118" fmla="*/ 641734 w 1131085"/>
                  <a:gd name="connsiteY118" fmla="*/ 1097772 h 1194517"/>
                  <a:gd name="connsiteX119" fmla="*/ 648400 w 1131085"/>
                  <a:gd name="connsiteY119" fmla="*/ 1078514 h 1194517"/>
                  <a:gd name="connsiteX120" fmla="*/ 675066 w 1131085"/>
                  <a:gd name="connsiteY120" fmla="*/ 1090365 h 1194517"/>
                  <a:gd name="connsiteX121" fmla="*/ 678769 w 1131085"/>
                  <a:gd name="connsiteY121" fmla="*/ 1114809 h 1194517"/>
                  <a:gd name="connsiteX122" fmla="*/ 669880 w 1131085"/>
                  <a:gd name="connsiteY122" fmla="*/ 1125178 h 1194517"/>
                  <a:gd name="connsiteX123" fmla="*/ 671362 w 1131085"/>
                  <a:gd name="connsiteY123" fmla="*/ 1143696 h 1194517"/>
                  <a:gd name="connsiteX124" fmla="*/ 692101 w 1131085"/>
                  <a:gd name="connsiteY124" fmla="*/ 1136289 h 1194517"/>
                  <a:gd name="connsiteX125" fmla="*/ 696545 w 1131085"/>
                  <a:gd name="connsiteY125" fmla="*/ 1117031 h 1194517"/>
                  <a:gd name="connsiteX126" fmla="*/ 712842 w 1131085"/>
                  <a:gd name="connsiteY126" fmla="*/ 1098513 h 1194517"/>
                  <a:gd name="connsiteX127" fmla="*/ 721730 w 1131085"/>
                  <a:gd name="connsiteY127" fmla="*/ 1120734 h 1194517"/>
                  <a:gd name="connsiteX128" fmla="*/ 722470 w 1131085"/>
                  <a:gd name="connsiteY128" fmla="*/ 1169621 h 1194517"/>
                  <a:gd name="connsiteX129" fmla="*/ 1080971 w 1131085"/>
                  <a:gd name="connsiteY129" fmla="*/ 988148 h 1194517"/>
                  <a:gd name="connsiteX130" fmla="*/ 1038752 w 1131085"/>
                  <a:gd name="connsiteY130" fmla="*/ 989629 h 1194517"/>
                  <a:gd name="connsiteX131" fmla="*/ 1038752 w 1131085"/>
                  <a:gd name="connsiteY131" fmla="*/ 937039 h 1194517"/>
                  <a:gd name="connsiteX132" fmla="*/ 1087638 w 1131085"/>
                  <a:gd name="connsiteY132" fmla="*/ 938521 h 1194517"/>
                  <a:gd name="connsiteX133" fmla="*/ 1080971 w 1131085"/>
                  <a:gd name="connsiteY133" fmla="*/ 988148 h 1194517"/>
                  <a:gd name="connsiteX134" fmla="*/ 1040233 w 1131085"/>
                  <a:gd name="connsiteY134" fmla="*/ 923707 h 1194517"/>
                  <a:gd name="connsiteX135" fmla="*/ 978755 w 1131085"/>
                  <a:gd name="connsiteY135" fmla="*/ 882968 h 1194517"/>
                  <a:gd name="connsiteX136" fmla="*/ 986902 w 1131085"/>
                  <a:gd name="connsiteY136" fmla="*/ 861487 h 1194517"/>
                  <a:gd name="connsiteX137" fmla="*/ 1071343 w 1131085"/>
                  <a:gd name="connsiteY137" fmla="*/ 871857 h 1194517"/>
                  <a:gd name="connsiteX138" fmla="*/ 1106896 w 1131085"/>
                  <a:gd name="connsiteY138" fmla="*/ 911855 h 1194517"/>
                  <a:gd name="connsiteX139" fmla="*/ 1040233 w 1131085"/>
                  <a:gd name="connsiteY139" fmla="*/ 923707 h 1194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</a:cxnLst>
                <a:rect l="l" t="t" r="r" b="b"/>
                <a:pathLst>
                  <a:path w="1131085" h="1194517">
                    <a:moveTo>
                      <a:pt x="1127636" y="737049"/>
                    </a:moveTo>
                    <a:cubicBezTo>
                      <a:pt x="1129858" y="713346"/>
                      <a:pt x="1120970" y="706680"/>
                      <a:pt x="1098008" y="707421"/>
                    </a:cubicBezTo>
                    <a:cubicBezTo>
                      <a:pt x="966162" y="708902"/>
                      <a:pt x="833576" y="708161"/>
                      <a:pt x="701731" y="708161"/>
                    </a:cubicBezTo>
                    <a:cubicBezTo>
                      <a:pt x="655066" y="708161"/>
                      <a:pt x="655066" y="708161"/>
                      <a:pt x="652845" y="752604"/>
                    </a:cubicBezTo>
                    <a:cubicBezTo>
                      <a:pt x="654326" y="814082"/>
                      <a:pt x="658029" y="876302"/>
                      <a:pt x="648400" y="937780"/>
                    </a:cubicBezTo>
                    <a:cubicBezTo>
                      <a:pt x="641734" y="981482"/>
                      <a:pt x="623216" y="996296"/>
                      <a:pt x="577292" y="997777"/>
                    </a:cubicBezTo>
                    <a:cubicBezTo>
                      <a:pt x="517295" y="999259"/>
                      <a:pt x="498037" y="988148"/>
                      <a:pt x="490630" y="941483"/>
                    </a:cubicBezTo>
                    <a:cubicBezTo>
                      <a:pt x="478779" y="870376"/>
                      <a:pt x="483964" y="798528"/>
                      <a:pt x="486927" y="726679"/>
                    </a:cubicBezTo>
                    <a:cubicBezTo>
                      <a:pt x="486927" y="726679"/>
                      <a:pt x="486927" y="726679"/>
                      <a:pt x="486927" y="726679"/>
                    </a:cubicBezTo>
                    <a:cubicBezTo>
                      <a:pt x="483223" y="575575"/>
                      <a:pt x="483223" y="424472"/>
                      <a:pt x="486927" y="274109"/>
                    </a:cubicBezTo>
                    <a:cubicBezTo>
                      <a:pt x="487667" y="254850"/>
                      <a:pt x="487667" y="233370"/>
                      <a:pt x="503962" y="217815"/>
                    </a:cubicBezTo>
                    <a:cubicBezTo>
                      <a:pt x="531369" y="188187"/>
                      <a:pt x="565441" y="18818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34327" y="199297"/>
                      <a:pt x="645438" y="220778"/>
                      <a:pt x="649141" y="248924"/>
                    </a:cubicBezTo>
                    <a:cubicBezTo>
                      <a:pt x="659510" y="331884"/>
                      <a:pt x="652103" y="415583"/>
                      <a:pt x="653585" y="499283"/>
                    </a:cubicBezTo>
                    <a:cubicBezTo>
                      <a:pt x="653585" y="517800"/>
                      <a:pt x="658029" y="524467"/>
                      <a:pt x="678028" y="524467"/>
                    </a:cubicBezTo>
                    <a:cubicBezTo>
                      <a:pt x="820244" y="523726"/>
                      <a:pt x="962459" y="523726"/>
                      <a:pt x="1104675" y="524467"/>
                    </a:cubicBezTo>
                    <a:cubicBezTo>
                      <a:pt x="1121710" y="524467"/>
                      <a:pt x="1128377" y="520022"/>
                      <a:pt x="1128377" y="502246"/>
                    </a:cubicBezTo>
                    <a:cubicBezTo>
                      <a:pt x="1126896" y="457063"/>
                      <a:pt x="1129117" y="411880"/>
                      <a:pt x="1126154" y="366697"/>
                    </a:cubicBezTo>
                    <a:cubicBezTo>
                      <a:pt x="1123933" y="328921"/>
                      <a:pt x="1118007" y="290404"/>
                      <a:pt x="1112082" y="252628"/>
                    </a:cubicBezTo>
                    <a:cubicBezTo>
                      <a:pt x="1095786" y="158559"/>
                      <a:pt x="1031345" y="105969"/>
                      <a:pt x="949867" y="68193"/>
                    </a:cubicBezTo>
                    <a:cubicBezTo>
                      <a:pt x="921720" y="57823"/>
                      <a:pt x="893574" y="45971"/>
                      <a:pt x="864686" y="37083"/>
                    </a:cubicBezTo>
                    <a:cubicBezTo>
                      <a:pt x="738026" y="48"/>
                      <a:pt x="607661" y="-4396"/>
                      <a:pt x="476557" y="3011"/>
                    </a:cubicBezTo>
                    <a:cubicBezTo>
                      <a:pt x="386191" y="8195"/>
                      <a:pt x="298047" y="23750"/>
                      <a:pt x="213606" y="59304"/>
                    </a:cubicBezTo>
                    <a:cubicBezTo>
                      <a:pt x="125462" y="96339"/>
                      <a:pt x="52132" y="148929"/>
                      <a:pt x="22504" y="245962"/>
                    </a:cubicBezTo>
                    <a:cubicBezTo>
                      <a:pt x="9913" y="257813"/>
                      <a:pt x="9172" y="273368"/>
                      <a:pt x="6950" y="288923"/>
                    </a:cubicBezTo>
                    <a:cubicBezTo>
                      <a:pt x="-4161" y="385214"/>
                      <a:pt x="1765" y="481506"/>
                      <a:pt x="283" y="577798"/>
                    </a:cubicBezTo>
                    <a:cubicBezTo>
                      <a:pt x="283" y="592612"/>
                      <a:pt x="-458" y="607426"/>
                      <a:pt x="9172" y="619277"/>
                    </a:cubicBezTo>
                    <a:cubicBezTo>
                      <a:pt x="14357" y="704458"/>
                      <a:pt x="9172" y="790380"/>
                      <a:pt x="16579" y="875561"/>
                    </a:cubicBezTo>
                    <a:cubicBezTo>
                      <a:pt x="27690" y="1008147"/>
                      <a:pt x="91390" y="1097772"/>
                      <a:pt x="218791" y="1142215"/>
                    </a:cubicBezTo>
                    <a:cubicBezTo>
                      <a:pt x="302491" y="1171102"/>
                      <a:pt x="388412" y="1185916"/>
                      <a:pt x="476557" y="1191101"/>
                    </a:cubicBezTo>
                    <a:cubicBezTo>
                      <a:pt x="614327" y="1199990"/>
                      <a:pt x="750617" y="1193323"/>
                      <a:pt x="883204" y="1149622"/>
                    </a:cubicBezTo>
                    <a:cubicBezTo>
                      <a:pt x="966903" y="1117771"/>
                      <a:pt x="1046159" y="1079995"/>
                      <a:pt x="1095045" y="998518"/>
                    </a:cubicBezTo>
                    <a:cubicBezTo>
                      <a:pt x="1131340" y="940002"/>
                      <a:pt x="1135043" y="876302"/>
                      <a:pt x="1128377" y="809638"/>
                    </a:cubicBezTo>
                    <a:cubicBezTo>
                      <a:pt x="1127636" y="783713"/>
                      <a:pt x="1125414" y="760011"/>
                      <a:pt x="1127636" y="737049"/>
                    </a:cubicBezTo>
                    <a:close/>
                    <a:moveTo>
                      <a:pt x="1020234" y="375585"/>
                    </a:moveTo>
                    <a:cubicBezTo>
                      <a:pt x="1034308" y="381511"/>
                      <a:pt x="1053566" y="386696"/>
                      <a:pt x="1052825" y="408917"/>
                    </a:cubicBezTo>
                    <a:cubicBezTo>
                      <a:pt x="1052084" y="425953"/>
                      <a:pt x="1055047" y="449656"/>
                      <a:pt x="1023938" y="446693"/>
                    </a:cubicBezTo>
                    <a:cubicBezTo>
                      <a:pt x="1008383" y="445211"/>
                      <a:pt x="987643" y="441508"/>
                      <a:pt x="995790" y="425212"/>
                    </a:cubicBezTo>
                    <a:cubicBezTo>
                      <a:pt x="1003938" y="409658"/>
                      <a:pt x="959496" y="367437"/>
                      <a:pt x="1020234" y="375585"/>
                    </a:cubicBezTo>
                    <a:close/>
                    <a:moveTo>
                      <a:pt x="942460" y="200038"/>
                    </a:moveTo>
                    <a:cubicBezTo>
                      <a:pt x="950608" y="203001"/>
                      <a:pt x="951348" y="211149"/>
                      <a:pt x="950608" y="219296"/>
                    </a:cubicBezTo>
                    <a:cubicBezTo>
                      <a:pt x="949867" y="224481"/>
                      <a:pt x="946904" y="226703"/>
                      <a:pt x="940978" y="226703"/>
                    </a:cubicBezTo>
                    <a:cubicBezTo>
                      <a:pt x="935053" y="223000"/>
                      <a:pt x="932090" y="217074"/>
                      <a:pt x="932090" y="210408"/>
                    </a:cubicBezTo>
                    <a:cubicBezTo>
                      <a:pt x="932830" y="204482"/>
                      <a:pt x="937275" y="198557"/>
                      <a:pt x="942460" y="200038"/>
                    </a:cubicBezTo>
                    <a:close/>
                    <a:moveTo>
                      <a:pt x="837279" y="72637"/>
                    </a:moveTo>
                    <a:cubicBezTo>
                      <a:pt x="838761" y="62267"/>
                      <a:pt x="849131" y="57082"/>
                      <a:pt x="859501" y="56341"/>
                    </a:cubicBezTo>
                    <a:cubicBezTo>
                      <a:pt x="870611" y="55601"/>
                      <a:pt x="869130" y="65971"/>
                      <a:pt x="871353" y="71896"/>
                    </a:cubicBezTo>
                    <a:cubicBezTo>
                      <a:pt x="872093" y="85229"/>
                      <a:pt x="865427" y="86710"/>
                      <a:pt x="856538" y="83747"/>
                    </a:cubicBezTo>
                    <a:cubicBezTo>
                      <a:pt x="849872" y="80785"/>
                      <a:pt x="835798" y="87451"/>
                      <a:pt x="837279" y="72637"/>
                    </a:cubicBezTo>
                    <a:close/>
                    <a:moveTo>
                      <a:pt x="774319" y="178558"/>
                    </a:moveTo>
                    <a:cubicBezTo>
                      <a:pt x="778764" y="148189"/>
                      <a:pt x="812837" y="117079"/>
                      <a:pt x="843205" y="114857"/>
                    </a:cubicBezTo>
                    <a:cubicBezTo>
                      <a:pt x="851353" y="114116"/>
                      <a:pt x="855797" y="117820"/>
                      <a:pt x="858019" y="125227"/>
                    </a:cubicBezTo>
                    <a:cubicBezTo>
                      <a:pt x="859501" y="130412"/>
                      <a:pt x="858760" y="138560"/>
                      <a:pt x="861723" y="141522"/>
                    </a:cubicBezTo>
                    <a:cubicBezTo>
                      <a:pt x="891351" y="163003"/>
                      <a:pt x="858760" y="179298"/>
                      <a:pt x="857279" y="197816"/>
                    </a:cubicBezTo>
                    <a:cubicBezTo>
                      <a:pt x="856538" y="203001"/>
                      <a:pt x="849131" y="209667"/>
                      <a:pt x="845428" y="206704"/>
                    </a:cubicBezTo>
                    <a:cubicBezTo>
                      <a:pt x="823947" y="190409"/>
                      <a:pt x="813577" y="208186"/>
                      <a:pt x="797282" y="227444"/>
                    </a:cubicBezTo>
                    <a:cubicBezTo>
                      <a:pt x="797282" y="207445"/>
                      <a:pt x="804689" y="186705"/>
                      <a:pt x="778023" y="194853"/>
                    </a:cubicBezTo>
                    <a:cubicBezTo>
                      <a:pt x="769875" y="197075"/>
                      <a:pt x="773579" y="185224"/>
                      <a:pt x="774319" y="178558"/>
                    </a:cubicBezTo>
                    <a:close/>
                    <a:moveTo>
                      <a:pt x="631364" y="89673"/>
                    </a:moveTo>
                    <a:cubicBezTo>
                      <a:pt x="650622" y="98561"/>
                      <a:pt x="666177" y="109672"/>
                      <a:pt x="668399" y="132634"/>
                    </a:cubicBezTo>
                    <a:cubicBezTo>
                      <a:pt x="669140" y="138560"/>
                      <a:pt x="669880" y="146707"/>
                      <a:pt x="658770" y="145226"/>
                    </a:cubicBezTo>
                    <a:cubicBezTo>
                      <a:pt x="635068" y="142263"/>
                      <a:pt x="626179" y="123005"/>
                      <a:pt x="617290" y="105969"/>
                    </a:cubicBezTo>
                    <a:cubicBezTo>
                      <a:pt x="612846" y="97080"/>
                      <a:pt x="623957" y="93376"/>
                      <a:pt x="631364" y="89673"/>
                    </a:cubicBezTo>
                    <a:close/>
                    <a:moveTo>
                      <a:pt x="169905" y="91154"/>
                    </a:moveTo>
                    <a:cubicBezTo>
                      <a:pt x="182497" y="85229"/>
                      <a:pt x="193608" y="74859"/>
                      <a:pt x="214347" y="74118"/>
                    </a:cubicBezTo>
                    <a:cubicBezTo>
                      <a:pt x="200273" y="86710"/>
                      <a:pt x="189904" y="97080"/>
                      <a:pt x="179534" y="105969"/>
                    </a:cubicBezTo>
                    <a:cubicBezTo>
                      <a:pt x="174349" y="109672"/>
                      <a:pt x="169164" y="108191"/>
                      <a:pt x="164720" y="103006"/>
                    </a:cubicBezTo>
                    <a:cubicBezTo>
                      <a:pt x="159535" y="96339"/>
                      <a:pt x="165461" y="92636"/>
                      <a:pt x="169905" y="91154"/>
                    </a:cubicBezTo>
                    <a:close/>
                    <a:moveTo>
                      <a:pt x="210643" y="229666"/>
                    </a:moveTo>
                    <a:cubicBezTo>
                      <a:pt x="212866" y="244480"/>
                      <a:pt x="187682" y="289663"/>
                      <a:pt x="175831" y="293367"/>
                    </a:cubicBezTo>
                    <a:cubicBezTo>
                      <a:pt x="167683" y="295589"/>
                      <a:pt x="127685" y="270405"/>
                      <a:pt x="126203" y="260776"/>
                    </a:cubicBezTo>
                    <a:cubicBezTo>
                      <a:pt x="124722" y="251147"/>
                      <a:pt x="124722" y="240777"/>
                      <a:pt x="124722" y="230407"/>
                    </a:cubicBezTo>
                    <a:cubicBezTo>
                      <a:pt x="94353" y="200779"/>
                      <a:pt x="127685" y="184483"/>
                      <a:pt x="141017" y="167447"/>
                    </a:cubicBezTo>
                    <a:cubicBezTo>
                      <a:pt x="150646" y="155596"/>
                      <a:pt x="166201" y="147448"/>
                      <a:pt x="177312" y="134115"/>
                    </a:cubicBezTo>
                    <a:cubicBezTo>
                      <a:pt x="186941" y="145226"/>
                      <a:pt x="194348" y="156336"/>
                      <a:pt x="189904" y="165966"/>
                    </a:cubicBezTo>
                    <a:cubicBezTo>
                      <a:pt x="181756" y="185224"/>
                      <a:pt x="192126" y="196335"/>
                      <a:pt x="205459" y="200779"/>
                    </a:cubicBezTo>
                    <a:cubicBezTo>
                      <a:pt x="226939" y="208926"/>
                      <a:pt x="213606" y="21929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lose/>
                    <a:moveTo>
                      <a:pt x="401005" y="28935"/>
                    </a:moveTo>
                    <a:cubicBezTo>
                      <a:pt x="406930" y="14121"/>
                      <a:pt x="425448" y="19306"/>
                      <a:pt x="436558" y="14862"/>
                    </a:cubicBezTo>
                    <a:cubicBezTo>
                      <a:pt x="447669" y="14862"/>
                      <a:pt x="460261" y="15602"/>
                      <a:pt x="457298" y="27454"/>
                    </a:cubicBezTo>
                    <a:cubicBezTo>
                      <a:pt x="452854" y="48194"/>
                      <a:pt x="430633" y="32639"/>
                      <a:pt x="418781" y="42268"/>
                    </a:cubicBezTo>
                    <a:cubicBezTo>
                      <a:pt x="412856" y="46712"/>
                      <a:pt x="397301" y="36342"/>
                      <a:pt x="401005" y="28935"/>
                    </a:cubicBezTo>
                    <a:close/>
                    <a:moveTo>
                      <a:pt x="362488" y="232629"/>
                    </a:moveTo>
                    <a:cubicBezTo>
                      <a:pt x="367673" y="219296"/>
                      <a:pt x="358044" y="190409"/>
                      <a:pt x="391375" y="196335"/>
                    </a:cubicBezTo>
                    <a:cubicBezTo>
                      <a:pt x="399523" y="197816"/>
                      <a:pt x="406930" y="194112"/>
                      <a:pt x="405449" y="208186"/>
                    </a:cubicBezTo>
                    <a:cubicBezTo>
                      <a:pt x="387672" y="220037"/>
                      <a:pt x="417300" y="251887"/>
                      <a:pt x="386931" y="257813"/>
                    </a:cubicBezTo>
                    <a:cubicBezTo>
                      <a:pt x="378042" y="259295"/>
                      <a:pt x="356563" y="249665"/>
                      <a:pt x="362488" y="232629"/>
                    </a:cubicBezTo>
                    <a:close/>
                    <a:moveTo>
                      <a:pt x="303231" y="413361"/>
                    </a:moveTo>
                    <a:cubicBezTo>
                      <a:pt x="300268" y="399288"/>
                      <a:pt x="316564" y="382251"/>
                      <a:pt x="328416" y="375585"/>
                    </a:cubicBezTo>
                    <a:cubicBezTo>
                      <a:pt x="352859" y="361512"/>
                      <a:pt x="370635" y="343735"/>
                      <a:pt x="385449" y="320773"/>
                    </a:cubicBezTo>
                    <a:cubicBezTo>
                      <a:pt x="389153" y="314847"/>
                      <a:pt x="392857" y="308181"/>
                      <a:pt x="400264" y="315588"/>
                    </a:cubicBezTo>
                    <a:cubicBezTo>
                      <a:pt x="404709" y="320032"/>
                      <a:pt x="414337" y="324476"/>
                      <a:pt x="407671" y="331143"/>
                    </a:cubicBezTo>
                    <a:cubicBezTo>
                      <a:pt x="385449" y="351142"/>
                      <a:pt x="406930" y="354845"/>
                      <a:pt x="418041" y="358549"/>
                    </a:cubicBezTo>
                    <a:cubicBezTo>
                      <a:pt x="442484" y="365956"/>
                      <a:pt x="434337" y="345957"/>
                      <a:pt x="436558" y="334106"/>
                    </a:cubicBezTo>
                    <a:cubicBezTo>
                      <a:pt x="436558" y="331884"/>
                      <a:pt x="438040" y="330402"/>
                      <a:pt x="439521" y="328180"/>
                    </a:cubicBezTo>
                    <a:cubicBezTo>
                      <a:pt x="461002" y="329661"/>
                      <a:pt x="473594" y="337069"/>
                      <a:pt x="472112" y="362993"/>
                    </a:cubicBezTo>
                    <a:cubicBezTo>
                      <a:pt x="471372" y="385214"/>
                      <a:pt x="462483" y="391140"/>
                      <a:pt x="443225" y="385955"/>
                    </a:cubicBezTo>
                    <a:cubicBezTo>
                      <a:pt x="412856" y="377807"/>
                      <a:pt x="389894" y="380770"/>
                      <a:pt x="383228" y="418546"/>
                    </a:cubicBezTo>
                    <a:cubicBezTo>
                      <a:pt x="380265" y="433360"/>
                      <a:pt x="355821" y="444471"/>
                      <a:pt x="350637" y="441508"/>
                    </a:cubicBezTo>
                    <a:cubicBezTo>
                      <a:pt x="334342" y="432619"/>
                      <a:pt x="307675" y="433360"/>
                      <a:pt x="303231" y="413361"/>
                    </a:cubicBezTo>
                    <a:close/>
                    <a:moveTo>
                      <a:pt x="319527" y="828156"/>
                    </a:moveTo>
                    <a:cubicBezTo>
                      <a:pt x="319527" y="817045"/>
                      <a:pt x="330638" y="799268"/>
                      <a:pt x="344711" y="802231"/>
                    </a:cubicBezTo>
                    <a:cubicBezTo>
                      <a:pt x="362488" y="805935"/>
                      <a:pt x="380265" y="821489"/>
                      <a:pt x="382487" y="838526"/>
                    </a:cubicBezTo>
                    <a:cubicBezTo>
                      <a:pt x="384709" y="851858"/>
                      <a:pt x="363970" y="853340"/>
                      <a:pt x="355081" y="856302"/>
                    </a:cubicBezTo>
                    <a:cubicBezTo>
                      <a:pt x="332860" y="854821"/>
                      <a:pt x="318786" y="845192"/>
                      <a:pt x="319527" y="828156"/>
                    </a:cubicBezTo>
                    <a:close/>
                    <a:moveTo>
                      <a:pt x="462483" y="1174065"/>
                    </a:moveTo>
                    <a:cubicBezTo>
                      <a:pt x="424707" y="1174065"/>
                      <a:pt x="387672" y="1168880"/>
                      <a:pt x="350637" y="1157769"/>
                    </a:cubicBezTo>
                    <a:cubicBezTo>
                      <a:pt x="373598" y="1151103"/>
                      <a:pt x="395079" y="1148140"/>
                      <a:pt x="415078" y="1129623"/>
                    </a:cubicBezTo>
                    <a:cubicBezTo>
                      <a:pt x="435077" y="1110364"/>
                      <a:pt x="475816" y="1134808"/>
                      <a:pt x="477297" y="1162214"/>
                    </a:cubicBezTo>
                    <a:cubicBezTo>
                      <a:pt x="478779" y="1174065"/>
                      <a:pt x="470631" y="1174065"/>
                      <a:pt x="462483" y="1174065"/>
                    </a:cubicBezTo>
                    <a:close/>
                    <a:moveTo>
                      <a:pt x="722470" y="1169621"/>
                    </a:moveTo>
                    <a:cubicBezTo>
                      <a:pt x="709138" y="1177028"/>
                      <a:pt x="689880" y="1174065"/>
                      <a:pt x="672843" y="1175546"/>
                    </a:cubicBezTo>
                    <a:cubicBezTo>
                      <a:pt x="663955" y="1176287"/>
                      <a:pt x="655066" y="1177769"/>
                      <a:pt x="646178" y="1179250"/>
                    </a:cubicBezTo>
                    <a:cubicBezTo>
                      <a:pt x="618031" y="1182213"/>
                      <a:pt x="608402" y="1175546"/>
                      <a:pt x="627660" y="1148881"/>
                    </a:cubicBezTo>
                    <a:cubicBezTo>
                      <a:pt x="638031" y="1134067"/>
                      <a:pt x="630623" y="1114068"/>
                      <a:pt x="641734" y="1097772"/>
                    </a:cubicBezTo>
                    <a:cubicBezTo>
                      <a:pt x="645438" y="1092587"/>
                      <a:pt x="636549" y="1079995"/>
                      <a:pt x="648400" y="1078514"/>
                    </a:cubicBezTo>
                    <a:cubicBezTo>
                      <a:pt x="658029" y="1077033"/>
                      <a:pt x="669140" y="1081477"/>
                      <a:pt x="675066" y="1090365"/>
                    </a:cubicBezTo>
                    <a:cubicBezTo>
                      <a:pt x="679510" y="1097772"/>
                      <a:pt x="684694" y="1105920"/>
                      <a:pt x="678769" y="1114809"/>
                    </a:cubicBezTo>
                    <a:cubicBezTo>
                      <a:pt x="676547" y="1118512"/>
                      <a:pt x="672103" y="1121475"/>
                      <a:pt x="669880" y="1125178"/>
                    </a:cubicBezTo>
                    <a:cubicBezTo>
                      <a:pt x="665436" y="1131845"/>
                      <a:pt x="660252" y="1139252"/>
                      <a:pt x="671362" y="1143696"/>
                    </a:cubicBezTo>
                    <a:cubicBezTo>
                      <a:pt x="679510" y="1146659"/>
                      <a:pt x="687657" y="1144437"/>
                      <a:pt x="692101" y="1136289"/>
                    </a:cubicBezTo>
                    <a:cubicBezTo>
                      <a:pt x="695064" y="1130363"/>
                      <a:pt x="693583" y="1122956"/>
                      <a:pt x="696545" y="1117031"/>
                    </a:cubicBezTo>
                    <a:cubicBezTo>
                      <a:pt x="699508" y="1108883"/>
                      <a:pt x="701731" y="1096291"/>
                      <a:pt x="712842" y="1098513"/>
                    </a:cubicBezTo>
                    <a:cubicBezTo>
                      <a:pt x="723212" y="1100735"/>
                      <a:pt x="726174" y="1113327"/>
                      <a:pt x="721730" y="1120734"/>
                    </a:cubicBezTo>
                    <a:cubicBezTo>
                      <a:pt x="712101" y="1139252"/>
                      <a:pt x="743951" y="1157029"/>
                      <a:pt x="722470" y="1169621"/>
                    </a:cubicBezTo>
                    <a:close/>
                    <a:moveTo>
                      <a:pt x="1080971" y="988148"/>
                    </a:moveTo>
                    <a:cubicBezTo>
                      <a:pt x="1068380" y="1012591"/>
                      <a:pt x="1052825" y="981482"/>
                      <a:pt x="1038752" y="989629"/>
                    </a:cubicBezTo>
                    <a:cubicBezTo>
                      <a:pt x="1073564" y="973334"/>
                      <a:pt x="1074305" y="968149"/>
                      <a:pt x="1038752" y="937039"/>
                    </a:cubicBezTo>
                    <a:cubicBezTo>
                      <a:pt x="1057269" y="936299"/>
                      <a:pt x="1075787" y="922966"/>
                      <a:pt x="1087638" y="938521"/>
                    </a:cubicBezTo>
                    <a:cubicBezTo>
                      <a:pt x="1100230" y="953335"/>
                      <a:pt x="1089119" y="972593"/>
                      <a:pt x="1080971" y="988148"/>
                    </a:cubicBezTo>
                    <a:close/>
                    <a:moveTo>
                      <a:pt x="1040233" y="923707"/>
                    </a:moveTo>
                    <a:cubicBezTo>
                      <a:pt x="1024678" y="931854"/>
                      <a:pt x="979495" y="900745"/>
                      <a:pt x="978755" y="882968"/>
                    </a:cubicBezTo>
                    <a:cubicBezTo>
                      <a:pt x="978755" y="876302"/>
                      <a:pt x="982458" y="868154"/>
                      <a:pt x="986902" y="861487"/>
                    </a:cubicBezTo>
                    <a:cubicBezTo>
                      <a:pt x="990606" y="856302"/>
                      <a:pt x="1069120" y="865932"/>
                      <a:pt x="1071343" y="871857"/>
                    </a:cubicBezTo>
                    <a:cubicBezTo>
                      <a:pt x="1075787" y="888894"/>
                      <a:pt x="1091342" y="897041"/>
                      <a:pt x="1106896" y="911855"/>
                    </a:cubicBezTo>
                    <a:cubicBezTo>
                      <a:pt x="1078750" y="917040"/>
                      <a:pt x="1059491" y="912596"/>
                      <a:pt x="1040233" y="9237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FB96C65-1DDD-4B4C-A991-45124084D503}"/>
                  </a:ext>
                </a:extLst>
              </p:cNvPr>
              <p:cNvSpPr/>
              <p:nvPr/>
            </p:nvSpPr>
            <p:spPr>
              <a:xfrm>
                <a:off x="6678934" y="3042037"/>
                <a:ext cx="1048096" cy="962304"/>
              </a:xfrm>
              <a:custGeom>
                <a:avLst/>
                <a:gdLst>
                  <a:gd name="connsiteX0" fmla="*/ 1040690 w 1048096"/>
                  <a:gd name="connsiteY0" fmla="*/ 226969 h 962304"/>
                  <a:gd name="connsiteX1" fmla="*/ 1040690 w 1048096"/>
                  <a:gd name="connsiteY1" fmla="*/ 226969 h 962304"/>
                  <a:gd name="connsiteX2" fmla="*/ 1040690 w 1048096"/>
                  <a:gd name="connsiteY2" fmla="*/ 225488 h 962304"/>
                  <a:gd name="connsiteX3" fmla="*/ 1040690 w 1048096"/>
                  <a:gd name="connsiteY3" fmla="*/ 225488 h 962304"/>
                  <a:gd name="connsiteX4" fmla="*/ 985878 w 1048096"/>
                  <a:gd name="connsiteY4" fmla="*/ 71421 h 962304"/>
                  <a:gd name="connsiteX5" fmla="*/ 985878 w 1048096"/>
                  <a:gd name="connsiteY5" fmla="*/ 71421 h 962304"/>
                  <a:gd name="connsiteX6" fmla="*/ 985878 w 1048096"/>
                  <a:gd name="connsiteY6" fmla="*/ 71421 h 962304"/>
                  <a:gd name="connsiteX7" fmla="*/ 458496 w 1048096"/>
                  <a:gd name="connsiteY7" fmla="*/ 92902 h 962304"/>
                  <a:gd name="connsiteX8" fmla="*/ 451830 w 1048096"/>
                  <a:gd name="connsiteY8" fmla="*/ 24757 h 962304"/>
                  <a:gd name="connsiteX9" fmla="*/ 375537 w 1048096"/>
                  <a:gd name="connsiteY9" fmla="*/ 20313 h 962304"/>
                  <a:gd name="connsiteX10" fmla="*/ 334799 w 1048096"/>
                  <a:gd name="connsiteY10" fmla="*/ 20313 h 962304"/>
                  <a:gd name="connsiteX11" fmla="*/ 122216 w 1048096"/>
                  <a:gd name="connsiteY11" fmla="*/ 23275 h 962304"/>
                  <a:gd name="connsiteX12" fmla="*/ 122216 w 1048096"/>
                  <a:gd name="connsiteY12" fmla="*/ 23275 h 962304"/>
                  <a:gd name="connsiteX13" fmla="*/ 24443 w 1048096"/>
                  <a:gd name="connsiteY13" fmla="*/ 21794 h 962304"/>
                  <a:gd name="connsiteX14" fmla="*/ 0 w 1048096"/>
                  <a:gd name="connsiteY14" fmla="*/ 46237 h 962304"/>
                  <a:gd name="connsiteX15" fmla="*/ 0 w 1048096"/>
                  <a:gd name="connsiteY15" fmla="*/ 933602 h 962304"/>
                  <a:gd name="connsiteX16" fmla="*/ 25925 w 1048096"/>
                  <a:gd name="connsiteY16" fmla="*/ 961749 h 962304"/>
                  <a:gd name="connsiteX17" fmla="*/ 428868 w 1048096"/>
                  <a:gd name="connsiteY17" fmla="*/ 961008 h 962304"/>
                  <a:gd name="connsiteX18" fmla="*/ 451830 w 1048096"/>
                  <a:gd name="connsiteY18" fmla="*/ 950638 h 962304"/>
                  <a:gd name="connsiteX19" fmla="*/ 451830 w 1048096"/>
                  <a:gd name="connsiteY19" fmla="*/ 950638 h 962304"/>
                  <a:gd name="connsiteX20" fmla="*/ 454792 w 1048096"/>
                  <a:gd name="connsiteY20" fmla="*/ 893604 h 962304"/>
                  <a:gd name="connsiteX21" fmla="*/ 455533 w 1048096"/>
                  <a:gd name="connsiteY21" fmla="*/ 284744 h 962304"/>
                  <a:gd name="connsiteX22" fmla="*/ 462200 w 1048096"/>
                  <a:gd name="connsiteY22" fmla="*/ 210674 h 962304"/>
                  <a:gd name="connsiteX23" fmla="*/ 531085 w 1048096"/>
                  <a:gd name="connsiteY23" fmla="*/ 171416 h 962304"/>
                  <a:gd name="connsiteX24" fmla="*/ 587379 w 1048096"/>
                  <a:gd name="connsiteY24" fmla="*/ 215859 h 962304"/>
                  <a:gd name="connsiteX25" fmla="*/ 591823 w 1048096"/>
                  <a:gd name="connsiteY25" fmla="*/ 320298 h 962304"/>
                  <a:gd name="connsiteX26" fmla="*/ 592564 w 1048096"/>
                  <a:gd name="connsiteY26" fmla="*/ 925454 h 962304"/>
                  <a:gd name="connsiteX27" fmla="*/ 592564 w 1048096"/>
                  <a:gd name="connsiteY27" fmla="*/ 925454 h 962304"/>
                  <a:gd name="connsiteX28" fmla="*/ 592564 w 1048096"/>
                  <a:gd name="connsiteY28" fmla="*/ 925454 h 962304"/>
                  <a:gd name="connsiteX29" fmla="*/ 625155 w 1048096"/>
                  <a:gd name="connsiteY29" fmla="*/ 961749 h 962304"/>
                  <a:gd name="connsiteX30" fmla="*/ 915511 w 1048096"/>
                  <a:gd name="connsiteY30" fmla="*/ 961749 h 962304"/>
                  <a:gd name="connsiteX31" fmla="*/ 965138 w 1048096"/>
                  <a:gd name="connsiteY31" fmla="*/ 961749 h 962304"/>
                  <a:gd name="connsiteX32" fmla="*/ 1032542 w 1048096"/>
                  <a:gd name="connsiteY32" fmla="*/ 961749 h 962304"/>
                  <a:gd name="connsiteX33" fmla="*/ 1045875 w 1048096"/>
                  <a:gd name="connsiteY33" fmla="*/ 940268 h 962304"/>
                  <a:gd name="connsiteX34" fmla="*/ 1047356 w 1048096"/>
                  <a:gd name="connsiteY34" fmla="*/ 856568 h 962304"/>
                  <a:gd name="connsiteX35" fmla="*/ 1048097 w 1048096"/>
                  <a:gd name="connsiteY35" fmla="*/ 385480 h 962304"/>
                  <a:gd name="connsiteX36" fmla="*/ 1048097 w 1048096"/>
                  <a:gd name="connsiteY36" fmla="*/ 385480 h 962304"/>
                  <a:gd name="connsiteX37" fmla="*/ 1048097 w 1048096"/>
                  <a:gd name="connsiteY37" fmla="*/ 385480 h 962304"/>
                  <a:gd name="connsiteX38" fmla="*/ 1040690 w 1048096"/>
                  <a:gd name="connsiteY38" fmla="*/ 226969 h 962304"/>
                  <a:gd name="connsiteX39" fmla="*/ 209619 w 1048096"/>
                  <a:gd name="connsiteY39" fmla="*/ 253635 h 962304"/>
                  <a:gd name="connsiteX40" fmla="*/ 162955 w 1048096"/>
                  <a:gd name="connsiteY40" fmla="*/ 253635 h 962304"/>
                  <a:gd name="connsiteX41" fmla="*/ 205916 w 1048096"/>
                  <a:gd name="connsiteY41" fmla="*/ 242524 h 962304"/>
                  <a:gd name="connsiteX42" fmla="*/ 209619 w 1048096"/>
                  <a:gd name="connsiteY42" fmla="*/ 253635 h 962304"/>
                  <a:gd name="connsiteX43" fmla="*/ 57775 w 1048096"/>
                  <a:gd name="connsiteY43" fmla="*/ 30683 h 962304"/>
                  <a:gd name="connsiteX44" fmla="*/ 111846 w 1048096"/>
                  <a:gd name="connsiteY44" fmla="*/ 31423 h 962304"/>
                  <a:gd name="connsiteX45" fmla="*/ 131845 w 1048096"/>
                  <a:gd name="connsiteY45" fmla="*/ 43275 h 962304"/>
                  <a:gd name="connsiteX46" fmla="*/ 68885 w 1048096"/>
                  <a:gd name="connsiteY46" fmla="*/ 56607 h 962304"/>
                  <a:gd name="connsiteX47" fmla="*/ 27406 w 1048096"/>
                  <a:gd name="connsiteY47" fmla="*/ 78088 h 962304"/>
                  <a:gd name="connsiteX48" fmla="*/ 14073 w 1048096"/>
                  <a:gd name="connsiteY48" fmla="*/ 72903 h 962304"/>
                  <a:gd name="connsiteX49" fmla="*/ 13333 w 1048096"/>
                  <a:gd name="connsiteY49" fmla="*/ 73644 h 962304"/>
                  <a:gd name="connsiteX50" fmla="*/ 13333 w 1048096"/>
                  <a:gd name="connsiteY50" fmla="*/ 70681 h 962304"/>
                  <a:gd name="connsiteX51" fmla="*/ 57775 w 1048096"/>
                  <a:gd name="connsiteY51" fmla="*/ 30683 h 962304"/>
                  <a:gd name="connsiteX52" fmla="*/ 13333 w 1048096"/>
                  <a:gd name="connsiteY52" fmla="*/ 322520 h 962304"/>
                  <a:gd name="connsiteX53" fmla="*/ 14073 w 1048096"/>
                  <a:gd name="connsiteY53" fmla="*/ 322520 h 962304"/>
                  <a:gd name="connsiteX54" fmla="*/ 13333 w 1048096"/>
                  <a:gd name="connsiteY54" fmla="*/ 325483 h 962304"/>
                  <a:gd name="connsiteX55" fmla="*/ 13333 w 1048096"/>
                  <a:gd name="connsiteY55" fmla="*/ 322520 h 962304"/>
                  <a:gd name="connsiteX56" fmla="*/ 24443 w 1048096"/>
                  <a:gd name="connsiteY56" fmla="*/ 943972 h 962304"/>
                  <a:gd name="connsiteX57" fmla="*/ 13333 w 1048096"/>
                  <a:gd name="connsiteY57" fmla="*/ 923973 h 962304"/>
                  <a:gd name="connsiteX58" fmla="*/ 24443 w 1048096"/>
                  <a:gd name="connsiteY58" fmla="*/ 897307 h 962304"/>
                  <a:gd name="connsiteX59" fmla="*/ 27406 w 1048096"/>
                  <a:gd name="connsiteY59" fmla="*/ 923973 h 962304"/>
                  <a:gd name="connsiteX60" fmla="*/ 24443 w 1048096"/>
                  <a:gd name="connsiteY60" fmla="*/ 943972 h 962304"/>
                  <a:gd name="connsiteX61" fmla="*/ 93329 w 1048096"/>
                  <a:gd name="connsiteY61" fmla="*/ 372888 h 962304"/>
                  <a:gd name="connsiteX62" fmla="*/ 63700 w 1048096"/>
                  <a:gd name="connsiteY62" fmla="*/ 393628 h 962304"/>
                  <a:gd name="connsiteX63" fmla="*/ 17777 w 1048096"/>
                  <a:gd name="connsiteY63" fmla="*/ 375110 h 962304"/>
                  <a:gd name="connsiteX64" fmla="*/ 27406 w 1048096"/>
                  <a:gd name="connsiteY64" fmla="*/ 325483 h 962304"/>
                  <a:gd name="connsiteX65" fmla="*/ 48886 w 1048096"/>
                  <a:gd name="connsiteY65" fmla="*/ 316595 h 962304"/>
                  <a:gd name="connsiteX66" fmla="*/ 62960 w 1048096"/>
                  <a:gd name="connsiteY66" fmla="*/ 301781 h 962304"/>
                  <a:gd name="connsiteX67" fmla="*/ 107402 w 1048096"/>
                  <a:gd name="connsiteY67" fmla="*/ 324002 h 962304"/>
                  <a:gd name="connsiteX68" fmla="*/ 93329 w 1048096"/>
                  <a:gd name="connsiteY68" fmla="*/ 372888 h 962304"/>
                  <a:gd name="connsiteX69" fmla="*/ 85922 w 1048096"/>
                  <a:gd name="connsiteY69" fmla="*/ 164009 h 962304"/>
                  <a:gd name="connsiteX70" fmla="*/ 86663 w 1048096"/>
                  <a:gd name="connsiteY70" fmla="*/ 161787 h 962304"/>
                  <a:gd name="connsiteX71" fmla="*/ 203694 w 1048096"/>
                  <a:gd name="connsiteY71" fmla="*/ 171416 h 962304"/>
                  <a:gd name="connsiteX72" fmla="*/ 202212 w 1048096"/>
                  <a:gd name="connsiteY72" fmla="*/ 192897 h 962304"/>
                  <a:gd name="connsiteX73" fmla="*/ 182213 w 1048096"/>
                  <a:gd name="connsiteY73" fmla="*/ 199563 h 962304"/>
                  <a:gd name="connsiteX74" fmla="*/ 123698 w 1048096"/>
                  <a:gd name="connsiteY74" fmla="*/ 209933 h 962304"/>
                  <a:gd name="connsiteX75" fmla="*/ 85922 w 1048096"/>
                  <a:gd name="connsiteY75" fmla="*/ 164009 h 962304"/>
                  <a:gd name="connsiteX76" fmla="*/ 282208 w 1048096"/>
                  <a:gd name="connsiteY76" fmla="*/ 669170 h 962304"/>
                  <a:gd name="connsiteX77" fmla="*/ 262950 w 1048096"/>
                  <a:gd name="connsiteY77" fmla="*/ 679540 h 962304"/>
                  <a:gd name="connsiteX78" fmla="*/ 225915 w 1048096"/>
                  <a:gd name="connsiteY78" fmla="*/ 669911 h 962304"/>
                  <a:gd name="connsiteX79" fmla="*/ 224433 w 1048096"/>
                  <a:gd name="connsiteY79" fmla="*/ 678799 h 962304"/>
                  <a:gd name="connsiteX80" fmla="*/ 250358 w 1048096"/>
                  <a:gd name="connsiteY80" fmla="*/ 718797 h 962304"/>
                  <a:gd name="connsiteX81" fmla="*/ 167399 w 1048096"/>
                  <a:gd name="connsiteY81" fmla="*/ 733611 h 962304"/>
                  <a:gd name="connsiteX82" fmla="*/ 165918 w 1048096"/>
                  <a:gd name="connsiteY82" fmla="*/ 711390 h 962304"/>
                  <a:gd name="connsiteX83" fmla="*/ 185917 w 1048096"/>
                  <a:gd name="connsiteY83" fmla="*/ 699539 h 962304"/>
                  <a:gd name="connsiteX84" fmla="*/ 187398 w 1048096"/>
                  <a:gd name="connsiteY84" fmla="*/ 653615 h 962304"/>
                  <a:gd name="connsiteX85" fmla="*/ 187398 w 1048096"/>
                  <a:gd name="connsiteY85" fmla="*/ 653615 h 962304"/>
                  <a:gd name="connsiteX86" fmla="*/ 187398 w 1048096"/>
                  <a:gd name="connsiteY86" fmla="*/ 653615 h 962304"/>
                  <a:gd name="connsiteX87" fmla="*/ 186658 w 1048096"/>
                  <a:gd name="connsiteY87" fmla="*/ 652875 h 962304"/>
                  <a:gd name="connsiteX88" fmla="*/ 154067 w 1048096"/>
                  <a:gd name="connsiteY88" fmla="*/ 637320 h 962304"/>
                  <a:gd name="connsiteX89" fmla="*/ 161474 w 1048096"/>
                  <a:gd name="connsiteY89" fmla="*/ 583989 h 962304"/>
                  <a:gd name="connsiteX90" fmla="*/ 174066 w 1048096"/>
                  <a:gd name="connsiteY90" fmla="*/ 569175 h 962304"/>
                  <a:gd name="connsiteX91" fmla="*/ 203694 w 1048096"/>
                  <a:gd name="connsiteY91" fmla="*/ 551398 h 962304"/>
                  <a:gd name="connsiteX92" fmla="*/ 207397 w 1048096"/>
                  <a:gd name="connsiteY92" fmla="*/ 575101 h 962304"/>
                  <a:gd name="connsiteX93" fmla="*/ 214063 w 1048096"/>
                  <a:gd name="connsiteY93" fmla="*/ 589915 h 962304"/>
                  <a:gd name="connsiteX94" fmla="*/ 196287 w 1048096"/>
                  <a:gd name="connsiteY94" fmla="*/ 623987 h 962304"/>
                  <a:gd name="connsiteX95" fmla="*/ 186658 w 1048096"/>
                  <a:gd name="connsiteY95" fmla="*/ 652875 h 962304"/>
                  <a:gd name="connsiteX96" fmla="*/ 186658 w 1048096"/>
                  <a:gd name="connsiteY96" fmla="*/ 652875 h 962304"/>
                  <a:gd name="connsiteX97" fmla="*/ 187398 w 1048096"/>
                  <a:gd name="connsiteY97" fmla="*/ 653615 h 962304"/>
                  <a:gd name="connsiteX98" fmla="*/ 279246 w 1048096"/>
                  <a:gd name="connsiteY98" fmla="*/ 658060 h 962304"/>
                  <a:gd name="connsiteX99" fmla="*/ 282208 w 1048096"/>
                  <a:gd name="connsiteY99" fmla="*/ 669170 h 962304"/>
                  <a:gd name="connsiteX100" fmla="*/ 282949 w 1048096"/>
                  <a:gd name="connsiteY100" fmla="*/ 457329 h 962304"/>
                  <a:gd name="connsiteX101" fmla="*/ 245173 w 1048096"/>
                  <a:gd name="connsiteY101" fmla="*/ 458069 h 962304"/>
                  <a:gd name="connsiteX102" fmla="*/ 241470 w 1048096"/>
                  <a:gd name="connsiteY102" fmla="*/ 481031 h 962304"/>
                  <a:gd name="connsiteX103" fmla="*/ 215545 w 1048096"/>
                  <a:gd name="connsiteY103" fmla="*/ 508437 h 962304"/>
                  <a:gd name="connsiteX104" fmla="*/ 191842 w 1048096"/>
                  <a:gd name="connsiteY104" fmla="*/ 490660 h 962304"/>
                  <a:gd name="connsiteX105" fmla="*/ 173325 w 1048096"/>
                  <a:gd name="connsiteY105" fmla="*/ 469180 h 962304"/>
                  <a:gd name="connsiteX106" fmla="*/ 169621 w 1048096"/>
                  <a:gd name="connsiteY106" fmla="*/ 418812 h 962304"/>
                  <a:gd name="connsiteX107" fmla="*/ 231100 w 1048096"/>
                  <a:gd name="connsiteY107" fmla="*/ 406220 h 962304"/>
                  <a:gd name="connsiteX108" fmla="*/ 243692 w 1048096"/>
                  <a:gd name="connsiteY108" fmla="*/ 406220 h 962304"/>
                  <a:gd name="connsiteX109" fmla="*/ 285171 w 1048096"/>
                  <a:gd name="connsiteY109" fmla="*/ 424738 h 962304"/>
                  <a:gd name="connsiteX110" fmla="*/ 282949 w 1048096"/>
                  <a:gd name="connsiteY110" fmla="*/ 457329 h 962304"/>
                  <a:gd name="connsiteX111" fmla="*/ 337021 w 1048096"/>
                  <a:gd name="connsiteY111" fmla="*/ 634357 h 962304"/>
                  <a:gd name="connsiteX112" fmla="*/ 321466 w 1048096"/>
                  <a:gd name="connsiteY112" fmla="*/ 625469 h 962304"/>
                  <a:gd name="connsiteX113" fmla="*/ 291097 w 1048096"/>
                  <a:gd name="connsiteY113" fmla="*/ 558805 h 962304"/>
                  <a:gd name="connsiteX114" fmla="*/ 312578 w 1048096"/>
                  <a:gd name="connsiteY114" fmla="*/ 536584 h 962304"/>
                  <a:gd name="connsiteX115" fmla="*/ 327392 w 1048096"/>
                  <a:gd name="connsiteY115" fmla="*/ 551398 h 962304"/>
                  <a:gd name="connsiteX116" fmla="*/ 347390 w 1048096"/>
                  <a:gd name="connsiteY116" fmla="*/ 617321 h 962304"/>
                  <a:gd name="connsiteX117" fmla="*/ 337021 w 1048096"/>
                  <a:gd name="connsiteY117" fmla="*/ 634357 h 962304"/>
                  <a:gd name="connsiteX118" fmla="*/ 334058 w 1048096"/>
                  <a:gd name="connsiteY118" fmla="*/ 202526 h 962304"/>
                  <a:gd name="connsiteX119" fmla="*/ 376278 w 1048096"/>
                  <a:gd name="connsiteY119" fmla="*/ 213637 h 962304"/>
                  <a:gd name="connsiteX120" fmla="*/ 393314 w 1048096"/>
                  <a:gd name="connsiteY120" fmla="*/ 209933 h 962304"/>
                  <a:gd name="connsiteX121" fmla="*/ 288875 w 1048096"/>
                  <a:gd name="connsiteY121" fmla="*/ 246968 h 962304"/>
                  <a:gd name="connsiteX122" fmla="*/ 274801 w 1048096"/>
                  <a:gd name="connsiteY122" fmla="*/ 230673 h 962304"/>
                  <a:gd name="connsiteX123" fmla="*/ 296282 w 1048096"/>
                  <a:gd name="connsiteY123" fmla="*/ 184009 h 962304"/>
                  <a:gd name="connsiteX124" fmla="*/ 322207 w 1048096"/>
                  <a:gd name="connsiteY124" fmla="*/ 126233 h 962304"/>
                  <a:gd name="connsiteX125" fmla="*/ 336280 w 1048096"/>
                  <a:gd name="connsiteY125" fmla="*/ 95124 h 962304"/>
                  <a:gd name="connsiteX126" fmla="*/ 362945 w 1048096"/>
                  <a:gd name="connsiteY126" fmla="*/ 104012 h 962304"/>
                  <a:gd name="connsiteX127" fmla="*/ 391833 w 1048096"/>
                  <a:gd name="connsiteY127" fmla="*/ 152158 h 962304"/>
                  <a:gd name="connsiteX128" fmla="*/ 369611 w 1048096"/>
                  <a:gd name="connsiteY128" fmla="*/ 177342 h 962304"/>
                  <a:gd name="connsiteX129" fmla="*/ 333317 w 1048096"/>
                  <a:gd name="connsiteY129" fmla="*/ 186971 h 962304"/>
                  <a:gd name="connsiteX130" fmla="*/ 334058 w 1048096"/>
                  <a:gd name="connsiteY130" fmla="*/ 202526 h 962304"/>
                  <a:gd name="connsiteX131" fmla="*/ 602933 w 1048096"/>
                  <a:gd name="connsiteY131" fmla="*/ 157343 h 962304"/>
                  <a:gd name="connsiteX132" fmla="*/ 564417 w 1048096"/>
                  <a:gd name="connsiteY132" fmla="*/ 163269 h 962304"/>
                  <a:gd name="connsiteX133" fmla="*/ 590342 w 1048096"/>
                  <a:gd name="connsiteY133" fmla="*/ 140307 h 962304"/>
                  <a:gd name="connsiteX134" fmla="*/ 602933 w 1048096"/>
                  <a:gd name="connsiteY134" fmla="*/ 157343 h 962304"/>
                  <a:gd name="connsiteX135" fmla="*/ 694781 w 1048096"/>
                  <a:gd name="connsiteY135" fmla="*/ 463254 h 962304"/>
                  <a:gd name="connsiteX136" fmla="*/ 645154 w 1048096"/>
                  <a:gd name="connsiteY136" fmla="*/ 394369 h 962304"/>
                  <a:gd name="connsiteX137" fmla="*/ 614785 w 1048096"/>
                  <a:gd name="connsiteY137" fmla="*/ 332890 h 962304"/>
                  <a:gd name="connsiteX138" fmla="*/ 642932 w 1048096"/>
                  <a:gd name="connsiteY138" fmla="*/ 252153 h 962304"/>
                  <a:gd name="connsiteX139" fmla="*/ 669597 w 1048096"/>
                  <a:gd name="connsiteY139" fmla="*/ 218081 h 962304"/>
                  <a:gd name="connsiteX140" fmla="*/ 685892 w 1048096"/>
                  <a:gd name="connsiteY140" fmla="*/ 206230 h 962304"/>
                  <a:gd name="connsiteX141" fmla="*/ 725891 w 1048096"/>
                  <a:gd name="connsiteY141" fmla="*/ 221785 h 962304"/>
                  <a:gd name="connsiteX142" fmla="*/ 728853 w 1048096"/>
                  <a:gd name="connsiteY142" fmla="*/ 242524 h 962304"/>
                  <a:gd name="connsiteX143" fmla="*/ 714039 w 1048096"/>
                  <a:gd name="connsiteY143" fmla="*/ 249190 h 962304"/>
                  <a:gd name="connsiteX144" fmla="*/ 682189 w 1048096"/>
                  <a:gd name="connsiteY144" fmla="*/ 256598 h 962304"/>
                  <a:gd name="connsiteX145" fmla="*/ 675523 w 1048096"/>
                  <a:gd name="connsiteY145" fmla="*/ 289188 h 962304"/>
                  <a:gd name="connsiteX146" fmla="*/ 739964 w 1048096"/>
                  <a:gd name="connsiteY146" fmla="*/ 372148 h 962304"/>
                  <a:gd name="connsiteX147" fmla="*/ 771814 w 1048096"/>
                  <a:gd name="connsiteY147" fmla="*/ 403998 h 962304"/>
                  <a:gd name="connsiteX148" fmla="*/ 791073 w 1048096"/>
                  <a:gd name="connsiteY148" fmla="*/ 428441 h 962304"/>
                  <a:gd name="connsiteX149" fmla="*/ 822182 w 1048096"/>
                  <a:gd name="connsiteY149" fmla="*/ 455847 h 962304"/>
                  <a:gd name="connsiteX150" fmla="*/ 831811 w 1048096"/>
                  <a:gd name="connsiteY150" fmla="*/ 489179 h 962304"/>
                  <a:gd name="connsiteX151" fmla="*/ 831811 w 1048096"/>
                  <a:gd name="connsiteY151" fmla="*/ 504734 h 962304"/>
                  <a:gd name="connsiteX152" fmla="*/ 785147 w 1048096"/>
                  <a:gd name="connsiteY152" fmla="*/ 535103 h 962304"/>
                  <a:gd name="connsiteX153" fmla="*/ 729594 w 1048096"/>
                  <a:gd name="connsiteY153" fmla="*/ 473624 h 962304"/>
                  <a:gd name="connsiteX154" fmla="*/ 694781 w 1048096"/>
                  <a:gd name="connsiteY154" fmla="*/ 463254 h 962304"/>
                  <a:gd name="connsiteX155" fmla="*/ 804405 w 1048096"/>
                  <a:gd name="connsiteY155" fmla="*/ 945453 h 962304"/>
                  <a:gd name="connsiteX156" fmla="*/ 737001 w 1048096"/>
                  <a:gd name="connsiteY156" fmla="*/ 945453 h 962304"/>
                  <a:gd name="connsiteX157" fmla="*/ 715521 w 1048096"/>
                  <a:gd name="connsiteY157" fmla="*/ 912121 h 962304"/>
                  <a:gd name="connsiteX158" fmla="*/ 750334 w 1048096"/>
                  <a:gd name="connsiteY158" fmla="*/ 878049 h 962304"/>
                  <a:gd name="connsiteX159" fmla="*/ 776999 w 1048096"/>
                  <a:gd name="connsiteY159" fmla="*/ 886937 h 962304"/>
                  <a:gd name="connsiteX160" fmla="*/ 789591 w 1048096"/>
                  <a:gd name="connsiteY160" fmla="*/ 903973 h 962304"/>
                  <a:gd name="connsiteX161" fmla="*/ 805887 w 1048096"/>
                  <a:gd name="connsiteY161" fmla="*/ 886197 h 962304"/>
                  <a:gd name="connsiteX162" fmla="*/ 805887 w 1048096"/>
                  <a:gd name="connsiteY162" fmla="*/ 886197 h 962304"/>
                  <a:gd name="connsiteX163" fmla="*/ 805887 w 1048096"/>
                  <a:gd name="connsiteY163" fmla="*/ 886197 h 962304"/>
                  <a:gd name="connsiteX164" fmla="*/ 847366 w 1048096"/>
                  <a:gd name="connsiteY164" fmla="*/ 896566 h 962304"/>
                  <a:gd name="connsiteX165" fmla="*/ 826626 w 1048096"/>
                  <a:gd name="connsiteY165" fmla="*/ 907677 h 962304"/>
                  <a:gd name="connsiteX166" fmla="*/ 804405 w 1048096"/>
                  <a:gd name="connsiteY166" fmla="*/ 945453 h 962304"/>
                  <a:gd name="connsiteX167" fmla="*/ 951805 w 1048096"/>
                  <a:gd name="connsiteY167" fmla="*/ 428441 h 962304"/>
                  <a:gd name="connsiteX168" fmla="*/ 911808 w 1048096"/>
                  <a:gd name="connsiteY168" fmla="*/ 452144 h 962304"/>
                  <a:gd name="connsiteX169" fmla="*/ 870328 w 1048096"/>
                  <a:gd name="connsiteY169" fmla="*/ 472883 h 962304"/>
                  <a:gd name="connsiteX170" fmla="*/ 848107 w 1048096"/>
                  <a:gd name="connsiteY170" fmla="*/ 436589 h 962304"/>
                  <a:gd name="connsiteX171" fmla="*/ 825145 w 1048096"/>
                  <a:gd name="connsiteY171" fmla="*/ 418812 h 962304"/>
                  <a:gd name="connsiteX172" fmla="*/ 884401 w 1048096"/>
                  <a:gd name="connsiteY172" fmla="*/ 394369 h 962304"/>
                  <a:gd name="connsiteX173" fmla="*/ 1005136 w 1048096"/>
                  <a:gd name="connsiteY173" fmla="*/ 382517 h 962304"/>
                  <a:gd name="connsiteX174" fmla="*/ 1032542 w 1048096"/>
                  <a:gd name="connsiteY174" fmla="*/ 489179 h 962304"/>
                  <a:gd name="connsiteX175" fmla="*/ 1008099 w 1048096"/>
                  <a:gd name="connsiteY175" fmla="*/ 452144 h 962304"/>
                  <a:gd name="connsiteX176" fmla="*/ 1004396 w 1048096"/>
                  <a:gd name="connsiteY176" fmla="*/ 428441 h 962304"/>
                  <a:gd name="connsiteX177" fmla="*/ 951805 w 1048096"/>
                  <a:gd name="connsiteY177" fmla="*/ 428441 h 962304"/>
                  <a:gd name="connsiteX178" fmla="*/ 1031061 w 1048096"/>
                  <a:gd name="connsiteY178" fmla="*/ 584730 h 962304"/>
                  <a:gd name="connsiteX179" fmla="*/ 1011803 w 1048096"/>
                  <a:gd name="connsiteY179" fmla="*/ 582508 h 962304"/>
                  <a:gd name="connsiteX180" fmla="*/ 973286 w 1048096"/>
                  <a:gd name="connsiteY180" fmla="*/ 572138 h 962304"/>
                  <a:gd name="connsiteX181" fmla="*/ 1012543 w 1048096"/>
                  <a:gd name="connsiteY181" fmla="*/ 545472 h 962304"/>
                  <a:gd name="connsiteX182" fmla="*/ 1031061 w 1048096"/>
                  <a:gd name="connsiteY182" fmla="*/ 584730 h 962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</a:cxnLst>
                <a:rect l="l" t="t" r="r" b="b"/>
                <a:pathLst>
                  <a:path w="1048096" h="962304">
                    <a:moveTo>
                      <a:pt x="1040690" y="226969"/>
                    </a:moveTo>
                    <a:cubicBezTo>
                      <a:pt x="1040690" y="226969"/>
                      <a:pt x="1040690" y="226969"/>
                      <a:pt x="1040690" y="226969"/>
                    </a:cubicBezTo>
                    <a:cubicBezTo>
                      <a:pt x="1039949" y="226229"/>
                      <a:pt x="1040690" y="225488"/>
                      <a:pt x="1040690" y="225488"/>
                    </a:cubicBezTo>
                    <a:cubicBezTo>
                      <a:pt x="1040690" y="225488"/>
                      <a:pt x="1040690" y="225488"/>
                      <a:pt x="1040690" y="225488"/>
                    </a:cubicBezTo>
                    <a:cubicBezTo>
                      <a:pt x="1041431" y="167713"/>
                      <a:pt x="1028839" y="114382"/>
                      <a:pt x="985878" y="71421"/>
                    </a:cubicBezTo>
                    <a:lnTo>
                      <a:pt x="985878" y="71421"/>
                    </a:lnTo>
                    <a:cubicBezTo>
                      <a:pt x="985878" y="71421"/>
                      <a:pt x="985878" y="71421"/>
                      <a:pt x="985878" y="71421"/>
                    </a:cubicBezTo>
                    <a:cubicBezTo>
                      <a:pt x="805146" y="-33018"/>
                      <a:pt x="629599" y="-20426"/>
                      <a:pt x="458496" y="92902"/>
                    </a:cubicBezTo>
                    <a:cubicBezTo>
                      <a:pt x="448126" y="71421"/>
                      <a:pt x="475533" y="38090"/>
                      <a:pt x="451830" y="24757"/>
                    </a:cubicBezTo>
                    <a:cubicBezTo>
                      <a:pt x="431831" y="13646"/>
                      <a:pt x="401462" y="21053"/>
                      <a:pt x="375537" y="20313"/>
                    </a:cubicBezTo>
                    <a:cubicBezTo>
                      <a:pt x="362204" y="20313"/>
                      <a:pt x="348131" y="19572"/>
                      <a:pt x="334799" y="20313"/>
                    </a:cubicBezTo>
                    <a:cubicBezTo>
                      <a:pt x="263691" y="22535"/>
                      <a:pt x="193324" y="15868"/>
                      <a:pt x="122216" y="23275"/>
                    </a:cubicBezTo>
                    <a:cubicBezTo>
                      <a:pt x="122216" y="23275"/>
                      <a:pt x="122216" y="23275"/>
                      <a:pt x="122216" y="23275"/>
                    </a:cubicBezTo>
                    <a:cubicBezTo>
                      <a:pt x="89625" y="23275"/>
                      <a:pt x="57034" y="24016"/>
                      <a:pt x="24443" y="21794"/>
                    </a:cubicBezTo>
                    <a:cubicBezTo>
                      <a:pt x="4444" y="20313"/>
                      <a:pt x="0" y="27720"/>
                      <a:pt x="0" y="46237"/>
                    </a:cubicBezTo>
                    <a:cubicBezTo>
                      <a:pt x="741" y="341779"/>
                      <a:pt x="0" y="637320"/>
                      <a:pt x="0" y="933602"/>
                    </a:cubicBezTo>
                    <a:cubicBezTo>
                      <a:pt x="0" y="952860"/>
                      <a:pt x="3704" y="961749"/>
                      <a:pt x="25925" y="961749"/>
                    </a:cubicBezTo>
                    <a:cubicBezTo>
                      <a:pt x="159992" y="961008"/>
                      <a:pt x="294800" y="961749"/>
                      <a:pt x="428868" y="961008"/>
                    </a:cubicBezTo>
                    <a:cubicBezTo>
                      <a:pt x="437016" y="961008"/>
                      <a:pt x="450348" y="966933"/>
                      <a:pt x="451830" y="950638"/>
                    </a:cubicBezTo>
                    <a:cubicBezTo>
                      <a:pt x="451830" y="950638"/>
                      <a:pt x="451830" y="950638"/>
                      <a:pt x="451830" y="950638"/>
                    </a:cubicBezTo>
                    <a:cubicBezTo>
                      <a:pt x="452570" y="931380"/>
                      <a:pt x="454792" y="912862"/>
                      <a:pt x="454792" y="893604"/>
                    </a:cubicBezTo>
                    <a:cubicBezTo>
                      <a:pt x="455533" y="690651"/>
                      <a:pt x="455533" y="487698"/>
                      <a:pt x="455533" y="284744"/>
                    </a:cubicBezTo>
                    <a:cubicBezTo>
                      <a:pt x="455533" y="260301"/>
                      <a:pt x="454792" y="235117"/>
                      <a:pt x="462200" y="210674"/>
                    </a:cubicBezTo>
                    <a:cubicBezTo>
                      <a:pt x="470348" y="181786"/>
                      <a:pt x="491828" y="169194"/>
                      <a:pt x="531085" y="171416"/>
                    </a:cubicBezTo>
                    <a:cubicBezTo>
                      <a:pt x="560714" y="172898"/>
                      <a:pt x="585157" y="180305"/>
                      <a:pt x="587379" y="215859"/>
                    </a:cubicBezTo>
                    <a:cubicBezTo>
                      <a:pt x="588860" y="250672"/>
                      <a:pt x="591823" y="285485"/>
                      <a:pt x="591823" y="320298"/>
                    </a:cubicBezTo>
                    <a:cubicBezTo>
                      <a:pt x="592564" y="521770"/>
                      <a:pt x="592564" y="723982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85157" y="953601"/>
                      <a:pt x="595526" y="962489"/>
                      <a:pt x="625155" y="961749"/>
                    </a:cubicBezTo>
                    <a:cubicBezTo>
                      <a:pt x="722187" y="960267"/>
                      <a:pt x="819219" y="961749"/>
                      <a:pt x="915511" y="961749"/>
                    </a:cubicBezTo>
                    <a:cubicBezTo>
                      <a:pt x="931807" y="961749"/>
                      <a:pt x="948843" y="961749"/>
                      <a:pt x="965138" y="961749"/>
                    </a:cubicBezTo>
                    <a:cubicBezTo>
                      <a:pt x="987359" y="962489"/>
                      <a:pt x="1010321" y="962489"/>
                      <a:pt x="1032542" y="961749"/>
                    </a:cubicBezTo>
                    <a:cubicBezTo>
                      <a:pt x="1048097" y="961008"/>
                      <a:pt x="1045875" y="949897"/>
                      <a:pt x="1045875" y="940268"/>
                    </a:cubicBezTo>
                    <a:cubicBezTo>
                      <a:pt x="1046616" y="912121"/>
                      <a:pt x="1047356" y="884715"/>
                      <a:pt x="1047356" y="856568"/>
                    </a:cubicBezTo>
                    <a:cubicBezTo>
                      <a:pt x="1047356" y="699539"/>
                      <a:pt x="1047356" y="54251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0690" y="332150"/>
                      <a:pt x="1051800" y="278819"/>
                      <a:pt x="1040690" y="226969"/>
                    </a:cubicBezTo>
                    <a:close/>
                    <a:moveTo>
                      <a:pt x="209619" y="253635"/>
                    </a:moveTo>
                    <a:cubicBezTo>
                      <a:pt x="195546" y="266967"/>
                      <a:pt x="182213" y="255857"/>
                      <a:pt x="162955" y="253635"/>
                    </a:cubicBezTo>
                    <a:cubicBezTo>
                      <a:pt x="178510" y="238821"/>
                      <a:pt x="191102" y="235858"/>
                      <a:pt x="205916" y="242524"/>
                    </a:cubicBezTo>
                    <a:cubicBezTo>
                      <a:pt x="208138" y="244006"/>
                      <a:pt x="210360" y="252153"/>
                      <a:pt x="209619" y="253635"/>
                    </a:cubicBezTo>
                    <a:close/>
                    <a:moveTo>
                      <a:pt x="57775" y="30683"/>
                    </a:moveTo>
                    <a:cubicBezTo>
                      <a:pt x="75552" y="32905"/>
                      <a:pt x="94070" y="30683"/>
                      <a:pt x="111846" y="31423"/>
                    </a:cubicBezTo>
                    <a:cubicBezTo>
                      <a:pt x="120735" y="31423"/>
                      <a:pt x="131105" y="29942"/>
                      <a:pt x="131845" y="43275"/>
                    </a:cubicBezTo>
                    <a:cubicBezTo>
                      <a:pt x="112587" y="52904"/>
                      <a:pt x="97032" y="73644"/>
                      <a:pt x="68885" y="56607"/>
                    </a:cubicBezTo>
                    <a:cubicBezTo>
                      <a:pt x="61478" y="52163"/>
                      <a:pt x="39998" y="69199"/>
                      <a:pt x="27406" y="78088"/>
                    </a:cubicBezTo>
                    <a:cubicBezTo>
                      <a:pt x="16296" y="85495"/>
                      <a:pt x="15555" y="79569"/>
                      <a:pt x="14073" y="72903"/>
                    </a:cubicBezTo>
                    <a:cubicBezTo>
                      <a:pt x="14073" y="72903"/>
                      <a:pt x="13333" y="72903"/>
                      <a:pt x="13333" y="73644"/>
                    </a:cubicBezTo>
                    <a:cubicBezTo>
                      <a:pt x="13333" y="72903"/>
                      <a:pt x="13333" y="71421"/>
                      <a:pt x="13333" y="70681"/>
                    </a:cubicBezTo>
                    <a:cubicBezTo>
                      <a:pt x="8889" y="35868"/>
                      <a:pt x="25925" y="26979"/>
                      <a:pt x="57775" y="30683"/>
                    </a:cubicBezTo>
                    <a:close/>
                    <a:moveTo>
                      <a:pt x="13333" y="322520"/>
                    </a:moveTo>
                    <a:cubicBezTo>
                      <a:pt x="13333" y="322520"/>
                      <a:pt x="14073" y="322520"/>
                      <a:pt x="14073" y="322520"/>
                    </a:cubicBezTo>
                    <a:cubicBezTo>
                      <a:pt x="14073" y="323261"/>
                      <a:pt x="13333" y="324002"/>
                      <a:pt x="13333" y="325483"/>
                    </a:cubicBezTo>
                    <a:cubicBezTo>
                      <a:pt x="13333" y="324742"/>
                      <a:pt x="13333" y="323261"/>
                      <a:pt x="13333" y="322520"/>
                    </a:cubicBezTo>
                    <a:close/>
                    <a:moveTo>
                      <a:pt x="24443" y="943972"/>
                    </a:moveTo>
                    <a:cubicBezTo>
                      <a:pt x="9629" y="946194"/>
                      <a:pt x="18518" y="930639"/>
                      <a:pt x="13333" y="923973"/>
                    </a:cubicBezTo>
                    <a:cubicBezTo>
                      <a:pt x="20740" y="916566"/>
                      <a:pt x="3704" y="898789"/>
                      <a:pt x="24443" y="897307"/>
                    </a:cubicBezTo>
                    <a:cubicBezTo>
                      <a:pt x="23703" y="906196"/>
                      <a:pt x="22962" y="915084"/>
                      <a:pt x="27406" y="923973"/>
                    </a:cubicBezTo>
                    <a:cubicBezTo>
                      <a:pt x="30369" y="930639"/>
                      <a:pt x="34813" y="942490"/>
                      <a:pt x="24443" y="943972"/>
                    </a:cubicBezTo>
                    <a:close/>
                    <a:moveTo>
                      <a:pt x="93329" y="372888"/>
                    </a:moveTo>
                    <a:cubicBezTo>
                      <a:pt x="82959" y="378073"/>
                      <a:pt x="73330" y="386221"/>
                      <a:pt x="63700" y="393628"/>
                    </a:cubicBezTo>
                    <a:cubicBezTo>
                      <a:pt x="44442" y="396591"/>
                      <a:pt x="25925" y="392887"/>
                      <a:pt x="17777" y="375110"/>
                    </a:cubicBezTo>
                    <a:cubicBezTo>
                      <a:pt x="10370" y="358815"/>
                      <a:pt x="14814" y="341038"/>
                      <a:pt x="27406" y="325483"/>
                    </a:cubicBezTo>
                    <a:cubicBezTo>
                      <a:pt x="34072" y="317335"/>
                      <a:pt x="39257" y="313632"/>
                      <a:pt x="48886" y="316595"/>
                    </a:cubicBezTo>
                    <a:cubicBezTo>
                      <a:pt x="61478" y="320298"/>
                      <a:pt x="64441" y="312891"/>
                      <a:pt x="62960" y="301781"/>
                    </a:cubicBezTo>
                    <a:cubicBezTo>
                      <a:pt x="85181" y="293633"/>
                      <a:pt x="102217" y="307706"/>
                      <a:pt x="107402" y="324002"/>
                    </a:cubicBezTo>
                    <a:cubicBezTo>
                      <a:pt x="113328" y="338816"/>
                      <a:pt x="115550" y="361037"/>
                      <a:pt x="93329" y="372888"/>
                    </a:cubicBezTo>
                    <a:close/>
                    <a:moveTo>
                      <a:pt x="85922" y="164009"/>
                    </a:moveTo>
                    <a:cubicBezTo>
                      <a:pt x="85181" y="168454"/>
                      <a:pt x="84440" y="164009"/>
                      <a:pt x="86663" y="161787"/>
                    </a:cubicBezTo>
                    <a:cubicBezTo>
                      <a:pt x="108884" y="130678"/>
                      <a:pt x="182954" y="137344"/>
                      <a:pt x="203694" y="171416"/>
                    </a:cubicBezTo>
                    <a:cubicBezTo>
                      <a:pt x="208138" y="178824"/>
                      <a:pt x="208138" y="186231"/>
                      <a:pt x="202212" y="192897"/>
                    </a:cubicBezTo>
                    <a:cubicBezTo>
                      <a:pt x="197027" y="199563"/>
                      <a:pt x="191842" y="202526"/>
                      <a:pt x="182213" y="199563"/>
                    </a:cubicBezTo>
                    <a:cubicBezTo>
                      <a:pt x="161474" y="192897"/>
                      <a:pt x="142956" y="189193"/>
                      <a:pt x="123698" y="209933"/>
                    </a:cubicBezTo>
                    <a:cubicBezTo>
                      <a:pt x="111106" y="222525"/>
                      <a:pt x="85181" y="196600"/>
                      <a:pt x="85922" y="164009"/>
                    </a:cubicBezTo>
                    <a:close/>
                    <a:moveTo>
                      <a:pt x="282208" y="669170"/>
                    </a:moveTo>
                    <a:cubicBezTo>
                      <a:pt x="277764" y="675836"/>
                      <a:pt x="272579" y="681762"/>
                      <a:pt x="262950" y="679540"/>
                    </a:cubicBezTo>
                    <a:cubicBezTo>
                      <a:pt x="250358" y="676577"/>
                      <a:pt x="237766" y="673614"/>
                      <a:pt x="225915" y="669911"/>
                    </a:cubicBezTo>
                    <a:cubicBezTo>
                      <a:pt x="225174" y="674355"/>
                      <a:pt x="223693" y="677318"/>
                      <a:pt x="224433" y="678799"/>
                    </a:cubicBezTo>
                    <a:cubicBezTo>
                      <a:pt x="230359" y="693613"/>
                      <a:pt x="260728" y="694354"/>
                      <a:pt x="250358" y="718797"/>
                    </a:cubicBezTo>
                    <a:cubicBezTo>
                      <a:pt x="245173" y="732130"/>
                      <a:pt x="180732" y="741018"/>
                      <a:pt x="167399" y="733611"/>
                    </a:cubicBezTo>
                    <a:cubicBezTo>
                      <a:pt x="156289" y="726945"/>
                      <a:pt x="158511" y="718797"/>
                      <a:pt x="165918" y="711390"/>
                    </a:cubicBezTo>
                    <a:cubicBezTo>
                      <a:pt x="171844" y="706205"/>
                      <a:pt x="179251" y="703243"/>
                      <a:pt x="185917" y="699539"/>
                    </a:cubicBezTo>
                    <a:cubicBezTo>
                      <a:pt x="224433" y="678799"/>
                      <a:pt x="224433" y="678059"/>
                      <a:pt x="187398" y="653615"/>
                    </a:cubicBezTo>
                    <a:cubicBezTo>
                      <a:pt x="187398" y="653615"/>
                      <a:pt x="187398" y="653615"/>
                      <a:pt x="187398" y="653615"/>
                    </a:cubicBezTo>
                    <a:lnTo>
                      <a:pt x="187398" y="653615"/>
                    </a:lnTo>
                    <a:cubicBezTo>
                      <a:pt x="187398" y="653615"/>
                      <a:pt x="187398" y="653615"/>
                      <a:pt x="186658" y="652875"/>
                    </a:cubicBezTo>
                    <a:cubicBezTo>
                      <a:pt x="161474" y="682503"/>
                      <a:pt x="161474" y="643246"/>
                      <a:pt x="154067" y="637320"/>
                    </a:cubicBezTo>
                    <a:cubicBezTo>
                      <a:pt x="133327" y="621765"/>
                      <a:pt x="138512" y="596581"/>
                      <a:pt x="161474" y="583989"/>
                    </a:cubicBezTo>
                    <a:cubicBezTo>
                      <a:pt x="168140" y="580286"/>
                      <a:pt x="171103" y="575101"/>
                      <a:pt x="174066" y="569175"/>
                    </a:cubicBezTo>
                    <a:cubicBezTo>
                      <a:pt x="179991" y="557324"/>
                      <a:pt x="189620" y="548435"/>
                      <a:pt x="203694" y="551398"/>
                    </a:cubicBezTo>
                    <a:cubicBezTo>
                      <a:pt x="222211" y="555102"/>
                      <a:pt x="201472" y="567694"/>
                      <a:pt x="207397" y="575101"/>
                    </a:cubicBezTo>
                    <a:cubicBezTo>
                      <a:pt x="211101" y="579545"/>
                      <a:pt x="211841" y="585470"/>
                      <a:pt x="214063" y="589915"/>
                    </a:cubicBezTo>
                    <a:cubicBezTo>
                      <a:pt x="224433" y="609914"/>
                      <a:pt x="225915" y="623987"/>
                      <a:pt x="196287" y="623987"/>
                    </a:cubicBezTo>
                    <a:cubicBezTo>
                      <a:pt x="169621" y="623987"/>
                      <a:pt x="173325" y="638061"/>
                      <a:pt x="186658" y="652875"/>
                    </a:cubicBezTo>
                    <a:cubicBezTo>
                      <a:pt x="186658" y="652875"/>
                      <a:pt x="186658" y="652875"/>
                      <a:pt x="186658" y="652875"/>
                    </a:cubicBezTo>
                    <a:cubicBezTo>
                      <a:pt x="186658" y="652875"/>
                      <a:pt x="187398" y="652875"/>
                      <a:pt x="187398" y="653615"/>
                    </a:cubicBezTo>
                    <a:cubicBezTo>
                      <a:pt x="215545" y="630653"/>
                      <a:pt x="256284" y="632876"/>
                      <a:pt x="279246" y="658060"/>
                    </a:cubicBezTo>
                    <a:cubicBezTo>
                      <a:pt x="282208" y="662504"/>
                      <a:pt x="285171" y="664726"/>
                      <a:pt x="282208" y="669170"/>
                    </a:cubicBezTo>
                    <a:close/>
                    <a:moveTo>
                      <a:pt x="282949" y="457329"/>
                    </a:moveTo>
                    <a:cubicBezTo>
                      <a:pt x="271098" y="477328"/>
                      <a:pt x="257025" y="455847"/>
                      <a:pt x="245173" y="458069"/>
                    </a:cubicBezTo>
                    <a:cubicBezTo>
                      <a:pt x="238507" y="465476"/>
                      <a:pt x="240729" y="473624"/>
                      <a:pt x="241470" y="481031"/>
                    </a:cubicBezTo>
                    <a:cubicBezTo>
                      <a:pt x="242211" y="498808"/>
                      <a:pt x="225915" y="503252"/>
                      <a:pt x="215545" y="508437"/>
                    </a:cubicBezTo>
                    <a:cubicBezTo>
                      <a:pt x="203694" y="513622"/>
                      <a:pt x="195546" y="501771"/>
                      <a:pt x="191842" y="490660"/>
                    </a:cubicBezTo>
                    <a:cubicBezTo>
                      <a:pt x="188139" y="480290"/>
                      <a:pt x="184435" y="474365"/>
                      <a:pt x="173325" y="469180"/>
                    </a:cubicBezTo>
                    <a:cubicBezTo>
                      <a:pt x="152585" y="459551"/>
                      <a:pt x="148881" y="429922"/>
                      <a:pt x="169621" y="418812"/>
                    </a:cubicBezTo>
                    <a:cubicBezTo>
                      <a:pt x="187398" y="409183"/>
                      <a:pt x="205916" y="384740"/>
                      <a:pt x="231100" y="406220"/>
                    </a:cubicBezTo>
                    <a:cubicBezTo>
                      <a:pt x="234804" y="409924"/>
                      <a:pt x="239248" y="407701"/>
                      <a:pt x="243692" y="406220"/>
                    </a:cubicBezTo>
                    <a:cubicBezTo>
                      <a:pt x="264432" y="397331"/>
                      <a:pt x="275542" y="410664"/>
                      <a:pt x="285171" y="424738"/>
                    </a:cubicBezTo>
                    <a:cubicBezTo>
                      <a:pt x="291837" y="435848"/>
                      <a:pt x="288875" y="447699"/>
                      <a:pt x="282949" y="457329"/>
                    </a:cubicBezTo>
                    <a:close/>
                    <a:moveTo>
                      <a:pt x="337021" y="634357"/>
                    </a:moveTo>
                    <a:cubicBezTo>
                      <a:pt x="328873" y="638061"/>
                      <a:pt x="325910" y="630653"/>
                      <a:pt x="321466" y="625469"/>
                    </a:cubicBezTo>
                    <a:cubicBezTo>
                      <a:pt x="305911" y="606210"/>
                      <a:pt x="298504" y="582508"/>
                      <a:pt x="291097" y="558805"/>
                    </a:cubicBezTo>
                    <a:cubicBezTo>
                      <a:pt x="285171" y="539547"/>
                      <a:pt x="302948" y="540288"/>
                      <a:pt x="312578" y="536584"/>
                    </a:cubicBezTo>
                    <a:cubicBezTo>
                      <a:pt x="325910" y="531399"/>
                      <a:pt x="325169" y="542510"/>
                      <a:pt x="327392" y="551398"/>
                    </a:cubicBezTo>
                    <a:cubicBezTo>
                      <a:pt x="332576" y="572879"/>
                      <a:pt x="339983" y="593618"/>
                      <a:pt x="347390" y="617321"/>
                    </a:cubicBezTo>
                    <a:cubicBezTo>
                      <a:pt x="347390" y="623246"/>
                      <a:pt x="344428" y="630653"/>
                      <a:pt x="337021" y="634357"/>
                    </a:cubicBezTo>
                    <a:close/>
                    <a:moveTo>
                      <a:pt x="334058" y="202526"/>
                    </a:moveTo>
                    <a:cubicBezTo>
                      <a:pt x="345168" y="215859"/>
                      <a:pt x="361464" y="211414"/>
                      <a:pt x="376278" y="213637"/>
                    </a:cubicBezTo>
                    <a:cubicBezTo>
                      <a:pt x="381463" y="214377"/>
                      <a:pt x="385907" y="203267"/>
                      <a:pt x="393314" y="209933"/>
                    </a:cubicBezTo>
                    <a:cubicBezTo>
                      <a:pt x="362945" y="260301"/>
                      <a:pt x="341465" y="267708"/>
                      <a:pt x="288875" y="246968"/>
                    </a:cubicBezTo>
                    <a:cubicBezTo>
                      <a:pt x="280727" y="244006"/>
                      <a:pt x="273320" y="238080"/>
                      <a:pt x="274801" y="230673"/>
                    </a:cubicBezTo>
                    <a:cubicBezTo>
                      <a:pt x="278505" y="213637"/>
                      <a:pt x="277764" y="192156"/>
                      <a:pt x="296282" y="184009"/>
                    </a:cubicBezTo>
                    <a:cubicBezTo>
                      <a:pt x="322947" y="172157"/>
                      <a:pt x="331095" y="154380"/>
                      <a:pt x="322207" y="126233"/>
                    </a:cubicBezTo>
                    <a:cubicBezTo>
                      <a:pt x="317762" y="112901"/>
                      <a:pt x="325169" y="101790"/>
                      <a:pt x="336280" y="95124"/>
                    </a:cubicBezTo>
                    <a:cubicBezTo>
                      <a:pt x="347390" y="87717"/>
                      <a:pt x="356279" y="97346"/>
                      <a:pt x="362945" y="104012"/>
                    </a:cubicBezTo>
                    <a:cubicBezTo>
                      <a:pt x="376278" y="117345"/>
                      <a:pt x="385166" y="133640"/>
                      <a:pt x="391833" y="152158"/>
                    </a:cubicBezTo>
                    <a:cubicBezTo>
                      <a:pt x="399981" y="177342"/>
                      <a:pt x="388129" y="181046"/>
                      <a:pt x="369611" y="177342"/>
                    </a:cubicBezTo>
                    <a:cubicBezTo>
                      <a:pt x="354797" y="174379"/>
                      <a:pt x="342946" y="174379"/>
                      <a:pt x="333317" y="186971"/>
                    </a:cubicBezTo>
                    <a:cubicBezTo>
                      <a:pt x="328873" y="192156"/>
                      <a:pt x="330354" y="198082"/>
                      <a:pt x="334058" y="202526"/>
                    </a:cubicBezTo>
                    <a:close/>
                    <a:moveTo>
                      <a:pt x="602933" y="157343"/>
                    </a:moveTo>
                    <a:cubicBezTo>
                      <a:pt x="597008" y="172157"/>
                      <a:pt x="582935" y="167713"/>
                      <a:pt x="564417" y="163269"/>
                    </a:cubicBezTo>
                    <a:cubicBezTo>
                      <a:pt x="584416" y="161047"/>
                      <a:pt x="568861" y="135122"/>
                      <a:pt x="590342" y="140307"/>
                    </a:cubicBezTo>
                    <a:cubicBezTo>
                      <a:pt x="596267" y="141788"/>
                      <a:pt x="605896" y="150677"/>
                      <a:pt x="602933" y="157343"/>
                    </a:cubicBezTo>
                    <a:close/>
                    <a:moveTo>
                      <a:pt x="694781" y="463254"/>
                    </a:moveTo>
                    <a:cubicBezTo>
                      <a:pt x="665893" y="447699"/>
                      <a:pt x="656264" y="418812"/>
                      <a:pt x="645154" y="394369"/>
                    </a:cubicBezTo>
                    <a:cubicBezTo>
                      <a:pt x="635525" y="373629"/>
                      <a:pt x="627377" y="352889"/>
                      <a:pt x="614785" y="332890"/>
                    </a:cubicBezTo>
                    <a:cubicBezTo>
                      <a:pt x="594786" y="299559"/>
                      <a:pt x="607378" y="267708"/>
                      <a:pt x="642932" y="252153"/>
                    </a:cubicBezTo>
                    <a:cubicBezTo>
                      <a:pt x="654783" y="246968"/>
                      <a:pt x="685152" y="249931"/>
                      <a:pt x="669597" y="218081"/>
                    </a:cubicBezTo>
                    <a:cubicBezTo>
                      <a:pt x="665893" y="209933"/>
                      <a:pt x="679226" y="206230"/>
                      <a:pt x="685892" y="206230"/>
                    </a:cubicBezTo>
                    <a:cubicBezTo>
                      <a:pt x="700707" y="206230"/>
                      <a:pt x="714039" y="212896"/>
                      <a:pt x="725891" y="221785"/>
                    </a:cubicBezTo>
                    <a:cubicBezTo>
                      <a:pt x="733298" y="227710"/>
                      <a:pt x="731816" y="234376"/>
                      <a:pt x="728853" y="242524"/>
                    </a:cubicBezTo>
                    <a:cubicBezTo>
                      <a:pt x="725891" y="251413"/>
                      <a:pt x="721446" y="250672"/>
                      <a:pt x="714039" y="249190"/>
                    </a:cubicBezTo>
                    <a:cubicBezTo>
                      <a:pt x="702929" y="246968"/>
                      <a:pt x="692559" y="250672"/>
                      <a:pt x="682189" y="256598"/>
                    </a:cubicBezTo>
                    <a:cubicBezTo>
                      <a:pt x="667375" y="265486"/>
                      <a:pt x="648117" y="261783"/>
                      <a:pt x="675523" y="289188"/>
                    </a:cubicBezTo>
                    <a:cubicBezTo>
                      <a:pt x="698485" y="312150"/>
                      <a:pt x="731076" y="334372"/>
                      <a:pt x="739964" y="372148"/>
                    </a:cubicBezTo>
                    <a:cubicBezTo>
                      <a:pt x="743667" y="386221"/>
                      <a:pt x="753297" y="400294"/>
                      <a:pt x="771814" y="403998"/>
                    </a:cubicBezTo>
                    <a:cubicBezTo>
                      <a:pt x="784406" y="406220"/>
                      <a:pt x="785888" y="418812"/>
                      <a:pt x="791073" y="428441"/>
                    </a:cubicBezTo>
                    <a:cubicBezTo>
                      <a:pt x="796258" y="439552"/>
                      <a:pt x="788110" y="467698"/>
                      <a:pt x="822182" y="455847"/>
                    </a:cubicBezTo>
                    <a:cubicBezTo>
                      <a:pt x="837737" y="449922"/>
                      <a:pt x="826626" y="479550"/>
                      <a:pt x="831811" y="489179"/>
                    </a:cubicBezTo>
                    <a:cubicBezTo>
                      <a:pt x="831811" y="495845"/>
                      <a:pt x="831811" y="500289"/>
                      <a:pt x="831811" y="504734"/>
                    </a:cubicBezTo>
                    <a:cubicBezTo>
                      <a:pt x="829589" y="546213"/>
                      <a:pt x="821441" y="549917"/>
                      <a:pt x="785147" y="535103"/>
                    </a:cubicBezTo>
                    <a:cubicBezTo>
                      <a:pt x="756259" y="523251"/>
                      <a:pt x="722928" y="518807"/>
                      <a:pt x="729594" y="473624"/>
                    </a:cubicBezTo>
                    <a:cubicBezTo>
                      <a:pt x="729594" y="472143"/>
                      <a:pt x="706632" y="469921"/>
                      <a:pt x="694781" y="463254"/>
                    </a:cubicBezTo>
                    <a:close/>
                    <a:moveTo>
                      <a:pt x="804405" y="945453"/>
                    </a:moveTo>
                    <a:cubicBezTo>
                      <a:pt x="782184" y="946194"/>
                      <a:pt x="759963" y="946194"/>
                      <a:pt x="737001" y="945453"/>
                    </a:cubicBezTo>
                    <a:cubicBezTo>
                      <a:pt x="716262" y="943972"/>
                      <a:pt x="708114" y="932861"/>
                      <a:pt x="715521" y="912121"/>
                    </a:cubicBezTo>
                    <a:cubicBezTo>
                      <a:pt x="727372" y="900270"/>
                      <a:pt x="737001" y="886937"/>
                      <a:pt x="750334" y="878049"/>
                    </a:cubicBezTo>
                    <a:cubicBezTo>
                      <a:pt x="759963" y="871383"/>
                      <a:pt x="773296" y="866198"/>
                      <a:pt x="776999" y="886937"/>
                    </a:cubicBezTo>
                    <a:cubicBezTo>
                      <a:pt x="778481" y="894344"/>
                      <a:pt x="779962" y="903233"/>
                      <a:pt x="789591" y="903973"/>
                    </a:cubicBezTo>
                    <a:cubicBezTo>
                      <a:pt x="800702" y="903973"/>
                      <a:pt x="800702" y="892122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26626" y="866938"/>
                      <a:pt x="838478" y="870642"/>
                      <a:pt x="847366" y="896566"/>
                    </a:cubicBezTo>
                    <a:cubicBezTo>
                      <a:pt x="840700" y="900270"/>
                      <a:pt x="831811" y="899529"/>
                      <a:pt x="826626" y="907677"/>
                    </a:cubicBezTo>
                    <a:cubicBezTo>
                      <a:pt x="839959" y="936565"/>
                      <a:pt x="834774" y="945453"/>
                      <a:pt x="804405" y="945453"/>
                    </a:cubicBezTo>
                    <a:close/>
                    <a:moveTo>
                      <a:pt x="951805" y="428441"/>
                    </a:moveTo>
                    <a:cubicBezTo>
                      <a:pt x="939954" y="439552"/>
                      <a:pt x="925881" y="445477"/>
                      <a:pt x="911808" y="452144"/>
                    </a:cubicBezTo>
                    <a:cubicBezTo>
                      <a:pt x="897734" y="458810"/>
                      <a:pt x="884401" y="472883"/>
                      <a:pt x="870328" y="472883"/>
                    </a:cubicBezTo>
                    <a:cubicBezTo>
                      <a:pt x="851070" y="472883"/>
                      <a:pt x="856255" y="448440"/>
                      <a:pt x="848107" y="436589"/>
                    </a:cubicBezTo>
                    <a:cubicBezTo>
                      <a:pt x="842922" y="429182"/>
                      <a:pt x="833293" y="424738"/>
                      <a:pt x="825145" y="418812"/>
                    </a:cubicBezTo>
                    <a:cubicBezTo>
                      <a:pt x="839218" y="396591"/>
                      <a:pt x="857736" y="384740"/>
                      <a:pt x="884401" y="394369"/>
                    </a:cubicBezTo>
                    <a:cubicBezTo>
                      <a:pt x="926622" y="410664"/>
                      <a:pt x="964398" y="380295"/>
                      <a:pt x="1005136" y="382517"/>
                    </a:cubicBezTo>
                    <a:cubicBezTo>
                      <a:pt x="1041431" y="411405"/>
                      <a:pt x="1030321" y="452144"/>
                      <a:pt x="1032542" y="489179"/>
                    </a:cubicBezTo>
                    <a:cubicBezTo>
                      <a:pt x="1011803" y="485475"/>
                      <a:pt x="1017728" y="463995"/>
                      <a:pt x="1008099" y="452144"/>
                    </a:cubicBezTo>
                    <a:cubicBezTo>
                      <a:pt x="1002173" y="444736"/>
                      <a:pt x="1018469" y="425478"/>
                      <a:pt x="1004396" y="428441"/>
                    </a:cubicBezTo>
                    <a:cubicBezTo>
                      <a:pt x="985878" y="432145"/>
                      <a:pt x="968101" y="413627"/>
                      <a:pt x="951805" y="428441"/>
                    </a:cubicBezTo>
                    <a:close/>
                    <a:moveTo>
                      <a:pt x="1031061" y="584730"/>
                    </a:moveTo>
                    <a:cubicBezTo>
                      <a:pt x="1024395" y="583989"/>
                      <a:pt x="1017728" y="581026"/>
                      <a:pt x="1011803" y="582508"/>
                    </a:cubicBezTo>
                    <a:cubicBezTo>
                      <a:pt x="996247" y="586211"/>
                      <a:pt x="974026" y="585470"/>
                      <a:pt x="973286" y="572138"/>
                    </a:cubicBezTo>
                    <a:cubicBezTo>
                      <a:pt x="972545" y="552879"/>
                      <a:pt x="988840" y="538806"/>
                      <a:pt x="1012543" y="545472"/>
                    </a:cubicBezTo>
                    <a:cubicBezTo>
                      <a:pt x="1029579" y="553620"/>
                      <a:pt x="1036246" y="566953"/>
                      <a:pt x="1031061" y="58473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E5AFA8BF-7FC7-4D7D-B222-36B95DAD9480}"/>
                  </a:ext>
                </a:extLst>
              </p:cNvPr>
              <p:cNvSpPr/>
              <p:nvPr/>
            </p:nvSpPr>
            <p:spPr>
              <a:xfrm>
                <a:off x="10096837" y="2854212"/>
                <a:ext cx="1221980" cy="1148134"/>
              </a:xfrm>
              <a:custGeom>
                <a:avLst/>
                <a:gdLst>
                  <a:gd name="connsiteX0" fmla="*/ 1204094 w 1221980"/>
                  <a:gd name="connsiteY0" fmla="*/ 741 h 1148134"/>
                  <a:gd name="connsiteX1" fmla="*/ 1069286 w 1221980"/>
                  <a:gd name="connsiteY1" fmla="*/ 2222 h 1148134"/>
                  <a:gd name="connsiteX2" fmla="*/ 1069286 w 1221980"/>
                  <a:gd name="connsiteY2" fmla="*/ 2222 h 1148134"/>
                  <a:gd name="connsiteX3" fmla="*/ 1069286 w 1221980"/>
                  <a:gd name="connsiteY3" fmla="*/ 2222 h 1148134"/>
                  <a:gd name="connsiteX4" fmla="*/ 744116 w 1221980"/>
                  <a:gd name="connsiteY4" fmla="*/ 741 h 1148134"/>
                  <a:gd name="connsiteX5" fmla="*/ 717451 w 1221980"/>
                  <a:gd name="connsiteY5" fmla="*/ 26665 h 1148134"/>
                  <a:gd name="connsiteX6" fmla="*/ 694490 w 1221980"/>
                  <a:gd name="connsiteY6" fmla="*/ 213323 h 1148134"/>
                  <a:gd name="connsiteX7" fmla="*/ 650047 w 1221980"/>
                  <a:gd name="connsiteY7" fmla="*/ 524419 h 1148134"/>
                  <a:gd name="connsiteX8" fmla="*/ 618197 w 1221980"/>
                  <a:gd name="connsiteY8" fmla="*/ 779962 h 1148134"/>
                  <a:gd name="connsiteX9" fmla="*/ 611530 w 1221980"/>
                  <a:gd name="connsiteY9" fmla="*/ 760704 h 1148134"/>
                  <a:gd name="connsiteX10" fmla="*/ 501166 w 1221980"/>
                  <a:gd name="connsiteY10" fmla="*/ 32591 h 1148134"/>
                  <a:gd name="connsiteX11" fmla="*/ 463389 w 1221980"/>
                  <a:gd name="connsiteY11" fmla="*/ 0 h 1148134"/>
                  <a:gd name="connsiteX12" fmla="*/ 27115 w 1221980"/>
                  <a:gd name="connsiteY12" fmla="*/ 0 h 1148134"/>
                  <a:gd name="connsiteX13" fmla="*/ 2671 w 1221980"/>
                  <a:gd name="connsiteY13" fmla="*/ 31850 h 1148134"/>
                  <a:gd name="connsiteX14" fmla="*/ 157479 w 1221980"/>
                  <a:gd name="connsiteY14" fmla="*/ 682189 h 1148134"/>
                  <a:gd name="connsiteX15" fmla="*/ 261918 w 1221980"/>
                  <a:gd name="connsiteY15" fmla="*/ 1111798 h 1148134"/>
                  <a:gd name="connsiteX16" fmla="*/ 261918 w 1221980"/>
                  <a:gd name="connsiteY16" fmla="*/ 1111798 h 1148134"/>
                  <a:gd name="connsiteX17" fmla="*/ 299694 w 1221980"/>
                  <a:gd name="connsiteY17" fmla="*/ 1148092 h 1148134"/>
                  <a:gd name="connsiteX18" fmla="*/ 952254 w 1221980"/>
                  <a:gd name="connsiteY18" fmla="*/ 1148092 h 1148134"/>
                  <a:gd name="connsiteX19" fmla="*/ 990031 w 1221980"/>
                  <a:gd name="connsiteY19" fmla="*/ 1113280 h 1148134"/>
                  <a:gd name="connsiteX20" fmla="*/ 990031 w 1221980"/>
                  <a:gd name="connsiteY20" fmla="*/ 1113280 h 1148134"/>
                  <a:gd name="connsiteX21" fmla="*/ 990031 w 1221980"/>
                  <a:gd name="connsiteY21" fmla="*/ 1113280 h 1148134"/>
                  <a:gd name="connsiteX22" fmla="*/ 994475 w 1221980"/>
                  <a:gd name="connsiteY22" fmla="*/ 1100687 h 1148134"/>
                  <a:gd name="connsiteX23" fmla="*/ 1110025 w 1221980"/>
                  <a:gd name="connsiteY23" fmla="*/ 548862 h 1148134"/>
                  <a:gd name="connsiteX24" fmla="*/ 1172244 w 1221980"/>
                  <a:gd name="connsiteY24" fmla="*/ 241470 h 1148134"/>
                  <a:gd name="connsiteX25" fmla="*/ 1173725 w 1221980"/>
                  <a:gd name="connsiteY25" fmla="*/ 234804 h 1148134"/>
                  <a:gd name="connsiteX26" fmla="*/ 1221131 w 1221980"/>
                  <a:gd name="connsiteY26" fmla="*/ 18518 h 1148134"/>
                  <a:gd name="connsiteX27" fmla="*/ 1204094 w 1221980"/>
                  <a:gd name="connsiteY27" fmla="*/ 741 h 1148134"/>
                  <a:gd name="connsiteX28" fmla="*/ 161182 w 1221980"/>
                  <a:gd name="connsiteY28" fmla="*/ 339983 h 1148134"/>
                  <a:gd name="connsiteX29" fmla="*/ 122665 w 1221980"/>
                  <a:gd name="connsiteY29" fmla="*/ 376278 h 1148134"/>
                  <a:gd name="connsiteX30" fmla="*/ 93037 w 1221980"/>
                  <a:gd name="connsiteY30" fmla="*/ 342206 h 1148134"/>
                  <a:gd name="connsiteX31" fmla="*/ 130072 w 1221980"/>
                  <a:gd name="connsiteY31" fmla="*/ 318503 h 1148134"/>
                  <a:gd name="connsiteX32" fmla="*/ 161182 w 1221980"/>
                  <a:gd name="connsiteY32" fmla="*/ 339983 h 1148134"/>
                  <a:gd name="connsiteX33" fmla="*/ 235993 w 1221980"/>
                  <a:gd name="connsiteY33" fmla="*/ 901438 h 1148134"/>
                  <a:gd name="connsiteX34" fmla="*/ 218957 w 1221980"/>
                  <a:gd name="connsiteY34" fmla="*/ 891068 h 1148134"/>
                  <a:gd name="connsiteX35" fmla="*/ 212291 w 1221980"/>
                  <a:gd name="connsiteY35" fmla="*/ 859958 h 1148134"/>
                  <a:gd name="connsiteX36" fmla="*/ 217476 w 1221980"/>
                  <a:gd name="connsiteY36" fmla="*/ 856996 h 1148134"/>
                  <a:gd name="connsiteX37" fmla="*/ 235993 w 1221980"/>
                  <a:gd name="connsiteY37" fmla="*/ 882920 h 1148134"/>
                  <a:gd name="connsiteX38" fmla="*/ 235993 w 1221980"/>
                  <a:gd name="connsiteY38" fmla="*/ 901438 h 1148134"/>
                  <a:gd name="connsiteX39" fmla="*/ 263399 w 1221980"/>
                  <a:gd name="connsiteY39" fmla="*/ 99995 h 1148134"/>
                  <a:gd name="connsiteX40" fmla="*/ 195995 w 1221980"/>
                  <a:gd name="connsiteY40" fmla="*/ 15555 h 1148134"/>
                  <a:gd name="connsiteX41" fmla="*/ 318952 w 1221980"/>
                  <a:gd name="connsiteY41" fmla="*/ 15555 h 1148134"/>
                  <a:gd name="connsiteX42" fmla="*/ 290805 w 1221980"/>
                  <a:gd name="connsiteY42" fmla="*/ 85922 h 1148134"/>
                  <a:gd name="connsiteX43" fmla="*/ 263399 w 1221980"/>
                  <a:gd name="connsiteY43" fmla="*/ 99995 h 1148134"/>
                  <a:gd name="connsiteX44" fmla="*/ 307841 w 1221980"/>
                  <a:gd name="connsiteY44" fmla="*/ 695522 h 1148134"/>
                  <a:gd name="connsiteX45" fmla="*/ 294509 w 1221980"/>
                  <a:gd name="connsiteY45" fmla="*/ 681448 h 1148134"/>
                  <a:gd name="connsiteX46" fmla="*/ 270806 w 1221980"/>
                  <a:gd name="connsiteY46" fmla="*/ 671079 h 1148134"/>
                  <a:gd name="connsiteX47" fmla="*/ 311545 w 1221980"/>
                  <a:gd name="connsiteY47" fmla="*/ 599230 h 1148134"/>
                  <a:gd name="connsiteX48" fmla="*/ 314508 w 1221980"/>
                  <a:gd name="connsiteY48" fmla="*/ 599230 h 1148134"/>
                  <a:gd name="connsiteX49" fmla="*/ 335248 w 1221980"/>
                  <a:gd name="connsiteY49" fmla="*/ 644413 h 1148134"/>
                  <a:gd name="connsiteX50" fmla="*/ 338211 w 1221980"/>
                  <a:gd name="connsiteY50" fmla="*/ 676264 h 1148134"/>
                  <a:gd name="connsiteX51" fmla="*/ 333025 w 1221980"/>
                  <a:gd name="connsiteY51" fmla="*/ 705892 h 1148134"/>
                  <a:gd name="connsiteX52" fmla="*/ 307841 w 1221980"/>
                  <a:gd name="connsiteY52" fmla="*/ 695522 h 1148134"/>
                  <a:gd name="connsiteX53" fmla="*/ 438206 w 1221980"/>
                  <a:gd name="connsiteY53" fmla="*/ 940695 h 1148134"/>
                  <a:gd name="connsiteX54" fmla="*/ 395985 w 1221980"/>
                  <a:gd name="connsiteY54" fmla="*/ 983656 h 1148134"/>
                  <a:gd name="connsiteX55" fmla="*/ 413762 w 1221980"/>
                  <a:gd name="connsiteY55" fmla="*/ 1004396 h 1148134"/>
                  <a:gd name="connsiteX56" fmla="*/ 395985 w 1221980"/>
                  <a:gd name="connsiteY56" fmla="*/ 1072541 h 1148134"/>
                  <a:gd name="connsiteX57" fmla="*/ 364135 w 1221980"/>
                  <a:gd name="connsiteY57" fmla="*/ 1053282 h 1148134"/>
                  <a:gd name="connsiteX58" fmla="*/ 348580 w 1221980"/>
                  <a:gd name="connsiteY58" fmla="*/ 1020691 h 1148134"/>
                  <a:gd name="connsiteX59" fmla="*/ 343395 w 1221980"/>
                  <a:gd name="connsiteY59" fmla="*/ 956250 h 1148134"/>
                  <a:gd name="connsiteX60" fmla="*/ 360432 w 1221980"/>
                  <a:gd name="connsiteY60" fmla="*/ 931807 h 1148134"/>
                  <a:gd name="connsiteX61" fmla="*/ 405615 w 1221980"/>
                  <a:gd name="connsiteY61" fmla="*/ 910326 h 1148134"/>
                  <a:gd name="connsiteX62" fmla="*/ 438206 w 1221980"/>
                  <a:gd name="connsiteY62" fmla="*/ 940695 h 1148134"/>
                  <a:gd name="connsiteX63" fmla="*/ 989290 w 1221980"/>
                  <a:gd name="connsiteY63" fmla="*/ 239248 h 1148134"/>
                  <a:gd name="connsiteX64" fmla="*/ 998919 w 1221980"/>
                  <a:gd name="connsiteY64" fmla="*/ 222952 h 1148134"/>
                  <a:gd name="connsiteX65" fmla="*/ 1042621 w 1221980"/>
                  <a:gd name="connsiteY65" fmla="*/ 179991 h 1148134"/>
                  <a:gd name="connsiteX66" fmla="*/ 1088544 w 1221980"/>
                  <a:gd name="connsiteY66" fmla="*/ 217027 h 1148134"/>
                  <a:gd name="connsiteX67" fmla="*/ 1062620 w 1221980"/>
                  <a:gd name="connsiteY67" fmla="*/ 237026 h 1148134"/>
                  <a:gd name="connsiteX68" fmla="*/ 1007807 w 1221980"/>
                  <a:gd name="connsiteY68" fmla="*/ 259987 h 1148134"/>
                  <a:gd name="connsiteX69" fmla="*/ 978179 w 1221980"/>
                  <a:gd name="connsiteY69" fmla="*/ 256284 h 1148134"/>
                  <a:gd name="connsiteX70" fmla="*/ 989290 w 1221980"/>
                  <a:gd name="connsiteY70" fmla="*/ 239248 h 1148134"/>
                  <a:gd name="connsiteX71" fmla="*/ 1044842 w 1221980"/>
                  <a:gd name="connsiteY71" fmla="*/ 355538 h 1148134"/>
                  <a:gd name="connsiteX72" fmla="*/ 1005586 w 1221980"/>
                  <a:gd name="connsiteY72" fmla="*/ 389611 h 1148134"/>
                  <a:gd name="connsiteX73" fmla="*/ 1044842 w 1221980"/>
                  <a:gd name="connsiteY73" fmla="*/ 355538 h 1148134"/>
                  <a:gd name="connsiteX74" fmla="*/ 898183 w 1221980"/>
                  <a:gd name="connsiteY74" fmla="*/ 657746 h 1148134"/>
                  <a:gd name="connsiteX75" fmla="*/ 924108 w 1221980"/>
                  <a:gd name="connsiteY75" fmla="*/ 722928 h 1148134"/>
                  <a:gd name="connsiteX76" fmla="*/ 891517 w 1221980"/>
                  <a:gd name="connsiteY76" fmla="*/ 717002 h 1148134"/>
                  <a:gd name="connsiteX77" fmla="*/ 898183 w 1221980"/>
                  <a:gd name="connsiteY77" fmla="*/ 657746 h 1148134"/>
                  <a:gd name="connsiteX78" fmla="*/ 715970 w 1221980"/>
                  <a:gd name="connsiteY78" fmla="*/ 144437 h 1148134"/>
                  <a:gd name="connsiteX79" fmla="*/ 733006 w 1221980"/>
                  <a:gd name="connsiteY79" fmla="*/ 82218 h 1148134"/>
                  <a:gd name="connsiteX80" fmla="*/ 796706 w 1221980"/>
                  <a:gd name="connsiteY80" fmla="*/ 129623 h 1148134"/>
                  <a:gd name="connsiteX81" fmla="*/ 744857 w 1221980"/>
                  <a:gd name="connsiteY81" fmla="*/ 166659 h 1148134"/>
                  <a:gd name="connsiteX82" fmla="*/ 715970 w 1221980"/>
                  <a:gd name="connsiteY82" fmla="*/ 144437 h 1148134"/>
                  <a:gd name="connsiteX83" fmla="*/ 698934 w 1221980"/>
                  <a:gd name="connsiteY83" fmla="*/ 242951 h 1148134"/>
                  <a:gd name="connsiteX84" fmla="*/ 731525 w 1221980"/>
                  <a:gd name="connsiteY84" fmla="*/ 253321 h 1148134"/>
                  <a:gd name="connsiteX85" fmla="*/ 756709 w 1221980"/>
                  <a:gd name="connsiteY85" fmla="*/ 265172 h 1148134"/>
                  <a:gd name="connsiteX86" fmla="*/ 751523 w 1221980"/>
                  <a:gd name="connsiteY86" fmla="*/ 298504 h 1148134"/>
                  <a:gd name="connsiteX87" fmla="*/ 729302 w 1221980"/>
                  <a:gd name="connsiteY87" fmla="*/ 297023 h 1148134"/>
                  <a:gd name="connsiteX88" fmla="*/ 701156 w 1221980"/>
                  <a:gd name="connsiteY88" fmla="*/ 279246 h 1148134"/>
                  <a:gd name="connsiteX89" fmla="*/ 698934 w 1221980"/>
                  <a:gd name="connsiteY89" fmla="*/ 242951 h 1148134"/>
                  <a:gd name="connsiteX90" fmla="*/ 742635 w 1221980"/>
                  <a:gd name="connsiteY90" fmla="*/ 973286 h 1148134"/>
                  <a:gd name="connsiteX91" fmla="*/ 727821 w 1221980"/>
                  <a:gd name="connsiteY91" fmla="*/ 971064 h 1148134"/>
                  <a:gd name="connsiteX92" fmla="*/ 740413 w 1221980"/>
                  <a:gd name="connsiteY92" fmla="*/ 939214 h 1148134"/>
                  <a:gd name="connsiteX93" fmla="*/ 742635 w 1221980"/>
                  <a:gd name="connsiteY93" fmla="*/ 973286 h 1148134"/>
                  <a:gd name="connsiteX94" fmla="*/ 745598 w 1221980"/>
                  <a:gd name="connsiteY94" fmla="*/ 882920 h 1148134"/>
                  <a:gd name="connsiteX95" fmla="*/ 719674 w 1221980"/>
                  <a:gd name="connsiteY95" fmla="*/ 895512 h 1148134"/>
                  <a:gd name="connsiteX96" fmla="*/ 686342 w 1221980"/>
                  <a:gd name="connsiteY96" fmla="*/ 934029 h 1148134"/>
                  <a:gd name="connsiteX97" fmla="*/ 668565 w 1221980"/>
                  <a:gd name="connsiteY97" fmla="*/ 970323 h 1148134"/>
                  <a:gd name="connsiteX98" fmla="*/ 644121 w 1221980"/>
                  <a:gd name="connsiteY98" fmla="*/ 951065 h 1148134"/>
                  <a:gd name="connsiteX99" fmla="*/ 610790 w 1221980"/>
                  <a:gd name="connsiteY99" fmla="*/ 896994 h 1148134"/>
                  <a:gd name="connsiteX100" fmla="*/ 627086 w 1221980"/>
                  <a:gd name="connsiteY100" fmla="*/ 871810 h 1148134"/>
                  <a:gd name="connsiteX101" fmla="*/ 651528 w 1221980"/>
                  <a:gd name="connsiteY101" fmla="*/ 831071 h 1148134"/>
                  <a:gd name="connsiteX102" fmla="*/ 679675 w 1221980"/>
                  <a:gd name="connsiteY102" fmla="*/ 794776 h 1148134"/>
                  <a:gd name="connsiteX103" fmla="*/ 721895 w 1221980"/>
                  <a:gd name="connsiteY103" fmla="*/ 827367 h 1148134"/>
                  <a:gd name="connsiteX104" fmla="*/ 737450 w 1221980"/>
                  <a:gd name="connsiteY104" fmla="*/ 869587 h 1148134"/>
                  <a:gd name="connsiteX105" fmla="*/ 761153 w 1221980"/>
                  <a:gd name="connsiteY105" fmla="*/ 837737 h 1148134"/>
                  <a:gd name="connsiteX106" fmla="*/ 745598 w 1221980"/>
                  <a:gd name="connsiteY106" fmla="*/ 882920 h 1148134"/>
                  <a:gd name="connsiteX107" fmla="*/ 924849 w 1221980"/>
                  <a:gd name="connsiteY107" fmla="*/ 832552 h 1148134"/>
                  <a:gd name="connsiteX108" fmla="*/ 905590 w 1221980"/>
                  <a:gd name="connsiteY108" fmla="*/ 842922 h 1148134"/>
                  <a:gd name="connsiteX109" fmla="*/ 875222 w 1221980"/>
                  <a:gd name="connsiteY109" fmla="*/ 856255 h 1148134"/>
                  <a:gd name="connsiteX110" fmla="*/ 813743 w 1221980"/>
                  <a:gd name="connsiteY110" fmla="*/ 836996 h 1148134"/>
                  <a:gd name="connsiteX111" fmla="*/ 790781 w 1221980"/>
                  <a:gd name="connsiteY111" fmla="*/ 822182 h 1148134"/>
                  <a:gd name="connsiteX112" fmla="*/ 784855 w 1221980"/>
                  <a:gd name="connsiteY112" fmla="*/ 813294 h 1148134"/>
                  <a:gd name="connsiteX113" fmla="*/ 815965 w 1221980"/>
                  <a:gd name="connsiteY113" fmla="*/ 783666 h 1148134"/>
                  <a:gd name="connsiteX114" fmla="*/ 830779 w 1221980"/>
                  <a:gd name="connsiteY114" fmla="*/ 785147 h 1148134"/>
                  <a:gd name="connsiteX115" fmla="*/ 913738 w 1221980"/>
                  <a:gd name="connsiteY115" fmla="*/ 814035 h 1148134"/>
                  <a:gd name="connsiteX116" fmla="*/ 924849 w 1221980"/>
                  <a:gd name="connsiteY116" fmla="*/ 832552 h 1148134"/>
                  <a:gd name="connsiteX117" fmla="*/ 1030028 w 1221980"/>
                  <a:gd name="connsiteY117" fmla="*/ 758482 h 1148134"/>
                  <a:gd name="connsiteX118" fmla="*/ 1000400 w 1221980"/>
                  <a:gd name="connsiteY118" fmla="*/ 746631 h 1148134"/>
                  <a:gd name="connsiteX119" fmla="*/ 955217 w 1221980"/>
                  <a:gd name="connsiteY119" fmla="*/ 708855 h 1148134"/>
                  <a:gd name="connsiteX120" fmla="*/ 932256 w 1221980"/>
                  <a:gd name="connsiteY120" fmla="*/ 693300 h 1148134"/>
                  <a:gd name="connsiteX121" fmla="*/ 928552 w 1221980"/>
                  <a:gd name="connsiteY121" fmla="*/ 652561 h 1148134"/>
                  <a:gd name="connsiteX122" fmla="*/ 983364 w 1221980"/>
                  <a:gd name="connsiteY122" fmla="*/ 658487 h 1148134"/>
                  <a:gd name="connsiteX123" fmla="*/ 1061138 w 1221980"/>
                  <a:gd name="connsiteY123" fmla="*/ 686633 h 1148134"/>
                  <a:gd name="connsiteX124" fmla="*/ 1030028 w 1221980"/>
                  <a:gd name="connsiteY124" fmla="*/ 758482 h 1148134"/>
                  <a:gd name="connsiteX125" fmla="*/ 1145579 w 1221980"/>
                  <a:gd name="connsiteY125" fmla="*/ 313318 h 1148134"/>
                  <a:gd name="connsiteX126" fmla="*/ 1135949 w 1221980"/>
                  <a:gd name="connsiteY126" fmla="*/ 362945 h 1148134"/>
                  <a:gd name="connsiteX127" fmla="*/ 1102618 w 1221980"/>
                  <a:gd name="connsiteY127" fmla="*/ 381463 h 1148134"/>
                  <a:gd name="connsiteX128" fmla="*/ 1090026 w 1221980"/>
                  <a:gd name="connsiteY128" fmla="*/ 338502 h 1148134"/>
                  <a:gd name="connsiteX129" fmla="*/ 1127061 w 1221980"/>
                  <a:gd name="connsiteY129" fmla="*/ 305170 h 1148134"/>
                  <a:gd name="connsiteX130" fmla="*/ 1141875 w 1221980"/>
                  <a:gd name="connsiteY130" fmla="*/ 297023 h 1148134"/>
                  <a:gd name="connsiteX131" fmla="*/ 1145579 w 1221980"/>
                  <a:gd name="connsiteY131" fmla="*/ 313318 h 1148134"/>
                  <a:gd name="connsiteX132" fmla="*/ 1170022 w 1221980"/>
                  <a:gd name="connsiteY132" fmla="*/ 190361 h 1148134"/>
                  <a:gd name="connsiteX133" fmla="*/ 1136690 w 1221980"/>
                  <a:gd name="connsiteY133" fmla="*/ 149622 h 1148134"/>
                  <a:gd name="connsiteX134" fmla="*/ 1096692 w 1221980"/>
                  <a:gd name="connsiteY134" fmla="*/ 50368 h 1148134"/>
                  <a:gd name="connsiteX135" fmla="*/ 1090026 w 1221980"/>
                  <a:gd name="connsiteY135" fmla="*/ 35554 h 1148134"/>
                  <a:gd name="connsiteX136" fmla="*/ 1133727 w 1221980"/>
                  <a:gd name="connsiteY136" fmla="*/ 26665 h 1148134"/>
                  <a:gd name="connsiteX137" fmla="*/ 1205576 w 1221980"/>
                  <a:gd name="connsiteY137" fmla="*/ 14814 h 1148134"/>
                  <a:gd name="connsiteX138" fmla="*/ 1170022 w 1221980"/>
                  <a:gd name="connsiteY138" fmla="*/ 190361 h 11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1221980" h="1148134">
                    <a:moveTo>
                      <a:pt x="1204094" y="741"/>
                    </a:moveTo>
                    <a:cubicBezTo>
                      <a:pt x="1158911" y="1482"/>
                      <a:pt x="1114469" y="148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961143" y="2222"/>
                      <a:pt x="853001" y="2222"/>
                      <a:pt x="744116" y="741"/>
                    </a:cubicBezTo>
                    <a:cubicBezTo>
                      <a:pt x="724858" y="741"/>
                      <a:pt x="718932" y="10370"/>
                      <a:pt x="717451" y="26665"/>
                    </a:cubicBezTo>
                    <a:cubicBezTo>
                      <a:pt x="710044" y="88885"/>
                      <a:pt x="702637" y="151104"/>
                      <a:pt x="694490" y="213323"/>
                    </a:cubicBezTo>
                    <a:cubicBezTo>
                      <a:pt x="680416" y="317022"/>
                      <a:pt x="664121" y="420720"/>
                      <a:pt x="650047" y="524419"/>
                    </a:cubicBezTo>
                    <a:cubicBezTo>
                      <a:pt x="638937" y="607378"/>
                      <a:pt x="629307" y="689596"/>
                      <a:pt x="618197" y="779962"/>
                    </a:cubicBezTo>
                    <a:cubicBezTo>
                      <a:pt x="613753" y="768852"/>
                      <a:pt x="611530" y="765148"/>
                      <a:pt x="611530" y="760704"/>
                    </a:cubicBezTo>
                    <a:cubicBezTo>
                      <a:pt x="584865" y="516271"/>
                      <a:pt x="541905" y="274802"/>
                      <a:pt x="501166" y="32591"/>
                    </a:cubicBezTo>
                    <a:cubicBezTo>
                      <a:pt x="496721" y="8148"/>
                      <a:pt x="488573" y="0"/>
                      <a:pt x="463389" y="0"/>
                    </a:cubicBezTo>
                    <a:cubicBezTo>
                      <a:pt x="318211" y="1482"/>
                      <a:pt x="172293" y="1482"/>
                      <a:pt x="27115" y="0"/>
                    </a:cubicBezTo>
                    <a:cubicBezTo>
                      <a:pt x="-1032" y="0"/>
                      <a:pt x="-3255" y="7407"/>
                      <a:pt x="2671" y="31850"/>
                    </a:cubicBezTo>
                    <a:cubicBezTo>
                      <a:pt x="55261" y="248136"/>
                      <a:pt x="105629" y="465163"/>
                      <a:pt x="157479" y="682189"/>
                    </a:cubicBezTo>
                    <a:cubicBezTo>
                      <a:pt x="191551" y="825145"/>
                      <a:pt x="227105" y="968101"/>
                      <a:pt x="261918" y="1111798"/>
                    </a:cubicBezTo>
                    <a:cubicBezTo>
                      <a:pt x="261918" y="1111798"/>
                      <a:pt x="261918" y="1111798"/>
                      <a:pt x="261918" y="1111798"/>
                    </a:cubicBezTo>
                    <a:cubicBezTo>
                      <a:pt x="258955" y="1139945"/>
                      <a:pt x="270065" y="1148833"/>
                      <a:pt x="299694" y="1148092"/>
                    </a:cubicBezTo>
                    <a:cubicBezTo>
                      <a:pt x="517461" y="1146611"/>
                      <a:pt x="734488" y="1146611"/>
                      <a:pt x="952254" y="1148092"/>
                    </a:cubicBezTo>
                    <a:cubicBezTo>
                      <a:pt x="978920" y="1148092"/>
                      <a:pt x="992993" y="1141426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1512" y="1108835"/>
                      <a:pt x="993734" y="1105132"/>
                      <a:pt x="994475" y="1100687"/>
                    </a:cubicBezTo>
                    <a:cubicBezTo>
                      <a:pt x="1032991" y="916993"/>
                      <a:pt x="1071509" y="732557"/>
                      <a:pt x="1110025" y="548862"/>
                    </a:cubicBezTo>
                    <a:cubicBezTo>
                      <a:pt x="1131505" y="446645"/>
                      <a:pt x="1151504" y="343687"/>
                      <a:pt x="1172244" y="241470"/>
                    </a:cubicBezTo>
                    <a:cubicBezTo>
                      <a:pt x="1172985" y="239248"/>
                      <a:pt x="1172985" y="237026"/>
                      <a:pt x="1173725" y="234804"/>
                    </a:cubicBezTo>
                    <a:cubicBezTo>
                      <a:pt x="1189280" y="162955"/>
                      <a:pt x="1204835" y="90366"/>
                      <a:pt x="1221131" y="18518"/>
                    </a:cubicBezTo>
                    <a:cubicBezTo>
                      <a:pt x="1224834" y="0"/>
                      <a:pt x="1215946" y="741"/>
                      <a:pt x="1204094" y="741"/>
                    </a:cubicBezTo>
                    <a:close/>
                    <a:moveTo>
                      <a:pt x="161182" y="339983"/>
                    </a:moveTo>
                    <a:cubicBezTo>
                      <a:pt x="158219" y="359242"/>
                      <a:pt x="141183" y="374797"/>
                      <a:pt x="122665" y="376278"/>
                    </a:cubicBezTo>
                    <a:cubicBezTo>
                      <a:pt x="104889" y="377759"/>
                      <a:pt x="93037" y="359242"/>
                      <a:pt x="93037" y="342206"/>
                    </a:cubicBezTo>
                    <a:cubicBezTo>
                      <a:pt x="92296" y="313318"/>
                      <a:pt x="127110" y="339983"/>
                      <a:pt x="130072" y="318503"/>
                    </a:cubicBezTo>
                    <a:cubicBezTo>
                      <a:pt x="145628" y="319985"/>
                      <a:pt x="163404" y="324429"/>
                      <a:pt x="161182" y="339983"/>
                    </a:cubicBezTo>
                    <a:close/>
                    <a:moveTo>
                      <a:pt x="235993" y="901438"/>
                    </a:moveTo>
                    <a:cubicBezTo>
                      <a:pt x="226364" y="905882"/>
                      <a:pt x="221179" y="898475"/>
                      <a:pt x="218957" y="891068"/>
                    </a:cubicBezTo>
                    <a:cubicBezTo>
                      <a:pt x="215994" y="880698"/>
                      <a:pt x="214513" y="870328"/>
                      <a:pt x="212291" y="859958"/>
                    </a:cubicBezTo>
                    <a:cubicBezTo>
                      <a:pt x="213772" y="859218"/>
                      <a:pt x="215994" y="858477"/>
                      <a:pt x="217476" y="856996"/>
                    </a:cubicBezTo>
                    <a:cubicBezTo>
                      <a:pt x="223402" y="865884"/>
                      <a:pt x="229327" y="874032"/>
                      <a:pt x="235993" y="882920"/>
                    </a:cubicBezTo>
                    <a:cubicBezTo>
                      <a:pt x="241178" y="888846"/>
                      <a:pt x="246363" y="896253"/>
                      <a:pt x="235993" y="901438"/>
                    </a:cubicBezTo>
                    <a:close/>
                    <a:moveTo>
                      <a:pt x="263399" y="99995"/>
                    </a:moveTo>
                    <a:cubicBezTo>
                      <a:pt x="207105" y="98514"/>
                      <a:pt x="200439" y="59997"/>
                      <a:pt x="195995" y="15555"/>
                    </a:cubicBezTo>
                    <a:cubicBezTo>
                      <a:pt x="234512" y="15555"/>
                      <a:pt x="274509" y="15555"/>
                      <a:pt x="318952" y="15555"/>
                    </a:cubicBezTo>
                    <a:cubicBezTo>
                      <a:pt x="304879" y="39257"/>
                      <a:pt x="295250" y="61479"/>
                      <a:pt x="290805" y="85922"/>
                    </a:cubicBezTo>
                    <a:cubicBezTo>
                      <a:pt x="289324" y="98514"/>
                      <a:pt x="278954" y="100736"/>
                      <a:pt x="263399" y="99995"/>
                    </a:cubicBezTo>
                    <a:close/>
                    <a:moveTo>
                      <a:pt x="307841" y="695522"/>
                    </a:moveTo>
                    <a:cubicBezTo>
                      <a:pt x="303397" y="690337"/>
                      <a:pt x="299694" y="683671"/>
                      <a:pt x="294509" y="681448"/>
                    </a:cubicBezTo>
                    <a:cubicBezTo>
                      <a:pt x="286361" y="677745"/>
                      <a:pt x="263399" y="692559"/>
                      <a:pt x="270806" y="671079"/>
                    </a:cubicBezTo>
                    <a:cubicBezTo>
                      <a:pt x="279695" y="645895"/>
                      <a:pt x="278213" y="611081"/>
                      <a:pt x="311545" y="599230"/>
                    </a:cubicBezTo>
                    <a:cubicBezTo>
                      <a:pt x="312286" y="599230"/>
                      <a:pt x="313767" y="599230"/>
                      <a:pt x="314508" y="599230"/>
                    </a:cubicBezTo>
                    <a:cubicBezTo>
                      <a:pt x="334507" y="600712"/>
                      <a:pt x="345618" y="625896"/>
                      <a:pt x="335248" y="644413"/>
                    </a:cubicBezTo>
                    <a:cubicBezTo>
                      <a:pt x="329322" y="654783"/>
                      <a:pt x="333025" y="665894"/>
                      <a:pt x="338211" y="676264"/>
                    </a:cubicBezTo>
                    <a:cubicBezTo>
                      <a:pt x="343395" y="687374"/>
                      <a:pt x="341173" y="700707"/>
                      <a:pt x="333025" y="705892"/>
                    </a:cubicBezTo>
                    <a:cubicBezTo>
                      <a:pt x="326359" y="711077"/>
                      <a:pt x="314508" y="703670"/>
                      <a:pt x="307841" y="695522"/>
                    </a:cubicBezTo>
                    <a:close/>
                    <a:moveTo>
                      <a:pt x="438206" y="940695"/>
                    </a:moveTo>
                    <a:cubicBezTo>
                      <a:pt x="435983" y="962916"/>
                      <a:pt x="433761" y="988100"/>
                      <a:pt x="395985" y="983656"/>
                    </a:cubicBezTo>
                    <a:cubicBezTo>
                      <a:pt x="405615" y="994026"/>
                      <a:pt x="409318" y="999211"/>
                      <a:pt x="413762" y="1004396"/>
                    </a:cubicBezTo>
                    <a:cubicBezTo>
                      <a:pt x="433020" y="1027358"/>
                      <a:pt x="423392" y="1061430"/>
                      <a:pt x="395985" y="1072541"/>
                    </a:cubicBezTo>
                    <a:cubicBezTo>
                      <a:pt x="375246" y="1080688"/>
                      <a:pt x="368579" y="1066615"/>
                      <a:pt x="364135" y="1053282"/>
                    </a:cubicBezTo>
                    <a:cubicBezTo>
                      <a:pt x="360432" y="1041431"/>
                      <a:pt x="357469" y="1029580"/>
                      <a:pt x="348580" y="1020691"/>
                    </a:cubicBezTo>
                    <a:cubicBezTo>
                      <a:pt x="323397" y="996989"/>
                      <a:pt x="321915" y="981434"/>
                      <a:pt x="343395" y="956250"/>
                    </a:cubicBezTo>
                    <a:cubicBezTo>
                      <a:pt x="350062" y="948843"/>
                      <a:pt x="359690" y="942917"/>
                      <a:pt x="360432" y="931807"/>
                    </a:cubicBezTo>
                    <a:cubicBezTo>
                      <a:pt x="363394" y="898475"/>
                      <a:pt x="381171" y="900697"/>
                      <a:pt x="405615" y="910326"/>
                    </a:cubicBezTo>
                    <a:cubicBezTo>
                      <a:pt x="420429" y="916993"/>
                      <a:pt x="441168" y="916993"/>
                      <a:pt x="438206" y="940695"/>
                    </a:cubicBezTo>
                    <a:close/>
                    <a:moveTo>
                      <a:pt x="989290" y="239248"/>
                    </a:moveTo>
                    <a:cubicBezTo>
                      <a:pt x="996697" y="235544"/>
                      <a:pt x="997438" y="229618"/>
                      <a:pt x="998919" y="222952"/>
                    </a:cubicBezTo>
                    <a:cubicBezTo>
                      <a:pt x="1003363" y="199250"/>
                      <a:pt x="1012252" y="183695"/>
                      <a:pt x="1042621" y="179991"/>
                    </a:cubicBezTo>
                    <a:cubicBezTo>
                      <a:pt x="1070767" y="176288"/>
                      <a:pt x="1087063" y="181473"/>
                      <a:pt x="1088544" y="217027"/>
                    </a:cubicBezTo>
                    <a:cubicBezTo>
                      <a:pt x="1087804" y="228137"/>
                      <a:pt x="1073730" y="234804"/>
                      <a:pt x="1062620" y="237026"/>
                    </a:cubicBezTo>
                    <a:cubicBezTo>
                      <a:pt x="1041880" y="240729"/>
                      <a:pt x="1024844" y="248877"/>
                      <a:pt x="1007807" y="259987"/>
                    </a:cubicBezTo>
                    <a:cubicBezTo>
                      <a:pt x="996697" y="268135"/>
                      <a:pt x="985586" y="266654"/>
                      <a:pt x="978179" y="256284"/>
                    </a:cubicBezTo>
                    <a:cubicBezTo>
                      <a:pt x="969291" y="244433"/>
                      <a:pt x="982624" y="242951"/>
                      <a:pt x="989290" y="239248"/>
                    </a:cubicBezTo>
                    <a:close/>
                    <a:moveTo>
                      <a:pt x="1044842" y="355538"/>
                    </a:moveTo>
                    <a:cubicBezTo>
                      <a:pt x="1040398" y="384426"/>
                      <a:pt x="1024103" y="383685"/>
                      <a:pt x="1005586" y="389611"/>
                    </a:cubicBezTo>
                    <a:cubicBezTo>
                      <a:pt x="1015214" y="371834"/>
                      <a:pt x="1029288" y="368130"/>
                      <a:pt x="1044842" y="355538"/>
                    </a:cubicBezTo>
                    <a:close/>
                    <a:moveTo>
                      <a:pt x="898183" y="657746"/>
                    </a:moveTo>
                    <a:cubicBezTo>
                      <a:pt x="905590" y="682189"/>
                      <a:pt x="890036" y="710336"/>
                      <a:pt x="924108" y="722928"/>
                    </a:cubicBezTo>
                    <a:cubicBezTo>
                      <a:pt x="907071" y="728854"/>
                      <a:pt x="896701" y="728854"/>
                      <a:pt x="891517" y="717002"/>
                    </a:cubicBezTo>
                    <a:cubicBezTo>
                      <a:pt x="883369" y="698485"/>
                      <a:pt x="879666" y="679226"/>
                      <a:pt x="898183" y="657746"/>
                    </a:cubicBezTo>
                    <a:close/>
                    <a:moveTo>
                      <a:pt x="715970" y="144437"/>
                    </a:moveTo>
                    <a:cubicBezTo>
                      <a:pt x="723377" y="123698"/>
                      <a:pt x="711525" y="92588"/>
                      <a:pt x="733006" y="82218"/>
                    </a:cubicBezTo>
                    <a:cubicBezTo>
                      <a:pt x="753005" y="72589"/>
                      <a:pt x="797448" y="110365"/>
                      <a:pt x="796706" y="129623"/>
                    </a:cubicBezTo>
                    <a:cubicBezTo>
                      <a:pt x="795966" y="149622"/>
                      <a:pt x="769301" y="171844"/>
                      <a:pt x="744857" y="166659"/>
                    </a:cubicBezTo>
                    <a:cubicBezTo>
                      <a:pt x="735228" y="165177"/>
                      <a:pt x="707822" y="175547"/>
                      <a:pt x="715970" y="144437"/>
                    </a:cubicBezTo>
                    <a:close/>
                    <a:moveTo>
                      <a:pt x="698934" y="242951"/>
                    </a:moveTo>
                    <a:cubicBezTo>
                      <a:pt x="712267" y="249618"/>
                      <a:pt x="718192" y="262209"/>
                      <a:pt x="731525" y="253321"/>
                    </a:cubicBezTo>
                    <a:cubicBezTo>
                      <a:pt x="744116" y="245173"/>
                      <a:pt x="752264" y="252580"/>
                      <a:pt x="756709" y="265172"/>
                    </a:cubicBezTo>
                    <a:cubicBezTo>
                      <a:pt x="761153" y="277764"/>
                      <a:pt x="763375" y="288875"/>
                      <a:pt x="751523" y="298504"/>
                    </a:cubicBezTo>
                    <a:cubicBezTo>
                      <a:pt x="743376" y="304430"/>
                      <a:pt x="737450" y="308133"/>
                      <a:pt x="729302" y="297023"/>
                    </a:cubicBezTo>
                    <a:cubicBezTo>
                      <a:pt x="723377" y="288134"/>
                      <a:pt x="724118" y="269617"/>
                      <a:pt x="701156" y="279246"/>
                    </a:cubicBezTo>
                    <a:cubicBezTo>
                      <a:pt x="695230" y="281468"/>
                      <a:pt x="703378" y="257765"/>
                      <a:pt x="698934" y="242951"/>
                    </a:cubicBezTo>
                    <a:close/>
                    <a:moveTo>
                      <a:pt x="742635" y="973286"/>
                    </a:moveTo>
                    <a:cubicBezTo>
                      <a:pt x="737450" y="976249"/>
                      <a:pt x="731525" y="976249"/>
                      <a:pt x="727821" y="971064"/>
                    </a:cubicBezTo>
                    <a:cubicBezTo>
                      <a:pt x="718192" y="955509"/>
                      <a:pt x="735228" y="951065"/>
                      <a:pt x="740413" y="939214"/>
                    </a:cubicBezTo>
                    <a:cubicBezTo>
                      <a:pt x="746339" y="953287"/>
                      <a:pt x="758190" y="962916"/>
                      <a:pt x="742635" y="973286"/>
                    </a:cubicBezTo>
                    <a:close/>
                    <a:moveTo>
                      <a:pt x="745598" y="882920"/>
                    </a:moveTo>
                    <a:cubicBezTo>
                      <a:pt x="742635" y="899216"/>
                      <a:pt x="730784" y="894031"/>
                      <a:pt x="719674" y="895512"/>
                    </a:cubicBezTo>
                    <a:cubicBezTo>
                      <a:pt x="698934" y="898475"/>
                      <a:pt x="678935" y="906623"/>
                      <a:pt x="686342" y="934029"/>
                    </a:cubicBezTo>
                    <a:cubicBezTo>
                      <a:pt x="691527" y="952546"/>
                      <a:pt x="680416" y="963657"/>
                      <a:pt x="668565" y="970323"/>
                    </a:cubicBezTo>
                    <a:cubicBezTo>
                      <a:pt x="652269" y="979212"/>
                      <a:pt x="652269" y="958472"/>
                      <a:pt x="644121" y="951065"/>
                    </a:cubicBezTo>
                    <a:cubicBezTo>
                      <a:pt x="627086" y="936992"/>
                      <a:pt x="608568" y="924400"/>
                      <a:pt x="610790" y="896994"/>
                    </a:cubicBezTo>
                    <a:cubicBezTo>
                      <a:pt x="612272" y="884402"/>
                      <a:pt x="613753" y="873291"/>
                      <a:pt x="627086" y="871810"/>
                    </a:cubicBezTo>
                    <a:cubicBezTo>
                      <a:pt x="655972" y="869587"/>
                      <a:pt x="657454" y="855514"/>
                      <a:pt x="651528" y="831071"/>
                    </a:cubicBezTo>
                    <a:cubicBezTo>
                      <a:pt x="646344" y="811072"/>
                      <a:pt x="656714" y="794776"/>
                      <a:pt x="679675" y="794776"/>
                    </a:cubicBezTo>
                    <a:cubicBezTo>
                      <a:pt x="701156" y="794776"/>
                      <a:pt x="722636" y="801443"/>
                      <a:pt x="721895" y="827367"/>
                    </a:cubicBezTo>
                    <a:cubicBezTo>
                      <a:pt x="721155" y="845885"/>
                      <a:pt x="727821" y="856996"/>
                      <a:pt x="737450" y="869587"/>
                    </a:cubicBezTo>
                    <a:cubicBezTo>
                      <a:pt x="759671" y="869587"/>
                      <a:pt x="743376" y="842922"/>
                      <a:pt x="761153" y="837737"/>
                    </a:cubicBezTo>
                    <a:cubicBezTo>
                      <a:pt x="769301" y="857736"/>
                      <a:pt x="763375" y="872550"/>
                      <a:pt x="745598" y="882920"/>
                    </a:cubicBezTo>
                    <a:close/>
                    <a:moveTo>
                      <a:pt x="924849" y="832552"/>
                    </a:moveTo>
                    <a:cubicBezTo>
                      <a:pt x="921886" y="841441"/>
                      <a:pt x="913738" y="843663"/>
                      <a:pt x="905590" y="842922"/>
                    </a:cubicBezTo>
                    <a:cubicBezTo>
                      <a:pt x="892257" y="841441"/>
                      <a:pt x="885591" y="851070"/>
                      <a:pt x="875222" y="856255"/>
                    </a:cubicBezTo>
                    <a:cubicBezTo>
                      <a:pt x="853001" y="868106"/>
                      <a:pt x="833742" y="845144"/>
                      <a:pt x="813743" y="836996"/>
                    </a:cubicBezTo>
                    <a:cubicBezTo>
                      <a:pt x="806336" y="834034"/>
                      <a:pt x="804855" y="819220"/>
                      <a:pt x="790781" y="822182"/>
                    </a:cubicBezTo>
                    <a:cubicBezTo>
                      <a:pt x="785596" y="822923"/>
                      <a:pt x="781892" y="816998"/>
                      <a:pt x="784855" y="813294"/>
                    </a:cubicBezTo>
                    <a:cubicBezTo>
                      <a:pt x="792262" y="800702"/>
                      <a:pt x="803373" y="791073"/>
                      <a:pt x="815965" y="783666"/>
                    </a:cubicBezTo>
                    <a:cubicBezTo>
                      <a:pt x="818187" y="782184"/>
                      <a:pt x="822631" y="784406"/>
                      <a:pt x="830779" y="785147"/>
                    </a:cubicBezTo>
                    <a:cubicBezTo>
                      <a:pt x="852259" y="802183"/>
                      <a:pt x="887813" y="795517"/>
                      <a:pt x="913738" y="814035"/>
                    </a:cubicBezTo>
                    <a:cubicBezTo>
                      <a:pt x="920405" y="817738"/>
                      <a:pt x="927812" y="823664"/>
                      <a:pt x="924849" y="832552"/>
                    </a:cubicBezTo>
                    <a:close/>
                    <a:moveTo>
                      <a:pt x="1030028" y="758482"/>
                    </a:moveTo>
                    <a:cubicBezTo>
                      <a:pt x="1026325" y="771074"/>
                      <a:pt x="1002623" y="759963"/>
                      <a:pt x="1000400" y="746631"/>
                    </a:cubicBezTo>
                    <a:cubicBezTo>
                      <a:pt x="996697" y="718484"/>
                      <a:pt x="974475" y="714780"/>
                      <a:pt x="955217" y="708855"/>
                    </a:cubicBezTo>
                    <a:cubicBezTo>
                      <a:pt x="944847" y="705892"/>
                      <a:pt x="938922" y="702188"/>
                      <a:pt x="932256" y="693300"/>
                    </a:cubicBezTo>
                    <a:cubicBezTo>
                      <a:pt x="921886" y="679226"/>
                      <a:pt x="907071" y="665894"/>
                      <a:pt x="928552" y="652561"/>
                    </a:cubicBezTo>
                    <a:cubicBezTo>
                      <a:pt x="946329" y="641450"/>
                      <a:pt x="964106" y="629599"/>
                      <a:pt x="983364" y="658487"/>
                    </a:cubicBezTo>
                    <a:cubicBezTo>
                      <a:pt x="999660" y="683671"/>
                      <a:pt x="1032251" y="685893"/>
                      <a:pt x="1061138" y="686633"/>
                    </a:cubicBezTo>
                    <a:cubicBezTo>
                      <a:pt x="1074471" y="722187"/>
                      <a:pt x="1038177" y="732557"/>
                      <a:pt x="1030028" y="758482"/>
                    </a:cubicBezTo>
                    <a:close/>
                    <a:moveTo>
                      <a:pt x="1145579" y="313318"/>
                    </a:moveTo>
                    <a:cubicBezTo>
                      <a:pt x="1142616" y="329614"/>
                      <a:pt x="1140394" y="346650"/>
                      <a:pt x="1135949" y="362945"/>
                    </a:cubicBezTo>
                    <a:cubicBezTo>
                      <a:pt x="1131505" y="379241"/>
                      <a:pt x="1124839" y="390352"/>
                      <a:pt x="1102618" y="381463"/>
                    </a:cubicBezTo>
                    <a:cubicBezTo>
                      <a:pt x="1069286" y="368130"/>
                      <a:pt x="1068546" y="367390"/>
                      <a:pt x="1090026" y="338502"/>
                    </a:cubicBezTo>
                    <a:cubicBezTo>
                      <a:pt x="1100395" y="324429"/>
                      <a:pt x="1115951" y="317022"/>
                      <a:pt x="1127061" y="305170"/>
                    </a:cubicBezTo>
                    <a:cubicBezTo>
                      <a:pt x="1131505" y="300726"/>
                      <a:pt x="1132246" y="292578"/>
                      <a:pt x="1141875" y="297023"/>
                    </a:cubicBezTo>
                    <a:cubicBezTo>
                      <a:pt x="1151504" y="300726"/>
                      <a:pt x="1146320" y="307393"/>
                      <a:pt x="1145579" y="313318"/>
                    </a:cubicBezTo>
                    <a:close/>
                    <a:moveTo>
                      <a:pt x="1170022" y="190361"/>
                    </a:moveTo>
                    <a:cubicBezTo>
                      <a:pt x="1141875" y="191102"/>
                      <a:pt x="1135949" y="170362"/>
                      <a:pt x="1136690" y="149622"/>
                    </a:cubicBezTo>
                    <a:cubicBezTo>
                      <a:pt x="1138172" y="110365"/>
                      <a:pt x="1118913" y="79996"/>
                      <a:pt x="1096692" y="50368"/>
                    </a:cubicBezTo>
                    <a:cubicBezTo>
                      <a:pt x="1093730" y="45924"/>
                      <a:pt x="1092248" y="39998"/>
                      <a:pt x="1090026" y="35554"/>
                    </a:cubicBezTo>
                    <a:cubicBezTo>
                      <a:pt x="1103358" y="25184"/>
                      <a:pt x="1114469" y="7407"/>
                      <a:pt x="1133727" y="26665"/>
                    </a:cubicBezTo>
                    <a:cubicBezTo>
                      <a:pt x="1154467" y="1482"/>
                      <a:pt x="1180392" y="20740"/>
                      <a:pt x="1205576" y="14814"/>
                    </a:cubicBezTo>
                    <a:cubicBezTo>
                      <a:pt x="1192983" y="75552"/>
                      <a:pt x="1181132" y="133327"/>
                      <a:pt x="1170022" y="1903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9D03D3D5-3350-4AC6-9CA0-6B97307E7C04}"/>
                  </a:ext>
                </a:extLst>
              </p:cNvPr>
              <p:cNvSpPr/>
              <p:nvPr/>
            </p:nvSpPr>
            <p:spPr>
              <a:xfrm>
                <a:off x="9034881" y="3044384"/>
                <a:ext cx="1047796" cy="976649"/>
              </a:xfrm>
              <a:custGeom>
                <a:avLst/>
                <a:gdLst>
                  <a:gd name="connsiteX0" fmla="*/ 1041666 w 1047796"/>
                  <a:gd name="connsiteY0" fmla="*/ 269806 h 976649"/>
                  <a:gd name="connsiteX1" fmla="*/ 1041666 w 1047796"/>
                  <a:gd name="connsiteY1" fmla="*/ 269806 h 976649"/>
                  <a:gd name="connsiteX2" fmla="*/ 890562 w 1047796"/>
                  <a:gd name="connsiteY2" fmla="*/ 71297 h 976649"/>
                  <a:gd name="connsiteX3" fmla="*/ 680942 w 1047796"/>
                  <a:gd name="connsiteY3" fmla="*/ 11300 h 976649"/>
                  <a:gd name="connsiteX4" fmla="*/ 226891 w 1047796"/>
                  <a:gd name="connsiteY4" fmla="*/ 41669 h 976649"/>
                  <a:gd name="connsiteX5" fmla="*/ 64676 w 1047796"/>
                  <a:gd name="connsiteY5" fmla="*/ 150552 h 976649"/>
                  <a:gd name="connsiteX6" fmla="*/ 64676 w 1047796"/>
                  <a:gd name="connsiteY6" fmla="*/ 150552 h 976649"/>
                  <a:gd name="connsiteX7" fmla="*/ 64676 w 1047796"/>
                  <a:gd name="connsiteY7" fmla="*/ 150552 h 976649"/>
                  <a:gd name="connsiteX8" fmla="*/ 9864 w 1047796"/>
                  <a:gd name="connsiteY8" fmla="*/ 348320 h 976649"/>
                  <a:gd name="connsiteX9" fmla="*/ 9123 w 1047796"/>
                  <a:gd name="connsiteY9" fmla="*/ 597938 h 976649"/>
                  <a:gd name="connsiteX10" fmla="*/ 10604 w 1047796"/>
                  <a:gd name="connsiteY10" fmla="*/ 609048 h 976649"/>
                  <a:gd name="connsiteX11" fmla="*/ 5420 w 1047796"/>
                  <a:gd name="connsiteY11" fmla="*/ 612752 h 976649"/>
                  <a:gd name="connsiteX12" fmla="*/ 32825 w 1047796"/>
                  <a:gd name="connsiteY12" fmla="*/ 809779 h 976649"/>
                  <a:gd name="connsiteX13" fmla="*/ 55788 w 1047796"/>
                  <a:gd name="connsiteY13" fmla="*/ 834223 h 976649"/>
                  <a:gd name="connsiteX14" fmla="*/ 253556 w 1047796"/>
                  <a:gd name="connsiteY14" fmla="*/ 949032 h 976649"/>
                  <a:gd name="connsiteX15" fmla="*/ 740940 w 1047796"/>
                  <a:gd name="connsiteY15" fmla="*/ 957179 h 976649"/>
                  <a:gd name="connsiteX16" fmla="*/ 962410 w 1047796"/>
                  <a:gd name="connsiteY16" fmla="*/ 857184 h 976649"/>
                  <a:gd name="connsiteX17" fmla="*/ 1026111 w 1047796"/>
                  <a:gd name="connsiteY17" fmla="*/ 760152 h 976649"/>
                  <a:gd name="connsiteX18" fmla="*/ 1039443 w 1047796"/>
                  <a:gd name="connsiteY18" fmla="*/ 691267 h 976649"/>
                  <a:gd name="connsiteX19" fmla="*/ 1039443 w 1047796"/>
                  <a:gd name="connsiteY19" fmla="*/ 691267 h 976649"/>
                  <a:gd name="connsiteX20" fmla="*/ 1039443 w 1047796"/>
                  <a:gd name="connsiteY20" fmla="*/ 691267 h 976649"/>
                  <a:gd name="connsiteX21" fmla="*/ 1039443 w 1047796"/>
                  <a:gd name="connsiteY21" fmla="*/ 686822 h 976649"/>
                  <a:gd name="connsiteX22" fmla="*/ 1039443 w 1047796"/>
                  <a:gd name="connsiteY22" fmla="*/ 686822 h 976649"/>
                  <a:gd name="connsiteX23" fmla="*/ 1045369 w 1047796"/>
                  <a:gd name="connsiteY23" fmla="*/ 640158 h 976649"/>
                  <a:gd name="connsiteX24" fmla="*/ 1046110 w 1047796"/>
                  <a:gd name="connsiteY24" fmla="*/ 315729 h 976649"/>
                  <a:gd name="connsiteX25" fmla="*/ 1041666 w 1047796"/>
                  <a:gd name="connsiteY25" fmla="*/ 269806 h 976649"/>
                  <a:gd name="connsiteX26" fmla="*/ 50602 w 1047796"/>
                  <a:gd name="connsiteY26" fmla="*/ 567569 h 976649"/>
                  <a:gd name="connsiteX27" fmla="*/ 46158 w 1047796"/>
                  <a:gd name="connsiteY27" fmla="*/ 572013 h 976649"/>
                  <a:gd name="connsiteX28" fmla="*/ 27641 w 1047796"/>
                  <a:gd name="connsiteY28" fmla="*/ 590531 h 976649"/>
                  <a:gd name="connsiteX29" fmla="*/ 29863 w 1047796"/>
                  <a:gd name="connsiteY29" fmla="*/ 553495 h 976649"/>
                  <a:gd name="connsiteX30" fmla="*/ 50602 w 1047796"/>
                  <a:gd name="connsiteY30" fmla="*/ 555718 h 976649"/>
                  <a:gd name="connsiteX31" fmla="*/ 50602 w 1047796"/>
                  <a:gd name="connsiteY31" fmla="*/ 567569 h 976649"/>
                  <a:gd name="connsiteX32" fmla="*/ 86157 w 1047796"/>
                  <a:gd name="connsiteY32" fmla="*/ 362394 h 976649"/>
                  <a:gd name="connsiteX33" fmla="*/ 52084 w 1047796"/>
                  <a:gd name="connsiteY33" fmla="*/ 392763 h 976649"/>
                  <a:gd name="connsiteX34" fmla="*/ 30604 w 1047796"/>
                  <a:gd name="connsiteY34" fmla="*/ 406095 h 976649"/>
                  <a:gd name="connsiteX35" fmla="*/ 25418 w 1047796"/>
                  <a:gd name="connsiteY35" fmla="*/ 382393 h 976649"/>
                  <a:gd name="connsiteX36" fmla="*/ 26900 w 1047796"/>
                  <a:gd name="connsiteY36" fmla="*/ 301656 h 976649"/>
                  <a:gd name="connsiteX37" fmla="*/ 69861 w 1047796"/>
                  <a:gd name="connsiteY37" fmla="*/ 258695 h 976649"/>
                  <a:gd name="connsiteX38" fmla="*/ 92082 w 1047796"/>
                  <a:gd name="connsiteY38" fmla="*/ 232770 h 976649"/>
                  <a:gd name="connsiteX39" fmla="*/ 86157 w 1047796"/>
                  <a:gd name="connsiteY39" fmla="*/ 206846 h 976649"/>
                  <a:gd name="connsiteX40" fmla="*/ 106896 w 1047796"/>
                  <a:gd name="connsiteY40" fmla="*/ 177958 h 976649"/>
                  <a:gd name="connsiteX41" fmla="*/ 163931 w 1047796"/>
                  <a:gd name="connsiteY41" fmla="*/ 252029 h 976649"/>
                  <a:gd name="connsiteX42" fmla="*/ 166894 w 1047796"/>
                  <a:gd name="connsiteY42" fmla="*/ 265361 h 976649"/>
                  <a:gd name="connsiteX43" fmla="*/ 177263 w 1047796"/>
                  <a:gd name="connsiteY43" fmla="*/ 289805 h 976649"/>
                  <a:gd name="connsiteX44" fmla="*/ 149857 w 1047796"/>
                  <a:gd name="connsiteY44" fmla="*/ 280916 h 976649"/>
                  <a:gd name="connsiteX45" fmla="*/ 163931 w 1047796"/>
                  <a:gd name="connsiteY45" fmla="*/ 309063 h 976649"/>
                  <a:gd name="connsiteX46" fmla="*/ 189855 w 1047796"/>
                  <a:gd name="connsiteY46" fmla="*/ 332025 h 976649"/>
                  <a:gd name="connsiteX47" fmla="*/ 189855 w 1047796"/>
                  <a:gd name="connsiteY47" fmla="*/ 332025 h 976649"/>
                  <a:gd name="connsiteX48" fmla="*/ 212817 w 1047796"/>
                  <a:gd name="connsiteY48" fmla="*/ 321655 h 976649"/>
                  <a:gd name="connsiteX49" fmla="*/ 232075 w 1047796"/>
                  <a:gd name="connsiteY49" fmla="*/ 337950 h 976649"/>
                  <a:gd name="connsiteX50" fmla="*/ 215039 w 1047796"/>
                  <a:gd name="connsiteY50" fmla="*/ 349061 h 976649"/>
                  <a:gd name="connsiteX51" fmla="*/ 182448 w 1047796"/>
                  <a:gd name="connsiteY51" fmla="*/ 354246 h 976649"/>
                  <a:gd name="connsiteX52" fmla="*/ 154301 w 1047796"/>
                  <a:gd name="connsiteY52" fmla="*/ 377948 h 976649"/>
                  <a:gd name="connsiteX53" fmla="*/ 113562 w 1047796"/>
                  <a:gd name="connsiteY53" fmla="*/ 371282 h 976649"/>
                  <a:gd name="connsiteX54" fmla="*/ 86157 w 1047796"/>
                  <a:gd name="connsiteY54" fmla="*/ 362394 h 976649"/>
                  <a:gd name="connsiteX55" fmla="*/ 229112 w 1047796"/>
                  <a:gd name="connsiteY55" fmla="*/ 881628 h 976649"/>
                  <a:gd name="connsiteX56" fmla="*/ 229112 w 1047796"/>
                  <a:gd name="connsiteY56" fmla="*/ 881628 h 976649"/>
                  <a:gd name="connsiteX57" fmla="*/ 229112 w 1047796"/>
                  <a:gd name="connsiteY57" fmla="*/ 881628 h 976649"/>
                  <a:gd name="connsiteX58" fmla="*/ 159487 w 1047796"/>
                  <a:gd name="connsiteY58" fmla="*/ 894220 h 976649"/>
                  <a:gd name="connsiteX59" fmla="*/ 112081 w 1047796"/>
                  <a:gd name="connsiteY59" fmla="*/ 855703 h 976649"/>
                  <a:gd name="connsiteX60" fmla="*/ 117266 w 1047796"/>
                  <a:gd name="connsiteY60" fmla="*/ 824593 h 976649"/>
                  <a:gd name="connsiteX61" fmla="*/ 144673 w 1047796"/>
                  <a:gd name="connsiteY61" fmla="*/ 824593 h 976649"/>
                  <a:gd name="connsiteX62" fmla="*/ 195040 w 1047796"/>
                  <a:gd name="connsiteY62" fmla="*/ 825334 h 976649"/>
                  <a:gd name="connsiteX63" fmla="*/ 241705 w 1047796"/>
                  <a:gd name="connsiteY63" fmla="*/ 837926 h 976649"/>
                  <a:gd name="connsiteX64" fmla="*/ 229112 w 1047796"/>
                  <a:gd name="connsiteY64" fmla="*/ 881628 h 976649"/>
                  <a:gd name="connsiteX65" fmla="*/ 742421 w 1047796"/>
                  <a:gd name="connsiteY65" fmla="*/ 93518 h 976649"/>
                  <a:gd name="connsiteX66" fmla="*/ 760198 w 1047796"/>
                  <a:gd name="connsiteY66" fmla="*/ 69815 h 976649"/>
                  <a:gd name="connsiteX67" fmla="*/ 769086 w 1047796"/>
                  <a:gd name="connsiteY67" fmla="*/ 89074 h 976649"/>
                  <a:gd name="connsiteX68" fmla="*/ 755013 w 1047796"/>
                  <a:gd name="connsiteY68" fmla="*/ 107591 h 976649"/>
                  <a:gd name="connsiteX69" fmla="*/ 742421 w 1047796"/>
                  <a:gd name="connsiteY69" fmla="*/ 93518 h 976649"/>
                  <a:gd name="connsiteX70" fmla="*/ 458731 w 1047796"/>
                  <a:gd name="connsiteY70" fmla="*/ 17225 h 976649"/>
                  <a:gd name="connsiteX71" fmla="*/ 484655 w 1047796"/>
                  <a:gd name="connsiteY71" fmla="*/ 56483 h 976649"/>
                  <a:gd name="connsiteX72" fmla="*/ 475027 w 1047796"/>
                  <a:gd name="connsiteY72" fmla="*/ 68334 h 976649"/>
                  <a:gd name="connsiteX73" fmla="*/ 432065 w 1047796"/>
                  <a:gd name="connsiteY73" fmla="*/ 46853 h 976649"/>
                  <a:gd name="connsiteX74" fmla="*/ 458731 w 1047796"/>
                  <a:gd name="connsiteY74" fmla="*/ 17225 h 976649"/>
                  <a:gd name="connsiteX75" fmla="*/ 417992 w 1047796"/>
                  <a:gd name="connsiteY75" fmla="*/ 315729 h 976649"/>
                  <a:gd name="connsiteX76" fmla="*/ 366884 w 1047796"/>
                  <a:gd name="connsiteY76" fmla="*/ 277213 h 976649"/>
                  <a:gd name="connsiteX77" fmla="*/ 369846 w 1047796"/>
                  <a:gd name="connsiteY77" fmla="*/ 267583 h 976649"/>
                  <a:gd name="connsiteX78" fmla="*/ 451324 w 1047796"/>
                  <a:gd name="connsiteY78" fmla="*/ 238696 h 976649"/>
                  <a:gd name="connsiteX79" fmla="*/ 450583 w 1047796"/>
                  <a:gd name="connsiteY79" fmla="*/ 339432 h 976649"/>
                  <a:gd name="connsiteX80" fmla="*/ 437251 w 1047796"/>
                  <a:gd name="connsiteY80" fmla="*/ 340172 h 976649"/>
                  <a:gd name="connsiteX81" fmla="*/ 437251 w 1047796"/>
                  <a:gd name="connsiteY81" fmla="*/ 340172 h 976649"/>
                  <a:gd name="connsiteX82" fmla="*/ 433547 w 1047796"/>
                  <a:gd name="connsiteY82" fmla="*/ 348320 h 976649"/>
                  <a:gd name="connsiteX83" fmla="*/ 417992 w 1047796"/>
                  <a:gd name="connsiteY83" fmla="*/ 315729 h 976649"/>
                  <a:gd name="connsiteX84" fmla="*/ 437251 w 1047796"/>
                  <a:gd name="connsiteY84" fmla="*/ 723117 h 976649"/>
                  <a:gd name="connsiteX85" fmla="*/ 426140 w 1047796"/>
                  <a:gd name="connsiteY85" fmla="*/ 726080 h 976649"/>
                  <a:gd name="connsiteX86" fmla="*/ 452065 w 1047796"/>
                  <a:gd name="connsiteY86" fmla="*/ 685341 h 976649"/>
                  <a:gd name="connsiteX87" fmla="*/ 437251 w 1047796"/>
                  <a:gd name="connsiteY87" fmla="*/ 723117 h 976649"/>
                  <a:gd name="connsiteX88" fmla="*/ 592799 w 1047796"/>
                  <a:gd name="connsiteY88" fmla="*/ 749042 h 976649"/>
                  <a:gd name="connsiteX89" fmla="*/ 544653 w 1047796"/>
                  <a:gd name="connsiteY89" fmla="*/ 807557 h 976649"/>
                  <a:gd name="connsiteX90" fmla="*/ 468360 w 1047796"/>
                  <a:gd name="connsiteY90" fmla="*/ 764596 h 976649"/>
                  <a:gd name="connsiteX91" fmla="*/ 466879 w 1047796"/>
                  <a:gd name="connsiteY91" fmla="*/ 211290 h 976649"/>
                  <a:gd name="connsiteX92" fmla="*/ 546134 w 1047796"/>
                  <a:gd name="connsiteY92" fmla="*/ 168329 h 976649"/>
                  <a:gd name="connsiteX93" fmla="*/ 592057 w 1047796"/>
                  <a:gd name="connsiteY93" fmla="*/ 227585 h 976649"/>
                  <a:gd name="connsiteX94" fmla="*/ 594280 w 1047796"/>
                  <a:gd name="connsiteY94" fmla="*/ 501646 h 976649"/>
                  <a:gd name="connsiteX95" fmla="*/ 592799 w 1047796"/>
                  <a:gd name="connsiteY95" fmla="*/ 749042 h 976649"/>
                  <a:gd name="connsiteX96" fmla="*/ 646129 w 1047796"/>
                  <a:gd name="connsiteY96" fmla="*/ 854222 h 976649"/>
                  <a:gd name="connsiteX97" fmla="*/ 722422 w 1047796"/>
                  <a:gd name="connsiteY97" fmla="*/ 850518 h 976649"/>
                  <a:gd name="connsiteX98" fmla="*/ 646129 w 1047796"/>
                  <a:gd name="connsiteY98" fmla="*/ 854222 h 976649"/>
                  <a:gd name="connsiteX99" fmla="*/ 697979 w 1047796"/>
                  <a:gd name="connsiteY99" fmla="*/ 746079 h 976649"/>
                  <a:gd name="connsiteX100" fmla="*/ 638722 w 1047796"/>
                  <a:gd name="connsiteY100" fmla="*/ 767559 h 976649"/>
                  <a:gd name="connsiteX101" fmla="*/ 606131 w 1047796"/>
                  <a:gd name="connsiteY101" fmla="*/ 729783 h 976649"/>
                  <a:gd name="connsiteX102" fmla="*/ 690572 w 1047796"/>
                  <a:gd name="connsiteY102" fmla="*/ 692007 h 976649"/>
                  <a:gd name="connsiteX103" fmla="*/ 723163 w 1047796"/>
                  <a:gd name="connsiteY103" fmla="*/ 721635 h 976649"/>
                  <a:gd name="connsiteX104" fmla="*/ 697979 w 1047796"/>
                  <a:gd name="connsiteY104" fmla="*/ 746079 h 976649"/>
                  <a:gd name="connsiteX105" fmla="*/ 637982 w 1047796"/>
                  <a:gd name="connsiteY105" fmla="*/ 410539 h 976649"/>
                  <a:gd name="connsiteX106" fmla="*/ 686128 w 1047796"/>
                  <a:gd name="connsiteY106" fmla="*/ 416465 h 976649"/>
                  <a:gd name="connsiteX107" fmla="*/ 687609 w 1047796"/>
                  <a:gd name="connsiteY107" fmla="*/ 450537 h 976649"/>
                  <a:gd name="connsiteX108" fmla="*/ 661684 w 1047796"/>
                  <a:gd name="connsiteY108" fmla="*/ 431279 h 976649"/>
                  <a:gd name="connsiteX109" fmla="*/ 637982 w 1047796"/>
                  <a:gd name="connsiteY109" fmla="*/ 410539 h 976649"/>
                  <a:gd name="connsiteX110" fmla="*/ 726126 w 1047796"/>
                  <a:gd name="connsiteY110" fmla="*/ 418687 h 976649"/>
                  <a:gd name="connsiteX111" fmla="*/ 709089 w 1047796"/>
                  <a:gd name="connsiteY111" fmla="*/ 403132 h 976649"/>
                  <a:gd name="connsiteX112" fmla="*/ 718719 w 1047796"/>
                  <a:gd name="connsiteY112" fmla="*/ 387578 h 976649"/>
                  <a:gd name="connsiteX113" fmla="*/ 733533 w 1047796"/>
                  <a:gd name="connsiteY113" fmla="*/ 403132 h 976649"/>
                  <a:gd name="connsiteX114" fmla="*/ 726126 w 1047796"/>
                  <a:gd name="connsiteY114" fmla="*/ 418687 h 976649"/>
                  <a:gd name="connsiteX115" fmla="*/ 757235 w 1047796"/>
                  <a:gd name="connsiteY115" fmla="*/ 246844 h 976649"/>
                  <a:gd name="connsiteX116" fmla="*/ 749828 w 1047796"/>
                  <a:gd name="connsiteY116" fmla="*/ 252769 h 976649"/>
                  <a:gd name="connsiteX117" fmla="*/ 710570 w 1047796"/>
                  <a:gd name="connsiteY117" fmla="*/ 331284 h 976649"/>
                  <a:gd name="connsiteX118" fmla="*/ 689831 w 1047796"/>
                  <a:gd name="connsiteY118" fmla="*/ 349061 h 976649"/>
                  <a:gd name="connsiteX119" fmla="*/ 625389 w 1047796"/>
                  <a:gd name="connsiteY119" fmla="*/ 307582 h 976649"/>
                  <a:gd name="connsiteX120" fmla="*/ 643907 w 1047796"/>
                  <a:gd name="connsiteY120" fmla="*/ 228326 h 976649"/>
                  <a:gd name="connsiteX121" fmla="*/ 715756 w 1047796"/>
                  <a:gd name="connsiteY121" fmla="*/ 202401 h 976649"/>
                  <a:gd name="connsiteX122" fmla="*/ 733533 w 1047796"/>
                  <a:gd name="connsiteY122" fmla="*/ 181662 h 976649"/>
                  <a:gd name="connsiteX123" fmla="*/ 750568 w 1047796"/>
                  <a:gd name="connsiteY123" fmla="*/ 141664 h 976649"/>
                  <a:gd name="connsiteX124" fmla="*/ 765383 w 1047796"/>
                  <a:gd name="connsiteY124" fmla="*/ 141664 h 976649"/>
                  <a:gd name="connsiteX125" fmla="*/ 777234 w 1047796"/>
                  <a:gd name="connsiteY125" fmla="*/ 188328 h 976649"/>
                  <a:gd name="connsiteX126" fmla="*/ 772790 w 1047796"/>
                  <a:gd name="connsiteY126" fmla="*/ 213512 h 976649"/>
                  <a:gd name="connsiteX127" fmla="*/ 757235 w 1047796"/>
                  <a:gd name="connsiteY127" fmla="*/ 246844 h 976649"/>
                  <a:gd name="connsiteX128" fmla="*/ 865378 w 1047796"/>
                  <a:gd name="connsiteY128" fmla="*/ 89814 h 976649"/>
                  <a:gd name="connsiteX129" fmla="*/ 836490 w 1047796"/>
                  <a:gd name="connsiteY129" fmla="*/ 63149 h 976649"/>
                  <a:gd name="connsiteX130" fmla="*/ 874267 w 1047796"/>
                  <a:gd name="connsiteY130" fmla="*/ 81667 h 976649"/>
                  <a:gd name="connsiteX131" fmla="*/ 865378 w 1047796"/>
                  <a:gd name="connsiteY131" fmla="*/ 89814 h 976649"/>
                  <a:gd name="connsiteX132" fmla="*/ 1028333 w 1047796"/>
                  <a:gd name="connsiteY132" fmla="*/ 339432 h 976649"/>
                  <a:gd name="connsiteX133" fmla="*/ 992038 w 1047796"/>
                  <a:gd name="connsiteY133" fmla="*/ 364616 h 976649"/>
                  <a:gd name="connsiteX134" fmla="*/ 964632 w 1047796"/>
                  <a:gd name="connsiteY134" fmla="*/ 341654 h 976649"/>
                  <a:gd name="connsiteX135" fmla="*/ 983890 w 1047796"/>
                  <a:gd name="connsiteY135" fmla="*/ 312766 h 976649"/>
                  <a:gd name="connsiteX136" fmla="*/ 1025370 w 1047796"/>
                  <a:gd name="connsiteY136" fmla="*/ 287582 h 976649"/>
                  <a:gd name="connsiteX137" fmla="*/ 1028333 w 1047796"/>
                  <a:gd name="connsiteY137" fmla="*/ 339432 h 976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47796" h="976649">
                    <a:moveTo>
                      <a:pt x="1041666" y="269806"/>
                    </a:moveTo>
                    <a:cubicBezTo>
                      <a:pt x="1041666" y="269806"/>
                      <a:pt x="1041666" y="269806"/>
                      <a:pt x="1041666" y="269806"/>
                    </a:cubicBezTo>
                    <a:cubicBezTo>
                      <a:pt x="1037222" y="169070"/>
                      <a:pt x="971299" y="113517"/>
                      <a:pt x="890562" y="71297"/>
                    </a:cubicBezTo>
                    <a:cubicBezTo>
                      <a:pt x="825379" y="37224"/>
                      <a:pt x="754272" y="20188"/>
                      <a:pt x="680942" y="11300"/>
                    </a:cubicBezTo>
                    <a:cubicBezTo>
                      <a:pt x="527617" y="-6477"/>
                      <a:pt x="375772" y="-7959"/>
                      <a:pt x="226891" y="41669"/>
                    </a:cubicBezTo>
                    <a:cubicBezTo>
                      <a:pt x="163931" y="63149"/>
                      <a:pt x="104674" y="92777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19493" y="209068"/>
                      <a:pt x="11346" y="277953"/>
                      <a:pt x="9864" y="348320"/>
                    </a:cubicBezTo>
                    <a:cubicBezTo>
                      <a:pt x="8383" y="431279"/>
                      <a:pt x="9123" y="514979"/>
                      <a:pt x="9123" y="597938"/>
                    </a:cubicBezTo>
                    <a:cubicBezTo>
                      <a:pt x="9864" y="601641"/>
                      <a:pt x="10604" y="605345"/>
                      <a:pt x="10604" y="609048"/>
                    </a:cubicBezTo>
                    <a:cubicBezTo>
                      <a:pt x="8383" y="610530"/>
                      <a:pt x="6901" y="611270"/>
                      <a:pt x="5420" y="612752"/>
                    </a:cubicBezTo>
                    <a:cubicBezTo>
                      <a:pt x="-8654" y="681637"/>
                      <a:pt x="6160" y="746819"/>
                      <a:pt x="32825" y="809779"/>
                    </a:cubicBezTo>
                    <a:cubicBezTo>
                      <a:pt x="37270" y="820890"/>
                      <a:pt x="46158" y="827556"/>
                      <a:pt x="55788" y="834223"/>
                    </a:cubicBezTo>
                    <a:cubicBezTo>
                      <a:pt x="106896" y="897923"/>
                      <a:pt x="175041" y="932736"/>
                      <a:pt x="253556" y="949032"/>
                    </a:cubicBezTo>
                    <a:cubicBezTo>
                      <a:pt x="415030" y="982364"/>
                      <a:pt x="577985" y="986067"/>
                      <a:pt x="740940" y="957179"/>
                    </a:cubicBezTo>
                    <a:cubicBezTo>
                      <a:pt x="823158" y="943106"/>
                      <a:pt x="900191" y="914959"/>
                      <a:pt x="962410" y="857184"/>
                    </a:cubicBezTo>
                    <a:cubicBezTo>
                      <a:pt x="991298" y="830519"/>
                      <a:pt x="1017963" y="801631"/>
                      <a:pt x="1026111" y="760152"/>
                    </a:cubicBezTo>
                    <a:cubicBezTo>
                      <a:pt x="1037222" y="738672"/>
                      <a:pt x="1040184" y="714969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40925" y="689785"/>
                      <a:pt x="1040925" y="688304"/>
                      <a:pt x="1039443" y="686822"/>
                    </a:cubicBezTo>
                    <a:cubicBezTo>
                      <a:pt x="1039443" y="686822"/>
                      <a:pt x="1039443" y="686822"/>
                      <a:pt x="1039443" y="686822"/>
                    </a:cubicBezTo>
                    <a:cubicBezTo>
                      <a:pt x="1046110" y="672008"/>
                      <a:pt x="1045369" y="655713"/>
                      <a:pt x="1045369" y="640158"/>
                    </a:cubicBezTo>
                    <a:cubicBezTo>
                      <a:pt x="1046110" y="532015"/>
                      <a:pt x="1046110" y="423872"/>
                      <a:pt x="1046110" y="315729"/>
                    </a:cubicBezTo>
                    <a:cubicBezTo>
                      <a:pt x="1047591" y="300915"/>
                      <a:pt x="1050554" y="284620"/>
                      <a:pt x="1041666" y="269806"/>
                    </a:cubicBezTo>
                    <a:close/>
                    <a:moveTo>
                      <a:pt x="50602" y="567569"/>
                    </a:moveTo>
                    <a:cubicBezTo>
                      <a:pt x="49121" y="569050"/>
                      <a:pt x="46899" y="570532"/>
                      <a:pt x="46158" y="572013"/>
                    </a:cubicBezTo>
                    <a:cubicBezTo>
                      <a:pt x="44677" y="583864"/>
                      <a:pt x="39492" y="598678"/>
                      <a:pt x="27641" y="590531"/>
                    </a:cubicBezTo>
                    <a:cubicBezTo>
                      <a:pt x="15790" y="583124"/>
                      <a:pt x="25418" y="565347"/>
                      <a:pt x="29863" y="553495"/>
                    </a:cubicBezTo>
                    <a:cubicBezTo>
                      <a:pt x="38011" y="533496"/>
                      <a:pt x="43936" y="554236"/>
                      <a:pt x="50602" y="555718"/>
                    </a:cubicBezTo>
                    <a:cubicBezTo>
                      <a:pt x="51343" y="560162"/>
                      <a:pt x="50602" y="563865"/>
                      <a:pt x="50602" y="567569"/>
                    </a:cubicBezTo>
                    <a:close/>
                    <a:moveTo>
                      <a:pt x="86157" y="362394"/>
                    </a:moveTo>
                    <a:cubicBezTo>
                      <a:pt x="72824" y="371282"/>
                      <a:pt x="59491" y="378689"/>
                      <a:pt x="52084" y="392763"/>
                    </a:cubicBezTo>
                    <a:cubicBezTo>
                      <a:pt x="43936" y="396466"/>
                      <a:pt x="39492" y="409058"/>
                      <a:pt x="30604" y="406095"/>
                    </a:cubicBezTo>
                    <a:cubicBezTo>
                      <a:pt x="20234" y="402392"/>
                      <a:pt x="25418" y="390540"/>
                      <a:pt x="25418" y="382393"/>
                    </a:cubicBezTo>
                    <a:cubicBezTo>
                      <a:pt x="25418" y="355727"/>
                      <a:pt x="26160" y="328321"/>
                      <a:pt x="26900" y="301656"/>
                    </a:cubicBezTo>
                    <a:cubicBezTo>
                      <a:pt x="26900" y="272768"/>
                      <a:pt x="43936" y="256473"/>
                      <a:pt x="69861" y="258695"/>
                    </a:cubicBezTo>
                    <a:cubicBezTo>
                      <a:pt x="95045" y="260176"/>
                      <a:pt x="92823" y="248325"/>
                      <a:pt x="92082" y="232770"/>
                    </a:cubicBezTo>
                    <a:cubicBezTo>
                      <a:pt x="91341" y="223882"/>
                      <a:pt x="91341" y="213512"/>
                      <a:pt x="86157" y="206846"/>
                    </a:cubicBezTo>
                    <a:cubicBezTo>
                      <a:pt x="63195" y="174255"/>
                      <a:pt x="83194" y="174995"/>
                      <a:pt x="106896" y="177958"/>
                    </a:cubicBezTo>
                    <a:cubicBezTo>
                      <a:pt x="144673" y="188328"/>
                      <a:pt x="158745" y="216475"/>
                      <a:pt x="163931" y="252029"/>
                    </a:cubicBezTo>
                    <a:cubicBezTo>
                      <a:pt x="164671" y="256473"/>
                      <a:pt x="167634" y="260917"/>
                      <a:pt x="166894" y="265361"/>
                    </a:cubicBezTo>
                    <a:cubicBezTo>
                      <a:pt x="166152" y="275731"/>
                      <a:pt x="188373" y="277953"/>
                      <a:pt x="177263" y="289805"/>
                    </a:cubicBezTo>
                    <a:cubicBezTo>
                      <a:pt x="164671" y="302396"/>
                      <a:pt x="163190" y="274250"/>
                      <a:pt x="149857" y="280916"/>
                    </a:cubicBezTo>
                    <a:cubicBezTo>
                      <a:pt x="143931" y="294989"/>
                      <a:pt x="152080" y="301656"/>
                      <a:pt x="163931" y="309063"/>
                    </a:cubicBezTo>
                    <a:cubicBezTo>
                      <a:pt x="173559" y="314989"/>
                      <a:pt x="189115" y="315729"/>
                      <a:pt x="189855" y="332025"/>
                    </a:cubicBezTo>
                    <a:cubicBezTo>
                      <a:pt x="189855" y="332025"/>
                      <a:pt x="189855" y="332025"/>
                      <a:pt x="189855" y="332025"/>
                    </a:cubicBezTo>
                    <a:cubicBezTo>
                      <a:pt x="198743" y="332025"/>
                      <a:pt x="202447" y="317951"/>
                      <a:pt x="212817" y="321655"/>
                    </a:cubicBezTo>
                    <a:cubicBezTo>
                      <a:pt x="220965" y="324618"/>
                      <a:pt x="231335" y="328321"/>
                      <a:pt x="232075" y="337950"/>
                    </a:cubicBezTo>
                    <a:cubicBezTo>
                      <a:pt x="232816" y="347580"/>
                      <a:pt x="222447" y="347580"/>
                      <a:pt x="215039" y="349061"/>
                    </a:cubicBezTo>
                    <a:cubicBezTo>
                      <a:pt x="203929" y="351283"/>
                      <a:pt x="193559" y="352765"/>
                      <a:pt x="182448" y="354246"/>
                    </a:cubicBezTo>
                    <a:cubicBezTo>
                      <a:pt x="172819" y="362394"/>
                      <a:pt x="162449" y="369060"/>
                      <a:pt x="154301" y="377948"/>
                    </a:cubicBezTo>
                    <a:cubicBezTo>
                      <a:pt x="136524" y="397207"/>
                      <a:pt x="118748" y="396466"/>
                      <a:pt x="113562" y="371282"/>
                    </a:cubicBezTo>
                    <a:cubicBezTo>
                      <a:pt x="106896" y="343135"/>
                      <a:pt x="100971" y="352765"/>
                      <a:pt x="86157" y="362394"/>
                    </a:cubicBezTo>
                    <a:close/>
                    <a:moveTo>
                      <a:pt x="229112" y="881628"/>
                    </a:move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01706" y="915700"/>
                      <a:pt x="189855" y="920144"/>
                      <a:pt x="159487" y="894220"/>
                    </a:cubicBezTo>
                    <a:cubicBezTo>
                      <a:pt x="143931" y="880887"/>
                      <a:pt x="123932" y="873480"/>
                      <a:pt x="112081" y="855703"/>
                    </a:cubicBezTo>
                    <a:cubicBezTo>
                      <a:pt x="98748" y="843111"/>
                      <a:pt x="109859" y="832741"/>
                      <a:pt x="117266" y="824593"/>
                    </a:cubicBezTo>
                    <a:cubicBezTo>
                      <a:pt x="124673" y="816446"/>
                      <a:pt x="136524" y="818668"/>
                      <a:pt x="144673" y="824593"/>
                    </a:cubicBezTo>
                    <a:cubicBezTo>
                      <a:pt x="161708" y="836445"/>
                      <a:pt x="175041" y="841630"/>
                      <a:pt x="195040" y="825334"/>
                    </a:cubicBezTo>
                    <a:cubicBezTo>
                      <a:pt x="209854" y="813483"/>
                      <a:pt x="230594" y="820890"/>
                      <a:pt x="241705" y="837926"/>
                    </a:cubicBezTo>
                    <a:cubicBezTo>
                      <a:pt x="253556" y="855703"/>
                      <a:pt x="249852" y="871998"/>
                      <a:pt x="229112" y="881628"/>
                    </a:cubicBezTo>
                    <a:close/>
                    <a:moveTo>
                      <a:pt x="742421" y="93518"/>
                    </a:moveTo>
                    <a:cubicBezTo>
                      <a:pt x="743161" y="80926"/>
                      <a:pt x="746124" y="70556"/>
                      <a:pt x="760198" y="69815"/>
                    </a:cubicBezTo>
                    <a:cubicBezTo>
                      <a:pt x="772790" y="69815"/>
                      <a:pt x="769086" y="80185"/>
                      <a:pt x="769086" y="89074"/>
                    </a:cubicBezTo>
                    <a:cubicBezTo>
                      <a:pt x="772049" y="100184"/>
                      <a:pt x="768346" y="106850"/>
                      <a:pt x="755013" y="107591"/>
                    </a:cubicBezTo>
                    <a:cubicBezTo>
                      <a:pt x="744643" y="109072"/>
                      <a:pt x="741680" y="103888"/>
                      <a:pt x="742421" y="93518"/>
                    </a:cubicBezTo>
                    <a:close/>
                    <a:moveTo>
                      <a:pt x="458731" y="17225"/>
                    </a:moveTo>
                    <a:cubicBezTo>
                      <a:pt x="469101" y="12781"/>
                      <a:pt x="484655" y="36483"/>
                      <a:pt x="484655" y="56483"/>
                    </a:cubicBezTo>
                    <a:cubicBezTo>
                      <a:pt x="484655" y="63149"/>
                      <a:pt x="481693" y="74259"/>
                      <a:pt x="475027" y="68334"/>
                    </a:cubicBezTo>
                    <a:cubicBezTo>
                      <a:pt x="461694" y="56483"/>
                      <a:pt x="436509" y="63149"/>
                      <a:pt x="432065" y="46853"/>
                    </a:cubicBezTo>
                    <a:cubicBezTo>
                      <a:pt x="429844" y="35002"/>
                      <a:pt x="446139" y="22410"/>
                      <a:pt x="458731" y="17225"/>
                    </a:cubicBezTo>
                    <a:close/>
                    <a:moveTo>
                      <a:pt x="417992" y="315729"/>
                    </a:moveTo>
                    <a:cubicBezTo>
                      <a:pt x="394290" y="312026"/>
                      <a:pt x="397253" y="273509"/>
                      <a:pt x="366884" y="277213"/>
                    </a:cubicBezTo>
                    <a:cubicBezTo>
                      <a:pt x="363921" y="277213"/>
                      <a:pt x="366143" y="266843"/>
                      <a:pt x="369846" y="267583"/>
                    </a:cubicBezTo>
                    <a:cubicBezTo>
                      <a:pt x="403178" y="274991"/>
                      <a:pt x="420955" y="238696"/>
                      <a:pt x="451324" y="238696"/>
                    </a:cubicBezTo>
                    <a:cubicBezTo>
                      <a:pt x="451324" y="272028"/>
                      <a:pt x="451324" y="306100"/>
                      <a:pt x="450583" y="339432"/>
                    </a:cubicBezTo>
                    <a:cubicBezTo>
                      <a:pt x="446139" y="339432"/>
                      <a:pt x="441695" y="339432"/>
                      <a:pt x="437251" y="340172"/>
                    </a:cubicBezTo>
                    <a:cubicBezTo>
                      <a:pt x="437251" y="340172"/>
                      <a:pt x="437251" y="340172"/>
                      <a:pt x="437251" y="340172"/>
                    </a:cubicBezTo>
                    <a:cubicBezTo>
                      <a:pt x="435769" y="343135"/>
                      <a:pt x="444658" y="354987"/>
                      <a:pt x="433547" y="348320"/>
                    </a:cubicBezTo>
                    <a:cubicBezTo>
                      <a:pt x="423918" y="342395"/>
                      <a:pt x="412807" y="331284"/>
                      <a:pt x="417992" y="315729"/>
                    </a:cubicBezTo>
                    <a:close/>
                    <a:moveTo>
                      <a:pt x="437251" y="723117"/>
                    </a:moveTo>
                    <a:cubicBezTo>
                      <a:pt x="433547" y="724598"/>
                      <a:pt x="426881" y="734968"/>
                      <a:pt x="426140" y="726080"/>
                    </a:cubicBezTo>
                    <a:cubicBezTo>
                      <a:pt x="424658" y="707562"/>
                      <a:pt x="425399" y="687563"/>
                      <a:pt x="452065" y="685341"/>
                    </a:cubicBezTo>
                    <a:cubicBezTo>
                      <a:pt x="456509" y="702377"/>
                      <a:pt x="443917" y="712006"/>
                      <a:pt x="437251" y="723117"/>
                    </a:cubicBezTo>
                    <a:close/>
                    <a:moveTo>
                      <a:pt x="592799" y="749042"/>
                    </a:moveTo>
                    <a:cubicBezTo>
                      <a:pt x="592057" y="779410"/>
                      <a:pt x="580206" y="803854"/>
                      <a:pt x="544653" y="807557"/>
                    </a:cubicBezTo>
                    <a:cubicBezTo>
                      <a:pt x="501692" y="812002"/>
                      <a:pt x="482434" y="801631"/>
                      <a:pt x="468360" y="764596"/>
                    </a:cubicBezTo>
                    <a:cubicBezTo>
                      <a:pt x="461694" y="580161"/>
                      <a:pt x="464657" y="395725"/>
                      <a:pt x="466879" y="211290"/>
                    </a:cubicBezTo>
                    <a:cubicBezTo>
                      <a:pt x="480211" y="172773"/>
                      <a:pt x="499469" y="163885"/>
                      <a:pt x="546134" y="168329"/>
                    </a:cubicBezTo>
                    <a:cubicBezTo>
                      <a:pt x="583910" y="172032"/>
                      <a:pt x="591317" y="197957"/>
                      <a:pt x="592057" y="227585"/>
                    </a:cubicBezTo>
                    <a:cubicBezTo>
                      <a:pt x="593539" y="318692"/>
                      <a:pt x="594280" y="410539"/>
                      <a:pt x="594280" y="501646"/>
                    </a:cubicBezTo>
                    <a:cubicBezTo>
                      <a:pt x="594280" y="584605"/>
                      <a:pt x="594280" y="666823"/>
                      <a:pt x="592799" y="749042"/>
                    </a:cubicBezTo>
                    <a:close/>
                    <a:moveTo>
                      <a:pt x="646129" y="854222"/>
                    </a:moveTo>
                    <a:cubicBezTo>
                      <a:pt x="670573" y="816446"/>
                      <a:pt x="700201" y="816446"/>
                      <a:pt x="722422" y="850518"/>
                    </a:cubicBezTo>
                    <a:cubicBezTo>
                      <a:pt x="697979" y="866814"/>
                      <a:pt x="673535" y="845333"/>
                      <a:pt x="646129" y="854222"/>
                    </a:cubicBezTo>
                    <a:close/>
                    <a:moveTo>
                      <a:pt x="697979" y="746079"/>
                    </a:moveTo>
                    <a:cubicBezTo>
                      <a:pt x="681683" y="765337"/>
                      <a:pt x="663906" y="773485"/>
                      <a:pt x="638722" y="767559"/>
                    </a:cubicBezTo>
                    <a:cubicBezTo>
                      <a:pt x="617242" y="762374"/>
                      <a:pt x="596502" y="757189"/>
                      <a:pt x="606131" y="729783"/>
                    </a:cubicBezTo>
                    <a:cubicBezTo>
                      <a:pt x="608354" y="679415"/>
                      <a:pt x="635019" y="667564"/>
                      <a:pt x="690572" y="692007"/>
                    </a:cubicBezTo>
                    <a:cubicBezTo>
                      <a:pt x="703163" y="697933"/>
                      <a:pt x="720940" y="701636"/>
                      <a:pt x="723163" y="721635"/>
                    </a:cubicBezTo>
                    <a:cubicBezTo>
                      <a:pt x="726126" y="743116"/>
                      <a:pt x="705386" y="737190"/>
                      <a:pt x="697979" y="746079"/>
                    </a:cubicBezTo>
                    <a:close/>
                    <a:moveTo>
                      <a:pt x="637982" y="410539"/>
                    </a:moveTo>
                    <a:cubicBezTo>
                      <a:pt x="666128" y="372023"/>
                      <a:pt x="666869" y="372023"/>
                      <a:pt x="686128" y="416465"/>
                    </a:cubicBezTo>
                    <a:cubicBezTo>
                      <a:pt x="691312" y="427576"/>
                      <a:pt x="706126" y="441649"/>
                      <a:pt x="687609" y="450537"/>
                    </a:cubicBezTo>
                    <a:cubicBezTo>
                      <a:pt x="674276" y="457204"/>
                      <a:pt x="663906" y="441649"/>
                      <a:pt x="661684" y="431279"/>
                    </a:cubicBezTo>
                    <a:cubicBezTo>
                      <a:pt x="658721" y="416465"/>
                      <a:pt x="640945" y="422391"/>
                      <a:pt x="637982" y="410539"/>
                    </a:cubicBezTo>
                    <a:close/>
                    <a:moveTo>
                      <a:pt x="726126" y="418687"/>
                    </a:moveTo>
                    <a:cubicBezTo>
                      <a:pt x="715015" y="420909"/>
                      <a:pt x="710570" y="412021"/>
                      <a:pt x="709089" y="403132"/>
                    </a:cubicBezTo>
                    <a:cubicBezTo>
                      <a:pt x="707608" y="395725"/>
                      <a:pt x="712793" y="391281"/>
                      <a:pt x="718719" y="387578"/>
                    </a:cubicBezTo>
                    <a:cubicBezTo>
                      <a:pt x="728347" y="388318"/>
                      <a:pt x="730570" y="396466"/>
                      <a:pt x="733533" y="403132"/>
                    </a:cubicBezTo>
                    <a:cubicBezTo>
                      <a:pt x="737236" y="410539"/>
                      <a:pt x="732791" y="417206"/>
                      <a:pt x="726126" y="418687"/>
                    </a:cubicBezTo>
                    <a:close/>
                    <a:moveTo>
                      <a:pt x="757235" y="246844"/>
                    </a:moveTo>
                    <a:cubicBezTo>
                      <a:pt x="755013" y="246844"/>
                      <a:pt x="749828" y="250547"/>
                      <a:pt x="749828" y="252769"/>
                    </a:cubicBezTo>
                    <a:cubicBezTo>
                      <a:pt x="747605" y="284620"/>
                      <a:pt x="713533" y="300915"/>
                      <a:pt x="710570" y="331284"/>
                    </a:cubicBezTo>
                    <a:cubicBezTo>
                      <a:pt x="709089" y="350542"/>
                      <a:pt x="702423" y="354987"/>
                      <a:pt x="689831" y="349061"/>
                    </a:cubicBezTo>
                    <a:cubicBezTo>
                      <a:pt x="654277" y="351283"/>
                      <a:pt x="639463" y="327580"/>
                      <a:pt x="625389" y="307582"/>
                    </a:cubicBezTo>
                    <a:cubicBezTo>
                      <a:pt x="603909" y="276472"/>
                      <a:pt x="620205" y="240918"/>
                      <a:pt x="643907" y="228326"/>
                    </a:cubicBezTo>
                    <a:cubicBezTo>
                      <a:pt x="664647" y="217956"/>
                      <a:pt x="688349" y="202401"/>
                      <a:pt x="715756" y="202401"/>
                    </a:cubicBezTo>
                    <a:cubicBezTo>
                      <a:pt x="728347" y="202401"/>
                      <a:pt x="739458" y="197217"/>
                      <a:pt x="733533" y="181662"/>
                    </a:cubicBezTo>
                    <a:cubicBezTo>
                      <a:pt x="726126" y="162403"/>
                      <a:pt x="743902" y="154256"/>
                      <a:pt x="750568" y="141664"/>
                    </a:cubicBezTo>
                    <a:cubicBezTo>
                      <a:pt x="752791" y="136479"/>
                      <a:pt x="763161" y="136479"/>
                      <a:pt x="765383" y="141664"/>
                    </a:cubicBezTo>
                    <a:cubicBezTo>
                      <a:pt x="772790" y="156478"/>
                      <a:pt x="783900" y="171292"/>
                      <a:pt x="777234" y="188328"/>
                    </a:cubicBezTo>
                    <a:cubicBezTo>
                      <a:pt x="773530" y="197217"/>
                      <a:pt x="769086" y="204624"/>
                      <a:pt x="772790" y="213512"/>
                    </a:cubicBezTo>
                    <a:cubicBezTo>
                      <a:pt x="782419" y="230548"/>
                      <a:pt x="800196" y="252029"/>
                      <a:pt x="757235" y="246844"/>
                    </a:cubicBezTo>
                    <a:close/>
                    <a:moveTo>
                      <a:pt x="865378" y="89814"/>
                    </a:moveTo>
                    <a:cubicBezTo>
                      <a:pt x="846860" y="93518"/>
                      <a:pt x="843897" y="80926"/>
                      <a:pt x="836490" y="63149"/>
                    </a:cubicBezTo>
                    <a:cubicBezTo>
                      <a:pt x="854267" y="67593"/>
                      <a:pt x="867600" y="68334"/>
                      <a:pt x="874267" y="81667"/>
                    </a:cubicBezTo>
                    <a:cubicBezTo>
                      <a:pt x="876488" y="86111"/>
                      <a:pt x="869822" y="88333"/>
                      <a:pt x="865378" y="89814"/>
                    </a:cubicBezTo>
                    <a:close/>
                    <a:moveTo>
                      <a:pt x="1028333" y="339432"/>
                    </a:moveTo>
                    <a:cubicBezTo>
                      <a:pt x="1027592" y="363134"/>
                      <a:pt x="1003890" y="357209"/>
                      <a:pt x="992038" y="364616"/>
                    </a:cubicBezTo>
                    <a:cubicBezTo>
                      <a:pt x="989076" y="366838"/>
                      <a:pt x="969076" y="352024"/>
                      <a:pt x="964632" y="341654"/>
                    </a:cubicBezTo>
                    <a:cubicBezTo>
                      <a:pt x="958706" y="327580"/>
                      <a:pt x="972039" y="320914"/>
                      <a:pt x="983890" y="312766"/>
                    </a:cubicBezTo>
                    <a:cubicBezTo>
                      <a:pt x="997224" y="303137"/>
                      <a:pt x="1008334" y="290545"/>
                      <a:pt x="1025370" y="287582"/>
                    </a:cubicBezTo>
                    <a:cubicBezTo>
                      <a:pt x="1038703" y="303878"/>
                      <a:pt x="1034999" y="321655"/>
                      <a:pt x="1028333" y="3394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103" name="Graphic 102">
            <a:extLst>
              <a:ext uri="{FF2B5EF4-FFF2-40B4-BE49-F238E27FC236}">
                <a16:creationId xmlns:a16="http://schemas.microsoft.com/office/drawing/2014/main" id="{76B7BCC0-08AF-4854-8FC0-FC97A9766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21700" y="2437212"/>
            <a:ext cx="840291" cy="790807"/>
          </a:xfrm>
          <a:prstGeom prst="rect">
            <a:avLst/>
          </a:prstGeom>
        </p:spPr>
      </p:pic>
      <p:grpSp>
        <p:nvGrpSpPr>
          <p:cNvPr id="105" name="Group 104">
            <a:extLst>
              <a:ext uri="{FF2B5EF4-FFF2-40B4-BE49-F238E27FC236}">
                <a16:creationId xmlns:a16="http://schemas.microsoft.com/office/drawing/2014/main" id="{83EDCAEA-14D4-499E-BCD8-B8EAA102EACE}"/>
              </a:ext>
            </a:extLst>
          </p:cNvPr>
          <p:cNvGrpSpPr/>
          <p:nvPr/>
        </p:nvGrpSpPr>
        <p:grpSpPr>
          <a:xfrm>
            <a:off x="4720786" y="1356982"/>
            <a:ext cx="3419606" cy="1957808"/>
            <a:chOff x="295144" y="1226077"/>
            <a:chExt cx="4608562" cy="2638514"/>
          </a:xfrm>
        </p:grpSpPr>
        <p:grpSp>
          <p:nvGrpSpPr>
            <p:cNvPr id="106" name="Graphic 101">
              <a:extLst>
                <a:ext uri="{FF2B5EF4-FFF2-40B4-BE49-F238E27FC236}">
                  <a16:creationId xmlns:a16="http://schemas.microsoft.com/office/drawing/2014/main" id="{DE8D7FBC-26CB-4E5F-80F4-6AFCA7AABB72}"/>
                </a:ext>
              </a:extLst>
            </p:cNvPr>
            <p:cNvGrpSpPr/>
            <p:nvPr/>
          </p:nvGrpSpPr>
          <p:grpSpPr>
            <a:xfrm>
              <a:off x="1243403" y="1226077"/>
              <a:ext cx="2651065" cy="2638514"/>
              <a:chOff x="6590183" y="440651"/>
              <a:chExt cx="3299274" cy="3283656"/>
            </a:xfrm>
            <a:solidFill>
              <a:schemeClr val="accent1">
                <a:lumMod val="75000"/>
              </a:schemeClr>
            </a:solidFill>
          </p:grpSpPr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2B9302CF-4782-40D5-9DFD-83E464A22301}"/>
                  </a:ext>
                </a:extLst>
              </p:cNvPr>
              <p:cNvSpPr/>
              <p:nvPr/>
            </p:nvSpPr>
            <p:spPr>
              <a:xfrm>
                <a:off x="6749875" y="2381170"/>
                <a:ext cx="2977545" cy="1342745"/>
              </a:xfrm>
              <a:custGeom>
                <a:avLst/>
                <a:gdLst>
                  <a:gd name="connsiteX0" fmla="*/ 739506 w 2977545"/>
                  <a:gd name="connsiteY0" fmla="*/ 1342746 h 1342745"/>
                  <a:gd name="connsiteX1" fmla="*/ 632133 w 2977545"/>
                  <a:gd name="connsiteY1" fmla="*/ 1279494 h 1342745"/>
                  <a:gd name="connsiteX2" fmla="*/ 6638 w 2977545"/>
                  <a:gd name="connsiteY2" fmla="*/ 918331 h 1342745"/>
                  <a:gd name="connsiteX3" fmla="*/ 0 w 2977545"/>
                  <a:gd name="connsiteY3" fmla="*/ 911693 h 1342745"/>
                  <a:gd name="connsiteX4" fmla="*/ 75356 w 2977545"/>
                  <a:gd name="connsiteY4" fmla="*/ 930825 h 1342745"/>
                  <a:gd name="connsiteX5" fmla="*/ 671568 w 2977545"/>
                  <a:gd name="connsiteY5" fmla="*/ 1087004 h 1342745"/>
                  <a:gd name="connsiteX6" fmla="*/ 691481 w 2977545"/>
                  <a:gd name="connsiteY6" fmla="*/ 1082708 h 1342745"/>
                  <a:gd name="connsiteX7" fmla="*/ 1247477 w 2977545"/>
                  <a:gd name="connsiteY7" fmla="*/ 670006 h 1342745"/>
                  <a:gd name="connsiteX8" fmla="*/ 1256067 w 2977545"/>
                  <a:gd name="connsiteY8" fmla="*/ 648532 h 1342745"/>
                  <a:gd name="connsiteX9" fmla="*/ 1231469 w 2977545"/>
                  <a:gd name="connsiteY9" fmla="*/ 452137 h 1342745"/>
                  <a:gd name="connsiteX10" fmla="*/ 1204137 w 2977545"/>
                  <a:gd name="connsiteY10" fmla="*/ 232706 h 1342745"/>
                  <a:gd name="connsiteX11" fmla="*/ 1186177 w 2977545"/>
                  <a:gd name="connsiteY11" fmla="*/ 85898 h 1342745"/>
                  <a:gd name="connsiteX12" fmla="*/ 1191643 w 2977545"/>
                  <a:gd name="connsiteY12" fmla="*/ 76137 h 1342745"/>
                  <a:gd name="connsiteX13" fmla="*/ 1323224 w 2977545"/>
                  <a:gd name="connsiteY13" fmla="*/ 0 h 1342745"/>
                  <a:gd name="connsiteX14" fmla="*/ 1487602 w 2977545"/>
                  <a:gd name="connsiteY14" fmla="*/ 284245 h 1342745"/>
                  <a:gd name="connsiteX15" fmla="*/ 1651980 w 2977545"/>
                  <a:gd name="connsiteY15" fmla="*/ 0 h 1342745"/>
                  <a:gd name="connsiteX16" fmla="*/ 1783951 w 2977545"/>
                  <a:gd name="connsiteY16" fmla="*/ 76527 h 1342745"/>
                  <a:gd name="connsiteX17" fmla="*/ 1789027 w 2977545"/>
                  <a:gd name="connsiteY17" fmla="*/ 87460 h 1342745"/>
                  <a:gd name="connsiteX18" fmla="*/ 1743735 w 2977545"/>
                  <a:gd name="connsiteY18" fmla="*/ 457603 h 1342745"/>
                  <a:gd name="connsiteX19" fmla="*/ 1718746 w 2977545"/>
                  <a:gd name="connsiteY19" fmla="*/ 652827 h 1342745"/>
                  <a:gd name="connsiteX20" fmla="*/ 1726555 w 2977545"/>
                  <a:gd name="connsiteY20" fmla="*/ 668445 h 1342745"/>
                  <a:gd name="connsiteX21" fmla="*/ 2047893 w 2977545"/>
                  <a:gd name="connsiteY21" fmla="*/ 907007 h 1342745"/>
                  <a:gd name="connsiteX22" fmla="*/ 2283332 w 2977545"/>
                  <a:gd name="connsiteY22" fmla="*/ 1081928 h 1342745"/>
                  <a:gd name="connsiteX23" fmla="*/ 2305588 w 2977545"/>
                  <a:gd name="connsiteY23" fmla="*/ 1086223 h 1342745"/>
                  <a:gd name="connsiteX24" fmla="*/ 2970128 w 2977545"/>
                  <a:gd name="connsiteY24" fmla="*/ 912474 h 1342745"/>
                  <a:gd name="connsiteX25" fmla="*/ 2977546 w 2977545"/>
                  <a:gd name="connsiteY25" fmla="*/ 911693 h 1342745"/>
                  <a:gd name="connsiteX26" fmla="*/ 2969737 w 2977545"/>
                  <a:gd name="connsiteY26" fmla="*/ 917550 h 1342745"/>
                  <a:gd name="connsiteX27" fmla="*/ 2245068 w 2977545"/>
                  <a:gd name="connsiteY27" fmla="*/ 1335718 h 1342745"/>
                  <a:gd name="connsiteX28" fmla="*/ 2235698 w 2977545"/>
                  <a:gd name="connsiteY28" fmla="*/ 1342355 h 1342745"/>
                  <a:gd name="connsiteX29" fmla="*/ 2230622 w 2977545"/>
                  <a:gd name="connsiteY29" fmla="*/ 1342355 h 1342745"/>
                  <a:gd name="connsiteX30" fmla="*/ 2221642 w 2977545"/>
                  <a:gd name="connsiteY30" fmla="*/ 1336108 h 1342745"/>
                  <a:gd name="connsiteX31" fmla="*/ 1498144 w 2977545"/>
                  <a:gd name="connsiteY31" fmla="*/ 957375 h 1342745"/>
                  <a:gd name="connsiteX32" fmla="*/ 1477060 w 2977545"/>
                  <a:gd name="connsiteY32" fmla="*/ 957375 h 1342745"/>
                  <a:gd name="connsiteX33" fmla="*/ 753562 w 2977545"/>
                  <a:gd name="connsiteY33" fmla="*/ 1336108 h 1342745"/>
                  <a:gd name="connsiteX34" fmla="*/ 744582 w 2977545"/>
                  <a:gd name="connsiteY34" fmla="*/ 1342355 h 1342745"/>
                  <a:gd name="connsiteX35" fmla="*/ 739506 w 2977545"/>
                  <a:gd name="connsiteY35" fmla="*/ 1342746 h 1342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2977545" h="1342745">
                    <a:moveTo>
                      <a:pt x="739506" y="1342746"/>
                    </a:moveTo>
                    <a:cubicBezTo>
                      <a:pt x="703585" y="1321662"/>
                      <a:pt x="668054" y="1300187"/>
                      <a:pt x="632133" y="1279494"/>
                    </a:cubicBezTo>
                    <a:cubicBezTo>
                      <a:pt x="424025" y="1159236"/>
                      <a:pt x="215136" y="1038978"/>
                      <a:pt x="6638" y="918331"/>
                    </a:cubicBezTo>
                    <a:cubicBezTo>
                      <a:pt x="4295" y="916769"/>
                      <a:pt x="1562" y="915207"/>
                      <a:pt x="0" y="911693"/>
                    </a:cubicBezTo>
                    <a:cubicBezTo>
                      <a:pt x="24989" y="917940"/>
                      <a:pt x="50368" y="924578"/>
                      <a:pt x="75356" y="930825"/>
                    </a:cubicBezTo>
                    <a:cubicBezTo>
                      <a:pt x="274094" y="982754"/>
                      <a:pt x="472831" y="1034684"/>
                      <a:pt x="671568" y="1087004"/>
                    </a:cubicBezTo>
                    <a:cubicBezTo>
                      <a:pt x="679377" y="1088956"/>
                      <a:pt x="684843" y="1087394"/>
                      <a:pt x="691481" y="1082708"/>
                    </a:cubicBezTo>
                    <a:cubicBezTo>
                      <a:pt x="876553" y="944881"/>
                      <a:pt x="1062015" y="807444"/>
                      <a:pt x="1247477" y="670006"/>
                    </a:cubicBezTo>
                    <a:cubicBezTo>
                      <a:pt x="1255286" y="664150"/>
                      <a:pt x="1257629" y="658684"/>
                      <a:pt x="1256067" y="648532"/>
                    </a:cubicBezTo>
                    <a:cubicBezTo>
                      <a:pt x="1247477" y="582937"/>
                      <a:pt x="1239668" y="517732"/>
                      <a:pt x="1231469" y="452137"/>
                    </a:cubicBezTo>
                    <a:cubicBezTo>
                      <a:pt x="1222488" y="379124"/>
                      <a:pt x="1213508" y="305720"/>
                      <a:pt x="1204137" y="232706"/>
                    </a:cubicBezTo>
                    <a:cubicBezTo>
                      <a:pt x="1198281" y="183900"/>
                      <a:pt x="1192034" y="134704"/>
                      <a:pt x="1186177" y="85898"/>
                    </a:cubicBezTo>
                    <a:cubicBezTo>
                      <a:pt x="1185786" y="82775"/>
                      <a:pt x="1188910" y="78089"/>
                      <a:pt x="1191643" y="76137"/>
                    </a:cubicBezTo>
                    <a:cubicBezTo>
                      <a:pt x="1234983" y="50758"/>
                      <a:pt x="1278322" y="25770"/>
                      <a:pt x="1323224" y="0"/>
                    </a:cubicBezTo>
                    <a:cubicBezTo>
                      <a:pt x="1377886" y="94488"/>
                      <a:pt x="1432549" y="188976"/>
                      <a:pt x="1487602" y="284245"/>
                    </a:cubicBezTo>
                    <a:cubicBezTo>
                      <a:pt x="1542655" y="188586"/>
                      <a:pt x="1597317" y="94488"/>
                      <a:pt x="1651980" y="0"/>
                    </a:cubicBezTo>
                    <a:cubicBezTo>
                      <a:pt x="1696491" y="25770"/>
                      <a:pt x="1740221" y="50758"/>
                      <a:pt x="1783951" y="76527"/>
                    </a:cubicBezTo>
                    <a:cubicBezTo>
                      <a:pt x="1786684" y="78089"/>
                      <a:pt x="1789417" y="83946"/>
                      <a:pt x="1789027" y="87460"/>
                    </a:cubicBezTo>
                    <a:cubicBezTo>
                      <a:pt x="1774189" y="210841"/>
                      <a:pt x="1758962" y="334222"/>
                      <a:pt x="1743735" y="457603"/>
                    </a:cubicBezTo>
                    <a:cubicBezTo>
                      <a:pt x="1735535" y="522808"/>
                      <a:pt x="1727336" y="587622"/>
                      <a:pt x="1718746" y="652827"/>
                    </a:cubicBezTo>
                    <a:cubicBezTo>
                      <a:pt x="1717575" y="661026"/>
                      <a:pt x="1721479" y="664540"/>
                      <a:pt x="1726555" y="668445"/>
                    </a:cubicBezTo>
                    <a:cubicBezTo>
                      <a:pt x="1833928" y="747705"/>
                      <a:pt x="1940910" y="827356"/>
                      <a:pt x="2047893" y="907007"/>
                    </a:cubicBezTo>
                    <a:cubicBezTo>
                      <a:pt x="2126372" y="965184"/>
                      <a:pt x="2205243" y="1023361"/>
                      <a:pt x="2283332" y="1081928"/>
                    </a:cubicBezTo>
                    <a:cubicBezTo>
                      <a:pt x="2290750" y="1087394"/>
                      <a:pt x="2296998" y="1088565"/>
                      <a:pt x="2305588" y="1086223"/>
                    </a:cubicBezTo>
                    <a:cubicBezTo>
                      <a:pt x="2526971" y="1028046"/>
                      <a:pt x="2748744" y="970260"/>
                      <a:pt x="2970128" y="912474"/>
                    </a:cubicBezTo>
                    <a:cubicBezTo>
                      <a:pt x="2971689" y="912083"/>
                      <a:pt x="2973642" y="912083"/>
                      <a:pt x="2977546" y="911693"/>
                    </a:cubicBezTo>
                    <a:cubicBezTo>
                      <a:pt x="2973642" y="914426"/>
                      <a:pt x="2971689" y="916378"/>
                      <a:pt x="2969737" y="917550"/>
                    </a:cubicBezTo>
                    <a:cubicBezTo>
                      <a:pt x="2728051" y="1056939"/>
                      <a:pt x="2486364" y="1196329"/>
                      <a:pt x="2245068" y="1335718"/>
                    </a:cubicBezTo>
                    <a:cubicBezTo>
                      <a:pt x="2241945" y="1337670"/>
                      <a:pt x="2238821" y="1340013"/>
                      <a:pt x="2235698" y="1342355"/>
                    </a:cubicBezTo>
                    <a:cubicBezTo>
                      <a:pt x="2234136" y="1342355"/>
                      <a:pt x="2232183" y="1342355"/>
                      <a:pt x="2230622" y="1342355"/>
                    </a:cubicBezTo>
                    <a:cubicBezTo>
                      <a:pt x="2227498" y="1340013"/>
                      <a:pt x="2224765" y="1337670"/>
                      <a:pt x="2221642" y="1336108"/>
                    </a:cubicBezTo>
                    <a:cubicBezTo>
                      <a:pt x="1980345" y="1209994"/>
                      <a:pt x="1739049" y="1083880"/>
                      <a:pt x="1498144" y="957375"/>
                    </a:cubicBezTo>
                    <a:cubicBezTo>
                      <a:pt x="1490335" y="953471"/>
                      <a:pt x="1484869" y="953471"/>
                      <a:pt x="1477060" y="957375"/>
                    </a:cubicBezTo>
                    <a:cubicBezTo>
                      <a:pt x="1236154" y="1083880"/>
                      <a:pt x="994858" y="1209994"/>
                      <a:pt x="753562" y="1336108"/>
                    </a:cubicBezTo>
                    <a:cubicBezTo>
                      <a:pt x="750438" y="1337670"/>
                      <a:pt x="747315" y="1340403"/>
                      <a:pt x="744582" y="1342355"/>
                    </a:cubicBezTo>
                    <a:cubicBezTo>
                      <a:pt x="743020" y="1342746"/>
                      <a:pt x="741458" y="1342746"/>
                      <a:pt x="739506" y="1342746"/>
                    </a:cubicBezTo>
                    <a:close/>
                  </a:path>
                </a:pathLst>
              </a:custGeom>
              <a:grpFill/>
              <a:ln w="39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1F4517E5-BD78-4F49-B0E3-8FFFA9691614}"/>
                  </a:ext>
                </a:extLst>
              </p:cNvPr>
              <p:cNvSpPr/>
              <p:nvPr/>
            </p:nvSpPr>
            <p:spPr>
              <a:xfrm>
                <a:off x="8269493" y="441431"/>
                <a:ext cx="1618401" cy="2582023"/>
              </a:xfrm>
              <a:custGeom>
                <a:avLst/>
                <a:gdLst>
                  <a:gd name="connsiteX0" fmla="*/ 1618401 w 1618401"/>
                  <a:gd name="connsiteY0" fmla="*/ 2582024 h 2582023"/>
                  <a:gd name="connsiteX1" fmla="*/ 1593022 w 1618401"/>
                  <a:gd name="connsiteY1" fmla="*/ 2494954 h 2582023"/>
                  <a:gd name="connsiteX2" fmla="*/ 1433330 w 1618401"/>
                  <a:gd name="connsiteY2" fmla="*/ 1913189 h 2582023"/>
                  <a:gd name="connsiteX3" fmla="*/ 1416150 w 1618401"/>
                  <a:gd name="connsiteY3" fmla="*/ 1893666 h 2582023"/>
                  <a:gd name="connsiteX4" fmla="*/ 783236 w 1618401"/>
                  <a:gd name="connsiteY4" fmla="*/ 1619573 h 2582023"/>
                  <a:gd name="connsiteX5" fmla="*/ 760200 w 1618401"/>
                  <a:gd name="connsiteY5" fmla="*/ 1622696 h 2582023"/>
                  <a:gd name="connsiteX6" fmla="*/ 312357 w 1618401"/>
                  <a:gd name="connsiteY6" fmla="*/ 1960823 h 2582023"/>
                  <a:gd name="connsiteX7" fmla="*/ 292054 w 1618401"/>
                  <a:gd name="connsiteY7" fmla="*/ 1962385 h 2582023"/>
                  <a:gd name="connsiteX8" fmla="*/ 164378 w 1618401"/>
                  <a:gd name="connsiteY8" fmla="*/ 1888590 h 2582023"/>
                  <a:gd name="connsiteX9" fmla="*/ 328756 w 1618401"/>
                  <a:gd name="connsiteY9" fmla="*/ 1603955 h 2582023"/>
                  <a:gd name="connsiteX10" fmla="*/ 1171 w 1618401"/>
                  <a:gd name="connsiteY10" fmla="*/ 1603955 h 2582023"/>
                  <a:gd name="connsiteX11" fmla="*/ 390 w 1618401"/>
                  <a:gd name="connsiteY11" fmla="*/ 1591460 h 2582023"/>
                  <a:gd name="connsiteX12" fmla="*/ 0 w 1618401"/>
                  <a:gd name="connsiteY12" fmla="*/ 1456366 h 2582023"/>
                  <a:gd name="connsiteX13" fmla="*/ 11323 w 1618401"/>
                  <a:gd name="connsiteY13" fmla="*/ 1439967 h 2582023"/>
                  <a:gd name="connsiteX14" fmla="*/ 524760 w 1618401"/>
                  <a:gd name="connsiteY14" fmla="*/ 1222879 h 2582023"/>
                  <a:gd name="connsiteX15" fmla="*/ 542721 w 1618401"/>
                  <a:gd name="connsiteY15" fmla="*/ 1200623 h 2582023"/>
                  <a:gd name="connsiteX16" fmla="*/ 564586 w 1618401"/>
                  <a:gd name="connsiteY16" fmla="*/ 1007743 h 2582023"/>
                  <a:gd name="connsiteX17" fmla="*/ 586841 w 1618401"/>
                  <a:gd name="connsiteY17" fmla="*/ 817595 h 2582023"/>
                  <a:gd name="connsiteX18" fmla="*/ 608316 w 1618401"/>
                  <a:gd name="connsiteY18" fmla="*/ 629790 h 2582023"/>
                  <a:gd name="connsiteX19" fmla="*/ 621201 w 1618401"/>
                  <a:gd name="connsiteY19" fmla="*/ 513437 h 2582023"/>
                  <a:gd name="connsiteX20" fmla="*/ 615344 w 1618401"/>
                  <a:gd name="connsiteY20" fmla="*/ 497039 h 2582023"/>
                  <a:gd name="connsiteX21" fmla="*/ 131190 w 1618401"/>
                  <a:gd name="connsiteY21" fmla="*/ 6638 h 2582023"/>
                  <a:gd name="connsiteX22" fmla="*/ 127676 w 1618401"/>
                  <a:gd name="connsiteY22" fmla="*/ 0 h 2582023"/>
                  <a:gd name="connsiteX23" fmla="*/ 247543 w 1618401"/>
                  <a:gd name="connsiteY23" fmla="*/ 69109 h 2582023"/>
                  <a:gd name="connsiteX24" fmla="*/ 860935 w 1618401"/>
                  <a:gd name="connsiteY24" fmla="*/ 422854 h 2582023"/>
                  <a:gd name="connsiteX25" fmla="*/ 872648 w 1618401"/>
                  <a:gd name="connsiteY25" fmla="*/ 441986 h 2582023"/>
                  <a:gd name="connsiteX26" fmla="*/ 881629 w 1618401"/>
                  <a:gd name="connsiteY26" fmla="*/ 659464 h 2582023"/>
                  <a:gd name="connsiteX27" fmla="*/ 890999 w 1618401"/>
                  <a:gd name="connsiteY27" fmla="*/ 883190 h 2582023"/>
                  <a:gd name="connsiteX28" fmla="*/ 899979 w 1618401"/>
                  <a:gd name="connsiteY28" fmla="*/ 1103012 h 2582023"/>
                  <a:gd name="connsiteX29" fmla="*/ 906227 w 1618401"/>
                  <a:gd name="connsiteY29" fmla="*/ 1256067 h 2582023"/>
                  <a:gd name="connsiteX30" fmla="*/ 919892 w 1618401"/>
                  <a:gd name="connsiteY30" fmla="*/ 1279494 h 2582023"/>
                  <a:gd name="connsiteX31" fmla="*/ 1606688 w 1618401"/>
                  <a:gd name="connsiteY31" fmla="*/ 1714451 h 2582023"/>
                  <a:gd name="connsiteX32" fmla="*/ 1618401 w 1618401"/>
                  <a:gd name="connsiteY32" fmla="*/ 1722260 h 2582023"/>
                  <a:gd name="connsiteX33" fmla="*/ 1618401 w 1618401"/>
                  <a:gd name="connsiteY33" fmla="*/ 2582024 h 2582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1618401" h="2582023">
                    <a:moveTo>
                      <a:pt x="1618401" y="2582024"/>
                    </a:moveTo>
                    <a:cubicBezTo>
                      <a:pt x="1609812" y="2553130"/>
                      <a:pt x="1600831" y="2524238"/>
                      <a:pt x="1593022" y="2494954"/>
                    </a:cubicBezTo>
                    <a:cubicBezTo>
                      <a:pt x="1539531" y="2300902"/>
                      <a:pt x="1486430" y="2107241"/>
                      <a:pt x="1433330" y="1913189"/>
                    </a:cubicBezTo>
                    <a:cubicBezTo>
                      <a:pt x="1430596" y="1903427"/>
                      <a:pt x="1425911" y="1897571"/>
                      <a:pt x="1416150" y="1893666"/>
                    </a:cubicBezTo>
                    <a:cubicBezTo>
                      <a:pt x="1204918" y="1802692"/>
                      <a:pt x="994077" y="1711328"/>
                      <a:pt x="783236" y="1619573"/>
                    </a:cubicBezTo>
                    <a:cubicBezTo>
                      <a:pt x="773865" y="1615668"/>
                      <a:pt x="768008" y="1616839"/>
                      <a:pt x="760200" y="1622696"/>
                    </a:cubicBezTo>
                    <a:cubicBezTo>
                      <a:pt x="611049" y="1735535"/>
                      <a:pt x="461508" y="1847984"/>
                      <a:pt x="312357" y="1960823"/>
                    </a:cubicBezTo>
                    <a:cubicBezTo>
                      <a:pt x="305329" y="1966289"/>
                      <a:pt x="300253" y="1967070"/>
                      <a:pt x="292054" y="1962385"/>
                    </a:cubicBezTo>
                    <a:cubicBezTo>
                      <a:pt x="250276" y="1937396"/>
                      <a:pt x="207718" y="1913579"/>
                      <a:pt x="164378" y="1888590"/>
                    </a:cubicBezTo>
                    <a:cubicBezTo>
                      <a:pt x="219041" y="1793712"/>
                      <a:pt x="273313" y="1699614"/>
                      <a:pt x="328756" y="1603955"/>
                    </a:cubicBezTo>
                    <a:cubicBezTo>
                      <a:pt x="218260" y="1603955"/>
                      <a:pt x="110106" y="1603955"/>
                      <a:pt x="1171" y="1603955"/>
                    </a:cubicBezTo>
                    <a:cubicBezTo>
                      <a:pt x="781" y="1598879"/>
                      <a:pt x="390" y="1595365"/>
                      <a:pt x="390" y="1591460"/>
                    </a:cubicBezTo>
                    <a:cubicBezTo>
                      <a:pt x="390" y="1546559"/>
                      <a:pt x="781" y="1501267"/>
                      <a:pt x="0" y="1456366"/>
                    </a:cubicBezTo>
                    <a:cubicBezTo>
                      <a:pt x="0" y="1446995"/>
                      <a:pt x="3514" y="1443091"/>
                      <a:pt x="11323" y="1439967"/>
                    </a:cubicBezTo>
                    <a:cubicBezTo>
                      <a:pt x="182339" y="1367735"/>
                      <a:pt x="353354" y="1295111"/>
                      <a:pt x="524760" y="1222879"/>
                    </a:cubicBezTo>
                    <a:cubicBezTo>
                      <a:pt x="535693" y="1218194"/>
                      <a:pt x="541159" y="1213508"/>
                      <a:pt x="542721" y="1200623"/>
                    </a:cubicBezTo>
                    <a:cubicBezTo>
                      <a:pt x="549358" y="1136200"/>
                      <a:pt x="557167" y="1072166"/>
                      <a:pt x="564586" y="1007743"/>
                    </a:cubicBezTo>
                    <a:cubicBezTo>
                      <a:pt x="572004" y="944490"/>
                      <a:pt x="579423" y="880848"/>
                      <a:pt x="586841" y="817595"/>
                    </a:cubicBezTo>
                    <a:cubicBezTo>
                      <a:pt x="594260" y="755124"/>
                      <a:pt x="601288" y="692262"/>
                      <a:pt x="608316" y="629790"/>
                    </a:cubicBezTo>
                    <a:cubicBezTo>
                      <a:pt x="612611" y="591136"/>
                      <a:pt x="617296" y="552482"/>
                      <a:pt x="621201" y="513437"/>
                    </a:cubicBezTo>
                    <a:cubicBezTo>
                      <a:pt x="621591" y="507971"/>
                      <a:pt x="618858" y="500943"/>
                      <a:pt x="615344" y="497039"/>
                    </a:cubicBezTo>
                    <a:cubicBezTo>
                      <a:pt x="454090" y="333441"/>
                      <a:pt x="292835" y="169844"/>
                      <a:pt x="131190" y="6638"/>
                    </a:cubicBezTo>
                    <a:cubicBezTo>
                      <a:pt x="129628" y="5076"/>
                      <a:pt x="128066" y="3124"/>
                      <a:pt x="127676" y="0"/>
                    </a:cubicBezTo>
                    <a:cubicBezTo>
                      <a:pt x="167502" y="23036"/>
                      <a:pt x="207327" y="46073"/>
                      <a:pt x="247543" y="69109"/>
                    </a:cubicBezTo>
                    <a:cubicBezTo>
                      <a:pt x="452137" y="187024"/>
                      <a:pt x="656341" y="305329"/>
                      <a:pt x="860935" y="422854"/>
                    </a:cubicBezTo>
                    <a:cubicBezTo>
                      <a:pt x="869134" y="427539"/>
                      <a:pt x="872258" y="432615"/>
                      <a:pt x="872648" y="441986"/>
                    </a:cubicBezTo>
                    <a:cubicBezTo>
                      <a:pt x="875381" y="514609"/>
                      <a:pt x="878505" y="586841"/>
                      <a:pt x="881629" y="659464"/>
                    </a:cubicBezTo>
                    <a:cubicBezTo>
                      <a:pt x="884752" y="734040"/>
                      <a:pt x="887876" y="808615"/>
                      <a:pt x="890999" y="883190"/>
                    </a:cubicBezTo>
                    <a:cubicBezTo>
                      <a:pt x="894123" y="956594"/>
                      <a:pt x="896856" y="1029998"/>
                      <a:pt x="899979" y="1103012"/>
                    </a:cubicBezTo>
                    <a:cubicBezTo>
                      <a:pt x="901932" y="1154160"/>
                      <a:pt x="904665" y="1204918"/>
                      <a:pt x="906227" y="1256067"/>
                    </a:cubicBezTo>
                    <a:cubicBezTo>
                      <a:pt x="906617" y="1267390"/>
                      <a:pt x="910521" y="1273246"/>
                      <a:pt x="919892" y="1279494"/>
                    </a:cubicBezTo>
                    <a:cubicBezTo>
                      <a:pt x="1149085" y="1424349"/>
                      <a:pt x="1377886" y="1569205"/>
                      <a:pt x="1606688" y="1714451"/>
                    </a:cubicBezTo>
                    <a:cubicBezTo>
                      <a:pt x="1610592" y="1716794"/>
                      <a:pt x="1614497" y="1719527"/>
                      <a:pt x="1618401" y="1722260"/>
                    </a:cubicBezTo>
                    <a:cubicBezTo>
                      <a:pt x="1618401" y="2008067"/>
                      <a:pt x="1618401" y="2295045"/>
                      <a:pt x="1618401" y="2582024"/>
                    </a:cubicBezTo>
                    <a:close/>
                  </a:path>
                </a:pathLst>
              </a:custGeom>
              <a:grpFill/>
              <a:ln w="39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4428AB41-4F04-4155-9714-84DD554BB85B}"/>
                  </a:ext>
                </a:extLst>
              </p:cNvPr>
              <p:cNvSpPr/>
              <p:nvPr/>
            </p:nvSpPr>
            <p:spPr>
              <a:xfrm>
                <a:off x="6589011" y="445392"/>
                <a:ext cx="1619218" cy="2576891"/>
              </a:xfrm>
              <a:custGeom>
                <a:avLst/>
                <a:gdLst>
                  <a:gd name="connsiteX0" fmla="*/ 1490725 w 1619218"/>
                  <a:gd name="connsiteY0" fmla="*/ 725 h 2576891"/>
                  <a:gd name="connsiteX1" fmla="*/ 1480964 w 1619218"/>
                  <a:gd name="connsiteY1" fmla="*/ 10876 h 2576891"/>
                  <a:gd name="connsiteX2" fmla="*/ 1005790 w 1619218"/>
                  <a:gd name="connsiteY2" fmla="*/ 491906 h 2576891"/>
                  <a:gd name="connsiteX3" fmla="*/ 997982 w 1619218"/>
                  <a:gd name="connsiteY3" fmla="*/ 513381 h 2576891"/>
                  <a:gd name="connsiteX4" fmla="*/ 1019847 w 1619218"/>
                  <a:gd name="connsiteY4" fmla="*/ 703919 h 2576891"/>
                  <a:gd name="connsiteX5" fmla="*/ 1041712 w 1619218"/>
                  <a:gd name="connsiteY5" fmla="*/ 892895 h 2576891"/>
                  <a:gd name="connsiteX6" fmla="*/ 1063967 w 1619218"/>
                  <a:gd name="connsiteY6" fmla="*/ 1084604 h 2576891"/>
                  <a:gd name="connsiteX7" fmla="*/ 1077242 w 1619218"/>
                  <a:gd name="connsiteY7" fmla="*/ 1202129 h 2576891"/>
                  <a:gd name="connsiteX8" fmla="*/ 1090127 w 1619218"/>
                  <a:gd name="connsiteY8" fmla="*/ 1218528 h 2576891"/>
                  <a:gd name="connsiteX9" fmla="*/ 1485259 w 1619218"/>
                  <a:gd name="connsiteY9" fmla="*/ 1385639 h 2576891"/>
                  <a:gd name="connsiteX10" fmla="*/ 1608250 w 1619218"/>
                  <a:gd name="connsiteY10" fmla="*/ 1437568 h 2576891"/>
                  <a:gd name="connsiteX11" fmla="*/ 1619182 w 1619218"/>
                  <a:gd name="connsiteY11" fmla="*/ 1454748 h 2576891"/>
                  <a:gd name="connsiteX12" fmla="*/ 1618792 w 1619218"/>
                  <a:gd name="connsiteY12" fmla="*/ 1601556 h 2576891"/>
                  <a:gd name="connsiteX13" fmla="*/ 1290036 w 1619218"/>
                  <a:gd name="connsiteY13" fmla="*/ 1601556 h 2576891"/>
                  <a:gd name="connsiteX14" fmla="*/ 1454414 w 1619218"/>
                  <a:gd name="connsiteY14" fmla="*/ 1886582 h 2576891"/>
                  <a:gd name="connsiteX15" fmla="*/ 1372030 w 1619218"/>
                  <a:gd name="connsiteY15" fmla="*/ 1934216 h 2576891"/>
                  <a:gd name="connsiteX16" fmla="*/ 1326347 w 1619218"/>
                  <a:gd name="connsiteY16" fmla="*/ 1960767 h 2576891"/>
                  <a:gd name="connsiteX17" fmla="*/ 1307215 w 1619218"/>
                  <a:gd name="connsiteY17" fmla="*/ 1959595 h 2576891"/>
                  <a:gd name="connsiteX18" fmla="*/ 1054596 w 1619218"/>
                  <a:gd name="connsiteY18" fmla="*/ 1768667 h 2576891"/>
                  <a:gd name="connsiteX19" fmla="*/ 856640 w 1619218"/>
                  <a:gd name="connsiteY19" fmla="*/ 1618735 h 2576891"/>
                  <a:gd name="connsiteX20" fmla="*/ 837508 w 1619218"/>
                  <a:gd name="connsiteY20" fmla="*/ 1617174 h 2576891"/>
                  <a:gd name="connsiteX21" fmla="*/ 203423 w 1619218"/>
                  <a:gd name="connsiteY21" fmla="*/ 1891267 h 2576891"/>
                  <a:gd name="connsiteX22" fmla="*/ 186243 w 1619218"/>
                  <a:gd name="connsiteY22" fmla="*/ 1910789 h 2576891"/>
                  <a:gd name="connsiteX23" fmla="*/ 5857 w 1619218"/>
                  <a:gd name="connsiteY23" fmla="*/ 2567130 h 2576891"/>
                  <a:gd name="connsiteX24" fmla="*/ 1171 w 1619218"/>
                  <a:gd name="connsiteY24" fmla="*/ 2576891 h 2576891"/>
                  <a:gd name="connsiteX25" fmla="*/ 390 w 1619218"/>
                  <a:gd name="connsiteY25" fmla="*/ 2566740 h 2576891"/>
                  <a:gd name="connsiteX26" fmla="*/ 0 w 1619218"/>
                  <a:gd name="connsiteY26" fmla="*/ 1730794 h 2576891"/>
                  <a:gd name="connsiteX27" fmla="*/ 11713 w 1619218"/>
                  <a:gd name="connsiteY27" fmla="*/ 1712052 h 2576891"/>
                  <a:gd name="connsiteX28" fmla="*/ 700461 w 1619218"/>
                  <a:gd name="connsiteY28" fmla="*/ 1275923 h 2576891"/>
                  <a:gd name="connsiteX29" fmla="*/ 712565 w 1619218"/>
                  <a:gd name="connsiteY29" fmla="*/ 1256010 h 2576891"/>
                  <a:gd name="connsiteX30" fmla="*/ 721545 w 1619218"/>
                  <a:gd name="connsiteY30" fmla="*/ 1032285 h 2576891"/>
                  <a:gd name="connsiteX31" fmla="*/ 730916 w 1619218"/>
                  <a:gd name="connsiteY31" fmla="*/ 810901 h 2576891"/>
                  <a:gd name="connsiteX32" fmla="*/ 739896 w 1619218"/>
                  <a:gd name="connsiteY32" fmla="*/ 592251 h 2576891"/>
                  <a:gd name="connsiteX33" fmla="*/ 746924 w 1619218"/>
                  <a:gd name="connsiteY33" fmla="*/ 436463 h 2576891"/>
                  <a:gd name="connsiteX34" fmla="*/ 755124 w 1619218"/>
                  <a:gd name="connsiteY34" fmla="*/ 422797 h 2576891"/>
                  <a:gd name="connsiteX35" fmla="*/ 1484088 w 1619218"/>
                  <a:gd name="connsiteY35" fmla="*/ 1505 h 2576891"/>
                  <a:gd name="connsiteX36" fmla="*/ 1487602 w 1619218"/>
                  <a:gd name="connsiteY36" fmla="*/ 334 h 2576891"/>
                  <a:gd name="connsiteX37" fmla="*/ 1490725 w 1619218"/>
                  <a:gd name="connsiteY37" fmla="*/ 725 h 2576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619218" h="2576891">
                    <a:moveTo>
                      <a:pt x="1490725" y="725"/>
                    </a:moveTo>
                    <a:cubicBezTo>
                      <a:pt x="1487602" y="4239"/>
                      <a:pt x="1484478" y="7362"/>
                      <a:pt x="1480964" y="10876"/>
                    </a:cubicBezTo>
                    <a:cubicBezTo>
                      <a:pt x="1322833" y="170959"/>
                      <a:pt x="1164312" y="331433"/>
                      <a:pt x="1005790" y="491906"/>
                    </a:cubicBezTo>
                    <a:cubicBezTo>
                      <a:pt x="999543" y="498544"/>
                      <a:pt x="997201" y="504401"/>
                      <a:pt x="997982" y="513381"/>
                    </a:cubicBezTo>
                    <a:cubicBezTo>
                      <a:pt x="1005400" y="576633"/>
                      <a:pt x="1012428" y="640276"/>
                      <a:pt x="1019847" y="703919"/>
                    </a:cubicBezTo>
                    <a:cubicBezTo>
                      <a:pt x="1027265" y="766781"/>
                      <a:pt x="1034684" y="830033"/>
                      <a:pt x="1041712" y="892895"/>
                    </a:cubicBezTo>
                    <a:cubicBezTo>
                      <a:pt x="1049130" y="956928"/>
                      <a:pt x="1056549" y="1020571"/>
                      <a:pt x="1063967" y="1084604"/>
                    </a:cubicBezTo>
                    <a:cubicBezTo>
                      <a:pt x="1068652" y="1123649"/>
                      <a:pt x="1073728" y="1163084"/>
                      <a:pt x="1077242" y="1202129"/>
                    </a:cubicBezTo>
                    <a:cubicBezTo>
                      <a:pt x="1078023" y="1211890"/>
                      <a:pt x="1082318" y="1215014"/>
                      <a:pt x="1090127" y="1218528"/>
                    </a:cubicBezTo>
                    <a:cubicBezTo>
                      <a:pt x="1221708" y="1273971"/>
                      <a:pt x="1353678" y="1329805"/>
                      <a:pt x="1485259" y="1385639"/>
                    </a:cubicBezTo>
                    <a:cubicBezTo>
                      <a:pt x="1526256" y="1402818"/>
                      <a:pt x="1567253" y="1420389"/>
                      <a:pt x="1608250" y="1437568"/>
                    </a:cubicBezTo>
                    <a:cubicBezTo>
                      <a:pt x="1616839" y="1441082"/>
                      <a:pt x="1619573" y="1445768"/>
                      <a:pt x="1619182" y="1454748"/>
                    </a:cubicBezTo>
                    <a:cubicBezTo>
                      <a:pt x="1618792" y="1503163"/>
                      <a:pt x="1618792" y="1551579"/>
                      <a:pt x="1618792" y="1601556"/>
                    </a:cubicBezTo>
                    <a:cubicBezTo>
                      <a:pt x="1509857" y="1601556"/>
                      <a:pt x="1401704" y="1601556"/>
                      <a:pt x="1290036" y="1601556"/>
                    </a:cubicBezTo>
                    <a:cubicBezTo>
                      <a:pt x="1345479" y="1697606"/>
                      <a:pt x="1399751" y="1791703"/>
                      <a:pt x="1454414" y="1886582"/>
                    </a:cubicBezTo>
                    <a:cubicBezTo>
                      <a:pt x="1426692" y="1902590"/>
                      <a:pt x="1399361" y="1918598"/>
                      <a:pt x="1372030" y="1934216"/>
                    </a:cubicBezTo>
                    <a:cubicBezTo>
                      <a:pt x="1356802" y="1943197"/>
                      <a:pt x="1341184" y="1951005"/>
                      <a:pt x="1326347" y="1960767"/>
                    </a:cubicBezTo>
                    <a:cubicBezTo>
                      <a:pt x="1318929" y="1965452"/>
                      <a:pt x="1314243" y="1965062"/>
                      <a:pt x="1307215" y="1959595"/>
                    </a:cubicBezTo>
                    <a:cubicBezTo>
                      <a:pt x="1223269" y="1895952"/>
                      <a:pt x="1138933" y="1832310"/>
                      <a:pt x="1054596" y="1768667"/>
                    </a:cubicBezTo>
                    <a:cubicBezTo>
                      <a:pt x="988611" y="1718690"/>
                      <a:pt x="922235" y="1669103"/>
                      <a:pt x="856640" y="1618735"/>
                    </a:cubicBezTo>
                    <a:cubicBezTo>
                      <a:pt x="849612" y="1613269"/>
                      <a:pt x="844536" y="1613660"/>
                      <a:pt x="837508" y="1617174"/>
                    </a:cubicBezTo>
                    <a:cubicBezTo>
                      <a:pt x="626276" y="1708929"/>
                      <a:pt x="415045" y="1800293"/>
                      <a:pt x="203423" y="1891267"/>
                    </a:cubicBezTo>
                    <a:cubicBezTo>
                      <a:pt x="193662" y="1895562"/>
                      <a:pt x="188976" y="1901028"/>
                      <a:pt x="186243" y="1910789"/>
                    </a:cubicBezTo>
                    <a:cubicBezTo>
                      <a:pt x="126505" y="2129440"/>
                      <a:pt x="65985" y="2348090"/>
                      <a:pt x="5857" y="2567130"/>
                    </a:cubicBezTo>
                    <a:cubicBezTo>
                      <a:pt x="5076" y="2570254"/>
                      <a:pt x="3904" y="2573768"/>
                      <a:pt x="1171" y="2576891"/>
                    </a:cubicBezTo>
                    <a:cubicBezTo>
                      <a:pt x="781" y="2573377"/>
                      <a:pt x="390" y="2570254"/>
                      <a:pt x="390" y="2566740"/>
                    </a:cubicBezTo>
                    <a:cubicBezTo>
                      <a:pt x="390" y="2287961"/>
                      <a:pt x="390" y="2009573"/>
                      <a:pt x="0" y="1730794"/>
                    </a:cubicBezTo>
                    <a:cubicBezTo>
                      <a:pt x="0" y="1721032"/>
                      <a:pt x="3904" y="1716737"/>
                      <a:pt x="11713" y="1712052"/>
                    </a:cubicBezTo>
                    <a:cubicBezTo>
                      <a:pt x="241296" y="1566806"/>
                      <a:pt x="470879" y="1421169"/>
                      <a:pt x="700461" y="1275923"/>
                    </a:cubicBezTo>
                    <a:cubicBezTo>
                      <a:pt x="708661" y="1270848"/>
                      <a:pt x="712175" y="1265772"/>
                      <a:pt x="712565" y="1256010"/>
                    </a:cubicBezTo>
                    <a:cubicBezTo>
                      <a:pt x="715298" y="1181435"/>
                      <a:pt x="718422" y="1106860"/>
                      <a:pt x="721545" y="1032285"/>
                    </a:cubicBezTo>
                    <a:cubicBezTo>
                      <a:pt x="724669" y="958490"/>
                      <a:pt x="727793" y="884696"/>
                      <a:pt x="730916" y="810901"/>
                    </a:cubicBezTo>
                    <a:cubicBezTo>
                      <a:pt x="734040" y="737888"/>
                      <a:pt x="736773" y="665265"/>
                      <a:pt x="739896" y="592251"/>
                    </a:cubicBezTo>
                    <a:cubicBezTo>
                      <a:pt x="742239" y="540322"/>
                      <a:pt x="744191" y="488392"/>
                      <a:pt x="746924" y="436463"/>
                    </a:cubicBezTo>
                    <a:cubicBezTo>
                      <a:pt x="747315" y="431778"/>
                      <a:pt x="751219" y="425140"/>
                      <a:pt x="755124" y="422797"/>
                    </a:cubicBezTo>
                    <a:cubicBezTo>
                      <a:pt x="997982" y="282237"/>
                      <a:pt x="1241230" y="142066"/>
                      <a:pt x="1484088" y="1505"/>
                    </a:cubicBezTo>
                    <a:cubicBezTo>
                      <a:pt x="1485259" y="725"/>
                      <a:pt x="1486430" y="725"/>
                      <a:pt x="1487602" y="334"/>
                    </a:cubicBezTo>
                    <a:cubicBezTo>
                      <a:pt x="1489554" y="-447"/>
                      <a:pt x="1489944" y="334"/>
                      <a:pt x="1490725" y="725"/>
                    </a:cubicBezTo>
                    <a:close/>
                  </a:path>
                </a:pathLst>
              </a:custGeom>
              <a:grpFill/>
              <a:ln w="39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18306094-8279-4A96-BF56-87E5C173D1C2}"/>
                  </a:ext>
                </a:extLst>
              </p:cNvPr>
              <p:cNvSpPr/>
              <p:nvPr/>
            </p:nvSpPr>
            <p:spPr>
              <a:xfrm>
                <a:off x="7427691" y="2118400"/>
                <a:ext cx="522808" cy="903493"/>
              </a:xfrm>
              <a:custGeom>
                <a:avLst/>
                <a:gdLst>
                  <a:gd name="connsiteX0" fmla="*/ 781 w 522808"/>
                  <a:gd name="connsiteY0" fmla="*/ 0 h 903493"/>
                  <a:gd name="connsiteX1" fmla="*/ 155788 w 522808"/>
                  <a:gd name="connsiteY1" fmla="*/ 116353 h 903493"/>
                  <a:gd name="connsiteX2" fmla="*/ 169063 w 522808"/>
                  <a:gd name="connsiteY2" fmla="*/ 126505 h 903493"/>
                  <a:gd name="connsiteX3" fmla="*/ 204204 w 522808"/>
                  <a:gd name="connsiteY3" fmla="*/ 196004 h 903493"/>
                  <a:gd name="connsiteX4" fmla="*/ 196785 w 522808"/>
                  <a:gd name="connsiteY4" fmla="*/ 477907 h 903493"/>
                  <a:gd name="connsiteX5" fmla="*/ 206546 w 522808"/>
                  <a:gd name="connsiteY5" fmla="*/ 493524 h 903493"/>
                  <a:gd name="connsiteX6" fmla="*/ 480249 w 522808"/>
                  <a:gd name="connsiteY6" fmla="*/ 643456 h 903493"/>
                  <a:gd name="connsiteX7" fmla="*/ 493525 w 522808"/>
                  <a:gd name="connsiteY7" fmla="*/ 661807 h 903493"/>
                  <a:gd name="connsiteX8" fmla="*/ 514999 w 522808"/>
                  <a:gd name="connsiteY8" fmla="*/ 840632 h 903493"/>
                  <a:gd name="connsiteX9" fmla="*/ 522808 w 522808"/>
                  <a:gd name="connsiteY9" fmla="*/ 903493 h 903493"/>
                  <a:gd name="connsiteX10" fmla="*/ 453699 w 522808"/>
                  <a:gd name="connsiteY10" fmla="*/ 863668 h 903493"/>
                  <a:gd name="connsiteX11" fmla="*/ 10933 w 522808"/>
                  <a:gd name="connsiteY11" fmla="*/ 607535 h 903493"/>
                  <a:gd name="connsiteX12" fmla="*/ 0 w 522808"/>
                  <a:gd name="connsiteY12" fmla="*/ 592308 h 903493"/>
                  <a:gd name="connsiteX13" fmla="*/ 0 w 522808"/>
                  <a:gd name="connsiteY13" fmla="*/ 7809 h 903493"/>
                  <a:gd name="connsiteX14" fmla="*/ 781 w 522808"/>
                  <a:gd name="connsiteY14" fmla="*/ 0 h 903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22808" h="903493">
                    <a:moveTo>
                      <a:pt x="781" y="0"/>
                    </a:moveTo>
                    <a:cubicBezTo>
                      <a:pt x="53491" y="39825"/>
                      <a:pt x="104640" y="78089"/>
                      <a:pt x="155788" y="116353"/>
                    </a:cubicBezTo>
                    <a:cubicBezTo>
                      <a:pt x="160083" y="119867"/>
                      <a:pt x="164378" y="123772"/>
                      <a:pt x="169063" y="126505"/>
                    </a:cubicBezTo>
                    <a:cubicBezTo>
                      <a:pt x="198737" y="140951"/>
                      <a:pt x="205765" y="163597"/>
                      <a:pt x="204204" y="196004"/>
                    </a:cubicBezTo>
                    <a:cubicBezTo>
                      <a:pt x="199909" y="289711"/>
                      <a:pt x="199128" y="383809"/>
                      <a:pt x="196785" y="477907"/>
                    </a:cubicBezTo>
                    <a:cubicBezTo>
                      <a:pt x="196395" y="486496"/>
                      <a:pt x="199909" y="489620"/>
                      <a:pt x="206546" y="493524"/>
                    </a:cubicBezTo>
                    <a:cubicBezTo>
                      <a:pt x="297911" y="543502"/>
                      <a:pt x="388885" y="593479"/>
                      <a:pt x="480249" y="643456"/>
                    </a:cubicBezTo>
                    <a:cubicBezTo>
                      <a:pt x="488058" y="647751"/>
                      <a:pt x="492353" y="652436"/>
                      <a:pt x="493525" y="661807"/>
                    </a:cubicBezTo>
                    <a:cubicBezTo>
                      <a:pt x="500553" y="721545"/>
                      <a:pt x="507971" y="780893"/>
                      <a:pt x="514999" y="840632"/>
                    </a:cubicBezTo>
                    <a:cubicBezTo>
                      <a:pt x="517342" y="860935"/>
                      <a:pt x="520075" y="881238"/>
                      <a:pt x="522808" y="903493"/>
                    </a:cubicBezTo>
                    <a:cubicBezTo>
                      <a:pt x="498991" y="889828"/>
                      <a:pt x="476345" y="876943"/>
                      <a:pt x="453699" y="863668"/>
                    </a:cubicBezTo>
                    <a:cubicBezTo>
                      <a:pt x="306110" y="778160"/>
                      <a:pt x="158521" y="693043"/>
                      <a:pt x="10933" y="607535"/>
                    </a:cubicBezTo>
                    <a:cubicBezTo>
                      <a:pt x="4685" y="604021"/>
                      <a:pt x="0" y="601288"/>
                      <a:pt x="0" y="592308"/>
                    </a:cubicBezTo>
                    <a:cubicBezTo>
                      <a:pt x="390" y="397475"/>
                      <a:pt x="0" y="202642"/>
                      <a:pt x="0" y="7809"/>
                    </a:cubicBezTo>
                    <a:cubicBezTo>
                      <a:pt x="390" y="5857"/>
                      <a:pt x="390" y="3904"/>
                      <a:pt x="781" y="0"/>
                    </a:cubicBezTo>
                    <a:close/>
                  </a:path>
                </a:pathLst>
              </a:custGeom>
              <a:grpFill/>
              <a:ln w="39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7A003211-1508-4309-9D13-6A054440184F}"/>
                  </a:ext>
                </a:extLst>
              </p:cNvPr>
              <p:cNvSpPr/>
              <p:nvPr/>
            </p:nvSpPr>
            <p:spPr>
              <a:xfrm>
                <a:off x="8524455" y="2117619"/>
                <a:ext cx="520855" cy="902712"/>
              </a:xfrm>
              <a:custGeom>
                <a:avLst/>
                <a:gdLst>
                  <a:gd name="connsiteX0" fmla="*/ 520856 w 520855"/>
                  <a:gd name="connsiteY0" fmla="*/ 0 h 902712"/>
                  <a:gd name="connsiteX1" fmla="*/ 520856 w 520855"/>
                  <a:gd name="connsiteY1" fmla="*/ 63252 h 902712"/>
                  <a:gd name="connsiteX2" fmla="*/ 520856 w 520855"/>
                  <a:gd name="connsiteY2" fmla="*/ 588793 h 902712"/>
                  <a:gd name="connsiteX3" fmla="*/ 509533 w 520855"/>
                  <a:gd name="connsiteY3" fmla="*/ 609097 h 902712"/>
                  <a:gd name="connsiteX4" fmla="*/ 10933 w 520855"/>
                  <a:gd name="connsiteY4" fmla="*/ 896856 h 902712"/>
                  <a:gd name="connsiteX5" fmla="*/ 0 w 520855"/>
                  <a:gd name="connsiteY5" fmla="*/ 902713 h 902712"/>
                  <a:gd name="connsiteX6" fmla="*/ 6638 w 520855"/>
                  <a:gd name="connsiteY6" fmla="*/ 845317 h 902712"/>
                  <a:gd name="connsiteX7" fmla="*/ 28893 w 520855"/>
                  <a:gd name="connsiteY7" fmla="*/ 661417 h 902712"/>
                  <a:gd name="connsiteX8" fmla="*/ 40216 w 520855"/>
                  <a:gd name="connsiteY8" fmla="*/ 644627 h 902712"/>
                  <a:gd name="connsiteX9" fmla="*/ 313138 w 520855"/>
                  <a:gd name="connsiteY9" fmla="*/ 495477 h 902712"/>
                  <a:gd name="connsiteX10" fmla="*/ 324852 w 520855"/>
                  <a:gd name="connsiteY10" fmla="*/ 474393 h 902712"/>
                  <a:gd name="connsiteX11" fmla="*/ 317433 w 520855"/>
                  <a:gd name="connsiteY11" fmla="*/ 163988 h 902712"/>
                  <a:gd name="connsiteX12" fmla="*/ 326804 w 520855"/>
                  <a:gd name="connsiteY12" fmla="*/ 144856 h 902712"/>
                  <a:gd name="connsiteX13" fmla="*/ 509142 w 520855"/>
                  <a:gd name="connsiteY13" fmla="*/ 8199 h 902712"/>
                  <a:gd name="connsiteX14" fmla="*/ 520856 w 520855"/>
                  <a:gd name="connsiteY14" fmla="*/ 0 h 902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520855" h="902712">
                    <a:moveTo>
                      <a:pt x="520856" y="0"/>
                    </a:moveTo>
                    <a:cubicBezTo>
                      <a:pt x="520856" y="23036"/>
                      <a:pt x="520856" y="42949"/>
                      <a:pt x="520856" y="63252"/>
                    </a:cubicBezTo>
                    <a:cubicBezTo>
                      <a:pt x="520856" y="238563"/>
                      <a:pt x="520856" y="413483"/>
                      <a:pt x="520856" y="588793"/>
                    </a:cubicBezTo>
                    <a:cubicBezTo>
                      <a:pt x="520856" y="598555"/>
                      <a:pt x="518123" y="604021"/>
                      <a:pt x="509533" y="609097"/>
                    </a:cubicBezTo>
                    <a:cubicBezTo>
                      <a:pt x="343203" y="704756"/>
                      <a:pt x="176872" y="800806"/>
                      <a:pt x="10933" y="896856"/>
                    </a:cubicBezTo>
                    <a:cubicBezTo>
                      <a:pt x="8199" y="898418"/>
                      <a:pt x="5076" y="899979"/>
                      <a:pt x="0" y="902713"/>
                    </a:cubicBezTo>
                    <a:cubicBezTo>
                      <a:pt x="2343" y="882409"/>
                      <a:pt x="4295" y="863668"/>
                      <a:pt x="6638" y="845317"/>
                    </a:cubicBezTo>
                    <a:cubicBezTo>
                      <a:pt x="14056" y="784017"/>
                      <a:pt x="21865" y="722717"/>
                      <a:pt x="28893" y="661417"/>
                    </a:cubicBezTo>
                    <a:cubicBezTo>
                      <a:pt x="29674" y="653608"/>
                      <a:pt x="32797" y="648532"/>
                      <a:pt x="40216" y="644627"/>
                    </a:cubicBezTo>
                    <a:cubicBezTo>
                      <a:pt x="131190" y="595041"/>
                      <a:pt x="222164" y="545063"/>
                      <a:pt x="313138" y="495477"/>
                    </a:cubicBezTo>
                    <a:cubicBezTo>
                      <a:pt x="322509" y="490401"/>
                      <a:pt x="324852" y="484544"/>
                      <a:pt x="324852" y="474393"/>
                    </a:cubicBezTo>
                    <a:cubicBezTo>
                      <a:pt x="322119" y="370924"/>
                      <a:pt x="320166" y="267456"/>
                      <a:pt x="317433" y="163988"/>
                    </a:cubicBezTo>
                    <a:cubicBezTo>
                      <a:pt x="317043" y="155398"/>
                      <a:pt x="319776" y="150322"/>
                      <a:pt x="326804" y="144856"/>
                    </a:cubicBezTo>
                    <a:cubicBezTo>
                      <a:pt x="387714" y="99564"/>
                      <a:pt x="448233" y="53882"/>
                      <a:pt x="509142" y="8199"/>
                    </a:cubicBezTo>
                    <a:cubicBezTo>
                      <a:pt x="512266" y="5857"/>
                      <a:pt x="515780" y="3514"/>
                      <a:pt x="520856" y="0"/>
                    </a:cubicBezTo>
                    <a:close/>
                  </a:path>
                </a:pathLst>
              </a:custGeom>
              <a:grpFill/>
              <a:ln w="39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FAF82D83-D641-4ED2-8CA0-801EC0A1C129}"/>
                  </a:ext>
                </a:extLst>
              </p:cNvPr>
              <p:cNvSpPr/>
              <p:nvPr/>
            </p:nvSpPr>
            <p:spPr>
              <a:xfrm>
                <a:off x="7716621" y="1306856"/>
                <a:ext cx="1042882" cy="395220"/>
              </a:xfrm>
              <a:custGeom>
                <a:avLst/>
                <a:gdLst>
                  <a:gd name="connsiteX0" fmla="*/ 1042883 w 1042882"/>
                  <a:gd name="connsiteY0" fmla="*/ 297716 h 395220"/>
                  <a:gd name="connsiteX1" fmla="*/ 815253 w 1042882"/>
                  <a:gd name="connsiteY1" fmla="*/ 394156 h 395220"/>
                  <a:gd name="connsiteX2" fmla="*/ 799244 w 1042882"/>
                  <a:gd name="connsiteY2" fmla="*/ 391423 h 395220"/>
                  <a:gd name="connsiteX3" fmla="*/ 534521 w 1042882"/>
                  <a:gd name="connsiteY3" fmla="*/ 230559 h 395220"/>
                  <a:gd name="connsiteX4" fmla="*/ 509533 w 1042882"/>
                  <a:gd name="connsiteY4" fmla="*/ 230559 h 395220"/>
                  <a:gd name="connsiteX5" fmla="*/ 245981 w 1042882"/>
                  <a:gd name="connsiteY5" fmla="*/ 391032 h 395220"/>
                  <a:gd name="connsiteX6" fmla="*/ 221383 w 1042882"/>
                  <a:gd name="connsiteY6" fmla="*/ 392594 h 395220"/>
                  <a:gd name="connsiteX7" fmla="*/ 12104 w 1042882"/>
                  <a:gd name="connsiteY7" fmla="*/ 303572 h 395220"/>
                  <a:gd name="connsiteX8" fmla="*/ 0 w 1042882"/>
                  <a:gd name="connsiteY8" fmla="*/ 298106 h 395220"/>
                  <a:gd name="connsiteX9" fmla="*/ 19132 w 1042882"/>
                  <a:gd name="connsiteY9" fmla="*/ 286783 h 395220"/>
                  <a:gd name="connsiteX10" fmla="*/ 509142 w 1042882"/>
                  <a:gd name="connsiteY10" fmla="*/ 4100 h 395220"/>
                  <a:gd name="connsiteX11" fmla="*/ 534521 w 1042882"/>
                  <a:gd name="connsiteY11" fmla="*/ 4100 h 395220"/>
                  <a:gd name="connsiteX12" fmla="*/ 1032341 w 1042882"/>
                  <a:gd name="connsiteY12" fmla="*/ 291078 h 395220"/>
                  <a:gd name="connsiteX13" fmla="*/ 1042883 w 1042882"/>
                  <a:gd name="connsiteY13" fmla="*/ 297716 h 3952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042882" h="395220">
                    <a:moveTo>
                      <a:pt x="1042883" y="297716"/>
                    </a:moveTo>
                    <a:cubicBezTo>
                      <a:pt x="965574" y="330513"/>
                      <a:pt x="890609" y="362920"/>
                      <a:pt x="815253" y="394156"/>
                    </a:cubicBezTo>
                    <a:cubicBezTo>
                      <a:pt x="810958" y="396108"/>
                      <a:pt x="803539" y="394156"/>
                      <a:pt x="799244" y="391423"/>
                    </a:cubicBezTo>
                    <a:cubicBezTo>
                      <a:pt x="710613" y="337932"/>
                      <a:pt x="622372" y="284440"/>
                      <a:pt x="534521" y="230559"/>
                    </a:cubicBezTo>
                    <a:cubicBezTo>
                      <a:pt x="525151" y="224702"/>
                      <a:pt x="518904" y="225092"/>
                      <a:pt x="509533" y="230559"/>
                    </a:cubicBezTo>
                    <a:cubicBezTo>
                      <a:pt x="421682" y="284440"/>
                      <a:pt x="333832" y="337541"/>
                      <a:pt x="245981" y="391032"/>
                    </a:cubicBezTo>
                    <a:cubicBezTo>
                      <a:pt x="237392" y="396108"/>
                      <a:pt x="230754" y="396499"/>
                      <a:pt x="221383" y="392594"/>
                    </a:cubicBezTo>
                    <a:cubicBezTo>
                      <a:pt x="151884" y="362530"/>
                      <a:pt x="81994" y="333246"/>
                      <a:pt x="12104" y="303572"/>
                    </a:cubicBezTo>
                    <a:cubicBezTo>
                      <a:pt x="8590" y="302011"/>
                      <a:pt x="5076" y="300449"/>
                      <a:pt x="0" y="298106"/>
                    </a:cubicBezTo>
                    <a:cubicBezTo>
                      <a:pt x="7028" y="293811"/>
                      <a:pt x="13275" y="290297"/>
                      <a:pt x="19132" y="286783"/>
                    </a:cubicBezTo>
                    <a:cubicBezTo>
                      <a:pt x="182339" y="192685"/>
                      <a:pt x="345936" y="98588"/>
                      <a:pt x="509142" y="4100"/>
                    </a:cubicBezTo>
                    <a:cubicBezTo>
                      <a:pt x="518513" y="-1367"/>
                      <a:pt x="525151" y="-1367"/>
                      <a:pt x="534521" y="4100"/>
                    </a:cubicBezTo>
                    <a:cubicBezTo>
                      <a:pt x="700461" y="100150"/>
                      <a:pt x="866401" y="195419"/>
                      <a:pt x="1032341" y="291078"/>
                    </a:cubicBezTo>
                    <a:cubicBezTo>
                      <a:pt x="1035074" y="293030"/>
                      <a:pt x="1038198" y="294592"/>
                      <a:pt x="1042883" y="297716"/>
                    </a:cubicBezTo>
                    <a:close/>
                  </a:path>
                </a:pathLst>
              </a:custGeom>
              <a:grpFill/>
              <a:ln w="390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7" name="Graphic 35">
              <a:extLst>
                <a:ext uri="{FF2B5EF4-FFF2-40B4-BE49-F238E27FC236}">
                  <a16:creationId xmlns:a16="http://schemas.microsoft.com/office/drawing/2014/main" id="{84A3FEE4-4436-417A-9E74-7E7E1962BCB2}"/>
                </a:ext>
              </a:extLst>
            </p:cNvPr>
            <p:cNvGrpSpPr/>
            <p:nvPr/>
          </p:nvGrpSpPr>
          <p:grpSpPr>
            <a:xfrm rot="20265522">
              <a:off x="295144" y="1569282"/>
              <a:ext cx="4608562" cy="1926301"/>
              <a:chOff x="0" y="880975"/>
              <a:chExt cx="12192000" cy="5096049"/>
            </a:xfrm>
            <a:solidFill>
              <a:schemeClr val="accent2"/>
            </a:solidFill>
          </p:grpSpPr>
          <p:grpSp>
            <p:nvGrpSpPr>
              <p:cNvPr id="108" name="Graphic 35">
                <a:extLst>
                  <a:ext uri="{FF2B5EF4-FFF2-40B4-BE49-F238E27FC236}">
                    <a16:creationId xmlns:a16="http://schemas.microsoft.com/office/drawing/2014/main" id="{61A53379-C49F-4031-9AAD-3CB1E39FD44D}"/>
                  </a:ext>
                </a:extLst>
              </p:cNvPr>
              <p:cNvGrpSpPr/>
              <p:nvPr/>
            </p:nvGrpSpPr>
            <p:grpSpPr>
              <a:xfrm>
                <a:off x="163930" y="2477033"/>
                <a:ext cx="3248496" cy="1898770"/>
                <a:chOff x="163930" y="2477033"/>
                <a:chExt cx="3248496" cy="1898770"/>
              </a:xfrm>
              <a:grpFill/>
            </p:grpSpPr>
            <p:sp>
              <p:nvSpPr>
                <p:cNvPr id="163" name="Freeform: Shape 162">
                  <a:extLst>
                    <a:ext uri="{FF2B5EF4-FFF2-40B4-BE49-F238E27FC236}">
                      <a16:creationId xmlns:a16="http://schemas.microsoft.com/office/drawing/2014/main" id="{325B44D6-2647-43A4-8F64-330C87975E37}"/>
                    </a:ext>
                  </a:extLst>
                </p:cNvPr>
                <p:cNvSpPr/>
                <p:nvPr/>
              </p:nvSpPr>
              <p:spPr>
                <a:xfrm>
                  <a:off x="2455436" y="2478513"/>
                  <a:ext cx="956990" cy="118674"/>
                </a:xfrm>
                <a:custGeom>
                  <a:avLst/>
                  <a:gdLst>
                    <a:gd name="connsiteX0" fmla="*/ 74811 w 956990"/>
                    <a:gd name="connsiteY0" fmla="*/ 25345 h 118674"/>
                    <a:gd name="connsiteX1" fmla="*/ 74811 w 956990"/>
                    <a:gd name="connsiteY1" fmla="*/ 25345 h 118674"/>
                    <a:gd name="connsiteX2" fmla="*/ 128883 w 956990"/>
                    <a:gd name="connsiteY2" fmla="*/ 64603 h 118674"/>
                    <a:gd name="connsiteX3" fmla="*/ 87403 w 956990"/>
                    <a:gd name="connsiteY3" fmla="*/ 104601 h 118674"/>
                    <a:gd name="connsiteX4" fmla="*/ 85181 w 956990"/>
                    <a:gd name="connsiteY4" fmla="*/ 114971 h 118674"/>
                    <a:gd name="connsiteX5" fmla="*/ 91107 w 956990"/>
                    <a:gd name="connsiteY5" fmla="*/ 113489 h 118674"/>
                    <a:gd name="connsiteX6" fmla="*/ 91107 w 956990"/>
                    <a:gd name="connsiteY6" fmla="*/ 113489 h 118674"/>
                    <a:gd name="connsiteX7" fmla="*/ 158511 w 956990"/>
                    <a:gd name="connsiteY7" fmla="*/ 115711 h 118674"/>
                    <a:gd name="connsiteX8" fmla="*/ 455533 w 956990"/>
                    <a:gd name="connsiteY8" fmla="*/ 118674 h 118674"/>
                    <a:gd name="connsiteX9" fmla="*/ 627377 w 956990"/>
                    <a:gd name="connsiteY9" fmla="*/ 117934 h 118674"/>
                    <a:gd name="connsiteX10" fmla="*/ 691818 w 956990"/>
                    <a:gd name="connsiteY10" fmla="*/ 106082 h 118674"/>
                    <a:gd name="connsiteX11" fmla="*/ 734779 w 956990"/>
                    <a:gd name="connsiteY11" fmla="*/ 117934 h 118674"/>
                    <a:gd name="connsiteX12" fmla="*/ 927362 w 956990"/>
                    <a:gd name="connsiteY12" fmla="*/ 116452 h 118674"/>
                    <a:gd name="connsiteX13" fmla="*/ 956991 w 956990"/>
                    <a:gd name="connsiteY13" fmla="*/ 107564 h 118674"/>
                    <a:gd name="connsiteX14" fmla="*/ 955509 w 956990"/>
                    <a:gd name="connsiteY14" fmla="*/ 33493 h 118674"/>
                    <a:gd name="connsiteX15" fmla="*/ 950324 w 956990"/>
                    <a:gd name="connsiteY15" fmla="*/ 12013 h 118674"/>
                    <a:gd name="connsiteX16" fmla="*/ 925881 w 956990"/>
                    <a:gd name="connsiteY16" fmla="*/ 20901 h 118674"/>
                    <a:gd name="connsiteX17" fmla="*/ 893290 w 956990"/>
                    <a:gd name="connsiteY17" fmla="*/ 6087 h 118674"/>
                    <a:gd name="connsiteX18" fmla="*/ 864403 w 956990"/>
                    <a:gd name="connsiteY18" fmla="*/ 6828 h 118674"/>
                    <a:gd name="connsiteX19" fmla="*/ 848848 w 956990"/>
                    <a:gd name="connsiteY19" fmla="*/ 2384 h 118674"/>
                    <a:gd name="connsiteX20" fmla="*/ 617007 w 956990"/>
                    <a:gd name="connsiteY20" fmla="*/ 5346 h 118674"/>
                    <a:gd name="connsiteX21" fmla="*/ 594045 w 956990"/>
                    <a:gd name="connsiteY21" fmla="*/ 1643 h 118674"/>
                    <a:gd name="connsiteX22" fmla="*/ 64441 w 956990"/>
                    <a:gd name="connsiteY22" fmla="*/ 2384 h 118674"/>
                    <a:gd name="connsiteX23" fmla="*/ 0 w 956990"/>
                    <a:gd name="connsiteY23" fmla="*/ 7568 h 118674"/>
                    <a:gd name="connsiteX24" fmla="*/ 74811 w 956990"/>
                    <a:gd name="connsiteY24" fmla="*/ 25345 h 118674"/>
                    <a:gd name="connsiteX25" fmla="*/ 74811 w 956990"/>
                    <a:gd name="connsiteY25" fmla="*/ 25345 h 118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956990" h="118674">
                      <a:moveTo>
                        <a:pt x="74811" y="25345"/>
                      </a:moveTo>
                      <a:cubicBezTo>
                        <a:pt x="74811" y="26086"/>
                        <a:pt x="74811" y="26086"/>
                        <a:pt x="74811" y="25345"/>
                      </a:cubicBezTo>
                      <a:cubicBezTo>
                        <a:pt x="102958" y="24605"/>
                        <a:pt x="119254" y="39419"/>
                        <a:pt x="128883" y="64603"/>
                      </a:cubicBezTo>
                      <a:cubicBezTo>
                        <a:pt x="118513" y="80898"/>
                        <a:pt x="105180" y="95712"/>
                        <a:pt x="87403" y="104601"/>
                      </a:cubicBezTo>
                      <a:cubicBezTo>
                        <a:pt x="82218" y="107564"/>
                        <a:pt x="77033" y="109786"/>
                        <a:pt x="85181" y="114971"/>
                      </a:cubicBezTo>
                      <a:cubicBezTo>
                        <a:pt x="86663" y="115711"/>
                        <a:pt x="88885" y="114230"/>
                        <a:pt x="91107" y="113489"/>
                      </a:cubicBezTo>
                      <a:cubicBezTo>
                        <a:pt x="91107" y="113489"/>
                        <a:pt x="91107" y="113489"/>
                        <a:pt x="91107" y="113489"/>
                      </a:cubicBezTo>
                      <a:cubicBezTo>
                        <a:pt x="113328" y="114230"/>
                        <a:pt x="135549" y="115711"/>
                        <a:pt x="158511" y="115711"/>
                      </a:cubicBezTo>
                      <a:cubicBezTo>
                        <a:pt x="257765" y="117193"/>
                        <a:pt x="356279" y="112749"/>
                        <a:pt x="455533" y="118674"/>
                      </a:cubicBezTo>
                      <a:cubicBezTo>
                        <a:pt x="512568" y="117934"/>
                        <a:pt x="570343" y="114971"/>
                        <a:pt x="627377" y="117934"/>
                      </a:cubicBezTo>
                      <a:cubicBezTo>
                        <a:pt x="650339" y="119415"/>
                        <a:pt x="666634" y="97934"/>
                        <a:pt x="691818" y="106082"/>
                      </a:cubicBezTo>
                      <a:cubicBezTo>
                        <a:pt x="705151" y="110527"/>
                        <a:pt x="718484" y="117934"/>
                        <a:pt x="734779" y="117934"/>
                      </a:cubicBezTo>
                      <a:cubicBezTo>
                        <a:pt x="798480" y="115711"/>
                        <a:pt x="862921" y="117193"/>
                        <a:pt x="927362" y="116452"/>
                      </a:cubicBezTo>
                      <a:cubicBezTo>
                        <a:pt x="937732" y="116452"/>
                        <a:pt x="950324" y="121637"/>
                        <a:pt x="956991" y="107564"/>
                      </a:cubicBezTo>
                      <a:cubicBezTo>
                        <a:pt x="956991" y="83120"/>
                        <a:pt x="956250" y="57936"/>
                        <a:pt x="955509" y="33493"/>
                      </a:cubicBezTo>
                      <a:cubicBezTo>
                        <a:pt x="955509" y="26086"/>
                        <a:pt x="956991" y="19420"/>
                        <a:pt x="950324" y="12013"/>
                      </a:cubicBezTo>
                      <a:cubicBezTo>
                        <a:pt x="933288" y="-7246"/>
                        <a:pt x="932547" y="14235"/>
                        <a:pt x="925881" y="20901"/>
                      </a:cubicBezTo>
                      <a:cubicBezTo>
                        <a:pt x="919215" y="4606"/>
                        <a:pt x="899956" y="-7986"/>
                        <a:pt x="893290" y="6087"/>
                      </a:cubicBezTo>
                      <a:cubicBezTo>
                        <a:pt x="879957" y="33493"/>
                        <a:pt x="874772" y="17198"/>
                        <a:pt x="864403" y="6828"/>
                      </a:cubicBezTo>
                      <a:cubicBezTo>
                        <a:pt x="860699" y="3124"/>
                        <a:pt x="854033" y="2384"/>
                        <a:pt x="848848" y="2384"/>
                      </a:cubicBezTo>
                      <a:cubicBezTo>
                        <a:pt x="771814" y="4606"/>
                        <a:pt x="694040" y="-2801"/>
                        <a:pt x="617007" y="5346"/>
                      </a:cubicBezTo>
                      <a:cubicBezTo>
                        <a:pt x="609600" y="3865"/>
                        <a:pt x="602193" y="1643"/>
                        <a:pt x="594045" y="1643"/>
                      </a:cubicBezTo>
                      <a:cubicBezTo>
                        <a:pt x="417757" y="1643"/>
                        <a:pt x="240729" y="1643"/>
                        <a:pt x="64441" y="2384"/>
                      </a:cubicBezTo>
                      <a:cubicBezTo>
                        <a:pt x="42961" y="2384"/>
                        <a:pt x="21480" y="-2801"/>
                        <a:pt x="0" y="7568"/>
                      </a:cubicBezTo>
                      <a:cubicBezTo>
                        <a:pt x="25184" y="12753"/>
                        <a:pt x="53331" y="6087"/>
                        <a:pt x="74811" y="25345"/>
                      </a:cubicBezTo>
                      <a:cubicBezTo>
                        <a:pt x="74811" y="26086"/>
                        <a:pt x="74811" y="25345"/>
                        <a:pt x="74811" y="2534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4" name="Freeform: Shape 163">
                  <a:extLst>
                    <a:ext uri="{FF2B5EF4-FFF2-40B4-BE49-F238E27FC236}">
                      <a16:creationId xmlns:a16="http://schemas.microsoft.com/office/drawing/2014/main" id="{CE50335C-465D-428C-BB80-92E5AC610BAB}"/>
                    </a:ext>
                  </a:extLst>
                </p:cNvPr>
                <p:cNvSpPr/>
                <p:nvPr/>
              </p:nvSpPr>
              <p:spPr>
                <a:xfrm>
                  <a:off x="1487283" y="2478901"/>
                  <a:ext cx="1007831" cy="115323"/>
                </a:xfrm>
                <a:custGeom>
                  <a:avLst/>
                  <a:gdLst>
                    <a:gd name="connsiteX0" fmla="*/ 12643 w 1007831"/>
                    <a:gd name="connsiteY0" fmla="*/ 92362 h 115323"/>
                    <a:gd name="connsiteX1" fmla="*/ 51 w 1007831"/>
                    <a:gd name="connsiteY1" fmla="*/ 106435 h 115323"/>
                    <a:gd name="connsiteX2" fmla="*/ 16347 w 1007831"/>
                    <a:gd name="connsiteY2" fmla="*/ 114583 h 115323"/>
                    <a:gd name="connsiteX3" fmla="*/ 43012 w 1007831"/>
                    <a:gd name="connsiteY3" fmla="*/ 115323 h 115323"/>
                    <a:gd name="connsiteX4" fmla="*/ 941487 w 1007831"/>
                    <a:gd name="connsiteY4" fmla="*/ 115323 h 115323"/>
                    <a:gd name="connsiteX5" fmla="*/ 965190 w 1007831"/>
                    <a:gd name="connsiteY5" fmla="*/ 114583 h 115323"/>
                    <a:gd name="connsiteX6" fmla="*/ 979263 w 1007831"/>
                    <a:gd name="connsiteY6" fmla="*/ 101991 h 115323"/>
                    <a:gd name="connsiteX7" fmla="*/ 966671 w 1007831"/>
                    <a:gd name="connsiteY7" fmla="*/ 91621 h 115323"/>
                    <a:gd name="connsiteX8" fmla="*/ 940006 w 1007831"/>
                    <a:gd name="connsiteY8" fmla="*/ 78288 h 115323"/>
                    <a:gd name="connsiteX9" fmla="*/ 979263 w 1007831"/>
                    <a:gd name="connsiteY9" fmla="*/ 73103 h 115323"/>
                    <a:gd name="connsiteX10" fmla="*/ 1003706 w 1007831"/>
                    <a:gd name="connsiteY10" fmla="*/ 73103 h 115323"/>
                    <a:gd name="connsiteX11" fmla="*/ 1005929 w 1007831"/>
                    <a:gd name="connsiteY11" fmla="*/ 61993 h 115323"/>
                    <a:gd name="connsiteX12" fmla="*/ 982226 w 1007831"/>
                    <a:gd name="connsiteY12" fmla="*/ 51623 h 115323"/>
                    <a:gd name="connsiteX13" fmla="*/ 926673 w 1007831"/>
                    <a:gd name="connsiteY13" fmla="*/ 11625 h 115323"/>
                    <a:gd name="connsiteX14" fmla="*/ 931117 w 1007831"/>
                    <a:gd name="connsiteY14" fmla="*/ 4218 h 115323"/>
                    <a:gd name="connsiteX15" fmla="*/ 928895 w 1007831"/>
                    <a:gd name="connsiteY15" fmla="*/ 2736 h 115323"/>
                    <a:gd name="connsiteX16" fmla="*/ 845196 w 1007831"/>
                    <a:gd name="connsiteY16" fmla="*/ 1996 h 115323"/>
                    <a:gd name="connsiteX17" fmla="*/ 204486 w 1007831"/>
                    <a:gd name="connsiteY17" fmla="*/ 1996 h 115323"/>
                    <a:gd name="connsiteX18" fmla="*/ 174858 w 1007831"/>
                    <a:gd name="connsiteY18" fmla="*/ 9403 h 115323"/>
                    <a:gd name="connsiteX19" fmla="*/ 174858 w 1007831"/>
                    <a:gd name="connsiteY19" fmla="*/ 9403 h 115323"/>
                    <a:gd name="connsiteX20" fmla="*/ 104491 w 1007831"/>
                    <a:gd name="connsiteY20" fmla="*/ 4958 h 115323"/>
                    <a:gd name="connsiteX21" fmla="*/ 78566 w 1007831"/>
                    <a:gd name="connsiteY21" fmla="*/ 52364 h 115323"/>
                    <a:gd name="connsiteX22" fmla="*/ 60048 w 1007831"/>
                    <a:gd name="connsiteY22" fmla="*/ 36809 h 115323"/>
                    <a:gd name="connsiteX23" fmla="*/ 32642 w 1007831"/>
                    <a:gd name="connsiteY23" fmla="*/ 30142 h 115323"/>
                    <a:gd name="connsiteX24" fmla="*/ 42272 w 1007831"/>
                    <a:gd name="connsiteY24" fmla="*/ 1996 h 115323"/>
                    <a:gd name="connsiteX25" fmla="*/ 7458 w 1007831"/>
                    <a:gd name="connsiteY25" fmla="*/ 10143 h 115323"/>
                    <a:gd name="connsiteX26" fmla="*/ 6718 w 1007831"/>
                    <a:gd name="connsiteY26" fmla="*/ 10884 h 115323"/>
                    <a:gd name="connsiteX27" fmla="*/ 12643 w 1007831"/>
                    <a:gd name="connsiteY27" fmla="*/ 92362 h 1153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</a:cxnLst>
                  <a:rect l="l" t="t" r="r" b="b"/>
                  <a:pathLst>
                    <a:path w="1007831" h="115323">
                      <a:moveTo>
                        <a:pt x="12643" y="92362"/>
                      </a:moveTo>
                      <a:cubicBezTo>
                        <a:pt x="6718" y="95324"/>
                        <a:pt x="-689" y="99769"/>
                        <a:pt x="51" y="106435"/>
                      </a:cubicBezTo>
                      <a:cubicBezTo>
                        <a:pt x="792" y="115323"/>
                        <a:pt x="9681" y="113842"/>
                        <a:pt x="16347" y="114583"/>
                      </a:cubicBezTo>
                      <a:cubicBezTo>
                        <a:pt x="25235" y="115323"/>
                        <a:pt x="34124" y="115323"/>
                        <a:pt x="43012" y="115323"/>
                      </a:cubicBezTo>
                      <a:cubicBezTo>
                        <a:pt x="342257" y="115323"/>
                        <a:pt x="642242" y="115323"/>
                        <a:pt x="941487" y="115323"/>
                      </a:cubicBezTo>
                      <a:cubicBezTo>
                        <a:pt x="949635" y="115323"/>
                        <a:pt x="957042" y="115323"/>
                        <a:pt x="965190" y="114583"/>
                      </a:cubicBezTo>
                      <a:cubicBezTo>
                        <a:pt x="972597" y="113842"/>
                        <a:pt x="977782" y="108657"/>
                        <a:pt x="979263" y="101991"/>
                      </a:cubicBezTo>
                      <a:cubicBezTo>
                        <a:pt x="981485" y="90880"/>
                        <a:pt x="971856" y="92362"/>
                        <a:pt x="966671" y="91621"/>
                      </a:cubicBezTo>
                      <a:cubicBezTo>
                        <a:pt x="956301" y="90139"/>
                        <a:pt x="947413" y="86436"/>
                        <a:pt x="940006" y="78288"/>
                      </a:cubicBezTo>
                      <a:cubicBezTo>
                        <a:pt x="952598" y="70140"/>
                        <a:pt x="965190" y="65696"/>
                        <a:pt x="979263" y="73103"/>
                      </a:cubicBezTo>
                      <a:cubicBezTo>
                        <a:pt x="987411" y="76807"/>
                        <a:pt x="995559" y="81251"/>
                        <a:pt x="1003706" y="73103"/>
                      </a:cubicBezTo>
                      <a:cubicBezTo>
                        <a:pt x="1007410" y="69400"/>
                        <a:pt x="1009632" y="64215"/>
                        <a:pt x="1005929" y="61993"/>
                      </a:cubicBezTo>
                      <a:cubicBezTo>
                        <a:pt x="998521" y="57548"/>
                        <a:pt x="992596" y="51623"/>
                        <a:pt x="982226" y="51623"/>
                      </a:cubicBezTo>
                      <a:cubicBezTo>
                        <a:pt x="955560" y="51623"/>
                        <a:pt x="937043" y="36809"/>
                        <a:pt x="926673" y="11625"/>
                      </a:cubicBezTo>
                      <a:cubicBezTo>
                        <a:pt x="929636" y="10143"/>
                        <a:pt x="932599" y="8662"/>
                        <a:pt x="931117" y="4218"/>
                      </a:cubicBezTo>
                      <a:cubicBezTo>
                        <a:pt x="931117" y="3477"/>
                        <a:pt x="929636" y="2736"/>
                        <a:pt x="928895" y="2736"/>
                      </a:cubicBezTo>
                      <a:cubicBezTo>
                        <a:pt x="900748" y="1996"/>
                        <a:pt x="873342" y="1996"/>
                        <a:pt x="845196" y="1996"/>
                      </a:cubicBezTo>
                      <a:cubicBezTo>
                        <a:pt x="631873" y="1996"/>
                        <a:pt x="417809" y="1996"/>
                        <a:pt x="204486" y="1996"/>
                      </a:cubicBezTo>
                      <a:cubicBezTo>
                        <a:pt x="194116" y="1996"/>
                        <a:pt x="181524" y="-3930"/>
                        <a:pt x="174858" y="9403"/>
                      </a:cubicBezTo>
                      <a:lnTo>
                        <a:pt x="174858" y="9403"/>
                      </a:lnTo>
                      <a:cubicBezTo>
                        <a:pt x="151155" y="9403"/>
                        <a:pt x="128934" y="-8374"/>
                        <a:pt x="104491" y="4958"/>
                      </a:cubicBezTo>
                      <a:cubicBezTo>
                        <a:pt x="117823" y="29402"/>
                        <a:pt x="105232" y="50882"/>
                        <a:pt x="78566" y="52364"/>
                      </a:cubicBezTo>
                      <a:cubicBezTo>
                        <a:pt x="65233" y="53104"/>
                        <a:pt x="80048" y="27920"/>
                        <a:pt x="60048" y="36809"/>
                      </a:cubicBezTo>
                      <a:cubicBezTo>
                        <a:pt x="53382" y="39772"/>
                        <a:pt x="38568" y="40512"/>
                        <a:pt x="32642" y="30142"/>
                      </a:cubicBezTo>
                      <a:cubicBezTo>
                        <a:pt x="25235" y="18291"/>
                        <a:pt x="45234" y="14588"/>
                        <a:pt x="42272" y="1996"/>
                      </a:cubicBezTo>
                      <a:cubicBezTo>
                        <a:pt x="28939" y="-227"/>
                        <a:pt x="17088" y="-227"/>
                        <a:pt x="7458" y="10143"/>
                      </a:cubicBezTo>
                      <a:lnTo>
                        <a:pt x="6718" y="10884"/>
                      </a:lnTo>
                      <a:cubicBezTo>
                        <a:pt x="4496" y="39031"/>
                        <a:pt x="8199" y="65696"/>
                        <a:pt x="12643" y="9236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5" name="Freeform: Shape 164">
                  <a:extLst>
                    <a:ext uri="{FF2B5EF4-FFF2-40B4-BE49-F238E27FC236}">
                      <a16:creationId xmlns:a16="http://schemas.microsoft.com/office/drawing/2014/main" id="{57F78E82-E539-41DE-8DFF-A821C206EBC8}"/>
                    </a:ext>
                  </a:extLst>
                </p:cNvPr>
                <p:cNvSpPr/>
                <p:nvPr/>
              </p:nvSpPr>
              <p:spPr>
                <a:xfrm>
                  <a:off x="1455889" y="2477033"/>
                  <a:ext cx="38852" cy="21334"/>
                </a:xfrm>
                <a:custGeom>
                  <a:avLst/>
                  <a:gdLst>
                    <a:gd name="connsiteX0" fmla="*/ 31446 w 38852"/>
                    <a:gd name="connsiteY0" fmla="*/ 13493 h 21334"/>
                    <a:gd name="connsiteX1" fmla="*/ 38112 w 38852"/>
                    <a:gd name="connsiteY1" fmla="*/ 13493 h 21334"/>
                    <a:gd name="connsiteX2" fmla="*/ 38853 w 38852"/>
                    <a:gd name="connsiteY2" fmla="*/ 12752 h 21334"/>
                    <a:gd name="connsiteX3" fmla="*/ 5521 w 38852"/>
                    <a:gd name="connsiteY3" fmla="*/ 2382 h 21334"/>
                    <a:gd name="connsiteX4" fmla="*/ 1077 w 38852"/>
                    <a:gd name="connsiteY4" fmla="*/ 12752 h 21334"/>
                    <a:gd name="connsiteX5" fmla="*/ 31446 w 38852"/>
                    <a:gd name="connsiteY5" fmla="*/ 13493 h 213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8852" h="21334">
                      <a:moveTo>
                        <a:pt x="31446" y="13493"/>
                      </a:moveTo>
                      <a:cubicBezTo>
                        <a:pt x="32927" y="12752"/>
                        <a:pt x="35890" y="13493"/>
                        <a:pt x="38112" y="13493"/>
                      </a:cubicBezTo>
                      <a:cubicBezTo>
                        <a:pt x="38112" y="13493"/>
                        <a:pt x="38853" y="12752"/>
                        <a:pt x="38853" y="12752"/>
                      </a:cubicBezTo>
                      <a:cubicBezTo>
                        <a:pt x="32927" y="-5765"/>
                        <a:pt x="18113" y="901"/>
                        <a:pt x="5521" y="2382"/>
                      </a:cubicBezTo>
                      <a:cubicBezTo>
                        <a:pt x="1817" y="3123"/>
                        <a:pt x="-1886" y="7567"/>
                        <a:pt x="1077" y="12752"/>
                      </a:cubicBezTo>
                      <a:cubicBezTo>
                        <a:pt x="10706" y="29048"/>
                        <a:pt x="21076" y="17937"/>
                        <a:pt x="31446" y="13493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6" name="Freeform: Shape 165">
                  <a:extLst>
                    <a:ext uri="{FF2B5EF4-FFF2-40B4-BE49-F238E27FC236}">
                      <a16:creationId xmlns:a16="http://schemas.microsoft.com/office/drawing/2014/main" id="{6E4E7B79-6C15-489B-B174-9B52A5C73759}"/>
                    </a:ext>
                  </a:extLst>
                </p:cNvPr>
                <p:cNvSpPr/>
                <p:nvPr/>
              </p:nvSpPr>
              <p:spPr>
                <a:xfrm>
                  <a:off x="163930" y="2480057"/>
                  <a:ext cx="3245201" cy="1895746"/>
                </a:xfrm>
                <a:custGeom>
                  <a:avLst/>
                  <a:gdLst>
                    <a:gd name="connsiteX0" fmla="*/ 3220350 w 3245201"/>
                    <a:gd name="connsiteY0" fmla="*/ 1777791 h 1895746"/>
                    <a:gd name="connsiteX1" fmla="*/ 2656673 w 3245201"/>
                    <a:gd name="connsiteY1" fmla="*/ 1778531 h 1895746"/>
                    <a:gd name="connsiteX2" fmla="*/ 2626305 w 3245201"/>
                    <a:gd name="connsiteY2" fmla="*/ 1787420 h 1895746"/>
                    <a:gd name="connsiteX3" fmla="*/ 2591491 w 3245201"/>
                    <a:gd name="connsiteY3" fmla="*/ 1790383 h 1895746"/>
                    <a:gd name="connsiteX4" fmla="*/ 2472238 w 3245201"/>
                    <a:gd name="connsiteY4" fmla="*/ 1779272 h 1895746"/>
                    <a:gd name="connsiteX5" fmla="*/ 2474460 w 3245201"/>
                    <a:gd name="connsiteY5" fmla="*/ 1825936 h 1895746"/>
                    <a:gd name="connsiteX6" fmla="*/ 2451498 w 3245201"/>
                    <a:gd name="connsiteY6" fmla="*/ 1798530 h 1895746"/>
                    <a:gd name="connsiteX7" fmla="*/ 2427055 w 3245201"/>
                    <a:gd name="connsiteY7" fmla="*/ 1779272 h 1895746"/>
                    <a:gd name="connsiteX8" fmla="*/ 2281136 w 3245201"/>
                    <a:gd name="connsiteY8" fmla="*/ 1778531 h 1895746"/>
                    <a:gd name="connsiteX9" fmla="*/ 2242619 w 3245201"/>
                    <a:gd name="connsiteY9" fmla="*/ 1809641 h 1895746"/>
                    <a:gd name="connsiteX10" fmla="*/ 2218917 w 3245201"/>
                    <a:gd name="connsiteY10" fmla="*/ 1782235 h 1895746"/>
                    <a:gd name="connsiteX11" fmla="*/ 2195955 w 3245201"/>
                    <a:gd name="connsiteY11" fmla="*/ 1802234 h 1895746"/>
                    <a:gd name="connsiteX12" fmla="*/ 2184104 w 3245201"/>
                    <a:gd name="connsiteY12" fmla="*/ 1779272 h 1895746"/>
                    <a:gd name="connsiteX13" fmla="*/ 1898192 w 3245201"/>
                    <a:gd name="connsiteY13" fmla="*/ 1778531 h 1895746"/>
                    <a:gd name="connsiteX14" fmla="*/ 1865601 w 3245201"/>
                    <a:gd name="connsiteY14" fmla="*/ 1795567 h 1895746"/>
                    <a:gd name="connsiteX15" fmla="*/ 1840417 w 3245201"/>
                    <a:gd name="connsiteY15" fmla="*/ 1800012 h 1895746"/>
                    <a:gd name="connsiteX16" fmla="*/ 1807826 w 3245201"/>
                    <a:gd name="connsiteY16" fmla="*/ 1778531 h 1895746"/>
                    <a:gd name="connsiteX17" fmla="*/ 1036011 w 3245201"/>
                    <a:gd name="connsiteY17" fmla="*/ 1777791 h 1895746"/>
                    <a:gd name="connsiteX18" fmla="*/ 998235 w 3245201"/>
                    <a:gd name="connsiteY18" fmla="*/ 1794827 h 1895746"/>
                    <a:gd name="connsiteX19" fmla="*/ 946386 w 3245201"/>
                    <a:gd name="connsiteY19" fmla="*/ 1830381 h 1895746"/>
                    <a:gd name="connsiteX20" fmla="*/ 932313 w 3245201"/>
                    <a:gd name="connsiteY20" fmla="*/ 1847417 h 1895746"/>
                    <a:gd name="connsiteX21" fmla="*/ 926387 w 3245201"/>
                    <a:gd name="connsiteY21" fmla="*/ 1865194 h 1895746"/>
                    <a:gd name="connsiteX22" fmla="*/ 907129 w 3245201"/>
                    <a:gd name="connsiteY22" fmla="*/ 1854083 h 1895746"/>
                    <a:gd name="connsiteX23" fmla="*/ 881204 w 3245201"/>
                    <a:gd name="connsiteY23" fmla="*/ 1797049 h 1895746"/>
                    <a:gd name="connsiteX24" fmla="*/ 850094 w 3245201"/>
                    <a:gd name="connsiteY24" fmla="*/ 1780013 h 1895746"/>
                    <a:gd name="connsiteX25" fmla="*/ 790838 w 3245201"/>
                    <a:gd name="connsiteY25" fmla="*/ 1780753 h 1895746"/>
                    <a:gd name="connsiteX26" fmla="*/ 784912 w 3245201"/>
                    <a:gd name="connsiteY26" fmla="*/ 1808900 h 1895746"/>
                    <a:gd name="connsiteX27" fmla="*/ 701213 w 3245201"/>
                    <a:gd name="connsiteY27" fmla="*/ 1777050 h 1895746"/>
                    <a:gd name="connsiteX28" fmla="*/ 273826 w 3245201"/>
                    <a:gd name="connsiteY28" fmla="*/ 1779272 h 1895746"/>
                    <a:gd name="connsiteX29" fmla="*/ 117537 w 3245201"/>
                    <a:gd name="connsiteY29" fmla="*/ 1625205 h 1895746"/>
                    <a:gd name="connsiteX30" fmla="*/ 117537 w 3245201"/>
                    <a:gd name="connsiteY30" fmla="*/ 898574 h 1895746"/>
                    <a:gd name="connsiteX31" fmla="*/ 116056 w 3245201"/>
                    <a:gd name="connsiteY31" fmla="*/ 255642 h 1895746"/>
                    <a:gd name="connsiteX32" fmla="*/ 273826 w 3245201"/>
                    <a:gd name="connsiteY32" fmla="*/ 104538 h 1895746"/>
                    <a:gd name="connsiteX33" fmla="*/ 296047 w 3245201"/>
                    <a:gd name="connsiteY33" fmla="*/ 114908 h 1895746"/>
                    <a:gd name="connsiteX34" fmla="*/ 1057492 w 3245201"/>
                    <a:gd name="connsiteY34" fmla="*/ 114168 h 1895746"/>
                    <a:gd name="connsiteX35" fmla="*/ 1068602 w 3245201"/>
                    <a:gd name="connsiteY35" fmla="*/ 104538 h 1895746"/>
                    <a:gd name="connsiteX36" fmla="*/ 1068602 w 3245201"/>
                    <a:gd name="connsiteY36" fmla="*/ 104538 h 1895746"/>
                    <a:gd name="connsiteX37" fmla="*/ 1100453 w 3245201"/>
                    <a:gd name="connsiteY37" fmla="*/ 116390 h 1895746"/>
                    <a:gd name="connsiteX38" fmla="*/ 1310813 w 3245201"/>
                    <a:gd name="connsiteY38" fmla="*/ 114908 h 1895746"/>
                    <a:gd name="connsiteX39" fmla="*/ 1285629 w 3245201"/>
                    <a:gd name="connsiteY39" fmla="*/ 46763 h 1895746"/>
                    <a:gd name="connsiteX40" fmla="*/ 1256741 w 3245201"/>
                    <a:gd name="connsiteY40" fmla="*/ 10469 h 1895746"/>
                    <a:gd name="connsiteX41" fmla="*/ 1256741 w 3245201"/>
                    <a:gd name="connsiteY41" fmla="*/ 10469 h 1895746"/>
                    <a:gd name="connsiteX42" fmla="*/ 1256741 w 3245201"/>
                    <a:gd name="connsiteY42" fmla="*/ 10469 h 1895746"/>
                    <a:gd name="connsiteX43" fmla="*/ 1278222 w 3245201"/>
                    <a:gd name="connsiteY43" fmla="*/ 7506 h 1895746"/>
                    <a:gd name="connsiteX44" fmla="*/ 1238964 w 3245201"/>
                    <a:gd name="connsiteY44" fmla="*/ 840 h 1895746"/>
                    <a:gd name="connsiteX45" fmla="*/ 692324 w 3245201"/>
                    <a:gd name="connsiteY45" fmla="*/ 840 h 1895746"/>
                    <a:gd name="connsiteX46" fmla="*/ 659733 w 3245201"/>
                    <a:gd name="connsiteY46" fmla="*/ 5284 h 1895746"/>
                    <a:gd name="connsiteX47" fmla="*/ 659733 w 3245201"/>
                    <a:gd name="connsiteY47" fmla="*/ 5284 h 1895746"/>
                    <a:gd name="connsiteX48" fmla="*/ 659733 w 3245201"/>
                    <a:gd name="connsiteY48" fmla="*/ 5284 h 1895746"/>
                    <a:gd name="connsiteX49" fmla="*/ 604180 w 3245201"/>
                    <a:gd name="connsiteY49" fmla="*/ 31209 h 1895746"/>
                    <a:gd name="connsiteX50" fmla="*/ 599736 w 3245201"/>
                    <a:gd name="connsiteY50" fmla="*/ 34172 h 1895746"/>
                    <a:gd name="connsiteX51" fmla="*/ 578256 w 3245201"/>
                    <a:gd name="connsiteY51" fmla="*/ 37134 h 1895746"/>
                    <a:gd name="connsiteX52" fmla="*/ 558257 w 3245201"/>
                    <a:gd name="connsiteY52" fmla="*/ 23061 h 1895746"/>
                    <a:gd name="connsiteX53" fmla="*/ 505667 w 3245201"/>
                    <a:gd name="connsiteY53" fmla="*/ 43801 h 1895746"/>
                    <a:gd name="connsiteX54" fmla="*/ 460484 w 3245201"/>
                    <a:gd name="connsiteY54" fmla="*/ 54911 h 1895746"/>
                    <a:gd name="connsiteX55" fmla="*/ 448632 w 3245201"/>
                    <a:gd name="connsiteY55" fmla="*/ 45282 h 1895746"/>
                    <a:gd name="connsiteX56" fmla="*/ 459743 w 3245201"/>
                    <a:gd name="connsiteY56" fmla="*/ 34912 h 1895746"/>
                    <a:gd name="connsiteX57" fmla="*/ 492334 w 3245201"/>
                    <a:gd name="connsiteY57" fmla="*/ 40838 h 1895746"/>
                    <a:gd name="connsiteX58" fmla="*/ 523444 w 3245201"/>
                    <a:gd name="connsiteY58" fmla="*/ 26024 h 1895746"/>
                    <a:gd name="connsiteX59" fmla="*/ 515296 w 3245201"/>
                    <a:gd name="connsiteY59" fmla="*/ 6025 h 1895746"/>
                    <a:gd name="connsiteX60" fmla="*/ 424189 w 3245201"/>
                    <a:gd name="connsiteY60" fmla="*/ 6025 h 1895746"/>
                    <a:gd name="connsiteX61" fmla="*/ 207903 w 3245201"/>
                    <a:gd name="connsiteY61" fmla="*/ 8988 h 1895746"/>
                    <a:gd name="connsiteX62" fmla="*/ 84206 w 3245201"/>
                    <a:gd name="connsiteY62" fmla="*/ 65281 h 1895746"/>
                    <a:gd name="connsiteX63" fmla="*/ 71614 w 3245201"/>
                    <a:gd name="connsiteY63" fmla="*/ 108983 h 1895746"/>
                    <a:gd name="connsiteX64" fmla="*/ 75317 w 3245201"/>
                    <a:gd name="connsiteY64" fmla="*/ 77873 h 1895746"/>
                    <a:gd name="connsiteX65" fmla="*/ 75317 w 3245201"/>
                    <a:gd name="connsiteY65" fmla="*/ 77873 h 1895746"/>
                    <a:gd name="connsiteX66" fmla="*/ 75317 w 3245201"/>
                    <a:gd name="connsiteY66" fmla="*/ 77873 h 1895746"/>
                    <a:gd name="connsiteX67" fmla="*/ 14579 w 3245201"/>
                    <a:gd name="connsiteY67" fmla="*/ 180090 h 1895746"/>
                    <a:gd name="connsiteX68" fmla="*/ 25690 w 3245201"/>
                    <a:gd name="connsiteY68" fmla="*/ 187497 h 1895746"/>
                    <a:gd name="connsiteX69" fmla="*/ 41986 w 3245201"/>
                    <a:gd name="connsiteY69" fmla="*/ 215644 h 1895746"/>
                    <a:gd name="connsiteX70" fmla="*/ 1987 w 3245201"/>
                    <a:gd name="connsiteY70" fmla="*/ 234903 h 1895746"/>
                    <a:gd name="connsiteX71" fmla="*/ 7172 w 3245201"/>
                    <a:gd name="connsiteY71" fmla="*/ 389710 h 1895746"/>
                    <a:gd name="connsiteX72" fmla="*/ 4210 w 3245201"/>
                    <a:gd name="connsiteY72" fmla="*/ 423042 h 1895746"/>
                    <a:gd name="connsiteX73" fmla="*/ 4210 w 3245201"/>
                    <a:gd name="connsiteY73" fmla="*/ 1668166 h 1895746"/>
                    <a:gd name="connsiteX74" fmla="*/ 5691 w 3245201"/>
                    <a:gd name="connsiteY74" fmla="*/ 1698535 h 1895746"/>
                    <a:gd name="connsiteX75" fmla="*/ 259753 w 3245201"/>
                    <a:gd name="connsiteY75" fmla="*/ 1892600 h 1895746"/>
                    <a:gd name="connsiteX76" fmla="*/ 946386 w 3245201"/>
                    <a:gd name="connsiteY76" fmla="*/ 1891859 h 1895746"/>
                    <a:gd name="connsiteX77" fmla="*/ 991569 w 3245201"/>
                    <a:gd name="connsiteY77" fmla="*/ 1871860 h 1895746"/>
                    <a:gd name="connsiteX78" fmla="*/ 1011568 w 3245201"/>
                    <a:gd name="connsiteY78" fmla="*/ 1873341 h 1895746"/>
                    <a:gd name="connsiteX79" fmla="*/ 1065640 w 3245201"/>
                    <a:gd name="connsiteY79" fmla="*/ 1892600 h 1895746"/>
                    <a:gd name="connsiteX80" fmla="*/ 1298962 w 3245201"/>
                    <a:gd name="connsiteY80" fmla="*/ 1893341 h 1895746"/>
                    <a:gd name="connsiteX81" fmla="*/ 1345626 w 3245201"/>
                    <a:gd name="connsiteY81" fmla="*/ 1885193 h 1895746"/>
                    <a:gd name="connsiteX82" fmla="*/ 1398216 w 3245201"/>
                    <a:gd name="connsiteY82" fmla="*/ 1892600 h 1895746"/>
                    <a:gd name="connsiteX83" fmla="*/ 1787086 w 3245201"/>
                    <a:gd name="connsiteY83" fmla="*/ 1891859 h 1895746"/>
                    <a:gd name="connsiteX84" fmla="*/ 2172252 w 3245201"/>
                    <a:gd name="connsiteY84" fmla="*/ 1878527 h 1895746"/>
                    <a:gd name="connsiteX85" fmla="*/ 2257433 w 3245201"/>
                    <a:gd name="connsiteY85" fmla="*/ 1866675 h 1895746"/>
                    <a:gd name="connsiteX86" fmla="*/ 2268544 w 3245201"/>
                    <a:gd name="connsiteY86" fmla="*/ 1874082 h 1895746"/>
                    <a:gd name="connsiteX87" fmla="*/ 2290765 w 3245201"/>
                    <a:gd name="connsiteY87" fmla="*/ 1891859 h 1895746"/>
                    <a:gd name="connsiteX88" fmla="*/ 2493718 w 3245201"/>
                    <a:gd name="connsiteY88" fmla="*/ 1892600 h 1895746"/>
                    <a:gd name="connsiteX89" fmla="*/ 2587047 w 3245201"/>
                    <a:gd name="connsiteY89" fmla="*/ 1873341 h 1895746"/>
                    <a:gd name="connsiteX90" fmla="*/ 2624082 w 3245201"/>
                    <a:gd name="connsiteY90" fmla="*/ 1880749 h 1895746"/>
                    <a:gd name="connsiteX91" fmla="*/ 2632230 w 3245201"/>
                    <a:gd name="connsiteY91" fmla="*/ 1885934 h 1895746"/>
                    <a:gd name="connsiteX92" fmla="*/ 2639637 w 3245201"/>
                    <a:gd name="connsiteY92" fmla="*/ 1877045 h 1895746"/>
                    <a:gd name="connsiteX93" fmla="*/ 2645563 w 3245201"/>
                    <a:gd name="connsiteY93" fmla="*/ 1853343 h 1895746"/>
                    <a:gd name="connsiteX94" fmla="*/ 2669265 w 3245201"/>
                    <a:gd name="connsiteY94" fmla="*/ 1839269 h 1895746"/>
                    <a:gd name="connsiteX95" fmla="*/ 2681857 w 3245201"/>
                    <a:gd name="connsiteY95" fmla="*/ 1850380 h 1895746"/>
                    <a:gd name="connsiteX96" fmla="*/ 2686301 w 3245201"/>
                    <a:gd name="connsiteY96" fmla="*/ 1830381 h 1895746"/>
                    <a:gd name="connsiteX97" fmla="*/ 2691486 w 3245201"/>
                    <a:gd name="connsiteY97" fmla="*/ 1818529 h 1895746"/>
                    <a:gd name="connsiteX98" fmla="*/ 2695190 w 3245201"/>
                    <a:gd name="connsiteY98" fmla="*/ 1832603 h 1895746"/>
                    <a:gd name="connsiteX99" fmla="*/ 2750743 w 3245201"/>
                    <a:gd name="connsiteY99" fmla="*/ 1892600 h 1895746"/>
                    <a:gd name="connsiteX100" fmla="*/ 3156649 w 3245201"/>
                    <a:gd name="connsiteY100" fmla="*/ 1892600 h 1895746"/>
                    <a:gd name="connsiteX101" fmla="*/ 3244793 w 3245201"/>
                    <a:gd name="connsiteY101" fmla="*/ 1803715 h 1895746"/>
                    <a:gd name="connsiteX102" fmla="*/ 3220350 w 3245201"/>
                    <a:gd name="connsiteY102" fmla="*/ 1777791 h 1895746"/>
                    <a:gd name="connsiteX103" fmla="*/ 1187856 w 3245201"/>
                    <a:gd name="connsiteY103" fmla="*/ 17135 h 1895746"/>
                    <a:gd name="connsiteX104" fmla="*/ 1210818 w 3245201"/>
                    <a:gd name="connsiteY104" fmla="*/ 11210 h 1895746"/>
                    <a:gd name="connsiteX105" fmla="*/ 1249334 w 3245201"/>
                    <a:gd name="connsiteY105" fmla="*/ 44541 h 1895746"/>
                    <a:gd name="connsiteX106" fmla="*/ 1201929 w 3245201"/>
                    <a:gd name="connsiteY106" fmla="*/ 62318 h 1895746"/>
                    <a:gd name="connsiteX107" fmla="*/ 1174523 w 3245201"/>
                    <a:gd name="connsiteY107" fmla="*/ 29727 h 1895746"/>
                    <a:gd name="connsiteX108" fmla="*/ 1187856 w 3245201"/>
                    <a:gd name="connsiteY108" fmla="*/ 17135 h 1895746"/>
                    <a:gd name="connsiteX109" fmla="*/ 213088 w 3245201"/>
                    <a:gd name="connsiteY109" fmla="*/ 73429 h 1895746"/>
                    <a:gd name="connsiteX110" fmla="*/ 230865 w 3245201"/>
                    <a:gd name="connsiteY110" fmla="*/ 33431 h 1895746"/>
                    <a:gd name="connsiteX111" fmla="*/ 256790 w 3245201"/>
                    <a:gd name="connsiteY111" fmla="*/ 60096 h 1895746"/>
                    <a:gd name="connsiteX112" fmla="*/ 232347 w 3245201"/>
                    <a:gd name="connsiteY112" fmla="*/ 90465 h 1895746"/>
                    <a:gd name="connsiteX113" fmla="*/ 213088 w 3245201"/>
                    <a:gd name="connsiteY113" fmla="*/ 73429 h 1895746"/>
                    <a:gd name="connsiteX114" fmla="*/ 23468 w 3245201"/>
                    <a:gd name="connsiteY114" fmla="*/ 1594837 h 1895746"/>
                    <a:gd name="connsiteX115" fmla="*/ 27171 w 3245201"/>
                    <a:gd name="connsiteY115" fmla="*/ 1542247 h 1895746"/>
                    <a:gd name="connsiteX116" fmla="*/ 47911 w 3245201"/>
                    <a:gd name="connsiteY116" fmla="*/ 1565949 h 1895746"/>
                    <a:gd name="connsiteX117" fmla="*/ 23468 w 3245201"/>
                    <a:gd name="connsiteY117" fmla="*/ 1594837 h 1895746"/>
                    <a:gd name="connsiteX118" fmla="*/ 2481867 w 3245201"/>
                    <a:gd name="connsiteY118" fmla="*/ 1828899 h 1895746"/>
                    <a:gd name="connsiteX119" fmla="*/ 2513717 w 3245201"/>
                    <a:gd name="connsiteY119" fmla="*/ 1826677 h 1895746"/>
                    <a:gd name="connsiteX120" fmla="*/ 2481867 w 3245201"/>
                    <a:gd name="connsiteY120" fmla="*/ 1828899 h 1895746"/>
                    <a:gd name="connsiteX121" fmla="*/ 2943326 w 3245201"/>
                    <a:gd name="connsiteY121" fmla="*/ 1852602 h 1895746"/>
                    <a:gd name="connsiteX122" fmla="*/ 2923327 w 3245201"/>
                    <a:gd name="connsiteY122" fmla="*/ 1857787 h 1895746"/>
                    <a:gd name="connsiteX123" fmla="*/ 2919623 w 3245201"/>
                    <a:gd name="connsiteY123" fmla="*/ 1826677 h 1895746"/>
                    <a:gd name="connsiteX124" fmla="*/ 2921846 w 3245201"/>
                    <a:gd name="connsiteY124" fmla="*/ 1795567 h 1895746"/>
                    <a:gd name="connsiteX125" fmla="*/ 2958881 w 3245201"/>
                    <a:gd name="connsiteY125" fmla="*/ 1812604 h 1895746"/>
                    <a:gd name="connsiteX126" fmla="*/ 2943326 w 3245201"/>
                    <a:gd name="connsiteY126" fmla="*/ 1852602 h 18957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</a:cxnLst>
                  <a:rect l="l" t="t" r="r" b="b"/>
                  <a:pathLst>
                    <a:path w="3245201" h="1895746">
                      <a:moveTo>
                        <a:pt x="3220350" y="1777791"/>
                      </a:moveTo>
                      <a:cubicBezTo>
                        <a:pt x="3032211" y="1778531"/>
                        <a:pt x="2844812" y="1777791"/>
                        <a:pt x="2656673" y="1778531"/>
                      </a:cubicBezTo>
                      <a:cubicBezTo>
                        <a:pt x="2646303" y="1778531"/>
                        <a:pt x="2635193" y="1776309"/>
                        <a:pt x="2626305" y="1787420"/>
                      </a:cubicBezTo>
                      <a:cubicBezTo>
                        <a:pt x="2617416" y="1798530"/>
                        <a:pt x="2598898" y="1795567"/>
                        <a:pt x="2591491" y="1790383"/>
                      </a:cubicBezTo>
                      <a:cubicBezTo>
                        <a:pt x="2553715" y="1761495"/>
                        <a:pt x="2511495" y="1799271"/>
                        <a:pt x="2472238" y="1779272"/>
                      </a:cubicBezTo>
                      <a:cubicBezTo>
                        <a:pt x="2488533" y="1795567"/>
                        <a:pt x="2468534" y="1811122"/>
                        <a:pt x="2474460" y="1825936"/>
                      </a:cubicBezTo>
                      <a:cubicBezTo>
                        <a:pt x="2458905" y="1823714"/>
                        <a:pt x="2450757" y="1808160"/>
                        <a:pt x="2451498" y="1798530"/>
                      </a:cubicBezTo>
                      <a:cubicBezTo>
                        <a:pt x="2454461" y="1774828"/>
                        <a:pt x="2440388" y="1779272"/>
                        <a:pt x="2427055" y="1779272"/>
                      </a:cubicBezTo>
                      <a:cubicBezTo>
                        <a:pt x="2378168" y="1779272"/>
                        <a:pt x="2330023" y="1780753"/>
                        <a:pt x="2281136" y="1778531"/>
                      </a:cubicBezTo>
                      <a:cubicBezTo>
                        <a:pt x="2256693" y="1777791"/>
                        <a:pt x="2239657" y="1780753"/>
                        <a:pt x="2242619" y="1809641"/>
                      </a:cubicBezTo>
                      <a:cubicBezTo>
                        <a:pt x="2220398" y="1811122"/>
                        <a:pt x="2227065" y="1787420"/>
                        <a:pt x="2218917" y="1782235"/>
                      </a:cubicBezTo>
                      <a:cubicBezTo>
                        <a:pt x="2201881" y="1782976"/>
                        <a:pt x="2207066" y="1800753"/>
                        <a:pt x="2195955" y="1802234"/>
                      </a:cubicBezTo>
                      <a:cubicBezTo>
                        <a:pt x="2182622" y="1798530"/>
                        <a:pt x="2208547" y="1779272"/>
                        <a:pt x="2184104" y="1779272"/>
                      </a:cubicBezTo>
                      <a:cubicBezTo>
                        <a:pt x="2088553" y="1780013"/>
                        <a:pt x="1993742" y="1779272"/>
                        <a:pt x="1898192" y="1778531"/>
                      </a:cubicBezTo>
                      <a:cubicBezTo>
                        <a:pt x="1883378" y="1778531"/>
                        <a:pt x="1873008" y="1780013"/>
                        <a:pt x="1865601" y="1795567"/>
                      </a:cubicBezTo>
                      <a:cubicBezTo>
                        <a:pt x="1860416" y="1805938"/>
                        <a:pt x="1839676" y="1810382"/>
                        <a:pt x="1840417" y="1800012"/>
                      </a:cubicBezTo>
                      <a:cubicBezTo>
                        <a:pt x="1841157" y="1770384"/>
                        <a:pt x="1819677" y="1779272"/>
                        <a:pt x="1807826" y="1778531"/>
                      </a:cubicBezTo>
                      <a:cubicBezTo>
                        <a:pt x="1550801" y="1777791"/>
                        <a:pt x="1293036" y="1777791"/>
                        <a:pt x="1036011" y="1777791"/>
                      </a:cubicBezTo>
                      <a:cubicBezTo>
                        <a:pt x="1020456" y="1777791"/>
                        <a:pt x="1001939" y="1780753"/>
                        <a:pt x="998235" y="1794827"/>
                      </a:cubicBezTo>
                      <a:cubicBezTo>
                        <a:pt x="990088" y="1822974"/>
                        <a:pt x="967126" y="1824455"/>
                        <a:pt x="946386" y="1830381"/>
                      </a:cubicBezTo>
                      <a:cubicBezTo>
                        <a:pt x="936757" y="1833343"/>
                        <a:pt x="927128" y="1835566"/>
                        <a:pt x="932313" y="1847417"/>
                      </a:cubicBezTo>
                      <a:cubicBezTo>
                        <a:pt x="936757" y="1857046"/>
                        <a:pt x="940460" y="1862231"/>
                        <a:pt x="926387" y="1865194"/>
                      </a:cubicBezTo>
                      <a:cubicBezTo>
                        <a:pt x="915276" y="1867416"/>
                        <a:pt x="909351" y="1865194"/>
                        <a:pt x="907129" y="1854083"/>
                      </a:cubicBezTo>
                      <a:cubicBezTo>
                        <a:pt x="902684" y="1833343"/>
                        <a:pt x="881945" y="1820752"/>
                        <a:pt x="881204" y="1797049"/>
                      </a:cubicBezTo>
                      <a:cubicBezTo>
                        <a:pt x="880463" y="1780013"/>
                        <a:pt x="861946" y="1775569"/>
                        <a:pt x="850094" y="1780013"/>
                      </a:cubicBezTo>
                      <a:cubicBezTo>
                        <a:pt x="829355" y="1788160"/>
                        <a:pt x="812319" y="1826677"/>
                        <a:pt x="790838" y="1780753"/>
                      </a:cubicBezTo>
                      <a:cubicBezTo>
                        <a:pt x="781950" y="1790383"/>
                        <a:pt x="794542" y="1800012"/>
                        <a:pt x="784912" y="1808900"/>
                      </a:cubicBezTo>
                      <a:cubicBezTo>
                        <a:pt x="759728" y="1791864"/>
                        <a:pt x="736767" y="1776309"/>
                        <a:pt x="701213" y="1777050"/>
                      </a:cubicBezTo>
                      <a:cubicBezTo>
                        <a:pt x="558997" y="1780753"/>
                        <a:pt x="416041" y="1779272"/>
                        <a:pt x="273826" y="1779272"/>
                      </a:cubicBezTo>
                      <a:cubicBezTo>
                        <a:pt x="177534" y="1779272"/>
                        <a:pt x="118278" y="1720016"/>
                        <a:pt x="117537" y="1625205"/>
                      </a:cubicBezTo>
                      <a:cubicBezTo>
                        <a:pt x="117537" y="1382995"/>
                        <a:pt x="117537" y="1140784"/>
                        <a:pt x="117537" y="898574"/>
                      </a:cubicBezTo>
                      <a:cubicBezTo>
                        <a:pt x="117537" y="684510"/>
                        <a:pt x="121241" y="469706"/>
                        <a:pt x="116056" y="255642"/>
                      </a:cubicBezTo>
                      <a:cubicBezTo>
                        <a:pt x="113834" y="178609"/>
                        <a:pt x="201978" y="110464"/>
                        <a:pt x="273826" y="104538"/>
                      </a:cubicBezTo>
                      <a:cubicBezTo>
                        <a:pt x="277530" y="115649"/>
                        <a:pt x="287159" y="114908"/>
                        <a:pt x="296047" y="114908"/>
                      </a:cubicBezTo>
                      <a:cubicBezTo>
                        <a:pt x="550109" y="114908"/>
                        <a:pt x="803430" y="114168"/>
                        <a:pt x="1057492" y="114168"/>
                      </a:cubicBezTo>
                      <a:cubicBezTo>
                        <a:pt x="1064158" y="114168"/>
                        <a:pt x="1071565" y="116390"/>
                        <a:pt x="1068602" y="104538"/>
                      </a:cubicBezTo>
                      <a:lnTo>
                        <a:pt x="1068602" y="104538"/>
                      </a:lnTo>
                      <a:cubicBezTo>
                        <a:pt x="1083416" y="95650"/>
                        <a:pt x="1084898" y="117130"/>
                        <a:pt x="1100453" y="116390"/>
                      </a:cubicBezTo>
                      <a:cubicBezTo>
                        <a:pt x="1168597" y="113427"/>
                        <a:pt x="1236742" y="114908"/>
                        <a:pt x="1310813" y="114908"/>
                      </a:cubicBezTo>
                      <a:cubicBezTo>
                        <a:pt x="1290814" y="93428"/>
                        <a:pt x="1309331" y="65281"/>
                        <a:pt x="1285629" y="46763"/>
                      </a:cubicBezTo>
                      <a:cubicBezTo>
                        <a:pt x="1273778" y="37875"/>
                        <a:pt x="1256001" y="30468"/>
                        <a:pt x="1256741" y="10469"/>
                      </a:cubicBezTo>
                      <a:cubicBezTo>
                        <a:pt x="1256741" y="10469"/>
                        <a:pt x="1256741" y="10469"/>
                        <a:pt x="1256741" y="10469"/>
                      </a:cubicBezTo>
                      <a:cubicBezTo>
                        <a:pt x="1256741" y="10469"/>
                        <a:pt x="1256741" y="10469"/>
                        <a:pt x="1256741" y="10469"/>
                      </a:cubicBezTo>
                      <a:cubicBezTo>
                        <a:pt x="1262667" y="3803"/>
                        <a:pt x="1272296" y="20098"/>
                        <a:pt x="1278222" y="7506"/>
                      </a:cubicBezTo>
                      <a:cubicBezTo>
                        <a:pt x="1265630" y="840"/>
                        <a:pt x="1252297" y="840"/>
                        <a:pt x="1238964" y="840"/>
                      </a:cubicBezTo>
                      <a:cubicBezTo>
                        <a:pt x="1056751" y="840"/>
                        <a:pt x="874538" y="840"/>
                        <a:pt x="692324" y="840"/>
                      </a:cubicBezTo>
                      <a:cubicBezTo>
                        <a:pt x="681214" y="840"/>
                        <a:pt x="670103" y="-2864"/>
                        <a:pt x="659733" y="5284"/>
                      </a:cubicBezTo>
                      <a:cubicBezTo>
                        <a:pt x="659733" y="5284"/>
                        <a:pt x="659733" y="5284"/>
                        <a:pt x="659733" y="5284"/>
                      </a:cubicBezTo>
                      <a:cubicBezTo>
                        <a:pt x="659733" y="5284"/>
                        <a:pt x="659733" y="5284"/>
                        <a:pt x="659733" y="5284"/>
                      </a:cubicBezTo>
                      <a:cubicBezTo>
                        <a:pt x="644919" y="21580"/>
                        <a:pt x="636771" y="51208"/>
                        <a:pt x="604180" y="31209"/>
                      </a:cubicBezTo>
                      <a:cubicBezTo>
                        <a:pt x="603440" y="31209"/>
                        <a:pt x="601218" y="33431"/>
                        <a:pt x="599736" y="34172"/>
                      </a:cubicBezTo>
                      <a:cubicBezTo>
                        <a:pt x="595292" y="39356"/>
                        <a:pt x="584181" y="41579"/>
                        <a:pt x="578256" y="37134"/>
                      </a:cubicBezTo>
                      <a:cubicBezTo>
                        <a:pt x="573071" y="30468"/>
                        <a:pt x="568627" y="22320"/>
                        <a:pt x="558257" y="23061"/>
                      </a:cubicBezTo>
                      <a:cubicBezTo>
                        <a:pt x="538258" y="23802"/>
                        <a:pt x="521962" y="34172"/>
                        <a:pt x="505667" y="43801"/>
                      </a:cubicBezTo>
                      <a:cubicBezTo>
                        <a:pt x="491593" y="51948"/>
                        <a:pt x="476779" y="57133"/>
                        <a:pt x="460484" y="54911"/>
                      </a:cubicBezTo>
                      <a:cubicBezTo>
                        <a:pt x="454558" y="54171"/>
                        <a:pt x="448632" y="52689"/>
                        <a:pt x="448632" y="45282"/>
                      </a:cubicBezTo>
                      <a:cubicBezTo>
                        <a:pt x="448632" y="38616"/>
                        <a:pt x="454558" y="36394"/>
                        <a:pt x="459743" y="34912"/>
                      </a:cubicBezTo>
                      <a:cubicBezTo>
                        <a:pt x="471594" y="31949"/>
                        <a:pt x="481223" y="39356"/>
                        <a:pt x="492334" y="40838"/>
                      </a:cubicBezTo>
                      <a:cubicBezTo>
                        <a:pt x="506407" y="43060"/>
                        <a:pt x="516777" y="37875"/>
                        <a:pt x="523444" y="26024"/>
                      </a:cubicBezTo>
                      <a:cubicBezTo>
                        <a:pt x="528629" y="17135"/>
                        <a:pt x="527888" y="8247"/>
                        <a:pt x="515296" y="6025"/>
                      </a:cubicBezTo>
                      <a:cubicBezTo>
                        <a:pt x="484927" y="6025"/>
                        <a:pt x="454558" y="5284"/>
                        <a:pt x="424189" y="6025"/>
                      </a:cubicBezTo>
                      <a:cubicBezTo>
                        <a:pt x="352341" y="7506"/>
                        <a:pt x="279752" y="2321"/>
                        <a:pt x="207903" y="8988"/>
                      </a:cubicBezTo>
                      <a:cubicBezTo>
                        <a:pt x="158276" y="9728"/>
                        <a:pt x="124944" y="44541"/>
                        <a:pt x="84206" y="65281"/>
                      </a:cubicBezTo>
                      <a:cubicBezTo>
                        <a:pt x="98279" y="84539"/>
                        <a:pt x="86428" y="96391"/>
                        <a:pt x="71614" y="108983"/>
                      </a:cubicBezTo>
                      <a:cubicBezTo>
                        <a:pt x="63466" y="96391"/>
                        <a:pt x="79761" y="88243"/>
                        <a:pt x="75317" y="77873"/>
                      </a:cubicBezTo>
                      <a:cubicBezTo>
                        <a:pt x="75317" y="77873"/>
                        <a:pt x="75317" y="77873"/>
                        <a:pt x="75317" y="77873"/>
                      </a:cubicBezTo>
                      <a:cubicBezTo>
                        <a:pt x="75317" y="77873"/>
                        <a:pt x="75317" y="77873"/>
                        <a:pt x="75317" y="77873"/>
                      </a:cubicBezTo>
                      <a:cubicBezTo>
                        <a:pt x="46430" y="106761"/>
                        <a:pt x="16802" y="134907"/>
                        <a:pt x="14579" y="180090"/>
                      </a:cubicBezTo>
                      <a:cubicBezTo>
                        <a:pt x="18283" y="182312"/>
                        <a:pt x="21986" y="184535"/>
                        <a:pt x="25690" y="187497"/>
                      </a:cubicBezTo>
                      <a:cubicBezTo>
                        <a:pt x="36060" y="194904"/>
                        <a:pt x="50874" y="210459"/>
                        <a:pt x="41986" y="215644"/>
                      </a:cubicBezTo>
                      <a:cubicBezTo>
                        <a:pt x="30134" y="222310"/>
                        <a:pt x="24209" y="248976"/>
                        <a:pt x="1987" y="234903"/>
                      </a:cubicBezTo>
                      <a:cubicBezTo>
                        <a:pt x="3469" y="286752"/>
                        <a:pt x="-6160" y="338601"/>
                        <a:pt x="7172" y="389710"/>
                      </a:cubicBezTo>
                      <a:cubicBezTo>
                        <a:pt x="1987" y="400820"/>
                        <a:pt x="4210" y="411931"/>
                        <a:pt x="4210" y="423042"/>
                      </a:cubicBezTo>
                      <a:cubicBezTo>
                        <a:pt x="4210" y="837836"/>
                        <a:pt x="4210" y="1253372"/>
                        <a:pt x="4210" y="1668166"/>
                      </a:cubicBezTo>
                      <a:cubicBezTo>
                        <a:pt x="4210" y="1678536"/>
                        <a:pt x="3469" y="1688165"/>
                        <a:pt x="5691" y="1698535"/>
                      </a:cubicBezTo>
                      <a:cubicBezTo>
                        <a:pt x="29394" y="1807419"/>
                        <a:pt x="139018" y="1891859"/>
                        <a:pt x="259753" y="1892600"/>
                      </a:cubicBezTo>
                      <a:cubicBezTo>
                        <a:pt x="488630" y="1893341"/>
                        <a:pt x="717508" y="1893341"/>
                        <a:pt x="946386" y="1891859"/>
                      </a:cubicBezTo>
                      <a:cubicBezTo>
                        <a:pt x="961941" y="1891859"/>
                        <a:pt x="987866" y="1906673"/>
                        <a:pt x="991569" y="1871860"/>
                      </a:cubicBezTo>
                      <a:cubicBezTo>
                        <a:pt x="992310" y="1863712"/>
                        <a:pt x="1004902" y="1870379"/>
                        <a:pt x="1011568" y="1873341"/>
                      </a:cubicBezTo>
                      <a:cubicBezTo>
                        <a:pt x="1029345" y="1880749"/>
                        <a:pt x="1044900" y="1892600"/>
                        <a:pt x="1065640" y="1892600"/>
                      </a:cubicBezTo>
                      <a:cubicBezTo>
                        <a:pt x="1143414" y="1892600"/>
                        <a:pt x="1221188" y="1891119"/>
                        <a:pt x="1298962" y="1893341"/>
                      </a:cubicBezTo>
                      <a:cubicBezTo>
                        <a:pt x="1315998" y="1894081"/>
                        <a:pt x="1326368" y="1873341"/>
                        <a:pt x="1345626" y="1885193"/>
                      </a:cubicBezTo>
                      <a:cubicBezTo>
                        <a:pt x="1361181" y="1894822"/>
                        <a:pt x="1380439" y="1892600"/>
                        <a:pt x="1398216" y="1892600"/>
                      </a:cubicBezTo>
                      <a:cubicBezTo>
                        <a:pt x="1527839" y="1892600"/>
                        <a:pt x="1657463" y="1896303"/>
                        <a:pt x="1787086" y="1891859"/>
                      </a:cubicBezTo>
                      <a:cubicBezTo>
                        <a:pt x="1915228" y="1887415"/>
                        <a:pt x="2044851" y="1910377"/>
                        <a:pt x="2172252" y="1878527"/>
                      </a:cubicBezTo>
                      <a:cubicBezTo>
                        <a:pt x="2198918" y="1871860"/>
                        <a:pt x="2229287" y="1873341"/>
                        <a:pt x="2257433" y="1866675"/>
                      </a:cubicBezTo>
                      <a:cubicBezTo>
                        <a:pt x="2262618" y="1865194"/>
                        <a:pt x="2272988" y="1861490"/>
                        <a:pt x="2268544" y="1874082"/>
                      </a:cubicBezTo>
                      <a:cubicBezTo>
                        <a:pt x="2258915" y="1902229"/>
                        <a:pt x="2281136" y="1891859"/>
                        <a:pt x="2290765" y="1891859"/>
                      </a:cubicBezTo>
                      <a:cubicBezTo>
                        <a:pt x="2358169" y="1892600"/>
                        <a:pt x="2426314" y="1891859"/>
                        <a:pt x="2493718" y="1892600"/>
                      </a:cubicBezTo>
                      <a:cubicBezTo>
                        <a:pt x="2526309" y="1892600"/>
                        <a:pt x="2558160" y="1893341"/>
                        <a:pt x="2587047" y="1873341"/>
                      </a:cubicBezTo>
                      <a:cubicBezTo>
                        <a:pt x="2595936" y="1867416"/>
                        <a:pt x="2618898" y="1842973"/>
                        <a:pt x="2624082" y="1880749"/>
                      </a:cubicBezTo>
                      <a:cubicBezTo>
                        <a:pt x="2624082" y="1882971"/>
                        <a:pt x="2629267" y="1885193"/>
                        <a:pt x="2632230" y="1885934"/>
                      </a:cubicBezTo>
                      <a:cubicBezTo>
                        <a:pt x="2638156" y="1886674"/>
                        <a:pt x="2640378" y="1882230"/>
                        <a:pt x="2639637" y="1877045"/>
                      </a:cubicBezTo>
                      <a:cubicBezTo>
                        <a:pt x="2638156" y="1868157"/>
                        <a:pt x="2646303" y="1858527"/>
                        <a:pt x="2645563" y="1853343"/>
                      </a:cubicBezTo>
                      <a:cubicBezTo>
                        <a:pt x="2639637" y="1822233"/>
                        <a:pt x="2655192" y="1834084"/>
                        <a:pt x="2669265" y="1839269"/>
                      </a:cubicBezTo>
                      <a:cubicBezTo>
                        <a:pt x="2675191" y="1841491"/>
                        <a:pt x="2671487" y="1855565"/>
                        <a:pt x="2681857" y="1850380"/>
                      </a:cubicBezTo>
                      <a:cubicBezTo>
                        <a:pt x="2690005" y="1846676"/>
                        <a:pt x="2692227" y="1839269"/>
                        <a:pt x="2686301" y="1830381"/>
                      </a:cubicBezTo>
                      <a:cubicBezTo>
                        <a:pt x="2682598" y="1824455"/>
                        <a:pt x="2684820" y="1818529"/>
                        <a:pt x="2691486" y="1818529"/>
                      </a:cubicBezTo>
                      <a:cubicBezTo>
                        <a:pt x="2704819" y="1819270"/>
                        <a:pt x="2695190" y="1827418"/>
                        <a:pt x="2695190" y="1832603"/>
                      </a:cubicBezTo>
                      <a:cubicBezTo>
                        <a:pt x="2692968" y="1873341"/>
                        <a:pt x="2710745" y="1893341"/>
                        <a:pt x="2750743" y="1892600"/>
                      </a:cubicBezTo>
                      <a:cubicBezTo>
                        <a:pt x="2886292" y="1892600"/>
                        <a:pt x="3021841" y="1892600"/>
                        <a:pt x="3156649" y="1892600"/>
                      </a:cubicBezTo>
                      <a:cubicBezTo>
                        <a:pt x="3246274" y="1892600"/>
                        <a:pt x="3245534" y="1892600"/>
                        <a:pt x="3244793" y="1803715"/>
                      </a:cubicBezTo>
                      <a:cubicBezTo>
                        <a:pt x="3247015" y="1781494"/>
                        <a:pt x="3240349" y="1777791"/>
                        <a:pt x="3220350" y="1777791"/>
                      </a:cubicBezTo>
                      <a:close/>
                      <a:moveTo>
                        <a:pt x="1187856" y="17135"/>
                      </a:moveTo>
                      <a:cubicBezTo>
                        <a:pt x="1197485" y="23802"/>
                        <a:pt x="1204151" y="17135"/>
                        <a:pt x="1210818" y="11210"/>
                      </a:cubicBezTo>
                      <a:cubicBezTo>
                        <a:pt x="1218225" y="28246"/>
                        <a:pt x="1224891" y="46763"/>
                        <a:pt x="1249334" y="44541"/>
                      </a:cubicBezTo>
                      <a:cubicBezTo>
                        <a:pt x="1240446" y="74910"/>
                        <a:pt x="1217484" y="64540"/>
                        <a:pt x="1201929" y="62318"/>
                      </a:cubicBezTo>
                      <a:cubicBezTo>
                        <a:pt x="1186374" y="60096"/>
                        <a:pt x="1182671" y="41579"/>
                        <a:pt x="1174523" y="29727"/>
                      </a:cubicBezTo>
                      <a:cubicBezTo>
                        <a:pt x="1170820" y="23802"/>
                        <a:pt x="1184893" y="23802"/>
                        <a:pt x="1187856" y="17135"/>
                      </a:cubicBezTo>
                      <a:close/>
                      <a:moveTo>
                        <a:pt x="213088" y="73429"/>
                      </a:moveTo>
                      <a:cubicBezTo>
                        <a:pt x="223458" y="60837"/>
                        <a:pt x="210126" y="36394"/>
                        <a:pt x="230865" y="33431"/>
                      </a:cubicBezTo>
                      <a:cubicBezTo>
                        <a:pt x="244198" y="31949"/>
                        <a:pt x="254568" y="46023"/>
                        <a:pt x="256790" y="60096"/>
                      </a:cubicBezTo>
                      <a:cubicBezTo>
                        <a:pt x="259753" y="79355"/>
                        <a:pt x="237532" y="78614"/>
                        <a:pt x="232347" y="90465"/>
                      </a:cubicBezTo>
                      <a:cubicBezTo>
                        <a:pt x="218273" y="88984"/>
                        <a:pt x="210126" y="76392"/>
                        <a:pt x="213088" y="73429"/>
                      </a:cubicBezTo>
                      <a:close/>
                      <a:moveTo>
                        <a:pt x="23468" y="1594837"/>
                      </a:moveTo>
                      <a:cubicBezTo>
                        <a:pt x="23468" y="1574838"/>
                        <a:pt x="12357" y="1553357"/>
                        <a:pt x="27171" y="1542247"/>
                      </a:cubicBezTo>
                      <a:cubicBezTo>
                        <a:pt x="37541" y="1534840"/>
                        <a:pt x="44208" y="1557061"/>
                        <a:pt x="47911" y="1565949"/>
                      </a:cubicBezTo>
                      <a:cubicBezTo>
                        <a:pt x="57540" y="1586689"/>
                        <a:pt x="35319" y="1585207"/>
                        <a:pt x="23468" y="1594837"/>
                      </a:cubicBezTo>
                      <a:close/>
                      <a:moveTo>
                        <a:pt x="2481867" y="1828899"/>
                      </a:moveTo>
                      <a:cubicBezTo>
                        <a:pt x="2491496" y="1828159"/>
                        <a:pt x="2501866" y="1815567"/>
                        <a:pt x="2513717" y="1826677"/>
                      </a:cubicBezTo>
                      <a:cubicBezTo>
                        <a:pt x="2501866" y="1832603"/>
                        <a:pt x="2491496" y="1832603"/>
                        <a:pt x="2481867" y="1828899"/>
                      </a:cubicBezTo>
                      <a:close/>
                      <a:moveTo>
                        <a:pt x="2943326" y="1852602"/>
                      </a:moveTo>
                      <a:cubicBezTo>
                        <a:pt x="2937401" y="1854083"/>
                        <a:pt x="2932216" y="1860750"/>
                        <a:pt x="2923327" y="1857787"/>
                      </a:cubicBezTo>
                      <a:cubicBezTo>
                        <a:pt x="2921846" y="1848158"/>
                        <a:pt x="2921105" y="1837047"/>
                        <a:pt x="2919623" y="1826677"/>
                      </a:cubicBezTo>
                      <a:cubicBezTo>
                        <a:pt x="2918883" y="1816307"/>
                        <a:pt x="2903328" y="1801493"/>
                        <a:pt x="2921846" y="1795567"/>
                      </a:cubicBezTo>
                      <a:cubicBezTo>
                        <a:pt x="2935178" y="1791123"/>
                        <a:pt x="2949992" y="1802234"/>
                        <a:pt x="2958881" y="1812604"/>
                      </a:cubicBezTo>
                      <a:cubicBezTo>
                        <a:pt x="2977399" y="1834825"/>
                        <a:pt x="2972214" y="1844454"/>
                        <a:pt x="2943326" y="185260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09" name="Graphic 35">
                <a:extLst>
                  <a:ext uri="{FF2B5EF4-FFF2-40B4-BE49-F238E27FC236}">
                    <a16:creationId xmlns:a16="http://schemas.microsoft.com/office/drawing/2014/main" id="{A8AC4440-E4CC-4468-8FCD-3385C9D4CA1A}"/>
                  </a:ext>
                </a:extLst>
              </p:cNvPr>
              <p:cNvGrpSpPr/>
              <p:nvPr/>
            </p:nvGrpSpPr>
            <p:grpSpPr>
              <a:xfrm>
                <a:off x="996210" y="2831708"/>
                <a:ext cx="4225872" cy="1205694"/>
                <a:chOff x="996210" y="2831708"/>
                <a:chExt cx="4225872" cy="1205694"/>
              </a:xfrm>
              <a:grpFill/>
            </p:grpSpPr>
            <p:sp>
              <p:nvSpPr>
                <p:cNvPr id="159" name="Freeform: Shape 158">
                  <a:extLst>
                    <a:ext uri="{FF2B5EF4-FFF2-40B4-BE49-F238E27FC236}">
                      <a16:creationId xmlns:a16="http://schemas.microsoft.com/office/drawing/2014/main" id="{A5F95E05-AD08-447E-8E8A-BC2B5266BE37}"/>
                    </a:ext>
                  </a:extLst>
                </p:cNvPr>
                <p:cNvSpPr/>
                <p:nvPr/>
              </p:nvSpPr>
              <p:spPr>
                <a:xfrm>
                  <a:off x="2122745" y="2831708"/>
                  <a:ext cx="1067610" cy="1205694"/>
                </a:xfrm>
                <a:custGeom>
                  <a:avLst/>
                  <a:gdLst>
                    <a:gd name="connsiteX0" fmla="*/ 1063767 w 1067610"/>
                    <a:gd name="connsiteY0" fmla="*/ 362488 h 1205694"/>
                    <a:gd name="connsiteX1" fmla="*/ 1057841 w 1067610"/>
                    <a:gd name="connsiteY1" fmla="*/ 278788 h 1205694"/>
                    <a:gd name="connsiteX2" fmla="*/ 911922 w 1067610"/>
                    <a:gd name="connsiteY2" fmla="*/ 79539 h 1205694"/>
                    <a:gd name="connsiteX3" fmla="*/ 603789 w 1067610"/>
                    <a:gd name="connsiteY3" fmla="*/ 3246 h 1205694"/>
                    <a:gd name="connsiteX4" fmla="*/ 434168 w 1067610"/>
                    <a:gd name="connsiteY4" fmla="*/ 3987 h 1205694"/>
                    <a:gd name="connsiteX5" fmla="*/ 206771 w 1067610"/>
                    <a:gd name="connsiteY5" fmla="*/ 52132 h 1205694"/>
                    <a:gd name="connsiteX6" fmla="*/ 17151 w 1067610"/>
                    <a:gd name="connsiteY6" fmla="*/ 241753 h 1205694"/>
                    <a:gd name="connsiteX7" fmla="*/ 855 w 1067610"/>
                    <a:gd name="connsiteY7" fmla="*/ 352118 h 1205694"/>
                    <a:gd name="connsiteX8" fmla="*/ 855 w 1067610"/>
                    <a:gd name="connsiteY8" fmla="*/ 870611 h 1205694"/>
                    <a:gd name="connsiteX9" fmla="*/ 116405 w 1067610"/>
                    <a:gd name="connsiteY9" fmla="*/ 1096526 h 1205694"/>
                    <a:gd name="connsiteX10" fmla="*/ 282323 w 1067610"/>
                    <a:gd name="connsiteY10" fmla="*/ 1169115 h 1205694"/>
                    <a:gd name="connsiteX11" fmla="*/ 554162 w 1067610"/>
                    <a:gd name="connsiteY11" fmla="*/ 1196521 h 1205694"/>
                    <a:gd name="connsiteX12" fmla="*/ 599345 w 1067610"/>
                    <a:gd name="connsiteY12" fmla="*/ 1203928 h 1205694"/>
                    <a:gd name="connsiteX13" fmla="*/ 666008 w 1067610"/>
                    <a:gd name="connsiteY13" fmla="*/ 1198744 h 1205694"/>
                    <a:gd name="connsiteX14" fmla="*/ 956364 w 1067610"/>
                    <a:gd name="connsiteY14" fmla="*/ 1103933 h 1205694"/>
                    <a:gd name="connsiteX15" fmla="*/ 1051915 w 1067610"/>
                    <a:gd name="connsiteY15" fmla="*/ 978754 h 1205694"/>
                    <a:gd name="connsiteX16" fmla="*/ 1064507 w 1067610"/>
                    <a:gd name="connsiteY16" fmla="*/ 911350 h 1205694"/>
                    <a:gd name="connsiteX17" fmla="*/ 1064507 w 1067610"/>
                    <a:gd name="connsiteY17" fmla="*/ 763950 h 1205694"/>
                    <a:gd name="connsiteX18" fmla="*/ 1063767 w 1067610"/>
                    <a:gd name="connsiteY18" fmla="*/ 362488 h 1205694"/>
                    <a:gd name="connsiteX19" fmla="*/ 57149 w 1067610"/>
                    <a:gd name="connsiteY19" fmla="*/ 302491 h 1205694"/>
                    <a:gd name="connsiteX20" fmla="*/ 29743 w 1067610"/>
                    <a:gd name="connsiteY20" fmla="*/ 269900 h 1205694"/>
                    <a:gd name="connsiteX21" fmla="*/ 46038 w 1067610"/>
                    <a:gd name="connsiteY21" fmla="*/ 249901 h 1205694"/>
                    <a:gd name="connsiteX22" fmla="*/ 72704 w 1067610"/>
                    <a:gd name="connsiteY22" fmla="*/ 283232 h 1205694"/>
                    <a:gd name="connsiteX23" fmla="*/ 57149 w 1067610"/>
                    <a:gd name="connsiteY23" fmla="*/ 302491 h 1205694"/>
                    <a:gd name="connsiteX24" fmla="*/ 965253 w 1067610"/>
                    <a:gd name="connsiteY24" fmla="*/ 131388 h 1205694"/>
                    <a:gd name="connsiteX25" fmla="*/ 1015621 w 1067610"/>
                    <a:gd name="connsiteY25" fmla="*/ 188422 h 1205694"/>
                    <a:gd name="connsiteX26" fmla="*/ 965253 w 1067610"/>
                    <a:gd name="connsiteY26" fmla="*/ 131388 h 1205694"/>
                    <a:gd name="connsiteX27" fmla="*/ 905256 w 1067610"/>
                    <a:gd name="connsiteY27" fmla="*/ 284714 h 1205694"/>
                    <a:gd name="connsiteX28" fmla="*/ 923773 w 1067610"/>
                    <a:gd name="connsiteY28" fmla="*/ 267678 h 1205694"/>
                    <a:gd name="connsiteX29" fmla="*/ 918589 w 1067610"/>
                    <a:gd name="connsiteY29" fmla="*/ 252123 h 1205694"/>
                    <a:gd name="connsiteX30" fmla="*/ 931921 w 1067610"/>
                    <a:gd name="connsiteY30" fmla="*/ 231383 h 1205694"/>
                    <a:gd name="connsiteX31" fmla="*/ 944513 w 1067610"/>
                    <a:gd name="connsiteY31" fmla="*/ 241753 h 1205694"/>
                    <a:gd name="connsiteX32" fmla="*/ 999325 w 1067610"/>
                    <a:gd name="connsiteY32" fmla="*/ 272863 h 1205694"/>
                    <a:gd name="connsiteX33" fmla="*/ 1016361 w 1067610"/>
                    <a:gd name="connsiteY33" fmla="*/ 297306 h 1205694"/>
                    <a:gd name="connsiteX34" fmla="*/ 1001547 w 1067610"/>
                    <a:gd name="connsiteY34" fmla="*/ 323971 h 1205694"/>
                    <a:gd name="connsiteX35" fmla="*/ 983030 w 1067610"/>
                    <a:gd name="connsiteY35" fmla="*/ 311379 h 1205694"/>
                    <a:gd name="connsiteX36" fmla="*/ 950439 w 1067610"/>
                    <a:gd name="connsiteY36" fmla="*/ 311379 h 1205694"/>
                    <a:gd name="connsiteX37" fmla="*/ 930440 w 1067610"/>
                    <a:gd name="connsiteY37" fmla="*/ 324712 h 1205694"/>
                    <a:gd name="connsiteX38" fmla="*/ 897849 w 1067610"/>
                    <a:gd name="connsiteY38" fmla="*/ 292121 h 1205694"/>
                    <a:gd name="connsiteX39" fmla="*/ 905256 w 1067610"/>
                    <a:gd name="connsiteY39" fmla="*/ 284714 h 1205694"/>
                    <a:gd name="connsiteX40" fmla="*/ 559347 w 1067610"/>
                    <a:gd name="connsiteY40" fmla="*/ 15097 h 1205694"/>
                    <a:gd name="connsiteX41" fmla="*/ 574902 w 1067610"/>
                    <a:gd name="connsiteY41" fmla="*/ 41022 h 1205694"/>
                    <a:gd name="connsiteX42" fmla="*/ 548977 w 1067610"/>
                    <a:gd name="connsiteY42" fmla="*/ 109908 h 1205694"/>
                    <a:gd name="connsiteX43" fmla="*/ 520830 w 1067610"/>
                    <a:gd name="connsiteY43" fmla="*/ 121759 h 1205694"/>
                    <a:gd name="connsiteX44" fmla="*/ 463055 w 1067610"/>
                    <a:gd name="connsiteY44" fmla="*/ 89908 h 1205694"/>
                    <a:gd name="connsiteX45" fmla="*/ 440093 w 1067610"/>
                    <a:gd name="connsiteY45" fmla="*/ 19541 h 1205694"/>
                    <a:gd name="connsiteX46" fmla="*/ 559347 w 1067610"/>
                    <a:gd name="connsiteY46" fmla="*/ 15097 h 1205694"/>
                    <a:gd name="connsiteX47" fmla="*/ 352690 w 1067610"/>
                    <a:gd name="connsiteY47" fmla="*/ 349155 h 1205694"/>
                    <a:gd name="connsiteX48" fmla="*/ 368985 w 1067610"/>
                    <a:gd name="connsiteY48" fmla="*/ 348414 h 1205694"/>
                    <a:gd name="connsiteX49" fmla="*/ 417872 w 1067610"/>
                    <a:gd name="connsiteY49" fmla="*/ 358044 h 1205694"/>
                    <a:gd name="connsiteX50" fmla="*/ 395651 w 1067610"/>
                    <a:gd name="connsiteY50" fmla="*/ 391375 h 1205694"/>
                    <a:gd name="connsiteX51" fmla="*/ 351949 w 1067610"/>
                    <a:gd name="connsiteY51" fmla="*/ 378783 h 1205694"/>
                    <a:gd name="connsiteX52" fmla="*/ 346024 w 1067610"/>
                    <a:gd name="connsiteY52" fmla="*/ 370635 h 1205694"/>
                    <a:gd name="connsiteX53" fmla="*/ 346024 w 1067610"/>
                    <a:gd name="connsiteY53" fmla="*/ 370635 h 1205694"/>
                    <a:gd name="connsiteX54" fmla="*/ 300100 w 1067610"/>
                    <a:gd name="connsiteY54" fmla="*/ 360266 h 1205694"/>
                    <a:gd name="connsiteX55" fmla="*/ 352690 w 1067610"/>
                    <a:gd name="connsiteY55" fmla="*/ 349155 h 1205694"/>
                    <a:gd name="connsiteX56" fmla="*/ 278620 w 1067610"/>
                    <a:gd name="connsiteY56" fmla="*/ 400264 h 1205694"/>
                    <a:gd name="connsiteX57" fmla="*/ 296397 w 1067610"/>
                    <a:gd name="connsiteY57" fmla="*/ 411374 h 1205694"/>
                    <a:gd name="connsiteX58" fmla="*/ 286767 w 1067610"/>
                    <a:gd name="connsiteY58" fmla="*/ 423966 h 1205694"/>
                    <a:gd name="connsiteX59" fmla="*/ 271213 w 1067610"/>
                    <a:gd name="connsiteY59" fmla="*/ 410633 h 1205694"/>
                    <a:gd name="connsiteX60" fmla="*/ 278620 w 1067610"/>
                    <a:gd name="connsiteY60" fmla="*/ 400264 h 1205694"/>
                    <a:gd name="connsiteX61" fmla="*/ 158625 w 1067610"/>
                    <a:gd name="connsiteY61" fmla="*/ 551367 h 1205694"/>
                    <a:gd name="connsiteX62" fmla="*/ 214919 w 1067610"/>
                    <a:gd name="connsiteY62" fmla="*/ 501740 h 1205694"/>
                    <a:gd name="connsiteX63" fmla="*/ 237140 w 1067610"/>
                    <a:gd name="connsiteY63" fmla="*/ 529887 h 1205694"/>
                    <a:gd name="connsiteX64" fmla="*/ 191216 w 1067610"/>
                    <a:gd name="connsiteY64" fmla="*/ 572107 h 1205694"/>
                    <a:gd name="connsiteX65" fmla="*/ 158625 w 1067610"/>
                    <a:gd name="connsiteY65" fmla="*/ 551367 h 1205694"/>
                    <a:gd name="connsiteX66" fmla="*/ 198623 w 1067610"/>
                    <a:gd name="connsiteY66" fmla="*/ 922461 h 1205694"/>
                    <a:gd name="connsiteX67" fmla="*/ 237881 w 1067610"/>
                    <a:gd name="connsiteY67" fmla="*/ 915794 h 1205694"/>
                    <a:gd name="connsiteX68" fmla="*/ 198623 w 1067610"/>
                    <a:gd name="connsiteY68" fmla="*/ 922461 h 1205694"/>
                    <a:gd name="connsiteX69" fmla="*/ 208253 w 1067610"/>
                    <a:gd name="connsiteY69" fmla="*/ 308416 h 1205694"/>
                    <a:gd name="connsiteX70" fmla="*/ 202327 w 1067610"/>
                    <a:gd name="connsiteY70" fmla="*/ 286936 h 1205694"/>
                    <a:gd name="connsiteX71" fmla="*/ 248251 w 1067610"/>
                    <a:gd name="connsiteY71" fmla="*/ 296565 h 1205694"/>
                    <a:gd name="connsiteX72" fmla="*/ 208253 w 1067610"/>
                    <a:gd name="connsiteY72" fmla="*/ 308416 h 1205694"/>
                    <a:gd name="connsiteX73" fmla="*/ 390466 w 1067610"/>
                    <a:gd name="connsiteY73" fmla="*/ 832095 h 1205694"/>
                    <a:gd name="connsiteX74" fmla="*/ 320840 w 1067610"/>
                    <a:gd name="connsiteY74" fmla="*/ 878018 h 1205694"/>
                    <a:gd name="connsiteX75" fmla="*/ 331950 w 1067610"/>
                    <a:gd name="connsiteY75" fmla="*/ 909128 h 1205694"/>
                    <a:gd name="connsiteX76" fmla="*/ 346764 w 1067610"/>
                    <a:gd name="connsiteY76" fmla="*/ 925423 h 1205694"/>
                    <a:gd name="connsiteX77" fmla="*/ 329728 w 1067610"/>
                    <a:gd name="connsiteY77" fmla="*/ 947644 h 1205694"/>
                    <a:gd name="connsiteX78" fmla="*/ 268990 w 1067610"/>
                    <a:gd name="connsiteY78" fmla="*/ 883203 h 1205694"/>
                    <a:gd name="connsiteX79" fmla="*/ 283804 w 1067610"/>
                    <a:gd name="connsiteY79" fmla="*/ 824688 h 1205694"/>
                    <a:gd name="connsiteX80" fmla="*/ 308248 w 1067610"/>
                    <a:gd name="connsiteY80" fmla="*/ 827650 h 1205694"/>
                    <a:gd name="connsiteX81" fmla="*/ 311951 w 1067610"/>
                    <a:gd name="connsiteY81" fmla="*/ 823206 h 1205694"/>
                    <a:gd name="connsiteX82" fmla="*/ 359356 w 1067610"/>
                    <a:gd name="connsiteY82" fmla="*/ 770616 h 1205694"/>
                    <a:gd name="connsiteX83" fmla="*/ 406021 w 1067610"/>
                    <a:gd name="connsiteY83" fmla="*/ 755802 h 1205694"/>
                    <a:gd name="connsiteX84" fmla="*/ 434168 w 1067610"/>
                    <a:gd name="connsiteY84" fmla="*/ 779505 h 1205694"/>
                    <a:gd name="connsiteX85" fmla="*/ 426020 w 1067610"/>
                    <a:gd name="connsiteY85" fmla="*/ 822465 h 1205694"/>
                    <a:gd name="connsiteX86" fmla="*/ 390466 w 1067610"/>
                    <a:gd name="connsiteY86" fmla="*/ 832095 h 1205694"/>
                    <a:gd name="connsiteX87" fmla="*/ 432686 w 1067610"/>
                    <a:gd name="connsiteY87" fmla="*/ 926905 h 1205694"/>
                    <a:gd name="connsiteX88" fmla="*/ 438612 w 1067610"/>
                    <a:gd name="connsiteY88" fmla="*/ 915054 h 1205694"/>
                    <a:gd name="connsiteX89" fmla="*/ 440834 w 1067610"/>
                    <a:gd name="connsiteY89" fmla="*/ 930608 h 1205694"/>
                    <a:gd name="connsiteX90" fmla="*/ 446759 w 1067610"/>
                    <a:gd name="connsiteY90" fmla="*/ 972088 h 1205694"/>
                    <a:gd name="connsiteX91" fmla="*/ 432686 w 1067610"/>
                    <a:gd name="connsiteY91" fmla="*/ 926905 h 1205694"/>
                    <a:gd name="connsiteX92" fmla="*/ 695636 w 1067610"/>
                    <a:gd name="connsiteY92" fmla="*/ 962459 h 1205694"/>
                    <a:gd name="connsiteX93" fmla="*/ 654157 w 1067610"/>
                    <a:gd name="connsiteY93" fmla="*/ 1004679 h 1205694"/>
                    <a:gd name="connsiteX94" fmla="*/ 671934 w 1067610"/>
                    <a:gd name="connsiteY94" fmla="*/ 1026900 h 1205694"/>
                    <a:gd name="connsiteX95" fmla="*/ 655638 w 1067610"/>
                    <a:gd name="connsiteY95" fmla="*/ 1093563 h 1205694"/>
                    <a:gd name="connsiteX96" fmla="*/ 627491 w 1067610"/>
                    <a:gd name="connsiteY96" fmla="*/ 1086156 h 1205694"/>
                    <a:gd name="connsiteX97" fmla="*/ 586753 w 1067610"/>
                    <a:gd name="connsiteY97" fmla="*/ 1020234 h 1205694"/>
                    <a:gd name="connsiteX98" fmla="*/ 594160 w 1067610"/>
                    <a:gd name="connsiteY98" fmla="*/ 1008382 h 1205694"/>
                    <a:gd name="connsiteX99" fmla="*/ 517867 w 1067610"/>
                    <a:gd name="connsiteY99" fmla="*/ 1018011 h 1205694"/>
                    <a:gd name="connsiteX100" fmla="*/ 487498 w 1067610"/>
                    <a:gd name="connsiteY100" fmla="*/ 1012086 h 1205694"/>
                    <a:gd name="connsiteX101" fmla="*/ 447500 w 1067610"/>
                    <a:gd name="connsiteY101" fmla="*/ 938756 h 1205694"/>
                    <a:gd name="connsiteX102" fmla="*/ 450463 w 1067610"/>
                    <a:gd name="connsiteY102" fmla="*/ 888388 h 1205694"/>
                    <a:gd name="connsiteX103" fmla="*/ 450463 w 1067610"/>
                    <a:gd name="connsiteY103" fmla="*/ 281010 h 1205694"/>
                    <a:gd name="connsiteX104" fmla="*/ 457129 w 1067610"/>
                    <a:gd name="connsiteY104" fmla="*/ 235087 h 1205694"/>
                    <a:gd name="connsiteX105" fmla="*/ 586753 w 1067610"/>
                    <a:gd name="connsiteY105" fmla="*/ 189163 h 1205694"/>
                    <a:gd name="connsiteX106" fmla="*/ 608974 w 1067610"/>
                    <a:gd name="connsiteY106" fmla="*/ 235827 h 1205694"/>
                    <a:gd name="connsiteX107" fmla="*/ 614900 w 1067610"/>
                    <a:gd name="connsiteY107" fmla="*/ 288417 h 1205694"/>
                    <a:gd name="connsiteX108" fmla="*/ 618603 w 1067610"/>
                    <a:gd name="connsiteY108" fmla="*/ 318045 h 1205694"/>
                    <a:gd name="connsiteX109" fmla="*/ 618603 w 1067610"/>
                    <a:gd name="connsiteY109" fmla="*/ 933571 h 1205694"/>
                    <a:gd name="connsiteX110" fmla="*/ 643787 w 1067610"/>
                    <a:gd name="connsiteY110" fmla="*/ 924683 h 1205694"/>
                    <a:gd name="connsiteX111" fmla="*/ 661564 w 1067610"/>
                    <a:gd name="connsiteY111" fmla="*/ 932830 h 1205694"/>
                    <a:gd name="connsiteX112" fmla="*/ 695636 w 1067610"/>
                    <a:gd name="connsiteY112" fmla="*/ 962459 h 1205694"/>
                    <a:gd name="connsiteX113" fmla="*/ 823038 w 1067610"/>
                    <a:gd name="connsiteY113" fmla="*/ 92871 h 1205694"/>
                    <a:gd name="connsiteX114" fmla="*/ 794891 w 1067610"/>
                    <a:gd name="connsiteY114" fmla="*/ 53614 h 1205694"/>
                    <a:gd name="connsiteX115" fmla="*/ 871183 w 1067610"/>
                    <a:gd name="connsiteY115" fmla="*/ 77316 h 1205694"/>
                    <a:gd name="connsiteX116" fmla="*/ 823038 w 1067610"/>
                    <a:gd name="connsiteY116" fmla="*/ 92871 h 1205694"/>
                    <a:gd name="connsiteX117" fmla="*/ 999325 w 1067610"/>
                    <a:gd name="connsiteY117" fmla="*/ 995790 h 1205694"/>
                    <a:gd name="connsiteX118" fmla="*/ 984511 w 1067610"/>
                    <a:gd name="connsiteY118" fmla="*/ 992828 h 1205694"/>
                    <a:gd name="connsiteX119" fmla="*/ 998585 w 1067610"/>
                    <a:gd name="connsiteY119" fmla="*/ 966162 h 1205694"/>
                    <a:gd name="connsiteX120" fmla="*/ 999325 w 1067610"/>
                    <a:gd name="connsiteY120" fmla="*/ 995790 h 1205694"/>
                    <a:gd name="connsiteX121" fmla="*/ 1003770 w 1067610"/>
                    <a:gd name="connsiteY121" fmla="*/ 904684 h 1205694"/>
                    <a:gd name="connsiteX122" fmla="*/ 977104 w 1067610"/>
                    <a:gd name="connsiteY122" fmla="*/ 918016 h 1205694"/>
                    <a:gd name="connsiteX123" fmla="*/ 942291 w 1067610"/>
                    <a:gd name="connsiteY123" fmla="*/ 955792 h 1205694"/>
                    <a:gd name="connsiteX124" fmla="*/ 928218 w 1067610"/>
                    <a:gd name="connsiteY124" fmla="*/ 990605 h 1205694"/>
                    <a:gd name="connsiteX125" fmla="*/ 917107 w 1067610"/>
                    <a:gd name="connsiteY125" fmla="*/ 995790 h 1205694"/>
                    <a:gd name="connsiteX126" fmla="*/ 867480 w 1067610"/>
                    <a:gd name="connsiteY126" fmla="*/ 910609 h 1205694"/>
                    <a:gd name="connsiteX127" fmla="*/ 876368 w 1067610"/>
                    <a:gd name="connsiteY127" fmla="*/ 898017 h 1205694"/>
                    <a:gd name="connsiteX128" fmla="*/ 908959 w 1067610"/>
                    <a:gd name="connsiteY128" fmla="*/ 845427 h 1205694"/>
                    <a:gd name="connsiteX129" fmla="*/ 938587 w 1067610"/>
                    <a:gd name="connsiteY129" fmla="*/ 818021 h 1205694"/>
                    <a:gd name="connsiteX130" fmla="*/ 981548 w 1067610"/>
                    <a:gd name="connsiteY130" fmla="*/ 848390 h 1205694"/>
                    <a:gd name="connsiteX131" fmla="*/ 982289 w 1067610"/>
                    <a:gd name="connsiteY131" fmla="*/ 851353 h 1205694"/>
                    <a:gd name="connsiteX132" fmla="*/ 962290 w 1067610"/>
                    <a:gd name="connsiteY132" fmla="*/ 859501 h 1205694"/>
                    <a:gd name="connsiteX133" fmla="*/ 982289 w 1067610"/>
                    <a:gd name="connsiteY133" fmla="*/ 871352 h 1205694"/>
                    <a:gd name="connsiteX134" fmla="*/ 995622 w 1067610"/>
                    <a:gd name="connsiteY134" fmla="*/ 892832 h 1205694"/>
                    <a:gd name="connsiteX135" fmla="*/ 995622 w 1067610"/>
                    <a:gd name="connsiteY135" fmla="*/ 892832 h 1205694"/>
                    <a:gd name="connsiteX136" fmla="*/ 1012658 w 1067610"/>
                    <a:gd name="connsiteY136" fmla="*/ 861723 h 1205694"/>
                    <a:gd name="connsiteX137" fmla="*/ 1003770 w 1067610"/>
                    <a:gd name="connsiteY137" fmla="*/ 904684 h 1205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</a:cxnLst>
                  <a:rect l="l" t="t" r="r" b="b"/>
                  <a:pathLst>
                    <a:path w="1067610" h="1205694">
                      <a:moveTo>
                        <a:pt x="1063767" y="362488"/>
                      </a:moveTo>
                      <a:cubicBezTo>
                        <a:pt x="1063767" y="335082"/>
                        <a:pt x="1063026" y="306194"/>
                        <a:pt x="1057841" y="278788"/>
                      </a:cubicBezTo>
                      <a:cubicBezTo>
                        <a:pt x="1051175" y="181756"/>
                        <a:pt x="993400" y="121018"/>
                        <a:pt x="911922" y="79539"/>
                      </a:cubicBezTo>
                      <a:cubicBezTo>
                        <a:pt x="815631" y="29911"/>
                        <a:pt x="710450" y="12875"/>
                        <a:pt x="603789" y="3246"/>
                      </a:cubicBezTo>
                      <a:cubicBezTo>
                        <a:pt x="547495" y="-458"/>
                        <a:pt x="490461" y="-1939"/>
                        <a:pt x="434168" y="3987"/>
                      </a:cubicBezTo>
                      <a:cubicBezTo>
                        <a:pt x="357134" y="12875"/>
                        <a:pt x="280101" y="23986"/>
                        <a:pt x="206771" y="52132"/>
                      </a:cubicBezTo>
                      <a:cubicBezTo>
                        <a:pt x="115665" y="87686"/>
                        <a:pt x="40853" y="138795"/>
                        <a:pt x="17151" y="241753"/>
                      </a:cubicBezTo>
                      <a:cubicBezTo>
                        <a:pt x="9003" y="278047"/>
                        <a:pt x="1596" y="315083"/>
                        <a:pt x="855" y="352118"/>
                      </a:cubicBezTo>
                      <a:cubicBezTo>
                        <a:pt x="115" y="524702"/>
                        <a:pt x="-626" y="697286"/>
                        <a:pt x="855" y="870611"/>
                      </a:cubicBezTo>
                      <a:cubicBezTo>
                        <a:pt x="1596" y="964681"/>
                        <a:pt x="40853" y="1039492"/>
                        <a:pt x="116405" y="1096526"/>
                      </a:cubicBezTo>
                      <a:cubicBezTo>
                        <a:pt x="166032" y="1133561"/>
                        <a:pt x="222326" y="1155042"/>
                        <a:pt x="282323" y="1169115"/>
                      </a:cubicBezTo>
                      <a:cubicBezTo>
                        <a:pt x="371948" y="1190596"/>
                        <a:pt x="463796" y="1190596"/>
                        <a:pt x="554162" y="1196521"/>
                      </a:cubicBezTo>
                      <a:cubicBezTo>
                        <a:pt x="567495" y="1208373"/>
                        <a:pt x="583790" y="1206151"/>
                        <a:pt x="599345" y="1203928"/>
                      </a:cubicBezTo>
                      <a:cubicBezTo>
                        <a:pt x="621566" y="1200225"/>
                        <a:pt x="643787" y="1200225"/>
                        <a:pt x="666008" y="1198744"/>
                      </a:cubicBezTo>
                      <a:cubicBezTo>
                        <a:pt x="770448" y="1190596"/>
                        <a:pt x="871183" y="1169115"/>
                        <a:pt x="956364" y="1103933"/>
                      </a:cubicBezTo>
                      <a:cubicBezTo>
                        <a:pt x="998585" y="1071342"/>
                        <a:pt x="1042286" y="1038011"/>
                        <a:pt x="1051915" y="978754"/>
                      </a:cubicBezTo>
                      <a:cubicBezTo>
                        <a:pt x="1049693" y="955052"/>
                        <a:pt x="1055619" y="932830"/>
                        <a:pt x="1064507" y="911350"/>
                      </a:cubicBezTo>
                      <a:cubicBezTo>
                        <a:pt x="1068952" y="862463"/>
                        <a:pt x="1062285" y="813577"/>
                        <a:pt x="1064507" y="763950"/>
                      </a:cubicBezTo>
                      <a:cubicBezTo>
                        <a:pt x="1071174" y="629882"/>
                        <a:pt x="1065248" y="495815"/>
                        <a:pt x="1063767" y="362488"/>
                      </a:cubicBezTo>
                      <a:close/>
                      <a:moveTo>
                        <a:pt x="57149" y="302491"/>
                      </a:moveTo>
                      <a:cubicBezTo>
                        <a:pt x="34928" y="303231"/>
                        <a:pt x="34928" y="282492"/>
                        <a:pt x="29743" y="269900"/>
                      </a:cubicBezTo>
                      <a:cubicBezTo>
                        <a:pt x="26039" y="260270"/>
                        <a:pt x="35668" y="248419"/>
                        <a:pt x="46038" y="249901"/>
                      </a:cubicBezTo>
                      <a:cubicBezTo>
                        <a:pt x="63815" y="252863"/>
                        <a:pt x="67519" y="270640"/>
                        <a:pt x="72704" y="283232"/>
                      </a:cubicBezTo>
                      <a:cubicBezTo>
                        <a:pt x="72704" y="295084"/>
                        <a:pt x="69000" y="302491"/>
                        <a:pt x="57149" y="302491"/>
                      </a:cubicBezTo>
                      <a:close/>
                      <a:moveTo>
                        <a:pt x="965253" y="131388"/>
                      </a:moveTo>
                      <a:cubicBezTo>
                        <a:pt x="986733" y="146202"/>
                        <a:pt x="1003029" y="163979"/>
                        <a:pt x="1015621" y="188422"/>
                      </a:cubicBezTo>
                      <a:cubicBezTo>
                        <a:pt x="942291" y="183237"/>
                        <a:pt x="942291" y="183237"/>
                        <a:pt x="965253" y="131388"/>
                      </a:cubicBezTo>
                      <a:close/>
                      <a:moveTo>
                        <a:pt x="905256" y="284714"/>
                      </a:moveTo>
                      <a:cubicBezTo>
                        <a:pt x="934884" y="303972"/>
                        <a:pt x="915626" y="272122"/>
                        <a:pt x="923773" y="267678"/>
                      </a:cubicBezTo>
                      <a:cubicBezTo>
                        <a:pt x="921551" y="262493"/>
                        <a:pt x="919329" y="257308"/>
                        <a:pt x="918589" y="252123"/>
                      </a:cubicBezTo>
                      <a:cubicBezTo>
                        <a:pt x="915626" y="241012"/>
                        <a:pt x="924514" y="235827"/>
                        <a:pt x="931921" y="231383"/>
                      </a:cubicBezTo>
                      <a:cubicBezTo>
                        <a:pt x="942291" y="225457"/>
                        <a:pt x="940069" y="238790"/>
                        <a:pt x="944513" y="241753"/>
                      </a:cubicBezTo>
                      <a:cubicBezTo>
                        <a:pt x="961549" y="253604"/>
                        <a:pt x="963031" y="290639"/>
                        <a:pt x="999325" y="272863"/>
                      </a:cubicBezTo>
                      <a:cubicBezTo>
                        <a:pt x="1009695" y="268418"/>
                        <a:pt x="1013399" y="286936"/>
                        <a:pt x="1016361" y="297306"/>
                      </a:cubicBezTo>
                      <a:cubicBezTo>
                        <a:pt x="1020065" y="310638"/>
                        <a:pt x="1011917" y="318786"/>
                        <a:pt x="1001547" y="323971"/>
                      </a:cubicBezTo>
                      <a:cubicBezTo>
                        <a:pt x="988955" y="329897"/>
                        <a:pt x="986733" y="318786"/>
                        <a:pt x="983030" y="311379"/>
                      </a:cubicBezTo>
                      <a:cubicBezTo>
                        <a:pt x="971919" y="289158"/>
                        <a:pt x="962290" y="300269"/>
                        <a:pt x="950439" y="311379"/>
                      </a:cubicBezTo>
                      <a:cubicBezTo>
                        <a:pt x="944513" y="317305"/>
                        <a:pt x="940069" y="331378"/>
                        <a:pt x="930440" y="324712"/>
                      </a:cubicBezTo>
                      <a:cubicBezTo>
                        <a:pt x="917848" y="316564"/>
                        <a:pt x="907478" y="303972"/>
                        <a:pt x="897849" y="292121"/>
                      </a:cubicBezTo>
                      <a:cubicBezTo>
                        <a:pt x="895627" y="289899"/>
                        <a:pt x="902293" y="282492"/>
                        <a:pt x="905256" y="284714"/>
                      </a:cubicBezTo>
                      <a:close/>
                      <a:moveTo>
                        <a:pt x="559347" y="15097"/>
                      </a:moveTo>
                      <a:cubicBezTo>
                        <a:pt x="577864" y="15097"/>
                        <a:pt x="580086" y="28430"/>
                        <a:pt x="574902" y="41022"/>
                      </a:cubicBezTo>
                      <a:cubicBezTo>
                        <a:pt x="565272" y="63243"/>
                        <a:pt x="553421" y="84723"/>
                        <a:pt x="548977" y="109908"/>
                      </a:cubicBezTo>
                      <a:cubicBezTo>
                        <a:pt x="546755" y="121759"/>
                        <a:pt x="537126" y="129906"/>
                        <a:pt x="520830" y="121759"/>
                      </a:cubicBezTo>
                      <a:cubicBezTo>
                        <a:pt x="500831" y="112130"/>
                        <a:pt x="468240" y="121759"/>
                        <a:pt x="463055" y="89908"/>
                      </a:cubicBezTo>
                      <a:cubicBezTo>
                        <a:pt x="459352" y="65465"/>
                        <a:pt x="449722" y="43985"/>
                        <a:pt x="440093" y="19541"/>
                      </a:cubicBezTo>
                      <a:cubicBezTo>
                        <a:pt x="480832" y="10653"/>
                        <a:pt x="520089" y="15097"/>
                        <a:pt x="559347" y="15097"/>
                      </a:cubicBezTo>
                      <a:close/>
                      <a:moveTo>
                        <a:pt x="352690" y="349155"/>
                      </a:moveTo>
                      <a:cubicBezTo>
                        <a:pt x="358616" y="349155"/>
                        <a:pt x="365282" y="350637"/>
                        <a:pt x="368985" y="348414"/>
                      </a:cubicBezTo>
                      <a:cubicBezTo>
                        <a:pt x="388244" y="338045"/>
                        <a:pt x="407502" y="336563"/>
                        <a:pt x="417872" y="358044"/>
                      </a:cubicBezTo>
                      <a:cubicBezTo>
                        <a:pt x="425279" y="374339"/>
                        <a:pt x="405280" y="382487"/>
                        <a:pt x="395651" y="391375"/>
                      </a:cubicBezTo>
                      <a:cubicBezTo>
                        <a:pt x="375652" y="409893"/>
                        <a:pt x="363801" y="392857"/>
                        <a:pt x="351949" y="378783"/>
                      </a:cubicBezTo>
                      <a:cubicBezTo>
                        <a:pt x="349727" y="376561"/>
                        <a:pt x="348246" y="373598"/>
                        <a:pt x="346024" y="370635"/>
                      </a:cubicBezTo>
                      <a:cubicBezTo>
                        <a:pt x="346024" y="370635"/>
                        <a:pt x="346024" y="370635"/>
                        <a:pt x="346024" y="370635"/>
                      </a:cubicBezTo>
                      <a:cubicBezTo>
                        <a:pt x="330469" y="376561"/>
                        <a:pt x="320099" y="361747"/>
                        <a:pt x="300100" y="360266"/>
                      </a:cubicBezTo>
                      <a:cubicBezTo>
                        <a:pt x="320099" y="346933"/>
                        <a:pt x="331950" y="324712"/>
                        <a:pt x="352690" y="349155"/>
                      </a:cubicBezTo>
                      <a:close/>
                      <a:moveTo>
                        <a:pt x="278620" y="400264"/>
                      </a:moveTo>
                      <a:cubicBezTo>
                        <a:pt x="286027" y="401745"/>
                        <a:pt x="293434" y="403967"/>
                        <a:pt x="296397" y="411374"/>
                      </a:cubicBezTo>
                      <a:cubicBezTo>
                        <a:pt x="295656" y="418781"/>
                        <a:pt x="292693" y="423966"/>
                        <a:pt x="286767" y="423966"/>
                      </a:cubicBezTo>
                      <a:cubicBezTo>
                        <a:pt x="277879" y="424707"/>
                        <a:pt x="271953" y="419522"/>
                        <a:pt x="271213" y="410633"/>
                      </a:cubicBezTo>
                      <a:cubicBezTo>
                        <a:pt x="269731" y="405449"/>
                        <a:pt x="270472" y="398042"/>
                        <a:pt x="278620" y="400264"/>
                      </a:cubicBezTo>
                      <a:close/>
                      <a:moveTo>
                        <a:pt x="158625" y="551367"/>
                      </a:moveTo>
                      <a:cubicBezTo>
                        <a:pt x="156403" y="540998"/>
                        <a:pt x="201586" y="501000"/>
                        <a:pt x="214919" y="501740"/>
                      </a:cubicBezTo>
                      <a:cubicBezTo>
                        <a:pt x="230474" y="503222"/>
                        <a:pt x="232696" y="516554"/>
                        <a:pt x="237140" y="529887"/>
                      </a:cubicBezTo>
                      <a:cubicBezTo>
                        <a:pt x="229733" y="551367"/>
                        <a:pt x="218623" y="570626"/>
                        <a:pt x="191216" y="572107"/>
                      </a:cubicBezTo>
                      <a:cubicBezTo>
                        <a:pt x="176402" y="572848"/>
                        <a:pt x="163070" y="567663"/>
                        <a:pt x="158625" y="551367"/>
                      </a:cubicBezTo>
                      <a:close/>
                      <a:moveTo>
                        <a:pt x="198623" y="922461"/>
                      </a:moveTo>
                      <a:cubicBezTo>
                        <a:pt x="209734" y="905424"/>
                        <a:pt x="220104" y="898017"/>
                        <a:pt x="237881" y="915794"/>
                      </a:cubicBezTo>
                      <a:cubicBezTo>
                        <a:pt x="222326" y="920979"/>
                        <a:pt x="212697" y="926164"/>
                        <a:pt x="198623" y="922461"/>
                      </a:cubicBezTo>
                      <a:close/>
                      <a:moveTo>
                        <a:pt x="208253" y="308416"/>
                      </a:moveTo>
                      <a:cubicBezTo>
                        <a:pt x="202327" y="302491"/>
                        <a:pt x="192698" y="296565"/>
                        <a:pt x="202327" y="286936"/>
                      </a:cubicBezTo>
                      <a:cubicBezTo>
                        <a:pt x="220845" y="269159"/>
                        <a:pt x="230474" y="289158"/>
                        <a:pt x="248251" y="296565"/>
                      </a:cubicBezTo>
                      <a:cubicBezTo>
                        <a:pt x="233437" y="305454"/>
                        <a:pt x="227511" y="327675"/>
                        <a:pt x="208253" y="308416"/>
                      </a:cubicBezTo>
                      <a:close/>
                      <a:moveTo>
                        <a:pt x="390466" y="832095"/>
                      </a:moveTo>
                      <a:cubicBezTo>
                        <a:pt x="360838" y="838761"/>
                        <a:pt x="341580" y="860241"/>
                        <a:pt x="320840" y="878018"/>
                      </a:cubicBezTo>
                      <a:cubicBezTo>
                        <a:pt x="306026" y="890610"/>
                        <a:pt x="308988" y="907646"/>
                        <a:pt x="331950" y="909128"/>
                      </a:cubicBezTo>
                      <a:cubicBezTo>
                        <a:pt x="346024" y="909869"/>
                        <a:pt x="346764" y="916535"/>
                        <a:pt x="346764" y="925423"/>
                      </a:cubicBezTo>
                      <a:cubicBezTo>
                        <a:pt x="346024" y="936534"/>
                        <a:pt x="339357" y="945422"/>
                        <a:pt x="329728" y="947644"/>
                      </a:cubicBezTo>
                      <a:cubicBezTo>
                        <a:pt x="293434" y="954311"/>
                        <a:pt x="263065" y="921720"/>
                        <a:pt x="268990" y="883203"/>
                      </a:cubicBezTo>
                      <a:cubicBezTo>
                        <a:pt x="271953" y="863945"/>
                        <a:pt x="278620" y="845427"/>
                        <a:pt x="283804" y="824688"/>
                      </a:cubicBezTo>
                      <a:cubicBezTo>
                        <a:pt x="296397" y="846168"/>
                        <a:pt x="296397" y="846168"/>
                        <a:pt x="308248" y="827650"/>
                      </a:cubicBezTo>
                      <a:cubicBezTo>
                        <a:pt x="308988" y="826169"/>
                        <a:pt x="310470" y="823206"/>
                        <a:pt x="311951" y="823206"/>
                      </a:cubicBezTo>
                      <a:cubicBezTo>
                        <a:pt x="348246" y="824688"/>
                        <a:pt x="349727" y="792837"/>
                        <a:pt x="359356" y="770616"/>
                      </a:cubicBezTo>
                      <a:cubicBezTo>
                        <a:pt x="369726" y="746914"/>
                        <a:pt x="389725" y="757283"/>
                        <a:pt x="406021" y="755802"/>
                      </a:cubicBezTo>
                      <a:cubicBezTo>
                        <a:pt x="419354" y="754321"/>
                        <a:pt x="428983" y="763950"/>
                        <a:pt x="434168" y="779505"/>
                      </a:cubicBezTo>
                      <a:cubicBezTo>
                        <a:pt x="440093" y="795800"/>
                        <a:pt x="420835" y="803207"/>
                        <a:pt x="426020" y="822465"/>
                      </a:cubicBezTo>
                      <a:cubicBezTo>
                        <a:pt x="429723" y="840983"/>
                        <a:pt x="402317" y="829132"/>
                        <a:pt x="390466" y="832095"/>
                      </a:cubicBezTo>
                      <a:close/>
                      <a:moveTo>
                        <a:pt x="432686" y="926905"/>
                      </a:moveTo>
                      <a:cubicBezTo>
                        <a:pt x="434908" y="923201"/>
                        <a:pt x="437130" y="918757"/>
                        <a:pt x="438612" y="915054"/>
                      </a:cubicBezTo>
                      <a:cubicBezTo>
                        <a:pt x="439352" y="920239"/>
                        <a:pt x="440093" y="925423"/>
                        <a:pt x="440834" y="930608"/>
                      </a:cubicBezTo>
                      <a:cubicBezTo>
                        <a:pt x="443056" y="944682"/>
                        <a:pt x="444537" y="958015"/>
                        <a:pt x="446759" y="972088"/>
                      </a:cubicBezTo>
                      <a:cubicBezTo>
                        <a:pt x="425279" y="963199"/>
                        <a:pt x="417872" y="949126"/>
                        <a:pt x="432686" y="926905"/>
                      </a:cubicBezTo>
                      <a:close/>
                      <a:moveTo>
                        <a:pt x="695636" y="962459"/>
                      </a:moveTo>
                      <a:cubicBezTo>
                        <a:pt x="692674" y="983198"/>
                        <a:pt x="694896" y="1011345"/>
                        <a:pt x="654157" y="1004679"/>
                      </a:cubicBezTo>
                      <a:cubicBezTo>
                        <a:pt x="663045" y="1015049"/>
                        <a:pt x="667490" y="1020974"/>
                        <a:pt x="671934" y="1026900"/>
                      </a:cubicBezTo>
                      <a:cubicBezTo>
                        <a:pt x="687489" y="1046899"/>
                        <a:pt x="678600" y="1082453"/>
                        <a:pt x="655638" y="1093563"/>
                      </a:cubicBezTo>
                      <a:cubicBezTo>
                        <a:pt x="643787" y="1099489"/>
                        <a:pt x="630454" y="1098008"/>
                        <a:pt x="627491" y="1086156"/>
                      </a:cubicBezTo>
                      <a:cubicBezTo>
                        <a:pt x="620084" y="1059491"/>
                        <a:pt x="599345" y="1043196"/>
                        <a:pt x="586753" y="1020234"/>
                      </a:cubicBezTo>
                      <a:cubicBezTo>
                        <a:pt x="589716" y="1016530"/>
                        <a:pt x="591938" y="1012086"/>
                        <a:pt x="594160" y="1008382"/>
                      </a:cubicBezTo>
                      <a:cubicBezTo>
                        <a:pt x="577124" y="1022456"/>
                        <a:pt x="551940" y="1026159"/>
                        <a:pt x="517867" y="1018011"/>
                      </a:cubicBezTo>
                      <a:cubicBezTo>
                        <a:pt x="507497" y="1015789"/>
                        <a:pt x="497128" y="1013567"/>
                        <a:pt x="487498" y="1012086"/>
                      </a:cubicBezTo>
                      <a:cubicBezTo>
                        <a:pt x="459352" y="998013"/>
                        <a:pt x="442315" y="969866"/>
                        <a:pt x="447500" y="938756"/>
                      </a:cubicBezTo>
                      <a:cubicBezTo>
                        <a:pt x="450463" y="921720"/>
                        <a:pt x="450463" y="905424"/>
                        <a:pt x="450463" y="888388"/>
                      </a:cubicBezTo>
                      <a:cubicBezTo>
                        <a:pt x="450463" y="686176"/>
                        <a:pt x="450463" y="483963"/>
                        <a:pt x="450463" y="281010"/>
                      </a:cubicBezTo>
                      <a:cubicBezTo>
                        <a:pt x="450463" y="265456"/>
                        <a:pt x="448241" y="249160"/>
                        <a:pt x="457129" y="235087"/>
                      </a:cubicBezTo>
                      <a:cubicBezTo>
                        <a:pt x="472684" y="182496"/>
                        <a:pt x="540088" y="158053"/>
                        <a:pt x="586753" y="189163"/>
                      </a:cubicBezTo>
                      <a:cubicBezTo>
                        <a:pt x="603789" y="200273"/>
                        <a:pt x="606752" y="218050"/>
                        <a:pt x="608974" y="235827"/>
                      </a:cubicBezTo>
                      <a:cubicBezTo>
                        <a:pt x="611937" y="253604"/>
                        <a:pt x="608233" y="271381"/>
                        <a:pt x="614900" y="288417"/>
                      </a:cubicBezTo>
                      <a:cubicBezTo>
                        <a:pt x="622307" y="297306"/>
                        <a:pt x="618603" y="307676"/>
                        <a:pt x="618603" y="318045"/>
                      </a:cubicBezTo>
                      <a:cubicBezTo>
                        <a:pt x="618603" y="523221"/>
                        <a:pt x="619344" y="728396"/>
                        <a:pt x="618603" y="933571"/>
                      </a:cubicBezTo>
                      <a:cubicBezTo>
                        <a:pt x="621566" y="923942"/>
                        <a:pt x="630454" y="918016"/>
                        <a:pt x="643787" y="924683"/>
                      </a:cubicBezTo>
                      <a:cubicBezTo>
                        <a:pt x="649713" y="927646"/>
                        <a:pt x="655638" y="930608"/>
                        <a:pt x="661564" y="932830"/>
                      </a:cubicBezTo>
                      <a:cubicBezTo>
                        <a:pt x="678600" y="938756"/>
                        <a:pt x="699340" y="939497"/>
                        <a:pt x="695636" y="962459"/>
                      </a:cubicBezTo>
                      <a:close/>
                      <a:moveTo>
                        <a:pt x="823038" y="92871"/>
                      </a:moveTo>
                      <a:cubicBezTo>
                        <a:pt x="808224" y="82501"/>
                        <a:pt x="818593" y="57317"/>
                        <a:pt x="794891" y="53614"/>
                      </a:cubicBezTo>
                      <a:cubicBezTo>
                        <a:pt x="821556" y="53614"/>
                        <a:pt x="844518" y="62502"/>
                        <a:pt x="871183" y="77316"/>
                      </a:cubicBezTo>
                      <a:cubicBezTo>
                        <a:pt x="852666" y="84723"/>
                        <a:pt x="846740" y="109908"/>
                        <a:pt x="823038" y="92871"/>
                      </a:cubicBezTo>
                      <a:close/>
                      <a:moveTo>
                        <a:pt x="999325" y="995790"/>
                      </a:moveTo>
                      <a:cubicBezTo>
                        <a:pt x="994881" y="999494"/>
                        <a:pt x="986733" y="998013"/>
                        <a:pt x="984511" y="992828"/>
                      </a:cubicBezTo>
                      <a:cubicBezTo>
                        <a:pt x="979326" y="979495"/>
                        <a:pt x="988215" y="972829"/>
                        <a:pt x="998585" y="966162"/>
                      </a:cubicBezTo>
                      <a:cubicBezTo>
                        <a:pt x="1005251" y="976532"/>
                        <a:pt x="1010436" y="986902"/>
                        <a:pt x="999325" y="995790"/>
                      </a:cubicBezTo>
                      <a:close/>
                      <a:moveTo>
                        <a:pt x="1003770" y="904684"/>
                      </a:moveTo>
                      <a:cubicBezTo>
                        <a:pt x="1000066" y="919498"/>
                        <a:pt x="988955" y="917276"/>
                        <a:pt x="977104" y="918016"/>
                      </a:cubicBezTo>
                      <a:cubicBezTo>
                        <a:pt x="954142" y="918757"/>
                        <a:pt x="937106" y="929127"/>
                        <a:pt x="942291" y="955792"/>
                      </a:cubicBezTo>
                      <a:cubicBezTo>
                        <a:pt x="945254" y="972088"/>
                        <a:pt x="939328" y="981717"/>
                        <a:pt x="928218" y="990605"/>
                      </a:cubicBezTo>
                      <a:cubicBezTo>
                        <a:pt x="925255" y="992828"/>
                        <a:pt x="923033" y="997272"/>
                        <a:pt x="917107" y="995790"/>
                      </a:cubicBezTo>
                      <a:cubicBezTo>
                        <a:pt x="900812" y="991346"/>
                        <a:pt x="863776" y="928386"/>
                        <a:pt x="867480" y="910609"/>
                      </a:cubicBezTo>
                      <a:cubicBezTo>
                        <a:pt x="868961" y="904684"/>
                        <a:pt x="870443" y="898017"/>
                        <a:pt x="876368" y="898017"/>
                      </a:cubicBezTo>
                      <a:cubicBezTo>
                        <a:pt x="909700" y="893573"/>
                        <a:pt x="914144" y="875055"/>
                        <a:pt x="908959" y="845427"/>
                      </a:cubicBezTo>
                      <a:cubicBezTo>
                        <a:pt x="905996" y="829132"/>
                        <a:pt x="918589" y="816540"/>
                        <a:pt x="938587" y="818021"/>
                      </a:cubicBezTo>
                      <a:cubicBezTo>
                        <a:pt x="959327" y="818762"/>
                        <a:pt x="975623" y="826169"/>
                        <a:pt x="981548" y="848390"/>
                      </a:cubicBezTo>
                      <a:cubicBezTo>
                        <a:pt x="981548" y="849131"/>
                        <a:pt x="982289" y="850612"/>
                        <a:pt x="982289" y="851353"/>
                      </a:cubicBezTo>
                      <a:cubicBezTo>
                        <a:pt x="979326" y="863204"/>
                        <a:pt x="963772" y="845427"/>
                        <a:pt x="962290" y="859501"/>
                      </a:cubicBezTo>
                      <a:cubicBezTo>
                        <a:pt x="960809" y="875796"/>
                        <a:pt x="980808" y="856538"/>
                        <a:pt x="982289" y="871352"/>
                      </a:cubicBezTo>
                      <a:cubicBezTo>
                        <a:pt x="983030" y="879500"/>
                        <a:pt x="983770" y="889870"/>
                        <a:pt x="995622" y="892832"/>
                      </a:cubicBezTo>
                      <a:cubicBezTo>
                        <a:pt x="995622" y="892832"/>
                        <a:pt x="995622" y="892832"/>
                        <a:pt x="995622" y="892832"/>
                      </a:cubicBezTo>
                      <a:cubicBezTo>
                        <a:pt x="1015621" y="889870"/>
                        <a:pt x="1002288" y="869130"/>
                        <a:pt x="1012658" y="861723"/>
                      </a:cubicBezTo>
                      <a:cubicBezTo>
                        <a:pt x="1027472" y="878018"/>
                        <a:pt x="1026731" y="882463"/>
                        <a:pt x="1003770" y="90468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0" name="Freeform: Shape 159">
                  <a:extLst>
                    <a:ext uri="{FF2B5EF4-FFF2-40B4-BE49-F238E27FC236}">
                      <a16:creationId xmlns:a16="http://schemas.microsoft.com/office/drawing/2014/main" id="{4CA9B6E4-B392-4685-B7EF-DCF1E66FD957}"/>
                    </a:ext>
                  </a:extLst>
                </p:cNvPr>
                <p:cNvSpPr/>
                <p:nvPr/>
              </p:nvSpPr>
              <p:spPr>
                <a:xfrm>
                  <a:off x="4126175" y="2832965"/>
                  <a:ext cx="1095907" cy="1192580"/>
                </a:xfrm>
                <a:custGeom>
                  <a:avLst/>
                  <a:gdLst>
                    <a:gd name="connsiteX0" fmla="*/ 1043204 w 1095907"/>
                    <a:gd name="connsiteY0" fmla="*/ 594552 h 1192580"/>
                    <a:gd name="connsiteX1" fmla="*/ 1040241 w 1095907"/>
                    <a:gd name="connsiteY1" fmla="*/ 593071 h 1192580"/>
                    <a:gd name="connsiteX2" fmla="*/ 1026167 w 1095907"/>
                    <a:gd name="connsiteY2" fmla="*/ 596034 h 1192580"/>
                    <a:gd name="connsiteX3" fmla="*/ 1011353 w 1095907"/>
                    <a:gd name="connsiteY3" fmla="*/ 574553 h 1192580"/>
                    <a:gd name="connsiteX4" fmla="*/ 1014316 w 1095907"/>
                    <a:gd name="connsiteY4" fmla="*/ 553073 h 1192580"/>
                    <a:gd name="connsiteX5" fmla="*/ 1038759 w 1095907"/>
                    <a:gd name="connsiteY5" fmla="*/ 549369 h 1192580"/>
                    <a:gd name="connsiteX6" fmla="*/ 1073572 w 1095907"/>
                    <a:gd name="connsiteY6" fmla="*/ 536777 h 1192580"/>
                    <a:gd name="connsiteX7" fmla="*/ 1079498 w 1095907"/>
                    <a:gd name="connsiteY7" fmla="*/ 541962 h 1192580"/>
                    <a:gd name="connsiteX8" fmla="*/ 1086164 w 1095907"/>
                    <a:gd name="connsiteY8" fmla="*/ 530111 h 1192580"/>
                    <a:gd name="connsiteX9" fmla="*/ 1093571 w 1095907"/>
                    <a:gd name="connsiteY9" fmla="*/ 484187 h 1192580"/>
                    <a:gd name="connsiteX10" fmla="*/ 1085423 w 1095907"/>
                    <a:gd name="connsiteY10" fmla="*/ 290123 h 1192580"/>
                    <a:gd name="connsiteX11" fmla="*/ 1072091 w 1095907"/>
                    <a:gd name="connsiteY11" fmla="*/ 288641 h 1192580"/>
                    <a:gd name="connsiteX12" fmla="*/ 1072091 w 1095907"/>
                    <a:gd name="connsiteY12" fmla="*/ 291604 h 1192580"/>
                    <a:gd name="connsiteX13" fmla="*/ 1018019 w 1095907"/>
                    <a:gd name="connsiteY13" fmla="*/ 251606 h 1192580"/>
                    <a:gd name="connsiteX14" fmla="*/ 1019501 w 1095907"/>
                    <a:gd name="connsiteY14" fmla="*/ 243458 h 1192580"/>
                    <a:gd name="connsiteX15" fmla="*/ 1022463 w 1095907"/>
                    <a:gd name="connsiteY15" fmla="*/ 210867 h 1192580"/>
                    <a:gd name="connsiteX16" fmla="*/ 980984 w 1095907"/>
                    <a:gd name="connsiteY16" fmla="*/ 111613 h 1192580"/>
                    <a:gd name="connsiteX17" fmla="*/ 973577 w 1095907"/>
                    <a:gd name="connsiteY17" fmla="*/ 112353 h 1192580"/>
                    <a:gd name="connsiteX18" fmla="*/ 977281 w 1095907"/>
                    <a:gd name="connsiteY18" fmla="*/ 116057 h 1192580"/>
                    <a:gd name="connsiteX19" fmla="*/ 962467 w 1095907"/>
                    <a:gd name="connsiteY19" fmla="*/ 125686 h 1192580"/>
                    <a:gd name="connsiteX20" fmla="*/ 926172 w 1095907"/>
                    <a:gd name="connsiteY20" fmla="*/ 88651 h 1192580"/>
                    <a:gd name="connsiteX21" fmla="*/ 938023 w 1095907"/>
                    <a:gd name="connsiteY21" fmla="*/ 87910 h 1192580"/>
                    <a:gd name="connsiteX22" fmla="*/ 929135 w 1095907"/>
                    <a:gd name="connsiteY22" fmla="*/ 82725 h 1192580"/>
                    <a:gd name="connsiteX23" fmla="*/ 883211 w 1095907"/>
                    <a:gd name="connsiteY23" fmla="*/ 48653 h 1192580"/>
                    <a:gd name="connsiteX24" fmla="*/ 845435 w 1095907"/>
                    <a:gd name="connsiteY24" fmla="*/ 35320 h 1192580"/>
                    <a:gd name="connsiteX25" fmla="*/ 469898 w 1095907"/>
                    <a:gd name="connsiteY25" fmla="*/ 1988 h 1192580"/>
                    <a:gd name="connsiteX26" fmla="*/ 85472 w 1095907"/>
                    <a:gd name="connsiteY26" fmla="*/ 117538 h 1192580"/>
                    <a:gd name="connsiteX27" fmla="*/ 34364 w 1095907"/>
                    <a:gd name="connsiteY27" fmla="*/ 172350 h 1192580"/>
                    <a:gd name="connsiteX28" fmla="*/ 1772 w 1095907"/>
                    <a:gd name="connsiteY28" fmla="*/ 306418 h 1192580"/>
                    <a:gd name="connsiteX29" fmla="*/ 1032 w 1095907"/>
                    <a:gd name="connsiteY29" fmla="*/ 453078 h 1192580"/>
                    <a:gd name="connsiteX30" fmla="*/ 21031 w 1095907"/>
                    <a:gd name="connsiteY30" fmla="*/ 633810 h 1192580"/>
                    <a:gd name="connsiteX31" fmla="*/ 120285 w 1095907"/>
                    <a:gd name="connsiteY31" fmla="*/ 740471 h 1192580"/>
                    <a:gd name="connsiteX32" fmla="*/ 632112 w 1095907"/>
                    <a:gd name="connsiteY32" fmla="*/ 735286 h 1192580"/>
                    <a:gd name="connsiteX33" fmla="*/ 632112 w 1095907"/>
                    <a:gd name="connsiteY33" fmla="*/ 893797 h 1192580"/>
                    <a:gd name="connsiteX34" fmla="*/ 536561 w 1095907"/>
                    <a:gd name="connsiteY34" fmla="*/ 1001199 h 1192580"/>
                    <a:gd name="connsiteX35" fmla="*/ 473601 w 1095907"/>
                    <a:gd name="connsiteY35" fmla="*/ 936758 h 1192580"/>
                    <a:gd name="connsiteX36" fmla="*/ 467676 w 1095907"/>
                    <a:gd name="connsiteY36" fmla="*/ 898241 h 1192580"/>
                    <a:gd name="connsiteX37" fmla="*/ 464713 w 1095907"/>
                    <a:gd name="connsiteY37" fmla="*/ 889353 h 1192580"/>
                    <a:gd name="connsiteX38" fmla="*/ 443973 w 1095907"/>
                    <a:gd name="connsiteY38" fmla="*/ 861206 h 1192580"/>
                    <a:gd name="connsiteX39" fmla="*/ 434344 w 1095907"/>
                    <a:gd name="connsiteY39" fmla="*/ 861206 h 1192580"/>
                    <a:gd name="connsiteX40" fmla="*/ 404716 w 1095907"/>
                    <a:gd name="connsiteY40" fmla="*/ 858243 h 1192580"/>
                    <a:gd name="connsiteX41" fmla="*/ 101768 w 1095907"/>
                    <a:gd name="connsiteY41" fmla="*/ 858984 h 1192580"/>
                    <a:gd name="connsiteX42" fmla="*/ 68436 w 1095907"/>
                    <a:gd name="connsiteY42" fmla="*/ 861206 h 1192580"/>
                    <a:gd name="connsiteX43" fmla="*/ 66214 w 1095907"/>
                    <a:gd name="connsiteY43" fmla="*/ 861947 h 1192580"/>
                    <a:gd name="connsiteX44" fmla="*/ 31401 w 1095907"/>
                    <a:gd name="connsiteY44" fmla="*/ 861947 h 1192580"/>
                    <a:gd name="connsiteX45" fmla="*/ 10661 w 1095907"/>
                    <a:gd name="connsiteY45" fmla="*/ 884168 h 1192580"/>
                    <a:gd name="connsiteX46" fmla="*/ 52881 w 1095907"/>
                    <a:gd name="connsiteY46" fmla="*/ 1024902 h 1192580"/>
                    <a:gd name="connsiteX47" fmla="*/ 52881 w 1095907"/>
                    <a:gd name="connsiteY47" fmla="*/ 1026383 h 1192580"/>
                    <a:gd name="connsiteX48" fmla="*/ 63251 w 1095907"/>
                    <a:gd name="connsiteY48" fmla="*/ 1042678 h 1192580"/>
                    <a:gd name="connsiteX49" fmla="*/ 189171 w 1095907"/>
                    <a:gd name="connsiteY49" fmla="*/ 1134526 h 1192580"/>
                    <a:gd name="connsiteX50" fmla="*/ 316572 w 1095907"/>
                    <a:gd name="connsiteY50" fmla="*/ 1174524 h 1192580"/>
                    <a:gd name="connsiteX51" fmla="*/ 730626 w 1095907"/>
                    <a:gd name="connsiteY51" fmla="*/ 1180450 h 1192580"/>
                    <a:gd name="connsiteX52" fmla="*/ 999502 w 1095907"/>
                    <a:gd name="connsiteY52" fmla="*/ 1079714 h 1192580"/>
                    <a:gd name="connsiteX53" fmla="*/ 1089868 w 1095907"/>
                    <a:gd name="connsiteY53" fmla="*/ 924906 h 1192580"/>
                    <a:gd name="connsiteX54" fmla="*/ 1095793 w 1095907"/>
                    <a:gd name="connsiteY54" fmla="*/ 649364 h 1192580"/>
                    <a:gd name="connsiteX55" fmla="*/ 1043204 w 1095907"/>
                    <a:gd name="connsiteY55" fmla="*/ 594552 h 1192580"/>
                    <a:gd name="connsiteX56" fmla="*/ 917284 w 1095907"/>
                    <a:gd name="connsiteY56" fmla="*/ 204201 h 1192580"/>
                    <a:gd name="connsiteX57" fmla="*/ 932098 w 1095907"/>
                    <a:gd name="connsiteY57" fmla="*/ 178276 h 1192580"/>
                    <a:gd name="connsiteX58" fmla="*/ 953578 w 1095907"/>
                    <a:gd name="connsiteY58" fmla="*/ 200497 h 1192580"/>
                    <a:gd name="connsiteX59" fmla="*/ 928394 w 1095907"/>
                    <a:gd name="connsiteY59" fmla="*/ 223459 h 1192580"/>
                    <a:gd name="connsiteX60" fmla="*/ 917284 w 1095907"/>
                    <a:gd name="connsiteY60" fmla="*/ 204201 h 1192580"/>
                    <a:gd name="connsiteX61" fmla="*/ 886915 w 1095907"/>
                    <a:gd name="connsiteY61" fmla="*/ 310121 h 1192580"/>
                    <a:gd name="connsiteX62" fmla="*/ 874323 w 1095907"/>
                    <a:gd name="connsiteY62" fmla="*/ 318269 h 1192580"/>
                    <a:gd name="connsiteX63" fmla="*/ 861731 w 1095907"/>
                    <a:gd name="connsiteY63" fmla="*/ 301233 h 1192580"/>
                    <a:gd name="connsiteX64" fmla="*/ 869878 w 1095907"/>
                    <a:gd name="connsiteY64" fmla="*/ 294567 h 1192580"/>
                    <a:gd name="connsiteX65" fmla="*/ 886915 w 1095907"/>
                    <a:gd name="connsiteY65" fmla="*/ 310121 h 1192580"/>
                    <a:gd name="connsiteX66" fmla="*/ 864693 w 1095907"/>
                    <a:gd name="connsiteY66" fmla="*/ 222718 h 1192580"/>
                    <a:gd name="connsiteX67" fmla="*/ 865434 w 1095907"/>
                    <a:gd name="connsiteY67" fmla="*/ 257531 h 1192580"/>
                    <a:gd name="connsiteX68" fmla="*/ 850620 w 1095907"/>
                    <a:gd name="connsiteY68" fmla="*/ 254569 h 1192580"/>
                    <a:gd name="connsiteX69" fmla="*/ 864693 w 1095907"/>
                    <a:gd name="connsiteY69" fmla="*/ 222718 h 1192580"/>
                    <a:gd name="connsiteX70" fmla="*/ 809141 w 1095907"/>
                    <a:gd name="connsiteY70" fmla="*/ 226422 h 1192580"/>
                    <a:gd name="connsiteX71" fmla="*/ 826177 w 1095907"/>
                    <a:gd name="connsiteY71" fmla="*/ 239755 h 1192580"/>
                    <a:gd name="connsiteX72" fmla="*/ 812844 w 1095907"/>
                    <a:gd name="connsiteY72" fmla="*/ 249384 h 1192580"/>
                    <a:gd name="connsiteX73" fmla="*/ 796549 w 1095907"/>
                    <a:gd name="connsiteY73" fmla="*/ 231607 h 1192580"/>
                    <a:gd name="connsiteX74" fmla="*/ 809141 w 1095907"/>
                    <a:gd name="connsiteY74" fmla="*/ 226422 h 1192580"/>
                    <a:gd name="connsiteX75" fmla="*/ 719515 w 1095907"/>
                    <a:gd name="connsiteY75" fmla="*/ 201979 h 1192580"/>
                    <a:gd name="connsiteX76" fmla="*/ 730626 w 1095907"/>
                    <a:gd name="connsiteY76" fmla="*/ 189387 h 1192580"/>
                    <a:gd name="connsiteX77" fmla="*/ 768402 w 1095907"/>
                    <a:gd name="connsiteY77" fmla="*/ 183461 h 1192580"/>
                    <a:gd name="connsiteX78" fmla="*/ 787660 w 1095907"/>
                    <a:gd name="connsiteY78" fmla="*/ 207904 h 1192580"/>
                    <a:gd name="connsiteX79" fmla="*/ 751366 w 1095907"/>
                    <a:gd name="connsiteY79" fmla="*/ 230125 h 1192580"/>
                    <a:gd name="connsiteX80" fmla="*/ 722478 w 1095907"/>
                    <a:gd name="connsiteY80" fmla="*/ 238273 h 1192580"/>
                    <a:gd name="connsiteX81" fmla="*/ 719515 w 1095907"/>
                    <a:gd name="connsiteY81" fmla="*/ 201979 h 1192580"/>
                    <a:gd name="connsiteX82" fmla="*/ 451380 w 1095907"/>
                    <a:gd name="connsiteY82" fmla="*/ 50875 h 1192580"/>
                    <a:gd name="connsiteX83" fmla="*/ 464713 w 1095907"/>
                    <a:gd name="connsiteY83" fmla="*/ 70133 h 1192580"/>
                    <a:gd name="connsiteX84" fmla="*/ 477305 w 1095907"/>
                    <a:gd name="connsiteY84" fmla="*/ 91614 h 1192580"/>
                    <a:gd name="connsiteX85" fmla="*/ 507674 w 1095907"/>
                    <a:gd name="connsiteY85" fmla="*/ 77540 h 1192580"/>
                    <a:gd name="connsiteX86" fmla="*/ 507674 w 1095907"/>
                    <a:gd name="connsiteY86" fmla="*/ 116797 h 1192580"/>
                    <a:gd name="connsiteX87" fmla="*/ 506933 w 1095907"/>
                    <a:gd name="connsiteY87" fmla="*/ 147907 h 1192580"/>
                    <a:gd name="connsiteX88" fmla="*/ 508415 w 1095907"/>
                    <a:gd name="connsiteY88" fmla="*/ 166425 h 1192580"/>
                    <a:gd name="connsiteX89" fmla="*/ 483971 w 1095907"/>
                    <a:gd name="connsiteY89" fmla="*/ 164943 h 1192580"/>
                    <a:gd name="connsiteX90" fmla="*/ 426196 w 1095907"/>
                    <a:gd name="connsiteY90" fmla="*/ 79762 h 1192580"/>
                    <a:gd name="connsiteX91" fmla="*/ 451380 w 1095907"/>
                    <a:gd name="connsiteY91" fmla="*/ 50875 h 1192580"/>
                    <a:gd name="connsiteX92" fmla="*/ 96582 w 1095907"/>
                    <a:gd name="connsiteY92" fmla="*/ 178276 h 1192580"/>
                    <a:gd name="connsiteX93" fmla="*/ 77324 w 1095907"/>
                    <a:gd name="connsiteY93" fmla="*/ 165684 h 1192580"/>
                    <a:gd name="connsiteX94" fmla="*/ 110656 w 1095907"/>
                    <a:gd name="connsiteY94" fmla="*/ 142722 h 1192580"/>
                    <a:gd name="connsiteX95" fmla="*/ 123989 w 1095907"/>
                    <a:gd name="connsiteY95" fmla="*/ 154573 h 1192580"/>
                    <a:gd name="connsiteX96" fmla="*/ 96582 w 1095907"/>
                    <a:gd name="connsiteY96" fmla="*/ 178276 h 1192580"/>
                    <a:gd name="connsiteX97" fmla="*/ 418049 w 1095907"/>
                    <a:gd name="connsiteY97" fmla="*/ 325676 h 1192580"/>
                    <a:gd name="connsiteX98" fmla="*/ 374347 w 1095907"/>
                    <a:gd name="connsiteY98" fmla="*/ 282716 h 1192580"/>
                    <a:gd name="connsiteX99" fmla="*/ 388420 w 1095907"/>
                    <a:gd name="connsiteY99" fmla="*/ 267161 h 1192580"/>
                    <a:gd name="connsiteX100" fmla="*/ 429159 w 1095907"/>
                    <a:gd name="connsiteY100" fmla="*/ 307899 h 1192580"/>
                    <a:gd name="connsiteX101" fmla="*/ 418049 w 1095907"/>
                    <a:gd name="connsiteY101" fmla="*/ 325676 h 1192580"/>
                    <a:gd name="connsiteX102" fmla="*/ 177319 w 1095907"/>
                    <a:gd name="connsiteY102" fmla="*/ 996755 h 1192580"/>
                    <a:gd name="connsiteX103" fmla="*/ 177319 w 1095907"/>
                    <a:gd name="connsiteY103" fmla="*/ 996755 h 1192580"/>
                    <a:gd name="connsiteX104" fmla="*/ 152135 w 1095907"/>
                    <a:gd name="connsiteY104" fmla="*/ 970830 h 1192580"/>
                    <a:gd name="connsiteX105" fmla="*/ 151395 w 1095907"/>
                    <a:gd name="connsiteY105" fmla="*/ 970830 h 1192580"/>
                    <a:gd name="connsiteX106" fmla="*/ 151395 w 1095907"/>
                    <a:gd name="connsiteY106" fmla="*/ 970830 h 1192580"/>
                    <a:gd name="connsiteX107" fmla="*/ 151395 w 1095907"/>
                    <a:gd name="connsiteY107" fmla="*/ 970830 h 1192580"/>
                    <a:gd name="connsiteX108" fmla="*/ 151395 w 1095907"/>
                    <a:gd name="connsiteY108" fmla="*/ 970090 h 1192580"/>
                    <a:gd name="connsiteX109" fmla="*/ 117323 w 1095907"/>
                    <a:gd name="connsiteY109" fmla="*/ 990089 h 1192580"/>
                    <a:gd name="connsiteX110" fmla="*/ 101768 w 1095907"/>
                    <a:gd name="connsiteY110" fmla="*/ 987126 h 1192580"/>
                    <a:gd name="connsiteX111" fmla="*/ 123989 w 1095907"/>
                    <a:gd name="connsiteY111" fmla="*/ 923425 h 1192580"/>
                    <a:gd name="connsiteX112" fmla="*/ 150654 w 1095907"/>
                    <a:gd name="connsiteY112" fmla="*/ 970090 h 1192580"/>
                    <a:gd name="connsiteX113" fmla="*/ 151395 w 1095907"/>
                    <a:gd name="connsiteY113" fmla="*/ 970090 h 1192580"/>
                    <a:gd name="connsiteX114" fmla="*/ 151395 w 1095907"/>
                    <a:gd name="connsiteY114" fmla="*/ 970090 h 1192580"/>
                    <a:gd name="connsiteX115" fmla="*/ 151395 w 1095907"/>
                    <a:gd name="connsiteY115" fmla="*/ 970090 h 1192580"/>
                    <a:gd name="connsiteX116" fmla="*/ 206948 w 1095907"/>
                    <a:gd name="connsiteY116" fmla="*/ 935276 h 1192580"/>
                    <a:gd name="connsiteX117" fmla="*/ 234354 w 1095907"/>
                    <a:gd name="connsiteY117" fmla="*/ 930091 h 1192580"/>
                    <a:gd name="connsiteX118" fmla="*/ 249908 w 1095907"/>
                    <a:gd name="connsiteY118" fmla="*/ 922684 h 1192580"/>
                    <a:gd name="connsiteX119" fmla="*/ 255093 w 1095907"/>
                    <a:gd name="connsiteY119" fmla="*/ 904908 h 1192580"/>
                    <a:gd name="connsiteX120" fmla="*/ 255093 w 1095907"/>
                    <a:gd name="connsiteY120" fmla="*/ 904908 h 1192580"/>
                    <a:gd name="connsiteX121" fmla="*/ 255093 w 1095907"/>
                    <a:gd name="connsiteY121" fmla="*/ 904908 h 1192580"/>
                    <a:gd name="connsiteX122" fmla="*/ 262501 w 1095907"/>
                    <a:gd name="connsiteY122" fmla="*/ 903426 h 1192580"/>
                    <a:gd name="connsiteX123" fmla="*/ 276574 w 1095907"/>
                    <a:gd name="connsiteY123" fmla="*/ 907130 h 1192580"/>
                    <a:gd name="connsiteX124" fmla="*/ 266204 w 1095907"/>
                    <a:gd name="connsiteY124" fmla="*/ 943424 h 1192580"/>
                    <a:gd name="connsiteX125" fmla="*/ 235835 w 1095907"/>
                    <a:gd name="connsiteY125" fmla="*/ 1006384 h 1192580"/>
                    <a:gd name="connsiteX126" fmla="*/ 177319 w 1095907"/>
                    <a:gd name="connsiteY126" fmla="*/ 996755 h 1192580"/>
                    <a:gd name="connsiteX127" fmla="*/ 377310 w 1095907"/>
                    <a:gd name="connsiteY127" fmla="*/ 1113786 h 1192580"/>
                    <a:gd name="connsiteX128" fmla="*/ 320275 w 1095907"/>
                    <a:gd name="connsiteY128" fmla="*/ 1159710 h 1192580"/>
                    <a:gd name="connsiteX129" fmla="*/ 303239 w 1095907"/>
                    <a:gd name="connsiteY129" fmla="*/ 1147859 h 1192580"/>
                    <a:gd name="connsiteX130" fmla="*/ 258797 w 1095907"/>
                    <a:gd name="connsiteY130" fmla="*/ 1112305 h 1192580"/>
                    <a:gd name="connsiteX131" fmla="*/ 247686 w 1095907"/>
                    <a:gd name="connsiteY131" fmla="*/ 1104898 h 1192580"/>
                    <a:gd name="connsiteX132" fmla="*/ 250649 w 1095907"/>
                    <a:gd name="connsiteY132" fmla="*/ 1095269 h 1192580"/>
                    <a:gd name="connsiteX133" fmla="*/ 264723 w 1095907"/>
                    <a:gd name="connsiteY133" fmla="*/ 1096750 h 1192580"/>
                    <a:gd name="connsiteX134" fmla="*/ 299536 w 1095907"/>
                    <a:gd name="connsiteY134" fmla="*/ 1089343 h 1192580"/>
                    <a:gd name="connsiteX135" fmla="*/ 380273 w 1095907"/>
                    <a:gd name="connsiteY135" fmla="*/ 1096009 h 1192580"/>
                    <a:gd name="connsiteX136" fmla="*/ 383976 w 1095907"/>
                    <a:gd name="connsiteY136" fmla="*/ 1105638 h 1192580"/>
                    <a:gd name="connsiteX137" fmla="*/ 377310 w 1095907"/>
                    <a:gd name="connsiteY137" fmla="*/ 1113786 h 1192580"/>
                    <a:gd name="connsiteX138" fmla="*/ 406938 w 1095907"/>
                    <a:gd name="connsiteY138" fmla="*/ 1161191 h 1192580"/>
                    <a:gd name="connsiteX139" fmla="*/ 413604 w 1095907"/>
                    <a:gd name="connsiteY139" fmla="*/ 1144155 h 1192580"/>
                    <a:gd name="connsiteX140" fmla="*/ 446936 w 1095907"/>
                    <a:gd name="connsiteY140" fmla="*/ 1173043 h 1192580"/>
                    <a:gd name="connsiteX141" fmla="*/ 406938 w 1095907"/>
                    <a:gd name="connsiteY141" fmla="*/ 1161191 h 1192580"/>
                    <a:gd name="connsiteX142" fmla="*/ 593596 w 1095907"/>
                    <a:gd name="connsiteY142" fmla="*/ 1146377 h 1192580"/>
                    <a:gd name="connsiteX143" fmla="*/ 542487 w 1095907"/>
                    <a:gd name="connsiteY143" fmla="*/ 1141933 h 1192580"/>
                    <a:gd name="connsiteX144" fmla="*/ 458787 w 1095907"/>
                    <a:gd name="connsiteY144" fmla="*/ 1127860 h 1192580"/>
                    <a:gd name="connsiteX145" fmla="*/ 403975 w 1095907"/>
                    <a:gd name="connsiteY145" fmla="*/ 1118971 h 1192580"/>
                    <a:gd name="connsiteX146" fmla="*/ 403975 w 1095907"/>
                    <a:gd name="connsiteY146" fmla="*/ 1118971 h 1192580"/>
                    <a:gd name="connsiteX147" fmla="*/ 403975 w 1095907"/>
                    <a:gd name="connsiteY147" fmla="*/ 1118971 h 1192580"/>
                    <a:gd name="connsiteX148" fmla="*/ 471379 w 1095907"/>
                    <a:gd name="connsiteY148" fmla="*/ 1059715 h 1192580"/>
                    <a:gd name="connsiteX149" fmla="*/ 538043 w 1095907"/>
                    <a:gd name="connsiteY149" fmla="*/ 1064900 h 1192580"/>
                    <a:gd name="connsiteX150" fmla="*/ 545450 w 1095907"/>
                    <a:gd name="connsiteY150" fmla="*/ 1070825 h 1192580"/>
                    <a:gd name="connsiteX151" fmla="*/ 574337 w 1095907"/>
                    <a:gd name="connsiteY151" fmla="*/ 1116008 h 1192580"/>
                    <a:gd name="connsiteX152" fmla="*/ 577300 w 1095907"/>
                    <a:gd name="connsiteY152" fmla="*/ 1125638 h 1192580"/>
                    <a:gd name="connsiteX153" fmla="*/ 593596 w 1095907"/>
                    <a:gd name="connsiteY153" fmla="*/ 1146377 h 1192580"/>
                    <a:gd name="connsiteX154" fmla="*/ 630631 w 1095907"/>
                    <a:gd name="connsiteY154" fmla="*/ 1083417 h 1192580"/>
                    <a:gd name="connsiteX155" fmla="*/ 610632 w 1095907"/>
                    <a:gd name="connsiteY155" fmla="*/ 1091565 h 1192580"/>
                    <a:gd name="connsiteX156" fmla="*/ 589151 w 1095907"/>
                    <a:gd name="connsiteY156" fmla="*/ 1064900 h 1192580"/>
                    <a:gd name="connsiteX157" fmla="*/ 624705 w 1095907"/>
                    <a:gd name="connsiteY157" fmla="*/ 1040456 h 1192580"/>
                    <a:gd name="connsiteX158" fmla="*/ 629890 w 1095907"/>
                    <a:gd name="connsiteY158" fmla="*/ 1068603 h 1192580"/>
                    <a:gd name="connsiteX159" fmla="*/ 630631 w 1095907"/>
                    <a:gd name="connsiteY159" fmla="*/ 1083417 h 1192580"/>
                    <a:gd name="connsiteX160" fmla="*/ 638778 w 1095907"/>
                    <a:gd name="connsiteY160" fmla="*/ 544925 h 1192580"/>
                    <a:gd name="connsiteX161" fmla="*/ 569893 w 1095907"/>
                    <a:gd name="connsiteY161" fmla="*/ 613070 h 1192580"/>
                    <a:gd name="connsiteX162" fmla="*/ 468416 w 1095907"/>
                    <a:gd name="connsiteY162" fmla="*/ 556776 h 1192580"/>
                    <a:gd name="connsiteX163" fmla="*/ 463231 w 1095907"/>
                    <a:gd name="connsiteY163" fmla="*/ 413820 h 1192580"/>
                    <a:gd name="connsiteX164" fmla="*/ 463231 w 1095907"/>
                    <a:gd name="connsiteY164" fmla="*/ 270123 h 1192580"/>
                    <a:gd name="connsiteX165" fmla="*/ 583226 w 1095907"/>
                    <a:gd name="connsiteY165" fmla="*/ 180498 h 1192580"/>
                    <a:gd name="connsiteX166" fmla="*/ 638778 w 1095907"/>
                    <a:gd name="connsiteY166" fmla="*/ 247902 h 1192580"/>
                    <a:gd name="connsiteX167" fmla="*/ 638778 w 1095907"/>
                    <a:gd name="connsiteY167" fmla="*/ 544925 h 1192580"/>
                    <a:gd name="connsiteX168" fmla="*/ 729885 w 1095907"/>
                    <a:gd name="connsiteY168" fmla="*/ 1027124 h 1192580"/>
                    <a:gd name="connsiteX169" fmla="*/ 689146 w 1095907"/>
                    <a:gd name="connsiteY169" fmla="*/ 1044901 h 1192580"/>
                    <a:gd name="connsiteX170" fmla="*/ 651371 w 1095907"/>
                    <a:gd name="connsiteY170" fmla="*/ 971571 h 1192580"/>
                    <a:gd name="connsiteX171" fmla="*/ 660259 w 1095907"/>
                    <a:gd name="connsiteY171" fmla="*/ 919722 h 1192580"/>
                    <a:gd name="connsiteX172" fmla="*/ 718034 w 1095907"/>
                    <a:gd name="connsiteY172" fmla="*/ 944906 h 1192580"/>
                    <a:gd name="connsiteX173" fmla="*/ 727663 w 1095907"/>
                    <a:gd name="connsiteY173" fmla="*/ 956016 h 1192580"/>
                    <a:gd name="connsiteX174" fmla="*/ 715812 w 1095907"/>
                    <a:gd name="connsiteY174" fmla="*/ 963423 h 1192580"/>
                    <a:gd name="connsiteX175" fmla="*/ 696553 w 1095907"/>
                    <a:gd name="connsiteY175" fmla="*/ 968608 h 1192580"/>
                    <a:gd name="connsiteX176" fmla="*/ 715071 w 1095907"/>
                    <a:gd name="connsiteY176" fmla="*/ 984163 h 1192580"/>
                    <a:gd name="connsiteX177" fmla="*/ 729885 w 1095907"/>
                    <a:gd name="connsiteY177" fmla="*/ 1027124 h 1192580"/>
                    <a:gd name="connsiteX178" fmla="*/ 723960 w 1095907"/>
                    <a:gd name="connsiteY178" fmla="*/ 895278 h 1192580"/>
                    <a:gd name="connsiteX179" fmla="*/ 702479 w 1095907"/>
                    <a:gd name="connsiteY179" fmla="*/ 911574 h 1192580"/>
                    <a:gd name="connsiteX180" fmla="*/ 670629 w 1095907"/>
                    <a:gd name="connsiteY180" fmla="*/ 898982 h 1192580"/>
                    <a:gd name="connsiteX181" fmla="*/ 692850 w 1095907"/>
                    <a:gd name="connsiteY181" fmla="*/ 873798 h 1192580"/>
                    <a:gd name="connsiteX182" fmla="*/ 735070 w 1095907"/>
                    <a:gd name="connsiteY182" fmla="*/ 868613 h 1192580"/>
                    <a:gd name="connsiteX183" fmla="*/ 723960 w 1095907"/>
                    <a:gd name="connsiteY183" fmla="*/ 895278 h 1192580"/>
                    <a:gd name="connsiteX184" fmla="*/ 878026 w 1095907"/>
                    <a:gd name="connsiteY184" fmla="*/ 538259 h 1192580"/>
                    <a:gd name="connsiteX185" fmla="*/ 906914 w 1095907"/>
                    <a:gd name="connsiteY185" fmla="*/ 544184 h 1192580"/>
                    <a:gd name="connsiteX186" fmla="*/ 919506 w 1095907"/>
                    <a:gd name="connsiteY186" fmla="*/ 523445 h 1192580"/>
                    <a:gd name="connsiteX187" fmla="*/ 909136 w 1095907"/>
                    <a:gd name="connsiteY187" fmla="*/ 496038 h 1192580"/>
                    <a:gd name="connsiteX188" fmla="*/ 875063 w 1095907"/>
                    <a:gd name="connsiteY188" fmla="*/ 486409 h 1192580"/>
                    <a:gd name="connsiteX189" fmla="*/ 803956 w 1095907"/>
                    <a:gd name="connsiteY189" fmla="*/ 524185 h 1192580"/>
                    <a:gd name="connsiteX190" fmla="*/ 763217 w 1095907"/>
                    <a:gd name="connsiteY190" fmla="*/ 470114 h 1192580"/>
                    <a:gd name="connsiteX191" fmla="*/ 749144 w 1095907"/>
                    <a:gd name="connsiteY191" fmla="*/ 460485 h 1192580"/>
                    <a:gd name="connsiteX192" fmla="*/ 722478 w 1095907"/>
                    <a:gd name="connsiteY192" fmla="*/ 464188 h 1192580"/>
                    <a:gd name="connsiteX193" fmla="*/ 719515 w 1095907"/>
                    <a:gd name="connsiteY193" fmla="*/ 427153 h 1192580"/>
                    <a:gd name="connsiteX194" fmla="*/ 742477 w 1095907"/>
                    <a:gd name="connsiteY194" fmla="*/ 400488 h 1192580"/>
                    <a:gd name="connsiteX195" fmla="*/ 760254 w 1095907"/>
                    <a:gd name="connsiteY195" fmla="*/ 423449 h 1192580"/>
                    <a:gd name="connsiteX196" fmla="*/ 779512 w 1095907"/>
                    <a:gd name="connsiteY196" fmla="*/ 455300 h 1192580"/>
                    <a:gd name="connsiteX197" fmla="*/ 809141 w 1095907"/>
                    <a:gd name="connsiteY197" fmla="*/ 440486 h 1192580"/>
                    <a:gd name="connsiteX198" fmla="*/ 871360 w 1095907"/>
                    <a:gd name="connsiteY198" fmla="*/ 440486 h 1192580"/>
                    <a:gd name="connsiteX199" fmla="*/ 949874 w 1095907"/>
                    <a:gd name="connsiteY199" fmla="*/ 434560 h 1192580"/>
                    <a:gd name="connsiteX200" fmla="*/ 955059 w 1095907"/>
                    <a:gd name="connsiteY200" fmla="*/ 419746 h 1192580"/>
                    <a:gd name="connsiteX201" fmla="*/ 908395 w 1095907"/>
                    <a:gd name="connsiteY201" fmla="*/ 356045 h 1192580"/>
                    <a:gd name="connsiteX202" fmla="*/ 899507 w 1095907"/>
                    <a:gd name="connsiteY202" fmla="*/ 336046 h 1192580"/>
                    <a:gd name="connsiteX203" fmla="*/ 926172 w 1095907"/>
                    <a:gd name="connsiteY203" fmla="*/ 313084 h 1192580"/>
                    <a:gd name="connsiteX204" fmla="*/ 963207 w 1095907"/>
                    <a:gd name="connsiteY204" fmla="*/ 304937 h 1192580"/>
                    <a:gd name="connsiteX205" fmla="*/ 1002465 w 1095907"/>
                    <a:gd name="connsiteY205" fmla="*/ 317529 h 1192580"/>
                    <a:gd name="connsiteX206" fmla="*/ 1003205 w 1095907"/>
                    <a:gd name="connsiteY206" fmla="*/ 396784 h 1192580"/>
                    <a:gd name="connsiteX207" fmla="*/ 978021 w 1095907"/>
                    <a:gd name="connsiteY207" fmla="*/ 436041 h 1192580"/>
                    <a:gd name="connsiteX208" fmla="*/ 982466 w 1095907"/>
                    <a:gd name="connsiteY208" fmla="*/ 456781 h 1192580"/>
                    <a:gd name="connsiteX209" fmla="*/ 999502 w 1095907"/>
                    <a:gd name="connsiteY209" fmla="*/ 460485 h 1192580"/>
                    <a:gd name="connsiteX210" fmla="*/ 1021723 w 1095907"/>
                    <a:gd name="connsiteY210" fmla="*/ 439745 h 1192580"/>
                    <a:gd name="connsiteX211" fmla="*/ 1042463 w 1095907"/>
                    <a:gd name="connsiteY211" fmla="*/ 422709 h 1192580"/>
                    <a:gd name="connsiteX212" fmla="*/ 1063943 w 1095907"/>
                    <a:gd name="connsiteY212" fmla="*/ 446411 h 1192580"/>
                    <a:gd name="connsiteX213" fmla="*/ 1066165 w 1095907"/>
                    <a:gd name="connsiteY213" fmla="*/ 482706 h 1192580"/>
                    <a:gd name="connsiteX214" fmla="*/ 1049870 w 1095907"/>
                    <a:gd name="connsiteY214" fmla="*/ 502705 h 1192580"/>
                    <a:gd name="connsiteX215" fmla="*/ 1029870 w 1095907"/>
                    <a:gd name="connsiteY215" fmla="*/ 489372 h 1192580"/>
                    <a:gd name="connsiteX216" fmla="*/ 983206 w 1095907"/>
                    <a:gd name="connsiteY216" fmla="*/ 479743 h 1192580"/>
                    <a:gd name="connsiteX217" fmla="*/ 954319 w 1095907"/>
                    <a:gd name="connsiteY217" fmla="*/ 496038 h 1192580"/>
                    <a:gd name="connsiteX218" fmla="*/ 943949 w 1095907"/>
                    <a:gd name="connsiteY218" fmla="*/ 519000 h 1192580"/>
                    <a:gd name="connsiteX219" fmla="*/ 918024 w 1095907"/>
                    <a:gd name="connsiteY219" fmla="*/ 566405 h 1192580"/>
                    <a:gd name="connsiteX220" fmla="*/ 878026 w 1095907"/>
                    <a:gd name="connsiteY220" fmla="*/ 538259 h 1192580"/>
                    <a:gd name="connsiteX221" fmla="*/ 920987 w 1095907"/>
                    <a:gd name="connsiteY221" fmla="*/ 960460 h 1192580"/>
                    <a:gd name="connsiteX222" fmla="*/ 935801 w 1095907"/>
                    <a:gd name="connsiteY222" fmla="*/ 970090 h 1192580"/>
                    <a:gd name="connsiteX223" fmla="*/ 923209 w 1095907"/>
                    <a:gd name="connsiteY223" fmla="*/ 983422 h 1192580"/>
                    <a:gd name="connsiteX224" fmla="*/ 904692 w 1095907"/>
                    <a:gd name="connsiteY224" fmla="*/ 973793 h 1192580"/>
                    <a:gd name="connsiteX225" fmla="*/ 920987 w 1095907"/>
                    <a:gd name="connsiteY225" fmla="*/ 960460 h 1192580"/>
                    <a:gd name="connsiteX226" fmla="*/ 935060 w 1095907"/>
                    <a:gd name="connsiteY226" fmla="*/ 1082677 h 1192580"/>
                    <a:gd name="connsiteX227" fmla="*/ 913580 w 1095907"/>
                    <a:gd name="connsiteY227" fmla="*/ 1105638 h 1192580"/>
                    <a:gd name="connsiteX228" fmla="*/ 911358 w 1095907"/>
                    <a:gd name="connsiteY228" fmla="*/ 1091565 h 1192580"/>
                    <a:gd name="connsiteX229" fmla="*/ 947652 w 1095907"/>
                    <a:gd name="connsiteY229" fmla="*/ 1067863 h 1192580"/>
                    <a:gd name="connsiteX230" fmla="*/ 935060 w 1095907"/>
                    <a:gd name="connsiteY230" fmla="*/ 1082677 h 1192580"/>
                    <a:gd name="connsiteX231" fmla="*/ 1003946 w 1095907"/>
                    <a:gd name="connsiteY231" fmla="*/ 1056752 h 1192580"/>
                    <a:gd name="connsiteX232" fmla="*/ 990613 w 1095907"/>
                    <a:gd name="connsiteY232" fmla="*/ 1057493 h 1192580"/>
                    <a:gd name="connsiteX233" fmla="*/ 906914 w 1095907"/>
                    <a:gd name="connsiteY233" fmla="*/ 1030827 h 1192580"/>
                    <a:gd name="connsiteX234" fmla="*/ 1003946 w 1095907"/>
                    <a:gd name="connsiteY234" fmla="*/ 1044160 h 1192580"/>
                    <a:gd name="connsiteX235" fmla="*/ 1003946 w 1095907"/>
                    <a:gd name="connsiteY235" fmla="*/ 1056752 h 11925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  <a:cxn ang="0">
                      <a:pos x="connsiteX191" y="connsiteY191"/>
                    </a:cxn>
                    <a:cxn ang="0">
                      <a:pos x="connsiteX192" y="connsiteY192"/>
                    </a:cxn>
                    <a:cxn ang="0">
                      <a:pos x="connsiteX193" y="connsiteY193"/>
                    </a:cxn>
                    <a:cxn ang="0">
                      <a:pos x="connsiteX194" y="connsiteY194"/>
                    </a:cxn>
                    <a:cxn ang="0">
                      <a:pos x="connsiteX195" y="connsiteY195"/>
                    </a:cxn>
                    <a:cxn ang="0">
                      <a:pos x="connsiteX196" y="connsiteY196"/>
                    </a:cxn>
                    <a:cxn ang="0">
                      <a:pos x="connsiteX197" y="connsiteY197"/>
                    </a:cxn>
                    <a:cxn ang="0">
                      <a:pos x="connsiteX198" y="connsiteY198"/>
                    </a:cxn>
                    <a:cxn ang="0">
                      <a:pos x="connsiteX199" y="connsiteY199"/>
                    </a:cxn>
                    <a:cxn ang="0">
                      <a:pos x="connsiteX200" y="connsiteY200"/>
                    </a:cxn>
                    <a:cxn ang="0">
                      <a:pos x="connsiteX201" y="connsiteY201"/>
                    </a:cxn>
                    <a:cxn ang="0">
                      <a:pos x="connsiteX202" y="connsiteY202"/>
                    </a:cxn>
                    <a:cxn ang="0">
                      <a:pos x="connsiteX203" y="connsiteY203"/>
                    </a:cxn>
                    <a:cxn ang="0">
                      <a:pos x="connsiteX204" y="connsiteY204"/>
                    </a:cxn>
                    <a:cxn ang="0">
                      <a:pos x="connsiteX205" y="connsiteY205"/>
                    </a:cxn>
                    <a:cxn ang="0">
                      <a:pos x="connsiteX206" y="connsiteY206"/>
                    </a:cxn>
                    <a:cxn ang="0">
                      <a:pos x="connsiteX207" y="connsiteY207"/>
                    </a:cxn>
                    <a:cxn ang="0">
                      <a:pos x="connsiteX208" y="connsiteY208"/>
                    </a:cxn>
                    <a:cxn ang="0">
                      <a:pos x="connsiteX209" y="connsiteY209"/>
                    </a:cxn>
                    <a:cxn ang="0">
                      <a:pos x="connsiteX210" y="connsiteY210"/>
                    </a:cxn>
                    <a:cxn ang="0">
                      <a:pos x="connsiteX211" y="connsiteY211"/>
                    </a:cxn>
                    <a:cxn ang="0">
                      <a:pos x="connsiteX212" y="connsiteY212"/>
                    </a:cxn>
                    <a:cxn ang="0">
                      <a:pos x="connsiteX213" y="connsiteY213"/>
                    </a:cxn>
                    <a:cxn ang="0">
                      <a:pos x="connsiteX214" y="connsiteY214"/>
                    </a:cxn>
                    <a:cxn ang="0">
                      <a:pos x="connsiteX215" y="connsiteY215"/>
                    </a:cxn>
                    <a:cxn ang="0">
                      <a:pos x="connsiteX216" y="connsiteY216"/>
                    </a:cxn>
                    <a:cxn ang="0">
                      <a:pos x="connsiteX217" y="connsiteY217"/>
                    </a:cxn>
                    <a:cxn ang="0">
                      <a:pos x="connsiteX218" y="connsiteY218"/>
                    </a:cxn>
                    <a:cxn ang="0">
                      <a:pos x="connsiteX219" y="connsiteY219"/>
                    </a:cxn>
                    <a:cxn ang="0">
                      <a:pos x="connsiteX220" y="connsiteY220"/>
                    </a:cxn>
                    <a:cxn ang="0">
                      <a:pos x="connsiteX221" y="connsiteY221"/>
                    </a:cxn>
                    <a:cxn ang="0">
                      <a:pos x="connsiteX222" y="connsiteY222"/>
                    </a:cxn>
                    <a:cxn ang="0">
                      <a:pos x="connsiteX223" y="connsiteY223"/>
                    </a:cxn>
                    <a:cxn ang="0">
                      <a:pos x="connsiteX224" y="connsiteY224"/>
                    </a:cxn>
                    <a:cxn ang="0">
                      <a:pos x="connsiteX225" y="connsiteY225"/>
                    </a:cxn>
                    <a:cxn ang="0">
                      <a:pos x="connsiteX226" y="connsiteY226"/>
                    </a:cxn>
                    <a:cxn ang="0">
                      <a:pos x="connsiteX227" y="connsiteY227"/>
                    </a:cxn>
                    <a:cxn ang="0">
                      <a:pos x="connsiteX228" y="connsiteY228"/>
                    </a:cxn>
                    <a:cxn ang="0">
                      <a:pos x="connsiteX229" y="connsiteY229"/>
                    </a:cxn>
                    <a:cxn ang="0">
                      <a:pos x="connsiteX230" y="connsiteY230"/>
                    </a:cxn>
                    <a:cxn ang="0">
                      <a:pos x="connsiteX231" y="connsiteY231"/>
                    </a:cxn>
                    <a:cxn ang="0">
                      <a:pos x="connsiteX232" y="connsiteY232"/>
                    </a:cxn>
                    <a:cxn ang="0">
                      <a:pos x="connsiteX233" y="connsiteY233"/>
                    </a:cxn>
                    <a:cxn ang="0">
                      <a:pos x="connsiteX234" y="connsiteY234"/>
                    </a:cxn>
                    <a:cxn ang="0">
                      <a:pos x="connsiteX235" y="connsiteY235"/>
                    </a:cxn>
                  </a:cxnLst>
                  <a:rect l="l" t="t" r="r" b="b"/>
                  <a:pathLst>
                    <a:path w="1095907" h="1192580">
                      <a:moveTo>
                        <a:pt x="1043204" y="594552"/>
                      </a:moveTo>
                      <a:cubicBezTo>
                        <a:pt x="1042463" y="594552"/>
                        <a:pt x="1041722" y="593812"/>
                        <a:pt x="1040241" y="593071"/>
                      </a:cubicBezTo>
                      <a:cubicBezTo>
                        <a:pt x="1035796" y="594552"/>
                        <a:pt x="1030611" y="595293"/>
                        <a:pt x="1026167" y="596034"/>
                      </a:cubicBezTo>
                      <a:cubicBezTo>
                        <a:pt x="1020982" y="588627"/>
                        <a:pt x="1015797" y="581960"/>
                        <a:pt x="1011353" y="574553"/>
                      </a:cubicBezTo>
                      <a:cubicBezTo>
                        <a:pt x="1006909" y="567146"/>
                        <a:pt x="1007649" y="558258"/>
                        <a:pt x="1014316" y="553073"/>
                      </a:cubicBezTo>
                      <a:cubicBezTo>
                        <a:pt x="1020982" y="547888"/>
                        <a:pt x="1032833" y="541962"/>
                        <a:pt x="1038759" y="549369"/>
                      </a:cubicBezTo>
                      <a:cubicBezTo>
                        <a:pt x="1065425" y="583442"/>
                        <a:pt x="1063202" y="544925"/>
                        <a:pt x="1073572" y="536777"/>
                      </a:cubicBezTo>
                      <a:cubicBezTo>
                        <a:pt x="1075794" y="538259"/>
                        <a:pt x="1078016" y="539740"/>
                        <a:pt x="1079498" y="541962"/>
                      </a:cubicBezTo>
                      <a:cubicBezTo>
                        <a:pt x="1081720" y="538259"/>
                        <a:pt x="1083942" y="533814"/>
                        <a:pt x="1086164" y="530111"/>
                      </a:cubicBezTo>
                      <a:cubicBezTo>
                        <a:pt x="1096534" y="516038"/>
                        <a:pt x="1093571" y="499742"/>
                        <a:pt x="1093571" y="484187"/>
                      </a:cubicBezTo>
                      <a:cubicBezTo>
                        <a:pt x="1093571" y="419746"/>
                        <a:pt x="1094312" y="354564"/>
                        <a:pt x="1085423" y="290123"/>
                      </a:cubicBezTo>
                      <a:cubicBezTo>
                        <a:pt x="1080979" y="290123"/>
                        <a:pt x="1076535" y="289382"/>
                        <a:pt x="1072091" y="288641"/>
                      </a:cubicBezTo>
                      <a:cubicBezTo>
                        <a:pt x="1072091" y="289382"/>
                        <a:pt x="1072091" y="290123"/>
                        <a:pt x="1072091" y="291604"/>
                      </a:cubicBezTo>
                      <a:cubicBezTo>
                        <a:pt x="1029130" y="311603"/>
                        <a:pt x="1031352" y="271605"/>
                        <a:pt x="1018019" y="251606"/>
                      </a:cubicBezTo>
                      <a:cubicBezTo>
                        <a:pt x="1018760" y="248643"/>
                        <a:pt x="1019501" y="246421"/>
                        <a:pt x="1019501" y="243458"/>
                      </a:cubicBezTo>
                      <a:cubicBezTo>
                        <a:pt x="1012094" y="232347"/>
                        <a:pt x="1018019" y="221978"/>
                        <a:pt x="1022463" y="210867"/>
                      </a:cubicBezTo>
                      <a:cubicBezTo>
                        <a:pt x="1037278" y="171610"/>
                        <a:pt x="1017279" y="125686"/>
                        <a:pt x="980984" y="111613"/>
                      </a:cubicBezTo>
                      <a:cubicBezTo>
                        <a:pt x="978021" y="112353"/>
                        <a:pt x="975799" y="112353"/>
                        <a:pt x="973577" y="112353"/>
                      </a:cubicBezTo>
                      <a:cubicBezTo>
                        <a:pt x="974318" y="113835"/>
                        <a:pt x="975799" y="114575"/>
                        <a:pt x="977281" y="116057"/>
                      </a:cubicBezTo>
                      <a:cubicBezTo>
                        <a:pt x="972096" y="119760"/>
                        <a:pt x="969133" y="140500"/>
                        <a:pt x="962467" y="125686"/>
                      </a:cubicBezTo>
                      <a:cubicBezTo>
                        <a:pt x="954319" y="107168"/>
                        <a:pt x="935060" y="103465"/>
                        <a:pt x="926172" y="88651"/>
                      </a:cubicBezTo>
                      <a:cubicBezTo>
                        <a:pt x="930616" y="87910"/>
                        <a:pt x="934320" y="87910"/>
                        <a:pt x="938023" y="87910"/>
                      </a:cubicBezTo>
                      <a:cubicBezTo>
                        <a:pt x="935060" y="85688"/>
                        <a:pt x="932838" y="83466"/>
                        <a:pt x="929135" y="82725"/>
                      </a:cubicBezTo>
                      <a:cubicBezTo>
                        <a:pt x="917284" y="67170"/>
                        <a:pt x="899507" y="58282"/>
                        <a:pt x="883211" y="48653"/>
                      </a:cubicBezTo>
                      <a:cubicBezTo>
                        <a:pt x="870619" y="44208"/>
                        <a:pt x="858027" y="39023"/>
                        <a:pt x="845435" y="35320"/>
                      </a:cubicBezTo>
                      <a:cubicBezTo>
                        <a:pt x="722478" y="-234"/>
                        <a:pt x="596558" y="-3197"/>
                        <a:pt x="469898" y="1988"/>
                      </a:cubicBezTo>
                      <a:cubicBezTo>
                        <a:pt x="332127" y="7914"/>
                        <a:pt x="198800" y="29394"/>
                        <a:pt x="85472" y="117538"/>
                      </a:cubicBezTo>
                      <a:cubicBezTo>
                        <a:pt x="60288" y="127908"/>
                        <a:pt x="47696" y="150870"/>
                        <a:pt x="34364" y="172350"/>
                      </a:cubicBezTo>
                      <a:cubicBezTo>
                        <a:pt x="7698" y="213089"/>
                        <a:pt x="11401" y="261235"/>
                        <a:pt x="1772" y="306418"/>
                      </a:cubicBezTo>
                      <a:cubicBezTo>
                        <a:pt x="-1190" y="355305"/>
                        <a:pt x="291" y="404191"/>
                        <a:pt x="1032" y="453078"/>
                      </a:cubicBezTo>
                      <a:cubicBezTo>
                        <a:pt x="-1931" y="514556"/>
                        <a:pt x="3254" y="574553"/>
                        <a:pt x="21031" y="633810"/>
                      </a:cubicBezTo>
                      <a:cubicBezTo>
                        <a:pt x="38067" y="684918"/>
                        <a:pt x="78065" y="713806"/>
                        <a:pt x="120285" y="740471"/>
                      </a:cubicBezTo>
                      <a:cubicBezTo>
                        <a:pt x="292129" y="818245"/>
                        <a:pt x="462491" y="825652"/>
                        <a:pt x="632112" y="735286"/>
                      </a:cubicBezTo>
                      <a:cubicBezTo>
                        <a:pt x="630631" y="786395"/>
                        <a:pt x="628409" y="840466"/>
                        <a:pt x="632112" y="893797"/>
                      </a:cubicBezTo>
                      <a:cubicBezTo>
                        <a:pt x="638778" y="984163"/>
                        <a:pt x="624705" y="1000458"/>
                        <a:pt x="536561" y="1001199"/>
                      </a:cubicBezTo>
                      <a:cubicBezTo>
                        <a:pt x="488415" y="994533"/>
                        <a:pt x="475823" y="981200"/>
                        <a:pt x="473601" y="936758"/>
                      </a:cubicBezTo>
                      <a:cubicBezTo>
                        <a:pt x="473601" y="923425"/>
                        <a:pt x="473601" y="910092"/>
                        <a:pt x="467676" y="898241"/>
                      </a:cubicBezTo>
                      <a:cubicBezTo>
                        <a:pt x="466935" y="895278"/>
                        <a:pt x="465454" y="892315"/>
                        <a:pt x="464713" y="889353"/>
                      </a:cubicBezTo>
                      <a:cubicBezTo>
                        <a:pt x="466935" y="875279"/>
                        <a:pt x="470638" y="861206"/>
                        <a:pt x="443973" y="861206"/>
                      </a:cubicBezTo>
                      <a:cubicBezTo>
                        <a:pt x="441010" y="861206"/>
                        <a:pt x="437307" y="861206"/>
                        <a:pt x="434344" y="861206"/>
                      </a:cubicBezTo>
                      <a:cubicBezTo>
                        <a:pt x="425456" y="858984"/>
                        <a:pt x="415827" y="858243"/>
                        <a:pt x="404716" y="858243"/>
                      </a:cubicBezTo>
                      <a:cubicBezTo>
                        <a:pt x="303980" y="859725"/>
                        <a:pt x="202504" y="858984"/>
                        <a:pt x="101768" y="858984"/>
                      </a:cubicBezTo>
                      <a:cubicBezTo>
                        <a:pt x="90657" y="858984"/>
                        <a:pt x="79546" y="858243"/>
                        <a:pt x="68436" y="861206"/>
                      </a:cubicBezTo>
                      <a:cubicBezTo>
                        <a:pt x="67695" y="861206"/>
                        <a:pt x="66954" y="861206"/>
                        <a:pt x="66214" y="861947"/>
                      </a:cubicBezTo>
                      <a:cubicBezTo>
                        <a:pt x="54363" y="861947"/>
                        <a:pt x="43252" y="861947"/>
                        <a:pt x="31401" y="861947"/>
                      </a:cubicBezTo>
                      <a:cubicBezTo>
                        <a:pt x="15105" y="861947"/>
                        <a:pt x="9179" y="867872"/>
                        <a:pt x="10661" y="884168"/>
                      </a:cubicBezTo>
                      <a:cubicBezTo>
                        <a:pt x="14364" y="934536"/>
                        <a:pt x="23253" y="982682"/>
                        <a:pt x="52881" y="1024902"/>
                      </a:cubicBezTo>
                      <a:cubicBezTo>
                        <a:pt x="52881" y="1025642"/>
                        <a:pt x="52881" y="1026383"/>
                        <a:pt x="52881" y="1026383"/>
                      </a:cubicBezTo>
                      <a:cubicBezTo>
                        <a:pt x="53622" y="1033790"/>
                        <a:pt x="56585" y="1038975"/>
                        <a:pt x="63251" y="1042678"/>
                      </a:cubicBezTo>
                      <a:cubicBezTo>
                        <a:pt x="97323" y="1084158"/>
                        <a:pt x="140284" y="1113045"/>
                        <a:pt x="189171" y="1134526"/>
                      </a:cubicBezTo>
                      <a:cubicBezTo>
                        <a:pt x="229909" y="1152303"/>
                        <a:pt x="273611" y="1161932"/>
                        <a:pt x="316572" y="1174524"/>
                      </a:cubicBezTo>
                      <a:cubicBezTo>
                        <a:pt x="454343" y="1193782"/>
                        <a:pt x="592855" y="1200449"/>
                        <a:pt x="730626" y="1180450"/>
                      </a:cubicBezTo>
                      <a:cubicBezTo>
                        <a:pt x="827658" y="1166376"/>
                        <a:pt x="920987" y="1142674"/>
                        <a:pt x="999502" y="1079714"/>
                      </a:cubicBezTo>
                      <a:cubicBezTo>
                        <a:pt x="1049129" y="1039716"/>
                        <a:pt x="1089127" y="993792"/>
                        <a:pt x="1089868" y="924906"/>
                      </a:cubicBezTo>
                      <a:cubicBezTo>
                        <a:pt x="1093571" y="833059"/>
                        <a:pt x="1096534" y="741212"/>
                        <a:pt x="1095793" y="649364"/>
                      </a:cubicBezTo>
                      <a:cubicBezTo>
                        <a:pt x="1092090" y="598996"/>
                        <a:pt x="1092830" y="598996"/>
                        <a:pt x="1043204" y="594552"/>
                      </a:cubicBezTo>
                      <a:close/>
                      <a:moveTo>
                        <a:pt x="917284" y="204201"/>
                      </a:moveTo>
                      <a:cubicBezTo>
                        <a:pt x="918765" y="193831"/>
                        <a:pt x="915061" y="180498"/>
                        <a:pt x="932098" y="178276"/>
                      </a:cubicBezTo>
                      <a:cubicBezTo>
                        <a:pt x="942467" y="182720"/>
                        <a:pt x="956541" y="189387"/>
                        <a:pt x="953578" y="200497"/>
                      </a:cubicBezTo>
                      <a:cubicBezTo>
                        <a:pt x="951356" y="210126"/>
                        <a:pt x="938023" y="220496"/>
                        <a:pt x="928394" y="223459"/>
                      </a:cubicBezTo>
                      <a:cubicBezTo>
                        <a:pt x="917284" y="225681"/>
                        <a:pt x="915802" y="213830"/>
                        <a:pt x="917284" y="204201"/>
                      </a:cubicBezTo>
                      <a:close/>
                      <a:moveTo>
                        <a:pt x="886915" y="310121"/>
                      </a:moveTo>
                      <a:cubicBezTo>
                        <a:pt x="886174" y="315306"/>
                        <a:pt x="880989" y="319751"/>
                        <a:pt x="874323" y="318269"/>
                      </a:cubicBezTo>
                      <a:cubicBezTo>
                        <a:pt x="866175" y="316047"/>
                        <a:pt x="862471" y="309381"/>
                        <a:pt x="861731" y="301233"/>
                      </a:cubicBezTo>
                      <a:cubicBezTo>
                        <a:pt x="861731" y="295307"/>
                        <a:pt x="866175" y="292345"/>
                        <a:pt x="869878" y="294567"/>
                      </a:cubicBezTo>
                      <a:cubicBezTo>
                        <a:pt x="876545" y="299011"/>
                        <a:pt x="889137" y="296789"/>
                        <a:pt x="886915" y="310121"/>
                      </a:cubicBezTo>
                      <a:close/>
                      <a:moveTo>
                        <a:pt x="864693" y="222718"/>
                      </a:moveTo>
                      <a:cubicBezTo>
                        <a:pt x="869878" y="237532"/>
                        <a:pt x="874323" y="248643"/>
                        <a:pt x="865434" y="257531"/>
                      </a:cubicBezTo>
                      <a:cubicBezTo>
                        <a:pt x="861731" y="261235"/>
                        <a:pt x="852842" y="259754"/>
                        <a:pt x="850620" y="254569"/>
                      </a:cubicBezTo>
                      <a:cubicBezTo>
                        <a:pt x="845435" y="241977"/>
                        <a:pt x="856546" y="235310"/>
                        <a:pt x="864693" y="222718"/>
                      </a:cubicBezTo>
                      <a:close/>
                      <a:moveTo>
                        <a:pt x="809141" y="226422"/>
                      </a:moveTo>
                      <a:cubicBezTo>
                        <a:pt x="817289" y="227903"/>
                        <a:pt x="824696" y="230125"/>
                        <a:pt x="826177" y="239755"/>
                      </a:cubicBezTo>
                      <a:cubicBezTo>
                        <a:pt x="827658" y="250865"/>
                        <a:pt x="818029" y="247162"/>
                        <a:pt x="812844" y="249384"/>
                      </a:cubicBezTo>
                      <a:cubicBezTo>
                        <a:pt x="801734" y="248643"/>
                        <a:pt x="796549" y="241236"/>
                        <a:pt x="796549" y="231607"/>
                      </a:cubicBezTo>
                      <a:cubicBezTo>
                        <a:pt x="796549" y="223459"/>
                        <a:pt x="803956" y="224940"/>
                        <a:pt x="809141" y="226422"/>
                      </a:cubicBezTo>
                      <a:close/>
                      <a:moveTo>
                        <a:pt x="719515" y="201979"/>
                      </a:moveTo>
                      <a:cubicBezTo>
                        <a:pt x="723960" y="198275"/>
                        <a:pt x="729145" y="194571"/>
                        <a:pt x="730626" y="189387"/>
                      </a:cubicBezTo>
                      <a:cubicBezTo>
                        <a:pt x="743218" y="155314"/>
                        <a:pt x="743218" y="155314"/>
                        <a:pt x="768402" y="183461"/>
                      </a:cubicBezTo>
                      <a:cubicBezTo>
                        <a:pt x="774327" y="190127"/>
                        <a:pt x="779512" y="197534"/>
                        <a:pt x="787660" y="207904"/>
                      </a:cubicBezTo>
                      <a:cubicBezTo>
                        <a:pt x="772105" y="214571"/>
                        <a:pt x="756551" y="216793"/>
                        <a:pt x="751366" y="230125"/>
                      </a:cubicBezTo>
                      <a:cubicBezTo>
                        <a:pt x="743959" y="247162"/>
                        <a:pt x="737292" y="250865"/>
                        <a:pt x="722478" y="238273"/>
                      </a:cubicBezTo>
                      <a:cubicBezTo>
                        <a:pt x="707664" y="226422"/>
                        <a:pt x="705442" y="215311"/>
                        <a:pt x="719515" y="201979"/>
                      </a:cubicBezTo>
                      <a:close/>
                      <a:moveTo>
                        <a:pt x="451380" y="50875"/>
                      </a:moveTo>
                      <a:cubicBezTo>
                        <a:pt x="469898" y="45690"/>
                        <a:pt x="466935" y="58282"/>
                        <a:pt x="464713" y="70133"/>
                      </a:cubicBezTo>
                      <a:cubicBezTo>
                        <a:pt x="463231" y="79762"/>
                        <a:pt x="469157" y="87169"/>
                        <a:pt x="477305" y="91614"/>
                      </a:cubicBezTo>
                      <a:cubicBezTo>
                        <a:pt x="494341" y="101983"/>
                        <a:pt x="492860" y="73837"/>
                        <a:pt x="507674" y="77540"/>
                      </a:cubicBezTo>
                      <a:cubicBezTo>
                        <a:pt x="516562" y="90132"/>
                        <a:pt x="515822" y="103465"/>
                        <a:pt x="507674" y="116797"/>
                      </a:cubicBezTo>
                      <a:cubicBezTo>
                        <a:pt x="501008" y="127168"/>
                        <a:pt x="498786" y="138278"/>
                        <a:pt x="506933" y="147907"/>
                      </a:cubicBezTo>
                      <a:cubicBezTo>
                        <a:pt x="512859" y="155314"/>
                        <a:pt x="517303" y="159758"/>
                        <a:pt x="508415" y="166425"/>
                      </a:cubicBezTo>
                      <a:cubicBezTo>
                        <a:pt x="499526" y="173091"/>
                        <a:pt x="489897" y="171610"/>
                        <a:pt x="483971" y="164943"/>
                      </a:cubicBezTo>
                      <a:cubicBezTo>
                        <a:pt x="462491" y="138278"/>
                        <a:pt x="438788" y="112353"/>
                        <a:pt x="426196" y="79762"/>
                      </a:cubicBezTo>
                      <a:cubicBezTo>
                        <a:pt x="417308" y="56801"/>
                        <a:pt x="437307" y="54578"/>
                        <a:pt x="451380" y="50875"/>
                      </a:cubicBezTo>
                      <a:close/>
                      <a:moveTo>
                        <a:pt x="96582" y="178276"/>
                      </a:moveTo>
                      <a:cubicBezTo>
                        <a:pt x="87694" y="179017"/>
                        <a:pt x="76584" y="179017"/>
                        <a:pt x="77324" y="165684"/>
                      </a:cubicBezTo>
                      <a:cubicBezTo>
                        <a:pt x="78806" y="146426"/>
                        <a:pt x="98064" y="148648"/>
                        <a:pt x="110656" y="142722"/>
                      </a:cubicBezTo>
                      <a:cubicBezTo>
                        <a:pt x="117323" y="139019"/>
                        <a:pt x="123248" y="144204"/>
                        <a:pt x="123989" y="154573"/>
                      </a:cubicBezTo>
                      <a:cubicBezTo>
                        <a:pt x="121026" y="167906"/>
                        <a:pt x="111397" y="176054"/>
                        <a:pt x="96582" y="178276"/>
                      </a:cubicBezTo>
                      <a:close/>
                      <a:moveTo>
                        <a:pt x="418049" y="325676"/>
                      </a:moveTo>
                      <a:cubicBezTo>
                        <a:pt x="408419" y="327158"/>
                        <a:pt x="374347" y="293826"/>
                        <a:pt x="374347" y="282716"/>
                      </a:cubicBezTo>
                      <a:cubicBezTo>
                        <a:pt x="374347" y="273827"/>
                        <a:pt x="378791" y="267901"/>
                        <a:pt x="388420" y="267161"/>
                      </a:cubicBezTo>
                      <a:cubicBezTo>
                        <a:pt x="407678" y="274568"/>
                        <a:pt x="425456" y="284938"/>
                        <a:pt x="429159" y="307899"/>
                      </a:cubicBezTo>
                      <a:cubicBezTo>
                        <a:pt x="429900" y="316047"/>
                        <a:pt x="427678" y="324195"/>
                        <a:pt x="418049" y="325676"/>
                      </a:cubicBezTo>
                      <a:close/>
                      <a:moveTo>
                        <a:pt x="177319" y="996755"/>
                      </a:moveTo>
                      <a:cubicBezTo>
                        <a:pt x="177319" y="996755"/>
                        <a:pt x="177319" y="996755"/>
                        <a:pt x="177319" y="996755"/>
                      </a:cubicBezTo>
                      <a:cubicBezTo>
                        <a:pt x="169172" y="987866"/>
                        <a:pt x="160283" y="979719"/>
                        <a:pt x="152135" y="970830"/>
                      </a:cubicBezTo>
                      <a:cubicBezTo>
                        <a:pt x="152135" y="970830"/>
                        <a:pt x="151395" y="970830"/>
                        <a:pt x="151395" y="970830"/>
                      </a:cubicBezTo>
                      <a:lnTo>
                        <a:pt x="151395" y="970830"/>
                      </a:lnTo>
                      <a:cubicBezTo>
                        <a:pt x="151395" y="970830"/>
                        <a:pt x="151395" y="970830"/>
                        <a:pt x="151395" y="970830"/>
                      </a:cubicBezTo>
                      <a:cubicBezTo>
                        <a:pt x="151395" y="970830"/>
                        <a:pt x="151395" y="970830"/>
                        <a:pt x="151395" y="970090"/>
                      </a:cubicBezTo>
                      <a:cubicBezTo>
                        <a:pt x="137321" y="971571"/>
                        <a:pt x="127692" y="981941"/>
                        <a:pt x="117323" y="990089"/>
                      </a:cubicBezTo>
                      <a:cubicBezTo>
                        <a:pt x="112138" y="989348"/>
                        <a:pt x="103249" y="990089"/>
                        <a:pt x="101768" y="987126"/>
                      </a:cubicBezTo>
                      <a:cubicBezTo>
                        <a:pt x="91398" y="966386"/>
                        <a:pt x="103249" y="935276"/>
                        <a:pt x="123989" y="923425"/>
                      </a:cubicBezTo>
                      <a:cubicBezTo>
                        <a:pt x="134359" y="938239"/>
                        <a:pt x="147691" y="951572"/>
                        <a:pt x="150654" y="970090"/>
                      </a:cubicBezTo>
                      <a:cubicBezTo>
                        <a:pt x="150654" y="970090"/>
                        <a:pt x="151395" y="970090"/>
                        <a:pt x="151395" y="970090"/>
                      </a:cubicBezTo>
                      <a:lnTo>
                        <a:pt x="151395" y="970090"/>
                      </a:lnTo>
                      <a:cubicBezTo>
                        <a:pt x="151395" y="970090"/>
                        <a:pt x="151395" y="970090"/>
                        <a:pt x="151395" y="970090"/>
                      </a:cubicBezTo>
                      <a:cubicBezTo>
                        <a:pt x="171394" y="961201"/>
                        <a:pt x="195097" y="958979"/>
                        <a:pt x="206948" y="935276"/>
                      </a:cubicBezTo>
                      <a:cubicBezTo>
                        <a:pt x="211392" y="925647"/>
                        <a:pt x="221762" y="918981"/>
                        <a:pt x="234354" y="930091"/>
                      </a:cubicBezTo>
                      <a:cubicBezTo>
                        <a:pt x="242501" y="937499"/>
                        <a:pt x="249908" y="933054"/>
                        <a:pt x="249908" y="922684"/>
                      </a:cubicBezTo>
                      <a:cubicBezTo>
                        <a:pt x="249168" y="910092"/>
                        <a:pt x="249168" y="907130"/>
                        <a:pt x="255093" y="904908"/>
                      </a:cubicBezTo>
                      <a:cubicBezTo>
                        <a:pt x="255093" y="904908"/>
                        <a:pt x="255093" y="904908"/>
                        <a:pt x="255093" y="904908"/>
                      </a:cubicBezTo>
                      <a:cubicBezTo>
                        <a:pt x="255093" y="904908"/>
                        <a:pt x="255093" y="904908"/>
                        <a:pt x="255093" y="904908"/>
                      </a:cubicBezTo>
                      <a:cubicBezTo>
                        <a:pt x="257316" y="904167"/>
                        <a:pt x="259538" y="903426"/>
                        <a:pt x="262501" y="903426"/>
                      </a:cubicBezTo>
                      <a:cubicBezTo>
                        <a:pt x="266945" y="902685"/>
                        <a:pt x="270648" y="900463"/>
                        <a:pt x="276574" y="907130"/>
                      </a:cubicBezTo>
                      <a:cubicBezTo>
                        <a:pt x="270648" y="917499"/>
                        <a:pt x="263982" y="929351"/>
                        <a:pt x="266204" y="943424"/>
                      </a:cubicBezTo>
                      <a:cubicBezTo>
                        <a:pt x="277315" y="974534"/>
                        <a:pt x="253612" y="995273"/>
                        <a:pt x="235835" y="1006384"/>
                      </a:cubicBezTo>
                      <a:cubicBezTo>
                        <a:pt x="223984" y="1015273"/>
                        <a:pt x="192874" y="1023420"/>
                        <a:pt x="177319" y="996755"/>
                      </a:cubicBezTo>
                      <a:close/>
                      <a:moveTo>
                        <a:pt x="377310" y="1113786"/>
                      </a:moveTo>
                      <a:cubicBezTo>
                        <a:pt x="343238" y="1110823"/>
                        <a:pt x="337312" y="1141192"/>
                        <a:pt x="320275" y="1159710"/>
                      </a:cubicBezTo>
                      <a:cubicBezTo>
                        <a:pt x="315831" y="1164154"/>
                        <a:pt x="304721" y="1156747"/>
                        <a:pt x="303239" y="1147859"/>
                      </a:cubicBezTo>
                      <a:cubicBezTo>
                        <a:pt x="300276" y="1120453"/>
                        <a:pt x="277315" y="1118971"/>
                        <a:pt x="258797" y="1112305"/>
                      </a:cubicBezTo>
                      <a:cubicBezTo>
                        <a:pt x="253612" y="1110823"/>
                        <a:pt x="246946" y="1113045"/>
                        <a:pt x="247686" y="1104898"/>
                      </a:cubicBezTo>
                      <a:cubicBezTo>
                        <a:pt x="247686" y="1101935"/>
                        <a:pt x="248427" y="1098231"/>
                        <a:pt x="250649" y="1095269"/>
                      </a:cubicBezTo>
                      <a:cubicBezTo>
                        <a:pt x="255834" y="1088602"/>
                        <a:pt x="261019" y="1092306"/>
                        <a:pt x="264723" y="1096750"/>
                      </a:cubicBezTo>
                      <a:cubicBezTo>
                        <a:pt x="280278" y="1113786"/>
                        <a:pt x="289907" y="1108601"/>
                        <a:pt x="299536" y="1089343"/>
                      </a:cubicBezTo>
                      <a:cubicBezTo>
                        <a:pt x="305461" y="1077492"/>
                        <a:pt x="371384" y="1084158"/>
                        <a:pt x="380273" y="1096009"/>
                      </a:cubicBezTo>
                      <a:cubicBezTo>
                        <a:pt x="381754" y="1098231"/>
                        <a:pt x="382495" y="1101935"/>
                        <a:pt x="383976" y="1105638"/>
                      </a:cubicBezTo>
                      <a:cubicBezTo>
                        <a:pt x="381013" y="1109342"/>
                        <a:pt x="378791" y="1114527"/>
                        <a:pt x="377310" y="1113786"/>
                      </a:cubicBezTo>
                      <a:close/>
                      <a:moveTo>
                        <a:pt x="406938" y="1161191"/>
                      </a:moveTo>
                      <a:cubicBezTo>
                        <a:pt x="404716" y="1153784"/>
                        <a:pt x="407678" y="1145637"/>
                        <a:pt x="413604" y="1144155"/>
                      </a:cubicBezTo>
                      <a:cubicBezTo>
                        <a:pt x="433603" y="1140452"/>
                        <a:pt x="433603" y="1158969"/>
                        <a:pt x="446936" y="1173043"/>
                      </a:cubicBezTo>
                      <a:cubicBezTo>
                        <a:pt x="426937" y="1173783"/>
                        <a:pt x="412864" y="1181190"/>
                        <a:pt x="406938" y="1161191"/>
                      </a:cubicBezTo>
                      <a:close/>
                      <a:moveTo>
                        <a:pt x="593596" y="1146377"/>
                      </a:moveTo>
                      <a:cubicBezTo>
                        <a:pt x="581004" y="1158229"/>
                        <a:pt x="551375" y="1154525"/>
                        <a:pt x="542487" y="1141933"/>
                      </a:cubicBezTo>
                      <a:cubicBezTo>
                        <a:pt x="518044" y="1107861"/>
                        <a:pt x="485452" y="1125638"/>
                        <a:pt x="458787" y="1127860"/>
                      </a:cubicBezTo>
                      <a:cubicBezTo>
                        <a:pt x="438048" y="1130082"/>
                        <a:pt x="421012" y="1129341"/>
                        <a:pt x="403975" y="1118971"/>
                      </a:cubicBezTo>
                      <a:cubicBezTo>
                        <a:pt x="403975" y="1118971"/>
                        <a:pt x="403975" y="1118971"/>
                        <a:pt x="403975" y="1118971"/>
                      </a:cubicBezTo>
                      <a:cubicBezTo>
                        <a:pt x="403975" y="1118971"/>
                        <a:pt x="403975" y="1118971"/>
                        <a:pt x="403975" y="1118971"/>
                      </a:cubicBezTo>
                      <a:cubicBezTo>
                        <a:pt x="392864" y="1081936"/>
                        <a:pt x="418789" y="1059715"/>
                        <a:pt x="471379" y="1059715"/>
                      </a:cubicBezTo>
                      <a:cubicBezTo>
                        <a:pt x="504711" y="1027124"/>
                        <a:pt x="511377" y="1027864"/>
                        <a:pt x="538043" y="1064900"/>
                      </a:cubicBezTo>
                      <a:cubicBezTo>
                        <a:pt x="539524" y="1067122"/>
                        <a:pt x="542487" y="1070825"/>
                        <a:pt x="545450" y="1070825"/>
                      </a:cubicBezTo>
                      <a:cubicBezTo>
                        <a:pt x="574337" y="1073788"/>
                        <a:pt x="595818" y="1081195"/>
                        <a:pt x="574337" y="1116008"/>
                      </a:cubicBezTo>
                      <a:cubicBezTo>
                        <a:pt x="572856" y="1117490"/>
                        <a:pt x="577300" y="1122675"/>
                        <a:pt x="577300" y="1125638"/>
                      </a:cubicBezTo>
                      <a:cubicBezTo>
                        <a:pt x="574337" y="1140452"/>
                        <a:pt x="606188" y="1135267"/>
                        <a:pt x="593596" y="1146377"/>
                      </a:cubicBezTo>
                      <a:close/>
                      <a:moveTo>
                        <a:pt x="630631" y="1083417"/>
                      </a:moveTo>
                      <a:cubicBezTo>
                        <a:pt x="625446" y="1090084"/>
                        <a:pt x="618039" y="1094528"/>
                        <a:pt x="610632" y="1091565"/>
                      </a:cubicBezTo>
                      <a:cubicBezTo>
                        <a:pt x="598040" y="1087121"/>
                        <a:pt x="585448" y="1081936"/>
                        <a:pt x="589151" y="1064900"/>
                      </a:cubicBezTo>
                      <a:cubicBezTo>
                        <a:pt x="592855" y="1043419"/>
                        <a:pt x="601743" y="1029346"/>
                        <a:pt x="624705" y="1040456"/>
                      </a:cubicBezTo>
                      <a:cubicBezTo>
                        <a:pt x="635075" y="1049345"/>
                        <a:pt x="590633" y="1064159"/>
                        <a:pt x="629890" y="1068603"/>
                      </a:cubicBezTo>
                      <a:cubicBezTo>
                        <a:pt x="634334" y="1069344"/>
                        <a:pt x="634334" y="1078232"/>
                        <a:pt x="630631" y="1083417"/>
                      </a:cubicBezTo>
                      <a:close/>
                      <a:moveTo>
                        <a:pt x="638778" y="544925"/>
                      </a:moveTo>
                      <a:cubicBezTo>
                        <a:pt x="636556" y="587886"/>
                        <a:pt x="612854" y="609366"/>
                        <a:pt x="569893" y="613070"/>
                      </a:cubicBezTo>
                      <a:cubicBezTo>
                        <a:pt x="515822" y="617514"/>
                        <a:pt x="478045" y="598256"/>
                        <a:pt x="468416" y="556776"/>
                      </a:cubicBezTo>
                      <a:cubicBezTo>
                        <a:pt x="456565" y="504186"/>
                        <a:pt x="466935" y="450855"/>
                        <a:pt x="463231" y="413820"/>
                      </a:cubicBezTo>
                      <a:cubicBezTo>
                        <a:pt x="463231" y="356045"/>
                        <a:pt x="461750" y="313084"/>
                        <a:pt x="463231" y="270123"/>
                      </a:cubicBezTo>
                      <a:cubicBezTo>
                        <a:pt x="466194" y="200497"/>
                        <a:pt x="515081" y="164943"/>
                        <a:pt x="583226" y="180498"/>
                      </a:cubicBezTo>
                      <a:cubicBezTo>
                        <a:pt x="616557" y="187905"/>
                        <a:pt x="636556" y="210126"/>
                        <a:pt x="638778" y="247902"/>
                      </a:cubicBezTo>
                      <a:cubicBezTo>
                        <a:pt x="643964" y="346416"/>
                        <a:pt x="643964" y="445671"/>
                        <a:pt x="638778" y="544925"/>
                      </a:cubicBezTo>
                      <a:close/>
                      <a:moveTo>
                        <a:pt x="729885" y="1027124"/>
                      </a:moveTo>
                      <a:cubicBezTo>
                        <a:pt x="725441" y="1041197"/>
                        <a:pt x="711367" y="1050826"/>
                        <a:pt x="689146" y="1044901"/>
                      </a:cubicBezTo>
                      <a:cubicBezTo>
                        <a:pt x="646186" y="1033790"/>
                        <a:pt x="635816" y="1012310"/>
                        <a:pt x="651371" y="971571"/>
                      </a:cubicBezTo>
                      <a:cubicBezTo>
                        <a:pt x="657296" y="956757"/>
                        <a:pt x="652111" y="938239"/>
                        <a:pt x="660259" y="919722"/>
                      </a:cubicBezTo>
                      <a:cubicBezTo>
                        <a:pt x="680999" y="927129"/>
                        <a:pt x="689146" y="959720"/>
                        <a:pt x="718034" y="944906"/>
                      </a:cubicBezTo>
                      <a:cubicBezTo>
                        <a:pt x="721738" y="942683"/>
                        <a:pt x="727663" y="949350"/>
                        <a:pt x="727663" y="956016"/>
                      </a:cubicBezTo>
                      <a:cubicBezTo>
                        <a:pt x="727663" y="964164"/>
                        <a:pt x="721738" y="964164"/>
                        <a:pt x="715812" y="963423"/>
                      </a:cubicBezTo>
                      <a:cubicBezTo>
                        <a:pt x="708405" y="962682"/>
                        <a:pt x="698035" y="957497"/>
                        <a:pt x="696553" y="968608"/>
                      </a:cubicBezTo>
                      <a:cubicBezTo>
                        <a:pt x="695072" y="978978"/>
                        <a:pt x="706183" y="982682"/>
                        <a:pt x="715071" y="984163"/>
                      </a:cubicBezTo>
                      <a:cubicBezTo>
                        <a:pt x="742477" y="990089"/>
                        <a:pt x="734330" y="1013791"/>
                        <a:pt x="729885" y="1027124"/>
                      </a:cubicBezTo>
                      <a:close/>
                      <a:moveTo>
                        <a:pt x="723960" y="895278"/>
                      </a:moveTo>
                      <a:cubicBezTo>
                        <a:pt x="720997" y="906389"/>
                        <a:pt x="718775" y="916759"/>
                        <a:pt x="702479" y="911574"/>
                      </a:cubicBezTo>
                      <a:cubicBezTo>
                        <a:pt x="691369" y="907870"/>
                        <a:pt x="673592" y="913055"/>
                        <a:pt x="670629" y="898982"/>
                      </a:cubicBezTo>
                      <a:cubicBezTo>
                        <a:pt x="667666" y="885649"/>
                        <a:pt x="680999" y="879723"/>
                        <a:pt x="692850" y="873798"/>
                      </a:cubicBezTo>
                      <a:cubicBezTo>
                        <a:pt x="706923" y="867132"/>
                        <a:pt x="718034" y="855280"/>
                        <a:pt x="735070" y="868613"/>
                      </a:cubicBezTo>
                      <a:cubicBezTo>
                        <a:pt x="732108" y="876761"/>
                        <a:pt x="726923" y="885649"/>
                        <a:pt x="723960" y="895278"/>
                      </a:cubicBezTo>
                      <a:close/>
                      <a:moveTo>
                        <a:pt x="878026" y="538259"/>
                      </a:moveTo>
                      <a:cubicBezTo>
                        <a:pt x="888396" y="540481"/>
                        <a:pt x="897285" y="544184"/>
                        <a:pt x="906914" y="544184"/>
                      </a:cubicBezTo>
                      <a:cubicBezTo>
                        <a:pt x="920987" y="544184"/>
                        <a:pt x="929875" y="537518"/>
                        <a:pt x="919506" y="523445"/>
                      </a:cubicBezTo>
                      <a:cubicBezTo>
                        <a:pt x="912839" y="514556"/>
                        <a:pt x="912099" y="505667"/>
                        <a:pt x="909136" y="496038"/>
                      </a:cubicBezTo>
                      <a:cubicBezTo>
                        <a:pt x="903210" y="479002"/>
                        <a:pt x="895063" y="470114"/>
                        <a:pt x="875063" y="486409"/>
                      </a:cubicBezTo>
                      <a:cubicBezTo>
                        <a:pt x="855064" y="503445"/>
                        <a:pt x="838028" y="529370"/>
                        <a:pt x="803956" y="524185"/>
                      </a:cubicBezTo>
                      <a:cubicBezTo>
                        <a:pt x="770624" y="519000"/>
                        <a:pt x="757291" y="503445"/>
                        <a:pt x="763217" y="470114"/>
                      </a:cubicBezTo>
                      <a:cubicBezTo>
                        <a:pt x="766180" y="453078"/>
                        <a:pt x="758773" y="454559"/>
                        <a:pt x="749144" y="460485"/>
                      </a:cubicBezTo>
                      <a:cubicBezTo>
                        <a:pt x="740255" y="466410"/>
                        <a:pt x="731367" y="473817"/>
                        <a:pt x="722478" y="464188"/>
                      </a:cubicBezTo>
                      <a:cubicBezTo>
                        <a:pt x="712849" y="453818"/>
                        <a:pt x="712849" y="441226"/>
                        <a:pt x="719515" y="427153"/>
                      </a:cubicBezTo>
                      <a:cubicBezTo>
                        <a:pt x="725441" y="416042"/>
                        <a:pt x="728404" y="401969"/>
                        <a:pt x="742477" y="400488"/>
                      </a:cubicBezTo>
                      <a:cubicBezTo>
                        <a:pt x="755069" y="399747"/>
                        <a:pt x="762476" y="408635"/>
                        <a:pt x="760254" y="423449"/>
                      </a:cubicBezTo>
                      <a:cubicBezTo>
                        <a:pt x="757291" y="439745"/>
                        <a:pt x="767661" y="450855"/>
                        <a:pt x="779512" y="455300"/>
                      </a:cubicBezTo>
                      <a:cubicBezTo>
                        <a:pt x="790623" y="459744"/>
                        <a:pt x="800252" y="450855"/>
                        <a:pt x="809141" y="440486"/>
                      </a:cubicBezTo>
                      <a:cubicBezTo>
                        <a:pt x="827658" y="418264"/>
                        <a:pt x="851361" y="429375"/>
                        <a:pt x="871360" y="440486"/>
                      </a:cubicBezTo>
                      <a:cubicBezTo>
                        <a:pt x="899507" y="456040"/>
                        <a:pt x="925431" y="464188"/>
                        <a:pt x="949874" y="434560"/>
                      </a:cubicBezTo>
                      <a:cubicBezTo>
                        <a:pt x="953578" y="430116"/>
                        <a:pt x="962467" y="428634"/>
                        <a:pt x="955059" y="419746"/>
                      </a:cubicBezTo>
                      <a:cubicBezTo>
                        <a:pt x="938023" y="399747"/>
                        <a:pt x="937282" y="368637"/>
                        <a:pt x="908395" y="356045"/>
                      </a:cubicBezTo>
                      <a:cubicBezTo>
                        <a:pt x="901729" y="353082"/>
                        <a:pt x="889137" y="343453"/>
                        <a:pt x="899507" y="336046"/>
                      </a:cubicBezTo>
                      <a:cubicBezTo>
                        <a:pt x="909136" y="329380"/>
                        <a:pt x="903951" y="306418"/>
                        <a:pt x="926172" y="313084"/>
                      </a:cubicBezTo>
                      <a:cubicBezTo>
                        <a:pt x="938023" y="316788"/>
                        <a:pt x="949874" y="320491"/>
                        <a:pt x="963207" y="304937"/>
                      </a:cubicBezTo>
                      <a:cubicBezTo>
                        <a:pt x="972837" y="293826"/>
                        <a:pt x="1001724" y="306418"/>
                        <a:pt x="1002465" y="317529"/>
                      </a:cubicBezTo>
                      <a:cubicBezTo>
                        <a:pt x="1003946" y="343453"/>
                        <a:pt x="1023204" y="367897"/>
                        <a:pt x="1003205" y="396784"/>
                      </a:cubicBezTo>
                      <a:cubicBezTo>
                        <a:pt x="995058" y="408635"/>
                        <a:pt x="1000983" y="430116"/>
                        <a:pt x="978021" y="436041"/>
                      </a:cubicBezTo>
                      <a:cubicBezTo>
                        <a:pt x="973577" y="437523"/>
                        <a:pt x="978021" y="450115"/>
                        <a:pt x="982466" y="456781"/>
                      </a:cubicBezTo>
                      <a:cubicBezTo>
                        <a:pt x="986910" y="463447"/>
                        <a:pt x="993576" y="464929"/>
                        <a:pt x="999502" y="460485"/>
                      </a:cubicBezTo>
                      <a:cubicBezTo>
                        <a:pt x="1007649" y="454559"/>
                        <a:pt x="1015056" y="447893"/>
                        <a:pt x="1021723" y="439745"/>
                      </a:cubicBezTo>
                      <a:cubicBezTo>
                        <a:pt x="1027648" y="432338"/>
                        <a:pt x="1032093" y="419746"/>
                        <a:pt x="1042463" y="422709"/>
                      </a:cubicBezTo>
                      <a:cubicBezTo>
                        <a:pt x="1052092" y="425671"/>
                        <a:pt x="1060240" y="434560"/>
                        <a:pt x="1063943" y="446411"/>
                      </a:cubicBezTo>
                      <a:cubicBezTo>
                        <a:pt x="1067647" y="459003"/>
                        <a:pt x="1067647" y="470854"/>
                        <a:pt x="1066165" y="482706"/>
                      </a:cubicBezTo>
                      <a:cubicBezTo>
                        <a:pt x="1064684" y="493076"/>
                        <a:pt x="1058758" y="499742"/>
                        <a:pt x="1049870" y="502705"/>
                      </a:cubicBezTo>
                      <a:cubicBezTo>
                        <a:pt x="1038759" y="507149"/>
                        <a:pt x="1032833" y="498260"/>
                        <a:pt x="1029870" y="489372"/>
                      </a:cubicBezTo>
                      <a:cubicBezTo>
                        <a:pt x="1019501" y="459744"/>
                        <a:pt x="1001724" y="464929"/>
                        <a:pt x="983206" y="479743"/>
                      </a:cubicBezTo>
                      <a:cubicBezTo>
                        <a:pt x="974318" y="487150"/>
                        <a:pt x="965430" y="493076"/>
                        <a:pt x="954319" y="496038"/>
                      </a:cubicBezTo>
                      <a:cubicBezTo>
                        <a:pt x="943208" y="499001"/>
                        <a:pt x="937282" y="506408"/>
                        <a:pt x="943949" y="519000"/>
                      </a:cubicBezTo>
                      <a:cubicBezTo>
                        <a:pt x="958763" y="547147"/>
                        <a:pt x="935801" y="560480"/>
                        <a:pt x="918024" y="566405"/>
                      </a:cubicBezTo>
                      <a:cubicBezTo>
                        <a:pt x="900988" y="574553"/>
                        <a:pt x="881730" y="564183"/>
                        <a:pt x="878026" y="538259"/>
                      </a:cubicBezTo>
                      <a:close/>
                      <a:moveTo>
                        <a:pt x="920987" y="960460"/>
                      </a:moveTo>
                      <a:cubicBezTo>
                        <a:pt x="928394" y="958979"/>
                        <a:pt x="933579" y="963423"/>
                        <a:pt x="935801" y="970090"/>
                      </a:cubicBezTo>
                      <a:cubicBezTo>
                        <a:pt x="935801" y="978978"/>
                        <a:pt x="929135" y="981941"/>
                        <a:pt x="923209" y="983422"/>
                      </a:cubicBezTo>
                      <a:cubicBezTo>
                        <a:pt x="915061" y="985644"/>
                        <a:pt x="906173" y="981200"/>
                        <a:pt x="904692" y="973793"/>
                      </a:cubicBezTo>
                      <a:cubicBezTo>
                        <a:pt x="903210" y="963423"/>
                        <a:pt x="913580" y="961942"/>
                        <a:pt x="920987" y="960460"/>
                      </a:cubicBezTo>
                      <a:close/>
                      <a:moveTo>
                        <a:pt x="935060" y="1082677"/>
                      </a:moveTo>
                      <a:cubicBezTo>
                        <a:pt x="920987" y="1085640"/>
                        <a:pt x="933579" y="1110823"/>
                        <a:pt x="913580" y="1105638"/>
                      </a:cubicBezTo>
                      <a:cubicBezTo>
                        <a:pt x="907654" y="1104157"/>
                        <a:pt x="907654" y="1096750"/>
                        <a:pt x="911358" y="1091565"/>
                      </a:cubicBezTo>
                      <a:cubicBezTo>
                        <a:pt x="920246" y="1079714"/>
                        <a:pt x="925431" y="1060456"/>
                        <a:pt x="947652" y="1067863"/>
                      </a:cubicBezTo>
                      <a:cubicBezTo>
                        <a:pt x="947652" y="1078232"/>
                        <a:pt x="940245" y="1081936"/>
                        <a:pt x="935060" y="1082677"/>
                      </a:cubicBezTo>
                      <a:close/>
                      <a:moveTo>
                        <a:pt x="1003946" y="1056752"/>
                      </a:moveTo>
                      <a:cubicBezTo>
                        <a:pt x="999502" y="1060456"/>
                        <a:pt x="996539" y="1059715"/>
                        <a:pt x="990613" y="1057493"/>
                      </a:cubicBezTo>
                      <a:cubicBezTo>
                        <a:pt x="963948" y="1045641"/>
                        <a:pt x="941727" y="1018976"/>
                        <a:pt x="906914" y="1030827"/>
                      </a:cubicBezTo>
                      <a:cubicBezTo>
                        <a:pt x="948393" y="994533"/>
                        <a:pt x="972096" y="998977"/>
                        <a:pt x="1003946" y="1044160"/>
                      </a:cubicBezTo>
                      <a:cubicBezTo>
                        <a:pt x="1007649" y="1049345"/>
                        <a:pt x="1008390" y="1052308"/>
                        <a:pt x="1003946" y="105675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1" name="Freeform: Shape 160">
                  <a:extLst>
                    <a:ext uri="{FF2B5EF4-FFF2-40B4-BE49-F238E27FC236}">
                      <a16:creationId xmlns:a16="http://schemas.microsoft.com/office/drawing/2014/main" id="{DE833F89-2079-414E-AD2E-FF44ACA4FB9B}"/>
                    </a:ext>
                  </a:extLst>
                </p:cNvPr>
                <p:cNvSpPr/>
                <p:nvPr/>
              </p:nvSpPr>
              <p:spPr>
                <a:xfrm>
                  <a:off x="996210" y="2831748"/>
                  <a:ext cx="1039905" cy="1172347"/>
                </a:xfrm>
                <a:custGeom>
                  <a:avLst/>
                  <a:gdLst>
                    <a:gd name="connsiteX0" fmla="*/ 881476 w 1039905"/>
                    <a:gd name="connsiteY0" fmla="*/ 77276 h 1172347"/>
                    <a:gd name="connsiteX1" fmla="*/ 274098 w 1039905"/>
                    <a:gd name="connsiteY1" fmla="*/ 24686 h 1172347"/>
                    <a:gd name="connsiteX2" fmla="*/ 88181 w 1039905"/>
                    <a:gd name="connsiteY2" fmla="*/ 117274 h 1172347"/>
                    <a:gd name="connsiteX3" fmla="*/ 14111 w 1039905"/>
                    <a:gd name="connsiteY3" fmla="*/ 229121 h 1172347"/>
                    <a:gd name="connsiteX4" fmla="*/ 2260 w 1039905"/>
                    <a:gd name="connsiteY4" fmla="*/ 401705 h 1172347"/>
                    <a:gd name="connsiteX5" fmla="*/ 29666 w 1039905"/>
                    <a:gd name="connsiteY5" fmla="*/ 414297 h 1172347"/>
                    <a:gd name="connsiteX6" fmla="*/ 378538 w 1039905"/>
                    <a:gd name="connsiteY6" fmla="*/ 414297 h 1172347"/>
                    <a:gd name="connsiteX7" fmla="*/ 402981 w 1039905"/>
                    <a:gd name="connsiteY7" fmla="*/ 409112 h 1172347"/>
                    <a:gd name="connsiteX8" fmla="*/ 402981 w 1039905"/>
                    <a:gd name="connsiteY8" fmla="*/ 409112 h 1172347"/>
                    <a:gd name="connsiteX9" fmla="*/ 402981 w 1039905"/>
                    <a:gd name="connsiteY9" fmla="*/ 409112 h 1172347"/>
                    <a:gd name="connsiteX10" fmla="*/ 408907 w 1039905"/>
                    <a:gd name="connsiteY10" fmla="*/ 264675 h 1172347"/>
                    <a:gd name="connsiteX11" fmla="*/ 491865 w 1039905"/>
                    <a:gd name="connsiteY11" fmla="*/ 179494 h 1172347"/>
                    <a:gd name="connsiteX12" fmla="*/ 598527 w 1039905"/>
                    <a:gd name="connsiteY12" fmla="*/ 321709 h 1172347"/>
                    <a:gd name="connsiteX13" fmla="*/ 567417 w 1039905"/>
                    <a:gd name="connsiteY13" fmla="*/ 381706 h 1172347"/>
                    <a:gd name="connsiteX14" fmla="*/ 490384 w 1039905"/>
                    <a:gd name="connsiteY14" fmla="*/ 484664 h 1172347"/>
                    <a:gd name="connsiteX15" fmla="*/ 18555 w 1039905"/>
                    <a:gd name="connsiteY15" fmla="*/ 988343 h 1172347"/>
                    <a:gd name="connsiteX16" fmla="*/ 38 w 1039905"/>
                    <a:gd name="connsiteY16" fmla="*/ 1022416 h 1172347"/>
                    <a:gd name="connsiteX17" fmla="*/ 2260 w 1039905"/>
                    <a:gd name="connsiteY17" fmla="*/ 1160928 h 1172347"/>
                    <a:gd name="connsiteX18" fmla="*/ 2260 w 1039905"/>
                    <a:gd name="connsiteY18" fmla="*/ 1160928 h 1172347"/>
                    <a:gd name="connsiteX19" fmla="*/ 2260 w 1039905"/>
                    <a:gd name="connsiteY19" fmla="*/ 1160928 h 1172347"/>
                    <a:gd name="connsiteX20" fmla="*/ 25962 w 1039905"/>
                    <a:gd name="connsiteY20" fmla="*/ 1171297 h 1172347"/>
                    <a:gd name="connsiteX21" fmla="*/ 974064 w 1039905"/>
                    <a:gd name="connsiteY21" fmla="*/ 1172038 h 1172347"/>
                    <a:gd name="connsiteX22" fmla="*/ 999989 w 1039905"/>
                    <a:gd name="connsiteY22" fmla="*/ 1148335 h 1172347"/>
                    <a:gd name="connsiteX23" fmla="*/ 999989 w 1039905"/>
                    <a:gd name="connsiteY23" fmla="*/ 999454 h 1172347"/>
                    <a:gd name="connsiteX24" fmla="*/ 975546 w 1039905"/>
                    <a:gd name="connsiteY24" fmla="*/ 974270 h 1172347"/>
                    <a:gd name="connsiteX25" fmla="*/ 508902 w 1039905"/>
                    <a:gd name="connsiteY25" fmla="*/ 975751 h 1172347"/>
                    <a:gd name="connsiteX26" fmla="*/ 515568 w 1039905"/>
                    <a:gd name="connsiteY26" fmla="*/ 960937 h 1172347"/>
                    <a:gd name="connsiteX27" fmla="*/ 831849 w 1039905"/>
                    <a:gd name="connsiteY27" fmla="*/ 656507 h 1172347"/>
                    <a:gd name="connsiteX28" fmla="*/ 927400 w 1039905"/>
                    <a:gd name="connsiteY28" fmla="*/ 552809 h 1172347"/>
                    <a:gd name="connsiteX29" fmla="*/ 927400 w 1039905"/>
                    <a:gd name="connsiteY29" fmla="*/ 552809 h 1172347"/>
                    <a:gd name="connsiteX30" fmla="*/ 927400 w 1039905"/>
                    <a:gd name="connsiteY30" fmla="*/ 552809 h 1172347"/>
                    <a:gd name="connsiteX31" fmla="*/ 1011840 w 1039905"/>
                    <a:gd name="connsiteY31" fmla="*/ 423926 h 1172347"/>
                    <a:gd name="connsiteX32" fmla="*/ 1037024 w 1039905"/>
                    <a:gd name="connsiteY32" fmla="*/ 269859 h 1172347"/>
                    <a:gd name="connsiteX33" fmla="*/ 881476 w 1039905"/>
                    <a:gd name="connsiteY33" fmla="*/ 77276 h 1172347"/>
                    <a:gd name="connsiteX34" fmla="*/ 92626 w 1039905"/>
                    <a:gd name="connsiteY34" fmla="*/ 391335 h 1172347"/>
                    <a:gd name="connsiteX35" fmla="*/ 160030 w 1039905"/>
                    <a:gd name="connsiteY35" fmla="*/ 403186 h 1172347"/>
                    <a:gd name="connsiteX36" fmla="*/ 92626 w 1039905"/>
                    <a:gd name="connsiteY36" fmla="*/ 391335 h 1172347"/>
                    <a:gd name="connsiteX37" fmla="*/ 245951 w 1039905"/>
                    <a:gd name="connsiteY37" fmla="*/ 99497 h 1172347"/>
                    <a:gd name="connsiteX38" fmla="*/ 191880 w 1039905"/>
                    <a:gd name="connsiteY38" fmla="*/ 123941 h 1172347"/>
                    <a:gd name="connsiteX39" fmla="*/ 140031 w 1039905"/>
                    <a:gd name="connsiteY39" fmla="*/ 92090 h 1172347"/>
                    <a:gd name="connsiteX40" fmla="*/ 194843 w 1039905"/>
                    <a:gd name="connsiteY40" fmla="*/ 80980 h 1172347"/>
                    <a:gd name="connsiteX41" fmla="*/ 215583 w 1039905"/>
                    <a:gd name="connsiteY41" fmla="*/ 63203 h 1172347"/>
                    <a:gd name="connsiteX42" fmla="*/ 273358 w 1039905"/>
                    <a:gd name="connsiteY42" fmla="*/ 49870 h 1172347"/>
                    <a:gd name="connsiteX43" fmla="*/ 245951 w 1039905"/>
                    <a:gd name="connsiteY43" fmla="*/ 99497 h 1172347"/>
                    <a:gd name="connsiteX44" fmla="*/ 273358 w 1039905"/>
                    <a:gd name="connsiteY44" fmla="*/ 187641 h 1172347"/>
                    <a:gd name="connsiteX45" fmla="*/ 310393 w 1039905"/>
                    <a:gd name="connsiteY45" fmla="*/ 168383 h 1172347"/>
                    <a:gd name="connsiteX46" fmla="*/ 372612 w 1039905"/>
                    <a:gd name="connsiteY46" fmla="*/ 175790 h 1172347"/>
                    <a:gd name="connsiteX47" fmla="*/ 352613 w 1039905"/>
                    <a:gd name="connsiteY47" fmla="*/ 220973 h 1172347"/>
                    <a:gd name="connsiteX48" fmla="*/ 329651 w 1039905"/>
                    <a:gd name="connsiteY48" fmla="*/ 220973 h 1172347"/>
                    <a:gd name="connsiteX49" fmla="*/ 273358 w 1039905"/>
                    <a:gd name="connsiteY49" fmla="*/ 187641 h 1172347"/>
                    <a:gd name="connsiteX50" fmla="*/ 365946 w 1039905"/>
                    <a:gd name="connsiteY50" fmla="*/ 360226 h 1172347"/>
                    <a:gd name="connsiteX51" fmla="*/ 323725 w 1039905"/>
                    <a:gd name="connsiteY51" fmla="*/ 329857 h 1172347"/>
                    <a:gd name="connsiteX52" fmla="*/ 317800 w 1039905"/>
                    <a:gd name="connsiteY52" fmla="*/ 308376 h 1172347"/>
                    <a:gd name="connsiteX53" fmla="*/ 335577 w 1039905"/>
                    <a:gd name="connsiteY53" fmla="*/ 301710 h 1172347"/>
                    <a:gd name="connsiteX54" fmla="*/ 382241 w 1039905"/>
                    <a:gd name="connsiteY54" fmla="*/ 345411 h 1172347"/>
                    <a:gd name="connsiteX55" fmla="*/ 365946 w 1039905"/>
                    <a:gd name="connsiteY55" fmla="*/ 360226 h 1172347"/>
                    <a:gd name="connsiteX56" fmla="*/ 399277 w 1039905"/>
                    <a:gd name="connsiteY56" fmla="*/ 292081 h 1172347"/>
                    <a:gd name="connsiteX57" fmla="*/ 399277 w 1039905"/>
                    <a:gd name="connsiteY57" fmla="*/ 278007 h 1172347"/>
                    <a:gd name="connsiteX58" fmla="*/ 399277 w 1039905"/>
                    <a:gd name="connsiteY58" fmla="*/ 289118 h 1172347"/>
                    <a:gd name="connsiteX59" fmla="*/ 399277 w 1039905"/>
                    <a:gd name="connsiteY59" fmla="*/ 292081 h 1172347"/>
                    <a:gd name="connsiteX60" fmla="*/ 549640 w 1039905"/>
                    <a:gd name="connsiteY60" fmla="*/ 87646 h 1172347"/>
                    <a:gd name="connsiteX61" fmla="*/ 513346 w 1039905"/>
                    <a:gd name="connsiteY61" fmla="*/ 143199 h 1172347"/>
                    <a:gd name="connsiteX62" fmla="*/ 497791 w 1039905"/>
                    <a:gd name="connsiteY62" fmla="*/ 158754 h 1172347"/>
                    <a:gd name="connsiteX63" fmla="*/ 363724 w 1039905"/>
                    <a:gd name="connsiteY63" fmla="*/ 140977 h 1172347"/>
                    <a:gd name="connsiteX64" fmla="*/ 402981 w 1039905"/>
                    <a:gd name="connsiteY64" fmla="*/ 95794 h 1172347"/>
                    <a:gd name="connsiteX65" fmla="*/ 414832 w 1039905"/>
                    <a:gd name="connsiteY65" fmla="*/ 46167 h 1172347"/>
                    <a:gd name="connsiteX66" fmla="*/ 414832 w 1039905"/>
                    <a:gd name="connsiteY66" fmla="*/ 19501 h 1172347"/>
                    <a:gd name="connsiteX67" fmla="*/ 437794 w 1039905"/>
                    <a:gd name="connsiteY67" fmla="*/ 27649 h 1172347"/>
                    <a:gd name="connsiteX68" fmla="*/ 485940 w 1039905"/>
                    <a:gd name="connsiteY68" fmla="*/ 12835 h 1172347"/>
                    <a:gd name="connsiteX69" fmla="*/ 496310 w 1039905"/>
                    <a:gd name="connsiteY69" fmla="*/ 50611 h 1172347"/>
                    <a:gd name="connsiteX70" fmla="*/ 517049 w 1039905"/>
                    <a:gd name="connsiteY70" fmla="*/ 77276 h 1172347"/>
                    <a:gd name="connsiteX71" fmla="*/ 537048 w 1039905"/>
                    <a:gd name="connsiteY71" fmla="*/ 48389 h 1172347"/>
                    <a:gd name="connsiteX72" fmla="*/ 550381 w 1039905"/>
                    <a:gd name="connsiteY72" fmla="*/ 75054 h 1172347"/>
                    <a:gd name="connsiteX73" fmla="*/ 549640 w 1039905"/>
                    <a:gd name="connsiteY73" fmla="*/ 87646 h 1172347"/>
                    <a:gd name="connsiteX74" fmla="*/ 240026 w 1039905"/>
                    <a:gd name="connsiteY74" fmla="*/ 976492 h 1172347"/>
                    <a:gd name="connsiteX75" fmla="*/ 178547 w 1039905"/>
                    <a:gd name="connsiteY75" fmla="*/ 999454 h 1172347"/>
                    <a:gd name="connsiteX76" fmla="*/ 151882 w 1039905"/>
                    <a:gd name="connsiteY76" fmla="*/ 991306 h 1172347"/>
                    <a:gd name="connsiteX77" fmla="*/ 152623 w 1039905"/>
                    <a:gd name="connsiteY77" fmla="*/ 942420 h 1172347"/>
                    <a:gd name="connsiteX78" fmla="*/ 211138 w 1039905"/>
                    <a:gd name="connsiteY78" fmla="*/ 960196 h 1172347"/>
                    <a:gd name="connsiteX79" fmla="*/ 211138 w 1039905"/>
                    <a:gd name="connsiteY79" fmla="*/ 921680 h 1172347"/>
                    <a:gd name="connsiteX80" fmla="*/ 165955 w 1039905"/>
                    <a:gd name="connsiteY80" fmla="*/ 920198 h 1172347"/>
                    <a:gd name="connsiteX81" fmla="*/ 110402 w 1039905"/>
                    <a:gd name="connsiteY81" fmla="*/ 912791 h 1172347"/>
                    <a:gd name="connsiteX82" fmla="*/ 134846 w 1039905"/>
                    <a:gd name="connsiteY82" fmla="*/ 885385 h 1172347"/>
                    <a:gd name="connsiteX83" fmla="*/ 187436 w 1039905"/>
                    <a:gd name="connsiteY83" fmla="*/ 888348 h 1172347"/>
                    <a:gd name="connsiteX84" fmla="*/ 265210 w 1039905"/>
                    <a:gd name="connsiteY84" fmla="*/ 909829 h 1172347"/>
                    <a:gd name="connsiteX85" fmla="*/ 240026 w 1039905"/>
                    <a:gd name="connsiteY85" fmla="*/ 976492 h 1172347"/>
                    <a:gd name="connsiteX86" fmla="*/ 338540 w 1039905"/>
                    <a:gd name="connsiteY86" fmla="*/ 809833 h 1172347"/>
                    <a:gd name="connsiteX87" fmla="*/ 351132 w 1039905"/>
                    <a:gd name="connsiteY87" fmla="*/ 763910 h 1172347"/>
                    <a:gd name="connsiteX88" fmla="*/ 360761 w 1039905"/>
                    <a:gd name="connsiteY88" fmla="*/ 758725 h 1172347"/>
                    <a:gd name="connsiteX89" fmla="*/ 370390 w 1039905"/>
                    <a:gd name="connsiteY89" fmla="*/ 771317 h 1172347"/>
                    <a:gd name="connsiteX90" fmla="*/ 338540 w 1039905"/>
                    <a:gd name="connsiteY90" fmla="*/ 809833 h 1172347"/>
                    <a:gd name="connsiteX91" fmla="*/ 841478 w 1039905"/>
                    <a:gd name="connsiteY91" fmla="*/ 986862 h 1172347"/>
                    <a:gd name="connsiteX92" fmla="*/ 810368 w 1039905"/>
                    <a:gd name="connsiteY92" fmla="*/ 997232 h 1172347"/>
                    <a:gd name="connsiteX93" fmla="*/ 841478 w 1039905"/>
                    <a:gd name="connsiteY93" fmla="*/ 986862 h 1172347"/>
                    <a:gd name="connsiteX94" fmla="*/ 517049 w 1039905"/>
                    <a:gd name="connsiteY94" fmla="*/ 1037970 h 1172347"/>
                    <a:gd name="connsiteX95" fmla="*/ 570380 w 1039905"/>
                    <a:gd name="connsiteY95" fmla="*/ 1069080 h 1172347"/>
                    <a:gd name="connsiteX96" fmla="*/ 493347 w 1039905"/>
                    <a:gd name="connsiteY96" fmla="*/ 1114263 h 1172347"/>
                    <a:gd name="connsiteX97" fmla="*/ 440016 w 1039905"/>
                    <a:gd name="connsiteY97" fmla="*/ 1075746 h 1172347"/>
                    <a:gd name="connsiteX98" fmla="*/ 433350 w 1039905"/>
                    <a:gd name="connsiteY98" fmla="*/ 1043896 h 1172347"/>
                    <a:gd name="connsiteX99" fmla="*/ 468163 w 1039905"/>
                    <a:gd name="connsiteY99" fmla="*/ 1037230 h 1172347"/>
                    <a:gd name="connsiteX100" fmla="*/ 517049 w 1039905"/>
                    <a:gd name="connsiteY100" fmla="*/ 1037970 h 1172347"/>
                    <a:gd name="connsiteX101" fmla="*/ 463719 w 1039905"/>
                    <a:gd name="connsiteY101" fmla="*/ 604658 h 1172347"/>
                    <a:gd name="connsiteX102" fmla="*/ 441498 w 1039905"/>
                    <a:gd name="connsiteY102" fmla="*/ 596510 h 1172347"/>
                    <a:gd name="connsiteX103" fmla="*/ 435572 w 1039905"/>
                    <a:gd name="connsiteY103" fmla="*/ 566882 h 1172347"/>
                    <a:gd name="connsiteX104" fmla="*/ 473348 w 1039905"/>
                    <a:gd name="connsiteY104" fmla="*/ 523921 h 1172347"/>
                    <a:gd name="connsiteX105" fmla="*/ 481496 w 1039905"/>
                    <a:gd name="connsiteY105" fmla="*/ 519477 h 1172347"/>
                    <a:gd name="connsiteX106" fmla="*/ 553344 w 1039905"/>
                    <a:gd name="connsiteY106" fmla="*/ 547624 h 1172347"/>
                    <a:gd name="connsiteX107" fmla="*/ 463719 w 1039905"/>
                    <a:gd name="connsiteY107" fmla="*/ 604658 h 1172347"/>
                    <a:gd name="connsiteX108" fmla="*/ 558529 w 1039905"/>
                    <a:gd name="connsiteY108" fmla="*/ 881682 h 1172347"/>
                    <a:gd name="connsiteX109" fmla="*/ 530382 w 1039905"/>
                    <a:gd name="connsiteY109" fmla="*/ 864646 h 1172347"/>
                    <a:gd name="connsiteX110" fmla="*/ 562973 w 1039905"/>
                    <a:gd name="connsiteY110" fmla="*/ 871312 h 1172347"/>
                    <a:gd name="connsiteX111" fmla="*/ 558529 w 1039905"/>
                    <a:gd name="connsiteY111" fmla="*/ 881682 h 1172347"/>
                    <a:gd name="connsiteX112" fmla="*/ 788888 w 1039905"/>
                    <a:gd name="connsiteY112" fmla="*/ 138755 h 1172347"/>
                    <a:gd name="connsiteX113" fmla="*/ 796295 w 1039905"/>
                    <a:gd name="connsiteY113" fmla="*/ 120237 h 1172347"/>
                    <a:gd name="connsiteX114" fmla="*/ 815554 w 1039905"/>
                    <a:gd name="connsiteY114" fmla="*/ 138755 h 1172347"/>
                    <a:gd name="connsiteX115" fmla="*/ 823701 w 1039905"/>
                    <a:gd name="connsiteY115" fmla="*/ 184678 h 1172347"/>
                    <a:gd name="connsiteX116" fmla="*/ 805924 w 1039905"/>
                    <a:gd name="connsiteY116" fmla="*/ 207640 h 1172347"/>
                    <a:gd name="connsiteX117" fmla="*/ 797036 w 1039905"/>
                    <a:gd name="connsiteY117" fmla="*/ 238750 h 1172347"/>
                    <a:gd name="connsiteX118" fmla="*/ 805184 w 1039905"/>
                    <a:gd name="connsiteY118" fmla="*/ 260230 h 1172347"/>
                    <a:gd name="connsiteX119" fmla="*/ 802961 w 1039905"/>
                    <a:gd name="connsiteY119" fmla="*/ 278748 h 1172347"/>
                    <a:gd name="connsiteX120" fmla="*/ 788147 w 1039905"/>
                    <a:gd name="connsiteY120" fmla="*/ 274304 h 1172347"/>
                    <a:gd name="connsiteX121" fmla="*/ 770370 w 1039905"/>
                    <a:gd name="connsiteY121" fmla="*/ 266156 h 1172347"/>
                    <a:gd name="connsiteX122" fmla="*/ 761482 w 1039905"/>
                    <a:gd name="connsiteY122" fmla="*/ 245416 h 1172347"/>
                    <a:gd name="connsiteX123" fmla="*/ 768889 w 1039905"/>
                    <a:gd name="connsiteY123" fmla="*/ 226899 h 1172347"/>
                    <a:gd name="connsiteX124" fmla="*/ 751853 w 1039905"/>
                    <a:gd name="connsiteY124" fmla="*/ 223936 h 1172347"/>
                    <a:gd name="connsiteX125" fmla="*/ 734076 w 1039905"/>
                    <a:gd name="connsiteY125" fmla="*/ 220973 h 1172347"/>
                    <a:gd name="connsiteX126" fmla="*/ 737780 w 1039905"/>
                    <a:gd name="connsiteY126" fmla="*/ 195789 h 1172347"/>
                    <a:gd name="connsiteX127" fmla="*/ 769630 w 1039905"/>
                    <a:gd name="connsiteY127" fmla="*/ 171346 h 1172347"/>
                    <a:gd name="connsiteX128" fmla="*/ 788888 w 1039905"/>
                    <a:gd name="connsiteY128" fmla="*/ 138755 h 1172347"/>
                    <a:gd name="connsiteX129" fmla="*/ 726669 w 1039905"/>
                    <a:gd name="connsiteY129" fmla="*/ 51352 h 1172347"/>
                    <a:gd name="connsiteX130" fmla="*/ 760001 w 1039905"/>
                    <a:gd name="connsiteY130" fmla="*/ 83202 h 1172347"/>
                    <a:gd name="connsiteX131" fmla="*/ 742964 w 1039905"/>
                    <a:gd name="connsiteY131" fmla="*/ 98757 h 1172347"/>
                    <a:gd name="connsiteX132" fmla="*/ 720003 w 1039905"/>
                    <a:gd name="connsiteY132" fmla="*/ 68388 h 1172347"/>
                    <a:gd name="connsiteX133" fmla="*/ 726669 w 1039905"/>
                    <a:gd name="connsiteY133" fmla="*/ 51352 h 1172347"/>
                    <a:gd name="connsiteX134" fmla="*/ 648895 w 1039905"/>
                    <a:gd name="connsiteY134" fmla="*/ 124681 h 1172347"/>
                    <a:gd name="connsiteX135" fmla="*/ 625192 w 1039905"/>
                    <a:gd name="connsiteY135" fmla="*/ 82461 h 1172347"/>
                    <a:gd name="connsiteX136" fmla="*/ 660006 w 1039905"/>
                    <a:gd name="connsiteY136" fmla="*/ 33575 h 1172347"/>
                    <a:gd name="connsiteX137" fmla="*/ 701485 w 1039905"/>
                    <a:gd name="connsiteY137" fmla="*/ 66166 h 1172347"/>
                    <a:gd name="connsiteX138" fmla="*/ 685189 w 1039905"/>
                    <a:gd name="connsiteY138" fmla="*/ 95053 h 1172347"/>
                    <a:gd name="connsiteX139" fmla="*/ 679264 w 1039905"/>
                    <a:gd name="connsiteY139" fmla="*/ 107645 h 1172347"/>
                    <a:gd name="connsiteX140" fmla="*/ 682967 w 1039905"/>
                    <a:gd name="connsiteY140" fmla="*/ 129866 h 1172347"/>
                    <a:gd name="connsiteX141" fmla="*/ 648895 w 1039905"/>
                    <a:gd name="connsiteY141" fmla="*/ 124681 h 1172347"/>
                    <a:gd name="connsiteX142" fmla="*/ 896290 w 1039905"/>
                    <a:gd name="connsiteY142" fmla="*/ 562438 h 1172347"/>
                    <a:gd name="connsiteX143" fmla="*/ 885180 w 1039905"/>
                    <a:gd name="connsiteY143" fmla="*/ 567623 h 1172347"/>
                    <a:gd name="connsiteX144" fmla="*/ 869625 w 1039905"/>
                    <a:gd name="connsiteY144" fmla="*/ 557253 h 1172347"/>
                    <a:gd name="connsiteX145" fmla="*/ 864440 w 1039905"/>
                    <a:gd name="connsiteY145" fmla="*/ 563919 h 1172347"/>
                    <a:gd name="connsiteX146" fmla="*/ 874069 w 1039905"/>
                    <a:gd name="connsiteY146" fmla="*/ 578733 h 1172347"/>
                    <a:gd name="connsiteX147" fmla="*/ 871847 w 1039905"/>
                    <a:gd name="connsiteY147" fmla="*/ 592066 h 1172347"/>
                    <a:gd name="connsiteX148" fmla="*/ 829627 w 1039905"/>
                    <a:gd name="connsiteY148" fmla="*/ 634286 h 1172347"/>
                    <a:gd name="connsiteX149" fmla="*/ 814072 w 1039905"/>
                    <a:gd name="connsiteY149" fmla="*/ 617250 h 1172347"/>
                    <a:gd name="connsiteX150" fmla="*/ 728150 w 1039905"/>
                    <a:gd name="connsiteY150" fmla="*/ 521699 h 1172347"/>
                    <a:gd name="connsiteX151" fmla="*/ 694078 w 1039905"/>
                    <a:gd name="connsiteY151" fmla="*/ 485405 h 1172347"/>
                    <a:gd name="connsiteX152" fmla="*/ 684449 w 1039905"/>
                    <a:gd name="connsiteY152" fmla="*/ 487627 h 1172347"/>
                    <a:gd name="connsiteX153" fmla="*/ 694078 w 1039905"/>
                    <a:gd name="connsiteY153" fmla="*/ 485405 h 1172347"/>
                    <a:gd name="connsiteX154" fmla="*/ 780000 w 1039905"/>
                    <a:gd name="connsiteY154" fmla="*/ 443925 h 1172347"/>
                    <a:gd name="connsiteX155" fmla="*/ 842219 w 1039905"/>
                    <a:gd name="connsiteY155" fmla="*/ 443925 h 1172347"/>
                    <a:gd name="connsiteX156" fmla="*/ 837034 w 1039905"/>
                    <a:gd name="connsiteY156" fmla="*/ 475776 h 1172347"/>
                    <a:gd name="connsiteX157" fmla="*/ 855552 w 1039905"/>
                    <a:gd name="connsiteY157" fmla="*/ 463183 h 1172347"/>
                    <a:gd name="connsiteX158" fmla="*/ 897772 w 1039905"/>
                    <a:gd name="connsiteY158" fmla="*/ 532069 h 1172347"/>
                    <a:gd name="connsiteX159" fmla="*/ 896290 w 1039905"/>
                    <a:gd name="connsiteY159" fmla="*/ 562438 h 1172347"/>
                    <a:gd name="connsiteX160" fmla="*/ 947399 w 1039905"/>
                    <a:gd name="connsiteY160" fmla="*/ 502441 h 1172347"/>
                    <a:gd name="connsiteX161" fmla="*/ 936288 w 1039905"/>
                    <a:gd name="connsiteY161" fmla="*/ 498737 h 1172347"/>
                    <a:gd name="connsiteX162" fmla="*/ 933326 w 1039905"/>
                    <a:gd name="connsiteY162" fmla="*/ 486886 h 1172347"/>
                    <a:gd name="connsiteX163" fmla="*/ 963694 w 1039905"/>
                    <a:gd name="connsiteY163" fmla="*/ 438740 h 1172347"/>
                    <a:gd name="connsiteX164" fmla="*/ 977768 w 1039905"/>
                    <a:gd name="connsiteY164" fmla="*/ 433555 h 1172347"/>
                    <a:gd name="connsiteX165" fmla="*/ 985175 w 1039905"/>
                    <a:gd name="connsiteY165" fmla="*/ 444666 h 1172347"/>
                    <a:gd name="connsiteX166" fmla="*/ 947399 w 1039905"/>
                    <a:gd name="connsiteY166" fmla="*/ 502441 h 1172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</a:cxnLst>
                  <a:rect l="l" t="t" r="r" b="b"/>
                  <a:pathLst>
                    <a:path w="1039905" h="1172347">
                      <a:moveTo>
                        <a:pt x="881476" y="77276"/>
                      </a:moveTo>
                      <a:cubicBezTo>
                        <a:pt x="686671" y="-16052"/>
                        <a:pt x="481496" y="-13090"/>
                        <a:pt x="274098" y="24686"/>
                      </a:cubicBezTo>
                      <a:cubicBezTo>
                        <a:pt x="204472" y="40241"/>
                        <a:pt x="139290" y="64684"/>
                        <a:pt x="88181" y="117274"/>
                      </a:cubicBezTo>
                      <a:cubicBezTo>
                        <a:pt x="51146" y="146162"/>
                        <a:pt x="25221" y="182456"/>
                        <a:pt x="14111" y="229121"/>
                      </a:cubicBezTo>
                      <a:cubicBezTo>
                        <a:pt x="38" y="286155"/>
                        <a:pt x="-1444" y="343930"/>
                        <a:pt x="2260" y="401705"/>
                      </a:cubicBezTo>
                      <a:cubicBezTo>
                        <a:pt x="3000" y="423926"/>
                        <a:pt x="20037" y="414297"/>
                        <a:pt x="29666" y="414297"/>
                      </a:cubicBezTo>
                      <a:cubicBezTo>
                        <a:pt x="145956" y="415038"/>
                        <a:pt x="262247" y="415038"/>
                        <a:pt x="378538" y="414297"/>
                      </a:cubicBezTo>
                      <a:cubicBezTo>
                        <a:pt x="386685" y="414297"/>
                        <a:pt x="397055" y="418741"/>
                        <a:pt x="402981" y="409112"/>
                      </a:cubicBezTo>
                      <a:cubicBezTo>
                        <a:pt x="402981" y="409112"/>
                        <a:pt x="402981" y="409112"/>
                        <a:pt x="402981" y="409112"/>
                      </a:cubicBezTo>
                      <a:cubicBezTo>
                        <a:pt x="402981" y="409112"/>
                        <a:pt x="402981" y="409112"/>
                        <a:pt x="402981" y="409112"/>
                      </a:cubicBezTo>
                      <a:cubicBezTo>
                        <a:pt x="412610" y="360966"/>
                        <a:pt x="403722" y="312820"/>
                        <a:pt x="408907" y="264675"/>
                      </a:cubicBezTo>
                      <a:cubicBezTo>
                        <a:pt x="414832" y="211344"/>
                        <a:pt x="440757" y="183938"/>
                        <a:pt x="491865" y="179494"/>
                      </a:cubicBezTo>
                      <a:cubicBezTo>
                        <a:pt x="588898" y="171346"/>
                        <a:pt x="634081" y="229861"/>
                        <a:pt x="598527" y="321709"/>
                      </a:cubicBezTo>
                      <a:cubicBezTo>
                        <a:pt x="590379" y="342449"/>
                        <a:pt x="579269" y="362448"/>
                        <a:pt x="567417" y="381706"/>
                      </a:cubicBezTo>
                      <a:cubicBezTo>
                        <a:pt x="545937" y="418741"/>
                        <a:pt x="518531" y="452073"/>
                        <a:pt x="490384" y="484664"/>
                      </a:cubicBezTo>
                      <a:cubicBezTo>
                        <a:pt x="338540" y="657989"/>
                        <a:pt x="177807" y="822425"/>
                        <a:pt x="18555" y="988343"/>
                      </a:cubicBezTo>
                      <a:cubicBezTo>
                        <a:pt x="9667" y="997972"/>
                        <a:pt x="-703" y="1006120"/>
                        <a:pt x="38" y="1022416"/>
                      </a:cubicBezTo>
                      <a:cubicBezTo>
                        <a:pt x="1519" y="1068339"/>
                        <a:pt x="1519" y="1115004"/>
                        <a:pt x="2260" y="1160928"/>
                      </a:cubicBezTo>
                      <a:cubicBezTo>
                        <a:pt x="2260" y="1160928"/>
                        <a:pt x="2260" y="1160928"/>
                        <a:pt x="2260" y="1160928"/>
                      </a:cubicBezTo>
                      <a:cubicBezTo>
                        <a:pt x="2260" y="1160928"/>
                        <a:pt x="2260" y="1160928"/>
                        <a:pt x="2260" y="1160928"/>
                      </a:cubicBezTo>
                      <a:cubicBezTo>
                        <a:pt x="4482" y="1177223"/>
                        <a:pt x="17814" y="1171297"/>
                        <a:pt x="25962" y="1171297"/>
                      </a:cubicBezTo>
                      <a:cubicBezTo>
                        <a:pt x="342243" y="1172038"/>
                        <a:pt x="657783" y="1171297"/>
                        <a:pt x="974064" y="1172038"/>
                      </a:cubicBezTo>
                      <a:cubicBezTo>
                        <a:pt x="991841" y="1172038"/>
                        <a:pt x="1000730" y="1169075"/>
                        <a:pt x="999989" y="1148335"/>
                      </a:cubicBezTo>
                      <a:cubicBezTo>
                        <a:pt x="998507" y="1098708"/>
                        <a:pt x="998507" y="1049081"/>
                        <a:pt x="999989" y="999454"/>
                      </a:cubicBezTo>
                      <a:cubicBezTo>
                        <a:pt x="1000730" y="980196"/>
                        <a:pt x="994804" y="974270"/>
                        <a:pt x="975546" y="974270"/>
                      </a:cubicBezTo>
                      <a:cubicBezTo>
                        <a:pt x="819998" y="975011"/>
                        <a:pt x="664450" y="975011"/>
                        <a:pt x="508902" y="975751"/>
                      </a:cubicBezTo>
                      <a:cubicBezTo>
                        <a:pt x="511124" y="970566"/>
                        <a:pt x="511865" y="963900"/>
                        <a:pt x="515568" y="960937"/>
                      </a:cubicBezTo>
                      <a:cubicBezTo>
                        <a:pt x="626674" y="865386"/>
                        <a:pt x="729632" y="761688"/>
                        <a:pt x="831849" y="656507"/>
                      </a:cubicBezTo>
                      <a:cubicBezTo>
                        <a:pt x="865921" y="623917"/>
                        <a:pt x="899253" y="590585"/>
                        <a:pt x="927400" y="552809"/>
                      </a:cubicBezTo>
                      <a:cubicBezTo>
                        <a:pt x="927400" y="552809"/>
                        <a:pt x="927400" y="552809"/>
                        <a:pt x="927400" y="552809"/>
                      </a:cubicBezTo>
                      <a:cubicBezTo>
                        <a:pt x="927400" y="552809"/>
                        <a:pt x="927400" y="552809"/>
                        <a:pt x="927400" y="552809"/>
                      </a:cubicBezTo>
                      <a:cubicBezTo>
                        <a:pt x="963694" y="515033"/>
                        <a:pt x="991100" y="471331"/>
                        <a:pt x="1011840" y="423926"/>
                      </a:cubicBezTo>
                      <a:cubicBezTo>
                        <a:pt x="1033321" y="375040"/>
                        <a:pt x="1045913" y="323931"/>
                        <a:pt x="1037024" y="269859"/>
                      </a:cubicBezTo>
                      <a:cubicBezTo>
                        <a:pt x="1020729" y="175049"/>
                        <a:pt x="961472" y="115052"/>
                        <a:pt x="881476" y="77276"/>
                      </a:cubicBezTo>
                      <a:close/>
                      <a:moveTo>
                        <a:pt x="92626" y="391335"/>
                      </a:moveTo>
                      <a:cubicBezTo>
                        <a:pt x="125957" y="366151"/>
                        <a:pt x="137068" y="367633"/>
                        <a:pt x="160030" y="403186"/>
                      </a:cubicBezTo>
                      <a:cubicBezTo>
                        <a:pt x="137809" y="397261"/>
                        <a:pt x="111884" y="414297"/>
                        <a:pt x="92626" y="391335"/>
                      </a:cubicBezTo>
                      <a:close/>
                      <a:moveTo>
                        <a:pt x="245951" y="99497"/>
                      </a:moveTo>
                      <a:cubicBezTo>
                        <a:pt x="229656" y="118756"/>
                        <a:pt x="208916" y="113571"/>
                        <a:pt x="191880" y="123941"/>
                      </a:cubicBezTo>
                      <a:cubicBezTo>
                        <a:pt x="164474" y="140977"/>
                        <a:pt x="152623" y="111349"/>
                        <a:pt x="140031" y="92090"/>
                      </a:cubicBezTo>
                      <a:cubicBezTo>
                        <a:pt x="157808" y="87646"/>
                        <a:pt x="170400" y="59499"/>
                        <a:pt x="194843" y="80980"/>
                      </a:cubicBezTo>
                      <a:cubicBezTo>
                        <a:pt x="199287" y="84683"/>
                        <a:pt x="208916" y="70610"/>
                        <a:pt x="215583" y="63203"/>
                      </a:cubicBezTo>
                      <a:cubicBezTo>
                        <a:pt x="231137" y="45426"/>
                        <a:pt x="249655" y="35797"/>
                        <a:pt x="273358" y="49870"/>
                      </a:cubicBezTo>
                      <a:cubicBezTo>
                        <a:pt x="248174" y="56537"/>
                        <a:pt x="260025" y="83943"/>
                        <a:pt x="245951" y="99497"/>
                      </a:cubicBezTo>
                      <a:close/>
                      <a:moveTo>
                        <a:pt x="273358" y="187641"/>
                      </a:moveTo>
                      <a:cubicBezTo>
                        <a:pt x="273358" y="169864"/>
                        <a:pt x="288912" y="160235"/>
                        <a:pt x="310393" y="168383"/>
                      </a:cubicBezTo>
                      <a:cubicBezTo>
                        <a:pt x="329651" y="175790"/>
                        <a:pt x="347428" y="195048"/>
                        <a:pt x="372612" y="175790"/>
                      </a:cubicBezTo>
                      <a:cubicBezTo>
                        <a:pt x="371871" y="198011"/>
                        <a:pt x="342984" y="199492"/>
                        <a:pt x="352613" y="220973"/>
                      </a:cubicBezTo>
                      <a:cubicBezTo>
                        <a:pt x="352613" y="221714"/>
                        <a:pt x="336317" y="229861"/>
                        <a:pt x="329651" y="220973"/>
                      </a:cubicBezTo>
                      <a:cubicBezTo>
                        <a:pt x="314096" y="202455"/>
                        <a:pt x="273358" y="222454"/>
                        <a:pt x="273358" y="187641"/>
                      </a:cubicBezTo>
                      <a:close/>
                      <a:moveTo>
                        <a:pt x="365946" y="360226"/>
                      </a:moveTo>
                      <a:cubicBezTo>
                        <a:pt x="354094" y="346152"/>
                        <a:pt x="332614" y="346152"/>
                        <a:pt x="323725" y="329857"/>
                      </a:cubicBezTo>
                      <a:cubicBezTo>
                        <a:pt x="320763" y="323190"/>
                        <a:pt x="313356" y="317265"/>
                        <a:pt x="317800" y="308376"/>
                      </a:cubicBezTo>
                      <a:cubicBezTo>
                        <a:pt x="322244" y="299488"/>
                        <a:pt x="330392" y="300969"/>
                        <a:pt x="335577" y="301710"/>
                      </a:cubicBezTo>
                      <a:cubicBezTo>
                        <a:pt x="353354" y="302451"/>
                        <a:pt x="383723" y="331338"/>
                        <a:pt x="382241" y="345411"/>
                      </a:cubicBezTo>
                      <a:cubicBezTo>
                        <a:pt x="380760" y="353559"/>
                        <a:pt x="371871" y="366892"/>
                        <a:pt x="365946" y="360226"/>
                      </a:cubicBezTo>
                      <a:close/>
                      <a:moveTo>
                        <a:pt x="399277" y="292081"/>
                      </a:moveTo>
                      <a:cubicBezTo>
                        <a:pt x="399277" y="287637"/>
                        <a:pt x="399277" y="282452"/>
                        <a:pt x="399277" y="278007"/>
                      </a:cubicBezTo>
                      <a:cubicBezTo>
                        <a:pt x="399277" y="281711"/>
                        <a:pt x="399277" y="285414"/>
                        <a:pt x="399277" y="289118"/>
                      </a:cubicBezTo>
                      <a:cubicBezTo>
                        <a:pt x="399277" y="290599"/>
                        <a:pt x="399277" y="291340"/>
                        <a:pt x="399277" y="292081"/>
                      </a:cubicBezTo>
                      <a:close/>
                      <a:moveTo>
                        <a:pt x="549640" y="87646"/>
                      </a:moveTo>
                      <a:cubicBezTo>
                        <a:pt x="535567" y="101720"/>
                        <a:pt x="520753" y="123200"/>
                        <a:pt x="513346" y="143199"/>
                      </a:cubicBezTo>
                      <a:cubicBezTo>
                        <a:pt x="510383" y="151347"/>
                        <a:pt x="511124" y="164680"/>
                        <a:pt x="497791" y="158754"/>
                      </a:cubicBezTo>
                      <a:cubicBezTo>
                        <a:pt x="454830" y="138755"/>
                        <a:pt x="407425" y="160976"/>
                        <a:pt x="363724" y="140977"/>
                      </a:cubicBezTo>
                      <a:cubicBezTo>
                        <a:pt x="376316" y="126163"/>
                        <a:pt x="386685" y="106164"/>
                        <a:pt x="402981" y="95794"/>
                      </a:cubicBezTo>
                      <a:cubicBezTo>
                        <a:pt x="425202" y="80980"/>
                        <a:pt x="428165" y="67647"/>
                        <a:pt x="414832" y="46167"/>
                      </a:cubicBezTo>
                      <a:cubicBezTo>
                        <a:pt x="409647" y="38019"/>
                        <a:pt x="402981" y="26908"/>
                        <a:pt x="414832" y="19501"/>
                      </a:cubicBezTo>
                      <a:cubicBezTo>
                        <a:pt x="423721" y="13576"/>
                        <a:pt x="431128" y="20242"/>
                        <a:pt x="437794" y="27649"/>
                      </a:cubicBezTo>
                      <a:cubicBezTo>
                        <a:pt x="458534" y="50611"/>
                        <a:pt x="468904" y="26908"/>
                        <a:pt x="485940" y="12835"/>
                      </a:cubicBezTo>
                      <a:cubicBezTo>
                        <a:pt x="482236" y="29871"/>
                        <a:pt x="497050" y="38760"/>
                        <a:pt x="496310" y="50611"/>
                      </a:cubicBezTo>
                      <a:cubicBezTo>
                        <a:pt x="494828" y="68388"/>
                        <a:pt x="500754" y="78017"/>
                        <a:pt x="517049" y="77276"/>
                      </a:cubicBezTo>
                      <a:cubicBezTo>
                        <a:pt x="532604" y="76536"/>
                        <a:pt x="534826" y="63203"/>
                        <a:pt x="537048" y="48389"/>
                      </a:cubicBezTo>
                      <a:cubicBezTo>
                        <a:pt x="541493" y="57277"/>
                        <a:pt x="546678" y="66166"/>
                        <a:pt x="550381" y="75054"/>
                      </a:cubicBezTo>
                      <a:cubicBezTo>
                        <a:pt x="552603" y="78758"/>
                        <a:pt x="551863" y="84683"/>
                        <a:pt x="549640" y="87646"/>
                      </a:cubicBezTo>
                      <a:close/>
                      <a:moveTo>
                        <a:pt x="240026" y="976492"/>
                      </a:moveTo>
                      <a:cubicBezTo>
                        <a:pt x="237063" y="1002417"/>
                        <a:pt x="202991" y="1012787"/>
                        <a:pt x="178547" y="999454"/>
                      </a:cubicBezTo>
                      <a:cubicBezTo>
                        <a:pt x="170400" y="995010"/>
                        <a:pt x="162993" y="989825"/>
                        <a:pt x="151882" y="991306"/>
                      </a:cubicBezTo>
                      <a:cubicBezTo>
                        <a:pt x="184473" y="973529"/>
                        <a:pt x="184473" y="967603"/>
                        <a:pt x="152623" y="942420"/>
                      </a:cubicBezTo>
                      <a:cubicBezTo>
                        <a:pt x="188917" y="927605"/>
                        <a:pt x="191880" y="929087"/>
                        <a:pt x="211138" y="960196"/>
                      </a:cubicBezTo>
                      <a:cubicBezTo>
                        <a:pt x="215583" y="945382"/>
                        <a:pt x="220027" y="929827"/>
                        <a:pt x="211138" y="921680"/>
                      </a:cubicBezTo>
                      <a:cubicBezTo>
                        <a:pt x="199287" y="911310"/>
                        <a:pt x="179288" y="912791"/>
                        <a:pt x="165955" y="920198"/>
                      </a:cubicBezTo>
                      <a:cubicBezTo>
                        <a:pt x="145216" y="931309"/>
                        <a:pt x="129661" y="926124"/>
                        <a:pt x="110402" y="912791"/>
                      </a:cubicBezTo>
                      <a:cubicBezTo>
                        <a:pt x="120032" y="902422"/>
                        <a:pt x="126698" y="893533"/>
                        <a:pt x="134846" y="885385"/>
                      </a:cubicBezTo>
                      <a:cubicBezTo>
                        <a:pt x="163733" y="855757"/>
                        <a:pt x="164474" y="855757"/>
                        <a:pt x="187436" y="888348"/>
                      </a:cubicBezTo>
                      <a:cubicBezTo>
                        <a:pt x="207435" y="917236"/>
                        <a:pt x="238544" y="897237"/>
                        <a:pt x="265210" y="909829"/>
                      </a:cubicBezTo>
                      <a:cubicBezTo>
                        <a:pt x="253359" y="929087"/>
                        <a:pt x="242989" y="950567"/>
                        <a:pt x="240026" y="976492"/>
                      </a:cubicBezTo>
                      <a:close/>
                      <a:moveTo>
                        <a:pt x="338540" y="809833"/>
                      </a:moveTo>
                      <a:cubicBezTo>
                        <a:pt x="330392" y="791316"/>
                        <a:pt x="349650" y="780205"/>
                        <a:pt x="351132" y="763910"/>
                      </a:cubicBezTo>
                      <a:cubicBezTo>
                        <a:pt x="351132" y="760947"/>
                        <a:pt x="356317" y="755021"/>
                        <a:pt x="360761" y="758725"/>
                      </a:cubicBezTo>
                      <a:cubicBezTo>
                        <a:pt x="365205" y="761688"/>
                        <a:pt x="370390" y="766872"/>
                        <a:pt x="370390" y="771317"/>
                      </a:cubicBezTo>
                      <a:cubicBezTo>
                        <a:pt x="371131" y="792056"/>
                        <a:pt x="365946" y="810574"/>
                        <a:pt x="338540" y="809833"/>
                      </a:cubicBezTo>
                      <a:close/>
                      <a:moveTo>
                        <a:pt x="841478" y="986862"/>
                      </a:moveTo>
                      <a:cubicBezTo>
                        <a:pt x="836293" y="1004639"/>
                        <a:pt x="826664" y="1009824"/>
                        <a:pt x="810368" y="997232"/>
                      </a:cubicBezTo>
                      <a:cubicBezTo>
                        <a:pt x="815554" y="975751"/>
                        <a:pt x="831108" y="989084"/>
                        <a:pt x="841478" y="986862"/>
                      </a:cubicBezTo>
                      <a:close/>
                      <a:moveTo>
                        <a:pt x="517049" y="1037970"/>
                      </a:moveTo>
                      <a:cubicBezTo>
                        <a:pt x="535567" y="1022416"/>
                        <a:pt x="571121" y="1045377"/>
                        <a:pt x="570380" y="1069080"/>
                      </a:cubicBezTo>
                      <a:cubicBezTo>
                        <a:pt x="569639" y="1097968"/>
                        <a:pt x="518531" y="1126855"/>
                        <a:pt x="493347" y="1114263"/>
                      </a:cubicBezTo>
                      <a:cubicBezTo>
                        <a:pt x="473348" y="1104634"/>
                        <a:pt x="460756" y="1085376"/>
                        <a:pt x="440016" y="1075746"/>
                      </a:cubicBezTo>
                      <a:cubicBezTo>
                        <a:pt x="428165" y="1070561"/>
                        <a:pt x="424461" y="1057229"/>
                        <a:pt x="433350" y="1043896"/>
                      </a:cubicBezTo>
                      <a:cubicBezTo>
                        <a:pt x="442979" y="1029082"/>
                        <a:pt x="454830" y="1028341"/>
                        <a:pt x="468163" y="1037230"/>
                      </a:cubicBezTo>
                      <a:cubicBezTo>
                        <a:pt x="483718" y="1048340"/>
                        <a:pt x="496310" y="1055007"/>
                        <a:pt x="517049" y="1037970"/>
                      </a:cubicBezTo>
                      <a:close/>
                      <a:moveTo>
                        <a:pt x="463719" y="604658"/>
                      </a:moveTo>
                      <a:cubicBezTo>
                        <a:pt x="458534" y="613547"/>
                        <a:pt x="448164" y="601695"/>
                        <a:pt x="441498" y="596510"/>
                      </a:cubicBezTo>
                      <a:cubicBezTo>
                        <a:pt x="431128" y="588363"/>
                        <a:pt x="427424" y="577252"/>
                        <a:pt x="435572" y="566882"/>
                      </a:cubicBezTo>
                      <a:cubicBezTo>
                        <a:pt x="446683" y="552068"/>
                        <a:pt x="460015" y="537995"/>
                        <a:pt x="473348" y="523921"/>
                      </a:cubicBezTo>
                      <a:cubicBezTo>
                        <a:pt x="475570" y="521699"/>
                        <a:pt x="480014" y="518736"/>
                        <a:pt x="481496" y="519477"/>
                      </a:cubicBezTo>
                      <a:cubicBezTo>
                        <a:pt x="503717" y="531328"/>
                        <a:pt x="524457" y="546883"/>
                        <a:pt x="553344" y="547624"/>
                      </a:cubicBezTo>
                      <a:cubicBezTo>
                        <a:pt x="515568" y="558734"/>
                        <a:pt x="483718" y="570586"/>
                        <a:pt x="463719" y="604658"/>
                      </a:cubicBezTo>
                      <a:close/>
                      <a:moveTo>
                        <a:pt x="558529" y="881682"/>
                      </a:moveTo>
                      <a:cubicBezTo>
                        <a:pt x="545196" y="889089"/>
                        <a:pt x="542974" y="875756"/>
                        <a:pt x="530382" y="864646"/>
                      </a:cubicBezTo>
                      <a:cubicBezTo>
                        <a:pt x="547418" y="866868"/>
                        <a:pt x="557788" y="860942"/>
                        <a:pt x="562973" y="871312"/>
                      </a:cubicBezTo>
                      <a:cubicBezTo>
                        <a:pt x="564455" y="872793"/>
                        <a:pt x="561492" y="880200"/>
                        <a:pt x="558529" y="881682"/>
                      </a:cubicBezTo>
                      <a:close/>
                      <a:moveTo>
                        <a:pt x="788888" y="138755"/>
                      </a:moveTo>
                      <a:cubicBezTo>
                        <a:pt x="788888" y="132089"/>
                        <a:pt x="782962" y="121718"/>
                        <a:pt x="796295" y="120237"/>
                      </a:cubicBezTo>
                      <a:cubicBezTo>
                        <a:pt x="808887" y="119496"/>
                        <a:pt x="814072" y="126904"/>
                        <a:pt x="815554" y="138755"/>
                      </a:cubicBezTo>
                      <a:cubicBezTo>
                        <a:pt x="817776" y="154310"/>
                        <a:pt x="821479" y="169124"/>
                        <a:pt x="823701" y="184678"/>
                      </a:cubicBezTo>
                      <a:cubicBezTo>
                        <a:pt x="825923" y="198011"/>
                        <a:pt x="818516" y="203937"/>
                        <a:pt x="805924" y="207640"/>
                      </a:cubicBezTo>
                      <a:cubicBezTo>
                        <a:pt x="789629" y="212825"/>
                        <a:pt x="775555" y="220973"/>
                        <a:pt x="797036" y="238750"/>
                      </a:cubicBezTo>
                      <a:cubicBezTo>
                        <a:pt x="802221" y="243194"/>
                        <a:pt x="802221" y="252823"/>
                        <a:pt x="805184" y="260230"/>
                      </a:cubicBezTo>
                      <a:cubicBezTo>
                        <a:pt x="807406" y="266897"/>
                        <a:pt x="809628" y="274304"/>
                        <a:pt x="802961" y="278748"/>
                      </a:cubicBezTo>
                      <a:cubicBezTo>
                        <a:pt x="797777" y="282452"/>
                        <a:pt x="792592" y="277267"/>
                        <a:pt x="788147" y="274304"/>
                      </a:cubicBezTo>
                      <a:cubicBezTo>
                        <a:pt x="782222" y="271341"/>
                        <a:pt x="776296" y="266156"/>
                        <a:pt x="770370" y="266156"/>
                      </a:cubicBezTo>
                      <a:cubicBezTo>
                        <a:pt x="747409" y="266897"/>
                        <a:pt x="750371" y="258749"/>
                        <a:pt x="761482" y="245416"/>
                      </a:cubicBezTo>
                      <a:cubicBezTo>
                        <a:pt x="765926" y="240231"/>
                        <a:pt x="777778" y="237268"/>
                        <a:pt x="768889" y="226899"/>
                      </a:cubicBezTo>
                      <a:cubicBezTo>
                        <a:pt x="763704" y="220973"/>
                        <a:pt x="757779" y="218751"/>
                        <a:pt x="751853" y="223936"/>
                      </a:cubicBezTo>
                      <a:cubicBezTo>
                        <a:pt x="745187" y="226158"/>
                        <a:pt x="737039" y="230602"/>
                        <a:pt x="734076" y="220973"/>
                      </a:cubicBezTo>
                      <a:cubicBezTo>
                        <a:pt x="731854" y="212825"/>
                        <a:pt x="728150" y="203196"/>
                        <a:pt x="737780" y="195789"/>
                      </a:cubicBezTo>
                      <a:cubicBezTo>
                        <a:pt x="748149" y="187641"/>
                        <a:pt x="759260" y="179494"/>
                        <a:pt x="769630" y="171346"/>
                      </a:cubicBezTo>
                      <a:cubicBezTo>
                        <a:pt x="780000" y="163939"/>
                        <a:pt x="788888" y="154310"/>
                        <a:pt x="788888" y="138755"/>
                      </a:cubicBezTo>
                      <a:close/>
                      <a:moveTo>
                        <a:pt x="726669" y="51352"/>
                      </a:moveTo>
                      <a:cubicBezTo>
                        <a:pt x="740002" y="58759"/>
                        <a:pt x="751853" y="70610"/>
                        <a:pt x="760001" y="83202"/>
                      </a:cubicBezTo>
                      <a:cubicBezTo>
                        <a:pt x="763704" y="89128"/>
                        <a:pt x="752594" y="98016"/>
                        <a:pt x="742964" y="98757"/>
                      </a:cubicBezTo>
                      <a:cubicBezTo>
                        <a:pt x="721484" y="98757"/>
                        <a:pt x="722965" y="81720"/>
                        <a:pt x="720003" y="68388"/>
                      </a:cubicBezTo>
                      <a:cubicBezTo>
                        <a:pt x="717780" y="60981"/>
                        <a:pt x="720743" y="48389"/>
                        <a:pt x="726669" y="51352"/>
                      </a:cubicBezTo>
                      <a:close/>
                      <a:moveTo>
                        <a:pt x="648895" y="124681"/>
                      </a:moveTo>
                      <a:cubicBezTo>
                        <a:pt x="634081" y="115793"/>
                        <a:pt x="635562" y="95794"/>
                        <a:pt x="625192" y="82461"/>
                      </a:cubicBezTo>
                      <a:cubicBezTo>
                        <a:pt x="642969" y="70610"/>
                        <a:pt x="630377" y="38760"/>
                        <a:pt x="660006" y="33575"/>
                      </a:cubicBezTo>
                      <a:cubicBezTo>
                        <a:pt x="682227" y="29871"/>
                        <a:pt x="703707" y="43204"/>
                        <a:pt x="701485" y="66166"/>
                      </a:cubicBezTo>
                      <a:cubicBezTo>
                        <a:pt x="697041" y="75054"/>
                        <a:pt x="698522" y="89128"/>
                        <a:pt x="685189" y="95053"/>
                      </a:cubicBezTo>
                      <a:cubicBezTo>
                        <a:pt x="679264" y="97275"/>
                        <a:pt x="675560" y="101720"/>
                        <a:pt x="679264" y="107645"/>
                      </a:cubicBezTo>
                      <a:cubicBezTo>
                        <a:pt x="683708" y="115052"/>
                        <a:pt x="694078" y="122459"/>
                        <a:pt x="682967" y="129866"/>
                      </a:cubicBezTo>
                      <a:cubicBezTo>
                        <a:pt x="672597" y="137273"/>
                        <a:pt x="658524" y="130607"/>
                        <a:pt x="648895" y="124681"/>
                      </a:cubicBezTo>
                      <a:close/>
                      <a:moveTo>
                        <a:pt x="896290" y="562438"/>
                      </a:moveTo>
                      <a:cubicBezTo>
                        <a:pt x="895550" y="566882"/>
                        <a:pt x="890365" y="574289"/>
                        <a:pt x="885180" y="567623"/>
                      </a:cubicBezTo>
                      <a:cubicBezTo>
                        <a:pt x="879995" y="560957"/>
                        <a:pt x="876291" y="552809"/>
                        <a:pt x="869625" y="557253"/>
                      </a:cubicBezTo>
                      <a:cubicBezTo>
                        <a:pt x="867403" y="559475"/>
                        <a:pt x="865921" y="561697"/>
                        <a:pt x="864440" y="563919"/>
                      </a:cubicBezTo>
                      <a:cubicBezTo>
                        <a:pt x="862959" y="569845"/>
                        <a:pt x="868143" y="575771"/>
                        <a:pt x="874069" y="578733"/>
                      </a:cubicBezTo>
                      <a:cubicBezTo>
                        <a:pt x="886661" y="585400"/>
                        <a:pt x="874810" y="589103"/>
                        <a:pt x="871847" y="592066"/>
                      </a:cubicBezTo>
                      <a:cubicBezTo>
                        <a:pt x="857774" y="606140"/>
                        <a:pt x="843700" y="620213"/>
                        <a:pt x="829627" y="634286"/>
                      </a:cubicBezTo>
                      <a:cubicBezTo>
                        <a:pt x="824442" y="628361"/>
                        <a:pt x="815554" y="623176"/>
                        <a:pt x="814072" y="617250"/>
                      </a:cubicBezTo>
                      <a:cubicBezTo>
                        <a:pt x="806665" y="566141"/>
                        <a:pt x="762223" y="547624"/>
                        <a:pt x="728150" y="521699"/>
                      </a:cubicBezTo>
                      <a:cubicBezTo>
                        <a:pt x="715558" y="511329"/>
                        <a:pt x="719262" y="482442"/>
                        <a:pt x="694078" y="485405"/>
                      </a:cubicBezTo>
                      <a:cubicBezTo>
                        <a:pt x="691115" y="486145"/>
                        <a:pt x="687412" y="486886"/>
                        <a:pt x="684449" y="487627"/>
                      </a:cubicBezTo>
                      <a:cubicBezTo>
                        <a:pt x="688152" y="486145"/>
                        <a:pt x="691115" y="485405"/>
                        <a:pt x="694078" y="485405"/>
                      </a:cubicBezTo>
                      <a:cubicBezTo>
                        <a:pt x="727410" y="476516"/>
                        <a:pt x="752594" y="457999"/>
                        <a:pt x="780000" y="443925"/>
                      </a:cubicBezTo>
                      <a:cubicBezTo>
                        <a:pt x="800739" y="432815"/>
                        <a:pt x="821479" y="427630"/>
                        <a:pt x="842219" y="443925"/>
                      </a:cubicBezTo>
                      <a:cubicBezTo>
                        <a:pt x="845922" y="455036"/>
                        <a:pt x="837034" y="464665"/>
                        <a:pt x="837034" y="475776"/>
                      </a:cubicBezTo>
                      <a:cubicBezTo>
                        <a:pt x="842960" y="471331"/>
                        <a:pt x="844441" y="459480"/>
                        <a:pt x="855552" y="463183"/>
                      </a:cubicBezTo>
                      <a:cubicBezTo>
                        <a:pt x="875551" y="482442"/>
                        <a:pt x="895550" y="501700"/>
                        <a:pt x="897772" y="532069"/>
                      </a:cubicBezTo>
                      <a:cubicBezTo>
                        <a:pt x="897772" y="542439"/>
                        <a:pt x="898512" y="552809"/>
                        <a:pt x="896290" y="562438"/>
                      </a:cubicBezTo>
                      <a:close/>
                      <a:moveTo>
                        <a:pt x="947399" y="502441"/>
                      </a:moveTo>
                      <a:cubicBezTo>
                        <a:pt x="946658" y="503922"/>
                        <a:pt x="939251" y="500959"/>
                        <a:pt x="936288" y="498737"/>
                      </a:cubicBezTo>
                      <a:cubicBezTo>
                        <a:pt x="932585" y="496515"/>
                        <a:pt x="930363" y="492071"/>
                        <a:pt x="933326" y="486886"/>
                      </a:cubicBezTo>
                      <a:cubicBezTo>
                        <a:pt x="943695" y="470591"/>
                        <a:pt x="953325" y="455036"/>
                        <a:pt x="963694" y="438740"/>
                      </a:cubicBezTo>
                      <a:cubicBezTo>
                        <a:pt x="966657" y="433555"/>
                        <a:pt x="971102" y="429852"/>
                        <a:pt x="977768" y="433555"/>
                      </a:cubicBezTo>
                      <a:cubicBezTo>
                        <a:pt x="981471" y="435778"/>
                        <a:pt x="985916" y="438000"/>
                        <a:pt x="985175" y="444666"/>
                      </a:cubicBezTo>
                      <a:cubicBezTo>
                        <a:pt x="976286" y="465406"/>
                        <a:pt x="963694" y="485405"/>
                        <a:pt x="947399" y="50244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62" name="Freeform: Shape 161">
                  <a:extLst>
                    <a:ext uri="{FF2B5EF4-FFF2-40B4-BE49-F238E27FC236}">
                      <a16:creationId xmlns:a16="http://schemas.microsoft.com/office/drawing/2014/main" id="{FCCE1B78-D5A6-46C9-BD8C-553CE752CD76}"/>
                    </a:ext>
                  </a:extLst>
                </p:cNvPr>
                <p:cNvSpPr/>
                <p:nvPr/>
              </p:nvSpPr>
              <p:spPr>
                <a:xfrm>
                  <a:off x="3238824" y="2853034"/>
                  <a:ext cx="779241" cy="1150150"/>
                </a:xfrm>
                <a:custGeom>
                  <a:avLst/>
                  <a:gdLst>
                    <a:gd name="connsiteX0" fmla="*/ 768388 w 779241"/>
                    <a:gd name="connsiteY0" fmla="*/ 41917 h 1150150"/>
                    <a:gd name="connsiteX1" fmla="*/ 725427 w 779241"/>
                    <a:gd name="connsiteY1" fmla="*/ 1919 h 1150150"/>
                    <a:gd name="connsiteX2" fmla="*/ 625432 w 779241"/>
                    <a:gd name="connsiteY2" fmla="*/ 1178 h 1150150"/>
                    <a:gd name="connsiteX3" fmla="*/ 595063 w 779241"/>
                    <a:gd name="connsiteY3" fmla="*/ 1919 h 1150150"/>
                    <a:gd name="connsiteX4" fmla="*/ 435071 w 779241"/>
                    <a:gd name="connsiteY4" fmla="*/ 47843 h 1150150"/>
                    <a:gd name="connsiteX5" fmla="*/ 388407 w 779241"/>
                    <a:gd name="connsiteY5" fmla="*/ 73027 h 1150150"/>
                    <a:gd name="connsiteX6" fmla="*/ 343224 w 779241"/>
                    <a:gd name="connsiteY6" fmla="*/ 85618 h 1150150"/>
                    <a:gd name="connsiteX7" fmla="*/ 172121 w 779241"/>
                    <a:gd name="connsiteY7" fmla="*/ 144134 h 1150150"/>
                    <a:gd name="connsiteX8" fmla="*/ 115827 w 779241"/>
                    <a:gd name="connsiteY8" fmla="*/ 164133 h 1150150"/>
                    <a:gd name="connsiteX9" fmla="*/ 34350 w 779241"/>
                    <a:gd name="connsiteY9" fmla="*/ 182651 h 1150150"/>
                    <a:gd name="connsiteX10" fmla="*/ 277 w 779241"/>
                    <a:gd name="connsiteY10" fmla="*/ 215983 h 1150150"/>
                    <a:gd name="connsiteX11" fmla="*/ 277 w 779241"/>
                    <a:gd name="connsiteY11" fmla="*/ 296719 h 1150150"/>
                    <a:gd name="connsiteX12" fmla="*/ 21758 w 779241"/>
                    <a:gd name="connsiteY12" fmla="*/ 321163 h 1150150"/>
                    <a:gd name="connsiteX13" fmla="*/ 190639 w 779241"/>
                    <a:gd name="connsiteY13" fmla="*/ 324126 h 1150150"/>
                    <a:gd name="connsiteX14" fmla="*/ 233599 w 779241"/>
                    <a:gd name="connsiteY14" fmla="*/ 330792 h 1150150"/>
                    <a:gd name="connsiteX15" fmla="*/ 309892 w 779241"/>
                    <a:gd name="connsiteY15" fmla="*/ 414492 h 1150150"/>
                    <a:gd name="connsiteX16" fmla="*/ 309892 w 779241"/>
                    <a:gd name="connsiteY16" fmla="*/ 414492 h 1150150"/>
                    <a:gd name="connsiteX17" fmla="*/ 312114 w 779241"/>
                    <a:gd name="connsiteY17" fmla="*/ 477451 h 1150150"/>
                    <a:gd name="connsiteX18" fmla="*/ 312114 w 779241"/>
                    <a:gd name="connsiteY18" fmla="*/ 509302 h 1150150"/>
                    <a:gd name="connsiteX19" fmla="*/ 311373 w 779241"/>
                    <a:gd name="connsiteY19" fmla="*/ 554485 h 1150150"/>
                    <a:gd name="connsiteX20" fmla="*/ 311373 w 779241"/>
                    <a:gd name="connsiteY20" fmla="*/ 653739 h 1150150"/>
                    <a:gd name="connsiteX21" fmla="*/ 303226 w 779241"/>
                    <a:gd name="connsiteY21" fmla="*/ 687812 h 1150150"/>
                    <a:gd name="connsiteX22" fmla="*/ 303226 w 779241"/>
                    <a:gd name="connsiteY22" fmla="*/ 849285 h 1150150"/>
                    <a:gd name="connsiteX23" fmla="*/ 311373 w 779241"/>
                    <a:gd name="connsiteY23" fmla="*/ 883358 h 1150150"/>
                    <a:gd name="connsiteX24" fmla="*/ 311373 w 779241"/>
                    <a:gd name="connsiteY24" fmla="*/ 976686 h 1150150"/>
                    <a:gd name="connsiteX25" fmla="*/ 312114 w 779241"/>
                    <a:gd name="connsiteY25" fmla="*/ 1050757 h 1150150"/>
                    <a:gd name="connsiteX26" fmla="*/ 311373 w 779241"/>
                    <a:gd name="connsiteY26" fmla="*/ 1072237 h 1150150"/>
                    <a:gd name="connsiteX27" fmla="*/ 312855 w 779241"/>
                    <a:gd name="connsiteY27" fmla="*/ 1130012 h 1150150"/>
                    <a:gd name="connsiteX28" fmla="*/ 331372 w 779241"/>
                    <a:gd name="connsiteY28" fmla="*/ 1150011 h 1150150"/>
                    <a:gd name="connsiteX29" fmla="*/ 751352 w 779241"/>
                    <a:gd name="connsiteY29" fmla="*/ 1150011 h 1150150"/>
                    <a:gd name="connsiteX30" fmla="*/ 766907 w 779241"/>
                    <a:gd name="connsiteY30" fmla="*/ 1138901 h 1150150"/>
                    <a:gd name="connsiteX31" fmla="*/ 766907 w 779241"/>
                    <a:gd name="connsiteY31" fmla="*/ 1101125 h 1150150"/>
                    <a:gd name="connsiteX32" fmla="*/ 766907 w 779241"/>
                    <a:gd name="connsiteY32" fmla="*/ 1101125 h 1150150"/>
                    <a:gd name="connsiteX33" fmla="*/ 769129 w 779241"/>
                    <a:gd name="connsiteY33" fmla="*/ 1087792 h 1150150"/>
                    <a:gd name="connsiteX34" fmla="*/ 778758 w 779241"/>
                    <a:gd name="connsiteY34" fmla="*/ 1052979 h 1150150"/>
                    <a:gd name="connsiteX35" fmla="*/ 778017 w 779241"/>
                    <a:gd name="connsiteY35" fmla="*/ 770770 h 1150150"/>
                    <a:gd name="connsiteX36" fmla="*/ 778017 w 779241"/>
                    <a:gd name="connsiteY36" fmla="*/ 620407 h 1150150"/>
                    <a:gd name="connsiteX37" fmla="*/ 778017 w 779241"/>
                    <a:gd name="connsiteY37" fmla="*/ 450786 h 1150150"/>
                    <a:gd name="connsiteX38" fmla="*/ 778017 w 779241"/>
                    <a:gd name="connsiteY38" fmla="*/ 268573 h 1150150"/>
                    <a:gd name="connsiteX39" fmla="*/ 778017 w 779241"/>
                    <a:gd name="connsiteY39" fmla="*/ 139690 h 1150150"/>
                    <a:gd name="connsiteX40" fmla="*/ 768388 w 779241"/>
                    <a:gd name="connsiteY40" fmla="*/ 41917 h 1150150"/>
                    <a:gd name="connsiteX41" fmla="*/ 198786 w 779241"/>
                    <a:gd name="connsiteY41" fmla="*/ 238944 h 1150150"/>
                    <a:gd name="connsiteX42" fmla="*/ 198786 w 779241"/>
                    <a:gd name="connsiteY42" fmla="*/ 238944 h 1150150"/>
                    <a:gd name="connsiteX43" fmla="*/ 198786 w 779241"/>
                    <a:gd name="connsiteY43" fmla="*/ 238944 h 1150150"/>
                    <a:gd name="connsiteX44" fmla="*/ 153603 w 779241"/>
                    <a:gd name="connsiteY44" fmla="*/ 258203 h 1150150"/>
                    <a:gd name="connsiteX45" fmla="*/ 121012 w 779241"/>
                    <a:gd name="connsiteY45" fmla="*/ 260425 h 1150150"/>
                    <a:gd name="connsiteX46" fmla="*/ 133604 w 779241"/>
                    <a:gd name="connsiteY46" fmla="*/ 237463 h 1150150"/>
                    <a:gd name="connsiteX47" fmla="*/ 144715 w 779241"/>
                    <a:gd name="connsiteY47" fmla="*/ 218205 h 1150150"/>
                    <a:gd name="connsiteX48" fmla="*/ 201749 w 779241"/>
                    <a:gd name="connsiteY48" fmla="*/ 173022 h 1150150"/>
                    <a:gd name="connsiteX49" fmla="*/ 226933 w 779241"/>
                    <a:gd name="connsiteY49" fmla="*/ 207094 h 1150150"/>
                    <a:gd name="connsiteX50" fmla="*/ 198786 w 779241"/>
                    <a:gd name="connsiteY50" fmla="*/ 238944 h 1150150"/>
                    <a:gd name="connsiteX51" fmla="*/ 278782 w 779241"/>
                    <a:gd name="connsiteY51" fmla="*/ 152282 h 1150150"/>
                    <a:gd name="connsiteX52" fmla="*/ 337298 w 779241"/>
                    <a:gd name="connsiteY52" fmla="*/ 116728 h 1150150"/>
                    <a:gd name="connsiteX53" fmla="*/ 364704 w 779241"/>
                    <a:gd name="connsiteY53" fmla="*/ 163392 h 1150150"/>
                    <a:gd name="connsiteX54" fmla="*/ 315818 w 779241"/>
                    <a:gd name="connsiteY54" fmla="*/ 193021 h 1150150"/>
                    <a:gd name="connsiteX55" fmla="*/ 278782 w 779241"/>
                    <a:gd name="connsiteY55" fmla="*/ 152282 h 1150150"/>
                    <a:gd name="connsiteX56" fmla="*/ 447663 w 779241"/>
                    <a:gd name="connsiteY56" fmla="*/ 745587 h 1150150"/>
                    <a:gd name="connsiteX57" fmla="*/ 405443 w 779241"/>
                    <a:gd name="connsiteY57" fmla="*/ 749290 h 1150150"/>
                    <a:gd name="connsiteX58" fmla="*/ 398036 w 779241"/>
                    <a:gd name="connsiteY58" fmla="*/ 740402 h 1150150"/>
                    <a:gd name="connsiteX59" fmla="*/ 385444 w 779241"/>
                    <a:gd name="connsiteY59" fmla="*/ 722625 h 1150150"/>
                    <a:gd name="connsiteX60" fmla="*/ 382481 w 779241"/>
                    <a:gd name="connsiteY60" fmla="*/ 746327 h 1150150"/>
                    <a:gd name="connsiteX61" fmla="*/ 384703 w 779241"/>
                    <a:gd name="connsiteY61" fmla="*/ 762623 h 1150150"/>
                    <a:gd name="connsiteX62" fmla="*/ 383963 w 779241"/>
                    <a:gd name="connsiteY62" fmla="*/ 793732 h 1150150"/>
                    <a:gd name="connsiteX63" fmla="*/ 356556 w 779241"/>
                    <a:gd name="connsiteY63" fmla="*/ 786325 h 1150150"/>
                    <a:gd name="connsiteX64" fmla="*/ 341742 w 779241"/>
                    <a:gd name="connsiteY64" fmla="*/ 752994 h 1150150"/>
                    <a:gd name="connsiteX65" fmla="*/ 343224 w 779241"/>
                    <a:gd name="connsiteY65" fmla="*/ 658183 h 1150150"/>
                    <a:gd name="connsiteX66" fmla="*/ 346187 w 779241"/>
                    <a:gd name="connsiteY66" fmla="*/ 650036 h 1150150"/>
                    <a:gd name="connsiteX67" fmla="*/ 357297 w 779241"/>
                    <a:gd name="connsiteY67" fmla="*/ 650776 h 1150150"/>
                    <a:gd name="connsiteX68" fmla="*/ 408406 w 779241"/>
                    <a:gd name="connsiteY68" fmla="*/ 639666 h 1150150"/>
                    <a:gd name="connsiteX69" fmla="*/ 408406 w 779241"/>
                    <a:gd name="connsiteY69" fmla="*/ 639666 h 1150150"/>
                    <a:gd name="connsiteX70" fmla="*/ 408406 w 779241"/>
                    <a:gd name="connsiteY70" fmla="*/ 639666 h 1150150"/>
                    <a:gd name="connsiteX71" fmla="*/ 412850 w 779241"/>
                    <a:gd name="connsiteY71" fmla="*/ 620407 h 1150150"/>
                    <a:gd name="connsiteX72" fmla="*/ 448404 w 779241"/>
                    <a:gd name="connsiteY72" fmla="*/ 638184 h 1150150"/>
                    <a:gd name="connsiteX73" fmla="*/ 450626 w 779241"/>
                    <a:gd name="connsiteY73" fmla="*/ 675960 h 1150150"/>
                    <a:gd name="connsiteX74" fmla="*/ 459514 w 779241"/>
                    <a:gd name="connsiteY74" fmla="*/ 719662 h 1150150"/>
                    <a:gd name="connsiteX75" fmla="*/ 447663 w 779241"/>
                    <a:gd name="connsiteY75" fmla="*/ 745587 h 1150150"/>
                    <a:gd name="connsiteX76" fmla="*/ 440997 w 779241"/>
                    <a:gd name="connsiteY76" fmla="*/ 414492 h 1150150"/>
                    <a:gd name="connsiteX77" fmla="*/ 418776 w 779241"/>
                    <a:gd name="connsiteY77" fmla="*/ 398196 h 1150150"/>
                    <a:gd name="connsiteX78" fmla="*/ 372111 w 779241"/>
                    <a:gd name="connsiteY78" fmla="*/ 376716 h 1150150"/>
                    <a:gd name="connsiteX79" fmla="*/ 346927 w 779241"/>
                    <a:gd name="connsiteY79" fmla="*/ 361161 h 1150150"/>
                    <a:gd name="connsiteX80" fmla="*/ 249895 w 779241"/>
                    <a:gd name="connsiteY80" fmla="*/ 319681 h 1150150"/>
                    <a:gd name="connsiteX81" fmla="*/ 281745 w 779241"/>
                    <a:gd name="connsiteY81" fmla="*/ 295979 h 1150150"/>
                    <a:gd name="connsiteX82" fmla="*/ 308411 w 779241"/>
                    <a:gd name="connsiteY82" fmla="*/ 304867 h 1150150"/>
                    <a:gd name="connsiteX83" fmla="*/ 392110 w 779241"/>
                    <a:gd name="connsiteY83" fmla="*/ 353013 h 1150150"/>
                    <a:gd name="connsiteX84" fmla="*/ 428405 w 779241"/>
                    <a:gd name="connsiteY84" fmla="*/ 357457 h 1150150"/>
                    <a:gd name="connsiteX85" fmla="*/ 446922 w 779241"/>
                    <a:gd name="connsiteY85" fmla="*/ 387085 h 1150150"/>
                    <a:gd name="connsiteX86" fmla="*/ 460255 w 779241"/>
                    <a:gd name="connsiteY86" fmla="*/ 401900 h 1150150"/>
                    <a:gd name="connsiteX87" fmla="*/ 495809 w 779241"/>
                    <a:gd name="connsiteY87" fmla="*/ 458193 h 1150150"/>
                    <a:gd name="connsiteX88" fmla="*/ 440997 w 779241"/>
                    <a:gd name="connsiteY88" fmla="*/ 414492 h 1150150"/>
                    <a:gd name="connsiteX89" fmla="*/ 538029 w 779241"/>
                    <a:gd name="connsiteY89" fmla="*/ 478933 h 1150150"/>
                    <a:gd name="connsiteX90" fmla="*/ 526178 w 779241"/>
                    <a:gd name="connsiteY90" fmla="*/ 469304 h 1150150"/>
                    <a:gd name="connsiteX91" fmla="*/ 537288 w 779241"/>
                    <a:gd name="connsiteY91" fmla="*/ 447083 h 1150150"/>
                    <a:gd name="connsiteX92" fmla="*/ 554324 w 779241"/>
                    <a:gd name="connsiteY92" fmla="*/ 464859 h 1150150"/>
                    <a:gd name="connsiteX93" fmla="*/ 538029 w 779241"/>
                    <a:gd name="connsiteY93" fmla="*/ 478933 h 1150150"/>
                    <a:gd name="connsiteX94" fmla="*/ 613581 w 779241"/>
                    <a:gd name="connsiteY94" fmla="*/ 827805 h 1150150"/>
                    <a:gd name="connsiteX95" fmla="*/ 605433 w 779241"/>
                    <a:gd name="connsiteY95" fmla="*/ 819657 h 1150150"/>
                    <a:gd name="connsiteX96" fmla="*/ 618766 w 779241"/>
                    <a:gd name="connsiteY96" fmla="*/ 804102 h 1150150"/>
                    <a:gd name="connsiteX97" fmla="*/ 626914 w 779241"/>
                    <a:gd name="connsiteY97" fmla="*/ 811509 h 1150150"/>
                    <a:gd name="connsiteX98" fmla="*/ 613581 w 779241"/>
                    <a:gd name="connsiteY98" fmla="*/ 827805 h 1150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</a:cxnLst>
                  <a:rect l="l" t="t" r="r" b="b"/>
                  <a:pathLst>
                    <a:path w="779241" h="1150150">
                      <a:moveTo>
                        <a:pt x="768388" y="41917"/>
                      </a:moveTo>
                      <a:cubicBezTo>
                        <a:pt x="774314" y="6363"/>
                        <a:pt x="757278" y="-1044"/>
                        <a:pt x="725427" y="1919"/>
                      </a:cubicBezTo>
                      <a:cubicBezTo>
                        <a:pt x="692096" y="4141"/>
                        <a:pt x="658764" y="1919"/>
                        <a:pt x="625432" y="1178"/>
                      </a:cubicBezTo>
                      <a:cubicBezTo>
                        <a:pt x="615062" y="1178"/>
                        <a:pt x="605433" y="2660"/>
                        <a:pt x="595063" y="1919"/>
                      </a:cubicBezTo>
                      <a:cubicBezTo>
                        <a:pt x="535066" y="-4747"/>
                        <a:pt x="480995" y="4882"/>
                        <a:pt x="435071" y="47843"/>
                      </a:cubicBezTo>
                      <a:cubicBezTo>
                        <a:pt x="422479" y="59694"/>
                        <a:pt x="403961" y="64879"/>
                        <a:pt x="388407" y="73027"/>
                      </a:cubicBezTo>
                      <a:cubicBezTo>
                        <a:pt x="372852" y="73767"/>
                        <a:pt x="358038" y="78952"/>
                        <a:pt x="343224" y="85618"/>
                      </a:cubicBezTo>
                      <a:cubicBezTo>
                        <a:pt x="288412" y="110803"/>
                        <a:pt x="231377" y="130061"/>
                        <a:pt x="172121" y="144134"/>
                      </a:cubicBezTo>
                      <a:cubicBezTo>
                        <a:pt x="152863" y="148578"/>
                        <a:pt x="132123" y="151541"/>
                        <a:pt x="115827" y="164133"/>
                      </a:cubicBezTo>
                      <a:cubicBezTo>
                        <a:pt x="89903" y="175244"/>
                        <a:pt x="61015" y="175244"/>
                        <a:pt x="34350" y="182651"/>
                      </a:cubicBezTo>
                      <a:cubicBezTo>
                        <a:pt x="9166" y="179688"/>
                        <a:pt x="-1945" y="188577"/>
                        <a:pt x="277" y="215983"/>
                      </a:cubicBezTo>
                      <a:cubicBezTo>
                        <a:pt x="3240" y="242648"/>
                        <a:pt x="1759" y="270054"/>
                        <a:pt x="277" y="296719"/>
                      </a:cubicBezTo>
                      <a:cubicBezTo>
                        <a:pt x="-463" y="313015"/>
                        <a:pt x="2500" y="321163"/>
                        <a:pt x="21758" y="321163"/>
                      </a:cubicBezTo>
                      <a:cubicBezTo>
                        <a:pt x="78051" y="321163"/>
                        <a:pt x="134345" y="322644"/>
                        <a:pt x="190639" y="324126"/>
                      </a:cubicBezTo>
                      <a:cubicBezTo>
                        <a:pt x="204712" y="326348"/>
                        <a:pt x="219526" y="327829"/>
                        <a:pt x="233599" y="330792"/>
                      </a:cubicBezTo>
                      <a:cubicBezTo>
                        <a:pt x="291374" y="344125"/>
                        <a:pt x="304707" y="358939"/>
                        <a:pt x="309892" y="414492"/>
                      </a:cubicBezTo>
                      <a:cubicBezTo>
                        <a:pt x="309892" y="414492"/>
                        <a:pt x="309892" y="414492"/>
                        <a:pt x="309892" y="414492"/>
                      </a:cubicBezTo>
                      <a:cubicBezTo>
                        <a:pt x="303966" y="435972"/>
                        <a:pt x="319521" y="455971"/>
                        <a:pt x="312114" y="477451"/>
                      </a:cubicBezTo>
                      <a:cubicBezTo>
                        <a:pt x="312114" y="487821"/>
                        <a:pt x="312114" y="498191"/>
                        <a:pt x="312114" y="509302"/>
                      </a:cubicBezTo>
                      <a:cubicBezTo>
                        <a:pt x="311373" y="524116"/>
                        <a:pt x="311373" y="539671"/>
                        <a:pt x="311373" y="554485"/>
                      </a:cubicBezTo>
                      <a:cubicBezTo>
                        <a:pt x="311373" y="587816"/>
                        <a:pt x="311373" y="621148"/>
                        <a:pt x="311373" y="653739"/>
                      </a:cubicBezTo>
                      <a:cubicBezTo>
                        <a:pt x="303966" y="664109"/>
                        <a:pt x="303226" y="675960"/>
                        <a:pt x="303226" y="687812"/>
                      </a:cubicBezTo>
                      <a:cubicBezTo>
                        <a:pt x="302485" y="741883"/>
                        <a:pt x="302485" y="795214"/>
                        <a:pt x="303226" y="849285"/>
                      </a:cubicBezTo>
                      <a:cubicBezTo>
                        <a:pt x="303226" y="861137"/>
                        <a:pt x="304707" y="872988"/>
                        <a:pt x="311373" y="883358"/>
                      </a:cubicBezTo>
                      <a:cubicBezTo>
                        <a:pt x="311373" y="914467"/>
                        <a:pt x="311373" y="945577"/>
                        <a:pt x="311373" y="976686"/>
                      </a:cubicBezTo>
                      <a:cubicBezTo>
                        <a:pt x="311373" y="1001130"/>
                        <a:pt x="309151" y="1026314"/>
                        <a:pt x="312114" y="1050757"/>
                      </a:cubicBezTo>
                      <a:cubicBezTo>
                        <a:pt x="312114" y="1058164"/>
                        <a:pt x="311373" y="1064830"/>
                        <a:pt x="311373" y="1072237"/>
                      </a:cubicBezTo>
                      <a:cubicBezTo>
                        <a:pt x="312114" y="1091496"/>
                        <a:pt x="312855" y="1110754"/>
                        <a:pt x="312855" y="1130012"/>
                      </a:cubicBezTo>
                      <a:cubicBezTo>
                        <a:pt x="312855" y="1144086"/>
                        <a:pt x="315818" y="1150011"/>
                        <a:pt x="331372" y="1150011"/>
                      </a:cubicBezTo>
                      <a:cubicBezTo>
                        <a:pt x="471366" y="1149271"/>
                        <a:pt x="611359" y="1150011"/>
                        <a:pt x="751352" y="1150011"/>
                      </a:cubicBezTo>
                      <a:cubicBezTo>
                        <a:pt x="758759" y="1150011"/>
                        <a:pt x="767648" y="1152233"/>
                        <a:pt x="766907" y="1138901"/>
                      </a:cubicBezTo>
                      <a:cubicBezTo>
                        <a:pt x="766166" y="1126309"/>
                        <a:pt x="766907" y="1113717"/>
                        <a:pt x="766907" y="1101125"/>
                      </a:cubicBezTo>
                      <a:cubicBezTo>
                        <a:pt x="766907" y="1101125"/>
                        <a:pt x="766907" y="1101125"/>
                        <a:pt x="766907" y="1101125"/>
                      </a:cubicBezTo>
                      <a:cubicBezTo>
                        <a:pt x="767648" y="1096681"/>
                        <a:pt x="768388" y="1092237"/>
                        <a:pt x="769129" y="1087792"/>
                      </a:cubicBezTo>
                      <a:cubicBezTo>
                        <a:pt x="778017" y="1077422"/>
                        <a:pt x="778758" y="1065571"/>
                        <a:pt x="778758" y="1052979"/>
                      </a:cubicBezTo>
                      <a:cubicBezTo>
                        <a:pt x="778758" y="958910"/>
                        <a:pt x="780239" y="864840"/>
                        <a:pt x="778017" y="770770"/>
                      </a:cubicBezTo>
                      <a:cubicBezTo>
                        <a:pt x="779499" y="720403"/>
                        <a:pt x="779499" y="670775"/>
                        <a:pt x="778017" y="620407"/>
                      </a:cubicBezTo>
                      <a:cubicBezTo>
                        <a:pt x="779499" y="564114"/>
                        <a:pt x="779499" y="507820"/>
                        <a:pt x="778017" y="450786"/>
                      </a:cubicBezTo>
                      <a:cubicBezTo>
                        <a:pt x="779499" y="390048"/>
                        <a:pt x="779499" y="329311"/>
                        <a:pt x="778017" y="268573"/>
                      </a:cubicBezTo>
                      <a:cubicBezTo>
                        <a:pt x="779499" y="225612"/>
                        <a:pt x="778758" y="182651"/>
                        <a:pt x="778017" y="139690"/>
                      </a:cubicBezTo>
                      <a:cubicBezTo>
                        <a:pt x="775795" y="105618"/>
                        <a:pt x="785424" y="73027"/>
                        <a:pt x="768388" y="41917"/>
                      </a:cubicBezTo>
                      <a:close/>
                      <a:moveTo>
                        <a:pt x="198786" y="238944"/>
                      </a:moveTo>
                      <a:cubicBezTo>
                        <a:pt x="198786" y="238944"/>
                        <a:pt x="198786" y="238944"/>
                        <a:pt x="198786" y="238944"/>
                      </a:cubicBezTo>
                      <a:cubicBezTo>
                        <a:pt x="198786" y="238944"/>
                        <a:pt x="198786" y="238944"/>
                        <a:pt x="198786" y="238944"/>
                      </a:cubicBezTo>
                      <a:cubicBezTo>
                        <a:pt x="181009" y="239685"/>
                        <a:pt x="166936" y="249314"/>
                        <a:pt x="153603" y="258203"/>
                      </a:cubicBezTo>
                      <a:cubicBezTo>
                        <a:pt x="142493" y="265610"/>
                        <a:pt x="131382" y="272276"/>
                        <a:pt x="121012" y="260425"/>
                      </a:cubicBezTo>
                      <a:cubicBezTo>
                        <a:pt x="106939" y="244129"/>
                        <a:pt x="127679" y="244870"/>
                        <a:pt x="133604" y="237463"/>
                      </a:cubicBezTo>
                      <a:cubicBezTo>
                        <a:pt x="138048" y="231537"/>
                        <a:pt x="141011" y="224871"/>
                        <a:pt x="144715" y="218205"/>
                      </a:cubicBezTo>
                      <a:cubicBezTo>
                        <a:pt x="146937" y="197465"/>
                        <a:pt x="179528" y="170800"/>
                        <a:pt x="201749" y="173022"/>
                      </a:cubicBezTo>
                      <a:cubicBezTo>
                        <a:pt x="221007" y="175244"/>
                        <a:pt x="223970" y="191539"/>
                        <a:pt x="226933" y="207094"/>
                      </a:cubicBezTo>
                      <a:cubicBezTo>
                        <a:pt x="232118" y="231537"/>
                        <a:pt x="214341" y="233759"/>
                        <a:pt x="198786" y="238944"/>
                      </a:cubicBezTo>
                      <a:close/>
                      <a:moveTo>
                        <a:pt x="278782" y="152282"/>
                      </a:moveTo>
                      <a:cubicBezTo>
                        <a:pt x="281005" y="115247"/>
                        <a:pt x="317299" y="120432"/>
                        <a:pt x="337298" y="116728"/>
                      </a:cubicBezTo>
                      <a:cubicBezTo>
                        <a:pt x="365445" y="110803"/>
                        <a:pt x="363963" y="148578"/>
                        <a:pt x="364704" y="163392"/>
                      </a:cubicBezTo>
                      <a:cubicBezTo>
                        <a:pt x="366926" y="195984"/>
                        <a:pt x="330632" y="181910"/>
                        <a:pt x="315818" y="193021"/>
                      </a:cubicBezTo>
                      <a:cubicBezTo>
                        <a:pt x="286189" y="192280"/>
                        <a:pt x="277301" y="175244"/>
                        <a:pt x="278782" y="152282"/>
                      </a:cubicBezTo>
                      <a:close/>
                      <a:moveTo>
                        <a:pt x="447663" y="745587"/>
                      </a:moveTo>
                      <a:cubicBezTo>
                        <a:pt x="433590" y="746327"/>
                        <a:pt x="418776" y="724847"/>
                        <a:pt x="405443" y="749290"/>
                      </a:cubicBezTo>
                      <a:cubicBezTo>
                        <a:pt x="404702" y="750772"/>
                        <a:pt x="398777" y="745587"/>
                        <a:pt x="398036" y="740402"/>
                      </a:cubicBezTo>
                      <a:cubicBezTo>
                        <a:pt x="397295" y="732254"/>
                        <a:pt x="398036" y="718921"/>
                        <a:pt x="385444" y="722625"/>
                      </a:cubicBezTo>
                      <a:cubicBezTo>
                        <a:pt x="374333" y="726328"/>
                        <a:pt x="383222" y="738179"/>
                        <a:pt x="382481" y="746327"/>
                      </a:cubicBezTo>
                      <a:cubicBezTo>
                        <a:pt x="381740" y="751512"/>
                        <a:pt x="383222" y="757438"/>
                        <a:pt x="384703" y="762623"/>
                      </a:cubicBezTo>
                      <a:cubicBezTo>
                        <a:pt x="386925" y="772993"/>
                        <a:pt x="394332" y="785585"/>
                        <a:pt x="383963" y="793732"/>
                      </a:cubicBezTo>
                      <a:cubicBezTo>
                        <a:pt x="375074" y="800399"/>
                        <a:pt x="363963" y="792251"/>
                        <a:pt x="356556" y="786325"/>
                      </a:cubicBezTo>
                      <a:cubicBezTo>
                        <a:pt x="346187" y="778918"/>
                        <a:pt x="333594" y="767067"/>
                        <a:pt x="341742" y="752994"/>
                      </a:cubicBezTo>
                      <a:cubicBezTo>
                        <a:pt x="359519" y="721143"/>
                        <a:pt x="365445" y="690034"/>
                        <a:pt x="343224" y="658183"/>
                      </a:cubicBezTo>
                      <a:cubicBezTo>
                        <a:pt x="342483" y="656702"/>
                        <a:pt x="344705" y="652258"/>
                        <a:pt x="346187" y="650036"/>
                      </a:cubicBezTo>
                      <a:cubicBezTo>
                        <a:pt x="349890" y="645591"/>
                        <a:pt x="354334" y="647073"/>
                        <a:pt x="357297" y="650776"/>
                      </a:cubicBezTo>
                      <a:cubicBezTo>
                        <a:pt x="383222" y="687071"/>
                        <a:pt x="393592" y="653739"/>
                        <a:pt x="408406" y="639666"/>
                      </a:cubicBezTo>
                      <a:cubicBezTo>
                        <a:pt x="408406" y="639666"/>
                        <a:pt x="408406" y="639666"/>
                        <a:pt x="408406" y="639666"/>
                      </a:cubicBezTo>
                      <a:cubicBezTo>
                        <a:pt x="408406" y="639666"/>
                        <a:pt x="408406" y="639666"/>
                        <a:pt x="408406" y="639666"/>
                      </a:cubicBezTo>
                      <a:cubicBezTo>
                        <a:pt x="398777" y="630777"/>
                        <a:pt x="403221" y="621889"/>
                        <a:pt x="412850" y="620407"/>
                      </a:cubicBezTo>
                      <a:cubicBezTo>
                        <a:pt x="427664" y="618185"/>
                        <a:pt x="443219" y="619667"/>
                        <a:pt x="448404" y="638184"/>
                      </a:cubicBezTo>
                      <a:cubicBezTo>
                        <a:pt x="455070" y="650036"/>
                        <a:pt x="463959" y="659665"/>
                        <a:pt x="450626" y="675960"/>
                      </a:cubicBezTo>
                      <a:cubicBezTo>
                        <a:pt x="441737" y="687812"/>
                        <a:pt x="453589" y="705588"/>
                        <a:pt x="459514" y="719662"/>
                      </a:cubicBezTo>
                      <a:cubicBezTo>
                        <a:pt x="465440" y="735957"/>
                        <a:pt x="459514" y="745587"/>
                        <a:pt x="447663" y="745587"/>
                      </a:cubicBezTo>
                      <a:close/>
                      <a:moveTo>
                        <a:pt x="440997" y="414492"/>
                      </a:moveTo>
                      <a:cubicBezTo>
                        <a:pt x="438775" y="406344"/>
                        <a:pt x="429146" y="392270"/>
                        <a:pt x="418776" y="398196"/>
                      </a:cubicBezTo>
                      <a:cubicBezTo>
                        <a:pt x="389888" y="415973"/>
                        <a:pt x="381740" y="398196"/>
                        <a:pt x="372111" y="376716"/>
                      </a:cubicBezTo>
                      <a:cubicBezTo>
                        <a:pt x="367667" y="367086"/>
                        <a:pt x="357297" y="361902"/>
                        <a:pt x="346927" y="361161"/>
                      </a:cubicBezTo>
                      <a:cubicBezTo>
                        <a:pt x="311373" y="358198"/>
                        <a:pt x="284708" y="334495"/>
                        <a:pt x="249895" y="319681"/>
                      </a:cubicBezTo>
                      <a:cubicBezTo>
                        <a:pt x="263228" y="312274"/>
                        <a:pt x="266931" y="298942"/>
                        <a:pt x="281745" y="295979"/>
                      </a:cubicBezTo>
                      <a:cubicBezTo>
                        <a:pt x="293596" y="293757"/>
                        <a:pt x="297300" y="286350"/>
                        <a:pt x="308411" y="304867"/>
                      </a:cubicBezTo>
                      <a:cubicBezTo>
                        <a:pt x="324706" y="331533"/>
                        <a:pt x="354334" y="354494"/>
                        <a:pt x="392110" y="353013"/>
                      </a:cubicBezTo>
                      <a:cubicBezTo>
                        <a:pt x="404702" y="352272"/>
                        <a:pt x="417294" y="349309"/>
                        <a:pt x="428405" y="357457"/>
                      </a:cubicBezTo>
                      <a:cubicBezTo>
                        <a:pt x="438034" y="364124"/>
                        <a:pt x="474328" y="355976"/>
                        <a:pt x="446922" y="387085"/>
                      </a:cubicBezTo>
                      <a:cubicBezTo>
                        <a:pt x="441737" y="393011"/>
                        <a:pt x="452107" y="401159"/>
                        <a:pt x="460255" y="401900"/>
                      </a:cubicBezTo>
                      <a:cubicBezTo>
                        <a:pt x="497290" y="404862"/>
                        <a:pt x="492846" y="433009"/>
                        <a:pt x="495809" y="458193"/>
                      </a:cubicBezTo>
                      <a:cubicBezTo>
                        <a:pt x="469884" y="452267"/>
                        <a:pt x="448404" y="443379"/>
                        <a:pt x="440997" y="414492"/>
                      </a:cubicBezTo>
                      <a:close/>
                      <a:moveTo>
                        <a:pt x="538029" y="478933"/>
                      </a:moveTo>
                      <a:cubicBezTo>
                        <a:pt x="529141" y="482636"/>
                        <a:pt x="524696" y="476711"/>
                        <a:pt x="526178" y="469304"/>
                      </a:cubicBezTo>
                      <a:cubicBezTo>
                        <a:pt x="526918" y="461156"/>
                        <a:pt x="526918" y="449305"/>
                        <a:pt x="537288" y="447083"/>
                      </a:cubicBezTo>
                      <a:cubicBezTo>
                        <a:pt x="548399" y="444860"/>
                        <a:pt x="546918" y="460415"/>
                        <a:pt x="554324" y="464859"/>
                      </a:cubicBezTo>
                      <a:cubicBezTo>
                        <a:pt x="553584" y="474488"/>
                        <a:pt x="543955" y="475970"/>
                        <a:pt x="538029" y="478933"/>
                      </a:cubicBezTo>
                      <a:close/>
                      <a:moveTo>
                        <a:pt x="613581" y="827805"/>
                      </a:moveTo>
                      <a:cubicBezTo>
                        <a:pt x="607655" y="827805"/>
                        <a:pt x="605433" y="824101"/>
                        <a:pt x="605433" y="819657"/>
                      </a:cubicBezTo>
                      <a:cubicBezTo>
                        <a:pt x="604693" y="810769"/>
                        <a:pt x="610618" y="806324"/>
                        <a:pt x="618766" y="804102"/>
                      </a:cubicBezTo>
                      <a:cubicBezTo>
                        <a:pt x="624691" y="802621"/>
                        <a:pt x="626914" y="807806"/>
                        <a:pt x="626914" y="811509"/>
                      </a:cubicBezTo>
                      <a:cubicBezTo>
                        <a:pt x="626173" y="819657"/>
                        <a:pt x="621729" y="825583"/>
                        <a:pt x="613581" y="82780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0" name="Graphic 35">
                <a:extLst>
                  <a:ext uri="{FF2B5EF4-FFF2-40B4-BE49-F238E27FC236}">
                    <a16:creationId xmlns:a16="http://schemas.microsoft.com/office/drawing/2014/main" id="{767008D5-FD23-4092-9536-31152CEBDA5C}"/>
                  </a:ext>
                </a:extLst>
              </p:cNvPr>
              <p:cNvGrpSpPr/>
              <p:nvPr/>
            </p:nvGrpSpPr>
            <p:grpSpPr>
              <a:xfrm>
                <a:off x="4288437" y="881022"/>
                <a:ext cx="3599327" cy="805748"/>
                <a:chOff x="4288437" y="881022"/>
                <a:chExt cx="3599327" cy="805748"/>
              </a:xfrm>
              <a:grpFill/>
            </p:grpSpPr>
            <p:sp>
              <p:nvSpPr>
                <p:cNvPr id="156" name="Freeform: Shape 155">
                  <a:extLst>
                    <a:ext uri="{FF2B5EF4-FFF2-40B4-BE49-F238E27FC236}">
                      <a16:creationId xmlns:a16="http://schemas.microsoft.com/office/drawing/2014/main" id="{BD59255E-769F-4047-89E4-8E1A851F321D}"/>
                    </a:ext>
                  </a:extLst>
                </p:cNvPr>
                <p:cNvSpPr/>
                <p:nvPr/>
              </p:nvSpPr>
              <p:spPr>
                <a:xfrm>
                  <a:off x="6707821" y="1238520"/>
                  <a:ext cx="845144" cy="446119"/>
                </a:xfrm>
                <a:custGeom>
                  <a:avLst/>
                  <a:gdLst>
                    <a:gd name="connsiteX0" fmla="*/ 758482 w 845144"/>
                    <a:gd name="connsiteY0" fmla="*/ 387604 h 446119"/>
                    <a:gd name="connsiteX1" fmla="*/ 727372 w 845144"/>
                    <a:gd name="connsiteY1" fmla="*/ 378716 h 446119"/>
                    <a:gd name="connsiteX2" fmla="*/ 690337 w 845144"/>
                    <a:gd name="connsiteY2" fmla="*/ 320200 h 446119"/>
                    <a:gd name="connsiteX3" fmla="*/ 611081 w 845144"/>
                    <a:gd name="connsiteY3" fmla="*/ 259462 h 446119"/>
                    <a:gd name="connsiteX4" fmla="*/ 511827 w 845144"/>
                    <a:gd name="connsiteY4" fmla="*/ 203909 h 446119"/>
                    <a:gd name="connsiteX5" fmla="*/ 417017 w 845144"/>
                    <a:gd name="connsiteY5" fmla="*/ 158726 h 446119"/>
                    <a:gd name="connsiteX6" fmla="*/ 359242 w 845144"/>
                    <a:gd name="connsiteY6" fmla="*/ 149097 h 446119"/>
                    <a:gd name="connsiteX7" fmla="*/ 325170 w 845144"/>
                    <a:gd name="connsiteY7" fmla="*/ 107618 h 446119"/>
                    <a:gd name="connsiteX8" fmla="*/ 276283 w 845144"/>
                    <a:gd name="connsiteY8" fmla="*/ 95766 h 446119"/>
                    <a:gd name="connsiteX9" fmla="*/ 275542 w 845144"/>
                    <a:gd name="connsiteY9" fmla="*/ 94285 h 446119"/>
                    <a:gd name="connsiteX10" fmla="*/ 244433 w 845144"/>
                    <a:gd name="connsiteY10" fmla="*/ 88359 h 446119"/>
                    <a:gd name="connsiteX11" fmla="*/ 222952 w 845144"/>
                    <a:gd name="connsiteY11" fmla="*/ 93544 h 446119"/>
                    <a:gd name="connsiteX12" fmla="*/ 165178 w 845144"/>
                    <a:gd name="connsiteY12" fmla="*/ 66879 h 446119"/>
                    <a:gd name="connsiteX13" fmla="*/ 134068 w 845144"/>
                    <a:gd name="connsiteY13" fmla="*/ 32066 h 446119"/>
                    <a:gd name="connsiteX14" fmla="*/ 62219 w 845144"/>
                    <a:gd name="connsiteY14" fmla="*/ 3919 h 446119"/>
                    <a:gd name="connsiteX15" fmla="*/ 0 w 845144"/>
                    <a:gd name="connsiteY15" fmla="*/ 28362 h 446119"/>
                    <a:gd name="connsiteX16" fmla="*/ 19259 w 845144"/>
                    <a:gd name="connsiteY16" fmla="*/ 54287 h 446119"/>
                    <a:gd name="connsiteX17" fmla="*/ 30369 w 845144"/>
                    <a:gd name="connsiteY17" fmla="*/ 86878 h 446119"/>
                    <a:gd name="connsiteX18" fmla="*/ 75552 w 845144"/>
                    <a:gd name="connsiteY18" fmla="*/ 103173 h 446119"/>
                    <a:gd name="connsiteX19" fmla="*/ 91107 w 845144"/>
                    <a:gd name="connsiteY19" fmla="*/ 118728 h 446119"/>
                    <a:gd name="connsiteX20" fmla="*/ 119254 w 845144"/>
                    <a:gd name="connsiteY20" fmla="*/ 180207 h 446119"/>
                    <a:gd name="connsiteX21" fmla="*/ 179992 w 845144"/>
                    <a:gd name="connsiteY21" fmla="*/ 216501 h 446119"/>
                    <a:gd name="connsiteX22" fmla="*/ 218508 w 845144"/>
                    <a:gd name="connsiteY22" fmla="*/ 176503 h 446119"/>
                    <a:gd name="connsiteX23" fmla="*/ 248877 w 845144"/>
                    <a:gd name="connsiteY23" fmla="*/ 201687 h 446119"/>
                    <a:gd name="connsiteX24" fmla="*/ 291097 w 845144"/>
                    <a:gd name="connsiteY24" fmla="*/ 248352 h 446119"/>
                    <a:gd name="connsiteX25" fmla="*/ 419980 w 845144"/>
                    <a:gd name="connsiteY25" fmla="*/ 235019 h 446119"/>
                    <a:gd name="connsiteX26" fmla="*/ 438497 w 845144"/>
                    <a:gd name="connsiteY26" fmla="*/ 234278 h 446119"/>
                    <a:gd name="connsiteX27" fmla="*/ 451830 w 845144"/>
                    <a:gd name="connsiteY27" fmla="*/ 246870 h 446119"/>
                    <a:gd name="connsiteX28" fmla="*/ 436275 w 845144"/>
                    <a:gd name="connsiteY28" fmla="*/ 255759 h 446119"/>
                    <a:gd name="connsiteX29" fmla="*/ 407388 w 845144"/>
                    <a:gd name="connsiteY29" fmla="*/ 267610 h 446119"/>
                    <a:gd name="connsiteX30" fmla="*/ 459978 w 845144"/>
                    <a:gd name="connsiteY30" fmla="*/ 326866 h 446119"/>
                    <a:gd name="connsiteX31" fmla="*/ 524419 w 845144"/>
                    <a:gd name="connsiteY31" fmla="*/ 346125 h 446119"/>
                    <a:gd name="connsiteX32" fmla="*/ 534048 w 845144"/>
                    <a:gd name="connsiteY32" fmla="*/ 343902 h 446119"/>
                    <a:gd name="connsiteX33" fmla="*/ 635525 w 845144"/>
                    <a:gd name="connsiteY33" fmla="*/ 341680 h 446119"/>
                    <a:gd name="connsiteX34" fmla="*/ 641451 w 845144"/>
                    <a:gd name="connsiteY34" fmla="*/ 362420 h 446119"/>
                    <a:gd name="connsiteX35" fmla="*/ 680708 w 845144"/>
                    <a:gd name="connsiteY35" fmla="*/ 380938 h 446119"/>
                    <a:gd name="connsiteX36" fmla="*/ 648858 w 845144"/>
                    <a:gd name="connsiteY36" fmla="*/ 422417 h 446119"/>
                    <a:gd name="connsiteX37" fmla="*/ 630340 w 845144"/>
                    <a:gd name="connsiteY37" fmla="*/ 363161 h 446119"/>
                    <a:gd name="connsiteX38" fmla="*/ 630340 w 845144"/>
                    <a:gd name="connsiteY38" fmla="*/ 363161 h 446119"/>
                    <a:gd name="connsiteX39" fmla="*/ 630340 w 845144"/>
                    <a:gd name="connsiteY39" fmla="*/ 363161 h 446119"/>
                    <a:gd name="connsiteX40" fmla="*/ 589601 w 845144"/>
                    <a:gd name="connsiteY40" fmla="*/ 363161 h 446119"/>
                    <a:gd name="connsiteX41" fmla="*/ 611822 w 845144"/>
                    <a:gd name="connsiteY41" fmla="*/ 396492 h 446119"/>
                    <a:gd name="connsiteX42" fmla="*/ 614785 w 845144"/>
                    <a:gd name="connsiteY42" fmla="*/ 402418 h 446119"/>
                    <a:gd name="connsiteX43" fmla="*/ 658487 w 845144"/>
                    <a:gd name="connsiteY43" fmla="*/ 446120 h 446119"/>
                    <a:gd name="connsiteX44" fmla="*/ 845144 w 845144"/>
                    <a:gd name="connsiteY44" fmla="*/ 443898 h 446119"/>
                    <a:gd name="connsiteX45" fmla="*/ 758482 w 845144"/>
                    <a:gd name="connsiteY45" fmla="*/ 387604 h 446119"/>
                    <a:gd name="connsiteX46" fmla="*/ 288134 w 845144"/>
                    <a:gd name="connsiteY46" fmla="*/ 139468 h 446119"/>
                    <a:gd name="connsiteX47" fmla="*/ 296282 w 845144"/>
                    <a:gd name="connsiteY47" fmla="*/ 130579 h 446119"/>
                    <a:gd name="connsiteX48" fmla="*/ 317022 w 845144"/>
                    <a:gd name="connsiteY48" fmla="*/ 153541 h 446119"/>
                    <a:gd name="connsiteX49" fmla="*/ 308133 w 845144"/>
                    <a:gd name="connsiteY49" fmla="*/ 164652 h 446119"/>
                    <a:gd name="connsiteX50" fmla="*/ 288134 w 845144"/>
                    <a:gd name="connsiteY50" fmla="*/ 139468 h 446119"/>
                    <a:gd name="connsiteX51" fmla="*/ 313318 w 845144"/>
                    <a:gd name="connsiteY51" fmla="*/ 216501 h 446119"/>
                    <a:gd name="connsiteX52" fmla="*/ 316281 w 845144"/>
                    <a:gd name="connsiteY52" fmla="*/ 195021 h 446119"/>
                    <a:gd name="connsiteX53" fmla="*/ 357761 w 845144"/>
                    <a:gd name="connsiteY53" fmla="*/ 224649 h 446119"/>
                    <a:gd name="connsiteX54" fmla="*/ 313318 w 845144"/>
                    <a:gd name="connsiteY54" fmla="*/ 216501 h 446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</a:cxnLst>
                  <a:rect l="l" t="t" r="r" b="b"/>
                  <a:pathLst>
                    <a:path w="845144" h="446119">
                      <a:moveTo>
                        <a:pt x="758482" y="387604"/>
                      </a:moveTo>
                      <a:cubicBezTo>
                        <a:pt x="747371" y="388345"/>
                        <a:pt x="736261" y="386863"/>
                        <a:pt x="727372" y="378716"/>
                      </a:cubicBezTo>
                      <a:cubicBezTo>
                        <a:pt x="716262" y="358716"/>
                        <a:pt x="694781" y="344643"/>
                        <a:pt x="690337" y="320200"/>
                      </a:cubicBezTo>
                      <a:cubicBezTo>
                        <a:pt x="676264" y="283905"/>
                        <a:pt x="651080" y="255759"/>
                        <a:pt x="611081" y="259462"/>
                      </a:cubicBezTo>
                      <a:cubicBezTo>
                        <a:pt x="562195" y="263906"/>
                        <a:pt x="532567" y="247611"/>
                        <a:pt x="511827" y="203909"/>
                      </a:cubicBezTo>
                      <a:cubicBezTo>
                        <a:pt x="493310" y="165393"/>
                        <a:pt x="457756" y="150578"/>
                        <a:pt x="417017" y="158726"/>
                      </a:cubicBezTo>
                      <a:cubicBezTo>
                        <a:pt x="396277" y="163170"/>
                        <a:pt x="377019" y="161689"/>
                        <a:pt x="359242" y="149097"/>
                      </a:cubicBezTo>
                      <a:cubicBezTo>
                        <a:pt x="343687" y="138727"/>
                        <a:pt x="336280" y="121691"/>
                        <a:pt x="325170" y="107618"/>
                      </a:cubicBezTo>
                      <a:cubicBezTo>
                        <a:pt x="306652" y="83174"/>
                        <a:pt x="304430" y="82434"/>
                        <a:pt x="276283" y="95766"/>
                      </a:cubicBezTo>
                      <a:cubicBezTo>
                        <a:pt x="274802" y="96507"/>
                        <a:pt x="275542" y="95026"/>
                        <a:pt x="275542" y="94285"/>
                      </a:cubicBezTo>
                      <a:cubicBezTo>
                        <a:pt x="270357" y="63175"/>
                        <a:pt x="256284" y="79471"/>
                        <a:pt x="244433" y="88359"/>
                      </a:cubicBezTo>
                      <a:cubicBezTo>
                        <a:pt x="237767" y="92803"/>
                        <a:pt x="229618" y="99470"/>
                        <a:pt x="222952" y="93544"/>
                      </a:cubicBezTo>
                      <a:cubicBezTo>
                        <a:pt x="206657" y="77989"/>
                        <a:pt x="182954" y="79471"/>
                        <a:pt x="165178" y="66879"/>
                      </a:cubicBezTo>
                      <a:cubicBezTo>
                        <a:pt x="151104" y="58731"/>
                        <a:pt x="144437" y="43917"/>
                        <a:pt x="134068" y="32066"/>
                      </a:cubicBezTo>
                      <a:cubicBezTo>
                        <a:pt x="114809" y="11326"/>
                        <a:pt x="94811" y="-8673"/>
                        <a:pt x="62219" y="3919"/>
                      </a:cubicBezTo>
                      <a:cubicBezTo>
                        <a:pt x="41480" y="12067"/>
                        <a:pt x="20740" y="20214"/>
                        <a:pt x="0" y="28362"/>
                      </a:cubicBezTo>
                      <a:cubicBezTo>
                        <a:pt x="5185" y="37991"/>
                        <a:pt x="8889" y="49102"/>
                        <a:pt x="19259" y="54287"/>
                      </a:cubicBezTo>
                      <a:cubicBezTo>
                        <a:pt x="34073" y="61694"/>
                        <a:pt x="23703" y="77249"/>
                        <a:pt x="30369" y="86878"/>
                      </a:cubicBezTo>
                      <a:cubicBezTo>
                        <a:pt x="45183" y="92803"/>
                        <a:pt x="59997" y="101692"/>
                        <a:pt x="75552" y="103173"/>
                      </a:cubicBezTo>
                      <a:cubicBezTo>
                        <a:pt x="88144" y="104655"/>
                        <a:pt x="93329" y="110580"/>
                        <a:pt x="91107" y="118728"/>
                      </a:cubicBezTo>
                      <a:cubicBezTo>
                        <a:pt x="82219" y="148356"/>
                        <a:pt x="105921" y="161689"/>
                        <a:pt x="119254" y="180207"/>
                      </a:cubicBezTo>
                      <a:cubicBezTo>
                        <a:pt x="131105" y="206131"/>
                        <a:pt x="159993" y="206131"/>
                        <a:pt x="179992" y="216501"/>
                      </a:cubicBezTo>
                      <a:cubicBezTo>
                        <a:pt x="199990" y="226871"/>
                        <a:pt x="215545" y="201687"/>
                        <a:pt x="218508" y="176503"/>
                      </a:cubicBezTo>
                      <a:cubicBezTo>
                        <a:pt x="234063" y="182429"/>
                        <a:pt x="239248" y="195021"/>
                        <a:pt x="248877" y="201687"/>
                      </a:cubicBezTo>
                      <a:cubicBezTo>
                        <a:pt x="265913" y="214279"/>
                        <a:pt x="269617" y="239463"/>
                        <a:pt x="291097" y="248352"/>
                      </a:cubicBezTo>
                      <a:cubicBezTo>
                        <a:pt x="342947" y="284646"/>
                        <a:pt x="374797" y="281683"/>
                        <a:pt x="419980" y="235019"/>
                      </a:cubicBezTo>
                      <a:cubicBezTo>
                        <a:pt x="425905" y="228352"/>
                        <a:pt x="431831" y="232056"/>
                        <a:pt x="438497" y="234278"/>
                      </a:cubicBezTo>
                      <a:cubicBezTo>
                        <a:pt x="445164" y="236500"/>
                        <a:pt x="452571" y="239463"/>
                        <a:pt x="451830" y="246870"/>
                      </a:cubicBezTo>
                      <a:cubicBezTo>
                        <a:pt x="451830" y="256499"/>
                        <a:pt x="442201" y="253536"/>
                        <a:pt x="436275" y="255759"/>
                      </a:cubicBezTo>
                      <a:cubicBezTo>
                        <a:pt x="428128" y="257981"/>
                        <a:pt x="420721" y="261684"/>
                        <a:pt x="407388" y="267610"/>
                      </a:cubicBezTo>
                      <a:cubicBezTo>
                        <a:pt x="437016" y="281683"/>
                        <a:pt x="448867" y="303164"/>
                        <a:pt x="459978" y="326866"/>
                      </a:cubicBezTo>
                      <a:cubicBezTo>
                        <a:pt x="474051" y="358716"/>
                        <a:pt x="493310" y="362420"/>
                        <a:pt x="524419" y="346125"/>
                      </a:cubicBezTo>
                      <a:cubicBezTo>
                        <a:pt x="527382" y="344643"/>
                        <a:pt x="531085" y="343162"/>
                        <a:pt x="534048" y="343902"/>
                      </a:cubicBezTo>
                      <a:cubicBezTo>
                        <a:pt x="568121" y="355013"/>
                        <a:pt x="600712" y="334273"/>
                        <a:pt x="635525" y="341680"/>
                      </a:cubicBezTo>
                      <a:cubicBezTo>
                        <a:pt x="659227" y="346865"/>
                        <a:pt x="648858" y="352791"/>
                        <a:pt x="641451" y="362420"/>
                      </a:cubicBezTo>
                      <a:cubicBezTo>
                        <a:pt x="646636" y="380938"/>
                        <a:pt x="657005" y="391308"/>
                        <a:pt x="680708" y="380938"/>
                      </a:cubicBezTo>
                      <a:cubicBezTo>
                        <a:pt x="674782" y="402418"/>
                        <a:pt x="668116" y="418714"/>
                        <a:pt x="648858" y="422417"/>
                      </a:cubicBezTo>
                      <a:cubicBezTo>
                        <a:pt x="638488" y="424639"/>
                        <a:pt x="625155" y="380197"/>
                        <a:pt x="630340" y="363161"/>
                      </a:cubicBezTo>
                      <a:cubicBezTo>
                        <a:pt x="630340" y="363161"/>
                        <a:pt x="630340" y="363161"/>
                        <a:pt x="630340" y="363161"/>
                      </a:cubicBezTo>
                      <a:cubicBezTo>
                        <a:pt x="630340" y="363161"/>
                        <a:pt x="630340" y="363161"/>
                        <a:pt x="630340" y="363161"/>
                      </a:cubicBezTo>
                      <a:cubicBezTo>
                        <a:pt x="616266" y="361679"/>
                        <a:pt x="595527" y="352791"/>
                        <a:pt x="589601" y="363161"/>
                      </a:cubicBezTo>
                      <a:cubicBezTo>
                        <a:pt x="579972" y="378716"/>
                        <a:pt x="606637" y="383160"/>
                        <a:pt x="611822" y="396492"/>
                      </a:cubicBezTo>
                      <a:cubicBezTo>
                        <a:pt x="612563" y="398715"/>
                        <a:pt x="613304" y="400196"/>
                        <a:pt x="614785" y="402418"/>
                      </a:cubicBezTo>
                      <a:cubicBezTo>
                        <a:pt x="613304" y="436490"/>
                        <a:pt x="622192" y="445379"/>
                        <a:pt x="658487" y="446120"/>
                      </a:cubicBezTo>
                      <a:cubicBezTo>
                        <a:pt x="720706" y="445379"/>
                        <a:pt x="782925" y="444638"/>
                        <a:pt x="845144" y="443898"/>
                      </a:cubicBezTo>
                      <a:cubicBezTo>
                        <a:pt x="826627" y="396492"/>
                        <a:pt x="809591" y="385382"/>
                        <a:pt x="758482" y="387604"/>
                      </a:cubicBezTo>
                      <a:close/>
                      <a:moveTo>
                        <a:pt x="288134" y="139468"/>
                      </a:moveTo>
                      <a:cubicBezTo>
                        <a:pt x="286653" y="134283"/>
                        <a:pt x="291097" y="132061"/>
                        <a:pt x="296282" y="130579"/>
                      </a:cubicBezTo>
                      <a:cubicBezTo>
                        <a:pt x="301467" y="139468"/>
                        <a:pt x="316281" y="140949"/>
                        <a:pt x="317022" y="153541"/>
                      </a:cubicBezTo>
                      <a:cubicBezTo>
                        <a:pt x="317022" y="157985"/>
                        <a:pt x="315541" y="166874"/>
                        <a:pt x="308133" y="164652"/>
                      </a:cubicBezTo>
                      <a:cubicBezTo>
                        <a:pt x="297763" y="160948"/>
                        <a:pt x="291838" y="150578"/>
                        <a:pt x="288134" y="139468"/>
                      </a:cubicBezTo>
                      <a:close/>
                      <a:moveTo>
                        <a:pt x="313318" y="216501"/>
                      </a:moveTo>
                      <a:cubicBezTo>
                        <a:pt x="310355" y="209094"/>
                        <a:pt x="309615" y="197243"/>
                        <a:pt x="316281" y="195021"/>
                      </a:cubicBezTo>
                      <a:cubicBezTo>
                        <a:pt x="339243" y="188354"/>
                        <a:pt x="337021" y="216501"/>
                        <a:pt x="357761" y="224649"/>
                      </a:cubicBezTo>
                      <a:cubicBezTo>
                        <a:pt x="336280" y="230575"/>
                        <a:pt x="320726" y="236500"/>
                        <a:pt x="313318" y="21650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7" name="Freeform: Shape 156">
                  <a:extLst>
                    <a:ext uri="{FF2B5EF4-FFF2-40B4-BE49-F238E27FC236}">
                      <a16:creationId xmlns:a16="http://schemas.microsoft.com/office/drawing/2014/main" id="{1F800A89-01D4-4015-BEB1-12FFC42B25AC}"/>
                    </a:ext>
                  </a:extLst>
                </p:cNvPr>
                <p:cNvSpPr/>
                <p:nvPr/>
              </p:nvSpPr>
              <p:spPr>
                <a:xfrm>
                  <a:off x="4288437" y="881022"/>
                  <a:ext cx="3599327" cy="805748"/>
                </a:xfrm>
                <a:custGeom>
                  <a:avLst/>
                  <a:gdLst>
                    <a:gd name="connsiteX0" fmla="*/ 3511924 w 3599327"/>
                    <a:gd name="connsiteY0" fmla="*/ 692511 h 805748"/>
                    <a:gd name="connsiteX1" fmla="*/ 3439336 w 3599327"/>
                    <a:gd name="connsiteY1" fmla="*/ 650291 h 805748"/>
                    <a:gd name="connsiteX2" fmla="*/ 3426003 w 3599327"/>
                    <a:gd name="connsiteY2" fmla="*/ 588072 h 805748"/>
                    <a:gd name="connsiteX3" fmla="*/ 3320823 w 3599327"/>
                    <a:gd name="connsiteY3" fmla="*/ 543630 h 805748"/>
                    <a:gd name="connsiteX4" fmla="*/ 3254900 w 3599327"/>
                    <a:gd name="connsiteY4" fmla="*/ 497706 h 805748"/>
                    <a:gd name="connsiteX5" fmla="*/ 3157868 w 3599327"/>
                    <a:gd name="connsiteY5" fmla="*/ 404377 h 805748"/>
                    <a:gd name="connsiteX6" fmla="*/ 3056391 w 3599327"/>
                    <a:gd name="connsiteY6" fmla="*/ 346602 h 805748"/>
                    <a:gd name="connsiteX7" fmla="*/ 2939360 w 3599327"/>
                    <a:gd name="connsiteY7" fmla="*/ 294753 h 805748"/>
                    <a:gd name="connsiteX8" fmla="*/ 2909732 w 3599327"/>
                    <a:gd name="connsiteY8" fmla="*/ 302160 h 805748"/>
                    <a:gd name="connsiteX9" fmla="*/ 2846772 w 3599327"/>
                    <a:gd name="connsiteY9" fmla="*/ 251792 h 805748"/>
                    <a:gd name="connsiteX10" fmla="*/ 2801589 w 3599327"/>
                    <a:gd name="connsiteY10" fmla="*/ 208831 h 805748"/>
                    <a:gd name="connsiteX11" fmla="*/ 2799367 w 3599327"/>
                    <a:gd name="connsiteY11" fmla="*/ 222164 h 805748"/>
                    <a:gd name="connsiteX12" fmla="*/ 2788256 w 3599327"/>
                    <a:gd name="connsiteY12" fmla="*/ 248829 h 805748"/>
                    <a:gd name="connsiteX13" fmla="*/ 2786775 w 3599327"/>
                    <a:gd name="connsiteY13" fmla="*/ 225127 h 805748"/>
                    <a:gd name="connsiteX14" fmla="*/ 2780849 w 3599327"/>
                    <a:gd name="connsiteY14" fmla="*/ 202165 h 805748"/>
                    <a:gd name="connsiteX15" fmla="*/ 2762332 w 3599327"/>
                    <a:gd name="connsiteY15" fmla="*/ 222164 h 805748"/>
                    <a:gd name="connsiteX16" fmla="*/ 2723074 w 3599327"/>
                    <a:gd name="connsiteY16" fmla="*/ 234756 h 805748"/>
                    <a:gd name="connsiteX17" fmla="*/ 2683076 w 3599327"/>
                    <a:gd name="connsiteY17" fmla="*/ 206609 h 805748"/>
                    <a:gd name="connsiteX18" fmla="*/ 2628264 w 3599327"/>
                    <a:gd name="connsiteY18" fmla="*/ 148093 h 805748"/>
                    <a:gd name="connsiteX19" fmla="*/ 2577155 w 3599327"/>
                    <a:gd name="connsiteY19" fmla="*/ 122909 h 805748"/>
                    <a:gd name="connsiteX20" fmla="*/ 2470494 w 3599327"/>
                    <a:gd name="connsiteY20" fmla="*/ 147353 h 805748"/>
                    <a:gd name="connsiteX21" fmla="*/ 2446051 w 3599327"/>
                    <a:gd name="connsiteY21" fmla="*/ 174018 h 805748"/>
                    <a:gd name="connsiteX22" fmla="*/ 2404571 w 3599327"/>
                    <a:gd name="connsiteY22" fmla="*/ 139946 h 805748"/>
                    <a:gd name="connsiteX23" fmla="*/ 2389016 w 3599327"/>
                    <a:gd name="connsiteY23" fmla="*/ 116243 h 805748"/>
                    <a:gd name="connsiteX24" fmla="*/ 2417163 w 3599327"/>
                    <a:gd name="connsiteY24" fmla="*/ 126613 h 805748"/>
                    <a:gd name="connsiteX25" fmla="*/ 2443088 w 3599327"/>
                    <a:gd name="connsiteY25" fmla="*/ 135501 h 805748"/>
                    <a:gd name="connsiteX26" fmla="*/ 2408274 w 3599327"/>
                    <a:gd name="connsiteY26" fmla="*/ 94022 h 805748"/>
                    <a:gd name="connsiteX27" fmla="*/ 2303095 w 3599327"/>
                    <a:gd name="connsiteY27" fmla="*/ 77726 h 805748"/>
                    <a:gd name="connsiteX28" fmla="*/ 2220136 w 3599327"/>
                    <a:gd name="connsiteY28" fmla="*/ 81430 h 805748"/>
                    <a:gd name="connsiteX29" fmla="*/ 2175693 w 3599327"/>
                    <a:gd name="connsiteY29" fmla="*/ 40691 h 805748"/>
                    <a:gd name="connsiteX30" fmla="*/ 2062366 w 3599327"/>
                    <a:gd name="connsiteY30" fmla="*/ 50320 h 805748"/>
                    <a:gd name="connsiteX31" fmla="*/ 2054217 w 3599327"/>
                    <a:gd name="connsiteY31" fmla="*/ 56246 h 805748"/>
                    <a:gd name="connsiteX32" fmla="*/ 1942371 w 3599327"/>
                    <a:gd name="connsiteY32" fmla="*/ 40691 h 805748"/>
                    <a:gd name="connsiteX33" fmla="*/ 1940149 w 3599327"/>
                    <a:gd name="connsiteY33" fmla="*/ 15507 h 805748"/>
                    <a:gd name="connsiteX34" fmla="*/ 1856449 w 3599327"/>
                    <a:gd name="connsiteY34" fmla="*/ 12544 h 805748"/>
                    <a:gd name="connsiteX35" fmla="*/ 1726085 w 3599327"/>
                    <a:gd name="connsiteY35" fmla="*/ 14767 h 805748"/>
                    <a:gd name="connsiteX36" fmla="*/ 1694235 w 3599327"/>
                    <a:gd name="connsiteY36" fmla="*/ 8841 h 805748"/>
                    <a:gd name="connsiteX37" fmla="*/ 1612017 w 3599327"/>
                    <a:gd name="connsiteY37" fmla="*/ 42173 h 805748"/>
                    <a:gd name="connsiteX38" fmla="*/ 1519429 w 3599327"/>
                    <a:gd name="connsiteY38" fmla="*/ 54765 h 805748"/>
                    <a:gd name="connsiteX39" fmla="*/ 1478690 w 3599327"/>
                    <a:gd name="connsiteY39" fmla="*/ 32543 h 805748"/>
                    <a:gd name="connsiteX40" fmla="*/ 1438692 w 3599327"/>
                    <a:gd name="connsiteY40" fmla="*/ 23655 h 805748"/>
                    <a:gd name="connsiteX41" fmla="*/ 1371288 w 3599327"/>
                    <a:gd name="connsiteY41" fmla="*/ 82171 h 805748"/>
                    <a:gd name="connsiteX42" fmla="*/ 1319438 w 3599327"/>
                    <a:gd name="connsiteY42" fmla="*/ 97725 h 805748"/>
                    <a:gd name="connsiteX43" fmla="*/ 1272033 w 3599327"/>
                    <a:gd name="connsiteY43" fmla="*/ 81430 h 805748"/>
                    <a:gd name="connsiteX44" fmla="*/ 1172779 w 3599327"/>
                    <a:gd name="connsiteY44" fmla="*/ 103651 h 805748"/>
                    <a:gd name="connsiteX45" fmla="*/ 1055007 w 3599327"/>
                    <a:gd name="connsiteY45" fmla="*/ 143649 h 805748"/>
                    <a:gd name="connsiteX46" fmla="*/ 977974 w 3599327"/>
                    <a:gd name="connsiteY46" fmla="*/ 148093 h 805748"/>
                    <a:gd name="connsiteX47" fmla="*/ 956493 w 3599327"/>
                    <a:gd name="connsiteY47" fmla="*/ 167352 h 805748"/>
                    <a:gd name="connsiteX48" fmla="*/ 943901 w 3599327"/>
                    <a:gd name="connsiteY48" fmla="*/ 187351 h 805748"/>
                    <a:gd name="connsiteX49" fmla="*/ 831314 w 3599327"/>
                    <a:gd name="connsiteY49" fmla="*/ 211794 h 805748"/>
                    <a:gd name="connsiteX50" fmla="*/ 733541 w 3599327"/>
                    <a:gd name="connsiteY50" fmla="*/ 259940 h 805748"/>
                    <a:gd name="connsiteX51" fmla="*/ 690580 w 3599327"/>
                    <a:gd name="connsiteY51" fmla="*/ 310308 h 805748"/>
                    <a:gd name="connsiteX52" fmla="*/ 627620 w 3599327"/>
                    <a:gd name="connsiteY52" fmla="*/ 317715 h 805748"/>
                    <a:gd name="connsiteX53" fmla="*/ 534291 w 3599327"/>
                    <a:gd name="connsiteY53" fmla="*/ 380675 h 805748"/>
                    <a:gd name="connsiteX54" fmla="*/ 444666 w 3599327"/>
                    <a:gd name="connsiteY54" fmla="*/ 436968 h 805748"/>
                    <a:gd name="connsiteX55" fmla="*/ 384669 w 3599327"/>
                    <a:gd name="connsiteY55" fmla="*/ 464374 h 805748"/>
                    <a:gd name="connsiteX56" fmla="*/ 370596 w 3599327"/>
                    <a:gd name="connsiteY56" fmla="*/ 466596 h 805748"/>
                    <a:gd name="connsiteX57" fmla="*/ 346153 w 3599327"/>
                    <a:gd name="connsiteY57" fmla="*/ 485114 h 805748"/>
                    <a:gd name="connsiteX58" fmla="*/ 362448 w 3599327"/>
                    <a:gd name="connsiteY58" fmla="*/ 519927 h 805748"/>
                    <a:gd name="connsiteX59" fmla="*/ 327635 w 3599327"/>
                    <a:gd name="connsiteY59" fmla="*/ 522890 h 805748"/>
                    <a:gd name="connsiteX60" fmla="*/ 252083 w 3599327"/>
                    <a:gd name="connsiteY60" fmla="*/ 558444 h 805748"/>
                    <a:gd name="connsiteX61" fmla="*/ 215048 w 3599327"/>
                    <a:gd name="connsiteY61" fmla="*/ 571036 h 805748"/>
                    <a:gd name="connsiteX62" fmla="*/ 166161 w 3599327"/>
                    <a:gd name="connsiteY62" fmla="*/ 628070 h 805748"/>
                    <a:gd name="connsiteX63" fmla="*/ 72092 w 3599327"/>
                    <a:gd name="connsiteY63" fmla="*/ 719918 h 805748"/>
                    <a:gd name="connsiteX64" fmla="*/ 12835 w 3599327"/>
                    <a:gd name="connsiteY64" fmla="*/ 753990 h 805748"/>
                    <a:gd name="connsiteX65" fmla="*/ 3947 w 3599327"/>
                    <a:gd name="connsiteY65" fmla="*/ 785840 h 805748"/>
                    <a:gd name="connsiteX66" fmla="*/ 39501 w 3599327"/>
                    <a:gd name="connsiteY66" fmla="*/ 793988 h 805748"/>
                    <a:gd name="connsiteX67" fmla="*/ 58018 w 3599327"/>
                    <a:gd name="connsiteY67" fmla="*/ 789544 h 805748"/>
                    <a:gd name="connsiteX68" fmla="*/ 169124 w 3599327"/>
                    <a:gd name="connsiteY68" fmla="*/ 803617 h 805748"/>
                    <a:gd name="connsiteX69" fmla="*/ 235787 w 3599327"/>
                    <a:gd name="connsiteY69" fmla="*/ 731028 h 805748"/>
                    <a:gd name="connsiteX70" fmla="*/ 239491 w 3599327"/>
                    <a:gd name="connsiteY70" fmla="*/ 705103 h 805748"/>
                    <a:gd name="connsiteX71" fmla="*/ 289118 w 3599327"/>
                    <a:gd name="connsiteY71" fmla="*/ 680660 h 805748"/>
                    <a:gd name="connsiteX72" fmla="*/ 332820 w 3599327"/>
                    <a:gd name="connsiteY72" fmla="*/ 677697 h 805748"/>
                    <a:gd name="connsiteX73" fmla="*/ 430593 w 3599327"/>
                    <a:gd name="connsiteY73" fmla="*/ 599183 h 805748"/>
                    <a:gd name="connsiteX74" fmla="*/ 529107 w 3599327"/>
                    <a:gd name="connsiteY74" fmla="*/ 550296 h 805748"/>
                    <a:gd name="connsiteX75" fmla="*/ 600214 w 3599327"/>
                    <a:gd name="connsiteY75" fmla="*/ 508817 h 805748"/>
                    <a:gd name="connsiteX76" fmla="*/ 586882 w 3599327"/>
                    <a:gd name="connsiteY76" fmla="*/ 466596 h 805748"/>
                    <a:gd name="connsiteX77" fmla="*/ 577993 w 3599327"/>
                    <a:gd name="connsiteY77" fmla="*/ 458449 h 805748"/>
                    <a:gd name="connsiteX78" fmla="*/ 583919 w 3599327"/>
                    <a:gd name="connsiteY78" fmla="*/ 451042 h 805748"/>
                    <a:gd name="connsiteX79" fmla="*/ 596511 w 3599327"/>
                    <a:gd name="connsiteY79" fmla="*/ 456967 h 805748"/>
                    <a:gd name="connsiteX80" fmla="*/ 621695 w 3599327"/>
                    <a:gd name="connsiteY80" fmla="*/ 460671 h 805748"/>
                    <a:gd name="connsiteX81" fmla="*/ 697246 w 3599327"/>
                    <a:gd name="connsiteY81" fmla="*/ 440672 h 805748"/>
                    <a:gd name="connsiteX82" fmla="*/ 804648 w 3599327"/>
                    <a:gd name="connsiteY82" fmla="*/ 381415 h 805748"/>
                    <a:gd name="connsiteX83" fmla="*/ 855017 w 3599327"/>
                    <a:gd name="connsiteY83" fmla="*/ 346602 h 805748"/>
                    <a:gd name="connsiteX84" fmla="*/ 905385 w 3599327"/>
                    <a:gd name="connsiteY84" fmla="*/ 350306 h 805748"/>
                    <a:gd name="connsiteX85" fmla="*/ 996491 w 3599327"/>
                    <a:gd name="connsiteY85" fmla="*/ 314011 h 805748"/>
                    <a:gd name="connsiteX86" fmla="*/ 1105375 w 3599327"/>
                    <a:gd name="connsiteY86" fmla="*/ 274754 h 805748"/>
                    <a:gd name="connsiteX87" fmla="*/ 1202407 w 3599327"/>
                    <a:gd name="connsiteY87" fmla="*/ 248089 h 805748"/>
                    <a:gd name="connsiteX88" fmla="*/ 1313513 w 3599327"/>
                    <a:gd name="connsiteY88" fmla="*/ 219942 h 805748"/>
                    <a:gd name="connsiteX89" fmla="*/ 1383880 w 3599327"/>
                    <a:gd name="connsiteY89" fmla="*/ 224386 h 805748"/>
                    <a:gd name="connsiteX90" fmla="*/ 1383880 w 3599327"/>
                    <a:gd name="connsiteY90" fmla="*/ 158463 h 805748"/>
                    <a:gd name="connsiteX91" fmla="*/ 1381658 w 3599327"/>
                    <a:gd name="connsiteY91" fmla="*/ 134020 h 805748"/>
                    <a:gd name="connsiteX92" fmla="*/ 1417952 w 3599327"/>
                    <a:gd name="connsiteY92" fmla="*/ 120687 h 805748"/>
                    <a:gd name="connsiteX93" fmla="*/ 1417952 w 3599327"/>
                    <a:gd name="connsiteY93" fmla="*/ 148093 h 805748"/>
                    <a:gd name="connsiteX94" fmla="*/ 1444618 w 3599327"/>
                    <a:gd name="connsiteY94" fmla="*/ 172537 h 805748"/>
                    <a:gd name="connsiteX95" fmla="*/ 1484616 w 3599327"/>
                    <a:gd name="connsiteY95" fmla="*/ 168092 h 805748"/>
                    <a:gd name="connsiteX96" fmla="*/ 1519429 w 3599327"/>
                    <a:gd name="connsiteY96" fmla="*/ 179203 h 805748"/>
                    <a:gd name="connsiteX97" fmla="*/ 1636460 w 3599327"/>
                    <a:gd name="connsiteY97" fmla="*/ 168092 h 805748"/>
                    <a:gd name="connsiteX98" fmla="*/ 1694976 w 3599327"/>
                    <a:gd name="connsiteY98" fmla="*/ 148093 h 805748"/>
                    <a:gd name="connsiteX99" fmla="*/ 1743862 w 3599327"/>
                    <a:gd name="connsiteY99" fmla="*/ 168092 h 805748"/>
                    <a:gd name="connsiteX100" fmla="*/ 1853487 w 3599327"/>
                    <a:gd name="connsiteY100" fmla="*/ 162907 h 805748"/>
                    <a:gd name="connsiteX101" fmla="*/ 1919409 w 3599327"/>
                    <a:gd name="connsiteY101" fmla="*/ 148834 h 805748"/>
                    <a:gd name="connsiteX102" fmla="*/ 1956444 w 3599327"/>
                    <a:gd name="connsiteY102" fmla="*/ 169574 h 805748"/>
                    <a:gd name="connsiteX103" fmla="*/ 2034218 w 3599327"/>
                    <a:gd name="connsiteY103" fmla="*/ 193276 h 805748"/>
                    <a:gd name="connsiteX104" fmla="*/ 2089771 w 3599327"/>
                    <a:gd name="connsiteY104" fmla="*/ 154019 h 805748"/>
                    <a:gd name="connsiteX105" fmla="*/ 2103845 w 3599327"/>
                    <a:gd name="connsiteY105" fmla="*/ 147353 h 805748"/>
                    <a:gd name="connsiteX106" fmla="*/ 2160879 w 3599327"/>
                    <a:gd name="connsiteY106" fmla="*/ 178462 h 805748"/>
                    <a:gd name="connsiteX107" fmla="*/ 2298650 w 3599327"/>
                    <a:gd name="connsiteY107" fmla="*/ 202906 h 805748"/>
                    <a:gd name="connsiteX108" fmla="*/ 2366795 w 3599327"/>
                    <a:gd name="connsiteY108" fmla="*/ 215498 h 805748"/>
                    <a:gd name="connsiteX109" fmla="*/ 2411978 w 3599327"/>
                    <a:gd name="connsiteY109" fmla="*/ 265125 h 805748"/>
                    <a:gd name="connsiteX110" fmla="*/ 2431977 w 3599327"/>
                    <a:gd name="connsiteY110" fmla="*/ 280680 h 805748"/>
                    <a:gd name="connsiteX111" fmla="*/ 2487530 w 3599327"/>
                    <a:gd name="connsiteY111" fmla="*/ 254755 h 805748"/>
                    <a:gd name="connsiteX112" fmla="*/ 2490493 w 3599327"/>
                    <a:gd name="connsiteY112" fmla="*/ 188091 h 805748"/>
                    <a:gd name="connsiteX113" fmla="*/ 2491974 w 3599327"/>
                    <a:gd name="connsiteY113" fmla="*/ 174018 h 805748"/>
                    <a:gd name="connsiteX114" fmla="*/ 2512714 w 3599327"/>
                    <a:gd name="connsiteY114" fmla="*/ 202165 h 805748"/>
                    <a:gd name="connsiteX115" fmla="*/ 2539379 w 3599327"/>
                    <a:gd name="connsiteY115" fmla="*/ 228830 h 805748"/>
                    <a:gd name="connsiteX116" fmla="*/ 2579377 w 3599327"/>
                    <a:gd name="connsiteY116" fmla="*/ 256977 h 805748"/>
                    <a:gd name="connsiteX117" fmla="*/ 2627523 w 3599327"/>
                    <a:gd name="connsiteY117" fmla="*/ 328085 h 805748"/>
                    <a:gd name="connsiteX118" fmla="*/ 2680854 w 3599327"/>
                    <a:gd name="connsiteY118" fmla="*/ 354009 h 805748"/>
                    <a:gd name="connsiteX119" fmla="*/ 2725296 w 3599327"/>
                    <a:gd name="connsiteY119" fmla="*/ 336973 h 805748"/>
                    <a:gd name="connsiteX120" fmla="*/ 2736407 w 3599327"/>
                    <a:gd name="connsiteY120" fmla="*/ 311048 h 805748"/>
                    <a:gd name="connsiteX121" fmla="*/ 2791960 w 3599327"/>
                    <a:gd name="connsiteY121" fmla="*/ 371786 h 805748"/>
                    <a:gd name="connsiteX122" fmla="*/ 2840846 w 3599327"/>
                    <a:gd name="connsiteY122" fmla="*/ 421413 h 805748"/>
                    <a:gd name="connsiteX123" fmla="*/ 2971951 w 3599327"/>
                    <a:gd name="connsiteY123" fmla="*/ 387341 h 805748"/>
                    <a:gd name="connsiteX124" fmla="*/ 2957877 w 3599327"/>
                    <a:gd name="connsiteY124" fmla="*/ 399192 h 805748"/>
                    <a:gd name="connsiteX125" fmla="*/ 2953433 w 3599327"/>
                    <a:gd name="connsiteY125" fmla="*/ 430302 h 805748"/>
                    <a:gd name="connsiteX126" fmla="*/ 2989728 w 3599327"/>
                    <a:gd name="connsiteY126" fmla="*/ 477707 h 805748"/>
                    <a:gd name="connsiteX127" fmla="*/ 3036392 w 3599327"/>
                    <a:gd name="connsiteY127" fmla="*/ 525112 h 805748"/>
                    <a:gd name="connsiteX128" fmla="*/ 3074168 w 3599327"/>
                    <a:gd name="connsiteY128" fmla="*/ 518446 h 805748"/>
                    <a:gd name="connsiteX129" fmla="*/ 3100093 w 3599327"/>
                    <a:gd name="connsiteY129" fmla="*/ 507335 h 805748"/>
                    <a:gd name="connsiteX130" fmla="*/ 3153424 w 3599327"/>
                    <a:gd name="connsiteY130" fmla="*/ 502891 h 805748"/>
                    <a:gd name="connsiteX131" fmla="*/ 3200088 w 3599327"/>
                    <a:gd name="connsiteY131" fmla="*/ 531038 h 805748"/>
                    <a:gd name="connsiteX132" fmla="*/ 3211939 w 3599327"/>
                    <a:gd name="connsiteY132" fmla="*/ 547333 h 805748"/>
                    <a:gd name="connsiteX133" fmla="*/ 3240086 w 3599327"/>
                    <a:gd name="connsiteY133" fmla="*/ 548815 h 805748"/>
                    <a:gd name="connsiteX134" fmla="*/ 3203791 w 3599327"/>
                    <a:gd name="connsiteY134" fmla="*/ 560666 h 805748"/>
                    <a:gd name="connsiteX135" fmla="*/ 3186014 w 3599327"/>
                    <a:gd name="connsiteY135" fmla="*/ 525112 h 805748"/>
                    <a:gd name="connsiteX136" fmla="*/ 3142313 w 3599327"/>
                    <a:gd name="connsiteY136" fmla="*/ 514002 h 805748"/>
                    <a:gd name="connsiteX137" fmla="*/ 3147498 w 3599327"/>
                    <a:gd name="connsiteY137" fmla="*/ 548074 h 805748"/>
                    <a:gd name="connsiteX138" fmla="*/ 3173423 w 3599327"/>
                    <a:gd name="connsiteY138" fmla="*/ 594738 h 805748"/>
                    <a:gd name="connsiteX139" fmla="*/ 3208976 w 3599327"/>
                    <a:gd name="connsiteY139" fmla="*/ 639181 h 805748"/>
                    <a:gd name="connsiteX140" fmla="*/ 3230457 w 3599327"/>
                    <a:gd name="connsiteY140" fmla="*/ 653254 h 805748"/>
                    <a:gd name="connsiteX141" fmla="*/ 3257122 w 3599327"/>
                    <a:gd name="connsiteY141" fmla="*/ 655476 h 805748"/>
                    <a:gd name="connsiteX142" fmla="*/ 3342303 w 3599327"/>
                    <a:gd name="connsiteY142" fmla="*/ 714733 h 805748"/>
                    <a:gd name="connsiteX143" fmla="*/ 3351932 w 3599327"/>
                    <a:gd name="connsiteY143" fmla="*/ 728065 h 805748"/>
                    <a:gd name="connsiteX144" fmla="*/ 3439336 w 3599327"/>
                    <a:gd name="connsiteY144" fmla="*/ 787322 h 805748"/>
                    <a:gd name="connsiteX145" fmla="*/ 3459335 w 3599327"/>
                    <a:gd name="connsiteY145" fmla="*/ 790284 h 805748"/>
                    <a:gd name="connsiteX146" fmla="*/ 3584514 w 3599327"/>
                    <a:gd name="connsiteY146" fmla="*/ 802876 h 805748"/>
                    <a:gd name="connsiteX147" fmla="*/ 3599328 w 3599327"/>
                    <a:gd name="connsiteY147" fmla="*/ 791766 h 805748"/>
                    <a:gd name="connsiteX148" fmla="*/ 3511924 w 3599327"/>
                    <a:gd name="connsiteY148" fmla="*/ 692511 h 805748"/>
                    <a:gd name="connsiteX149" fmla="*/ 193567 w 3599327"/>
                    <a:gd name="connsiteY149" fmla="*/ 725843 h 805748"/>
                    <a:gd name="connsiteX150" fmla="*/ 215048 w 3599327"/>
                    <a:gd name="connsiteY150" fmla="*/ 691030 h 805748"/>
                    <a:gd name="connsiteX151" fmla="*/ 193567 w 3599327"/>
                    <a:gd name="connsiteY151" fmla="*/ 725843 h 805748"/>
                    <a:gd name="connsiteX152" fmla="*/ 730578 w 3599327"/>
                    <a:gd name="connsiteY152" fmla="*/ 336232 h 805748"/>
                    <a:gd name="connsiteX153" fmla="*/ 703172 w 3599327"/>
                    <a:gd name="connsiteY153" fmla="*/ 359194 h 805748"/>
                    <a:gd name="connsiteX154" fmla="*/ 686877 w 3599327"/>
                    <a:gd name="connsiteY154" fmla="*/ 336973 h 805748"/>
                    <a:gd name="connsiteX155" fmla="*/ 715764 w 3599327"/>
                    <a:gd name="connsiteY155" fmla="*/ 322159 h 805748"/>
                    <a:gd name="connsiteX156" fmla="*/ 730578 w 3599327"/>
                    <a:gd name="connsiteY156" fmla="*/ 336232 h 805748"/>
                    <a:gd name="connsiteX157" fmla="*/ 1155002 w 3599327"/>
                    <a:gd name="connsiteY157" fmla="*/ 194017 h 805748"/>
                    <a:gd name="connsiteX158" fmla="*/ 1111300 w 3599327"/>
                    <a:gd name="connsiteY158" fmla="*/ 215498 h 805748"/>
                    <a:gd name="connsiteX159" fmla="*/ 1087598 w 3599327"/>
                    <a:gd name="connsiteY159" fmla="*/ 204387 h 805748"/>
                    <a:gd name="connsiteX160" fmla="*/ 1112041 w 3599327"/>
                    <a:gd name="connsiteY160" fmla="*/ 165130 h 805748"/>
                    <a:gd name="connsiteX161" fmla="*/ 1155002 w 3599327"/>
                    <a:gd name="connsiteY161" fmla="*/ 194017 h 8057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</a:cxnLst>
                  <a:rect l="l" t="t" r="r" b="b"/>
                  <a:pathLst>
                    <a:path w="3599327" h="805748">
                      <a:moveTo>
                        <a:pt x="3511924" y="692511"/>
                      </a:moveTo>
                      <a:cubicBezTo>
                        <a:pt x="3479333" y="696956"/>
                        <a:pt x="3454890" y="679179"/>
                        <a:pt x="3439336" y="650291"/>
                      </a:cubicBezTo>
                      <a:cubicBezTo>
                        <a:pt x="3441557" y="628070"/>
                        <a:pt x="3435632" y="608071"/>
                        <a:pt x="3426003" y="588072"/>
                      </a:cubicBezTo>
                      <a:cubicBezTo>
                        <a:pt x="3404522" y="542889"/>
                        <a:pt x="3365265" y="526594"/>
                        <a:pt x="3320823" y="543630"/>
                      </a:cubicBezTo>
                      <a:cubicBezTo>
                        <a:pt x="3288232" y="543630"/>
                        <a:pt x="3267492" y="526594"/>
                        <a:pt x="3254900" y="497706"/>
                      </a:cubicBezTo>
                      <a:cubicBezTo>
                        <a:pt x="3249715" y="438450"/>
                        <a:pt x="3209717" y="397711"/>
                        <a:pt x="3157868" y="404377"/>
                      </a:cubicBezTo>
                      <a:cubicBezTo>
                        <a:pt x="3107500" y="411044"/>
                        <a:pt x="3077131" y="392526"/>
                        <a:pt x="3056391" y="346602"/>
                      </a:cubicBezTo>
                      <a:cubicBezTo>
                        <a:pt x="3034911" y="299197"/>
                        <a:pt x="2988987" y="281420"/>
                        <a:pt x="2939360" y="294753"/>
                      </a:cubicBezTo>
                      <a:cubicBezTo>
                        <a:pt x="2929731" y="297716"/>
                        <a:pt x="2920102" y="301419"/>
                        <a:pt x="2909732" y="302160"/>
                      </a:cubicBezTo>
                      <a:cubicBezTo>
                        <a:pt x="2879363" y="296975"/>
                        <a:pt x="2860104" y="277717"/>
                        <a:pt x="2846772" y="251792"/>
                      </a:cubicBezTo>
                      <a:cubicBezTo>
                        <a:pt x="2837143" y="232534"/>
                        <a:pt x="2825291" y="215498"/>
                        <a:pt x="2801589" y="208831"/>
                      </a:cubicBezTo>
                      <a:cubicBezTo>
                        <a:pt x="2800848" y="214016"/>
                        <a:pt x="2799367" y="217720"/>
                        <a:pt x="2799367" y="222164"/>
                      </a:cubicBezTo>
                      <a:cubicBezTo>
                        <a:pt x="2800107" y="233274"/>
                        <a:pt x="2797144" y="249570"/>
                        <a:pt x="2788256" y="248829"/>
                      </a:cubicBezTo>
                      <a:cubicBezTo>
                        <a:pt x="2770479" y="246607"/>
                        <a:pt x="2789737" y="233274"/>
                        <a:pt x="2786775" y="225127"/>
                      </a:cubicBezTo>
                      <a:cubicBezTo>
                        <a:pt x="2783812" y="217720"/>
                        <a:pt x="2788256" y="208090"/>
                        <a:pt x="2780849" y="202165"/>
                      </a:cubicBezTo>
                      <a:cubicBezTo>
                        <a:pt x="2768257" y="205128"/>
                        <a:pt x="2768257" y="215498"/>
                        <a:pt x="2762332" y="222164"/>
                      </a:cubicBezTo>
                      <a:cubicBezTo>
                        <a:pt x="2751962" y="234015"/>
                        <a:pt x="2737147" y="234756"/>
                        <a:pt x="2723074" y="234756"/>
                      </a:cubicBezTo>
                      <a:cubicBezTo>
                        <a:pt x="2723815" y="205128"/>
                        <a:pt x="2693446" y="219201"/>
                        <a:pt x="2683076" y="206609"/>
                      </a:cubicBezTo>
                      <a:cubicBezTo>
                        <a:pt x="2663817" y="188091"/>
                        <a:pt x="2644559" y="169574"/>
                        <a:pt x="2628264" y="148093"/>
                      </a:cubicBezTo>
                      <a:cubicBezTo>
                        <a:pt x="2616413" y="132539"/>
                        <a:pt x="2600858" y="117724"/>
                        <a:pt x="2577155" y="122909"/>
                      </a:cubicBezTo>
                      <a:cubicBezTo>
                        <a:pt x="2538639" y="116243"/>
                        <a:pt x="2508269" y="148093"/>
                        <a:pt x="2470494" y="147353"/>
                      </a:cubicBezTo>
                      <a:cubicBezTo>
                        <a:pt x="2463827" y="147353"/>
                        <a:pt x="2442347" y="157723"/>
                        <a:pt x="2446051" y="174018"/>
                      </a:cubicBezTo>
                      <a:cubicBezTo>
                        <a:pt x="2433458" y="163648"/>
                        <a:pt x="2419385" y="151056"/>
                        <a:pt x="2404571" y="139946"/>
                      </a:cubicBezTo>
                      <a:cubicBezTo>
                        <a:pt x="2395683" y="133279"/>
                        <a:pt x="2379387" y="128094"/>
                        <a:pt x="2389016" y="116243"/>
                      </a:cubicBezTo>
                      <a:cubicBezTo>
                        <a:pt x="2400127" y="102910"/>
                        <a:pt x="2409015" y="116243"/>
                        <a:pt x="2417163" y="126613"/>
                      </a:cubicBezTo>
                      <a:cubicBezTo>
                        <a:pt x="2422348" y="132539"/>
                        <a:pt x="2429755" y="142908"/>
                        <a:pt x="2443088" y="135501"/>
                      </a:cubicBezTo>
                      <a:cubicBezTo>
                        <a:pt x="2431236" y="121428"/>
                        <a:pt x="2420126" y="107355"/>
                        <a:pt x="2408274" y="94022"/>
                      </a:cubicBezTo>
                      <a:cubicBezTo>
                        <a:pt x="2379387" y="61431"/>
                        <a:pt x="2340130" y="54024"/>
                        <a:pt x="2303095" y="77726"/>
                      </a:cubicBezTo>
                      <a:cubicBezTo>
                        <a:pt x="2274947" y="95503"/>
                        <a:pt x="2248282" y="94022"/>
                        <a:pt x="2220136" y="81430"/>
                      </a:cubicBezTo>
                      <a:cubicBezTo>
                        <a:pt x="2200877" y="72542"/>
                        <a:pt x="2189766" y="55505"/>
                        <a:pt x="2175693" y="40691"/>
                      </a:cubicBezTo>
                      <a:cubicBezTo>
                        <a:pt x="2134955" y="4397"/>
                        <a:pt x="2095697" y="8100"/>
                        <a:pt x="2062366" y="50320"/>
                      </a:cubicBezTo>
                      <a:cubicBezTo>
                        <a:pt x="2059403" y="52542"/>
                        <a:pt x="2057180" y="54765"/>
                        <a:pt x="2054217" y="56246"/>
                      </a:cubicBezTo>
                      <a:cubicBezTo>
                        <a:pt x="2013479" y="78467"/>
                        <a:pt x="1982369" y="34025"/>
                        <a:pt x="1942371" y="40691"/>
                      </a:cubicBezTo>
                      <a:cubicBezTo>
                        <a:pt x="1926816" y="43654"/>
                        <a:pt x="1952000" y="22914"/>
                        <a:pt x="1940149" y="15507"/>
                      </a:cubicBezTo>
                      <a:cubicBezTo>
                        <a:pt x="1914965" y="-2270"/>
                        <a:pt x="1879411" y="-6714"/>
                        <a:pt x="1856449" y="12544"/>
                      </a:cubicBezTo>
                      <a:cubicBezTo>
                        <a:pt x="1812007" y="49580"/>
                        <a:pt x="1770528" y="50320"/>
                        <a:pt x="1726085" y="14767"/>
                      </a:cubicBezTo>
                      <a:cubicBezTo>
                        <a:pt x="1717197" y="8100"/>
                        <a:pt x="1706086" y="4397"/>
                        <a:pt x="1694235" y="8841"/>
                      </a:cubicBezTo>
                      <a:cubicBezTo>
                        <a:pt x="1660903" y="5878"/>
                        <a:pt x="1634238" y="15507"/>
                        <a:pt x="1612017" y="42173"/>
                      </a:cubicBezTo>
                      <a:cubicBezTo>
                        <a:pt x="1590537" y="67357"/>
                        <a:pt x="1552020" y="71060"/>
                        <a:pt x="1519429" y="54765"/>
                      </a:cubicBezTo>
                      <a:cubicBezTo>
                        <a:pt x="1505355" y="48098"/>
                        <a:pt x="1492023" y="39950"/>
                        <a:pt x="1478690" y="32543"/>
                      </a:cubicBezTo>
                      <a:cubicBezTo>
                        <a:pt x="1466839" y="21433"/>
                        <a:pt x="1452765" y="20692"/>
                        <a:pt x="1438692" y="23655"/>
                      </a:cubicBezTo>
                      <a:cubicBezTo>
                        <a:pt x="1404619" y="29581"/>
                        <a:pt x="1385361" y="52542"/>
                        <a:pt x="1371288" y="82171"/>
                      </a:cubicBezTo>
                      <a:cubicBezTo>
                        <a:pt x="1357955" y="99207"/>
                        <a:pt x="1340919" y="101429"/>
                        <a:pt x="1319438" y="97725"/>
                      </a:cubicBezTo>
                      <a:cubicBezTo>
                        <a:pt x="1302402" y="94763"/>
                        <a:pt x="1287588" y="88096"/>
                        <a:pt x="1272033" y="81430"/>
                      </a:cubicBezTo>
                      <a:cubicBezTo>
                        <a:pt x="1234257" y="65134"/>
                        <a:pt x="1192778" y="74764"/>
                        <a:pt x="1172779" y="103651"/>
                      </a:cubicBezTo>
                      <a:cubicBezTo>
                        <a:pt x="1137966" y="153278"/>
                        <a:pt x="1115004" y="159204"/>
                        <a:pt x="1055007" y="143649"/>
                      </a:cubicBezTo>
                      <a:cubicBezTo>
                        <a:pt x="1030563" y="136983"/>
                        <a:pt x="1005380" y="155500"/>
                        <a:pt x="977974" y="148093"/>
                      </a:cubicBezTo>
                      <a:cubicBezTo>
                        <a:pt x="970567" y="145871"/>
                        <a:pt x="961678" y="158463"/>
                        <a:pt x="956493" y="167352"/>
                      </a:cubicBezTo>
                      <a:cubicBezTo>
                        <a:pt x="952789" y="174018"/>
                        <a:pt x="948345" y="180684"/>
                        <a:pt x="943901" y="187351"/>
                      </a:cubicBezTo>
                      <a:cubicBezTo>
                        <a:pt x="910570" y="216979"/>
                        <a:pt x="874275" y="224386"/>
                        <a:pt x="831314" y="211794"/>
                      </a:cubicBezTo>
                      <a:cubicBezTo>
                        <a:pt x="792057" y="200683"/>
                        <a:pt x="751318" y="222164"/>
                        <a:pt x="733541" y="259940"/>
                      </a:cubicBezTo>
                      <a:cubicBezTo>
                        <a:pt x="723171" y="281420"/>
                        <a:pt x="707616" y="294753"/>
                        <a:pt x="690580" y="310308"/>
                      </a:cubicBezTo>
                      <a:cubicBezTo>
                        <a:pt x="669100" y="328825"/>
                        <a:pt x="647619" y="307345"/>
                        <a:pt x="627620" y="317715"/>
                      </a:cubicBezTo>
                      <a:cubicBezTo>
                        <a:pt x="575771" y="316233"/>
                        <a:pt x="550587" y="333270"/>
                        <a:pt x="534291" y="380675"/>
                      </a:cubicBezTo>
                      <a:cubicBezTo>
                        <a:pt x="520959" y="418451"/>
                        <a:pt x="488368" y="438450"/>
                        <a:pt x="444666" y="436968"/>
                      </a:cubicBezTo>
                      <a:cubicBezTo>
                        <a:pt x="420223" y="436228"/>
                        <a:pt x="390595" y="423636"/>
                        <a:pt x="384669" y="464374"/>
                      </a:cubicBezTo>
                      <a:cubicBezTo>
                        <a:pt x="383188" y="473263"/>
                        <a:pt x="375781" y="465856"/>
                        <a:pt x="370596" y="466596"/>
                      </a:cubicBezTo>
                      <a:cubicBezTo>
                        <a:pt x="358745" y="468078"/>
                        <a:pt x="348375" y="471041"/>
                        <a:pt x="346153" y="485114"/>
                      </a:cubicBezTo>
                      <a:cubicBezTo>
                        <a:pt x="346893" y="496965"/>
                        <a:pt x="358004" y="504372"/>
                        <a:pt x="362448" y="519927"/>
                      </a:cubicBezTo>
                      <a:cubicBezTo>
                        <a:pt x="346893" y="504372"/>
                        <a:pt x="335782" y="511039"/>
                        <a:pt x="327635" y="522890"/>
                      </a:cubicBezTo>
                      <a:cubicBezTo>
                        <a:pt x="309117" y="548815"/>
                        <a:pt x="283933" y="559185"/>
                        <a:pt x="252083" y="558444"/>
                      </a:cubicBezTo>
                      <a:cubicBezTo>
                        <a:pt x="238750" y="557703"/>
                        <a:pt x="225418" y="560666"/>
                        <a:pt x="215048" y="571036"/>
                      </a:cubicBezTo>
                      <a:cubicBezTo>
                        <a:pt x="195790" y="587331"/>
                        <a:pt x="171346" y="599183"/>
                        <a:pt x="166161" y="628070"/>
                      </a:cubicBezTo>
                      <a:cubicBezTo>
                        <a:pt x="153569" y="695474"/>
                        <a:pt x="138014" y="711029"/>
                        <a:pt x="72092" y="719918"/>
                      </a:cubicBezTo>
                      <a:cubicBezTo>
                        <a:pt x="46908" y="722880"/>
                        <a:pt x="27649" y="734732"/>
                        <a:pt x="12835" y="753990"/>
                      </a:cubicBezTo>
                      <a:cubicBezTo>
                        <a:pt x="6169" y="762878"/>
                        <a:pt x="-6423" y="773248"/>
                        <a:pt x="3947" y="785840"/>
                      </a:cubicBezTo>
                      <a:cubicBezTo>
                        <a:pt x="12835" y="796951"/>
                        <a:pt x="26168" y="802136"/>
                        <a:pt x="39501" y="793988"/>
                      </a:cubicBezTo>
                      <a:cubicBezTo>
                        <a:pt x="45426" y="790284"/>
                        <a:pt x="52833" y="785100"/>
                        <a:pt x="58018" y="789544"/>
                      </a:cubicBezTo>
                      <a:cubicBezTo>
                        <a:pt x="92831" y="815468"/>
                        <a:pt x="132089" y="802136"/>
                        <a:pt x="169124" y="803617"/>
                      </a:cubicBezTo>
                      <a:cubicBezTo>
                        <a:pt x="226899" y="805839"/>
                        <a:pt x="242454" y="787322"/>
                        <a:pt x="235787" y="731028"/>
                      </a:cubicBezTo>
                      <a:cubicBezTo>
                        <a:pt x="234306" y="720658"/>
                        <a:pt x="236528" y="703622"/>
                        <a:pt x="239491" y="705103"/>
                      </a:cubicBezTo>
                      <a:cubicBezTo>
                        <a:pt x="266156" y="714733"/>
                        <a:pt x="269860" y="682142"/>
                        <a:pt x="289118" y="680660"/>
                      </a:cubicBezTo>
                      <a:cubicBezTo>
                        <a:pt x="303932" y="680660"/>
                        <a:pt x="318006" y="678438"/>
                        <a:pt x="332820" y="677697"/>
                      </a:cubicBezTo>
                      <a:cubicBezTo>
                        <a:pt x="390595" y="673994"/>
                        <a:pt x="414297" y="654736"/>
                        <a:pt x="430593" y="599183"/>
                      </a:cubicBezTo>
                      <a:cubicBezTo>
                        <a:pt x="458740" y="573258"/>
                        <a:pt x="481701" y="542148"/>
                        <a:pt x="529107" y="550296"/>
                      </a:cubicBezTo>
                      <a:cubicBezTo>
                        <a:pt x="558735" y="555481"/>
                        <a:pt x="586141" y="537704"/>
                        <a:pt x="600214" y="508817"/>
                      </a:cubicBezTo>
                      <a:cubicBezTo>
                        <a:pt x="608362" y="491780"/>
                        <a:pt x="614288" y="473263"/>
                        <a:pt x="586882" y="466596"/>
                      </a:cubicBezTo>
                      <a:cubicBezTo>
                        <a:pt x="582437" y="465115"/>
                        <a:pt x="577993" y="464374"/>
                        <a:pt x="577993" y="458449"/>
                      </a:cubicBezTo>
                      <a:cubicBezTo>
                        <a:pt x="577993" y="454745"/>
                        <a:pt x="580956" y="452523"/>
                        <a:pt x="583919" y="451042"/>
                      </a:cubicBezTo>
                      <a:cubicBezTo>
                        <a:pt x="590585" y="448079"/>
                        <a:pt x="594289" y="450301"/>
                        <a:pt x="596511" y="456967"/>
                      </a:cubicBezTo>
                      <a:cubicBezTo>
                        <a:pt x="602436" y="475485"/>
                        <a:pt x="612806" y="468819"/>
                        <a:pt x="621695" y="460671"/>
                      </a:cubicBezTo>
                      <a:cubicBezTo>
                        <a:pt x="643916" y="441412"/>
                        <a:pt x="669841" y="438450"/>
                        <a:pt x="697246" y="440672"/>
                      </a:cubicBezTo>
                      <a:cubicBezTo>
                        <a:pt x="747615" y="448079"/>
                        <a:pt x="785390" y="433265"/>
                        <a:pt x="804648" y="381415"/>
                      </a:cubicBezTo>
                      <a:cubicBezTo>
                        <a:pt x="812797" y="359194"/>
                        <a:pt x="832055" y="349565"/>
                        <a:pt x="855017" y="346602"/>
                      </a:cubicBezTo>
                      <a:cubicBezTo>
                        <a:pt x="872053" y="344380"/>
                        <a:pt x="888348" y="348084"/>
                        <a:pt x="905385" y="350306"/>
                      </a:cubicBezTo>
                      <a:cubicBezTo>
                        <a:pt x="942420" y="355491"/>
                        <a:pt x="975011" y="348084"/>
                        <a:pt x="996491" y="314011"/>
                      </a:cubicBezTo>
                      <a:cubicBezTo>
                        <a:pt x="1017972" y="277717"/>
                        <a:pt x="1063155" y="261421"/>
                        <a:pt x="1105375" y="274754"/>
                      </a:cubicBezTo>
                      <a:cubicBezTo>
                        <a:pt x="1143892" y="287346"/>
                        <a:pt x="1175742" y="278457"/>
                        <a:pt x="1202407" y="248089"/>
                      </a:cubicBezTo>
                      <a:cubicBezTo>
                        <a:pt x="1240924" y="202906"/>
                        <a:pt x="1257960" y="199202"/>
                        <a:pt x="1313513" y="219942"/>
                      </a:cubicBezTo>
                      <a:cubicBezTo>
                        <a:pt x="1335734" y="228090"/>
                        <a:pt x="1359437" y="238459"/>
                        <a:pt x="1383880" y="224386"/>
                      </a:cubicBezTo>
                      <a:cubicBezTo>
                        <a:pt x="1397953" y="202165"/>
                        <a:pt x="1398694" y="181425"/>
                        <a:pt x="1383880" y="158463"/>
                      </a:cubicBezTo>
                      <a:cubicBezTo>
                        <a:pt x="1380176" y="152538"/>
                        <a:pt x="1366103" y="142168"/>
                        <a:pt x="1381658" y="134020"/>
                      </a:cubicBezTo>
                      <a:cubicBezTo>
                        <a:pt x="1392768" y="128094"/>
                        <a:pt x="1403879" y="114021"/>
                        <a:pt x="1417952" y="120687"/>
                      </a:cubicBezTo>
                      <a:cubicBezTo>
                        <a:pt x="1429063" y="126613"/>
                        <a:pt x="1419433" y="139205"/>
                        <a:pt x="1417952" y="148093"/>
                      </a:cubicBezTo>
                      <a:cubicBezTo>
                        <a:pt x="1415730" y="169574"/>
                        <a:pt x="1419433" y="182166"/>
                        <a:pt x="1444618" y="172537"/>
                      </a:cubicBezTo>
                      <a:cubicBezTo>
                        <a:pt x="1457210" y="167352"/>
                        <a:pt x="1470542" y="167352"/>
                        <a:pt x="1484616" y="168092"/>
                      </a:cubicBezTo>
                      <a:cubicBezTo>
                        <a:pt x="1497207" y="168833"/>
                        <a:pt x="1508318" y="173277"/>
                        <a:pt x="1519429" y="179203"/>
                      </a:cubicBezTo>
                      <a:cubicBezTo>
                        <a:pt x="1560908" y="202906"/>
                        <a:pt x="1600906" y="202165"/>
                        <a:pt x="1636460" y="168092"/>
                      </a:cubicBezTo>
                      <a:cubicBezTo>
                        <a:pt x="1652755" y="152538"/>
                        <a:pt x="1672755" y="146612"/>
                        <a:pt x="1694976" y="148093"/>
                      </a:cubicBezTo>
                      <a:cubicBezTo>
                        <a:pt x="1714234" y="148093"/>
                        <a:pt x="1728307" y="159945"/>
                        <a:pt x="1743862" y="168092"/>
                      </a:cubicBezTo>
                      <a:cubicBezTo>
                        <a:pt x="1780898" y="187351"/>
                        <a:pt x="1818673" y="191795"/>
                        <a:pt x="1853487" y="162907"/>
                      </a:cubicBezTo>
                      <a:cubicBezTo>
                        <a:pt x="1873486" y="145871"/>
                        <a:pt x="1895707" y="145131"/>
                        <a:pt x="1919409" y="148834"/>
                      </a:cubicBezTo>
                      <a:cubicBezTo>
                        <a:pt x="1934223" y="151056"/>
                        <a:pt x="1945334" y="160685"/>
                        <a:pt x="1956444" y="169574"/>
                      </a:cubicBezTo>
                      <a:cubicBezTo>
                        <a:pt x="1979406" y="187351"/>
                        <a:pt x="2004590" y="196980"/>
                        <a:pt x="2034218" y="193276"/>
                      </a:cubicBezTo>
                      <a:cubicBezTo>
                        <a:pt x="2057180" y="186610"/>
                        <a:pt x="2077920" y="176981"/>
                        <a:pt x="2089771" y="154019"/>
                      </a:cubicBezTo>
                      <a:cubicBezTo>
                        <a:pt x="2092734" y="148834"/>
                        <a:pt x="2095697" y="139946"/>
                        <a:pt x="2103845" y="147353"/>
                      </a:cubicBezTo>
                      <a:cubicBezTo>
                        <a:pt x="2120881" y="162167"/>
                        <a:pt x="2146806" y="159204"/>
                        <a:pt x="2160879" y="178462"/>
                      </a:cubicBezTo>
                      <a:cubicBezTo>
                        <a:pt x="2200136" y="223645"/>
                        <a:pt x="2245319" y="234015"/>
                        <a:pt x="2298650" y="202906"/>
                      </a:cubicBezTo>
                      <a:cubicBezTo>
                        <a:pt x="2323834" y="188832"/>
                        <a:pt x="2346796" y="199202"/>
                        <a:pt x="2366795" y="215498"/>
                      </a:cubicBezTo>
                      <a:cubicBezTo>
                        <a:pt x="2384572" y="229571"/>
                        <a:pt x="2400127" y="245866"/>
                        <a:pt x="2411978" y="265125"/>
                      </a:cubicBezTo>
                      <a:cubicBezTo>
                        <a:pt x="2416422" y="272532"/>
                        <a:pt x="2422348" y="282902"/>
                        <a:pt x="2431977" y="280680"/>
                      </a:cubicBezTo>
                      <a:cubicBezTo>
                        <a:pt x="2451976" y="276235"/>
                        <a:pt x="2477160" y="276976"/>
                        <a:pt x="2487530" y="254755"/>
                      </a:cubicBezTo>
                      <a:cubicBezTo>
                        <a:pt x="2497159" y="234015"/>
                        <a:pt x="2516417" y="211794"/>
                        <a:pt x="2490493" y="188091"/>
                      </a:cubicBezTo>
                      <a:cubicBezTo>
                        <a:pt x="2486789" y="185129"/>
                        <a:pt x="2484567" y="178462"/>
                        <a:pt x="2491974" y="174018"/>
                      </a:cubicBezTo>
                      <a:cubicBezTo>
                        <a:pt x="2505307" y="178462"/>
                        <a:pt x="2509751" y="189573"/>
                        <a:pt x="2512714" y="202165"/>
                      </a:cubicBezTo>
                      <a:cubicBezTo>
                        <a:pt x="2516417" y="216979"/>
                        <a:pt x="2524565" y="225867"/>
                        <a:pt x="2539379" y="228830"/>
                      </a:cubicBezTo>
                      <a:cubicBezTo>
                        <a:pt x="2553453" y="236978"/>
                        <a:pt x="2577155" y="233274"/>
                        <a:pt x="2579377" y="256977"/>
                      </a:cubicBezTo>
                      <a:cubicBezTo>
                        <a:pt x="2581599" y="290309"/>
                        <a:pt x="2603821" y="309567"/>
                        <a:pt x="2627523" y="328085"/>
                      </a:cubicBezTo>
                      <a:cubicBezTo>
                        <a:pt x="2643078" y="339936"/>
                        <a:pt x="2664558" y="339195"/>
                        <a:pt x="2680854" y="354009"/>
                      </a:cubicBezTo>
                      <a:cubicBezTo>
                        <a:pt x="2694187" y="365861"/>
                        <a:pt x="2714926" y="355491"/>
                        <a:pt x="2725296" y="336973"/>
                      </a:cubicBezTo>
                      <a:cubicBezTo>
                        <a:pt x="2729740" y="329566"/>
                        <a:pt x="2726037" y="318456"/>
                        <a:pt x="2736407" y="311048"/>
                      </a:cubicBezTo>
                      <a:cubicBezTo>
                        <a:pt x="2755665" y="331048"/>
                        <a:pt x="2779368" y="345862"/>
                        <a:pt x="2791960" y="371786"/>
                      </a:cubicBezTo>
                      <a:cubicBezTo>
                        <a:pt x="2803070" y="394007"/>
                        <a:pt x="2818625" y="410303"/>
                        <a:pt x="2840846" y="421413"/>
                      </a:cubicBezTo>
                      <a:cubicBezTo>
                        <a:pt x="2889732" y="432524"/>
                        <a:pt x="2932694" y="417710"/>
                        <a:pt x="2971951" y="387341"/>
                      </a:cubicBezTo>
                      <a:cubicBezTo>
                        <a:pt x="2969729" y="394748"/>
                        <a:pt x="2963062" y="396230"/>
                        <a:pt x="2957877" y="399192"/>
                      </a:cubicBezTo>
                      <a:cubicBezTo>
                        <a:pt x="2939360" y="407340"/>
                        <a:pt x="2935656" y="418451"/>
                        <a:pt x="2953433" y="430302"/>
                      </a:cubicBezTo>
                      <a:cubicBezTo>
                        <a:pt x="2971210" y="442153"/>
                        <a:pt x="2980839" y="459189"/>
                        <a:pt x="2989728" y="477707"/>
                      </a:cubicBezTo>
                      <a:cubicBezTo>
                        <a:pt x="2999357" y="499187"/>
                        <a:pt x="3015652" y="514742"/>
                        <a:pt x="3036392" y="525112"/>
                      </a:cubicBezTo>
                      <a:cubicBezTo>
                        <a:pt x="3049725" y="531779"/>
                        <a:pt x="3064539" y="536963"/>
                        <a:pt x="3074168" y="518446"/>
                      </a:cubicBezTo>
                      <a:cubicBezTo>
                        <a:pt x="3080094" y="507335"/>
                        <a:pt x="3089723" y="505854"/>
                        <a:pt x="3100093" y="507335"/>
                      </a:cubicBezTo>
                      <a:cubicBezTo>
                        <a:pt x="3118610" y="511039"/>
                        <a:pt x="3135646" y="505854"/>
                        <a:pt x="3153424" y="502891"/>
                      </a:cubicBezTo>
                      <a:cubicBezTo>
                        <a:pt x="3176385" y="499187"/>
                        <a:pt x="3199347" y="496965"/>
                        <a:pt x="3200088" y="531038"/>
                      </a:cubicBezTo>
                      <a:cubicBezTo>
                        <a:pt x="3200088" y="537704"/>
                        <a:pt x="3206013" y="542889"/>
                        <a:pt x="3211939" y="547333"/>
                      </a:cubicBezTo>
                      <a:cubicBezTo>
                        <a:pt x="3220828" y="553259"/>
                        <a:pt x="3230457" y="547333"/>
                        <a:pt x="3240086" y="548815"/>
                      </a:cubicBezTo>
                      <a:cubicBezTo>
                        <a:pt x="3226753" y="548815"/>
                        <a:pt x="3223791" y="582146"/>
                        <a:pt x="3203791" y="560666"/>
                      </a:cubicBezTo>
                      <a:cubicBezTo>
                        <a:pt x="3195644" y="549555"/>
                        <a:pt x="3193421" y="536223"/>
                        <a:pt x="3186014" y="525112"/>
                      </a:cubicBezTo>
                      <a:cubicBezTo>
                        <a:pt x="3175645" y="508817"/>
                        <a:pt x="3157868" y="504372"/>
                        <a:pt x="3142313" y="514002"/>
                      </a:cubicBezTo>
                      <a:cubicBezTo>
                        <a:pt x="3126758" y="524371"/>
                        <a:pt x="3138609" y="538445"/>
                        <a:pt x="3147498" y="548074"/>
                      </a:cubicBezTo>
                      <a:cubicBezTo>
                        <a:pt x="3160090" y="561407"/>
                        <a:pt x="3166756" y="577702"/>
                        <a:pt x="3173423" y="594738"/>
                      </a:cubicBezTo>
                      <a:cubicBezTo>
                        <a:pt x="3183792" y="610293"/>
                        <a:pt x="3206013" y="616219"/>
                        <a:pt x="3208976" y="639181"/>
                      </a:cubicBezTo>
                      <a:cubicBezTo>
                        <a:pt x="3210458" y="646588"/>
                        <a:pt x="3221568" y="650291"/>
                        <a:pt x="3230457" y="653254"/>
                      </a:cubicBezTo>
                      <a:cubicBezTo>
                        <a:pt x="3239345" y="655476"/>
                        <a:pt x="3248234" y="656217"/>
                        <a:pt x="3257122" y="655476"/>
                      </a:cubicBezTo>
                      <a:cubicBezTo>
                        <a:pt x="3301564" y="651773"/>
                        <a:pt x="3329711" y="672512"/>
                        <a:pt x="3342303" y="714733"/>
                      </a:cubicBezTo>
                      <a:cubicBezTo>
                        <a:pt x="3343785" y="719918"/>
                        <a:pt x="3347488" y="725102"/>
                        <a:pt x="3351932" y="728065"/>
                      </a:cubicBezTo>
                      <a:cubicBezTo>
                        <a:pt x="3368227" y="766582"/>
                        <a:pt x="3394152" y="791025"/>
                        <a:pt x="3439336" y="787322"/>
                      </a:cubicBezTo>
                      <a:cubicBezTo>
                        <a:pt x="3446001" y="786581"/>
                        <a:pt x="3453409" y="787322"/>
                        <a:pt x="3459335" y="790284"/>
                      </a:cubicBezTo>
                      <a:cubicBezTo>
                        <a:pt x="3499333" y="814728"/>
                        <a:pt x="3543035" y="799173"/>
                        <a:pt x="3584514" y="802876"/>
                      </a:cubicBezTo>
                      <a:cubicBezTo>
                        <a:pt x="3591921" y="803617"/>
                        <a:pt x="3599328" y="804358"/>
                        <a:pt x="3599328" y="791766"/>
                      </a:cubicBezTo>
                      <a:cubicBezTo>
                        <a:pt x="3597846" y="728065"/>
                        <a:pt x="3556367" y="687327"/>
                        <a:pt x="3511924" y="692511"/>
                      </a:cubicBezTo>
                      <a:close/>
                      <a:moveTo>
                        <a:pt x="193567" y="725843"/>
                      </a:moveTo>
                      <a:cubicBezTo>
                        <a:pt x="191345" y="708066"/>
                        <a:pt x="199493" y="700659"/>
                        <a:pt x="215048" y="691030"/>
                      </a:cubicBezTo>
                      <a:cubicBezTo>
                        <a:pt x="214307" y="711029"/>
                        <a:pt x="204678" y="716955"/>
                        <a:pt x="193567" y="725843"/>
                      </a:cubicBezTo>
                      <a:close/>
                      <a:moveTo>
                        <a:pt x="730578" y="336232"/>
                      </a:moveTo>
                      <a:cubicBezTo>
                        <a:pt x="726874" y="348084"/>
                        <a:pt x="716505" y="356231"/>
                        <a:pt x="703172" y="359194"/>
                      </a:cubicBezTo>
                      <a:cubicBezTo>
                        <a:pt x="693543" y="354750"/>
                        <a:pt x="683914" y="346602"/>
                        <a:pt x="686877" y="336973"/>
                      </a:cubicBezTo>
                      <a:cubicBezTo>
                        <a:pt x="690580" y="325863"/>
                        <a:pt x="703913" y="321418"/>
                        <a:pt x="715764" y="322159"/>
                      </a:cubicBezTo>
                      <a:cubicBezTo>
                        <a:pt x="723171" y="322159"/>
                        <a:pt x="733541" y="327344"/>
                        <a:pt x="730578" y="336232"/>
                      </a:cubicBezTo>
                      <a:close/>
                      <a:moveTo>
                        <a:pt x="1155002" y="194017"/>
                      </a:moveTo>
                      <a:cubicBezTo>
                        <a:pt x="1152039" y="215498"/>
                        <a:pt x="1134262" y="219201"/>
                        <a:pt x="1111300" y="215498"/>
                      </a:cubicBezTo>
                      <a:cubicBezTo>
                        <a:pt x="1103153" y="215498"/>
                        <a:pt x="1083154" y="222164"/>
                        <a:pt x="1087598" y="204387"/>
                      </a:cubicBezTo>
                      <a:cubicBezTo>
                        <a:pt x="1090561" y="190314"/>
                        <a:pt x="1095005" y="161426"/>
                        <a:pt x="1112041" y="165130"/>
                      </a:cubicBezTo>
                      <a:cubicBezTo>
                        <a:pt x="1125374" y="167352"/>
                        <a:pt x="1159446" y="162167"/>
                        <a:pt x="1155002" y="1940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8" name="Freeform: Shape 157">
                  <a:extLst>
                    <a:ext uri="{FF2B5EF4-FFF2-40B4-BE49-F238E27FC236}">
                      <a16:creationId xmlns:a16="http://schemas.microsoft.com/office/drawing/2014/main" id="{72A86199-96C4-4E9D-AEFF-736DC59C209F}"/>
                    </a:ext>
                  </a:extLst>
                </p:cNvPr>
                <p:cNvSpPr/>
                <p:nvPr/>
              </p:nvSpPr>
              <p:spPr>
                <a:xfrm>
                  <a:off x="4623479" y="1131182"/>
                  <a:ext cx="2097425" cy="553456"/>
                </a:xfrm>
                <a:custGeom>
                  <a:avLst/>
                  <a:gdLst>
                    <a:gd name="connsiteX0" fmla="*/ 2078417 w 2097425"/>
                    <a:gd name="connsiteY0" fmla="*/ 134218 h 553456"/>
                    <a:gd name="connsiteX1" fmla="*/ 2059900 w 2097425"/>
                    <a:gd name="connsiteY1" fmla="*/ 136440 h 553456"/>
                    <a:gd name="connsiteX2" fmla="*/ 2034716 w 2097425"/>
                    <a:gd name="connsiteY2" fmla="*/ 137181 h 553456"/>
                    <a:gd name="connsiteX3" fmla="*/ 2012495 w 2097425"/>
                    <a:gd name="connsiteY3" fmla="*/ 119404 h 553456"/>
                    <a:gd name="connsiteX4" fmla="*/ 2038420 w 2097425"/>
                    <a:gd name="connsiteY4" fmla="*/ 134959 h 553456"/>
                    <a:gd name="connsiteX5" fmla="*/ 2050271 w 2097425"/>
                    <a:gd name="connsiteY5" fmla="*/ 121626 h 553456"/>
                    <a:gd name="connsiteX6" fmla="*/ 1913240 w 2097425"/>
                    <a:gd name="connsiteY6" fmla="*/ 65332 h 553456"/>
                    <a:gd name="connsiteX7" fmla="*/ 1832503 w 2097425"/>
                    <a:gd name="connsiteY7" fmla="*/ 56444 h 553456"/>
                    <a:gd name="connsiteX8" fmla="*/ 1802135 w 2097425"/>
                    <a:gd name="connsiteY8" fmla="*/ 29779 h 553456"/>
                    <a:gd name="connsiteX9" fmla="*/ 1707324 w 2097425"/>
                    <a:gd name="connsiteY9" fmla="*/ 34964 h 553456"/>
                    <a:gd name="connsiteX10" fmla="*/ 1673252 w 2097425"/>
                    <a:gd name="connsiteY10" fmla="*/ 48296 h 553456"/>
                    <a:gd name="connsiteX11" fmla="*/ 1618440 w 2097425"/>
                    <a:gd name="connsiteY11" fmla="*/ 34223 h 553456"/>
                    <a:gd name="connsiteX12" fmla="*/ 1613995 w 2097425"/>
                    <a:gd name="connsiteY12" fmla="*/ 34223 h 553456"/>
                    <a:gd name="connsiteX13" fmla="*/ 1616218 w 2097425"/>
                    <a:gd name="connsiteY13" fmla="*/ 38667 h 553456"/>
                    <a:gd name="connsiteX14" fmla="*/ 1585849 w 2097425"/>
                    <a:gd name="connsiteY14" fmla="*/ 39408 h 553456"/>
                    <a:gd name="connsiteX15" fmla="*/ 1589552 w 2097425"/>
                    <a:gd name="connsiteY15" fmla="*/ 15705 h 553456"/>
                    <a:gd name="connsiteX16" fmla="*/ 1591034 w 2097425"/>
                    <a:gd name="connsiteY16" fmla="*/ 16446 h 553456"/>
                    <a:gd name="connsiteX17" fmla="*/ 1590293 w 2097425"/>
                    <a:gd name="connsiteY17" fmla="*/ 11261 h 553456"/>
                    <a:gd name="connsiteX18" fmla="*/ 1568072 w 2097425"/>
                    <a:gd name="connsiteY18" fmla="*/ 891 h 553456"/>
                    <a:gd name="connsiteX19" fmla="*/ 1505112 w 2097425"/>
                    <a:gd name="connsiteY19" fmla="*/ 17927 h 553456"/>
                    <a:gd name="connsiteX20" fmla="*/ 1411783 w 2097425"/>
                    <a:gd name="connsiteY20" fmla="*/ 20890 h 553456"/>
                    <a:gd name="connsiteX21" fmla="*/ 1359193 w 2097425"/>
                    <a:gd name="connsiteY21" fmla="*/ 150 h 553456"/>
                    <a:gd name="connsiteX22" fmla="*/ 1305862 w 2097425"/>
                    <a:gd name="connsiteY22" fmla="*/ 16446 h 553456"/>
                    <a:gd name="connsiteX23" fmla="*/ 1191053 w 2097425"/>
                    <a:gd name="connsiteY23" fmla="*/ 29779 h 553456"/>
                    <a:gd name="connsiteX24" fmla="*/ 1165869 w 2097425"/>
                    <a:gd name="connsiteY24" fmla="*/ 21631 h 553456"/>
                    <a:gd name="connsiteX25" fmla="*/ 1089577 w 2097425"/>
                    <a:gd name="connsiteY25" fmla="*/ 53481 h 553456"/>
                    <a:gd name="connsiteX26" fmla="*/ 1061430 w 2097425"/>
                    <a:gd name="connsiteY26" fmla="*/ 76443 h 553456"/>
                    <a:gd name="connsiteX27" fmla="*/ 999951 w 2097425"/>
                    <a:gd name="connsiteY27" fmla="*/ 69036 h 553456"/>
                    <a:gd name="connsiteX28" fmla="*/ 888846 w 2097425"/>
                    <a:gd name="connsiteY28" fmla="*/ 96442 h 553456"/>
                    <a:gd name="connsiteX29" fmla="*/ 805146 w 2097425"/>
                    <a:gd name="connsiteY29" fmla="*/ 123848 h 553456"/>
                    <a:gd name="connsiteX30" fmla="*/ 700707 w 2097425"/>
                    <a:gd name="connsiteY30" fmla="*/ 141625 h 553456"/>
                    <a:gd name="connsiteX31" fmla="*/ 608118 w 2097425"/>
                    <a:gd name="connsiteY31" fmla="*/ 192734 h 553456"/>
                    <a:gd name="connsiteX32" fmla="*/ 499976 w 2097425"/>
                    <a:gd name="connsiteY32" fmla="*/ 241620 h 553456"/>
                    <a:gd name="connsiteX33" fmla="*/ 410350 w 2097425"/>
                    <a:gd name="connsiteY33" fmla="*/ 278655 h 553456"/>
                    <a:gd name="connsiteX34" fmla="*/ 317022 w 2097425"/>
                    <a:gd name="connsiteY34" fmla="*/ 338653 h 553456"/>
                    <a:gd name="connsiteX35" fmla="*/ 255543 w 2097425"/>
                    <a:gd name="connsiteY35" fmla="*/ 383836 h 553456"/>
                    <a:gd name="connsiteX36" fmla="*/ 153326 w 2097425"/>
                    <a:gd name="connsiteY36" fmla="*/ 426056 h 553456"/>
                    <a:gd name="connsiteX37" fmla="*/ 171844 w 2097425"/>
                    <a:gd name="connsiteY37" fmla="*/ 465313 h 553456"/>
                    <a:gd name="connsiteX38" fmla="*/ 137030 w 2097425"/>
                    <a:gd name="connsiteY38" fmla="*/ 471979 h 553456"/>
                    <a:gd name="connsiteX39" fmla="*/ 67404 w 2097425"/>
                    <a:gd name="connsiteY39" fmla="*/ 503830 h 553456"/>
                    <a:gd name="connsiteX40" fmla="*/ 26665 w 2097425"/>
                    <a:gd name="connsiteY40" fmla="*/ 522347 h 553456"/>
                    <a:gd name="connsiteX41" fmla="*/ 0 w 2097425"/>
                    <a:gd name="connsiteY41" fmla="*/ 553457 h 553456"/>
                    <a:gd name="connsiteX42" fmla="*/ 55553 w 2097425"/>
                    <a:gd name="connsiteY42" fmla="*/ 553457 h 553456"/>
                    <a:gd name="connsiteX43" fmla="*/ 182954 w 2097425"/>
                    <a:gd name="connsiteY43" fmla="*/ 552716 h 553456"/>
                    <a:gd name="connsiteX44" fmla="*/ 228878 w 2097425"/>
                    <a:gd name="connsiteY44" fmla="*/ 523829 h 553456"/>
                    <a:gd name="connsiteX45" fmla="*/ 248136 w 2097425"/>
                    <a:gd name="connsiteY45" fmla="*/ 523088 h 553456"/>
                    <a:gd name="connsiteX46" fmla="*/ 331095 w 2097425"/>
                    <a:gd name="connsiteY46" fmla="*/ 496423 h 553456"/>
                    <a:gd name="connsiteX47" fmla="*/ 389611 w 2097425"/>
                    <a:gd name="connsiteY47" fmla="*/ 428278 h 553456"/>
                    <a:gd name="connsiteX48" fmla="*/ 387389 w 2097425"/>
                    <a:gd name="connsiteY48" fmla="*/ 423834 h 553456"/>
                    <a:gd name="connsiteX49" fmla="*/ 459977 w 2097425"/>
                    <a:gd name="connsiteY49" fmla="*/ 389761 h 553456"/>
                    <a:gd name="connsiteX50" fmla="*/ 558491 w 2097425"/>
                    <a:gd name="connsiteY50" fmla="*/ 346060 h 553456"/>
                    <a:gd name="connsiteX51" fmla="*/ 642932 w 2097425"/>
                    <a:gd name="connsiteY51" fmla="*/ 304580 h 553456"/>
                    <a:gd name="connsiteX52" fmla="*/ 743667 w 2097425"/>
                    <a:gd name="connsiteY52" fmla="*/ 263841 h 553456"/>
                    <a:gd name="connsiteX53" fmla="*/ 788851 w 2097425"/>
                    <a:gd name="connsiteY53" fmla="*/ 246805 h 553456"/>
                    <a:gd name="connsiteX54" fmla="*/ 802924 w 2097425"/>
                    <a:gd name="connsiteY54" fmla="*/ 243842 h 553456"/>
                    <a:gd name="connsiteX55" fmla="*/ 831811 w 2097425"/>
                    <a:gd name="connsiteY55" fmla="*/ 238657 h 553456"/>
                    <a:gd name="connsiteX56" fmla="*/ 874032 w 2097425"/>
                    <a:gd name="connsiteY56" fmla="*/ 247546 h 553456"/>
                    <a:gd name="connsiteX57" fmla="*/ 933288 w 2097425"/>
                    <a:gd name="connsiteY57" fmla="*/ 219399 h 553456"/>
                    <a:gd name="connsiteX58" fmla="*/ 1019210 w 2097425"/>
                    <a:gd name="connsiteY58" fmla="*/ 196437 h 553456"/>
                    <a:gd name="connsiteX59" fmla="*/ 1061430 w 2097425"/>
                    <a:gd name="connsiteY59" fmla="*/ 205326 h 553456"/>
                    <a:gd name="connsiteX60" fmla="*/ 1071059 w 2097425"/>
                    <a:gd name="connsiteY60" fmla="*/ 200881 h 553456"/>
                    <a:gd name="connsiteX61" fmla="*/ 1085873 w 2097425"/>
                    <a:gd name="connsiteY61" fmla="*/ 154958 h 553456"/>
                    <a:gd name="connsiteX62" fmla="*/ 1093280 w 2097425"/>
                    <a:gd name="connsiteY62" fmla="*/ 104590 h 553456"/>
                    <a:gd name="connsiteX63" fmla="*/ 1131056 w 2097425"/>
                    <a:gd name="connsiteY63" fmla="*/ 100146 h 553456"/>
                    <a:gd name="connsiteX64" fmla="*/ 1128834 w 2097425"/>
                    <a:gd name="connsiteY64" fmla="*/ 126070 h 553456"/>
                    <a:gd name="connsiteX65" fmla="*/ 1126612 w 2097425"/>
                    <a:gd name="connsiteY65" fmla="*/ 155698 h 553456"/>
                    <a:gd name="connsiteX66" fmla="*/ 1179943 w 2097425"/>
                    <a:gd name="connsiteY66" fmla="*/ 144588 h 553456"/>
                    <a:gd name="connsiteX67" fmla="*/ 1336972 w 2097425"/>
                    <a:gd name="connsiteY67" fmla="*/ 138662 h 553456"/>
                    <a:gd name="connsiteX68" fmla="*/ 1355490 w 2097425"/>
                    <a:gd name="connsiteY68" fmla="*/ 124589 h 553456"/>
                    <a:gd name="connsiteX69" fmla="*/ 1416968 w 2097425"/>
                    <a:gd name="connsiteY69" fmla="*/ 143847 h 553456"/>
                    <a:gd name="connsiteX70" fmla="*/ 1511038 w 2097425"/>
                    <a:gd name="connsiteY70" fmla="*/ 137922 h 553456"/>
                    <a:gd name="connsiteX71" fmla="*/ 1556962 w 2097425"/>
                    <a:gd name="connsiteY71" fmla="*/ 124589 h 553456"/>
                    <a:gd name="connsiteX72" fmla="*/ 1613995 w 2097425"/>
                    <a:gd name="connsiteY72" fmla="*/ 158661 h 553456"/>
                    <a:gd name="connsiteX73" fmla="*/ 1647327 w 2097425"/>
                    <a:gd name="connsiteY73" fmla="*/ 165328 h 553456"/>
                    <a:gd name="connsiteX74" fmla="*/ 1724361 w 2097425"/>
                    <a:gd name="connsiteY74" fmla="*/ 121626 h 553456"/>
                    <a:gd name="connsiteX75" fmla="*/ 1743619 w 2097425"/>
                    <a:gd name="connsiteY75" fmla="*/ 125330 h 553456"/>
                    <a:gd name="connsiteX76" fmla="*/ 1756952 w 2097425"/>
                    <a:gd name="connsiteY76" fmla="*/ 135699 h 553456"/>
                    <a:gd name="connsiteX77" fmla="*/ 1784358 w 2097425"/>
                    <a:gd name="connsiteY77" fmla="*/ 148291 h 553456"/>
                    <a:gd name="connsiteX78" fmla="*/ 1903611 w 2097425"/>
                    <a:gd name="connsiteY78" fmla="*/ 188289 h 553456"/>
                    <a:gd name="connsiteX79" fmla="*/ 1987311 w 2097425"/>
                    <a:gd name="connsiteY79" fmla="*/ 207548 h 553456"/>
                    <a:gd name="connsiteX80" fmla="*/ 2016198 w 2097425"/>
                    <a:gd name="connsiteY80" fmla="*/ 240880 h 553456"/>
                    <a:gd name="connsiteX81" fmla="*/ 2048789 w 2097425"/>
                    <a:gd name="connsiteY81" fmla="*/ 250509 h 553456"/>
                    <a:gd name="connsiteX82" fmla="*/ 2095453 w 2097425"/>
                    <a:gd name="connsiteY82" fmla="*/ 203104 h 553456"/>
                    <a:gd name="connsiteX83" fmla="*/ 2078417 w 2097425"/>
                    <a:gd name="connsiteY83" fmla="*/ 134218 h 553456"/>
                    <a:gd name="connsiteX84" fmla="*/ 385907 w 2097425"/>
                    <a:gd name="connsiteY84" fmla="*/ 423093 h 553456"/>
                    <a:gd name="connsiteX85" fmla="*/ 385907 w 2097425"/>
                    <a:gd name="connsiteY85" fmla="*/ 423093 h 553456"/>
                    <a:gd name="connsiteX86" fmla="*/ 385907 w 2097425"/>
                    <a:gd name="connsiteY86" fmla="*/ 423093 h 553456"/>
                    <a:gd name="connsiteX87" fmla="*/ 385907 w 2097425"/>
                    <a:gd name="connsiteY87" fmla="*/ 423093 h 553456"/>
                    <a:gd name="connsiteX88" fmla="*/ 383685 w 2097425"/>
                    <a:gd name="connsiteY88" fmla="*/ 423834 h 553456"/>
                    <a:gd name="connsiteX89" fmla="*/ 349613 w 2097425"/>
                    <a:gd name="connsiteY89" fmla="*/ 423834 h 553456"/>
                    <a:gd name="connsiteX90" fmla="*/ 353316 w 2097425"/>
                    <a:gd name="connsiteY90" fmla="*/ 407538 h 553456"/>
                    <a:gd name="connsiteX91" fmla="*/ 383685 w 2097425"/>
                    <a:gd name="connsiteY91" fmla="*/ 391983 h 553456"/>
                    <a:gd name="connsiteX92" fmla="*/ 385907 w 2097425"/>
                    <a:gd name="connsiteY92" fmla="*/ 423093 h 553456"/>
                    <a:gd name="connsiteX93" fmla="*/ 478495 w 2097425"/>
                    <a:gd name="connsiteY93" fmla="*/ 325320 h 553456"/>
                    <a:gd name="connsiteX94" fmla="*/ 461459 w 2097425"/>
                    <a:gd name="connsiteY94" fmla="*/ 305321 h 553456"/>
                    <a:gd name="connsiteX95" fmla="*/ 488124 w 2097425"/>
                    <a:gd name="connsiteY95" fmla="*/ 291988 h 553456"/>
                    <a:gd name="connsiteX96" fmla="*/ 504420 w 2097425"/>
                    <a:gd name="connsiteY96" fmla="*/ 306802 h 553456"/>
                    <a:gd name="connsiteX97" fmla="*/ 478495 w 2097425"/>
                    <a:gd name="connsiteY97" fmla="*/ 325320 h 553456"/>
                    <a:gd name="connsiteX98" fmla="*/ 885142 w 2097425"/>
                    <a:gd name="connsiteY98" fmla="*/ 177179 h 553456"/>
                    <a:gd name="connsiteX99" fmla="*/ 849588 w 2097425"/>
                    <a:gd name="connsiteY99" fmla="*/ 197178 h 553456"/>
                    <a:gd name="connsiteX100" fmla="*/ 826626 w 2097425"/>
                    <a:gd name="connsiteY100" fmla="*/ 183845 h 553456"/>
                    <a:gd name="connsiteX101" fmla="*/ 848847 w 2097425"/>
                    <a:gd name="connsiteY101" fmla="*/ 151995 h 553456"/>
                    <a:gd name="connsiteX102" fmla="*/ 885142 w 2097425"/>
                    <a:gd name="connsiteY102" fmla="*/ 177179 h 5534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</a:cxnLst>
                  <a:rect l="l" t="t" r="r" b="b"/>
                  <a:pathLst>
                    <a:path w="2097425" h="553456">
                      <a:moveTo>
                        <a:pt x="2078417" y="134218"/>
                      </a:moveTo>
                      <a:cubicBezTo>
                        <a:pt x="2079158" y="127552"/>
                        <a:pt x="2064344" y="129774"/>
                        <a:pt x="2059900" y="136440"/>
                      </a:cubicBezTo>
                      <a:cubicBezTo>
                        <a:pt x="2051011" y="149773"/>
                        <a:pt x="2043604" y="147551"/>
                        <a:pt x="2034716" y="137181"/>
                      </a:cubicBezTo>
                      <a:cubicBezTo>
                        <a:pt x="2028790" y="129774"/>
                        <a:pt x="2019161" y="126811"/>
                        <a:pt x="2012495" y="119404"/>
                      </a:cubicBezTo>
                      <a:cubicBezTo>
                        <a:pt x="2022865" y="123107"/>
                        <a:pt x="2028790" y="133477"/>
                        <a:pt x="2038420" y="134959"/>
                      </a:cubicBezTo>
                      <a:cubicBezTo>
                        <a:pt x="2048049" y="137181"/>
                        <a:pt x="2053234" y="133477"/>
                        <a:pt x="2050271" y="121626"/>
                      </a:cubicBezTo>
                      <a:cubicBezTo>
                        <a:pt x="2034716" y="66814"/>
                        <a:pt x="1964349" y="37926"/>
                        <a:pt x="1913240" y="65332"/>
                      </a:cubicBezTo>
                      <a:cubicBezTo>
                        <a:pt x="1883612" y="80887"/>
                        <a:pt x="1858428" y="78665"/>
                        <a:pt x="1832503" y="56444"/>
                      </a:cubicBezTo>
                      <a:cubicBezTo>
                        <a:pt x="1822134" y="47556"/>
                        <a:pt x="1814727" y="36445"/>
                        <a:pt x="1802135" y="29779"/>
                      </a:cubicBezTo>
                      <a:cubicBezTo>
                        <a:pt x="1769543" y="11261"/>
                        <a:pt x="1738434" y="13483"/>
                        <a:pt x="1707324" y="34964"/>
                      </a:cubicBezTo>
                      <a:cubicBezTo>
                        <a:pt x="1696954" y="41630"/>
                        <a:pt x="1686585" y="48296"/>
                        <a:pt x="1673252" y="48296"/>
                      </a:cubicBezTo>
                      <a:cubicBezTo>
                        <a:pt x="1653994" y="49037"/>
                        <a:pt x="1636958" y="39408"/>
                        <a:pt x="1618440" y="34223"/>
                      </a:cubicBezTo>
                      <a:cubicBezTo>
                        <a:pt x="1616958" y="34223"/>
                        <a:pt x="1615477" y="34223"/>
                        <a:pt x="1613995" y="34223"/>
                      </a:cubicBezTo>
                      <a:cubicBezTo>
                        <a:pt x="1614736" y="35704"/>
                        <a:pt x="1615477" y="37186"/>
                        <a:pt x="1616218" y="38667"/>
                      </a:cubicBezTo>
                      <a:cubicBezTo>
                        <a:pt x="1605848" y="40149"/>
                        <a:pt x="1596219" y="49778"/>
                        <a:pt x="1585849" y="39408"/>
                      </a:cubicBezTo>
                      <a:cubicBezTo>
                        <a:pt x="1576960" y="30519"/>
                        <a:pt x="1589552" y="23853"/>
                        <a:pt x="1589552" y="15705"/>
                      </a:cubicBezTo>
                      <a:cubicBezTo>
                        <a:pt x="1590293" y="15705"/>
                        <a:pt x="1590293" y="16446"/>
                        <a:pt x="1591034" y="16446"/>
                      </a:cubicBezTo>
                      <a:cubicBezTo>
                        <a:pt x="1591034" y="14965"/>
                        <a:pt x="1590293" y="13483"/>
                        <a:pt x="1590293" y="11261"/>
                      </a:cubicBezTo>
                      <a:cubicBezTo>
                        <a:pt x="1584367" y="4595"/>
                        <a:pt x="1576960" y="1632"/>
                        <a:pt x="1568072" y="891"/>
                      </a:cubicBezTo>
                      <a:cubicBezTo>
                        <a:pt x="1545110" y="-1331"/>
                        <a:pt x="1522889" y="2373"/>
                        <a:pt x="1505112" y="17927"/>
                      </a:cubicBezTo>
                      <a:cubicBezTo>
                        <a:pt x="1474743" y="43852"/>
                        <a:pt x="1443633" y="40149"/>
                        <a:pt x="1411783" y="20890"/>
                      </a:cubicBezTo>
                      <a:cubicBezTo>
                        <a:pt x="1395488" y="11261"/>
                        <a:pt x="1379192" y="150"/>
                        <a:pt x="1359193" y="150"/>
                      </a:cubicBezTo>
                      <a:cubicBezTo>
                        <a:pt x="1339194" y="-590"/>
                        <a:pt x="1319195" y="891"/>
                        <a:pt x="1305862" y="16446"/>
                      </a:cubicBezTo>
                      <a:cubicBezTo>
                        <a:pt x="1271049" y="56444"/>
                        <a:pt x="1232532" y="53481"/>
                        <a:pt x="1191053" y="29779"/>
                      </a:cubicBezTo>
                      <a:cubicBezTo>
                        <a:pt x="1182906" y="25334"/>
                        <a:pt x="1174758" y="22372"/>
                        <a:pt x="1165869" y="21631"/>
                      </a:cubicBezTo>
                      <a:cubicBezTo>
                        <a:pt x="1134760" y="18668"/>
                        <a:pt x="1109576" y="29779"/>
                        <a:pt x="1089577" y="53481"/>
                      </a:cubicBezTo>
                      <a:cubicBezTo>
                        <a:pt x="1081429" y="63110"/>
                        <a:pt x="1072540" y="71258"/>
                        <a:pt x="1061430" y="76443"/>
                      </a:cubicBezTo>
                      <a:cubicBezTo>
                        <a:pt x="1039209" y="86072"/>
                        <a:pt x="1019951" y="76443"/>
                        <a:pt x="999951" y="69036"/>
                      </a:cubicBezTo>
                      <a:cubicBezTo>
                        <a:pt x="951806" y="51259"/>
                        <a:pt x="919955" y="57925"/>
                        <a:pt x="888846" y="96442"/>
                      </a:cubicBezTo>
                      <a:cubicBezTo>
                        <a:pt x="865884" y="124589"/>
                        <a:pt x="840700" y="130515"/>
                        <a:pt x="805146" y="123848"/>
                      </a:cubicBezTo>
                      <a:cubicBezTo>
                        <a:pt x="769592" y="117182"/>
                        <a:pt x="732557" y="118663"/>
                        <a:pt x="700707" y="141625"/>
                      </a:cubicBezTo>
                      <a:cubicBezTo>
                        <a:pt x="670338" y="193474"/>
                        <a:pt x="654783" y="202363"/>
                        <a:pt x="608118" y="192734"/>
                      </a:cubicBezTo>
                      <a:cubicBezTo>
                        <a:pt x="553307" y="181623"/>
                        <a:pt x="529604" y="191993"/>
                        <a:pt x="499976" y="241620"/>
                      </a:cubicBezTo>
                      <a:cubicBezTo>
                        <a:pt x="476273" y="280878"/>
                        <a:pt x="452570" y="290507"/>
                        <a:pt x="410350" y="278655"/>
                      </a:cubicBezTo>
                      <a:cubicBezTo>
                        <a:pt x="356279" y="278655"/>
                        <a:pt x="336280" y="290507"/>
                        <a:pt x="317022" y="338653"/>
                      </a:cubicBezTo>
                      <a:cubicBezTo>
                        <a:pt x="305911" y="367540"/>
                        <a:pt x="283690" y="386058"/>
                        <a:pt x="255543" y="383836"/>
                      </a:cubicBezTo>
                      <a:cubicBezTo>
                        <a:pt x="211841" y="380132"/>
                        <a:pt x="183695" y="402353"/>
                        <a:pt x="153326" y="426056"/>
                      </a:cubicBezTo>
                      <a:cubicBezTo>
                        <a:pt x="142956" y="441611"/>
                        <a:pt x="155548" y="451240"/>
                        <a:pt x="171844" y="465313"/>
                      </a:cubicBezTo>
                      <a:cubicBezTo>
                        <a:pt x="151844" y="457906"/>
                        <a:pt x="143696" y="463832"/>
                        <a:pt x="137030" y="471979"/>
                      </a:cubicBezTo>
                      <a:cubicBezTo>
                        <a:pt x="119253" y="494941"/>
                        <a:pt x="95551" y="503830"/>
                        <a:pt x="67404" y="503830"/>
                      </a:cubicBezTo>
                      <a:cubicBezTo>
                        <a:pt x="52590" y="503830"/>
                        <a:pt x="36294" y="507533"/>
                        <a:pt x="26665" y="522347"/>
                      </a:cubicBezTo>
                      <a:cubicBezTo>
                        <a:pt x="17777" y="531236"/>
                        <a:pt x="5185" y="536421"/>
                        <a:pt x="0" y="553457"/>
                      </a:cubicBezTo>
                      <a:cubicBezTo>
                        <a:pt x="19999" y="553457"/>
                        <a:pt x="37776" y="553457"/>
                        <a:pt x="55553" y="553457"/>
                      </a:cubicBezTo>
                      <a:cubicBezTo>
                        <a:pt x="97773" y="552716"/>
                        <a:pt x="140734" y="551235"/>
                        <a:pt x="182954" y="552716"/>
                      </a:cubicBezTo>
                      <a:cubicBezTo>
                        <a:pt x="206656" y="553457"/>
                        <a:pt x="223693" y="549753"/>
                        <a:pt x="228878" y="523829"/>
                      </a:cubicBezTo>
                      <a:cubicBezTo>
                        <a:pt x="235544" y="524569"/>
                        <a:pt x="243692" y="528273"/>
                        <a:pt x="248136" y="523088"/>
                      </a:cubicBezTo>
                      <a:cubicBezTo>
                        <a:pt x="271098" y="498645"/>
                        <a:pt x="301467" y="501608"/>
                        <a:pt x="331095" y="496423"/>
                      </a:cubicBezTo>
                      <a:cubicBezTo>
                        <a:pt x="370352" y="489756"/>
                        <a:pt x="388129" y="467535"/>
                        <a:pt x="389611" y="428278"/>
                      </a:cubicBezTo>
                      <a:cubicBezTo>
                        <a:pt x="388870" y="426796"/>
                        <a:pt x="388129" y="425315"/>
                        <a:pt x="387389" y="423834"/>
                      </a:cubicBezTo>
                      <a:cubicBezTo>
                        <a:pt x="412573" y="414204"/>
                        <a:pt x="433312" y="395687"/>
                        <a:pt x="459977" y="389761"/>
                      </a:cubicBezTo>
                      <a:cubicBezTo>
                        <a:pt x="501457" y="394946"/>
                        <a:pt x="538492" y="391243"/>
                        <a:pt x="558491" y="346060"/>
                      </a:cubicBezTo>
                      <a:cubicBezTo>
                        <a:pt x="574046" y="309024"/>
                        <a:pt x="603674" y="295692"/>
                        <a:pt x="642932" y="304580"/>
                      </a:cubicBezTo>
                      <a:cubicBezTo>
                        <a:pt x="697744" y="316431"/>
                        <a:pt x="711817" y="310506"/>
                        <a:pt x="743667" y="263841"/>
                      </a:cubicBezTo>
                      <a:cubicBezTo>
                        <a:pt x="754037" y="249027"/>
                        <a:pt x="765148" y="229028"/>
                        <a:pt x="788851" y="246805"/>
                      </a:cubicBezTo>
                      <a:cubicBezTo>
                        <a:pt x="794776" y="251249"/>
                        <a:pt x="802183" y="249027"/>
                        <a:pt x="802924" y="243842"/>
                      </a:cubicBezTo>
                      <a:cubicBezTo>
                        <a:pt x="808850" y="217177"/>
                        <a:pt x="820701" y="230510"/>
                        <a:pt x="831811" y="238657"/>
                      </a:cubicBezTo>
                      <a:cubicBezTo>
                        <a:pt x="844403" y="246805"/>
                        <a:pt x="859958" y="246064"/>
                        <a:pt x="874032" y="247546"/>
                      </a:cubicBezTo>
                      <a:cubicBezTo>
                        <a:pt x="902178" y="256434"/>
                        <a:pt x="917733" y="237176"/>
                        <a:pt x="933288" y="219399"/>
                      </a:cubicBezTo>
                      <a:cubicBezTo>
                        <a:pt x="962175" y="186067"/>
                        <a:pt x="976989" y="181623"/>
                        <a:pt x="1019210" y="196437"/>
                      </a:cubicBezTo>
                      <a:cubicBezTo>
                        <a:pt x="1033283" y="201622"/>
                        <a:pt x="1046616" y="207548"/>
                        <a:pt x="1061430" y="205326"/>
                      </a:cubicBezTo>
                      <a:cubicBezTo>
                        <a:pt x="1064393" y="204585"/>
                        <a:pt x="1068096" y="203104"/>
                        <a:pt x="1071059" y="200881"/>
                      </a:cubicBezTo>
                      <a:cubicBezTo>
                        <a:pt x="1107354" y="195697"/>
                        <a:pt x="1095502" y="174216"/>
                        <a:pt x="1085873" y="154958"/>
                      </a:cubicBezTo>
                      <a:cubicBezTo>
                        <a:pt x="1069577" y="121626"/>
                        <a:pt x="1068837" y="123107"/>
                        <a:pt x="1093280" y="104590"/>
                      </a:cubicBezTo>
                      <a:cubicBezTo>
                        <a:pt x="1105872" y="94961"/>
                        <a:pt x="1121427" y="97183"/>
                        <a:pt x="1131056" y="100146"/>
                      </a:cubicBezTo>
                      <a:cubicBezTo>
                        <a:pt x="1143648" y="103108"/>
                        <a:pt x="1128834" y="116441"/>
                        <a:pt x="1128834" y="126070"/>
                      </a:cubicBezTo>
                      <a:cubicBezTo>
                        <a:pt x="1128834" y="135699"/>
                        <a:pt x="1127353" y="145329"/>
                        <a:pt x="1126612" y="155698"/>
                      </a:cubicBezTo>
                      <a:cubicBezTo>
                        <a:pt x="1144389" y="146810"/>
                        <a:pt x="1160684" y="140144"/>
                        <a:pt x="1179943" y="144588"/>
                      </a:cubicBezTo>
                      <a:cubicBezTo>
                        <a:pt x="1248828" y="191252"/>
                        <a:pt x="1271790" y="190512"/>
                        <a:pt x="1336972" y="138662"/>
                      </a:cubicBezTo>
                      <a:cubicBezTo>
                        <a:pt x="1342898" y="133477"/>
                        <a:pt x="1348823" y="128292"/>
                        <a:pt x="1355490" y="124589"/>
                      </a:cubicBezTo>
                      <a:cubicBezTo>
                        <a:pt x="1379933" y="119404"/>
                        <a:pt x="1398451" y="131255"/>
                        <a:pt x="1416968" y="143847"/>
                      </a:cubicBezTo>
                      <a:cubicBezTo>
                        <a:pt x="1450300" y="166068"/>
                        <a:pt x="1480669" y="164587"/>
                        <a:pt x="1511038" y="137922"/>
                      </a:cubicBezTo>
                      <a:cubicBezTo>
                        <a:pt x="1525111" y="126070"/>
                        <a:pt x="1538444" y="120145"/>
                        <a:pt x="1556962" y="124589"/>
                      </a:cubicBezTo>
                      <a:cubicBezTo>
                        <a:pt x="1576220" y="134959"/>
                        <a:pt x="1596959" y="143847"/>
                        <a:pt x="1613995" y="158661"/>
                      </a:cubicBezTo>
                      <a:cubicBezTo>
                        <a:pt x="1622884" y="166068"/>
                        <a:pt x="1633995" y="173475"/>
                        <a:pt x="1647327" y="165328"/>
                      </a:cubicBezTo>
                      <a:cubicBezTo>
                        <a:pt x="1681400" y="166068"/>
                        <a:pt x="1714732" y="165328"/>
                        <a:pt x="1724361" y="121626"/>
                      </a:cubicBezTo>
                      <a:cubicBezTo>
                        <a:pt x="1725101" y="117923"/>
                        <a:pt x="1742138" y="98664"/>
                        <a:pt x="1743619" y="125330"/>
                      </a:cubicBezTo>
                      <a:cubicBezTo>
                        <a:pt x="1744360" y="133477"/>
                        <a:pt x="1751026" y="139403"/>
                        <a:pt x="1756952" y="135699"/>
                      </a:cubicBezTo>
                      <a:cubicBezTo>
                        <a:pt x="1774728" y="123848"/>
                        <a:pt x="1775469" y="145329"/>
                        <a:pt x="1784358" y="148291"/>
                      </a:cubicBezTo>
                      <a:cubicBezTo>
                        <a:pt x="1814727" y="197919"/>
                        <a:pt x="1852502" y="210511"/>
                        <a:pt x="1903611" y="188289"/>
                      </a:cubicBezTo>
                      <a:cubicBezTo>
                        <a:pt x="1939165" y="172735"/>
                        <a:pt x="1960646" y="177920"/>
                        <a:pt x="1987311" y="207548"/>
                      </a:cubicBezTo>
                      <a:cubicBezTo>
                        <a:pt x="1996940" y="218658"/>
                        <a:pt x="2007310" y="229028"/>
                        <a:pt x="2016198" y="240880"/>
                      </a:cubicBezTo>
                      <a:cubicBezTo>
                        <a:pt x="2025087" y="251990"/>
                        <a:pt x="2033975" y="253472"/>
                        <a:pt x="2048789" y="250509"/>
                      </a:cubicBezTo>
                      <a:cubicBezTo>
                        <a:pt x="2076195" y="244583"/>
                        <a:pt x="2087306" y="226806"/>
                        <a:pt x="2095453" y="203104"/>
                      </a:cubicBezTo>
                      <a:cubicBezTo>
                        <a:pt x="2105083" y="178660"/>
                        <a:pt x="2076195" y="160883"/>
                        <a:pt x="2078417" y="134218"/>
                      </a:cubicBezTo>
                      <a:close/>
                      <a:moveTo>
                        <a:pt x="385907" y="423093"/>
                      </a:moveTo>
                      <a:cubicBezTo>
                        <a:pt x="385907" y="423093"/>
                        <a:pt x="385907" y="423093"/>
                        <a:pt x="385907" y="423093"/>
                      </a:cubicBezTo>
                      <a:cubicBezTo>
                        <a:pt x="386648" y="423093"/>
                        <a:pt x="385907" y="423834"/>
                        <a:pt x="385907" y="423093"/>
                      </a:cubicBezTo>
                      <a:cubicBezTo>
                        <a:pt x="385907" y="423834"/>
                        <a:pt x="385907" y="423093"/>
                        <a:pt x="385907" y="423093"/>
                      </a:cubicBezTo>
                      <a:cubicBezTo>
                        <a:pt x="385166" y="423093"/>
                        <a:pt x="384426" y="423834"/>
                        <a:pt x="383685" y="423834"/>
                      </a:cubicBezTo>
                      <a:cubicBezTo>
                        <a:pt x="372574" y="427537"/>
                        <a:pt x="360723" y="434203"/>
                        <a:pt x="349613" y="423834"/>
                      </a:cubicBezTo>
                      <a:cubicBezTo>
                        <a:pt x="342946" y="417167"/>
                        <a:pt x="348131" y="410501"/>
                        <a:pt x="353316" y="407538"/>
                      </a:cubicBezTo>
                      <a:cubicBezTo>
                        <a:pt x="363686" y="402353"/>
                        <a:pt x="368871" y="384576"/>
                        <a:pt x="383685" y="391983"/>
                      </a:cubicBezTo>
                      <a:cubicBezTo>
                        <a:pt x="399981" y="399390"/>
                        <a:pt x="384426" y="412723"/>
                        <a:pt x="385907" y="423093"/>
                      </a:cubicBezTo>
                      <a:close/>
                      <a:moveTo>
                        <a:pt x="478495" y="325320"/>
                      </a:moveTo>
                      <a:cubicBezTo>
                        <a:pt x="468866" y="324579"/>
                        <a:pt x="457755" y="313469"/>
                        <a:pt x="461459" y="305321"/>
                      </a:cubicBezTo>
                      <a:cubicBezTo>
                        <a:pt x="464422" y="297914"/>
                        <a:pt x="478495" y="293470"/>
                        <a:pt x="488124" y="291988"/>
                      </a:cubicBezTo>
                      <a:cubicBezTo>
                        <a:pt x="494791" y="290507"/>
                        <a:pt x="502198" y="297173"/>
                        <a:pt x="504420" y="306802"/>
                      </a:cubicBezTo>
                      <a:cubicBezTo>
                        <a:pt x="497013" y="314209"/>
                        <a:pt x="490347" y="325320"/>
                        <a:pt x="478495" y="325320"/>
                      </a:cubicBezTo>
                      <a:close/>
                      <a:moveTo>
                        <a:pt x="885142" y="177179"/>
                      </a:moveTo>
                      <a:cubicBezTo>
                        <a:pt x="882920" y="194215"/>
                        <a:pt x="865884" y="199400"/>
                        <a:pt x="849588" y="197178"/>
                      </a:cubicBezTo>
                      <a:cubicBezTo>
                        <a:pt x="838478" y="196437"/>
                        <a:pt x="819960" y="199400"/>
                        <a:pt x="826626" y="183845"/>
                      </a:cubicBezTo>
                      <a:cubicBezTo>
                        <a:pt x="831071" y="173475"/>
                        <a:pt x="825886" y="146069"/>
                        <a:pt x="848847" y="151995"/>
                      </a:cubicBezTo>
                      <a:cubicBezTo>
                        <a:pt x="861440" y="154958"/>
                        <a:pt x="888846" y="151254"/>
                        <a:pt x="885142" y="17717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1" name="Graphic 35">
                <a:extLst>
                  <a:ext uri="{FF2B5EF4-FFF2-40B4-BE49-F238E27FC236}">
                    <a16:creationId xmlns:a16="http://schemas.microsoft.com/office/drawing/2014/main" id="{F1815345-03D6-4998-861F-32D599195C79}"/>
                  </a:ext>
                </a:extLst>
              </p:cNvPr>
              <p:cNvGrpSpPr/>
              <p:nvPr/>
            </p:nvGrpSpPr>
            <p:grpSpPr>
              <a:xfrm>
                <a:off x="-59" y="2352663"/>
                <a:ext cx="3411086" cy="2148287"/>
                <a:chOff x="-59" y="2352663"/>
                <a:chExt cx="3411086" cy="2148287"/>
              </a:xfrm>
              <a:grpFill/>
            </p:grpSpPr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id="{34581B16-8B5E-416D-91A8-DE3D10AB11E4}"/>
                    </a:ext>
                  </a:extLst>
                </p:cNvPr>
                <p:cNvSpPr/>
                <p:nvPr/>
              </p:nvSpPr>
              <p:spPr>
                <a:xfrm>
                  <a:off x="3039852" y="2357199"/>
                  <a:ext cx="302207" cy="94886"/>
                </a:xfrm>
                <a:custGeom>
                  <a:avLst/>
                  <a:gdLst>
                    <a:gd name="connsiteX0" fmla="*/ 8148 w 302207"/>
                    <a:gd name="connsiteY0" fmla="*/ 62960 h 94886"/>
                    <a:gd name="connsiteX1" fmla="*/ 51109 w 302207"/>
                    <a:gd name="connsiteY1" fmla="*/ 94069 h 94886"/>
                    <a:gd name="connsiteX2" fmla="*/ 172584 w 302207"/>
                    <a:gd name="connsiteY2" fmla="*/ 94810 h 94886"/>
                    <a:gd name="connsiteX3" fmla="*/ 214064 w 302207"/>
                    <a:gd name="connsiteY3" fmla="*/ 73330 h 94886"/>
                    <a:gd name="connsiteX4" fmla="*/ 302208 w 302207"/>
                    <a:gd name="connsiteY4" fmla="*/ 0 h 94886"/>
                    <a:gd name="connsiteX5" fmla="*/ 33332 w 302207"/>
                    <a:gd name="connsiteY5" fmla="*/ 0 h 94886"/>
                    <a:gd name="connsiteX6" fmla="*/ 59997 w 302207"/>
                    <a:gd name="connsiteY6" fmla="*/ 19258 h 94886"/>
                    <a:gd name="connsiteX7" fmla="*/ 77033 w 302207"/>
                    <a:gd name="connsiteY7" fmla="*/ 31850 h 94886"/>
                    <a:gd name="connsiteX8" fmla="*/ 59256 w 302207"/>
                    <a:gd name="connsiteY8" fmla="*/ 50368 h 94886"/>
                    <a:gd name="connsiteX9" fmla="*/ 0 w 302207"/>
                    <a:gd name="connsiteY9" fmla="*/ 49627 h 94886"/>
                    <a:gd name="connsiteX10" fmla="*/ 8148 w 302207"/>
                    <a:gd name="connsiteY10" fmla="*/ 62960 h 948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02207" h="94886">
                      <a:moveTo>
                        <a:pt x="8148" y="62960"/>
                      </a:moveTo>
                      <a:cubicBezTo>
                        <a:pt x="4444" y="98514"/>
                        <a:pt x="28147" y="94810"/>
                        <a:pt x="51109" y="94069"/>
                      </a:cubicBezTo>
                      <a:cubicBezTo>
                        <a:pt x="91847" y="93329"/>
                        <a:pt x="131846" y="93329"/>
                        <a:pt x="172584" y="94810"/>
                      </a:cubicBezTo>
                      <a:cubicBezTo>
                        <a:pt x="191842" y="95551"/>
                        <a:pt x="206657" y="91107"/>
                        <a:pt x="214064" y="73330"/>
                      </a:cubicBezTo>
                      <a:cubicBezTo>
                        <a:pt x="229618" y="37035"/>
                        <a:pt x="265172" y="23703"/>
                        <a:pt x="302208" y="0"/>
                      </a:cubicBezTo>
                      <a:cubicBezTo>
                        <a:pt x="207397" y="0"/>
                        <a:pt x="122216" y="0"/>
                        <a:pt x="33332" y="0"/>
                      </a:cubicBezTo>
                      <a:cubicBezTo>
                        <a:pt x="38517" y="13333"/>
                        <a:pt x="39998" y="25925"/>
                        <a:pt x="59997" y="19258"/>
                      </a:cubicBezTo>
                      <a:cubicBezTo>
                        <a:pt x="65182" y="17777"/>
                        <a:pt x="80737" y="18518"/>
                        <a:pt x="77033" y="31850"/>
                      </a:cubicBezTo>
                      <a:cubicBezTo>
                        <a:pt x="74811" y="39257"/>
                        <a:pt x="76293" y="52590"/>
                        <a:pt x="59256" y="50368"/>
                      </a:cubicBezTo>
                      <a:cubicBezTo>
                        <a:pt x="39998" y="48146"/>
                        <a:pt x="19999" y="49627"/>
                        <a:pt x="0" y="49627"/>
                      </a:cubicBezTo>
                      <a:cubicBezTo>
                        <a:pt x="741" y="58516"/>
                        <a:pt x="8148" y="61479"/>
                        <a:pt x="8148" y="6296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id="{42D7F854-C909-4C3D-BDC4-C7226216B9D1}"/>
                    </a:ext>
                  </a:extLst>
                </p:cNvPr>
                <p:cNvSpPr/>
                <p:nvPr/>
              </p:nvSpPr>
              <p:spPr>
                <a:xfrm>
                  <a:off x="3319838" y="2354214"/>
                  <a:ext cx="91129" cy="97888"/>
                </a:xfrm>
                <a:custGeom>
                  <a:avLst/>
                  <a:gdLst>
                    <a:gd name="connsiteX0" fmla="*/ 0 w 91129"/>
                    <a:gd name="connsiteY0" fmla="*/ 97795 h 97888"/>
                    <a:gd name="connsiteX1" fmla="*/ 52590 w 91129"/>
                    <a:gd name="connsiteY1" fmla="*/ 67426 h 97888"/>
                    <a:gd name="connsiteX2" fmla="*/ 87403 w 91129"/>
                    <a:gd name="connsiteY2" fmla="*/ 76315 h 97888"/>
                    <a:gd name="connsiteX3" fmla="*/ 88144 w 91129"/>
                    <a:gd name="connsiteY3" fmla="*/ 4466 h 97888"/>
                    <a:gd name="connsiteX4" fmla="*/ 32591 w 91129"/>
                    <a:gd name="connsiteY4" fmla="*/ 2244 h 97888"/>
                    <a:gd name="connsiteX5" fmla="*/ 25925 w 91129"/>
                    <a:gd name="connsiteY5" fmla="*/ 18540 h 97888"/>
                    <a:gd name="connsiteX6" fmla="*/ 0 w 91129"/>
                    <a:gd name="connsiteY6" fmla="*/ 97795 h 978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1129" h="97888">
                      <a:moveTo>
                        <a:pt x="0" y="97795"/>
                      </a:moveTo>
                      <a:cubicBezTo>
                        <a:pt x="25925" y="94092"/>
                        <a:pt x="57034" y="110387"/>
                        <a:pt x="52590" y="67426"/>
                      </a:cubicBezTo>
                      <a:cubicBezTo>
                        <a:pt x="66663" y="65945"/>
                        <a:pt x="71107" y="93351"/>
                        <a:pt x="87403" y="76315"/>
                      </a:cubicBezTo>
                      <a:cubicBezTo>
                        <a:pt x="91847" y="71130"/>
                        <a:pt x="92588" y="5948"/>
                        <a:pt x="88144" y="4466"/>
                      </a:cubicBezTo>
                      <a:cubicBezTo>
                        <a:pt x="70367" y="-2941"/>
                        <a:pt x="51109" y="763"/>
                        <a:pt x="32591" y="2244"/>
                      </a:cubicBezTo>
                      <a:cubicBezTo>
                        <a:pt x="24443" y="2985"/>
                        <a:pt x="23702" y="12614"/>
                        <a:pt x="25925" y="18540"/>
                      </a:cubicBezTo>
                      <a:cubicBezTo>
                        <a:pt x="38517" y="48909"/>
                        <a:pt x="17777" y="70389"/>
                        <a:pt x="0" y="9779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5" name="Freeform: Shape 144">
                  <a:extLst>
                    <a:ext uri="{FF2B5EF4-FFF2-40B4-BE49-F238E27FC236}">
                      <a16:creationId xmlns:a16="http://schemas.microsoft.com/office/drawing/2014/main" id="{DC7B9B35-FD6F-4D17-9A2A-4CF7B6042ADF}"/>
                    </a:ext>
                  </a:extLst>
                </p:cNvPr>
                <p:cNvSpPr/>
                <p:nvPr/>
              </p:nvSpPr>
              <p:spPr>
                <a:xfrm>
                  <a:off x="3256345" y="2437005"/>
                  <a:ext cx="30161" cy="18833"/>
                </a:xfrm>
                <a:custGeom>
                  <a:avLst/>
                  <a:gdLst>
                    <a:gd name="connsiteX0" fmla="*/ 6459 w 30161"/>
                    <a:gd name="connsiteY0" fmla="*/ 1671 h 18833"/>
                    <a:gd name="connsiteX1" fmla="*/ 1274 w 30161"/>
                    <a:gd name="connsiteY1" fmla="*/ 12041 h 18833"/>
                    <a:gd name="connsiteX2" fmla="*/ 30162 w 30161"/>
                    <a:gd name="connsiteY2" fmla="*/ 15004 h 18833"/>
                    <a:gd name="connsiteX3" fmla="*/ 6459 w 30161"/>
                    <a:gd name="connsiteY3" fmla="*/ 1671 h 188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161" h="18833">
                      <a:moveTo>
                        <a:pt x="6459" y="1671"/>
                      </a:moveTo>
                      <a:cubicBezTo>
                        <a:pt x="2756" y="3153"/>
                        <a:pt x="-2429" y="7597"/>
                        <a:pt x="1274" y="12041"/>
                      </a:cubicBezTo>
                      <a:cubicBezTo>
                        <a:pt x="7941" y="20930"/>
                        <a:pt x="17570" y="20189"/>
                        <a:pt x="30162" y="15004"/>
                      </a:cubicBezTo>
                      <a:cubicBezTo>
                        <a:pt x="22755" y="6856"/>
                        <a:pt x="19792" y="-4254"/>
                        <a:pt x="6459" y="167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id="{D43D03DD-2D4E-490A-8617-F0FF7EF16451}"/>
                    </a:ext>
                  </a:extLst>
                </p:cNvPr>
                <p:cNvSpPr/>
                <p:nvPr/>
              </p:nvSpPr>
              <p:spPr>
                <a:xfrm>
                  <a:off x="2342824" y="2354940"/>
                  <a:ext cx="695546" cy="97613"/>
                </a:xfrm>
                <a:custGeom>
                  <a:avLst/>
                  <a:gdLst>
                    <a:gd name="connsiteX0" fmla="*/ 28912 w 695546"/>
                    <a:gd name="connsiteY0" fmla="*/ 70404 h 97613"/>
                    <a:gd name="connsiteX1" fmla="*/ 24 w 695546"/>
                    <a:gd name="connsiteY1" fmla="*/ 85959 h 97613"/>
                    <a:gd name="connsiteX2" fmla="*/ 30393 w 695546"/>
                    <a:gd name="connsiteY2" fmla="*/ 96329 h 97613"/>
                    <a:gd name="connsiteX3" fmla="*/ 665918 w 695546"/>
                    <a:gd name="connsiteY3" fmla="*/ 96329 h 97613"/>
                    <a:gd name="connsiteX4" fmla="*/ 685917 w 695546"/>
                    <a:gd name="connsiteY4" fmla="*/ 96329 h 97613"/>
                    <a:gd name="connsiteX5" fmla="*/ 695546 w 695546"/>
                    <a:gd name="connsiteY5" fmla="*/ 85218 h 97613"/>
                    <a:gd name="connsiteX6" fmla="*/ 686658 w 695546"/>
                    <a:gd name="connsiteY6" fmla="*/ 75589 h 97613"/>
                    <a:gd name="connsiteX7" fmla="*/ 666659 w 695546"/>
                    <a:gd name="connsiteY7" fmla="*/ 35591 h 97613"/>
                    <a:gd name="connsiteX8" fmla="*/ 639993 w 695546"/>
                    <a:gd name="connsiteY8" fmla="*/ 37 h 97613"/>
                    <a:gd name="connsiteX9" fmla="*/ 437040 w 695546"/>
                    <a:gd name="connsiteY9" fmla="*/ 778 h 97613"/>
                    <a:gd name="connsiteX10" fmla="*/ 392598 w 695546"/>
                    <a:gd name="connsiteY10" fmla="*/ 37813 h 97613"/>
                    <a:gd name="connsiteX11" fmla="*/ 386672 w 695546"/>
                    <a:gd name="connsiteY11" fmla="*/ 49664 h 97613"/>
                    <a:gd name="connsiteX12" fmla="*/ 366673 w 695546"/>
                    <a:gd name="connsiteY12" fmla="*/ 61515 h 97613"/>
                    <a:gd name="connsiteX13" fmla="*/ 358526 w 695546"/>
                    <a:gd name="connsiteY13" fmla="*/ 41516 h 97613"/>
                    <a:gd name="connsiteX14" fmla="*/ 367414 w 695546"/>
                    <a:gd name="connsiteY14" fmla="*/ 778 h 97613"/>
                    <a:gd name="connsiteX15" fmla="*/ 140758 w 695546"/>
                    <a:gd name="connsiteY15" fmla="*/ 778 h 97613"/>
                    <a:gd name="connsiteX16" fmla="*/ 94094 w 695546"/>
                    <a:gd name="connsiteY16" fmla="*/ 22258 h 97613"/>
                    <a:gd name="connsiteX17" fmla="*/ 68910 w 695546"/>
                    <a:gd name="connsiteY17" fmla="*/ 33369 h 97613"/>
                    <a:gd name="connsiteX18" fmla="*/ 25208 w 695546"/>
                    <a:gd name="connsiteY18" fmla="*/ 42998 h 97613"/>
                    <a:gd name="connsiteX19" fmla="*/ 18542 w 695546"/>
                    <a:gd name="connsiteY19" fmla="*/ 51886 h 97613"/>
                    <a:gd name="connsiteX20" fmla="*/ 26690 w 695546"/>
                    <a:gd name="connsiteY20" fmla="*/ 60775 h 97613"/>
                    <a:gd name="connsiteX21" fmla="*/ 41504 w 695546"/>
                    <a:gd name="connsiteY21" fmla="*/ 63738 h 97613"/>
                    <a:gd name="connsiteX22" fmla="*/ 28912 w 695546"/>
                    <a:gd name="connsiteY22" fmla="*/ 70404 h 97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695546" h="97613">
                      <a:moveTo>
                        <a:pt x="28912" y="70404"/>
                      </a:moveTo>
                      <a:cubicBezTo>
                        <a:pt x="15579" y="70404"/>
                        <a:pt x="-716" y="71885"/>
                        <a:pt x="24" y="85959"/>
                      </a:cubicBezTo>
                      <a:cubicBezTo>
                        <a:pt x="765" y="102995"/>
                        <a:pt x="19283" y="96329"/>
                        <a:pt x="30393" y="96329"/>
                      </a:cubicBezTo>
                      <a:cubicBezTo>
                        <a:pt x="242235" y="97069"/>
                        <a:pt x="454077" y="96329"/>
                        <a:pt x="665918" y="96329"/>
                      </a:cubicBezTo>
                      <a:cubicBezTo>
                        <a:pt x="672584" y="96329"/>
                        <a:pt x="679251" y="96329"/>
                        <a:pt x="685917" y="96329"/>
                      </a:cubicBezTo>
                      <a:cubicBezTo>
                        <a:pt x="693324" y="96329"/>
                        <a:pt x="695546" y="91884"/>
                        <a:pt x="695546" y="85218"/>
                      </a:cubicBezTo>
                      <a:cubicBezTo>
                        <a:pt x="695546" y="78552"/>
                        <a:pt x="694065" y="75589"/>
                        <a:pt x="686658" y="75589"/>
                      </a:cubicBezTo>
                      <a:cubicBezTo>
                        <a:pt x="657770" y="73367"/>
                        <a:pt x="658511" y="56330"/>
                        <a:pt x="666659" y="35591"/>
                      </a:cubicBezTo>
                      <a:cubicBezTo>
                        <a:pt x="677029" y="9666"/>
                        <a:pt x="669622" y="-704"/>
                        <a:pt x="639993" y="37"/>
                      </a:cubicBezTo>
                      <a:cubicBezTo>
                        <a:pt x="572589" y="1518"/>
                        <a:pt x="505185" y="778"/>
                        <a:pt x="437040" y="778"/>
                      </a:cubicBezTo>
                      <a:cubicBezTo>
                        <a:pt x="411856" y="778"/>
                        <a:pt x="380747" y="-7370"/>
                        <a:pt x="392598" y="37813"/>
                      </a:cubicBezTo>
                      <a:cubicBezTo>
                        <a:pt x="393339" y="40776"/>
                        <a:pt x="388894" y="45220"/>
                        <a:pt x="386672" y="49664"/>
                      </a:cubicBezTo>
                      <a:cubicBezTo>
                        <a:pt x="382969" y="59293"/>
                        <a:pt x="378525" y="62997"/>
                        <a:pt x="366673" y="61515"/>
                      </a:cubicBezTo>
                      <a:cubicBezTo>
                        <a:pt x="349637" y="59293"/>
                        <a:pt x="361488" y="47442"/>
                        <a:pt x="358526" y="41516"/>
                      </a:cubicBezTo>
                      <a:cubicBezTo>
                        <a:pt x="352600" y="28184"/>
                        <a:pt x="371858" y="19295"/>
                        <a:pt x="367414" y="778"/>
                      </a:cubicBezTo>
                      <a:cubicBezTo>
                        <a:pt x="291862" y="778"/>
                        <a:pt x="216310" y="778"/>
                        <a:pt x="140758" y="778"/>
                      </a:cubicBezTo>
                      <a:cubicBezTo>
                        <a:pt x="121500" y="778"/>
                        <a:pt x="102982" y="-2185"/>
                        <a:pt x="94094" y="22258"/>
                      </a:cubicBezTo>
                      <a:cubicBezTo>
                        <a:pt x="91131" y="29665"/>
                        <a:pt x="80021" y="38554"/>
                        <a:pt x="68910" y="33369"/>
                      </a:cubicBezTo>
                      <a:cubicBezTo>
                        <a:pt x="51133" y="24480"/>
                        <a:pt x="41504" y="45961"/>
                        <a:pt x="25208" y="42998"/>
                      </a:cubicBezTo>
                      <a:cubicBezTo>
                        <a:pt x="20023" y="42257"/>
                        <a:pt x="16320" y="46701"/>
                        <a:pt x="18542" y="51886"/>
                      </a:cubicBezTo>
                      <a:cubicBezTo>
                        <a:pt x="20023" y="55590"/>
                        <a:pt x="23727" y="57812"/>
                        <a:pt x="26690" y="60775"/>
                      </a:cubicBezTo>
                      <a:cubicBezTo>
                        <a:pt x="34097" y="51886"/>
                        <a:pt x="40023" y="57812"/>
                        <a:pt x="41504" y="63738"/>
                      </a:cubicBezTo>
                      <a:cubicBezTo>
                        <a:pt x="44467" y="73367"/>
                        <a:pt x="34097" y="70404"/>
                        <a:pt x="28912" y="7040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7" name="Freeform: Shape 146">
                  <a:extLst>
                    <a:ext uri="{FF2B5EF4-FFF2-40B4-BE49-F238E27FC236}">
                      <a16:creationId xmlns:a16="http://schemas.microsoft.com/office/drawing/2014/main" id="{185E4E4F-173F-4C21-95A4-B49E73557A65}"/>
                    </a:ext>
                  </a:extLst>
                </p:cNvPr>
                <p:cNvSpPr/>
                <p:nvPr/>
              </p:nvSpPr>
              <p:spPr>
                <a:xfrm>
                  <a:off x="1625846" y="2352663"/>
                  <a:ext cx="719224" cy="95642"/>
                </a:xfrm>
                <a:custGeom>
                  <a:avLst/>
                  <a:gdLst>
                    <a:gd name="connsiteX0" fmla="*/ 685893 w 719224"/>
                    <a:gd name="connsiteY0" fmla="*/ 95643 h 95642"/>
                    <a:gd name="connsiteX1" fmla="*/ 671819 w 719224"/>
                    <a:gd name="connsiteY1" fmla="*/ 84532 h 95642"/>
                    <a:gd name="connsiteX2" fmla="*/ 602934 w 719224"/>
                    <a:gd name="connsiteY2" fmla="*/ 56385 h 95642"/>
                    <a:gd name="connsiteX3" fmla="*/ 603674 w 719224"/>
                    <a:gd name="connsiteY3" fmla="*/ 25276 h 95642"/>
                    <a:gd name="connsiteX4" fmla="*/ 637006 w 719224"/>
                    <a:gd name="connsiteY4" fmla="*/ 21572 h 95642"/>
                    <a:gd name="connsiteX5" fmla="*/ 719224 w 719224"/>
                    <a:gd name="connsiteY5" fmla="*/ 832 h 95642"/>
                    <a:gd name="connsiteX6" fmla="*/ 397018 w 719224"/>
                    <a:gd name="connsiteY6" fmla="*/ 832 h 95642"/>
                    <a:gd name="connsiteX7" fmla="*/ 383685 w 719224"/>
                    <a:gd name="connsiteY7" fmla="*/ 6758 h 95642"/>
                    <a:gd name="connsiteX8" fmla="*/ 391092 w 719224"/>
                    <a:gd name="connsiteY8" fmla="*/ 20831 h 95642"/>
                    <a:gd name="connsiteX9" fmla="*/ 419980 w 719224"/>
                    <a:gd name="connsiteY9" fmla="*/ 4536 h 95642"/>
                    <a:gd name="connsiteX10" fmla="*/ 440719 w 719224"/>
                    <a:gd name="connsiteY10" fmla="*/ 54163 h 95642"/>
                    <a:gd name="connsiteX11" fmla="*/ 431090 w 719224"/>
                    <a:gd name="connsiteY11" fmla="*/ 51941 h 95642"/>
                    <a:gd name="connsiteX12" fmla="*/ 419239 w 719224"/>
                    <a:gd name="connsiteY12" fmla="*/ 46756 h 95642"/>
                    <a:gd name="connsiteX13" fmla="*/ 362205 w 719224"/>
                    <a:gd name="connsiteY13" fmla="*/ 23054 h 95642"/>
                    <a:gd name="connsiteX14" fmla="*/ 345168 w 719224"/>
                    <a:gd name="connsiteY14" fmla="*/ 24535 h 95642"/>
                    <a:gd name="connsiteX15" fmla="*/ 349613 w 719224"/>
                    <a:gd name="connsiteY15" fmla="*/ 40090 h 95642"/>
                    <a:gd name="connsiteX16" fmla="*/ 362945 w 719224"/>
                    <a:gd name="connsiteY16" fmla="*/ 86754 h 95642"/>
                    <a:gd name="connsiteX17" fmla="*/ 302207 w 719224"/>
                    <a:gd name="connsiteY17" fmla="*/ 20091 h 95642"/>
                    <a:gd name="connsiteX18" fmla="*/ 231100 w 719224"/>
                    <a:gd name="connsiteY18" fmla="*/ 29720 h 95642"/>
                    <a:gd name="connsiteX19" fmla="*/ 249617 w 719224"/>
                    <a:gd name="connsiteY19" fmla="*/ 22313 h 95642"/>
                    <a:gd name="connsiteX20" fmla="*/ 265172 w 719224"/>
                    <a:gd name="connsiteY20" fmla="*/ 19350 h 95642"/>
                    <a:gd name="connsiteX21" fmla="*/ 262209 w 719224"/>
                    <a:gd name="connsiteY21" fmla="*/ 40090 h 95642"/>
                    <a:gd name="connsiteX22" fmla="*/ 251840 w 719224"/>
                    <a:gd name="connsiteY22" fmla="*/ 48238 h 95642"/>
                    <a:gd name="connsiteX23" fmla="*/ 187398 w 719224"/>
                    <a:gd name="connsiteY23" fmla="*/ 46756 h 95642"/>
                    <a:gd name="connsiteX24" fmla="*/ 134808 w 719224"/>
                    <a:gd name="connsiteY24" fmla="*/ 12684 h 95642"/>
                    <a:gd name="connsiteX25" fmla="*/ 118513 w 719224"/>
                    <a:gd name="connsiteY25" fmla="*/ 92 h 95642"/>
                    <a:gd name="connsiteX26" fmla="*/ 40739 w 719224"/>
                    <a:gd name="connsiteY26" fmla="*/ 92 h 95642"/>
                    <a:gd name="connsiteX27" fmla="*/ 19999 w 719224"/>
                    <a:gd name="connsiteY27" fmla="*/ 14906 h 95642"/>
                    <a:gd name="connsiteX28" fmla="*/ 0 w 719224"/>
                    <a:gd name="connsiteY28" fmla="*/ 94161 h 95642"/>
                    <a:gd name="connsiteX29" fmla="*/ 685893 w 719224"/>
                    <a:gd name="connsiteY29" fmla="*/ 95643 h 956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719224" h="95642">
                      <a:moveTo>
                        <a:pt x="685893" y="95643"/>
                      </a:moveTo>
                      <a:cubicBezTo>
                        <a:pt x="681448" y="87495"/>
                        <a:pt x="677745" y="84532"/>
                        <a:pt x="671819" y="84532"/>
                      </a:cubicBezTo>
                      <a:cubicBezTo>
                        <a:pt x="633303" y="85273"/>
                        <a:pt x="621451" y="76384"/>
                        <a:pt x="602934" y="56385"/>
                      </a:cubicBezTo>
                      <a:cubicBezTo>
                        <a:pt x="590342" y="42312"/>
                        <a:pt x="595527" y="34905"/>
                        <a:pt x="603674" y="25276"/>
                      </a:cubicBezTo>
                      <a:cubicBezTo>
                        <a:pt x="613303" y="14165"/>
                        <a:pt x="624414" y="14906"/>
                        <a:pt x="637006" y="21572"/>
                      </a:cubicBezTo>
                      <a:cubicBezTo>
                        <a:pt x="674041" y="42312"/>
                        <a:pt x="691077" y="38608"/>
                        <a:pt x="719224" y="832"/>
                      </a:cubicBezTo>
                      <a:cubicBezTo>
                        <a:pt x="610341" y="832"/>
                        <a:pt x="503679" y="832"/>
                        <a:pt x="397018" y="832"/>
                      </a:cubicBezTo>
                      <a:cubicBezTo>
                        <a:pt x="391833" y="832"/>
                        <a:pt x="385166" y="-1390"/>
                        <a:pt x="383685" y="6758"/>
                      </a:cubicBezTo>
                      <a:cubicBezTo>
                        <a:pt x="382944" y="12684"/>
                        <a:pt x="386648" y="17128"/>
                        <a:pt x="391092" y="20831"/>
                      </a:cubicBezTo>
                      <a:cubicBezTo>
                        <a:pt x="408128" y="34164"/>
                        <a:pt x="415535" y="22313"/>
                        <a:pt x="419980" y="4536"/>
                      </a:cubicBezTo>
                      <a:cubicBezTo>
                        <a:pt x="433312" y="21572"/>
                        <a:pt x="451089" y="31942"/>
                        <a:pt x="440719" y="54163"/>
                      </a:cubicBezTo>
                      <a:cubicBezTo>
                        <a:pt x="437016" y="53422"/>
                        <a:pt x="434053" y="52682"/>
                        <a:pt x="431090" y="51941"/>
                      </a:cubicBezTo>
                      <a:cubicBezTo>
                        <a:pt x="426646" y="50460"/>
                        <a:pt x="422202" y="46015"/>
                        <a:pt x="419239" y="46756"/>
                      </a:cubicBezTo>
                      <a:cubicBezTo>
                        <a:pt x="394055" y="52682"/>
                        <a:pt x="371834" y="54904"/>
                        <a:pt x="362205" y="23054"/>
                      </a:cubicBezTo>
                      <a:cubicBezTo>
                        <a:pt x="360723" y="17128"/>
                        <a:pt x="350353" y="17869"/>
                        <a:pt x="345168" y="24535"/>
                      </a:cubicBezTo>
                      <a:cubicBezTo>
                        <a:pt x="339983" y="31201"/>
                        <a:pt x="341465" y="36386"/>
                        <a:pt x="349613" y="40090"/>
                      </a:cubicBezTo>
                      <a:cubicBezTo>
                        <a:pt x="366649" y="48238"/>
                        <a:pt x="373315" y="60089"/>
                        <a:pt x="362945" y="86754"/>
                      </a:cubicBezTo>
                      <a:cubicBezTo>
                        <a:pt x="340724" y="62311"/>
                        <a:pt x="322207" y="40090"/>
                        <a:pt x="302207" y="20091"/>
                      </a:cubicBezTo>
                      <a:cubicBezTo>
                        <a:pt x="274061" y="-8056"/>
                        <a:pt x="255543" y="-6575"/>
                        <a:pt x="231100" y="29720"/>
                      </a:cubicBezTo>
                      <a:cubicBezTo>
                        <a:pt x="242210" y="25276"/>
                        <a:pt x="247395" y="25276"/>
                        <a:pt x="249617" y="22313"/>
                      </a:cubicBezTo>
                      <a:cubicBezTo>
                        <a:pt x="254062" y="15647"/>
                        <a:pt x="258506" y="12684"/>
                        <a:pt x="265172" y="19350"/>
                      </a:cubicBezTo>
                      <a:cubicBezTo>
                        <a:pt x="273320" y="27498"/>
                        <a:pt x="263691" y="33423"/>
                        <a:pt x="262209" y="40090"/>
                      </a:cubicBezTo>
                      <a:cubicBezTo>
                        <a:pt x="260728" y="46015"/>
                        <a:pt x="262950" y="54904"/>
                        <a:pt x="251840" y="48238"/>
                      </a:cubicBezTo>
                      <a:cubicBezTo>
                        <a:pt x="230359" y="34905"/>
                        <a:pt x="208879" y="44534"/>
                        <a:pt x="187398" y="46756"/>
                      </a:cubicBezTo>
                      <a:cubicBezTo>
                        <a:pt x="161474" y="49719"/>
                        <a:pt x="145178" y="31942"/>
                        <a:pt x="134808" y="12684"/>
                      </a:cubicBezTo>
                      <a:cubicBezTo>
                        <a:pt x="129623" y="3055"/>
                        <a:pt x="128883" y="-649"/>
                        <a:pt x="118513" y="92"/>
                      </a:cubicBezTo>
                      <a:cubicBezTo>
                        <a:pt x="92588" y="832"/>
                        <a:pt x="66663" y="832"/>
                        <a:pt x="40739" y="92"/>
                      </a:cubicBezTo>
                      <a:cubicBezTo>
                        <a:pt x="29628" y="92"/>
                        <a:pt x="17777" y="1573"/>
                        <a:pt x="19999" y="14906"/>
                      </a:cubicBezTo>
                      <a:cubicBezTo>
                        <a:pt x="24443" y="44534"/>
                        <a:pt x="11851" y="69718"/>
                        <a:pt x="0" y="94161"/>
                      </a:cubicBezTo>
                      <a:cubicBezTo>
                        <a:pt x="228878" y="95643"/>
                        <a:pt x="457015" y="95643"/>
                        <a:pt x="685893" y="95643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8" name="Freeform: Shape 147">
                  <a:extLst>
                    <a:ext uri="{FF2B5EF4-FFF2-40B4-BE49-F238E27FC236}">
                      <a16:creationId xmlns:a16="http://schemas.microsoft.com/office/drawing/2014/main" id="{507EAE56-C1A3-4119-A976-21ECEE5BBEB9}"/>
                    </a:ext>
                  </a:extLst>
                </p:cNvPr>
                <p:cNvSpPr/>
                <p:nvPr/>
              </p:nvSpPr>
              <p:spPr>
                <a:xfrm>
                  <a:off x="972545" y="2355718"/>
                  <a:ext cx="630123" cy="99537"/>
                </a:xfrm>
                <a:custGeom>
                  <a:avLst/>
                  <a:gdLst>
                    <a:gd name="connsiteX0" fmla="*/ 362945 w 630123"/>
                    <a:gd name="connsiteY0" fmla="*/ 63701 h 99537"/>
                    <a:gd name="connsiteX1" fmla="*/ 425905 w 630123"/>
                    <a:gd name="connsiteY1" fmla="*/ 45924 h 99537"/>
                    <a:gd name="connsiteX2" fmla="*/ 439979 w 630123"/>
                    <a:gd name="connsiteY2" fmla="*/ 67404 h 99537"/>
                    <a:gd name="connsiteX3" fmla="*/ 450349 w 630123"/>
                    <a:gd name="connsiteY3" fmla="*/ 94810 h 99537"/>
                    <a:gd name="connsiteX4" fmla="*/ 568121 w 630123"/>
                    <a:gd name="connsiteY4" fmla="*/ 93329 h 99537"/>
                    <a:gd name="connsiteX5" fmla="*/ 613304 w 630123"/>
                    <a:gd name="connsiteY5" fmla="*/ 98514 h 99537"/>
                    <a:gd name="connsiteX6" fmla="*/ 628858 w 630123"/>
                    <a:gd name="connsiteY6" fmla="*/ 84440 h 99537"/>
                    <a:gd name="connsiteX7" fmla="*/ 606637 w 630123"/>
                    <a:gd name="connsiteY7" fmla="*/ 77774 h 99537"/>
                    <a:gd name="connsiteX8" fmla="*/ 568121 w 630123"/>
                    <a:gd name="connsiteY8" fmla="*/ 79255 h 99537"/>
                    <a:gd name="connsiteX9" fmla="*/ 568121 w 630123"/>
                    <a:gd name="connsiteY9" fmla="*/ 79255 h 99537"/>
                    <a:gd name="connsiteX10" fmla="*/ 561454 w 630123"/>
                    <a:gd name="connsiteY10" fmla="*/ 68145 h 99537"/>
                    <a:gd name="connsiteX11" fmla="*/ 518493 w 630123"/>
                    <a:gd name="connsiteY11" fmla="*/ 57775 h 99537"/>
                    <a:gd name="connsiteX12" fmla="*/ 501457 w 630123"/>
                    <a:gd name="connsiteY12" fmla="*/ 55553 h 99537"/>
                    <a:gd name="connsiteX13" fmla="*/ 489606 w 630123"/>
                    <a:gd name="connsiteY13" fmla="*/ 36294 h 99537"/>
                    <a:gd name="connsiteX14" fmla="*/ 502198 w 630123"/>
                    <a:gd name="connsiteY14" fmla="*/ 27406 h 99537"/>
                    <a:gd name="connsiteX15" fmla="*/ 539974 w 630123"/>
                    <a:gd name="connsiteY15" fmla="*/ 0 h 99537"/>
                    <a:gd name="connsiteX16" fmla="*/ 94069 w 630123"/>
                    <a:gd name="connsiteY16" fmla="*/ 0 h 99537"/>
                    <a:gd name="connsiteX17" fmla="*/ 71848 w 630123"/>
                    <a:gd name="connsiteY17" fmla="*/ 19999 h 99537"/>
                    <a:gd name="connsiteX18" fmla="*/ 0 w 630123"/>
                    <a:gd name="connsiteY18" fmla="*/ 97032 h 99537"/>
                    <a:gd name="connsiteX19" fmla="*/ 368130 w 630123"/>
                    <a:gd name="connsiteY19" fmla="*/ 97032 h 99537"/>
                    <a:gd name="connsiteX20" fmla="*/ 362945 w 630123"/>
                    <a:gd name="connsiteY20" fmla="*/ 63701 h 995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630123" h="99537">
                      <a:moveTo>
                        <a:pt x="362945" y="63701"/>
                      </a:moveTo>
                      <a:cubicBezTo>
                        <a:pt x="377019" y="31110"/>
                        <a:pt x="402943" y="46664"/>
                        <a:pt x="425905" y="45924"/>
                      </a:cubicBezTo>
                      <a:cubicBezTo>
                        <a:pt x="442941" y="45183"/>
                        <a:pt x="449608" y="48886"/>
                        <a:pt x="439979" y="67404"/>
                      </a:cubicBezTo>
                      <a:cubicBezTo>
                        <a:pt x="434794" y="77774"/>
                        <a:pt x="430349" y="94069"/>
                        <a:pt x="450349" y="94810"/>
                      </a:cubicBezTo>
                      <a:cubicBezTo>
                        <a:pt x="489606" y="95551"/>
                        <a:pt x="528863" y="94069"/>
                        <a:pt x="568121" y="93329"/>
                      </a:cubicBezTo>
                      <a:cubicBezTo>
                        <a:pt x="582194" y="103699"/>
                        <a:pt x="598489" y="97773"/>
                        <a:pt x="613304" y="98514"/>
                      </a:cubicBezTo>
                      <a:cubicBezTo>
                        <a:pt x="622192" y="98514"/>
                        <a:pt x="634043" y="97773"/>
                        <a:pt x="628858" y="84440"/>
                      </a:cubicBezTo>
                      <a:cubicBezTo>
                        <a:pt x="625896" y="75552"/>
                        <a:pt x="617007" y="71108"/>
                        <a:pt x="606637" y="77774"/>
                      </a:cubicBezTo>
                      <a:cubicBezTo>
                        <a:pt x="594045" y="85922"/>
                        <a:pt x="581453" y="93329"/>
                        <a:pt x="568121" y="79255"/>
                      </a:cubicBezTo>
                      <a:cubicBezTo>
                        <a:pt x="568121" y="79255"/>
                        <a:pt x="568121" y="79255"/>
                        <a:pt x="568121" y="79255"/>
                      </a:cubicBezTo>
                      <a:cubicBezTo>
                        <a:pt x="565898" y="75552"/>
                        <a:pt x="564417" y="69626"/>
                        <a:pt x="561454" y="68145"/>
                      </a:cubicBezTo>
                      <a:cubicBezTo>
                        <a:pt x="548122" y="60738"/>
                        <a:pt x="542196" y="23703"/>
                        <a:pt x="518493" y="57775"/>
                      </a:cubicBezTo>
                      <a:cubicBezTo>
                        <a:pt x="512568" y="65923"/>
                        <a:pt x="507383" y="58516"/>
                        <a:pt x="501457" y="55553"/>
                      </a:cubicBezTo>
                      <a:cubicBezTo>
                        <a:pt x="493309" y="51849"/>
                        <a:pt x="490347" y="43702"/>
                        <a:pt x="489606" y="36294"/>
                      </a:cubicBezTo>
                      <a:cubicBezTo>
                        <a:pt x="489606" y="31110"/>
                        <a:pt x="495531" y="25925"/>
                        <a:pt x="502198" y="27406"/>
                      </a:cubicBezTo>
                      <a:cubicBezTo>
                        <a:pt x="522197" y="30369"/>
                        <a:pt x="528123" y="14814"/>
                        <a:pt x="539974" y="0"/>
                      </a:cubicBezTo>
                      <a:cubicBezTo>
                        <a:pt x="388129" y="0"/>
                        <a:pt x="241470" y="0"/>
                        <a:pt x="94069" y="0"/>
                      </a:cubicBezTo>
                      <a:cubicBezTo>
                        <a:pt x="78515" y="0"/>
                        <a:pt x="76293" y="9629"/>
                        <a:pt x="71848" y="19999"/>
                      </a:cubicBezTo>
                      <a:cubicBezTo>
                        <a:pt x="57034" y="50368"/>
                        <a:pt x="40739" y="79996"/>
                        <a:pt x="0" y="97032"/>
                      </a:cubicBezTo>
                      <a:cubicBezTo>
                        <a:pt x="128142" y="97032"/>
                        <a:pt x="247395" y="97032"/>
                        <a:pt x="368130" y="97032"/>
                      </a:cubicBezTo>
                      <a:cubicBezTo>
                        <a:pt x="357760" y="85922"/>
                        <a:pt x="357760" y="76293"/>
                        <a:pt x="362945" y="6370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9" name="Freeform: Shape 148">
                  <a:extLst>
                    <a:ext uri="{FF2B5EF4-FFF2-40B4-BE49-F238E27FC236}">
                      <a16:creationId xmlns:a16="http://schemas.microsoft.com/office/drawing/2014/main" id="{B5C38B7E-E098-43EE-88D7-D1AE51779274}"/>
                    </a:ext>
                  </a:extLst>
                </p:cNvPr>
                <p:cNvSpPr/>
                <p:nvPr/>
              </p:nvSpPr>
              <p:spPr>
                <a:xfrm>
                  <a:off x="771074" y="2354236"/>
                  <a:ext cx="188309" cy="97816"/>
                </a:xfrm>
                <a:custGeom>
                  <a:avLst/>
                  <a:gdLst>
                    <a:gd name="connsiteX0" fmla="*/ 19998 w 188309"/>
                    <a:gd name="connsiteY0" fmla="*/ 97032 h 97816"/>
                    <a:gd name="connsiteX1" fmla="*/ 168139 w 188309"/>
                    <a:gd name="connsiteY1" fmla="*/ 97773 h 97816"/>
                    <a:gd name="connsiteX2" fmla="*/ 187397 w 188309"/>
                    <a:gd name="connsiteY2" fmla="*/ 75552 h 97816"/>
                    <a:gd name="connsiteX3" fmla="*/ 158510 w 188309"/>
                    <a:gd name="connsiteY3" fmla="*/ 25184 h 97816"/>
                    <a:gd name="connsiteX4" fmla="*/ 144436 w 188309"/>
                    <a:gd name="connsiteY4" fmla="*/ 22962 h 97816"/>
                    <a:gd name="connsiteX5" fmla="*/ 145177 w 188309"/>
                    <a:gd name="connsiteY5" fmla="*/ 34813 h 97816"/>
                    <a:gd name="connsiteX6" fmla="*/ 150362 w 188309"/>
                    <a:gd name="connsiteY6" fmla="*/ 52590 h 97816"/>
                    <a:gd name="connsiteX7" fmla="*/ 138511 w 188309"/>
                    <a:gd name="connsiteY7" fmla="*/ 0 h 97816"/>
                    <a:gd name="connsiteX8" fmla="*/ 97031 w 188309"/>
                    <a:gd name="connsiteY8" fmla="*/ 0 h 97816"/>
                    <a:gd name="connsiteX9" fmla="*/ 28146 w 188309"/>
                    <a:gd name="connsiteY9" fmla="*/ 58516 h 97816"/>
                    <a:gd name="connsiteX10" fmla="*/ 14072 w 188309"/>
                    <a:gd name="connsiteY10" fmla="*/ 74811 h 97816"/>
                    <a:gd name="connsiteX11" fmla="*/ 739 w 188309"/>
                    <a:gd name="connsiteY11" fmla="*/ 89625 h 97816"/>
                    <a:gd name="connsiteX12" fmla="*/ 19998 w 188309"/>
                    <a:gd name="connsiteY12" fmla="*/ 97032 h 97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309" h="97816">
                      <a:moveTo>
                        <a:pt x="19998" y="97032"/>
                      </a:moveTo>
                      <a:cubicBezTo>
                        <a:pt x="69625" y="97032"/>
                        <a:pt x="118512" y="96292"/>
                        <a:pt x="168139" y="97773"/>
                      </a:cubicBezTo>
                      <a:cubicBezTo>
                        <a:pt x="186656" y="98514"/>
                        <a:pt x="190360" y="89625"/>
                        <a:pt x="187397" y="75552"/>
                      </a:cubicBezTo>
                      <a:cubicBezTo>
                        <a:pt x="182953" y="56294"/>
                        <a:pt x="174805" y="38517"/>
                        <a:pt x="158510" y="25184"/>
                      </a:cubicBezTo>
                      <a:cubicBezTo>
                        <a:pt x="154065" y="21481"/>
                        <a:pt x="149621" y="17777"/>
                        <a:pt x="144436" y="22962"/>
                      </a:cubicBezTo>
                      <a:cubicBezTo>
                        <a:pt x="139992" y="26665"/>
                        <a:pt x="143696" y="31110"/>
                        <a:pt x="145177" y="34813"/>
                      </a:cubicBezTo>
                      <a:cubicBezTo>
                        <a:pt x="146658" y="40739"/>
                        <a:pt x="154806" y="44442"/>
                        <a:pt x="150362" y="52590"/>
                      </a:cubicBezTo>
                      <a:cubicBezTo>
                        <a:pt x="121474" y="37035"/>
                        <a:pt x="118512" y="27406"/>
                        <a:pt x="138511" y="0"/>
                      </a:cubicBezTo>
                      <a:cubicBezTo>
                        <a:pt x="123696" y="0"/>
                        <a:pt x="110364" y="0"/>
                        <a:pt x="97031" y="0"/>
                      </a:cubicBezTo>
                      <a:cubicBezTo>
                        <a:pt x="62218" y="0"/>
                        <a:pt x="33330" y="23703"/>
                        <a:pt x="28146" y="58516"/>
                      </a:cubicBezTo>
                      <a:cubicBezTo>
                        <a:pt x="26664" y="68886"/>
                        <a:pt x="19257" y="70367"/>
                        <a:pt x="14072" y="74811"/>
                      </a:cubicBezTo>
                      <a:cubicBezTo>
                        <a:pt x="8147" y="78515"/>
                        <a:pt x="-2964" y="77774"/>
                        <a:pt x="739" y="89625"/>
                      </a:cubicBezTo>
                      <a:cubicBezTo>
                        <a:pt x="2962" y="98514"/>
                        <a:pt x="12591" y="97032"/>
                        <a:pt x="19998" y="970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0" name="Freeform: Shape 149">
                  <a:extLst>
                    <a:ext uri="{FF2B5EF4-FFF2-40B4-BE49-F238E27FC236}">
                      <a16:creationId xmlns:a16="http://schemas.microsoft.com/office/drawing/2014/main" id="{C63430C7-DF19-4F67-805E-24B6E4C2C8E9}"/>
                    </a:ext>
                  </a:extLst>
                </p:cNvPr>
                <p:cNvSpPr/>
                <p:nvPr/>
              </p:nvSpPr>
              <p:spPr>
                <a:xfrm>
                  <a:off x="1811763" y="2353583"/>
                  <a:ext cx="30368" cy="18060"/>
                </a:xfrm>
                <a:custGeom>
                  <a:avLst/>
                  <a:gdLst>
                    <a:gd name="connsiteX0" fmla="*/ 30369 w 30368"/>
                    <a:gd name="connsiteY0" fmla="*/ 1394 h 18060"/>
                    <a:gd name="connsiteX1" fmla="*/ 0 w 30368"/>
                    <a:gd name="connsiteY1" fmla="*/ 5839 h 18060"/>
                    <a:gd name="connsiteX2" fmla="*/ 30369 w 30368"/>
                    <a:gd name="connsiteY2" fmla="*/ 1394 h 18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0368" h="18060">
                      <a:moveTo>
                        <a:pt x="30369" y="1394"/>
                      </a:moveTo>
                      <a:cubicBezTo>
                        <a:pt x="19258" y="654"/>
                        <a:pt x="9629" y="-3050"/>
                        <a:pt x="0" y="5839"/>
                      </a:cubicBezTo>
                      <a:cubicBezTo>
                        <a:pt x="11111" y="20653"/>
                        <a:pt x="20740" y="25097"/>
                        <a:pt x="30369" y="139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1" name="Freeform: Shape 150">
                  <a:extLst>
                    <a:ext uri="{FF2B5EF4-FFF2-40B4-BE49-F238E27FC236}">
                      <a16:creationId xmlns:a16="http://schemas.microsoft.com/office/drawing/2014/main" id="{8267F77A-FF28-42AD-AFA3-8FF224D16C0D}"/>
                    </a:ext>
                  </a:extLst>
                </p:cNvPr>
                <p:cNvSpPr/>
                <p:nvPr/>
              </p:nvSpPr>
              <p:spPr>
                <a:xfrm>
                  <a:off x="166329" y="2529783"/>
                  <a:ext cx="329" cy="740"/>
                </a:xfrm>
                <a:custGeom>
                  <a:avLst/>
                  <a:gdLst>
                    <a:gd name="connsiteX0" fmla="*/ 329 w 329"/>
                    <a:gd name="connsiteY0" fmla="*/ 741 h 740"/>
                    <a:gd name="connsiteX1" fmla="*/ 329 w 329"/>
                    <a:gd name="connsiteY1" fmla="*/ 0 h 740"/>
                    <a:gd name="connsiteX2" fmla="*/ 329 w 329"/>
                    <a:gd name="connsiteY2" fmla="*/ 741 h 740"/>
                    <a:gd name="connsiteX3" fmla="*/ 329 w 329"/>
                    <a:gd name="connsiteY3" fmla="*/ 741 h 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29" h="740">
                      <a:moveTo>
                        <a:pt x="329" y="741"/>
                      </a:moveTo>
                      <a:cubicBezTo>
                        <a:pt x="329" y="741"/>
                        <a:pt x="329" y="0"/>
                        <a:pt x="329" y="0"/>
                      </a:cubicBezTo>
                      <a:cubicBezTo>
                        <a:pt x="329" y="0"/>
                        <a:pt x="-412" y="0"/>
                        <a:pt x="329" y="741"/>
                      </a:cubicBezTo>
                      <a:cubicBezTo>
                        <a:pt x="-412" y="0"/>
                        <a:pt x="329" y="741"/>
                        <a:pt x="329" y="74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2" name="Freeform: Shape 151">
                  <a:extLst>
                    <a:ext uri="{FF2B5EF4-FFF2-40B4-BE49-F238E27FC236}">
                      <a16:creationId xmlns:a16="http://schemas.microsoft.com/office/drawing/2014/main" id="{EAA71FD7-1E08-4003-82D8-DBBC48E4EA5B}"/>
                    </a:ext>
                  </a:extLst>
                </p:cNvPr>
                <p:cNvSpPr/>
                <p:nvPr/>
              </p:nvSpPr>
              <p:spPr>
                <a:xfrm>
                  <a:off x="166658" y="2468958"/>
                  <a:ext cx="53030" cy="60825"/>
                </a:xfrm>
                <a:custGeom>
                  <a:avLst/>
                  <a:gdLst>
                    <a:gd name="connsiteX0" fmla="*/ 25925 w 53030"/>
                    <a:gd name="connsiteY0" fmla="*/ 9717 h 60825"/>
                    <a:gd name="connsiteX1" fmla="*/ 0 w 53030"/>
                    <a:gd name="connsiteY1" fmla="*/ 60825 h 60825"/>
                    <a:gd name="connsiteX2" fmla="*/ 47405 w 53030"/>
                    <a:gd name="connsiteY2" fmla="*/ 28234 h 60825"/>
                    <a:gd name="connsiteX3" fmla="*/ 43702 w 53030"/>
                    <a:gd name="connsiteY3" fmla="*/ 3050 h 60825"/>
                    <a:gd name="connsiteX4" fmla="*/ 25925 w 53030"/>
                    <a:gd name="connsiteY4" fmla="*/ 9717 h 60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030" h="60825">
                      <a:moveTo>
                        <a:pt x="25925" y="9717"/>
                      </a:moveTo>
                      <a:cubicBezTo>
                        <a:pt x="17036" y="26753"/>
                        <a:pt x="4444" y="41567"/>
                        <a:pt x="0" y="60825"/>
                      </a:cubicBezTo>
                      <a:cubicBezTo>
                        <a:pt x="20740" y="57862"/>
                        <a:pt x="31110" y="38604"/>
                        <a:pt x="47405" y="28234"/>
                      </a:cubicBezTo>
                      <a:cubicBezTo>
                        <a:pt x="59997" y="20827"/>
                        <a:pt x="48146" y="8976"/>
                        <a:pt x="43702" y="3050"/>
                      </a:cubicBezTo>
                      <a:cubicBezTo>
                        <a:pt x="38517" y="-3616"/>
                        <a:pt x="30369" y="1569"/>
                        <a:pt x="25925" y="97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3" name="Freeform: Shape 152">
                  <a:extLst>
                    <a:ext uri="{FF2B5EF4-FFF2-40B4-BE49-F238E27FC236}">
                      <a16:creationId xmlns:a16="http://schemas.microsoft.com/office/drawing/2014/main" id="{D7D68337-3D84-4E41-AFDA-43C601E56312}"/>
                    </a:ext>
                  </a:extLst>
                </p:cNvPr>
                <p:cNvSpPr/>
                <p:nvPr/>
              </p:nvSpPr>
              <p:spPr>
                <a:xfrm>
                  <a:off x="96934" y="2354977"/>
                  <a:ext cx="667482" cy="129488"/>
                </a:xfrm>
                <a:custGeom>
                  <a:avLst/>
                  <a:gdLst>
                    <a:gd name="connsiteX0" fmla="*/ 17134 w 667482"/>
                    <a:gd name="connsiteY0" fmla="*/ 105180 h 129488"/>
                    <a:gd name="connsiteX1" fmla="*/ 85279 w 667482"/>
                    <a:gd name="connsiteY1" fmla="*/ 100736 h 129488"/>
                    <a:gd name="connsiteX2" fmla="*/ 121573 w 667482"/>
                    <a:gd name="connsiteY2" fmla="*/ 115550 h 129488"/>
                    <a:gd name="connsiteX3" fmla="*/ 148979 w 667482"/>
                    <a:gd name="connsiteY3" fmla="*/ 125179 h 129488"/>
                    <a:gd name="connsiteX4" fmla="*/ 288973 w 667482"/>
                    <a:gd name="connsiteY4" fmla="*/ 96292 h 129488"/>
                    <a:gd name="connsiteX5" fmla="*/ 585995 w 667482"/>
                    <a:gd name="connsiteY5" fmla="*/ 96292 h 129488"/>
                    <a:gd name="connsiteX6" fmla="*/ 667473 w 667482"/>
                    <a:gd name="connsiteY6" fmla="*/ 15555 h 129488"/>
                    <a:gd name="connsiteX7" fmla="*/ 654140 w 667482"/>
                    <a:gd name="connsiteY7" fmla="*/ 2222 h 129488"/>
                    <a:gd name="connsiteX8" fmla="*/ 620808 w 667482"/>
                    <a:gd name="connsiteY8" fmla="*/ 0 h 129488"/>
                    <a:gd name="connsiteX9" fmla="*/ 201569 w 667482"/>
                    <a:gd name="connsiteY9" fmla="*/ 0 h 129488"/>
                    <a:gd name="connsiteX10" fmla="*/ 92686 w 667482"/>
                    <a:gd name="connsiteY10" fmla="*/ 16295 h 129488"/>
                    <a:gd name="connsiteX11" fmla="*/ 93426 w 667482"/>
                    <a:gd name="connsiteY11" fmla="*/ 22221 h 129488"/>
                    <a:gd name="connsiteX12" fmla="*/ 93426 w 667482"/>
                    <a:gd name="connsiteY12" fmla="*/ 68886 h 129488"/>
                    <a:gd name="connsiteX13" fmla="*/ 43799 w 667482"/>
                    <a:gd name="connsiteY13" fmla="*/ 57034 h 129488"/>
                    <a:gd name="connsiteX14" fmla="*/ 23060 w 667482"/>
                    <a:gd name="connsiteY14" fmla="*/ 53331 h 129488"/>
                    <a:gd name="connsiteX15" fmla="*/ 838 w 667482"/>
                    <a:gd name="connsiteY15" fmla="*/ 89625 h 129488"/>
                    <a:gd name="connsiteX16" fmla="*/ 17134 w 667482"/>
                    <a:gd name="connsiteY16" fmla="*/ 105180 h 129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667482" h="129488">
                      <a:moveTo>
                        <a:pt x="17134" y="105180"/>
                      </a:moveTo>
                      <a:cubicBezTo>
                        <a:pt x="40096" y="91107"/>
                        <a:pt x="62317" y="109624"/>
                        <a:pt x="85279" y="100736"/>
                      </a:cubicBezTo>
                      <a:cubicBezTo>
                        <a:pt x="97130" y="96292"/>
                        <a:pt x="115648" y="99995"/>
                        <a:pt x="121573" y="115550"/>
                      </a:cubicBezTo>
                      <a:cubicBezTo>
                        <a:pt x="128240" y="131105"/>
                        <a:pt x="134906" y="132586"/>
                        <a:pt x="148979" y="125179"/>
                      </a:cubicBezTo>
                      <a:cubicBezTo>
                        <a:pt x="192681" y="102217"/>
                        <a:pt x="240086" y="96292"/>
                        <a:pt x="288973" y="96292"/>
                      </a:cubicBezTo>
                      <a:cubicBezTo>
                        <a:pt x="388227" y="97773"/>
                        <a:pt x="486741" y="97032"/>
                        <a:pt x="585995" y="96292"/>
                      </a:cubicBezTo>
                      <a:cubicBezTo>
                        <a:pt x="627475" y="96292"/>
                        <a:pt x="668213" y="56294"/>
                        <a:pt x="667473" y="15555"/>
                      </a:cubicBezTo>
                      <a:cubicBezTo>
                        <a:pt x="667473" y="8148"/>
                        <a:pt x="660806" y="3704"/>
                        <a:pt x="654140" y="2222"/>
                      </a:cubicBezTo>
                      <a:cubicBezTo>
                        <a:pt x="643029" y="0"/>
                        <a:pt x="631919" y="0"/>
                        <a:pt x="620808" y="0"/>
                      </a:cubicBezTo>
                      <a:cubicBezTo>
                        <a:pt x="480815" y="0"/>
                        <a:pt x="341563" y="0"/>
                        <a:pt x="201569" y="0"/>
                      </a:cubicBezTo>
                      <a:cubicBezTo>
                        <a:pt x="163793" y="0"/>
                        <a:pt x="127499" y="3704"/>
                        <a:pt x="92686" y="16295"/>
                      </a:cubicBezTo>
                      <a:cubicBezTo>
                        <a:pt x="92686" y="18518"/>
                        <a:pt x="92686" y="20740"/>
                        <a:pt x="93426" y="22221"/>
                      </a:cubicBezTo>
                      <a:cubicBezTo>
                        <a:pt x="108981" y="38517"/>
                        <a:pt x="106018" y="62219"/>
                        <a:pt x="93426" y="68886"/>
                      </a:cubicBezTo>
                      <a:cubicBezTo>
                        <a:pt x="82316" y="74811"/>
                        <a:pt x="54910" y="84440"/>
                        <a:pt x="43799" y="57034"/>
                      </a:cubicBezTo>
                      <a:cubicBezTo>
                        <a:pt x="40836" y="49627"/>
                        <a:pt x="30467" y="48146"/>
                        <a:pt x="23060" y="53331"/>
                      </a:cubicBezTo>
                      <a:cubicBezTo>
                        <a:pt x="10468" y="62219"/>
                        <a:pt x="-3606" y="68886"/>
                        <a:pt x="838" y="89625"/>
                      </a:cubicBezTo>
                      <a:cubicBezTo>
                        <a:pt x="3801" y="99995"/>
                        <a:pt x="9727" y="109624"/>
                        <a:pt x="17134" y="1051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4" name="Freeform: Shape 153">
                  <a:extLst>
                    <a:ext uri="{FF2B5EF4-FFF2-40B4-BE49-F238E27FC236}">
                      <a16:creationId xmlns:a16="http://schemas.microsoft.com/office/drawing/2014/main" id="{3ED12A11-4DAA-4921-A5D5-F5E9C281F46E}"/>
                    </a:ext>
                  </a:extLst>
                </p:cNvPr>
                <p:cNvSpPr/>
                <p:nvPr/>
              </p:nvSpPr>
              <p:spPr>
                <a:xfrm>
                  <a:off x="-59" y="2514021"/>
                  <a:ext cx="3387122" cy="1986929"/>
                </a:xfrm>
                <a:custGeom>
                  <a:avLst/>
                  <a:gdLst>
                    <a:gd name="connsiteX0" fmla="*/ 3355452 w 3387122"/>
                    <a:gd name="connsiteY0" fmla="*/ 1886783 h 1986929"/>
                    <a:gd name="connsiteX1" fmla="*/ 2854735 w 3387122"/>
                    <a:gd name="connsiteY1" fmla="*/ 1887523 h 1986929"/>
                    <a:gd name="connsiteX2" fmla="*/ 2762147 w 3387122"/>
                    <a:gd name="connsiteY2" fmla="*/ 1926040 h 1986929"/>
                    <a:gd name="connsiteX3" fmla="*/ 2718446 w 3387122"/>
                    <a:gd name="connsiteY3" fmla="*/ 1959372 h 1986929"/>
                    <a:gd name="connsiteX4" fmla="*/ 2678448 w 3387122"/>
                    <a:gd name="connsiteY4" fmla="*/ 1940854 h 1986929"/>
                    <a:gd name="connsiteX5" fmla="*/ 2682151 w 3387122"/>
                    <a:gd name="connsiteY5" fmla="*/ 1886783 h 1986929"/>
                    <a:gd name="connsiteX6" fmla="*/ 2619191 w 3387122"/>
                    <a:gd name="connsiteY6" fmla="*/ 1886783 h 1986929"/>
                    <a:gd name="connsiteX7" fmla="*/ 2414016 w 3387122"/>
                    <a:gd name="connsiteY7" fmla="*/ 1886783 h 1986929"/>
                    <a:gd name="connsiteX8" fmla="*/ 2390314 w 3387122"/>
                    <a:gd name="connsiteY8" fmla="*/ 1899375 h 1986929"/>
                    <a:gd name="connsiteX9" fmla="*/ 2405868 w 3387122"/>
                    <a:gd name="connsiteY9" fmla="*/ 1914189 h 1986929"/>
                    <a:gd name="connsiteX10" fmla="*/ 2392536 w 3387122"/>
                    <a:gd name="connsiteY10" fmla="*/ 1946780 h 1986929"/>
                    <a:gd name="connsiteX11" fmla="*/ 2371796 w 3387122"/>
                    <a:gd name="connsiteY11" fmla="*/ 1952705 h 1986929"/>
                    <a:gd name="connsiteX12" fmla="*/ 2361426 w 3387122"/>
                    <a:gd name="connsiteY12" fmla="*/ 1930484 h 1986929"/>
                    <a:gd name="connsiteX13" fmla="*/ 2363648 w 3387122"/>
                    <a:gd name="connsiteY13" fmla="*/ 1903819 h 1986929"/>
                    <a:gd name="connsiteX14" fmla="*/ 2342908 w 3387122"/>
                    <a:gd name="connsiteY14" fmla="*/ 1925299 h 1986929"/>
                    <a:gd name="connsiteX15" fmla="*/ 2329576 w 3387122"/>
                    <a:gd name="connsiteY15" fmla="*/ 1948261 h 1986929"/>
                    <a:gd name="connsiteX16" fmla="*/ 2312540 w 3387122"/>
                    <a:gd name="connsiteY16" fmla="*/ 1965297 h 1986929"/>
                    <a:gd name="connsiteX17" fmla="*/ 2274764 w 3387122"/>
                    <a:gd name="connsiteY17" fmla="*/ 1926781 h 1986929"/>
                    <a:gd name="connsiteX18" fmla="*/ 2271801 w 3387122"/>
                    <a:gd name="connsiteY18" fmla="*/ 1889005 h 1986929"/>
                    <a:gd name="connsiteX19" fmla="*/ 2239210 w 3387122"/>
                    <a:gd name="connsiteY19" fmla="*/ 1899375 h 1986929"/>
                    <a:gd name="connsiteX20" fmla="*/ 2239210 w 3387122"/>
                    <a:gd name="connsiteY20" fmla="*/ 1899375 h 1986929"/>
                    <a:gd name="connsiteX21" fmla="*/ 2248098 w 3387122"/>
                    <a:gd name="connsiteY21" fmla="*/ 1927522 h 1986929"/>
                    <a:gd name="connsiteX22" fmla="*/ 2250320 w 3387122"/>
                    <a:gd name="connsiteY22" fmla="*/ 1960853 h 1986929"/>
                    <a:gd name="connsiteX23" fmla="*/ 2207360 w 3387122"/>
                    <a:gd name="connsiteY23" fmla="*/ 1965297 h 1986929"/>
                    <a:gd name="connsiteX24" fmla="*/ 2199952 w 3387122"/>
                    <a:gd name="connsiteY24" fmla="*/ 1917892 h 1986929"/>
                    <a:gd name="connsiteX25" fmla="*/ 2238469 w 3387122"/>
                    <a:gd name="connsiteY25" fmla="*/ 1899375 h 1986929"/>
                    <a:gd name="connsiteX26" fmla="*/ 2216989 w 3387122"/>
                    <a:gd name="connsiteY26" fmla="*/ 1886783 h 1986929"/>
                    <a:gd name="connsiteX27" fmla="*/ 1508134 w 3387122"/>
                    <a:gd name="connsiteY27" fmla="*/ 1886783 h 1986929"/>
                    <a:gd name="connsiteX28" fmla="*/ 1478506 w 3387122"/>
                    <a:gd name="connsiteY28" fmla="*/ 1931966 h 1986929"/>
                    <a:gd name="connsiteX29" fmla="*/ 1485913 w 3387122"/>
                    <a:gd name="connsiteY29" fmla="*/ 1953446 h 1986929"/>
                    <a:gd name="connsiteX30" fmla="*/ 1459248 w 3387122"/>
                    <a:gd name="connsiteY30" fmla="*/ 1960113 h 1986929"/>
                    <a:gd name="connsiteX31" fmla="*/ 1445174 w 3387122"/>
                    <a:gd name="connsiteY31" fmla="*/ 1927522 h 1986929"/>
                    <a:gd name="connsiteX32" fmla="*/ 1430360 w 3387122"/>
                    <a:gd name="connsiteY32" fmla="*/ 1946780 h 1986929"/>
                    <a:gd name="connsiteX33" fmla="*/ 1418509 w 3387122"/>
                    <a:gd name="connsiteY33" fmla="*/ 1955668 h 1986929"/>
                    <a:gd name="connsiteX34" fmla="*/ 1411843 w 3387122"/>
                    <a:gd name="connsiteY34" fmla="*/ 1943076 h 1986929"/>
                    <a:gd name="connsiteX35" fmla="*/ 1434804 w 3387122"/>
                    <a:gd name="connsiteY35" fmla="*/ 1886042 h 1986929"/>
                    <a:gd name="connsiteX36" fmla="*/ 1180743 w 3387122"/>
                    <a:gd name="connsiteY36" fmla="*/ 1886042 h 1986929"/>
                    <a:gd name="connsiteX37" fmla="*/ 1141485 w 3387122"/>
                    <a:gd name="connsiteY37" fmla="*/ 1900115 h 1986929"/>
                    <a:gd name="connsiteX38" fmla="*/ 1105191 w 3387122"/>
                    <a:gd name="connsiteY38" fmla="*/ 1891227 h 1986929"/>
                    <a:gd name="connsiteX39" fmla="*/ 1060748 w 3387122"/>
                    <a:gd name="connsiteY39" fmla="*/ 1898634 h 1986929"/>
                    <a:gd name="connsiteX40" fmla="*/ 1077044 w 3387122"/>
                    <a:gd name="connsiteY40" fmla="*/ 1897153 h 1986929"/>
                    <a:gd name="connsiteX41" fmla="*/ 1110376 w 3387122"/>
                    <a:gd name="connsiteY41" fmla="*/ 1913448 h 1986929"/>
                    <a:gd name="connsiteX42" fmla="*/ 1120746 w 3387122"/>
                    <a:gd name="connsiteY42" fmla="*/ 1938632 h 1986929"/>
                    <a:gd name="connsiteX43" fmla="*/ 1054082 w 3387122"/>
                    <a:gd name="connsiteY43" fmla="*/ 1919374 h 1986929"/>
                    <a:gd name="connsiteX44" fmla="*/ 1059267 w 3387122"/>
                    <a:gd name="connsiteY44" fmla="*/ 1898634 h 1986929"/>
                    <a:gd name="connsiteX45" fmla="*/ 1059267 w 3387122"/>
                    <a:gd name="connsiteY45" fmla="*/ 1898634 h 1986929"/>
                    <a:gd name="connsiteX46" fmla="*/ 1029639 w 3387122"/>
                    <a:gd name="connsiteY46" fmla="*/ 1885301 h 1986929"/>
                    <a:gd name="connsiteX47" fmla="*/ 391151 w 3387122"/>
                    <a:gd name="connsiteY47" fmla="*/ 1886042 h 1986929"/>
                    <a:gd name="connsiteX48" fmla="*/ 104499 w 3387122"/>
                    <a:gd name="connsiteY48" fmla="*/ 1701607 h 1986929"/>
                    <a:gd name="connsiteX49" fmla="*/ 100795 w 3387122"/>
                    <a:gd name="connsiteY49" fmla="*/ 1634202 h 1986929"/>
                    <a:gd name="connsiteX50" fmla="*/ 100795 w 3387122"/>
                    <a:gd name="connsiteY50" fmla="*/ 839426 h 1986929"/>
                    <a:gd name="connsiteX51" fmla="*/ 97832 w 3387122"/>
                    <a:gd name="connsiteY51" fmla="*/ 572772 h 1986929"/>
                    <a:gd name="connsiteX52" fmla="*/ 98573 w 3387122"/>
                    <a:gd name="connsiteY52" fmla="*/ 459445 h 1986929"/>
                    <a:gd name="connsiteX53" fmla="*/ 98573 w 3387122"/>
                    <a:gd name="connsiteY53" fmla="*/ 458704 h 1986929"/>
                    <a:gd name="connsiteX54" fmla="*/ 98573 w 3387122"/>
                    <a:gd name="connsiteY54" fmla="*/ 458704 h 1986929"/>
                    <a:gd name="connsiteX55" fmla="*/ 98573 w 3387122"/>
                    <a:gd name="connsiteY55" fmla="*/ 458704 h 1986929"/>
                    <a:gd name="connsiteX56" fmla="*/ 98573 w 3387122"/>
                    <a:gd name="connsiteY56" fmla="*/ 458704 h 1986929"/>
                    <a:gd name="connsiteX57" fmla="*/ 90425 w 3387122"/>
                    <a:gd name="connsiteY57" fmla="*/ 456482 h 1986929"/>
                    <a:gd name="connsiteX58" fmla="*/ 100054 w 3387122"/>
                    <a:gd name="connsiteY58" fmla="*/ 389818 h 1986929"/>
                    <a:gd name="connsiteX59" fmla="*/ 101536 w 3387122"/>
                    <a:gd name="connsiteY59" fmla="*/ 204642 h 1986929"/>
                    <a:gd name="connsiteX60" fmla="*/ 85981 w 3387122"/>
                    <a:gd name="connsiteY60" fmla="*/ 163903 h 1986929"/>
                    <a:gd name="connsiteX61" fmla="*/ 84500 w 3387122"/>
                    <a:gd name="connsiteY61" fmla="*/ 144645 h 1986929"/>
                    <a:gd name="connsiteX62" fmla="*/ 164496 w 3387122"/>
                    <a:gd name="connsiteY62" fmla="*/ 17244 h 1986929"/>
                    <a:gd name="connsiteX63" fmla="*/ 135608 w 3387122"/>
                    <a:gd name="connsiteY63" fmla="*/ 16503 h 1986929"/>
                    <a:gd name="connsiteX64" fmla="*/ 85981 w 3387122"/>
                    <a:gd name="connsiteY64" fmla="*/ 16503 h 1986929"/>
                    <a:gd name="connsiteX65" fmla="*/ 17095 w 3387122"/>
                    <a:gd name="connsiteY65" fmla="*/ 38724 h 1986929"/>
                    <a:gd name="connsiteX66" fmla="*/ 1541 w 3387122"/>
                    <a:gd name="connsiteY66" fmla="*/ 209086 h 1986929"/>
                    <a:gd name="connsiteX67" fmla="*/ 26725 w 3387122"/>
                    <a:gd name="connsiteY67" fmla="*/ 204642 h 1986929"/>
                    <a:gd name="connsiteX68" fmla="*/ 35613 w 3387122"/>
                    <a:gd name="connsiteY68" fmla="*/ 221678 h 1986929"/>
                    <a:gd name="connsiteX69" fmla="*/ 13392 w 3387122"/>
                    <a:gd name="connsiteY69" fmla="*/ 233530 h 1986929"/>
                    <a:gd name="connsiteX70" fmla="*/ 800 w 3387122"/>
                    <a:gd name="connsiteY70" fmla="*/ 248344 h 1986929"/>
                    <a:gd name="connsiteX71" fmla="*/ 4503 w 3387122"/>
                    <a:gd name="connsiteY71" fmla="*/ 538700 h 1986929"/>
                    <a:gd name="connsiteX72" fmla="*/ 800 w 3387122"/>
                    <a:gd name="connsiteY72" fmla="*/ 561662 h 1986929"/>
                    <a:gd name="connsiteX73" fmla="*/ 800 w 3387122"/>
                    <a:gd name="connsiteY73" fmla="*/ 1715680 h 1986929"/>
                    <a:gd name="connsiteX74" fmla="*/ 9688 w 3387122"/>
                    <a:gd name="connsiteY74" fmla="*/ 1746789 h 1986929"/>
                    <a:gd name="connsiteX75" fmla="*/ 73389 w 3387122"/>
                    <a:gd name="connsiteY75" fmla="*/ 1889005 h 1986929"/>
                    <a:gd name="connsiteX76" fmla="*/ 209679 w 3387122"/>
                    <a:gd name="connsiteY76" fmla="*/ 1975667 h 1986929"/>
                    <a:gd name="connsiteX77" fmla="*/ 348931 w 3387122"/>
                    <a:gd name="connsiteY77" fmla="*/ 1970482 h 1986929"/>
                    <a:gd name="connsiteX78" fmla="*/ 377078 w 3387122"/>
                    <a:gd name="connsiteY78" fmla="*/ 1986778 h 1986929"/>
                    <a:gd name="connsiteX79" fmla="*/ 602252 w 3387122"/>
                    <a:gd name="connsiteY79" fmla="*/ 1981593 h 1986929"/>
                    <a:gd name="connsiteX80" fmla="*/ 602252 w 3387122"/>
                    <a:gd name="connsiteY80" fmla="*/ 1981593 h 1986929"/>
                    <a:gd name="connsiteX81" fmla="*/ 602252 w 3387122"/>
                    <a:gd name="connsiteY81" fmla="*/ 1981593 h 1986929"/>
                    <a:gd name="connsiteX82" fmla="*/ 645954 w 3387122"/>
                    <a:gd name="connsiteY82" fmla="*/ 1985296 h 1986929"/>
                    <a:gd name="connsiteX83" fmla="*/ 2840662 w 3387122"/>
                    <a:gd name="connsiteY83" fmla="*/ 1985296 h 1986929"/>
                    <a:gd name="connsiteX84" fmla="*/ 2905844 w 3387122"/>
                    <a:gd name="connsiteY84" fmla="*/ 1985296 h 1986929"/>
                    <a:gd name="connsiteX85" fmla="*/ 3064355 w 3387122"/>
                    <a:gd name="connsiteY85" fmla="*/ 1985296 h 1986929"/>
                    <a:gd name="connsiteX86" fmla="*/ 3136203 w 3387122"/>
                    <a:gd name="connsiteY86" fmla="*/ 1985296 h 1986929"/>
                    <a:gd name="connsiteX87" fmla="*/ 3194719 w 3387122"/>
                    <a:gd name="connsiteY87" fmla="*/ 1984556 h 1986929"/>
                    <a:gd name="connsiteX88" fmla="*/ 3262123 w 3387122"/>
                    <a:gd name="connsiteY88" fmla="*/ 1981593 h 1986929"/>
                    <a:gd name="connsiteX89" fmla="*/ 3262123 w 3387122"/>
                    <a:gd name="connsiteY89" fmla="*/ 1981593 h 1986929"/>
                    <a:gd name="connsiteX90" fmla="*/ 3262123 w 3387122"/>
                    <a:gd name="connsiteY90" fmla="*/ 1981593 h 1986929"/>
                    <a:gd name="connsiteX91" fmla="*/ 3349526 w 3387122"/>
                    <a:gd name="connsiteY91" fmla="*/ 1984556 h 1986929"/>
                    <a:gd name="connsiteX92" fmla="*/ 3360637 w 3387122"/>
                    <a:gd name="connsiteY92" fmla="*/ 1980852 h 1986929"/>
                    <a:gd name="connsiteX93" fmla="*/ 3381377 w 3387122"/>
                    <a:gd name="connsiteY93" fmla="*/ 1934929 h 1986929"/>
                    <a:gd name="connsiteX94" fmla="*/ 3355452 w 3387122"/>
                    <a:gd name="connsiteY94" fmla="*/ 1886783 h 1986929"/>
                    <a:gd name="connsiteX95" fmla="*/ 54131 w 3387122"/>
                    <a:gd name="connsiteY95" fmla="*/ 408336 h 1986929"/>
                    <a:gd name="connsiteX96" fmla="*/ 39317 w 3387122"/>
                    <a:gd name="connsiteY96" fmla="*/ 403151 h 1986929"/>
                    <a:gd name="connsiteX97" fmla="*/ 12651 w 3387122"/>
                    <a:gd name="connsiteY97" fmla="*/ 361671 h 1986929"/>
                    <a:gd name="connsiteX98" fmla="*/ 41539 w 3387122"/>
                    <a:gd name="connsiteY98" fmla="*/ 383152 h 1986929"/>
                    <a:gd name="connsiteX99" fmla="*/ 49686 w 3387122"/>
                    <a:gd name="connsiteY99" fmla="*/ 395744 h 1986929"/>
                    <a:gd name="connsiteX100" fmla="*/ 54131 w 3387122"/>
                    <a:gd name="connsiteY100" fmla="*/ 408336 h 1986929"/>
                    <a:gd name="connsiteX101" fmla="*/ 296341 w 3387122"/>
                    <a:gd name="connsiteY101" fmla="*/ 1966038 h 1986929"/>
                    <a:gd name="connsiteX102" fmla="*/ 272639 w 3387122"/>
                    <a:gd name="connsiteY102" fmla="*/ 1951965 h 1986929"/>
                    <a:gd name="connsiteX103" fmla="*/ 238566 w 3387122"/>
                    <a:gd name="connsiteY103" fmla="*/ 1932706 h 1986929"/>
                    <a:gd name="connsiteX104" fmla="*/ 225974 w 3387122"/>
                    <a:gd name="connsiteY104" fmla="*/ 1914929 h 1986929"/>
                    <a:gd name="connsiteX105" fmla="*/ 243751 w 3387122"/>
                    <a:gd name="connsiteY105" fmla="*/ 1908263 h 1986929"/>
                    <a:gd name="connsiteX106" fmla="*/ 303748 w 3387122"/>
                    <a:gd name="connsiteY106" fmla="*/ 1923077 h 1986929"/>
                    <a:gd name="connsiteX107" fmla="*/ 309674 w 3387122"/>
                    <a:gd name="connsiteY107" fmla="*/ 1935669 h 1986929"/>
                    <a:gd name="connsiteX108" fmla="*/ 296341 w 3387122"/>
                    <a:gd name="connsiteY108" fmla="*/ 1966038 h 1986929"/>
                    <a:gd name="connsiteX109" fmla="*/ 386707 w 3387122"/>
                    <a:gd name="connsiteY109" fmla="*/ 1956409 h 1986929"/>
                    <a:gd name="connsiteX110" fmla="*/ 377078 w 3387122"/>
                    <a:gd name="connsiteY110" fmla="*/ 1957150 h 1986929"/>
                    <a:gd name="connsiteX111" fmla="*/ 369671 w 3387122"/>
                    <a:gd name="connsiteY111" fmla="*/ 1920115 h 1986929"/>
                    <a:gd name="connsiteX112" fmla="*/ 376337 w 3387122"/>
                    <a:gd name="connsiteY112" fmla="*/ 1911967 h 1986929"/>
                    <a:gd name="connsiteX113" fmla="*/ 380782 w 3387122"/>
                    <a:gd name="connsiteY113" fmla="*/ 1924559 h 1986929"/>
                    <a:gd name="connsiteX114" fmla="*/ 386707 w 3387122"/>
                    <a:gd name="connsiteY114" fmla="*/ 1956409 h 19869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</a:cxnLst>
                  <a:rect l="l" t="t" r="r" b="b"/>
                  <a:pathLst>
                    <a:path w="3387122" h="1986929">
                      <a:moveTo>
                        <a:pt x="3355452" y="1886783"/>
                      </a:moveTo>
                      <a:cubicBezTo>
                        <a:pt x="3188793" y="1886783"/>
                        <a:pt x="3021394" y="1886042"/>
                        <a:pt x="2854735" y="1887523"/>
                      </a:cubicBezTo>
                      <a:cubicBezTo>
                        <a:pt x="2820663" y="1887523"/>
                        <a:pt x="2778443" y="1876413"/>
                        <a:pt x="2762147" y="1926040"/>
                      </a:cubicBezTo>
                      <a:cubicBezTo>
                        <a:pt x="2755481" y="1945298"/>
                        <a:pt x="2725853" y="1938632"/>
                        <a:pt x="2718446" y="1959372"/>
                      </a:cubicBezTo>
                      <a:cubicBezTo>
                        <a:pt x="2695484" y="1974927"/>
                        <a:pt x="2687336" y="1957150"/>
                        <a:pt x="2678448" y="1940854"/>
                      </a:cubicBezTo>
                      <a:cubicBezTo>
                        <a:pt x="2679929" y="1923077"/>
                        <a:pt x="2674744" y="1905300"/>
                        <a:pt x="2682151" y="1886783"/>
                      </a:cubicBezTo>
                      <a:cubicBezTo>
                        <a:pt x="2659930" y="1886783"/>
                        <a:pt x="2639190" y="1886783"/>
                        <a:pt x="2619191" y="1886783"/>
                      </a:cubicBezTo>
                      <a:cubicBezTo>
                        <a:pt x="2551046" y="1886783"/>
                        <a:pt x="2482161" y="1886783"/>
                        <a:pt x="2414016" y="1886783"/>
                      </a:cubicBezTo>
                      <a:cubicBezTo>
                        <a:pt x="2402906" y="1886783"/>
                        <a:pt x="2393276" y="1888264"/>
                        <a:pt x="2390314" y="1899375"/>
                      </a:cubicBezTo>
                      <a:cubicBezTo>
                        <a:pt x="2386610" y="1912707"/>
                        <a:pt x="2397721" y="1912707"/>
                        <a:pt x="2405868" y="1914189"/>
                      </a:cubicBezTo>
                      <a:cubicBezTo>
                        <a:pt x="2408831" y="1928262"/>
                        <a:pt x="2399202" y="1937151"/>
                        <a:pt x="2392536" y="1946780"/>
                      </a:cubicBezTo>
                      <a:cubicBezTo>
                        <a:pt x="2387351" y="1954187"/>
                        <a:pt x="2379203" y="1957150"/>
                        <a:pt x="2371796" y="1952705"/>
                      </a:cubicBezTo>
                      <a:cubicBezTo>
                        <a:pt x="2364389" y="1948261"/>
                        <a:pt x="2356982" y="1939373"/>
                        <a:pt x="2361426" y="1930484"/>
                      </a:cubicBezTo>
                      <a:cubicBezTo>
                        <a:pt x="2365870" y="1920855"/>
                        <a:pt x="2376981" y="1909004"/>
                        <a:pt x="2363648" y="1903819"/>
                      </a:cubicBezTo>
                      <a:cubicBezTo>
                        <a:pt x="2351797" y="1898634"/>
                        <a:pt x="2350315" y="1917892"/>
                        <a:pt x="2342908" y="1925299"/>
                      </a:cubicBezTo>
                      <a:cubicBezTo>
                        <a:pt x="2336983" y="1931225"/>
                        <a:pt x="2334020" y="1940854"/>
                        <a:pt x="2329576" y="1948261"/>
                      </a:cubicBezTo>
                      <a:cubicBezTo>
                        <a:pt x="2325132" y="1955668"/>
                        <a:pt x="2329576" y="1977889"/>
                        <a:pt x="2312540" y="1965297"/>
                      </a:cubicBezTo>
                      <a:cubicBezTo>
                        <a:pt x="2298466" y="1954927"/>
                        <a:pt x="2267357" y="1956409"/>
                        <a:pt x="2274764" y="1926781"/>
                      </a:cubicBezTo>
                      <a:cubicBezTo>
                        <a:pt x="2278467" y="1913448"/>
                        <a:pt x="2278467" y="1894930"/>
                        <a:pt x="2271801" y="1889005"/>
                      </a:cubicBezTo>
                      <a:cubicBezTo>
                        <a:pt x="2262172" y="1880857"/>
                        <a:pt x="2248098" y="1889746"/>
                        <a:pt x="2239210" y="1899375"/>
                      </a:cubicBezTo>
                      <a:cubicBezTo>
                        <a:pt x="2239210" y="1899375"/>
                        <a:pt x="2239210" y="1899375"/>
                        <a:pt x="2239210" y="1899375"/>
                      </a:cubicBezTo>
                      <a:cubicBezTo>
                        <a:pt x="2238469" y="1909744"/>
                        <a:pt x="2241432" y="1918633"/>
                        <a:pt x="2248098" y="1927522"/>
                      </a:cubicBezTo>
                      <a:cubicBezTo>
                        <a:pt x="2256246" y="1937891"/>
                        <a:pt x="2266616" y="1946780"/>
                        <a:pt x="2250320" y="1960853"/>
                      </a:cubicBezTo>
                      <a:cubicBezTo>
                        <a:pt x="2235506" y="1972704"/>
                        <a:pt x="2223655" y="1981593"/>
                        <a:pt x="2207360" y="1965297"/>
                      </a:cubicBezTo>
                      <a:cubicBezTo>
                        <a:pt x="2204397" y="1949743"/>
                        <a:pt x="2198471" y="1933447"/>
                        <a:pt x="2199952" y="1917892"/>
                      </a:cubicBezTo>
                      <a:cubicBezTo>
                        <a:pt x="2202174" y="1895671"/>
                        <a:pt x="2222174" y="1898634"/>
                        <a:pt x="2238469" y="1899375"/>
                      </a:cubicBezTo>
                      <a:cubicBezTo>
                        <a:pt x="2242173" y="1878635"/>
                        <a:pt x="2225136" y="1886783"/>
                        <a:pt x="2216989" y="1886783"/>
                      </a:cubicBezTo>
                      <a:cubicBezTo>
                        <a:pt x="1980704" y="1886783"/>
                        <a:pt x="1744419" y="1886783"/>
                        <a:pt x="1508134" y="1886783"/>
                      </a:cubicBezTo>
                      <a:cubicBezTo>
                        <a:pt x="1479987" y="1886783"/>
                        <a:pt x="1468136" y="1906041"/>
                        <a:pt x="1478506" y="1931966"/>
                      </a:cubicBezTo>
                      <a:cubicBezTo>
                        <a:pt x="1481469" y="1939373"/>
                        <a:pt x="1483691" y="1946780"/>
                        <a:pt x="1485913" y="1953446"/>
                      </a:cubicBezTo>
                      <a:cubicBezTo>
                        <a:pt x="1477025" y="1956409"/>
                        <a:pt x="1471099" y="1970482"/>
                        <a:pt x="1459248" y="1960113"/>
                      </a:cubicBezTo>
                      <a:cubicBezTo>
                        <a:pt x="1461470" y="1946039"/>
                        <a:pt x="1461470" y="1931966"/>
                        <a:pt x="1445174" y="1927522"/>
                      </a:cubicBezTo>
                      <a:cubicBezTo>
                        <a:pt x="1428138" y="1923077"/>
                        <a:pt x="1432582" y="1939373"/>
                        <a:pt x="1430360" y="1946780"/>
                      </a:cubicBezTo>
                      <a:cubicBezTo>
                        <a:pt x="1428138" y="1953446"/>
                        <a:pt x="1424435" y="1956409"/>
                        <a:pt x="1418509" y="1955668"/>
                      </a:cubicBezTo>
                      <a:cubicBezTo>
                        <a:pt x="1410361" y="1954927"/>
                        <a:pt x="1411843" y="1947520"/>
                        <a:pt x="1411843" y="1943076"/>
                      </a:cubicBezTo>
                      <a:cubicBezTo>
                        <a:pt x="1411843" y="1923077"/>
                        <a:pt x="1405917" y="1900856"/>
                        <a:pt x="1434804" y="1886042"/>
                      </a:cubicBezTo>
                      <a:cubicBezTo>
                        <a:pt x="1344438" y="1886042"/>
                        <a:pt x="1262961" y="1886042"/>
                        <a:pt x="1180743" y="1886042"/>
                      </a:cubicBezTo>
                      <a:cubicBezTo>
                        <a:pt x="1165929" y="1886042"/>
                        <a:pt x="1151855" y="1886783"/>
                        <a:pt x="1141485" y="1900115"/>
                      </a:cubicBezTo>
                      <a:cubicBezTo>
                        <a:pt x="1128153" y="1900856"/>
                        <a:pt x="1117783" y="1900856"/>
                        <a:pt x="1105191" y="1891227"/>
                      </a:cubicBezTo>
                      <a:cubicBezTo>
                        <a:pt x="1094080" y="1883079"/>
                        <a:pt x="1071118" y="1873450"/>
                        <a:pt x="1060748" y="1898634"/>
                      </a:cubicBezTo>
                      <a:cubicBezTo>
                        <a:pt x="1066674" y="1895671"/>
                        <a:pt x="1077044" y="1891968"/>
                        <a:pt x="1077044" y="1897153"/>
                      </a:cubicBezTo>
                      <a:cubicBezTo>
                        <a:pt x="1079266" y="1921596"/>
                        <a:pt x="1098524" y="1910485"/>
                        <a:pt x="1110376" y="1913448"/>
                      </a:cubicBezTo>
                      <a:cubicBezTo>
                        <a:pt x="1099265" y="1931225"/>
                        <a:pt x="1099265" y="1931225"/>
                        <a:pt x="1120746" y="1938632"/>
                      </a:cubicBezTo>
                      <a:cubicBezTo>
                        <a:pt x="1074081" y="1967520"/>
                        <a:pt x="1066674" y="1965297"/>
                        <a:pt x="1054082" y="1919374"/>
                      </a:cubicBezTo>
                      <a:cubicBezTo>
                        <a:pt x="1068156" y="1915670"/>
                        <a:pt x="1058526" y="1906041"/>
                        <a:pt x="1059267" y="1898634"/>
                      </a:cubicBezTo>
                      <a:cubicBezTo>
                        <a:pt x="1059267" y="1898634"/>
                        <a:pt x="1059267" y="1898634"/>
                        <a:pt x="1059267" y="1898634"/>
                      </a:cubicBezTo>
                      <a:cubicBezTo>
                        <a:pt x="1051119" y="1889746"/>
                        <a:pt x="1042972" y="1885301"/>
                        <a:pt x="1029639" y="1885301"/>
                      </a:cubicBezTo>
                      <a:cubicBezTo>
                        <a:pt x="817057" y="1886042"/>
                        <a:pt x="604474" y="1884561"/>
                        <a:pt x="391151" y="1886042"/>
                      </a:cubicBezTo>
                      <a:cubicBezTo>
                        <a:pt x="253380" y="1887523"/>
                        <a:pt x="160792" y="1830489"/>
                        <a:pt x="104499" y="1701607"/>
                      </a:cubicBezTo>
                      <a:cubicBezTo>
                        <a:pt x="103017" y="1679385"/>
                        <a:pt x="100795" y="1656424"/>
                        <a:pt x="100795" y="1634202"/>
                      </a:cubicBezTo>
                      <a:cubicBezTo>
                        <a:pt x="100795" y="1369030"/>
                        <a:pt x="100795" y="1103858"/>
                        <a:pt x="100795" y="839426"/>
                      </a:cubicBezTo>
                      <a:cubicBezTo>
                        <a:pt x="100795" y="750541"/>
                        <a:pt x="99314" y="661657"/>
                        <a:pt x="97832" y="572772"/>
                      </a:cubicBezTo>
                      <a:cubicBezTo>
                        <a:pt x="103017" y="534997"/>
                        <a:pt x="102277" y="497221"/>
                        <a:pt x="98573" y="459445"/>
                      </a:cubicBezTo>
                      <a:cubicBezTo>
                        <a:pt x="98573" y="459445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8573" y="458704"/>
                        <a:pt x="98573" y="458704"/>
                        <a:pt x="98573" y="458704"/>
                      </a:cubicBezTo>
                      <a:cubicBezTo>
                        <a:pt x="95610" y="457963"/>
                        <a:pt x="92647" y="457222"/>
                        <a:pt x="90425" y="456482"/>
                      </a:cubicBezTo>
                      <a:cubicBezTo>
                        <a:pt x="105239" y="435742"/>
                        <a:pt x="98573" y="411299"/>
                        <a:pt x="100054" y="389818"/>
                      </a:cubicBezTo>
                      <a:cubicBezTo>
                        <a:pt x="103017" y="328340"/>
                        <a:pt x="100795" y="266121"/>
                        <a:pt x="101536" y="204642"/>
                      </a:cubicBezTo>
                      <a:cubicBezTo>
                        <a:pt x="101536" y="189087"/>
                        <a:pt x="103017" y="173532"/>
                        <a:pt x="85981" y="163903"/>
                      </a:cubicBezTo>
                      <a:cubicBezTo>
                        <a:pt x="78574" y="159459"/>
                        <a:pt x="73389" y="155015"/>
                        <a:pt x="84500" y="144645"/>
                      </a:cubicBezTo>
                      <a:cubicBezTo>
                        <a:pt x="120794" y="109091"/>
                        <a:pt x="134868" y="58723"/>
                        <a:pt x="164496" y="17244"/>
                      </a:cubicBezTo>
                      <a:cubicBezTo>
                        <a:pt x="154867" y="20207"/>
                        <a:pt x="145978" y="3911"/>
                        <a:pt x="135608" y="16503"/>
                      </a:cubicBezTo>
                      <a:cubicBezTo>
                        <a:pt x="119313" y="35761"/>
                        <a:pt x="104499" y="30576"/>
                        <a:pt x="85981" y="16503"/>
                      </a:cubicBezTo>
                      <a:cubicBezTo>
                        <a:pt x="50427" y="-11644"/>
                        <a:pt x="31169" y="-3496"/>
                        <a:pt x="17095" y="38724"/>
                      </a:cubicBezTo>
                      <a:cubicBezTo>
                        <a:pt x="-2163" y="95018"/>
                        <a:pt x="59" y="152793"/>
                        <a:pt x="1541" y="209086"/>
                      </a:cubicBezTo>
                      <a:cubicBezTo>
                        <a:pt x="13392" y="217975"/>
                        <a:pt x="14133" y="189828"/>
                        <a:pt x="26725" y="204642"/>
                      </a:cubicBezTo>
                      <a:cubicBezTo>
                        <a:pt x="31169" y="209827"/>
                        <a:pt x="37835" y="215012"/>
                        <a:pt x="35613" y="221678"/>
                      </a:cubicBezTo>
                      <a:cubicBezTo>
                        <a:pt x="32650" y="230567"/>
                        <a:pt x="23021" y="233530"/>
                        <a:pt x="13392" y="233530"/>
                      </a:cubicBezTo>
                      <a:cubicBezTo>
                        <a:pt x="1541" y="232789"/>
                        <a:pt x="800" y="240196"/>
                        <a:pt x="800" y="248344"/>
                      </a:cubicBezTo>
                      <a:cubicBezTo>
                        <a:pt x="3022" y="345376"/>
                        <a:pt x="-4385" y="442408"/>
                        <a:pt x="4503" y="538700"/>
                      </a:cubicBezTo>
                      <a:cubicBezTo>
                        <a:pt x="-1422" y="545366"/>
                        <a:pt x="800" y="553514"/>
                        <a:pt x="800" y="561662"/>
                      </a:cubicBezTo>
                      <a:cubicBezTo>
                        <a:pt x="800" y="946088"/>
                        <a:pt x="800" y="1331254"/>
                        <a:pt x="800" y="1715680"/>
                      </a:cubicBezTo>
                      <a:cubicBezTo>
                        <a:pt x="800" y="1726791"/>
                        <a:pt x="-2163" y="1738642"/>
                        <a:pt x="9688" y="1746789"/>
                      </a:cubicBezTo>
                      <a:cubicBezTo>
                        <a:pt x="15614" y="1800861"/>
                        <a:pt x="39317" y="1847525"/>
                        <a:pt x="73389" y="1889005"/>
                      </a:cubicBezTo>
                      <a:cubicBezTo>
                        <a:pt x="109684" y="1932706"/>
                        <a:pt x="158570" y="1954927"/>
                        <a:pt x="209679" y="1975667"/>
                      </a:cubicBezTo>
                      <a:cubicBezTo>
                        <a:pt x="257825" y="1994926"/>
                        <a:pt x="304489" y="1979371"/>
                        <a:pt x="348931" y="1970482"/>
                      </a:cubicBezTo>
                      <a:cubicBezTo>
                        <a:pt x="372634" y="1966038"/>
                        <a:pt x="359301" y="1989000"/>
                        <a:pt x="377078" y="1986778"/>
                      </a:cubicBezTo>
                      <a:cubicBezTo>
                        <a:pt x="451889" y="1979371"/>
                        <a:pt x="527441" y="1989000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02252" y="1981593"/>
                        <a:pt x="602252" y="1981593"/>
                        <a:pt x="602252" y="1981593"/>
                      </a:cubicBezTo>
                      <a:cubicBezTo>
                        <a:pt x="616326" y="1988259"/>
                        <a:pt x="631140" y="1985296"/>
                        <a:pt x="645954" y="1985296"/>
                      </a:cubicBezTo>
                      <a:cubicBezTo>
                        <a:pt x="1377770" y="1985296"/>
                        <a:pt x="2108846" y="1985296"/>
                        <a:pt x="2840662" y="1985296"/>
                      </a:cubicBezTo>
                      <a:cubicBezTo>
                        <a:pt x="2862883" y="1986037"/>
                        <a:pt x="2884364" y="1986778"/>
                        <a:pt x="2905844" y="1985296"/>
                      </a:cubicBezTo>
                      <a:cubicBezTo>
                        <a:pt x="2958434" y="1985296"/>
                        <a:pt x="3011765" y="1985296"/>
                        <a:pt x="3064355" y="1985296"/>
                      </a:cubicBezTo>
                      <a:cubicBezTo>
                        <a:pt x="3088057" y="1986778"/>
                        <a:pt x="3112501" y="1987518"/>
                        <a:pt x="3136203" y="1985296"/>
                      </a:cubicBezTo>
                      <a:cubicBezTo>
                        <a:pt x="3155462" y="1985296"/>
                        <a:pt x="3175461" y="1985296"/>
                        <a:pt x="3194719" y="1984556"/>
                      </a:cubicBezTo>
                      <a:cubicBezTo>
                        <a:pt x="3216940" y="1983815"/>
                        <a:pt x="3238421" y="1965297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62123" y="1981593"/>
                        <a:pt x="3262123" y="1981593"/>
                        <a:pt x="3262123" y="1981593"/>
                      </a:cubicBezTo>
                      <a:cubicBezTo>
                        <a:pt x="3291010" y="1987518"/>
                        <a:pt x="3320639" y="1983074"/>
                        <a:pt x="3349526" y="1984556"/>
                      </a:cubicBezTo>
                      <a:cubicBezTo>
                        <a:pt x="3353970" y="1984556"/>
                        <a:pt x="3362118" y="1983074"/>
                        <a:pt x="3360637" y="1980852"/>
                      </a:cubicBezTo>
                      <a:cubicBezTo>
                        <a:pt x="3348045" y="1956409"/>
                        <a:pt x="3373969" y="1949002"/>
                        <a:pt x="3381377" y="1934929"/>
                      </a:cubicBezTo>
                      <a:cubicBezTo>
                        <a:pt x="3394709" y="1908263"/>
                        <a:pt x="3384339" y="1886783"/>
                        <a:pt x="3355452" y="1886783"/>
                      </a:cubicBezTo>
                      <a:close/>
                      <a:moveTo>
                        <a:pt x="54131" y="408336"/>
                      </a:moveTo>
                      <a:cubicBezTo>
                        <a:pt x="46724" y="416484"/>
                        <a:pt x="43761" y="406854"/>
                        <a:pt x="39317" y="403151"/>
                      </a:cubicBezTo>
                      <a:cubicBezTo>
                        <a:pt x="27465" y="392040"/>
                        <a:pt x="28206" y="372041"/>
                        <a:pt x="12651" y="361671"/>
                      </a:cubicBezTo>
                      <a:cubicBezTo>
                        <a:pt x="28947" y="360190"/>
                        <a:pt x="48205" y="356487"/>
                        <a:pt x="41539" y="383152"/>
                      </a:cubicBezTo>
                      <a:cubicBezTo>
                        <a:pt x="40057" y="389818"/>
                        <a:pt x="44502" y="393522"/>
                        <a:pt x="49686" y="395744"/>
                      </a:cubicBezTo>
                      <a:cubicBezTo>
                        <a:pt x="55612" y="398707"/>
                        <a:pt x="58575" y="403151"/>
                        <a:pt x="54131" y="408336"/>
                      </a:cubicBezTo>
                      <a:close/>
                      <a:moveTo>
                        <a:pt x="296341" y="1966038"/>
                      </a:moveTo>
                      <a:cubicBezTo>
                        <a:pt x="284490" y="1970482"/>
                        <a:pt x="277824" y="1960113"/>
                        <a:pt x="272639" y="1951965"/>
                      </a:cubicBezTo>
                      <a:cubicBezTo>
                        <a:pt x="264491" y="1938632"/>
                        <a:pt x="249677" y="1940113"/>
                        <a:pt x="238566" y="1932706"/>
                      </a:cubicBezTo>
                      <a:cubicBezTo>
                        <a:pt x="232641" y="1928262"/>
                        <a:pt x="223752" y="1925299"/>
                        <a:pt x="225974" y="1914929"/>
                      </a:cubicBezTo>
                      <a:cubicBezTo>
                        <a:pt x="228196" y="1903078"/>
                        <a:pt x="237085" y="1909004"/>
                        <a:pt x="243751" y="1908263"/>
                      </a:cubicBezTo>
                      <a:cubicBezTo>
                        <a:pt x="265972" y="1906041"/>
                        <a:pt x="291156" y="1887523"/>
                        <a:pt x="303748" y="1923077"/>
                      </a:cubicBezTo>
                      <a:cubicBezTo>
                        <a:pt x="305230" y="1926781"/>
                        <a:pt x="307452" y="1931225"/>
                        <a:pt x="309674" y="1935669"/>
                      </a:cubicBezTo>
                      <a:cubicBezTo>
                        <a:pt x="300045" y="1944558"/>
                        <a:pt x="311155" y="1960853"/>
                        <a:pt x="296341" y="1966038"/>
                      </a:cubicBezTo>
                      <a:close/>
                      <a:moveTo>
                        <a:pt x="386707" y="1956409"/>
                      </a:moveTo>
                      <a:cubicBezTo>
                        <a:pt x="384485" y="1958631"/>
                        <a:pt x="379300" y="1964557"/>
                        <a:pt x="377078" y="1957150"/>
                      </a:cubicBezTo>
                      <a:cubicBezTo>
                        <a:pt x="372634" y="1945298"/>
                        <a:pt x="354857" y="1935669"/>
                        <a:pt x="369671" y="1920115"/>
                      </a:cubicBezTo>
                      <a:cubicBezTo>
                        <a:pt x="371893" y="1917892"/>
                        <a:pt x="373374" y="1915670"/>
                        <a:pt x="376337" y="1911967"/>
                      </a:cubicBezTo>
                      <a:cubicBezTo>
                        <a:pt x="378559" y="1917892"/>
                        <a:pt x="378559" y="1921596"/>
                        <a:pt x="380782" y="1924559"/>
                      </a:cubicBezTo>
                      <a:cubicBezTo>
                        <a:pt x="387448" y="1934929"/>
                        <a:pt x="398558" y="1943817"/>
                        <a:pt x="386707" y="19564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55" name="Freeform: Shape 154">
                  <a:extLst>
                    <a:ext uri="{FF2B5EF4-FFF2-40B4-BE49-F238E27FC236}">
                      <a16:creationId xmlns:a16="http://schemas.microsoft.com/office/drawing/2014/main" id="{4DFC5C88-9758-49FF-A14D-39CC585A2FBE}"/>
                    </a:ext>
                  </a:extLst>
                </p:cNvPr>
                <p:cNvSpPr/>
                <p:nvPr/>
              </p:nvSpPr>
              <p:spPr>
                <a:xfrm>
                  <a:off x="3382057" y="4462282"/>
                  <a:ext cx="28969" cy="38516"/>
                </a:xfrm>
                <a:custGeom>
                  <a:avLst/>
                  <a:gdLst>
                    <a:gd name="connsiteX0" fmla="*/ 0 w 28969"/>
                    <a:gd name="connsiteY0" fmla="*/ 38517 h 38516"/>
                    <a:gd name="connsiteX1" fmla="*/ 24443 w 28969"/>
                    <a:gd name="connsiteY1" fmla="*/ 0 h 38516"/>
                    <a:gd name="connsiteX2" fmla="*/ 0 w 28969"/>
                    <a:gd name="connsiteY2" fmla="*/ 38517 h 38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8969" h="38516">
                      <a:moveTo>
                        <a:pt x="0" y="38517"/>
                      </a:moveTo>
                      <a:cubicBezTo>
                        <a:pt x="32591" y="34072"/>
                        <a:pt x="32591" y="34072"/>
                        <a:pt x="24443" y="0"/>
                      </a:cubicBezTo>
                      <a:cubicBezTo>
                        <a:pt x="19258" y="14073"/>
                        <a:pt x="13333" y="25184"/>
                        <a:pt x="0" y="3851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64D531C1-C5B6-47F2-9112-40EDD94E6A72}"/>
                  </a:ext>
                </a:extLst>
              </p:cNvPr>
              <p:cNvSpPr/>
              <p:nvPr/>
            </p:nvSpPr>
            <p:spPr>
              <a:xfrm>
                <a:off x="5650790" y="3431962"/>
                <a:ext cx="597201" cy="200050"/>
              </a:xfrm>
              <a:custGeom>
                <a:avLst/>
                <a:gdLst>
                  <a:gd name="connsiteX0" fmla="*/ 565944 w 597201"/>
                  <a:gd name="connsiteY0" fmla="*/ 0 h 200050"/>
                  <a:gd name="connsiteX1" fmla="*/ 298550 w 597201"/>
                  <a:gd name="connsiteY1" fmla="*/ 741 h 200050"/>
                  <a:gd name="connsiteX2" fmla="*/ 298550 w 597201"/>
                  <a:gd name="connsiteY2" fmla="*/ 741 h 200050"/>
                  <a:gd name="connsiteX3" fmla="*/ 31155 w 597201"/>
                  <a:gd name="connsiteY3" fmla="*/ 0 h 200050"/>
                  <a:gd name="connsiteX4" fmla="*/ 46 w 597201"/>
                  <a:gd name="connsiteY4" fmla="*/ 29628 h 200050"/>
                  <a:gd name="connsiteX5" fmla="*/ 46 w 597201"/>
                  <a:gd name="connsiteY5" fmla="*/ 171844 h 200050"/>
                  <a:gd name="connsiteX6" fmla="*/ 28933 w 597201"/>
                  <a:gd name="connsiteY6" fmla="*/ 199990 h 200050"/>
                  <a:gd name="connsiteX7" fmla="*/ 235590 w 597201"/>
                  <a:gd name="connsiteY7" fmla="*/ 199250 h 200050"/>
                  <a:gd name="connsiteX8" fmla="*/ 574092 w 597201"/>
                  <a:gd name="connsiteY8" fmla="*/ 198509 h 200050"/>
                  <a:gd name="connsiteX9" fmla="*/ 597054 w 597201"/>
                  <a:gd name="connsiteY9" fmla="*/ 174806 h 200050"/>
                  <a:gd name="connsiteX10" fmla="*/ 597054 w 597201"/>
                  <a:gd name="connsiteY10" fmla="*/ 28887 h 200050"/>
                  <a:gd name="connsiteX11" fmla="*/ 565944 w 597201"/>
                  <a:gd name="connsiteY11" fmla="*/ 0 h 200050"/>
                  <a:gd name="connsiteX12" fmla="*/ 48932 w 597201"/>
                  <a:gd name="connsiteY12" fmla="*/ 131846 h 200050"/>
                  <a:gd name="connsiteX13" fmla="*/ 20786 w 597201"/>
                  <a:gd name="connsiteY13" fmla="*/ 174806 h 200050"/>
                  <a:gd name="connsiteX14" fmla="*/ 13379 w 597201"/>
                  <a:gd name="connsiteY14" fmla="*/ 124439 h 200050"/>
                  <a:gd name="connsiteX15" fmla="*/ 28933 w 597201"/>
                  <a:gd name="connsiteY15" fmla="*/ 103699 h 200050"/>
                  <a:gd name="connsiteX16" fmla="*/ 48932 w 597201"/>
                  <a:gd name="connsiteY16" fmla="*/ 131846 h 200050"/>
                  <a:gd name="connsiteX17" fmla="*/ 209665 w 597201"/>
                  <a:gd name="connsiteY17" fmla="*/ 185917 h 200050"/>
                  <a:gd name="connsiteX18" fmla="*/ 183000 w 597201"/>
                  <a:gd name="connsiteY18" fmla="*/ 159252 h 200050"/>
                  <a:gd name="connsiteX19" fmla="*/ 200036 w 597201"/>
                  <a:gd name="connsiteY19" fmla="*/ 143697 h 200050"/>
                  <a:gd name="connsiteX20" fmla="*/ 217813 w 597201"/>
                  <a:gd name="connsiteY20" fmla="*/ 172584 h 200050"/>
                  <a:gd name="connsiteX21" fmla="*/ 209665 w 597201"/>
                  <a:gd name="connsiteY21" fmla="*/ 185917 h 200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97201" h="200050">
                    <a:moveTo>
                      <a:pt x="565944" y="0"/>
                    </a:moveTo>
                    <a:cubicBezTo>
                      <a:pt x="477060" y="1482"/>
                      <a:pt x="387435" y="741"/>
                      <a:pt x="298550" y="741"/>
                    </a:cubicBezTo>
                    <a:cubicBezTo>
                      <a:pt x="298550" y="741"/>
                      <a:pt x="298550" y="741"/>
                      <a:pt x="298550" y="741"/>
                    </a:cubicBezTo>
                    <a:cubicBezTo>
                      <a:pt x="209665" y="741"/>
                      <a:pt x="120040" y="1482"/>
                      <a:pt x="31155" y="0"/>
                    </a:cubicBezTo>
                    <a:cubicBezTo>
                      <a:pt x="8194" y="0"/>
                      <a:pt x="-695" y="4444"/>
                      <a:pt x="46" y="29628"/>
                    </a:cubicBezTo>
                    <a:cubicBezTo>
                      <a:pt x="2268" y="77033"/>
                      <a:pt x="2268" y="124439"/>
                      <a:pt x="46" y="171844"/>
                    </a:cubicBezTo>
                    <a:cubicBezTo>
                      <a:pt x="-695" y="194806"/>
                      <a:pt x="7453" y="200731"/>
                      <a:pt x="28933" y="199990"/>
                    </a:cubicBezTo>
                    <a:cubicBezTo>
                      <a:pt x="97819" y="198509"/>
                      <a:pt x="166705" y="199250"/>
                      <a:pt x="235590" y="199250"/>
                    </a:cubicBezTo>
                    <a:cubicBezTo>
                      <a:pt x="348177" y="199250"/>
                      <a:pt x="461505" y="198509"/>
                      <a:pt x="574092" y="198509"/>
                    </a:cubicBezTo>
                    <a:cubicBezTo>
                      <a:pt x="591869" y="198509"/>
                      <a:pt x="597054" y="191843"/>
                      <a:pt x="597054" y="174806"/>
                    </a:cubicBezTo>
                    <a:cubicBezTo>
                      <a:pt x="596313" y="125920"/>
                      <a:pt x="595572" y="77774"/>
                      <a:pt x="597054" y="28887"/>
                    </a:cubicBezTo>
                    <a:cubicBezTo>
                      <a:pt x="598535" y="4444"/>
                      <a:pt x="588906" y="0"/>
                      <a:pt x="565944" y="0"/>
                    </a:cubicBezTo>
                    <a:close/>
                    <a:moveTo>
                      <a:pt x="48932" y="131846"/>
                    </a:moveTo>
                    <a:cubicBezTo>
                      <a:pt x="45969" y="151104"/>
                      <a:pt x="25230" y="151844"/>
                      <a:pt x="20786" y="174806"/>
                    </a:cubicBezTo>
                    <a:cubicBezTo>
                      <a:pt x="10416" y="152585"/>
                      <a:pt x="13379" y="138512"/>
                      <a:pt x="13379" y="124439"/>
                    </a:cubicBezTo>
                    <a:cubicBezTo>
                      <a:pt x="13379" y="114809"/>
                      <a:pt x="9675" y="99995"/>
                      <a:pt x="28933" y="103699"/>
                    </a:cubicBezTo>
                    <a:cubicBezTo>
                      <a:pt x="45969" y="107402"/>
                      <a:pt x="51895" y="114809"/>
                      <a:pt x="48932" y="131846"/>
                    </a:cubicBezTo>
                    <a:close/>
                    <a:moveTo>
                      <a:pt x="209665" y="185917"/>
                    </a:moveTo>
                    <a:cubicBezTo>
                      <a:pt x="194851" y="182954"/>
                      <a:pt x="185222" y="172584"/>
                      <a:pt x="183000" y="159252"/>
                    </a:cubicBezTo>
                    <a:cubicBezTo>
                      <a:pt x="181519" y="150363"/>
                      <a:pt x="188926" y="142215"/>
                      <a:pt x="200036" y="143697"/>
                    </a:cubicBezTo>
                    <a:cubicBezTo>
                      <a:pt x="220035" y="145919"/>
                      <a:pt x="211147" y="165918"/>
                      <a:pt x="217813" y="172584"/>
                    </a:cubicBezTo>
                    <a:cubicBezTo>
                      <a:pt x="220035" y="182213"/>
                      <a:pt x="216331" y="186658"/>
                      <a:pt x="209665" y="1859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13" name="Graphic 35">
                <a:extLst>
                  <a:ext uri="{FF2B5EF4-FFF2-40B4-BE49-F238E27FC236}">
                    <a16:creationId xmlns:a16="http://schemas.microsoft.com/office/drawing/2014/main" id="{953369D0-B761-4237-BC5C-295A3978C23F}"/>
                  </a:ext>
                </a:extLst>
              </p:cNvPr>
              <p:cNvGrpSpPr/>
              <p:nvPr/>
            </p:nvGrpSpPr>
            <p:grpSpPr>
              <a:xfrm>
                <a:off x="4252385" y="5163428"/>
                <a:ext cx="3667970" cy="808009"/>
                <a:chOff x="4252385" y="5163428"/>
                <a:chExt cx="3667970" cy="808009"/>
              </a:xfrm>
              <a:grpFill/>
            </p:grpSpPr>
            <p:sp>
              <p:nvSpPr>
                <p:cNvPr id="138" name="Freeform: Shape 137">
                  <a:extLst>
                    <a:ext uri="{FF2B5EF4-FFF2-40B4-BE49-F238E27FC236}">
                      <a16:creationId xmlns:a16="http://schemas.microsoft.com/office/drawing/2014/main" id="{EACB2E96-3394-464F-BE6A-3523B1A3D3B1}"/>
                    </a:ext>
                  </a:extLst>
                </p:cNvPr>
                <p:cNvSpPr/>
                <p:nvPr/>
              </p:nvSpPr>
              <p:spPr>
                <a:xfrm>
                  <a:off x="4693622" y="5165639"/>
                  <a:ext cx="603766" cy="332021"/>
                </a:xfrm>
                <a:custGeom>
                  <a:avLst/>
                  <a:gdLst>
                    <a:gd name="connsiteX0" fmla="*/ 24666 w 603766"/>
                    <a:gd name="connsiteY0" fmla="*/ 36607 h 332021"/>
                    <a:gd name="connsiteX1" fmla="*/ 53554 w 603766"/>
                    <a:gd name="connsiteY1" fmla="*/ 58828 h 332021"/>
                    <a:gd name="connsiteX2" fmla="*/ 63924 w 603766"/>
                    <a:gd name="connsiteY2" fmla="*/ 112899 h 332021"/>
                    <a:gd name="connsiteX3" fmla="*/ 96515 w 603766"/>
                    <a:gd name="connsiteY3" fmla="*/ 129936 h 332021"/>
                    <a:gd name="connsiteX4" fmla="*/ 195029 w 603766"/>
                    <a:gd name="connsiteY4" fmla="*/ 192896 h 332021"/>
                    <a:gd name="connsiteX5" fmla="*/ 261692 w 603766"/>
                    <a:gd name="connsiteY5" fmla="*/ 237338 h 332021"/>
                    <a:gd name="connsiteX6" fmla="*/ 378723 w 603766"/>
                    <a:gd name="connsiteY6" fmla="*/ 287706 h 332021"/>
                    <a:gd name="connsiteX7" fmla="*/ 423906 w 603766"/>
                    <a:gd name="connsiteY7" fmla="*/ 326963 h 332021"/>
                    <a:gd name="connsiteX8" fmla="*/ 488347 w 603766"/>
                    <a:gd name="connsiteY8" fmla="*/ 318815 h 332021"/>
                    <a:gd name="connsiteX9" fmla="*/ 492792 w 603766"/>
                    <a:gd name="connsiteY9" fmla="*/ 288447 h 332021"/>
                    <a:gd name="connsiteX10" fmla="*/ 517976 w 603766"/>
                    <a:gd name="connsiteY10" fmla="*/ 269188 h 332021"/>
                    <a:gd name="connsiteX11" fmla="*/ 583899 w 603766"/>
                    <a:gd name="connsiteY11" fmla="*/ 249189 h 332021"/>
                    <a:gd name="connsiteX12" fmla="*/ 585380 w 603766"/>
                    <a:gd name="connsiteY12" fmla="*/ 233634 h 332021"/>
                    <a:gd name="connsiteX13" fmla="*/ 592046 w 603766"/>
                    <a:gd name="connsiteY13" fmla="*/ 181044 h 332021"/>
                    <a:gd name="connsiteX14" fmla="*/ 602416 w 603766"/>
                    <a:gd name="connsiteY14" fmla="*/ 160304 h 332021"/>
                    <a:gd name="connsiteX15" fmla="*/ 563159 w 603766"/>
                    <a:gd name="connsiteY15" fmla="*/ 172896 h 332021"/>
                    <a:gd name="connsiteX16" fmla="*/ 543160 w 603766"/>
                    <a:gd name="connsiteY16" fmla="*/ 197340 h 332021"/>
                    <a:gd name="connsiteX17" fmla="*/ 524642 w 603766"/>
                    <a:gd name="connsiteY17" fmla="*/ 224005 h 332021"/>
                    <a:gd name="connsiteX18" fmla="*/ 427610 w 603766"/>
                    <a:gd name="connsiteY18" fmla="*/ 183266 h 332021"/>
                    <a:gd name="connsiteX19" fmla="*/ 334281 w 603766"/>
                    <a:gd name="connsiteY19" fmla="*/ 138824 h 332021"/>
                    <a:gd name="connsiteX20" fmla="*/ 308356 w 603766"/>
                    <a:gd name="connsiteY20" fmla="*/ 136602 h 332021"/>
                    <a:gd name="connsiteX21" fmla="*/ 254285 w 603766"/>
                    <a:gd name="connsiteY21" fmla="*/ 64754 h 332021"/>
                    <a:gd name="connsiteX22" fmla="*/ 179474 w 603766"/>
                    <a:gd name="connsiteY22" fmla="*/ 24015 h 332021"/>
                    <a:gd name="connsiteX23" fmla="*/ 136513 w 603766"/>
                    <a:gd name="connsiteY23" fmla="*/ 1053 h 332021"/>
                    <a:gd name="connsiteX24" fmla="*/ 32814 w 603766"/>
                    <a:gd name="connsiteY24" fmla="*/ 1794 h 332021"/>
                    <a:gd name="connsiteX25" fmla="*/ 223 w 603766"/>
                    <a:gd name="connsiteY25" fmla="*/ 7719 h 332021"/>
                    <a:gd name="connsiteX26" fmla="*/ 24666 w 603766"/>
                    <a:gd name="connsiteY26" fmla="*/ 36607 h 332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603766" h="332021">
                      <a:moveTo>
                        <a:pt x="24666" y="36607"/>
                      </a:moveTo>
                      <a:cubicBezTo>
                        <a:pt x="35777" y="42533"/>
                        <a:pt x="43925" y="52162"/>
                        <a:pt x="53554" y="58828"/>
                      </a:cubicBezTo>
                      <a:cubicBezTo>
                        <a:pt x="75775" y="73642"/>
                        <a:pt x="77256" y="92160"/>
                        <a:pt x="63924" y="112899"/>
                      </a:cubicBezTo>
                      <a:cubicBezTo>
                        <a:pt x="68368" y="129936"/>
                        <a:pt x="83182" y="131417"/>
                        <a:pt x="96515" y="129936"/>
                      </a:cubicBezTo>
                      <a:cubicBezTo>
                        <a:pt x="146142" y="125492"/>
                        <a:pt x="175770" y="146972"/>
                        <a:pt x="195029" y="192896"/>
                      </a:cubicBezTo>
                      <a:cubicBezTo>
                        <a:pt x="206139" y="218820"/>
                        <a:pt x="225397" y="244004"/>
                        <a:pt x="261692" y="237338"/>
                      </a:cubicBezTo>
                      <a:cubicBezTo>
                        <a:pt x="326874" y="220302"/>
                        <a:pt x="346873" y="228449"/>
                        <a:pt x="378723" y="287706"/>
                      </a:cubicBezTo>
                      <a:cubicBezTo>
                        <a:pt x="389093" y="306964"/>
                        <a:pt x="405389" y="317334"/>
                        <a:pt x="423906" y="326963"/>
                      </a:cubicBezTo>
                      <a:cubicBezTo>
                        <a:pt x="447609" y="339555"/>
                        <a:pt x="467608" y="325482"/>
                        <a:pt x="488347" y="318815"/>
                      </a:cubicBezTo>
                      <a:cubicBezTo>
                        <a:pt x="506865" y="313630"/>
                        <a:pt x="489829" y="298816"/>
                        <a:pt x="492792" y="288447"/>
                      </a:cubicBezTo>
                      <a:cubicBezTo>
                        <a:pt x="495754" y="276595"/>
                        <a:pt x="503162" y="264003"/>
                        <a:pt x="517976" y="269188"/>
                      </a:cubicBezTo>
                      <a:cubicBezTo>
                        <a:pt x="545382" y="278077"/>
                        <a:pt x="559455" y="247708"/>
                        <a:pt x="583899" y="249189"/>
                      </a:cubicBezTo>
                      <a:cubicBezTo>
                        <a:pt x="592787" y="249930"/>
                        <a:pt x="588343" y="239560"/>
                        <a:pt x="585380" y="233634"/>
                      </a:cubicBezTo>
                      <a:cubicBezTo>
                        <a:pt x="575010" y="214376"/>
                        <a:pt x="570566" y="197340"/>
                        <a:pt x="592046" y="181044"/>
                      </a:cubicBezTo>
                      <a:cubicBezTo>
                        <a:pt x="596491" y="178081"/>
                        <a:pt x="607601" y="171415"/>
                        <a:pt x="602416" y="160304"/>
                      </a:cubicBezTo>
                      <a:cubicBezTo>
                        <a:pt x="584639" y="172896"/>
                        <a:pt x="584639" y="172156"/>
                        <a:pt x="563159" y="172896"/>
                      </a:cubicBezTo>
                      <a:cubicBezTo>
                        <a:pt x="547604" y="172896"/>
                        <a:pt x="537234" y="179563"/>
                        <a:pt x="543160" y="197340"/>
                      </a:cubicBezTo>
                      <a:cubicBezTo>
                        <a:pt x="549085" y="215117"/>
                        <a:pt x="539456" y="219561"/>
                        <a:pt x="524642" y="224005"/>
                      </a:cubicBezTo>
                      <a:cubicBezTo>
                        <a:pt x="478718" y="238078"/>
                        <a:pt x="450572" y="226227"/>
                        <a:pt x="427610" y="183266"/>
                      </a:cubicBezTo>
                      <a:cubicBezTo>
                        <a:pt x="405389" y="140306"/>
                        <a:pt x="383908" y="129936"/>
                        <a:pt x="334281" y="138824"/>
                      </a:cubicBezTo>
                      <a:cubicBezTo>
                        <a:pt x="325392" y="140306"/>
                        <a:pt x="316504" y="143268"/>
                        <a:pt x="308356" y="136602"/>
                      </a:cubicBezTo>
                      <a:cubicBezTo>
                        <a:pt x="286135" y="115862"/>
                        <a:pt x="268358" y="92900"/>
                        <a:pt x="254285" y="64754"/>
                      </a:cubicBezTo>
                      <a:cubicBezTo>
                        <a:pt x="240211" y="36607"/>
                        <a:pt x="214287" y="17348"/>
                        <a:pt x="179474" y="24015"/>
                      </a:cubicBezTo>
                      <a:cubicBezTo>
                        <a:pt x="157253" y="27718"/>
                        <a:pt x="145401" y="18089"/>
                        <a:pt x="136513" y="1053"/>
                      </a:cubicBezTo>
                      <a:cubicBezTo>
                        <a:pt x="101700" y="1053"/>
                        <a:pt x="67627" y="312"/>
                        <a:pt x="32814" y="1794"/>
                      </a:cubicBezTo>
                      <a:cubicBezTo>
                        <a:pt x="21703" y="2534"/>
                        <a:pt x="3927" y="-5613"/>
                        <a:pt x="223" y="7719"/>
                      </a:cubicBezTo>
                      <a:cubicBezTo>
                        <a:pt x="-1999" y="18830"/>
                        <a:pt x="12815" y="30681"/>
                        <a:pt x="24666" y="3660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id="{BE795F1C-1157-44AC-B778-FBAD669CFD9A}"/>
                    </a:ext>
                  </a:extLst>
                </p:cNvPr>
                <p:cNvSpPr/>
                <p:nvPr/>
              </p:nvSpPr>
              <p:spPr>
                <a:xfrm>
                  <a:off x="5359878" y="5682524"/>
                  <a:ext cx="21385" cy="24142"/>
                </a:xfrm>
                <a:custGeom>
                  <a:avLst/>
                  <a:gdLst>
                    <a:gd name="connsiteX0" fmla="*/ 602 w 21385"/>
                    <a:gd name="connsiteY0" fmla="*/ 10069 h 24142"/>
                    <a:gd name="connsiteX1" fmla="*/ 8749 w 21385"/>
                    <a:gd name="connsiteY1" fmla="*/ 24142 h 24142"/>
                    <a:gd name="connsiteX2" fmla="*/ 21342 w 21385"/>
                    <a:gd name="connsiteY2" fmla="*/ 12291 h 24142"/>
                    <a:gd name="connsiteX3" fmla="*/ 8749 w 21385"/>
                    <a:gd name="connsiteY3" fmla="*/ 439 h 24142"/>
                    <a:gd name="connsiteX4" fmla="*/ 602 w 21385"/>
                    <a:gd name="connsiteY4" fmla="*/ 10069 h 241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385" h="24142">
                      <a:moveTo>
                        <a:pt x="602" y="10069"/>
                      </a:moveTo>
                      <a:cubicBezTo>
                        <a:pt x="-880" y="17476"/>
                        <a:pt x="-139" y="24142"/>
                        <a:pt x="8749" y="24142"/>
                      </a:cubicBezTo>
                      <a:cubicBezTo>
                        <a:pt x="16157" y="24142"/>
                        <a:pt x="21342" y="19698"/>
                        <a:pt x="21342" y="12291"/>
                      </a:cubicBezTo>
                      <a:cubicBezTo>
                        <a:pt x="22082" y="3402"/>
                        <a:pt x="13194" y="3402"/>
                        <a:pt x="8749" y="439"/>
                      </a:cubicBezTo>
                      <a:cubicBezTo>
                        <a:pt x="602" y="-1783"/>
                        <a:pt x="1342" y="4884"/>
                        <a:pt x="602" y="1006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id="{24BC6DD7-AAE1-4A9F-BDC9-8993D3E3971F}"/>
                    </a:ext>
                  </a:extLst>
                </p:cNvPr>
                <p:cNvSpPr/>
                <p:nvPr/>
              </p:nvSpPr>
              <p:spPr>
                <a:xfrm>
                  <a:off x="7347791" y="5165952"/>
                  <a:ext cx="572565" cy="429608"/>
                </a:xfrm>
                <a:custGeom>
                  <a:avLst/>
                  <a:gdLst>
                    <a:gd name="connsiteX0" fmla="*/ 420721 w 572565"/>
                    <a:gd name="connsiteY0" fmla="*/ 0 h 429608"/>
                    <a:gd name="connsiteX1" fmla="*/ 395537 w 572565"/>
                    <a:gd name="connsiteY1" fmla="*/ 18518 h 429608"/>
                    <a:gd name="connsiteX2" fmla="*/ 339984 w 572565"/>
                    <a:gd name="connsiteY2" fmla="*/ 66663 h 429608"/>
                    <a:gd name="connsiteX3" fmla="*/ 235544 w 572565"/>
                    <a:gd name="connsiteY3" fmla="*/ 94070 h 429608"/>
                    <a:gd name="connsiteX4" fmla="*/ 225915 w 572565"/>
                    <a:gd name="connsiteY4" fmla="*/ 119994 h 429608"/>
                    <a:gd name="connsiteX5" fmla="*/ 221471 w 572565"/>
                    <a:gd name="connsiteY5" fmla="*/ 171844 h 429608"/>
                    <a:gd name="connsiteX6" fmla="*/ 110365 w 572565"/>
                    <a:gd name="connsiteY6" fmla="*/ 203694 h 429608"/>
                    <a:gd name="connsiteX7" fmla="*/ 55553 w 572565"/>
                    <a:gd name="connsiteY7" fmla="*/ 248136 h 429608"/>
                    <a:gd name="connsiteX8" fmla="*/ 39998 w 572565"/>
                    <a:gd name="connsiteY8" fmla="*/ 285912 h 429608"/>
                    <a:gd name="connsiteX9" fmla="*/ 0 w 572565"/>
                    <a:gd name="connsiteY9" fmla="*/ 337021 h 429608"/>
                    <a:gd name="connsiteX10" fmla="*/ 3704 w 572565"/>
                    <a:gd name="connsiteY10" fmla="*/ 339243 h 429608"/>
                    <a:gd name="connsiteX11" fmla="*/ 23703 w 572565"/>
                    <a:gd name="connsiteY11" fmla="*/ 354798 h 429608"/>
                    <a:gd name="connsiteX12" fmla="*/ 54812 w 572565"/>
                    <a:gd name="connsiteY12" fmla="*/ 384426 h 429608"/>
                    <a:gd name="connsiteX13" fmla="*/ 51109 w 572565"/>
                    <a:gd name="connsiteY13" fmla="*/ 423683 h 429608"/>
                    <a:gd name="connsiteX14" fmla="*/ 49627 w 572565"/>
                    <a:gd name="connsiteY14" fmla="*/ 424424 h 429608"/>
                    <a:gd name="connsiteX15" fmla="*/ 50368 w 572565"/>
                    <a:gd name="connsiteY15" fmla="*/ 427387 h 429608"/>
                    <a:gd name="connsiteX16" fmla="*/ 65923 w 572565"/>
                    <a:gd name="connsiteY16" fmla="*/ 429609 h 429608"/>
                    <a:gd name="connsiteX17" fmla="*/ 99995 w 572565"/>
                    <a:gd name="connsiteY17" fmla="*/ 412573 h 429608"/>
                    <a:gd name="connsiteX18" fmla="*/ 121476 w 572565"/>
                    <a:gd name="connsiteY18" fmla="*/ 371834 h 429608"/>
                    <a:gd name="connsiteX19" fmla="*/ 206657 w 572565"/>
                    <a:gd name="connsiteY19" fmla="*/ 306652 h 429608"/>
                    <a:gd name="connsiteX20" fmla="*/ 301466 w 572565"/>
                    <a:gd name="connsiteY20" fmla="*/ 266654 h 429608"/>
                    <a:gd name="connsiteX21" fmla="*/ 297763 w 572565"/>
                    <a:gd name="connsiteY21" fmla="*/ 213323 h 429608"/>
                    <a:gd name="connsiteX22" fmla="*/ 305911 w 572565"/>
                    <a:gd name="connsiteY22" fmla="*/ 188139 h 429608"/>
                    <a:gd name="connsiteX23" fmla="*/ 404425 w 572565"/>
                    <a:gd name="connsiteY23" fmla="*/ 162955 h 429608"/>
                    <a:gd name="connsiteX24" fmla="*/ 478495 w 572565"/>
                    <a:gd name="connsiteY24" fmla="*/ 102217 h 429608"/>
                    <a:gd name="connsiteX25" fmla="*/ 572565 w 572565"/>
                    <a:gd name="connsiteY25" fmla="*/ 2963 h 429608"/>
                    <a:gd name="connsiteX26" fmla="*/ 420721 w 572565"/>
                    <a:gd name="connsiteY26" fmla="*/ 0 h 429608"/>
                    <a:gd name="connsiteX27" fmla="*/ 271838 w 572565"/>
                    <a:gd name="connsiteY27" fmla="*/ 185176 h 429608"/>
                    <a:gd name="connsiteX28" fmla="*/ 254803 w 572565"/>
                    <a:gd name="connsiteY28" fmla="*/ 179251 h 429608"/>
                    <a:gd name="connsiteX29" fmla="*/ 274061 w 572565"/>
                    <a:gd name="connsiteY29" fmla="*/ 160733 h 429608"/>
                    <a:gd name="connsiteX30" fmla="*/ 289615 w 572565"/>
                    <a:gd name="connsiteY30" fmla="*/ 175547 h 429608"/>
                    <a:gd name="connsiteX31" fmla="*/ 271838 w 572565"/>
                    <a:gd name="connsiteY31" fmla="*/ 185176 h 4296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72565" h="429608">
                      <a:moveTo>
                        <a:pt x="420721" y="0"/>
                      </a:moveTo>
                      <a:cubicBezTo>
                        <a:pt x="406647" y="0"/>
                        <a:pt x="399981" y="2222"/>
                        <a:pt x="395537" y="18518"/>
                      </a:cubicBezTo>
                      <a:cubicBezTo>
                        <a:pt x="388129" y="45183"/>
                        <a:pt x="366649" y="65923"/>
                        <a:pt x="339984" y="66663"/>
                      </a:cubicBezTo>
                      <a:cubicBezTo>
                        <a:pt x="302208" y="68145"/>
                        <a:pt x="271838" y="90366"/>
                        <a:pt x="235544" y="94070"/>
                      </a:cubicBezTo>
                      <a:cubicBezTo>
                        <a:pt x="222952" y="94810"/>
                        <a:pt x="217767" y="108143"/>
                        <a:pt x="225915" y="119994"/>
                      </a:cubicBezTo>
                      <a:cubicBezTo>
                        <a:pt x="239248" y="139252"/>
                        <a:pt x="233322" y="155548"/>
                        <a:pt x="221471" y="171844"/>
                      </a:cubicBezTo>
                      <a:cubicBezTo>
                        <a:pt x="187398" y="192583"/>
                        <a:pt x="150363" y="201472"/>
                        <a:pt x="110365" y="203694"/>
                      </a:cubicBezTo>
                      <a:cubicBezTo>
                        <a:pt x="83700" y="205175"/>
                        <a:pt x="66663" y="224433"/>
                        <a:pt x="55553" y="248136"/>
                      </a:cubicBezTo>
                      <a:cubicBezTo>
                        <a:pt x="49627" y="259987"/>
                        <a:pt x="47405" y="274061"/>
                        <a:pt x="39998" y="285912"/>
                      </a:cubicBezTo>
                      <a:cubicBezTo>
                        <a:pt x="25925" y="302207"/>
                        <a:pt x="9629" y="317022"/>
                        <a:pt x="0" y="337021"/>
                      </a:cubicBezTo>
                      <a:cubicBezTo>
                        <a:pt x="1481" y="337761"/>
                        <a:pt x="2963" y="338502"/>
                        <a:pt x="3704" y="339243"/>
                      </a:cubicBezTo>
                      <a:cubicBezTo>
                        <a:pt x="741" y="357020"/>
                        <a:pt x="6667" y="361464"/>
                        <a:pt x="23703" y="354798"/>
                      </a:cubicBezTo>
                      <a:cubicBezTo>
                        <a:pt x="54071" y="342206"/>
                        <a:pt x="43702" y="374796"/>
                        <a:pt x="54812" y="384426"/>
                      </a:cubicBezTo>
                      <a:cubicBezTo>
                        <a:pt x="33332" y="395537"/>
                        <a:pt x="51849" y="410351"/>
                        <a:pt x="51109" y="423683"/>
                      </a:cubicBezTo>
                      <a:cubicBezTo>
                        <a:pt x="50368" y="423683"/>
                        <a:pt x="50368" y="424424"/>
                        <a:pt x="49627" y="424424"/>
                      </a:cubicBezTo>
                      <a:cubicBezTo>
                        <a:pt x="49627" y="425165"/>
                        <a:pt x="50368" y="426646"/>
                        <a:pt x="50368" y="427387"/>
                      </a:cubicBezTo>
                      <a:cubicBezTo>
                        <a:pt x="55553" y="428127"/>
                        <a:pt x="60738" y="428868"/>
                        <a:pt x="65923" y="429609"/>
                      </a:cubicBezTo>
                      <a:cubicBezTo>
                        <a:pt x="77033" y="423683"/>
                        <a:pt x="88885" y="418498"/>
                        <a:pt x="99995" y="412573"/>
                      </a:cubicBezTo>
                      <a:cubicBezTo>
                        <a:pt x="110365" y="400721"/>
                        <a:pt x="117031" y="386648"/>
                        <a:pt x="121476" y="371834"/>
                      </a:cubicBezTo>
                      <a:cubicBezTo>
                        <a:pt x="134067" y="328132"/>
                        <a:pt x="161474" y="304430"/>
                        <a:pt x="206657" y="306652"/>
                      </a:cubicBezTo>
                      <a:cubicBezTo>
                        <a:pt x="246655" y="308874"/>
                        <a:pt x="276283" y="294800"/>
                        <a:pt x="301466" y="266654"/>
                      </a:cubicBezTo>
                      <a:cubicBezTo>
                        <a:pt x="301466" y="248877"/>
                        <a:pt x="311837" y="231100"/>
                        <a:pt x="297763" y="213323"/>
                      </a:cubicBezTo>
                      <a:cubicBezTo>
                        <a:pt x="290356" y="204434"/>
                        <a:pt x="300726" y="186658"/>
                        <a:pt x="305911" y="188139"/>
                      </a:cubicBezTo>
                      <a:cubicBezTo>
                        <a:pt x="342947" y="194805"/>
                        <a:pt x="367389" y="159992"/>
                        <a:pt x="404425" y="162955"/>
                      </a:cubicBezTo>
                      <a:cubicBezTo>
                        <a:pt x="441460" y="165918"/>
                        <a:pt x="477755" y="134067"/>
                        <a:pt x="478495" y="102217"/>
                      </a:cubicBezTo>
                      <a:cubicBezTo>
                        <a:pt x="479977" y="45183"/>
                        <a:pt x="510346" y="16296"/>
                        <a:pt x="572565" y="2963"/>
                      </a:cubicBezTo>
                      <a:cubicBezTo>
                        <a:pt x="514790" y="0"/>
                        <a:pt x="468125" y="741"/>
                        <a:pt x="420721" y="0"/>
                      </a:cubicBezTo>
                      <a:close/>
                      <a:moveTo>
                        <a:pt x="271838" y="185176"/>
                      </a:moveTo>
                      <a:cubicBezTo>
                        <a:pt x="269617" y="171844"/>
                        <a:pt x="254803" y="194065"/>
                        <a:pt x="254803" y="179251"/>
                      </a:cubicBezTo>
                      <a:cubicBezTo>
                        <a:pt x="254803" y="168881"/>
                        <a:pt x="262210" y="160733"/>
                        <a:pt x="274061" y="160733"/>
                      </a:cubicBezTo>
                      <a:cubicBezTo>
                        <a:pt x="283690" y="160733"/>
                        <a:pt x="289615" y="168881"/>
                        <a:pt x="289615" y="175547"/>
                      </a:cubicBezTo>
                      <a:cubicBezTo>
                        <a:pt x="289615" y="185917"/>
                        <a:pt x="277764" y="181473"/>
                        <a:pt x="271838" y="18517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id="{7A63AB95-A2D0-4B62-87D3-1F8F507DB23D}"/>
                    </a:ext>
                  </a:extLst>
                </p:cNvPr>
                <p:cNvSpPr/>
                <p:nvPr/>
              </p:nvSpPr>
              <p:spPr>
                <a:xfrm>
                  <a:off x="4252385" y="5163428"/>
                  <a:ext cx="3142810" cy="808009"/>
                </a:xfrm>
                <a:custGeom>
                  <a:avLst/>
                  <a:gdLst>
                    <a:gd name="connsiteX0" fmla="*/ 3134663 w 3142810"/>
                    <a:gd name="connsiteY0" fmla="*/ 417319 h 808009"/>
                    <a:gd name="connsiteX1" fmla="*/ 3102812 w 3142810"/>
                    <a:gd name="connsiteY1" fmla="*/ 412875 h 808009"/>
                    <a:gd name="connsiteX2" fmla="*/ 3085035 w 3142810"/>
                    <a:gd name="connsiteY2" fmla="*/ 332138 h 808009"/>
                    <a:gd name="connsiteX3" fmla="*/ 3090961 w 3142810"/>
                    <a:gd name="connsiteY3" fmla="*/ 335841 h 808009"/>
                    <a:gd name="connsiteX4" fmla="*/ 3090961 w 3142810"/>
                    <a:gd name="connsiteY4" fmla="*/ 329175 h 808009"/>
                    <a:gd name="connsiteX5" fmla="*/ 3067259 w 3142810"/>
                    <a:gd name="connsiteY5" fmla="*/ 314361 h 808009"/>
                    <a:gd name="connsiteX6" fmla="*/ 2973930 w 3142810"/>
                    <a:gd name="connsiteY6" fmla="*/ 330656 h 808009"/>
                    <a:gd name="connsiteX7" fmla="*/ 2930969 w 3142810"/>
                    <a:gd name="connsiteY7" fmla="*/ 387690 h 808009"/>
                    <a:gd name="connsiteX8" fmla="*/ 2917636 w 3142810"/>
                    <a:gd name="connsiteY8" fmla="*/ 415837 h 808009"/>
                    <a:gd name="connsiteX9" fmla="*/ 2824308 w 3142810"/>
                    <a:gd name="connsiteY9" fmla="*/ 430651 h 808009"/>
                    <a:gd name="connsiteX10" fmla="*/ 2762829 w 3142810"/>
                    <a:gd name="connsiteY10" fmla="*/ 463983 h 808009"/>
                    <a:gd name="connsiteX11" fmla="*/ 2710979 w 3142810"/>
                    <a:gd name="connsiteY11" fmla="*/ 505463 h 808009"/>
                    <a:gd name="connsiteX12" fmla="*/ 2654686 w 3142810"/>
                    <a:gd name="connsiteY12" fmla="*/ 499537 h 808009"/>
                    <a:gd name="connsiteX13" fmla="*/ 2562098 w 3142810"/>
                    <a:gd name="connsiteY13" fmla="*/ 533609 h 808009"/>
                    <a:gd name="connsiteX14" fmla="*/ 2451733 w 3142810"/>
                    <a:gd name="connsiteY14" fmla="*/ 566200 h 808009"/>
                    <a:gd name="connsiteX15" fmla="*/ 2352479 w 3142810"/>
                    <a:gd name="connsiteY15" fmla="*/ 586940 h 808009"/>
                    <a:gd name="connsiteX16" fmla="*/ 2245817 w 3142810"/>
                    <a:gd name="connsiteY16" fmla="*/ 616568 h 808009"/>
                    <a:gd name="connsiteX17" fmla="*/ 2145822 w 3142810"/>
                    <a:gd name="connsiteY17" fmla="*/ 621012 h 808009"/>
                    <a:gd name="connsiteX18" fmla="*/ 2055456 w 3142810"/>
                    <a:gd name="connsiteY18" fmla="*/ 665455 h 808009"/>
                    <a:gd name="connsiteX19" fmla="*/ 2022865 w 3142810"/>
                    <a:gd name="connsiteY19" fmla="*/ 655826 h 808009"/>
                    <a:gd name="connsiteX20" fmla="*/ 1977682 w 3142810"/>
                    <a:gd name="connsiteY20" fmla="*/ 623975 h 808009"/>
                    <a:gd name="connsiteX21" fmla="*/ 1922129 w 3142810"/>
                    <a:gd name="connsiteY21" fmla="*/ 643234 h 808009"/>
                    <a:gd name="connsiteX22" fmla="*/ 1813986 w 3142810"/>
                    <a:gd name="connsiteY22" fmla="*/ 647678 h 808009"/>
                    <a:gd name="connsiteX23" fmla="*/ 1791024 w 3142810"/>
                    <a:gd name="connsiteY23" fmla="*/ 632864 h 808009"/>
                    <a:gd name="connsiteX24" fmla="*/ 1688807 w 3142810"/>
                    <a:gd name="connsiteY24" fmla="*/ 650641 h 808009"/>
                    <a:gd name="connsiteX25" fmla="*/ 1605107 w 3142810"/>
                    <a:gd name="connsiteY25" fmla="*/ 643234 h 808009"/>
                    <a:gd name="connsiteX26" fmla="*/ 1561406 w 3142810"/>
                    <a:gd name="connsiteY26" fmla="*/ 612865 h 808009"/>
                    <a:gd name="connsiteX27" fmla="*/ 1484373 w 3142810"/>
                    <a:gd name="connsiteY27" fmla="*/ 619531 h 808009"/>
                    <a:gd name="connsiteX28" fmla="*/ 1434005 w 3142810"/>
                    <a:gd name="connsiteY28" fmla="*/ 632864 h 808009"/>
                    <a:gd name="connsiteX29" fmla="*/ 1385118 w 3142810"/>
                    <a:gd name="connsiteY29" fmla="*/ 605458 h 808009"/>
                    <a:gd name="connsiteX30" fmla="*/ 1312529 w 3142810"/>
                    <a:gd name="connsiteY30" fmla="*/ 566200 h 808009"/>
                    <a:gd name="connsiteX31" fmla="*/ 1252532 w 3142810"/>
                    <a:gd name="connsiteY31" fmla="*/ 583237 h 808009"/>
                    <a:gd name="connsiteX32" fmla="*/ 1203645 w 3142810"/>
                    <a:gd name="connsiteY32" fmla="*/ 612865 h 808009"/>
                    <a:gd name="connsiteX33" fmla="*/ 1161425 w 3142810"/>
                    <a:gd name="connsiteY33" fmla="*/ 555831 h 808009"/>
                    <a:gd name="connsiteX34" fmla="*/ 1111798 w 3142810"/>
                    <a:gd name="connsiteY34" fmla="*/ 552868 h 808009"/>
                    <a:gd name="connsiteX35" fmla="*/ 1086614 w 3142810"/>
                    <a:gd name="connsiteY35" fmla="*/ 515832 h 808009"/>
                    <a:gd name="connsiteX36" fmla="*/ 1082910 w 3142810"/>
                    <a:gd name="connsiteY36" fmla="*/ 515832 h 808009"/>
                    <a:gd name="connsiteX37" fmla="*/ 956991 w 3142810"/>
                    <a:gd name="connsiteY37" fmla="*/ 475094 h 808009"/>
                    <a:gd name="connsiteX38" fmla="*/ 946621 w 3142810"/>
                    <a:gd name="connsiteY38" fmla="*/ 468427 h 808009"/>
                    <a:gd name="connsiteX39" fmla="*/ 960694 w 3142810"/>
                    <a:gd name="connsiteY39" fmla="*/ 370654 h 808009"/>
                    <a:gd name="connsiteX40" fmla="*/ 908845 w 3142810"/>
                    <a:gd name="connsiteY40" fmla="*/ 383987 h 808009"/>
                    <a:gd name="connsiteX41" fmla="*/ 891068 w 3142810"/>
                    <a:gd name="connsiteY41" fmla="*/ 409171 h 808009"/>
                    <a:gd name="connsiteX42" fmla="*/ 885142 w 3142810"/>
                    <a:gd name="connsiteY42" fmla="*/ 435836 h 808009"/>
                    <a:gd name="connsiteX43" fmla="*/ 765148 w 3142810"/>
                    <a:gd name="connsiteY43" fmla="*/ 399542 h 808009"/>
                    <a:gd name="connsiteX44" fmla="*/ 657005 w 3142810"/>
                    <a:gd name="connsiteY44" fmla="*/ 345470 h 808009"/>
                    <a:gd name="connsiteX45" fmla="*/ 574046 w 3142810"/>
                    <a:gd name="connsiteY45" fmla="*/ 271400 h 808009"/>
                    <a:gd name="connsiteX46" fmla="*/ 478496 w 3142810"/>
                    <a:gd name="connsiteY46" fmla="*/ 220291 h 808009"/>
                    <a:gd name="connsiteX47" fmla="*/ 445904 w 3142810"/>
                    <a:gd name="connsiteY47" fmla="*/ 197329 h 808009"/>
                    <a:gd name="connsiteX48" fmla="*/ 431831 w 3142810"/>
                    <a:gd name="connsiteY48" fmla="*/ 167701 h 808009"/>
                    <a:gd name="connsiteX49" fmla="*/ 359983 w 3142810"/>
                    <a:gd name="connsiteY49" fmla="*/ 95853 h 808009"/>
                    <a:gd name="connsiteX50" fmla="*/ 342947 w 3142810"/>
                    <a:gd name="connsiteY50" fmla="*/ 94372 h 808009"/>
                    <a:gd name="connsiteX51" fmla="*/ 256284 w 3142810"/>
                    <a:gd name="connsiteY51" fmla="*/ 75113 h 808009"/>
                    <a:gd name="connsiteX52" fmla="*/ 227396 w 3142810"/>
                    <a:gd name="connsiteY52" fmla="*/ 11413 h 808009"/>
                    <a:gd name="connsiteX53" fmla="*/ 159993 w 3142810"/>
                    <a:gd name="connsiteY53" fmla="*/ 2524 h 808009"/>
                    <a:gd name="connsiteX54" fmla="*/ 0 w 3142810"/>
                    <a:gd name="connsiteY54" fmla="*/ 1783 h 808009"/>
                    <a:gd name="connsiteX55" fmla="*/ 60738 w 3142810"/>
                    <a:gd name="connsiteY55" fmla="*/ 32893 h 808009"/>
                    <a:gd name="connsiteX56" fmla="*/ 134068 w 3142810"/>
                    <a:gd name="connsiteY56" fmla="*/ 82520 h 808009"/>
                    <a:gd name="connsiteX57" fmla="*/ 146660 w 3142810"/>
                    <a:gd name="connsiteY57" fmla="*/ 134369 h 808009"/>
                    <a:gd name="connsiteX58" fmla="*/ 170362 w 3142810"/>
                    <a:gd name="connsiteY58" fmla="*/ 169923 h 808009"/>
                    <a:gd name="connsiteX59" fmla="*/ 237026 w 3142810"/>
                    <a:gd name="connsiteY59" fmla="*/ 186219 h 808009"/>
                    <a:gd name="connsiteX60" fmla="*/ 297023 w 3142810"/>
                    <a:gd name="connsiteY60" fmla="*/ 214365 h 808009"/>
                    <a:gd name="connsiteX61" fmla="*/ 321466 w 3142810"/>
                    <a:gd name="connsiteY61" fmla="*/ 235846 h 808009"/>
                    <a:gd name="connsiteX62" fmla="*/ 366649 w 3142810"/>
                    <a:gd name="connsiteY62" fmla="*/ 291399 h 808009"/>
                    <a:gd name="connsiteX63" fmla="*/ 397018 w 3142810"/>
                    <a:gd name="connsiteY63" fmla="*/ 328434 h 808009"/>
                    <a:gd name="connsiteX64" fmla="*/ 505902 w 3142810"/>
                    <a:gd name="connsiteY64" fmla="*/ 387690 h 808009"/>
                    <a:gd name="connsiteX65" fmla="*/ 591083 w 3142810"/>
                    <a:gd name="connsiteY65" fmla="*/ 452872 h 808009"/>
                    <a:gd name="connsiteX66" fmla="*/ 703670 w 3142810"/>
                    <a:gd name="connsiteY66" fmla="*/ 495833 h 808009"/>
                    <a:gd name="connsiteX67" fmla="*/ 820701 w 3142810"/>
                    <a:gd name="connsiteY67" fmla="*/ 547683 h 808009"/>
                    <a:gd name="connsiteX68" fmla="*/ 838478 w 3142810"/>
                    <a:gd name="connsiteY68" fmla="*/ 519536 h 808009"/>
                    <a:gd name="connsiteX69" fmla="*/ 865884 w 3142810"/>
                    <a:gd name="connsiteY69" fmla="*/ 489908 h 808009"/>
                    <a:gd name="connsiteX70" fmla="*/ 891068 w 3142810"/>
                    <a:gd name="connsiteY70" fmla="*/ 486945 h 808009"/>
                    <a:gd name="connsiteX71" fmla="*/ 936251 w 3142810"/>
                    <a:gd name="connsiteY71" fmla="*/ 469168 h 808009"/>
                    <a:gd name="connsiteX72" fmla="*/ 916252 w 3142810"/>
                    <a:gd name="connsiteY72" fmla="*/ 476575 h 808009"/>
                    <a:gd name="connsiteX73" fmla="*/ 876254 w 3142810"/>
                    <a:gd name="connsiteY73" fmla="*/ 556571 h 808009"/>
                    <a:gd name="connsiteX74" fmla="*/ 923659 w 3142810"/>
                    <a:gd name="connsiteY74" fmla="*/ 615827 h 808009"/>
                    <a:gd name="connsiteX75" fmla="*/ 1014025 w 3142810"/>
                    <a:gd name="connsiteY75" fmla="*/ 638790 h 808009"/>
                    <a:gd name="connsiteX76" fmla="*/ 1137723 w 3142810"/>
                    <a:gd name="connsiteY76" fmla="*/ 680269 h 808009"/>
                    <a:gd name="connsiteX77" fmla="*/ 1169573 w 3142810"/>
                    <a:gd name="connsiteY77" fmla="*/ 691379 h 808009"/>
                    <a:gd name="connsiteX78" fmla="*/ 1221422 w 3142810"/>
                    <a:gd name="connsiteY78" fmla="*/ 697305 h 808009"/>
                    <a:gd name="connsiteX79" fmla="*/ 1242903 w 3142810"/>
                    <a:gd name="connsiteY79" fmla="*/ 701009 h 808009"/>
                    <a:gd name="connsiteX80" fmla="*/ 1287345 w 3142810"/>
                    <a:gd name="connsiteY80" fmla="*/ 692120 h 808009"/>
                    <a:gd name="connsiteX81" fmla="*/ 1362897 w 3142810"/>
                    <a:gd name="connsiteY81" fmla="*/ 746192 h 808009"/>
                    <a:gd name="connsiteX82" fmla="*/ 1437708 w 3142810"/>
                    <a:gd name="connsiteY82" fmla="*/ 759524 h 808009"/>
                    <a:gd name="connsiteX83" fmla="*/ 1470299 w 3142810"/>
                    <a:gd name="connsiteY83" fmla="*/ 745451 h 808009"/>
                    <a:gd name="connsiteX84" fmla="*/ 1572517 w 3142810"/>
                    <a:gd name="connsiteY84" fmla="*/ 756561 h 808009"/>
                    <a:gd name="connsiteX85" fmla="*/ 1679919 w 3142810"/>
                    <a:gd name="connsiteY85" fmla="*/ 783968 h 808009"/>
                    <a:gd name="connsiteX86" fmla="*/ 1802135 w 3142810"/>
                    <a:gd name="connsiteY86" fmla="*/ 772857 h 808009"/>
                    <a:gd name="connsiteX87" fmla="*/ 1941387 w 3142810"/>
                    <a:gd name="connsiteY87" fmla="*/ 766931 h 808009"/>
                    <a:gd name="connsiteX88" fmla="*/ 1967312 w 3142810"/>
                    <a:gd name="connsiteY88" fmla="*/ 755821 h 808009"/>
                    <a:gd name="connsiteX89" fmla="*/ 2066566 w 3142810"/>
                    <a:gd name="connsiteY89" fmla="*/ 786190 h 808009"/>
                    <a:gd name="connsiteX90" fmla="*/ 2160636 w 3142810"/>
                    <a:gd name="connsiteY90" fmla="*/ 748414 h 808009"/>
                    <a:gd name="connsiteX91" fmla="*/ 2248039 w 3142810"/>
                    <a:gd name="connsiteY91" fmla="*/ 732859 h 808009"/>
                    <a:gd name="connsiteX92" fmla="*/ 2265816 w 3142810"/>
                    <a:gd name="connsiteY92" fmla="*/ 742488 h 808009"/>
                    <a:gd name="connsiteX93" fmla="*/ 2378403 w 3142810"/>
                    <a:gd name="connsiteY93" fmla="*/ 718786 h 808009"/>
                    <a:gd name="connsiteX94" fmla="*/ 2499879 w 3142810"/>
                    <a:gd name="connsiteY94" fmla="*/ 705453 h 808009"/>
                    <a:gd name="connsiteX95" fmla="*/ 2605059 w 3142810"/>
                    <a:gd name="connsiteY95" fmla="*/ 666936 h 808009"/>
                    <a:gd name="connsiteX96" fmla="*/ 2700610 w 3142810"/>
                    <a:gd name="connsiteY96" fmla="*/ 631383 h 808009"/>
                    <a:gd name="connsiteX97" fmla="*/ 2740608 w 3142810"/>
                    <a:gd name="connsiteY97" fmla="*/ 638049 h 808009"/>
                    <a:gd name="connsiteX98" fmla="*/ 2813197 w 3142810"/>
                    <a:gd name="connsiteY98" fmla="*/ 585459 h 808009"/>
                    <a:gd name="connsiteX99" fmla="*/ 2816901 w 3142810"/>
                    <a:gd name="connsiteY99" fmla="*/ 569163 h 808009"/>
                    <a:gd name="connsiteX100" fmla="*/ 2842084 w 3142810"/>
                    <a:gd name="connsiteY100" fmla="*/ 548424 h 808009"/>
                    <a:gd name="connsiteX101" fmla="*/ 2842084 w 3142810"/>
                    <a:gd name="connsiteY101" fmla="*/ 548424 h 808009"/>
                    <a:gd name="connsiteX102" fmla="*/ 2910970 w 3142810"/>
                    <a:gd name="connsiteY102" fmla="*/ 536572 h 808009"/>
                    <a:gd name="connsiteX103" fmla="*/ 2956153 w 3142810"/>
                    <a:gd name="connsiteY103" fmla="*/ 540275 h 808009"/>
                    <a:gd name="connsiteX104" fmla="*/ 3006521 w 3142810"/>
                    <a:gd name="connsiteY104" fmla="*/ 502500 h 808009"/>
                    <a:gd name="connsiteX105" fmla="*/ 3049482 w 3142810"/>
                    <a:gd name="connsiteY105" fmla="*/ 448428 h 808009"/>
                    <a:gd name="connsiteX106" fmla="*/ 3142070 w 3142810"/>
                    <a:gd name="connsiteY106" fmla="*/ 424726 h 808009"/>
                    <a:gd name="connsiteX107" fmla="*/ 3142811 w 3142810"/>
                    <a:gd name="connsiteY107" fmla="*/ 423244 h 808009"/>
                    <a:gd name="connsiteX108" fmla="*/ 3134663 w 3142810"/>
                    <a:gd name="connsiteY108" fmla="*/ 417319 h 808009"/>
                    <a:gd name="connsiteX109" fmla="*/ 972546 w 3142810"/>
                    <a:gd name="connsiteY109" fmla="*/ 623975 h 808009"/>
                    <a:gd name="connsiteX110" fmla="*/ 956991 w 3142810"/>
                    <a:gd name="connsiteY110" fmla="*/ 605458 h 808009"/>
                    <a:gd name="connsiteX111" fmla="*/ 965879 w 3142810"/>
                    <a:gd name="connsiteY111" fmla="*/ 598051 h 808009"/>
                    <a:gd name="connsiteX112" fmla="*/ 980693 w 3142810"/>
                    <a:gd name="connsiteY112" fmla="*/ 616568 h 808009"/>
                    <a:gd name="connsiteX113" fmla="*/ 972546 w 3142810"/>
                    <a:gd name="connsiteY113" fmla="*/ 623975 h 808009"/>
                    <a:gd name="connsiteX114" fmla="*/ 1251791 w 3142810"/>
                    <a:gd name="connsiteY114" fmla="*/ 647678 h 808009"/>
                    <a:gd name="connsiteX115" fmla="*/ 1217719 w 3142810"/>
                    <a:gd name="connsiteY115" fmla="*/ 660270 h 808009"/>
                    <a:gd name="connsiteX116" fmla="*/ 1242903 w 3142810"/>
                    <a:gd name="connsiteY116" fmla="*/ 625457 h 808009"/>
                    <a:gd name="connsiteX117" fmla="*/ 1251791 w 3142810"/>
                    <a:gd name="connsiteY117" fmla="*/ 647678 h 808009"/>
                    <a:gd name="connsiteX118" fmla="*/ 2826530 w 3142810"/>
                    <a:gd name="connsiteY118" fmla="*/ 508425 h 808009"/>
                    <a:gd name="connsiteX119" fmla="*/ 2811716 w 3142810"/>
                    <a:gd name="connsiteY119" fmla="*/ 544720 h 808009"/>
                    <a:gd name="connsiteX120" fmla="*/ 2815419 w 3142810"/>
                    <a:gd name="connsiteY120" fmla="*/ 570645 h 808009"/>
                    <a:gd name="connsiteX121" fmla="*/ 2786531 w 3142810"/>
                    <a:gd name="connsiteY121" fmla="*/ 551386 h 808009"/>
                    <a:gd name="connsiteX122" fmla="*/ 2787272 w 3142810"/>
                    <a:gd name="connsiteY122" fmla="*/ 500278 h 808009"/>
                    <a:gd name="connsiteX123" fmla="*/ 2816160 w 3142810"/>
                    <a:gd name="connsiteY123" fmla="*/ 489908 h 808009"/>
                    <a:gd name="connsiteX124" fmla="*/ 2826530 w 3142810"/>
                    <a:gd name="connsiteY124" fmla="*/ 508425 h 8080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</a:cxnLst>
                  <a:rect l="l" t="t" r="r" b="b"/>
                  <a:pathLst>
                    <a:path w="3142810" h="808009">
                      <a:moveTo>
                        <a:pt x="3134663" y="417319"/>
                      </a:moveTo>
                      <a:cubicBezTo>
                        <a:pt x="3123552" y="418059"/>
                        <a:pt x="3106516" y="427689"/>
                        <a:pt x="3102812" y="412875"/>
                      </a:cubicBezTo>
                      <a:cubicBezTo>
                        <a:pt x="3096146" y="386209"/>
                        <a:pt x="3070221" y="363247"/>
                        <a:pt x="3085035" y="332138"/>
                      </a:cubicBezTo>
                      <a:cubicBezTo>
                        <a:pt x="3087258" y="333619"/>
                        <a:pt x="3088739" y="334360"/>
                        <a:pt x="3090961" y="335841"/>
                      </a:cubicBezTo>
                      <a:cubicBezTo>
                        <a:pt x="3090961" y="333619"/>
                        <a:pt x="3090961" y="331397"/>
                        <a:pt x="3090961" y="329175"/>
                      </a:cubicBezTo>
                      <a:cubicBezTo>
                        <a:pt x="3088739" y="315842"/>
                        <a:pt x="3078369" y="314361"/>
                        <a:pt x="3067259" y="314361"/>
                      </a:cubicBezTo>
                      <a:cubicBezTo>
                        <a:pt x="3036149" y="318805"/>
                        <a:pt x="3004299" y="321027"/>
                        <a:pt x="2973930" y="330656"/>
                      </a:cubicBezTo>
                      <a:cubicBezTo>
                        <a:pt x="2936894" y="341767"/>
                        <a:pt x="2930969" y="347692"/>
                        <a:pt x="2930969" y="387690"/>
                      </a:cubicBezTo>
                      <a:cubicBezTo>
                        <a:pt x="2930969" y="399542"/>
                        <a:pt x="2930228" y="411393"/>
                        <a:pt x="2917636" y="415837"/>
                      </a:cubicBezTo>
                      <a:cubicBezTo>
                        <a:pt x="2888008" y="426948"/>
                        <a:pt x="2854676" y="426207"/>
                        <a:pt x="2824308" y="430651"/>
                      </a:cubicBezTo>
                      <a:cubicBezTo>
                        <a:pt x="2791716" y="435836"/>
                        <a:pt x="2773199" y="432873"/>
                        <a:pt x="2762829" y="463983"/>
                      </a:cubicBezTo>
                      <a:cubicBezTo>
                        <a:pt x="2753941" y="491389"/>
                        <a:pt x="2733942" y="499537"/>
                        <a:pt x="2710979" y="505463"/>
                      </a:cubicBezTo>
                      <a:cubicBezTo>
                        <a:pt x="2691721" y="510647"/>
                        <a:pt x="2673204" y="503981"/>
                        <a:pt x="2654686" y="499537"/>
                      </a:cubicBezTo>
                      <a:cubicBezTo>
                        <a:pt x="2616910" y="491389"/>
                        <a:pt x="2585801" y="501759"/>
                        <a:pt x="2562098" y="533609"/>
                      </a:cubicBezTo>
                      <a:cubicBezTo>
                        <a:pt x="2528026" y="578792"/>
                        <a:pt x="2505805" y="585459"/>
                        <a:pt x="2451733" y="566200"/>
                      </a:cubicBezTo>
                      <a:cubicBezTo>
                        <a:pt x="2413957" y="552127"/>
                        <a:pt x="2381366" y="559534"/>
                        <a:pt x="2352479" y="586940"/>
                      </a:cubicBezTo>
                      <a:cubicBezTo>
                        <a:pt x="2318406" y="632123"/>
                        <a:pt x="2300629" y="635086"/>
                        <a:pt x="2245817" y="616568"/>
                      </a:cubicBezTo>
                      <a:cubicBezTo>
                        <a:pt x="2213226" y="605458"/>
                        <a:pt x="2173969" y="592125"/>
                        <a:pt x="2145822" y="621012"/>
                      </a:cubicBezTo>
                      <a:cubicBezTo>
                        <a:pt x="2119157" y="648419"/>
                        <a:pt x="2089528" y="658788"/>
                        <a:pt x="2055456" y="665455"/>
                      </a:cubicBezTo>
                      <a:cubicBezTo>
                        <a:pt x="2042864" y="669158"/>
                        <a:pt x="2027309" y="669899"/>
                        <a:pt x="2022865" y="655826"/>
                      </a:cubicBezTo>
                      <a:cubicBezTo>
                        <a:pt x="2015458" y="631383"/>
                        <a:pt x="2000644" y="624716"/>
                        <a:pt x="1977682" y="623975"/>
                      </a:cubicBezTo>
                      <a:cubicBezTo>
                        <a:pt x="1956202" y="623235"/>
                        <a:pt x="1938424" y="628420"/>
                        <a:pt x="1922129" y="643234"/>
                      </a:cubicBezTo>
                      <a:cubicBezTo>
                        <a:pt x="1880650" y="679528"/>
                        <a:pt x="1859169" y="679528"/>
                        <a:pt x="1813986" y="647678"/>
                      </a:cubicBezTo>
                      <a:cubicBezTo>
                        <a:pt x="1806579" y="642493"/>
                        <a:pt x="1799172" y="636567"/>
                        <a:pt x="1791024" y="632864"/>
                      </a:cubicBezTo>
                      <a:cubicBezTo>
                        <a:pt x="1753248" y="616568"/>
                        <a:pt x="1719176" y="621753"/>
                        <a:pt x="1688807" y="650641"/>
                      </a:cubicBezTo>
                      <a:cubicBezTo>
                        <a:pt x="1658438" y="672121"/>
                        <a:pt x="1631032" y="661011"/>
                        <a:pt x="1605107" y="643234"/>
                      </a:cubicBezTo>
                      <a:cubicBezTo>
                        <a:pt x="1590293" y="633605"/>
                        <a:pt x="1578442" y="619531"/>
                        <a:pt x="1561406" y="612865"/>
                      </a:cubicBezTo>
                      <a:cubicBezTo>
                        <a:pt x="1534740" y="600273"/>
                        <a:pt x="1508816" y="604717"/>
                        <a:pt x="1484373" y="619531"/>
                      </a:cubicBezTo>
                      <a:cubicBezTo>
                        <a:pt x="1468818" y="629160"/>
                        <a:pt x="1453263" y="638049"/>
                        <a:pt x="1434005" y="632864"/>
                      </a:cubicBezTo>
                      <a:cubicBezTo>
                        <a:pt x="1414006" y="629901"/>
                        <a:pt x="1397710" y="621012"/>
                        <a:pt x="1385118" y="605458"/>
                      </a:cubicBezTo>
                      <a:cubicBezTo>
                        <a:pt x="1365860" y="583237"/>
                        <a:pt x="1341417" y="570645"/>
                        <a:pt x="1312529" y="566200"/>
                      </a:cubicBezTo>
                      <a:cubicBezTo>
                        <a:pt x="1289567" y="562497"/>
                        <a:pt x="1269568" y="588421"/>
                        <a:pt x="1252532" y="583237"/>
                      </a:cubicBezTo>
                      <a:cubicBezTo>
                        <a:pt x="1222904" y="574348"/>
                        <a:pt x="1213275" y="589162"/>
                        <a:pt x="1203645" y="612865"/>
                      </a:cubicBezTo>
                      <a:cubicBezTo>
                        <a:pt x="1197720" y="584718"/>
                        <a:pt x="1182165" y="568423"/>
                        <a:pt x="1161425" y="555831"/>
                      </a:cubicBezTo>
                      <a:cubicBezTo>
                        <a:pt x="1145130" y="546201"/>
                        <a:pt x="1127353" y="556571"/>
                        <a:pt x="1111798" y="552868"/>
                      </a:cubicBezTo>
                      <a:cubicBezTo>
                        <a:pt x="1095503" y="549164"/>
                        <a:pt x="1109576" y="518795"/>
                        <a:pt x="1086614" y="515832"/>
                      </a:cubicBezTo>
                      <a:cubicBezTo>
                        <a:pt x="1085873" y="515832"/>
                        <a:pt x="1084392" y="515832"/>
                        <a:pt x="1082910" y="515832"/>
                      </a:cubicBezTo>
                      <a:cubicBezTo>
                        <a:pt x="1019210" y="543238"/>
                        <a:pt x="991804" y="534350"/>
                        <a:pt x="956991" y="475094"/>
                      </a:cubicBezTo>
                      <a:cubicBezTo>
                        <a:pt x="954769" y="472131"/>
                        <a:pt x="950325" y="470649"/>
                        <a:pt x="946621" y="468427"/>
                      </a:cubicBezTo>
                      <a:cubicBezTo>
                        <a:pt x="926622" y="433614"/>
                        <a:pt x="919955" y="400283"/>
                        <a:pt x="960694" y="370654"/>
                      </a:cubicBezTo>
                      <a:cubicBezTo>
                        <a:pt x="941436" y="379543"/>
                        <a:pt x="930325" y="393616"/>
                        <a:pt x="908845" y="383987"/>
                      </a:cubicBezTo>
                      <a:cubicBezTo>
                        <a:pt x="900697" y="380283"/>
                        <a:pt x="883661" y="389912"/>
                        <a:pt x="891068" y="409171"/>
                      </a:cubicBezTo>
                      <a:cubicBezTo>
                        <a:pt x="894031" y="416578"/>
                        <a:pt x="899216" y="429170"/>
                        <a:pt x="885142" y="435836"/>
                      </a:cubicBezTo>
                      <a:cubicBezTo>
                        <a:pt x="834774" y="460279"/>
                        <a:pt x="790332" y="446947"/>
                        <a:pt x="765148" y="399542"/>
                      </a:cubicBezTo>
                      <a:cubicBezTo>
                        <a:pt x="737742" y="346952"/>
                        <a:pt x="714780" y="335841"/>
                        <a:pt x="657005" y="345470"/>
                      </a:cubicBezTo>
                      <a:cubicBezTo>
                        <a:pt x="617007" y="334360"/>
                        <a:pt x="591083" y="311398"/>
                        <a:pt x="574046" y="271400"/>
                      </a:cubicBezTo>
                      <a:cubicBezTo>
                        <a:pt x="557751" y="233624"/>
                        <a:pt x="523678" y="211403"/>
                        <a:pt x="478496" y="220291"/>
                      </a:cubicBezTo>
                      <a:cubicBezTo>
                        <a:pt x="458496" y="223995"/>
                        <a:pt x="449608" y="215847"/>
                        <a:pt x="445904" y="197329"/>
                      </a:cubicBezTo>
                      <a:cubicBezTo>
                        <a:pt x="444423" y="186219"/>
                        <a:pt x="440719" y="175849"/>
                        <a:pt x="431831" y="167701"/>
                      </a:cubicBezTo>
                      <a:cubicBezTo>
                        <a:pt x="406647" y="144739"/>
                        <a:pt x="371093" y="132888"/>
                        <a:pt x="359983" y="95853"/>
                      </a:cubicBezTo>
                      <a:cubicBezTo>
                        <a:pt x="357020" y="86964"/>
                        <a:pt x="348872" y="94372"/>
                        <a:pt x="342947" y="94372"/>
                      </a:cubicBezTo>
                      <a:cubicBezTo>
                        <a:pt x="312578" y="94372"/>
                        <a:pt x="279246" y="106963"/>
                        <a:pt x="256284" y="75113"/>
                      </a:cubicBezTo>
                      <a:cubicBezTo>
                        <a:pt x="242952" y="55855"/>
                        <a:pt x="243692" y="29930"/>
                        <a:pt x="227396" y="11413"/>
                      </a:cubicBezTo>
                      <a:cubicBezTo>
                        <a:pt x="207397" y="-7846"/>
                        <a:pt x="182214" y="3264"/>
                        <a:pt x="159993" y="2524"/>
                      </a:cubicBezTo>
                      <a:cubicBezTo>
                        <a:pt x="108143" y="302"/>
                        <a:pt x="56294" y="1783"/>
                        <a:pt x="0" y="1783"/>
                      </a:cubicBezTo>
                      <a:cubicBezTo>
                        <a:pt x="19259" y="25486"/>
                        <a:pt x="37776" y="34374"/>
                        <a:pt x="60738" y="32893"/>
                      </a:cubicBezTo>
                      <a:cubicBezTo>
                        <a:pt x="97773" y="31412"/>
                        <a:pt x="119994" y="52151"/>
                        <a:pt x="134068" y="82520"/>
                      </a:cubicBezTo>
                      <a:cubicBezTo>
                        <a:pt x="141475" y="98075"/>
                        <a:pt x="142956" y="117333"/>
                        <a:pt x="146660" y="134369"/>
                      </a:cubicBezTo>
                      <a:cubicBezTo>
                        <a:pt x="154807" y="146221"/>
                        <a:pt x="162955" y="158072"/>
                        <a:pt x="170362" y="169923"/>
                      </a:cubicBezTo>
                      <a:cubicBezTo>
                        <a:pt x="190361" y="182515"/>
                        <a:pt x="211101" y="189922"/>
                        <a:pt x="237026" y="186219"/>
                      </a:cubicBezTo>
                      <a:cubicBezTo>
                        <a:pt x="260728" y="182515"/>
                        <a:pt x="288875" y="178071"/>
                        <a:pt x="297023" y="214365"/>
                      </a:cubicBezTo>
                      <a:cubicBezTo>
                        <a:pt x="299245" y="224735"/>
                        <a:pt x="312578" y="229179"/>
                        <a:pt x="321466" y="235846"/>
                      </a:cubicBezTo>
                      <a:cubicBezTo>
                        <a:pt x="339984" y="251401"/>
                        <a:pt x="374797" y="261771"/>
                        <a:pt x="366649" y="291399"/>
                      </a:cubicBezTo>
                      <a:cubicBezTo>
                        <a:pt x="357020" y="326212"/>
                        <a:pt x="375537" y="325471"/>
                        <a:pt x="397018" y="328434"/>
                      </a:cubicBezTo>
                      <a:cubicBezTo>
                        <a:pt x="453311" y="318805"/>
                        <a:pt x="486643" y="335841"/>
                        <a:pt x="505902" y="387690"/>
                      </a:cubicBezTo>
                      <a:cubicBezTo>
                        <a:pt x="520716" y="428429"/>
                        <a:pt x="548122" y="449910"/>
                        <a:pt x="591083" y="452872"/>
                      </a:cubicBezTo>
                      <a:cubicBezTo>
                        <a:pt x="639969" y="435096"/>
                        <a:pt x="679226" y="449910"/>
                        <a:pt x="703670" y="495833"/>
                      </a:cubicBezTo>
                      <a:cubicBezTo>
                        <a:pt x="734039" y="553609"/>
                        <a:pt x="757741" y="562497"/>
                        <a:pt x="820701" y="547683"/>
                      </a:cubicBezTo>
                      <a:cubicBezTo>
                        <a:pt x="839959" y="543238"/>
                        <a:pt x="842922" y="536572"/>
                        <a:pt x="838478" y="519536"/>
                      </a:cubicBezTo>
                      <a:cubicBezTo>
                        <a:pt x="832552" y="496574"/>
                        <a:pt x="842181" y="486204"/>
                        <a:pt x="865884" y="489908"/>
                      </a:cubicBezTo>
                      <a:cubicBezTo>
                        <a:pt x="874773" y="491389"/>
                        <a:pt x="883661" y="494352"/>
                        <a:pt x="891068" y="486945"/>
                      </a:cubicBezTo>
                      <a:cubicBezTo>
                        <a:pt x="903660" y="472872"/>
                        <a:pt x="919955" y="471390"/>
                        <a:pt x="936251" y="469168"/>
                      </a:cubicBezTo>
                      <a:cubicBezTo>
                        <a:pt x="929584" y="470649"/>
                        <a:pt x="922177" y="473612"/>
                        <a:pt x="916252" y="476575"/>
                      </a:cubicBezTo>
                      <a:cubicBezTo>
                        <a:pt x="882180" y="492871"/>
                        <a:pt x="859218" y="535091"/>
                        <a:pt x="876254" y="556571"/>
                      </a:cubicBezTo>
                      <a:cubicBezTo>
                        <a:pt x="891809" y="575830"/>
                        <a:pt x="902919" y="600273"/>
                        <a:pt x="923659" y="615827"/>
                      </a:cubicBezTo>
                      <a:cubicBezTo>
                        <a:pt x="948102" y="644715"/>
                        <a:pt x="984397" y="650641"/>
                        <a:pt x="1014025" y="638790"/>
                      </a:cubicBezTo>
                      <a:cubicBezTo>
                        <a:pt x="1071059" y="615827"/>
                        <a:pt x="1106613" y="635827"/>
                        <a:pt x="1137723" y="680269"/>
                      </a:cubicBezTo>
                      <a:cubicBezTo>
                        <a:pt x="1144389" y="689898"/>
                        <a:pt x="1150315" y="700268"/>
                        <a:pt x="1169573" y="691379"/>
                      </a:cubicBezTo>
                      <a:cubicBezTo>
                        <a:pt x="1182906" y="685454"/>
                        <a:pt x="1205127" y="688416"/>
                        <a:pt x="1221422" y="697305"/>
                      </a:cubicBezTo>
                      <a:cubicBezTo>
                        <a:pt x="1234755" y="704712"/>
                        <a:pt x="1234014" y="706194"/>
                        <a:pt x="1242903" y="701009"/>
                      </a:cubicBezTo>
                      <a:cubicBezTo>
                        <a:pt x="1256976" y="692861"/>
                        <a:pt x="1271050" y="685454"/>
                        <a:pt x="1287345" y="692120"/>
                      </a:cubicBezTo>
                      <a:cubicBezTo>
                        <a:pt x="1315492" y="705453"/>
                        <a:pt x="1339935" y="724711"/>
                        <a:pt x="1362897" y="746192"/>
                      </a:cubicBezTo>
                      <a:cubicBezTo>
                        <a:pt x="1388821" y="771375"/>
                        <a:pt x="1417709" y="774338"/>
                        <a:pt x="1437708" y="759524"/>
                      </a:cubicBezTo>
                      <a:cubicBezTo>
                        <a:pt x="1436967" y="731378"/>
                        <a:pt x="1459188" y="754339"/>
                        <a:pt x="1470299" y="745451"/>
                      </a:cubicBezTo>
                      <a:cubicBezTo>
                        <a:pt x="1503631" y="719526"/>
                        <a:pt x="1539185" y="726193"/>
                        <a:pt x="1572517" y="756561"/>
                      </a:cubicBezTo>
                      <a:cubicBezTo>
                        <a:pt x="1596960" y="799522"/>
                        <a:pt x="1645846" y="812114"/>
                        <a:pt x="1679919" y="783968"/>
                      </a:cubicBezTo>
                      <a:cubicBezTo>
                        <a:pt x="1725102" y="742488"/>
                        <a:pt x="1761396" y="738785"/>
                        <a:pt x="1802135" y="772857"/>
                      </a:cubicBezTo>
                      <a:cubicBezTo>
                        <a:pt x="1839911" y="821743"/>
                        <a:pt x="1902871" y="819521"/>
                        <a:pt x="1941387" y="766931"/>
                      </a:cubicBezTo>
                      <a:cubicBezTo>
                        <a:pt x="1948795" y="757302"/>
                        <a:pt x="1951017" y="753599"/>
                        <a:pt x="1967312" y="755821"/>
                      </a:cubicBezTo>
                      <a:cubicBezTo>
                        <a:pt x="2002866" y="760265"/>
                        <a:pt x="2032494" y="781005"/>
                        <a:pt x="2066566" y="786190"/>
                      </a:cubicBezTo>
                      <a:cubicBezTo>
                        <a:pt x="2105083" y="790634"/>
                        <a:pt x="2134711" y="780264"/>
                        <a:pt x="2160636" y="748414"/>
                      </a:cubicBezTo>
                      <a:cubicBezTo>
                        <a:pt x="2191005" y="711379"/>
                        <a:pt x="2204338" y="712119"/>
                        <a:pt x="2248039" y="732859"/>
                      </a:cubicBezTo>
                      <a:cubicBezTo>
                        <a:pt x="2253965" y="735822"/>
                        <a:pt x="2259891" y="739525"/>
                        <a:pt x="2265816" y="742488"/>
                      </a:cubicBezTo>
                      <a:cubicBezTo>
                        <a:pt x="2310258" y="765450"/>
                        <a:pt x="2346553" y="758043"/>
                        <a:pt x="2378403" y="718786"/>
                      </a:cubicBezTo>
                      <a:cubicBezTo>
                        <a:pt x="2416920" y="692861"/>
                        <a:pt x="2455436" y="689157"/>
                        <a:pt x="2499879" y="705453"/>
                      </a:cubicBezTo>
                      <a:cubicBezTo>
                        <a:pt x="2542840" y="721748"/>
                        <a:pt x="2578394" y="705453"/>
                        <a:pt x="2605059" y="666936"/>
                      </a:cubicBezTo>
                      <a:cubicBezTo>
                        <a:pt x="2631724" y="628420"/>
                        <a:pt x="2654686" y="619531"/>
                        <a:pt x="2700610" y="631383"/>
                      </a:cubicBezTo>
                      <a:cubicBezTo>
                        <a:pt x="2713942" y="635086"/>
                        <a:pt x="2726535" y="638790"/>
                        <a:pt x="2740608" y="638049"/>
                      </a:cubicBezTo>
                      <a:cubicBezTo>
                        <a:pt x="2776162" y="637308"/>
                        <a:pt x="2804309" y="616568"/>
                        <a:pt x="2813197" y="585459"/>
                      </a:cubicBezTo>
                      <a:cubicBezTo>
                        <a:pt x="2814678" y="580274"/>
                        <a:pt x="2815419" y="574348"/>
                        <a:pt x="2816901" y="569163"/>
                      </a:cubicBezTo>
                      <a:cubicBezTo>
                        <a:pt x="2825048" y="562497"/>
                        <a:pt x="2833937" y="555090"/>
                        <a:pt x="2842084" y="548424"/>
                      </a:cubicBezTo>
                      <a:cubicBezTo>
                        <a:pt x="2842084" y="548424"/>
                        <a:pt x="2842084" y="548424"/>
                        <a:pt x="2842084" y="548424"/>
                      </a:cubicBezTo>
                      <a:cubicBezTo>
                        <a:pt x="2865787" y="548424"/>
                        <a:pt x="2890971" y="556571"/>
                        <a:pt x="2910970" y="536572"/>
                      </a:cubicBezTo>
                      <a:cubicBezTo>
                        <a:pt x="2925784" y="538053"/>
                        <a:pt x="2941339" y="538794"/>
                        <a:pt x="2956153" y="540275"/>
                      </a:cubicBezTo>
                      <a:cubicBezTo>
                        <a:pt x="2993188" y="539535"/>
                        <a:pt x="3005780" y="529906"/>
                        <a:pt x="3006521" y="502500"/>
                      </a:cubicBezTo>
                      <a:cubicBezTo>
                        <a:pt x="3007261" y="458798"/>
                        <a:pt x="3008002" y="461020"/>
                        <a:pt x="3049482" y="448428"/>
                      </a:cubicBezTo>
                      <a:cubicBezTo>
                        <a:pt x="3079851" y="438799"/>
                        <a:pt x="3114664" y="443984"/>
                        <a:pt x="3142070" y="424726"/>
                      </a:cubicBezTo>
                      <a:cubicBezTo>
                        <a:pt x="3142070" y="423985"/>
                        <a:pt x="3142070" y="423985"/>
                        <a:pt x="3142811" y="423244"/>
                      </a:cubicBezTo>
                      <a:cubicBezTo>
                        <a:pt x="3139107" y="421022"/>
                        <a:pt x="3136885" y="416578"/>
                        <a:pt x="3134663" y="417319"/>
                      </a:cubicBezTo>
                      <a:close/>
                      <a:moveTo>
                        <a:pt x="972546" y="623975"/>
                      </a:moveTo>
                      <a:cubicBezTo>
                        <a:pt x="963657" y="621012"/>
                        <a:pt x="958472" y="614346"/>
                        <a:pt x="956991" y="605458"/>
                      </a:cubicBezTo>
                      <a:cubicBezTo>
                        <a:pt x="956250" y="600273"/>
                        <a:pt x="962176" y="599532"/>
                        <a:pt x="965879" y="598051"/>
                      </a:cubicBezTo>
                      <a:cubicBezTo>
                        <a:pt x="976249" y="599532"/>
                        <a:pt x="979212" y="608420"/>
                        <a:pt x="980693" y="616568"/>
                      </a:cubicBezTo>
                      <a:cubicBezTo>
                        <a:pt x="981434" y="621753"/>
                        <a:pt x="976249" y="625457"/>
                        <a:pt x="972546" y="623975"/>
                      </a:cubicBezTo>
                      <a:close/>
                      <a:moveTo>
                        <a:pt x="1251791" y="647678"/>
                      </a:moveTo>
                      <a:cubicBezTo>
                        <a:pt x="1248088" y="667677"/>
                        <a:pt x="1233273" y="663973"/>
                        <a:pt x="1217719" y="660270"/>
                      </a:cubicBezTo>
                      <a:cubicBezTo>
                        <a:pt x="1235496" y="654344"/>
                        <a:pt x="1216978" y="623975"/>
                        <a:pt x="1242903" y="625457"/>
                      </a:cubicBezTo>
                      <a:cubicBezTo>
                        <a:pt x="1254754" y="626198"/>
                        <a:pt x="1252532" y="639530"/>
                        <a:pt x="1251791" y="647678"/>
                      </a:cubicBezTo>
                      <a:close/>
                      <a:moveTo>
                        <a:pt x="2826530" y="508425"/>
                      </a:moveTo>
                      <a:cubicBezTo>
                        <a:pt x="2822085" y="520277"/>
                        <a:pt x="2830974" y="536572"/>
                        <a:pt x="2811716" y="544720"/>
                      </a:cubicBezTo>
                      <a:cubicBezTo>
                        <a:pt x="2796161" y="552127"/>
                        <a:pt x="2813938" y="561756"/>
                        <a:pt x="2815419" y="570645"/>
                      </a:cubicBezTo>
                      <a:cubicBezTo>
                        <a:pt x="2799864" y="572867"/>
                        <a:pt x="2797642" y="555090"/>
                        <a:pt x="2786531" y="551386"/>
                      </a:cubicBezTo>
                      <a:cubicBezTo>
                        <a:pt x="2799124" y="534350"/>
                        <a:pt x="2782828" y="516573"/>
                        <a:pt x="2787272" y="500278"/>
                      </a:cubicBezTo>
                      <a:cubicBezTo>
                        <a:pt x="2790976" y="486204"/>
                        <a:pt x="2804309" y="488426"/>
                        <a:pt x="2816160" y="489908"/>
                      </a:cubicBezTo>
                      <a:cubicBezTo>
                        <a:pt x="2827270" y="490649"/>
                        <a:pt x="2830974" y="497315"/>
                        <a:pt x="2826530" y="50842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id="{02A9818F-0946-4412-834E-CF8403824197}"/>
                    </a:ext>
                  </a:extLst>
                </p:cNvPr>
                <p:cNvSpPr/>
                <p:nvPr/>
              </p:nvSpPr>
              <p:spPr>
                <a:xfrm>
                  <a:off x="5228534" y="5165211"/>
                  <a:ext cx="2270923" cy="556637"/>
                </a:xfrm>
                <a:custGeom>
                  <a:avLst/>
                  <a:gdLst>
                    <a:gd name="connsiteX0" fmla="*/ 33432 w 2270923"/>
                    <a:gd name="connsiteY0" fmla="*/ 263691 h 556637"/>
                    <a:gd name="connsiteX1" fmla="*/ 3063 w 2270923"/>
                    <a:gd name="connsiteY1" fmla="*/ 315540 h 556637"/>
                    <a:gd name="connsiteX2" fmla="*/ 65283 w 2270923"/>
                    <a:gd name="connsiteY2" fmla="*/ 399981 h 556637"/>
                    <a:gd name="connsiteX3" fmla="*/ 97133 w 2270923"/>
                    <a:gd name="connsiteY3" fmla="*/ 405906 h 556637"/>
                    <a:gd name="connsiteX4" fmla="*/ 173425 w 2270923"/>
                    <a:gd name="connsiteY4" fmla="*/ 395536 h 556637"/>
                    <a:gd name="connsiteX5" fmla="*/ 211202 w 2270923"/>
                    <a:gd name="connsiteY5" fmla="*/ 425905 h 556637"/>
                    <a:gd name="connsiteX6" fmla="*/ 345269 w 2270923"/>
                    <a:gd name="connsiteY6" fmla="*/ 459237 h 556637"/>
                    <a:gd name="connsiteX7" fmla="*/ 410451 w 2270923"/>
                    <a:gd name="connsiteY7" fmla="*/ 482199 h 556637"/>
                    <a:gd name="connsiteX8" fmla="*/ 479336 w 2270923"/>
                    <a:gd name="connsiteY8" fmla="*/ 519974 h 556637"/>
                    <a:gd name="connsiteX9" fmla="*/ 536371 w 2270923"/>
                    <a:gd name="connsiteY9" fmla="*/ 502938 h 556637"/>
                    <a:gd name="connsiteX10" fmla="*/ 605997 w 2270923"/>
                    <a:gd name="connsiteY10" fmla="*/ 508123 h 556637"/>
                    <a:gd name="connsiteX11" fmla="*/ 700807 w 2270923"/>
                    <a:gd name="connsiteY11" fmla="*/ 548122 h 556637"/>
                    <a:gd name="connsiteX12" fmla="*/ 734139 w 2270923"/>
                    <a:gd name="connsiteY12" fmla="*/ 531826 h 556637"/>
                    <a:gd name="connsiteX13" fmla="*/ 820802 w 2270923"/>
                    <a:gd name="connsiteY13" fmla="*/ 527381 h 556637"/>
                    <a:gd name="connsiteX14" fmla="*/ 942277 w 2270923"/>
                    <a:gd name="connsiteY14" fmla="*/ 534048 h 556637"/>
                    <a:gd name="connsiteX15" fmla="*/ 1025236 w 2270923"/>
                    <a:gd name="connsiteY15" fmla="*/ 521456 h 556637"/>
                    <a:gd name="connsiteX16" fmla="*/ 1063753 w 2270923"/>
                    <a:gd name="connsiteY16" fmla="*/ 542196 h 556637"/>
                    <a:gd name="connsiteX17" fmla="*/ 1146712 w 2270923"/>
                    <a:gd name="connsiteY17" fmla="*/ 519974 h 556637"/>
                    <a:gd name="connsiteX18" fmla="*/ 1244485 w 2270923"/>
                    <a:gd name="connsiteY18" fmla="*/ 504420 h 556637"/>
                    <a:gd name="connsiteX19" fmla="*/ 1358553 w 2270923"/>
                    <a:gd name="connsiteY19" fmla="*/ 476273 h 556637"/>
                    <a:gd name="connsiteX20" fmla="*/ 1426698 w 2270923"/>
                    <a:gd name="connsiteY20" fmla="*/ 442941 h 556637"/>
                    <a:gd name="connsiteX21" fmla="*/ 1550396 w 2270923"/>
                    <a:gd name="connsiteY21" fmla="*/ 434053 h 556637"/>
                    <a:gd name="connsiteX22" fmla="*/ 1619281 w 2270923"/>
                    <a:gd name="connsiteY22" fmla="*/ 395536 h 556637"/>
                    <a:gd name="connsiteX23" fmla="*/ 1638539 w 2270923"/>
                    <a:gd name="connsiteY23" fmla="*/ 391092 h 556637"/>
                    <a:gd name="connsiteX24" fmla="*/ 1642243 w 2270923"/>
                    <a:gd name="connsiteY24" fmla="*/ 387389 h 556637"/>
                    <a:gd name="connsiteX25" fmla="*/ 1642984 w 2270923"/>
                    <a:gd name="connsiteY25" fmla="*/ 387389 h 556637"/>
                    <a:gd name="connsiteX26" fmla="*/ 1640762 w 2270923"/>
                    <a:gd name="connsiteY26" fmla="*/ 389611 h 556637"/>
                    <a:gd name="connsiteX27" fmla="*/ 1655576 w 2270923"/>
                    <a:gd name="connsiteY27" fmla="*/ 401462 h 556637"/>
                    <a:gd name="connsiteX28" fmla="*/ 1750386 w 2270923"/>
                    <a:gd name="connsiteY28" fmla="*/ 353316 h 556637"/>
                    <a:gd name="connsiteX29" fmla="*/ 1828160 w 2270923"/>
                    <a:gd name="connsiteY29" fmla="*/ 319244 h 556637"/>
                    <a:gd name="connsiteX30" fmla="*/ 1857788 w 2270923"/>
                    <a:gd name="connsiteY30" fmla="*/ 324429 h 556637"/>
                    <a:gd name="connsiteX31" fmla="*/ 1911119 w 2270923"/>
                    <a:gd name="connsiteY31" fmla="*/ 285171 h 556637"/>
                    <a:gd name="connsiteX32" fmla="*/ 1934081 w 2270923"/>
                    <a:gd name="connsiteY32" fmla="*/ 227396 h 556637"/>
                    <a:gd name="connsiteX33" fmla="*/ 1932599 w 2270923"/>
                    <a:gd name="connsiteY33" fmla="*/ 225174 h 556637"/>
                    <a:gd name="connsiteX34" fmla="*/ 1932599 w 2270923"/>
                    <a:gd name="connsiteY34" fmla="*/ 225174 h 556637"/>
                    <a:gd name="connsiteX35" fmla="*/ 1932599 w 2270923"/>
                    <a:gd name="connsiteY35" fmla="*/ 225174 h 556637"/>
                    <a:gd name="connsiteX36" fmla="*/ 1932599 w 2270923"/>
                    <a:gd name="connsiteY36" fmla="*/ 225174 h 556637"/>
                    <a:gd name="connsiteX37" fmla="*/ 1934821 w 2270923"/>
                    <a:gd name="connsiteY37" fmla="*/ 228137 h 556637"/>
                    <a:gd name="connsiteX38" fmla="*/ 2029632 w 2270923"/>
                    <a:gd name="connsiteY38" fmla="*/ 217026 h 556637"/>
                    <a:gd name="connsiteX39" fmla="*/ 2034076 w 2270923"/>
                    <a:gd name="connsiteY39" fmla="*/ 210360 h 556637"/>
                    <a:gd name="connsiteX40" fmla="*/ 2082962 w 2270923"/>
                    <a:gd name="connsiteY40" fmla="*/ 208878 h 556637"/>
                    <a:gd name="connsiteX41" fmla="*/ 2099999 w 2270923"/>
                    <a:gd name="connsiteY41" fmla="*/ 192583 h 556637"/>
                    <a:gd name="connsiteX42" fmla="*/ 2211845 w 2270923"/>
                    <a:gd name="connsiteY42" fmla="*/ 109624 h 556637"/>
                    <a:gd name="connsiteX43" fmla="*/ 2255547 w 2270923"/>
                    <a:gd name="connsiteY43" fmla="*/ 82218 h 556637"/>
                    <a:gd name="connsiteX44" fmla="*/ 2212586 w 2270923"/>
                    <a:gd name="connsiteY44" fmla="*/ 2222 h 556637"/>
                    <a:gd name="connsiteX45" fmla="*/ 2188883 w 2270923"/>
                    <a:gd name="connsiteY45" fmla="*/ 0 h 556637"/>
                    <a:gd name="connsiteX46" fmla="*/ 2105183 w 2270923"/>
                    <a:gd name="connsiteY46" fmla="*/ 15555 h 556637"/>
                    <a:gd name="connsiteX47" fmla="*/ 2053334 w 2270923"/>
                    <a:gd name="connsiteY47" fmla="*/ 47405 h 556637"/>
                    <a:gd name="connsiteX48" fmla="*/ 2035557 w 2270923"/>
                    <a:gd name="connsiteY48" fmla="*/ 89625 h 556637"/>
                    <a:gd name="connsiteX49" fmla="*/ 1991115 w 2270923"/>
                    <a:gd name="connsiteY49" fmla="*/ 136289 h 556637"/>
                    <a:gd name="connsiteX50" fmla="*/ 2025928 w 2270923"/>
                    <a:gd name="connsiteY50" fmla="*/ 160733 h 556637"/>
                    <a:gd name="connsiteX51" fmla="*/ 2022965 w 2270923"/>
                    <a:gd name="connsiteY51" fmla="*/ 190361 h 556637"/>
                    <a:gd name="connsiteX52" fmla="*/ 2028891 w 2270923"/>
                    <a:gd name="connsiteY52" fmla="*/ 201471 h 556637"/>
                    <a:gd name="connsiteX53" fmla="*/ 2028891 w 2270923"/>
                    <a:gd name="connsiteY53" fmla="*/ 201471 h 556637"/>
                    <a:gd name="connsiteX54" fmla="*/ 1988152 w 2270923"/>
                    <a:gd name="connsiteY54" fmla="*/ 118513 h 556637"/>
                    <a:gd name="connsiteX55" fmla="*/ 1965931 w 2270923"/>
                    <a:gd name="connsiteY55" fmla="*/ 119253 h 556637"/>
                    <a:gd name="connsiteX56" fmla="*/ 1881491 w 2270923"/>
                    <a:gd name="connsiteY56" fmla="*/ 133327 h 556637"/>
                    <a:gd name="connsiteX57" fmla="*/ 1855566 w 2270923"/>
                    <a:gd name="connsiteY57" fmla="*/ 178510 h 556637"/>
                    <a:gd name="connsiteX58" fmla="*/ 1840752 w 2270923"/>
                    <a:gd name="connsiteY58" fmla="*/ 209619 h 556637"/>
                    <a:gd name="connsiteX59" fmla="*/ 1794828 w 2270923"/>
                    <a:gd name="connsiteY59" fmla="*/ 214804 h 556637"/>
                    <a:gd name="connsiteX60" fmla="*/ 1762237 w 2270923"/>
                    <a:gd name="connsiteY60" fmla="*/ 237026 h 556637"/>
                    <a:gd name="connsiteX61" fmla="*/ 1757052 w 2270923"/>
                    <a:gd name="connsiteY61" fmla="*/ 237766 h 556637"/>
                    <a:gd name="connsiteX62" fmla="*/ 1757052 w 2270923"/>
                    <a:gd name="connsiteY62" fmla="*/ 237766 h 556637"/>
                    <a:gd name="connsiteX63" fmla="*/ 1700018 w 2270923"/>
                    <a:gd name="connsiteY63" fmla="*/ 253321 h 556637"/>
                    <a:gd name="connsiteX64" fmla="*/ 1680019 w 2270923"/>
                    <a:gd name="connsiteY64" fmla="*/ 279245 h 556637"/>
                    <a:gd name="connsiteX65" fmla="*/ 1608911 w 2270923"/>
                    <a:gd name="connsiteY65" fmla="*/ 291837 h 556637"/>
                    <a:gd name="connsiteX66" fmla="*/ 1608911 w 2270923"/>
                    <a:gd name="connsiteY66" fmla="*/ 291837 h 556637"/>
                    <a:gd name="connsiteX67" fmla="*/ 1608911 w 2270923"/>
                    <a:gd name="connsiteY67" fmla="*/ 291837 h 556637"/>
                    <a:gd name="connsiteX68" fmla="*/ 1608911 w 2270923"/>
                    <a:gd name="connsiteY68" fmla="*/ 291837 h 556637"/>
                    <a:gd name="connsiteX69" fmla="*/ 1526693 w 2270923"/>
                    <a:gd name="connsiteY69" fmla="*/ 305170 h 556637"/>
                    <a:gd name="connsiteX70" fmla="*/ 1525953 w 2270923"/>
                    <a:gd name="connsiteY70" fmla="*/ 305911 h 556637"/>
                    <a:gd name="connsiteX71" fmla="*/ 1525953 w 2270923"/>
                    <a:gd name="connsiteY71" fmla="*/ 305911 h 556637"/>
                    <a:gd name="connsiteX72" fmla="*/ 1525953 w 2270923"/>
                    <a:gd name="connsiteY72" fmla="*/ 305911 h 556637"/>
                    <a:gd name="connsiteX73" fmla="*/ 1404477 w 2270923"/>
                    <a:gd name="connsiteY73" fmla="*/ 341465 h 556637"/>
                    <a:gd name="connsiteX74" fmla="*/ 1356331 w 2270923"/>
                    <a:gd name="connsiteY74" fmla="*/ 345909 h 556637"/>
                    <a:gd name="connsiteX75" fmla="*/ 1335591 w 2270923"/>
                    <a:gd name="connsiteY75" fmla="*/ 358501 h 556637"/>
                    <a:gd name="connsiteX76" fmla="*/ 1335591 w 2270923"/>
                    <a:gd name="connsiteY76" fmla="*/ 358501 h 556637"/>
                    <a:gd name="connsiteX77" fmla="*/ 1335591 w 2270923"/>
                    <a:gd name="connsiteY77" fmla="*/ 358501 h 556637"/>
                    <a:gd name="connsiteX78" fmla="*/ 1330406 w 2270923"/>
                    <a:gd name="connsiteY78" fmla="*/ 358501 h 556637"/>
                    <a:gd name="connsiteX79" fmla="*/ 1287446 w 2270923"/>
                    <a:gd name="connsiteY79" fmla="*/ 399981 h 556637"/>
                    <a:gd name="connsiteX80" fmla="*/ 1254114 w 2270923"/>
                    <a:gd name="connsiteY80" fmla="*/ 399240 h 556637"/>
                    <a:gd name="connsiteX81" fmla="*/ 1182265 w 2270923"/>
                    <a:gd name="connsiteY81" fmla="*/ 385907 h 556637"/>
                    <a:gd name="connsiteX82" fmla="*/ 1175599 w 2270923"/>
                    <a:gd name="connsiteY82" fmla="*/ 368130 h 556637"/>
                    <a:gd name="connsiteX83" fmla="*/ 1119306 w 2270923"/>
                    <a:gd name="connsiteY83" fmla="*/ 412572 h 556637"/>
                    <a:gd name="connsiteX84" fmla="*/ 1037828 w 2270923"/>
                    <a:gd name="connsiteY84" fmla="*/ 434053 h 556637"/>
                    <a:gd name="connsiteX85" fmla="*/ 1014866 w 2270923"/>
                    <a:gd name="connsiteY85" fmla="*/ 418498 h 556637"/>
                    <a:gd name="connsiteX86" fmla="*/ 987460 w 2270923"/>
                    <a:gd name="connsiteY86" fmla="*/ 396277 h 556637"/>
                    <a:gd name="connsiteX87" fmla="*/ 934129 w 2270923"/>
                    <a:gd name="connsiteY87" fmla="*/ 418498 h 556637"/>
                    <a:gd name="connsiteX88" fmla="*/ 857837 w 2270923"/>
                    <a:gd name="connsiteY88" fmla="*/ 431090 h 556637"/>
                    <a:gd name="connsiteX89" fmla="*/ 814135 w 2270923"/>
                    <a:gd name="connsiteY89" fmla="*/ 400721 h 556637"/>
                    <a:gd name="connsiteX90" fmla="*/ 745250 w 2270923"/>
                    <a:gd name="connsiteY90" fmla="*/ 400721 h 556637"/>
                    <a:gd name="connsiteX91" fmla="*/ 700067 w 2270923"/>
                    <a:gd name="connsiteY91" fmla="*/ 428127 h 556637"/>
                    <a:gd name="connsiteX92" fmla="*/ 618589 w 2270923"/>
                    <a:gd name="connsiteY92" fmla="*/ 386648 h 556637"/>
                    <a:gd name="connsiteX93" fmla="*/ 556370 w 2270923"/>
                    <a:gd name="connsiteY93" fmla="*/ 377759 h 556637"/>
                    <a:gd name="connsiteX94" fmla="*/ 477114 w 2270923"/>
                    <a:gd name="connsiteY94" fmla="*/ 399240 h 556637"/>
                    <a:gd name="connsiteX95" fmla="*/ 450449 w 2270923"/>
                    <a:gd name="connsiteY95" fmla="*/ 380722 h 556637"/>
                    <a:gd name="connsiteX96" fmla="*/ 368972 w 2270923"/>
                    <a:gd name="connsiteY96" fmla="*/ 345909 h 556637"/>
                    <a:gd name="connsiteX97" fmla="*/ 289716 w 2270923"/>
                    <a:gd name="connsiteY97" fmla="*/ 375537 h 556637"/>
                    <a:gd name="connsiteX98" fmla="*/ 211942 w 2270923"/>
                    <a:gd name="connsiteY98" fmla="*/ 323688 h 556637"/>
                    <a:gd name="connsiteX99" fmla="*/ 202313 w 2270923"/>
                    <a:gd name="connsiteY99" fmla="*/ 317022 h 556637"/>
                    <a:gd name="connsiteX100" fmla="*/ 191203 w 2270923"/>
                    <a:gd name="connsiteY100" fmla="*/ 298504 h 556637"/>
                    <a:gd name="connsiteX101" fmla="*/ 184536 w 2270923"/>
                    <a:gd name="connsiteY101" fmla="*/ 294059 h 556637"/>
                    <a:gd name="connsiteX102" fmla="*/ 80097 w 2270923"/>
                    <a:gd name="connsiteY102" fmla="*/ 277764 h 556637"/>
                    <a:gd name="connsiteX103" fmla="*/ 33432 w 2270923"/>
                    <a:gd name="connsiteY103" fmla="*/ 263691 h 556637"/>
                    <a:gd name="connsiteX104" fmla="*/ 1868158 w 2270923"/>
                    <a:gd name="connsiteY104" fmla="*/ 257024 h 556637"/>
                    <a:gd name="connsiteX105" fmla="*/ 1866677 w 2270923"/>
                    <a:gd name="connsiteY105" fmla="*/ 260728 h 556637"/>
                    <a:gd name="connsiteX106" fmla="*/ 1868158 w 2270923"/>
                    <a:gd name="connsiteY106" fmla="*/ 257024 h 556637"/>
                    <a:gd name="connsiteX107" fmla="*/ 1718536 w 2270923"/>
                    <a:gd name="connsiteY107" fmla="*/ 276283 h 556637"/>
                    <a:gd name="connsiteX108" fmla="*/ 1750386 w 2270923"/>
                    <a:gd name="connsiteY108" fmla="*/ 265172 h 556637"/>
                    <a:gd name="connsiteX109" fmla="*/ 1750386 w 2270923"/>
                    <a:gd name="connsiteY109" fmla="*/ 264431 h 556637"/>
                    <a:gd name="connsiteX110" fmla="*/ 1750386 w 2270923"/>
                    <a:gd name="connsiteY110" fmla="*/ 265172 h 556637"/>
                    <a:gd name="connsiteX111" fmla="*/ 1750386 w 2270923"/>
                    <a:gd name="connsiteY111" fmla="*/ 265172 h 556637"/>
                    <a:gd name="connsiteX112" fmla="*/ 1750386 w 2270923"/>
                    <a:gd name="connsiteY112" fmla="*/ 265172 h 556637"/>
                    <a:gd name="connsiteX113" fmla="*/ 1750386 w 2270923"/>
                    <a:gd name="connsiteY113" fmla="*/ 265172 h 556637"/>
                    <a:gd name="connsiteX114" fmla="*/ 1750386 w 2270923"/>
                    <a:gd name="connsiteY114" fmla="*/ 265172 h 556637"/>
                    <a:gd name="connsiteX115" fmla="*/ 1735572 w 2270923"/>
                    <a:gd name="connsiteY115" fmla="*/ 328873 h 556637"/>
                    <a:gd name="connsiteX116" fmla="*/ 1729646 w 2270923"/>
                    <a:gd name="connsiteY116" fmla="*/ 331836 h 556637"/>
                    <a:gd name="connsiteX117" fmla="*/ 1716313 w 2270923"/>
                    <a:gd name="connsiteY117" fmla="*/ 322207 h 556637"/>
                    <a:gd name="connsiteX118" fmla="*/ 1718536 w 2270923"/>
                    <a:gd name="connsiteY118" fmla="*/ 276283 h 556637"/>
                    <a:gd name="connsiteX119" fmla="*/ 1608911 w 2270923"/>
                    <a:gd name="connsiteY119" fmla="*/ 321466 h 556637"/>
                    <a:gd name="connsiteX120" fmla="*/ 1605208 w 2270923"/>
                    <a:gd name="connsiteY120" fmla="*/ 320725 h 556637"/>
                    <a:gd name="connsiteX121" fmla="*/ 1604467 w 2270923"/>
                    <a:gd name="connsiteY121" fmla="*/ 319244 h 556637"/>
                    <a:gd name="connsiteX122" fmla="*/ 1608911 w 2270923"/>
                    <a:gd name="connsiteY122" fmla="*/ 321466 h 556637"/>
                    <a:gd name="connsiteX123" fmla="*/ 1353368 w 2270923"/>
                    <a:gd name="connsiteY123" fmla="*/ 409610 h 556637"/>
                    <a:gd name="connsiteX124" fmla="*/ 1354109 w 2270923"/>
                    <a:gd name="connsiteY124" fmla="*/ 410350 h 556637"/>
                    <a:gd name="connsiteX125" fmla="*/ 1351146 w 2270923"/>
                    <a:gd name="connsiteY125" fmla="*/ 411091 h 556637"/>
                    <a:gd name="connsiteX126" fmla="*/ 1353368 w 2270923"/>
                    <a:gd name="connsiteY126" fmla="*/ 409610 h 556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</a:cxnLst>
                  <a:rect l="l" t="t" r="r" b="b"/>
                  <a:pathLst>
                    <a:path w="2270923" h="556637">
                      <a:moveTo>
                        <a:pt x="33432" y="263691"/>
                      </a:moveTo>
                      <a:cubicBezTo>
                        <a:pt x="16396" y="274801"/>
                        <a:pt x="-8788" y="282949"/>
                        <a:pt x="3063" y="315540"/>
                      </a:cubicBezTo>
                      <a:cubicBezTo>
                        <a:pt x="15655" y="350353"/>
                        <a:pt x="32692" y="380722"/>
                        <a:pt x="65283" y="399981"/>
                      </a:cubicBezTo>
                      <a:cubicBezTo>
                        <a:pt x="74171" y="405906"/>
                        <a:pt x="85282" y="405906"/>
                        <a:pt x="97133" y="405906"/>
                      </a:cubicBezTo>
                      <a:cubicBezTo>
                        <a:pt x="123798" y="406647"/>
                        <a:pt x="146019" y="382944"/>
                        <a:pt x="173425" y="395536"/>
                      </a:cubicBezTo>
                      <a:cubicBezTo>
                        <a:pt x="179351" y="413313"/>
                        <a:pt x="200091" y="412572"/>
                        <a:pt x="211202" y="425905"/>
                      </a:cubicBezTo>
                      <a:cubicBezTo>
                        <a:pt x="239348" y="458496"/>
                        <a:pt x="307493" y="474792"/>
                        <a:pt x="345269" y="459237"/>
                      </a:cubicBezTo>
                      <a:cubicBezTo>
                        <a:pt x="372675" y="450348"/>
                        <a:pt x="393415" y="463681"/>
                        <a:pt x="410451" y="482199"/>
                      </a:cubicBezTo>
                      <a:cubicBezTo>
                        <a:pt x="429710" y="502198"/>
                        <a:pt x="451931" y="515530"/>
                        <a:pt x="479336" y="519974"/>
                      </a:cubicBezTo>
                      <a:cubicBezTo>
                        <a:pt x="500076" y="521456"/>
                        <a:pt x="516372" y="507383"/>
                        <a:pt x="536371" y="502938"/>
                      </a:cubicBezTo>
                      <a:cubicBezTo>
                        <a:pt x="561555" y="497013"/>
                        <a:pt x="583776" y="494050"/>
                        <a:pt x="605997" y="508123"/>
                      </a:cubicBezTo>
                      <a:cubicBezTo>
                        <a:pt x="634144" y="528863"/>
                        <a:pt x="661550" y="551825"/>
                        <a:pt x="700807" y="548122"/>
                      </a:cubicBezTo>
                      <a:cubicBezTo>
                        <a:pt x="712658" y="545159"/>
                        <a:pt x="724510" y="540715"/>
                        <a:pt x="734139" y="531826"/>
                      </a:cubicBezTo>
                      <a:cubicBezTo>
                        <a:pt x="762286" y="507383"/>
                        <a:pt x="791173" y="508864"/>
                        <a:pt x="820802" y="527381"/>
                      </a:cubicBezTo>
                      <a:cubicBezTo>
                        <a:pt x="875613" y="564417"/>
                        <a:pt x="907464" y="565898"/>
                        <a:pt x="942277" y="534048"/>
                      </a:cubicBezTo>
                      <a:cubicBezTo>
                        <a:pt x="973387" y="505160"/>
                        <a:pt x="986719" y="502938"/>
                        <a:pt x="1025236" y="521456"/>
                      </a:cubicBezTo>
                      <a:cubicBezTo>
                        <a:pt x="1038568" y="527381"/>
                        <a:pt x="1049679" y="537752"/>
                        <a:pt x="1063753" y="542196"/>
                      </a:cubicBezTo>
                      <a:cubicBezTo>
                        <a:pt x="1095603" y="548862"/>
                        <a:pt x="1125231" y="545159"/>
                        <a:pt x="1146712" y="519974"/>
                      </a:cubicBezTo>
                      <a:cubicBezTo>
                        <a:pt x="1175599" y="486643"/>
                        <a:pt x="1205968" y="485162"/>
                        <a:pt x="1244485" y="504420"/>
                      </a:cubicBezTo>
                      <a:cubicBezTo>
                        <a:pt x="1294853" y="529604"/>
                        <a:pt x="1322259" y="520715"/>
                        <a:pt x="1358553" y="476273"/>
                      </a:cubicBezTo>
                      <a:cubicBezTo>
                        <a:pt x="1375589" y="453311"/>
                        <a:pt x="1404477" y="454792"/>
                        <a:pt x="1426698" y="442941"/>
                      </a:cubicBezTo>
                      <a:cubicBezTo>
                        <a:pt x="1459289" y="482199"/>
                        <a:pt x="1519286" y="479236"/>
                        <a:pt x="1550396" y="434053"/>
                      </a:cubicBezTo>
                      <a:cubicBezTo>
                        <a:pt x="1568172" y="408869"/>
                        <a:pt x="1588172" y="394055"/>
                        <a:pt x="1619281" y="395536"/>
                      </a:cubicBezTo>
                      <a:cubicBezTo>
                        <a:pt x="1625948" y="395536"/>
                        <a:pt x="1632614" y="394055"/>
                        <a:pt x="1638539" y="391092"/>
                      </a:cubicBezTo>
                      <a:cubicBezTo>
                        <a:pt x="1640021" y="389611"/>
                        <a:pt x="1640762" y="388870"/>
                        <a:pt x="1642243" y="387389"/>
                      </a:cubicBezTo>
                      <a:cubicBezTo>
                        <a:pt x="1642243" y="387389"/>
                        <a:pt x="1642984" y="387389"/>
                        <a:pt x="1642984" y="387389"/>
                      </a:cubicBezTo>
                      <a:cubicBezTo>
                        <a:pt x="1642243" y="388129"/>
                        <a:pt x="1641502" y="388870"/>
                        <a:pt x="1640762" y="389611"/>
                      </a:cubicBezTo>
                      <a:cubicBezTo>
                        <a:pt x="1642984" y="397018"/>
                        <a:pt x="1648909" y="399240"/>
                        <a:pt x="1655576" y="401462"/>
                      </a:cubicBezTo>
                      <a:cubicBezTo>
                        <a:pt x="1691870" y="411091"/>
                        <a:pt x="1723720" y="395536"/>
                        <a:pt x="1750386" y="353316"/>
                      </a:cubicBezTo>
                      <a:cubicBezTo>
                        <a:pt x="1772607" y="317762"/>
                        <a:pt x="1786680" y="311837"/>
                        <a:pt x="1828160" y="319244"/>
                      </a:cubicBezTo>
                      <a:cubicBezTo>
                        <a:pt x="1837789" y="320725"/>
                        <a:pt x="1848159" y="324429"/>
                        <a:pt x="1857788" y="324429"/>
                      </a:cubicBezTo>
                      <a:cubicBezTo>
                        <a:pt x="1886675" y="324429"/>
                        <a:pt x="1914823" y="306652"/>
                        <a:pt x="1911119" y="285171"/>
                      </a:cubicBezTo>
                      <a:cubicBezTo>
                        <a:pt x="1907416" y="259247"/>
                        <a:pt x="1917785" y="242951"/>
                        <a:pt x="1934081" y="227396"/>
                      </a:cubicBezTo>
                      <a:cubicBezTo>
                        <a:pt x="1933340" y="226655"/>
                        <a:pt x="1933340" y="225915"/>
                        <a:pt x="1932599" y="225174"/>
                      </a:cubicBezTo>
                      <a:cubicBezTo>
                        <a:pt x="1932599" y="225174"/>
                        <a:pt x="1932599" y="225174"/>
                        <a:pt x="1932599" y="225174"/>
                      </a:cubicBezTo>
                      <a:cubicBezTo>
                        <a:pt x="1932599" y="225174"/>
                        <a:pt x="1932599" y="225174"/>
                        <a:pt x="1932599" y="225174"/>
                      </a:cubicBezTo>
                      <a:cubicBezTo>
                        <a:pt x="1932599" y="225174"/>
                        <a:pt x="1932599" y="225174"/>
                        <a:pt x="1932599" y="225174"/>
                      </a:cubicBezTo>
                      <a:cubicBezTo>
                        <a:pt x="1933340" y="225915"/>
                        <a:pt x="1934081" y="227396"/>
                        <a:pt x="1934821" y="228137"/>
                      </a:cubicBezTo>
                      <a:cubicBezTo>
                        <a:pt x="1967412" y="236285"/>
                        <a:pt x="1997781" y="222211"/>
                        <a:pt x="2029632" y="217026"/>
                      </a:cubicBezTo>
                      <a:cubicBezTo>
                        <a:pt x="2031854" y="214804"/>
                        <a:pt x="2033335" y="212582"/>
                        <a:pt x="2034076" y="210360"/>
                      </a:cubicBezTo>
                      <a:cubicBezTo>
                        <a:pt x="2045927" y="226655"/>
                        <a:pt x="2058519" y="225174"/>
                        <a:pt x="2082962" y="208878"/>
                      </a:cubicBezTo>
                      <a:cubicBezTo>
                        <a:pt x="2089629" y="204434"/>
                        <a:pt x="2095554" y="199249"/>
                        <a:pt x="2099999" y="192583"/>
                      </a:cubicBezTo>
                      <a:cubicBezTo>
                        <a:pt x="2115553" y="135549"/>
                        <a:pt x="2150367" y="105921"/>
                        <a:pt x="2211845" y="109624"/>
                      </a:cubicBezTo>
                      <a:cubicBezTo>
                        <a:pt x="2229622" y="111106"/>
                        <a:pt x="2245917" y="99995"/>
                        <a:pt x="2255547" y="82218"/>
                      </a:cubicBezTo>
                      <a:cubicBezTo>
                        <a:pt x="2285175" y="26665"/>
                        <a:pt x="2272583" y="3704"/>
                        <a:pt x="2212586" y="2222"/>
                      </a:cubicBezTo>
                      <a:cubicBezTo>
                        <a:pt x="2204438" y="2222"/>
                        <a:pt x="2197031" y="741"/>
                        <a:pt x="2188883" y="0"/>
                      </a:cubicBezTo>
                      <a:cubicBezTo>
                        <a:pt x="2161477" y="9629"/>
                        <a:pt x="2134812" y="16295"/>
                        <a:pt x="2105183" y="15555"/>
                      </a:cubicBezTo>
                      <a:cubicBezTo>
                        <a:pt x="2082962" y="14814"/>
                        <a:pt x="2065186" y="29628"/>
                        <a:pt x="2053334" y="47405"/>
                      </a:cubicBezTo>
                      <a:cubicBezTo>
                        <a:pt x="2045186" y="59997"/>
                        <a:pt x="2041483" y="75552"/>
                        <a:pt x="2035557" y="89625"/>
                      </a:cubicBezTo>
                      <a:cubicBezTo>
                        <a:pt x="2014077" y="98514"/>
                        <a:pt x="2001485" y="116290"/>
                        <a:pt x="1991115" y="136289"/>
                      </a:cubicBezTo>
                      <a:cubicBezTo>
                        <a:pt x="1991115" y="161474"/>
                        <a:pt x="2017040" y="148141"/>
                        <a:pt x="2025928" y="160733"/>
                      </a:cubicBezTo>
                      <a:cubicBezTo>
                        <a:pt x="2031113" y="171103"/>
                        <a:pt x="2022965" y="180732"/>
                        <a:pt x="2022965" y="190361"/>
                      </a:cubicBezTo>
                      <a:cubicBezTo>
                        <a:pt x="2025187" y="194805"/>
                        <a:pt x="2026669" y="198509"/>
                        <a:pt x="2028891" y="201471"/>
                      </a:cubicBezTo>
                      <a:cubicBezTo>
                        <a:pt x="2028891" y="201471"/>
                        <a:pt x="2028891" y="201471"/>
                        <a:pt x="2028891" y="201471"/>
                      </a:cubicBezTo>
                      <a:cubicBezTo>
                        <a:pt x="1994078" y="183695"/>
                        <a:pt x="1990374" y="151844"/>
                        <a:pt x="1988152" y="118513"/>
                      </a:cubicBezTo>
                      <a:cubicBezTo>
                        <a:pt x="1980745" y="111106"/>
                        <a:pt x="1973338" y="108883"/>
                        <a:pt x="1965931" y="119253"/>
                      </a:cubicBezTo>
                      <a:cubicBezTo>
                        <a:pt x="1936303" y="117031"/>
                        <a:pt x="1909638" y="128142"/>
                        <a:pt x="1881491" y="133327"/>
                      </a:cubicBezTo>
                      <a:cubicBezTo>
                        <a:pt x="1856307" y="137771"/>
                        <a:pt x="1843715" y="151104"/>
                        <a:pt x="1855566" y="178510"/>
                      </a:cubicBezTo>
                      <a:cubicBezTo>
                        <a:pt x="1862973" y="194805"/>
                        <a:pt x="1854825" y="204434"/>
                        <a:pt x="1840752" y="209619"/>
                      </a:cubicBezTo>
                      <a:cubicBezTo>
                        <a:pt x="1825938" y="214804"/>
                        <a:pt x="1810383" y="221470"/>
                        <a:pt x="1794828" y="214804"/>
                      </a:cubicBezTo>
                      <a:cubicBezTo>
                        <a:pt x="1771866" y="205916"/>
                        <a:pt x="1763719" y="216285"/>
                        <a:pt x="1762237" y="237026"/>
                      </a:cubicBezTo>
                      <a:cubicBezTo>
                        <a:pt x="1760756" y="236285"/>
                        <a:pt x="1758534" y="237026"/>
                        <a:pt x="1757052" y="237766"/>
                      </a:cubicBezTo>
                      <a:lnTo>
                        <a:pt x="1757052" y="237766"/>
                      </a:lnTo>
                      <a:cubicBezTo>
                        <a:pt x="1733350" y="211841"/>
                        <a:pt x="1708166" y="217026"/>
                        <a:pt x="1700018" y="253321"/>
                      </a:cubicBezTo>
                      <a:cubicBezTo>
                        <a:pt x="1697055" y="267394"/>
                        <a:pt x="1688908" y="271838"/>
                        <a:pt x="1680019" y="279245"/>
                      </a:cubicBezTo>
                      <a:cubicBezTo>
                        <a:pt x="1658538" y="296282"/>
                        <a:pt x="1634095" y="294059"/>
                        <a:pt x="1608911" y="291837"/>
                      </a:cubicBezTo>
                      <a:cubicBezTo>
                        <a:pt x="1608911" y="291837"/>
                        <a:pt x="1608911" y="291837"/>
                        <a:pt x="1608911" y="291837"/>
                      </a:cubicBezTo>
                      <a:cubicBezTo>
                        <a:pt x="1608911" y="291837"/>
                        <a:pt x="1608911" y="291837"/>
                        <a:pt x="1608911" y="291837"/>
                      </a:cubicBezTo>
                      <a:cubicBezTo>
                        <a:pt x="1608911" y="291837"/>
                        <a:pt x="1608911" y="291837"/>
                        <a:pt x="1608911" y="291837"/>
                      </a:cubicBezTo>
                      <a:cubicBezTo>
                        <a:pt x="1578542" y="278505"/>
                        <a:pt x="1550396" y="278505"/>
                        <a:pt x="1526693" y="305170"/>
                      </a:cubicBezTo>
                      <a:cubicBezTo>
                        <a:pt x="1526693" y="305170"/>
                        <a:pt x="1525953" y="305911"/>
                        <a:pt x="1525953" y="305911"/>
                      </a:cubicBezTo>
                      <a:cubicBezTo>
                        <a:pt x="1525953" y="305911"/>
                        <a:pt x="1525953" y="305911"/>
                        <a:pt x="1525953" y="305911"/>
                      </a:cubicBezTo>
                      <a:cubicBezTo>
                        <a:pt x="1525953" y="305911"/>
                        <a:pt x="1525953" y="305911"/>
                        <a:pt x="1525953" y="305911"/>
                      </a:cubicBezTo>
                      <a:cubicBezTo>
                        <a:pt x="1496324" y="355538"/>
                        <a:pt x="1457067" y="366649"/>
                        <a:pt x="1404477" y="341465"/>
                      </a:cubicBezTo>
                      <a:cubicBezTo>
                        <a:pt x="1390403" y="334798"/>
                        <a:pt x="1371886" y="334798"/>
                        <a:pt x="1356331" y="345909"/>
                      </a:cubicBezTo>
                      <a:cubicBezTo>
                        <a:pt x="1346702" y="345909"/>
                        <a:pt x="1340776" y="350353"/>
                        <a:pt x="1335591" y="358501"/>
                      </a:cubicBezTo>
                      <a:cubicBezTo>
                        <a:pt x="1335591" y="358501"/>
                        <a:pt x="1335591" y="358501"/>
                        <a:pt x="1335591" y="358501"/>
                      </a:cubicBezTo>
                      <a:cubicBezTo>
                        <a:pt x="1335591" y="358501"/>
                        <a:pt x="1335591" y="358501"/>
                        <a:pt x="1335591" y="358501"/>
                      </a:cubicBezTo>
                      <a:cubicBezTo>
                        <a:pt x="1334110" y="358501"/>
                        <a:pt x="1331888" y="358501"/>
                        <a:pt x="1330406" y="358501"/>
                      </a:cubicBezTo>
                      <a:cubicBezTo>
                        <a:pt x="1321518" y="377759"/>
                        <a:pt x="1307445" y="391833"/>
                        <a:pt x="1287446" y="399981"/>
                      </a:cubicBezTo>
                      <a:cubicBezTo>
                        <a:pt x="1276335" y="399981"/>
                        <a:pt x="1264483" y="401462"/>
                        <a:pt x="1254114" y="399240"/>
                      </a:cubicBezTo>
                      <a:cubicBezTo>
                        <a:pt x="1230411" y="394055"/>
                        <a:pt x="1211153" y="374056"/>
                        <a:pt x="1182265" y="385907"/>
                      </a:cubicBezTo>
                      <a:cubicBezTo>
                        <a:pt x="1168192" y="391833"/>
                        <a:pt x="1183006" y="372574"/>
                        <a:pt x="1175599" y="368130"/>
                      </a:cubicBezTo>
                      <a:cubicBezTo>
                        <a:pt x="1154859" y="380722"/>
                        <a:pt x="1137823" y="397018"/>
                        <a:pt x="1119306" y="412572"/>
                      </a:cubicBezTo>
                      <a:cubicBezTo>
                        <a:pt x="1097084" y="431090"/>
                        <a:pt x="1067456" y="435534"/>
                        <a:pt x="1037828" y="434053"/>
                      </a:cubicBezTo>
                      <a:cubicBezTo>
                        <a:pt x="1026717" y="433312"/>
                        <a:pt x="1013385" y="423683"/>
                        <a:pt x="1014866" y="418498"/>
                      </a:cubicBezTo>
                      <a:cubicBezTo>
                        <a:pt x="1022273" y="388870"/>
                        <a:pt x="999311" y="397758"/>
                        <a:pt x="987460" y="396277"/>
                      </a:cubicBezTo>
                      <a:cubicBezTo>
                        <a:pt x="965980" y="393314"/>
                        <a:pt x="948203" y="402943"/>
                        <a:pt x="934129" y="418498"/>
                      </a:cubicBezTo>
                      <a:cubicBezTo>
                        <a:pt x="911908" y="442941"/>
                        <a:pt x="884502" y="442200"/>
                        <a:pt x="857837" y="431090"/>
                      </a:cubicBezTo>
                      <a:cubicBezTo>
                        <a:pt x="842282" y="424424"/>
                        <a:pt x="828949" y="411091"/>
                        <a:pt x="814135" y="400721"/>
                      </a:cubicBezTo>
                      <a:cubicBezTo>
                        <a:pt x="791173" y="384426"/>
                        <a:pt x="768211" y="388129"/>
                        <a:pt x="745250" y="400721"/>
                      </a:cubicBezTo>
                      <a:cubicBezTo>
                        <a:pt x="729695" y="409610"/>
                        <a:pt x="714140" y="417017"/>
                        <a:pt x="700067" y="428127"/>
                      </a:cubicBezTo>
                      <a:cubicBezTo>
                        <a:pt x="661550" y="436275"/>
                        <a:pt x="643032" y="405165"/>
                        <a:pt x="618589" y="386648"/>
                      </a:cubicBezTo>
                      <a:cubicBezTo>
                        <a:pt x="600072" y="367389"/>
                        <a:pt x="577110" y="367389"/>
                        <a:pt x="556370" y="377759"/>
                      </a:cubicBezTo>
                      <a:cubicBezTo>
                        <a:pt x="531186" y="390351"/>
                        <a:pt x="505261" y="397758"/>
                        <a:pt x="477114" y="399240"/>
                      </a:cubicBezTo>
                      <a:cubicBezTo>
                        <a:pt x="465263" y="397018"/>
                        <a:pt x="457856" y="388870"/>
                        <a:pt x="450449" y="380722"/>
                      </a:cubicBezTo>
                      <a:cubicBezTo>
                        <a:pt x="429710" y="354797"/>
                        <a:pt x="402303" y="342946"/>
                        <a:pt x="368972" y="345909"/>
                      </a:cubicBezTo>
                      <a:cubicBezTo>
                        <a:pt x="343788" y="359982"/>
                        <a:pt x="305271" y="332576"/>
                        <a:pt x="289716" y="375537"/>
                      </a:cubicBezTo>
                      <a:cubicBezTo>
                        <a:pt x="272680" y="341465"/>
                        <a:pt x="252681" y="316281"/>
                        <a:pt x="211942" y="323688"/>
                      </a:cubicBezTo>
                      <a:cubicBezTo>
                        <a:pt x="206757" y="324429"/>
                        <a:pt x="203795" y="320725"/>
                        <a:pt x="202313" y="317022"/>
                      </a:cubicBezTo>
                      <a:cubicBezTo>
                        <a:pt x="200091" y="310355"/>
                        <a:pt x="195647" y="304430"/>
                        <a:pt x="191203" y="298504"/>
                      </a:cubicBezTo>
                      <a:cubicBezTo>
                        <a:pt x="188980" y="296282"/>
                        <a:pt x="186758" y="294800"/>
                        <a:pt x="184536" y="294059"/>
                      </a:cubicBezTo>
                      <a:cubicBezTo>
                        <a:pt x="130465" y="312577"/>
                        <a:pt x="97133" y="310355"/>
                        <a:pt x="80097" y="277764"/>
                      </a:cubicBezTo>
                      <a:cubicBezTo>
                        <a:pt x="66764" y="246655"/>
                        <a:pt x="49728" y="254062"/>
                        <a:pt x="33432" y="263691"/>
                      </a:cubicBezTo>
                      <a:close/>
                      <a:moveTo>
                        <a:pt x="1868158" y="257024"/>
                      </a:moveTo>
                      <a:cubicBezTo>
                        <a:pt x="1867417" y="258506"/>
                        <a:pt x="1866677" y="259247"/>
                        <a:pt x="1866677" y="260728"/>
                      </a:cubicBezTo>
                      <a:cubicBezTo>
                        <a:pt x="1867417" y="259247"/>
                        <a:pt x="1867417" y="258506"/>
                        <a:pt x="1868158" y="257024"/>
                      </a:cubicBezTo>
                      <a:close/>
                      <a:moveTo>
                        <a:pt x="1718536" y="276283"/>
                      </a:moveTo>
                      <a:cubicBezTo>
                        <a:pt x="1722980" y="260728"/>
                        <a:pt x="1738534" y="265913"/>
                        <a:pt x="1750386" y="265172"/>
                      </a:cubicBezTo>
                      <a:cubicBezTo>
                        <a:pt x="1750386" y="265172"/>
                        <a:pt x="1750386" y="265172"/>
                        <a:pt x="1750386" y="264431"/>
                      </a:cubicBezTo>
                      <a:cubicBezTo>
                        <a:pt x="1750386" y="264431"/>
                        <a:pt x="1750386" y="264431"/>
                        <a:pt x="1750386" y="265172"/>
                      </a:cubicBezTo>
                      <a:cubicBezTo>
                        <a:pt x="1750386" y="265172"/>
                        <a:pt x="1750386" y="265172"/>
                        <a:pt x="1750386" y="265172"/>
                      </a:cubicBezTo>
                      <a:cubicBezTo>
                        <a:pt x="1750386" y="265172"/>
                        <a:pt x="1750386" y="265172"/>
                        <a:pt x="1750386" y="265172"/>
                      </a:cubicBezTo>
                      <a:cubicBezTo>
                        <a:pt x="1750386" y="265172"/>
                        <a:pt x="1750386" y="265172"/>
                        <a:pt x="1750386" y="265172"/>
                      </a:cubicBezTo>
                      <a:cubicBezTo>
                        <a:pt x="1750386" y="265172"/>
                        <a:pt x="1750386" y="265172"/>
                        <a:pt x="1750386" y="265172"/>
                      </a:cubicBezTo>
                      <a:cubicBezTo>
                        <a:pt x="1763719" y="290356"/>
                        <a:pt x="1742979" y="308133"/>
                        <a:pt x="1735572" y="328873"/>
                      </a:cubicBezTo>
                      <a:cubicBezTo>
                        <a:pt x="1734090" y="332576"/>
                        <a:pt x="1734090" y="334798"/>
                        <a:pt x="1729646" y="331836"/>
                      </a:cubicBezTo>
                      <a:cubicBezTo>
                        <a:pt x="1725202" y="328132"/>
                        <a:pt x="1720758" y="325169"/>
                        <a:pt x="1716313" y="322207"/>
                      </a:cubicBezTo>
                      <a:cubicBezTo>
                        <a:pt x="1728165" y="307393"/>
                        <a:pt x="1714091" y="291097"/>
                        <a:pt x="1718536" y="276283"/>
                      </a:cubicBezTo>
                      <a:close/>
                      <a:moveTo>
                        <a:pt x="1608911" y="321466"/>
                      </a:moveTo>
                      <a:cubicBezTo>
                        <a:pt x="1607430" y="321466"/>
                        <a:pt x="1606689" y="320725"/>
                        <a:pt x="1605208" y="320725"/>
                      </a:cubicBezTo>
                      <a:cubicBezTo>
                        <a:pt x="1605208" y="319984"/>
                        <a:pt x="1604467" y="319984"/>
                        <a:pt x="1604467" y="319244"/>
                      </a:cubicBezTo>
                      <a:cubicBezTo>
                        <a:pt x="1605949" y="319984"/>
                        <a:pt x="1607430" y="320725"/>
                        <a:pt x="1608911" y="321466"/>
                      </a:cubicBezTo>
                      <a:close/>
                      <a:moveTo>
                        <a:pt x="1353368" y="409610"/>
                      </a:moveTo>
                      <a:cubicBezTo>
                        <a:pt x="1353368" y="409610"/>
                        <a:pt x="1354109" y="410350"/>
                        <a:pt x="1354109" y="410350"/>
                      </a:cubicBezTo>
                      <a:cubicBezTo>
                        <a:pt x="1353368" y="410350"/>
                        <a:pt x="1351887" y="411091"/>
                        <a:pt x="1351146" y="411091"/>
                      </a:cubicBezTo>
                      <a:cubicBezTo>
                        <a:pt x="1351887" y="411091"/>
                        <a:pt x="1351887" y="410350"/>
                        <a:pt x="1353368" y="40961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4" name="Graphic 35">
                <a:extLst>
                  <a:ext uri="{FF2B5EF4-FFF2-40B4-BE49-F238E27FC236}">
                    <a16:creationId xmlns:a16="http://schemas.microsoft.com/office/drawing/2014/main" id="{9F3402D4-8318-4B4A-9BAD-AB7A16EA664B}"/>
                  </a:ext>
                </a:extLst>
              </p:cNvPr>
              <p:cNvGrpSpPr/>
              <p:nvPr/>
            </p:nvGrpSpPr>
            <p:grpSpPr>
              <a:xfrm>
                <a:off x="8778522" y="2352659"/>
                <a:ext cx="3412189" cy="2147590"/>
                <a:chOff x="8778522" y="2352659"/>
                <a:chExt cx="3412189" cy="2147590"/>
              </a:xfrm>
              <a:grpFill/>
            </p:grpSpPr>
            <p:sp>
              <p:nvSpPr>
                <p:cNvPr id="126" name="Freeform: Shape 125">
                  <a:extLst>
                    <a:ext uri="{FF2B5EF4-FFF2-40B4-BE49-F238E27FC236}">
                      <a16:creationId xmlns:a16="http://schemas.microsoft.com/office/drawing/2014/main" id="{5CC2254E-4DE6-43BC-8CA3-E9C6A4236598}"/>
                    </a:ext>
                  </a:extLst>
                </p:cNvPr>
                <p:cNvSpPr/>
                <p:nvPr/>
              </p:nvSpPr>
              <p:spPr>
                <a:xfrm>
                  <a:off x="10044696" y="4399118"/>
                  <a:ext cx="942423" cy="99371"/>
                </a:xfrm>
                <a:custGeom>
                  <a:avLst/>
                  <a:gdLst>
                    <a:gd name="connsiteX0" fmla="*/ 939214 w 942423"/>
                    <a:gd name="connsiteY0" fmla="*/ 3167 h 99371"/>
                    <a:gd name="connsiteX1" fmla="*/ 856255 w 942423"/>
                    <a:gd name="connsiteY1" fmla="*/ 9833 h 99371"/>
                    <a:gd name="connsiteX2" fmla="*/ 799221 w 942423"/>
                    <a:gd name="connsiteY2" fmla="*/ 35017 h 99371"/>
                    <a:gd name="connsiteX3" fmla="*/ 784407 w 942423"/>
                    <a:gd name="connsiteY3" fmla="*/ 25388 h 99371"/>
                    <a:gd name="connsiteX4" fmla="*/ 798480 w 942423"/>
                    <a:gd name="connsiteY4" fmla="*/ 12796 h 99371"/>
                    <a:gd name="connsiteX5" fmla="*/ 816998 w 942423"/>
                    <a:gd name="connsiteY5" fmla="*/ 17981 h 99371"/>
                    <a:gd name="connsiteX6" fmla="*/ 830330 w 942423"/>
                    <a:gd name="connsiteY6" fmla="*/ 15018 h 99371"/>
                    <a:gd name="connsiteX7" fmla="*/ 819961 w 942423"/>
                    <a:gd name="connsiteY7" fmla="*/ 1686 h 99371"/>
                    <a:gd name="connsiteX8" fmla="*/ 799961 w 942423"/>
                    <a:gd name="connsiteY8" fmla="*/ 945 h 99371"/>
                    <a:gd name="connsiteX9" fmla="*/ 491828 w 942423"/>
                    <a:gd name="connsiteY9" fmla="*/ 945 h 99371"/>
                    <a:gd name="connsiteX10" fmla="*/ 417017 w 942423"/>
                    <a:gd name="connsiteY10" fmla="*/ 945 h 99371"/>
                    <a:gd name="connsiteX11" fmla="*/ 426646 w 942423"/>
                    <a:gd name="connsiteY11" fmla="*/ 35017 h 99371"/>
                    <a:gd name="connsiteX12" fmla="*/ 395537 w 942423"/>
                    <a:gd name="connsiteY12" fmla="*/ 32054 h 99371"/>
                    <a:gd name="connsiteX13" fmla="*/ 348131 w 942423"/>
                    <a:gd name="connsiteY13" fmla="*/ 20203 h 99371"/>
                    <a:gd name="connsiteX14" fmla="*/ 308874 w 942423"/>
                    <a:gd name="connsiteY14" fmla="*/ 945 h 99371"/>
                    <a:gd name="connsiteX15" fmla="*/ 220730 w 942423"/>
                    <a:gd name="connsiteY15" fmla="*/ 945 h 99371"/>
                    <a:gd name="connsiteX16" fmla="*/ 0 w 942423"/>
                    <a:gd name="connsiteY16" fmla="*/ 945 h 99371"/>
                    <a:gd name="connsiteX17" fmla="*/ 42961 w 942423"/>
                    <a:gd name="connsiteY17" fmla="*/ 44646 h 99371"/>
                    <a:gd name="connsiteX18" fmla="*/ 95551 w 942423"/>
                    <a:gd name="connsiteY18" fmla="*/ 51313 h 99371"/>
                    <a:gd name="connsiteX19" fmla="*/ 119995 w 942423"/>
                    <a:gd name="connsiteY19" fmla="*/ 38721 h 99371"/>
                    <a:gd name="connsiteX20" fmla="*/ 136290 w 942423"/>
                    <a:gd name="connsiteY20" fmla="*/ 9833 h 99371"/>
                    <a:gd name="connsiteX21" fmla="*/ 169622 w 942423"/>
                    <a:gd name="connsiteY21" fmla="*/ 30573 h 99371"/>
                    <a:gd name="connsiteX22" fmla="*/ 147400 w 942423"/>
                    <a:gd name="connsiteY22" fmla="*/ 52053 h 99371"/>
                    <a:gd name="connsiteX23" fmla="*/ 156289 w 942423"/>
                    <a:gd name="connsiteY23" fmla="*/ 69830 h 99371"/>
                    <a:gd name="connsiteX24" fmla="*/ 195546 w 942423"/>
                    <a:gd name="connsiteY24" fmla="*/ 98718 h 99371"/>
                    <a:gd name="connsiteX25" fmla="*/ 398500 w 942423"/>
                    <a:gd name="connsiteY25" fmla="*/ 97977 h 99371"/>
                    <a:gd name="connsiteX26" fmla="*/ 475533 w 942423"/>
                    <a:gd name="connsiteY26" fmla="*/ 93533 h 99371"/>
                    <a:gd name="connsiteX27" fmla="*/ 474792 w 942423"/>
                    <a:gd name="connsiteY27" fmla="*/ 89089 h 99371"/>
                    <a:gd name="connsiteX28" fmla="*/ 469607 w 942423"/>
                    <a:gd name="connsiteY28" fmla="*/ 60942 h 99371"/>
                    <a:gd name="connsiteX29" fmla="*/ 512568 w 942423"/>
                    <a:gd name="connsiteY29" fmla="*/ 32054 h 99371"/>
                    <a:gd name="connsiteX30" fmla="*/ 578490 w 942423"/>
                    <a:gd name="connsiteY30" fmla="*/ 97236 h 99371"/>
                    <a:gd name="connsiteX31" fmla="*/ 797740 w 942423"/>
                    <a:gd name="connsiteY31" fmla="*/ 97236 h 99371"/>
                    <a:gd name="connsiteX32" fmla="*/ 791073 w 942423"/>
                    <a:gd name="connsiteY32" fmla="*/ 67608 h 99371"/>
                    <a:gd name="connsiteX33" fmla="*/ 844403 w 942423"/>
                    <a:gd name="connsiteY33" fmla="*/ 77237 h 99371"/>
                    <a:gd name="connsiteX34" fmla="*/ 838478 w 942423"/>
                    <a:gd name="connsiteY34" fmla="*/ 46128 h 99371"/>
                    <a:gd name="connsiteX35" fmla="*/ 868107 w 942423"/>
                    <a:gd name="connsiteY35" fmla="*/ 60201 h 99371"/>
                    <a:gd name="connsiteX36" fmla="*/ 864403 w 942423"/>
                    <a:gd name="connsiteY36" fmla="*/ 92792 h 99371"/>
                    <a:gd name="connsiteX37" fmla="*/ 932547 w 942423"/>
                    <a:gd name="connsiteY37" fmla="*/ 25388 h 99371"/>
                    <a:gd name="connsiteX38" fmla="*/ 939214 w 942423"/>
                    <a:gd name="connsiteY38" fmla="*/ 3167 h 99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942423" h="99371">
                      <a:moveTo>
                        <a:pt x="939214" y="3167"/>
                      </a:moveTo>
                      <a:cubicBezTo>
                        <a:pt x="934770" y="-3499"/>
                        <a:pt x="859218" y="1686"/>
                        <a:pt x="856255" y="9833"/>
                      </a:cubicBezTo>
                      <a:cubicBezTo>
                        <a:pt x="845144" y="37239"/>
                        <a:pt x="819961" y="31314"/>
                        <a:pt x="799221" y="35017"/>
                      </a:cubicBezTo>
                      <a:cubicBezTo>
                        <a:pt x="791814" y="36499"/>
                        <a:pt x="784407" y="34276"/>
                        <a:pt x="784407" y="25388"/>
                      </a:cubicBezTo>
                      <a:cubicBezTo>
                        <a:pt x="784407" y="17981"/>
                        <a:pt x="791814" y="15018"/>
                        <a:pt x="798480" y="12796"/>
                      </a:cubicBezTo>
                      <a:cubicBezTo>
                        <a:pt x="805887" y="10574"/>
                        <a:pt x="811812" y="14277"/>
                        <a:pt x="816998" y="17981"/>
                      </a:cubicBezTo>
                      <a:cubicBezTo>
                        <a:pt x="822182" y="20944"/>
                        <a:pt x="828108" y="22425"/>
                        <a:pt x="830330" y="15018"/>
                      </a:cubicBezTo>
                      <a:cubicBezTo>
                        <a:pt x="832552" y="7611"/>
                        <a:pt x="828849" y="1686"/>
                        <a:pt x="819961" y="1686"/>
                      </a:cubicBezTo>
                      <a:cubicBezTo>
                        <a:pt x="813294" y="945"/>
                        <a:pt x="806628" y="945"/>
                        <a:pt x="799961" y="945"/>
                      </a:cubicBezTo>
                      <a:cubicBezTo>
                        <a:pt x="697003" y="945"/>
                        <a:pt x="594786" y="945"/>
                        <a:pt x="491828" y="945"/>
                      </a:cubicBezTo>
                      <a:cubicBezTo>
                        <a:pt x="466644" y="945"/>
                        <a:pt x="441460" y="945"/>
                        <a:pt x="417017" y="945"/>
                      </a:cubicBezTo>
                      <a:cubicBezTo>
                        <a:pt x="417017" y="16500"/>
                        <a:pt x="434794" y="21684"/>
                        <a:pt x="426646" y="35017"/>
                      </a:cubicBezTo>
                      <a:cubicBezTo>
                        <a:pt x="416277" y="38721"/>
                        <a:pt x="411091" y="23166"/>
                        <a:pt x="395537" y="32054"/>
                      </a:cubicBezTo>
                      <a:cubicBezTo>
                        <a:pt x="385166" y="38721"/>
                        <a:pt x="350354" y="28351"/>
                        <a:pt x="348131" y="20203"/>
                      </a:cubicBezTo>
                      <a:cubicBezTo>
                        <a:pt x="341465" y="-6462"/>
                        <a:pt x="324429" y="945"/>
                        <a:pt x="308874" y="945"/>
                      </a:cubicBezTo>
                      <a:cubicBezTo>
                        <a:pt x="279246" y="204"/>
                        <a:pt x="250359" y="945"/>
                        <a:pt x="220730" y="945"/>
                      </a:cubicBezTo>
                      <a:cubicBezTo>
                        <a:pt x="147400" y="945"/>
                        <a:pt x="73330" y="945"/>
                        <a:pt x="0" y="945"/>
                      </a:cubicBezTo>
                      <a:cubicBezTo>
                        <a:pt x="20000" y="13537"/>
                        <a:pt x="18518" y="50572"/>
                        <a:pt x="42961" y="44646"/>
                      </a:cubicBezTo>
                      <a:cubicBezTo>
                        <a:pt x="63700" y="39461"/>
                        <a:pt x="78515" y="42424"/>
                        <a:pt x="95551" y="51313"/>
                      </a:cubicBezTo>
                      <a:cubicBezTo>
                        <a:pt x="107402" y="57238"/>
                        <a:pt x="122957" y="49091"/>
                        <a:pt x="119995" y="38721"/>
                      </a:cubicBezTo>
                      <a:cubicBezTo>
                        <a:pt x="115550" y="23166"/>
                        <a:pt x="123698" y="15018"/>
                        <a:pt x="136290" y="9833"/>
                      </a:cubicBezTo>
                      <a:cubicBezTo>
                        <a:pt x="154067" y="3167"/>
                        <a:pt x="165178" y="23907"/>
                        <a:pt x="169622" y="30573"/>
                      </a:cubicBezTo>
                      <a:cubicBezTo>
                        <a:pt x="179251" y="44646"/>
                        <a:pt x="155548" y="43165"/>
                        <a:pt x="147400" y="52053"/>
                      </a:cubicBezTo>
                      <a:cubicBezTo>
                        <a:pt x="150363" y="57979"/>
                        <a:pt x="156289" y="63905"/>
                        <a:pt x="156289" y="69830"/>
                      </a:cubicBezTo>
                      <a:cubicBezTo>
                        <a:pt x="154807" y="100199"/>
                        <a:pt x="173325" y="98718"/>
                        <a:pt x="195546" y="98718"/>
                      </a:cubicBezTo>
                      <a:cubicBezTo>
                        <a:pt x="262950" y="97977"/>
                        <a:pt x="331096" y="98718"/>
                        <a:pt x="398500" y="97977"/>
                      </a:cubicBezTo>
                      <a:cubicBezTo>
                        <a:pt x="424424" y="97977"/>
                        <a:pt x="450349" y="103162"/>
                        <a:pt x="475533" y="93533"/>
                      </a:cubicBezTo>
                      <a:cubicBezTo>
                        <a:pt x="474051" y="92051"/>
                        <a:pt x="474051" y="90570"/>
                        <a:pt x="474792" y="89089"/>
                      </a:cubicBezTo>
                      <a:cubicBezTo>
                        <a:pt x="470348" y="80200"/>
                        <a:pt x="457015" y="72052"/>
                        <a:pt x="469607" y="60942"/>
                      </a:cubicBezTo>
                      <a:cubicBezTo>
                        <a:pt x="482199" y="49831"/>
                        <a:pt x="493309" y="32054"/>
                        <a:pt x="512568" y="32054"/>
                      </a:cubicBezTo>
                      <a:cubicBezTo>
                        <a:pt x="543677" y="32054"/>
                        <a:pt x="578490" y="68349"/>
                        <a:pt x="578490" y="97236"/>
                      </a:cubicBezTo>
                      <a:cubicBezTo>
                        <a:pt x="651080" y="97236"/>
                        <a:pt x="723669" y="97236"/>
                        <a:pt x="797740" y="97236"/>
                      </a:cubicBezTo>
                      <a:cubicBezTo>
                        <a:pt x="795517" y="86867"/>
                        <a:pt x="793295" y="77978"/>
                        <a:pt x="791073" y="67608"/>
                      </a:cubicBezTo>
                      <a:cubicBezTo>
                        <a:pt x="810331" y="75756"/>
                        <a:pt x="827368" y="89829"/>
                        <a:pt x="844403" y="77237"/>
                      </a:cubicBezTo>
                      <a:cubicBezTo>
                        <a:pt x="859958" y="66127"/>
                        <a:pt x="827368" y="61682"/>
                        <a:pt x="838478" y="46128"/>
                      </a:cubicBezTo>
                      <a:cubicBezTo>
                        <a:pt x="848107" y="50572"/>
                        <a:pt x="863662" y="52053"/>
                        <a:pt x="868107" y="60201"/>
                      </a:cubicBezTo>
                      <a:cubicBezTo>
                        <a:pt x="872551" y="67608"/>
                        <a:pt x="865884" y="81682"/>
                        <a:pt x="864403" y="92792"/>
                      </a:cubicBezTo>
                      <a:cubicBezTo>
                        <a:pt x="882921" y="64645"/>
                        <a:pt x="903660" y="41684"/>
                        <a:pt x="932547" y="25388"/>
                      </a:cubicBezTo>
                      <a:cubicBezTo>
                        <a:pt x="941436" y="22425"/>
                        <a:pt x="945881" y="12055"/>
                        <a:pt x="939214" y="316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7" name="Freeform: Shape 126">
                  <a:extLst>
                    <a:ext uri="{FF2B5EF4-FFF2-40B4-BE49-F238E27FC236}">
                      <a16:creationId xmlns:a16="http://schemas.microsoft.com/office/drawing/2014/main" id="{CBE1054A-B0ED-4976-BF24-6AC29A704702}"/>
                    </a:ext>
                  </a:extLst>
                </p:cNvPr>
                <p:cNvSpPr/>
                <p:nvPr/>
              </p:nvSpPr>
              <p:spPr>
                <a:xfrm>
                  <a:off x="9206219" y="4400063"/>
                  <a:ext cx="806850" cy="98919"/>
                </a:xfrm>
                <a:custGeom>
                  <a:avLst/>
                  <a:gdLst>
                    <a:gd name="connsiteX0" fmla="*/ 785147 w 806850"/>
                    <a:gd name="connsiteY0" fmla="*/ 21480 h 98919"/>
                    <a:gd name="connsiteX1" fmla="*/ 757000 w 806850"/>
                    <a:gd name="connsiteY1" fmla="*/ 0 h 98919"/>
                    <a:gd name="connsiteX2" fmla="*/ 232581 w 806850"/>
                    <a:gd name="connsiteY2" fmla="*/ 741 h 98919"/>
                    <a:gd name="connsiteX3" fmla="*/ 204434 w 806850"/>
                    <a:gd name="connsiteY3" fmla="*/ 14073 h 98919"/>
                    <a:gd name="connsiteX4" fmla="*/ 106662 w 806850"/>
                    <a:gd name="connsiteY4" fmla="*/ 17777 h 98919"/>
                    <a:gd name="connsiteX5" fmla="*/ 64441 w 806850"/>
                    <a:gd name="connsiteY5" fmla="*/ 741 h 98919"/>
                    <a:gd name="connsiteX6" fmla="*/ 96292 w 806850"/>
                    <a:gd name="connsiteY6" fmla="*/ 19258 h 98919"/>
                    <a:gd name="connsiteX7" fmla="*/ 28146 w 806850"/>
                    <a:gd name="connsiteY7" fmla="*/ 54812 h 98919"/>
                    <a:gd name="connsiteX8" fmla="*/ 14814 w 806850"/>
                    <a:gd name="connsiteY8" fmla="*/ 66663 h 98919"/>
                    <a:gd name="connsiteX9" fmla="*/ 0 w 806850"/>
                    <a:gd name="connsiteY9" fmla="*/ 97773 h 98919"/>
                    <a:gd name="connsiteX10" fmla="*/ 220729 w 806850"/>
                    <a:gd name="connsiteY10" fmla="*/ 97773 h 98919"/>
                    <a:gd name="connsiteX11" fmla="*/ 218508 w 806850"/>
                    <a:gd name="connsiteY11" fmla="*/ 71848 h 98919"/>
                    <a:gd name="connsiteX12" fmla="*/ 243692 w 806850"/>
                    <a:gd name="connsiteY12" fmla="*/ 72589 h 98919"/>
                    <a:gd name="connsiteX13" fmla="*/ 371093 w 806850"/>
                    <a:gd name="connsiteY13" fmla="*/ 98514 h 98919"/>
                    <a:gd name="connsiteX14" fmla="*/ 465903 w 806850"/>
                    <a:gd name="connsiteY14" fmla="*/ 98514 h 98919"/>
                    <a:gd name="connsiteX15" fmla="*/ 776999 w 806850"/>
                    <a:gd name="connsiteY15" fmla="*/ 98514 h 98919"/>
                    <a:gd name="connsiteX16" fmla="*/ 804405 w 806850"/>
                    <a:gd name="connsiteY16" fmla="*/ 83700 h 98919"/>
                    <a:gd name="connsiteX17" fmla="*/ 785147 w 806850"/>
                    <a:gd name="connsiteY17" fmla="*/ 21480 h 98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06850" h="98919">
                      <a:moveTo>
                        <a:pt x="785147" y="21480"/>
                      </a:moveTo>
                      <a:cubicBezTo>
                        <a:pt x="775518" y="15555"/>
                        <a:pt x="776999" y="0"/>
                        <a:pt x="757000" y="0"/>
                      </a:cubicBezTo>
                      <a:cubicBezTo>
                        <a:pt x="582194" y="1481"/>
                        <a:pt x="407388" y="741"/>
                        <a:pt x="232581" y="741"/>
                      </a:cubicBezTo>
                      <a:cubicBezTo>
                        <a:pt x="221471" y="741"/>
                        <a:pt x="211841" y="0"/>
                        <a:pt x="204434" y="14073"/>
                      </a:cubicBezTo>
                      <a:cubicBezTo>
                        <a:pt x="190361" y="42220"/>
                        <a:pt x="121476" y="46664"/>
                        <a:pt x="106662" y="17777"/>
                      </a:cubicBezTo>
                      <a:cubicBezTo>
                        <a:pt x="94810" y="-5185"/>
                        <a:pt x="81478" y="2963"/>
                        <a:pt x="64441" y="741"/>
                      </a:cubicBezTo>
                      <a:cubicBezTo>
                        <a:pt x="71107" y="19999"/>
                        <a:pt x="89625" y="8148"/>
                        <a:pt x="96292" y="19258"/>
                      </a:cubicBezTo>
                      <a:cubicBezTo>
                        <a:pt x="81478" y="48146"/>
                        <a:pt x="67404" y="74811"/>
                        <a:pt x="28146" y="54812"/>
                      </a:cubicBezTo>
                      <a:cubicBezTo>
                        <a:pt x="20739" y="51109"/>
                        <a:pt x="17777" y="59997"/>
                        <a:pt x="14814" y="66663"/>
                      </a:cubicBezTo>
                      <a:cubicBezTo>
                        <a:pt x="10370" y="77033"/>
                        <a:pt x="5185" y="87403"/>
                        <a:pt x="0" y="97773"/>
                      </a:cubicBezTo>
                      <a:cubicBezTo>
                        <a:pt x="74070" y="97773"/>
                        <a:pt x="147400" y="97773"/>
                        <a:pt x="220729" y="97773"/>
                      </a:cubicBezTo>
                      <a:cubicBezTo>
                        <a:pt x="225915" y="88144"/>
                        <a:pt x="204434" y="81478"/>
                        <a:pt x="218508" y="71848"/>
                      </a:cubicBezTo>
                      <a:cubicBezTo>
                        <a:pt x="226655" y="65923"/>
                        <a:pt x="236285" y="68885"/>
                        <a:pt x="243692" y="72589"/>
                      </a:cubicBezTo>
                      <a:cubicBezTo>
                        <a:pt x="283689" y="94069"/>
                        <a:pt x="325910" y="100736"/>
                        <a:pt x="371093" y="98514"/>
                      </a:cubicBezTo>
                      <a:cubicBezTo>
                        <a:pt x="402202" y="97032"/>
                        <a:pt x="434053" y="98514"/>
                        <a:pt x="465903" y="98514"/>
                      </a:cubicBezTo>
                      <a:cubicBezTo>
                        <a:pt x="569602" y="98514"/>
                        <a:pt x="673301" y="98514"/>
                        <a:pt x="776999" y="98514"/>
                      </a:cubicBezTo>
                      <a:cubicBezTo>
                        <a:pt x="789591" y="98514"/>
                        <a:pt x="814775" y="95551"/>
                        <a:pt x="804405" y="83700"/>
                      </a:cubicBezTo>
                      <a:cubicBezTo>
                        <a:pt x="788110" y="62960"/>
                        <a:pt x="809590" y="36294"/>
                        <a:pt x="785147" y="214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8" name="Freeform: Shape 127">
                  <a:extLst>
                    <a:ext uri="{FF2B5EF4-FFF2-40B4-BE49-F238E27FC236}">
                      <a16:creationId xmlns:a16="http://schemas.microsoft.com/office/drawing/2014/main" id="{F87B12D4-237E-4C3A-9E34-CF5F9C789045}"/>
                    </a:ext>
                  </a:extLst>
                </p:cNvPr>
                <p:cNvSpPr/>
                <p:nvPr/>
              </p:nvSpPr>
              <p:spPr>
                <a:xfrm>
                  <a:off x="8778522" y="4400593"/>
                  <a:ext cx="422618" cy="98654"/>
                </a:xfrm>
                <a:custGeom>
                  <a:avLst/>
                  <a:gdLst>
                    <a:gd name="connsiteX0" fmla="*/ 389180 w 422618"/>
                    <a:gd name="connsiteY0" fmla="*/ 211 h 98654"/>
                    <a:gd name="connsiteX1" fmla="*/ 209930 w 422618"/>
                    <a:gd name="connsiteY1" fmla="*/ 211 h 98654"/>
                    <a:gd name="connsiteX2" fmla="*/ 50678 w 422618"/>
                    <a:gd name="connsiteY2" fmla="*/ 211 h 98654"/>
                    <a:gd name="connsiteX3" fmla="*/ 310 w 422618"/>
                    <a:gd name="connsiteY3" fmla="*/ 49838 h 98654"/>
                    <a:gd name="connsiteX4" fmla="*/ 45494 w 422618"/>
                    <a:gd name="connsiteY4" fmla="*/ 96502 h 98654"/>
                    <a:gd name="connsiteX5" fmla="*/ 266964 w 422618"/>
                    <a:gd name="connsiteY5" fmla="*/ 87614 h 98654"/>
                    <a:gd name="connsiteX6" fmla="*/ 283260 w 422618"/>
                    <a:gd name="connsiteY6" fmla="*/ 89095 h 98654"/>
                    <a:gd name="connsiteX7" fmla="*/ 386218 w 422618"/>
                    <a:gd name="connsiteY7" fmla="*/ 97243 h 98654"/>
                    <a:gd name="connsiteX8" fmla="*/ 396587 w 422618"/>
                    <a:gd name="connsiteY8" fmla="*/ 92058 h 98654"/>
                    <a:gd name="connsiteX9" fmla="*/ 415846 w 422618"/>
                    <a:gd name="connsiteY9" fmla="*/ 51319 h 98654"/>
                    <a:gd name="connsiteX10" fmla="*/ 419549 w 422618"/>
                    <a:gd name="connsiteY10" fmla="*/ 13543 h 98654"/>
                    <a:gd name="connsiteX11" fmla="*/ 389180 w 422618"/>
                    <a:gd name="connsiteY11" fmla="*/ 211 h 98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22618" h="98654">
                      <a:moveTo>
                        <a:pt x="389180" y="211"/>
                      </a:moveTo>
                      <a:cubicBezTo>
                        <a:pt x="329183" y="211"/>
                        <a:pt x="269927" y="211"/>
                        <a:pt x="209930" y="211"/>
                      </a:cubicBezTo>
                      <a:cubicBezTo>
                        <a:pt x="156599" y="211"/>
                        <a:pt x="104009" y="211"/>
                        <a:pt x="50678" y="211"/>
                      </a:cubicBezTo>
                      <a:cubicBezTo>
                        <a:pt x="1792" y="211"/>
                        <a:pt x="4755" y="211"/>
                        <a:pt x="310" y="49838"/>
                      </a:cubicBezTo>
                      <a:cubicBezTo>
                        <a:pt x="-2652" y="87614"/>
                        <a:pt x="15865" y="97984"/>
                        <a:pt x="45494" y="96502"/>
                      </a:cubicBezTo>
                      <a:cubicBezTo>
                        <a:pt x="119564" y="92799"/>
                        <a:pt x="193635" y="108353"/>
                        <a:pt x="266964" y="87614"/>
                      </a:cubicBezTo>
                      <a:cubicBezTo>
                        <a:pt x="272149" y="86132"/>
                        <a:pt x="278816" y="86873"/>
                        <a:pt x="283260" y="89095"/>
                      </a:cubicBezTo>
                      <a:cubicBezTo>
                        <a:pt x="316591" y="105391"/>
                        <a:pt x="352145" y="93539"/>
                        <a:pt x="386218" y="97243"/>
                      </a:cubicBezTo>
                      <a:cubicBezTo>
                        <a:pt x="391402" y="97984"/>
                        <a:pt x="398069" y="94280"/>
                        <a:pt x="396587" y="92058"/>
                      </a:cubicBezTo>
                      <a:cubicBezTo>
                        <a:pt x="382514" y="69096"/>
                        <a:pt x="408439" y="63911"/>
                        <a:pt x="415846" y="51319"/>
                      </a:cubicBezTo>
                      <a:cubicBezTo>
                        <a:pt x="423253" y="37986"/>
                        <a:pt x="424734" y="28357"/>
                        <a:pt x="419549" y="13543"/>
                      </a:cubicBezTo>
                      <a:cubicBezTo>
                        <a:pt x="412883" y="-2752"/>
                        <a:pt x="401032" y="211"/>
                        <a:pt x="389180" y="21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9" name="Freeform: Shape 128">
                  <a:extLst>
                    <a:ext uri="{FF2B5EF4-FFF2-40B4-BE49-F238E27FC236}">
                      <a16:creationId xmlns:a16="http://schemas.microsoft.com/office/drawing/2014/main" id="{189DCB0A-C044-4365-94DC-BFC6234D095C}"/>
                    </a:ext>
                  </a:extLst>
                </p:cNvPr>
                <p:cNvSpPr/>
                <p:nvPr/>
              </p:nvSpPr>
              <p:spPr>
                <a:xfrm>
                  <a:off x="10978858" y="4450105"/>
                  <a:ext cx="70974" cy="50145"/>
                </a:xfrm>
                <a:custGeom>
                  <a:avLst/>
                  <a:gdLst>
                    <a:gd name="connsiteX0" fmla="*/ 43568 w 70974"/>
                    <a:gd name="connsiteY0" fmla="*/ 1808 h 50145"/>
                    <a:gd name="connsiteX1" fmla="*/ 4311 w 70974"/>
                    <a:gd name="connsiteY1" fmla="*/ 22547 h 50145"/>
                    <a:gd name="connsiteX2" fmla="*/ 19866 w 70974"/>
                    <a:gd name="connsiteY2" fmla="*/ 39584 h 50145"/>
                    <a:gd name="connsiteX3" fmla="*/ 70975 w 70974"/>
                    <a:gd name="connsiteY3" fmla="*/ 31436 h 50145"/>
                    <a:gd name="connsiteX4" fmla="*/ 43568 w 70974"/>
                    <a:gd name="connsiteY4" fmla="*/ 1808 h 50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0974" h="50145">
                      <a:moveTo>
                        <a:pt x="43568" y="1808"/>
                      </a:moveTo>
                      <a:cubicBezTo>
                        <a:pt x="25791" y="-5599"/>
                        <a:pt x="12459" y="11437"/>
                        <a:pt x="4311" y="22547"/>
                      </a:cubicBezTo>
                      <a:cubicBezTo>
                        <a:pt x="-9762" y="41806"/>
                        <a:pt x="14680" y="33658"/>
                        <a:pt x="19866" y="39584"/>
                      </a:cubicBezTo>
                      <a:cubicBezTo>
                        <a:pt x="41347" y="62545"/>
                        <a:pt x="55419" y="42546"/>
                        <a:pt x="70975" y="31436"/>
                      </a:cubicBezTo>
                      <a:cubicBezTo>
                        <a:pt x="70975" y="13659"/>
                        <a:pt x="55419" y="6252"/>
                        <a:pt x="43568" y="180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0" name="Freeform: Shape 129">
                  <a:extLst>
                    <a:ext uri="{FF2B5EF4-FFF2-40B4-BE49-F238E27FC236}">
                      <a16:creationId xmlns:a16="http://schemas.microsoft.com/office/drawing/2014/main" id="{E029F238-E492-4B47-BAEB-D4D87DDB15F6}"/>
                    </a:ext>
                  </a:extLst>
                </p:cNvPr>
                <p:cNvSpPr/>
                <p:nvPr/>
              </p:nvSpPr>
              <p:spPr>
                <a:xfrm>
                  <a:off x="9208811" y="4399738"/>
                  <a:ext cx="61108" cy="32614"/>
                </a:xfrm>
                <a:custGeom>
                  <a:avLst/>
                  <a:gdLst>
                    <a:gd name="connsiteX0" fmla="*/ 3333 w 61108"/>
                    <a:gd name="connsiteY0" fmla="*/ 6250 h 32614"/>
                    <a:gd name="connsiteX1" fmla="*/ 3333 w 61108"/>
                    <a:gd name="connsiteY1" fmla="*/ 21805 h 32614"/>
                    <a:gd name="connsiteX2" fmla="*/ 46294 w 61108"/>
                    <a:gd name="connsiteY2" fmla="*/ 29953 h 32614"/>
                    <a:gd name="connsiteX3" fmla="*/ 61108 w 61108"/>
                    <a:gd name="connsiteY3" fmla="*/ 22546 h 32614"/>
                    <a:gd name="connsiteX4" fmla="*/ 42591 w 61108"/>
                    <a:gd name="connsiteY4" fmla="*/ 11435 h 32614"/>
                    <a:gd name="connsiteX5" fmla="*/ 3333 w 61108"/>
                    <a:gd name="connsiteY5" fmla="*/ 6250 h 3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108" h="32614">
                      <a:moveTo>
                        <a:pt x="3333" y="6250"/>
                      </a:moveTo>
                      <a:cubicBezTo>
                        <a:pt x="-1111" y="9954"/>
                        <a:pt x="-1111" y="17361"/>
                        <a:pt x="3333" y="21805"/>
                      </a:cubicBezTo>
                      <a:cubicBezTo>
                        <a:pt x="15926" y="32916"/>
                        <a:pt x="30740" y="35138"/>
                        <a:pt x="46294" y="29953"/>
                      </a:cubicBezTo>
                      <a:cubicBezTo>
                        <a:pt x="51479" y="28471"/>
                        <a:pt x="55924" y="25509"/>
                        <a:pt x="61108" y="22546"/>
                      </a:cubicBezTo>
                      <a:cubicBezTo>
                        <a:pt x="56664" y="9213"/>
                        <a:pt x="47775" y="15139"/>
                        <a:pt x="42591" y="11435"/>
                      </a:cubicBezTo>
                      <a:cubicBezTo>
                        <a:pt x="29999" y="2547"/>
                        <a:pt x="17407" y="-6342"/>
                        <a:pt x="3333" y="625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1" name="Freeform: Shape 130">
                  <a:extLst>
                    <a:ext uri="{FF2B5EF4-FFF2-40B4-BE49-F238E27FC236}">
                      <a16:creationId xmlns:a16="http://schemas.microsoft.com/office/drawing/2014/main" id="{E2A0011A-E4C6-4EC3-93D0-208BB53E00CA}"/>
                    </a:ext>
                  </a:extLst>
                </p:cNvPr>
                <p:cNvSpPr/>
                <p:nvPr/>
              </p:nvSpPr>
              <p:spPr>
                <a:xfrm>
                  <a:off x="10103212" y="4476218"/>
                  <a:ext cx="54812" cy="23939"/>
                </a:xfrm>
                <a:custGeom>
                  <a:avLst/>
                  <a:gdLst>
                    <a:gd name="connsiteX0" fmla="*/ 0 w 54812"/>
                    <a:gd name="connsiteY0" fmla="*/ 20137 h 23939"/>
                    <a:gd name="connsiteX1" fmla="*/ 54812 w 54812"/>
                    <a:gd name="connsiteY1" fmla="*/ 21618 h 23939"/>
                    <a:gd name="connsiteX2" fmla="*/ 0 w 54812"/>
                    <a:gd name="connsiteY2" fmla="*/ 20137 h 239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54812" h="23939">
                      <a:moveTo>
                        <a:pt x="0" y="20137"/>
                      </a:moveTo>
                      <a:cubicBezTo>
                        <a:pt x="18518" y="26062"/>
                        <a:pt x="34813" y="23840"/>
                        <a:pt x="54812" y="21618"/>
                      </a:cubicBezTo>
                      <a:cubicBezTo>
                        <a:pt x="35554" y="-10232"/>
                        <a:pt x="19258" y="-3566"/>
                        <a:pt x="0" y="2013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2" name="Freeform: Shape 131">
                  <a:extLst>
                    <a:ext uri="{FF2B5EF4-FFF2-40B4-BE49-F238E27FC236}">
                      <a16:creationId xmlns:a16="http://schemas.microsoft.com/office/drawing/2014/main" id="{3C473052-3232-40A0-BC89-9E77374DDB24}"/>
                    </a:ext>
                  </a:extLst>
                </p:cNvPr>
                <p:cNvSpPr/>
                <p:nvPr/>
              </p:nvSpPr>
              <p:spPr>
                <a:xfrm>
                  <a:off x="10996336" y="4399956"/>
                  <a:ext cx="28567" cy="26031"/>
                </a:xfrm>
                <a:custGeom>
                  <a:avLst/>
                  <a:gdLst>
                    <a:gd name="connsiteX0" fmla="*/ 166 w 28567"/>
                    <a:gd name="connsiteY0" fmla="*/ 13440 h 26031"/>
                    <a:gd name="connsiteX1" fmla="*/ 9796 w 28567"/>
                    <a:gd name="connsiteY1" fmla="*/ 26032 h 26031"/>
                    <a:gd name="connsiteX2" fmla="*/ 27573 w 28567"/>
                    <a:gd name="connsiteY2" fmla="*/ 8995 h 26031"/>
                    <a:gd name="connsiteX3" fmla="*/ 17943 w 28567"/>
                    <a:gd name="connsiteY3" fmla="*/ 107 h 26031"/>
                    <a:gd name="connsiteX4" fmla="*/ 166 w 28567"/>
                    <a:gd name="connsiteY4" fmla="*/ 13440 h 260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567" h="26031">
                      <a:moveTo>
                        <a:pt x="166" y="13440"/>
                      </a:moveTo>
                      <a:cubicBezTo>
                        <a:pt x="-574" y="20106"/>
                        <a:pt x="907" y="23809"/>
                        <a:pt x="9796" y="26032"/>
                      </a:cubicBezTo>
                      <a:cubicBezTo>
                        <a:pt x="15721" y="20847"/>
                        <a:pt x="23869" y="16402"/>
                        <a:pt x="27573" y="8995"/>
                      </a:cubicBezTo>
                      <a:cubicBezTo>
                        <a:pt x="31276" y="3070"/>
                        <a:pt x="23869" y="107"/>
                        <a:pt x="17943" y="107"/>
                      </a:cubicBezTo>
                      <a:cubicBezTo>
                        <a:pt x="9055" y="-634"/>
                        <a:pt x="1648" y="2329"/>
                        <a:pt x="166" y="1344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3" name="Freeform: Shape 132">
                  <a:extLst>
                    <a:ext uri="{FF2B5EF4-FFF2-40B4-BE49-F238E27FC236}">
                      <a16:creationId xmlns:a16="http://schemas.microsoft.com/office/drawing/2014/main" id="{290ED1C3-D379-416B-9182-31F8C4680A32}"/>
                    </a:ext>
                  </a:extLst>
                </p:cNvPr>
                <p:cNvSpPr/>
                <p:nvPr/>
              </p:nvSpPr>
              <p:spPr>
                <a:xfrm>
                  <a:off x="9138049" y="2353422"/>
                  <a:ext cx="594810" cy="97389"/>
                </a:xfrm>
                <a:custGeom>
                  <a:avLst/>
                  <a:gdLst>
                    <a:gd name="connsiteX0" fmla="*/ 42986 w 594810"/>
                    <a:gd name="connsiteY0" fmla="*/ 97106 h 97389"/>
                    <a:gd name="connsiteX1" fmla="*/ 51133 w 594810"/>
                    <a:gd name="connsiteY1" fmla="*/ 63034 h 97389"/>
                    <a:gd name="connsiteX2" fmla="*/ 91872 w 594810"/>
                    <a:gd name="connsiteY2" fmla="*/ 76367 h 97389"/>
                    <a:gd name="connsiteX3" fmla="*/ 112612 w 594810"/>
                    <a:gd name="connsiteY3" fmla="*/ 84514 h 97389"/>
                    <a:gd name="connsiteX4" fmla="*/ 147425 w 594810"/>
                    <a:gd name="connsiteY4" fmla="*/ 97106 h 97389"/>
                    <a:gd name="connsiteX5" fmla="*/ 569627 w 594810"/>
                    <a:gd name="connsiteY5" fmla="*/ 96366 h 97389"/>
                    <a:gd name="connsiteX6" fmla="*/ 594811 w 594810"/>
                    <a:gd name="connsiteY6" fmla="*/ 91181 h 97389"/>
                    <a:gd name="connsiteX7" fmla="*/ 558516 w 594810"/>
                    <a:gd name="connsiteY7" fmla="*/ 30443 h 97389"/>
                    <a:gd name="connsiteX8" fmla="*/ 522963 w 594810"/>
                    <a:gd name="connsiteY8" fmla="*/ 74 h 97389"/>
                    <a:gd name="connsiteX9" fmla="*/ 300751 w 594810"/>
                    <a:gd name="connsiteY9" fmla="*/ 2296 h 97389"/>
                    <a:gd name="connsiteX10" fmla="*/ 47430 w 594810"/>
                    <a:gd name="connsiteY10" fmla="*/ 74 h 97389"/>
                    <a:gd name="connsiteX11" fmla="*/ 25209 w 594810"/>
                    <a:gd name="connsiteY11" fmla="*/ 27480 h 97389"/>
                    <a:gd name="connsiteX12" fmla="*/ 11135 w 594810"/>
                    <a:gd name="connsiteY12" fmla="*/ 69700 h 97389"/>
                    <a:gd name="connsiteX13" fmla="*/ 25 w 594810"/>
                    <a:gd name="connsiteY13" fmla="*/ 97106 h 97389"/>
                    <a:gd name="connsiteX14" fmla="*/ 42986 w 594810"/>
                    <a:gd name="connsiteY14" fmla="*/ 97106 h 97389"/>
                    <a:gd name="connsiteX15" fmla="*/ 100761 w 594810"/>
                    <a:gd name="connsiteY15" fmla="*/ 11185 h 97389"/>
                    <a:gd name="connsiteX16" fmla="*/ 120019 w 594810"/>
                    <a:gd name="connsiteY16" fmla="*/ 39331 h 97389"/>
                    <a:gd name="connsiteX17" fmla="*/ 87428 w 594810"/>
                    <a:gd name="connsiteY17" fmla="*/ 32665 h 97389"/>
                    <a:gd name="connsiteX18" fmla="*/ 100761 w 594810"/>
                    <a:gd name="connsiteY18" fmla="*/ 11185 h 973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594810" h="97389">
                      <a:moveTo>
                        <a:pt x="42986" y="97106"/>
                      </a:moveTo>
                      <a:cubicBezTo>
                        <a:pt x="51874" y="88959"/>
                        <a:pt x="47430" y="76367"/>
                        <a:pt x="51133" y="63034"/>
                      </a:cubicBezTo>
                      <a:cubicBezTo>
                        <a:pt x="63726" y="74145"/>
                        <a:pt x="73354" y="88959"/>
                        <a:pt x="91872" y="76367"/>
                      </a:cubicBezTo>
                      <a:cubicBezTo>
                        <a:pt x="95576" y="74145"/>
                        <a:pt x="108909" y="79329"/>
                        <a:pt x="112612" y="84514"/>
                      </a:cubicBezTo>
                      <a:cubicBezTo>
                        <a:pt x="122241" y="97847"/>
                        <a:pt x="134093" y="97106"/>
                        <a:pt x="147425" y="97106"/>
                      </a:cubicBezTo>
                      <a:cubicBezTo>
                        <a:pt x="288159" y="97106"/>
                        <a:pt x="428893" y="97106"/>
                        <a:pt x="569627" y="96366"/>
                      </a:cubicBezTo>
                      <a:cubicBezTo>
                        <a:pt x="577034" y="96366"/>
                        <a:pt x="586663" y="100810"/>
                        <a:pt x="594811" y="91181"/>
                      </a:cubicBezTo>
                      <a:cubicBezTo>
                        <a:pt x="569627" y="77848"/>
                        <a:pt x="557776" y="56368"/>
                        <a:pt x="558516" y="30443"/>
                      </a:cubicBezTo>
                      <a:cubicBezTo>
                        <a:pt x="558516" y="3778"/>
                        <a:pt x="546665" y="-667"/>
                        <a:pt x="522963" y="74"/>
                      </a:cubicBezTo>
                      <a:cubicBezTo>
                        <a:pt x="448892" y="2296"/>
                        <a:pt x="374822" y="2296"/>
                        <a:pt x="300751" y="2296"/>
                      </a:cubicBezTo>
                      <a:cubicBezTo>
                        <a:pt x="216311" y="2296"/>
                        <a:pt x="131870" y="1555"/>
                        <a:pt x="47430" y="74"/>
                      </a:cubicBezTo>
                      <a:cubicBezTo>
                        <a:pt x="25949" y="-667"/>
                        <a:pt x="20765" y="5259"/>
                        <a:pt x="25209" y="27480"/>
                      </a:cubicBezTo>
                      <a:cubicBezTo>
                        <a:pt x="27431" y="40813"/>
                        <a:pt x="36319" y="62293"/>
                        <a:pt x="11135" y="69700"/>
                      </a:cubicBezTo>
                      <a:cubicBezTo>
                        <a:pt x="15580" y="81552"/>
                        <a:pt x="-716" y="85996"/>
                        <a:pt x="25" y="97106"/>
                      </a:cubicBezTo>
                      <a:cubicBezTo>
                        <a:pt x="14839" y="97106"/>
                        <a:pt x="28912" y="97106"/>
                        <a:pt x="42986" y="97106"/>
                      </a:cubicBezTo>
                      <a:close/>
                      <a:moveTo>
                        <a:pt x="100761" y="11185"/>
                      </a:moveTo>
                      <a:cubicBezTo>
                        <a:pt x="100020" y="24517"/>
                        <a:pt x="100761" y="37850"/>
                        <a:pt x="120019" y="39331"/>
                      </a:cubicBezTo>
                      <a:cubicBezTo>
                        <a:pt x="104465" y="45257"/>
                        <a:pt x="93354" y="43035"/>
                        <a:pt x="87428" y="32665"/>
                      </a:cubicBezTo>
                      <a:cubicBezTo>
                        <a:pt x="81502" y="23777"/>
                        <a:pt x="88169" y="16370"/>
                        <a:pt x="100761" y="1118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4" name="Freeform: Shape 133">
                  <a:extLst>
                    <a:ext uri="{FF2B5EF4-FFF2-40B4-BE49-F238E27FC236}">
                      <a16:creationId xmlns:a16="http://schemas.microsoft.com/office/drawing/2014/main" id="{3D77FD71-29BA-43CA-9AC2-72CCE61F575E}"/>
                    </a:ext>
                  </a:extLst>
                </p:cNvPr>
                <p:cNvSpPr/>
                <p:nvPr/>
              </p:nvSpPr>
              <p:spPr>
                <a:xfrm>
                  <a:off x="8857019" y="2352659"/>
                  <a:ext cx="272083" cy="99724"/>
                </a:xfrm>
                <a:custGeom>
                  <a:avLst/>
                  <a:gdLst>
                    <a:gd name="connsiteX0" fmla="*/ 36622 w 272083"/>
                    <a:gd name="connsiteY0" fmla="*/ 98609 h 99724"/>
                    <a:gd name="connsiteX1" fmla="*/ 157357 w 272083"/>
                    <a:gd name="connsiteY1" fmla="*/ 99350 h 99724"/>
                    <a:gd name="connsiteX2" fmla="*/ 224021 w 272083"/>
                    <a:gd name="connsiteY2" fmla="*/ 61574 h 99724"/>
                    <a:gd name="connsiteX3" fmla="*/ 235872 w 272083"/>
                    <a:gd name="connsiteY3" fmla="*/ 43056 h 99724"/>
                    <a:gd name="connsiteX4" fmla="*/ 249946 w 272083"/>
                    <a:gd name="connsiteY4" fmla="*/ 34168 h 99724"/>
                    <a:gd name="connsiteX5" fmla="*/ 271426 w 272083"/>
                    <a:gd name="connsiteY5" fmla="*/ 11206 h 99724"/>
                    <a:gd name="connsiteX6" fmla="*/ 243279 w 272083"/>
                    <a:gd name="connsiteY6" fmla="*/ 2318 h 99724"/>
                    <a:gd name="connsiteX7" fmla="*/ 58103 w 272083"/>
                    <a:gd name="connsiteY7" fmla="*/ 2318 h 99724"/>
                    <a:gd name="connsiteX8" fmla="*/ 34401 w 272083"/>
                    <a:gd name="connsiteY8" fmla="*/ 10465 h 99724"/>
                    <a:gd name="connsiteX9" fmla="*/ 57362 w 272083"/>
                    <a:gd name="connsiteY9" fmla="*/ 23798 h 99724"/>
                    <a:gd name="connsiteX10" fmla="*/ 76620 w 272083"/>
                    <a:gd name="connsiteY10" fmla="*/ 34168 h 99724"/>
                    <a:gd name="connsiteX11" fmla="*/ 56622 w 272083"/>
                    <a:gd name="connsiteY11" fmla="*/ 54908 h 99724"/>
                    <a:gd name="connsiteX12" fmla="*/ 20327 w 272083"/>
                    <a:gd name="connsiteY12" fmla="*/ 56389 h 99724"/>
                    <a:gd name="connsiteX13" fmla="*/ 4032 w 272083"/>
                    <a:gd name="connsiteY13" fmla="*/ 78610 h 99724"/>
                    <a:gd name="connsiteX14" fmla="*/ 36622 w 272083"/>
                    <a:gd name="connsiteY14" fmla="*/ 98609 h 99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272083" h="99724">
                      <a:moveTo>
                        <a:pt x="36622" y="98609"/>
                      </a:moveTo>
                      <a:cubicBezTo>
                        <a:pt x="76620" y="97869"/>
                        <a:pt x="117359" y="95647"/>
                        <a:pt x="157357" y="99350"/>
                      </a:cubicBezTo>
                      <a:cubicBezTo>
                        <a:pt x="190689" y="102313"/>
                        <a:pt x="209207" y="87499"/>
                        <a:pt x="224021" y="61574"/>
                      </a:cubicBezTo>
                      <a:cubicBezTo>
                        <a:pt x="227724" y="55648"/>
                        <a:pt x="226984" y="45279"/>
                        <a:pt x="235872" y="43056"/>
                      </a:cubicBezTo>
                      <a:cubicBezTo>
                        <a:pt x="240316" y="40094"/>
                        <a:pt x="244761" y="34909"/>
                        <a:pt x="249946" y="34168"/>
                      </a:cubicBezTo>
                      <a:cubicBezTo>
                        <a:pt x="262537" y="31205"/>
                        <a:pt x="275130" y="28242"/>
                        <a:pt x="271426" y="11206"/>
                      </a:cubicBezTo>
                      <a:cubicBezTo>
                        <a:pt x="267723" y="-5830"/>
                        <a:pt x="252909" y="2318"/>
                        <a:pt x="243279" y="2318"/>
                      </a:cubicBezTo>
                      <a:cubicBezTo>
                        <a:pt x="181801" y="1577"/>
                        <a:pt x="119582" y="1577"/>
                        <a:pt x="58103" y="2318"/>
                      </a:cubicBezTo>
                      <a:cubicBezTo>
                        <a:pt x="50696" y="2318"/>
                        <a:pt x="35141" y="-6571"/>
                        <a:pt x="34401" y="10465"/>
                      </a:cubicBezTo>
                      <a:cubicBezTo>
                        <a:pt x="34401" y="23057"/>
                        <a:pt x="43289" y="28242"/>
                        <a:pt x="57362" y="23798"/>
                      </a:cubicBezTo>
                      <a:cubicBezTo>
                        <a:pt x="62547" y="22317"/>
                        <a:pt x="78843" y="23798"/>
                        <a:pt x="76620" y="34168"/>
                      </a:cubicBezTo>
                      <a:cubicBezTo>
                        <a:pt x="75139" y="41575"/>
                        <a:pt x="74399" y="57871"/>
                        <a:pt x="56622" y="54908"/>
                      </a:cubicBezTo>
                      <a:cubicBezTo>
                        <a:pt x="44771" y="53426"/>
                        <a:pt x="31438" y="58611"/>
                        <a:pt x="20327" y="56389"/>
                      </a:cubicBezTo>
                      <a:cubicBezTo>
                        <a:pt x="-3375" y="51945"/>
                        <a:pt x="-2635" y="62315"/>
                        <a:pt x="4032" y="78610"/>
                      </a:cubicBezTo>
                      <a:cubicBezTo>
                        <a:pt x="7735" y="97869"/>
                        <a:pt x="21068" y="98609"/>
                        <a:pt x="36622" y="98609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5" name="Freeform: Shape 134">
                  <a:extLst>
                    <a:ext uri="{FF2B5EF4-FFF2-40B4-BE49-F238E27FC236}">
                      <a16:creationId xmlns:a16="http://schemas.microsoft.com/office/drawing/2014/main" id="{BA134101-5ADF-4286-9429-D174BFCB8B10}"/>
                    </a:ext>
                  </a:extLst>
                </p:cNvPr>
                <p:cNvSpPr/>
                <p:nvPr/>
              </p:nvSpPr>
              <p:spPr>
                <a:xfrm>
                  <a:off x="8780211" y="2354181"/>
                  <a:ext cx="77876" cy="97260"/>
                </a:xfrm>
                <a:custGeom>
                  <a:avLst/>
                  <a:gdLst>
                    <a:gd name="connsiteX0" fmla="*/ 843 w 77876"/>
                    <a:gd name="connsiteY0" fmla="*/ 95606 h 97260"/>
                    <a:gd name="connsiteX1" fmla="*/ 54174 w 77876"/>
                    <a:gd name="connsiteY1" fmla="*/ 97088 h 97260"/>
                    <a:gd name="connsiteX2" fmla="*/ 77877 w 77876"/>
                    <a:gd name="connsiteY2" fmla="*/ 77089 h 97260"/>
                    <a:gd name="connsiteX3" fmla="*/ 46767 w 77876"/>
                    <a:gd name="connsiteY3" fmla="*/ 31165 h 97260"/>
                    <a:gd name="connsiteX4" fmla="*/ 48249 w 77876"/>
                    <a:gd name="connsiteY4" fmla="*/ 21536 h 97260"/>
                    <a:gd name="connsiteX5" fmla="*/ 26028 w 77876"/>
                    <a:gd name="connsiteY5" fmla="*/ 55 h 97260"/>
                    <a:gd name="connsiteX6" fmla="*/ 103 w 77876"/>
                    <a:gd name="connsiteY6" fmla="*/ 18573 h 97260"/>
                    <a:gd name="connsiteX7" fmla="*/ 843 w 77876"/>
                    <a:gd name="connsiteY7" fmla="*/ 95606 h 97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7876" h="97260">
                      <a:moveTo>
                        <a:pt x="843" y="95606"/>
                      </a:moveTo>
                      <a:cubicBezTo>
                        <a:pt x="18621" y="96347"/>
                        <a:pt x="36398" y="95606"/>
                        <a:pt x="54174" y="97088"/>
                      </a:cubicBezTo>
                      <a:cubicBezTo>
                        <a:pt x="70470" y="98569"/>
                        <a:pt x="75654" y="90421"/>
                        <a:pt x="77877" y="77089"/>
                      </a:cubicBezTo>
                      <a:cubicBezTo>
                        <a:pt x="37138" y="72644"/>
                        <a:pt x="36398" y="71163"/>
                        <a:pt x="46767" y="31165"/>
                      </a:cubicBezTo>
                      <a:cubicBezTo>
                        <a:pt x="47508" y="28202"/>
                        <a:pt x="48249" y="24499"/>
                        <a:pt x="48249" y="21536"/>
                      </a:cubicBezTo>
                      <a:cubicBezTo>
                        <a:pt x="48989" y="5981"/>
                        <a:pt x="41582" y="-685"/>
                        <a:pt x="26028" y="55"/>
                      </a:cubicBezTo>
                      <a:cubicBezTo>
                        <a:pt x="13435" y="796"/>
                        <a:pt x="-1379" y="-3648"/>
                        <a:pt x="103" y="18573"/>
                      </a:cubicBezTo>
                      <a:cubicBezTo>
                        <a:pt x="1584" y="44498"/>
                        <a:pt x="843" y="70422"/>
                        <a:pt x="843" y="9560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6" name="Freeform: Shape 135">
                  <a:extLst>
                    <a:ext uri="{FF2B5EF4-FFF2-40B4-BE49-F238E27FC236}">
                      <a16:creationId xmlns:a16="http://schemas.microsoft.com/office/drawing/2014/main" id="{0E7DF08F-E8C4-4604-A8A1-68F712CEEB8D}"/>
                    </a:ext>
                  </a:extLst>
                </p:cNvPr>
                <p:cNvSpPr/>
                <p:nvPr/>
              </p:nvSpPr>
              <p:spPr>
                <a:xfrm>
                  <a:off x="9760673" y="2353266"/>
                  <a:ext cx="2430037" cy="263179"/>
                </a:xfrm>
                <a:custGeom>
                  <a:avLst/>
                  <a:gdLst>
                    <a:gd name="connsiteX0" fmla="*/ 33666 w 2430037"/>
                    <a:gd name="connsiteY0" fmla="*/ 79485 h 263179"/>
                    <a:gd name="connsiteX1" fmla="*/ 48480 w 2430037"/>
                    <a:gd name="connsiteY1" fmla="*/ 80226 h 263179"/>
                    <a:gd name="connsiteX2" fmla="*/ 71441 w 2430037"/>
                    <a:gd name="connsiteY2" fmla="*/ 96521 h 263179"/>
                    <a:gd name="connsiteX3" fmla="*/ 1056579 w 2430037"/>
                    <a:gd name="connsiteY3" fmla="*/ 97262 h 263179"/>
                    <a:gd name="connsiteX4" fmla="*/ 1346935 w 2430037"/>
                    <a:gd name="connsiteY4" fmla="*/ 97262 h 263179"/>
                    <a:gd name="connsiteX5" fmla="*/ 1368415 w 2430037"/>
                    <a:gd name="connsiteY5" fmla="*/ 66893 h 263179"/>
                    <a:gd name="connsiteX6" fmla="*/ 1371378 w 2430037"/>
                    <a:gd name="connsiteY6" fmla="*/ 41709 h 263179"/>
                    <a:gd name="connsiteX7" fmla="*/ 1428412 w 2430037"/>
                    <a:gd name="connsiteY7" fmla="*/ 77263 h 263179"/>
                    <a:gd name="connsiteX8" fmla="*/ 1467670 w 2430037"/>
                    <a:gd name="connsiteY8" fmla="*/ 97262 h 263179"/>
                    <a:gd name="connsiteX9" fmla="*/ 2053567 w 2430037"/>
                    <a:gd name="connsiteY9" fmla="*/ 97262 h 263179"/>
                    <a:gd name="connsiteX10" fmla="*/ 2200227 w 2430037"/>
                    <a:gd name="connsiteY10" fmla="*/ 140964 h 263179"/>
                    <a:gd name="connsiteX11" fmla="*/ 2274297 w 2430037"/>
                    <a:gd name="connsiteY11" fmla="*/ 138742 h 263179"/>
                    <a:gd name="connsiteX12" fmla="*/ 2296519 w 2430037"/>
                    <a:gd name="connsiteY12" fmla="*/ 129112 h 263179"/>
                    <a:gd name="connsiteX13" fmla="*/ 2389847 w 2430037"/>
                    <a:gd name="connsiteY13" fmla="*/ 219478 h 263179"/>
                    <a:gd name="connsiteX14" fmla="*/ 2426882 w 2430037"/>
                    <a:gd name="connsiteY14" fmla="*/ 263180 h 263179"/>
                    <a:gd name="connsiteX15" fmla="*/ 2429845 w 2430037"/>
                    <a:gd name="connsiteY15" fmla="*/ 245403 h 263179"/>
                    <a:gd name="connsiteX16" fmla="*/ 2183190 w 2430037"/>
                    <a:gd name="connsiteY16" fmla="*/ 3192 h 263179"/>
                    <a:gd name="connsiteX17" fmla="*/ 2140229 w 2430037"/>
                    <a:gd name="connsiteY17" fmla="*/ 29858 h 263179"/>
                    <a:gd name="connsiteX18" fmla="*/ 2098009 w 2430037"/>
                    <a:gd name="connsiteY18" fmla="*/ 62449 h 263179"/>
                    <a:gd name="connsiteX19" fmla="*/ 2078751 w 2430037"/>
                    <a:gd name="connsiteY19" fmla="*/ 46153 h 263179"/>
                    <a:gd name="connsiteX20" fmla="*/ 2101713 w 2430037"/>
                    <a:gd name="connsiteY20" fmla="*/ 3933 h 263179"/>
                    <a:gd name="connsiteX21" fmla="*/ 2073566 w 2430037"/>
                    <a:gd name="connsiteY21" fmla="*/ 2452 h 263179"/>
                    <a:gd name="connsiteX22" fmla="*/ 1980978 w 2430037"/>
                    <a:gd name="connsiteY22" fmla="*/ 16525 h 263179"/>
                    <a:gd name="connsiteX23" fmla="*/ 1969867 w 2430037"/>
                    <a:gd name="connsiteY23" fmla="*/ 17266 h 263179"/>
                    <a:gd name="connsiteX24" fmla="*/ 1915796 w 2430037"/>
                    <a:gd name="connsiteY24" fmla="*/ 2452 h 263179"/>
                    <a:gd name="connsiteX25" fmla="*/ 1168425 w 2430037"/>
                    <a:gd name="connsiteY25" fmla="*/ 3933 h 263179"/>
                    <a:gd name="connsiteX26" fmla="*/ 444015 w 2430037"/>
                    <a:gd name="connsiteY26" fmla="*/ 3933 h 263179"/>
                    <a:gd name="connsiteX27" fmla="*/ 431424 w 2430037"/>
                    <a:gd name="connsiteY27" fmla="*/ 48376 h 263179"/>
                    <a:gd name="connsiteX28" fmla="*/ 401795 w 2430037"/>
                    <a:gd name="connsiteY28" fmla="*/ 22451 h 263179"/>
                    <a:gd name="connsiteX29" fmla="*/ 372167 w 2430037"/>
                    <a:gd name="connsiteY29" fmla="*/ 2452 h 263179"/>
                    <a:gd name="connsiteX30" fmla="*/ 98106 w 2430037"/>
                    <a:gd name="connsiteY30" fmla="*/ 3192 h 263179"/>
                    <a:gd name="connsiteX31" fmla="*/ 9222 w 2430037"/>
                    <a:gd name="connsiteY31" fmla="*/ 32821 h 263179"/>
                    <a:gd name="connsiteX32" fmla="*/ 3296 w 2430037"/>
                    <a:gd name="connsiteY32" fmla="*/ 65412 h 263179"/>
                    <a:gd name="connsiteX33" fmla="*/ 33666 w 2430037"/>
                    <a:gd name="connsiteY33" fmla="*/ 79485 h 263179"/>
                    <a:gd name="connsiteX34" fmla="*/ 905475 w 2430037"/>
                    <a:gd name="connsiteY34" fmla="*/ 38006 h 263179"/>
                    <a:gd name="connsiteX35" fmla="*/ 938806 w 2430037"/>
                    <a:gd name="connsiteY35" fmla="*/ 59486 h 263179"/>
                    <a:gd name="connsiteX36" fmla="*/ 918808 w 2430037"/>
                    <a:gd name="connsiteY36" fmla="*/ 76522 h 263179"/>
                    <a:gd name="connsiteX37" fmla="*/ 892142 w 2430037"/>
                    <a:gd name="connsiteY37" fmla="*/ 49857 h 263179"/>
                    <a:gd name="connsiteX38" fmla="*/ 905475 w 2430037"/>
                    <a:gd name="connsiteY38" fmla="*/ 38006 h 263179"/>
                    <a:gd name="connsiteX39" fmla="*/ 821775 w 2430037"/>
                    <a:gd name="connsiteY39" fmla="*/ 32080 h 263179"/>
                    <a:gd name="connsiteX40" fmla="*/ 846218 w 2430037"/>
                    <a:gd name="connsiteY40" fmla="*/ 10600 h 263179"/>
                    <a:gd name="connsiteX41" fmla="*/ 862513 w 2430037"/>
                    <a:gd name="connsiteY41" fmla="*/ 40228 h 263179"/>
                    <a:gd name="connsiteX42" fmla="*/ 840292 w 2430037"/>
                    <a:gd name="connsiteY42" fmla="*/ 59486 h 263179"/>
                    <a:gd name="connsiteX43" fmla="*/ 809183 w 2430037"/>
                    <a:gd name="connsiteY43" fmla="*/ 59486 h 263179"/>
                    <a:gd name="connsiteX44" fmla="*/ 821775 w 2430037"/>
                    <a:gd name="connsiteY44" fmla="*/ 32080 h 263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2430037" h="263179">
                      <a:moveTo>
                        <a:pt x="33666" y="79485"/>
                      </a:moveTo>
                      <a:cubicBezTo>
                        <a:pt x="38110" y="76522"/>
                        <a:pt x="51442" y="72819"/>
                        <a:pt x="48480" y="80226"/>
                      </a:cubicBezTo>
                      <a:cubicBezTo>
                        <a:pt x="36628" y="115039"/>
                        <a:pt x="65515" y="96521"/>
                        <a:pt x="71441" y="96521"/>
                      </a:cubicBezTo>
                      <a:cubicBezTo>
                        <a:pt x="399573" y="97262"/>
                        <a:pt x="727706" y="97262"/>
                        <a:pt x="1056579" y="97262"/>
                      </a:cubicBezTo>
                      <a:cubicBezTo>
                        <a:pt x="1153611" y="97262"/>
                        <a:pt x="1249902" y="97262"/>
                        <a:pt x="1346935" y="97262"/>
                      </a:cubicBezTo>
                      <a:cubicBezTo>
                        <a:pt x="1379526" y="97262"/>
                        <a:pt x="1380266" y="95040"/>
                        <a:pt x="1368415" y="66893"/>
                      </a:cubicBezTo>
                      <a:cubicBezTo>
                        <a:pt x="1365452" y="60227"/>
                        <a:pt x="1363971" y="51338"/>
                        <a:pt x="1371378" y="41709"/>
                      </a:cubicBezTo>
                      <a:cubicBezTo>
                        <a:pt x="1389896" y="55042"/>
                        <a:pt x="1418783" y="56523"/>
                        <a:pt x="1428412" y="77263"/>
                      </a:cubicBezTo>
                      <a:cubicBezTo>
                        <a:pt x="1438042" y="98743"/>
                        <a:pt x="1450633" y="97262"/>
                        <a:pt x="1467670" y="97262"/>
                      </a:cubicBezTo>
                      <a:cubicBezTo>
                        <a:pt x="1663216" y="97262"/>
                        <a:pt x="1858021" y="97262"/>
                        <a:pt x="2053567" y="97262"/>
                      </a:cubicBezTo>
                      <a:cubicBezTo>
                        <a:pt x="2106898" y="97262"/>
                        <a:pt x="2158006" y="109113"/>
                        <a:pt x="2200227" y="140964"/>
                      </a:cubicBezTo>
                      <a:cubicBezTo>
                        <a:pt x="2229855" y="163185"/>
                        <a:pt x="2249113" y="160963"/>
                        <a:pt x="2274297" y="138742"/>
                      </a:cubicBezTo>
                      <a:cubicBezTo>
                        <a:pt x="2277260" y="136519"/>
                        <a:pt x="2283926" y="122446"/>
                        <a:pt x="2296519" y="129112"/>
                      </a:cubicBezTo>
                      <a:cubicBezTo>
                        <a:pt x="2336516" y="150593"/>
                        <a:pt x="2369107" y="179480"/>
                        <a:pt x="2389847" y="219478"/>
                      </a:cubicBezTo>
                      <a:cubicBezTo>
                        <a:pt x="2398735" y="237255"/>
                        <a:pt x="2430586" y="234292"/>
                        <a:pt x="2426882" y="263180"/>
                      </a:cubicBezTo>
                      <a:cubicBezTo>
                        <a:pt x="2429104" y="256514"/>
                        <a:pt x="2430586" y="250588"/>
                        <a:pt x="2429845" y="245403"/>
                      </a:cubicBezTo>
                      <a:cubicBezTo>
                        <a:pt x="2410586" y="117261"/>
                        <a:pt x="2309851" y="19488"/>
                        <a:pt x="2183190" y="3192"/>
                      </a:cubicBezTo>
                      <a:cubicBezTo>
                        <a:pt x="2160969" y="230"/>
                        <a:pt x="2142452" y="-3474"/>
                        <a:pt x="2140229" y="29858"/>
                      </a:cubicBezTo>
                      <a:cubicBezTo>
                        <a:pt x="2138748" y="49857"/>
                        <a:pt x="2127638" y="73559"/>
                        <a:pt x="2098009" y="62449"/>
                      </a:cubicBezTo>
                      <a:cubicBezTo>
                        <a:pt x="2089862" y="59486"/>
                        <a:pt x="2078011" y="55783"/>
                        <a:pt x="2078751" y="46153"/>
                      </a:cubicBezTo>
                      <a:cubicBezTo>
                        <a:pt x="2080232" y="29858"/>
                        <a:pt x="2082455" y="12822"/>
                        <a:pt x="2101713" y="3933"/>
                      </a:cubicBezTo>
                      <a:cubicBezTo>
                        <a:pt x="2091343" y="1711"/>
                        <a:pt x="2080973" y="-1252"/>
                        <a:pt x="2073566" y="2452"/>
                      </a:cubicBezTo>
                      <a:cubicBezTo>
                        <a:pt x="2043938" y="17266"/>
                        <a:pt x="2009125" y="-6437"/>
                        <a:pt x="1980978" y="16525"/>
                      </a:cubicBezTo>
                      <a:cubicBezTo>
                        <a:pt x="1978016" y="18747"/>
                        <a:pt x="1972090" y="22451"/>
                        <a:pt x="1969867" y="17266"/>
                      </a:cubicBezTo>
                      <a:cubicBezTo>
                        <a:pt x="1957275" y="-7918"/>
                        <a:pt x="1934314" y="2452"/>
                        <a:pt x="1915796" y="2452"/>
                      </a:cubicBezTo>
                      <a:cubicBezTo>
                        <a:pt x="1666920" y="2452"/>
                        <a:pt x="1417302" y="3933"/>
                        <a:pt x="1168425" y="3933"/>
                      </a:cubicBezTo>
                      <a:cubicBezTo>
                        <a:pt x="928436" y="3933"/>
                        <a:pt x="688448" y="3933"/>
                        <a:pt x="444015" y="3933"/>
                      </a:cubicBezTo>
                      <a:cubicBezTo>
                        <a:pt x="456608" y="23932"/>
                        <a:pt x="449941" y="41709"/>
                        <a:pt x="431424" y="48376"/>
                      </a:cubicBezTo>
                      <a:cubicBezTo>
                        <a:pt x="426239" y="50598"/>
                        <a:pt x="403276" y="36524"/>
                        <a:pt x="401795" y="22451"/>
                      </a:cubicBezTo>
                      <a:cubicBezTo>
                        <a:pt x="399573" y="970"/>
                        <a:pt x="386981" y="2452"/>
                        <a:pt x="372167" y="2452"/>
                      </a:cubicBezTo>
                      <a:cubicBezTo>
                        <a:pt x="281060" y="3192"/>
                        <a:pt x="189214" y="970"/>
                        <a:pt x="98106" y="3192"/>
                      </a:cubicBezTo>
                      <a:cubicBezTo>
                        <a:pt x="67738" y="3933"/>
                        <a:pt x="29221" y="-15325"/>
                        <a:pt x="9222" y="32821"/>
                      </a:cubicBezTo>
                      <a:cubicBezTo>
                        <a:pt x="4037" y="45413"/>
                        <a:pt x="-4852" y="50598"/>
                        <a:pt x="3296" y="65412"/>
                      </a:cubicBezTo>
                      <a:cubicBezTo>
                        <a:pt x="8481" y="80226"/>
                        <a:pt x="15148" y="89855"/>
                        <a:pt x="33666" y="79485"/>
                      </a:cubicBezTo>
                      <a:close/>
                      <a:moveTo>
                        <a:pt x="905475" y="38006"/>
                      </a:moveTo>
                      <a:cubicBezTo>
                        <a:pt x="913622" y="51338"/>
                        <a:pt x="933622" y="45413"/>
                        <a:pt x="938806" y="59486"/>
                      </a:cubicBezTo>
                      <a:cubicBezTo>
                        <a:pt x="934362" y="69856"/>
                        <a:pt x="928436" y="78744"/>
                        <a:pt x="918808" y="76522"/>
                      </a:cubicBezTo>
                      <a:cubicBezTo>
                        <a:pt x="906215" y="72819"/>
                        <a:pt x="893624" y="64671"/>
                        <a:pt x="892142" y="49857"/>
                      </a:cubicBezTo>
                      <a:cubicBezTo>
                        <a:pt x="892142" y="43931"/>
                        <a:pt x="903252" y="34302"/>
                        <a:pt x="905475" y="38006"/>
                      </a:cubicBezTo>
                      <a:close/>
                      <a:moveTo>
                        <a:pt x="821775" y="32080"/>
                      </a:moveTo>
                      <a:cubicBezTo>
                        <a:pt x="823257" y="15784"/>
                        <a:pt x="835848" y="9118"/>
                        <a:pt x="846218" y="10600"/>
                      </a:cubicBezTo>
                      <a:cubicBezTo>
                        <a:pt x="859551" y="12822"/>
                        <a:pt x="860292" y="29858"/>
                        <a:pt x="862513" y="40228"/>
                      </a:cubicBezTo>
                      <a:cubicBezTo>
                        <a:pt x="865476" y="54301"/>
                        <a:pt x="851403" y="58005"/>
                        <a:pt x="840292" y="59486"/>
                      </a:cubicBezTo>
                      <a:cubicBezTo>
                        <a:pt x="831404" y="60967"/>
                        <a:pt x="821775" y="59486"/>
                        <a:pt x="809183" y="59486"/>
                      </a:cubicBezTo>
                      <a:cubicBezTo>
                        <a:pt x="814368" y="49857"/>
                        <a:pt x="821034" y="40968"/>
                        <a:pt x="821775" y="3208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37" name="Freeform: Shape 136">
                  <a:extLst>
                    <a:ext uri="{FF2B5EF4-FFF2-40B4-BE49-F238E27FC236}">
                      <a16:creationId xmlns:a16="http://schemas.microsoft.com/office/drawing/2014/main" id="{9ED8A06E-DD13-4FF7-86B0-96295351D349}"/>
                    </a:ext>
                  </a:extLst>
                </p:cNvPr>
                <p:cNvSpPr/>
                <p:nvPr/>
              </p:nvSpPr>
              <p:spPr>
                <a:xfrm>
                  <a:off x="11045388" y="2548750"/>
                  <a:ext cx="1145228" cy="1950567"/>
                </a:xfrm>
                <a:custGeom>
                  <a:avLst/>
                  <a:gdLst>
                    <a:gd name="connsiteX0" fmla="*/ 1140685 w 1145228"/>
                    <a:gd name="connsiteY0" fmla="*/ 81028 h 1950567"/>
                    <a:gd name="connsiteX1" fmla="*/ 1059949 w 1145228"/>
                    <a:gd name="connsiteY1" fmla="*/ 86213 h 1950567"/>
                    <a:gd name="connsiteX2" fmla="*/ 1080688 w 1145228"/>
                    <a:gd name="connsiteY2" fmla="*/ 76584 h 1950567"/>
                    <a:gd name="connsiteX3" fmla="*/ 1094022 w 1145228"/>
                    <a:gd name="connsiteY3" fmla="*/ 41771 h 1950567"/>
                    <a:gd name="connsiteX4" fmla="*/ 1001433 w 1145228"/>
                    <a:gd name="connsiteY4" fmla="*/ 291 h 1950567"/>
                    <a:gd name="connsiteX5" fmla="*/ 989582 w 1145228"/>
                    <a:gd name="connsiteY5" fmla="*/ 8439 h 1950567"/>
                    <a:gd name="connsiteX6" fmla="*/ 1026618 w 1145228"/>
                    <a:gd name="connsiteY6" fmla="*/ 76584 h 1950567"/>
                    <a:gd name="connsiteX7" fmla="*/ 1036246 w 1145228"/>
                    <a:gd name="connsiteY7" fmla="*/ 116582 h 1950567"/>
                    <a:gd name="connsiteX8" fmla="*/ 1035506 w 1145228"/>
                    <a:gd name="connsiteY8" fmla="*/ 319535 h 1950567"/>
                    <a:gd name="connsiteX9" fmla="*/ 1036246 w 1145228"/>
                    <a:gd name="connsiteY9" fmla="*/ 1633546 h 1950567"/>
                    <a:gd name="connsiteX10" fmla="*/ 1036246 w 1145228"/>
                    <a:gd name="connsiteY10" fmla="*/ 1633546 h 1950567"/>
                    <a:gd name="connsiteX11" fmla="*/ 1027358 w 1145228"/>
                    <a:gd name="connsiteY11" fmla="*/ 1675025 h 1950567"/>
                    <a:gd name="connsiteX12" fmla="*/ 1027358 w 1145228"/>
                    <a:gd name="connsiteY12" fmla="*/ 1675025 h 1950567"/>
                    <a:gd name="connsiteX13" fmla="*/ 1027358 w 1145228"/>
                    <a:gd name="connsiteY13" fmla="*/ 1675025 h 1950567"/>
                    <a:gd name="connsiteX14" fmla="*/ 709596 w 1145228"/>
                    <a:gd name="connsiteY14" fmla="*/ 1849831 h 1950567"/>
                    <a:gd name="connsiteX15" fmla="*/ 723669 w 1145228"/>
                    <a:gd name="connsiteY15" fmla="*/ 1877978 h 1950567"/>
                    <a:gd name="connsiteX16" fmla="*/ 707373 w 1145228"/>
                    <a:gd name="connsiteY16" fmla="*/ 1887607 h 1950567"/>
                    <a:gd name="connsiteX17" fmla="*/ 687374 w 1145228"/>
                    <a:gd name="connsiteY17" fmla="*/ 1875015 h 1950567"/>
                    <a:gd name="connsiteX18" fmla="*/ 683671 w 1145228"/>
                    <a:gd name="connsiteY18" fmla="*/ 1859461 h 1950567"/>
                    <a:gd name="connsiteX19" fmla="*/ 644413 w 1145228"/>
                    <a:gd name="connsiteY19" fmla="*/ 1872793 h 1950567"/>
                    <a:gd name="connsiteX20" fmla="*/ 650339 w 1145228"/>
                    <a:gd name="connsiteY20" fmla="*/ 1896496 h 1950567"/>
                    <a:gd name="connsiteX21" fmla="*/ 692559 w 1145228"/>
                    <a:gd name="connsiteY21" fmla="*/ 1925383 h 1950567"/>
                    <a:gd name="connsiteX22" fmla="*/ 654043 w 1145228"/>
                    <a:gd name="connsiteY22" fmla="*/ 1918717 h 1950567"/>
                    <a:gd name="connsiteX23" fmla="*/ 610341 w 1145228"/>
                    <a:gd name="connsiteY23" fmla="*/ 1894274 h 1950567"/>
                    <a:gd name="connsiteX24" fmla="*/ 636266 w 1145228"/>
                    <a:gd name="connsiteY24" fmla="*/ 1854276 h 1950567"/>
                    <a:gd name="connsiteX25" fmla="*/ 0 w 1145228"/>
                    <a:gd name="connsiteY25" fmla="*/ 1854276 h 1950567"/>
                    <a:gd name="connsiteX26" fmla="*/ 18518 w 1145228"/>
                    <a:gd name="connsiteY26" fmla="*/ 1903903 h 1950567"/>
                    <a:gd name="connsiteX27" fmla="*/ 32591 w 1145228"/>
                    <a:gd name="connsiteY27" fmla="*/ 1932050 h 1950567"/>
                    <a:gd name="connsiteX28" fmla="*/ 5185 w 1145228"/>
                    <a:gd name="connsiteY28" fmla="*/ 1932790 h 1950567"/>
                    <a:gd name="connsiteX29" fmla="*/ 17777 w 1145228"/>
                    <a:gd name="connsiteY29" fmla="*/ 1949086 h 1950567"/>
                    <a:gd name="connsiteX30" fmla="*/ 128142 w 1145228"/>
                    <a:gd name="connsiteY30" fmla="*/ 1949086 h 1950567"/>
                    <a:gd name="connsiteX31" fmla="*/ 139993 w 1145228"/>
                    <a:gd name="connsiteY31" fmla="*/ 1942419 h 1950567"/>
                    <a:gd name="connsiteX32" fmla="*/ 141475 w 1145228"/>
                    <a:gd name="connsiteY32" fmla="*/ 1900199 h 1950567"/>
                    <a:gd name="connsiteX33" fmla="*/ 149623 w 1145228"/>
                    <a:gd name="connsiteY33" fmla="*/ 1864645 h 1950567"/>
                    <a:gd name="connsiteX34" fmla="*/ 175548 w 1145228"/>
                    <a:gd name="connsiteY34" fmla="*/ 1877237 h 1950567"/>
                    <a:gd name="connsiteX35" fmla="*/ 232581 w 1145228"/>
                    <a:gd name="connsiteY35" fmla="*/ 1883163 h 1950567"/>
                    <a:gd name="connsiteX36" fmla="*/ 285171 w 1145228"/>
                    <a:gd name="connsiteY36" fmla="*/ 1923902 h 1950567"/>
                    <a:gd name="connsiteX37" fmla="*/ 300727 w 1145228"/>
                    <a:gd name="connsiteY37" fmla="*/ 1912791 h 1950567"/>
                    <a:gd name="connsiteX38" fmla="*/ 305171 w 1145228"/>
                    <a:gd name="connsiteY38" fmla="*/ 1891311 h 1950567"/>
                    <a:gd name="connsiteX39" fmla="*/ 329614 w 1145228"/>
                    <a:gd name="connsiteY39" fmla="*/ 1912050 h 1950567"/>
                    <a:gd name="connsiteX40" fmla="*/ 354057 w 1145228"/>
                    <a:gd name="connsiteY40" fmla="*/ 1949086 h 1950567"/>
                    <a:gd name="connsiteX41" fmla="*/ 745890 w 1145228"/>
                    <a:gd name="connsiteY41" fmla="*/ 1949086 h 1950567"/>
                    <a:gd name="connsiteX42" fmla="*/ 766629 w 1145228"/>
                    <a:gd name="connsiteY42" fmla="*/ 1930568 h 1950567"/>
                    <a:gd name="connsiteX43" fmla="*/ 785147 w 1145228"/>
                    <a:gd name="connsiteY43" fmla="*/ 1908347 h 1950567"/>
                    <a:gd name="connsiteX44" fmla="*/ 794036 w 1145228"/>
                    <a:gd name="connsiteY44" fmla="*/ 1920939 h 1950567"/>
                    <a:gd name="connsiteX45" fmla="*/ 822924 w 1145228"/>
                    <a:gd name="connsiteY45" fmla="*/ 1930568 h 1950567"/>
                    <a:gd name="connsiteX46" fmla="*/ 814035 w 1145228"/>
                    <a:gd name="connsiteY46" fmla="*/ 1906125 h 1950567"/>
                    <a:gd name="connsiteX47" fmla="*/ 837738 w 1145228"/>
                    <a:gd name="connsiteY47" fmla="*/ 1918717 h 1950567"/>
                    <a:gd name="connsiteX48" fmla="*/ 815517 w 1145228"/>
                    <a:gd name="connsiteY48" fmla="*/ 1950567 h 1950567"/>
                    <a:gd name="connsiteX49" fmla="*/ 924400 w 1145228"/>
                    <a:gd name="connsiteY49" fmla="*/ 1944642 h 1950567"/>
                    <a:gd name="connsiteX50" fmla="*/ 955509 w 1145228"/>
                    <a:gd name="connsiteY50" fmla="*/ 1932790 h 1950567"/>
                    <a:gd name="connsiteX51" fmla="*/ 1143648 w 1145228"/>
                    <a:gd name="connsiteY51" fmla="*/ 1670581 h 1950567"/>
                    <a:gd name="connsiteX52" fmla="*/ 1143648 w 1145228"/>
                    <a:gd name="connsiteY52" fmla="*/ 171394 h 1950567"/>
                    <a:gd name="connsiteX53" fmla="*/ 1140685 w 1145228"/>
                    <a:gd name="connsiteY53" fmla="*/ 81028 h 1950567"/>
                    <a:gd name="connsiteX54" fmla="*/ 1025136 w 1145228"/>
                    <a:gd name="connsiteY54" fmla="*/ 1812796 h 1950567"/>
                    <a:gd name="connsiteX55" fmla="*/ 1001433 w 1145228"/>
                    <a:gd name="connsiteY55" fmla="*/ 1780205 h 1950567"/>
                    <a:gd name="connsiteX56" fmla="*/ 1011803 w 1145228"/>
                    <a:gd name="connsiteY56" fmla="*/ 1732059 h 1950567"/>
                    <a:gd name="connsiteX57" fmla="*/ 1054764 w 1145228"/>
                    <a:gd name="connsiteY57" fmla="*/ 1766132 h 1950567"/>
                    <a:gd name="connsiteX58" fmla="*/ 1025136 w 1145228"/>
                    <a:gd name="connsiteY58" fmla="*/ 1812796 h 1950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</a:cxnLst>
                  <a:rect l="l" t="t" r="r" b="b"/>
                  <a:pathLst>
                    <a:path w="1145228" h="1950567">
                      <a:moveTo>
                        <a:pt x="1140685" y="81028"/>
                      </a:moveTo>
                      <a:cubicBezTo>
                        <a:pt x="1107354" y="118064"/>
                        <a:pt x="1082911" y="119545"/>
                        <a:pt x="1059949" y="86213"/>
                      </a:cubicBezTo>
                      <a:cubicBezTo>
                        <a:pt x="1066615" y="83250"/>
                        <a:pt x="1074022" y="76584"/>
                        <a:pt x="1080688" y="76584"/>
                      </a:cubicBezTo>
                      <a:cubicBezTo>
                        <a:pt x="1116243" y="76584"/>
                        <a:pt x="1095503" y="52881"/>
                        <a:pt x="1094022" y="41771"/>
                      </a:cubicBezTo>
                      <a:cubicBezTo>
                        <a:pt x="1092540" y="29179"/>
                        <a:pt x="1015507" y="-3412"/>
                        <a:pt x="1001433" y="291"/>
                      </a:cubicBezTo>
                      <a:cubicBezTo>
                        <a:pt x="996989" y="1773"/>
                        <a:pt x="989582" y="1032"/>
                        <a:pt x="989582" y="8439"/>
                      </a:cubicBezTo>
                      <a:cubicBezTo>
                        <a:pt x="1002174" y="31401"/>
                        <a:pt x="1014766" y="54363"/>
                        <a:pt x="1026618" y="76584"/>
                      </a:cubicBezTo>
                      <a:cubicBezTo>
                        <a:pt x="1029580" y="89917"/>
                        <a:pt x="1033283" y="103249"/>
                        <a:pt x="1036246" y="116582"/>
                      </a:cubicBezTo>
                      <a:cubicBezTo>
                        <a:pt x="1036246" y="183986"/>
                        <a:pt x="1035506" y="252131"/>
                        <a:pt x="1035506" y="319535"/>
                      </a:cubicBezTo>
                      <a:cubicBezTo>
                        <a:pt x="1035506" y="757292"/>
                        <a:pt x="1036246" y="1195048"/>
                        <a:pt x="1036246" y="1633546"/>
                      </a:cubicBezTo>
                      <a:cubicBezTo>
                        <a:pt x="1036246" y="1633546"/>
                        <a:pt x="1036246" y="1633546"/>
                        <a:pt x="1036246" y="1633546"/>
                      </a:cubicBezTo>
                      <a:cubicBezTo>
                        <a:pt x="1033283" y="1647619"/>
                        <a:pt x="1030321" y="1660952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1027358" y="1675025"/>
                        <a:pt x="1027358" y="1675025"/>
                        <a:pt x="1027358" y="1675025"/>
                      </a:cubicBezTo>
                      <a:cubicBezTo>
                        <a:pt x="966620" y="1809833"/>
                        <a:pt x="859218" y="1863905"/>
                        <a:pt x="709596" y="1849831"/>
                      </a:cubicBezTo>
                      <a:cubicBezTo>
                        <a:pt x="719225" y="1860942"/>
                        <a:pt x="724410" y="1868349"/>
                        <a:pt x="723669" y="1877978"/>
                      </a:cubicBezTo>
                      <a:cubicBezTo>
                        <a:pt x="722187" y="1889829"/>
                        <a:pt x="711818" y="1891311"/>
                        <a:pt x="707373" y="1887607"/>
                      </a:cubicBezTo>
                      <a:cubicBezTo>
                        <a:pt x="700707" y="1883163"/>
                        <a:pt x="685152" y="1890570"/>
                        <a:pt x="687374" y="1875015"/>
                      </a:cubicBezTo>
                      <a:cubicBezTo>
                        <a:pt x="688855" y="1868349"/>
                        <a:pt x="699225" y="1859461"/>
                        <a:pt x="683671" y="1859461"/>
                      </a:cubicBezTo>
                      <a:cubicBezTo>
                        <a:pt x="669597" y="1858720"/>
                        <a:pt x="654043" y="1860942"/>
                        <a:pt x="644413" y="1872793"/>
                      </a:cubicBezTo>
                      <a:cubicBezTo>
                        <a:pt x="639229" y="1878719"/>
                        <a:pt x="640710" y="1890570"/>
                        <a:pt x="650339" y="1896496"/>
                      </a:cubicBezTo>
                      <a:cubicBezTo>
                        <a:pt x="664413" y="1906125"/>
                        <a:pt x="678486" y="1915754"/>
                        <a:pt x="692559" y="1925383"/>
                      </a:cubicBezTo>
                      <a:cubicBezTo>
                        <a:pt x="678486" y="1926124"/>
                        <a:pt x="666634" y="1920198"/>
                        <a:pt x="654043" y="1918717"/>
                      </a:cubicBezTo>
                      <a:cubicBezTo>
                        <a:pt x="634785" y="1917235"/>
                        <a:pt x="617007" y="1912050"/>
                        <a:pt x="610341" y="1894274"/>
                      </a:cubicBezTo>
                      <a:cubicBezTo>
                        <a:pt x="602934" y="1873534"/>
                        <a:pt x="622192" y="1865386"/>
                        <a:pt x="636266" y="1854276"/>
                      </a:cubicBezTo>
                      <a:cubicBezTo>
                        <a:pt x="425165" y="1854276"/>
                        <a:pt x="214804" y="1854276"/>
                        <a:pt x="0" y="1854276"/>
                      </a:cubicBezTo>
                      <a:cubicBezTo>
                        <a:pt x="20740" y="1867608"/>
                        <a:pt x="0" y="1892052"/>
                        <a:pt x="18518" y="1903903"/>
                      </a:cubicBezTo>
                      <a:cubicBezTo>
                        <a:pt x="28888" y="1910569"/>
                        <a:pt x="37035" y="1920939"/>
                        <a:pt x="32591" y="1932050"/>
                      </a:cubicBezTo>
                      <a:cubicBezTo>
                        <a:pt x="26666" y="1947604"/>
                        <a:pt x="14074" y="1926124"/>
                        <a:pt x="5185" y="1932790"/>
                      </a:cubicBezTo>
                      <a:cubicBezTo>
                        <a:pt x="3704" y="1942419"/>
                        <a:pt x="4445" y="1949826"/>
                        <a:pt x="17777" y="1949086"/>
                      </a:cubicBezTo>
                      <a:cubicBezTo>
                        <a:pt x="54812" y="1948345"/>
                        <a:pt x="91848" y="1949086"/>
                        <a:pt x="128142" y="1949086"/>
                      </a:cubicBezTo>
                      <a:cubicBezTo>
                        <a:pt x="133327" y="1949086"/>
                        <a:pt x="143697" y="1946864"/>
                        <a:pt x="139993" y="1942419"/>
                      </a:cubicBezTo>
                      <a:cubicBezTo>
                        <a:pt x="128883" y="1926865"/>
                        <a:pt x="152586" y="1915754"/>
                        <a:pt x="141475" y="1900199"/>
                      </a:cubicBezTo>
                      <a:cubicBezTo>
                        <a:pt x="133327" y="1888348"/>
                        <a:pt x="152586" y="1877978"/>
                        <a:pt x="149623" y="1864645"/>
                      </a:cubicBezTo>
                      <a:cubicBezTo>
                        <a:pt x="159252" y="1867608"/>
                        <a:pt x="168881" y="1868349"/>
                        <a:pt x="175548" y="1877237"/>
                      </a:cubicBezTo>
                      <a:cubicBezTo>
                        <a:pt x="195546" y="1869830"/>
                        <a:pt x="211101" y="1868349"/>
                        <a:pt x="232581" y="1883163"/>
                      </a:cubicBezTo>
                      <a:cubicBezTo>
                        <a:pt x="250359" y="1895755"/>
                        <a:pt x="258506" y="1922421"/>
                        <a:pt x="285171" y="1923902"/>
                      </a:cubicBezTo>
                      <a:cubicBezTo>
                        <a:pt x="294801" y="1924643"/>
                        <a:pt x="303689" y="1927605"/>
                        <a:pt x="300727" y="1912791"/>
                      </a:cubicBezTo>
                      <a:cubicBezTo>
                        <a:pt x="299245" y="1904643"/>
                        <a:pt x="284431" y="1893533"/>
                        <a:pt x="305171" y="1891311"/>
                      </a:cubicBezTo>
                      <a:cubicBezTo>
                        <a:pt x="318503" y="1889829"/>
                        <a:pt x="329614" y="1891311"/>
                        <a:pt x="329614" y="1912050"/>
                      </a:cubicBezTo>
                      <a:cubicBezTo>
                        <a:pt x="330355" y="1924643"/>
                        <a:pt x="325170" y="1949086"/>
                        <a:pt x="354057" y="1949086"/>
                      </a:cubicBezTo>
                      <a:cubicBezTo>
                        <a:pt x="484421" y="1948345"/>
                        <a:pt x="615526" y="1948345"/>
                        <a:pt x="745890" y="1949086"/>
                      </a:cubicBezTo>
                      <a:cubicBezTo>
                        <a:pt x="759222" y="1949086"/>
                        <a:pt x="772555" y="1951308"/>
                        <a:pt x="766629" y="1930568"/>
                      </a:cubicBezTo>
                      <a:cubicBezTo>
                        <a:pt x="762185" y="1915013"/>
                        <a:pt x="779222" y="1912050"/>
                        <a:pt x="785147" y="1908347"/>
                      </a:cubicBezTo>
                      <a:cubicBezTo>
                        <a:pt x="800703" y="1899459"/>
                        <a:pt x="787370" y="1918717"/>
                        <a:pt x="794036" y="1920939"/>
                      </a:cubicBezTo>
                      <a:cubicBezTo>
                        <a:pt x="803665" y="1923902"/>
                        <a:pt x="813294" y="1927605"/>
                        <a:pt x="822924" y="1930568"/>
                      </a:cubicBezTo>
                      <a:cubicBezTo>
                        <a:pt x="827368" y="1917976"/>
                        <a:pt x="810331" y="1916495"/>
                        <a:pt x="814035" y="1906125"/>
                      </a:cubicBezTo>
                      <a:cubicBezTo>
                        <a:pt x="826627" y="1901681"/>
                        <a:pt x="833293" y="1907606"/>
                        <a:pt x="837738" y="1918717"/>
                      </a:cubicBezTo>
                      <a:cubicBezTo>
                        <a:pt x="845145" y="1938716"/>
                        <a:pt x="816998" y="1935012"/>
                        <a:pt x="815517" y="1950567"/>
                      </a:cubicBezTo>
                      <a:cubicBezTo>
                        <a:pt x="852552" y="1948345"/>
                        <a:pt x="888105" y="1946864"/>
                        <a:pt x="924400" y="1944642"/>
                      </a:cubicBezTo>
                      <a:cubicBezTo>
                        <a:pt x="934770" y="1940938"/>
                        <a:pt x="945140" y="1936494"/>
                        <a:pt x="955509" y="1932790"/>
                      </a:cubicBezTo>
                      <a:cubicBezTo>
                        <a:pt x="1066615" y="1894274"/>
                        <a:pt x="1143648" y="1787612"/>
                        <a:pt x="1143648" y="1670581"/>
                      </a:cubicBezTo>
                      <a:cubicBezTo>
                        <a:pt x="1143648" y="1170605"/>
                        <a:pt x="1143648" y="671370"/>
                        <a:pt x="1143648" y="171394"/>
                      </a:cubicBezTo>
                      <a:cubicBezTo>
                        <a:pt x="1144389" y="142507"/>
                        <a:pt x="1148092" y="112879"/>
                        <a:pt x="1140685" y="81028"/>
                      </a:cubicBezTo>
                      <a:close/>
                      <a:moveTo>
                        <a:pt x="1025136" y="1812796"/>
                      </a:moveTo>
                      <a:cubicBezTo>
                        <a:pt x="1009581" y="1816500"/>
                        <a:pt x="1002914" y="1797241"/>
                        <a:pt x="1001433" y="1780205"/>
                      </a:cubicBezTo>
                      <a:cubicBezTo>
                        <a:pt x="999951" y="1763169"/>
                        <a:pt x="992544" y="1745392"/>
                        <a:pt x="1011803" y="1732059"/>
                      </a:cubicBezTo>
                      <a:cubicBezTo>
                        <a:pt x="1019951" y="1750577"/>
                        <a:pt x="1052542" y="1738726"/>
                        <a:pt x="1054764" y="1766132"/>
                      </a:cubicBezTo>
                      <a:cubicBezTo>
                        <a:pt x="1056986" y="1789834"/>
                        <a:pt x="1042913" y="1808352"/>
                        <a:pt x="1025136" y="1812796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5" name="Graphic 35">
                <a:extLst>
                  <a:ext uri="{FF2B5EF4-FFF2-40B4-BE49-F238E27FC236}">
                    <a16:creationId xmlns:a16="http://schemas.microsoft.com/office/drawing/2014/main" id="{350696E3-A7E7-46BD-B501-6A65AEE087EB}"/>
                  </a:ext>
                </a:extLst>
              </p:cNvPr>
              <p:cNvGrpSpPr/>
              <p:nvPr/>
            </p:nvGrpSpPr>
            <p:grpSpPr>
              <a:xfrm>
                <a:off x="8777801" y="2476826"/>
                <a:ext cx="3249206" cy="1896531"/>
                <a:chOff x="8777801" y="2476826"/>
                <a:chExt cx="3249206" cy="1896531"/>
              </a:xfrm>
              <a:grpFill/>
            </p:grpSpPr>
            <p:sp>
              <p:nvSpPr>
                <p:cNvPr id="121" name="Freeform: Shape 120">
                  <a:extLst>
                    <a:ext uri="{FF2B5EF4-FFF2-40B4-BE49-F238E27FC236}">
                      <a16:creationId xmlns:a16="http://schemas.microsoft.com/office/drawing/2014/main" id="{F83D301E-4C2D-4DBD-86AC-72665C21C6DF}"/>
                    </a:ext>
                  </a:extLst>
                </p:cNvPr>
                <p:cNvSpPr/>
                <p:nvPr/>
              </p:nvSpPr>
              <p:spPr>
                <a:xfrm>
                  <a:off x="9227835" y="2480011"/>
                  <a:ext cx="2799172" cy="1890011"/>
                </a:xfrm>
                <a:custGeom>
                  <a:avLst/>
                  <a:gdLst>
                    <a:gd name="connsiteX0" fmla="*/ 2798987 w 2799172"/>
                    <a:gd name="connsiteY0" fmla="*/ 231245 h 1890011"/>
                    <a:gd name="connsiteX1" fmla="*/ 2771581 w 2799172"/>
                    <a:gd name="connsiteY1" fmla="*/ 142360 h 1890011"/>
                    <a:gd name="connsiteX2" fmla="*/ 2771581 w 2799172"/>
                    <a:gd name="connsiteY2" fmla="*/ 142360 h 1890011"/>
                    <a:gd name="connsiteX3" fmla="*/ 2771581 w 2799172"/>
                    <a:gd name="connsiteY3" fmla="*/ 142360 h 1890011"/>
                    <a:gd name="connsiteX4" fmla="*/ 2588628 w 2799172"/>
                    <a:gd name="connsiteY4" fmla="*/ 9033 h 1890011"/>
                    <a:gd name="connsiteX5" fmla="*/ 2585665 w 2799172"/>
                    <a:gd name="connsiteY5" fmla="*/ 8292 h 1890011"/>
                    <a:gd name="connsiteX6" fmla="*/ 1949399 w 2799172"/>
                    <a:gd name="connsiteY6" fmla="*/ 6811 h 1890011"/>
                    <a:gd name="connsiteX7" fmla="*/ 1924215 w 2799172"/>
                    <a:gd name="connsiteY7" fmla="*/ 31254 h 1890011"/>
                    <a:gd name="connsiteX8" fmla="*/ 1895327 w 2799172"/>
                    <a:gd name="connsiteY8" fmla="*/ 52735 h 1890011"/>
                    <a:gd name="connsiteX9" fmla="*/ 1878292 w 2799172"/>
                    <a:gd name="connsiteY9" fmla="*/ 40143 h 1890011"/>
                    <a:gd name="connsiteX10" fmla="*/ 1860515 w 2799172"/>
                    <a:gd name="connsiteY10" fmla="*/ 4589 h 1890011"/>
                    <a:gd name="connsiteX11" fmla="*/ 1267210 w 2799172"/>
                    <a:gd name="connsiteY11" fmla="*/ 2367 h 1890011"/>
                    <a:gd name="connsiteX12" fmla="*/ 1250914 w 2799172"/>
                    <a:gd name="connsiteY12" fmla="*/ 3848 h 1890011"/>
                    <a:gd name="connsiteX13" fmla="*/ 1254618 w 2799172"/>
                    <a:gd name="connsiteY13" fmla="*/ 16440 h 1890011"/>
                    <a:gd name="connsiteX14" fmla="*/ 1254618 w 2799172"/>
                    <a:gd name="connsiteY14" fmla="*/ 16440 h 1890011"/>
                    <a:gd name="connsiteX15" fmla="*/ 1227212 w 2799172"/>
                    <a:gd name="connsiteY15" fmla="*/ 17181 h 1890011"/>
                    <a:gd name="connsiteX16" fmla="*/ 1207954 w 2799172"/>
                    <a:gd name="connsiteY16" fmla="*/ 2367 h 1890011"/>
                    <a:gd name="connsiteX17" fmla="*/ 562800 w 2799172"/>
                    <a:gd name="connsiteY17" fmla="*/ 1626 h 1890011"/>
                    <a:gd name="connsiteX18" fmla="*/ 532431 w 2799172"/>
                    <a:gd name="connsiteY18" fmla="*/ 9774 h 1890011"/>
                    <a:gd name="connsiteX19" fmla="*/ 532431 w 2799172"/>
                    <a:gd name="connsiteY19" fmla="*/ 9774 h 1890011"/>
                    <a:gd name="connsiteX20" fmla="*/ 532431 w 2799172"/>
                    <a:gd name="connsiteY20" fmla="*/ 9774 h 1890011"/>
                    <a:gd name="connsiteX21" fmla="*/ 510209 w 2799172"/>
                    <a:gd name="connsiteY21" fmla="*/ 23107 h 1890011"/>
                    <a:gd name="connsiteX22" fmla="*/ 453175 w 2799172"/>
                    <a:gd name="connsiteY22" fmla="*/ 6070 h 1890011"/>
                    <a:gd name="connsiteX23" fmla="*/ 36900 w 2799172"/>
                    <a:gd name="connsiteY23" fmla="*/ 6070 h 1890011"/>
                    <a:gd name="connsiteX24" fmla="*/ 5049 w 2799172"/>
                    <a:gd name="connsiteY24" fmla="*/ 37921 h 1890011"/>
                    <a:gd name="connsiteX25" fmla="*/ 8012 w 2799172"/>
                    <a:gd name="connsiteY25" fmla="*/ 49031 h 1890011"/>
                    <a:gd name="connsiteX26" fmla="*/ 2827 w 2799172"/>
                    <a:gd name="connsiteY26" fmla="*/ 50513 h 1890011"/>
                    <a:gd name="connsiteX27" fmla="*/ 6530 w 2799172"/>
                    <a:gd name="connsiteY27" fmla="*/ 69030 h 1890011"/>
                    <a:gd name="connsiteX28" fmla="*/ 6530 w 2799172"/>
                    <a:gd name="connsiteY28" fmla="*/ 111991 h 1890011"/>
                    <a:gd name="connsiteX29" fmla="*/ 61342 w 2799172"/>
                    <a:gd name="connsiteY29" fmla="*/ 109769 h 1890011"/>
                    <a:gd name="connsiteX30" fmla="*/ 61342 w 2799172"/>
                    <a:gd name="connsiteY30" fmla="*/ 109769 h 1890011"/>
                    <a:gd name="connsiteX31" fmla="*/ 61342 w 2799172"/>
                    <a:gd name="connsiteY31" fmla="*/ 109769 h 1890011"/>
                    <a:gd name="connsiteX32" fmla="*/ 76897 w 2799172"/>
                    <a:gd name="connsiteY32" fmla="*/ 80141 h 1890011"/>
                    <a:gd name="connsiteX33" fmla="*/ 106525 w 2799172"/>
                    <a:gd name="connsiteY33" fmla="*/ 87548 h 1890011"/>
                    <a:gd name="connsiteX34" fmla="*/ 90971 w 2799172"/>
                    <a:gd name="connsiteY34" fmla="*/ 117176 h 1890011"/>
                    <a:gd name="connsiteX35" fmla="*/ 280591 w 2799172"/>
                    <a:gd name="connsiteY35" fmla="*/ 117176 h 1890011"/>
                    <a:gd name="connsiteX36" fmla="*/ 282073 w 2799172"/>
                    <a:gd name="connsiteY36" fmla="*/ 115695 h 1890011"/>
                    <a:gd name="connsiteX37" fmla="*/ 283554 w 2799172"/>
                    <a:gd name="connsiteY37" fmla="*/ 116435 h 1890011"/>
                    <a:gd name="connsiteX38" fmla="*/ 316145 w 2799172"/>
                    <a:gd name="connsiteY38" fmla="*/ 106065 h 1890011"/>
                    <a:gd name="connsiteX39" fmla="*/ 364291 w 2799172"/>
                    <a:gd name="connsiteY39" fmla="*/ 97918 h 1890011"/>
                    <a:gd name="connsiteX40" fmla="*/ 393179 w 2799172"/>
                    <a:gd name="connsiteY40" fmla="*/ 62364 h 1890011"/>
                    <a:gd name="connsiteX41" fmla="*/ 430214 w 2799172"/>
                    <a:gd name="connsiteY41" fmla="*/ 98658 h 1890011"/>
                    <a:gd name="connsiteX42" fmla="*/ 436139 w 2799172"/>
                    <a:gd name="connsiteY42" fmla="*/ 112732 h 1890011"/>
                    <a:gd name="connsiteX43" fmla="*/ 508728 w 2799172"/>
                    <a:gd name="connsiteY43" fmla="*/ 94214 h 1890011"/>
                    <a:gd name="connsiteX44" fmla="*/ 539838 w 2799172"/>
                    <a:gd name="connsiteY44" fmla="*/ 113472 h 1890011"/>
                    <a:gd name="connsiteX45" fmla="*/ 1391648 w 2799172"/>
                    <a:gd name="connsiteY45" fmla="*/ 112732 h 1890011"/>
                    <a:gd name="connsiteX46" fmla="*/ 1415351 w 2799172"/>
                    <a:gd name="connsiteY46" fmla="*/ 102362 h 1890011"/>
                    <a:gd name="connsiteX47" fmla="*/ 1415351 w 2799172"/>
                    <a:gd name="connsiteY47" fmla="*/ 102362 h 1890011"/>
                    <a:gd name="connsiteX48" fmla="*/ 1415351 w 2799172"/>
                    <a:gd name="connsiteY48" fmla="*/ 102362 h 1890011"/>
                    <a:gd name="connsiteX49" fmla="*/ 1449423 w 2799172"/>
                    <a:gd name="connsiteY49" fmla="*/ 86066 h 1890011"/>
                    <a:gd name="connsiteX50" fmla="*/ 1485718 w 2799172"/>
                    <a:gd name="connsiteY50" fmla="*/ 59401 h 1890011"/>
                    <a:gd name="connsiteX51" fmla="*/ 1511643 w 2799172"/>
                    <a:gd name="connsiteY51" fmla="*/ 46809 h 1890011"/>
                    <a:gd name="connsiteX52" fmla="*/ 1524975 w 2799172"/>
                    <a:gd name="connsiteY52" fmla="*/ 86066 h 1890011"/>
                    <a:gd name="connsiteX53" fmla="*/ 1511643 w 2799172"/>
                    <a:gd name="connsiteY53" fmla="*/ 98658 h 1890011"/>
                    <a:gd name="connsiteX54" fmla="*/ 1499792 w 2799172"/>
                    <a:gd name="connsiteY54" fmla="*/ 104584 h 1890011"/>
                    <a:gd name="connsiteX55" fmla="*/ 1514606 w 2799172"/>
                    <a:gd name="connsiteY55" fmla="*/ 112732 h 1890011"/>
                    <a:gd name="connsiteX56" fmla="*/ 1810146 w 2799172"/>
                    <a:gd name="connsiteY56" fmla="*/ 110510 h 1890011"/>
                    <a:gd name="connsiteX57" fmla="*/ 1927918 w 2799172"/>
                    <a:gd name="connsiteY57" fmla="*/ 110510 h 1890011"/>
                    <a:gd name="connsiteX58" fmla="*/ 2005692 w 2799172"/>
                    <a:gd name="connsiteY58" fmla="*/ 109769 h 1890011"/>
                    <a:gd name="connsiteX59" fmla="*/ 2044950 w 2799172"/>
                    <a:gd name="connsiteY59" fmla="*/ 115695 h 1890011"/>
                    <a:gd name="connsiteX60" fmla="*/ 2244941 w 2799172"/>
                    <a:gd name="connsiteY60" fmla="*/ 114213 h 1890011"/>
                    <a:gd name="connsiteX61" fmla="*/ 2362713 w 2799172"/>
                    <a:gd name="connsiteY61" fmla="*/ 109769 h 1890011"/>
                    <a:gd name="connsiteX62" fmla="*/ 2362713 w 2799172"/>
                    <a:gd name="connsiteY62" fmla="*/ 109769 h 1890011"/>
                    <a:gd name="connsiteX63" fmla="*/ 2362713 w 2799172"/>
                    <a:gd name="connsiteY63" fmla="*/ 109769 h 1890011"/>
                    <a:gd name="connsiteX64" fmla="*/ 2510112 w 2799172"/>
                    <a:gd name="connsiteY64" fmla="*/ 111991 h 1890011"/>
                    <a:gd name="connsiteX65" fmla="*/ 2681956 w 2799172"/>
                    <a:gd name="connsiteY65" fmla="*/ 217912 h 1890011"/>
                    <a:gd name="connsiteX66" fmla="*/ 2681956 w 2799172"/>
                    <a:gd name="connsiteY66" fmla="*/ 302352 h 1890011"/>
                    <a:gd name="connsiteX67" fmla="*/ 2683437 w 2799172"/>
                    <a:gd name="connsiteY67" fmla="*/ 881583 h 1890011"/>
                    <a:gd name="connsiteX68" fmla="*/ 2690844 w 2799172"/>
                    <a:gd name="connsiteY68" fmla="*/ 875658 h 1890011"/>
                    <a:gd name="connsiteX69" fmla="*/ 2700474 w 2799172"/>
                    <a:gd name="connsiteY69" fmla="*/ 877139 h 1890011"/>
                    <a:gd name="connsiteX70" fmla="*/ 2716029 w 2799172"/>
                    <a:gd name="connsiteY70" fmla="*/ 874917 h 1890011"/>
                    <a:gd name="connsiteX71" fmla="*/ 2745657 w 2799172"/>
                    <a:gd name="connsiteY71" fmla="*/ 896397 h 1890011"/>
                    <a:gd name="connsiteX72" fmla="*/ 2747879 w 2799172"/>
                    <a:gd name="connsiteY72" fmla="*/ 900101 h 1890011"/>
                    <a:gd name="connsiteX73" fmla="*/ 2730102 w 2799172"/>
                    <a:gd name="connsiteY73" fmla="*/ 937877 h 1890011"/>
                    <a:gd name="connsiteX74" fmla="*/ 2702695 w 2799172"/>
                    <a:gd name="connsiteY74" fmla="*/ 916397 h 1890011"/>
                    <a:gd name="connsiteX75" fmla="*/ 2690844 w 2799172"/>
                    <a:gd name="connsiteY75" fmla="*/ 908249 h 1890011"/>
                    <a:gd name="connsiteX76" fmla="*/ 2684178 w 2799172"/>
                    <a:gd name="connsiteY76" fmla="*/ 887509 h 1890011"/>
                    <a:gd name="connsiteX77" fmla="*/ 2682697 w 2799172"/>
                    <a:gd name="connsiteY77" fmla="*/ 1286008 h 1890011"/>
                    <a:gd name="connsiteX78" fmla="*/ 2689363 w 2799172"/>
                    <a:gd name="connsiteY78" fmla="*/ 1299341 h 1890011"/>
                    <a:gd name="connsiteX79" fmla="*/ 2690104 w 2799172"/>
                    <a:gd name="connsiteY79" fmla="*/ 1284527 h 1890011"/>
                    <a:gd name="connsiteX80" fmla="*/ 2693807 w 2799172"/>
                    <a:gd name="connsiteY80" fmla="*/ 1323043 h 1890011"/>
                    <a:gd name="connsiteX81" fmla="*/ 2686400 w 2799172"/>
                    <a:gd name="connsiteY81" fmla="*/ 1396373 h 1890011"/>
                    <a:gd name="connsiteX82" fmla="*/ 2686400 w 2799172"/>
                    <a:gd name="connsiteY82" fmla="*/ 1650435 h 1890011"/>
                    <a:gd name="connsiteX83" fmla="*/ 2660476 w 2799172"/>
                    <a:gd name="connsiteY83" fmla="*/ 1713395 h 1890011"/>
                    <a:gd name="connsiteX84" fmla="*/ 2635292 w 2799172"/>
                    <a:gd name="connsiteY84" fmla="*/ 1742282 h 1890011"/>
                    <a:gd name="connsiteX85" fmla="*/ 2510854 w 2799172"/>
                    <a:gd name="connsiteY85" fmla="*/ 1776355 h 1890011"/>
                    <a:gd name="connsiteX86" fmla="*/ 2409377 w 2799172"/>
                    <a:gd name="connsiteY86" fmla="*/ 1775614 h 1890011"/>
                    <a:gd name="connsiteX87" fmla="*/ 2381971 w 2799172"/>
                    <a:gd name="connsiteY87" fmla="*/ 1797835 h 1890011"/>
                    <a:gd name="connsiteX88" fmla="*/ 2404933 w 2799172"/>
                    <a:gd name="connsiteY88" fmla="*/ 1819316 h 1890011"/>
                    <a:gd name="connsiteX89" fmla="*/ 2453819 w 2799172"/>
                    <a:gd name="connsiteY89" fmla="*/ 1828945 h 1890011"/>
                    <a:gd name="connsiteX90" fmla="*/ 2458263 w 2799172"/>
                    <a:gd name="connsiteY90" fmla="*/ 1836352 h 1890011"/>
                    <a:gd name="connsiteX91" fmla="*/ 2458263 w 2799172"/>
                    <a:gd name="connsiteY91" fmla="*/ 1836352 h 1890011"/>
                    <a:gd name="connsiteX92" fmla="*/ 2520482 w 2799172"/>
                    <a:gd name="connsiteY92" fmla="*/ 1889683 h 1890011"/>
                    <a:gd name="connsiteX93" fmla="*/ 2550851 w 2799172"/>
                    <a:gd name="connsiteY93" fmla="*/ 1889683 h 1890011"/>
                    <a:gd name="connsiteX94" fmla="*/ 2690104 w 2799172"/>
                    <a:gd name="connsiteY94" fmla="*/ 1837833 h 1890011"/>
                    <a:gd name="connsiteX95" fmla="*/ 2690104 w 2799172"/>
                    <a:gd name="connsiteY95" fmla="*/ 1837833 h 1890011"/>
                    <a:gd name="connsiteX96" fmla="*/ 2690844 w 2799172"/>
                    <a:gd name="connsiteY96" fmla="*/ 1837833 h 1890011"/>
                    <a:gd name="connsiteX97" fmla="*/ 2690844 w 2799172"/>
                    <a:gd name="connsiteY97" fmla="*/ 1837833 h 1890011"/>
                    <a:gd name="connsiteX98" fmla="*/ 2798247 w 2799172"/>
                    <a:gd name="connsiteY98" fmla="*/ 1657842 h 1890011"/>
                    <a:gd name="connsiteX99" fmla="*/ 2798987 w 2799172"/>
                    <a:gd name="connsiteY99" fmla="*/ 231245 h 1890011"/>
                    <a:gd name="connsiteX100" fmla="*/ 725755 w 2799172"/>
                    <a:gd name="connsiteY100" fmla="*/ 62364 h 1890011"/>
                    <a:gd name="connsiteX101" fmla="*/ 690201 w 2799172"/>
                    <a:gd name="connsiteY101" fmla="*/ 46068 h 1890011"/>
                    <a:gd name="connsiteX102" fmla="*/ 705015 w 2799172"/>
                    <a:gd name="connsiteY102" fmla="*/ 22366 h 1890011"/>
                    <a:gd name="connsiteX103" fmla="*/ 777605 w 2799172"/>
                    <a:gd name="connsiteY103" fmla="*/ 25329 h 1890011"/>
                    <a:gd name="connsiteX104" fmla="*/ 725755 w 2799172"/>
                    <a:gd name="connsiteY104" fmla="*/ 62364 h 189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</a:cxnLst>
                  <a:rect l="l" t="t" r="r" b="b"/>
                  <a:pathLst>
                    <a:path w="2799172" h="1890011">
                      <a:moveTo>
                        <a:pt x="2798987" y="231245"/>
                      </a:moveTo>
                      <a:cubicBezTo>
                        <a:pt x="2798987" y="198654"/>
                        <a:pt x="2790099" y="169025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71581" y="142360"/>
                        <a:pt x="2771581" y="142360"/>
                        <a:pt x="2771581" y="142360"/>
                      </a:cubicBezTo>
                      <a:cubicBezTo>
                        <a:pt x="2729362" y="72734"/>
                        <a:pt x="2673809" y="20884"/>
                        <a:pt x="2588628" y="9033"/>
                      </a:cubicBezTo>
                      <a:cubicBezTo>
                        <a:pt x="2584183" y="8292"/>
                        <a:pt x="2590109" y="8292"/>
                        <a:pt x="2585665" y="8292"/>
                      </a:cubicBezTo>
                      <a:cubicBezTo>
                        <a:pt x="2373823" y="5330"/>
                        <a:pt x="2161241" y="8292"/>
                        <a:pt x="1949399" y="6811"/>
                      </a:cubicBezTo>
                      <a:cubicBezTo>
                        <a:pt x="1930141" y="6811"/>
                        <a:pt x="1927178" y="17181"/>
                        <a:pt x="1924215" y="31254"/>
                      </a:cubicBezTo>
                      <a:cubicBezTo>
                        <a:pt x="1917548" y="41624"/>
                        <a:pt x="1907179" y="48290"/>
                        <a:pt x="1895327" y="52735"/>
                      </a:cubicBezTo>
                      <a:cubicBezTo>
                        <a:pt x="1884217" y="57179"/>
                        <a:pt x="1875329" y="56438"/>
                        <a:pt x="1878292" y="40143"/>
                      </a:cubicBezTo>
                      <a:cubicBezTo>
                        <a:pt x="1896069" y="6070"/>
                        <a:pt x="1896069" y="4589"/>
                        <a:pt x="1860515" y="4589"/>
                      </a:cubicBezTo>
                      <a:cubicBezTo>
                        <a:pt x="1662747" y="3848"/>
                        <a:pt x="1464978" y="3107"/>
                        <a:pt x="1267210" y="2367"/>
                      </a:cubicBezTo>
                      <a:cubicBezTo>
                        <a:pt x="1261284" y="2367"/>
                        <a:pt x="1254618" y="885"/>
                        <a:pt x="1250914" y="3848"/>
                      </a:cubicBezTo>
                      <a:cubicBezTo>
                        <a:pt x="1245730" y="7552"/>
                        <a:pt x="1247952" y="13477"/>
                        <a:pt x="1254618" y="16440"/>
                      </a:cubicBezTo>
                      <a:cubicBezTo>
                        <a:pt x="1254618" y="16440"/>
                        <a:pt x="1254618" y="16440"/>
                        <a:pt x="1254618" y="16440"/>
                      </a:cubicBezTo>
                      <a:cubicBezTo>
                        <a:pt x="1245730" y="36439"/>
                        <a:pt x="1236841" y="37921"/>
                        <a:pt x="1227212" y="17181"/>
                      </a:cubicBezTo>
                      <a:cubicBezTo>
                        <a:pt x="1236841" y="-8744"/>
                        <a:pt x="1215361" y="2367"/>
                        <a:pt x="1207954" y="2367"/>
                      </a:cubicBezTo>
                      <a:cubicBezTo>
                        <a:pt x="993149" y="1626"/>
                        <a:pt x="778345" y="1626"/>
                        <a:pt x="562800" y="1626"/>
                      </a:cubicBezTo>
                      <a:cubicBezTo>
                        <a:pt x="552430" y="1626"/>
                        <a:pt x="539838" y="-2818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32431" y="9774"/>
                        <a:pt x="532431" y="9774"/>
                        <a:pt x="532431" y="9774"/>
                      </a:cubicBezTo>
                      <a:cubicBezTo>
                        <a:pt x="521320" y="8292"/>
                        <a:pt x="521320" y="25329"/>
                        <a:pt x="510209" y="23107"/>
                      </a:cubicBezTo>
                      <a:cubicBezTo>
                        <a:pt x="490951" y="18662"/>
                        <a:pt x="475397" y="6070"/>
                        <a:pt x="453175" y="6070"/>
                      </a:cubicBezTo>
                      <a:cubicBezTo>
                        <a:pt x="314664" y="7552"/>
                        <a:pt x="175411" y="7552"/>
                        <a:pt x="36900" y="6070"/>
                      </a:cubicBezTo>
                      <a:cubicBezTo>
                        <a:pt x="11716" y="6070"/>
                        <a:pt x="605" y="12737"/>
                        <a:pt x="5049" y="37921"/>
                      </a:cubicBezTo>
                      <a:cubicBezTo>
                        <a:pt x="5790" y="41624"/>
                        <a:pt x="6530" y="45328"/>
                        <a:pt x="8012" y="49031"/>
                      </a:cubicBezTo>
                      <a:cubicBezTo>
                        <a:pt x="6530" y="49772"/>
                        <a:pt x="4309" y="49772"/>
                        <a:pt x="2827" y="50513"/>
                      </a:cubicBezTo>
                      <a:cubicBezTo>
                        <a:pt x="5049" y="56438"/>
                        <a:pt x="9493" y="62364"/>
                        <a:pt x="6530" y="69030"/>
                      </a:cubicBezTo>
                      <a:cubicBezTo>
                        <a:pt x="605" y="83844"/>
                        <a:pt x="-4580" y="104584"/>
                        <a:pt x="6530" y="111991"/>
                      </a:cubicBezTo>
                      <a:cubicBezTo>
                        <a:pt x="21344" y="121620"/>
                        <a:pt x="43565" y="123102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61342" y="109769"/>
                        <a:pt x="61342" y="109769"/>
                        <a:pt x="61342" y="109769"/>
                      </a:cubicBezTo>
                      <a:cubicBezTo>
                        <a:pt x="56158" y="94214"/>
                        <a:pt x="66528" y="80882"/>
                        <a:pt x="76897" y="80141"/>
                      </a:cubicBezTo>
                      <a:cubicBezTo>
                        <a:pt x="84304" y="79400"/>
                        <a:pt x="100600" y="79400"/>
                        <a:pt x="106525" y="87548"/>
                      </a:cubicBezTo>
                      <a:cubicBezTo>
                        <a:pt x="116895" y="100881"/>
                        <a:pt x="96156" y="103103"/>
                        <a:pt x="90971" y="117176"/>
                      </a:cubicBezTo>
                      <a:cubicBezTo>
                        <a:pt x="156153" y="117176"/>
                        <a:pt x="218372" y="117176"/>
                        <a:pt x="280591" y="117176"/>
                      </a:cubicBezTo>
                      <a:cubicBezTo>
                        <a:pt x="280591" y="117176"/>
                        <a:pt x="282073" y="115695"/>
                        <a:pt x="282073" y="115695"/>
                      </a:cubicBezTo>
                      <a:lnTo>
                        <a:pt x="283554" y="116435"/>
                      </a:lnTo>
                      <a:cubicBezTo>
                        <a:pt x="285776" y="87548"/>
                        <a:pt x="295405" y="83844"/>
                        <a:pt x="316145" y="106065"/>
                      </a:cubicBezTo>
                      <a:cubicBezTo>
                        <a:pt x="331700" y="122361"/>
                        <a:pt x="362068" y="116435"/>
                        <a:pt x="364291" y="97918"/>
                      </a:cubicBezTo>
                      <a:cubicBezTo>
                        <a:pt x="366513" y="78659"/>
                        <a:pt x="367254" y="61623"/>
                        <a:pt x="393179" y="62364"/>
                      </a:cubicBezTo>
                      <a:cubicBezTo>
                        <a:pt x="417621" y="63105"/>
                        <a:pt x="425028" y="80141"/>
                        <a:pt x="430214" y="98658"/>
                      </a:cubicBezTo>
                      <a:cubicBezTo>
                        <a:pt x="431695" y="103843"/>
                        <a:pt x="425770" y="113472"/>
                        <a:pt x="436139" y="112732"/>
                      </a:cubicBezTo>
                      <a:cubicBezTo>
                        <a:pt x="461323" y="111991"/>
                        <a:pt x="488730" y="116435"/>
                        <a:pt x="508728" y="94214"/>
                      </a:cubicBezTo>
                      <a:cubicBezTo>
                        <a:pt x="517616" y="102362"/>
                        <a:pt x="522061" y="113472"/>
                        <a:pt x="539838" y="113472"/>
                      </a:cubicBezTo>
                      <a:cubicBezTo>
                        <a:pt x="823528" y="111991"/>
                        <a:pt x="1107959" y="112732"/>
                        <a:pt x="1391648" y="112732"/>
                      </a:cubicBezTo>
                      <a:cubicBezTo>
                        <a:pt x="1399797" y="112732"/>
                        <a:pt x="1413129" y="118657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15351" y="102362"/>
                        <a:pt x="1415351" y="102362"/>
                        <a:pt x="1415351" y="102362"/>
                      </a:cubicBezTo>
                      <a:cubicBezTo>
                        <a:pt x="1422018" y="87548"/>
                        <a:pt x="1438313" y="91251"/>
                        <a:pt x="1449423" y="86066"/>
                      </a:cubicBezTo>
                      <a:cubicBezTo>
                        <a:pt x="1462756" y="79400"/>
                        <a:pt x="1491643" y="91992"/>
                        <a:pt x="1485718" y="59401"/>
                      </a:cubicBezTo>
                      <a:cubicBezTo>
                        <a:pt x="1498310" y="63105"/>
                        <a:pt x="1499792" y="38661"/>
                        <a:pt x="1511643" y="46809"/>
                      </a:cubicBezTo>
                      <a:cubicBezTo>
                        <a:pt x="1524975" y="54957"/>
                        <a:pt x="1527938" y="70512"/>
                        <a:pt x="1524975" y="86066"/>
                      </a:cubicBezTo>
                      <a:cubicBezTo>
                        <a:pt x="1524234" y="92733"/>
                        <a:pt x="1528678" y="107547"/>
                        <a:pt x="1511643" y="98658"/>
                      </a:cubicBezTo>
                      <a:cubicBezTo>
                        <a:pt x="1505717" y="95696"/>
                        <a:pt x="1499792" y="97918"/>
                        <a:pt x="1499792" y="104584"/>
                      </a:cubicBezTo>
                      <a:cubicBezTo>
                        <a:pt x="1499792" y="114213"/>
                        <a:pt x="1508680" y="112732"/>
                        <a:pt x="1514606" y="112732"/>
                      </a:cubicBezTo>
                      <a:cubicBezTo>
                        <a:pt x="1613119" y="111991"/>
                        <a:pt x="1711633" y="111250"/>
                        <a:pt x="1810146" y="110510"/>
                      </a:cubicBezTo>
                      <a:cubicBezTo>
                        <a:pt x="1849404" y="119398"/>
                        <a:pt x="1888662" y="111991"/>
                        <a:pt x="1927918" y="110510"/>
                      </a:cubicBezTo>
                      <a:cubicBezTo>
                        <a:pt x="1953843" y="114213"/>
                        <a:pt x="1979768" y="114954"/>
                        <a:pt x="2005692" y="109769"/>
                      </a:cubicBezTo>
                      <a:cubicBezTo>
                        <a:pt x="2018285" y="112732"/>
                        <a:pt x="2030877" y="115695"/>
                        <a:pt x="2044950" y="115695"/>
                      </a:cubicBezTo>
                      <a:cubicBezTo>
                        <a:pt x="2111614" y="114213"/>
                        <a:pt x="2178277" y="117176"/>
                        <a:pt x="2244941" y="114213"/>
                      </a:cubicBezTo>
                      <a:cubicBezTo>
                        <a:pt x="2284197" y="112732"/>
                        <a:pt x="2324196" y="121620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362713" y="109769"/>
                        <a:pt x="2362713" y="109769"/>
                        <a:pt x="2362713" y="109769"/>
                      </a:cubicBezTo>
                      <a:cubicBezTo>
                        <a:pt x="2411599" y="116435"/>
                        <a:pt x="2461226" y="113472"/>
                        <a:pt x="2510112" y="111991"/>
                      </a:cubicBezTo>
                      <a:cubicBezTo>
                        <a:pt x="2591590" y="109769"/>
                        <a:pt x="2650106" y="141619"/>
                        <a:pt x="2681956" y="217912"/>
                      </a:cubicBezTo>
                      <a:cubicBezTo>
                        <a:pt x="2681956" y="246059"/>
                        <a:pt x="2681956" y="274205"/>
                        <a:pt x="2681956" y="302352"/>
                      </a:cubicBezTo>
                      <a:cubicBezTo>
                        <a:pt x="2682697" y="495676"/>
                        <a:pt x="2682697" y="689000"/>
                        <a:pt x="2683437" y="881583"/>
                      </a:cubicBezTo>
                      <a:cubicBezTo>
                        <a:pt x="2688623" y="882324"/>
                        <a:pt x="2690844" y="880102"/>
                        <a:pt x="2690844" y="875658"/>
                      </a:cubicBezTo>
                      <a:cubicBezTo>
                        <a:pt x="2693067" y="877139"/>
                        <a:pt x="2696770" y="877880"/>
                        <a:pt x="2700474" y="877139"/>
                      </a:cubicBezTo>
                      <a:cubicBezTo>
                        <a:pt x="2706399" y="874917"/>
                        <a:pt x="2711584" y="874917"/>
                        <a:pt x="2716029" y="874917"/>
                      </a:cubicBezTo>
                      <a:cubicBezTo>
                        <a:pt x="2725658" y="883065"/>
                        <a:pt x="2733065" y="895657"/>
                        <a:pt x="2745657" y="896397"/>
                      </a:cubicBezTo>
                      <a:cubicBezTo>
                        <a:pt x="2746397" y="897879"/>
                        <a:pt x="2747138" y="898620"/>
                        <a:pt x="2747879" y="900101"/>
                      </a:cubicBezTo>
                      <a:cubicBezTo>
                        <a:pt x="2753804" y="918619"/>
                        <a:pt x="2746397" y="931211"/>
                        <a:pt x="2730102" y="937877"/>
                      </a:cubicBezTo>
                      <a:cubicBezTo>
                        <a:pt x="2710844" y="945284"/>
                        <a:pt x="2710103" y="926026"/>
                        <a:pt x="2702695" y="916397"/>
                      </a:cubicBezTo>
                      <a:cubicBezTo>
                        <a:pt x="2699733" y="912693"/>
                        <a:pt x="2696770" y="906027"/>
                        <a:pt x="2690844" y="908249"/>
                      </a:cubicBezTo>
                      <a:cubicBezTo>
                        <a:pt x="2689363" y="900842"/>
                        <a:pt x="2690844" y="892694"/>
                        <a:pt x="2684178" y="887509"/>
                      </a:cubicBezTo>
                      <a:cubicBezTo>
                        <a:pt x="2683437" y="1020095"/>
                        <a:pt x="2682697" y="1153422"/>
                        <a:pt x="2682697" y="1286008"/>
                      </a:cubicBezTo>
                      <a:cubicBezTo>
                        <a:pt x="2682697" y="1291934"/>
                        <a:pt x="2682697" y="1297119"/>
                        <a:pt x="2689363" y="1299341"/>
                      </a:cubicBezTo>
                      <a:cubicBezTo>
                        <a:pt x="2689363" y="1294156"/>
                        <a:pt x="2690104" y="1289712"/>
                        <a:pt x="2690104" y="1284527"/>
                      </a:cubicBezTo>
                      <a:cubicBezTo>
                        <a:pt x="2695288" y="1297119"/>
                        <a:pt x="2698992" y="1309711"/>
                        <a:pt x="2693807" y="1323043"/>
                      </a:cubicBezTo>
                      <a:cubicBezTo>
                        <a:pt x="2684178" y="1347487"/>
                        <a:pt x="2686400" y="1371930"/>
                        <a:pt x="2686400" y="1396373"/>
                      </a:cubicBezTo>
                      <a:cubicBezTo>
                        <a:pt x="2686400" y="1480814"/>
                        <a:pt x="2685660" y="1565995"/>
                        <a:pt x="2686400" y="1650435"/>
                      </a:cubicBezTo>
                      <a:cubicBezTo>
                        <a:pt x="2686400" y="1675619"/>
                        <a:pt x="2680474" y="1697099"/>
                        <a:pt x="2660476" y="1713395"/>
                      </a:cubicBezTo>
                      <a:cubicBezTo>
                        <a:pt x="2652328" y="1723024"/>
                        <a:pt x="2643439" y="1732653"/>
                        <a:pt x="2635292" y="1742282"/>
                      </a:cubicBezTo>
                      <a:cubicBezTo>
                        <a:pt x="2596775" y="1763022"/>
                        <a:pt x="2557518" y="1780058"/>
                        <a:pt x="2510854" y="1776355"/>
                      </a:cubicBezTo>
                      <a:cubicBezTo>
                        <a:pt x="2477522" y="1773392"/>
                        <a:pt x="2443449" y="1777095"/>
                        <a:pt x="2409377" y="1775614"/>
                      </a:cubicBezTo>
                      <a:cubicBezTo>
                        <a:pt x="2390859" y="1774873"/>
                        <a:pt x="2384934" y="1786725"/>
                        <a:pt x="2381971" y="1797835"/>
                      </a:cubicBezTo>
                      <a:cubicBezTo>
                        <a:pt x="2378267" y="1813390"/>
                        <a:pt x="2392341" y="1817094"/>
                        <a:pt x="2404933" y="1819316"/>
                      </a:cubicBezTo>
                      <a:cubicBezTo>
                        <a:pt x="2421228" y="1823019"/>
                        <a:pt x="2437524" y="1825982"/>
                        <a:pt x="2453819" y="1828945"/>
                      </a:cubicBezTo>
                      <a:cubicBezTo>
                        <a:pt x="2455301" y="1831167"/>
                        <a:pt x="2456782" y="1834130"/>
                        <a:pt x="2458263" y="1836352"/>
                      </a:cubicBezTo>
                      <a:cubicBezTo>
                        <a:pt x="2458263" y="1836352"/>
                        <a:pt x="2458263" y="1836352"/>
                        <a:pt x="2458263" y="1836352"/>
                      </a:cubicBezTo>
                      <a:cubicBezTo>
                        <a:pt x="2467892" y="1889683"/>
                        <a:pt x="2467892" y="1889683"/>
                        <a:pt x="2520482" y="1889683"/>
                      </a:cubicBezTo>
                      <a:cubicBezTo>
                        <a:pt x="2530852" y="1889683"/>
                        <a:pt x="2541222" y="1890423"/>
                        <a:pt x="2550851" y="1889683"/>
                      </a:cubicBezTo>
                      <a:cubicBezTo>
                        <a:pt x="2601219" y="1883757"/>
                        <a:pt x="2650106" y="1872647"/>
                        <a:pt x="2690104" y="1837833"/>
                      </a:cubicBezTo>
                      <a:cubicBezTo>
                        <a:pt x="2690104" y="1837833"/>
                        <a:pt x="2690104" y="1837833"/>
                        <a:pt x="2690104" y="1837833"/>
                      </a:cubicBezTo>
                      <a:lnTo>
                        <a:pt x="2690844" y="1837833"/>
                      </a:lnTo>
                      <a:cubicBezTo>
                        <a:pt x="2690844" y="1837833"/>
                        <a:pt x="2690844" y="1837833"/>
                        <a:pt x="2690844" y="1837833"/>
                      </a:cubicBezTo>
                      <a:cubicBezTo>
                        <a:pt x="2756767" y="1796354"/>
                        <a:pt x="2797506" y="1736357"/>
                        <a:pt x="2798247" y="1657842"/>
                      </a:cubicBezTo>
                      <a:cubicBezTo>
                        <a:pt x="2799729" y="1183791"/>
                        <a:pt x="2798987" y="707518"/>
                        <a:pt x="2798987" y="231245"/>
                      </a:cubicBezTo>
                      <a:close/>
                      <a:moveTo>
                        <a:pt x="725755" y="62364"/>
                      </a:moveTo>
                      <a:cubicBezTo>
                        <a:pt x="710200" y="69771"/>
                        <a:pt x="698349" y="59401"/>
                        <a:pt x="690201" y="46068"/>
                      </a:cubicBezTo>
                      <a:cubicBezTo>
                        <a:pt x="680571" y="29773"/>
                        <a:pt x="699089" y="29773"/>
                        <a:pt x="705015" y="22366"/>
                      </a:cubicBezTo>
                      <a:cubicBezTo>
                        <a:pt x="730199" y="2367"/>
                        <a:pt x="753161" y="20884"/>
                        <a:pt x="777605" y="25329"/>
                      </a:cubicBezTo>
                      <a:cubicBezTo>
                        <a:pt x="767975" y="48290"/>
                        <a:pt x="745013" y="53475"/>
                        <a:pt x="725755" y="62364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2" name="Freeform: Shape 121">
                  <a:extLst>
                    <a:ext uri="{FF2B5EF4-FFF2-40B4-BE49-F238E27FC236}">
                      <a16:creationId xmlns:a16="http://schemas.microsoft.com/office/drawing/2014/main" id="{312B3F37-5EE3-47BC-8B5D-FF89AE5D5D6B}"/>
                    </a:ext>
                  </a:extLst>
                </p:cNvPr>
                <p:cNvSpPr/>
                <p:nvPr/>
              </p:nvSpPr>
              <p:spPr>
                <a:xfrm>
                  <a:off x="8779033" y="2476826"/>
                  <a:ext cx="439777" cy="120613"/>
                </a:xfrm>
                <a:custGeom>
                  <a:avLst/>
                  <a:gdLst>
                    <a:gd name="connsiteX0" fmla="*/ 1281 w 439777"/>
                    <a:gd name="connsiteY0" fmla="*/ 84067 h 120613"/>
                    <a:gd name="connsiteX1" fmla="*/ 37576 w 439777"/>
                    <a:gd name="connsiteY1" fmla="*/ 120362 h 120613"/>
                    <a:gd name="connsiteX2" fmla="*/ 130164 w 439777"/>
                    <a:gd name="connsiteY2" fmla="*/ 109251 h 120613"/>
                    <a:gd name="connsiteX3" fmla="*/ 225714 w 439777"/>
                    <a:gd name="connsiteY3" fmla="*/ 118140 h 120613"/>
                    <a:gd name="connsiteX4" fmla="*/ 394595 w 439777"/>
                    <a:gd name="connsiteY4" fmla="*/ 120362 h 120613"/>
                    <a:gd name="connsiteX5" fmla="*/ 439778 w 439777"/>
                    <a:gd name="connsiteY5" fmla="*/ 115177 h 120613"/>
                    <a:gd name="connsiteX6" fmla="*/ 416076 w 439777"/>
                    <a:gd name="connsiteY6" fmla="*/ 65550 h 120613"/>
                    <a:gd name="connsiteX7" fmla="*/ 381262 w 439777"/>
                    <a:gd name="connsiteY7" fmla="*/ 12960 h 120613"/>
                    <a:gd name="connsiteX8" fmla="*/ 336079 w 439777"/>
                    <a:gd name="connsiteY8" fmla="*/ 4071 h 120613"/>
                    <a:gd name="connsiteX9" fmla="*/ 324969 w 439777"/>
                    <a:gd name="connsiteY9" fmla="*/ 8516 h 120613"/>
                    <a:gd name="connsiteX10" fmla="*/ 300526 w 439777"/>
                    <a:gd name="connsiteY10" fmla="*/ 11478 h 120613"/>
                    <a:gd name="connsiteX11" fmla="*/ 282749 w 439777"/>
                    <a:gd name="connsiteY11" fmla="*/ 4071 h 120613"/>
                    <a:gd name="connsiteX12" fmla="*/ 70166 w 439777"/>
                    <a:gd name="connsiteY12" fmla="*/ 5553 h 120613"/>
                    <a:gd name="connsiteX13" fmla="*/ 5725 w 439777"/>
                    <a:gd name="connsiteY13" fmla="*/ 12960 h 120613"/>
                    <a:gd name="connsiteX14" fmla="*/ 1281 w 439777"/>
                    <a:gd name="connsiteY14" fmla="*/ 84067 h 120613"/>
                    <a:gd name="connsiteX15" fmla="*/ 187938 w 439777"/>
                    <a:gd name="connsiteY15" fmla="*/ 64068 h 120613"/>
                    <a:gd name="connsiteX16" fmla="*/ 202012 w 439777"/>
                    <a:gd name="connsiteY16" fmla="*/ 87030 h 120613"/>
                    <a:gd name="connsiteX17" fmla="*/ 191642 w 439777"/>
                    <a:gd name="connsiteY17" fmla="*/ 101104 h 120613"/>
                    <a:gd name="connsiteX18" fmla="*/ 179050 w 439777"/>
                    <a:gd name="connsiteY18" fmla="*/ 75920 h 120613"/>
                    <a:gd name="connsiteX19" fmla="*/ 187938 w 439777"/>
                    <a:gd name="connsiteY19" fmla="*/ 64068 h 1206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439777" h="120613">
                      <a:moveTo>
                        <a:pt x="1281" y="84067"/>
                      </a:moveTo>
                      <a:cubicBezTo>
                        <a:pt x="-1682" y="112214"/>
                        <a:pt x="10169" y="118140"/>
                        <a:pt x="37576" y="120362"/>
                      </a:cubicBezTo>
                      <a:cubicBezTo>
                        <a:pt x="70166" y="123325"/>
                        <a:pt x="99794" y="98882"/>
                        <a:pt x="130164" y="109251"/>
                      </a:cubicBezTo>
                      <a:cubicBezTo>
                        <a:pt x="162014" y="121103"/>
                        <a:pt x="193864" y="117399"/>
                        <a:pt x="225714" y="118140"/>
                      </a:cubicBezTo>
                      <a:cubicBezTo>
                        <a:pt x="282008" y="119621"/>
                        <a:pt x="338302" y="119621"/>
                        <a:pt x="394595" y="120362"/>
                      </a:cubicBezTo>
                      <a:cubicBezTo>
                        <a:pt x="409409" y="118881"/>
                        <a:pt x="424223" y="117399"/>
                        <a:pt x="439778" y="115177"/>
                      </a:cubicBezTo>
                      <a:cubicBezTo>
                        <a:pt x="433853" y="95919"/>
                        <a:pt x="395336" y="95178"/>
                        <a:pt x="416076" y="65550"/>
                      </a:cubicBezTo>
                      <a:cubicBezTo>
                        <a:pt x="405706" y="47032"/>
                        <a:pt x="408669" y="17404"/>
                        <a:pt x="381262" y="12960"/>
                      </a:cubicBezTo>
                      <a:cubicBezTo>
                        <a:pt x="365707" y="10738"/>
                        <a:pt x="350153" y="11478"/>
                        <a:pt x="336079" y="4071"/>
                      </a:cubicBezTo>
                      <a:cubicBezTo>
                        <a:pt x="333116" y="2590"/>
                        <a:pt x="324969" y="6293"/>
                        <a:pt x="324969" y="8516"/>
                      </a:cubicBezTo>
                      <a:cubicBezTo>
                        <a:pt x="319044" y="35181"/>
                        <a:pt x="309414" y="21108"/>
                        <a:pt x="300526" y="11478"/>
                      </a:cubicBezTo>
                      <a:cubicBezTo>
                        <a:pt x="295340" y="5553"/>
                        <a:pt x="289415" y="4071"/>
                        <a:pt x="282749" y="4071"/>
                      </a:cubicBezTo>
                      <a:cubicBezTo>
                        <a:pt x="211641" y="4071"/>
                        <a:pt x="140533" y="2590"/>
                        <a:pt x="70166" y="5553"/>
                      </a:cubicBezTo>
                      <a:cubicBezTo>
                        <a:pt x="48686" y="6293"/>
                        <a:pt x="18317" y="-11484"/>
                        <a:pt x="5725" y="12960"/>
                      </a:cubicBezTo>
                      <a:cubicBezTo>
                        <a:pt x="-5386" y="32959"/>
                        <a:pt x="3503" y="60365"/>
                        <a:pt x="1281" y="84067"/>
                      </a:cubicBezTo>
                      <a:close/>
                      <a:moveTo>
                        <a:pt x="187938" y="64068"/>
                      </a:moveTo>
                      <a:cubicBezTo>
                        <a:pt x="204234" y="63328"/>
                        <a:pt x="197568" y="78142"/>
                        <a:pt x="202012" y="87030"/>
                      </a:cubicBezTo>
                      <a:cubicBezTo>
                        <a:pt x="204975" y="95919"/>
                        <a:pt x="201271" y="101844"/>
                        <a:pt x="191642" y="101104"/>
                      </a:cubicBezTo>
                      <a:cubicBezTo>
                        <a:pt x="174606" y="100363"/>
                        <a:pt x="184975" y="84067"/>
                        <a:pt x="179050" y="75920"/>
                      </a:cubicBezTo>
                      <a:cubicBezTo>
                        <a:pt x="171643" y="66290"/>
                        <a:pt x="182754" y="64068"/>
                        <a:pt x="187938" y="64068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3" name="Freeform: Shape 122">
                  <a:extLst>
                    <a:ext uri="{FF2B5EF4-FFF2-40B4-BE49-F238E27FC236}">
                      <a16:creationId xmlns:a16="http://schemas.microsoft.com/office/drawing/2014/main" id="{21B94310-9B4B-4102-85ED-7815E8A5BCC1}"/>
                    </a:ext>
                  </a:extLst>
                </p:cNvPr>
                <p:cNvSpPr/>
                <p:nvPr/>
              </p:nvSpPr>
              <p:spPr>
                <a:xfrm>
                  <a:off x="10343201" y="4256718"/>
                  <a:ext cx="1311047" cy="116639"/>
                </a:xfrm>
                <a:custGeom>
                  <a:avLst/>
                  <a:gdLst>
                    <a:gd name="connsiteX0" fmla="*/ 1273272 w 1311047"/>
                    <a:gd name="connsiteY0" fmla="*/ 86311 h 116639"/>
                    <a:gd name="connsiteX1" fmla="*/ 1225866 w 1311047"/>
                    <a:gd name="connsiteY1" fmla="*/ 43350 h 116639"/>
                    <a:gd name="connsiteX2" fmla="*/ 1230310 w 1311047"/>
                    <a:gd name="connsiteY2" fmla="*/ 32239 h 116639"/>
                    <a:gd name="connsiteX3" fmla="*/ 1244384 w 1311047"/>
                    <a:gd name="connsiteY3" fmla="*/ 9278 h 116639"/>
                    <a:gd name="connsiteX4" fmla="*/ 1215496 w 1311047"/>
                    <a:gd name="connsiteY4" fmla="*/ 4833 h 116639"/>
                    <a:gd name="connsiteX5" fmla="*/ 1192535 w 1311047"/>
                    <a:gd name="connsiteY5" fmla="*/ 2611 h 116639"/>
                    <a:gd name="connsiteX6" fmla="*/ 1204386 w 1311047"/>
                    <a:gd name="connsiteY6" fmla="*/ 10018 h 116639"/>
                    <a:gd name="connsiteX7" fmla="*/ 1194756 w 1311047"/>
                    <a:gd name="connsiteY7" fmla="*/ 15944 h 116639"/>
                    <a:gd name="connsiteX8" fmla="*/ 1134759 w 1311047"/>
                    <a:gd name="connsiteY8" fmla="*/ 389 h 116639"/>
                    <a:gd name="connsiteX9" fmla="*/ 1014025 w 1311047"/>
                    <a:gd name="connsiteY9" fmla="*/ 1130 h 116639"/>
                    <a:gd name="connsiteX10" fmla="*/ 62219 w 1311047"/>
                    <a:gd name="connsiteY10" fmla="*/ 1130 h 116639"/>
                    <a:gd name="connsiteX11" fmla="*/ 0 w 1311047"/>
                    <a:gd name="connsiteY11" fmla="*/ 1130 h 116639"/>
                    <a:gd name="connsiteX12" fmla="*/ 37776 w 1311047"/>
                    <a:gd name="connsiteY12" fmla="*/ 29277 h 116639"/>
                    <a:gd name="connsiteX13" fmla="*/ 74070 w 1311047"/>
                    <a:gd name="connsiteY13" fmla="*/ 90755 h 116639"/>
                    <a:gd name="connsiteX14" fmla="*/ 91848 w 1311047"/>
                    <a:gd name="connsiteY14" fmla="*/ 114458 h 116639"/>
                    <a:gd name="connsiteX15" fmla="*/ 369612 w 1311047"/>
                    <a:gd name="connsiteY15" fmla="*/ 115198 h 116639"/>
                    <a:gd name="connsiteX16" fmla="*/ 502939 w 1311047"/>
                    <a:gd name="connsiteY16" fmla="*/ 113717 h 116639"/>
                    <a:gd name="connsiteX17" fmla="*/ 610341 w 1311047"/>
                    <a:gd name="connsiteY17" fmla="*/ 115939 h 116639"/>
                    <a:gd name="connsiteX18" fmla="*/ 628117 w 1311047"/>
                    <a:gd name="connsiteY18" fmla="*/ 112976 h 116639"/>
                    <a:gd name="connsiteX19" fmla="*/ 651820 w 1311047"/>
                    <a:gd name="connsiteY19" fmla="*/ 110013 h 116639"/>
                    <a:gd name="connsiteX20" fmla="*/ 687373 w 1311047"/>
                    <a:gd name="connsiteY20" fmla="*/ 115939 h 116639"/>
                    <a:gd name="connsiteX21" fmla="*/ 1238458 w 1311047"/>
                    <a:gd name="connsiteY21" fmla="*/ 115939 h 116639"/>
                    <a:gd name="connsiteX22" fmla="*/ 1311047 w 1311047"/>
                    <a:gd name="connsiteY22" fmla="*/ 115939 h 116639"/>
                    <a:gd name="connsiteX23" fmla="*/ 1273272 w 1311047"/>
                    <a:gd name="connsiteY23" fmla="*/ 86311 h 116639"/>
                    <a:gd name="connsiteX24" fmla="*/ 962176 w 1311047"/>
                    <a:gd name="connsiteY24" fmla="*/ 108532 h 116639"/>
                    <a:gd name="connsiteX25" fmla="*/ 935510 w 1311047"/>
                    <a:gd name="connsiteY25" fmla="*/ 81867 h 116639"/>
                    <a:gd name="connsiteX26" fmla="*/ 948843 w 1311047"/>
                    <a:gd name="connsiteY26" fmla="*/ 70756 h 116639"/>
                    <a:gd name="connsiteX27" fmla="*/ 969583 w 1311047"/>
                    <a:gd name="connsiteY27" fmla="*/ 95199 h 116639"/>
                    <a:gd name="connsiteX28" fmla="*/ 962176 w 1311047"/>
                    <a:gd name="connsiteY28" fmla="*/ 108532 h 116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1311047" h="116639">
                      <a:moveTo>
                        <a:pt x="1273272" y="86311"/>
                      </a:moveTo>
                      <a:cubicBezTo>
                        <a:pt x="1256235" y="81867"/>
                        <a:pt x="1245865" y="53720"/>
                        <a:pt x="1225866" y="43350"/>
                      </a:cubicBezTo>
                      <a:cubicBezTo>
                        <a:pt x="1225866" y="43350"/>
                        <a:pt x="1228088" y="35202"/>
                        <a:pt x="1230310" y="32239"/>
                      </a:cubicBezTo>
                      <a:cubicBezTo>
                        <a:pt x="1236236" y="25573"/>
                        <a:pt x="1250309" y="23351"/>
                        <a:pt x="1244384" y="9278"/>
                      </a:cubicBezTo>
                      <a:cubicBezTo>
                        <a:pt x="1237718" y="-7018"/>
                        <a:pt x="1225126" y="7796"/>
                        <a:pt x="1215496" y="4833"/>
                      </a:cubicBezTo>
                      <a:cubicBezTo>
                        <a:pt x="1208089" y="2611"/>
                        <a:pt x="1199942" y="3352"/>
                        <a:pt x="1192535" y="2611"/>
                      </a:cubicBezTo>
                      <a:cubicBezTo>
                        <a:pt x="1196238" y="7796"/>
                        <a:pt x="1203645" y="8537"/>
                        <a:pt x="1204386" y="10018"/>
                      </a:cubicBezTo>
                      <a:cubicBezTo>
                        <a:pt x="1205126" y="16685"/>
                        <a:pt x="1201423" y="17425"/>
                        <a:pt x="1194756" y="15944"/>
                      </a:cubicBezTo>
                      <a:cubicBezTo>
                        <a:pt x="1174017" y="12240"/>
                        <a:pt x="1157721" y="-2574"/>
                        <a:pt x="1134759" y="389"/>
                      </a:cubicBezTo>
                      <a:cubicBezTo>
                        <a:pt x="1094761" y="6315"/>
                        <a:pt x="1054022" y="1130"/>
                        <a:pt x="1014025" y="1130"/>
                      </a:cubicBezTo>
                      <a:cubicBezTo>
                        <a:pt x="697003" y="389"/>
                        <a:pt x="379981" y="1130"/>
                        <a:pt x="62219" y="1130"/>
                      </a:cubicBezTo>
                      <a:cubicBezTo>
                        <a:pt x="42220" y="1130"/>
                        <a:pt x="22221" y="1130"/>
                        <a:pt x="0" y="1130"/>
                      </a:cubicBezTo>
                      <a:cubicBezTo>
                        <a:pt x="9629" y="18907"/>
                        <a:pt x="26665" y="28536"/>
                        <a:pt x="37776" y="29277"/>
                      </a:cubicBezTo>
                      <a:cubicBezTo>
                        <a:pt x="85922" y="30758"/>
                        <a:pt x="51109" y="77423"/>
                        <a:pt x="74070" y="90755"/>
                      </a:cubicBezTo>
                      <a:cubicBezTo>
                        <a:pt x="51849" y="120383"/>
                        <a:pt x="75552" y="114458"/>
                        <a:pt x="91848" y="114458"/>
                      </a:cubicBezTo>
                      <a:cubicBezTo>
                        <a:pt x="184436" y="115198"/>
                        <a:pt x="277024" y="115198"/>
                        <a:pt x="369612" y="115198"/>
                      </a:cubicBezTo>
                      <a:cubicBezTo>
                        <a:pt x="414054" y="115198"/>
                        <a:pt x="458496" y="113717"/>
                        <a:pt x="502939" y="113717"/>
                      </a:cubicBezTo>
                      <a:cubicBezTo>
                        <a:pt x="538492" y="113717"/>
                        <a:pt x="574787" y="115198"/>
                        <a:pt x="610341" y="115939"/>
                      </a:cubicBezTo>
                      <a:cubicBezTo>
                        <a:pt x="616266" y="115939"/>
                        <a:pt x="628117" y="114458"/>
                        <a:pt x="628117" y="112976"/>
                      </a:cubicBezTo>
                      <a:cubicBezTo>
                        <a:pt x="631080" y="70015"/>
                        <a:pt x="646635" y="105569"/>
                        <a:pt x="651820" y="110013"/>
                      </a:cubicBezTo>
                      <a:cubicBezTo>
                        <a:pt x="662931" y="119643"/>
                        <a:pt x="675522" y="115939"/>
                        <a:pt x="687373" y="115939"/>
                      </a:cubicBezTo>
                      <a:cubicBezTo>
                        <a:pt x="871069" y="115939"/>
                        <a:pt x="1054764" y="115939"/>
                        <a:pt x="1238458" y="115939"/>
                      </a:cubicBezTo>
                      <a:cubicBezTo>
                        <a:pt x="1260679" y="115939"/>
                        <a:pt x="1282160" y="115939"/>
                        <a:pt x="1311047" y="115939"/>
                      </a:cubicBezTo>
                      <a:cubicBezTo>
                        <a:pt x="1296974" y="98903"/>
                        <a:pt x="1291048" y="90755"/>
                        <a:pt x="1273272" y="86311"/>
                      </a:cubicBezTo>
                      <a:close/>
                      <a:moveTo>
                        <a:pt x="962176" y="108532"/>
                      </a:moveTo>
                      <a:cubicBezTo>
                        <a:pt x="950324" y="103347"/>
                        <a:pt x="939213" y="94459"/>
                        <a:pt x="935510" y="81867"/>
                      </a:cubicBezTo>
                      <a:cubicBezTo>
                        <a:pt x="933288" y="75200"/>
                        <a:pt x="942917" y="70015"/>
                        <a:pt x="948843" y="70756"/>
                      </a:cubicBezTo>
                      <a:cubicBezTo>
                        <a:pt x="963657" y="72237"/>
                        <a:pt x="967360" y="84089"/>
                        <a:pt x="969583" y="95199"/>
                      </a:cubicBezTo>
                      <a:cubicBezTo>
                        <a:pt x="968841" y="101866"/>
                        <a:pt x="966620" y="110754"/>
                        <a:pt x="962176" y="1085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4" name="Freeform: Shape 123">
                  <a:extLst>
                    <a:ext uri="{FF2B5EF4-FFF2-40B4-BE49-F238E27FC236}">
                      <a16:creationId xmlns:a16="http://schemas.microsoft.com/office/drawing/2014/main" id="{8622ED04-7A5B-4CFF-A73A-6B6D4CA88CCD}"/>
                    </a:ext>
                  </a:extLst>
                </p:cNvPr>
                <p:cNvSpPr/>
                <p:nvPr/>
              </p:nvSpPr>
              <p:spPr>
                <a:xfrm>
                  <a:off x="9378716" y="4257105"/>
                  <a:ext cx="984505" cy="114810"/>
                </a:xfrm>
                <a:custGeom>
                  <a:avLst/>
                  <a:gdLst>
                    <a:gd name="connsiteX0" fmla="*/ 970410 w 984505"/>
                    <a:gd name="connsiteY0" fmla="*/ 77035 h 114810"/>
                    <a:gd name="connsiteX1" fmla="*/ 906710 w 984505"/>
                    <a:gd name="connsiteY1" fmla="*/ 65184 h 114810"/>
                    <a:gd name="connsiteX2" fmla="*/ 888192 w 984505"/>
                    <a:gd name="connsiteY2" fmla="*/ 54814 h 114810"/>
                    <a:gd name="connsiteX3" fmla="*/ 960041 w 984505"/>
                    <a:gd name="connsiteY3" fmla="*/ 20741 h 114810"/>
                    <a:gd name="connsiteX4" fmla="*/ 923006 w 984505"/>
                    <a:gd name="connsiteY4" fmla="*/ 742 h 114810"/>
                    <a:gd name="connsiteX5" fmla="*/ 526729 w 984505"/>
                    <a:gd name="connsiteY5" fmla="*/ 742 h 114810"/>
                    <a:gd name="connsiteX6" fmla="*/ 480064 w 984505"/>
                    <a:gd name="connsiteY6" fmla="*/ 31111 h 114810"/>
                    <a:gd name="connsiteX7" fmla="*/ 445251 w 984505"/>
                    <a:gd name="connsiteY7" fmla="*/ 1 h 114810"/>
                    <a:gd name="connsiteX8" fmla="*/ 211929 w 984505"/>
                    <a:gd name="connsiteY8" fmla="*/ 742 h 114810"/>
                    <a:gd name="connsiteX9" fmla="*/ 145266 w 984505"/>
                    <a:gd name="connsiteY9" fmla="*/ 34815 h 114810"/>
                    <a:gd name="connsiteX10" fmla="*/ 128229 w 984505"/>
                    <a:gd name="connsiteY10" fmla="*/ 41481 h 114810"/>
                    <a:gd name="connsiteX11" fmla="*/ 80083 w 984505"/>
                    <a:gd name="connsiteY11" fmla="*/ 25926 h 114810"/>
                    <a:gd name="connsiteX12" fmla="*/ 28975 w 984505"/>
                    <a:gd name="connsiteY12" fmla="*/ 65924 h 114810"/>
                    <a:gd name="connsiteX13" fmla="*/ 87 w 984505"/>
                    <a:gd name="connsiteY13" fmla="*/ 91108 h 114810"/>
                    <a:gd name="connsiteX14" fmla="*/ 35641 w 984505"/>
                    <a:gd name="connsiteY14" fmla="*/ 114811 h 114810"/>
                    <a:gd name="connsiteX15" fmla="*/ 533394 w 984505"/>
                    <a:gd name="connsiteY15" fmla="*/ 114070 h 114810"/>
                    <a:gd name="connsiteX16" fmla="*/ 585985 w 984505"/>
                    <a:gd name="connsiteY16" fmla="*/ 101478 h 114810"/>
                    <a:gd name="connsiteX17" fmla="*/ 605984 w 984505"/>
                    <a:gd name="connsiteY17" fmla="*/ 102960 h 114810"/>
                    <a:gd name="connsiteX18" fmla="*/ 630427 w 984505"/>
                    <a:gd name="connsiteY18" fmla="*/ 114070 h 114810"/>
                    <a:gd name="connsiteX19" fmla="*/ 962263 w 984505"/>
                    <a:gd name="connsiteY19" fmla="*/ 114070 h 114810"/>
                    <a:gd name="connsiteX20" fmla="*/ 983743 w 984505"/>
                    <a:gd name="connsiteY20" fmla="*/ 103700 h 114810"/>
                    <a:gd name="connsiteX21" fmla="*/ 970410 w 984505"/>
                    <a:gd name="connsiteY21" fmla="*/ 77035 h 114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984505" h="114810">
                      <a:moveTo>
                        <a:pt x="970410" y="77035"/>
                      </a:moveTo>
                      <a:cubicBezTo>
                        <a:pt x="948930" y="74813"/>
                        <a:pt x="931894" y="51851"/>
                        <a:pt x="906710" y="65184"/>
                      </a:cubicBezTo>
                      <a:cubicBezTo>
                        <a:pt x="897822" y="70368"/>
                        <a:pt x="887452" y="67406"/>
                        <a:pt x="888192" y="54814"/>
                      </a:cubicBezTo>
                      <a:cubicBezTo>
                        <a:pt x="888933" y="32593"/>
                        <a:pt x="938560" y="8149"/>
                        <a:pt x="960041" y="20741"/>
                      </a:cubicBezTo>
                      <a:cubicBezTo>
                        <a:pt x="954855" y="-2221"/>
                        <a:pt x="938560" y="1"/>
                        <a:pt x="923006" y="742"/>
                      </a:cubicBezTo>
                      <a:cubicBezTo>
                        <a:pt x="791160" y="742"/>
                        <a:pt x="659314" y="742"/>
                        <a:pt x="526729" y="742"/>
                      </a:cubicBezTo>
                      <a:cubicBezTo>
                        <a:pt x="506729" y="742"/>
                        <a:pt x="483767" y="-4443"/>
                        <a:pt x="480064" y="31111"/>
                      </a:cubicBezTo>
                      <a:cubicBezTo>
                        <a:pt x="481545" y="-739"/>
                        <a:pt x="465250" y="1"/>
                        <a:pt x="445251" y="1"/>
                      </a:cubicBezTo>
                      <a:cubicBezTo>
                        <a:pt x="367477" y="742"/>
                        <a:pt x="289703" y="1"/>
                        <a:pt x="211929" y="742"/>
                      </a:cubicBezTo>
                      <a:cubicBezTo>
                        <a:pt x="185263" y="1483"/>
                        <a:pt x="153413" y="-4443"/>
                        <a:pt x="145266" y="34815"/>
                      </a:cubicBezTo>
                      <a:cubicBezTo>
                        <a:pt x="143784" y="40740"/>
                        <a:pt x="135636" y="41481"/>
                        <a:pt x="128229" y="41481"/>
                      </a:cubicBezTo>
                      <a:cubicBezTo>
                        <a:pt x="111193" y="42222"/>
                        <a:pt x="97120" y="34815"/>
                        <a:pt x="80083" y="25926"/>
                      </a:cubicBezTo>
                      <a:cubicBezTo>
                        <a:pt x="86009" y="72591"/>
                        <a:pt x="47492" y="55554"/>
                        <a:pt x="28975" y="65924"/>
                      </a:cubicBezTo>
                      <a:cubicBezTo>
                        <a:pt x="16383" y="72591"/>
                        <a:pt x="-1394" y="70368"/>
                        <a:pt x="87" y="91108"/>
                      </a:cubicBezTo>
                      <a:cubicBezTo>
                        <a:pt x="1569" y="112589"/>
                        <a:pt x="17123" y="114811"/>
                        <a:pt x="35641" y="114811"/>
                      </a:cubicBezTo>
                      <a:cubicBezTo>
                        <a:pt x="201559" y="114070"/>
                        <a:pt x="367477" y="114811"/>
                        <a:pt x="533394" y="114070"/>
                      </a:cubicBezTo>
                      <a:cubicBezTo>
                        <a:pt x="551912" y="114070"/>
                        <a:pt x="571171" y="119255"/>
                        <a:pt x="585985" y="101478"/>
                      </a:cubicBezTo>
                      <a:cubicBezTo>
                        <a:pt x="590429" y="95553"/>
                        <a:pt x="602280" y="93330"/>
                        <a:pt x="605984" y="102960"/>
                      </a:cubicBezTo>
                      <a:cubicBezTo>
                        <a:pt x="611168" y="116292"/>
                        <a:pt x="620798" y="114070"/>
                        <a:pt x="630427" y="114070"/>
                      </a:cubicBezTo>
                      <a:cubicBezTo>
                        <a:pt x="740792" y="114070"/>
                        <a:pt x="851897" y="114070"/>
                        <a:pt x="962263" y="114070"/>
                      </a:cubicBezTo>
                      <a:cubicBezTo>
                        <a:pt x="971152" y="114070"/>
                        <a:pt x="982262" y="115551"/>
                        <a:pt x="983743" y="103700"/>
                      </a:cubicBezTo>
                      <a:cubicBezTo>
                        <a:pt x="986706" y="93330"/>
                        <a:pt x="980780" y="78516"/>
                        <a:pt x="970410" y="77035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25" name="Freeform: Shape 124">
                  <a:extLst>
                    <a:ext uri="{FF2B5EF4-FFF2-40B4-BE49-F238E27FC236}">
                      <a16:creationId xmlns:a16="http://schemas.microsoft.com/office/drawing/2014/main" id="{F43FE8F7-E730-4964-9492-9C089F8D1DBF}"/>
                    </a:ext>
                  </a:extLst>
                </p:cNvPr>
                <p:cNvSpPr/>
                <p:nvPr/>
              </p:nvSpPr>
              <p:spPr>
                <a:xfrm>
                  <a:off x="8777801" y="4256269"/>
                  <a:ext cx="575077" cy="117064"/>
                </a:xfrm>
                <a:custGeom>
                  <a:avLst/>
                  <a:gdLst>
                    <a:gd name="connsiteX0" fmla="*/ 521747 w 575077"/>
                    <a:gd name="connsiteY0" fmla="*/ 2319 h 117064"/>
                    <a:gd name="connsiteX1" fmla="*/ 486934 w 575077"/>
                    <a:gd name="connsiteY1" fmla="*/ 6763 h 117064"/>
                    <a:gd name="connsiteX2" fmla="*/ 423233 w 575077"/>
                    <a:gd name="connsiteY2" fmla="*/ 23059 h 117064"/>
                    <a:gd name="connsiteX3" fmla="*/ 423233 w 575077"/>
                    <a:gd name="connsiteY3" fmla="*/ 23059 h 117064"/>
                    <a:gd name="connsiteX4" fmla="*/ 423233 w 575077"/>
                    <a:gd name="connsiteY4" fmla="*/ 23059 h 117064"/>
                    <a:gd name="connsiteX5" fmla="*/ 389161 w 575077"/>
                    <a:gd name="connsiteY5" fmla="*/ 1578 h 117064"/>
                    <a:gd name="connsiteX6" fmla="*/ 175097 w 575077"/>
                    <a:gd name="connsiteY6" fmla="*/ 838 h 117064"/>
                    <a:gd name="connsiteX7" fmla="*/ 78805 w 575077"/>
                    <a:gd name="connsiteY7" fmla="*/ 838 h 117064"/>
                    <a:gd name="connsiteX8" fmla="*/ 8438 w 575077"/>
                    <a:gd name="connsiteY8" fmla="*/ 7504 h 117064"/>
                    <a:gd name="connsiteX9" fmla="*/ 3254 w 575077"/>
                    <a:gd name="connsiteY9" fmla="*/ 80834 h 117064"/>
                    <a:gd name="connsiteX10" fmla="*/ 3254 w 575077"/>
                    <a:gd name="connsiteY10" fmla="*/ 107499 h 117064"/>
                    <a:gd name="connsiteX11" fmla="*/ 17327 w 575077"/>
                    <a:gd name="connsiteY11" fmla="*/ 115647 h 117064"/>
                    <a:gd name="connsiteX12" fmla="*/ 328423 w 575077"/>
                    <a:gd name="connsiteY12" fmla="*/ 116388 h 117064"/>
                    <a:gd name="connsiteX13" fmla="*/ 399531 w 575077"/>
                    <a:gd name="connsiteY13" fmla="*/ 78612 h 117064"/>
                    <a:gd name="connsiteX14" fmla="*/ 413604 w 575077"/>
                    <a:gd name="connsiteY14" fmla="*/ 69723 h 117064"/>
                    <a:gd name="connsiteX15" fmla="*/ 451380 w 575077"/>
                    <a:gd name="connsiteY15" fmla="*/ 116388 h 117064"/>
                    <a:gd name="connsiteX16" fmla="*/ 502489 w 575077"/>
                    <a:gd name="connsiteY16" fmla="*/ 90463 h 117064"/>
                    <a:gd name="connsiteX17" fmla="*/ 575077 w 575077"/>
                    <a:gd name="connsiteY17" fmla="*/ 2319 h 117064"/>
                    <a:gd name="connsiteX18" fmla="*/ 521747 w 575077"/>
                    <a:gd name="connsiteY18" fmla="*/ 2319 h 117064"/>
                    <a:gd name="connsiteX19" fmla="*/ 115100 w 575077"/>
                    <a:gd name="connsiteY19" fmla="*/ 66761 h 117064"/>
                    <a:gd name="connsiteX20" fmla="*/ 72880 w 575077"/>
                    <a:gd name="connsiteY20" fmla="*/ 82315 h 117064"/>
                    <a:gd name="connsiteX21" fmla="*/ 65473 w 575077"/>
                    <a:gd name="connsiteY21" fmla="*/ 77871 h 117064"/>
                    <a:gd name="connsiteX22" fmla="*/ 59547 w 575077"/>
                    <a:gd name="connsiteY22" fmla="*/ 17133 h 117064"/>
                    <a:gd name="connsiteX23" fmla="*/ 59547 w 575077"/>
                    <a:gd name="connsiteY23" fmla="*/ 17133 h 117064"/>
                    <a:gd name="connsiteX24" fmla="*/ 60287 w 575077"/>
                    <a:gd name="connsiteY24" fmla="*/ 16393 h 117064"/>
                    <a:gd name="connsiteX25" fmla="*/ 60287 w 575077"/>
                    <a:gd name="connsiteY25" fmla="*/ 17133 h 117064"/>
                    <a:gd name="connsiteX26" fmla="*/ 61029 w 575077"/>
                    <a:gd name="connsiteY26" fmla="*/ 17133 h 117064"/>
                    <a:gd name="connsiteX27" fmla="*/ 61029 w 575077"/>
                    <a:gd name="connsiteY27" fmla="*/ 16393 h 117064"/>
                    <a:gd name="connsiteX28" fmla="*/ 61769 w 575077"/>
                    <a:gd name="connsiteY28" fmla="*/ 15652 h 117064"/>
                    <a:gd name="connsiteX29" fmla="*/ 63250 w 575077"/>
                    <a:gd name="connsiteY29" fmla="*/ 17133 h 117064"/>
                    <a:gd name="connsiteX30" fmla="*/ 89175 w 575077"/>
                    <a:gd name="connsiteY30" fmla="*/ 26022 h 117064"/>
                    <a:gd name="connsiteX31" fmla="*/ 115100 w 575077"/>
                    <a:gd name="connsiteY31" fmla="*/ 66761 h 117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575077" h="117064">
                      <a:moveTo>
                        <a:pt x="521747" y="2319"/>
                      </a:moveTo>
                      <a:cubicBezTo>
                        <a:pt x="509896" y="3060"/>
                        <a:pt x="492859" y="-5088"/>
                        <a:pt x="486934" y="6763"/>
                      </a:cubicBezTo>
                      <a:cubicBezTo>
                        <a:pt x="471379" y="40095"/>
                        <a:pt x="447676" y="29725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3233" y="23059"/>
                        <a:pt x="423233" y="23059"/>
                        <a:pt x="423233" y="23059"/>
                      </a:cubicBezTo>
                      <a:cubicBezTo>
                        <a:pt x="421011" y="1578"/>
                        <a:pt x="405457" y="1578"/>
                        <a:pt x="389161" y="1578"/>
                      </a:cubicBezTo>
                      <a:cubicBezTo>
                        <a:pt x="318053" y="1578"/>
                        <a:pt x="246205" y="838"/>
                        <a:pt x="175097" y="838"/>
                      </a:cubicBezTo>
                      <a:cubicBezTo>
                        <a:pt x="143247" y="838"/>
                        <a:pt x="110656" y="838"/>
                        <a:pt x="78805" y="838"/>
                      </a:cubicBezTo>
                      <a:cubicBezTo>
                        <a:pt x="54362" y="2319"/>
                        <a:pt x="21771" y="-5088"/>
                        <a:pt x="8438" y="7504"/>
                      </a:cubicBezTo>
                      <a:cubicBezTo>
                        <a:pt x="-7857" y="22318"/>
                        <a:pt x="4735" y="55650"/>
                        <a:pt x="3254" y="80834"/>
                      </a:cubicBezTo>
                      <a:cubicBezTo>
                        <a:pt x="2513" y="89722"/>
                        <a:pt x="3254" y="98611"/>
                        <a:pt x="3254" y="107499"/>
                      </a:cubicBezTo>
                      <a:cubicBezTo>
                        <a:pt x="3994" y="116388"/>
                        <a:pt x="9920" y="117128"/>
                        <a:pt x="17327" y="115647"/>
                      </a:cubicBezTo>
                      <a:cubicBezTo>
                        <a:pt x="121026" y="115647"/>
                        <a:pt x="224724" y="116388"/>
                        <a:pt x="328423" y="116388"/>
                      </a:cubicBezTo>
                      <a:cubicBezTo>
                        <a:pt x="358051" y="116388"/>
                        <a:pt x="393605" y="125276"/>
                        <a:pt x="399531" y="78612"/>
                      </a:cubicBezTo>
                      <a:cubicBezTo>
                        <a:pt x="400271" y="74908"/>
                        <a:pt x="408419" y="72686"/>
                        <a:pt x="413604" y="69723"/>
                      </a:cubicBezTo>
                      <a:cubicBezTo>
                        <a:pt x="411382" y="88982"/>
                        <a:pt x="432122" y="114906"/>
                        <a:pt x="451380" y="116388"/>
                      </a:cubicBezTo>
                      <a:cubicBezTo>
                        <a:pt x="472861" y="117869"/>
                        <a:pt x="486934" y="116388"/>
                        <a:pt x="502489" y="90463"/>
                      </a:cubicBezTo>
                      <a:cubicBezTo>
                        <a:pt x="521006" y="60094"/>
                        <a:pt x="546931" y="31207"/>
                        <a:pt x="575077" y="2319"/>
                      </a:cubicBezTo>
                      <a:cubicBezTo>
                        <a:pt x="555079" y="1578"/>
                        <a:pt x="538042" y="838"/>
                        <a:pt x="521747" y="2319"/>
                      </a:cubicBezTo>
                      <a:close/>
                      <a:moveTo>
                        <a:pt x="115100" y="66761"/>
                      </a:moveTo>
                      <a:cubicBezTo>
                        <a:pt x="112878" y="83056"/>
                        <a:pt x="85472" y="70464"/>
                        <a:pt x="72880" y="82315"/>
                      </a:cubicBezTo>
                      <a:cubicBezTo>
                        <a:pt x="72139" y="83056"/>
                        <a:pt x="65473" y="79352"/>
                        <a:pt x="65473" y="77871"/>
                      </a:cubicBezTo>
                      <a:cubicBezTo>
                        <a:pt x="70658" y="57131"/>
                        <a:pt x="49918" y="37873"/>
                        <a:pt x="59547" y="17133"/>
                      </a:cubicBezTo>
                      <a:cubicBezTo>
                        <a:pt x="59547" y="17133"/>
                        <a:pt x="59547" y="17133"/>
                        <a:pt x="59547" y="17133"/>
                      </a:cubicBezTo>
                      <a:cubicBezTo>
                        <a:pt x="59547" y="17133"/>
                        <a:pt x="60287" y="16393"/>
                        <a:pt x="60287" y="16393"/>
                      </a:cubicBezTo>
                      <a:cubicBezTo>
                        <a:pt x="60287" y="16393"/>
                        <a:pt x="60287" y="16393"/>
                        <a:pt x="60287" y="17133"/>
                      </a:cubicBezTo>
                      <a:cubicBezTo>
                        <a:pt x="60287" y="17133"/>
                        <a:pt x="60287" y="17133"/>
                        <a:pt x="61029" y="17133"/>
                      </a:cubicBezTo>
                      <a:cubicBezTo>
                        <a:pt x="61029" y="17133"/>
                        <a:pt x="61029" y="16393"/>
                        <a:pt x="61029" y="16393"/>
                      </a:cubicBezTo>
                      <a:cubicBezTo>
                        <a:pt x="61029" y="16393"/>
                        <a:pt x="61769" y="15652"/>
                        <a:pt x="61769" y="15652"/>
                      </a:cubicBezTo>
                      <a:cubicBezTo>
                        <a:pt x="61769" y="16393"/>
                        <a:pt x="62510" y="16393"/>
                        <a:pt x="63250" y="17133"/>
                      </a:cubicBezTo>
                      <a:cubicBezTo>
                        <a:pt x="72880" y="16393"/>
                        <a:pt x="80287" y="23800"/>
                        <a:pt x="89175" y="26022"/>
                      </a:cubicBezTo>
                      <a:cubicBezTo>
                        <a:pt x="108433" y="32688"/>
                        <a:pt x="116582" y="57872"/>
                        <a:pt x="115100" y="6676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16" name="Graphic 35">
                <a:extLst>
                  <a:ext uri="{FF2B5EF4-FFF2-40B4-BE49-F238E27FC236}">
                    <a16:creationId xmlns:a16="http://schemas.microsoft.com/office/drawing/2014/main" id="{E6FC6DFF-F15E-49CC-85D6-E34E841CE428}"/>
                  </a:ext>
                </a:extLst>
              </p:cNvPr>
              <p:cNvGrpSpPr/>
              <p:nvPr/>
            </p:nvGrpSpPr>
            <p:grpSpPr>
              <a:xfrm>
                <a:off x="6678934" y="2834165"/>
                <a:ext cx="4639884" cy="1194517"/>
                <a:chOff x="6678934" y="2834165"/>
                <a:chExt cx="4639884" cy="1194517"/>
              </a:xfrm>
              <a:grpFill/>
            </p:grpSpPr>
            <p:sp>
              <p:nvSpPr>
                <p:cNvPr id="117" name="Freeform: Shape 116">
                  <a:extLst>
                    <a:ext uri="{FF2B5EF4-FFF2-40B4-BE49-F238E27FC236}">
                      <a16:creationId xmlns:a16="http://schemas.microsoft.com/office/drawing/2014/main" id="{4CA5CD35-9705-4D10-9FEA-269D02B38475}"/>
                    </a:ext>
                  </a:extLst>
                </p:cNvPr>
                <p:cNvSpPr/>
                <p:nvPr/>
              </p:nvSpPr>
              <p:spPr>
                <a:xfrm>
                  <a:off x="7823040" y="2834165"/>
                  <a:ext cx="1131085" cy="1194517"/>
                </a:xfrm>
                <a:custGeom>
                  <a:avLst/>
                  <a:gdLst>
                    <a:gd name="connsiteX0" fmla="*/ 1127636 w 1131085"/>
                    <a:gd name="connsiteY0" fmla="*/ 737049 h 1194517"/>
                    <a:gd name="connsiteX1" fmla="*/ 1098008 w 1131085"/>
                    <a:gd name="connsiteY1" fmla="*/ 707421 h 1194517"/>
                    <a:gd name="connsiteX2" fmla="*/ 701731 w 1131085"/>
                    <a:gd name="connsiteY2" fmla="*/ 708161 h 1194517"/>
                    <a:gd name="connsiteX3" fmla="*/ 652845 w 1131085"/>
                    <a:gd name="connsiteY3" fmla="*/ 752604 h 1194517"/>
                    <a:gd name="connsiteX4" fmla="*/ 648400 w 1131085"/>
                    <a:gd name="connsiteY4" fmla="*/ 937780 h 1194517"/>
                    <a:gd name="connsiteX5" fmla="*/ 577292 w 1131085"/>
                    <a:gd name="connsiteY5" fmla="*/ 997777 h 1194517"/>
                    <a:gd name="connsiteX6" fmla="*/ 490630 w 1131085"/>
                    <a:gd name="connsiteY6" fmla="*/ 941483 h 1194517"/>
                    <a:gd name="connsiteX7" fmla="*/ 486927 w 1131085"/>
                    <a:gd name="connsiteY7" fmla="*/ 726679 h 1194517"/>
                    <a:gd name="connsiteX8" fmla="*/ 486927 w 1131085"/>
                    <a:gd name="connsiteY8" fmla="*/ 726679 h 1194517"/>
                    <a:gd name="connsiteX9" fmla="*/ 486927 w 1131085"/>
                    <a:gd name="connsiteY9" fmla="*/ 274109 h 1194517"/>
                    <a:gd name="connsiteX10" fmla="*/ 503962 w 1131085"/>
                    <a:gd name="connsiteY10" fmla="*/ 217815 h 1194517"/>
                    <a:gd name="connsiteX11" fmla="*/ 600995 w 1131085"/>
                    <a:gd name="connsiteY11" fmla="*/ 199297 h 1194517"/>
                    <a:gd name="connsiteX12" fmla="*/ 600995 w 1131085"/>
                    <a:gd name="connsiteY12" fmla="*/ 199297 h 1194517"/>
                    <a:gd name="connsiteX13" fmla="*/ 600995 w 1131085"/>
                    <a:gd name="connsiteY13" fmla="*/ 199297 h 1194517"/>
                    <a:gd name="connsiteX14" fmla="*/ 649141 w 1131085"/>
                    <a:gd name="connsiteY14" fmla="*/ 248924 h 1194517"/>
                    <a:gd name="connsiteX15" fmla="*/ 653585 w 1131085"/>
                    <a:gd name="connsiteY15" fmla="*/ 499283 h 1194517"/>
                    <a:gd name="connsiteX16" fmla="*/ 678028 w 1131085"/>
                    <a:gd name="connsiteY16" fmla="*/ 524467 h 1194517"/>
                    <a:gd name="connsiteX17" fmla="*/ 1104675 w 1131085"/>
                    <a:gd name="connsiteY17" fmla="*/ 524467 h 1194517"/>
                    <a:gd name="connsiteX18" fmla="*/ 1128377 w 1131085"/>
                    <a:gd name="connsiteY18" fmla="*/ 502246 h 1194517"/>
                    <a:gd name="connsiteX19" fmla="*/ 1126154 w 1131085"/>
                    <a:gd name="connsiteY19" fmla="*/ 366697 h 1194517"/>
                    <a:gd name="connsiteX20" fmla="*/ 1112082 w 1131085"/>
                    <a:gd name="connsiteY20" fmla="*/ 252628 h 1194517"/>
                    <a:gd name="connsiteX21" fmla="*/ 949867 w 1131085"/>
                    <a:gd name="connsiteY21" fmla="*/ 68193 h 1194517"/>
                    <a:gd name="connsiteX22" fmla="*/ 864686 w 1131085"/>
                    <a:gd name="connsiteY22" fmla="*/ 37083 h 1194517"/>
                    <a:gd name="connsiteX23" fmla="*/ 476557 w 1131085"/>
                    <a:gd name="connsiteY23" fmla="*/ 3011 h 1194517"/>
                    <a:gd name="connsiteX24" fmla="*/ 213606 w 1131085"/>
                    <a:gd name="connsiteY24" fmla="*/ 59304 h 1194517"/>
                    <a:gd name="connsiteX25" fmla="*/ 22504 w 1131085"/>
                    <a:gd name="connsiteY25" fmla="*/ 245962 h 1194517"/>
                    <a:gd name="connsiteX26" fmla="*/ 6950 w 1131085"/>
                    <a:gd name="connsiteY26" fmla="*/ 288923 h 1194517"/>
                    <a:gd name="connsiteX27" fmla="*/ 283 w 1131085"/>
                    <a:gd name="connsiteY27" fmla="*/ 577798 h 1194517"/>
                    <a:gd name="connsiteX28" fmla="*/ 9172 w 1131085"/>
                    <a:gd name="connsiteY28" fmla="*/ 619277 h 1194517"/>
                    <a:gd name="connsiteX29" fmla="*/ 16579 w 1131085"/>
                    <a:gd name="connsiteY29" fmla="*/ 875561 h 1194517"/>
                    <a:gd name="connsiteX30" fmla="*/ 218791 w 1131085"/>
                    <a:gd name="connsiteY30" fmla="*/ 1142215 h 1194517"/>
                    <a:gd name="connsiteX31" fmla="*/ 476557 w 1131085"/>
                    <a:gd name="connsiteY31" fmla="*/ 1191101 h 1194517"/>
                    <a:gd name="connsiteX32" fmla="*/ 883204 w 1131085"/>
                    <a:gd name="connsiteY32" fmla="*/ 1149622 h 1194517"/>
                    <a:gd name="connsiteX33" fmla="*/ 1095045 w 1131085"/>
                    <a:gd name="connsiteY33" fmla="*/ 998518 h 1194517"/>
                    <a:gd name="connsiteX34" fmla="*/ 1128377 w 1131085"/>
                    <a:gd name="connsiteY34" fmla="*/ 809638 h 1194517"/>
                    <a:gd name="connsiteX35" fmla="*/ 1127636 w 1131085"/>
                    <a:gd name="connsiteY35" fmla="*/ 737049 h 1194517"/>
                    <a:gd name="connsiteX36" fmla="*/ 1020234 w 1131085"/>
                    <a:gd name="connsiteY36" fmla="*/ 375585 h 1194517"/>
                    <a:gd name="connsiteX37" fmla="*/ 1052825 w 1131085"/>
                    <a:gd name="connsiteY37" fmla="*/ 408917 h 1194517"/>
                    <a:gd name="connsiteX38" fmla="*/ 1023938 w 1131085"/>
                    <a:gd name="connsiteY38" fmla="*/ 446693 h 1194517"/>
                    <a:gd name="connsiteX39" fmla="*/ 995790 w 1131085"/>
                    <a:gd name="connsiteY39" fmla="*/ 425212 h 1194517"/>
                    <a:gd name="connsiteX40" fmla="*/ 1020234 w 1131085"/>
                    <a:gd name="connsiteY40" fmla="*/ 375585 h 1194517"/>
                    <a:gd name="connsiteX41" fmla="*/ 942460 w 1131085"/>
                    <a:gd name="connsiteY41" fmla="*/ 200038 h 1194517"/>
                    <a:gd name="connsiteX42" fmla="*/ 950608 w 1131085"/>
                    <a:gd name="connsiteY42" fmla="*/ 219296 h 1194517"/>
                    <a:gd name="connsiteX43" fmla="*/ 940978 w 1131085"/>
                    <a:gd name="connsiteY43" fmla="*/ 226703 h 1194517"/>
                    <a:gd name="connsiteX44" fmla="*/ 932090 w 1131085"/>
                    <a:gd name="connsiteY44" fmla="*/ 210408 h 1194517"/>
                    <a:gd name="connsiteX45" fmla="*/ 942460 w 1131085"/>
                    <a:gd name="connsiteY45" fmla="*/ 200038 h 1194517"/>
                    <a:gd name="connsiteX46" fmla="*/ 837279 w 1131085"/>
                    <a:gd name="connsiteY46" fmla="*/ 72637 h 1194517"/>
                    <a:gd name="connsiteX47" fmla="*/ 859501 w 1131085"/>
                    <a:gd name="connsiteY47" fmla="*/ 56341 h 1194517"/>
                    <a:gd name="connsiteX48" fmla="*/ 871353 w 1131085"/>
                    <a:gd name="connsiteY48" fmla="*/ 71896 h 1194517"/>
                    <a:gd name="connsiteX49" fmla="*/ 856538 w 1131085"/>
                    <a:gd name="connsiteY49" fmla="*/ 83747 h 1194517"/>
                    <a:gd name="connsiteX50" fmla="*/ 837279 w 1131085"/>
                    <a:gd name="connsiteY50" fmla="*/ 72637 h 1194517"/>
                    <a:gd name="connsiteX51" fmla="*/ 774319 w 1131085"/>
                    <a:gd name="connsiteY51" fmla="*/ 178558 h 1194517"/>
                    <a:gd name="connsiteX52" fmla="*/ 843205 w 1131085"/>
                    <a:gd name="connsiteY52" fmla="*/ 114857 h 1194517"/>
                    <a:gd name="connsiteX53" fmla="*/ 858019 w 1131085"/>
                    <a:gd name="connsiteY53" fmla="*/ 125227 h 1194517"/>
                    <a:gd name="connsiteX54" fmla="*/ 861723 w 1131085"/>
                    <a:gd name="connsiteY54" fmla="*/ 141522 h 1194517"/>
                    <a:gd name="connsiteX55" fmla="*/ 857279 w 1131085"/>
                    <a:gd name="connsiteY55" fmla="*/ 197816 h 1194517"/>
                    <a:gd name="connsiteX56" fmla="*/ 845428 w 1131085"/>
                    <a:gd name="connsiteY56" fmla="*/ 206704 h 1194517"/>
                    <a:gd name="connsiteX57" fmla="*/ 797282 w 1131085"/>
                    <a:gd name="connsiteY57" fmla="*/ 227444 h 1194517"/>
                    <a:gd name="connsiteX58" fmla="*/ 778023 w 1131085"/>
                    <a:gd name="connsiteY58" fmla="*/ 194853 h 1194517"/>
                    <a:gd name="connsiteX59" fmla="*/ 774319 w 1131085"/>
                    <a:gd name="connsiteY59" fmla="*/ 178558 h 1194517"/>
                    <a:gd name="connsiteX60" fmla="*/ 631364 w 1131085"/>
                    <a:gd name="connsiteY60" fmla="*/ 89673 h 1194517"/>
                    <a:gd name="connsiteX61" fmla="*/ 668399 w 1131085"/>
                    <a:gd name="connsiteY61" fmla="*/ 132634 h 1194517"/>
                    <a:gd name="connsiteX62" fmla="*/ 658770 w 1131085"/>
                    <a:gd name="connsiteY62" fmla="*/ 145226 h 1194517"/>
                    <a:gd name="connsiteX63" fmla="*/ 617290 w 1131085"/>
                    <a:gd name="connsiteY63" fmla="*/ 105969 h 1194517"/>
                    <a:gd name="connsiteX64" fmla="*/ 631364 w 1131085"/>
                    <a:gd name="connsiteY64" fmla="*/ 89673 h 1194517"/>
                    <a:gd name="connsiteX65" fmla="*/ 169905 w 1131085"/>
                    <a:gd name="connsiteY65" fmla="*/ 91154 h 1194517"/>
                    <a:gd name="connsiteX66" fmla="*/ 214347 w 1131085"/>
                    <a:gd name="connsiteY66" fmla="*/ 74118 h 1194517"/>
                    <a:gd name="connsiteX67" fmla="*/ 179534 w 1131085"/>
                    <a:gd name="connsiteY67" fmla="*/ 105969 h 1194517"/>
                    <a:gd name="connsiteX68" fmla="*/ 164720 w 1131085"/>
                    <a:gd name="connsiteY68" fmla="*/ 103006 h 1194517"/>
                    <a:gd name="connsiteX69" fmla="*/ 169905 w 1131085"/>
                    <a:gd name="connsiteY69" fmla="*/ 91154 h 1194517"/>
                    <a:gd name="connsiteX70" fmla="*/ 210643 w 1131085"/>
                    <a:gd name="connsiteY70" fmla="*/ 229666 h 1194517"/>
                    <a:gd name="connsiteX71" fmla="*/ 175831 w 1131085"/>
                    <a:gd name="connsiteY71" fmla="*/ 293367 h 1194517"/>
                    <a:gd name="connsiteX72" fmla="*/ 126203 w 1131085"/>
                    <a:gd name="connsiteY72" fmla="*/ 260776 h 1194517"/>
                    <a:gd name="connsiteX73" fmla="*/ 124722 w 1131085"/>
                    <a:gd name="connsiteY73" fmla="*/ 230407 h 1194517"/>
                    <a:gd name="connsiteX74" fmla="*/ 141017 w 1131085"/>
                    <a:gd name="connsiteY74" fmla="*/ 167447 h 1194517"/>
                    <a:gd name="connsiteX75" fmla="*/ 177312 w 1131085"/>
                    <a:gd name="connsiteY75" fmla="*/ 134115 h 1194517"/>
                    <a:gd name="connsiteX76" fmla="*/ 189904 w 1131085"/>
                    <a:gd name="connsiteY76" fmla="*/ 165966 h 1194517"/>
                    <a:gd name="connsiteX77" fmla="*/ 205459 w 1131085"/>
                    <a:gd name="connsiteY77" fmla="*/ 200779 h 1194517"/>
                    <a:gd name="connsiteX78" fmla="*/ 210643 w 1131085"/>
                    <a:gd name="connsiteY78" fmla="*/ 229666 h 1194517"/>
                    <a:gd name="connsiteX79" fmla="*/ 210643 w 1131085"/>
                    <a:gd name="connsiteY79" fmla="*/ 229666 h 1194517"/>
                    <a:gd name="connsiteX80" fmla="*/ 210643 w 1131085"/>
                    <a:gd name="connsiteY80" fmla="*/ 229666 h 1194517"/>
                    <a:gd name="connsiteX81" fmla="*/ 401005 w 1131085"/>
                    <a:gd name="connsiteY81" fmla="*/ 28935 h 1194517"/>
                    <a:gd name="connsiteX82" fmla="*/ 436558 w 1131085"/>
                    <a:gd name="connsiteY82" fmla="*/ 14862 h 1194517"/>
                    <a:gd name="connsiteX83" fmla="*/ 457298 w 1131085"/>
                    <a:gd name="connsiteY83" fmla="*/ 27454 h 1194517"/>
                    <a:gd name="connsiteX84" fmla="*/ 418781 w 1131085"/>
                    <a:gd name="connsiteY84" fmla="*/ 42268 h 1194517"/>
                    <a:gd name="connsiteX85" fmla="*/ 401005 w 1131085"/>
                    <a:gd name="connsiteY85" fmla="*/ 28935 h 1194517"/>
                    <a:gd name="connsiteX86" fmla="*/ 362488 w 1131085"/>
                    <a:gd name="connsiteY86" fmla="*/ 232629 h 1194517"/>
                    <a:gd name="connsiteX87" fmla="*/ 391375 w 1131085"/>
                    <a:gd name="connsiteY87" fmla="*/ 196335 h 1194517"/>
                    <a:gd name="connsiteX88" fmla="*/ 405449 w 1131085"/>
                    <a:gd name="connsiteY88" fmla="*/ 208186 h 1194517"/>
                    <a:gd name="connsiteX89" fmla="*/ 386931 w 1131085"/>
                    <a:gd name="connsiteY89" fmla="*/ 257813 h 1194517"/>
                    <a:gd name="connsiteX90" fmla="*/ 362488 w 1131085"/>
                    <a:gd name="connsiteY90" fmla="*/ 232629 h 1194517"/>
                    <a:gd name="connsiteX91" fmla="*/ 303231 w 1131085"/>
                    <a:gd name="connsiteY91" fmla="*/ 413361 h 1194517"/>
                    <a:gd name="connsiteX92" fmla="*/ 328416 w 1131085"/>
                    <a:gd name="connsiteY92" fmla="*/ 375585 h 1194517"/>
                    <a:gd name="connsiteX93" fmla="*/ 385449 w 1131085"/>
                    <a:gd name="connsiteY93" fmla="*/ 320773 h 1194517"/>
                    <a:gd name="connsiteX94" fmla="*/ 400264 w 1131085"/>
                    <a:gd name="connsiteY94" fmla="*/ 315588 h 1194517"/>
                    <a:gd name="connsiteX95" fmla="*/ 407671 w 1131085"/>
                    <a:gd name="connsiteY95" fmla="*/ 331143 h 1194517"/>
                    <a:gd name="connsiteX96" fmla="*/ 418041 w 1131085"/>
                    <a:gd name="connsiteY96" fmla="*/ 358549 h 1194517"/>
                    <a:gd name="connsiteX97" fmla="*/ 436558 w 1131085"/>
                    <a:gd name="connsiteY97" fmla="*/ 334106 h 1194517"/>
                    <a:gd name="connsiteX98" fmla="*/ 439521 w 1131085"/>
                    <a:gd name="connsiteY98" fmla="*/ 328180 h 1194517"/>
                    <a:gd name="connsiteX99" fmla="*/ 472112 w 1131085"/>
                    <a:gd name="connsiteY99" fmla="*/ 362993 h 1194517"/>
                    <a:gd name="connsiteX100" fmla="*/ 443225 w 1131085"/>
                    <a:gd name="connsiteY100" fmla="*/ 385955 h 1194517"/>
                    <a:gd name="connsiteX101" fmla="*/ 383228 w 1131085"/>
                    <a:gd name="connsiteY101" fmla="*/ 418546 h 1194517"/>
                    <a:gd name="connsiteX102" fmla="*/ 350637 w 1131085"/>
                    <a:gd name="connsiteY102" fmla="*/ 441508 h 1194517"/>
                    <a:gd name="connsiteX103" fmla="*/ 303231 w 1131085"/>
                    <a:gd name="connsiteY103" fmla="*/ 413361 h 1194517"/>
                    <a:gd name="connsiteX104" fmla="*/ 319527 w 1131085"/>
                    <a:gd name="connsiteY104" fmla="*/ 828156 h 1194517"/>
                    <a:gd name="connsiteX105" fmla="*/ 344711 w 1131085"/>
                    <a:gd name="connsiteY105" fmla="*/ 802231 h 1194517"/>
                    <a:gd name="connsiteX106" fmla="*/ 382487 w 1131085"/>
                    <a:gd name="connsiteY106" fmla="*/ 838526 h 1194517"/>
                    <a:gd name="connsiteX107" fmla="*/ 355081 w 1131085"/>
                    <a:gd name="connsiteY107" fmla="*/ 856302 h 1194517"/>
                    <a:gd name="connsiteX108" fmla="*/ 319527 w 1131085"/>
                    <a:gd name="connsiteY108" fmla="*/ 828156 h 1194517"/>
                    <a:gd name="connsiteX109" fmla="*/ 462483 w 1131085"/>
                    <a:gd name="connsiteY109" fmla="*/ 1174065 h 1194517"/>
                    <a:gd name="connsiteX110" fmla="*/ 350637 w 1131085"/>
                    <a:gd name="connsiteY110" fmla="*/ 1157769 h 1194517"/>
                    <a:gd name="connsiteX111" fmla="*/ 415078 w 1131085"/>
                    <a:gd name="connsiteY111" fmla="*/ 1129623 h 1194517"/>
                    <a:gd name="connsiteX112" fmla="*/ 477297 w 1131085"/>
                    <a:gd name="connsiteY112" fmla="*/ 1162214 h 1194517"/>
                    <a:gd name="connsiteX113" fmla="*/ 462483 w 1131085"/>
                    <a:gd name="connsiteY113" fmla="*/ 1174065 h 1194517"/>
                    <a:gd name="connsiteX114" fmla="*/ 722470 w 1131085"/>
                    <a:gd name="connsiteY114" fmla="*/ 1169621 h 1194517"/>
                    <a:gd name="connsiteX115" fmla="*/ 672843 w 1131085"/>
                    <a:gd name="connsiteY115" fmla="*/ 1175546 h 1194517"/>
                    <a:gd name="connsiteX116" fmla="*/ 646178 w 1131085"/>
                    <a:gd name="connsiteY116" fmla="*/ 1179250 h 1194517"/>
                    <a:gd name="connsiteX117" fmla="*/ 627660 w 1131085"/>
                    <a:gd name="connsiteY117" fmla="*/ 1148881 h 1194517"/>
                    <a:gd name="connsiteX118" fmla="*/ 641734 w 1131085"/>
                    <a:gd name="connsiteY118" fmla="*/ 1097772 h 1194517"/>
                    <a:gd name="connsiteX119" fmla="*/ 648400 w 1131085"/>
                    <a:gd name="connsiteY119" fmla="*/ 1078514 h 1194517"/>
                    <a:gd name="connsiteX120" fmla="*/ 675066 w 1131085"/>
                    <a:gd name="connsiteY120" fmla="*/ 1090365 h 1194517"/>
                    <a:gd name="connsiteX121" fmla="*/ 678769 w 1131085"/>
                    <a:gd name="connsiteY121" fmla="*/ 1114809 h 1194517"/>
                    <a:gd name="connsiteX122" fmla="*/ 669880 w 1131085"/>
                    <a:gd name="connsiteY122" fmla="*/ 1125178 h 1194517"/>
                    <a:gd name="connsiteX123" fmla="*/ 671362 w 1131085"/>
                    <a:gd name="connsiteY123" fmla="*/ 1143696 h 1194517"/>
                    <a:gd name="connsiteX124" fmla="*/ 692101 w 1131085"/>
                    <a:gd name="connsiteY124" fmla="*/ 1136289 h 1194517"/>
                    <a:gd name="connsiteX125" fmla="*/ 696545 w 1131085"/>
                    <a:gd name="connsiteY125" fmla="*/ 1117031 h 1194517"/>
                    <a:gd name="connsiteX126" fmla="*/ 712842 w 1131085"/>
                    <a:gd name="connsiteY126" fmla="*/ 1098513 h 1194517"/>
                    <a:gd name="connsiteX127" fmla="*/ 721730 w 1131085"/>
                    <a:gd name="connsiteY127" fmla="*/ 1120734 h 1194517"/>
                    <a:gd name="connsiteX128" fmla="*/ 722470 w 1131085"/>
                    <a:gd name="connsiteY128" fmla="*/ 1169621 h 1194517"/>
                    <a:gd name="connsiteX129" fmla="*/ 1080971 w 1131085"/>
                    <a:gd name="connsiteY129" fmla="*/ 988148 h 1194517"/>
                    <a:gd name="connsiteX130" fmla="*/ 1038752 w 1131085"/>
                    <a:gd name="connsiteY130" fmla="*/ 989629 h 1194517"/>
                    <a:gd name="connsiteX131" fmla="*/ 1038752 w 1131085"/>
                    <a:gd name="connsiteY131" fmla="*/ 937039 h 1194517"/>
                    <a:gd name="connsiteX132" fmla="*/ 1087638 w 1131085"/>
                    <a:gd name="connsiteY132" fmla="*/ 938521 h 1194517"/>
                    <a:gd name="connsiteX133" fmla="*/ 1080971 w 1131085"/>
                    <a:gd name="connsiteY133" fmla="*/ 988148 h 1194517"/>
                    <a:gd name="connsiteX134" fmla="*/ 1040233 w 1131085"/>
                    <a:gd name="connsiteY134" fmla="*/ 923707 h 1194517"/>
                    <a:gd name="connsiteX135" fmla="*/ 978755 w 1131085"/>
                    <a:gd name="connsiteY135" fmla="*/ 882968 h 1194517"/>
                    <a:gd name="connsiteX136" fmla="*/ 986902 w 1131085"/>
                    <a:gd name="connsiteY136" fmla="*/ 861487 h 1194517"/>
                    <a:gd name="connsiteX137" fmla="*/ 1071343 w 1131085"/>
                    <a:gd name="connsiteY137" fmla="*/ 871857 h 1194517"/>
                    <a:gd name="connsiteX138" fmla="*/ 1106896 w 1131085"/>
                    <a:gd name="connsiteY138" fmla="*/ 911855 h 1194517"/>
                    <a:gd name="connsiteX139" fmla="*/ 1040233 w 1131085"/>
                    <a:gd name="connsiteY139" fmla="*/ 923707 h 11945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</a:cxnLst>
                  <a:rect l="l" t="t" r="r" b="b"/>
                  <a:pathLst>
                    <a:path w="1131085" h="1194517">
                      <a:moveTo>
                        <a:pt x="1127636" y="737049"/>
                      </a:moveTo>
                      <a:cubicBezTo>
                        <a:pt x="1129858" y="713346"/>
                        <a:pt x="1120970" y="706680"/>
                        <a:pt x="1098008" y="707421"/>
                      </a:cubicBezTo>
                      <a:cubicBezTo>
                        <a:pt x="966162" y="708902"/>
                        <a:pt x="833576" y="708161"/>
                        <a:pt x="701731" y="708161"/>
                      </a:cubicBezTo>
                      <a:cubicBezTo>
                        <a:pt x="655066" y="708161"/>
                        <a:pt x="655066" y="708161"/>
                        <a:pt x="652845" y="752604"/>
                      </a:cubicBezTo>
                      <a:cubicBezTo>
                        <a:pt x="654326" y="814082"/>
                        <a:pt x="658029" y="876302"/>
                        <a:pt x="648400" y="937780"/>
                      </a:cubicBezTo>
                      <a:cubicBezTo>
                        <a:pt x="641734" y="981482"/>
                        <a:pt x="623216" y="996296"/>
                        <a:pt x="577292" y="997777"/>
                      </a:cubicBezTo>
                      <a:cubicBezTo>
                        <a:pt x="517295" y="999259"/>
                        <a:pt x="498037" y="988148"/>
                        <a:pt x="490630" y="941483"/>
                      </a:cubicBezTo>
                      <a:cubicBezTo>
                        <a:pt x="478779" y="870376"/>
                        <a:pt x="483964" y="798528"/>
                        <a:pt x="486927" y="726679"/>
                      </a:cubicBezTo>
                      <a:cubicBezTo>
                        <a:pt x="486927" y="726679"/>
                        <a:pt x="486927" y="726679"/>
                        <a:pt x="486927" y="726679"/>
                      </a:cubicBezTo>
                      <a:cubicBezTo>
                        <a:pt x="483223" y="575575"/>
                        <a:pt x="483223" y="424472"/>
                        <a:pt x="486927" y="274109"/>
                      </a:cubicBezTo>
                      <a:cubicBezTo>
                        <a:pt x="487667" y="254850"/>
                        <a:pt x="487667" y="233370"/>
                        <a:pt x="503962" y="217815"/>
                      </a:cubicBezTo>
                      <a:cubicBezTo>
                        <a:pt x="531369" y="188187"/>
                        <a:pt x="565441" y="188187"/>
                        <a:pt x="600995" y="199297"/>
                      </a:cubicBezTo>
                      <a:cubicBezTo>
                        <a:pt x="600995" y="199297"/>
                        <a:pt x="600995" y="199297"/>
                        <a:pt x="600995" y="199297"/>
                      </a:cubicBezTo>
                      <a:cubicBezTo>
                        <a:pt x="600995" y="199297"/>
                        <a:pt x="600995" y="199297"/>
                        <a:pt x="600995" y="199297"/>
                      </a:cubicBezTo>
                      <a:cubicBezTo>
                        <a:pt x="634327" y="199297"/>
                        <a:pt x="645438" y="220778"/>
                        <a:pt x="649141" y="248924"/>
                      </a:cubicBezTo>
                      <a:cubicBezTo>
                        <a:pt x="659510" y="331884"/>
                        <a:pt x="652103" y="415583"/>
                        <a:pt x="653585" y="499283"/>
                      </a:cubicBezTo>
                      <a:cubicBezTo>
                        <a:pt x="653585" y="517800"/>
                        <a:pt x="658029" y="524467"/>
                        <a:pt x="678028" y="524467"/>
                      </a:cubicBezTo>
                      <a:cubicBezTo>
                        <a:pt x="820244" y="523726"/>
                        <a:pt x="962459" y="523726"/>
                        <a:pt x="1104675" y="524467"/>
                      </a:cubicBezTo>
                      <a:cubicBezTo>
                        <a:pt x="1121710" y="524467"/>
                        <a:pt x="1128377" y="520022"/>
                        <a:pt x="1128377" y="502246"/>
                      </a:cubicBezTo>
                      <a:cubicBezTo>
                        <a:pt x="1126896" y="457063"/>
                        <a:pt x="1129117" y="411880"/>
                        <a:pt x="1126154" y="366697"/>
                      </a:cubicBezTo>
                      <a:cubicBezTo>
                        <a:pt x="1123933" y="328921"/>
                        <a:pt x="1118007" y="290404"/>
                        <a:pt x="1112082" y="252628"/>
                      </a:cubicBezTo>
                      <a:cubicBezTo>
                        <a:pt x="1095786" y="158559"/>
                        <a:pt x="1031345" y="105969"/>
                        <a:pt x="949867" y="68193"/>
                      </a:cubicBezTo>
                      <a:cubicBezTo>
                        <a:pt x="921720" y="57823"/>
                        <a:pt x="893574" y="45971"/>
                        <a:pt x="864686" y="37083"/>
                      </a:cubicBezTo>
                      <a:cubicBezTo>
                        <a:pt x="738026" y="48"/>
                        <a:pt x="607661" y="-4396"/>
                        <a:pt x="476557" y="3011"/>
                      </a:cubicBezTo>
                      <a:cubicBezTo>
                        <a:pt x="386191" y="8195"/>
                        <a:pt x="298047" y="23750"/>
                        <a:pt x="213606" y="59304"/>
                      </a:cubicBezTo>
                      <a:cubicBezTo>
                        <a:pt x="125462" y="96339"/>
                        <a:pt x="52132" y="148929"/>
                        <a:pt x="22504" y="245962"/>
                      </a:cubicBezTo>
                      <a:cubicBezTo>
                        <a:pt x="9913" y="257813"/>
                        <a:pt x="9172" y="273368"/>
                        <a:pt x="6950" y="288923"/>
                      </a:cubicBezTo>
                      <a:cubicBezTo>
                        <a:pt x="-4161" y="385214"/>
                        <a:pt x="1765" y="481506"/>
                        <a:pt x="283" y="577798"/>
                      </a:cubicBezTo>
                      <a:cubicBezTo>
                        <a:pt x="283" y="592612"/>
                        <a:pt x="-458" y="607426"/>
                        <a:pt x="9172" y="619277"/>
                      </a:cubicBezTo>
                      <a:cubicBezTo>
                        <a:pt x="14357" y="704458"/>
                        <a:pt x="9172" y="790380"/>
                        <a:pt x="16579" y="875561"/>
                      </a:cubicBezTo>
                      <a:cubicBezTo>
                        <a:pt x="27690" y="1008147"/>
                        <a:pt x="91390" y="1097772"/>
                        <a:pt x="218791" y="1142215"/>
                      </a:cubicBezTo>
                      <a:cubicBezTo>
                        <a:pt x="302491" y="1171102"/>
                        <a:pt x="388412" y="1185916"/>
                        <a:pt x="476557" y="1191101"/>
                      </a:cubicBezTo>
                      <a:cubicBezTo>
                        <a:pt x="614327" y="1199990"/>
                        <a:pt x="750617" y="1193323"/>
                        <a:pt x="883204" y="1149622"/>
                      </a:cubicBezTo>
                      <a:cubicBezTo>
                        <a:pt x="966903" y="1117771"/>
                        <a:pt x="1046159" y="1079995"/>
                        <a:pt x="1095045" y="998518"/>
                      </a:cubicBezTo>
                      <a:cubicBezTo>
                        <a:pt x="1131340" y="940002"/>
                        <a:pt x="1135043" y="876302"/>
                        <a:pt x="1128377" y="809638"/>
                      </a:cubicBezTo>
                      <a:cubicBezTo>
                        <a:pt x="1127636" y="783713"/>
                        <a:pt x="1125414" y="760011"/>
                        <a:pt x="1127636" y="737049"/>
                      </a:cubicBezTo>
                      <a:close/>
                      <a:moveTo>
                        <a:pt x="1020234" y="375585"/>
                      </a:moveTo>
                      <a:cubicBezTo>
                        <a:pt x="1034308" y="381511"/>
                        <a:pt x="1053566" y="386696"/>
                        <a:pt x="1052825" y="408917"/>
                      </a:cubicBezTo>
                      <a:cubicBezTo>
                        <a:pt x="1052084" y="425953"/>
                        <a:pt x="1055047" y="449656"/>
                        <a:pt x="1023938" y="446693"/>
                      </a:cubicBezTo>
                      <a:cubicBezTo>
                        <a:pt x="1008383" y="445211"/>
                        <a:pt x="987643" y="441508"/>
                        <a:pt x="995790" y="425212"/>
                      </a:cubicBezTo>
                      <a:cubicBezTo>
                        <a:pt x="1003938" y="409658"/>
                        <a:pt x="959496" y="367437"/>
                        <a:pt x="1020234" y="375585"/>
                      </a:cubicBezTo>
                      <a:close/>
                      <a:moveTo>
                        <a:pt x="942460" y="200038"/>
                      </a:moveTo>
                      <a:cubicBezTo>
                        <a:pt x="950608" y="203001"/>
                        <a:pt x="951348" y="211149"/>
                        <a:pt x="950608" y="219296"/>
                      </a:cubicBezTo>
                      <a:cubicBezTo>
                        <a:pt x="949867" y="224481"/>
                        <a:pt x="946904" y="226703"/>
                        <a:pt x="940978" y="226703"/>
                      </a:cubicBezTo>
                      <a:cubicBezTo>
                        <a:pt x="935053" y="223000"/>
                        <a:pt x="932090" y="217074"/>
                        <a:pt x="932090" y="210408"/>
                      </a:cubicBezTo>
                      <a:cubicBezTo>
                        <a:pt x="932830" y="204482"/>
                        <a:pt x="937275" y="198557"/>
                        <a:pt x="942460" y="200038"/>
                      </a:cubicBezTo>
                      <a:close/>
                      <a:moveTo>
                        <a:pt x="837279" y="72637"/>
                      </a:moveTo>
                      <a:cubicBezTo>
                        <a:pt x="838761" y="62267"/>
                        <a:pt x="849131" y="57082"/>
                        <a:pt x="859501" y="56341"/>
                      </a:cubicBezTo>
                      <a:cubicBezTo>
                        <a:pt x="870611" y="55601"/>
                        <a:pt x="869130" y="65971"/>
                        <a:pt x="871353" y="71896"/>
                      </a:cubicBezTo>
                      <a:cubicBezTo>
                        <a:pt x="872093" y="85229"/>
                        <a:pt x="865427" y="86710"/>
                        <a:pt x="856538" y="83747"/>
                      </a:cubicBezTo>
                      <a:cubicBezTo>
                        <a:pt x="849872" y="80785"/>
                        <a:pt x="835798" y="87451"/>
                        <a:pt x="837279" y="72637"/>
                      </a:cubicBezTo>
                      <a:close/>
                      <a:moveTo>
                        <a:pt x="774319" y="178558"/>
                      </a:moveTo>
                      <a:cubicBezTo>
                        <a:pt x="778764" y="148189"/>
                        <a:pt x="812837" y="117079"/>
                        <a:pt x="843205" y="114857"/>
                      </a:cubicBezTo>
                      <a:cubicBezTo>
                        <a:pt x="851353" y="114116"/>
                        <a:pt x="855797" y="117820"/>
                        <a:pt x="858019" y="125227"/>
                      </a:cubicBezTo>
                      <a:cubicBezTo>
                        <a:pt x="859501" y="130412"/>
                        <a:pt x="858760" y="138560"/>
                        <a:pt x="861723" y="141522"/>
                      </a:cubicBezTo>
                      <a:cubicBezTo>
                        <a:pt x="891351" y="163003"/>
                        <a:pt x="858760" y="179298"/>
                        <a:pt x="857279" y="197816"/>
                      </a:cubicBezTo>
                      <a:cubicBezTo>
                        <a:pt x="856538" y="203001"/>
                        <a:pt x="849131" y="209667"/>
                        <a:pt x="845428" y="206704"/>
                      </a:cubicBezTo>
                      <a:cubicBezTo>
                        <a:pt x="823947" y="190409"/>
                        <a:pt x="813577" y="208186"/>
                        <a:pt x="797282" y="227444"/>
                      </a:cubicBezTo>
                      <a:cubicBezTo>
                        <a:pt x="797282" y="207445"/>
                        <a:pt x="804689" y="186705"/>
                        <a:pt x="778023" y="194853"/>
                      </a:cubicBezTo>
                      <a:cubicBezTo>
                        <a:pt x="769875" y="197075"/>
                        <a:pt x="773579" y="185224"/>
                        <a:pt x="774319" y="178558"/>
                      </a:cubicBezTo>
                      <a:close/>
                      <a:moveTo>
                        <a:pt x="631364" y="89673"/>
                      </a:moveTo>
                      <a:cubicBezTo>
                        <a:pt x="650622" y="98561"/>
                        <a:pt x="666177" y="109672"/>
                        <a:pt x="668399" y="132634"/>
                      </a:cubicBezTo>
                      <a:cubicBezTo>
                        <a:pt x="669140" y="138560"/>
                        <a:pt x="669880" y="146707"/>
                        <a:pt x="658770" y="145226"/>
                      </a:cubicBezTo>
                      <a:cubicBezTo>
                        <a:pt x="635068" y="142263"/>
                        <a:pt x="626179" y="123005"/>
                        <a:pt x="617290" y="105969"/>
                      </a:cubicBezTo>
                      <a:cubicBezTo>
                        <a:pt x="612846" y="97080"/>
                        <a:pt x="623957" y="93376"/>
                        <a:pt x="631364" y="89673"/>
                      </a:cubicBezTo>
                      <a:close/>
                      <a:moveTo>
                        <a:pt x="169905" y="91154"/>
                      </a:moveTo>
                      <a:cubicBezTo>
                        <a:pt x="182497" y="85229"/>
                        <a:pt x="193608" y="74859"/>
                        <a:pt x="214347" y="74118"/>
                      </a:cubicBezTo>
                      <a:cubicBezTo>
                        <a:pt x="200273" y="86710"/>
                        <a:pt x="189904" y="97080"/>
                        <a:pt x="179534" y="105969"/>
                      </a:cubicBezTo>
                      <a:cubicBezTo>
                        <a:pt x="174349" y="109672"/>
                        <a:pt x="169164" y="108191"/>
                        <a:pt x="164720" y="103006"/>
                      </a:cubicBezTo>
                      <a:cubicBezTo>
                        <a:pt x="159535" y="96339"/>
                        <a:pt x="165461" y="92636"/>
                        <a:pt x="169905" y="91154"/>
                      </a:cubicBezTo>
                      <a:close/>
                      <a:moveTo>
                        <a:pt x="210643" y="229666"/>
                      </a:moveTo>
                      <a:cubicBezTo>
                        <a:pt x="212866" y="244480"/>
                        <a:pt x="187682" y="289663"/>
                        <a:pt x="175831" y="293367"/>
                      </a:cubicBezTo>
                      <a:cubicBezTo>
                        <a:pt x="167683" y="295589"/>
                        <a:pt x="127685" y="270405"/>
                        <a:pt x="126203" y="260776"/>
                      </a:cubicBezTo>
                      <a:cubicBezTo>
                        <a:pt x="124722" y="251147"/>
                        <a:pt x="124722" y="240777"/>
                        <a:pt x="124722" y="230407"/>
                      </a:cubicBezTo>
                      <a:cubicBezTo>
                        <a:pt x="94353" y="200779"/>
                        <a:pt x="127685" y="184483"/>
                        <a:pt x="141017" y="167447"/>
                      </a:cubicBezTo>
                      <a:cubicBezTo>
                        <a:pt x="150646" y="155596"/>
                        <a:pt x="166201" y="147448"/>
                        <a:pt x="177312" y="134115"/>
                      </a:cubicBezTo>
                      <a:cubicBezTo>
                        <a:pt x="186941" y="145226"/>
                        <a:pt x="194348" y="156336"/>
                        <a:pt x="189904" y="165966"/>
                      </a:cubicBezTo>
                      <a:cubicBezTo>
                        <a:pt x="181756" y="185224"/>
                        <a:pt x="192126" y="196335"/>
                        <a:pt x="205459" y="200779"/>
                      </a:cubicBezTo>
                      <a:cubicBezTo>
                        <a:pt x="226939" y="208926"/>
                        <a:pt x="213606" y="219296"/>
                        <a:pt x="210643" y="229666"/>
                      </a:cubicBezTo>
                      <a:cubicBezTo>
                        <a:pt x="210643" y="229666"/>
                        <a:pt x="210643" y="229666"/>
                        <a:pt x="210643" y="229666"/>
                      </a:cubicBezTo>
                      <a:cubicBezTo>
                        <a:pt x="210643" y="229666"/>
                        <a:pt x="210643" y="229666"/>
                        <a:pt x="210643" y="229666"/>
                      </a:cubicBezTo>
                      <a:close/>
                      <a:moveTo>
                        <a:pt x="401005" y="28935"/>
                      </a:moveTo>
                      <a:cubicBezTo>
                        <a:pt x="406930" y="14121"/>
                        <a:pt x="425448" y="19306"/>
                        <a:pt x="436558" y="14862"/>
                      </a:cubicBezTo>
                      <a:cubicBezTo>
                        <a:pt x="447669" y="14862"/>
                        <a:pt x="460261" y="15602"/>
                        <a:pt x="457298" y="27454"/>
                      </a:cubicBezTo>
                      <a:cubicBezTo>
                        <a:pt x="452854" y="48194"/>
                        <a:pt x="430633" y="32639"/>
                        <a:pt x="418781" y="42268"/>
                      </a:cubicBezTo>
                      <a:cubicBezTo>
                        <a:pt x="412856" y="46712"/>
                        <a:pt x="397301" y="36342"/>
                        <a:pt x="401005" y="28935"/>
                      </a:cubicBezTo>
                      <a:close/>
                      <a:moveTo>
                        <a:pt x="362488" y="232629"/>
                      </a:moveTo>
                      <a:cubicBezTo>
                        <a:pt x="367673" y="219296"/>
                        <a:pt x="358044" y="190409"/>
                        <a:pt x="391375" y="196335"/>
                      </a:cubicBezTo>
                      <a:cubicBezTo>
                        <a:pt x="399523" y="197816"/>
                        <a:pt x="406930" y="194112"/>
                        <a:pt x="405449" y="208186"/>
                      </a:cubicBezTo>
                      <a:cubicBezTo>
                        <a:pt x="387672" y="220037"/>
                        <a:pt x="417300" y="251887"/>
                        <a:pt x="386931" y="257813"/>
                      </a:cubicBezTo>
                      <a:cubicBezTo>
                        <a:pt x="378042" y="259295"/>
                        <a:pt x="356563" y="249665"/>
                        <a:pt x="362488" y="232629"/>
                      </a:cubicBezTo>
                      <a:close/>
                      <a:moveTo>
                        <a:pt x="303231" y="413361"/>
                      </a:moveTo>
                      <a:cubicBezTo>
                        <a:pt x="300268" y="399288"/>
                        <a:pt x="316564" y="382251"/>
                        <a:pt x="328416" y="375585"/>
                      </a:cubicBezTo>
                      <a:cubicBezTo>
                        <a:pt x="352859" y="361512"/>
                        <a:pt x="370635" y="343735"/>
                        <a:pt x="385449" y="320773"/>
                      </a:cubicBezTo>
                      <a:cubicBezTo>
                        <a:pt x="389153" y="314847"/>
                        <a:pt x="392857" y="308181"/>
                        <a:pt x="400264" y="315588"/>
                      </a:cubicBezTo>
                      <a:cubicBezTo>
                        <a:pt x="404709" y="320032"/>
                        <a:pt x="414337" y="324476"/>
                        <a:pt x="407671" y="331143"/>
                      </a:cubicBezTo>
                      <a:cubicBezTo>
                        <a:pt x="385449" y="351142"/>
                        <a:pt x="406930" y="354845"/>
                        <a:pt x="418041" y="358549"/>
                      </a:cubicBezTo>
                      <a:cubicBezTo>
                        <a:pt x="442484" y="365956"/>
                        <a:pt x="434337" y="345957"/>
                        <a:pt x="436558" y="334106"/>
                      </a:cubicBezTo>
                      <a:cubicBezTo>
                        <a:pt x="436558" y="331884"/>
                        <a:pt x="438040" y="330402"/>
                        <a:pt x="439521" y="328180"/>
                      </a:cubicBezTo>
                      <a:cubicBezTo>
                        <a:pt x="461002" y="329661"/>
                        <a:pt x="473594" y="337069"/>
                        <a:pt x="472112" y="362993"/>
                      </a:cubicBezTo>
                      <a:cubicBezTo>
                        <a:pt x="471372" y="385214"/>
                        <a:pt x="462483" y="391140"/>
                        <a:pt x="443225" y="385955"/>
                      </a:cubicBezTo>
                      <a:cubicBezTo>
                        <a:pt x="412856" y="377807"/>
                        <a:pt x="389894" y="380770"/>
                        <a:pt x="383228" y="418546"/>
                      </a:cubicBezTo>
                      <a:cubicBezTo>
                        <a:pt x="380265" y="433360"/>
                        <a:pt x="355821" y="444471"/>
                        <a:pt x="350637" y="441508"/>
                      </a:cubicBezTo>
                      <a:cubicBezTo>
                        <a:pt x="334342" y="432619"/>
                        <a:pt x="307675" y="433360"/>
                        <a:pt x="303231" y="413361"/>
                      </a:cubicBezTo>
                      <a:close/>
                      <a:moveTo>
                        <a:pt x="319527" y="828156"/>
                      </a:moveTo>
                      <a:cubicBezTo>
                        <a:pt x="319527" y="817045"/>
                        <a:pt x="330638" y="799268"/>
                        <a:pt x="344711" y="802231"/>
                      </a:cubicBezTo>
                      <a:cubicBezTo>
                        <a:pt x="362488" y="805935"/>
                        <a:pt x="380265" y="821489"/>
                        <a:pt x="382487" y="838526"/>
                      </a:cubicBezTo>
                      <a:cubicBezTo>
                        <a:pt x="384709" y="851858"/>
                        <a:pt x="363970" y="853340"/>
                        <a:pt x="355081" y="856302"/>
                      </a:cubicBezTo>
                      <a:cubicBezTo>
                        <a:pt x="332860" y="854821"/>
                        <a:pt x="318786" y="845192"/>
                        <a:pt x="319527" y="828156"/>
                      </a:cubicBezTo>
                      <a:close/>
                      <a:moveTo>
                        <a:pt x="462483" y="1174065"/>
                      </a:moveTo>
                      <a:cubicBezTo>
                        <a:pt x="424707" y="1174065"/>
                        <a:pt x="387672" y="1168880"/>
                        <a:pt x="350637" y="1157769"/>
                      </a:cubicBezTo>
                      <a:cubicBezTo>
                        <a:pt x="373598" y="1151103"/>
                        <a:pt x="395079" y="1148140"/>
                        <a:pt x="415078" y="1129623"/>
                      </a:cubicBezTo>
                      <a:cubicBezTo>
                        <a:pt x="435077" y="1110364"/>
                        <a:pt x="475816" y="1134808"/>
                        <a:pt x="477297" y="1162214"/>
                      </a:cubicBezTo>
                      <a:cubicBezTo>
                        <a:pt x="478779" y="1174065"/>
                        <a:pt x="470631" y="1174065"/>
                        <a:pt x="462483" y="1174065"/>
                      </a:cubicBezTo>
                      <a:close/>
                      <a:moveTo>
                        <a:pt x="722470" y="1169621"/>
                      </a:moveTo>
                      <a:cubicBezTo>
                        <a:pt x="709138" y="1177028"/>
                        <a:pt x="689880" y="1174065"/>
                        <a:pt x="672843" y="1175546"/>
                      </a:cubicBezTo>
                      <a:cubicBezTo>
                        <a:pt x="663955" y="1176287"/>
                        <a:pt x="655066" y="1177769"/>
                        <a:pt x="646178" y="1179250"/>
                      </a:cubicBezTo>
                      <a:cubicBezTo>
                        <a:pt x="618031" y="1182213"/>
                        <a:pt x="608402" y="1175546"/>
                        <a:pt x="627660" y="1148881"/>
                      </a:cubicBezTo>
                      <a:cubicBezTo>
                        <a:pt x="638031" y="1134067"/>
                        <a:pt x="630623" y="1114068"/>
                        <a:pt x="641734" y="1097772"/>
                      </a:cubicBezTo>
                      <a:cubicBezTo>
                        <a:pt x="645438" y="1092587"/>
                        <a:pt x="636549" y="1079995"/>
                        <a:pt x="648400" y="1078514"/>
                      </a:cubicBezTo>
                      <a:cubicBezTo>
                        <a:pt x="658029" y="1077033"/>
                        <a:pt x="669140" y="1081477"/>
                        <a:pt x="675066" y="1090365"/>
                      </a:cubicBezTo>
                      <a:cubicBezTo>
                        <a:pt x="679510" y="1097772"/>
                        <a:pt x="684694" y="1105920"/>
                        <a:pt x="678769" y="1114809"/>
                      </a:cubicBezTo>
                      <a:cubicBezTo>
                        <a:pt x="676547" y="1118512"/>
                        <a:pt x="672103" y="1121475"/>
                        <a:pt x="669880" y="1125178"/>
                      </a:cubicBezTo>
                      <a:cubicBezTo>
                        <a:pt x="665436" y="1131845"/>
                        <a:pt x="660252" y="1139252"/>
                        <a:pt x="671362" y="1143696"/>
                      </a:cubicBezTo>
                      <a:cubicBezTo>
                        <a:pt x="679510" y="1146659"/>
                        <a:pt x="687657" y="1144437"/>
                        <a:pt x="692101" y="1136289"/>
                      </a:cubicBezTo>
                      <a:cubicBezTo>
                        <a:pt x="695064" y="1130363"/>
                        <a:pt x="693583" y="1122956"/>
                        <a:pt x="696545" y="1117031"/>
                      </a:cubicBezTo>
                      <a:cubicBezTo>
                        <a:pt x="699508" y="1108883"/>
                        <a:pt x="701731" y="1096291"/>
                        <a:pt x="712842" y="1098513"/>
                      </a:cubicBezTo>
                      <a:cubicBezTo>
                        <a:pt x="723212" y="1100735"/>
                        <a:pt x="726174" y="1113327"/>
                        <a:pt x="721730" y="1120734"/>
                      </a:cubicBezTo>
                      <a:cubicBezTo>
                        <a:pt x="712101" y="1139252"/>
                        <a:pt x="743951" y="1157029"/>
                        <a:pt x="722470" y="1169621"/>
                      </a:cubicBezTo>
                      <a:close/>
                      <a:moveTo>
                        <a:pt x="1080971" y="988148"/>
                      </a:moveTo>
                      <a:cubicBezTo>
                        <a:pt x="1068380" y="1012591"/>
                        <a:pt x="1052825" y="981482"/>
                        <a:pt x="1038752" y="989629"/>
                      </a:cubicBezTo>
                      <a:cubicBezTo>
                        <a:pt x="1073564" y="973334"/>
                        <a:pt x="1074305" y="968149"/>
                        <a:pt x="1038752" y="937039"/>
                      </a:cubicBezTo>
                      <a:cubicBezTo>
                        <a:pt x="1057269" y="936299"/>
                        <a:pt x="1075787" y="922966"/>
                        <a:pt x="1087638" y="938521"/>
                      </a:cubicBezTo>
                      <a:cubicBezTo>
                        <a:pt x="1100230" y="953335"/>
                        <a:pt x="1089119" y="972593"/>
                        <a:pt x="1080971" y="988148"/>
                      </a:cubicBezTo>
                      <a:close/>
                      <a:moveTo>
                        <a:pt x="1040233" y="923707"/>
                      </a:moveTo>
                      <a:cubicBezTo>
                        <a:pt x="1024678" y="931854"/>
                        <a:pt x="979495" y="900745"/>
                        <a:pt x="978755" y="882968"/>
                      </a:cubicBezTo>
                      <a:cubicBezTo>
                        <a:pt x="978755" y="876302"/>
                        <a:pt x="982458" y="868154"/>
                        <a:pt x="986902" y="861487"/>
                      </a:cubicBezTo>
                      <a:cubicBezTo>
                        <a:pt x="990606" y="856302"/>
                        <a:pt x="1069120" y="865932"/>
                        <a:pt x="1071343" y="871857"/>
                      </a:cubicBezTo>
                      <a:cubicBezTo>
                        <a:pt x="1075787" y="888894"/>
                        <a:pt x="1091342" y="897041"/>
                        <a:pt x="1106896" y="911855"/>
                      </a:cubicBezTo>
                      <a:cubicBezTo>
                        <a:pt x="1078750" y="917040"/>
                        <a:pt x="1059491" y="912596"/>
                        <a:pt x="1040233" y="923707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8" name="Freeform: Shape 117">
                  <a:extLst>
                    <a:ext uri="{FF2B5EF4-FFF2-40B4-BE49-F238E27FC236}">
                      <a16:creationId xmlns:a16="http://schemas.microsoft.com/office/drawing/2014/main" id="{F7780C68-BA01-4B57-B612-0133D268298C}"/>
                    </a:ext>
                  </a:extLst>
                </p:cNvPr>
                <p:cNvSpPr/>
                <p:nvPr/>
              </p:nvSpPr>
              <p:spPr>
                <a:xfrm>
                  <a:off x="6678934" y="3042037"/>
                  <a:ext cx="1048096" cy="962304"/>
                </a:xfrm>
                <a:custGeom>
                  <a:avLst/>
                  <a:gdLst>
                    <a:gd name="connsiteX0" fmla="*/ 1040690 w 1048096"/>
                    <a:gd name="connsiteY0" fmla="*/ 226969 h 962304"/>
                    <a:gd name="connsiteX1" fmla="*/ 1040690 w 1048096"/>
                    <a:gd name="connsiteY1" fmla="*/ 226969 h 962304"/>
                    <a:gd name="connsiteX2" fmla="*/ 1040690 w 1048096"/>
                    <a:gd name="connsiteY2" fmla="*/ 225488 h 962304"/>
                    <a:gd name="connsiteX3" fmla="*/ 1040690 w 1048096"/>
                    <a:gd name="connsiteY3" fmla="*/ 225488 h 962304"/>
                    <a:gd name="connsiteX4" fmla="*/ 985878 w 1048096"/>
                    <a:gd name="connsiteY4" fmla="*/ 71421 h 962304"/>
                    <a:gd name="connsiteX5" fmla="*/ 985878 w 1048096"/>
                    <a:gd name="connsiteY5" fmla="*/ 71421 h 962304"/>
                    <a:gd name="connsiteX6" fmla="*/ 985878 w 1048096"/>
                    <a:gd name="connsiteY6" fmla="*/ 71421 h 962304"/>
                    <a:gd name="connsiteX7" fmla="*/ 458496 w 1048096"/>
                    <a:gd name="connsiteY7" fmla="*/ 92902 h 962304"/>
                    <a:gd name="connsiteX8" fmla="*/ 451830 w 1048096"/>
                    <a:gd name="connsiteY8" fmla="*/ 24757 h 962304"/>
                    <a:gd name="connsiteX9" fmla="*/ 375537 w 1048096"/>
                    <a:gd name="connsiteY9" fmla="*/ 20313 h 962304"/>
                    <a:gd name="connsiteX10" fmla="*/ 334799 w 1048096"/>
                    <a:gd name="connsiteY10" fmla="*/ 20313 h 962304"/>
                    <a:gd name="connsiteX11" fmla="*/ 122216 w 1048096"/>
                    <a:gd name="connsiteY11" fmla="*/ 23275 h 962304"/>
                    <a:gd name="connsiteX12" fmla="*/ 122216 w 1048096"/>
                    <a:gd name="connsiteY12" fmla="*/ 23275 h 962304"/>
                    <a:gd name="connsiteX13" fmla="*/ 24443 w 1048096"/>
                    <a:gd name="connsiteY13" fmla="*/ 21794 h 962304"/>
                    <a:gd name="connsiteX14" fmla="*/ 0 w 1048096"/>
                    <a:gd name="connsiteY14" fmla="*/ 46237 h 962304"/>
                    <a:gd name="connsiteX15" fmla="*/ 0 w 1048096"/>
                    <a:gd name="connsiteY15" fmla="*/ 933602 h 962304"/>
                    <a:gd name="connsiteX16" fmla="*/ 25925 w 1048096"/>
                    <a:gd name="connsiteY16" fmla="*/ 961749 h 962304"/>
                    <a:gd name="connsiteX17" fmla="*/ 428868 w 1048096"/>
                    <a:gd name="connsiteY17" fmla="*/ 961008 h 962304"/>
                    <a:gd name="connsiteX18" fmla="*/ 451830 w 1048096"/>
                    <a:gd name="connsiteY18" fmla="*/ 950638 h 962304"/>
                    <a:gd name="connsiteX19" fmla="*/ 451830 w 1048096"/>
                    <a:gd name="connsiteY19" fmla="*/ 950638 h 962304"/>
                    <a:gd name="connsiteX20" fmla="*/ 454792 w 1048096"/>
                    <a:gd name="connsiteY20" fmla="*/ 893604 h 962304"/>
                    <a:gd name="connsiteX21" fmla="*/ 455533 w 1048096"/>
                    <a:gd name="connsiteY21" fmla="*/ 284744 h 962304"/>
                    <a:gd name="connsiteX22" fmla="*/ 462200 w 1048096"/>
                    <a:gd name="connsiteY22" fmla="*/ 210674 h 962304"/>
                    <a:gd name="connsiteX23" fmla="*/ 531085 w 1048096"/>
                    <a:gd name="connsiteY23" fmla="*/ 171416 h 962304"/>
                    <a:gd name="connsiteX24" fmla="*/ 587379 w 1048096"/>
                    <a:gd name="connsiteY24" fmla="*/ 215859 h 962304"/>
                    <a:gd name="connsiteX25" fmla="*/ 591823 w 1048096"/>
                    <a:gd name="connsiteY25" fmla="*/ 320298 h 962304"/>
                    <a:gd name="connsiteX26" fmla="*/ 592564 w 1048096"/>
                    <a:gd name="connsiteY26" fmla="*/ 925454 h 962304"/>
                    <a:gd name="connsiteX27" fmla="*/ 592564 w 1048096"/>
                    <a:gd name="connsiteY27" fmla="*/ 925454 h 962304"/>
                    <a:gd name="connsiteX28" fmla="*/ 592564 w 1048096"/>
                    <a:gd name="connsiteY28" fmla="*/ 925454 h 962304"/>
                    <a:gd name="connsiteX29" fmla="*/ 625155 w 1048096"/>
                    <a:gd name="connsiteY29" fmla="*/ 961749 h 962304"/>
                    <a:gd name="connsiteX30" fmla="*/ 915511 w 1048096"/>
                    <a:gd name="connsiteY30" fmla="*/ 961749 h 962304"/>
                    <a:gd name="connsiteX31" fmla="*/ 965138 w 1048096"/>
                    <a:gd name="connsiteY31" fmla="*/ 961749 h 962304"/>
                    <a:gd name="connsiteX32" fmla="*/ 1032542 w 1048096"/>
                    <a:gd name="connsiteY32" fmla="*/ 961749 h 962304"/>
                    <a:gd name="connsiteX33" fmla="*/ 1045875 w 1048096"/>
                    <a:gd name="connsiteY33" fmla="*/ 940268 h 962304"/>
                    <a:gd name="connsiteX34" fmla="*/ 1047356 w 1048096"/>
                    <a:gd name="connsiteY34" fmla="*/ 856568 h 962304"/>
                    <a:gd name="connsiteX35" fmla="*/ 1048097 w 1048096"/>
                    <a:gd name="connsiteY35" fmla="*/ 385480 h 962304"/>
                    <a:gd name="connsiteX36" fmla="*/ 1048097 w 1048096"/>
                    <a:gd name="connsiteY36" fmla="*/ 385480 h 962304"/>
                    <a:gd name="connsiteX37" fmla="*/ 1048097 w 1048096"/>
                    <a:gd name="connsiteY37" fmla="*/ 385480 h 962304"/>
                    <a:gd name="connsiteX38" fmla="*/ 1040690 w 1048096"/>
                    <a:gd name="connsiteY38" fmla="*/ 226969 h 962304"/>
                    <a:gd name="connsiteX39" fmla="*/ 209619 w 1048096"/>
                    <a:gd name="connsiteY39" fmla="*/ 253635 h 962304"/>
                    <a:gd name="connsiteX40" fmla="*/ 162955 w 1048096"/>
                    <a:gd name="connsiteY40" fmla="*/ 253635 h 962304"/>
                    <a:gd name="connsiteX41" fmla="*/ 205916 w 1048096"/>
                    <a:gd name="connsiteY41" fmla="*/ 242524 h 962304"/>
                    <a:gd name="connsiteX42" fmla="*/ 209619 w 1048096"/>
                    <a:gd name="connsiteY42" fmla="*/ 253635 h 962304"/>
                    <a:gd name="connsiteX43" fmla="*/ 57775 w 1048096"/>
                    <a:gd name="connsiteY43" fmla="*/ 30683 h 962304"/>
                    <a:gd name="connsiteX44" fmla="*/ 111846 w 1048096"/>
                    <a:gd name="connsiteY44" fmla="*/ 31423 h 962304"/>
                    <a:gd name="connsiteX45" fmla="*/ 131845 w 1048096"/>
                    <a:gd name="connsiteY45" fmla="*/ 43275 h 962304"/>
                    <a:gd name="connsiteX46" fmla="*/ 68885 w 1048096"/>
                    <a:gd name="connsiteY46" fmla="*/ 56607 h 962304"/>
                    <a:gd name="connsiteX47" fmla="*/ 27406 w 1048096"/>
                    <a:gd name="connsiteY47" fmla="*/ 78088 h 962304"/>
                    <a:gd name="connsiteX48" fmla="*/ 14073 w 1048096"/>
                    <a:gd name="connsiteY48" fmla="*/ 72903 h 962304"/>
                    <a:gd name="connsiteX49" fmla="*/ 13333 w 1048096"/>
                    <a:gd name="connsiteY49" fmla="*/ 73644 h 962304"/>
                    <a:gd name="connsiteX50" fmla="*/ 13333 w 1048096"/>
                    <a:gd name="connsiteY50" fmla="*/ 70681 h 962304"/>
                    <a:gd name="connsiteX51" fmla="*/ 57775 w 1048096"/>
                    <a:gd name="connsiteY51" fmla="*/ 30683 h 962304"/>
                    <a:gd name="connsiteX52" fmla="*/ 13333 w 1048096"/>
                    <a:gd name="connsiteY52" fmla="*/ 322520 h 962304"/>
                    <a:gd name="connsiteX53" fmla="*/ 14073 w 1048096"/>
                    <a:gd name="connsiteY53" fmla="*/ 322520 h 962304"/>
                    <a:gd name="connsiteX54" fmla="*/ 13333 w 1048096"/>
                    <a:gd name="connsiteY54" fmla="*/ 325483 h 962304"/>
                    <a:gd name="connsiteX55" fmla="*/ 13333 w 1048096"/>
                    <a:gd name="connsiteY55" fmla="*/ 322520 h 962304"/>
                    <a:gd name="connsiteX56" fmla="*/ 24443 w 1048096"/>
                    <a:gd name="connsiteY56" fmla="*/ 943972 h 962304"/>
                    <a:gd name="connsiteX57" fmla="*/ 13333 w 1048096"/>
                    <a:gd name="connsiteY57" fmla="*/ 923973 h 962304"/>
                    <a:gd name="connsiteX58" fmla="*/ 24443 w 1048096"/>
                    <a:gd name="connsiteY58" fmla="*/ 897307 h 962304"/>
                    <a:gd name="connsiteX59" fmla="*/ 27406 w 1048096"/>
                    <a:gd name="connsiteY59" fmla="*/ 923973 h 962304"/>
                    <a:gd name="connsiteX60" fmla="*/ 24443 w 1048096"/>
                    <a:gd name="connsiteY60" fmla="*/ 943972 h 962304"/>
                    <a:gd name="connsiteX61" fmla="*/ 93329 w 1048096"/>
                    <a:gd name="connsiteY61" fmla="*/ 372888 h 962304"/>
                    <a:gd name="connsiteX62" fmla="*/ 63700 w 1048096"/>
                    <a:gd name="connsiteY62" fmla="*/ 393628 h 962304"/>
                    <a:gd name="connsiteX63" fmla="*/ 17777 w 1048096"/>
                    <a:gd name="connsiteY63" fmla="*/ 375110 h 962304"/>
                    <a:gd name="connsiteX64" fmla="*/ 27406 w 1048096"/>
                    <a:gd name="connsiteY64" fmla="*/ 325483 h 962304"/>
                    <a:gd name="connsiteX65" fmla="*/ 48886 w 1048096"/>
                    <a:gd name="connsiteY65" fmla="*/ 316595 h 962304"/>
                    <a:gd name="connsiteX66" fmla="*/ 62960 w 1048096"/>
                    <a:gd name="connsiteY66" fmla="*/ 301781 h 962304"/>
                    <a:gd name="connsiteX67" fmla="*/ 107402 w 1048096"/>
                    <a:gd name="connsiteY67" fmla="*/ 324002 h 962304"/>
                    <a:gd name="connsiteX68" fmla="*/ 93329 w 1048096"/>
                    <a:gd name="connsiteY68" fmla="*/ 372888 h 962304"/>
                    <a:gd name="connsiteX69" fmla="*/ 85922 w 1048096"/>
                    <a:gd name="connsiteY69" fmla="*/ 164009 h 962304"/>
                    <a:gd name="connsiteX70" fmla="*/ 86663 w 1048096"/>
                    <a:gd name="connsiteY70" fmla="*/ 161787 h 962304"/>
                    <a:gd name="connsiteX71" fmla="*/ 203694 w 1048096"/>
                    <a:gd name="connsiteY71" fmla="*/ 171416 h 962304"/>
                    <a:gd name="connsiteX72" fmla="*/ 202212 w 1048096"/>
                    <a:gd name="connsiteY72" fmla="*/ 192897 h 962304"/>
                    <a:gd name="connsiteX73" fmla="*/ 182213 w 1048096"/>
                    <a:gd name="connsiteY73" fmla="*/ 199563 h 962304"/>
                    <a:gd name="connsiteX74" fmla="*/ 123698 w 1048096"/>
                    <a:gd name="connsiteY74" fmla="*/ 209933 h 962304"/>
                    <a:gd name="connsiteX75" fmla="*/ 85922 w 1048096"/>
                    <a:gd name="connsiteY75" fmla="*/ 164009 h 962304"/>
                    <a:gd name="connsiteX76" fmla="*/ 282208 w 1048096"/>
                    <a:gd name="connsiteY76" fmla="*/ 669170 h 962304"/>
                    <a:gd name="connsiteX77" fmla="*/ 262950 w 1048096"/>
                    <a:gd name="connsiteY77" fmla="*/ 679540 h 962304"/>
                    <a:gd name="connsiteX78" fmla="*/ 225915 w 1048096"/>
                    <a:gd name="connsiteY78" fmla="*/ 669911 h 962304"/>
                    <a:gd name="connsiteX79" fmla="*/ 224433 w 1048096"/>
                    <a:gd name="connsiteY79" fmla="*/ 678799 h 962304"/>
                    <a:gd name="connsiteX80" fmla="*/ 250358 w 1048096"/>
                    <a:gd name="connsiteY80" fmla="*/ 718797 h 962304"/>
                    <a:gd name="connsiteX81" fmla="*/ 167399 w 1048096"/>
                    <a:gd name="connsiteY81" fmla="*/ 733611 h 962304"/>
                    <a:gd name="connsiteX82" fmla="*/ 165918 w 1048096"/>
                    <a:gd name="connsiteY82" fmla="*/ 711390 h 962304"/>
                    <a:gd name="connsiteX83" fmla="*/ 185917 w 1048096"/>
                    <a:gd name="connsiteY83" fmla="*/ 699539 h 962304"/>
                    <a:gd name="connsiteX84" fmla="*/ 187398 w 1048096"/>
                    <a:gd name="connsiteY84" fmla="*/ 653615 h 962304"/>
                    <a:gd name="connsiteX85" fmla="*/ 187398 w 1048096"/>
                    <a:gd name="connsiteY85" fmla="*/ 653615 h 962304"/>
                    <a:gd name="connsiteX86" fmla="*/ 187398 w 1048096"/>
                    <a:gd name="connsiteY86" fmla="*/ 653615 h 962304"/>
                    <a:gd name="connsiteX87" fmla="*/ 186658 w 1048096"/>
                    <a:gd name="connsiteY87" fmla="*/ 652875 h 962304"/>
                    <a:gd name="connsiteX88" fmla="*/ 154067 w 1048096"/>
                    <a:gd name="connsiteY88" fmla="*/ 637320 h 962304"/>
                    <a:gd name="connsiteX89" fmla="*/ 161474 w 1048096"/>
                    <a:gd name="connsiteY89" fmla="*/ 583989 h 962304"/>
                    <a:gd name="connsiteX90" fmla="*/ 174066 w 1048096"/>
                    <a:gd name="connsiteY90" fmla="*/ 569175 h 962304"/>
                    <a:gd name="connsiteX91" fmla="*/ 203694 w 1048096"/>
                    <a:gd name="connsiteY91" fmla="*/ 551398 h 962304"/>
                    <a:gd name="connsiteX92" fmla="*/ 207397 w 1048096"/>
                    <a:gd name="connsiteY92" fmla="*/ 575101 h 962304"/>
                    <a:gd name="connsiteX93" fmla="*/ 214063 w 1048096"/>
                    <a:gd name="connsiteY93" fmla="*/ 589915 h 962304"/>
                    <a:gd name="connsiteX94" fmla="*/ 196287 w 1048096"/>
                    <a:gd name="connsiteY94" fmla="*/ 623987 h 962304"/>
                    <a:gd name="connsiteX95" fmla="*/ 186658 w 1048096"/>
                    <a:gd name="connsiteY95" fmla="*/ 652875 h 962304"/>
                    <a:gd name="connsiteX96" fmla="*/ 186658 w 1048096"/>
                    <a:gd name="connsiteY96" fmla="*/ 652875 h 962304"/>
                    <a:gd name="connsiteX97" fmla="*/ 187398 w 1048096"/>
                    <a:gd name="connsiteY97" fmla="*/ 653615 h 962304"/>
                    <a:gd name="connsiteX98" fmla="*/ 279246 w 1048096"/>
                    <a:gd name="connsiteY98" fmla="*/ 658060 h 962304"/>
                    <a:gd name="connsiteX99" fmla="*/ 282208 w 1048096"/>
                    <a:gd name="connsiteY99" fmla="*/ 669170 h 962304"/>
                    <a:gd name="connsiteX100" fmla="*/ 282949 w 1048096"/>
                    <a:gd name="connsiteY100" fmla="*/ 457329 h 962304"/>
                    <a:gd name="connsiteX101" fmla="*/ 245173 w 1048096"/>
                    <a:gd name="connsiteY101" fmla="*/ 458069 h 962304"/>
                    <a:gd name="connsiteX102" fmla="*/ 241470 w 1048096"/>
                    <a:gd name="connsiteY102" fmla="*/ 481031 h 962304"/>
                    <a:gd name="connsiteX103" fmla="*/ 215545 w 1048096"/>
                    <a:gd name="connsiteY103" fmla="*/ 508437 h 962304"/>
                    <a:gd name="connsiteX104" fmla="*/ 191842 w 1048096"/>
                    <a:gd name="connsiteY104" fmla="*/ 490660 h 962304"/>
                    <a:gd name="connsiteX105" fmla="*/ 173325 w 1048096"/>
                    <a:gd name="connsiteY105" fmla="*/ 469180 h 962304"/>
                    <a:gd name="connsiteX106" fmla="*/ 169621 w 1048096"/>
                    <a:gd name="connsiteY106" fmla="*/ 418812 h 962304"/>
                    <a:gd name="connsiteX107" fmla="*/ 231100 w 1048096"/>
                    <a:gd name="connsiteY107" fmla="*/ 406220 h 962304"/>
                    <a:gd name="connsiteX108" fmla="*/ 243692 w 1048096"/>
                    <a:gd name="connsiteY108" fmla="*/ 406220 h 962304"/>
                    <a:gd name="connsiteX109" fmla="*/ 285171 w 1048096"/>
                    <a:gd name="connsiteY109" fmla="*/ 424738 h 962304"/>
                    <a:gd name="connsiteX110" fmla="*/ 282949 w 1048096"/>
                    <a:gd name="connsiteY110" fmla="*/ 457329 h 962304"/>
                    <a:gd name="connsiteX111" fmla="*/ 337021 w 1048096"/>
                    <a:gd name="connsiteY111" fmla="*/ 634357 h 962304"/>
                    <a:gd name="connsiteX112" fmla="*/ 321466 w 1048096"/>
                    <a:gd name="connsiteY112" fmla="*/ 625469 h 962304"/>
                    <a:gd name="connsiteX113" fmla="*/ 291097 w 1048096"/>
                    <a:gd name="connsiteY113" fmla="*/ 558805 h 962304"/>
                    <a:gd name="connsiteX114" fmla="*/ 312578 w 1048096"/>
                    <a:gd name="connsiteY114" fmla="*/ 536584 h 962304"/>
                    <a:gd name="connsiteX115" fmla="*/ 327392 w 1048096"/>
                    <a:gd name="connsiteY115" fmla="*/ 551398 h 962304"/>
                    <a:gd name="connsiteX116" fmla="*/ 347390 w 1048096"/>
                    <a:gd name="connsiteY116" fmla="*/ 617321 h 962304"/>
                    <a:gd name="connsiteX117" fmla="*/ 337021 w 1048096"/>
                    <a:gd name="connsiteY117" fmla="*/ 634357 h 962304"/>
                    <a:gd name="connsiteX118" fmla="*/ 334058 w 1048096"/>
                    <a:gd name="connsiteY118" fmla="*/ 202526 h 962304"/>
                    <a:gd name="connsiteX119" fmla="*/ 376278 w 1048096"/>
                    <a:gd name="connsiteY119" fmla="*/ 213637 h 962304"/>
                    <a:gd name="connsiteX120" fmla="*/ 393314 w 1048096"/>
                    <a:gd name="connsiteY120" fmla="*/ 209933 h 962304"/>
                    <a:gd name="connsiteX121" fmla="*/ 288875 w 1048096"/>
                    <a:gd name="connsiteY121" fmla="*/ 246968 h 962304"/>
                    <a:gd name="connsiteX122" fmla="*/ 274801 w 1048096"/>
                    <a:gd name="connsiteY122" fmla="*/ 230673 h 962304"/>
                    <a:gd name="connsiteX123" fmla="*/ 296282 w 1048096"/>
                    <a:gd name="connsiteY123" fmla="*/ 184009 h 962304"/>
                    <a:gd name="connsiteX124" fmla="*/ 322207 w 1048096"/>
                    <a:gd name="connsiteY124" fmla="*/ 126233 h 962304"/>
                    <a:gd name="connsiteX125" fmla="*/ 336280 w 1048096"/>
                    <a:gd name="connsiteY125" fmla="*/ 95124 h 962304"/>
                    <a:gd name="connsiteX126" fmla="*/ 362945 w 1048096"/>
                    <a:gd name="connsiteY126" fmla="*/ 104012 h 962304"/>
                    <a:gd name="connsiteX127" fmla="*/ 391833 w 1048096"/>
                    <a:gd name="connsiteY127" fmla="*/ 152158 h 962304"/>
                    <a:gd name="connsiteX128" fmla="*/ 369611 w 1048096"/>
                    <a:gd name="connsiteY128" fmla="*/ 177342 h 962304"/>
                    <a:gd name="connsiteX129" fmla="*/ 333317 w 1048096"/>
                    <a:gd name="connsiteY129" fmla="*/ 186971 h 962304"/>
                    <a:gd name="connsiteX130" fmla="*/ 334058 w 1048096"/>
                    <a:gd name="connsiteY130" fmla="*/ 202526 h 962304"/>
                    <a:gd name="connsiteX131" fmla="*/ 602933 w 1048096"/>
                    <a:gd name="connsiteY131" fmla="*/ 157343 h 962304"/>
                    <a:gd name="connsiteX132" fmla="*/ 564417 w 1048096"/>
                    <a:gd name="connsiteY132" fmla="*/ 163269 h 962304"/>
                    <a:gd name="connsiteX133" fmla="*/ 590342 w 1048096"/>
                    <a:gd name="connsiteY133" fmla="*/ 140307 h 962304"/>
                    <a:gd name="connsiteX134" fmla="*/ 602933 w 1048096"/>
                    <a:gd name="connsiteY134" fmla="*/ 157343 h 962304"/>
                    <a:gd name="connsiteX135" fmla="*/ 694781 w 1048096"/>
                    <a:gd name="connsiteY135" fmla="*/ 463254 h 962304"/>
                    <a:gd name="connsiteX136" fmla="*/ 645154 w 1048096"/>
                    <a:gd name="connsiteY136" fmla="*/ 394369 h 962304"/>
                    <a:gd name="connsiteX137" fmla="*/ 614785 w 1048096"/>
                    <a:gd name="connsiteY137" fmla="*/ 332890 h 962304"/>
                    <a:gd name="connsiteX138" fmla="*/ 642932 w 1048096"/>
                    <a:gd name="connsiteY138" fmla="*/ 252153 h 962304"/>
                    <a:gd name="connsiteX139" fmla="*/ 669597 w 1048096"/>
                    <a:gd name="connsiteY139" fmla="*/ 218081 h 962304"/>
                    <a:gd name="connsiteX140" fmla="*/ 685892 w 1048096"/>
                    <a:gd name="connsiteY140" fmla="*/ 206230 h 962304"/>
                    <a:gd name="connsiteX141" fmla="*/ 725891 w 1048096"/>
                    <a:gd name="connsiteY141" fmla="*/ 221785 h 962304"/>
                    <a:gd name="connsiteX142" fmla="*/ 728853 w 1048096"/>
                    <a:gd name="connsiteY142" fmla="*/ 242524 h 962304"/>
                    <a:gd name="connsiteX143" fmla="*/ 714039 w 1048096"/>
                    <a:gd name="connsiteY143" fmla="*/ 249190 h 962304"/>
                    <a:gd name="connsiteX144" fmla="*/ 682189 w 1048096"/>
                    <a:gd name="connsiteY144" fmla="*/ 256598 h 962304"/>
                    <a:gd name="connsiteX145" fmla="*/ 675523 w 1048096"/>
                    <a:gd name="connsiteY145" fmla="*/ 289188 h 962304"/>
                    <a:gd name="connsiteX146" fmla="*/ 739964 w 1048096"/>
                    <a:gd name="connsiteY146" fmla="*/ 372148 h 962304"/>
                    <a:gd name="connsiteX147" fmla="*/ 771814 w 1048096"/>
                    <a:gd name="connsiteY147" fmla="*/ 403998 h 962304"/>
                    <a:gd name="connsiteX148" fmla="*/ 791073 w 1048096"/>
                    <a:gd name="connsiteY148" fmla="*/ 428441 h 962304"/>
                    <a:gd name="connsiteX149" fmla="*/ 822182 w 1048096"/>
                    <a:gd name="connsiteY149" fmla="*/ 455847 h 962304"/>
                    <a:gd name="connsiteX150" fmla="*/ 831811 w 1048096"/>
                    <a:gd name="connsiteY150" fmla="*/ 489179 h 962304"/>
                    <a:gd name="connsiteX151" fmla="*/ 831811 w 1048096"/>
                    <a:gd name="connsiteY151" fmla="*/ 504734 h 962304"/>
                    <a:gd name="connsiteX152" fmla="*/ 785147 w 1048096"/>
                    <a:gd name="connsiteY152" fmla="*/ 535103 h 962304"/>
                    <a:gd name="connsiteX153" fmla="*/ 729594 w 1048096"/>
                    <a:gd name="connsiteY153" fmla="*/ 473624 h 962304"/>
                    <a:gd name="connsiteX154" fmla="*/ 694781 w 1048096"/>
                    <a:gd name="connsiteY154" fmla="*/ 463254 h 962304"/>
                    <a:gd name="connsiteX155" fmla="*/ 804405 w 1048096"/>
                    <a:gd name="connsiteY155" fmla="*/ 945453 h 962304"/>
                    <a:gd name="connsiteX156" fmla="*/ 737001 w 1048096"/>
                    <a:gd name="connsiteY156" fmla="*/ 945453 h 962304"/>
                    <a:gd name="connsiteX157" fmla="*/ 715521 w 1048096"/>
                    <a:gd name="connsiteY157" fmla="*/ 912121 h 962304"/>
                    <a:gd name="connsiteX158" fmla="*/ 750334 w 1048096"/>
                    <a:gd name="connsiteY158" fmla="*/ 878049 h 962304"/>
                    <a:gd name="connsiteX159" fmla="*/ 776999 w 1048096"/>
                    <a:gd name="connsiteY159" fmla="*/ 886937 h 962304"/>
                    <a:gd name="connsiteX160" fmla="*/ 789591 w 1048096"/>
                    <a:gd name="connsiteY160" fmla="*/ 903973 h 962304"/>
                    <a:gd name="connsiteX161" fmla="*/ 805887 w 1048096"/>
                    <a:gd name="connsiteY161" fmla="*/ 886197 h 962304"/>
                    <a:gd name="connsiteX162" fmla="*/ 805887 w 1048096"/>
                    <a:gd name="connsiteY162" fmla="*/ 886197 h 962304"/>
                    <a:gd name="connsiteX163" fmla="*/ 805887 w 1048096"/>
                    <a:gd name="connsiteY163" fmla="*/ 886197 h 962304"/>
                    <a:gd name="connsiteX164" fmla="*/ 847366 w 1048096"/>
                    <a:gd name="connsiteY164" fmla="*/ 896566 h 962304"/>
                    <a:gd name="connsiteX165" fmla="*/ 826626 w 1048096"/>
                    <a:gd name="connsiteY165" fmla="*/ 907677 h 962304"/>
                    <a:gd name="connsiteX166" fmla="*/ 804405 w 1048096"/>
                    <a:gd name="connsiteY166" fmla="*/ 945453 h 962304"/>
                    <a:gd name="connsiteX167" fmla="*/ 951805 w 1048096"/>
                    <a:gd name="connsiteY167" fmla="*/ 428441 h 962304"/>
                    <a:gd name="connsiteX168" fmla="*/ 911808 w 1048096"/>
                    <a:gd name="connsiteY168" fmla="*/ 452144 h 962304"/>
                    <a:gd name="connsiteX169" fmla="*/ 870328 w 1048096"/>
                    <a:gd name="connsiteY169" fmla="*/ 472883 h 962304"/>
                    <a:gd name="connsiteX170" fmla="*/ 848107 w 1048096"/>
                    <a:gd name="connsiteY170" fmla="*/ 436589 h 962304"/>
                    <a:gd name="connsiteX171" fmla="*/ 825145 w 1048096"/>
                    <a:gd name="connsiteY171" fmla="*/ 418812 h 962304"/>
                    <a:gd name="connsiteX172" fmla="*/ 884401 w 1048096"/>
                    <a:gd name="connsiteY172" fmla="*/ 394369 h 962304"/>
                    <a:gd name="connsiteX173" fmla="*/ 1005136 w 1048096"/>
                    <a:gd name="connsiteY173" fmla="*/ 382517 h 962304"/>
                    <a:gd name="connsiteX174" fmla="*/ 1032542 w 1048096"/>
                    <a:gd name="connsiteY174" fmla="*/ 489179 h 962304"/>
                    <a:gd name="connsiteX175" fmla="*/ 1008099 w 1048096"/>
                    <a:gd name="connsiteY175" fmla="*/ 452144 h 962304"/>
                    <a:gd name="connsiteX176" fmla="*/ 1004396 w 1048096"/>
                    <a:gd name="connsiteY176" fmla="*/ 428441 h 962304"/>
                    <a:gd name="connsiteX177" fmla="*/ 951805 w 1048096"/>
                    <a:gd name="connsiteY177" fmla="*/ 428441 h 962304"/>
                    <a:gd name="connsiteX178" fmla="*/ 1031061 w 1048096"/>
                    <a:gd name="connsiteY178" fmla="*/ 584730 h 962304"/>
                    <a:gd name="connsiteX179" fmla="*/ 1011803 w 1048096"/>
                    <a:gd name="connsiteY179" fmla="*/ 582508 h 962304"/>
                    <a:gd name="connsiteX180" fmla="*/ 973286 w 1048096"/>
                    <a:gd name="connsiteY180" fmla="*/ 572138 h 962304"/>
                    <a:gd name="connsiteX181" fmla="*/ 1012543 w 1048096"/>
                    <a:gd name="connsiteY181" fmla="*/ 545472 h 962304"/>
                    <a:gd name="connsiteX182" fmla="*/ 1031061 w 1048096"/>
                    <a:gd name="connsiteY182" fmla="*/ 584730 h 962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</a:cxnLst>
                  <a:rect l="l" t="t" r="r" b="b"/>
                  <a:pathLst>
                    <a:path w="1048096" h="962304">
                      <a:moveTo>
                        <a:pt x="1040690" y="226969"/>
                      </a:moveTo>
                      <a:cubicBezTo>
                        <a:pt x="1040690" y="226969"/>
                        <a:pt x="1040690" y="226969"/>
                        <a:pt x="1040690" y="226969"/>
                      </a:cubicBezTo>
                      <a:cubicBezTo>
                        <a:pt x="1039949" y="226229"/>
                        <a:pt x="1040690" y="225488"/>
                        <a:pt x="1040690" y="225488"/>
                      </a:cubicBezTo>
                      <a:cubicBezTo>
                        <a:pt x="1040690" y="225488"/>
                        <a:pt x="1040690" y="225488"/>
                        <a:pt x="1040690" y="225488"/>
                      </a:cubicBezTo>
                      <a:cubicBezTo>
                        <a:pt x="1041431" y="167713"/>
                        <a:pt x="1028839" y="114382"/>
                        <a:pt x="985878" y="71421"/>
                      </a:cubicBezTo>
                      <a:lnTo>
                        <a:pt x="985878" y="71421"/>
                      </a:lnTo>
                      <a:cubicBezTo>
                        <a:pt x="985878" y="71421"/>
                        <a:pt x="985878" y="71421"/>
                        <a:pt x="985878" y="71421"/>
                      </a:cubicBezTo>
                      <a:cubicBezTo>
                        <a:pt x="805146" y="-33018"/>
                        <a:pt x="629599" y="-20426"/>
                        <a:pt x="458496" y="92902"/>
                      </a:cubicBezTo>
                      <a:cubicBezTo>
                        <a:pt x="448126" y="71421"/>
                        <a:pt x="475533" y="38090"/>
                        <a:pt x="451830" y="24757"/>
                      </a:cubicBezTo>
                      <a:cubicBezTo>
                        <a:pt x="431831" y="13646"/>
                        <a:pt x="401462" y="21053"/>
                        <a:pt x="375537" y="20313"/>
                      </a:cubicBezTo>
                      <a:cubicBezTo>
                        <a:pt x="362204" y="20313"/>
                        <a:pt x="348131" y="19572"/>
                        <a:pt x="334799" y="20313"/>
                      </a:cubicBezTo>
                      <a:cubicBezTo>
                        <a:pt x="263691" y="22535"/>
                        <a:pt x="193324" y="15868"/>
                        <a:pt x="122216" y="23275"/>
                      </a:cubicBezTo>
                      <a:cubicBezTo>
                        <a:pt x="122216" y="23275"/>
                        <a:pt x="122216" y="23275"/>
                        <a:pt x="122216" y="23275"/>
                      </a:cubicBezTo>
                      <a:cubicBezTo>
                        <a:pt x="89625" y="23275"/>
                        <a:pt x="57034" y="24016"/>
                        <a:pt x="24443" y="21794"/>
                      </a:cubicBezTo>
                      <a:cubicBezTo>
                        <a:pt x="4444" y="20313"/>
                        <a:pt x="0" y="27720"/>
                        <a:pt x="0" y="46237"/>
                      </a:cubicBezTo>
                      <a:cubicBezTo>
                        <a:pt x="741" y="341779"/>
                        <a:pt x="0" y="637320"/>
                        <a:pt x="0" y="933602"/>
                      </a:cubicBezTo>
                      <a:cubicBezTo>
                        <a:pt x="0" y="952860"/>
                        <a:pt x="3704" y="961749"/>
                        <a:pt x="25925" y="961749"/>
                      </a:cubicBezTo>
                      <a:cubicBezTo>
                        <a:pt x="159992" y="961008"/>
                        <a:pt x="294800" y="961749"/>
                        <a:pt x="428868" y="961008"/>
                      </a:cubicBezTo>
                      <a:cubicBezTo>
                        <a:pt x="437016" y="961008"/>
                        <a:pt x="450348" y="966933"/>
                        <a:pt x="451830" y="950638"/>
                      </a:cubicBezTo>
                      <a:cubicBezTo>
                        <a:pt x="451830" y="950638"/>
                        <a:pt x="451830" y="950638"/>
                        <a:pt x="451830" y="950638"/>
                      </a:cubicBezTo>
                      <a:cubicBezTo>
                        <a:pt x="452570" y="931380"/>
                        <a:pt x="454792" y="912862"/>
                        <a:pt x="454792" y="893604"/>
                      </a:cubicBezTo>
                      <a:cubicBezTo>
                        <a:pt x="455533" y="690651"/>
                        <a:pt x="455533" y="487698"/>
                        <a:pt x="455533" y="284744"/>
                      </a:cubicBezTo>
                      <a:cubicBezTo>
                        <a:pt x="455533" y="260301"/>
                        <a:pt x="454792" y="235117"/>
                        <a:pt x="462200" y="210674"/>
                      </a:cubicBezTo>
                      <a:cubicBezTo>
                        <a:pt x="470348" y="181786"/>
                        <a:pt x="491828" y="169194"/>
                        <a:pt x="531085" y="171416"/>
                      </a:cubicBezTo>
                      <a:cubicBezTo>
                        <a:pt x="560714" y="172898"/>
                        <a:pt x="585157" y="180305"/>
                        <a:pt x="587379" y="215859"/>
                      </a:cubicBezTo>
                      <a:cubicBezTo>
                        <a:pt x="588860" y="250672"/>
                        <a:pt x="591823" y="285485"/>
                        <a:pt x="591823" y="320298"/>
                      </a:cubicBezTo>
                      <a:cubicBezTo>
                        <a:pt x="592564" y="521770"/>
                        <a:pt x="592564" y="723982"/>
                        <a:pt x="592564" y="925454"/>
                      </a:cubicBezTo>
                      <a:cubicBezTo>
                        <a:pt x="592564" y="925454"/>
                        <a:pt x="592564" y="925454"/>
                        <a:pt x="592564" y="925454"/>
                      </a:cubicBezTo>
                      <a:cubicBezTo>
                        <a:pt x="592564" y="925454"/>
                        <a:pt x="592564" y="925454"/>
                        <a:pt x="592564" y="925454"/>
                      </a:cubicBezTo>
                      <a:cubicBezTo>
                        <a:pt x="585157" y="953601"/>
                        <a:pt x="595526" y="962489"/>
                        <a:pt x="625155" y="961749"/>
                      </a:cubicBezTo>
                      <a:cubicBezTo>
                        <a:pt x="722187" y="960267"/>
                        <a:pt x="819219" y="961749"/>
                        <a:pt x="915511" y="961749"/>
                      </a:cubicBezTo>
                      <a:cubicBezTo>
                        <a:pt x="931807" y="961749"/>
                        <a:pt x="948843" y="961749"/>
                        <a:pt x="965138" y="961749"/>
                      </a:cubicBezTo>
                      <a:cubicBezTo>
                        <a:pt x="987359" y="962489"/>
                        <a:pt x="1010321" y="962489"/>
                        <a:pt x="1032542" y="961749"/>
                      </a:cubicBezTo>
                      <a:cubicBezTo>
                        <a:pt x="1048097" y="961008"/>
                        <a:pt x="1045875" y="949897"/>
                        <a:pt x="1045875" y="940268"/>
                      </a:cubicBezTo>
                      <a:cubicBezTo>
                        <a:pt x="1046616" y="912121"/>
                        <a:pt x="1047356" y="884715"/>
                        <a:pt x="1047356" y="856568"/>
                      </a:cubicBezTo>
                      <a:cubicBezTo>
                        <a:pt x="1047356" y="699539"/>
                        <a:pt x="1047356" y="542510"/>
                        <a:pt x="1048097" y="385480"/>
                      </a:cubicBezTo>
                      <a:cubicBezTo>
                        <a:pt x="1048097" y="385480"/>
                        <a:pt x="1048097" y="385480"/>
                        <a:pt x="1048097" y="385480"/>
                      </a:cubicBezTo>
                      <a:cubicBezTo>
                        <a:pt x="1048097" y="385480"/>
                        <a:pt x="1048097" y="385480"/>
                        <a:pt x="1048097" y="385480"/>
                      </a:cubicBezTo>
                      <a:cubicBezTo>
                        <a:pt x="1040690" y="332150"/>
                        <a:pt x="1051800" y="278819"/>
                        <a:pt x="1040690" y="226969"/>
                      </a:cubicBezTo>
                      <a:close/>
                      <a:moveTo>
                        <a:pt x="209619" y="253635"/>
                      </a:moveTo>
                      <a:cubicBezTo>
                        <a:pt x="195546" y="266967"/>
                        <a:pt x="182213" y="255857"/>
                        <a:pt x="162955" y="253635"/>
                      </a:cubicBezTo>
                      <a:cubicBezTo>
                        <a:pt x="178510" y="238821"/>
                        <a:pt x="191102" y="235858"/>
                        <a:pt x="205916" y="242524"/>
                      </a:cubicBezTo>
                      <a:cubicBezTo>
                        <a:pt x="208138" y="244006"/>
                        <a:pt x="210360" y="252153"/>
                        <a:pt x="209619" y="253635"/>
                      </a:cubicBezTo>
                      <a:close/>
                      <a:moveTo>
                        <a:pt x="57775" y="30683"/>
                      </a:moveTo>
                      <a:cubicBezTo>
                        <a:pt x="75552" y="32905"/>
                        <a:pt x="94070" y="30683"/>
                        <a:pt x="111846" y="31423"/>
                      </a:cubicBezTo>
                      <a:cubicBezTo>
                        <a:pt x="120735" y="31423"/>
                        <a:pt x="131105" y="29942"/>
                        <a:pt x="131845" y="43275"/>
                      </a:cubicBezTo>
                      <a:cubicBezTo>
                        <a:pt x="112587" y="52904"/>
                        <a:pt x="97032" y="73644"/>
                        <a:pt x="68885" y="56607"/>
                      </a:cubicBezTo>
                      <a:cubicBezTo>
                        <a:pt x="61478" y="52163"/>
                        <a:pt x="39998" y="69199"/>
                        <a:pt x="27406" y="78088"/>
                      </a:cubicBezTo>
                      <a:cubicBezTo>
                        <a:pt x="16296" y="85495"/>
                        <a:pt x="15555" y="79569"/>
                        <a:pt x="14073" y="72903"/>
                      </a:cubicBezTo>
                      <a:cubicBezTo>
                        <a:pt x="14073" y="72903"/>
                        <a:pt x="13333" y="72903"/>
                        <a:pt x="13333" y="73644"/>
                      </a:cubicBezTo>
                      <a:cubicBezTo>
                        <a:pt x="13333" y="72903"/>
                        <a:pt x="13333" y="71421"/>
                        <a:pt x="13333" y="70681"/>
                      </a:cubicBezTo>
                      <a:cubicBezTo>
                        <a:pt x="8889" y="35868"/>
                        <a:pt x="25925" y="26979"/>
                        <a:pt x="57775" y="30683"/>
                      </a:cubicBezTo>
                      <a:close/>
                      <a:moveTo>
                        <a:pt x="13333" y="322520"/>
                      </a:moveTo>
                      <a:cubicBezTo>
                        <a:pt x="13333" y="322520"/>
                        <a:pt x="14073" y="322520"/>
                        <a:pt x="14073" y="322520"/>
                      </a:cubicBezTo>
                      <a:cubicBezTo>
                        <a:pt x="14073" y="323261"/>
                        <a:pt x="13333" y="324002"/>
                        <a:pt x="13333" y="325483"/>
                      </a:cubicBezTo>
                      <a:cubicBezTo>
                        <a:pt x="13333" y="324742"/>
                        <a:pt x="13333" y="323261"/>
                        <a:pt x="13333" y="322520"/>
                      </a:cubicBezTo>
                      <a:close/>
                      <a:moveTo>
                        <a:pt x="24443" y="943972"/>
                      </a:moveTo>
                      <a:cubicBezTo>
                        <a:pt x="9629" y="946194"/>
                        <a:pt x="18518" y="930639"/>
                        <a:pt x="13333" y="923973"/>
                      </a:cubicBezTo>
                      <a:cubicBezTo>
                        <a:pt x="20740" y="916566"/>
                        <a:pt x="3704" y="898789"/>
                        <a:pt x="24443" y="897307"/>
                      </a:cubicBezTo>
                      <a:cubicBezTo>
                        <a:pt x="23703" y="906196"/>
                        <a:pt x="22962" y="915084"/>
                        <a:pt x="27406" y="923973"/>
                      </a:cubicBezTo>
                      <a:cubicBezTo>
                        <a:pt x="30369" y="930639"/>
                        <a:pt x="34813" y="942490"/>
                        <a:pt x="24443" y="943972"/>
                      </a:cubicBezTo>
                      <a:close/>
                      <a:moveTo>
                        <a:pt x="93329" y="372888"/>
                      </a:moveTo>
                      <a:cubicBezTo>
                        <a:pt x="82959" y="378073"/>
                        <a:pt x="73330" y="386221"/>
                        <a:pt x="63700" y="393628"/>
                      </a:cubicBezTo>
                      <a:cubicBezTo>
                        <a:pt x="44442" y="396591"/>
                        <a:pt x="25925" y="392887"/>
                        <a:pt x="17777" y="375110"/>
                      </a:cubicBezTo>
                      <a:cubicBezTo>
                        <a:pt x="10370" y="358815"/>
                        <a:pt x="14814" y="341038"/>
                        <a:pt x="27406" y="325483"/>
                      </a:cubicBezTo>
                      <a:cubicBezTo>
                        <a:pt x="34072" y="317335"/>
                        <a:pt x="39257" y="313632"/>
                        <a:pt x="48886" y="316595"/>
                      </a:cubicBezTo>
                      <a:cubicBezTo>
                        <a:pt x="61478" y="320298"/>
                        <a:pt x="64441" y="312891"/>
                        <a:pt x="62960" y="301781"/>
                      </a:cubicBezTo>
                      <a:cubicBezTo>
                        <a:pt x="85181" y="293633"/>
                        <a:pt x="102217" y="307706"/>
                        <a:pt x="107402" y="324002"/>
                      </a:cubicBezTo>
                      <a:cubicBezTo>
                        <a:pt x="113328" y="338816"/>
                        <a:pt x="115550" y="361037"/>
                        <a:pt x="93329" y="372888"/>
                      </a:cubicBezTo>
                      <a:close/>
                      <a:moveTo>
                        <a:pt x="85922" y="164009"/>
                      </a:moveTo>
                      <a:cubicBezTo>
                        <a:pt x="85181" y="168454"/>
                        <a:pt x="84440" y="164009"/>
                        <a:pt x="86663" y="161787"/>
                      </a:cubicBezTo>
                      <a:cubicBezTo>
                        <a:pt x="108884" y="130678"/>
                        <a:pt x="182954" y="137344"/>
                        <a:pt x="203694" y="171416"/>
                      </a:cubicBezTo>
                      <a:cubicBezTo>
                        <a:pt x="208138" y="178824"/>
                        <a:pt x="208138" y="186231"/>
                        <a:pt x="202212" y="192897"/>
                      </a:cubicBezTo>
                      <a:cubicBezTo>
                        <a:pt x="197027" y="199563"/>
                        <a:pt x="191842" y="202526"/>
                        <a:pt x="182213" y="199563"/>
                      </a:cubicBezTo>
                      <a:cubicBezTo>
                        <a:pt x="161474" y="192897"/>
                        <a:pt x="142956" y="189193"/>
                        <a:pt x="123698" y="209933"/>
                      </a:cubicBezTo>
                      <a:cubicBezTo>
                        <a:pt x="111106" y="222525"/>
                        <a:pt x="85181" y="196600"/>
                        <a:pt x="85922" y="164009"/>
                      </a:cubicBezTo>
                      <a:close/>
                      <a:moveTo>
                        <a:pt x="282208" y="669170"/>
                      </a:moveTo>
                      <a:cubicBezTo>
                        <a:pt x="277764" y="675836"/>
                        <a:pt x="272579" y="681762"/>
                        <a:pt x="262950" y="679540"/>
                      </a:cubicBezTo>
                      <a:cubicBezTo>
                        <a:pt x="250358" y="676577"/>
                        <a:pt x="237766" y="673614"/>
                        <a:pt x="225915" y="669911"/>
                      </a:cubicBezTo>
                      <a:cubicBezTo>
                        <a:pt x="225174" y="674355"/>
                        <a:pt x="223693" y="677318"/>
                        <a:pt x="224433" y="678799"/>
                      </a:cubicBezTo>
                      <a:cubicBezTo>
                        <a:pt x="230359" y="693613"/>
                        <a:pt x="260728" y="694354"/>
                        <a:pt x="250358" y="718797"/>
                      </a:cubicBezTo>
                      <a:cubicBezTo>
                        <a:pt x="245173" y="732130"/>
                        <a:pt x="180732" y="741018"/>
                        <a:pt x="167399" y="733611"/>
                      </a:cubicBezTo>
                      <a:cubicBezTo>
                        <a:pt x="156289" y="726945"/>
                        <a:pt x="158511" y="718797"/>
                        <a:pt x="165918" y="711390"/>
                      </a:cubicBezTo>
                      <a:cubicBezTo>
                        <a:pt x="171844" y="706205"/>
                        <a:pt x="179251" y="703243"/>
                        <a:pt x="185917" y="699539"/>
                      </a:cubicBezTo>
                      <a:cubicBezTo>
                        <a:pt x="224433" y="678799"/>
                        <a:pt x="224433" y="678059"/>
                        <a:pt x="187398" y="653615"/>
                      </a:cubicBezTo>
                      <a:cubicBezTo>
                        <a:pt x="187398" y="653615"/>
                        <a:pt x="187398" y="653615"/>
                        <a:pt x="187398" y="653615"/>
                      </a:cubicBezTo>
                      <a:lnTo>
                        <a:pt x="187398" y="653615"/>
                      </a:lnTo>
                      <a:cubicBezTo>
                        <a:pt x="187398" y="653615"/>
                        <a:pt x="187398" y="653615"/>
                        <a:pt x="186658" y="652875"/>
                      </a:cubicBezTo>
                      <a:cubicBezTo>
                        <a:pt x="161474" y="682503"/>
                        <a:pt x="161474" y="643246"/>
                        <a:pt x="154067" y="637320"/>
                      </a:cubicBezTo>
                      <a:cubicBezTo>
                        <a:pt x="133327" y="621765"/>
                        <a:pt x="138512" y="596581"/>
                        <a:pt x="161474" y="583989"/>
                      </a:cubicBezTo>
                      <a:cubicBezTo>
                        <a:pt x="168140" y="580286"/>
                        <a:pt x="171103" y="575101"/>
                        <a:pt x="174066" y="569175"/>
                      </a:cubicBezTo>
                      <a:cubicBezTo>
                        <a:pt x="179991" y="557324"/>
                        <a:pt x="189620" y="548435"/>
                        <a:pt x="203694" y="551398"/>
                      </a:cubicBezTo>
                      <a:cubicBezTo>
                        <a:pt x="222211" y="555102"/>
                        <a:pt x="201472" y="567694"/>
                        <a:pt x="207397" y="575101"/>
                      </a:cubicBezTo>
                      <a:cubicBezTo>
                        <a:pt x="211101" y="579545"/>
                        <a:pt x="211841" y="585470"/>
                        <a:pt x="214063" y="589915"/>
                      </a:cubicBezTo>
                      <a:cubicBezTo>
                        <a:pt x="224433" y="609914"/>
                        <a:pt x="225915" y="623987"/>
                        <a:pt x="196287" y="623987"/>
                      </a:cubicBezTo>
                      <a:cubicBezTo>
                        <a:pt x="169621" y="623987"/>
                        <a:pt x="173325" y="638061"/>
                        <a:pt x="186658" y="652875"/>
                      </a:cubicBezTo>
                      <a:cubicBezTo>
                        <a:pt x="186658" y="652875"/>
                        <a:pt x="186658" y="652875"/>
                        <a:pt x="186658" y="652875"/>
                      </a:cubicBezTo>
                      <a:cubicBezTo>
                        <a:pt x="186658" y="652875"/>
                        <a:pt x="187398" y="652875"/>
                        <a:pt x="187398" y="653615"/>
                      </a:cubicBezTo>
                      <a:cubicBezTo>
                        <a:pt x="215545" y="630653"/>
                        <a:pt x="256284" y="632876"/>
                        <a:pt x="279246" y="658060"/>
                      </a:cubicBezTo>
                      <a:cubicBezTo>
                        <a:pt x="282208" y="662504"/>
                        <a:pt x="285171" y="664726"/>
                        <a:pt x="282208" y="669170"/>
                      </a:cubicBezTo>
                      <a:close/>
                      <a:moveTo>
                        <a:pt x="282949" y="457329"/>
                      </a:moveTo>
                      <a:cubicBezTo>
                        <a:pt x="271098" y="477328"/>
                        <a:pt x="257025" y="455847"/>
                        <a:pt x="245173" y="458069"/>
                      </a:cubicBezTo>
                      <a:cubicBezTo>
                        <a:pt x="238507" y="465476"/>
                        <a:pt x="240729" y="473624"/>
                        <a:pt x="241470" y="481031"/>
                      </a:cubicBezTo>
                      <a:cubicBezTo>
                        <a:pt x="242211" y="498808"/>
                        <a:pt x="225915" y="503252"/>
                        <a:pt x="215545" y="508437"/>
                      </a:cubicBezTo>
                      <a:cubicBezTo>
                        <a:pt x="203694" y="513622"/>
                        <a:pt x="195546" y="501771"/>
                        <a:pt x="191842" y="490660"/>
                      </a:cubicBezTo>
                      <a:cubicBezTo>
                        <a:pt x="188139" y="480290"/>
                        <a:pt x="184435" y="474365"/>
                        <a:pt x="173325" y="469180"/>
                      </a:cubicBezTo>
                      <a:cubicBezTo>
                        <a:pt x="152585" y="459551"/>
                        <a:pt x="148881" y="429922"/>
                        <a:pt x="169621" y="418812"/>
                      </a:cubicBezTo>
                      <a:cubicBezTo>
                        <a:pt x="187398" y="409183"/>
                        <a:pt x="205916" y="384740"/>
                        <a:pt x="231100" y="406220"/>
                      </a:cubicBezTo>
                      <a:cubicBezTo>
                        <a:pt x="234804" y="409924"/>
                        <a:pt x="239248" y="407701"/>
                        <a:pt x="243692" y="406220"/>
                      </a:cubicBezTo>
                      <a:cubicBezTo>
                        <a:pt x="264432" y="397331"/>
                        <a:pt x="275542" y="410664"/>
                        <a:pt x="285171" y="424738"/>
                      </a:cubicBezTo>
                      <a:cubicBezTo>
                        <a:pt x="291837" y="435848"/>
                        <a:pt x="288875" y="447699"/>
                        <a:pt x="282949" y="457329"/>
                      </a:cubicBezTo>
                      <a:close/>
                      <a:moveTo>
                        <a:pt x="337021" y="634357"/>
                      </a:moveTo>
                      <a:cubicBezTo>
                        <a:pt x="328873" y="638061"/>
                        <a:pt x="325910" y="630653"/>
                        <a:pt x="321466" y="625469"/>
                      </a:cubicBezTo>
                      <a:cubicBezTo>
                        <a:pt x="305911" y="606210"/>
                        <a:pt x="298504" y="582508"/>
                        <a:pt x="291097" y="558805"/>
                      </a:cubicBezTo>
                      <a:cubicBezTo>
                        <a:pt x="285171" y="539547"/>
                        <a:pt x="302948" y="540288"/>
                        <a:pt x="312578" y="536584"/>
                      </a:cubicBezTo>
                      <a:cubicBezTo>
                        <a:pt x="325910" y="531399"/>
                        <a:pt x="325169" y="542510"/>
                        <a:pt x="327392" y="551398"/>
                      </a:cubicBezTo>
                      <a:cubicBezTo>
                        <a:pt x="332576" y="572879"/>
                        <a:pt x="339983" y="593618"/>
                        <a:pt x="347390" y="617321"/>
                      </a:cubicBezTo>
                      <a:cubicBezTo>
                        <a:pt x="347390" y="623246"/>
                        <a:pt x="344428" y="630653"/>
                        <a:pt x="337021" y="634357"/>
                      </a:cubicBezTo>
                      <a:close/>
                      <a:moveTo>
                        <a:pt x="334058" y="202526"/>
                      </a:moveTo>
                      <a:cubicBezTo>
                        <a:pt x="345168" y="215859"/>
                        <a:pt x="361464" y="211414"/>
                        <a:pt x="376278" y="213637"/>
                      </a:cubicBezTo>
                      <a:cubicBezTo>
                        <a:pt x="381463" y="214377"/>
                        <a:pt x="385907" y="203267"/>
                        <a:pt x="393314" y="209933"/>
                      </a:cubicBezTo>
                      <a:cubicBezTo>
                        <a:pt x="362945" y="260301"/>
                        <a:pt x="341465" y="267708"/>
                        <a:pt x="288875" y="246968"/>
                      </a:cubicBezTo>
                      <a:cubicBezTo>
                        <a:pt x="280727" y="244006"/>
                        <a:pt x="273320" y="238080"/>
                        <a:pt x="274801" y="230673"/>
                      </a:cubicBezTo>
                      <a:cubicBezTo>
                        <a:pt x="278505" y="213637"/>
                        <a:pt x="277764" y="192156"/>
                        <a:pt x="296282" y="184009"/>
                      </a:cubicBezTo>
                      <a:cubicBezTo>
                        <a:pt x="322947" y="172157"/>
                        <a:pt x="331095" y="154380"/>
                        <a:pt x="322207" y="126233"/>
                      </a:cubicBezTo>
                      <a:cubicBezTo>
                        <a:pt x="317762" y="112901"/>
                        <a:pt x="325169" y="101790"/>
                        <a:pt x="336280" y="95124"/>
                      </a:cubicBezTo>
                      <a:cubicBezTo>
                        <a:pt x="347390" y="87717"/>
                        <a:pt x="356279" y="97346"/>
                        <a:pt x="362945" y="104012"/>
                      </a:cubicBezTo>
                      <a:cubicBezTo>
                        <a:pt x="376278" y="117345"/>
                        <a:pt x="385166" y="133640"/>
                        <a:pt x="391833" y="152158"/>
                      </a:cubicBezTo>
                      <a:cubicBezTo>
                        <a:pt x="399981" y="177342"/>
                        <a:pt x="388129" y="181046"/>
                        <a:pt x="369611" y="177342"/>
                      </a:cubicBezTo>
                      <a:cubicBezTo>
                        <a:pt x="354797" y="174379"/>
                        <a:pt x="342946" y="174379"/>
                        <a:pt x="333317" y="186971"/>
                      </a:cubicBezTo>
                      <a:cubicBezTo>
                        <a:pt x="328873" y="192156"/>
                        <a:pt x="330354" y="198082"/>
                        <a:pt x="334058" y="202526"/>
                      </a:cubicBezTo>
                      <a:close/>
                      <a:moveTo>
                        <a:pt x="602933" y="157343"/>
                      </a:moveTo>
                      <a:cubicBezTo>
                        <a:pt x="597008" y="172157"/>
                        <a:pt x="582935" y="167713"/>
                        <a:pt x="564417" y="163269"/>
                      </a:cubicBezTo>
                      <a:cubicBezTo>
                        <a:pt x="584416" y="161047"/>
                        <a:pt x="568861" y="135122"/>
                        <a:pt x="590342" y="140307"/>
                      </a:cubicBezTo>
                      <a:cubicBezTo>
                        <a:pt x="596267" y="141788"/>
                        <a:pt x="605896" y="150677"/>
                        <a:pt x="602933" y="157343"/>
                      </a:cubicBezTo>
                      <a:close/>
                      <a:moveTo>
                        <a:pt x="694781" y="463254"/>
                      </a:moveTo>
                      <a:cubicBezTo>
                        <a:pt x="665893" y="447699"/>
                        <a:pt x="656264" y="418812"/>
                        <a:pt x="645154" y="394369"/>
                      </a:cubicBezTo>
                      <a:cubicBezTo>
                        <a:pt x="635525" y="373629"/>
                        <a:pt x="627377" y="352889"/>
                        <a:pt x="614785" y="332890"/>
                      </a:cubicBezTo>
                      <a:cubicBezTo>
                        <a:pt x="594786" y="299559"/>
                        <a:pt x="607378" y="267708"/>
                        <a:pt x="642932" y="252153"/>
                      </a:cubicBezTo>
                      <a:cubicBezTo>
                        <a:pt x="654783" y="246968"/>
                        <a:pt x="685152" y="249931"/>
                        <a:pt x="669597" y="218081"/>
                      </a:cubicBezTo>
                      <a:cubicBezTo>
                        <a:pt x="665893" y="209933"/>
                        <a:pt x="679226" y="206230"/>
                        <a:pt x="685892" y="206230"/>
                      </a:cubicBezTo>
                      <a:cubicBezTo>
                        <a:pt x="700707" y="206230"/>
                        <a:pt x="714039" y="212896"/>
                        <a:pt x="725891" y="221785"/>
                      </a:cubicBezTo>
                      <a:cubicBezTo>
                        <a:pt x="733298" y="227710"/>
                        <a:pt x="731816" y="234376"/>
                        <a:pt x="728853" y="242524"/>
                      </a:cubicBezTo>
                      <a:cubicBezTo>
                        <a:pt x="725891" y="251413"/>
                        <a:pt x="721446" y="250672"/>
                        <a:pt x="714039" y="249190"/>
                      </a:cubicBezTo>
                      <a:cubicBezTo>
                        <a:pt x="702929" y="246968"/>
                        <a:pt x="692559" y="250672"/>
                        <a:pt x="682189" y="256598"/>
                      </a:cubicBezTo>
                      <a:cubicBezTo>
                        <a:pt x="667375" y="265486"/>
                        <a:pt x="648117" y="261783"/>
                        <a:pt x="675523" y="289188"/>
                      </a:cubicBezTo>
                      <a:cubicBezTo>
                        <a:pt x="698485" y="312150"/>
                        <a:pt x="731076" y="334372"/>
                        <a:pt x="739964" y="372148"/>
                      </a:cubicBezTo>
                      <a:cubicBezTo>
                        <a:pt x="743667" y="386221"/>
                        <a:pt x="753297" y="400294"/>
                        <a:pt x="771814" y="403998"/>
                      </a:cubicBezTo>
                      <a:cubicBezTo>
                        <a:pt x="784406" y="406220"/>
                        <a:pt x="785888" y="418812"/>
                        <a:pt x="791073" y="428441"/>
                      </a:cubicBezTo>
                      <a:cubicBezTo>
                        <a:pt x="796258" y="439552"/>
                        <a:pt x="788110" y="467698"/>
                        <a:pt x="822182" y="455847"/>
                      </a:cubicBezTo>
                      <a:cubicBezTo>
                        <a:pt x="837737" y="449922"/>
                        <a:pt x="826626" y="479550"/>
                        <a:pt x="831811" y="489179"/>
                      </a:cubicBezTo>
                      <a:cubicBezTo>
                        <a:pt x="831811" y="495845"/>
                        <a:pt x="831811" y="500289"/>
                        <a:pt x="831811" y="504734"/>
                      </a:cubicBezTo>
                      <a:cubicBezTo>
                        <a:pt x="829589" y="546213"/>
                        <a:pt x="821441" y="549917"/>
                        <a:pt x="785147" y="535103"/>
                      </a:cubicBezTo>
                      <a:cubicBezTo>
                        <a:pt x="756259" y="523251"/>
                        <a:pt x="722928" y="518807"/>
                        <a:pt x="729594" y="473624"/>
                      </a:cubicBezTo>
                      <a:cubicBezTo>
                        <a:pt x="729594" y="472143"/>
                        <a:pt x="706632" y="469921"/>
                        <a:pt x="694781" y="463254"/>
                      </a:cubicBezTo>
                      <a:close/>
                      <a:moveTo>
                        <a:pt x="804405" y="945453"/>
                      </a:moveTo>
                      <a:cubicBezTo>
                        <a:pt x="782184" y="946194"/>
                        <a:pt x="759963" y="946194"/>
                        <a:pt x="737001" y="945453"/>
                      </a:cubicBezTo>
                      <a:cubicBezTo>
                        <a:pt x="716262" y="943972"/>
                        <a:pt x="708114" y="932861"/>
                        <a:pt x="715521" y="912121"/>
                      </a:cubicBezTo>
                      <a:cubicBezTo>
                        <a:pt x="727372" y="900270"/>
                        <a:pt x="737001" y="886937"/>
                        <a:pt x="750334" y="878049"/>
                      </a:cubicBezTo>
                      <a:cubicBezTo>
                        <a:pt x="759963" y="871383"/>
                        <a:pt x="773296" y="866198"/>
                        <a:pt x="776999" y="886937"/>
                      </a:cubicBezTo>
                      <a:cubicBezTo>
                        <a:pt x="778481" y="894344"/>
                        <a:pt x="779962" y="903233"/>
                        <a:pt x="789591" y="903973"/>
                      </a:cubicBezTo>
                      <a:cubicBezTo>
                        <a:pt x="800702" y="903973"/>
                        <a:pt x="800702" y="892122"/>
                        <a:pt x="805887" y="886197"/>
                      </a:cubicBezTo>
                      <a:cubicBezTo>
                        <a:pt x="805887" y="886197"/>
                        <a:pt x="805887" y="886197"/>
                        <a:pt x="805887" y="886197"/>
                      </a:cubicBezTo>
                      <a:cubicBezTo>
                        <a:pt x="805887" y="886197"/>
                        <a:pt x="805887" y="886197"/>
                        <a:pt x="805887" y="886197"/>
                      </a:cubicBezTo>
                      <a:cubicBezTo>
                        <a:pt x="826626" y="866938"/>
                        <a:pt x="838478" y="870642"/>
                        <a:pt x="847366" y="896566"/>
                      </a:cubicBezTo>
                      <a:cubicBezTo>
                        <a:pt x="840700" y="900270"/>
                        <a:pt x="831811" y="899529"/>
                        <a:pt x="826626" y="907677"/>
                      </a:cubicBezTo>
                      <a:cubicBezTo>
                        <a:pt x="839959" y="936565"/>
                        <a:pt x="834774" y="945453"/>
                        <a:pt x="804405" y="945453"/>
                      </a:cubicBezTo>
                      <a:close/>
                      <a:moveTo>
                        <a:pt x="951805" y="428441"/>
                      </a:moveTo>
                      <a:cubicBezTo>
                        <a:pt x="939954" y="439552"/>
                        <a:pt x="925881" y="445477"/>
                        <a:pt x="911808" y="452144"/>
                      </a:cubicBezTo>
                      <a:cubicBezTo>
                        <a:pt x="897734" y="458810"/>
                        <a:pt x="884401" y="472883"/>
                        <a:pt x="870328" y="472883"/>
                      </a:cubicBezTo>
                      <a:cubicBezTo>
                        <a:pt x="851070" y="472883"/>
                        <a:pt x="856255" y="448440"/>
                        <a:pt x="848107" y="436589"/>
                      </a:cubicBezTo>
                      <a:cubicBezTo>
                        <a:pt x="842922" y="429182"/>
                        <a:pt x="833293" y="424738"/>
                        <a:pt x="825145" y="418812"/>
                      </a:cubicBezTo>
                      <a:cubicBezTo>
                        <a:pt x="839218" y="396591"/>
                        <a:pt x="857736" y="384740"/>
                        <a:pt x="884401" y="394369"/>
                      </a:cubicBezTo>
                      <a:cubicBezTo>
                        <a:pt x="926622" y="410664"/>
                        <a:pt x="964398" y="380295"/>
                        <a:pt x="1005136" y="382517"/>
                      </a:cubicBezTo>
                      <a:cubicBezTo>
                        <a:pt x="1041431" y="411405"/>
                        <a:pt x="1030321" y="452144"/>
                        <a:pt x="1032542" y="489179"/>
                      </a:cubicBezTo>
                      <a:cubicBezTo>
                        <a:pt x="1011803" y="485475"/>
                        <a:pt x="1017728" y="463995"/>
                        <a:pt x="1008099" y="452144"/>
                      </a:cubicBezTo>
                      <a:cubicBezTo>
                        <a:pt x="1002173" y="444736"/>
                        <a:pt x="1018469" y="425478"/>
                        <a:pt x="1004396" y="428441"/>
                      </a:cubicBezTo>
                      <a:cubicBezTo>
                        <a:pt x="985878" y="432145"/>
                        <a:pt x="968101" y="413627"/>
                        <a:pt x="951805" y="428441"/>
                      </a:cubicBezTo>
                      <a:close/>
                      <a:moveTo>
                        <a:pt x="1031061" y="584730"/>
                      </a:moveTo>
                      <a:cubicBezTo>
                        <a:pt x="1024395" y="583989"/>
                        <a:pt x="1017728" y="581026"/>
                        <a:pt x="1011803" y="582508"/>
                      </a:cubicBezTo>
                      <a:cubicBezTo>
                        <a:pt x="996247" y="586211"/>
                        <a:pt x="974026" y="585470"/>
                        <a:pt x="973286" y="572138"/>
                      </a:cubicBezTo>
                      <a:cubicBezTo>
                        <a:pt x="972545" y="552879"/>
                        <a:pt x="988840" y="538806"/>
                        <a:pt x="1012543" y="545472"/>
                      </a:cubicBezTo>
                      <a:cubicBezTo>
                        <a:pt x="1029579" y="553620"/>
                        <a:pt x="1036246" y="566953"/>
                        <a:pt x="1031061" y="584730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19" name="Freeform: Shape 118">
                  <a:extLst>
                    <a:ext uri="{FF2B5EF4-FFF2-40B4-BE49-F238E27FC236}">
                      <a16:creationId xmlns:a16="http://schemas.microsoft.com/office/drawing/2014/main" id="{6EC41D0C-8E2A-4514-BCE5-43451EE0FE42}"/>
                    </a:ext>
                  </a:extLst>
                </p:cNvPr>
                <p:cNvSpPr/>
                <p:nvPr/>
              </p:nvSpPr>
              <p:spPr>
                <a:xfrm>
                  <a:off x="10096837" y="2854212"/>
                  <a:ext cx="1221980" cy="1148134"/>
                </a:xfrm>
                <a:custGeom>
                  <a:avLst/>
                  <a:gdLst>
                    <a:gd name="connsiteX0" fmla="*/ 1204094 w 1221980"/>
                    <a:gd name="connsiteY0" fmla="*/ 741 h 1148134"/>
                    <a:gd name="connsiteX1" fmla="*/ 1069286 w 1221980"/>
                    <a:gd name="connsiteY1" fmla="*/ 2222 h 1148134"/>
                    <a:gd name="connsiteX2" fmla="*/ 1069286 w 1221980"/>
                    <a:gd name="connsiteY2" fmla="*/ 2222 h 1148134"/>
                    <a:gd name="connsiteX3" fmla="*/ 1069286 w 1221980"/>
                    <a:gd name="connsiteY3" fmla="*/ 2222 h 1148134"/>
                    <a:gd name="connsiteX4" fmla="*/ 744116 w 1221980"/>
                    <a:gd name="connsiteY4" fmla="*/ 741 h 1148134"/>
                    <a:gd name="connsiteX5" fmla="*/ 717451 w 1221980"/>
                    <a:gd name="connsiteY5" fmla="*/ 26665 h 1148134"/>
                    <a:gd name="connsiteX6" fmla="*/ 694490 w 1221980"/>
                    <a:gd name="connsiteY6" fmla="*/ 213323 h 1148134"/>
                    <a:gd name="connsiteX7" fmla="*/ 650047 w 1221980"/>
                    <a:gd name="connsiteY7" fmla="*/ 524419 h 1148134"/>
                    <a:gd name="connsiteX8" fmla="*/ 618197 w 1221980"/>
                    <a:gd name="connsiteY8" fmla="*/ 779962 h 1148134"/>
                    <a:gd name="connsiteX9" fmla="*/ 611530 w 1221980"/>
                    <a:gd name="connsiteY9" fmla="*/ 760704 h 1148134"/>
                    <a:gd name="connsiteX10" fmla="*/ 501166 w 1221980"/>
                    <a:gd name="connsiteY10" fmla="*/ 32591 h 1148134"/>
                    <a:gd name="connsiteX11" fmla="*/ 463389 w 1221980"/>
                    <a:gd name="connsiteY11" fmla="*/ 0 h 1148134"/>
                    <a:gd name="connsiteX12" fmla="*/ 27115 w 1221980"/>
                    <a:gd name="connsiteY12" fmla="*/ 0 h 1148134"/>
                    <a:gd name="connsiteX13" fmla="*/ 2671 w 1221980"/>
                    <a:gd name="connsiteY13" fmla="*/ 31850 h 1148134"/>
                    <a:gd name="connsiteX14" fmla="*/ 157479 w 1221980"/>
                    <a:gd name="connsiteY14" fmla="*/ 682189 h 1148134"/>
                    <a:gd name="connsiteX15" fmla="*/ 261918 w 1221980"/>
                    <a:gd name="connsiteY15" fmla="*/ 1111798 h 1148134"/>
                    <a:gd name="connsiteX16" fmla="*/ 261918 w 1221980"/>
                    <a:gd name="connsiteY16" fmla="*/ 1111798 h 1148134"/>
                    <a:gd name="connsiteX17" fmla="*/ 299694 w 1221980"/>
                    <a:gd name="connsiteY17" fmla="*/ 1148092 h 1148134"/>
                    <a:gd name="connsiteX18" fmla="*/ 952254 w 1221980"/>
                    <a:gd name="connsiteY18" fmla="*/ 1148092 h 1148134"/>
                    <a:gd name="connsiteX19" fmla="*/ 990031 w 1221980"/>
                    <a:gd name="connsiteY19" fmla="*/ 1113280 h 1148134"/>
                    <a:gd name="connsiteX20" fmla="*/ 990031 w 1221980"/>
                    <a:gd name="connsiteY20" fmla="*/ 1113280 h 1148134"/>
                    <a:gd name="connsiteX21" fmla="*/ 990031 w 1221980"/>
                    <a:gd name="connsiteY21" fmla="*/ 1113280 h 1148134"/>
                    <a:gd name="connsiteX22" fmla="*/ 994475 w 1221980"/>
                    <a:gd name="connsiteY22" fmla="*/ 1100687 h 1148134"/>
                    <a:gd name="connsiteX23" fmla="*/ 1110025 w 1221980"/>
                    <a:gd name="connsiteY23" fmla="*/ 548862 h 1148134"/>
                    <a:gd name="connsiteX24" fmla="*/ 1172244 w 1221980"/>
                    <a:gd name="connsiteY24" fmla="*/ 241470 h 1148134"/>
                    <a:gd name="connsiteX25" fmla="*/ 1173725 w 1221980"/>
                    <a:gd name="connsiteY25" fmla="*/ 234804 h 1148134"/>
                    <a:gd name="connsiteX26" fmla="*/ 1221131 w 1221980"/>
                    <a:gd name="connsiteY26" fmla="*/ 18518 h 1148134"/>
                    <a:gd name="connsiteX27" fmla="*/ 1204094 w 1221980"/>
                    <a:gd name="connsiteY27" fmla="*/ 741 h 1148134"/>
                    <a:gd name="connsiteX28" fmla="*/ 161182 w 1221980"/>
                    <a:gd name="connsiteY28" fmla="*/ 339983 h 1148134"/>
                    <a:gd name="connsiteX29" fmla="*/ 122665 w 1221980"/>
                    <a:gd name="connsiteY29" fmla="*/ 376278 h 1148134"/>
                    <a:gd name="connsiteX30" fmla="*/ 93037 w 1221980"/>
                    <a:gd name="connsiteY30" fmla="*/ 342206 h 1148134"/>
                    <a:gd name="connsiteX31" fmla="*/ 130072 w 1221980"/>
                    <a:gd name="connsiteY31" fmla="*/ 318503 h 1148134"/>
                    <a:gd name="connsiteX32" fmla="*/ 161182 w 1221980"/>
                    <a:gd name="connsiteY32" fmla="*/ 339983 h 1148134"/>
                    <a:gd name="connsiteX33" fmla="*/ 235993 w 1221980"/>
                    <a:gd name="connsiteY33" fmla="*/ 901438 h 1148134"/>
                    <a:gd name="connsiteX34" fmla="*/ 218957 w 1221980"/>
                    <a:gd name="connsiteY34" fmla="*/ 891068 h 1148134"/>
                    <a:gd name="connsiteX35" fmla="*/ 212291 w 1221980"/>
                    <a:gd name="connsiteY35" fmla="*/ 859958 h 1148134"/>
                    <a:gd name="connsiteX36" fmla="*/ 217476 w 1221980"/>
                    <a:gd name="connsiteY36" fmla="*/ 856996 h 1148134"/>
                    <a:gd name="connsiteX37" fmla="*/ 235993 w 1221980"/>
                    <a:gd name="connsiteY37" fmla="*/ 882920 h 1148134"/>
                    <a:gd name="connsiteX38" fmla="*/ 235993 w 1221980"/>
                    <a:gd name="connsiteY38" fmla="*/ 901438 h 1148134"/>
                    <a:gd name="connsiteX39" fmla="*/ 263399 w 1221980"/>
                    <a:gd name="connsiteY39" fmla="*/ 99995 h 1148134"/>
                    <a:gd name="connsiteX40" fmla="*/ 195995 w 1221980"/>
                    <a:gd name="connsiteY40" fmla="*/ 15555 h 1148134"/>
                    <a:gd name="connsiteX41" fmla="*/ 318952 w 1221980"/>
                    <a:gd name="connsiteY41" fmla="*/ 15555 h 1148134"/>
                    <a:gd name="connsiteX42" fmla="*/ 290805 w 1221980"/>
                    <a:gd name="connsiteY42" fmla="*/ 85922 h 1148134"/>
                    <a:gd name="connsiteX43" fmla="*/ 263399 w 1221980"/>
                    <a:gd name="connsiteY43" fmla="*/ 99995 h 1148134"/>
                    <a:gd name="connsiteX44" fmla="*/ 307841 w 1221980"/>
                    <a:gd name="connsiteY44" fmla="*/ 695522 h 1148134"/>
                    <a:gd name="connsiteX45" fmla="*/ 294509 w 1221980"/>
                    <a:gd name="connsiteY45" fmla="*/ 681448 h 1148134"/>
                    <a:gd name="connsiteX46" fmla="*/ 270806 w 1221980"/>
                    <a:gd name="connsiteY46" fmla="*/ 671079 h 1148134"/>
                    <a:gd name="connsiteX47" fmla="*/ 311545 w 1221980"/>
                    <a:gd name="connsiteY47" fmla="*/ 599230 h 1148134"/>
                    <a:gd name="connsiteX48" fmla="*/ 314508 w 1221980"/>
                    <a:gd name="connsiteY48" fmla="*/ 599230 h 1148134"/>
                    <a:gd name="connsiteX49" fmla="*/ 335248 w 1221980"/>
                    <a:gd name="connsiteY49" fmla="*/ 644413 h 1148134"/>
                    <a:gd name="connsiteX50" fmla="*/ 338211 w 1221980"/>
                    <a:gd name="connsiteY50" fmla="*/ 676264 h 1148134"/>
                    <a:gd name="connsiteX51" fmla="*/ 333025 w 1221980"/>
                    <a:gd name="connsiteY51" fmla="*/ 705892 h 1148134"/>
                    <a:gd name="connsiteX52" fmla="*/ 307841 w 1221980"/>
                    <a:gd name="connsiteY52" fmla="*/ 695522 h 1148134"/>
                    <a:gd name="connsiteX53" fmla="*/ 438206 w 1221980"/>
                    <a:gd name="connsiteY53" fmla="*/ 940695 h 1148134"/>
                    <a:gd name="connsiteX54" fmla="*/ 395985 w 1221980"/>
                    <a:gd name="connsiteY54" fmla="*/ 983656 h 1148134"/>
                    <a:gd name="connsiteX55" fmla="*/ 413762 w 1221980"/>
                    <a:gd name="connsiteY55" fmla="*/ 1004396 h 1148134"/>
                    <a:gd name="connsiteX56" fmla="*/ 395985 w 1221980"/>
                    <a:gd name="connsiteY56" fmla="*/ 1072541 h 1148134"/>
                    <a:gd name="connsiteX57" fmla="*/ 364135 w 1221980"/>
                    <a:gd name="connsiteY57" fmla="*/ 1053282 h 1148134"/>
                    <a:gd name="connsiteX58" fmla="*/ 348580 w 1221980"/>
                    <a:gd name="connsiteY58" fmla="*/ 1020691 h 1148134"/>
                    <a:gd name="connsiteX59" fmla="*/ 343395 w 1221980"/>
                    <a:gd name="connsiteY59" fmla="*/ 956250 h 1148134"/>
                    <a:gd name="connsiteX60" fmla="*/ 360432 w 1221980"/>
                    <a:gd name="connsiteY60" fmla="*/ 931807 h 1148134"/>
                    <a:gd name="connsiteX61" fmla="*/ 405615 w 1221980"/>
                    <a:gd name="connsiteY61" fmla="*/ 910326 h 1148134"/>
                    <a:gd name="connsiteX62" fmla="*/ 438206 w 1221980"/>
                    <a:gd name="connsiteY62" fmla="*/ 940695 h 1148134"/>
                    <a:gd name="connsiteX63" fmla="*/ 989290 w 1221980"/>
                    <a:gd name="connsiteY63" fmla="*/ 239248 h 1148134"/>
                    <a:gd name="connsiteX64" fmla="*/ 998919 w 1221980"/>
                    <a:gd name="connsiteY64" fmla="*/ 222952 h 1148134"/>
                    <a:gd name="connsiteX65" fmla="*/ 1042621 w 1221980"/>
                    <a:gd name="connsiteY65" fmla="*/ 179991 h 1148134"/>
                    <a:gd name="connsiteX66" fmla="*/ 1088544 w 1221980"/>
                    <a:gd name="connsiteY66" fmla="*/ 217027 h 1148134"/>
                    <a:gd name="connsiteX67" fmla="*/ 1062620 w 1221980"/>
                    <a:gd name="connsiteY67" fmla="*/ 237026 h 1148134"/>
                    <a:gd name="connsiteX68" fmla="*/ 1007807 w 1221980"/>
                    <a:gd name="connsiteY68" fmla="*/ 259987 h 1148134"/>
                    <a:gd name="connsiteX69" fmla="*/ 978179 w 1221980"/>
                    <a:gd name="connsiteY69" fmla="*/ 256284 h 1148134"/>
                    <a:gd name="connsiteX70" fmla="*/ 989290 w 1221980"/>
                    <a:gd name="connsiteY70" fmla="*/ 239248 h 1148134"/>
                    <a:gd name="connsiteX71" fmla="*/ 1044842 w 1221980"/>
                    <a:gd name="connsiteY71" fmla="*/ 355538 h 1148134"/>
                    <a:gd name="connsiteX72" fmla="*/ 1005586 w 1221980"/>
                    <a:gd name="connsiteY72" fmla="*/ 389611 h 1148134"/>
                    <a:gd name="connsiteX73" fmla="*/ 1044842 w 1221980"/>
                    <a:gd name="connsiteY73" fmla="*/ 355538 h 1148134"/>
                    <a:gd name="connsiteX74" fmla="*/ 898183 w 1221980"/>
                    <a:gd name="connsiteY74" fmla="*/ 657746 h 1148134"/>
                    <a:gd name="connsiteX75" fmla="*/ 924108 w 1221980"/>
                    <a:gd name="connsiteY75" fmla="*/ 722928 h 1148134"/>
                    <a:gd name="connsiteX76" fmla="*/ 891517 w 1221980"/>
                    <a:gd name="connsiteY76" fmla="*/ 717002 h 1148134"/>
                    <a:gd name="connsiteX77" fmla="*/ 898183 w 1221980"/>
                    <a:gd name="connsiteY77" fmla="*/ 657746 h 1148134"/>
                    <a:gd name="connsiteX78" fmla="*/ 715970 w 1221980"/>
                    <a:gd name="connsiteY78" fmla="*/ 144437 h 1148134"/>
                    <a:gd name="connsiteX79" fmla="*/ 733006 w 1221980"/>
                    <a:gd name="connsiteY79" fmla="*/ 82218 h 1148134"/>
                    <a:gd name="connsiteX80" fmla="*/ 796706 w 1221980"/>
                    <a:gd name="connsiteY80" fmla="*/ 129623 h 1148134"/>
                    <a:gd name="connsiteX81" fmla="*/ 744857 w 1221980"/>
                    <a:gd name="connsiteY81" fmla="*/ 166659 h 1148134"/>
                    <a:gd name="connsiteX82" fmla="*/ 715970 w 1221980"/>
                    <a:gd name="connsiteY82" fmla="*/ 144437 h 1148134"/>
                    <a:gd name="connsiteX83" fmla="*/ 698934 w 1221980"/>
                    <a:gd name="connsiteY83" fmla="*/ 242951 h 1148134"/>
                    <a:gd name="connsiteX84" fmla="*/ 731525 w 1221980"/>
                    <a:gd name="connsiteY84" fmla="*/ 253321 h 1148134"/>
                    <a:gd name="connsiteX85" fmla="*/ 756709 w 1221980"/>
                    <a:gd name="connsiteY85" fmla="*/ 265172 h 1148134"/>
                    <a:gd name="connsiteX86" fmla="*/ 751523 w 1221980"/>
                    <a:gd name="connsiteY86" fmla="*/ 298504 h 1148134"/>
                    <a:gd name="connsiteX87" fmla="*/ 729302 w 1221980"/>
                    <a:gd name="connsiteY87" fmla="*/ 297023 h 1148134"/>
                    <a:gd name="connsiteX88" fmla="*/ 701156 w 1221980"/>
                    <a:gd name="connsiteY88" fmla="*/ 279246 h 1148134"/>
                    <a:gd name="connsiteX89" fmla="*/ 698934 w 1221980"/>
                    <a:gd name="connsiteY89" fmla="*/ 242951 h 1148134"/>
                    <a:gd name="connsiteX90" fmla="*/ 742635 w 1221980"/>
                    <a:gd name="connsiteY90" fmla="*/ 973286 h 1148134"/>
                    <a:gd name="connsiteX91" fmla="*/ 727821 w 1221980"/>
                    <a:gd name="connsiteY91" fmla="*/ 971064 h 1148134"/>
                    <a:gd name="connsiteX92" fmla="*/ 740413 w 1221980"/>
                    <a:gd name="connsiteY92" fmla="*/ 939214 h 1148134"/>
                    <a:gd name="connsiteX93" fmla="*/ 742635 w 1221980"/>
                    <a:gd name="connsiteY93" fmla="*/ 973286 h 1148134"/>
                    <a:gd name="connsiteX94" fmla="*/ 745598 w 1221980"/>
                    <a:gd name="connsiteY94" fmla="*/ 882920 h 1148134"/>
                    <a:gd name="connsiteX95" fmla="*/ 719674 w 1221980"/>
                    <a:gd name="connsiteY95" fmla="*/ 895512 h 1148134"/>
                    <a:gd name="connsiteX96" fmla="*/ 686342 w 1221980"/>
                    <a:gd name="connsiteY96" fmla="*/ 934029 h 1148134"/>
                    <a:gd name="connsiteX97" fmla="*/ 668565 w 1221980"/>
                    <a:gd name="connsiteY97" fmla="*/ 970323 h 1148134"/>
                    <a:gd name="connsiteX98" fmla="*/ 644121 w 1221980"/>
                    <a:gd name="connsiteY98" fmla="*/ 951065 h 1148134"/>
                    <a:gd name="connsiteX99" fmla="*/ 610790 w 1221980"/>
                    <a:gd name="connsiteY99" fmla="*/ 896994 h 1148134"/>
                    <a:gd name="connsiteX100" fmla="*/ 627086 w 1221980"/>
                    <a:gd name="connsiteY100" fmla="*/ 871810 h 1148134"/>
                    <a:gd name="connsiteX101" fmla="*/ 651528 w 1221980"/>
                    <a:gd name="connsiteY101" fmla="*/ 831071 h 1148134"/>
                    <a:gd name="connsiteX102" fmla="*/ 679675 w 1221980"/>
                    <a:gd name="connsiteY102" fmla="*/ 794776 h 1148134"/>
                    <a:gd name="connsiteX103" fmla="*/ 721895 w 1221980"/>
                    <a:gd name="connsiteY103" fmla="*/ 827367 h 1148134"/>
                    <a:gd name="connsiteX104" fmla="*/ 737450 w 1221980"/>
                    <a:gd name="connsiteY104" fmla="*/ 869587 h 1148134"/>
                    <a:gd name="connsiteX105" fmla="*/ 761153 w 1221980"/>
                    <a:gd name="connsiteY105" fmla="*/ 837737 h 1148134"/>
                    <a:gd name="connsiteX106" fmla="*/ 745598 w 1221980"/>
                    <a:gd name="connsiteY106" fmla="*/ 882920 h 1148134"/>
                    <a:gd name="connsiteX107" fmla="*/ 924849 w 1221980"/>
                    <a:gd name="connsiteY107" fmla="*/ 832552 h 1148134"/>
                    <a:gd name="connsiteX108" fmla="*/ 905590 w 1221980"/>
                    <a:gd name="connsiteY108" fmla="*/ 842922 h 1148134"/>
                    <a:gd name="connsiteX109" fmla="*/ 875222 w 1221980"/>
                    <a:gd name="connsiteY109" fmla="*/ 856255 h 1148134"/>
                    <a:gd name="connsiteX110" fmla="*/ 813743 w 1221980"/>
                    <a:gd name="connsiteY110" fmla="*/ 836996 h 1148134"/>
                    <a:gd name="connsiteX111" fmla="*/ 790781 w 1221980"/>
                    <a:gd name="connsiteY111" fmla="*/ 822182 h 1148134"/>
                    <a:gd name="connsiteX112" fmla="*/ 784855 w 1221980"/>
                    <a:gd name="connsiteY112" fmla="*/ 813294 h 1148134"/>
                    <a:gd name="connsiteX113" fmla="*/ 815965 w 1221980"/>
                    <a:gd name="connsiteY113" fmla="*/ 783666 h 1148134"/>
                    <a:gd name="connsiteX114" fmla="*/ 830779 w 1221980"/>
                    <a:gd name="connsiteY114" fmla="*/ 785147 h 1148134"/>
                    <a:gd name="connsiteX115" fmla="*/ 913738 w 1221980"/>
                    <a:gd name="connsiteY115" fmla="*/ 814035 h 1148134"/>
                    <a:gd name="connsiteX116" fmla="*/ 924849 w 1221980"/>
                    <a:gd name="connsiteY116" fmla="*/ 832552 h 1148134"/>
                    <a:gd name="connsiteX117" fmla="*/ 1030028 w 1221980"/>
                    <a:gd name="connsiteY117" fmla="*/ 758482 h 1148134"/>
                    <a:gd name="connsiteX118" fmla="*/ 1000400 w 1221980"/>
                    <a:gd name="connsiteY118" fmla="*/ 746631 h 1148134"/>
                    <a:gd name="connsiteX119" fmla="*/ 955217 w 1221980"/>
                    <a:gd name="connsiteY119" fmla="*/ 708855 h 1148134"/>
                    <a:gd name="connsiteX120" fmla="*/ 932256 w 1221980"/>
                    <a:gd name="connsiteY120" fmla="*/ 693300 h 1148134"/>
                    <a:gd name="connsiteX121" fmla="*/ 928552 w 1221980"/>
                    <a:gd name="connsiteY121" fmla="*/ 652561 h 1148134"/>
                    <a:gd name="connsiteX122" fmla="*/ 983364 w 1221980"/>
                    <a:gd name="connsiteY122" fmla="*/ 658487 h 1148134"/>
                    <a:gd name="connsiteX123" fmla="*/ 1061138 w 1221980"/>
                    <a:gd name="connsiteY123" fmla="*/ 686633 h 1148134"/>
                    <a:gd name="connsiteX124" fmla="*/ 1030028 w 1221980"/>
                    <a:gd name="connsiteY124" fmla="*/ 758482 h 1148134"/>
                    <a:gd name="connsiteX125" fmla="*/ 1145579 w 1221980"/>
                    <a:gd name="connsiteY125" fmla="*/ 313318 h 1148134"/>
                    <a:gd name="connsiteX126" fmla="*/ 1135949 w 1221980"/>
                    <a:gd name="connsiteY126" fmla="*/ 362945 h 1148134"/>
                    <a:gd name="connsiteX127" fmla="*/ 1102618 w 1221980"/>
                    <a:gd name="connsiteY127" fmla="*/ 381463 h 1148134"/>
                    <a:gd name="connsiteX128" fmla="*/ 1090026 w 1221980"/>
                    <a:gd name="connsiteY128" fmla="*/ 338502 h 1148134"/>
                    <a:gd name="connsiteX129" fmla="*/ 1127061 w 1221980"/>
                    <a:gd name="connsiteY129" fmla="*/ 305170 h 1148134"/>
                    <a:gd name="connsiteX130" fmla="*/ 1141875 w 1221980"/>
                    <a:gd name="connsiteY130" fmla="*/ 297023 h 1148134"/>
                    <a:gd name="connsiteX131" fmla="*/ 1145579 w 1221980"/>
                    <a:gd name="connsiteY131" fmla="*/ 313318 h 1148134"/>
                    <a:gd name="connsiteX132" fmla="*/ 1170022 w 1221980"/>
                    <a:gd name="connsiteY132" fmla="*/ 190361 h 1148134"/>
                    <a:gd name="connsiteX133" fmla="*/ 1136690 w 1221980"/>
                    <a:gd name="connsiteY133" fmla="*/ 149622 h 1148134"/>
                    <a:gd name="connsiteX134" fmla="*/ 1096692 w 1221980"/>
                    <a:gd name="connsiteY134" fmla="*/ 50368 h 1148134"/>
                    <a:gd name="connsiteX135" fmla="*/ 1090026 w 1221980"/>
                    <a:gd name="connsiteY135" fmla="*/ 35554 h 1148134"/>
                    <a:gd name="connsiteX136" fmla="*/ 1133727 w 1221980"/>
                    <a:gd name="connsiteY136" fmla="*/ 26665 h 1148134"/>
                    <a:gd name="connsiteX137" fmla="*/ 1205576 w 1221980"/>
                    <a:gd name="connsiteY137" fmla="*/ 14814 h 1148134"/>
                    <a:gd name="connsiteX138" fmla="*/ 1170022 w 1221980"/>
                    <a:gd name="connsiteY138" fmla="*/ 190361 h 11481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</a:cxnLst>
                  <a:rect l="l" t="t" r="r" b="b"/>
                  <a:pathLst>
                    <a:path w="1221980" h="1148134">
                      <a:moveTo>
                        <a:pt x="1204094" y="741"/>
                      </a:moveTo>
                      <a:cubicBezTo>
                        <a:pt x="1158911" y="1482"/>
                        <a:pt x="1114469" y="1482"/>
                        <a:pt x="1069286" y="2222"/>
                      </a:cubicBezTo>
                      <a:cubicBezTo>
                        <a:pt x="1069286" y="2222"/>
                        <a:pt x="1069286" y="2222"/>
                        <a:pt x="1069286" y="2222"/>
                      </a:cubicBezTo>
                      <a:cubicBezTo>
                        <a:pt x="1069286" y="2222"/>
                        <a:pt x="1069286" y="2222"/>
                        <a:pt x="1069286" y="2222"/>
                      </a:cubicBezTo>
                      <a:cubicBezTo>
                        <a:pt x="961143" y="2222"/>
                        <a:pt x="853001" y="2222"/>
                        <a:pt x="744116" y="741"/>
                      </a:cubicBezTo>
                      <a:cubicBezTo>
                        <a:pt x="724858" y="741"/>
                        <a:pt x="718932" y="10370"/>
                        <a:pt x="717451" y="26665"/>
                      </a:cubicBezTo>
                      <a:cubicBezTo>
                        <a:pt x="710044" y="88885"/>
                        <a:pt x="702637" y="151104"/>
                        <a:pt x="694490" y="213323"/>
                      </a:cubicBezTo>
                      <a:cubicBezTo>
                        <a:pt x="680416" y="317022"/>
                        <a:pt x="664121" y="420720"/>
                        <a:pt x="650047" y="524419"/>
                      </a:cubicBezTo>
                      <a:cubicBezTo>
                        <a:pt x="638937" y="607378"/>
                        <a:pt x="629307" y="689596"/>
                        <a:pt x="618197" y="779962"/>
                      </a:cubicBezTo>
                      <a:cubicBezTo>
                        <a:pt x="613753" y="768852"/>
                        <a:pt x="611530" y="765148"/>
                        <a:pt x="611530" y="760704"/>
                      </a:cubicBezTo>
                      <a:cubicBezTo>
                        <a:pt x="584865" y="516271"/>
                        <a:pt x="541905" y="274802"/>
                        <a:pt x="501166" y="32591"/>
                      </a:cubicBezTo>
                      <a:cubicBezTo>
                        <a:pt x="496721" y="8148"/>
                        <a:pt x="488573" y="0"/>
                        <a:pt x="463389" y="0"/>
                      </a:cubicBezTo>
                      <a:cubicBezTo>
                        <a:pt x="318211" y="1482"/>
                        <a:pt x="172293" y="1482"/>
                        <a:pt x="27115" y="0"/>
                      </a:cubicBezTo>
                      <a:cubicBezTo>
                        <a:pt x="-1032" y="0"/>
                        <a:pt x="-3255" y="7407"/>
                        <a:pt x="2671" y="31850"/>
                      </a:cubicBezTo>
                      <a:cubicBezTo>
                        <a:pt x="55261" y="248136"/>
                        <a:pt x="105629" y="465163"/>
                        <a:pt x="157479" y="682189"/>
                      </a:cubicBezTo>
                      <a:cubicBezTo>
                        <a:pt x="191551" y="825145"/>
                        <a:pt x="227105" y="968101"/>
                        <a:pt x="261918" y="1111798"/>
                      </a:cubicBezTo>
                      <a:cubicBezTo>
                        <a:pt x="261918" y="1111798"/>
                        <a:pt x="261918" y="1111798"/>
                        <a:pt x="261918" y="1111798"/>
                      </a:cubicBezTo>
                      <a:cubicBezTo>
                        <a:pt x="258955" y="1139945"/>
                        <a:pt x="270065" y="1148833"/>
                        <a:pt x="299694" y="1148092"/>
                      </a:cubicBezTo>
                      <a:cubicBezTo>
                        <a:pt x="517461" y="1146611"/>
                        <a:pt x="734488" y="1146611"/>
                        <a:pt x="952254" y="1148092"/>
                      </a:cubicBezTo>
                      <a:cubicBezTo>
                        <a:pt x="978920" y="1148092"/>
                        <a:pt x="992993" y="1141426"/>
                        <a:pt x="990031" y="1113280"/>
                      </a:cubicBezTo>
                      <a:cubicBezTo>
                        <a:pt x="990031" y="1113280"/>
                        <a:pt x="990031" y="1113280"/>
                        <a:pt x="990031" y="1113280"/>
                      </a:cubicBezTo>
                      <a:cubicBezTo>
                        <a:pt x="990031" y="1113280"/>
                        <a:pt x="990031" y="1113280"/>
                        <a:pt x="990031" y="1113280"/>
                      </a:cubicBezTo>
                      <a:cubicBezTo>
                        <a:pt x="991512" y="1108835"/>
                        <a:pt x="993734" y="1105132"/>
                        <a:pt x="994475" y="1100687"/>
                      </a:cubicBezTo>
                      <a:cubicBezTo>
                        <a:pt x="1032991" y="916993"/>
                        <a:pt x="1071509" y="732557"/>
                        <a:pt x="1110025" y="548862"/>
                      </a:cubicBezTo>
                      <a:cubicBezTo>
                        <a:pt x="1131505" y="446645"/>
                        <a:pt x="1151504" y="343687"/>
                        <a:pt x="1172244" y="241470"/>
                      </a:cubicBezTo>
                      <a:cubicBezTo>
                        <a:pt x="1172985" y="239248"/>
                        <a:pt x="1172985" y="237026"/>
                        <a:pt x="1173725" y="234804"/>
                      </a:cubicBezTo>
                      <a:cubicBezTo>
                        <a:pt x="1189280" y="162955"/>
                        <a:pt x="1204835" y="90366"/>
                        <a:pt x="1221131" y="18518"/>
                      </a:cubicBezTo>
                      <a:cubicBezTo>
                        <a:pt x="1224834" y="0"/>
                        <a:pt x="1215946" y="741"/>
                        <a:pt x="1204094" y="741"/>
                      </a:cubicBezTo>
                      <a:close/>
                      <a:moveTo>
                        <a:pt x="161182" y="339983"/>
                      </a:moveTo>
                      <a:cubicBezTo>
                        <a:pt x="158219" y="359242"/>
                        <a:pt x="141183" y="374797"/>
                        <a:pt x="122665" y="376278"/>
                      </a:cubicBezTo>
                      <a:cubicBezTo>
                        <a:pt x="104889" y="377759"/>
                        <a:pt x="93037" y="359242"/>
                        <a:pt x="93037" y="342206"/>
                      </a:cubicBezTo>
                      <a:cubicBezTo>
                        <a:pt x="92296" y="313318"/>
                        <a:pt x="127110" y="339983"/>
                        <a:pt x="130072" y="318503"/>
                      </a:cubicBezTo>
                      <a:cubicBezTo>
                        <a:pt x="145628" y="319985"/>
                        <a:pt x="163404" y="324429"/>
                        <a:pt x="161182" y="339983"/>
                      </a:cubicBezTo>
                      <a:close/>
                      <a:moveTo>
                        <a:pt x="235993" y="901438"/>
                      </a:moveTo>
                      <a:cubicBezTo>
                        <a:pt x="226364" y="905882"/>
                        <a:pt x="221179" y="898475"/>
                        <a:pt x="218957" y="891068"/>
                      </a:cubicBezTo>
                      <a:cubicBezTo>
                        <a:pt x="215994" y="880698"/>
                        <a:pt x="214513" y="870328"/>
                        <a:pt x="212291" y="859958"/>
                      </a:cubicBezTo>
                      <a:cubicBezTo>
                        <a:pt x="213772" y="859218"/>
                        <a:pt x="215994" y="858477"/>
                        <a:pt x="217476" y="856996"/>
                      </a:cubicBezTo>
                      <a:cubicBezTo>
                        <a:pt x="223402" y="865884"/>
                        <a:pt x="229327" y="874032"/>
                        <a:pt x="235993" y="882920"/>
                      </a:cubicBezTo>
                      <a:cubicBezTo>
                        <a:pt x="241178" y="888846"/>
                        <a:pt x="246363" y="896253"/>
                        <a:pt x="235993" y="901438"/>
                      </a:cubicBezTo>
                      <a:close/>
                      <a:moveTo>
                        <a:pt x="263399" y="99995"/>
                      </a:moveTo>
                      <a:cubicBezTo>
                        <a:pt x="207105" y="98514"/>
                        <a:pt x="200439" y="59997"/>
                        <a:pt x="195995" y="15555"/>
                      </a:cubicBezTo>
                      <a:cubicBezTo>
                        <a:pt x="234512" y="15555"/>
                        <a:pt x="274509" y="15555"/>
                        <a:pt x="318952" y="15555"/>
                      </a:cubicBezTo>
                      <a:cubicBezTo>
                        <a:pt x="304879" y="39257"/>
                        <a:pt x="295250" y="61479"/>
                        <a:pt x="290805" y="85922"/>
                      </a:cubicBezTo>
                      <a:cubicBezTo>
                        <a:pt x="289324" y="98514"/>
                        <a:pt x="278954" y="100736"/>
                        <a:pt x="263399" y="99995"/>
                      </a:cubicBezTo>
                      <a:close/>
                      <a:moveTo>
                        <a:pt x="307841" y="695522"/>
                      </a:moveTo>
                      <a:cubicBezTo>
                        <a:pt x="303397" y="690337"/>
                        <a:pt x="299694" y="683671"/>
                        <a:pt x="294509" y="681448"/>
                      </a:cubicBezTo>
                      <a:cubicBezTo>
                        <a:pt x="286361" y="677745"/>
                        <a:pt x="263399" y="692559"/>
                        <a:pt x="270806" y="671079"/>
                      </a:cubicBezTo>
                      <a:cubicBezTo>
                        <a:pt x="279695" y="645895"/>
                        <a:pt x="278213" y="611081"/>
                        <a:pt x="311545" y="599230"/>
                      </a:cubicBezTo>
                      <a:cubicBezTo>
                        <a:pt x="312286" y="599230"/>
                        <a:pt x="313767" y="599230"/>
                        <a:pt x="314508" y="599230"/>
                      </a:cubicBezTo>
                      <a:cubicBezTo>
                        <a:pt x="334507" y="600712"/>
                        <a:pt x="345618" y="625896"/>
                        <a:pt x="335248" y="644413"/>
                      </a:cubicBezTo>
                      <a:cubicBezTo>
                        <a:pt x="329322" y="654783"/>
                        <a:pt x="333025" y="665894"/>
                        <a:pt x="338211" y="676264"/>
                      </a:cubicBezTo>
                      <a:cubicBezTo>
                        <a:pt x="343395" y="687374"/>
                        <a:pt x="341173" y="700707"/>
                        <a:pt x="333025" y="705892"/>
                      </a:cubicBezTo>
                      <a:cubicBezTo>
                        <a:pt x="326359" y="711077"/>
                        <a:pt x="314508" y="703670"/>
                        <a:pt x="307841" y="695522"/>
                      </a:cubicBezTo>
                      <a:close/>
                      <a:moveTo>
                        <a:pt x="438206" y="940695"/>
                      </a:moveTo>
                      <a:cubicBezTo>
                        <a:pt x="435983" y="962916"/>
                        <a:pt x="433761" y="988100"/>
                        <a:pt x="395985" y="983656"/>
                      </a:cubicBezTo>
                      <a:cubicBezTo>
                        <a:pt x="405615" y="994026"/>
                        <a:pt x="409318" y="999211"/>
                        <a:pt x="413762" y="1004396"/>
                      </a:cubicBezTo>
                      <a:cubicBezTo>
                        <a:pt x="433020" y="1027358"/>
                        <a:pt x="423392" y="1061430"/>
                        <a:pt x="395985" y="1072541"/>
                      </a:cubicBezTo>
                      <a:cubicBezTo>
                        <a:pt x="375246" y="1080688"/>
                        <a:pt x="368579" y="1066615"/>
                        <a:pt x="364135" y="1053282"/>
                      </a:cubicBezTo>
                      <a:cubicBezTo>
                        <a:pt x="360432" y="1041431"/>
                        <a:pt x="357469" y="1029580"/>
                        <a:pt x="348580" y="1020691"/>
                      </a:cubicBezTo>
                      <a:cubicBezTo>
                        <a:pt x="323397" y="996989"/>
                        <a:pt x="321915" y="981434"/>
                        <a:pt x="343395" y="956250"/>
                      </a:cubicBezTo>
                      <a:cubicBezTo>
                        <a:pt x="350062" y="948843"/>
                        <a:pt x="359690" y="942917"/>
                        <a:pt x="360432" y="931807"/>
                      </a:cubicBezTo>
                      <a:cubicBezTo>
                        <a:pt x="363394" y="898475"/>
                        <a:pt x="381171" y="900697"/>
                        <a:pt x="405615" y="910326"/>
                      </a:cubicBezTo>
                      <a:cubicBezTo>
                        <a:pt x="420429" y="916993"/>
                        <a:pt x="441168" y="916993"/>
                        <a:pt x="438206" y="940695"/>
                      </a:cubicBezTo>
                      <a:close/>
                      <a:moveTo>
                        <a:pt x="989290" y="239248"/>
                      </a:moveTo>
                      <a:cubicBezTo>
                        <a:pt x="996697" y="235544"/>
                        <a:pt x="997438" y="229618"/>
                        <a:pt x="998919" y="222952"/>
                      </a:cubicBezTo>
                      <a:cubicBezTo>
                        <a:pt x="1003363" y="199250"/>
                        <a:pt x="1012252" y="183695"/>
                        <a:pt x="1042621" y="179991"/>
                      </a:cubicBezTo>
                      <a:cubicBezTo>
                        <a:pt x="1070767" y="176288"/>
                        <a:pt x="1087063" y="181473"/>
                        <a:pt x="1088544" y="217027"/>
                      </a:cubicBezTo>
                      <a:cubicBezTo>
                        <a:pt x="1087804" y="228137"/>
                        <a:pt x="1073730" y="234804"/>
                        <a:pt x="1062620" y="237026"/>
                      </a:cubicBezTo>
                      <a:cubicBezTo>
                        <a:pt x="1041880" y="240729"/>
                        <a:pt x="1024844" y="248877"/>
                        <a:pt x="1007807" y="259987"/>
                      </a:cubicBezTo>
                      <a:cubicBezTo>
                        <a:pt x="996697" y="268135"/>
                        <a:pt x="985586" y="266654"/>
                        <a:pt x="978179" y="256284"/>
                      </a:cubicBezTo>
                      <a:cubicBezTo>
                        <a:pt x="969291" y="244433"/>
                        <a:pt x="982624" y="242951"/>
                        <a:pt x="989290" y="239248"/>
                      </a:cubicBezTo>
                      <a:close/>
                      <a:moveTo>
                        <a:pt x="1044842" y="355538"/>
                      </a:moveTo>
                      <a:cubicBezTo>
                        <a:pt x="1040398" y="384426"/>
                        <a:pt x="1024103" y="383685"/>
                        <a:pt x="1005586" y="389611"/>
                      </a:cubicBezTo>
                      <a:cubicBezTo>
                        <a:pt x="1015214" y="371834"/>
                        <a:pt x="1029288" y="368130"/>
                        <a:pt x="1044842" y="355538"/>
                      </a:cubicBezTo>
                      <a:close/>
                      <a:moveTo>
                        <a:pt x="898183" y="657746"/>
                      </a:moveTo>
                      <a:cubicBezTo>
                        <a:pt x="905590" y="682189"/>
                        <a:pt x="890036" y="710336"/>
                        <a:pt x="924108" y="722928"/>
                      </a:cubicBezTo>
                      <a:cubicBezTo>
                        <a:pt x="907071" y="728854"/>
                        <a:pt x="896701" y="728854"/>
                        <a:pt x="891517" y="717002"/>
                      </a:cubicBezTo>
                      <a:cubicBezTo>
                        <a:pt x="883369" y="698485"/>
                        <a:pt x="879666" y="679226"/>
                        <a:pt x="898183" y="657746"/>
                      </a:cubicBezTo>
                      <a:close/>
                      <a:moveTo>
                        <a:pt x="715970" y="144437"/>
                      </a:moveTo>
                      <a:cubicBezTo>
                        <a:pt x="723377" y="123698"/>
                        <a:pt x="711525" y="92588"/>
                        <a:pt x="733006" y="82218"/>
                      </a:cubicBezTo>
                      <a:cubicBezTo>
                        <a:pt x="753005" y="72589"/>
                        <a:pt x="797448" y="110365"/>
                        <a:pt x="796706" y="129623"/>
                      </a:cubicBezTo>
                      <a:cubicBezTo>
                        <a:pt x="795966" y="149622"/>
                        <a:pt x="769301" y="171844"/>
                        <a:pt x="744857" y="166659"/>
                      </a:cubicBezTo>
                      <a:cubicBezTo>
                        <a:pt x="735228" y="165177"/>
                        <a:pt x="707822" y="175547"/>
                        <a:pt x="715970" y="144437"/>
                      </a:cubicBezTo>
                      <a:close/>
                      <a:moveTo>
                        <a:pt x="698934" y="242951"/>
                      </a:moveTo>
                      <a:cubicBezTo>
                        <a:pt x="712267" y="249618"/>
                        <a:pt x="718192" y="262209"/>
                        <a:pt x="731525" y="253321"/>
                      </a:cubicBezTo>
                      <a:cubicBezTo>
                        <a:pt x="744116" y="245173"/>
                        <a:pt x="752264" y="252580"/>
                        <a:pt x="756709" y="265172"/>
                      </a:cubicBezTo>
                      <a:cubicBezTo>
                        <a:pt x="761153" y="277764"/>
                        <a:pt x="763375" y="288875"/>
                        <a:pt x="751523" y="298504"/>
                      </a:cubicBezTo>
                      <a:cubicBezTo>
                        <a:pt x="743376" y="304430"/>
                        <a:pt x="737450" y="308133"/>
                        <a:pt x="729302" y="297023"/>
                      </a:cubicBezTo>
                      <a:cubicBezTo>
                        <a:pt x="723377" y="288134"/>
                        <a:pt x="724118" y="269617"/>
                        <a:pt x="701156" y="279246"/>
                      </a:cubicBezTo>
                      <a:cubicBezTo>
                        <a:pt x="695230" y="281468"/>
                        <a:pt x="703378" y="257765"/>
                        <a:pt x="698934" y="242951"/>
                      </a:cubicBezTo>
                      <a:close/>
                      <a:moveTo>
                        <a:pt x="742635" y="973286"/>
                      </a:moveTo>
                      <a:cubicBezTo>
                        <a:pt x="737450" y="976249"/>
                        <a:pt x="731525" y="976249"/>
                        <a:pt x="727821" y="971064"/>
                      </a:cubicBezTo>
                      <a:cubicBezTo>
                        <a:pt x="718192" y="955509"/>
                        <a:pt x="735228" y="951065"/>
                        <a:pt x="740413" y="939214"/>
                      </a:cubicBezTo>
                      <a:cubicBezTo>
                        <a:pt x="746339" y="953287"/>
                        <a:pt x="758190" y="962916"/>
                        <a:pt x="742635" y="973286"/>
                      </a:cubicBezTo>
                      <a:close/>
                      <a:moveTo>
                        <a:pt x="745598" y="882920"/>
                      </a:moveTo>
                      <a:cubicBezTo>
                        <a:pt x="742635" y="899216"/>
                        <a:pt x="730784" y="894031"/>
                        <a:pt x="719674" y="895512"/>
                      </a:cubicBezTo>
                      <a:cubicBezTo>
                        <a:pt x="698934" y="898475"/>
                        <a:pt x="678935" y="906623"/>
                        <a:pt x="686342" y="934029"/>
                      </a:cubicBezTo>
                      <a:cubicBezTo>
                        <a:pt x="691527" y="952546"/>
                        <a:pt x="680416" y="963657"/>
                        <a:pt x="668565" y="970323"/>
                      </a:cubicBezTo>
                      <a:cubicBezTo>
                        <a:pt x="652269" y="979212"/>
                        <a:pt x="652269" y="958472"/>
                        <a:pt x="644121" y="951065"/>
                      </a:cubicBezTo>
                      <a:cubicBezTo>
                        <a:pt x="627086" y="936992"/>
                        <a:pt x="608568" y="924400"/>
                        <a:pt x="610790" y="896994"/>
                      </a:cubicBezTo>
                      <a:cubicBezTo>
                        <a:pt x="612272" y="884402"/>
                        <a:pt x="613753" y="873291"/>
                        <a:pt x="627086" y="871810"/>
                      </a:cubicBezTo>
                      <a:cubicBezTo>
                        <a:pt x="655972" y="869587"/>
                        <a:pt x="657454" y="855514"/>
                        <a:pt x="651528" y="831071"/>
                      </a:cubicBezTo>
                      <a:cubicBezTo>
                        <a:pt x="646344" y="811072"/>
                        <a:pt x="656714" y="794776"/>
                        <a:pt x="679675" y="794776"/>
                      </a:cubicBezTo>
                      <a:cubicBezTo>
                        <a:pt x="701156" y="794776"/>
                        <a:pt x="722636" y="801443"/>
                        <a:pt x="721895" y="827367"/>
                      </a:cubicBezTo>
                      <a:cubicBezTo>
                        <a:pt x="721155" y="845885"/>
                        <a:pt x="727821" y="856996"/>
                        <a:pt x="737450" y="869587"/>
                      </a:cubicBezTo>
                      <a:cubicBezTo>
                        <a:pt x="759671" y="869587"/>
                        <a:pt x="743376" y="842922"/>
                        <a:pt x="761153" y="837737"/>
                      </a:cubicBezTo>
                      <a:cubicBezTo>
                        <a:pt x="769301" y="857736"/>
                        <a:pt x="763375" y="872550"/>
                        <a:pt x="745598" y="882920"/>
                      </a:cubicBezTo>
                      <a:close/>
                      <a:moveTo>
                        <a:pt x="924849" y="832552"/>
                      </a:moveTo>
                      <a:cubicBezTo>
                        <a:pt x="921886" y="841441"/>
                        <a:pt x="913738" y="843663"/>
                        <a:pt x="905590" y="842922"/>
                      </a:cubicBezTo>
                      <a:cubicBezTo>
                        <a:pt x="892257" y="841441"/>
                        <a:pt x="885591" y="851070"/>
                        <a:pt x="875222" y="856255"/>
                      </a:cubicBezTo>
                      <a:cubicBezTo>
                        <a:pt x="853001" y="868106"/>
                        <a:pt x="833742" y="845144"/>
                        <a:pt x="813743" y="836996"/>
                      </a:cubicBezTo>
                      <a:cubicBezTo>
                        <a:pt x="806336" y="834034"/>
                        <a:pt x="804855" y="819220"/>
                        <a:pt x="790781" y="822182"/>
                      </a:cubicBezTo>
                      <a:cubicBezTo>
                        <a:pt x="785596" y="822923"/>
                        <a:pt x="781892" y="816998"/>
                        <a:pt x="784855" y="813294"/>
                      </a:cubicBezTo>
                      <a:cubicBezTo>
                        <a:pt x="792262" y="800702"/>
                        <a:pt x="803373" y="791073"/>
                        <a:pt x="815965" y="783666"/>
                      </a:cubicBezTo>
                      <a:cubicBezTo>
                        <a:pt x="818187" y="782184"/>
                        <a:pt x="822631" y="784406"/>
                        <a:pt x="830779" y="785147"/>
                      </a:cubicBezTo>
                      <a:cubicBezTo>
                        <a:pt x="852259" y="802183"/>
                        <a:pt x="887813" y="795517"/>
                        <a:pt x="913738" y="814035"/>
                      </a:cubicBezTo>
                      <a:cubicBezTo>
                        <a:pt x="920405" y="817738"/>
                        <a:pt x="927812" y="823664"/>
                        <a:pt x="924849" y="832552"/>
                      </a:cubicBezTo>
                      <a:close/>
                      <a:moveTo>
                        <a:pt x="1030028" y="758482"/>
                      </a:moveTo>
                      <a:cubicBezTo>
                        <a:pt x="1026325" y="771074"/>
                        <a:pt x="1002623" y="759963"/>
                        <a:pt x="1000400" y="746631"/>
                      </a:cubicBezTo>
                      <a:cubicBezTo>
                        <a:pt x="996697" y="718484"/>
                        <a:pt x="974475" y="714780"/>
                        <a:pt x="955217" y="708855"/>
                      </a:cubicBezTo>
                      <a:cubicBezTo>
                        <a:pt x="944847" y="705892"/>
                        <a:pt x="938922" y="702188"/>
                        <a:pt x="932256" y="693300"/>
                      </a:cubicBezTo>
                      <a:cubicBezTo>
                        <a:pt x="921886" y="679226"/>
                        <a:pt x="907071" y="665894"/>
                        <a:pt x="928552" y="652561"/>
                      </a:cubicBezTo>
                      <a:cubicBezTo>
                        <a:pt x="946329" y="641450"/>
                        <a:pt x="964106" y="629599"/>
                        <a:pt x="983364" y="658487"/>
                      </a:cubicBezTo>
                      <a:cubicBezTo>
                        <a:pt x="999660" y="683671"/>
                        <a:pt x="1032251" y="685893"/>
                        <a:pt x="1061138" y="686633"/>
                      </a:cubicBezTo>
                      <a:cubicBezTo>
                        <a:pt x="1074471" y="722187"/>
                        <a:pt x="1038177" y="732557"/>
                        <a:pt x="1030028" y="758482"/>
                      </a:cubicBezTo>
                      <a:close/>
                      <a:moveTo>
                        <a:pt x="1145579" y="313318"/>
                      </a:moveTo>
                      <a:cubicBezTo>
                        <a:pt x="1142616" y="329614"/>
                        <a:pt x="1140394" y="346650"/>
                        <a:pt x="1135949" y="362945"/>
                      </a:cubicBezTo>
                      <a:cubicBezTo>
                        <a:pt x="1131505" y="379241"/>
                        <a:pt x="1124839" y="390352"/>
                        <a:pt x="1102618" y="381463"/>
                      </a:cubicBezTo>
                      <a:cubicBezTo>
                        <a:pt x="1069286" y="368130"/>
                        <a:pt x="1068546" y="367390"/>
                        <a:pt x="1090026" y="338502"/>
                      </a:cubicBezTo>
                      <a:cubicBezTo>
                        <a:pt x="1100395" y="324429"/>
                        <a:pt x="1115951" y="317022"/>
                        <a:pt x="1127061" y="305170"/>
                      </a:cubicBezTo>
                      <a:cubicBezTo>
                        <a:pt x="1131505" y="300726"/>
                        <a:pt x="1132246" y="292578"/>
                        <a:pt x="1141875" y="297023"/>
                      </a:cubicBezTo>
                      <a:cubicBezTo>
                        <a:pt x="1151504" y="300726"/>
                        <a:pt x="1146320" y="307393"/>
                        <a:pt x="1145579" y="313318"/>
                      </a:cubicBezTo>
                      <a:close/>
                      <a:moveTo>
                        <a:pt x="1170022" y="190361"/>
                      </a:moveTo>
                      <a:cubicBezTo>
                        <a:pt x="1141875" y="191102"/>
                        <a:pt x="1135949" y="170362"/>
                        <a:pt x="1136690" y="149622"/>
                      </a:cubicBezTo>
                      <a:cubicBezTo>
                        <a:pt x="1138172" y="110365"/>
                        <a:pt x="1118913" y="79996"/>
                        <a:pt x="1096692" y="50368"/>
                      </a:cubicBezTo>
                      <a:cubicBezTo>
                        <a:pt x="1093730" y="45924"/>
                        <a:pt x="1092248" y="39998"/>
                        <a:pt x="1090026" y="35554"/>
                      </a:cubicBezTo>
                      <a:cubicBezTo>
                        <a:pt x="1103358" y="25184"/>
                        <a:pt x="1114469" y="7407"/>
                        <a:pt x="1133727" y="26665"/>
                      </a:cubicBezTo>
                      <a:cubicBezTo>
                        <a:pt x="1154467" y="1482"/>
                        <a:pt x="1180392" y="20740"/>
                        <a:pt x="1205576" y="14814"/>
                      </a:cubicBezTo>
                      <a:cubicBezTo>
                        <a:pt x="1192983" y="75552"/>
                        <a:pt x="1181132" y="133327"/>
                        <a:pt x="1170022" y="190361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20" name="Freeform: Shape 119">
                  <a:extLst>
                    <a:ext uri="{FF2B5EF4-FFF2-40B4-BE49-F238E27FC236}">
                      <a16:creationId xmlns:a16="http://schemas.microsoft.com/office/drawing/2014/main" id="{C08741E9-6DAB-44DD-B725-754A8E3AEC76}"/>
                    </a:ext>
                  </a:extLst>
                </p:cNvPr>
                <p:cNvSpPr/>
                <p:nvPr/>
              </p:nvSpPr>
              <p:spPr>
                <a:xfrm>
                  <a:off x="9034881" y="3044384"/>
                  <a:ext cx="1047796" cy="976649"/>
                </a:xfrm>
                <a:custGeom>
                  <a:avLst/>
                  <a:gdLst>
                    <a:gd name="connsiteX0" fmla="*/ 1041666 w 1047796"/>
                    <a:gd name="connsiteY0" fmla="*/ 269806 h 976649"/>
                    <a:gd name="connsiteX1" fmla="*/ 1041666 w 1047796"/>
                    <a:gd name="connsiteY1" fmla="*/ 269806 h 976649"/>
                    <a:gd name="connsiteX2" fmla="*/ 890562 w 1047796"/>
                    <a:gd name="connsiteY2" fmla="*/ 71297 h 976649"/>
                    <a:gd name="connsiteX3" fmla="*/ 680942 w 1047796"/>
                    <a:gd name="connsiteY3" fmla="*/ 11300 h 976649"/>
                    <a:gd name="connsiteX4" fmla="*/ 226891 w 1047796"/>
                    <a:gd name="connsiteY4" fmla="*/ 41669 h 976649"/>
                    <a:gd name="connsiteX5" fmla="*/ 64676 w 1047796"/>
                    <a:gd name="connsiteY5" fmla="*/ 150552 h 976649"/>
                    <a:gd name="connsiteX6" fmla="*/ 64676 w 1047796"/>
                    <a:gd name="connsiteY6" fmla="*/ 150552 h 976649"/>
                    <a:gd name="connsiteX7" fmla="*/ 64676 w 1047796"/>
                    <a:gd name="connsiteY7" fmla="*/ 150552 h 976649"/>
                    <a:gd name="connsiteX8" fmla="*/ 9864 w 1047796"/>
                    <a:gd name="connsiteY8" fmla="*/ 348320 h 976649"/>
                    <a:gd name="connsiteX9" fmla="*/ 9123 w 1047796"/>
                    <a:gd name="connsiteY9" fmla="*/ 597938 h 976649"/>
                    <a:gd name="connsiteX10" fmla="*/ 10604 w 1047796"/>
                    <a:gd name="connsiteY10" fmla="*/ 609048 h 976649"/>
                    <a:gd name="connsiteX11" fmla="*/ 5420 w 1047796"/>
                    <a:gd name="connsiteY11" fmla="*/ 612752 h 976649"/>
                    <a:gd name="connsiteX12" fmla="*/ 32825 w 1047796"/>
                    <a:gd name="connsiteY12" fmla="*/ 809779 h 976649"/>
                    <a:gd name="connsiteX13" fmla="*/ 55788 w 1047796"/>
                    <a:gd name="connsiteY13" fmla="*/ 834223 h 976649"/>
                    <a:gd name="connsiteX14" fmla="*/ 253556 w 1047796"/>
                    <a:gd name="connsiteY14" fmla="*/ 949032 h 976649"/>
                    <a:gd name="connsiteX15" fmla="*/ 740940 w 1047796"/>
                    <a:gd name="connsiteY15" fmla="*/ 957179 h 976649"/>
                    <a:gd name="connsiteX16" fmla="*/ 962410 w 1047796"/>
                    <a:gd name="connsiteY16" fmla="*/ 857184 h 976649"/>
                    <a:gd name="connsiteX17" fmla="*/ 1026111 w 1047796"/>
                    <a:gd name="connsiteY17" fmla="*/ 760152 h 976649"/>
                    <a:gd name="connsiteX18" fmla="*/ 1039443 w 1047796"/>
                    <a:gd name="connsiteY18" fmla="*/ 691267 h 976649"/>
                    <a:gd name="connsiteX19" fmla="*/ 1039443 w 1047796"/>
                    <a:gd name="connsiteY19" fmla="*/ 691267 h 976649"/>
                    <a:gd name="connsiteX20" fmla="*/ 1039443 w 1047796"/>
                    <a:gd name="connsiteY20" fmla="*/ 691267 h 976649"/>
                    <a:gd name="connsiteX21" fmla="*/ 1039443 w 1047796"/>
                    <a:gd name="connsiteY21" fmla="*/ 686822 h 976649"/>
                    <a:gd name="connsiteX22" fmla="*/ 1039443 w 1047796"/>
                    <a:gd name="connsiteY22" fmla="*/ 686822 h 976649"/>
                    <a:gd name="connsiteX23" fmla="*/ 1045369 w 1047796"/>
                    <a:gd name="connsiteY23" fmla="*/ 640158 h 976649"/>
                    <a:gd name="connsiteX24" fmla="*/ 1046110 w 1047796"/>
                    <a:gd name="connsiteY24" fmla="*/ 315729 h 976649"/>
                    <a:gd name="connsiteX25" fmla="*/ 1041666 w 1047796"/>
                    <a:gd name="connsiteY25" fmla="*/ 269806 h 976649"/>
                    <a:gd name="connsiteX26" fmla="*/ 50602 w 1047796"/>
                    <a:gd name="connsiteY26" fmla="*/ 567569 h 976649"/>
                    <a:gd name="connsiteX27" fmla="*/ 46158 w 1047796"/>
                    <a:gd name="connsiteY27" fmla="*/ 572013 h 976649"/>
                    <a:gd name="connsiteX28" fmla="*/ 27641 w 1047796"/>
                    <a:gd name="connsiteY28" fmla="*/ 590531 h 976649"/>
                    <a:gd name="connsiteX29" fmla="*/ 29863 w 1047796"/>
                    <a:gd name="connsiteY29" fmla="*/ 553495 h 976649"/>
                    <a:gd name="connsiteX30" fmla="*/ 50602 w 1047796"/>
                    <a:gd name="connsiteY30" fmla="*/ 555718 h 976649"/>
                    <a:gd name="connsiteX31" fmla="*/ 50602 w 1047796"/>
                    <a:gd name="connsiteY31" fmla="*/ 567569 h 976649"/>
                    <a:gd name="connsiteX32" fmla="*/ 86157 w 1047796"/>
                    <a:gd name="connsiteY32" fmla="*/ 362394 h 976649"/>
                    <a:gd name="connsiteX33" fmla="*/ 52084 w 1047796"/>
                    <a:gd name="connsiteY33" fmla="*/ 392763 h 976649"/>
                    <a:gd name="connsiteX34" fmla="*/ 30604 w 1047796"/>
                    <a:gd name="connsiteY34" fmla="*/ 406095 h 976649"/>
                    <a:gd name="connsiteX35" fmla="*/ 25418 w 1047796"/>
                    <a:gd name="connsiteY35" fmla="*/ 382393 h 976649"/>
                    <a:gd name="connsiteX36" fmla="*/ 26900 w 1047796"/>
                    <a:gd name="connsiteY36" fmla="*/ 301656 h 976649"/>
                    <a:gd name="connsiteX37" fmla="*/ 69861 w 1047796"/>
                    <a:gd name="connsiteY37" fmla="*/ 258695 h 976649"/>
                    <a:gd name="connsiteX38" fmla="*/ 92082 w 1047796"/>
                    <a:gd name="connsiteY38" fmla="*/ 232770 h 976649"/>
                    <a:gd name="connsiteX39" fmla="*/ 86157 w 1047796"/>
                    <a:gd name="connsiteY39" fmla="*/ 206846 h 976649"/>
                    <a:gd name="connsiteX40" fmla="*/ 106896 w 1047796"/>
                    <a:gd name="connsiteY40" fmla="*/ 177958 h 976649"/>
                    <a:gd name="connsiteX41" fmla="*/ 163931 w 1047796"/>
                    <a:gd name="connsiteY41" fmla="*/ 252029 h 976649"/>
                    <a:gd name="connsiteX42" fmla="*/ 166894 w 1047796"/>
                    <a:gd name="connsiteY42" fmla="*/ 265361 h 976649"/>
                    <a:gd name="connsiteX43" fmla="*/ 177263 w 1047796"/>
                    <a:gd name="connsiteY43" fmla="*/ 289805 h 976649"/>
                    <a:gd name="connsiteX44" fmla="*/ 149857 w 1047796"/>
                    <a:gd name="connsiteY44" fmla="*/ 280916 h 976649"/>
                    <a:gd name="connsiteX45" fmla="*/ 163931 w 1047796"/>
                    <a:gd name="connsiteY45" fmla="*/ 309063 h 976649"/>
                    <a:gd name="connsiteX46" fmla="*/ 189855 w 1047796"/>
                    <a:gd name="connsiteY46" fmla="*/ 332025 h 976649"/>
                    <a:gd name="connsiteX47" fmla="*/ 189855 w 1047796"/>
                    <a:gd name="connsiteY47" fmla="*/ 332025 h 976649"/>
                    <a:gd name="connsiteX48" fmla="*/ 212817 w 1047796"/>
                    <a:gd name="connsiteY48" fmla="*/ 321655 h 976649"/>
                    <a:gd name="connsiteX49" fmla="*/ 232075 w 1047796"/>
                    <a:gd name="connsiteY49" fmla="*/ 337950 h 976649"/>
                    <a:gd name="connsiteX50" fmla="*/ 215039 w 1047796"/>
                    <a:gd name="connsiteY50" fmla="*/ 349061 h 976649"/>
                    <a:gd name="connsiteX51" fmla="*/ 182448 w 1047796"/>
                    <a:gd name="connsiteY51" fmla="*/ 354246 h 976649"/>
                    <a:gd name="connsiteX52" fmla="*/ 154301 w 1047796"/>
                    <a:gd name="connsiteY52" fmla="*/ 377948 h 976649"/>
                    <a:gd name="connsiteX53" fmla="*/ 113562 w 1047796"/>
                    <a:gd name="connsiteY53" fmla="*/ 371282 h 976649"/>
                    <a:gd name="connsiteX54" fmla="*/ 86157 w 1047796"/>
                    <a:gd name="connsiteY54" fmla="*/ 362394 h 976649"/>
                    <a:gd name="connsiteX55" fmla="*/ 229112 w 1047796"/>
                    <a:gd name="connsiteY55" fmla="*/ 881628 h 976649"/>
                    <a:gd name="connsiteX56" fmla="*/ 229112 w 1047796"/>
                    <a:gd name="connsiteY56" fmla="*/ 881628 h 976649"/>
                    <a:gd name="connsiteX57" fmla="*/ 229112 w 1047796"/>
                    <a:gd name="connsiteY57" fmla="*/ 881628 h 976649"/>
                    <a:gd name="connsiteX58" fmla="*/ 159487 w 1047796"/>
                    <a:gd name="connsiteY58" fmla="*/ 894220 h 976649"/>
                    <a:gd name="connsiteX59" fmla="*/ 112081 w 1047796"/>
                    <a:gd name="connsiteY59" fmla="*/ 855703 h 976649"/>
                    <a:gd name="connsiteX60" fmla="*/ 117266 w 1047796"/>
                    <a:gd name="connsiteY60" fmla="*/ 824593 h 976649"/>
                    <a:gd name="connsiteX61" fmla="*/ 144673 w 1047796"/>
                    <a:gd name="connsiteY61" fmla="*/ 824593 h 976649"/>
                    <a:gd name="connsiteX62" fmla="*/ 195040 w 1047796"/>
                    <a:gd name="connsiteY62" fmla="*/ 825334 h 976649"/>
                    <a:gd name="connsiteX63" fmla="*/ 241705 w 1047796"/>
                    <a:gd name="connsiteY63" fmla="*/ 837926 h 976649"/>
                    <a:gd name="connsiteX64" fmla="*/ 229112 w 1047796"/>
                    <a:gd name="connsiteY64" fmla="*/ 881628 h 976649"/>
                    <a:gd name="connsiteX65" fmla="*/ 742421 w 1047796"/>
                    <a:gd name="connsiteY65" fmla="*/ 93518 h 976649"/>
                    <a:gd name="connsiteX66" fmla="*/ 760198 w 1047796"/>
                    <a:gd name="connsiteY66" fmla="*/ 69815 h 976649"/>
                    <a:gd name="connsiteX67" fmla="*/ 769086 w 1047796"/>
                    <a:gd name="connsiteY67" fmla="*/ 89074 h 976649"/>
                    <a:gd name="connsiteX68" fmla="*/ 755013 w 1047796"/>
                    <a:gd name="connsiteY68" fmla="*/ 107591 h 976649"/>
                    <a:gd name="connsiteX69" fmla="*/ 742421 w 1047796"/>
                    <a:gd name="connsiteY69" fmla="*/ 93518 h 976649"/>
                    <a:gd name="connsiteX70" fmla="*/ 458731 w 1047796"/>
                    <a:gd name="connsiteY70" fmla="*/ 17225 h 976649"/>
                    <a:gd name="connsiteX71" fmla="*/ 484655 w 1047796"/>
                    <a:gd name="connsiteY71" fmla="*/ 56483 h 976649"/>
                    <a:gd name="connsiteX72" fmla="*/ 475027 w 1047796"/>
                    <a:gd name="connsiteY72" fmla="*/ 68334 h 976649"/>
                    <a:gd name="connsiteX73" fmla="*/ 432065 w 1047796"/>
                    <a:gd name="connsiteY73" fmla="*/ 46853 h 976649"/>
                    <a:gd name="connsiteX74" fmla="*/ 458731 w 1047796"/>
                    <a:gd name="connsiteY74" fmla="*/ 17225 h 976649"/>
                    <a:gd name="connsiteX75" fmla="*/ 417992 w 1047796"/>
                    <a:gd name="connsiteY75" fmla="*/ 315729 h 976649"/>
                    <a:gd name="connsiteX76" fmla="*/ 366884 w 1047796"/>
                    <a:gd name="connsiteY76" fmla="*/ 277213 h 976649"/>
                    <a:gd name="connsiteX77" fmla="*/ 369846 w 1047796"/>
                    <a:gd name="connsiteY77" fmla="*/ 267583 h 976649"/>
                    <a:gd name="connsiteX78" fmla="*/ 451324 w 1047796"/>
                    <a:gd name="connsiteY78" fmla="*/ 238696 h 976649"/>
                    <a:gd name="connsiteX79" fmla="*/ 450583 w 1047796"/>
                    <a:gd name="connsiteY79" fmla="*/ 339432 h 976649"/>
                    <a:gd name="connsiteX80" fmla="*/ 437251 w 1047796"/>
                    <a:gd name="connsiteY80" fmla="*/ 340172 h 976649"/>
                    <a:gd name="connsiteX81" fmla="*/ 437251 w 1047796"/>
                    <a:gd name="connsiteY81" fmla="*/ 340172 h 976649"/>
                    <a:gd name="connsiteX82" fmla="*/ 433547 w 1047796"/>
                    <a:gd name="connsiteY82" fmla="*/ 348320 h 976649"/>
                    <a:gd name="connsiteX83" fmla="*/ 417992 w 1047796"/>
                    <a:gd name="connsiteY83" fmla="*/ 315729 h 976649"/>
                    <a:gd name="connsiteX84" fmla="*/ 437251 w 1047796"/>
                    <a:gd name="connsiteY84" fmla="*/ 723117 h 976649"/>
                    <a:gd name="connsiteX85" fmla="*/ 426140 w 1047796"/>
                    <a:gd name="connsiteY85" fmla="*/ 726080 h 976649"/>
                    <a:gd name="connsiteX86" fmla="*/ 452065 w 1047796"/>
                    <a:gd name="connsiteY86" fmla="*/ 685341 h 976649"/>
                    <a:gd name="connsiteX87" fmla="*/ 437251 w 1047796"/>
                    <a:gd name="connsiteY87" fmla="*/ 723117 h 976649"/>
                    <a:gd name="connsiteX88" fmla="*/ 592799 w 1047796"/>
                    <a:gd name="connsiteY88" fmla="*/ 749042 h 976649"/>
                    <a:gd name="connsiteX89" fmla="*/ 544653 w 1047796"/>
                    <a:gd name="connsiteY89" fmla="*/ 807557 h 976649"/>
                    <a:gd name="connsiteX90" fmla="*/ 468360 w 1047796"/>
                    <a:gd name="connsiteY90" fmla="*/ 764596 h 976649"/>
                    <a:gd name="connsiteX91" fmla="*/ 466879 w 1047796"/>
                    <a:gd name="connsiteY91" fmla="*/ 211290 h 976649"/>
                    <a:gd name="connsiteX92" fmla="*/ 546134 w 1047796"/>
                    <a:gd name="connsiteY92" fmla="*/ 168329 h 976649"/>
                    <a:gd name="connsiteX93" fmla="*/ 592057 w 1047796"/>
                    <a:gd name="connsiteY93" fmla="*/ 227585 h 976649"/>
                    <a:gd name="connsiteX94" fmla="*/ 594280 w 1047796"/>
                    <a:gd name="connsiteY94" fmla="*/ 501646 h 976649"/>
                    <a:gd name="connsiteX95" fmla="*/ 592799 w 1047796"/>
                    <a:gd name="connsiteY95" fmla="*/ 749042 h 976649"/>
                    <a:gd name="connsiteX96" fmla="*/ 646129 w 1047796"/>
                    <a:gd name="connsiteY96" fmla="*/ 854222 h 976649"/>
                    <a:gd name="connsiteX97" fmla="*/ 722422 w 1047796"/>
                    <a:gd name="connsiteY97" fmla="*/ 850518 h 976649"/>
                    <a:gd name="connsiteX98" fmla="*/ 646129 w 1047796"/>
                    <a:gd name="connsiteY98" fmla="*/ 854222 h 976649"/>
                    <a:gd name="connsiteX99" fmla="*/ 697979 w 1047796"/>
                    <a:gd name="connsiteY99" fmla="*/ 746079 h 976649"/>
                    <a:gd name="connsiteX100" fmla="*/ 638722 w 1047796"/>
                    <a:gd name="connsiteY100" fmla="*/ 767559 h 976649"/>
                    <a:gd name="connsiteX101" fmla="*/ 606131 w 1047796"/>
                    <a:gd name="connsiteY101" fmla="*/ 729783 h 976649"/>
                    <a:gd name="connsiteX102" fmla="*/ 690572 w 1047796"/>
                    <a:gd name="connsiteY102" fmla="*/ 692007 h 976649"/>
                    <a:gd name="connsiteX103" fmla="*/ 723163 w 1047796"/>
                    <a:gd name="connsiteY103" fmla="*/ 721635 h 976649"/>
                    <a:gd name="connsiteX104" fmla="*/ 697979 w 1047796"/>
                    <a:gd name="connsiteY104" fmla="*/ 746079 h 976649"/>
                    <a:gd name="connsiteX105" fmla="*/ 637982 w 1047796"/>
                    <a:gd name="connsiteY105" fmla="*/ 410539 h 976649"/>
                    <a:gd name="connsiteX106" fmla="*/ 686128 w 1047796"/>
                    <a:gd name="connsiteY106" fmla="*/ 416465 h 976649"/>
                    <a:gd name="connsiteX107" fmla="*/ 687609 w 1047796"/>
                    <a:gd name="connsiteY107" fmla="*/ 450537 h 976649"/>
                    <a:gd name="connsiteX108" fmla="*/ 661684 w 1047796"/>
                    <a:gd name="connsiteY108" fmla="*/ 431279 h 976649"/>
                    <a:gd name="connsiteX109" fmla="*/ 637982 w 1047796"/>
                    <a:gd name="connsiteY109" fmla="*/ 410539 h 976649"/>
                    <a:gd name="connsiteX110" fmla="*/ 726126 w 1047796"/>
                    <a:gd name="connsiteY110" fmla="*/ 418687 h 976649"/>
                    <a:gd name="connsiteX111" fmla="*/ 709089 w 1047796"/>
                    <a:gd name="connsiteY111" fmla="*/ 403132 h 976649"/>
                    <a:gd name="connsiteX112" fmla="*/ 718719 w 1047796"/>
                    <a:gd name="connsiteY112" fmla="*/ 387578 h 976649"/>
                    <a:gd name="connsiteX113" fmla="*/ 733533 w 1047796"/>
                    <a:gd name="connsiteY113" fmla="*/ 403132 h 976649"/>
                    <a:gd name="connsiteX114" fmla="*/ 726126 w 1047796"/>
                    <a:gd name="connsiteY114" fmla="*/ 418687 h 976649"/>
                    <a:gd name="connsiteX115" fmla="*/ 757235 w 1047796"/>
                    <a:gd name="connsiteY115" fmla="*/ 246844 h 976649"/>
                    <a:gd name="connsiteX116" fmla="*/ 749828 w 1047796"/>
                    <a:gd name="connsiteY116" fmla="*/ 252769 h 976649"/>
                    <a:gd name="connsiteX117" fmla="*/ 710570 w 1047796"/>
                    <a:gd name="connsiteY117" fmla="*/ 331284 h 976649"/>
                    <a:gd name="connsiteX118" fmla="*/ 689831 w 1047796"/>
                    <a:gd name="connsiteY118" fmla="*/ 349061 h 976649"/>
                    <a:gd name="connsiteX119" fmla="*/ 625389 w 1047796"/>
                    <a:gd name="connsiteY119" fmla="*/ 307582 h 976649"/>
                    <a:gd name="connsiteX120" fmla="*/ 643907 w 1047796"/>
                    <a:gd name="connsiteY120" fmla="*/ 228326 h 976649"/>
                    <a:gd name="connsiteX121" fmla="*/ 715756 w 1047796"/>
                    <a:gd name="connsiteY121" fmla="*/ 202401 h 976649"/>
                    <a:gd name="connsiteX122" fmla="*/ 733533 w 1047796"/>
                    <a:gd name="connsiteY122" fmla="*/ 181662 h 976649"/>
                    <a:gd name="connsiteX123" fmla="*/ 750568 w 1047796"/>
                    <a:gd name="connsiteY123" fmla="*/ 141664 h 976649"/>
                    <a:gd name="connsiteX124" fmla="*/ 765383 w 1047796"/>
                    <a:gd name="connsiteY124" fmla="*/ 141664 h 976649"/>
                    <a:gd name="connsiteX125" fmla="*/ 777234 w 1047796"/>
                    <a:gd name="connsiteY125" fmla="*/ 188328 h 976649"/>
                    <a:gd name="connsiteX126" fmla="*/ 772790 w 1047796"/>
                    <a:gd name="connsiteY126" fmla="*/ 213512 h 976649"/>
                    <a:gd name="connsiteX127" fmla="*/ 757235 w 1047796"/>
                    <a:gd name="connsiteY127" fmla="*/ 246844 h 976649"/>
                    <a:gd name="connsiteX128" fmla="*/ 865378 w 1047796"/>
                    <a:gd name="connsiteY128" fmla="*/ 89814 h 976649"/>
                    <a:gd name="connsiteX129" fmla="*/ 836490 w 1047796"/>
                    <a:gd name="connsiteY129" fmla="*/ 63149 h 976649"/>
                    <a:gd name="connsiteX130" fmla="*/ 874267 w 1047796"/>
                    <a:gd name="connsiteY130" fmla="*/ 81667 h 976649"/>
                    <a:gd name="connsiteX131" fmla="*/ 865378 w 1047796"/>
                    <a:gd name="connsiteY131" fmla="*/ 89814 h 976649"/>
                    <a:gd name="connsiteX132" fmla="*/ 1028333 w 1047796"/>
                    <a:gd name="connsiteY132" fmla="*/ 339432 h 976649"/>
                    <a:gd name="connsiteX133" fmla="*/ 992038 w 1047796"/>
                    <a:gd name="connsiteY133" fmla="*/ 364616 h 976649"/>
                    <a:gd name="connsiteX134" fmla="*/ 964632 w 1047796"/>
                    <a:gd name="connsiteY134" fmla="*/ 341654 h 976649"/>
                    <a:gd name="connsiteX135" fmla="*/ 983890 w 1047796"/>
                    <a:gd name="connsiteY135" fmla="*/ 312766 h 976649"/>
                    <a:gd name="connsiteX136" fmla="*/ 1025370 w 1047796"/>
                    <a:gd name="connsiteY136" fmla="*/ 287582 h 976649"/>
                    <a:gd name="connsiteX137" fmla="*/ 1028333 w 1047796"/>
                    <a:gd name="connsiteY137" fmla="*/ 339432 h 9766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</a:cxnLst>
                  <a:rect l="l" t="t" r="r" b="b"/>
                  <a:pathLst>
                    <a:path w="1047796" h="976649">
                      <a:moveTo>
                        <a:pt x="1041666" y="269806"/>
                      </a:moveTo>
                      <a:cubicBezTo>
                        <a:pt x="1041666" y="269806"/>
                        <a:pt x="1041666" y="269806"/>
                        <a:pt x="1041666" y="269806"/>
                      </a:cubicBezTo>
                      <a:cubicBezTo>
                        <a:pt x="1037222" y="169070"/>
                        <a:pt x="971299" y="113517"/>
                        <a:pt x="890562" y="71297"/>
                      </a:cubicBezTo>
                      <a:cubicBezTo>
                        <a:pt x="825379" y="37224"/>
                        <a:pt x="754272" y="20188"/>
                        <a:pt x="680942" y="11300"/>
                      </a:cubicBezTo>
                      <a:cubicBezTo>
                        <a:pt x="527617" y="-6477"/>
                        <a:pt x="375772" y="-7959"/>
                        <a:pt x="226891" y="41669"/>
                      </a:cubicBezTo>
                      <a:cubicBezTo>
                        <a:pt x="163931" y="63149"/>
                        <a:pt x="104674" y="92777"/>
                        <a:pt x="64676" y="150552"/>
                      </a:cubicBezTo>
                      <a:cubicBezTo>
                        <a:pt x="64676" y="150552"/>
                        <a:pt x="64676" y="150552"/>
                        <a:pt x="64676" y="150552"/>
                      </a:cubicBezTo>
                      <a:cubicBezTo>
                        <a:pt x="64676" y="150552"/>
                        <a:pt x="64676" y="150552"/>
                        <a:pt x="64676" y="150552"/>
                      </a:cubicBezTo>
                      <a:cubicBezTo>
                        <a:pt x="19493" y="209068"/>
                        <a:pt x="11346" y="277953"/>
                        <a:pt x="9864" y="348320"/>
                      </a:cubicBezTo>
                      <a:cubicBezTo>
                        <a:pt x="8383" y="431279"/>
                        <a:pt x="9123" y="514979"/>
                        <a:pt x="9123" y="597938"/>
                      </a:cubicBezTo>
                      <a:cubicBezTo>
                        <a:pt x="9864" y="601641"/>
                        <a:pt x="10604" y="605345"/>
                        <a:pt x="10604" y="609048"/>
                      </a:cubicBezTo>
                      <a:cubicBezTo>
                        <a:pt x="8383" y="610530"/>
                        <a:pt x="6901" y="611270"/>
                        <a:pt x="5420" y="612752"/>
                      </a:cubicBezTo>
                      <a:cubicBezTo>
                        <a:pt x="-8654" y="681637"/>
                        <a:pt x="6160" y="746819"/>
                        <a:pt x="32825" y="809779"/>
                      </a:cubicBezTo>
                      <a:cubicBezTo>
                        <a:pt x="37270" y="820890"/>
                        <a:pt x="46158" y="827556"/>
                        <a:pt x="55788" y="834223"/>
                      </a:cubicBezTo>
                      <a:cubicBezTo>
                        <a:pt x="106896" y="897923"/>
                        <a:pt x="175041" y="932736"/>
                        <a:pt x="253556" y="949032"/>
                      </a:cubicBezTo>
                      <a:cubicBezTo>
                        <a:pt x="415030" y="982364"/>
                        <a:pt x="577985" y="986067"/>
                        <a:pt x="740940" y="957179"/>
                      </a:cubicBezTo>
                      <a:cubicBezTo>
                        <a:pt x="823158" y="943106"/>
                        <a:pt x="900191" y="914959"/>
                        <a:pt x="962410" y="857184"/>
                      </a:cubicBezTo>
                      <a:cubicBezTo>
                        <a:pt x="991298" y="830519"/>
                        <a:pt x="1017963" y="801631"/>
                        <a:pt x="1026111" y="760152"/>
                      </a:cubicBezTo>
                      <a:cubicBezTo>
                        <a:pt x="1037222" y="738672"/>
                        <a:pt x="1040184" y="714969"/>
                        <a:pt x="1039443" y="691267"/>
                      </a:cubicBezTo>
                      <a:cubicBezTo>
                        <a:pt x="1039443" y="691267"/>
                        <a:pt x="1039443" y="691267"/>
                        <a:pt x="1039443" y="691267"/>
                      </a:cubicBezTo>
                      <a:cubicBezTo>
                        <a:pt x="1039443" y="691267"/>
                        <a:pt x="1039443" y="691267"/>
                        <a:pt x="1039443" y="691267"/>
                      </a:cubicBezTo>
                      <a:cubicBezTo>
                        <a:pt x="1040925" y="689785"/>
                        <a:pt x="1040925" y="688304"/>
                        <a:pt x="1039443" y="686822"/>
                      </a:cubicBezTo>
                      <a:cubicBezTo>
                        <a:pt x="1039443" y="686822"/>
                        <a:pt x="1039443" y="686822"/>
                        <a:pt x="1039443" y="686822"/>
                      </a:cubicBezTo>
                      <a:cubicBezTo>
                        <a:pt x="1046110" y="672008"/>
                        <a:pt x="1045369" y="655713"/>
                        <a:pt x="1045369" y="640158"/>
                      </a:cubicBezTo>
                      <a:cubicBezTo>
                        <a:pt x="1046110" y="532015"/>
                        <a:pt x="1046110" y="423872"/>
                        <a:pt x="1046110" y="315729"/>
                      </a:cubicBezTo>
                      <a:cubicBezTo>
                        <a:pt x="1047591" y="300915"/>
                        <a:pt x="1050554" y="284620"/>
                        <a:pt x="1041666" y="269806"/>
                      </a:cubicBezTo>
                      <a:close/>
                      <a:moveTo>
                        <a:pt x="50602" y="567569"/>
                      </a:moveTo>
                      <a:cubicBezTo>
                        <a:pt x="49121" y="569050"/>
                        <a:pt x="46899" y="570532"/>
                        <a:pt x="46158" y="572013"/>
                      </a:cubicBezTo>
                      <a:cubicBezTo>
                        <a:pt x="44677" y="583864"/>
                        <a:pt x="39492" y="598678"/>
                        <a:pt x="27641" y="590531"/>
                      </a:cubicBezTo>
                      <a:cubicBezTo>
                        <a:pt x="15790" y="583124"/>
                        <a:pt x="25418" y="565347"/>
                        <a:pt x="29863" y="553495"/>
                      </a:cubicBezTo>
                      <a:cubicBezTo>
                        <a:pt x="38011" y="533496"/>
                        <a:pt x="43936" y="554236"/>
                        <a:pt x="50602" y="555718"/>
                      </a:cubicBezTo>
                      <a:cubicBezTo>
                        <a:pt x="51343" y="560162"/>
                        <a:pt x="50602" y="563865"/>
                        <a:pt x="50602" y="567569"/>
                      </a:cubicBezTo>
                      <a:close/>
                      <a:moveTo>
                        <a:pt x="86157" y="362394"/>
                      </a:moveTo>
                      <a:cubicBezTo>
                        <a:pt x="72824" y="371282"/>
                        <a:pt x="59491" y="378689"/>
                        <a:pt x="52084" y="392763"/>
                      </a:cubicBezTo>
                      <a:cubicBezTo>
                        <a:pt x="43936" y="396466"/>
                        <a:pt x="39492" y="409058"/>
                        <a:pt x="30604" y="406095"/>
                      </a:cubicBezTo>
                      <a:cubicBezTo>
                        <a:pt x="20234" y="402392"/>
                        <a:pt x="25418" y="390540"/>
                        <a:pt x="25418" y="382393"/>
                      </a:cubicBezTo>
                      <a:cubicBezTo>
                        <a:pt x="25418" y="355727"/>
                        <a:pt x="26160" y="328321"/>
                        <a:pt x="26900" y="301656"/>
                      </a:cubicBezTo>
                      <a:cubicBezTo>
                        <a:pt x="26900" y="272768"/>
                        <a:pt x="43936" y="256473"/>
                        <a:pt x="69861" y="258695"/>
                      </a:cubicBezTo>
                      <a:cubicBezTo>
                        <a:pt x="95045" y="260176"/>
                        <a:pt x="92823" y="248325"/>
                        <a:pt x="92082" y="232770"/>
                      </a:cubicBezTo>
                      <a:cubicBezTo>
                        <a:pt x="91341" y="223882"/>
                        <a:pt x="91341" y="213512"/>
                        <a:pt x="86157" y="206846"/>
                      </a:cubicBezTo>
                      <a:cubicBezTo>
                        <a:pt x="63195" y="174255"/>
                        <a:pt x="83194" y="174995"/>
                        <a:pt x="106896" y="177958"/>
                      </a:cubicBezTo>
                      <a:cubicBezTo>
                        <a:pt x="144673" y="188328"/>
                        <a:pt x="158745" y="216475"/>
                        <a:pt x="163931" y="252029"/>
                      </a:cubicBezTo>
                      <a:cubicBezTo>
                        <a:pt x="164671" y="256473"/>
                        <a:pt x="167634" y="260917"/>
                        <a:pt x="166894" y="265361"/>
                      </a:cubicBezTo>
                      <a:cubicBezTo>
                        <a:pt x="166152" y="275731"/>
                        <a:pt x="188373" y="277953"/>
                        <a:pt x="177263" y="289805"/>
                      </a:cubicBezTo>
                      <a:cubicBezTo>
                        <a:pt x="164671" y="302396"/>
                        <a:pt x="163190" y="274250"/>
                        <a:pt x="149857" y="280916"/>
                      </a:cubicBezTo>
                      <a:cubicBezTo>
                        <a:pt x="143931" y="294989"/>
                        <a:pt x="152080" y="301656"/>
                        <a:pt x="163931" y="309063"/>
                      </a:cubicBezTo>
                      <a:cubicBezTo>
                        <a:pt x="173559" y="314989"/>
                        <a:pt x="189115" y="315729"/>
                        <a:pt x="189855" y="332025"/>
                      </a:cubicBezTo>
                      <a:cubicBezTo>
                        <a:pt x="189855" y="332025"/>
                        <a:pt x="189855" y="332025"/>
                        <a:pt x="189855" y="332025"/>
                      </a:cubicBezTo>
                      <a:cubicBezTo>
                        <a:pt x="198743" y="332025"/>
                        <a:pt x="202447" y="317951"/>
                        <a:pt x="212817" y="321655"/>
                      </a:cubicBezTo>
                      <a:cubicBezTo>
                        <a:pt x="220965" y="324618"/>
                        <a:pt x="231335" y="328321"/>
                        <a:pt x="232075" y="337950"/>
                      </a:cubicBezTo>
                      <a:cubicBezTo>
                        <a:pt x="232816" y="347580"/>
                        <a:pt x="222447" y="347580"/>
                        <a:pt x="215039" y="349061"/>
                      </a:cubicBezTo>
                      <a:cubicBezTo>
                        <a:pt x="203929" y="351283"/>
                        <a:pt x="193559" y="352765"/>
                        <a:pt x="182448" y="354246"/>
                      </a:cubicBezTo>
                      <a:cubicBezTo>
                        <a:pt x="172819" y="362394"/>
                        <a:pt x="162449" y="369060"/>
                        <a:pt x="154301" y="377948"/>
                      </a:cubicBezTo>
                      <a:cubicBezTo>
                        <a:pt x="136524" y="397207"/>
                        <a:pt x="118748" y="396466"/>
                        <a:pt x="113562" y="371282"/>
                      </a:cubicBezTo>
                      <a:cubicBezTo>
                        <a:pt x="106896" y="343135"/>
                        <a:pt x="100971" y="352765"/>
                        <a:pt x="86157" y="362394"/>
                      </a:cubicBezTo>
                      <a:close/>
                      <a:moveTo>
                        <a:pt x="229112" y="881628"/>
                      </a:moveTo>
                      <a:cubicBezTo>
                        <a:pt x="229112" y="881628"/>
                        <a:pt x="229112" y="881628"/>
                        <a:pt x="229112" y="881628"/>
                      </a:cubicBezTo>
                      <a:cubicBezTo>
                        <a:pt x="229112" y="881628"/>
                        <a:pt x="229112" y="881628"/>
                        <a:pt x="229112" y="881628"/>
                      </a:cubicBezTo>
                      <a:cubicBezTo>
                        <a:pt x="201706" y="915700"/>
                        <a:pt x="189855" y="920144"/>
                        <a:pt x="159487" y="894220"/>
                      </a:cubicBezTo>
                      <a:cubicBezTo>
                        <a:pt x="143931" y="880887"/>
                        <a:pt x="123932" y="873480"/>
                        <a:pt x="112081" y="855703"/>
                      </a:cubicBezTo>
                      <a:cubicBezTo>
                        <a:pt x="98748" y="843111"/>
                        <a:pt x="109859" y="832741"/>
                        <a:pt x="117266" y="824593"/>
                      </a:cubicBezTo>
                      <a:cubicBezTo>
                        <a:pt x="124673" y="816446"/>
                        <a:pt x="136524" y="818668"/>
                        <a:pt x="144673" y="824593"/>
                      </a:cubicBezTo>
                      <a:cubicBezTo>
                        <a:pt x="161708" y="836445"/>
                        <a:pt x="175041" y="841630"/>
                        <a:pt x="195040" y="825334"/>
                      </a:cubicBezTo>
                      <a:cubicBezTo>
                        <a:pt x="209854" y="813483"/>
                        <a:pt x="230594" y="820890"/>
                        <a:pt x="241705" y="837926"/>
                      </a:cubicBezTo>
                      <a:cubicBezTo>
                        <a:pt x="253556" y="855703"/>
                        <a:pt x="249852" y="871998"/>
                        <a:pt x="229112" y="881628"/>
                      </a:cubicBezTo>
                      <a:close/>
                      <a:moveTo>
                        <a:pt x="742421" y="93518"/>
                      </a:moveTo>
                      <a:cubicBezTo>
                        <a:pt x="743161" y="80926"/>
                        <a:pt x="746124" y="70556"/>
                        <a:pt x="760198" y="69815"/>
                      </a:cubicBezTo>
                      <a:cubicBezTo>
                        <a:pt x="772790" y="69815"/>
                        <a:pt x="769086" y="80185"/>
                        <a:pt x="769086" y="89074"/>
                      </a:cubicBezTo>
                      <a:cubicBezTo>
                        <a:pt x="772049" y="100184"/>
                        <a:pt x="768346" y="106850"/>
                        <a:pt x="755013" y="107591"/>
                      </a:cubicBezTo>
                      <a:cubicBezTo>
                        <a:pt x="744643" y="109072"/>
                        <a:pt x="741680" y="103888"/>
                        <a:pt x="742421" y="93518"/>
                      </a:cubicBezTo>
                      <a:close/>
                      <a:moveTo>
                        <a:pt x="458731" y="17225"/>
                      </a:moveTo>
                      <a:cubicBezTo>
                        <a:pt x="469101" y="12781"/>
                        <a:pt x="484655" y="36483"/>
                        <a:pt x="484655" y="56483"/>
                      </a:cubicBezTo>
                      <a:cubicBezTo>
                        <a:pt x="484655" y="63149"/>
                        <a:pt x="481693" y="74259"/>
                        <a:pt x="475027" y="68334"/>
                      </a:cubicBezTo>
                      <a:cubicBezTo>
                        <a:pt x="461694" y="56483"/>
                        <a:pt x="436509" y="63149"/>
                        <a:pt x="432065" y="46853"/>
                      </a:cubicBezTo>
                      <a:cubicBezTo>
                        <a:pt x="429844" y="35002"/>
                        <a:pt x="446139" y="22410"/>
                        <a:pt x="458731" y="17225"/>
                      </a:cubicBezTo>
                      <a:close/>
                      <a:moveTo>
                        <a:pt x="417992" y="315729"/>
                      </a:moveTo>
                      <a:cubicBezTo>
                        <a:pt x="394290" y="312026"/>
                        <a:pt x="397253" y="273509"/>
                        <a:pt x="366884" y="277213"/>
                      </a:cubicBezTo>
                      <a:cubicBezTo>
                        <a:pt x="363921" y="277213"/>
                        <a:pt x="366143" y="266843"/>
                        <a:pt x="369846" y="267583"/>
                      </a:cubicBezTo>
                      <a:cubicBezTo>
                        <a:pt x="403178" y="274991"/>
                        <a:pt x="420955" y="238696"/>
                        <a:pt x="451324" y="238696"/>
                      </a:cubicBezTo>
                      <a:cubicBezTo>
                        <a:pt x="451324" y="272028"/>
                        <a:pt x="451324" y="306100"/>
                        <a:pt x="450583" y="339432"/>
                      </a:cubicBezTo>
                      <a:cubicBezTo>
                        <a:pt x="446139" y="339432"/>
                        <a:pt x="441695" y="339432"/>
                        <a:pt x="437251" y="340172"/>
                      </a:cubicBezTo>
                      <a:cubicBezTo>
                        <a:pt x="437251" y="340172"/>
                        <a:pt x="437251" y="340172"/>
                        <a:pt x="437251" y="340172"/>
                      </a:cubicBezTo>
                      <a:cubicBezTo>
                        <a:pt x="435769" y="343135"/>
                        <a:pt x="444658" y="354987"/>
                        <a:pt x="433547" y="348320"/>
                      </a:cubicBezTo>
                      <a:cubicBezTo>
                        <a:pt x="423918" y="342395"/>
                        <a:pt x="412807" y="331284"/>
                        <a:pt x="417992" y="315729"/>
                      </a:cubicBezTo>
                      <a:close/>
                      <a:moveTo>
                        <a:pt x="437251" y="723117"/>
                      </a:moveTo>
                      <a:cubicBezTo>
                        <a:pt x="433547" y="724598"/>
                        <a:pt x="426881" y="734968"/>
                        <a:pt x="426140" y="726080"/>
                      </a:cubicBezTo>
                      <a:cubicBezTo>
                        <a:pt x="424658" y="707562"/>
                        <a:pt x="425399" y="687563"/>
                        <a:pt x="452065" y="685341"/>
                      </a:cubicBezTo>
                      <a:cubicBezTo>
                        <a:pt x="456509" y="702377"/>
                        <a:pt x="443917" y="712006"/>
                        <a:pt x="437251" y="723117"/>
                      </a:cubicBezTo>
                      <a:close/>
                      <a:moveTo>
                        <a:pt x="592799" y="749042"/>
                      </a:moveTo>
                      <a:cubicBezTo>
                        <a:pt x="592057" y="779410"/>
                        <a:pt x="580206" y="803854"/>
                        <a:pt x="544653" y="807557"/>
                      </a:cubicBezTo>
                      <a:cubicBezTo>
                        <a:pt x="501692" y="812002"/>
                        <a:pt x="482434" y="801631"/>
                        <a:pt x="468360" y="764596"/>
                      </a:cubicBezTo>
                      <a:cubicBezTo>
                        <a:pt x="461694" y="580161"/>
                        <a:pt x="464657" y="395725"/>
                        <a:pt x="466879" y="211290"/>
                      </a:cubicBezTo>
                      <a:cubicBezTo>
                        <a:pt x="480211" y="172773"/>
                        <a:pt x="499469" y="163885"/>
                        <a:pt x="546134" y="168329"/>
                      </a:cubicBezTo>
                      <a:cubicBezTo>
                        <a:pt x="583910" y="172032"/>
                        <a:pt x="591317" y="197957"/>
                        <a:pt x="592057" y="227585"/>
                      </a:cubicBezTo>
                      <a:cubicBezTo>
                        <a:pt x="593539" y="318692"/>
                        <a:pt x="594280" y="410539"/>
                        <a:pt x="594280" y="501646"/>
                      </a:cubicBezTo>
                      <a:cubicBezTo>
                        <a:pt x="594280" y="584605"/>
                        <a:pt x="594280" y="666823"/>
                        <a:pt x="592799" y="749042"/>
                      </a:cubicBezTo>
                      <a:close/>
                      <a:moveTo>
                        <a:pt x="646129" y="854222"/>
                      </a:moveTo>
                      <a:cubicBezTo>
                        <a:pt x="670573" y="816446"/>
                        <a:pt x="700201" y="816446"/>
                        <a:pt x="722422" y="850518"/>
                      </a:cubicBezTo>
                      <a:cubicBezTo>
                        <a:pt x="697979" y="866814"/>
                        <a:pt x="673535" y="845333"/>
                        <a:pt x="646129" y="854222"/>
                      </a:cubicBezTo>
                      <a:close/>
                      <a:moveTo>
                        <a:pt x="697979" y="746079"/>
                      </a:moveTo>
                      <a:cubicBezTo>
                        <a:pt x="681683" y="765337"/>
                        <a:pt x="663906" y="773485"/>
                        <a:pt x="638722" y="767559"/>
                      </a:cubicBezTo>
                      <a:cubicBezTo>
                        <a:pt x="617242" y="762374"/>
                        <a:pt x="596502" y="757189"/>
                        <a:pt x="606131" y="729783"/>
                      </a:cubicBezTo>
                      <a:cubicBezTo>
                        <a:pt x="608354" y="679415"/>
                        <a:pt x="635019" y="667564"/>
                        <a:pt x="690572" y="692007"/>
                      </a:cubicBezTo>
                      <a:cubicBezTo>
                        <a:pt x="703163" y="697933"/>
                        <a:pt x="720940" y="701636"/>
                        <a:pt x="723163" y="721635"/>
                      </a:cubicBezTo>
                      <a:cubicBezTo>
                        <a:pt x="726126" y="743116"/>
                        <a:pt x="705386" y="737190"/>
                        <a:pt x="697979" y="746079"/>
                      </a:cubicBezTo>
                      <a:close/>
                      <a:moveTo>
                        <a:pt x="637982" y="410539"/>
                      </a:moveTo>
                      <a:cubicBezTo>
                        <a:pt x="666128" y="372023"/>
                        <a:pt x="666869" y="372023"/>
                        <a:pt x="686128" y="416465"/>
                      </a:cubicBezTo>
                      <a:cubicBezTo>
                        <a:pt x="691312" y="427576"/>
                        <a:pt x="706126" y="441649"/>
                        <a:pt x="687609" y="450537"/>
                      </a:cubicBezTo>
                      <a:cubicBezTo>
                        <a:pt x="674276" y="457204"/>
                        <a:pt x="663906" y="441649"/>
                        <a:pt x="661684" y="431279"/>
                      </a:cubicBezTo>
                      <a:cubicBezTo>
                        <a:pt x="658721" y="416465"/>
                        <a:pt x="640945" y="422391"/>
                        <a:pt x="637982" y="410539"/>
                      </a:cubicBezTo>
                      <a:close/>
                      <a:moveTo>
                        <a:pt x="726126" y="418687"/>
                      </a:moveTo>
                      <a:cubicBezTo>
                        <a:pt x="715015" y="420909"/>
                        <a:pt x="710570" y="412021"/>
                        <a:pt x="709089" y="403132"/>
                      </a:cubicBezTo>
                      <a:cubicBezTo>
                        <a:pt x="707608" y="395725"/>
                        <a:pt x="712793" y="391281"/>
                        <a:pt x="718719" y="387578"/>
                      </a:cubicBezTo>
                      <a:cubicBezTo>
                        <a:pt x="728347" y="388318"/>
                        <a:pt x="730570" y="396466"/>
                        <a:pt x="733533" y="403132"/>
                      </a:cubicBezTo>
                      <a:cubicBezTo>
                        <a:pt x="737236" y="410539"/>
                        <a:pt x="732791" y="417206"/>
                        <a:pt x="726126" y="418687"/>
                      </a:cubicBezTo>
                      <a:close/>
                      <a:moveTo>
                        <a:pt x="757235" y="246844"/>
                      </a:moveTo>
                      <a:cubicBezTo>
                        <a:pt x="755013" y="246844"/>
                        <a:pt x="749828" y="250547"/>
                        <a:pt x="749828" y="252769"/>
                      </a:cubicBezTo>
                      <a:cubicBezTo>
                        <a:pt x="747605" y="284620"/>
                        <a:pt x="713533" y="300915"/>
                        <a:pt x="710570" y="331284"/>
                      </a:cubicBezTo>
                      <a:cubicBezTo>
                        <a:pt x="709089" y="350542"/>
                        <a:pt x="702423" y="354987"/>
                        <a:pt x="689831" y="349061"/>
                      </a:cubicBezTo>
                      <a:cubicBezTo>
                        <a:pt x="654277" y="351283"/>
                        <a:pt x="639463" y="327580"/>
                        <a:pt x="625389" y="307582"/>
                      </a:cubicBezTo>
                      <a:cubicBezTo>
                        <a:pt x="603909" y="276472"/>
                        <a:pt x="620205" y="240918"/>
                        <a:pt x="643907" y="228326"/>
                      </a:cubicBezTo>
                      <a:cubicBezTo>
                        <a:pt x="664647" y="217956"/>
                        <a:pt x="688349" y="202401"/>
                        <a:pt x="715756" y="202401"/>
                      </a:cubicBezTo>
                      <a:cubicBezTo>
                        <a:pt x="728347" y="202401"/>
                        <a:pt x="739458" y="197217"/>
                        <a:pt x="733533" y="181662"/>
                      </a:cubicBezTo>
                      <a:cubicBezTo>
                        <a:pt x="726126" y="162403"/>
                        <a:pt x="743902" y="154256"/>
                        <a:pt x="750568" y="141664"/>
                      </a:cubicBezTo>
                      <a:cubicBezTo>
                        <a:pt x="752791" y="136479"/>
                        <a:pt x="763161" y="136479"/>
                        <a:pt x="765383" y="141664"/>
                      </a:cubicBezTo>
                      <a:cubicBezTo>
                        <a:pt x="772790" y="156478"/>
                        <a:pt x="783900" y="171292"/>
                        <a:pt x="777234" y="188328"/>
                      </a:cubicBezTo>
                      <a:cubicBezTo>
                        <a:pt x="773530" y="197217"/>
                        <a:pt x="769086" y="204624"/>
                        <a:pt x="772790" y="213512"/>
                      </a:cubicBezTo>
                      <a:cubicBezTo>
                        <a:pt x="782419" y="230548"/>
                        <a:pt x="800196" y="252029"/>
                        <a:pt x="757235" y="246844"/>
                      </a:cubicBezTo>
                      <a:close/>
                      <a:moveTo>
                        <a:pt x="865378" y="89814"/>
                      </a:moveTo>
                      <a:cubicBezTo>
                        <a:pt x="846860" y="93518"/>
                        <a:pt x="843897" y="80926"/>
                        <a:pt x="836490" y="63149"/>
                      </a:cubicBezTo>
                      <a:cubicBezTo>
                        <a:pt x="854267" y="67593"/>
                        <a:pt x="867600" y="68334"/>
                        <a:pt x="874267" y="81667"/>
                      </a:cubicBezTo>
                      <a:cubicBezTo>
                        <a:pt x="876488" y="86111"/>
                        <a:pt x="869822" y="88333"/>
                        <a:pt x="865378" y="89814"/>
                      </a:cubicBezTo>
                      <a:close/>
                      <a:moveTo>
                        <a:pt x="1028333" y="339432"/>
                      </a:moveTo>
                      <a:cubicBezTo>
                        <a:pt x="1027592" y="363134"/>
                        <a:pt x="1003890" y="357209"/>
                        <a:pt x="992038" y="364616"/>
                      </a:cubicBezTo>
                      <a:cubicBezTo>
                        <a:pt x="989076" y="366838"/>
                        <a:pt x="969076" y="352024"/>
                        <a:pt x="964632" y="341654"/>
                      </a:cubicBezTo>
                      <a:cubicBezTo>
                        <a:pt x="958706" y="327580"/>
                        <a:pt x="972039" y="320914"/>
                        <a:pt x="983890" y="312766"/>
                      </a:cubicBezTo>
                      <a:cubicBezTo>
                        <a:pt x="997224" y="303137"/>
                        <a:pt x="1008334" y="290545"/>
                        <a:pt x="1025370" y="287582"/>
                      </a:cubicBezTo>
                      <a:cubicBezTo>
                        <a:pt x="1038703" y="303878"/>
                        <a:pt x="1034999" y="321655"/>
                        <a:pt x="1028333" y="339432"/>
                      </a:cubicBezTo>
                      <a:close/>
                    </a:path>
                  </a:pathLst>
                </a:custGeom>
                <a:grpFill/>
                <a:ln w="7407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178" name="Freeform: Shape 177">
            <a:extLst>
              <a:ext uri="{FF2B5EF4-FFF2-40B4-BE49-F238E27FC236}">
                <a16:creationId xmlns:a16="http://schemas.microsoft.com/office/drawing/2014/main" id="{112BDD81-FF46-491B-A9AE-55708D027152}"/>
              </a:ext>
            </a:extLst>
          </p:cNvPr>
          <p:cNvSpPr/>
          <p:nvPr/>
        </p:nvSpPr>
        <p:spPr>
          <a:xfrm>
            <a:off x="2912094" y="2679219"/>
            <a:ext cx="1177864" cy="852877"/>
          </a:xfrm>
          <a:custGeom>
            <a:avLst/>
            <a:gdLst>
              <a:gd name="connsiteX0" fmla="*/ 1459101 w 1535767"/>
              <a:gd name="connsiteY0" fmla="*/ 534777 h 1112031"/>
              <a:gd name="connsiteX1" fmla="*/ 1268601 w 1535767"/>
              <a:gd name="connsiteY1" fmla="*/ 422859 h 1112031"/>
              <a:gd name="connsiteX2" fmla="*/ 1084054 w 1535767"/>
              <a:gd name="connsiteY2" fmla="*/ 376424 h 1112031"/>
              <a:gd name="connsiteX3" fmla="*/ 973922 w 1535767"/>
              <a:gd name="connsiteY3" fmla="*/ 310344 h 1112031"/>
              <a:gd name="connsiteX4" fmla="*/ 987018 w 1535767"/>
              <a:gd name="connsiteY4" fmla="*/ 222833 h 1112031"/>
              <a:gd name="connsiteX5" fmla="*/ 1085245 w 1535767"/>
              <a:gd name="connsiteY5" fmla="*/ 191282 h 1112031"/>
              <a:gd name="connsiteX6" fmla="*/ 1300153 w 1535767"/>
              <a:gd name="connsiteY6" fmla="*/ 163302 h 1112031"/>
              <a:gd name="connsiteX7" fmla="*/ 1363851 w 1535767"/>
              <a:gd name="connsiteY7" fmla="*/ 122226 h 1112031"/>
              <a:gd name="connsiteX8" fmla="*/ 1338848 w 1535767"/>
              <a:gd name="connsiteY8" fmla="*/ 120440 h 1112031"/>
              <a:gd name="connsiteX9" fmla="*/ 1067385 w 1535767"/>
              <a:gd name="connsiteY9" fmla="*/ 148419 h 1112031"/>
              <a:gd name="connsiteX10" fmla="*/ 967373 w 1535767"/>
              <a:gd name="connsiteY10" fmla="*/ 160921 h 1112031"/>
              <a:gd name="connsiteX11" fmla="*/ 895935 w 1535767"/>
              <a:gd name="connsiteY11" fmla="*/ 356779 h 1112031"/>
              <a:gd name="connsiteX12" fmla="*/ 967373 w 1535767"/>
              <a:gd name="connsiteY12" fmla="*/ 422859 h 1112031"/>
              <a:gd name="connsiteX13" fmla="*/ 1100128 w 1535767"/>
              <a:gd name="connsiteY13" fmla="*/ 481794 h 1112031"/>
              <a:gd name="connsiteX14" fmla="*/ 1301939 w 1535767"/>
              <a:gd name="connsiteY14" fmla="*/ 574663 h 1112031"/>
              <a:gd name="connsiteX15" fmla="*/ 1316226 w 1535767"/>
              <a:gd name="connsiteY15" fmla="*/ 763378 h 1112031"/>
              <a:gd name="connsiteX16" fmla="*/ 1245384 w 1535767"/>
              <a:gd name="connsiteY16" fmla="*/ 811598 h 1112031"/>
              <a:gd name="connsiteX17" fmla="*/ 975707 w 1535767"/>
              <a:gd name="connsiteY17" fmla="*/ 880654 h 1112031"/>
              <a:gd name="connsiteX18" fmla="*/ 543510 w 1535767"/>
              <a:gd name="connsiteY18" fmla="*/ 865771 h 1112031"/>
              <a:gd name="connsiteX19" fmla="*/ 314315 w 1535767"/>
              <a:gd name="connsiteY19" fmla="*/ 794929 h 1112031"/>
              <a:gd name="connsiteX20" fmla="*/ 284549 w 1535767"/>
              <a:gd name="connsiteY20" fmla="*/ 671699 h 1112031"/>
              <a:gd name="connsiteX21" fmla="*/ 326817 w 1535767"/>
              <a:gd name="connsiteY21" fmla="*/ 630027 h 1112031"/>
              <a:gd name="connsiteX22" fmla="*/ 426234 w 1535767"/>
              <a:gd name="connsiteY22" fmla="*/ 656816 h 1112031"/>
              <a:gd name="connsiteX23" fmla="*/ 608995 w 1535767"/>
              <a:gd name="connsiteY23" fmla="*/ 836601 h 1112031"/>
              <a:gd name="connsiteX24" fmla="*/ 908437 w 1535767"/>
              <a:gd name="connsiteY24" fmla="*/ 853270 h 1112031"/>
              <a:gd name="connsiteX25" fmla="*/ 1022142 w 1535767"/>
              <a:gd name="connsiteY25" fmla="*/ 534777 h 1112031"/>
              <a:gd name="connsiteX26" fmla="*/ 827474 w 1535767"/>
              <a:gd name="connsiteY26" fmla="*/ 410952 h 1112031"/>
              <a:gd name="connsiteX27" fmla="*/ 547678 w 1535767"/>
              <a:gd name="connsiteY27" fmla="*/ 378210 h 1112031"/>
              <a:gd name="connsiteX28" fmla="*/ 494695 w 1535767"/>
              <a:gd name="connsiteY28" fmla="*/ 335348 h 1112031"/>
              <a:gd name="connsiteX29" fmla="*/ 463739 w 1535767"/>
              <a:gd name="connsiteY29" fmla="*/ 223429 h 1112031"/>
              <a:gd name="connsiteX30" fmla="*/ 352415 w 1535767"/>
              <a:gd name="connsiteY30" fmla="*/ 66862 h 1112031"/>
              <a:gd name="connsiteX31" fmla="*/ 323245 w 1535767"/>
              <a:gd name="connsiteY31" fmla="*/ 37691 h 1112031"/>
              <a:gd name="connsiteX32" fmla="*/ 226804 w 1535767"/>
              <a:gd name="connsiteY32" fmla="*/ 2568 h 1112031"/>
              <a:gd name="connsiteX33" fmla="*/ 29756 w 1535767"/>
              <a:gd name="connsiteY33" fmla="*/ 94246 h 1112031"/>
              <a:gd name="connsiteX34" fmla="*/ 22017 w 1535767"/>
              <a:gd name="connsiteY34" fmla="*/ 148419 h 1112031"/>
              <a:gd name="connsiteX35" fmla="*/ 80357 w 1535767"/>
              <a:gd name="connsiteY35" fmla="*/ 185924 h 1112031"/>
              <a:gd name="connsiteX36" fmla="*/ 276810 w 1535767"/>
              <a:gd name="connsiteY36" fmla="*/ 213904 h 1112031"/>
              <a:gd name="connsiteX37" fmla="*/ 345271 w 1535767"/>
              <a:gd name="connsiteY37" fmla="*/ 267482 h 1112031"/>
              <a:gd name="connsiteX38" fmla="*/ 356582 w 1535767"/>
              <a:gd name="connsiteY38" fmla="*/ 334752 h 1112031"/>
              <a:gd name="connsiteX39" fmla="*/ 312529 w 1535767"/>
              <a:gd name="connsiteY39" fmla="*/ 398451 h 1112031"/>
              <a:gd name="connsiteX40" fmla="*/ 73809 w 1535767"/>
              <a:gd name="connsiteY40" fmla="*/ 530015 h 1112031"/>
              <a:gd name="connsiteX41" fmla="*/ 6539 w 1535767"/>
              <a:gd name="connsiteY41" fmla="*/ 771712 h 1112031"/>
              <a:gd name="connsiteX42" fmla="*/ 176798 w 1535767"/>
              <a:gd name="connsiteY42" fmla="*/ 989596 h 1112031"/>
              <a:gd name="connsiteX43" fmla="*/ 488742 w 1535767"/>
              <a:gd name="connsiteY43" fmla="*/ 1091395 h 1112031"/>
              <a:gd name="connsiteX44" fmla="*/ 981065 w 1535767"/>
              <a:gd name="connsiteY44" fmla="*/ 1099729 h 1112031"/>
              <a:gd name="connsiteX45" fmla="*/ 1352540 w 1535767"/>
              <a:gd name="connsiteY45" fmla="*/ 990787 h 1112031"/>
              <a:gd name="connsiteX46" fmla="*/ 1503154 w 1535767"/>
              <a:gd name="connsiteY46" fmla="*/ 843149 h 1112031"/>
              <a:gd name="connsiteX47" fmla="*/ 1459101 w 1535767"/>
              <a:gd name="connsiteY47" fmla="*/ 534777 h 1112031"/>
              <a:gd name="connsiteX48" fmla="*/ 607804 w 1535767"/>
              <a:gd name="connsiteY48" fmla="*/ 594904 h 1112031"/>
              <a:gd name="connsiteX49" fmla="*/ 635189 w 1535767"/>
              <a:gd name="connsiteY49" fmla="*/ 590141 h 1112031"/>
              <a:gd name="connsiteX50" fmla="*/ 804853 w 1535767"/>
              <a:gd name="connsiteY50" fmla="*/ 628837 h 1112031"/>
              <a:gd name="connsiteX51" fmla="*/ 829260 w 1535767"/>
              <a:gd name="connsiteY51" fmla="*/ 645505 h 1112031"/>
              <a:gd name="connsiteX52" fmla="*/ 836404 w 1535767"/>
              <a:gd name="connsiteY52" fmla="*/ 660388 h 1112031"/>
              <a:gd name="connsiteX53" fmla="*/ 821521 w 1535767"/>
              <a:gd name="connsiteY53" fmla="*/ 668128 h 1112031"/>
              <a:gd name="connsiteX54" fmla="*/ 791161 w 1535767"/>
              <a:gd name="connsiteY54" fmla="*/ 668128 h 1112031"/>
              <a:gd name="connsiteX55" fmla="*/ 623877 w 1535767"/>
              <a:gd name="connsiteY55" fmla="*/ 619312 h 1112031"/>
              <a:gd name="connsiteX56" fmla="*/ 607804 w 1535767"/>
              <a:gd name="connsiteY56" fmla="*/ 594904 h 111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535767" h="1112031">
                <a:moveTo>
                  <a:pt x="1459101" y="534777"/>
                </a:moveTo>
                <a:cubicBezTo>
                  <a:pt x="1404928" y="481199"/>
                  <a:pt x="1340634" y="444290"/>
                  <a:pt x="1268601" y="422859"/>
                </a:cubicBezTo>
                <a:cubicBezTo>
                  <a:pt x="1207879" y="404999"/>
                  <a:pt x="1145371" y="392498"/>
                  <a:pt x="1084054" y="376424"/>
                </a:cubicBezTo>
                <a:cubicBezTo>
                  <a:pt x="1041192" y="365113"/>
                  <a:pt x="1002496" y="345468"/>
                  <a:pt x="973922" y="310344"/>
                </a:cubicBezTo>
                <a:cubicBezTo>
                  <a:pt x="946537" y="277007"/>
                  <a:pt x="950704" y="246051"/>
                  <a:pt x="987018" y="222833"/>
                </a:cubicBezTo>
                <a:cubicBezTo>
                  <a:pt x="1016784" y="203188"/>
                  <a:pt x="1050717" y="195449"/>
                  <a:pt x="1085245" y="191282"/>
                </a:cubicBezTo>
                <a:cubicBezTo>
                  <a:pt x="1156682" y="182352"/>
                  <a:pt x="1229906" y="184138"/>
                  <a:pt x="1300153" y="163302"/>
                </a:cubicBezTo>
                <a:cubicBezTo>
                  <a:pt x="1325156" y="156159"/>
                  <a:pt x="1347182" y="144848"/>
                  <a:pt x="1363851" y="122226"/>
                </a:cubicBezTo>
                <a:cubicBezTo>
                  <a:pt x="1353731" y="115677"/>
                  <a:pt x="1345992" y="118654"/>
                  <a:pt x="1338848" y="120440"/>
                </a:cubicBezTo>
                <a:cubicBezTo>
                  <a:pt x="1250146" y="147824"/>
                  <a:pt x="1158468" y="144848"/>
                  <a:pt x="1067385" y="148419"/>
                </a:cubicBezTo>
                <a:cubicBezTo>
                  <a:pt x="1033453" y="149610"/>
                  <a:pt x="1000115" y="153182"/>
                  <a:pt x="967373" y="160921"/>
                </a:cubicBezTo>
                <a:cubicBezTo>
                  <a:pt x="888196" y="179376"/>
                  <a:pt x="838190" y="277602"/>
                  <a:pt x="895935" y="356779"/>
                </a:cubicBezTo>
                <a:cubicBezTo>
                  <a:pt x="915581" y="383568"/>
                  <a:pt x="939989" y="404999"/>
                  <a:pt x="967373" y="422859"/>
                </a:cubicBezTo>
                <a:cubicBezTo>
                  <a:pt x="1008450" y="449648"/>
                  <a:pt x="1054884" y="463935"/>
                  <a:pt x="1100128" y="481794"/>
                </a:cubicBezTo>
                <a:cubicBezTo>
                  <a:pt x="1169184" y="508583"/>
                  <a:pt x="1241812" y="527634"/>
                  <a:pt x="1301939" y="574663"/>
                </a:cubicBezTo>
                <a:cubicBezTo>
                  <a:pt x="1367423" y="625860"/>
                  <a:pt x="1373376" y="704441"/>
                  <a:pt x="1316226" y="763378"/>
                </a:cubicBezTo>
                <a:cubicBezTo>
                  <a:pt x="1295985" y="784213"/>
                  <a:pt x="1272173" y="799691"/>
                  <a:pt x="1245384" y="811598"/>
                </a:cubicBezTo>
                <a:cubicBezTo>
                  <a:pt x="1159064" y="849698"/>
                  <a:pt x="1067981" y="869343"/>
                  <a:pt x="975707" y="880654"/>
                </a:cubicBezTo>
                <a:cubicBezTo>
                  <a:pt x="831642" y="898513"/>
                  <a:pt x="686385" y="892560"/>
                  <a:pt x="543510" y="865771"/>
                </a:cubicBezTo>
                <a:cubicBezTo>
                  <a:pt x="464334" y="851484"/>
                  <a:pt x="386348" y="832434"/>
                  <a:pt x="314315" y="794929"/>
                </a:cubicBezTo>
                <a:cubicBezTo>
                  <a:pt x="265500" y="769331"/>
                  <a:pt x="253593" y="717538"/>
                  <a:pt x="284549" y="671699"/>
                </a:cubicBezTo>
                <a:cubicBezTo>
                  <a:pt x="295860" y="655031"/>
                  <a:pt x="310148" y="641338"/>
                  <a:pt x="326817" y="630027"/>
                </a:cubicBezTo>
                <a:cubicBezTo>
                  <a:pt x="385752" y="588355"/>
                  <a:pt x="397064" y="591332"/>
                  <a:pt x="426234" y="656816"/>
                </a:cubicBezTo>
                <a:cubicBezTo>
                  <a:pt x="463739" y="740755"/>
                  <a:pt x="518507" y="806835"/>
                  <a:pt x="608995" y="836601"/>
                </a:cubicBezTo>
                <a:cubicBezTo>
                  <a:pt x="707221" y="869343"/>
                  <a:pt x="808424" y="875296"/>
                  <a:pt x="908437" y="853270"/>
                </a:cubicBezTo>
                <a:cubicBezTo>
                  <a:pt x="1064409" y="819337"/>
                  <a:pt x="1118582" y="662770"/>
                  <a:pt x="1022142" y="534777"/>
                </a:cubicBezTo>
                <a:cubicBezTo>
                  <a:pt x="972731" y="469293"/>
                  <a:pt x="904865" y="433574"/>
                  <a:pt x="827474" y="410952"/>
                </a:cubicBezTo>
                <a:cubicBezTo>
                  <a:pt x="735797" y="384163"/>
                  <a:pt x="641737" y="379401"/>
                  <a:pt x="547678" y="378210"/>
                </a:cubicBezTo>
                <a:cubicBezTo>
                  <a:pt x="514340" y="377615"/>
                  <a:pt x="500648" y="366899"/>
                  <a:pt x="494695" y="335348"/>
                </a:cubicBezTo>
                <a:cubicBezTo>
                  <a:pt x="487551" y="297843"/>
                  <a:pt x="475645" y="260338"/>
                  <a:pt x="463739" y="223429"/>
                </a:cubicBezTo>
                <a:cubicBezTo>
                  <a:pt x="443498" y="159135"/>
                  <a:pt x="410756" y="104366"/>
                  <a:pt x="352415" y="66862"/>
                </a:cubicBezTo>
                <a:cubicBezTo>
                  <a:pt x="341104" y="59718"/>
                  <a:pt x="330984" y="49002"/>
                  <a:pt x="323245" y="37691"/>
                </a:cubicBezTo>
                <a:cubicBezTo>
                  <a:pt x="299432" y="1973"/>
                  <a:pt x="266095" y="-4576"/>
                  <a:pt x="226804" y="2568"/>
                </a:cubicBezTo>
                <a:cubicBezTo>
                  <a:pt x="152985" y="15665"/>
                  <a:pt x="88096" y="47812"/>
                  <a:pt x="29756" y="94246"/>
                </a:cubicBezTo>
                <a:cubicBezTo>
                  <a:pt x="8920" y="110915"/>
                  <a:pt x="8325" y="128179"/>
                  <a:pt x="22017" y="148419"/>
                </a:cubicBezTo>
                <a:cubicBezTo>
                  <a:pt x="36304" y="169255"/>
                  <a:pt x="55950" y="181757"/>
                  <a:pt x="80357" y="185924"/>
                </a:cubicBezTo>
                <a:cubicBezTo>
                  <a:pt x="145842" y="197235"/>
                  <a:pt x="209540" y="215094"/>
                  <a:pt x="276810" y="213904"/>
                </a:cubicBezTo>
                <a:cubicBezTo>
                  <a:pt x="313720" y="213309"/>
                  <a:pt x="335746" y="231168"/>
                  <a:pt x="345271" y="267482"/>
                </a:cubicBezTo>
                <a:cubicBezTo>
                  <a:pt x="351224" y="289509"/>
                  <a:pt x="353606" y="312130"/>
                  <a:pt x="356582" y="334752"/>
                </a:cubicBezTo>
                <a:cubicBezTo>
                  <a:pt x="363726" y="385949"/>
                  <a:pt x="363131" y="385354"/>
                  <a:pt x="312529" y="398451"/>
                </a:cubicBezTo>
                <a:cubicBezTo>
                  <a:pt x="222042" y="422263"/>
                  <a:pt x="138698" y="459768"/>
                  <a:pt x="73809" y="530015"/>
                </a:cubicBezTo>
                <a:cubicBezTo>
                  <a:pt x="10110" y="599071"/>
                  <a:pt x="-12511" y="678843"/>
                  <a:pt x="6539" y="771712"/>
                </a:cubicBezTo>
                <a:cubicBezTo>
                  <a:pt x="27374" y="872915"/>
                  <a:pt x="91073" y="939590"/>
                  <a:pt x="176798" y="989596"/>
                </a:cubicBezTo>
                <a:cubicBezTo>
                  <a:pt x="273239" y="1045555"/>
                  <a:pt x="379204" y="1074130"/>
                  <a:pt x="488742" y="1091395"/>
                </a:cubicBezTo>
                <a:cubicBezTo>
                  <a:pt x="652453" y="1116993"/>
                  <a:pt x="817354" y="1117588"/>
                  <a:pt x="981065" y="1099729"/>
                </a:cubicBezTo>
                <a:cubicBezTo>
                  <a:pt x="1110248" y="1085441"/>
                  <a:pt x="1236454" y="1055676"/>
                  <a:pt x="1352540" y="990787"/>
                </a:cubicBezTo>
                <a:cubicBezTo>
                  <a:pt x="1416834" y="955068"/>
                  <a:pt x="1467435" y="906848"/>
                  <a:pt x="1503154" y="843149"/>
                </a:cubicBezTo>
                <a:cubicBezTo>
                  <a:pt x="1559709" y="743137"/>
                  <a:pt x="1541254" y="615740"/>
                  <a:pt x="1459101" y="534777"/>
                </a:cubicBezTo>
                <a:close/>
                <a:moveTo>
                  <a:pt x="607804" y="594904"/>
                </a:moveTo>
                <a:cubicBezTo>
                  <a:pt x="611971" y="585379"/>
                  <a:pt x="625664" y="589546"/>
                  <a:pt x="635189" y="590141"/>
                </a:cubicBezTo>
                <a:cubicBezTo>
                  <a:pt x="693529" y="594904"/>
                  <a:pt x="751275" y="603238"/>
                  <a:pt x="804853" y="628837"/>
                </a:cubicBezTo>
                <a:cubicBezTo>
                  <a:pt x="813782" y="633004"/>
                  <a:pt x="821521" y="639552"/>
                  <a:pt x="829260" y="645505"/>
                </a:cubicBezTo>
                <a:cubicBezTo>
                  <a:pt x="834023" y="649077"/>
                  <a:pt x="838786" y="653840"/>
                  <a:pt x="836404" y="660388"/>
                </a:cubicBezTo>
                <a:cubicBezTo>
                  <a:pt x="834023" y="666341"/>
                  <a:pt x="828070" y="668128"/>
                  <a:pt x="821521" y="668128"/>
                </a:cubicBezTo>
                <a:cubicBezTo>
                  <a:pt x="809615" y="668128"/>
                  <a:pt x="797709" y="668128"/>
                  <a:pt x="791161" y="668128"/>
                </a:cubicBezTo>
                <a:cubicBezTo>
                  <a:pt x="727462" y="665151"/>
                  <a:pt x="670907" y="658007"/>
                  <a:pt x="623877" y="619312"/>
                </a:cubicBezTo>
                <a:cubicBezTo>
                  <a:pt x="616734" y="613359"/>
                  <a:pt x="602446" y="607406"/>
                  <a:pt x="607804" y="594904"/>
                </a:cubicBezTo>
                <a:close/>
              </a:path>
            </a:pathLst>
          </a:custGeom>
          <a:solidFill>
            <a:schemeClr val="accent1"/>
          </a:solidFill>
          <a:ln w="59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9" name="Freeform: Shape 178">
            <a:extLst>
              <a:ext uri="{FF2B5EF4-FFF2-40B4-BE49-F238E27FC236}">
                <a16:creationId xmlns:a16="http://schemas.microsoft.com/office/drawing/2014/main" id="{23262471-B58A-4189-B3D2-635DD39DD45C}"/>
              </a:ext>
            </a:extLst>
          </p:cNvPr>
          <p:cNvSpPr/>
          <p:nvPr/>
        </p:nvSpPr>
        <p:spPr>
          <a:xfrm>
            <a:off x="3972458" y="1113392"/>
            <a:ext cx="610164" cy="1220328"/>
          </a:xfrm>
          <a:custGeom>
            <a:avLst/>
            <a:gdLst>
              <a:gd name="connsiteX0" fmla="*/ 143344 w 833607"/>
              <a:gd name="connsiteY0" fmla="*/ 635801 h 1667215"/>
              <a:gd name="connsiteX1" fmla="*/ 159456 w 833607"/>
              <a:gd name="connsiteY1" fmla="*/ 607080 h 1667215"/>
              <a:gd name="connsiteX2" fmla="*/ 255426 w 833607"/>
              <a:gd name="connsiteY2" fmla="*/ 375211 h 1667215"/>
              <a:gd name="connsiteX3" fmla="*/ 265933 w 833607"/>
              <a:gd name="connsiteY3" fmla="*/ 298155 h 1667215"/>
              <a:gd name="connsiteX4" fmla="*/ 281344 w 833607"/>
              <a:gd name="connsiteY4" fmla="*/ 148246 h 1667215"/>
              <a:gd name="connsiteX5" fmla="*/ 289050 w 833607"/>
              <a:gd name="connsiteY5" fmla="*/ 106215 h 1667215"/>
              <a:gd name="connsiteX6" fmla="*/ 279943 w 833607"/>
              <a:gd name="connsiteY6" fmla="*/ 22854 h 1667215"/>
              <a:gd name="connsiteX7" fmla="*/ 290451 w 833607"/>
              <a:gd name="connsiteY7" fmla="*/ 7443 h 1667215"/>
              <a:gd name="connsiteX8" fmla="*/ 335984 w 833607"/>
              <a:gd name="connsiteY8" fmla="*/ 53677 h 1667215"/>
              <a:gd name="connsiteX9" fmla="*/ 333883 w 833607"/>
              <a:gd name="connsiteY9" fmla="*/ 68387 h 1667215"/>
              <a:gd name="connsiteX10" fmla="*/ 333883 w 833607"/>
              <a:gd name="connsiteY10" fmla="*/ 201484 h 1667215"/>
              <a:gd name="connsiteX11" fmla="*/ 363304 w 833607"/>
              <a:gd name="connsiteY11" fmla="*/ 394125 h 1667215"/>
              <a:gd name="connsiteX12" fmla="*/ 370309 w 833607"/>
              <a:gd name="connsiteY12" fmla="*/ 409536 h 1667215"/>
              <a:gd name="connsiteX13" fmla="*/ 381518 w 833607"/>
              <a:gd name="connsiteY13" fmla="*/ 394825 h 1667215"/>
              <a:gd name="connsiteX14" fmla="*/ 396929 w 833607"/>
              <a:gd name="connsiteY14" fmla="*/ 263830 h 1667215"/>
              <a:gd name="connsiteX15" fmla="*/ 401132 w 833607"/>
              <a:gd name="connsiteY15" fmla="*/ 104113 h 1667215"/>
              <a:gd name="connsiteX16" fmla="*/ 374512 w 833607"/>
              <a:gd name="connsiteY16" fmla="*/ 20753 h 1667215"/>
              <a:gd name="connsiteX17" fmla="*/ 381518 w 833607"/>
              <a:gd name="connsiteY17" fmla="*/ 1839 h 1667215"/>
              <a:gd name="connsiteX18" fmla="*/ 419345 w 833607"/>
              <a:gd name="connsiteY18" fmla="*/ 16550 h 1667215"/>
              <a:gd name="connsiteX19" fmla="*/ 430553 w 833607"/>
              <a:gd name="connsiteY19" fmla="*/ 53677 h 1667215"/>
              <a:gd name="connsiteX20" fmla="*/ 456472 w 833607"/>
              <a:gd name="connsiteY20" fmla="*/ 244916 h 1667215"/>
              <a:gd name="connsiteX21" fmla="*/ 509010 w 833607"/>
              <a:gd name="connsiteY21" fmla="*/ 548938 h 1667215"/>
              <a:gd name="connsiteX22" fmla="*/ 529325 w 833607"/>
              <a:gd name="connsiteY22" fmla="*/ 618288 h 1667215"/>
              <a:gd name="connsiteX23" fmla="*/ 539132 w 833607"/>
              <a:gd name="connsiteY23" fmla="*/ 630197 h 1667215"/>
              <a:gd name="connsiteX24" fmla="*/ 546838 w 833607"/>
              <a:gd name="connsiteY24" fmla="*/ 614786 h 1667215"/>
              <a:gd name="connsiteX25" fmla="*/ 541234 w 833607"/>
              <a:gd name="connsiteY25" fmla="*/ 553841 h 1667215"/>
              <a:gd name="connsiteX26" fmla="*/ 541234 w 833607"/>
              <a:gd name="connsiteY26" fmla="*/ 527222 h 1667215"/>
              <a:gd name="connsiteX27" fmla="*/ 553843 w 833607"/>
              <a:gd name="connsiteY27" fmla="*/ 541933 h 1667215"/>
              <a:gd name="connsiteX28" fmla="*/ 602178 w 833607"/>
              <a:gd name="connsiteY28" fmla="*/ 688339 h 1667215"/>
              <a:gd name="connsiteX29" fmla="*/ 619691 w 833607"/>
              <a:gd name="connsiteY29" fmla="*/ 728969 h 1667215"/>
              <a:gd name="connsiteX30" fmla="*/ 632300 w 833607"/>
              <a:gd name="connsiteY30" fmla="*/ 738076 h 1667215"/>
              <a:gd name="connsiteX31" fmla="*/ 641407 w 833607"/>
              <a:gd name="connsiteY31" fmla="*/ 727568 h 1667215"/>
              <a:gd name="connsiteX32" fmla="*/ 654717 w 833607"/>
              <a:gd name="connsiteY32" fmla="*/ 572055 h 1667215"/>
              <a:gd name="connsiteX33" fmla="*/ 585366 w 833607"/>
              <a:gd name="connsiteY33" fmla="*/ 384318 h 1667215"/>
              <a:gd name="connsiteX34" fmla="*/ 567153 w 833607"/>
              <a:gd name="connsiteY34" fmla="*/ 367505 h 1667215"/>
              <a:gd name="connsiteX35" fmla="*/ 514615 w 833607"/>
              <a:gd name="connsiteY35" fmla="*/ 343688 h 1667215"/>
              <a:gd name="connsiteX36" fmla="*/ 504107 w 833607"/>
              <a:gd name="connsiteY36" fmla="*/ 329678 h 1667215"/>
              <a:gd name="connsiteX37" fmla="*/ 518818 w 833607"/>
              <a:gd name="connsiteY37" fmla="*/ 320571 h 1667215"/>
              <a:gd name="connsiteX38" fmla="*/ 588168 w 833607"/>
              <a:gd name="connsiteY38" fmla="*/ 338785 h 1667215"/>
              <a:gd name="connsiteX39" fmla="*/ 810931 w 833607"/>
              <a:gd name="connsiteY39" fmla="*/ 684837 h 1667215"/>
              <a:gd name="connsiteX40" fmla="*/ 829844 w 833607"/>
              <a:gd name="connsiteY40" fmla="*/ 740878 h 1667215"/>
              <a:gd name="connsiteX41" fmla="*/ 835448 w 833607"/>
              <a:gd name="connsiteY41" fmla="*/ 804624 h 1667215"/>
              <a:gd name="connsiteX42" fmla="*/ 765397 w 833607"/>
              <a:gd name="connsiteY42" fmla="*/ 1154179 h 1667215"/>
              <a:gd name="connsiteX43" fmla="*/ 760494 w 833607"/>
              <a:gd name="connsiteY43" fmla="*/ 1171692 h 1667215"/>
              <a:gd name="connsiteX44" fmla="*/ 620392 w 833607"/>
              <a:gd name="connsiteY44" fmla="*/ 1574485 h 1667215"/>
              <a:gd name="connsiteX45" fmla="*/ 589569 w 833607"/>
              <a:gd name="connsiteY45" fmla="*/ 1652242 h 1667215"/>
              <a:gd name="connsiteX46" fmla="*/ 569254 w 833607"/>
              <a:gd name="connsiteY46" fmla="*/ 1668354 h 1667215"/>
              <a:gd name="connsiteX47" fmla="*/ 554544 w 833607"/>
              <a:gd name="connsiteY47" fmla="*/ 1644536 h 1667215"/>
              <a:gd name="connsiteX48" fmla="*/ 542635 w 833607"/>
              <a:gd name="connsiteY48" fmla="*/ 1542962 h 1667215"/>
              <a:gd name="connsiteX49" fmla="*/ 502706 w 833607"/>
              <a:gd name="connsiteY49" fmla="*/ 1343317 h 1667215"/>
              <a:gd name="connsiteX50" fmla="*/ 479589 w 833607"/>
              <a:gd name="connsiteY50" fmla="*/ 1294982 h 1667215"/>
              <a:gd name="connsiteX51" fmla="*/ 457873 w 833607"/>
              <a:gd name="connsiteY51" fmla="*/ 1297083 h 1667215"/>
              <a:gd name="connsiteX52" fmla="*/ 432655 w 833607"/>
              <a:gd name="connsiteY52" fmla="*/ 1355226 h 1667215"/>
              <a:gd name="connsiteX53" fmla="*/ 438959 w 833607"/>
              <a:gd name="connsiteY53" fmla="*/ 1385347 h 1667215"/>
              <a:gd name="connsiteX54" fmla="*/ 493599 w 833607"/>
              <a:gd name="connsiteY54" fmla="*/ 1657846 h 1667215"/>
              <a:gd name="connsiteX55" fmla="*/ 490097 w 833607"/>
              <a:gd name="connsiteY55" fmla="*/ 1666252 h 1667215"/>
              <a:gd name="connsiteX56" fmla="*/ 478889 w 833607"/>
              <a:gd name="connsiteY56" fmla="*/ 1647339 h 1667215"/>
              <a:gd name="connsiteX57" fmla="*/ 414441 w 833607"/>
              <a:gd name="connsiteY57" fmla="*/ 1511439 h 1667215"/>
              <a:gd name="connsiteX58" fmla="*/ 390624 w 833607"/>
              <a:gd name="connsiteY58" fmla="*/ 1475713 h 1667215"/>
              <a:gd name="connsiteX59" fmla="*/ 375213 w 833607"/>
              <a:gd name="connsiteY59" fmla="*/ 1470810 h 1667215"/>
              <a:gd name="connsiteX60" fmla="*/ 288350 w 833607"/>
              <a:gd name="connsiteY60" fmla="*/ 1484820 h 1667215"/>
              <a:gd name="connsiteX61" fmla="*/ 260329 w 833607"/>
              <a:gd name="connsiteY61" fmla="*/ 1502333 h 1667215"/>
              <a:gd name="connsiteX62" fmla="*/ 180471 w 833607"/>
              <a:gd name="connsiteY62" fmla="*/ 1662049 h 1667215"/>
              <a:gd name="connsiteX63" fmla="*/ 170664 w 833607"/>
              <a:gd name="connsiteY63" fmla="*/ 1672557 h 1667215"/>
              <a:gd name="connsiteX64" fmla="*/ 153151 w 833607"/>
              <a:gd name="connsiteY64" fmla="*/ 1509338 h 1667215"/>
              <a:gd name="connsiteX65" fmla="*/ 199385 w 833607"/>
              <a:gd name="connsiteY65" fmla="*/ 1409865 h 1667215"/>
              <a:gd name="connsiteX66" fmla="*/ 206390 w 833607"/>
              <a:gd name="connsiteY66" fmla="*/ 1399358 h 1667215"/>
              <a:gd name="connsiteX67" fmla="*/ 202887 w 833607"/>
              <a:gd name="connsiteY67" fmla="*/ 1322301 h 1667215"/>
              <a:gd name="connsiteX68" fmla="*/ 190979 w 833607"/>
              <a:gd name="connsiteY68" fmla="*/ 1337012 h 1667215"/>
              <a:gd name="connsiteX69" fmla="*/ 127933 w 833607"/>
              <a:gd name="connsiteY69" fmla="*/ 1616516 h 1667215"/>
              <a:gd name="connsiteX70" fmla="*/ 125131 w 833607"/>
              <a:gd name="connsiteY70" fmla="*/ 1634729 h 1667215"/>
              <a:gd name="connsiteX71" fmla="*/ 99212 w 833607"/>
              <a:gd name="connsiteY71" fmla="*/ 1658547 h 1667215"/>
              <a:gd name="connsiteX72" fmla="*/ 80998 w 833607"/>
              <a:gd name="connsiteY72" fmla="*/ 1633328 h 1667215"/>
              <a:gd name="connsiteX73" fmla="*/ 75394 w 833607"/>
              <a:gd name="connsiteY73" fmla="*/ 1512140 h 1667215"/>
              <a:gd name="connsiteX74" fmla="*/ 69790 w 833607"/>
              <a:gd name="connsiteY74" fmla="*/ 1369937 h 1667215"/>
              <a:gd name="connsiteX75" fmla="*/ 3942 w 833607"/>
              <a:gd name="connsiteY75" fmla="*/ 968543 h 1667215"/>
              <a:gd name="connsiteX76" fmla="*/ 11648 w 833607"/>
              <a:gd name="connsiteY76" fmla="*/ 824939 h 1667215"/>
              <a:gd name="connsiteX77" fmla="*/ 66988 w 833607"/>
              <a:gd name="connsiteY77" fmla="*/ 534928 h 1667215"/>
              <a:gd name="connsiteX78" fmla="*/ 70491 w 833607"/>
              <a:gd name="connsiteY78" fmla="*/ 520917 h 1667215"/>
              <a:gd name="connsiteX79" fmla="*/ 179070 w 833607"/>
              <a:gd name="connsiteY79" fmla="*/ 311465 h 1667215"/>
              <a:gd name="connsiteX80" fmla="*/ 206390 w 833607"/>
              <a:gd name="connsiteY80" fmla="*/ 274338 h 1667215"/>
              <a:gd name="connsiteX81" fmla="*/ 217598 w 833607"/>
              <a:gd name="connsiteY81" fmla="*/ 269434 h 1667215"/>
              <a:gd name="connsiteX82" fmla="*/ 222502 w 833607"/>
              <a:gd name="connsiteY82" fmla="*/ 282744 h 1667215"/>
              <a:gd name="connsiteX83" fmla="*/ 216897 w 833607"/>
              <a:gd name="connsiteY83" fmla="*/ 296053 h 1667215"/>
              <a:gd name="connsiteX84" fmla="*/ 137740 w 833607"/>
              <a:gd name="connsiteY84" fmla="*/ 622491 h 1667215"/>
              <a:gd name="connsiteX85" fmla="*/ 143344 w 833607"/>
              <a:gd name="connsiteY85" fmla="*/ 635801 h 166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33607" h="1667215">
                <a:moveTo>
                  <a:pt x="143344" y="635801"/>
                </a:moveTo>
                <a:cubicBezTo>
                  <a:pt x="151750" y="627395"/>
                  <a:pt x="155253" y="616887"/>
                  <a:pt x="159456" y="607080"/>
                </a:cubicBezTo>
                <a:cubicBezTo>
                  <a:pt x="193781" y="530724"/>
                  <a:pt x="224603" y="452968"/>
                  <a:pt x="255426" y="375211"/>
                </a:cubicBezTo>
                <a:cubicBezTo>
                  <a:pt x="265233" y="350693"/>
                  <a:pt x="263131" y="324074"/>
                  <a:pt x="265933" y="298155"/>
                </a:cubicBezTo>
                <a:cubicBezTo>
                  <a:pt x="271537" y="248419"/>
                  <a:pt x="276441" y="198682"/>
                  <a:pt x="281344" y="148246"/>
                </a:cubicBezTo>
                <a:cubicBezTo>
                  <a:pt x="282746" y="134235"/>
                  <a:pt x="284847" y="120225"/>
                  <a:pt x="289050" y="106215"/>
                </a:cubicBezTo>
                <a:cubicBezTo>
                  <a:pt x="297456" y="77494"/>
                  <a:pt x="292553" y="49474"/>
                  <a:pt x="279943" y="22854"/>
                </a:cubicBezTo>
                <a:cubicBezTo>
                  <a:pt x="273639" y="8844"/>
                  <a:pt x="278542" y="7443"/>
                  <a:pt x="290451" y="7443"/>
                </a:cubicBezTo>
                <a:cubicBezTo>
                  <a:pt x="320573" y="8143"/>
                  <a:pt x="336685" y="23555"/>
                  <a:pt x="335984" y="53677"/>
                </a:cubicBezTo>
                <a:cubicBezTo>
                  <a:pt x="335984" y="58580"/>
                  <a:pt x="335984" y="64184"/>
                  <a:pt x="333883" y="68387"/>
                </a:cubicBezTo>
                <a:cubicBezTo>
                  <a:pt x="312867" y="112519"/>
                  <a:pt x="327578" y="157352"/>
                  <a:pt x="333883" y="201484"/>
                </a:cubicBezTo>
                <a:cubicBezTo>
                  <a:pt x="342989" y="265931"/>
                  <a:pt x="353497" y="330378"/>
                  <a:pt x="363304" y="394125"/>
                </a:cubicBezTo>
                <a:cubicBezTo>
                  <a:pt x="364005" y="399729"/>
                  <a:pt x="361903" y="408836"/>
                  <a:pt x="370309" y="409536"/>
                </a:cubicBezTo>
                <a:cubicBezTo>
                  <a:pt x="379416" y="410937"/>
                  <a:pt x="380117" y="401130"/>
                  <a:pt x="381518" y="394825"/>
                </a:cubicBezTo>
                <a:cubicBezTo>
                  <a:pt x="392726" y="352094"/>
                  <a:pt x="394827" y="307962"/>
                  <a:pt x="396929" y="263830"/>
                </a:cubicBezTo>
                <a:cubicBezTo>
                  <a:pt x="399030" y="210591"/>
                  <a:pt x="400431" y="157352"/>
                  <a:pt x="401132" y="104113"/>
                </a:cubicBezTo>
                <a:cubicBezTo>
                  <a:pt x="401832" y="73991"/>
                  <a:pt x="393426" y="44570"/>
                  <a:pt x="374512" y="20753"/>
                </a:cubicBezTo>
                <a:cubicBezTo>
                  <a:pt x="364005" y="7443"/>
                  <a:pt x="369609" y="5341"/>
                  <a:pt x="381518" y="1839"/>
                </a:cubicBezTo>
                <a:cubicBezTo>
                  <a:pt x="398330" y="-3065"/>
                  <a:pt x="410939" y="1839"/>
                  <a:pt x="419345" y="16550"/>
                </a:cubicBezTo>
                <a:cubicBezTo>
                  <a:pt x="426350" y="27758"/>
                  <a:pt x="429853" y="40367"/>
                  <a:pt x="430553" y="53677"/>
                </a:cubicBezTo>
                <a:cubicBezTo>
                  <a:pt x="432655" y="118124"/>
                  <a:pt x="445964" y="181170"/>
                  <a:pt x="456472" y="244916"/>
                </a:cubicBezTo>
                <a:cubicBezTo>
                  <a:pt x="473284" y="346490"/>
                  <a:pt x="487295" y="448064"/>
                  <a:pt x="509010" y="548938"/>
                </a:cubicBezTo>
                <a:cubicBezTo>
                  <a:pt x="513914" y="572755"/>
                  <a:pt x="519518" y="595872"/>
                  <a:pt x="529325" y="618288"/>
                </a:cubicBezTo>
                <a:cubicBezTo>
                  <a:pt x="531427" y="623192"/>
                  <a:pt x="532828" y="630898"/>
                  <a:pt x="539132" y="630197"/>
                </a:cubicBezTo>
                <a:cubicBezTo>
                  <a:pt x="546838" y="629497"/>
                  <a:pt x="546838" y="620390"/>
                  <a:pt x="546838" y="614786"/>
                </a:cubicBezTo>
                <a:cubicBezTo>
                  <a:pt x="545437" y="594471"/>
                  <a:pt x="542635" y="574156"/>
                  <a:pt x="541234" y="553841"/>
                </a:cubicBezTo>
                <a:cubicBezTo>
                  <a:pt x="540533" y="545435"/>
                  <a:pt x="541234" y="537029"/>
                  <a:pt x="541234" y="527222"/>
                </a:cubicBezTo>
                <a:cubicBezTo>
                  <a:pt x="551041" y="528623"/>
                  <a:pt x="551742" y="536329"/>
                  <a:pt x="553843" y="541933"/>
                </a:cubicBezTo>
                <a:cubicBezTo>
                  <a:pt x="573458" y="589567"/>
                  <a:pt x="586067" y="639303"/>
                  <a:pt x="602178" y="688339"/>
                </a:cubicBezTo>
                <a:cubicBezTo>
                  <a:pt x="606381" y="702349"/>
                  <a:pt x="611285" y="716360"/>
                  <a:pt x="619691" y="728969"/>
                </a:cubicBezTo>
                <a:cubicBezTo>
                  <a:pt x="622493" y="733872"/>
                  <a:pt x="625996" y="738776"/>
                  <a:pt x="632300" y="738076"/>
                </a:cubicBezTo>
                <a:cubicBezTo>
                  <a:pt x="637904" y="737375"/>
                  <a:pt x="640706" y="731771"/>
                  <a:pt x="641407" y="727568"/>
                </a:cubicBezTo>
                <a:cubicBezTo>
                  <a:pt x="654016" y="676431"/>
                  <a:pt x="668026" y="625994"/>
                  <a:pt x="654717" y="572055"/>
                </a:cubicBezTo>
                <a:cubicBezTo>
                  <a:pt x="639305" y="506206"/>
                  <a:pt x="614087" y="444562"/>
                  <a:pt x="585366" y="384318"/>
                </a:cubicBezTo>
                <a:cubicBezTo>
                  <a:pt x="581163" y="375912"/>
                  <a:pt x="575559" y="371008"/>
                  <a:pt x="567153" y="367505"/>
                </a:cubicBezTo>
                <a:cubicBezTo>
                  <a:pt x="549640" y="359800"/>
                  <a:pt x="532127" y="352094"/>
                  <a:pt x="514615" y="343688"/>
                </a:cubicBezTo>
                <a:cubicBezTo>
                  <a:pt x="509010" y="340886"/>
                  <a:pt x="502706" y="337383"/>
                  <a:pt x="504107" y="329678"/>
                </a:cubicBezTo>
                <a:cubicBezTo>
                  <a:pt x="505508" y="321972"/>
                  <a:pt x="512513" y="321272"/>
                  <a:pt x="518818" y="320571"/>
                </a:cubicBezTo>
                <a:cubicBezTo>
                  <a:pt x="544737" y="316368"/>
                  <a:pt x="566452" y="319170"/>
                  <a:pt x="588168" y="338785"/>
                </a:cubicBezTo>
                <a:cubicBezTo>
                  <a:pt x="692544" y="435455"/>
                  <a:pt x="764697" y="551740"/>
                  <a:pt x="810931" y="684837"/>
                </a:cubicBezTo>
                <a:cubicBezTo>
                  <a:pt x="817235" y="703751"/>
                  <a:pt x="823540" y="721964"/>
                  <a:pt x="829844" y="740878"/>
                </a:cubicBezTo>
                <a:cubicBezTo>
                  <a:pt x="836849" y="761893"/>
                  <a:pt x="840352" y="782208"/>
                  <a:pt x="835448" y="804624"/>
                </a:cubicBezTo>
                <a:cubicBezTo>
                  <a:pt x="811631" y="920909"/>
                  <a:pt x="788514" y="1037894"/>
                  <a:pt x="765397" y="1154179"/>
                </a:cubicBezTo>
                <a:cubicBezTo>
                  <a:pt x="763996" y="1160484"/>
                  <a:pt x="762595" y="1166088"/>
                  <a:pt x="760494" y="1171692"/>
                </a:cubicBezTo>
                <a:cubicBezTo>
                  <a:pt x="702351" y="1301987"/>
                  <a:pt x="657519" y="1437185"/>
                  <a:pt x="620392" y="1574485"/>
                </a:cubicBezTo>
                <a:cubicBezTo>
                  <a:pt x="613387" y="1601105"/>
                  <a:pt x="604280" y="1627724"/>
                  <a:pt x="589569" y="1652242"/>
                </a:cubicBezTo>
                <a:cubicBezTo>
                  <a:pt x="584666" y="1659948"/>
                  <a:pt x="580463" y="1670455"/>
                  <a:pt x="569254" y="1668354"/>
                </a:cubicBezTo>
                <a:cubicBezTo>
                  <a:pt x="558046" y="1666252"/>
                  <a:pt x="555945" y="1654344"/>
                  <a:pt x="554544" y="1644536"/>
                </a:cubicBezTo>
                <a:cubicBezTo>
                  <a:pt x="550341" y="1610912"/>
                  <a:pt x="547539" y="1576587"/>
                  <a:pt x="542635" y="1542962"/>
                </a:cubicBezTo>
                <a:cubicBezTo>
                  <a:pt x="533528" y="1475713"/>
                  <a:pt x="524422" y="1407764"/>
                  <a:pt x="502706" y="1343317"/>
                </a:cubicBezTo>
                <a:cubicBezTo>
                  <a:pt x="497102" y="1326505"/>
                  <a:pt x="490797" y="1308992"/>
                  <a:pt x="479589" y="1294982"/>
                </a:cubicBezTo>
                <a:cubicBezTo>
                  <a:pt x="469081" y="1281672"/>
                  <a:pt x="464878" y="1282373"/>
                  <a:pt x="457873" y="1297083"/>
                </a:cubicBezTo>
                <a:cubicBezTo>
                  <a:pt x="449467" y="1315997"/>
                  <a:pt x="442462" y="1336312"/>
                  <a:pt x="432655" y="1355226"/>
                </a:cubicBezTo>
                <a:cubicBezTo>
                  <a:pt x="426350" y="1367835"/>
                  <a:pt x="429853" y="1375541"/>
                  <a:pt x="438959" y="1385347"/>
                </a:cubicBezTo>
                <a:cubicBezTo>
                  <a:pt x="512513" y="1464505"/>
                  <a:pt x="527924" y="1556272"/>
                  <a:pt x="493599" y="1657846"/>
                </a:cubicBezTo>
                <a:cubicBezTo>
                  <a:pt x="492899" y="1659948"/>
                  <a:pt x="491498" y="1662049"/>
                  <a:pt x="490097" y="1666252"/>
                </a:cubicBezTo>
                <a:cubicBezTo>
                  <a:pt x="483092" y="1660648"/>
                  <a:pt x="481691" y="1653643"/>
                  <a:pt x="478889" y="1647339"/>
                </a:cubicBezTo>
                <a:cubicBezTo>
                  <a:pt x="459274" y="1601105"/>
                  <a:pt x="438259" y="1555572"/>
                  <a:pt x="414441" y="1511439"/>
                </a:cubicBezTo>
                <a:cubicBezTo>
                  <a:pt x="407436" y="1498830"/>
                  <a:pt x="400431" y="1486921"/>
                  <a:pt x="390624" y="1475713"/>
                </a:cubicBezTo>
                <a:cubicBezTo>
                  <a:pt x="386421" y="1470810"/>
                  <a:pt x="382218" y="1465906"/>
                  <a:pt x="375213" y="1470810"/>
                </a:cubicBezTo>
                <a:cubicBezTo>
                  <a:pt x="348594" y="1487622"/>
                  <a:pt x="317771" y="1485521"/>
                  <a:pt x="288350" y="1484820"/>
                </a:cubicBezTo>
                <a:cubicBezTo>
                  <a:pt x="272938" y="1484120"/>
                  <a:pt x="266634" y="1489724"/>
                  <a:pt x="260329" y="1502333"/>
                </a:cubicBezTo>
                <a:cubicBezTo>
                  <a:pt x="234410" y="1555572"/>
                  <a:pt x="207090" y="1608810"/>
                  <a:pt x="180471" y="1662049"/>
                </a:cubicBezTo>
                <a:cubicBezTo>
                  <a:pt x="178369" y="1665552"/>
                  <a:pt x="177669" y="1670455"/>
                  <a:pt x="170664" y="1672557"/>
                </a:cubicBezTo>
                <a:cubicBezTo>
                  <a:pt x="152451" y="1619318"/>
                  <a:pt x="144044" y="1565379"/>
                  <a:pt x="153151" y="1509338"/>
                </a:cubicBezTo>
                <a:cubicBezTo>
                  <a:pt x="159456" y="1472211"/>
                  <a:pt x="174166" y="1437886"/>
                  <a:pt x="199385" y="1409865"/>
                </a:cubicBezTo>
                <a:cubicBezTo>
                  <a:pt x="202187" y="1406363"/>
                  <a:pt x="206390" y="1404261"/>
                  <a:pt x="206390" y="1399358"/>
                </a:cubicBezTo>
                <a:cubicBezTo>
                  <a:pt x="204989" y="1373439"/>
                  <a:pt x="204288" y="1348220"/>
                  <a:pt x="202887" y="1322301"/>
                </a:cubicBezTo>
                <a:cubicBezTo>
                  <a:pt x="192380" y="1324403"/>
                  <a:pt x="193080" y="1332109"/>
                  <a:pt x="190979" y="1337012"/>
                </a:cubicBezTo>
                <a:cubicBezTo>
                  <a:pt x="155953" y="1427378"/>
                  <a:pt x="135638" y="1520546"/>
                  <a:pt x="127933" y="1616516"/>
                </a:cubicBezTo>
                <a:cubicBezTo>
                  <a:pt x="127232" y="1622821"/>
                  <a:pt x="127933" y="1629125"/>
                  <a:pt x="125131" y="1634729"/>
                </a:cubicBezTo>
                <a:cubicBezTo>
                  <a:pt x="119527" y="1645237"/>
                  <a:pt x="113222" y="1659247"/>
                  <a:pt x="99212" y="1658547"/>
                </a:cubicBezTo>
                <a:cubicBezTo>
                  <a:pt x="85902" y="1657846"/>
                  <a:pt x="83100" y="1643836"/>
                  <a:pt x="80998" y="1633328"/>
                </a:cubicBezTo>
                <a:cubicBezTo>
                  <a:pt x="73293" y="1593399"/>
                  <a:pt x="66988" y="1554171"/>
                  <a:pt x="75394" y="1512140"/>
                </a:cubicBezTo>
                <a:cubicBezTo>
                  <a:pt x="85201" y="1465206"/>
                  <a:pt x="76095" y="1416870"/>
                  <a:pt x="69790" y="1369937"/>
                </a:cubicBezTo>
                <a:cubicBezTo>
                  <a:pt x="53678" y="1235438"/>
                  <a:pt x="27760" y="1102341"/>
                  <a:pt x="3942" y="968543"/>
                </a:cubicBezTo>
                <a:cubicBezTo>
                  <a:pt x="-5164" y="919508"/>
                  <a:pt x="3242" y="872574"/>
                  <a:pt x="11648" y="824939"/>
                </a:cubicBezTo>
                <a:cubicBezTo>
                  <a:pt x="29161" y="728268"/>
                  <a:pt x="48074" y="631598"/>
                  <a:pt x="66988" y="534928"/>
                </a:cubicBezTo>
                <a:cubicBezTo>
                  <a:pt x="67689" y="530024"/>
                  <a:pt x="68389" y="525120"/>
                  <a:pt x="70491" y="520917"/>
                </a:cubicBezTo>
                <a:cubicBezTo>
                  <a:pt x="106917" y="451567"/>
                  <a:pt x="139141" y="379414"/>
                  <a:pt x="179070" y="311465"/>
                </a:cubicBezTo>
                <a:cubicBezTo>
                  <a:pt x="186776" y="298155"/>
                  <a:pt x="195182" y="284845"/>
                  <a:pt x="206390" y="274338"/>
                </a:cubicBezTo>
                <a:cubicBezTo>
                  <a:pt x="209192" y="271536"/>
                  <a:pt x="212694" y="267332"/>
                  <a:pt x="217598" y="269434"/>
                </a:cubicBezTo>
                <a:cubicBezTo>
                  <a:pt x="222502" y="272236"/>
                  <a:pt x="223903" y="277140"/>
                  <a:pt x="222502" y="282744"/>
                </a:cubicBezTo>
                <a:cubicBezTo>
                  <a:pt x="221101" y="287647"/>
                  <a:pt x="218999" y="291850"/>
                  <a:pt x="216897" y="296053"/>
                </a:cubicBezTo>
                <a:cubicBezTo>
                  <a:pt x="168562" y="399729"/>
                  <a:pt x="145445" y="509009"/>
                  <a:pt x="137740" y="622491"/>
                </a:cubicBezTo>
                <a:cubicBezTo>
                  <a:pt x="139141" y="627395"/>
                  <a:pt x="137740" y="630898"/>
                  <a:pt x="143344" y="635801"/>
                </a:cubicBezTo>
                <a:close/>
              </a:path>
            </a:pathLst>
          </a:custGeom>
          <a:solidFill>
            <a:schemeClr val="accent1"/>
          </a:solidFill>
          <a:ln w="69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0" name="Freeform: Shape 179">
            <a:extLst>
              <a:ext uri="{FF2B5EF4-FFF2-40B4-BE49-F238E27FC236}">
                <a16:creationId xmlns:a16="http://schemas.microsoft.com/office/drawing/2014/main" id="{343DEA54-71DB-477D-8C90-706534864E9F}"/>
              </a:ext>
            </a:extLst>
          </p:cNvPr>
          <p:cNvSpPr/>
          <p:nvPr/>
        </p:nvSpPr>
        <p:spPr>
          <a:xfrm>
            <a:off x="2446157" y="1227314"/>
            <a:ext cx="1177864" cy="1019858"/>
          </a:xfrm>
          <a:custGeom>
            <a:avLst/>
            <a:gdLst>
              <a:gd name="connsiteX0" fmla="*/ 204130 w 1148837"/>
              <a:gd name="connsiteY0" fmla="*/ 511452 h 994725"/>
              <a:gd name="connsiteX1" fmla="*/ 209034 w 1148837"/>
              <a:gd name="connsiteY1" fmla="*/ 517056 h 994725"/>
              <a:gd name="connsiteX2" fmla="*/ 245460 w 1148837"/>
              <a:gd name="connsiteY2" fmla="*/ 545777 h 994725"/>
              <a:gd name="connsiteX3" fmla="*/ 379258 w 1148837"/>
              <a:gd name="connsiteY3" fmla="*/ 550680 h 994725"/>
              <a:gd name="connsiteX4" fmla="*/ 400273 w 1148837"/>
              <a:gd name="connsiteY4" fmla="*/ 533868 h 994725"/>
              <a:gd name="connsiteX5" fmla="*/ 393969 w 1148837"/>
              <a:gd name="connsiteY5" fmla="*/ 519858 h 994725"/>
              <a:gd name="connsiteX6" fmla="*/ 336527 w 1148837"/>
              <a:gd name="connsiteY6" fmla="*/ 437197 h 994725"/>
              <a:gd name="connsiteX7" fmla="*/ 335125 w 1148837"/>
              <a:gd name="connsiteY7" fmla="*/ 425989 h 994725"/>
              <a:gd name="connsiteX8" fmla="*/ 348435 w 1148837"/>
              <a:gd name="connsiteY8" fmla="*/ 427390 h 994725"/>
              <a:gd name="connsiteX9" fmla="*/ 389765 w 1148837"/>
              <a:gd name="connsiteY9" fmla="*/ 455411 h 994725"/>
              <a:gd name="connsiteX10" fmla="*/ 419887 w 1148837"/>
              <a:gd name="connsiteY10" fmla="*/ 454010 h 994725"/>
              <a:gd name="connsiteX11" fmla="*/ 424090 w 1148837"/>
              <a:gd name="connsiteY11" fmla="*/ 451208 h 994725"/>
              <a:gd name="connsiteX12" fmla="*/ 457015 w 1148837"/>
              <a:gd name="connsiteY12" fmla="*/ 418984 h 994725"/>
              <a:gd name="connsiteX13" fmla="*/ 498344 w 1148837"/>
              <a:gd name="connsiteY13" fmla="*/ 372750 h 994725"/>
              <a:gd name="connsiteX14" fmla="*/ 525664 w 1148837"/>
              <a:gd name="connsiteY14" fmla="*/ 385360 h 994725"/>
              <a:gd name="connsiteX15" fmla="*/ 531969 w 1148837"/>
              <a:gd name="connsiteY15" fmla="*/ 452609 h 994725"/>
              <a:gd name="connsiteX16" fmla="*/ 536872 w 1148837"/>
              <a:gd name="connsiteY16" fmla="*/ 463116 h 994725"/>
              <a:gd name="connsiteX17" fmla="*/ 592913 w 1148837"/>
              <a:gd name="connsiteY17" fmla="*/ 446304 h 994725"/>
              <a:gd name="connsiteX18" fmla="*/ 619533 w 1148837"/>
              <a:gd name="connsiteY18" fmla="*/ 350334 h 994725"/>
              <a:gd name="connsiteX19" fmla="*/ 647553 w 1148837"/>
              <a:gd name="connsiteY19" fmla="*/ 183612 h 994725"/>
              <a:gd name="connsiteX20" fmla="*/ 647553 w 1148837"/>
              <a:gd name="connsiteY20" fmla="*/ 122668 h 994725"/>
              <a:gd name="connsiteX21" fmla="*/ 649655 w 1148837"/>
              <a:gd name="connsiteY21" fmla="*/ 110059 h 994725"/>
              <a:gd name="connsiteX22" fmla="*/ 658762 w 1148837"/>
              <a:gd name="connsiteY22" fmla="*/ 121267 h 994725"/>
              <a:gd name="connsiteX23" fmla="*/ 684681 w 1148837"/>
              <a:gd name="connsiteY23" fmla="*/ 132475 h 994725"/>
              <a:gd name="connsiteX24" fmla="*/ 996408 w 1148837"/>
              <a:gd name="connsiteY24" fmla="*/ 9886 h 994725"/>
              <a:gd name="connsiteX25" fmla="*/ 1130905 w 1148837"/>
              <a:gd name="connsiteY25" fmla="*/ 7084 h 994725"/>
              <a:gd name="connsiteX26" fmla="*/ 1146317 w 1148837"/>
              <a:gd name="connsiteY26" fmla="*/ 13388 h 994725"/>
              <a:gd name="connsiteX27" fmla="*/ 1147718 w 1148837"/>
              <a:gd name="connsiteY27" fmla="*/ 34404 h 994725"/>
              <a:gd name="connsiteX28" fmla="*/ 1071362 w 1148837"/>
              <a:gd name="connsiteY28" fmla="*/ 204628 h 994725"/>
              <a:gd name="connsiteX29" fmla="*/ 1053149 w 1148837"/>
              <a:gd name="connsiteY29" fmla="*/ 238252 h 994725"/>
              <a:gd name="connsiteX30" fmla="*/ 941067 w 1148837"/>
              <a:gd name="connsiteY30" fmla="*/ 334222 h 994725"/>
              <a:gd name="connsiteX31" fmla="*/ 885727 w 1148837"/>
              <a:gd name="connsiteY31" fmla="*/ 445603 h 994725"/>
              <a:gd name="connsiteX32" fmla="*/ 871016 w 1148837"/>
              <a:gd name="connsiteY32" fmla="*/ 463817 h 994725"/>
              <a:gd name="connsiteX33" fmla="*/ 821980 w 1148837"/>
              <a:gd name="connsiteY33" fmla="*/ 538771 h 994725"/>
              <a:gd name="connsiteX34" fmla="*/ 828986 w 1148837"/>
              <a:gd name="connsiteY34" fmla="*/ 664863 h 994725"/>
              <a:gd name="connsiteX35" fmla="*/ 840894 w 1148837"/>
              <a:gd name="connsiteY35" fmla="*/ 678173 h 994725"/>
              <a:gd name="connsiteX36" fmla="*/ 857706 w 1148837"/>
              <a:gd name="connsiteY36" fmla="*/ 689381 h 994725"/>
              <a:gd name="connsiteX37" fmla="*/ 859107 w 1148837"/>
              <a:gd name="connsiteY37" fmla="*/ 709696 h 994725"/>
              <a:gd name="connsiteX38" fmla="*/ 833188 w 1148837"/>
              <a:gd name="connsiteY38" fmla="*/ 708295 h 994725"/>
              <a:gd name="connsiteX39" fmla="*/ 818478 w 1148837"/>
              <a:gd name="connsiteY39" fmla="*/ 696386 h 994725"/>
              <a:gd name="connsiteX40" fmla="*/ 811473 w 1148837"/>
              <a:gd name="connsiteY40" fmla="*/ 713899 h 994725"/>
              <a:gd name="connsiteX41" fmla="*/ 812874 w 1148837"/>
              <a:gd name="connsiteY41" fmla="*/ 730011 h 994725"/>
              <a:gd name="connsiteX42" fmla="*/ 806569 w 1148837"/>
              <a:gd name="connsiteY42" fmla="*/ 755229 h 994725"/>
              <a:gd name="connsiteX43" fmla="*/ 776447 w 1148837"/>
              <a:gd name="connsiteY43" fmla="*/ 812671 h 994725"/>
              <a:gd name="connsiteX44" fmla="*/ 765239 w 1148837"/>
              <a:gd name="connsiteY44" fmla="*/ 818275 h 994725"/>
              <a:gd name="connsiteX45" fmla="*/ 695188 w 1148837"/>
              <a:gd name="connsiteY45" fmla="*/ 823879 h 994725"/>
              <a:gd name="connsiteX46" fmla="*/ 672772 w 1148837"/>
              <a:gd name="connsiteY46" fmla="*/ 823879 h 994725"/>
              <a:gd name="connsiteX47" fmla="*/ 650355 w 1148837"/>
              <a:gd name="connsiteY47" fmla="*/ 815473 h 994725"/>
              <a:gd name="connsiteX48" fmla="*/ 615330 w 1148837"/>
              <a:gd name="connsiteY48" fmla="*/ 835087 h 994725"/>
              <a:gd name="connsiteX49" fmla="*/ 604122 w 1148837"/>
              <a:gd name="connsiteY49" fmla="*/ 846996 h 994725"/>
              <a:gd name="connsiteX50" fmla="*/ 589411 w 1148837"/>
              <a:gd name="connsiteY50" fmla="*/ 831585 h 994725"/>
              <a:gd name="connsiteX51" fmla="*/ 562791 w 1148837"/>
              <a:gd name="connsiteY51" fmla="*/ 795859 h 994725"/>
              <a:gd name="connsiteX52" fmla="*/ 407278 w 1148837"/>
              <a:gd name="connsiteY52" fmla="*/ 821077 h 994725"/>
              <a:gd name="connsiteX53" fmla="*/ 388364 w 1148837"/>
              <a:gd name="connsiteY53" fmla="*/ 823179 h 994725"/>
              <a:gd name="connsiteX54" fmla="*/ 256668 w 1148837"/>
              <a:gd name="connsiteY54" fmla="*/ 842092 h 994725"/>
              <a:gd name="connsiteX55" fmla="*/ 209034 w 1148837"/>
              <a:gd name="connsiteY55" fmla="*/ 912144 h 994725"/>
              <a:gd name="connsiteX56" fmla="*/ 195023 w 1148837"/>
              <a:gd name="connsiteY56" fmla="*/ 923352 h 994725"/>
              <a:gd name="connsiteX57" fmla="*/ 68231 w 1148837"/>
              <a:gd name="connsiteY57" fmla="*/ 956276 h 994725"/>
              <a:gd name="connsiteX58" fmla="*/ 28302 w 1148837"/>
              <a:gd name="connsiteY58" fmla="*/ 993403 h 994725"/>
              <a:gd name="connsiteX59" fmla="*/ 14992 w 1148837"/>
              <a:gd name="connsiteY59" fmla="*/ 992702 h 994725"/>
              <a:gd name="connsiteX60" fmla="*/ 982 w 1148837"/>
              <a:gd name="connsiteY60" fmla="*/ 937362 h 994725"/>
              <a:gd name="connsiteX61" fmla="*/ 44414 w 1148837"/>
              <a:gd name="connsiteY61" fmla="*/ 731412 h 994725"/>
              <a:gd name="connsiteX62" fmla="*/ 141084 w 1148837"/>
              <a:gd name="connsiteY62" fmla="*/ 605320 h 994725"/>
              <a:gd name="connsiteX63" fmla="*/ 194323 w 1148837"/>
              <a:gd name="connsiteY63" fmla="*/ 548579 h 994725"/>
              <a:gd name="connsiteX64" fmla="*/ 204130 w 1148837"/>
              <a:gd name="connsiteY64" fmla="*/ 511452 h 99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1148837" h="994725">
                <a:moveTo>
                  <a:pt x="204130" y="511452"/>
                </a:moveTo>
                <a:cubicBezTo>
                  <a:pt x="206231" y="514254"/>
                  <a:pt x="209034" y="515655"/>
                  <a:pt x="209034" y="517056"/>
                </a:cubicBezTo>
                <a:cubicBezTo>
                  <a:pt x="210435" y="540873"/>
                  <a:pt x="225846" y="545076"/>
                  <a:pt x="245460" y="545777"/>
                </a:cubicBezTo>
                <a:cubicBezTo>
                  <a:pt x="290293" y="548579"/>
                  <a:pt x="334425" y="552081"/>
                  <a:pt x="379258" y="550680"/>
                </a:cubicBezTo>
                <a:cubicBezTo>
                  <a:pt x="392567" y="550680"/>
                  <a:pt x="395369" y="541573"/>
                  <a:pt x="400273" y="533868"/>
                </a:cubicBezTo>
                <a:cubicBezTo>
                  <a:pt x="406578" y="524761"/>
                  <a:pt x="395369" y="524061"/>
                  <a:pt x="393969" y="519858"/>
                </a:cubicBezTo>
                <a:cubicBezTo>
                  <a:pt x="380659" y="488335"/>
                  <a:pt x="351938" y="467319"/>
                  <a:pt x="336527" y="437197"/>
                </a:cubicBezTo>
                <a:cubicBezTo>
                  <a:pt x="334425" y="433695"/>
                  <a:pt x="330923" y="429492"/>
                  <a:pt x="335125" y="425989"/>
                </a:cubicBezTo>
                <a:cubicBezTo>
                  <a:pt x="339328" y="421786"/>
                  <a:pt x="344232" y="423187"/>
                  <a:pt x="348435" y="427390"/>
                </a:cubicBezTo>
                <a:cubicBezTo>
                  <a:pt x="360344" y="439299"/>
                  <a:pt x="375055" y="447004"/>
                  <a:pt x="389765" y="455411"/>
                </a:cubicBezTo>
                <a:cubicBezTo>
                  <a:pt x="400273" y="461715"/>
                  <a:pt x="410080" y="464517"/>
                  <a:pt x="419887" y="454010"/>
                </a:cubicBezTo>
                <a:cubicBezTo>
                  <a:pt x="421288" y="452609"/>
                  <a:pt x="423390" y="450507"/>
                  <a:pt x="424090" y="451208"/>
                </a:cubicBezTo>
                <a:cubicBezTo>
                  <a:pt x="450009" y="455411"/>
                  <a:pt x="449309" y="432994"/>
                  <a:pt x="457015" y="418984"/>
                </a:cubicBezTo>
                <a:cubicBezTo>
                  <a:pt x="466821" y="400070"/>
                  <a:pt x="477329" y="381857"/>
                  <a:pt x="498344" y="372750"/>
                </a:cubicBezTo>
                <a:cubicBezTo>
                  <a:pt x="513756" y="365745"/>
                  <a:pt x="523563" y="369248"/>
                  <a:pt x="525664" y="385360"/>
                </a:cubicBezTo>
                <a:cubicBezTo>
                  <a:pt x="528466" y="407776"/>
                  <a:pt x="543177" y="428791"/>
                  <a:pt x="531969" y="452609"/>
                </a:cubicBezTo>
                <a:cubicBezTo>
                  <a:pt x="529867" y="456812"/>
                  <a:pt x="532670" y="461015"/>
                  <a:pt x="536872" y="463116"/>
                </a:cubicBezTo>
                <a:cubicBezTo>
                  <a:pt x="559989" y="471522"/>
                  <a:pt x="581705" y="468020"/>
                  <a:pt x="592913" y="446304"/>
                </a:cubicBezTo>
                <a:cubicBezTo>
                  <a:pt x="608325" y="416182"/>
                  <a:pt x="613228" y="382557"/>
                  <a:pt x="619533" y="350334"/>
                </a:cubicBezTo>
                <a:cubicBezTo>
                  <a:pt x="630040" y="294994"/>
                  <a:pt x="637746" y="238953"/>
                  <a:pt x="647553" y="183612"/>
                </a:cubicBezTo>
                <a:cubicBezTo>
                  <a:pt x="651056" y="163298"/>
                  <a:pt x="651756" y="142983"/>
                  <a:pt x="647553" y="122668"/>
                </a:cubicBezTo>
                <a:cubicBezTo>
                  <a:pt x="646853" y="118465"/>
                  <a:pt x="643350" y="111460"/>
                  <a:pt x="649655" y="110059"/>
                </a:cubicBezTo>
                <a:cubicBezTo>
                  <a:pt x="657360" y="107957"/>
                  <a:pt x="657360" y="116363"/>
                  <a:pt x="658762" y="121267"/>
                </a:cubicBezTo>
                <a:cubicBezTo>
                  <a:pt x="665767" y="142983"/>
                  <a:pt x="665767" y="140881"/>
                  <a:pt x="684681" y="132475"/>
                </a:cubicBezTo>
                <a:cubicBezTo>
                  <a:pt x="786255" y="85541"/>
                  <a:pt x="885727" y="33003"/>
                  <a:pt x="996408" y="9886"/>
                </a:cubicBezTo>
                <a:cubicBezTo>
                  <a:pt x="1040540" y="779"/>
                  <a:pt x="1085372" y="-5525"/>
                  <a:pt x="1130905" y="7084"/>
                </a:cubicBezTo>
                <a:cubicBezTo>
                  <a:pt x="1136510" y="8485"/>
                  <a:pt x="1141413" y="10586"/>
                  <a:pt x="1146317" y="13388"/>
                </a:cubicBezTo>
                <a:cubicBezTo>
                  <a:pt x="1156124" y="19693"/>
                  <a:pt x="1158926" y="25998"/>
                  <a:pt x="1147718" y="34404"/>
                </a:cubicBezTo>
                <a:cubicBezTo>
                  <a:pt x="1094479" y="78536"/>
                  <a:pt x="1072763" y="137379"/>
                  <a:pt x="1071362" y="204628"/>
                </a:cubicBezTo>
                <a:cubicBezTo>
                  <a:pt x="1071362" y="220039"/>
                  <a:pt x="1065758" y="229846"/>
                  <a:pt x="1053149" y="238252"/>
                </a:cubicBezTo>
                <a:cubicBezTo>
                  <a:pt x="1011819" y="265572"/>
                  <a:pt x="969088" y="291491"/>
                  <a:pt x="941067" y="334222"/>
                </a:cubicBezTo>
                <a:cubicBezTo>
                  <a:pt x="917950" y="368547"/>
                  <a:pt x="902539" y="407776"/>
                  <a:pt x="885727" y="445603"/>
                </a:cubicBezTo>
                <a:cubicBezTo>
                  <a:pt x="882224" y="452609"/>
                  <a:pt x="880123" y="461015"/>
                  <a:pt x="871016" y="463817"/>
                </a:cubicBezTo>
                <a:cubicBezTo>
                  <a:pt x="835290" y="475725"/>
                  <a:pt x="826884" y="507949"/>
                  <a:pt x="821980" y="538771"/>
                </a:cubicBezTo>
                <a:cubicBezTo>
                  <a:pt x="814975" y="580802"/>
                  <a:pt x="827584" y="622833"/>
                  <a:pt x="828986" y="664863"/>
                </a:cubicBezTo>
                <a:cubicBezTo>
                  <a:pt x="828986" y="671868"/>
                  <a:pt x="835290" y="674670"/>
                  <a:pt x="840894" y="678173"/>
                </a:cubicBezTo>
                <a:cubicBezTo>
                  <a:pt x="846498" y="681676"/>
                  <a:pt x="853503" y="684478"/>
                  <a:pt x="857706" y="689381"/>
                </a:cubicBezTo>
                <a:cubicBezTo>
                  <a:pt x="862610" y="694985"/>
                  <a:pt x="868915" y="704092"/>
                  <a:pt x="859107" y="709696"/>
                </a:cubicBezTo>
                <a:cubicBezTo>
                  <a:pt x="851402" y="714600"/>
                  <a:pt x="840194" y="719503"/>
                  <a:pt x="833188" y="708295"/>
                </a:cubicBezTo>
                <a:cubicBezTo>
                  <a:pt x="829686" y="701990"/>
                  <a:pt x="826183" y="694985"/>
                  <a:pt x="818478" y="696386"/>
                </a:cubicBezTo>
                <a:cubicBezTo>
                  <a:pt x="810072" y="697787"/>
                  <a:pt x="813574" y="707595"/>
                  <a:pt x="811473" y="713899"/>
                </a:cubicBezTo>
                <a:cubicBezTo>
                  <a:pt x="809371" y="719503"/>
                  <a:pt x="810772" y="725107"/>
                  <a:pt x="812874" y="730011"/>
                </a:cubicBezTo>
                <a:cubicBezTo>
                  <a:pt x="817077" y="739818"/>
                  <a:pt x="814275" y="748224"/>
                  <a:pt x="806569" y="755229"/>
                </a:cubicBezTo>
                <a:cubicBezTo>
                  <a:pt x="789757" y="770641"/>
                  <a:pt x="776447" y="788153"/>
                  <a:pt x="776447" y="812671"/>
                </a:cubicBezTo>
                <a:cubicBezTo>
                  <a:pt x="776447" y="821077"/>
                  <a:pt x="772244" y="821077"/>
                  <a:pt x="765239" y="818275"/>
                </a:cubicBezTo>
                <a:cubicBezTo>
                  <a:pt x="741422" y="808468"/>
                  <a:pt x="717604" y="811971"/>
                  <a:pt x="695188" y="823879"/>
                </a:cubicBezTo>
                <a:cubicBezTo>
                  <a:pt x="686782" y="828082"/>
                  <a:pt x="681178" y="828082"/>
                  <a:pt x="672772" y="823879"/>
                </a:cubicBezTo>
                <a:cubicBezTo>
                  <a:pt x="665767" y="820377"/>
                  <a:pt x="658061" y="817575"/>
                  <a:pt x="650355" y="815473"/>
                </a:cubicBezTo>
                <a:cubicBezTo>
                  <a:pt x="622335" y="807067"/>
                  <a:pt x="622335" y="807067"/>
                  <a:pt x="615330" y="835087"/>
                </a:cubicBezTo>
                <a:cubicBezTo>
                  <a:pt x="613929" y="841392"/>
                  <a:pt x="611827" y="847697"/>
                  <a:pt x="604122" y="846996"/>
                </a:cubicBezTo>
                <a:cubicBezTo>
                  <a:pt x="595716" y="845595"/>
                  <a:pt x="586609" y="842092"/>
                  <a:pt x="589411" y="831585"/>
                </a:cubicBezTo>
                <a:cubicBezTo>
                  <a:pt x="596416" y="807067"/>
                  <a:pt x="578903" y="800062"/>
                  <a:pt x="562791" y="795859"/>
                </a:cubicBezTo>
                <a:cubicBezTo>
                  <a:pt x="507451" y="781849"/>
                  <a:pt x="453512" y="780448"/>
                  <a:pt x="407278" y="821077"/>
                </a:cubicBezTo>
                <a:cubicBezTo>
                  <a:pt x="400974" y="826681"/>
                  <a:pt x="395369" y="824580"/>
                  <a:pt x="388364" y="823179"/>
                </a:cubicBezTo>
                <a:cubicBezTo>
                  <a:pt x="342131" y="814072"/>
                  <a:pt x="297298" y="812671"/>
                  <a:pt x="256668" y="842092"/>
                </a:cubicBezTo>
                <a:cubicBezTo>
                  <a:pt x="232851" y="859605"/>
                  <a:pt x="212536" y="879920"/>
                  <a:pt x="209034" y="912144"/>
                </a:cubicBezTo>
                <a:cubicBezTo>
                  <a:pt x="208333" y="921250"/>
                  <a:pt x="202729" y="923352"/>
                  <a:pt x="195023" y="923352"/>
                </a:cubicBezTo>
                <a:cubicBezTo>
                  <a:pt x="150190" y="923352"/>
                  <a:pt x="109561" y="943667"/>
                  <a:pt x="68231" y="956276"/>
                </a:cubicBezTo>
                <a:cubicBezTo>
                  <a:pt x="50018" y="961880"/>
                  <a:pt x="37408" y="976591"/>
                  <a:pt x="28302" y="993403"/>
                </a:cubicBezTo>
                <a:cubicBezTo>
                  <a:pt x="22698" y="1003210"/>
                  <a:pt x="17794" y="1001108"/>
                  <a:pt x="14992" y="992702"/>
                </a:cubicBezTo>
                <a:cubicBezTo>
                  <a:pt x="8688" y="974489"/>
                  <a:pt x="2383" y="956276"/>
                  <a:pt x="982" y="937362"/>
                </a:cubicBezTo>
                <a:cubicBezTo>
                  <a:pt x="-3922" y="864509"/>
                  <a:pt x="9388" y="795859"/>
                  <a:pt x="44414" y="731412"/>
                </a:cubicBezTo>
                <a:cubicBezTo>
                  <a:pt x="70333" y="684478"/>
                  <a:pt x="104657" y="643848"/>
                  <a:pt x="141084" y="605320"/>
                </a:cubicBezTo>
                <a:cubicBezTo>
                  <a:pt x="158597" y="586406"/>
                  <a:pt x="174008" y="564690"/>
                  <a:pt x="194323" y="548579"/>
                </a:cubicBezTo>
                <a:cubicBezTo>
                  <a:pt x="204831" y="536670"/>
                  <a:pt x="197125" y="521959"/>
                  <a:pt x="204130" y="511452"/>
                </a:cubicBezTo>
                <a:close/>
              </a:path>
            </a:pathLst>
          </a:custGeom>
          <a:solidFill>
            <a:schemeClr val="accent1"/>
          </a:solidFill>
          <a:ln w="69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002E8A79-C869-4936-829C-E9CF22AD0487}"/>
              </a:ext>
            </a:extLst>
          </p:cNvPr>
          <p:cNvGrpSpPr/>
          <p:nvPr/>
        </p:nvGrpSpPr>
        <p:grpSpPr>
          <a:xfrm>
            <a:off x="302942" y="4489423"/>
            <a:ext cx="2232082" cy="1581254"/>
            <a:chOff x="9730339" y="5103472"/>
            <a:chExt cx="1619041" cy="1146963"/>
          </a:xfrm>
        </p:grpSpPr>
        <p:grpSp>
          <p:nvGrpSpPr>
            <p:cNvPr id="182" name="Graphic 96">
              <a:extLst>
                <a:ext uri="{FF2B5EF4-FFF2-40B4-BE49-F238E27FC236}">
                  <a16:creationId xmlns:a16="http://schemas.microsoft.com/office/drawing/2014/main" id="{12CBE1D7-BB15-4B7E-88AE-0BDC332759E6}"/>
                </a:ext>
              </a:extLst>
            </p:cNvPr>
            <p:cNvGrpSpPr/>
            <p:nvPr/>
          </p:nvGrpSpPr>
          <p:grpSpPr>
            <a:xfrm>
              <a:off x="10054488" y="5111789"/>
              <a:ext cx="936105" cy="1138646"/>
              <a:chOff x="3099536" y="2219731"/>
              <a:chExt cx="2692567" cy="3275147"/>
            </a:xfrm>
            <a:solidFill>
              <a:schemeClr val="accent1"/>
            </a:solidFill>
          </p:grpSpPr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07D40A0C-1611-4699-AF66-C93530C473BB}"/>
                  </a:ext>
                </a:extLst>
              </p:cNvPr>
              <p:cNvSpPr/>
              <p:nvPr/>
            </p:nvSpPr>
            <p:spPr>
              <a:xfrm>
                <a:off x="3406628" y="2219455"/>
                <a:ext cx="1901309" cy="2240485"/>
              </a:xfrm>
              <a:custGeom>
                <a:avLst/>
                <a:gdLst>
                  <a:gd name="connsiteX0" fmla="*/ 1015664 w 1901309"/>
                  <a:gd name="connsiteY0" fmla="*/ 649 h 2240485"/>
                  <a:gd name="connsiteX1" fmla="*/ 1112761 w 1901309"/>
                  <a:gd name="connsiteY1" fmla="*/ 128742 h 2240485"/>
                  <a:gd name="connsiteX2" fmla="*/ 1113508 w 1901309"/>
                  <a:gd name="connsiteY2" fmla="*/ 371484 h 2240485"/>
                  <a:gd name="connsiteX3" fmla="*/ 1109773 w 1901309"/>
                  <a:gd name="connsiteY3" fmla="*/ 1340210 h 2240485"/>
                  <a:gd name="connsiteX4" fmla="*/ 1115375 w 1901309"/>
                  <a:gd name="connsiteY4" fmla="*/ 1429464 h 2240485"/>
                  <a:gd name="connsiteX5" fmla="*/ 1148985 w 1901309"/>
                  <a:gd name="connsiteY5" fmla="*/ 1495191 h 2240485"/>
                  <a:gd name="connsiteX6" fmla="*/ 1361478 w 1901309"/>
                  <a:gd name="connsiteY6" fmla="*/ 1718140 h 2240485"/>
                  <a:gd name="connsiteX7" fmla="*/ 1424964 w 1901309"/>
                  <a:gd name="connsiteY7" fmla="*/ 1726356 h 2240485"/>
                  <a:gd name="connsiteX8" fmla="*/ 1619531 w 1901309"/>
                  <a:gd name="connsiteY8" fmla="*/ 1582578 h 2240485"/>
                  <a:gd name="connsiteX9" fmla="*/ 1683764 w 1901309"/>
                  <a:gd name="connsiteY9" fmla="*/ 1568387 h 2240485"/>
                  <a:gd name="connsiteX10" fmla="*/ 1698329 w 1901309"/>
                  <a:gd name="connsiteY10" fmla="*/ 1609093 h 2240485"/>
                  <a:gd name="connsiteX11" fmla="*/ 1585547 w 1901309"/>
                  <a:gd name="connsiteY11" fmla="*/ 1732331 h 2240485"/>
                  <a:gd name="connsiteX12" fmla="*/ 1489197 w 1901309"/>
                  <a:gd name="connsiteY12" fmla="*/ 1803287 h 2240485"/>
                  <a:gd name="connsiteX13" fmla="*/ 1475753 w 1901309"/>
                  <a:gd name="connsiteY13" fmla="*/ 1823453 h 2240485"/>
                  <a:gd name="connsiteX14" fmla="*/ 1495919 w 1901309"/>
                  <a:gd name="connsiteY14" fmla="*/ 1842499 h 2240485"/>
                  <a:gd name="connsiteX15" fmla="*/ 1638950 w 1901309"/>
                  <a:gd name="connsiteY15" fmla="*/ 1869387 h 2240485"/>
                  <a:gd name="connsiteX16" fmla="*/ 1835011 w 1901309"/>
                  <a:gd name="connsiteY16" fmla="*/ 1906359 h 2240485"/>
                  <a:gd name="connsiteX17" fmla="*/ 1877958 w 1901309"/>
                  <a:gd name="connsiteY17" fmla="*/ 1924284 h 2240485"/>
                  <a:gd name="connsiteX18" fmla="*/ 1900738 w 1901309"/>
                  <a:gd name="connsiteY18" fmla="*/ 1963123 h 2240485"/>
                  <a:gd name="connsiteX19" fmla="*/ 1864513 w 1901309"/>
                  <a:gd name="connsiteY19" fmla="*/ 1995613 h 2240485"/>
                  <a:gd name="connsiteX20" fmla="*/ 1793932 w 1901309"/>
                  <a:gd name="connsiteY20" fmla="*/ 1994866 h 2240485"/>
                  <a:gd name="connsiteX21" fmla="*/ 1551190 w 1901309"/>
                  <a:gd name="connsiteY21" fmla="*/ 1945197 h 2240485"/>
                  <a:gd name="connsiteX22" fmla="*/ 1507496 w 1901309"/>
                  <a:gd name="connsiteY22" fmla="*/ 1936981 h 2240485"/>
                  <a:gd name="connsiteX23" fmla="*/ 1479488 w 1901309"/>
                  <a:gd name="connsiteY23" fmla="*/ 1973206 h 2240485"/>
                  <a:gd name="connsiteX24" fmla="*/ 1517206 w 1901309"/>
                  <a:gd name="connsiteY24" fmla="*/ 2043788 h 2240485"/>
                  <a:gd name="connsiteX25" fmla="*/ 1528783 w 1901309"/>
                  <a:gd name="connsiteY25" fmla="*/ 2097191 h 2240485"/>
                  <a:gd name="connsiteX26" fmla="*/ 1472019 w 1901309"/>
                  <a:gd name="connsiteY26" fmla="*/ 2121465 h 2240485"/>
                  <a:gd name="connsiteX27" fmla="*/ 1425337 w 1901309"/>
                  <a:gd name="connsiteY27" fmla="*/ 2066568 h 2240485"/>
                  <a:gd name="connsiteX28" fmla="*/ 1374548 w 1901309"/>
                  <a:gd name="connsiteY28" fmla="*/ 1973206 h 2240485"/>
                  <a:gd name="connsiteX29" fmla="*/ 1248696 w 1901309"/>
                  <a:gd name="connsiteY29" fmla="*/ 1822706 h 2240485"/>
                  <a:gd name="connsiteX30" fmla="*/ 1033216 w 1901309"/>
                  <a:gd name="connsiteY30" fmla="*/ 1613575 h 2240485"/>
                  <a:gd name="connsiteX31" fmla="*/ 978319 w 1901309"/>
                  <a:gd name="connsiteY31" fmla="*/ 1589674 h 2240485"/>
                  <a:gd name="connsiteX32" fmla="*/ 950684 w 1901309"/>
                  <a:gd name="connsiteY32" fmla="*/ 1607599 h 2240485"/>
                  <a:gd name="connsiteX33" fmla="*/ 686282 w 1901309"/>
                  <a:gd name="connsiteY33" fmla="*/ 1863039 h 2240485"/>
                  <a:gd name="connsiteX34" fmla="*/ 664995 w 1901309"/>
                  <a:gd name="connsiteY34" fmla="*/ 1888807 h 2240485"/>
                  <a:gd name="connsiteX35" fmla="*/ 579476 w 1901309"/>
                  <a:gd name="connsiteY35" fmla="*/ 2024742 h 2240485"/>
                  <a:gd name="connsiteX36" fmla="*/ 534288 w 1901309"/>
                  <a:gd name="connsiteY36" fmla="*/ 2205118 h 2240485"/>
                  <a:gd name="connsiteX37" fmla="*/ 491715 w 1901309"/>
                  <a:gd name="connsiteY37" fmla="*/ 2239849 h 2240485"/>
                  <a:gd name="connsiteX38" fmla="*/ 474163 w 1901309"/>
                  <a:gd name="connsiteY38" fmla="*/ 2220429 h 2240485"/>
                  <a:gd name="connsiteX39" fmla="*/ 516736 w 1901309"/>
                  <a:gd name="connsiteY39" fmla="*/ 1942957 h 2240485"/>
                  <a:gd name="connsiteX40" fmla="*/ 505159 w 1901309"/>
                  <a:gd name="connsiteY40" fmla="*/ 1933247 h 2240485"/>
                  <a:gd name="connsiteX41" fmla="*/ 387149 w 1901309"/>
                  <a:gd name="connsiteY41" fmla="*/ 1967978 h 2240485"/>
                  <a:gd name="connsiteX42" fmla="*/ 152623 w 1901309"/>
                  <a:gd name="connsiteY42" fmla="*/ 2074037 h 2240485"/>
                  <a:gd name="connsiteX43" fmla="*/ 69344 w 1901309"/>
                  <a:gd name="connsiteY43" fmla="*/ 2141632 h 2240485"/>
                  <a:gd name="connsiteX44" fmla="*/ 56647 w 1901309"/>
                  <a:gd name="connsiteY44" fmla="*/ 2155449 h 2240485"/>
                  <a:gd name="connsiteX45" fmla="*/ 15941 w 1901309"/>
                  <a:gd name="connsiteY45" fmla="*/ 2160304 h 2240485"/>
                  <a:gd name="connsiteX46" fmla="*/ 2870 w 1901309"/>
                  <a:gd name="connsiteY46" fmla="*/ 2119971 h 2240485"/>
                  <a:gd name="connsiteX47" fmla="*/ 44323 w 1901309"/>
                  <a:gd name="connsiteY47" fmla="*/ 2056112 h 2240485"/>
                  <a:gd name="connsiteX48" fmla="*/ 239264 w 1901309"/>
                  <a:gd name="connsiteY48" fmla="*/ 1917189 h 2240485"/>
                  <a:gd name="connsiteX49" fmla="*/ 398353 w 1901309"/>
                  <a:gd name="connsiteY49" fmla="*/ 1852955 h 2240485"/>
                  <a:gd name="connsiteX50" fmla="*/ 461839 w 1901309"/>
                  <a:gd name="connsiteY50" fmla="*/ 1838017 h 2240485"/>
                  <a:gd name="connsiteX51" fmla="*/ 477151 w 1901309"/>
                  <a:gd name="connsiteY51" fmla="*/ 1792830 h 2240485"/>
                  <a:gd name="connsiteX52" fmla="*/ 370718 w 1901309"/>
                  <a:gd name="connsiteY52" fmla="*/ 1711418 h 2240485"/>
                  <a:gd name="connsiteX53" fmla="*/ 172043 w 1901309"/>
                  <a:gd name="connsiteY53" fmla="*/ 1600130 h 2240485"/>
                  <a:gd name="connsiteX54" fmla="*/ 114158 w 1901309"/>
                  <a:gd name="connsiteY54" fmla="*/ 1566147 h 2240485"/>
                  <a:gd name="connsiteX55" fmla="*/ 86896 w 1901309"/>
                  <a:gd name="connsiteY55" fmla="*/ 1533657 h 2240485"/>
                  <a:gd name="connsiteX56" fmla="*/ 107436 w 1901309"/>
                  <a:gd name="connsiteY56" fmla="*/ 1484735 h 2240485"/>
                  <a:gd name="connsiteX57" fmla="*/ 158225 w 1901309"/>
                  <a:gd name="connsiteY57" fmla="*/ 1485482 h 2240485"/>
                  <a:gd name="connsiteX58" fmla="*/ 204906 w 1901309"/>
                  <a:gd name="connsiteY58" fmla="*/ 1516104 h 2240485"/>
                  <a:gd name="connsiteX59" fmla="*/ 356153 w 1901309"/>
                  <a:gd name="connsiteY59" fmla="*/ 1610587 h 2240485"/>
                  <a:gd name="connsiteX60" fmla="*/ 519724 w 1901309"/>
                  <a:gd name="connsiteY60" fmla="*/ 1688264 h 2240485"/>
                  <a:gd name="connsiteX61" fmla="*/ 539890 w 1901309"/>
                  <a:gd name="connsiteY61" fmla="*/ 1697974 h 2240485"/>
                  <a:gd name="connsiteX62" fmla="*/ 663875 w 1901309"/>
                  <a:gd name="connsiteY62" fmla="*/ 1670339 h 2240485"/>
                  <a:gd name="connsiteX63" fmla="*/ 817363 w 1901309"/>
                  <a:gd name="connsiteY63" fmla="*/ 1507142 h 2240485"/>
                  <a:gd name="connsiteX64" fmla="*/ 865911 w 1901309"/>
                  <a:gd name="connsiteY64" fmla="*/ 1377928 h 2240485"/>
                  <a:gd name="connsiteX65" fmla="*/ 862176 w 1901309"/>
                  <a:gd name="connsiteY65" fmla="*/ 298661 h 2240485"/>
                  <a:gd name="connsiteX66" fmla="*/ 861429 w 1901309"/>
                  <a:gd name="connsiteY66" fmla="*/ 138078 h 2240485"/>
                  <a:gd name="connsiteX67" fmla="*/ 1005954 w 1901309"/>
                  <a:gd name="connsiteY67" fmla="*/ 275 h 2240485"/>
                  <a:gd name="connsiteX68" fmla="*/ 1015664 w 1901309"/>
                  <a:gd name="connsiteY68" fmla="*/ 649 h 2240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</a:cxnLst>
                <a:rect l="l" t="t" r="r" b="b"/>
                <a:pathLst>
                  <a:path w="1901309" h="2240485">
                    <a:moveTo>
                      <a:pt x="1015664" y="649"/>
                    </a:moveTo>
                    <a:cubicBezTo>
                      <a:pt x="1076536" y="18574"/>
                      <a:pt x="1111267" y="62268"/>
                      <a:pt x="1112761" y="128742"/>
                    </a:cubicBezTo>
                    <a:cubicBezTo>
                      <a:pt x="1114255" y="209407"/>
                      <a:pt x="1113508" y="290445"/>
                      <a:pt x="1113508" y="371484"/>
                    </a:cubicBezTo>
                    <a:cubicBezTo>
                      <a:pt x="1112387" y="694517"/>
                      <a:pt x="1110893" y="1017177"/>
                      <a:pt x="1109773" y="1340210"/>
                    </a:cubicBezTo>
                    <a:cubicBezTo>
                      <a:pt x="1109773" y="1370086"/>
                      <a:pt x="1109400" y="1399962"/>
                      <a:pt x="1115375" y="1429464"/>
                    </a:cubicBezTo>
                    <a:cubicBezTo>
                      <a:pt x="1120603" y="1454485"/>
                      <a:pt x="1131807" y="1475772"/>
                      <a:pt x="1148985" y="1495191"/>
                    </a:cubicBezTo>
                    <a:cubicBezTo>
                      <a:pt x="1217326" y="1572122"/>
                      <a:pt x="1289029" y="1645318"/>
                      <a:pt x="1361478" y="1718140"/>
                    </a:cubicBezTo>
                    <a:cubicBezTo>
                      <a:pt x="1381271" y="1737933"/>
                      <a:pt x="1401437" y="1741294"/>
                      <a:pt x="1424964" y="1726356"/>
                    </a:cubicBezTo>
                    <a:cubicBezTo>
                      <a:pt x="1493679" y="1683410"/>
                      <a:pt x="1562020" y="1640090"/>
                      <a:pt x="1619531" y="1582578"/>
                    </a:cubicBezTo>
                    <a:cubicBezTo>
                      <a:pt x="1638577" y="1563533"/>
                      <a:pt x="1659117" y="1558304"/>
                      <a:pt x="1683764" y="1568387"/>
                    </a:cubicBezTo>
                    <a:cubicBezTo>
                      <a:pt x="1705051" y="1576977"/>
                      <a:pt x="1709905" y="1589300"/>
                      <a:pt x="1698329" y="1609093"/>
                    </a:cubicBezTo>
                    <a:cubicBezTo>
                      <a:pt x="1669573" y="1658015"/>
                      <a:pt x="1629988" y="1697601"/>
                      <a:pt x="1585547" y="1732331"/>
                    </a:cubicBezTo>
                    <a:cubicBezTo>
                      <a:pt x="1554177" y="1756979"/>
                      <a:pt x="1521314" y="1779386"/>
                      <a:pt x="1489197" y="1803287"/>
                    </a:cubicBezTo>
                    <a:cubicBezTo>
                      <a:pt x="1482475" y="1808142"/>
                      <a:pt x="1473886" y="1811503"/>
                      <a:pt x="1475753" y="1823453"/>
                    </a:cubicBezTo>
                    <a:cubicBezTo>
                      <a:pt x="1477994" y="1835403"/>
                      <a:pt x="1485836" y="1839511"/>
                      <a:pt x="1495919" y="1842499"/>
                    </a:cubicBezTo>
                    <a:cubicBezTo>
                      <a:pt x="1542974" y="1854823"/>
                      <a:pt x="1591149" y="1861545"/>
                      <a:pt x="1638950" y="1869387"/>
                    </a:cubicBezTo>
                    <a:cubicBezTo>
                      <a:pt x="1704677" y="1879844"/>
                      <a:pt x="1770778" y="1887686"/>
                      <a:pt x="1835011" y="1906359"/>
                    </a:cubicBezTo>
                    <a:cubicBezTo>
                      <a:pt x="1849949" y="1910840"/>
                      <a:pt x="1864513" y="1916068"/>
                      <a:pt x="1877958" y="1924284"/>
                    </a:cubicBezTo>
                    <a:cubicBezTo>
                      <a:pt x="1892149" y="1933247"/>
                      <a:pt x="1904099" y="1944077"/>
                      <a:pt x="1900738" y="1963123"/>
                    </a:cubicBezTo>
                    <a:cubicBezTo>
                      <a:pt x="1897377" y="1983289"/>
                      <a:pt x="1882813" y="1991878"/>
                      <a:pt x="1864513" y="1995613"/>
                    </a:cubicBezTo>
                    <a:cubicBezTo>
                      <a:pt x="1840986" y="2000841"/>
                      <a:pt x="1817459" y="1998227"/>
                      <a:pt x="1793932" y="1994866"/>
                    </a:cubicBezTo>
                    <a:cubicBezTo>
                      <a:pt x="1712146" y="1982916"/>
                      <a:pt x="1630734" y="1968351"/>
                      <a:pt x="1551190" y="1945197"/>
                    </a:cubicBezTo>
                    <a:cubicBezTo>
                      <a:pt x="1536999" y="1941089"/>
                      <a:pt x="1522061" y="1938102"/>
                      <a:pt x="1507496" y="1936981"/>
                    </a:cubicBezTo>
                    <a:cubicBezTo>
                      <a:pt x="1479861" y="1934741"/>
                      <a:pt x="1470525" y="1947065"/>
                      <a:pt x="1479488" y="1973206"/>
                    </a:cubicBezTo>
                    <a:cubicBezTo>
                      <a:pt x="1488077" y="1998974"/>
                      <a:pt x="1504135" y="2020634"/>
                      <a:pt x="1517206" y="2043788"/>
                    </a:cubicBezTo>
                    <a:cubicBezTo>
                      <a:pt x="1526542" y="2060219"/>
                      <a:pt x="1533264" y="2077398"/>
                      <a:pt x="1528783" y="2097191"/>
                    </a:cubicBezTo>
                    <a:cubicBezTo>
                      <a:pt x="1522061" y="2126694"/>
                      <a:pt x="1497787" y="2137150"/>
                      <a:pt x="1472019" y="2121465"/>
                    </a:cubicBezTo>
                    <a:cubicBezTo>
                      <a:pt x="1450732" y="2108395"/>
                      <a:pt x="1437288" y="2087855"/>
                      <a:pt x="1425337" y="2066568"/>
                    </a:cubicBezTo>
                    <a:cubicBezTo>
                      <a:pt x="1407785" y="2035572"/>
                      <a:pt x="1391354" y="2004202"/>
                      <a:pt x="1374548" y="1973206"/>
                    </a:cubicBezTo>
                    <a:cubicBezTo>
                      <a:pt x="1342805" y="1914574"/>
                      <a:pt x="1301726" y="1864532"/>
                      <a:pt x="1248696" y="1822706"/>
                    </a:cubicBezTo>
                    <a:cubicBezTo>
                      <a:pt x="1169898" y="1760714"/>
                      <a:pt x="1102678" y="1685650"/>
                      <a:pt x="1033216" y="1613575"/>
                    </a:cubicBezTo>
                    <a:cubicBezTo>
                      <a:pt x="1018278" y="1597890"/>
                      <a:pt x="1002967" y="1583325"/>
                      <a:pt x="978319" y="1589674"/>
                    </a:cubicBezTo>
                    <a:cubicBezTo>
                      <a:pt x="966369" y="1591541"/>
                      <a:pt x="958900" y="1600130"/>
                      <a:pt x="950684" y="1607599"/>
                    </a:cubicBezTo>
                    <a:cubicBezTo>
                      <a:pt x="862550" y="1692746"/>
                      <a:pt x="774042" y="1777892"/>
                      <a:pt x="686282" y="1863039"/>
                    </a:cubicBezTo>
                    <a:cubicBezTo>
                      <a:pt x="678440" y="1870881"/>
                      <a:pt x="670224" y="1879097"/>
                      <a:pt x="664995" y="1888807"/>
                    </a:cubicBezTo>
                    <a:cubicBezTo>
                      <a:pt x="639227" y="1935861"/>
                      <a:pt x="609351" y="1980302"/>
                      <a:pt x="579476" y="2024742"/>
                    </a:cubicBezTo>
                    <a:cubicBezTo>
                      <a:pt x="542878" y="2080012"/>
                      <a:pt x="538023" y="2142378"/>
                      <a:pt x="534288" y="2205118"/>
                    </a:cubicBezTo>
                    <a:cubicBezTo>
                      <a:pt x="532421" y="2233500"/>
                      <a:pt x="520097" y="2243210"/>
                      <a:pt x="491715" y="2239849"/>
                    </a:cubicBezTo>
                    <a:cubicBezTo>
                      <a:pt x="479765" y="2238355"/>
                      <a:pt x="473043" y="2232753"/>
                      <a:pt x="474163" y="2220429"/>
                    </a:cubicBezTo>
                    <a:cubicBezTo>
                      <a:pt x="481258" y="2126694"/>
                      <a:pt x="482752" y="2032584"/>
                      <a:pt x="516736" y="1942957"/>
                    </a:cubicBezTo>
                    <a:cubicBezTo>
                      <a:pt x="523458" y="1925778"/>
                      <a:pt x="511508" y="1931753"/>
                      <a:pt x="505159" y="1933247"/>
                    </a:cubicBezTo>
                    <a:cubicBezTo>
                      <a:pt x="464827" y="1941836"/>
                      <a:pt x="425615" y="1953413"/>
                      <a:pt x="387149" y="1967978"/>
                    </a:cubicBezTo>
                    <a:cubicBezTo>
                      <a:pt x="306484" y="1998227"/>
                      <a:pt x="229180" y="2035572"/>
                      <a:pt x="152623" y="2074037"/>
                    </a:cubicBezTo>
                    <a:cubicBezTo>
                      <a:pt x="120133" y="2090469"/>
                      <a:pt x="91004" y="2111756"/>
                      <a:pt x="69344" y="2141632"/>
                    </a:cubicBezTo>
                    <a:cubicBezTo>
                      <a:pt x="65610" y="2146486"/>
                      <a:pt x="61128" y="2150968"/>
                      <a:pt x="56647" y="2155449"/>
                    </a:cubicBezTo>
                    <a:cubicBezTo>
                      <a:pt x="44323" y="2166652"/>
                      <a:pt x="30879" y="2170014"/>
                      <a:pt x="15941" y="2160304"/>
                    </a:cubicBezTo>
                    <a:cubicBezTo>
                      <a:pt x="630" y="2150221"/>
                      <a:pt x="-3478" y="2136777"/>
                      <a:pt x="2870" y="2119971"/>
                    </a:cubicBezTo>
                    <a:cubicBezTo>
                      <a:pt x="11833" y="2095697"/>
                      <a:pt x="27145" y="2075157"/>
                      <a:pt x="44323" y="2056112"/>
                    </a:cubicBezTo>
                    <a:cubicBezTo>
                      <a:pt x="99594" y="1996360"/>
                      <a:pt x="165694" y="1951546"/>
                      <a:pt x="239264" y="1917189"/>
                    </a:cubicBezTo>
                    <a:cubicBezTo>
                      <a:pt x="291173" y="1893288"/>
                      <a:pt x="344576" y="1872748"/>
                      <a:pt x="398353" y="1852955"/>
                    </a:cubicBezTo>
                    <a:cubicBezTo>
                      <a:pt x="418892" y="1845486"/>
                      <a:pt x="440553" y="1842872"/>
                      <a:pt x="461839" y="1838017"/>
                    </a:cubicBezTo>
                    <a:cubicBezTo>
                      <a:pt x="490968" y="1831295"/>
                      <a:pt x="496570" y="1815611"/>
                      <a:pt x="477151" y="1792830"/>
                    </a:cubicBezTo>
                    <a:cubicBezTo>
                      <a:pt x="447648" y="1758473"/>
                      <a:pt x="408809" y="1735319"/>
                      <a:pt x="370718" y="1711418"/>
                    </a:cubicBezTo>
                    <a:cubicBezTo>
                      <a:pt x="306484" y="1671086"/>
                      <a:pt x="239264" y="1635608"/>
                      <a:pt x="172043" y="1600130"/>
                    </a:cubicBezTo>
                    <a:cubicBezTo>
                      <a:pt x="152250" y="1589674"/>
                      <a:pt x="132084" y="1579591"/>
                      <a:pt x="114158" y="1566147"/>
                    </a:cubicBezTo>
                    <a:cubicBezTo>
                      <a:pt x="102581" y="1557557"/>
                      <a:pt x="92125" y="1547474"/>
                      <a:pt x="86896" y="1533657"/>
                    </a:cubicBezTo>
                    <a:cubicBezTo>
                      <a:pt x="78680" y="1512370"/>
                      <a:pt x="86523" y="1493324"/>
                      <a:pt x="107436" y="1484735"/>
                    </a:cubicBezTo>
                    <a:cubicBezTo>
                      <a:pt x="124615" y="1477639"/>
                      <a:pt x="141420" y="1479133"/>
                      <a:pt x="158225" y="1485482"/>
                    </a:cubicBezTo>
                    <a:cubicBezTo>
                      <a:pt x="175777" y="1492204"/>
                      <a:pt x="191089" y="1503407"/>
                      <a:pt x="204906" y="1516104"/>
                    </a:cubicBezTo>
                    <a:cubicBezTo>
                      <a:pt x="249347" y="1557184"/>
                      <a:pt x="301256" y="1586313"/>
                      <a:pt x="356153" y="1610587"/>
                    </a:cubicBezTo>
                    <a:cubicBezTo>
                      <a:pt x="411423" y="1634861"/>
                      <a:pt x="466694" y="1659509"/>
                      <a:pt x="519724" y="1688264"/>
                    </a:cubicBezTo>
                    <a:cubicBezTo>
                      <a:pt x="526446" y="1691999"/>
                      <a:pt x="533168" y="1694986"/>
                      <a:pt x="539890" y="1697974"/>
                    </a:cubicBezTo>
                    <a:cubicBezTo>
                      <a:pt x="595160" y="1721501"/>
                      <a:pt x="623169" y="1714779"/>
                      <a:pt x="663875" y="1670339"/>
                    </a:cubicBezTo>
                    <a:cubicBezTo>
                      <a:pt x="714291" y="1615442"/>
                      <a:pt x="765827" y="1561292"/>
                      <a:pt x="817363" y="1507142"/>
                    </a:cubicBezTo>
                    <a:cubicBezTo>
                      <a:pt x="852093" y="1470917"/>
                      <a:pt x="865911" y="1427597"/>
                      <a:pt x="865911" y="1377928"/>
                    </a:cubicBezTo>
                    <a:cubicBezTo>
                      <a:pt x="866284" y="1018297"/>
                      <a:pt x="864791" y="658292"/>
                      <a:pt x="862176" y="298661"/>
                    </a:cubicBezTo>
                    <a:cubicBezTo>
                      <a:pt x="861803" y="245258"/>
                      <a:pt x="861429" y="191481"/>
                      <a:pt x="861429" y="138078"/>
                    </a:cubicBezTo>
                    <a:cubicBezTo>
                      <a:pt x="861429" y="46210"/>
                      <a:pt x="914459" y="-4206"/>
                      <a:pt x="1005954" y="275"/>
                    </a:cubicBezTo>
                    <a:cubicBezTo>
                      <a:pt x="1009315" y="649"/>
                      <a:pt x="1012303" y="649"/>
                      <a:pt x="1015664" y="649"/>
                    </a:cubicBezTo>
                    <a:close/>
                  </a:path>
                </a:pathLst>
              </a:custGeom>
              <a:grpFill/>
              <a:ln w="37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F031078B-72AB-4426-BE53-DA6163A812DC}"/>
                  </a:ext>
                </a:extLst>
              </p:cNvPr>
              <p:cNvSpPr/>
              <p:nvPr/>
            </p:nvSpPr>
            <p:spPr>
              <a:xfrm>
                <a:off x="3099439" y="3035457"/>
                <a:ext cx="1144960" cy="2459244"/>
              </a:xfrm>
              <a:custGeom>
                <a:avLst/>
                <a:gdLst>
                  <a:gd name="connsiteX0" fmla="*/ 96 w 1144960"/>
                  <a:gd name="connsiteY0" fmla="*/ 1590031 h 2459244"/>
                  <a:gd name="connsiteX1" fmla="*/ 63956 w 1144960"/>
                  <a:gd name="connsiteY1" fmla="*/ 1006704 h 2459244"/>
                  <a:gd name="connsiteX2" fmla="*/ 609191 w 1144960"/>
                  <a:gd name="connsiteY2" fmla="*/ 139182 h 2459244"/>
                  <a:gd name="connsiteX3" fmla="*/ 869112 w 1144960"/>
                  <a:gd name="connsiteY3" fmla="*/ 5861 h 2459244"/>
                  <a:gd name="connsiteX4" fmla="*/ 1074135 w 1144960"/>
                  <a:gd name="connsiteY4" fmla="*/ 119763 h 2459244"/>
                  <a:gd name="connsiteX5" fmla="*/ 1116709 w 1144960"/>
                  <a:gd name="connsiteY5" fmla="*/ 406198 h 2459244"/>
                  <a:gd name="connsiteX6" fmla="*/ 1089073 w 1144960"/>
                  <a:gd name="connsiteY6" fmla="*/ 459601 h 2459244"/>
                  <a:gd name="connsiteX7" fmla="*/ 1053969 w 1144960"/>
                  <a:gd name="connsiteY7" fmla="*/ 445784 h 2459244"/>
                  <a:gd name="connsiteX8" fmla="*/ 1046500 w 1144960"/>
                  <a:gd name="connsiteY8" fmla="*/ 407692 h 2459244"/>
                  <a:gd name="connsiteX9" fmla="*/ 1036044 w 1144960"/>
                  <a:gd name="connsiteY9" fmla="*/ 238146 h 2459244"/>
                  <a:gd name="connsiteX10" fmla="*/ 1002433 w 1144960"/>
                  <a:gd name="connsiteY10" fmla="*/ 122377 h 2459244"/>
                  <a:gd name="connsiteX11" fmla="*/ 901228 w 1144960"/>
                  <a:gd name="connsiteY11" fmla="*/ 69721 h 2459244"/>
                  <a:gd name="connsiteX12" fmla="*/ 683508 w 1144960"/>
                  <a:gd name="connsiteY12" fmla="*/ 167191 h 2459244"/>
                  <a:gd name="connsiteX13" fmla="*/ 309685 w 1144960"/>
                  <a:gd name="connsiteY13" fmla="*/ 591802 h 2459244"/>
                  <a:gd name="connsiteX14" fmla="*/ 86363 w 1144960"/>
                  <a:gd name="connsiteY14" fmla="*/ 1263264 h 2459244"/>
                  <a:gd name="connsiteX15" fmla="*/ 68811 w 1144960"/>
                  <a:gd name="connsiteY15" fmla="*/ 1669576 h 2459244"/>
                  <a:gd name="connsiteX16" fmla="*/ 139393 w 1144960"/>
                  <a:gd name="connsiteY16" fmla="*/ 2161782 h 2459244"/>
                  <a:gd name="connsiteX17" fmla="*/ 191302 w 1144960"/>
                  <a:gd name="connsiteY17" fmla="*/ 2295850 h 2459244"/>
                  <a:gd name="connsiteX18" fmla="*/ 223045 w 1144960"/>
                  <a:gd name="connsiteY18" fmla="*/ 2348506 h 2459244"/>
                  <a:gd name="connsiteX19" fmla="*/ 347777 w 1144960"/>
                  <a:gd name="connsiteY19" fmla="*/ 2360830 h 2459244"/>
                  <a:gd name="connsiteX20" fmla="*/ 437031 w 1144960"/>
                  <a:gd name="connsiteY20" fmla="*/ 2281285 h 2459244"/>
                  <a:gd name="connsiteX21" fmla="*/ 774256 w 1144960"/>
                  <a:gd name="connsiteY21" fmla="*/ 2075888 h 2459244"/>
                  <a:gd name="connsiteX22" fmla="*/ 983014 w 1144960"/>
                  <a:gd name="connsiteY22" fmla="*/ 1953024 h 2459244"/>
                  <a:gd name="connsiteX23" fmla="*/ 1074135 w 1144960"/>
                  <a:gd name="connsiteY23" fmla="*/ 1818582 h 2459244"/>
                  <a:gd name="connsiteX24" fmla="*/ 1070401 w 1144960"/>
                  <a:gd name="connsiteY24" fmla="*/ 1717004 h 2459244"/>
                  <a:gd name="connsiteX25" fmla="*/ 1039405 w 1144960"/>
                  <a:gd name="connsiteY25" fmla="*/ 1439532 h 2459244"/>
                  <a:gd name="connsiteX26" fmla="*/ 1034550 w 1144960"/>
                  <a:gd name="connsiteY26" fmla="*/ 1258409 h 2459244"/>
                  <a:gd name="connsiteX27" fmla="*/ 1044259 w 1144960"/>
                  <a:gd name="connsiteY27" fmla="*/ 1192308 h 2459244"/>
                  <a:gd name="connsiteX28" fmla="*/ 1123804 w 1144960"/>
                  <a:gd name="connsiteY28" fmla="*/ 1138532 h 2459244"/>
                  <a:gd name="connsiteX29" fmla="*/ 1138369 w 1144960"/>
                  <a:gd name="connsiteY29" fmla="*/ 1151602 h 2459244"/>
                  <a:gd name="connsiteX30" fmla="*/ 1137248 w 1144960"/>
                  <a:gd name="connsiteY30" fmla="*/ 1231520 h 2459244"/>
                  <a:gd name="connsiteX31" fmla="*/ 1122684 w 1144960"/>
                  <a:gd name="connsiteY31" fmla="*/ 1333099 h 2459244"/>
                  <a:gd name="connsiteX32" fmla="*/ 1118576 w 1144960"/>
                  <a:gd name="connsiteY32" fmla="*/ 1594513 h 2459244"/>
                  <a:gd name="connsiteX33" fmla="*/ 1141730 w 1144960"/>
                  <a:gd name="connsiteY33" fmla="*/ 1751361 h 2459244"/>
                  <a:gd name="connsiteX34" fmla="*/ 1039031 w 1144960"/>
                  <a:gd name="connsiteY34" fmla="*/ 1995223 h 2459244"/>
                  <a:gd name="connsiteX35" fmla="*/ 849693 w 1144960"/>
                  <a:gd name="connsiteY35" fmla="*/ 2114354 h 2459244"/>
                  <a:gd name="connsiteX36" fmla="*/ 708529 w 1144960"/>
                  <a:gd name="connsiteY36" fmla="*/ 2186803 h 2459244"/>
                  <a:gd name="connsiteX37" fmla="*/ 422467 w 1144960"/>
                  <a:gd name="connsiteY37" fmla="*/ 2384731 h 2459244"/>
                  <a:gd name="connsiteX38" fmla="*/ 335080 w 1144960"/>
                  <a:gd name="connsiteY38" fmla="*/ 2444856 h 2459244"/>
                  <a:gd name="connsiteX39" fmla="*/ 195036 w 1144960"/>
                  <a:gd name="connsiteY39" fmla="*/ 2421329 h 2459244"/>
                  <a:gd name="connsiteX40" fmla="*/ 112504 w 1144960"/>
                  <a:gd name="connsiteY40" fmla="*/ 2293609 h 2459244"/>
                  <a:gd name="connsiteX41" fmla="*/ 30345 w 1144960"/>
                  <a:gd name="connsiteY41" fmla="*/ 1987755 h 2459244"/>
                  <a:gd name="connsiteX42" fmla="*/ 96 w 1144960"/>
                  <a:gd name="connsiteY42" fmla="*/ 1590031 h 245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44960" h="2459244">
                    <a:moveTo>
                      <a:pt x="96" y="1590031"/>
                    </a:moveTo>
                    <a:cubicBezTo>
                      <a:pt x="-277" y="1384261"/>
                      <a:pt x="14287" y="1193429"/>
                      <a:pt x="63956" y="1006704"/>
                    </a:cubicBezTo>
                    <a:cubicBezTo>
                      <a:pt x="155824" y="661264"/>
                      <a:pt x="332466" y="368853"/>
                      <a:pt x="609191" y="139182"/>
                    </a:cubicBezTo>
                    <a:cubicBezTo>
                      <a:pt x="686122" y="75323"/>
                      <a:pt x="770521" y="27148"/>
                      <a:pt x="869112" y="5861"/>
                    </a:cubicBezTo>
                    <a:cubicBezTo>
                      <a:pt x="969943" y="-15799"/>
                      <a:pt x="1039031" y="22666"/>
                      <a:pt x="1074135" y="119763"/>
                    </a:cubicBezTo>
                    <a:cubicBezTo>
                      <a:pt x="1107746" y="212378"/>
                      <a:pt x="1115962" y="309102"/>
                      <a:pt x="1116709" y="406198"/>
                    </a:cubicBezTo>
                    <a:cubicBezTo>
                      <a:pt x="1117082" y="427858"/>
                      <a:pt x="1111480" y="448771"/>
                      <a:pt x="1089073" y="459601"/>
                    </a:cubicBezTo>
                    <a:cubicBezTo>
                      <a:pt x="1071521" y="467817"/>
                      <a:pt x="1061065" y="463709"/>
                      <a:pt x="1053969" y="445784"/>
                    </a:cubicBezTo>
                    <a:cubicBezTo>
                      <a:pt x="1049114" y="433460"/>
                      <a:pt x="1047247" y="420763"/>
                      <a:pt x="1046500" y="407692"/>
                    </a:cubicBezTo>
                    <a:cubicBezTo>
                      <a:pt x="1043139" y="351301"/>
                      <a:pt x="1040151" y="294537"/>
                      <a:pt x="1036044" y="238146"/>
                    </a:cubicBezTo>
                    <a:cubicBezTo>
                      <a:pt x="1033056" y="197440"/>
                      <a:pt x="1021106" y="158602"/>
                      <a:pt x="1002433" y="122377"/>
                    </a:cubicBezTo>
                    <a:cubicBezTo>
                      <a:pt x="980773" y="79804"/>
                      <a:pt x="948656" y="62625"/>
                      <a:pt x="901228" y="69721"/>
                    </a:cubicBezTo>
                    <a:cubicBezTo>
                      <a:pt x="819817" y="82045"/>
                      <a:pt x="748114" y="117896"/>
                      <a:pt x="683508" y="167191"/>
                    </a:cubicBezTo>
                    <a:cubicBezTo>
                      <a:pt x="530020" y="283334"/>
                      <a:pt x="407529" y="427111"/>
                      <a:pt x="309685" y="591802"/>
                    </a:cubicBezTo>
                    <a:cubicBezTo>
                      <a:pt x="186447" y="799440"/>
                      <a:pt x="112878" y="1023509"/>
                      <a:pt x="86363" y="1263264"/>
                    </a:cubicBezTo>
                    <a:cubicBezTo>
                      <a:pt x="71425" y="1398452"/>
                      <a:pt x="63582" y="1533640"/>
                      <a:pt x="68811" y="1669576"/>
                    </a:cubicBezTo>
                    <a:cubicBezTo>
                      <a:pt x="75533" y="1835761"/>
                      <a:pt x="93085" y="2000825"/>
                      <a:pt x="139393" y="2161782"/>
                    </a:cubicBezTo>
                    <a:cubicBezTo>
                      <a:pt x="152837" y="2208089"/>
                      <a:pt x="170389" y="2252530"/>
                      <a:pt x="191302" y="2295850"/>
                    </a:cubicBezTo>
                    <a:cubicBezTo>
                      <a:pt x="200265" y="2314522"/>
                      <a:pt x="210721" y="2332075"/>
                      <a:pt x="223045" y="2348506"/>
                    </a:cubicBezTo>
                    <a:cubicBezTo>
                      <a:pt x="261510" y="2399669"/>
                      <a:pt x="298855" y="2404150"/>
                      <a:pt x="347777" y="2360830"/>
                    </a:cubicBezTo>
                    <a:cubicBezTo>
                      <a:pt x="377653" y="2334315"/>
                      <a:pt x="406035" y="2306680"/>
                      <a:pt x="437031" y="2281285"/>
                    </a:cubicBezTo>
                    <a:cubicBezTo>
                      <a:pt x="540103" y="2197259"/>
                      <a:pt x="655873" y="2134893"/>
                      <a:pt x="774256" y="2075888"/>
                    </a:cubicBezTo>
                    <a:cubicBezTo>
                      <a:pt x="846705" y="2040037"/>
                      <a:pt x="918781" y="2002692"/>
                      <a:pt x="983014" y="1953024"/>
                    </a:cubicBezTo>
                    <a:cubicBezTo>
                      <a:pt x="1028201" y="1917920"/>
                      <a:pt x="1062185" y="1875720"/>
                      <a:pt x="1074135" y="1818582"/>
                    </a:cubicBezTo>
                    <a:cubicBezTo>
                      <a:pt x="1081231" y="1784225"/>
                      <a:pt x="1078990" y="1750241"/>
                      <a:pt x="1070401" y="1717004"/>
                    </a:cubicBezTo>
                    <a:cubicBezTo>
                      <a:pt x="1046874" y="1625882"/>
                      <a:pt x="1037911" y="1533267"/>
                      <a:pt x="1039405" y="1439532"/>
                    </a:cubicBezTo>
                    <a:cubicBezTo>
                      <a:pt x="1040525" y="1379033"/>
                      <a:pt x="1032683" y="1318907"/>
                      <a:pt x="1034550" y="1258409"/>
                    </a:cubicBezTo>
                    <a:cubicBezTo>
                      <a:pt x="1035297" y="1236002"/>
                      <a:pt x="1037164" y="1213595"/>
                      <a:pt x="1044259" y="1192308"/>
                    </a:cubicBezTo>
                    <a:cubicBezTo>
                      <a:pt x="1056583" y="1155710"/>
                      <a:pt x="1089820" y="1133677"/>
                      <a:pt x="1123804" y="1138532"/>
                    </a:cubicBezTo>
                    <a:cubicBezTo>
                      <a:pt x="1131647" y="1139652"/>
                      <a:pt x="1140609" y="1142266"/>
                      <a:pt x="1138369" y="1151602"/>
                    </a:cubicBezTo>
                    <a:cubicBezTo>
                      <a:pt x="1132393" y="1178491"/>
                      <a:pt x="1139489" y="1205005"/>
                      <a:pt x="1137248" y="1231520"/>
                    </a:cubicBezTo>
                    <a:cubicBezTo>
                      <a:pt x="1134634" y="1265878"/>
                      <a:pt x="1130526" y="1299862"/>
                      <a:pt x="1122684" y="1333099"/>
                    </a:cubicBezTo>
                    <a:cubicBezTo>
                      <a:pt x="1102144" y="1420112"/>
                      <a:pt x="1102891" y="1506752"/>
                      <a:pt x="1118576" y="1594513"/>
                    </a:cubicBezTo>
                    <a:cubicBezTo>
                      <a:pt x="1127539" y="1646422"/>
                      <a:pt x="1133887" y="1699079"/>
                      <a:pt x="1141730" y="1751361"/>
                    </a:cubicBezTo>
                    <a:cubicBezTo>
                      <a:pt x="1157414" y="1853686"/>
                      <a:pt x="1114841" y="1931364"/>
                      <a:pt x="1039031" y="1995223"/>
                    </a:cubicBezTo>
                    <a:cubicBezTo>
                      <a:pt x="981520" y="2043772"/>
                      <a:pt x="916166" y="2079623"/>
                      <a:pt x="849693" y="2114354"/>
                    </a:cubicBezTo>
                    <a:cubicBezTo>
                      <a:pt x="802638" y="2138628"/>
                      <a:pt x="755957" y="2163649"/>
                      <a:pt x="708529" y="2186803"/>
                    </a:cubicBezTo>
                    <a:cubicBezTo>
                      <a:pt x="603216" y="2238712"/>
                      <a:pt x="508360" y="2305186"/>
                      <a:pt x="422467" y="2384731"/>
                    </a:cubicBezTo>
                    <a:cubicBezTo>
                      <a:pt x="396325" y="2409005"/>
                      <a:pt x="367570" y="2429545"/>
                      <a:pt x="335080" y="2444856"/>
                    </a:cubicBezTo>
                    <a:cubicBezTo>
                      <a:pt x="282050" y="2469877"/>
                      <a:pt x="236863" y="2462408"/>
                      <a:pt x="195036" y="2421329"/>
                    </a:cubicBezTo>
                    <a:cubicBezTo>
                      <a:pt x="158065" y="2384731"/>
                      <a:pt x="131924" y="2341037"/>
                      <a:pt x="112504" y="2293609"/>
                    </a:cubicBezTo>
                    <a:cubicBezTo>
                      <a:pt x="71798" y="2195392"/>
                      <a:pt x="47898" y="2092320"/>
                      <a:pt x="30345" y="1987755"/>
                    </a:cubicBezTo>
                    <a:cubicBezTo>
                      <a:pt x="7565" y="1851446"/>
                      <a:pt x="-1024" y="1714390"/>
                      <a:pt x="96" y="1590031"/>
                    </a:cubicBezTo>
                    <a:close/>
                  </a:path>
                </a:pathLst>
              </a:custGeom>
              <a:grpFill/>
              <a:ln w="37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26F8CD5C-BBCB-44EA-8DC2-6A294CE4502C}"/>
                  </a:ext>
                </a:extLst>
              </p:cNvPr>
              <p:cNvSpPr/>
              <p:nvPr/>
            </p:nvSpPr>
            <p:spPr>
              <a:xfrm>
                <a:off x="4603755" y="3054058"/>
                <a:ext cx="1189644" cy="2422960"/>
              </a:xfrm>
              <a:custGeom>
                <a:avLst/>
                <a:gdLst>
                  <a:gd name="connsiteX0" fmla="*/ 1121500 w 1189644"/>
                  <a:gd name="connsiteY0" fmla="*/ 1677490 h 2422960"/>
                  <a:gd name="connsiteX1" fmla="*/ 1009466 w 1189644"/>
                  <a:gd name="connsiteY1" fmla="*/ 932832 h 2422960"/>
                  <a:gd name="connsiteX2" fmla="*/ 438836 w 1189644"/>
                  <a:gd name="connsiteY2" fmla="*/ 162781 h 2422960"/>
                  <a:gd name="connsiteX3" fmla="*/ 226343 w 1189644"/>
                  <a:gd name="connsiteY3" fmla="*/ 72033 h 2422960"/>
                  <a:gd name="connsiteX4" fmla="*/ 181529 w 1189644"/>
                  <a:gd name="connsiteY4" fmla="*/ 70165 h 2422960"/>
                  <a:gd name="connsiteX5" fmla="*/ 112068 w 1189644"/>
                  <a:gd name="connsiteY5" fmla="*/ 118714 h 2422960"/>
                  <a:gd name="connsiteX6" fmla="*/ 79951 w 1189644"/>
                  <a:gd name="connsiteY6" fmla="*/ 263612 h 2422960"/>
                  <a:gd name="connsiteX7" fmla="*/ 79578 w 1189644"/>
                  <a:gd name="connsiteY7" fmla="*/ 455938 h 2422960"/>
                  <a:gd name="connsiteX8" fmla="*/ 74349 w 1189644"/>
                  <a:gd name="connsiteY8" fmla="*/ 511582 h 2422960"/>
                  <a:gd name="connsiteX9" fmla="*/ 57171 w 1189644"/>
                  <a:gd name="connsiteY9" fmla="*/ 518678 h 2422960"/>
                  <a:gd name="connsiteX10" fmla="*/ 16838 w 1189644"/>
                  <a:gd name="connsiteY10" fmla="*/ 466395 h 2422960"/>
                  <a:gd name="connsiteX11" fmla="*/ 33 w 1189644"/>
                  <a:gd name="connsiteY11" fmla="*/ 365563 h 2422960"/>
                  <a:gd name="connsiteX12" fmla="*/ 31403 w 1189644"/>
                  <a:gd name="connsiteY12" fmla="*/ 137013 h 2422960"/>
                  <a:gd name="connsiteX13" fmla="*/ 37378 w 1189644"/>
                  <a:gd name="connsiteY13" fmla="*/ 119461 h 2422960"/>
                  <a:gd name="connsiteX14" fmla="*/ 243895 w 1189644"/>
                  <a:gd name="connsiteY14" fmla="*/ 4812 h 2422960"/>
                  <a:gd name="connsiteX15" fmla="*/ 547509 w 1189644"/>
                  <a:gd name="connsiteY15" fmla="*/ 157552 h 2422960"/>
                  <a:gd name="connsiteX16" fmla="*/ 1144281 w 1189644"/>
                  <a:gd name="connsiteY16" fmla="*/ 1180056 h 2422960"/>
                  <a:gd name="connsiteX17" fmla="*/ 1187974 w 1189644"/>
                  <a:gd name="connsiteY17" fmla="*/ 1759648 h 2422960"/>
                  <a:gd name="connsiteX18" fmla="*/ 1122247 w 1189644"/>
                  <a:gd name="connsiteY18" fmla="*/ 2207040 h 2422960"/>
                  <a:gd name="connsiteX19" fmla="*/ 1047557 w 1189644"/>
                  <a:gd name="connsiteY19" fmla="*/ 2362768 h 2422960"/>
                  <a:gd name="connsiteX20" fmla="*/ 929921 w 1189644"/>
                  <a:gd name="connsiteY20" fmla="*/ 2422520 h 2422960"/>
                  <a:gd name="connsiteX21" fmla="*/ 860460 w 1189644"/>
                  <a:gd name="connsiteY21" fmla="*/ 2397873 h 2422960"/>
                  <a:gd name="connsiteX22" fmla="*/ 805189 w 1189644"/>
                  <a:gd name="connsiteY22" fmla="*/ 2356793 h 2422960"/>
                  <a:gd name="connsiteX23" fmla="*/ 499708 w 1189644"/>
                  <a:gd name="connsiteY23" fmla="*/ 2168575 h 2422960"/>
                  <a:gd name="connsiteX24" fmla="*/ 243148 w 1189644"/>
                  <a:gd name="connsiteY24" fmla="*/ 2047578 h 2422960"/>
                  <a:gd name="connsiteX25" fmla="*/ 153521 w 1189644"/>
                  <a:gd name="connsiteY25" fmla="*/ 1987079 h 2422960"/>
                  <a:gd name="connsiteX26" fmla="*/ 55304 w 1189644"/>
                  <a:gd name="connsiteY26" fmla="*/ 1722677 h 2422960"/>
                  <a:gd name="connsiteX27" fmla="*/ 40739 w 1189644"/>
                  <a:gd name="connsiteY27" fmla="*/ 1239434 h 2422960"/>
                  <a:gd name="connsiteX28" fmla="*/ 28789 w 1189644"/>
                  <a:gd name="connsiteY28" fmla="*/ 1160263 h 2422960"/>
                  <a:gd name="connsiteX29" fmla="*/ 28415 w 1189644"/>
                  <a:gd name="connsiteY29" fmla="*/ 1143458 h 2422960"/>
                  <a:gd name="connsiteX30" fmla="*/ 38498 w 1189644"/>
                  <a:gd name="connsiteY30" fmla="*/ 1117316 h 2422960"/>
                  <a:gd name="connsiteX31" fmla="*/ 62399 w 1189644"/>
                  <a:gd name="connsiteY31" fmla="*/ 1131507 h 2422960"/>
                  <a:gd name="connsiteX32" fmla="*/ 131487 w 1189644"/>
                  <a:gd name="connsiteY32" fmla="*/ 1300306 h 2422960"/>
                  <a:gd name="connsiteX33" fmla="*/ 133728 w 1189644"/>
                  <a:gd name="connsiteY33" fmla="*/ 1644253 h 2422960"/>
                  <a:gd name="connsiteX34" fmla="*/ 119910 w 1189644"/>
                  <a:gd name="connsiteY34" fmla="*/ 1761142 h 2422960"/>
                  <a:gd name="connsiteX35" fmla="*/ 200949 w 1189644"/>
                  <a:gd name="connsiteY35" fmla="*/ 1937410 h 2422960"/>
                  <a:gd name="connsiteX36" fmla="*/ 450413 w 1189644"/>
                  <a:gd name="connsiteY36" fmla="*/ 2071852 h 2422960"/>
                  <a:gd name="connsiteX37" fmla="*/ 793239 w 1189644"/>
                  <a:gd name="connsiteY37" fmla="*/ 2260443 h 2422960"/>
                  <a:gd name="connsiteX38" fmla="*/ 867555 w 1189644"/>
                  <a:gd name="connsiteY38" fmla="*/ 2319822 h 2422960"/>
                  <a:gd name="connsiteX39" fmla="*/ 885107 w 1189644"/>
                  <a:gd name="connsiteY39" fmla="*/ 2333639 h 2422960"/>
                  <a:gd name="connsiteX40" fmla="*/ 1000503 w 1189644"/>
                  <a:gd name="connsiteY40" fmla="*/ 2313100 h 2422960"/>
                  <a:gd name="connsiteX41" fmla="*/ 1077060 w 1189644"/>
                  <a:gd name="connsiteY41" fmla="*/ 2111811 h 2422960"/>
                  <a:gd name="connsiteX42" fmla="*/ 1121500 w 1189644"/>
                  <a:gd name="connsiteY42" fmla="*/ 1677490 h 2422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</a:cxnLst>
                <a:rect l="l" t="t" r="r" b="b"/>
                <a:pathLst>
                  <a:path w="1189644" h="2422960">
                    <a:moveTo>
                      <a:pt x="1121500" y="1677490"/>
                    </a:moveTo>
                    <a:cubicBezTo>
                      <a:pt x="1117392" y="1398897"/>
                      <a:pt x="1089384" y="1161757"/>
                      <a:pt x="1009466" y="932832"/>
                    </a:cubicBezTo>
                    <a:cubicBezTo>
                      <a:pt x="898925" y="616895"/>
                      <a:pt x="712947" y="357348"/>
                      <a:pt x="438836" y="162781"/>
                    </a:cubicBezTo>
                    <a:cubicBezTo>
                      <a:pt x="374602" y="117220"/>
                      <a:pt x="305514" y="82863"/>
                      <a:pt x="226343" y="72033"/>
                    </a:cubicBezTo>
                    <a:cubicBezTo>
                      <a:pt x="211405" y="70165"/>
                      <a:pt x="196467" y="68672"/>
                      <a:pt x="181529" y="70165"/>
                    </a:cubicBezTo>
                    <a:cubicBezTo>
                      <a:pt x="149039" y="72780"/>
                      <a:pt x="124765" y="88464"/>
                      <a:pt x="112068" y="118714"/>
                    </a:cubicBezTo>
                    <a:cubicBezTo>
                      <a:pt x="93022" y="165021"/>
                      <a:pt x="79951" y="212823"/>
                      <a:pt x="79951" y="263612"/>
                    </a:cubicBezTo>
                    <a:cubicBezTo>
                      <a:pt x="79951" y="327845"/>
                      <a:pt x="82939" y="391705"/>
                      <a:pt x="79578" y="455938"/>
                    </a:cubicBezTo>
                    <a:cubicBezTo>
                      <a:pt x="78457" y="474611"/>
                      <a:pt x="76217" y="493283"/>
                      <a:pt x="74349" y="511582"/>
                    </a:cubicBezTo>
                    <a:cubicBezTo>
                      <a:pt x="73229" y="524279"/>
                      <a:pt x="66881" y="525773"/>
                      <a:pt x="57171" y="518678"/>
                    </a:cubicBezTo>
                    <a:cubicBezTo>
                      <a:pt x="38125" y="505607"/>
                      <a:pt x="25428" y="487681"/>
                      <a:pt x="16838" y="466395"/>
                    </a:cubicBezTo>
                    <a:cubicBezTo>
                      <a:pt x="3768" y="434278"/>
                      <a:pt x="33" y="399921"/>
                      <a:pt x="33" y="365563"/>
                    </a:cubicBezTo>
                    <a:cubicBezTo>
                      <a:pt x="-714" y="287886"/>
                      <a:pt x="11237" y="211703"/>
                      <a:pt x="31403" y="137013"/>
                    </a:cubicBezTo>
                    <a:cubicBezTo>
                      <a:pt x="32897" y="131038"/>
                      <a:pt x="35137" y="125062"/>
                      <a:pt x="37378" y="119461"/>
                    </a:cubicBezTo>
                    <a:cubicBezTo>
                      <a:pt x="72856" y="24978"/>
                      <a:pt x="144558" y="-14607"/>
                      <a:pt x="243895" y="4812"/>
                    </a:cubicBezTo>
                    <a:cubicBezTo>
                      <a:pt x="359291" y="27592"/>
                      <a:pt x="458255" y="83236"/>
                      <a:pt x="547509" y="157552"/>
                    </a:cubicBezTo>
                    <a:cubicBezTo>
                      <a:pt x="870169" y="426062"/>
                      <a:pt x="1068844" y="767021"/>
                      <a:pt x="1144281" y="1180056"/>
                    </a:cubicBezTo>
                    <a:cubicBezTo>
                      <a:pt x="1179385" y="1372008"/>
                      <a:pt x="1195070" y="1564708"/>
                      <a:pt x="1187974" y="1759648"/>
                    </a:cubicBezTo>
                    <a:cubicBezTo>
                      <a:pt x="1182373" y="1910895"/>
                      <a:pt x="1169675" y="2061769"/>
                      <a:pt x="1122247" y="2207040"/>
                    </a:cubicBezTo>
                    <a:cubicBezTo>
                      <a:pt x="1104322" y="2262311"/>
                      <a:pt x="1082662" y="2316087"/>
                      <a:pt x="1047557" y="2362768"/>
                    </a:cubicBezTo>
                    <a:cubicBezTo>
                      <a:pt x="1018428" y="2401607"/>
                      <a:pt x="981457" y="2426628"/>
                      <a:pt x="929921" y="2422520"/>
                    </a:cubicBezTo>
                    <a:cubicBezTo>
                      <a:pt x="904527" y="2420653"/>
                      <a:pt x="881373" y="2411690"/>
                      <a:pt x="860460" y="2397873"/>
                    </a:cubicBezTo>
                    <a:cubicBezTo>
                      <a:pt x="841414" y="2385175"/>
                      <a:pt x="822368" y="2372105"/>
                      <a:pt x="805189" y="2356793"/>
                    </a:cubicBezTo>
                    <a:cubicBezTo>
                      <a:pt x="714068" y="2276502"/>
                      <a:pt x="609502" y="2218244"/>
                      <a:pt x="499708" y="2168575"/>
                    </a:cubicBezTo>
                    <a:cubicBezTo>
                      <a:pt x="413441" y="2129363"/>
                      <a:pt x="325307" y="2095006"/>
                      <a:pt x="243148" y="2047578"/>
                    </a:cubicBezTo>
                    <a:cubicBezTo>
                      <a:pt x="211779" y="2029652"/>
                      <a:pt x="181529" y="2010233"/>
                      <a:pt x="153521" y="1987079"/>
                    </a:cubicBezTo>
                    <a:cubicBezTo>
                      <a:pt x="70242" y="1917991"/>
                      <a:pt x="34764" y="1829110"/>
                      <a:pt x="55304" y="1722677"/>
                    </a:cubicBezTo>
                    <a:cubicBezTo>
                      <a:pt x="86673" y="1559853"/>
                      <a:pt x="76217" y="1399644"/>
                      <a:pt x="40739" y="1239434"/>
                    </a:cubicBezTo>
                    <a:cubicBezTo>
                      <a:pt x="34764" y="1213293"/>
                      <a:pt x="31403" y="1186778"/>
                      <a:pt x="28789" y="1160263"/>
                    </a:cubicBezTo>
                    <a:cubicBezTo>
                      <a:pt x="28415" y="1154661"/>
                      <a:pt x="28042" y="1149059"/>
                      <a:pt x="28415" y="1143458"/>
                    </a:cubicBezTo>
                    <a:cubicBezTo>
                      <a:pt x="29536" y="1133748"/>
                      <a:pt x="27295" y="1121051"/>
                      <a:pt x="38498" y="1117316"/>
                    </a:cubicBezTo>
                    <a:cubicBezTo>
                      <a:pt x="49702" y="1113208"/>
                      <a:pt x="56424" y="1124038"/>
                      <a:pt x="62399" y="1131507"/>
                    </a:cubicBezTo>
                    <a:cubicBezTo>
                      <a:pt x="104225" y="1180056"/>
                      <a:pt x="119910" y="1239434"/>
                      <a:pt x="131487" y="1300306"/>
                    </a:cubicBezTo>
                    <a:cubicBezTo>
                      <a:pt x="153147" y="1414582"/>
                      <a:pt x="148666" y="1529230"/>
                      <a:pt x="133728" y="1644253"/>
                    </a:cubicBezTo>
                    <a:cubicBezTo>
                      <a:pt x="128500" y="1683091"/>
                      <a:pt x="122898" y="1721930"/>
                      <a:pt x="119910" y="1761142"/>
                    </a:cubicBezTo>
                    <a:cubicBezTo>
                      <a:pt x="113935" y="1834712"/>
                      <a:pt x="140823" y="1894837"/>
                      <a:pt x="200949" y="1937410"/>
                    </a:cubicBezTo>
                    <a:cubicBezTo>
                      <a:pt x="278626" y="1991934"/>
                      <a:pt x="363772" y="2033760"/>
                      <a:pt x="450413" y="2071852"/>
                    </a:cubicBezTo>
                    <a:cubicBezTo>
                      <a:pt x="570290" y="2124508"/>
                      <a:pt x="687553" y="2182019"/>
                      <a:pt x="793239" y="2260443"/>
                    </a:cubicBezTo>
                    <a:cubicBezTo>
                      <a:pt x="818633" y="2279489"/>
                      <a:pt x="842907" y="2300029"/>
                      <a:pt x="867555" y="2319822"/>
                    </a:cubicBezTo>
                    <a:cubicBezTo>
                      <a:pt x="873530" y="2324677"/>
                      <a:pt x="878758" y="2329532"/>
                      <a:pt x="885107" y="2333639"/>
                    </a:cubicBezTo>
                    <a:cubicBezTo>
                      <a:pt x="933282" y="2367250"/>
                      <a:pt x="967639" y="2361275"/>
                      <a:pt x="1000503" y="2313100"/>
                    </a:cubicBezTo>
                    <a:cubicBezTo>
                      <a:pt x="1042329" y="2252228"/>
                      <a:pt x="1060628" y="2182393"/>
                      <a:pt x="1077060" y="2111811"/>
                    </a:cubicBezTo>
                    <a:cubicBezTo>
                      <a:pt x="1112538" y="1956829"/>
                      <a:pt x="1122247" y="1798860"/>
                      <a:pt x="1121500" y="1677490"/>
                    </a:cubicBezTo>
                    <a:close/>
                  </a:path>
                </a:pathLst>
              </a:custGeom>
              <a:grpFill/>
              <a:ln w="37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83" name="Graphic 116">
              <a:extLst>
                <a:ext uri="{FF2B5EF4-FFF2-40B4-BE49-F238E27FC236}">
                  <a16:creationId xmlns:a16="http://schemas.microsoft.com/office/drawing/2014/main" id="{E0C00841-2318-4780-A299-3C42E2EDEBD3}"/>
                </a:ext>
              </a:extLst>
            </p:cNvPr>
            <p:cNvSpPr/>
            <p:nvPr/>
          </p:nvSpPr>
          <p:spPr>
            <a:xfrm>
              <a:off x="10854251" y="5136429"/>
              <a:ext cx="369621" cy="369625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Graphic 116">
              <a:extLst>
                <a:ext uri="{FF2B5EF4-FFF2-40B4-BE49-F238E27FC236}">
                  <a16:creationId xmlns:a16="http://schemas.microsoft.com/office/drawing/2014/main" id="{26CB5B23-0F3D-4798-993E-22D61B264C7F}"/>
                </a:ext>
              </a:extLst>
            </p:cNvPr>
            <p:cNvSpPr/>
            <p:nvPr/>
          </p:nvSpPr>
          <p:spPr>
            <a:xfrm>
              <a:off x="9944151" y="5103472"/>
              <a:ext cx="275447" cy="275450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Graphic 116">
              <a:extLst>
                <a:ext uri="{FF2B5EF4-FFF2-40B4-BE49-F238E27FC236}">
                  <a16:creationId xmlns:a16="http://schemas.microsoft.com/office/drawing/2014/main" id="{CB66F396-AA9A-444E-B29A-BD46E27A0428}"/>
                </a:ext>
              </a:extLst>
            </p:cNvPr>
            <p:cNvSpPr/>
            <p:nvPr/>
          </p:nvSpPr>
          <p:spPr>
            <a:xfrm>
              <a:off x="9730339" y="5630019"/>
              <a:ext cx="275447" cy="275450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Graphic 116">
              <a:extLst>
                <a:ext uri="{FF2B5EF4-FFF2-40B4-BE49-F238E27FC236}">
                  <a16:creationId xmlns:a16="http://schemas.microsoft.com/office/drawing/2014/main" id="{BFD7CAAB-FB5C-4CD7-8BEC-B9404B26A8DC}"/>
                </a:ext>
              </a:extLst>
            </p:cNvPr>
            <p:cNvSpPr/>
            <p:nvPr/>
          </p:nvSpPr>
          <p:spPr>
            <a:xfrm>
              <a:off x="10641227" y="5818830"/>
              <a:ext cx="305974" cy="305977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Graphic 116">
              <a:extLst>
                <a:ext uri="{FF2B5EF4-FFF2-40B4-BE49-F238E27FC236}">
                  <a16:creationId xmlns:a16="http://schemas.microsoft.com/office/drawing/2014/main" id="{A067B377-BF1E-4F49-B896-C6CA6B21C778}"/>
                </a:ext>
              </a:extLst>
            </p:cNvPr>
            <p:cNvSpPr/>
            <p:nvPr/>
          </p:nvSpPr>
          <p:spPr>
            <a:xfrm>
              <a:off x="11073933" y="5669493"/>
              <a:ext cx="275447" cy="275450"/>
            </a:xfrm>
            <a:custGeom>
              <a:avLst/>
              <a:gdLst>
                <a:gd name="connsiteX0" fmla="*/ 2486764 w 5041925"/>
                <a:gd name="connsiteY0" fmla="*/ 403 h 5041985"/>
                <a:gd name="connsiteX1" fmla="*/ 2719174 w 5041925"/>
                <a:gd name="connsiteY1" fmla="*/ 84223 h 5041985"/>
                <a:gd name="connsiteX2" fmla="*/ 2790611 w 5041925"/>
                <a:gd name="connsiteY2" fmla="*/ 357590 h 5041985"/>
                <a:gd name="connsiteX3" fmla="*/ 2590586 w 5041925"/>
                <a:gd name="connsiteY3" fmla="*/ 553805 h 5041985"/>
                <a:gd name="connsiteX4" fmla="*/ 2556297 w 5041925"/>
                <a:gd name="connsiteY4" fmla="*/ 598573 h 5041985"/>
                <a:gd name="connsiteX5" fmla="*/ 2556297 w 5041925"/>
                <a:gd name="connsiteY5" fmla="*/ 1141498 h 5041985"/>
                <a:gd name="connsiteX6" fmla="*/ 2591539 w 5041925"/>
                <a:gd name="connsiteY6" fmla="*/ 1179598 h 5041985"/>
                <a:gd name="connsiteX7" fmla="*/ 3425929 w 5041925"/>
                <a:gd name="connsiteY7" fmla="*/ 1529165 h 5041985"/>
                <a:gd name="connsiteX8" fmla="*/ 3460219 w 5041925"/>
                <a:gd name="connsiteY8" fmla="*/ 1529165 h 5041985"/>
                <a:gd name="connsiteX9" fmla="*/ 3864079 w 5041925"/>
                <a:gd name="connsiteY9" fmla="*/ 1125305 h 5041985"/>
                <a:gd name="connsiteX10" fmla="*/ 3864079 w 5041925"/>
                <a:gd name="connsiteY10" fmla="*/ 1087205 h 5041985"/>
                <a:gd name="connsiteX11" fmla="*/ 3866936 w 5041925"/>
                <a:gd name="connsiteY11" fmla="*/ 786215 h 5041985"/>
                <a:gd name="connsiteX12" fmla="*/ 4146019 w 5041925"/>
                <a:gd name="connsiteY12" fmla="*/ 661438 h 5041985"/>
                <a:gd name="connsiteX13" fmla="*/ 4371761 w 5041925"/>
                <a:gd name="connsiteY13" fmla="*/ 853843 h 5041985"/>
                <a:gd name="connsiteX14" fmla="*/ 4278417 w 5041925"/>
                <a:gd name="connsiteY14" fmla="*/ 1160548 h 5041985"/>
                <a:gd name="connsiteX15" fmla="*/ 3959329 w 5041925"/>
                <a:gd name="connsiteY15" fmla="*/ 1179598 h 5041985"/>
                <a:gd name="connsiteX16" fmla="*/ 3908847 w 5041925"/>
                <a:gd name="connsiteY16" fmla="*/ 1186265 h 5041985"/>
                <a:gd name="connsiteX17" fmla="*/ 3519274 w 5041925"/>
                <a:gd name="connsiteY17" fmla="*/ 1575838 h 5041985"/>
                <a:gd name="connsiteX18" fmla="*/ 3518322 w 5041925"/>
                <a:gd name="connsiteY18" fmla="*/ 1620605 h 5041985"/>
                <a:gd name="connsiteX19" fmla="*/ 3863126 w 5041925"/>
                <a:gd name="connsiteY19" fmla="*/ 2442613 h 5041985"/>
                <a:gd name="connsiteX20" fmla="*/ 3907894 w 5041925"/>
                <a:gd name="connsiteY20" fmla="*/ 2484523 h 5041985"/>
                <a:gd name="connsiteX21" fmla="*/ 4447961 w 5041925"/>
                <a:gd name="connsiteY21" fmla="*/ 2484523 h 5041985"/>
                <a:gd name="connsiteX22" fmla="*/ 4487014 w 5041925"/>
                <a:gd name="connsiteY22" fmla="*/ 2454043 h 5041985"/>
                <a:gd name="connsiteX23" fmla="*/ 4811817 w 5041925"/>
                <a:gd name="connsiteY23" fmla="*/ 2244493 h 5041985"/>
                <a:gd name="connsiteX24" fmla="*/ 5040417 w 5041925"/>
                <a:gd name="connsiteY24" fmla="*/ 2546435 h 5041985"/>
                <a:gd name="connsiteX25" fmla="*/ 4747999 w 5041925"/>
                <a:gd name="connsiteY25" fmla="*/ 2803610 h 5041985"/>
                <a:gd name="connsiteX26" fmla="*/ 4487967 w 5041925"/>
                <a:gd name="connsiteY26" fmla="*/ 2591203 h 5041985"/>
                <a:gd name="connsiteX27" fmla="*/ 4445104 w 5041925"/>
                <a:gd name="connsiteY27" fmla="*/ 2558818 h 5041985"/>
                <a:gd name="connsiteX28" fmla="*/ 3902179 w 5041925"/>
                <a:gd name="connsiteY28" fmla="*/ 2558818 h 5041985"/>
                <a:gd name="connsiteX29" fmla="*/ 3863126 w 5041925"/>
                <a:gd name="connsiteY29" fmla="*/ 2595965 h 5041985"/>
                <a:gd name="connsiteX30" fmla="*/ 3514511 w 5041925"/>
                <a:gd name="connsiteY30" fmla="*/ 3427498 h 5041985"/>
                <a:gd name="connsiteX31" fmla="*/ 3515464 w 5041925"/>
                <a:gd name="connsiteY31" fmla="*/ 3463693 h 5041985"/>
                <a:gd name="connsiteX32" fmla="*/ 3915514 w 5041925"/>
                <a:gd name="connsiteY32" fmla="*/ 3863743 h 5041985"/>
                <a:gd name="connsiteX33" fmla="*/ 3955519 w 5041925"/>
                <a:gd name="connsiteY33" fmla="*/ 3866600 h 5041985"/>
                <a:gd name="connsiteX34" fmla="*/ 4379382 w 5041925"/>
                <a:gd name="connsiteY34" fmla="*/ 4041860 h 5041985"/>
                <a:gd name="connsiteX35" fmla="*/ 4239364 w 5041925"/>
                <a:gd name="connsiteY35" fmla="*/ 4352376 h 5041985"/>
                <a:gd name="connsiteX36" fmla="*/ 3900274 w 5041925"/>
                <a:gd name="connsiteY36" fmla="*/ 4299035 h 5041985"/>
                <a:gd name="connsiteX37" fmla="*/ 3863126 w 5041925"/>
                <a:gd name="connsiteY37" fmla="*/ 3960898 h 5041985"/>
                <a:gd name="connsiteX38" fmla="*/ 3856459 w 5041925"/>
                <a:gd name="connsiteY38" fmla="*/ 3908510 h 5041985"/>
                <a:gd name="connsiteX39" fmla="*/ 3468791 w 5041925"/>
                <a:gd name="connsiteY39" fmla="*/ 3520843 h 5041985"/>
                <a:gd name="connsiteX40" fmla="*/ 3422119 w 5041925"/>
                <a:gd name="connsiteY40" fmla="*/ 3519890 h 5041985"/>
                <a:gd name="connsiteX41" fmla="*/ 2602969 w 5041925"/>
                <a:gd name="connsiteY41" fmla="*/ 3863743 h 5041985"/>
                <a:gd name="connsiteX42" fmla="*/ 2560107 w 5041925"/>
                <a:gd name="connsiteY42" fmla="*/ 3909463 h 5041985"/>
                <a:gd name="connsiteX43" fmla="*/ 2560107 w 5041925"/>
                <a:gd name="connsiteY43" fmla="*/ 4449531 h 5041985"/>
                <a:gd name="connsiteX44" fmla="*/ 2588682 w 5041925"/>
                <a:gd name="connsiteY44" fmla="*/ 4486678 h 5041985"/>
                <a:gd name="connsiteX45" fmla="*/ 2803947 w 5041925"/>
                <a:gd name="connsiteY45" fmla="*/ 4788621 h 5041985"/>
                <a:gd name="connsiteX46" fmla="*/ 2523911 w 5041925"/>
                <a:gd name="connsiteY46" fmla="*/ 5041985 h 5041985"/>
                <a:gd name="connsiteX47" fmla="*/ 2490574 w 5041925"/>
                <a:gd name="connsiteY47" fmla="*/ 5041985 h 5041985"/>
                <a:gd name="connsiteX48" fmla="*/ 2320076 w 5041925"/>
                <a:gd name="connsiteY48" fmla="*/ 4956260 h 5041985"/>
                <a:gd name="connsiteX49" fmla="*/ 2447711 w 5041925"/>
                <a:gd name="connsiteY49" fmla="*/ 4489535 h 5041985"/>
                <a:gd name="connsiteX50" fmla="*/ 2484859 w 5041925"/>
                <a:gd name="connsiteY50" fmla="*/ 4440958 h 5041985"/>
                <a:gd name="connsiteX51" fmla="*/ 2484859 w 5041925"/>
                <a:gd name="connsiteY51" fmla="*/ 3902796 h 5041985"/>
                <a:gd name="connsiteX52" fmla="*/ 2447711 w 5041925"/>
                <a:gd name="connsiteY52" fmla="*/ 3862790 h 5041985"/>
                <a:gd name="connsiteX53" fmla="*/ 1616179 w 5041925"/>
                <a:gd name="connsiteY53" fmla="*/ 3514175 h 5041985"/>
                <a:gd name="connsiteX54" fmla="*/ 1579984 w 5041925"/>
                <a:gd name="connsiteY54" fmla="*/ 3515128 h 5041985"/>
                <a:gd name="connsiteX55" fmla="*/ 1179934 w 5041925"/>
                <a:gd name="connsiteY55" fmla="*/ 3915178 h 5041985"/>
                <a:gd name="connsiteX56" fmla="*/ 1178981 w 5041925"/>
                <a:gd name="connsiteY56" fmla="*/ 3958040 h 5041985"/>
                <a:gd name="connsiteX57" fmla="*/ 1175171 w 5041925"/>
                <a:gd name="connsiteY57" fmla="*/ 4257126 h 5041985"/>
                <a:gd name="connsiteX58" fmla="*/ 901804 w 5041925"/>
                <a:gd name="connsiteY58" fmla="*/ 4382856 h 5041985"/>
                <a:gd name="connsiteX59" fmla="*/ 673204 w 5041925"/>
                <a:gd name="connsiteY59" fmla="*/ 4197118 h 5041985"/>
                <a:gd name="connsiteX60" fmla="*/ 760834 w 5041925"/>
                <a:gd name="connsiteY60" fmla="*/ 3884698 h 5041985"/>
                <a:gd name="connsiteX61" fmla="*/ 1082779 w 5041925"/>
                <a:gd name="connsiteY61" fmla="*/ 3862790 h 5041985"/>
                <a:gd name="connsiteX62" fmla="*/ 1134214 w 5041925"/>
                <a:gd name="connsiteY62" fmla="*/ 3856123 h 5041985"/>
                <a:gd name="connsiteX63" fmla="*/ 1519976 w 5041925"/>
                <a:gd name="connsiteY63" fmla="*/ 3470360 h 5041985"/>
                <a:gd name="connsiteX64" fmla="*/ 1522834 w 5041925"/>
                <a:gd name="connsiteY64" fmla="*/ 3419878 h 5041985"/>
                <a:gd name="connsiteX65" fmla="*/ 1179934 w 5041925"/>
                <a:gd name="connsiteY65" fmla="*/ 2602633 h 5041985"/>
                <a:gd name="connsiteX66" fmla="*/ 1133261 w 5041925"/>
                <a:gd name="connsiteY66" fmla="*/ 2558818 h 5041985"/>
                <a:gd name="connsiteX67" fmla="*/ 597956 w 5041925"/>
                <a:gd name="connsiteY67" fmla="*/ 2557865 h 5041985"/>
                <a:gd name="connsiteX68" fmla="*/ 554141 w 5041925"/>
                <a:gd name="connsiteY68" fmla="*/ 2590250 h 5041985"/>
                <a:gd name="connsiteX69" fmla="*/ 228386 w 5041925"/>
                <a:gd name="connsiteY69" fmla="*/ 2797896 h 5041985"/>
                <a:gd name="connsiteX70" fmla="*/ 1691 w 5041925"/>
                <a:gd name="connsiteY70" fmla="*/ 2494048 h 5041985"/>
                <a:gd name="connsiteX71" fmla="*/ 296014 w 5041925"/>
                <a:gd name="connsiteY71" fmla="*/ 2238778 h 5041985"/>
                <a:gd name="connsiteX72" fmla="*/ 554141 w 5041925"/>
                <a:gd name="connsiteY72" fmla="*/ 2450233 h 5041985"/>
                <a:gd name="connsiteX73" fmla="*/ 597956 w 5041925"/>
                <a:gd name="connsiteY73" fmla="*/ 2482618 h 5041985"/>
                <a:gd name="connsiteX74" fmla="*/ 1140881 w 5041925"/>
                <a:gd name="connsiteY74" fmla="*/ 2482618 h 5041985"/>
                <a:gd name="connsiteX75" fmla="*/ 1178981 w 5041925"/>
                <a:gd name="connsiteY75" fmla="*/ 2447375 h 5041985"/>
                <a:gd name="connsiteX76" fmla="*/ 1526644 w 5041925"/>
                <a:gd name="connsiteY76" fmla="*/ 1615843 h 5041985"/>
                <a:gd name="connsiteX77" fmla="*/ 1524739 w 5041925"/>
                <a:gd name="connsiteY77" fmla="*/ 1576790 h 5041985"/>
                <a:gd name="connsiteX78" fmla="*/ 1126594 w 5041925"/>
                <a:gd name="connsiteY78" fmla="*/ 1178645 h 5041985"/>
                <a:gd name="connsiteX79" fmla="*/ 1081826 w 5041925"/>
                <a:gd name="connsiteY79" fmla="*/ 1177693 h 5041985"/>
                <a:gd name="connsiteX80" fmla="*/ 774169 w 5041925"/>
                <a:gd name="connsiteY80" fmla="*/ 1165310 h 5041985"/>
                <a:gd name="connsiteX81" fmla="*/ 662726 w 5041925"/>
                <a:gd name="connsiteY81" fmla="*/ 878608 h 5041985"/>
                <a:gd name="connsiteX82" fmla="*/ 881801 w 5041925"/>
                <a:gd name="connsiteY82" fmla="*/ 663343 h 5041985"/>
                <a:gd name="connsiteX83" fmla="*/ 1165646 w 5041925"/>
                <a:gd name="connsiteY83" fmla="*/ 776690 h 5041985"/>
                <a:gd name="connsiteX84" fmla="*/ 1177076 w 5041925"/>
                <a:gd name="connsiteY84" fmla="*/ 1082443 h 5041985"/>
                <a:gd name="connsiteX85" fmla="*/ 1184696 w 5041925"/>
                <a:gd name="connsiteY85" fmla="*/ 1135783 h 5041985"/>
                <a:gd name="connsiteX86" fmla="*/ 1570459 w 5041925"/>
                <a:gd name="connsiteY86" fmla="*/ 1521545 h 5041985"/>
                <a:gd name="connsiteX87" fmla="*/ 1619036 w 5041925"/>
                <a:gd name="connsiteY87" fmla="*/ 1522498 h 5041985"/>
                <a:gd name="connsiteX88" fmla="*/ 2436282 w 5041925"/>
                <a:gd name="connsiteY88" fmla="*/ 1179598 h 5041985"/>
                <a:gd name="connsiteX89" fmla="*/ 2481049 w 5041925"/>
                <a:gd name="connsiteY89" fmla="*/ 1133878 h 5041985"/>
                <a:gd name="connsiteX90" fmla="*/ 2481049 w 5041925"/>
                <a:gd name="connsiteY90" fmla="*/ 593810 h 5041985"/>
                <a:gd name="connsiteX91" fmla="*/ 2452474 w 5041925"/>
                <a:gd name="connsiteY91" fmla="*/ 555710 h 5041985"/>
                <a:gd name="connsiteX92" fmla="*/ 2236257 w 5041925"/>
                <a:gd name="connsiteY92" fmla="*/ 273770 h 5041985"/>
                <a:gd name="connsiteX93" fmla="*/ 2467714 w 5041925"/>
                <a:gd name="connsiteY93" fmla="*/ 6118 h 5041985"/>
                <a:gd name="connsiteX94" fmla="*/ 2486764 w 5041925"/>
                <a:gd name="connsiteY94" fmla="*/ 403 h 504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5041925" h="5041985">
                  <a:moveTo>
                    <a:pt x="2486764" y="403"/>
                  </a:moveTo>
                  <a:cubicBezTo>
                    <a:pt x="2575347" y="-3407"/>
                    <a:pt x="2655357" y="19453"/>
                    <a:pt x="2719174" y="84223"/>
                  </a:cubicBezTo>
                  <a:cubicBezTo>
                    <a:pt x="2793469" y="161375"/>
                    <a:pt x="2819186" y="253768"/>
                    <a:pt x="2790611" y="357590"/>
                  </a:cubicBezTo>
                  <a:cubicBezTo>
                    <a:pt x="2762036" y="459508"/>
                    <a:pt x="2693457" y="526183"/>
                    <a:pt x="2590586" y="553805"/>
                  </a:cubicBezTo>
                  <a:cubicBezTo>
                    <a:pt x="2563916" y="561425"/>
                    <a:pt x="2556297" y="571903"/>
                    <a:pt x="2556297" y="598573"/>
                  </a:cubicBezTo>
                  <a:cubicBezTo>
                    <a:pt x="2557249" y="779548"/>
                    <a:pt x="2557249" y="960523"/>
                    <a:pt x="2556297" y="1141498"/>
                  </a:cubicBezTo>
                  <a:cubicBezTo>
                    <a:pt x="2556297" y="1169120"/>
                    <a:pt x="2564869" y="1177693"/>
                    <a:pt x="2591539" y="1179598"/>
                  </a:cubicBezTo>
                  <a:cubicBezTo>
                    <a:pt x="2910626" y="1197695"/>
                    <a:pt x="3188757" y="1314853"/>
                    <a:pt x="3425929" y="1529165"/>
                  </a:cubicBezTo>
                  <a:cubicBezTo>
                    <a:pt x="3439264" y="1540595"/>
                    <a:pt x="3446884" y="1541548"/>
                    <a:pt x="3460219" y="1529165"/>
                  </a:cubicBezTo>
                  <a:cubicBezTo>
                    <a:pt x="3594522" y="1393910"/>
                    <a:pt x="3728824" y="1259608"/>
                    <a:pt x="3864079" y="1125305"/>
                  </a:cubicBezTo>
                  <a:cubicBezTo>
                    <a:pt x="3879319" y="1110065"/>
                    <a:pt x="3871699" y="1100540"/>
                    <a:pt x="3864079" y="1087205"/>
                  </a:cubicBezTo>
                  <a:cubicBezTo>
                    <a:pt x="3805976" y="986240"/>
                    <a:pt x="3803119" y="883370"/>
                    <a:pt x="3866936" y="786215"/>
                  </a:cubicBezTo>
                  <a:cubicBezTo>
                    <a:pt x="3931707" y="686203"/>
                    <a:pt x="4028861" y="643340"/>
                    <a:pt x="4146019" y="661438"/>
                  </a:cubicBezTo>
                  <a:cubicBezTo>
                    <a:pt x="4259367" y="678583"/>
                    <a:pt x="4335567" y="746210"/>
                    <a:pt x="4371761" y="853843"/>
                  </a:cubicBezTo>
                  <a:cubicBezTo>
                    <a:pt x="4408909" y="965285"/>
                    <a:pt x="4370809" y="1086253"/>
                    <a:pt x="4278417" y="1160548"/>
                  </a:cubicBezTo>
                  <a:cubicBezTo>
                    <a:pt x="4187929" y="1232938"/>
                    <a:pt x="4058389" y="1241510"/>
                    <a:pt x="3959329" y="1179598"/>
                  </a:cubicBezTo>
                  <a:cubicBezTo>
                    <a:pt x="3937422" y="1166263"/>
                    <a:pt x="3925991" y="1169120"/>
                    <a:pt x="3908847" y="1186265"/>
                  </a:cubicBezTo>
                  <a:cubicBezTo>
                    <a:pt x="3779307" y="1316758"/>
                    <a:pt x="3649766" y="1447250"/>
                    <a:pt x="3519274" y="1575838"/>
                  </a:cubicBezTo>
                  <a:cubicBezTo>
                    <a:pt x="3502129" y="1592983"/>
                    <a:pt x="3502129" y="1602508"/>
                    <a:pt x="3518322" y="1620605"/>
                  </a:cubicBezTo>
                  <a:cubicBezTo>
                    <a:pt x="3727872" y="1854920"/>
                    <a:pt x="3843124" y="2128288"/>
                    <a:pt x="3863126" y="2442613"/>
                  </a:cubicBezTo>
                  <a:cubicBezTo>
                    <a:pt x="3865984" y="2484523"/>
                    <a:pt x="3865984" y="2484523"/>
                    <a:pt x="3907894" y="2484523"/>
                  </a:cubicBezTo>
                  <a:cubicBezTo>
                    <a:pt x="4087916" y="2484523"/>
                    <a:pt x="4267939" y="2484523"/>
                    <a:pt x="4447961" y="2484523"/>
                  </a:cubicBezTo>
                  <a:cubicBezTo>
                    <a:pt x="4470822" y="2484523"/>
                    <a:pt x="4481299" y="2477856"/>
                    <a:pt x="4487014" y="2454043"/>
                  </a:cubicBezTo>
                  <a:cubicBezTo>
                    <a:pt x="4524161" y="2306406"/>
                    <a:pt x="4663227" y="2216870"/>
                    <a:pt x="4811817" y="2244493"/>
                  </a:cubicBezTo>
                  <a:cubicBezTo>
                    <a:pt x="4953739" y="2270210"/>
                    <a:pt x="5055656" y="2406418"/>
                    <a:pt x="5040417" y="2546435"/>
                  </a:cubicBezTo>
                  <a:cubicBezTo>
                    <a:pt x="5024224" y="2698835"/>
                    <a:pt x="4898494" y="2808373"/>
                    <a:pt x="4747999" y="2803610"/>
                  </a:cubicBezTo>
                  <a:cubicBezTo>
                    <a:pt x="4626079" y="2799800"/>
                    <a:pt x="4518447" y="2713123"/>
                    <a:pt x="4487967" y="2591203"/>
                  </a:cubicBezTo>
                  <a:cubicBezTo>
                    <a:pt x="4481299" y="2564533"/>
                    <a:pt x="4469869" y="2558818"/>
                    <a:pt x="4445104" y="2558818"/>
                  </a:cubicBezTo>
                  <a:cubicBezTo>
                    <a:pt x="4264129" y="2559771"/>
                    <a:pt x="4083154" y="2559771"/>
                    <a:pt x="3902179" y="2558818"/>
                  </a:cubicBezTo>
                  <a:cubicBezTo>
                    <a:pt x="3872651" y="2558818"/>
                    <a:pt x="3865032" y="2568343"/>
                    <a:pt x="3863126" y="2595965"/>
                  </a:cubicBezTo>
                  <a:cubicBezTo>
                    <a:pt x="3845029" y="2914100"/>
                    <a:pt x="3727872" y="3191278"/>
                    <a:pt x="3514511" y="3427498"/>
                  </a:cubicBezTo>
                  <a:cubicBezTo>
                    <a:pt x="3501176" y="3441785"/>
                    <a:pt x="3502129" y="3450358"/>
                    <a:pt x="3515464" y="3463693"/>
                  </a:cubicBezTo>
                  <a:cubicBezTo>
                    <a:pt x="3648814" y="3597043"/>
                    <a:pt x="3782164" y="3729440"/>
                    <a:pt x="3915514" y="3863743"/>
                  </a:cubicBezTo>
                  <a:cubicBezTo>
                    <a:pt x="3929801" y="3878031"/>
                    <a:pt x="3939326" y="3876125"/>
                    <a:pt x="3955519" y="3866600"/>
                  </a:cubicBezTo>
                  <a:cubicBezTo>
                    <a:pt x="4124111" y="3764683"/>
                    <a:pt x="4336519" y="3852313"/>
                    <a:pt x="4379382" y="4041860"/>
                  </a:cubicBezTo>
                  <a:cubicBezTo>
                    <a:pt x="4407004" y="4165685"/>
                    <a:pt x="4349854" y="4291416"/>
                    <a:pt x="4239364" y="4352376"/>
                  </a:cubicBezTo>
                  <a:cubicBezTo>
                    <a:pt x="4126969" y="4413335"/>
                    <a:pt x="3988857" y="4391428"/>
                    <a:pt x="3900274" y="4299035"/>
                  </a:cubicBezTo>
                  <a:cubicBezTo>
                    <a:pt x="3812644" y="4208548"/>
                    <a:pt x="3796451" y="4069483"/>
                    <a:pt x="3863126" y="3960898"/>
                  </a:cubicBezTo>
                  <a:cubicBezTo>
                    <a:pt x="3877414" y="3937085"/>
                    <a:pt x="3873604" y="3925656"/>
                    <a:pt x="3856459" y="3908510"/>
                  </a:cubicBezTo>
                  <a:cubicBezTo>
                    <a:pt x="3725966" y="3779923"/>
                    <a:pt x="3597379" y="3650383"/>
                    <a:pt x="3468791" y="3520843"/>
                  </a:cubicBezTo>
                  <a:cubicBezTo>
                    <a:pt x="3450694" y="3502746"/>
                    <a:pt x="3441169" y="3503698"/>
                    <a:pt x="3422119" y="3519890"/>
                  </a:cubicBezTo>
                  <a:cubicBezTo>
                    <a:pt x="3188757" y="3728488"/>
                    <a:pt x="2915389" y="3843740"/>
                    <a:pt x="2602969" y="3863743"/>
                  </a:cubicBezTo>
                  <a:cubicBezTo>
                    <a:pt x="2560107" y="3866600"/>
                    <a:pt x="2560107" y="3866600"/>
                    <a:pt x="2560107" y="3909463"/>
                  </a:cubicBezTo>
                  <a:cubicBezTo>
                    <a:pt x="2560107" y="4089485"/>
                    <a:pt x="2560107" y="4269508"/>
                    <a:pt x="2560107" y="4449531"/>
                  </a:cubicBezTo>
                  <a:cubicBezTo>
                    <a:pt x="2560107" y="4471438"/>
                    <a:pt x="2566774" y="4481916"/>
                    <a:pt x="2588682" y="4486678"/>
                  </a:cubicBezTo>
                  <a:cubicBezTo>
                    <a:pt x="2728699" y="4521921"/>
                    <a:pt x="2819186" y="4650508"/>
                    <a:pt x="2803947" y="4788621"/>
                  </a:cubicBezTo>
                  <a:cubicBezTo>
                    <a:pt x="2786801" y="4933401"/>
                    <a:pt x="2670597" y="5039128"/>
                    <a:pt x="2523911" y="5041985"/>
                  </a:cubicBezTo>
                  <a:cubicBezTo>
                    <a:pt x="2512482" y="5041985"/>
                    <a:pt x="2502004" y="5041985"/>
                    <a:pt x="2490574" y="5041985"/>
                  </a:cubicBezTo>
                  <a:cubicBezTo>
                    <a:pt x="2425804" y="5029603"/>
                    <a:pt x="2367701" y="5004838"/>
                    <a:pt x="2320076" y="4956260"/>
                  </a:cubicBezTo>
                  <a:cubicBezTo>
                    <a:pt x="2170534" y="4802908"/>
                    <a:pt x="2240066" y="4543828"/>
                    <a:pt x="2447711" y="4489535"/>
                  </a:cubicBezTo>
                  <a:cubicBezTo>
                    <a:pt x="2477239" y="4481916"/>
                    <a:pt x="2484859" y="4469533"/>
                    <a:pt x="2484859" y="4440958"/>
                  </a:cubicBezTo>
                  <a:cubicBezTo>
                    <a:pt x="2483907" y="4261888"/>
                    <a:pt x="2483907" y="4082818"/>
                    <a:pt x="2484859" y="3902796"/>
                  </a:cubicBezTo>
                  <a:cubicBezTo>
                    <a:pt x="2484859" y="3874221"/>
                    <a:pt x="2476286" y="3864696"/>
                    <a:pt x="2447711" y="3862790"/>
                  </a:cubicBezTo>
                  <a:cubicBezTo>
                    <a:pt x="2129576" y="3844693"/>
                    <a:pt x="1852399" y="3727535"/>
                    <a:pt x="1616179" y="3514175"/>
                  </a:cubicBezTo>
                  <a:cubicBezTo>
                    <a:pt x="1601891" y="3500840"/>
                    <a:pt x="1593319" y="3501793"/>
                    <a:pt x="1579984" y="3515128"/>
                  </a:cubicBezTo>
                  <a:cubicBezTo>
                    <a:pt x="1446634" y="3648478"/>
                    <a:pt x="1314236" y="3781828"/>
                    <a:pt x="1179934" y="3915178"/>
                  </a:cubicBezTo>
                  <a:cubicBezTo>
                    <a:pt x="1163741" y="3931371"/>
                    <a:pt x="1170409" y="3941848"/>
                    <a:pt x="1178981" y="3958040"/>
                  </a:cubicBezTo>
                  <a:cubicBezTo>
                    <a:pt x="1236131" y="4058053"/>
                    <a:pt x="1238036" y="4159971"/>
                    <a:pt x="1175171" y="4257126"/>
                  </a:cubicBezTo>
                  <a:cubicBezTo>
                    <a:pt x="1111354" y="4355233"/>
                    <a:pt x="1018009" y="4398096"/>
                    <a:pt x="901804" y="4382856"/>
                  </a:cubicBezTo>
                  <a:cubicBezTo>
                    <a:pt x="789409" y="4367616"/>
                    <a:pt x="712256" y="4303798"/>
                    <a:pt x="673204" y="4197118"/>
                  </a:cubicBezTo>
                  <a:cubicBezTo>
                    <a:pt x="632246" y="4085675"/>
                    <a:pt x="668441" y="3960898"/>
                    <a:pt x="760834" y="3884698"/>
                  </a:cubicBezTo>
                  <a:cubicBezTo>
                    <a:pt x="850369" y="3811356"/>
                    <a:pt x="980861" y="3800878"/>
                    <a:pt x="1082779" y="3862790"/>
                  </a:cubicBezTo>
                  <a:cubicBezTo>
                    <a:pt x="1104686" y="3876125"/>
                    <a:pt x="1116116" y="3874221"/>
                    <a:pt x="1134214" y="3856123"/>
                  </a:cubicBezTo>
                  <a:cubicBezTo>
                    <a:pt x="1261849" y="3726583"/>
                    <a:pt x="1390436" y="3597996"/>
                    <a:pt x="1519976" y="3470360"/>
                  </a:cubicBezTo>
                  <a:cubicBezTo>
                    <a:pt x="1538074" y="3452263"/>
                    <a:pt x="1541884" y="3441785"/>
                    <a:pt x="1522834" y="3419878"/>
                  </a:cubicBezTo>
                  <a:cubicBezTo>
                    <a:pt x="1315189" y="3187468"/>
                    <a:pt x="1199936" y="2915053"/>
                    <a:pt x="1179934" y="2602633"/>
                  </a:cubicBezTo>
                  <a:cubicBezTo>
                    <a:pt x="1177076" y="2558818"/>
                    <a:pt x="1177076" y="2558818"/>
                    <a:pt x="1133261" y="2558818"/>
                  </a:cubicBezTo>
                  <a:cubicBezTo>
                    <a:pt x="955144" y="2558818"/>
                    <a:pt x="777026" y="2558818"/>
                    <a:pt x="597956" y="2557865"/>
                  </a:cubicBezTo>
                  <a:cubicBezTo>
                    <a:pt x="573191" y="2557865"/>
                    <a:pt x="560809" y="2563581"/>
                    <a:pt x="554141" y="2590250"/>
                  </a:cubicBezTo>
                  <a:cubicBezTo>
                    <a:pt x="516041" y="2737888"/>
                    <a:pt x="376024" y="2825518"/>
                    <a:pt x="228386" y="2797896"/>
                  </a:cubicBezTo>
                  <a:cubicBezTo>
                    <a:pt x="87416" y="2771225"/>
                    <a:pt x="-14501" y="2634065"/>
                    <a:pt x="1691" y="2494048"/>
                  </a:cubicBezTo>
                  <a:cubicBezTo>
                    <a:pt x="19789" y="2341648"/>
                    <a:pt x="144566" y="2233063"/>
                    <a:pt x="296014" y="2238778"/>
                  </a:cubicBezTo>
                  <a:cubicBezTo>
                    <a:pt x="416981" y="2243540"/>
                    <a:pt x="522709" y="2329265"/>
                    <a:pt x="554141" y="2450233"/>
                  </a:cubicBezTo>
                  <a:cubicBezTo>
                    <a:pt x="560809" y="2475950"/>
                    <a:pt x="572239" y="2483571"/>
                    <a:pt x="597956" y="2482618"/>
                  </a:cubicBezTo>
                  <a:cubicBezTo>
                    <a:pt x="778931" y="2481665"/>
                    <a:pt x="959906" y="2481665"/>
                    <a:pt x="1140881" y="2482618"/>
                  </a:cubicBezTo>
                  <a:cubicBezTo>
                    <a:pt x="1168504" y="2482618"/>
                    <a:pt x="1178029" y="2474046"/>
                    <a:pt x="1178981" y="2447375"/>
                  </a:cubicBezTo>
                  <a:cubicBezTo>
                    <a:pt x="1197079" y="2129240"/>
                    <a:pt x="1314236" y="1852063"/>
                    <a:pt x="1526644" y="1615843"/>
                  </a:cubicBezTo>
                  <a:cubicBezTo>
                    <a:pt x="1540931" y="1600603"/>
                    <a:pt x="1539026" y="1591078"/>
                    <a:pt x="1524739" y="1576790"/>
                  </a:cubicBezTo>
                  <a:cubicBezTo>
                    <a:pt x="1391389" y="1444393"/>
                    <a:pt x="1258991" y="1311995"/>
                    <a:pt x="1126594" y="1178645"/>
                  </a:cubicBezTo>
                  <a:cubicBezTo>
                    <a:pt x="1109449" y="1160548"/>
                    <a:pt x="1098019" y="1169120"/>
                    <a:pt x="1081826" y="1177693"/>
                  </a:cubicBezTo>
                  <a:cubicBezTo>
                    <a:pt x="977051" y="1235795"/>
                    <a:pt x="872276" y="1235795"/>
                    <a:pt x="774169" y="1165310"/>
                  </a:cubicBezTo>
                  <a:cubicBezTo>
                    <a:pt x="676061" y="1095778"/>
                    <a:pt x="637961" y="995765"/>
                    <a:pt x="662726" y="878608"/>
                  </a:cubicBezTo>
                  <a:cubicBezTo>
                    <a:pt x="685586" y="762403"/>
                    <a:pt x="762739" y="687155"/>
                    <a:pt x="881801" y="663343"/>
                  </a:cubicBezTo>
                  <a:cubicBezTo>
                    <a:pt x="998959" y="640483"/>
                    <a:pt x="1097066" y="679535"/>
                    <a:pt x="1165646" y="776690"/>
                  </a:cubicBezTo>
                  <a:cubicBezTo>
                    <a:pt x="1234226" y="873845"/>
                    <a:pt x="1235179" y="978620"/>
                    <a:pt x="1177076" y="1082443"/>
                  </a:cubicBezTo>
                  <a:cubicBezTo>
                    <a:pt x="1163741" y="1106255"/>
                    <a:pt x="1167551" y="1117685"/>
                    <a:pt x="1184696" y="1135783"/>
                  </a:cubicBezTo>
                  <a:cubicBezTo>
                    <a:pt x="1314236" y="1263418"/>
                    <a:pt x="1442824" y="1392005"/>
                    <a:pt x="1570459" y="1521545"/>
                  </a:cubicBezTo>
                  <a:cubicBezTo>
                    <a:pt x="1588556" y="1540595"/>
                    <a:pt x="1599986" y="1540595"/>
                    <a:pt x="1619036" y="1522498"/>
                  </a:cubicBezTo>
                  <a:cubicBezTo>
                    <a:pt x="1852399" y="1314853"/>
                    <a:pt x="2123861" y="1199600"/>
                    <a:pt x="2436282" y="1179598"/>
                  </a:cubicBezTo>
                  <a:cubicBezTo>
                    <a:pt x="2481049" y="1176740"/>
                    <a:pt x="2481049" y="1176740"/>
                    <a:pt x="2481049" y="1133878"/>
                  </a:cubicBezTo>
                  <a:cubicBezTo>
                    <a:pt x="2481049" y="953855"/>
                    <a:pt x="2481049" y="773833"/>
                    <a:pt x="2481049" y="593810"/>
                  </a:cubicBezTo>
                  <a:cubicBezTo>
                    <a:pt x="2481049" y="571903"/>
                    <a:pt x="2474382" y="561425"/>
                    <a:pt x="2452474" y="555710"/>
                  </a:cubicBezTo>
                  <a:cubicBezTo>
                    <a:pt x="2319124" y="521420"/>
                    <a:pt x="2232446" y="408073"/>
                    <a:pt x="2236257" y="273770"/>
                  </a:cubicBezTo>
                  <a:cubicBezTo>
                    <a:pt x="2240066" y="143278"/>
                    <a:pt x="2335316" y="32788"/>
                    <a:pt x="2467714" y="6118"/>
                  </a:cubicBezTo>
                  <a:cubicBezTo>
                    <a:pt x="2474382" y="4213"/>
                    <a:pt x="2481049" y="2308"/>
                    <a:pt x="2486764" y="40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0E28179C-A4F2-4311-889A-A3011007063E}"/>
              </a:ext>
            </a:extLst>
          </p:cNvPr>
          <p:cNvGrpSpPr/>
          <p:nvPr/>
        </p:nvGrpSpPr>
        <p:grpSpPr>
          <a:xfrm>
            <a:off x="524437" y="1172932"/>
            <a:ext cx="1499075" cy="998578"/>
            <a:chOff x="218677" y="2318672"/>
            <a:chExt cx="2734907" cy="1821802"/>
          </a:xfrm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F8B978F2-2892-411A-B593-66AE3C883F0A}"/>
                </a:ext>
              </a:extLst>
            </p:cNvPr>
            <p:cNvSpPr/>
            <p:nvPr/>
          </p:nvSpPr>
          <p:spPr>
            <a:xfrm>
              <a:off x="218677" y="2318672"/>
              <a:ext cx="2734907" cy="1821802"/>
            </a:xfrm>
            <a:custGeom>
              <a:avLst/>
              <a:gdLst>
                <a:gd name="connsiteX0" fmla="*/ 5152684 w 10297247"/>
                <a:gd name="connsiteY0" fmla="*/ 191 h 6859300"/>
                <a:gd name="connsiteX1" fmla="*/ 10230831 w 10297247"/>
                <a:gd name="connsiteY1" fmla="*/ 191 h 6859300"/>
                <a:gd name="connsiteX2" fmla="*/ 10296990 w 10297247"/>
                <a:gd name="connsiteY2" fmla="*/ 67964 h 6859300"/>
                <a:gd name="connsiteX3" fmla="*/ 10296990 w 10297247"/>
                <a:gd name="connsiteY3" fmla="*/ 6792032 h 6859300"/>
                <a:gd name="connsiteX4" fmla="*/ 10230024 w 10297247"/>
                <a:gd name="connsiteY4" fmla="*/ 6858998 h 6859300"/>
                <a:gd name="connsiteX5" fmla="*/ 68888 w 10297247"/>
                <a:gd name="connsiteY5" fmla="*/ 6858998 h 6859300"/>
                <a:gd name="connsiteX6" fmla="*/ 308 w 10297247"/>
                <a:gd name="connsiteY6" fmla="*/ 6789611 h 6859300"/>
                <a:gd name="connsiteX7" fmla="*/ 1115 w 10297247"/>
                <a:gd name="connsiteY7" fmla="*/ 69578 h 6859300"/>
                <a:gd name="connsiteX8" fmla="*/ 1115 w 10297247"/>
                <a:gd name="connsiteY8" fmla="*/ 57475 h 6859300"/>
                <a:gd name="connsiteX9" fmla="*/ 57593 w 10297247"/>
                <a:gd name="connsiteY9" fmla="*/ 191 h 6859300"/>
                <a:gd name="connsiteX10" fmla="*/ 3933573 w 10297247"/>
                <a:gd name="connsiteY10" fmla="*/ 191 h 6859300"/>
                <a:gd name="connsiteX11" fmla="*/ 5152684 w 10297247"/>
                <a:gd name="connsiteY11" fmla="*/ 191 h 685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97247" h="6859300">
                  <a:moveTo>
                    <a:pt x="5152684" y="191"/>
                  </a:moveTo>
                  <a:cubicBezTo>
                    <a:pt x="6845399" y="191"/>
                    <a:pt x="8538115" y="191"/>
                    <a:pt x="10230831" y="191"/>
                  </a:cubicBezTo>
                  <a:cubicBezTo>
                    <a:pt x="10305058" y="191"/>
                    <a:pt x="10296990" y="-7070"/>
                    <a:pt x="10296990" y="67964"/>
                  </a:cubicBezTo>
                  <a:cubicBezTo>
                    <a:pt x="10296990" y="2309320"/>
                    <a:pt x="10296990" y="4550676"/>
                    <a:pt x="10296990" y="6792032"/>
                  </a:cubicBezTo>
                  <a:cubicBezTo>
                    <a:pt x="10296990" y="6866259"/>
                    <a:pt x="10305058" y="6858998"/>
                    <a:pt x="10230024" y="6858998"/>
                  </a:cubicBezTo>
                  <a:cubicBezTo>
                    <a:pt x="6842979" y="6858998"/>
                    <a:pt x="3455934" y="6858998"/>
                    <a:pt x="68888" y="6858998"/>
                  </a:cubicBezTo>
                  <a:cubicBezTo>
                    <a:pt x="-8567" y="6858998"/>
                    <a:pt x="308" y="6867873"/>
                    <a:pt x="308" y="6789611"/>
                  </a:cubicBezTo>
                  <a:cubicBezTo>
                    <a:pt x="1115" y="4549869"/>
                    <a:pt x="1115" y="2309320"/>
                    <a:pt x="1115" y="69578"/>
                  </a:cubicBezTo>
                  <a:cubicBezTo>
                    <a:pt x="1115" y="65544"/>
                    <a:pt x="1115" y="61510"/>
                    <a:pt x="1115" y="57475"/>
                  </a:cubicBezTo>
                  <a:cubicBezTo>
                    <a:pt x="1115" y="191"/>
                    <a:pt x="1115" y="191"/>
                    <a:pt x="57593" y="191"/>
                  </a:cubicBezTo>
                  <a:cubicBezTo>
                    <a:pt x="1349318" y="191"/>
                    <a:pt x="2641849" y="191"/>
                    <a:pt x="3933573" y="191"/>
                  </a:cubicBezTo>
                  <a:cubicBezTo>
                    <a:pt x="4340212" y="191"/>
                    <a:pt x="4746044" y="191"/>
                    <a:pt x="5152684" y="191"/>
                  </a:cubicBezTo>
                  <a:close/>
                </a:path>
              </a:pathLst>
            </a:custGeom>
            <a:solidFill>
              <a:schemeClr val="accent1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CEE379AB-FA28-407C-BD24-DB9A5EC79F60}"/>
                </a:ext>
              </a:extLst>
            </p:cNvPr>
            <p:cNvGrpSpPr/>
            <p:nvPr/>
          </p:nvGrpSpPr>
          <p:grpSpPr>
            <a:xfrm>
              <a:off x="420005" y="2421993"/>
              <a:ext cx="975973" cy="798946"/>
              <a:chOff x="420005" y="2421993"/>
              <a:chExt cx="975973" cy="798946"/>
            </a:xfrm>
            <a:solidFill>
              <a:schemeClr val="accent2"/>
            </a:solidFill>
          </p:grpSpPr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63F7462A-AAF6-40F8-B31C-0A87613B12B8}"/>
                  </a:ext>
                </a:extLst>
              </p:cNvPr>
              <p:cNvSpPr/>
              <p:nvPr/>
            </p:nvSpPr>
            <p:spPr>
              <a:xfrm>
                <a:off x="420005" y="2506868"/>
                <a:ext cx="507251" cy="481372"/>
              </a:xfrm>
              <a:custGeom>
                <a:avLst/>
                <a:gdLst>
                  <a:gd name="connsiteX0" fmla="*/ 1519138 w 1909859"/>
                  <a:gd name="connsiteY0" fmla="*/ 1733057 h 1812422"/>
                  <a:gd name="connsiteX1" fmla="*/ 1538502 w 1909859"/>
                  <a:gd name="connsiteY1" fmla="*/ 1812126 h 1812422"/>
                  <a:gd name="connsiteX2" fmla="*/ 1373910 w 1909859"/>
                  <a:gd name="connsiteY2" fmla="*/ 1695136 h 1812422"/>
                  <a:gd name="connsiteX3" fmla="*/ 1253693 w 1909859"/>
                  <a:gd name="connsiteY3" fmla="*/ 1606386 h 1812422"/>
                  <a:gd name="connsiteX4" fmla="*/ 1111692 w 1909859"/>
                  <a:gd name="connsiteY4" fmla="*/ 1507146 h 1812422"/>
                  <a:gd name="connsiteX5" fmla="*/ 977760 w 1909859"/>
                  <a:gd name="connsiteY5" fmla="*/ 1407907 h 1812422"/>
                  <a:gd name="connsiteX6" fmla="*/ 927737 w 1909859"/>
                  <a:gd name="connsiteY6" fmla="*/ 1408714 h 1812422"/>
                  <a:gd name="connsiteX7" fmla="*/ 730872 w 1909859"/>
                  <a:gd name="connsiteY7" fmla="*/ 1550715 h 1812422"/>
                  <a:gd name="connsiteX8" fmla="*/ 492052 w 1909859"/>
                  <a:gd name="connsiteY8" fmla="*/ 1723375 h 1812422"/>
                  <a:gd name="connsiteX9" fmla="*/ 383131 w 1909859"/>
                  <a:gd name="connsiteY9" fmla="*/ 1804057 h 1812422"/>
                  <a:gd name="connsiteX10" fmla="*/ 368608 w 1909859"/>
                  <a:gd name="connsiteY10" fmla="*/ 1796796 h 1812422"/>
                  <a:gd name="connsiteX11" fmla="*/ 396040 w 1909859"/>
                  <a:gd name="connsiteY11" fmla="*/ 1719341 h 1812422"/>
                  <a:gd name="connsiteX12" fmla="*/ 472688 w 1909859"/>
                  <a:gd name="connsiteY12" fmla="*/ 1480521 h 1812422"/>
                  <a:gd name="connsiteX13" fmla="*/ 576768 w 1909859"/>
                  <a:gd name="connsiteY13" fmla="*/ 1160212 h 1812422"/>
                  <a:gd name="connsiteX14" fmla="*/ 585643 w 1909859"/>
                  <a:gd name="connsiteY14" fmla="*/ 1118257 h 1812422"/>
                  <a:gd name="connsiteX15" fmla="*/ 20060 w 1909859"/>
                  <a:gd name="connsiteY15" fmla="*/ 706777 h 1812422"/>
                  <a:gd name="connsiteX16" fmla="*/ 8765 w 1909859"/>
                  <a:gd name="connsiteY16" fmla="*/ 702743 h 1812422"/>
                  <a:gd name="connsiteX17" fmla="*/ 10378 w 1909859"/>
                  <a:gd name="connsiteY17" fmla="*/ 684186 h 1812422"/>
                  <a:gd name="connsiteX18" fmla="*/ 46685 w 1909859"/>
                  <a:gd name="connsiteY18" fmla="*/ 682573 h 1812422"/>
                  <a:gd name="connsiteX19" fmla="*/ 687303 w 1909859"/>
                  <a:gd name="connsiteY19" fmla="*/ 681766 h 1812422"/>
                  <a:gd name="connsiteX20" fmla="*/ 729258 w 1909859"/>
                  <a:gd name="connsiteY20" fmla="*/ 675311 h 1812422"/>
                  <a:gd name="connsiteX21" fmla="*/ 747008 w 1909859"/>
                  <a:gd name="connsiteY21" fmla="*/ 632550 h 1812422"/>
                  <a:gd name="connsiteX22" fmla="*/ 800259 w 1909859"/>
                  <a:gd name="connsiteY22" fmla="*/ 463117 h 1812422"/>
                  <a:gd name="connsiteX23" fmla="*/ 819622 w 1909859"/>
                  <a:gd name="connsiteY23" fmla="*/ 398571 h 1812422"/>
                  <a:gd name="connsiteX24" fmla="*/ 827690 w 1909859"/>
                  <a:gd name="connsiteY24" fmla="*/ 381628 h 1812422"/>
                  <a:gd name="connsiteX25" fmla="*/ 892236 w 1909859"/>
                  <a:gd name="connsiteY25" fmla="*/ 172660 h 1812422"/>
                  <a:gd name="connsiteX26" fmla="*/ 908373 w 1909859"/>
                  <a:gd name="connsiteY26" fmla="*/ 131512 h 1812422"/>
                  <a:gd name="connsiteX27" fmla="*/ 952748 w 1909859"/>
                  <a:gd name="connsiteY27" fmla="*/ 0 h 1812422"/>
                  <a:gd name="connsiteX28" fmla="*/ 959203 w 1909859"/>
                  <a:gd name="connsiteY28" fmla="*/ 8068 h 1812422"/>
                  <a:gd name="connsiteX29" fmla="*/ 1020521 w 1909859"/>
                  <a:gd name="connsiteY29" fmla="*/ 190410 h 1812422"/>
                  <a:gd name="connsiteX30" fmla="*/ 1032624 w 1909859"/>
                  <a:gd name="connsiteY30" fmla="*/ 233979 h 1812422"/>
                  <a:gd name="connsiteX31" fmla="*/ 1117340 w 1909859"/>
                  <a:gd name="connsiteY31" fmla="*/ 488935 h 1812422"/>
                  <a:gd name="connsiteX32" fmla="*/ 1120567 w 1909859"/>
                  <a:gd name="connsiteY32" fmla="*/ 508299 h 1812422"/>
                  <a:gd name="connsiteX33" fmla="*/ 1169784 w 1909859"/>
                  <a:gd name="connsiteY33" fmla="*/ 649493 h 1812422"/>
                  <a:gd name="connsiteX34" fmla="*/ 1226261 w 1909859"/>
                  <a:gd name="connsiteY34" fmla="*/ 690641 h 1812422"/>
                  <a:gd name="connsiteX35" fmla="*/ 1865266 w 1909859"/>
                  <a:gd name="connsiteY35" fmla="*/ 689834 h 1812422"/>
                  <a:gd name="connsiteX36" fmla="*/ 1904800 w 1909859"/>
                  <a:gd name="connsiteY36" fmla="*/ 693061 h 1812422"/>
                  <a:gd name="connsiteX37" fmla="*/ 1907221 w 1909859"/>
                  <a:gd name="connsiteY37" fmla="*/ 696289 h 1812422"/>
                  <a:gd name="connsiteX38" fmla="*/ 1902380 w 1909859"/>
                  <a:gd name="connsiteY38" fmla="*/ 701937 h 1812422"/>
                  <a:gd name="connsiteX39" fmla="*/ 1734560 w 1909859"/>
                  <a:gd name="connsiteY39" fmla="*/ 822153 h 1812422"/>
                  <a:gd name="connsiteX40" fmla="*/ 1536888 w 1909859"/>
                  <a:gd name="connsiteY40" fmla="*/ 960120 h 1812422"/>
                  <a:gd name="connsiteX41" fmla="*/ 1398922 w 1909859"/>
                  <a:gd name="connsiteY41" fmla="*/ 1060973 h 1812422"/>
                  <a:gd name="connsiteX42" fmla="*/ 1396501 w 1909859"/>
                  <a:gd name="connsiteY42" fmla="*/ 1064200 h 1812422"/>
                  <a:gd name="connsiteX43" fmla="*/ 1323887 w 1909859"/>
                  <a:gd name="connsiteY43" fmla="*/ 1130360 h 1812422"/>
                  <a:gd name="connsiteX44" fmla="*/ 1353740 w 1909859"/>
                  <a:gd name="connsiteY44" fmla="*/ 1227179 h 1812422"/>
                  <a:gd name="connsiteX45" fmla="*/ 1438456 w 1909859"/>
                  <a:gd name="connsiteY45" fmla="*/ 1478101 h 1812422"/>
                  <a:gd name="connsiteX46" fmla="*/ 1438456 w 1909859"/>
                  <a:gd name="connsiteY46" fmla="*/ 1477294 h 1812422"/>
                  <a:gd name="connsiteX47" fmla="*/ 1519138 w 1909859"/>
                  <a:gd name="connsiteY47" fmla="*/ 1733057 h 1812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1909859" h="1812422">
                    <a:moveTo>
                      <a:pt x="1519138" y="1733057"/>
                    </a:moveTo>
                    <a:cubicBezTo>
                      <a:pt x="1515911" y="1762103"/>
                      <a:pt x="1547377" y="1783080"/>
                      <a:pt x="1538502" y="1812126"/>
                    </a:cubicBezTo>
                    <a:cubicBezTo>
                      <a:pt x="1474763" y="1786307"/>
                      <a:pt x="1431195" y="1732250"/>
                      <a:pt x="1373910" y="1695136"/>
                    </a:cubicBezTo>
                    <a:cubicBezTo>
                      <a:pt x="1333569" y="1668511"/>
                      <a:pt x="1291614" y="1639465"/>
                      <a:pt x="1253693" y="1606386"/>
                    </a:cubicBezTo>
                    <a:cubicBezTo>
                      <a:pt x="1210125" y="1569272"/>
                      <a:pt x="1160102" y="1538613"/>
                      <a:pt x="1111692" y="1507146"/>
                    </a:cubicBezTo>
                    <a:cubicBezTo>
                      <a:pt x="1064897" y="1477294"/>
                      <a:pt x="1029396" y="1432112"/>
                      <a:pt x="977760" y="1407907"/>
                    </a:cubicBezTo>
                    <a:cubicBezTo>
                      <a:pt x="959203" y="1399032"/>
                      <a:pt x="946294" y="1394998"/>
                      <a:pt x="927737" y="1408714"/>
                    </a:cubicBezTo>
                    <a:cubicBezTo>
                      <a:pt x="862384" y="1456316"/>
                      <a:pt x="797031" y="1504726"/>
                      <a:pt x="730872" y="1550715"/>
                    </a:cubicBezTo>
                    <a:cubicBezTo>
                      <a:pt x="650189" y="1606386"/>
                      <a:pt x="575962" y="1670932"/>
                      <a:pt x="492052" y="1723375"/>
                    </a:cubicBezTo>
                    <a:cubicBezTo>
                      <a:pt x="454131" y="1746773"/>
                      <a:pt x="419438" y="1776625"/>
                      <a:pt x="383131" y="1804057"/>
                    </a:cubicBezTo>
                    <a:cubicBezTo>
                      <a:pt x="370222" y="1818580"/>
                      <a:pt x="363767" y="1812933"/>
                      <a:pt x="368608" y="1796796"/>
                    </a:cubicBezTo>
                    <a:cubicBezTo>
                      <a:pt x="375869" y="1770171"/>
                      <a:pt x="380710" y="1742739"/>
                      <a:pt x="396040" y="1719341"/>
                    </a:cubicBezTo>
                    <a:cubicBezTo>
                      <a:pt x="421858" y="1639465"/>
                      <a:pt x="446870" y="1560397"/>
                      <a:pt x="472688" y="1480521"/>
                    </a:cubicBezTo>
                    <a:cubicBezTo>
                      <a:pt x="502541" y="1372407"/>
                      <a:pt x="542882" y="1267520"/>
                      <a:pt x="576768" y="1160212"/>
                    </a:cubicBezTo>
                    <a:cubicBezTo>
                      <a:pt x="580803" y="1146496"/>
                      <a:pt x="589678" y="1134394"/>
                      <a:pt x="585643" y="1118257"/>
                    </a:cubicBezTo>
                    <a:cubicBezTo>
                      <a:pt x="396847" y="981097"/>
                      <a:pt x="208857" y="843937"/>
                      <a:pt x="20060" y="706777"/>
                    </a:cubicBezTo>
                    <a:cubicBezTo>
                      <a:pt x="16833" y="704357"/>
                      <a:pt x="12799" y="704357"/>
                      <a:pt x="8765" y="702743"/>
                    </a:cubicBezTo>
                    <a:cubicBezTo>
                      <a:pt x="-5758" y="694675"/>
                      <a:pt x="-110" y="688221"/>
                      <a:pt x="10378" y="684186"/>
                    </a:cubicBezTo>
                    <a:cubicBezTo>
                      <a:pt x="21674" y="680152"/>
                      <a:pt x="34583" y="682573"/>
                      <a:pt x="46685" y="682573"/>
                    </a:cubicBezTo>
                    <a:cubicBezTo>
                      <a:pt x="260494" y="682573"/>
                      <a:pt x="474302" y="682573"/>
                      <a:pt x="687303" y="681766"/>
                    </a:cubicBezTo>
                    <a:cubicBezTo>
                      <a:pt x="701019" y="681766"/>
                      <a:pt x="717156" y="688221"/>
                      <a:pt x="729258" y="675311"/>
                    </a:cubicBezTo>
                    <a:cubicBezTo>
                      <a:pt x="741360" y="663209"/>
                      <a:pt x="743781" y="647879"/>
                      <a:pt x="747008" y="632550"/>
                    </a:cubicBezTo>
                    <a:cubicBezTo>
                      <a:pt x="759917" y="574458"/>
                      <a:pt x="783315" y="519594"/>
                      <a:pt x="800259" y="463117"/>
                    </a:cubicBezTo>
                    <a:cubicBezTo>
                      <a:pt x="806713" y="442139"/>
                      <a:pt x="813168" y="420355"/>
                      <a:pt x="819622" y="398571"/>
                    </a:cubicBezTo>
                    <a:cubicBezTo>
                      <a:pt x="826884" y="395344"/>
                      <a:pt x="827690" y="388889"/>
                      <a:pt x="827690" y="381628"/>
                    </a:cubicBezTo>
                    <a:cubicBezTo>
                      <a:pt x="844634" y="310627"/>
                      <a:pt x="875293" y="243661"/>
                      <a:pt x="892236" y="172660"/>
                    </a:cubicBezTo>
                    <a:cubicBezTo>
                      <a:pt x="904339" y="161365"/>
                      <a:pt x="904339" y="146035"/>
                      <a:pt x="908373" y="131512"/>
                    </a:cubicBezTo>
                    <a:cubicBezTo>
                      <a:pt x="920475" y="86330"/>
                      <a:pt x="931771" y="41148"/>
                      <a:pt x="952748" y="0"/>
                    </a:cubicBezTo>
                    <a:cubicBezTo>
                      <a:pt x="955169" y="2420"/>
                      <a:pt x="957589" y="5648"/>
                      <a:pt x="959203" y="8068"/>
                    </a:cubicBezTo>
                    <a:cubicBezTo>
                      <a:pt x="985021" y="66966"/>
                      <a:pt x="1003578" y="128285"/>
                      <a:pt x="1020521" y="190410"/>
                    </a:cubicBezTo>
                    <a:cubicBezTo>
                      <a:pt x="1024555" y="204933"/>
                      <a:pt x="1028590" y="219456"/>
                      <a:pt x="1032624" y="233979"/>
                    </a:cubicBezTo>
                    <a:cubicBezTo>
                      <a:pt x="1064897" y="317888"/>
                      <a:pt x="1093136" y="402605"/>
                      <a:pt x="1117340" y="488935"/>
                    </a:cubicBezTo>
                    <a:cubicBezTo>
                      <a:pt x="1118147" y="495390"/>
                      <a:pt x="1119761" y="501844"/>
                      <a:pt x="1120567" y="508299"/>
                    </a:cubicBezTo>
                    <a:cubicBezTo>
                      <a:pt x="1143159" y="553481"/>
                      <a:pt x="1154454" y="601890"/>
                      <a:pt x="1169784" y="649493"/>
                    </a:cubicBezTo>
                    <a:cubicBezTo>
                      <a:pt x="1179466" y="679345"/>
                      <a:pt x="1193182" y="690641"/>
                      <a:pt x="1226261" y="690641"/>
                    </a:cubicBezTo>
                    <a:cubicBezTo>
                      <a:pt x="1439263" y="689027"/>
                      <a:pt x="1652264" y="689834"/>
                      <a:pt x="1865266" y="689834"/>
                    </a:cubicBezTo>
                    <a:cubicBezTo>
                      <a:pt x="1878175" y="689834"/>
                      <a:pt x="1891891" y="686607"/>
                      <a:pt x="1904800" y="693061"/>
                    </a:cubicBezTo>
                    <a:cubicBezTo>
                      <a:pt x="1909641" y="695482"/>
                      <a:pt x="1912061" y="698709"/>
                      <a:pt x="1907221" y="696289"/>
                    </a:cubicBezTo>
                    <a:cubicBezTo>
                      <a:pt x="1907221" y="696289"/>
                      <a:pt x="1904800" y="700323"/>
                      <a:pt x="1902380" y="701937"/>
                    </a:cubicBezTo>
                    <a:cubicBezTo>
                      <a:pt x="1846709" y="742278"/>
                      <a:pt x="1791038" y="782619"/>
                      <a:pt x="1734560" y="822153"/>
                    </a:cubicBezTo>
                    <a:cubicBezTo>
                      <a:pt x="1669208" y="868949"/>
                      <a:pt x="1602241" y="914131"/>
                      <a:pt x="1536888" y="960120"/>
                    </a:cubicBezTo>
                    <a:cubicBezTo>
                      <a:pt x="1490900" y="993200"/>
                      <a:pt x="1444910" y="1027086"/>
                      <a:pt x="1398922" y="1060973"/>
                    </a:cubicBezTo>
                    <a:cubicBezTo>
                      <a:pt x="1398115" y="1061780"/>
                      <a:pt x="1397308" y="1063393"/>
                      <a:pt x="1396501" y="1064200"/>
                    </a:cubicBezTo>
                    <a:cubicBezTo>
                      <a:pt x="1369876" y="1084371"/>
                      <a:pt x="1325501" y="1094053"/>
                      <a:pt x="1323887" y="1130360"/>
                    </a:cubicBezTo>
                    <a:cubicBezTo>
                      <a:pt x="1322273" y="1161826"/>
                      <a:pt x="1343251" y="1194906"/>
                      <a:pt x="1353740" y="1227179"/>
                    </a:cubicBezTo>
                    <a:cubicBezTo>
                      <a:pt x="1387626" y="1308668"/>
                      <a:pt x="1412638" y="1393384"/>
                      <a:pt x="1438456" y="1478101"/>
                    </a:cubicBezTo>
                    <a:lnTo>
                      <a:pt x="1438456" y="1477294"/>
                    </a:lnTo>
                    <a:cubicBezTo>
                      <a:pt x="1463468" y="1563624"/>
                      <a:pt x="1496547" y="1646727"/>
                      <a:pt x="1519138" y="1733057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D1D4B1D9-65D9-4EB5-A2A4-301113BF010F}"/>
                  </a:ext>
                </a:extLst>
              </p:cNvPr>
              <p:cNvSpPr/>
              <p:nvPr/>
            </p:nvSpPr>
            <p:spPr>
              <a:xfrm>
                <a:off x="1057934" y="3057586"/>
                <a:ext cx="157835" cy="163353"/>
              </a:xfrm>
              <a:custGeom>
                <a:avLst/>
                <a:gdLst>
                  <a:gd name="connsiteX0" fmla="*/ 206471 w 594267"/>
                  <a:gd name="connsiteY0" fmla="*/ 167836 h 615044"/>
                  <a:gd name="connsiteX1" fmla="*/ 252460 w 594267"/>
                  <a:gd name="connsiteY1" fmla="*/ 156541 h 615044"/>
                  <a:gd name="connsiteX2" fmla="*/ 375904 w 594267"/>
                  <a:gd name="connsiteY2" fmla="*/ 4051 h 615044"/>
                  <a:gd name="connsiteX3" fmla="*/ 390427 w 594267"/>
                  <a:gd name="connsiteY3" fmla="*/ 16153 h 615044"/>
                  <a:gd name="connsiteX4" fmla="*/ 379938 w 594267"/>
                  <a:gd name="connsiteY4" fmla="*/ 183166 h 615044"/>
                  <a:gd name="connsiteX5" fmla="*/ 421086 w 594267"/>
                  <a:gd name="connsiteY5" fmla="*/ 245291 h 615044"/>
                  <a:gd name="connsiteX6" fmla="*/ 440450 w 594267"/>
                  <a:gd name="connsiteY6" fmla="*/ 256587 h 615044"/>
                  <a:gd name="connsiteX7" fmla="*/ 478371 w 594267"/>
                  <a:gd name="connsiteY7" fmla="*/ 268689 h 615044"/>
                  <a:gd name="connsiteX8" fmla="*/ 545337 w 594267"/>
                  <a:gd name="connsiteY8" fmla="*/ 292894 h 615044"/>
                  <a:gd name="connsiteX9" fmla="*/ 544530 w 594267"/>
                  <a:gd name="connsiteY9" fmla="*/ 292894 h 615044"/>
                  <a:gd name="connsiteX10" fmla="*/ 581644 w 594267"/>
                  <a:gd name="connsiteY10" fmla="*/ 305803 h 615044"/>
                  <a:gd name="connsiteX11" fmla="*/ 590519 w 594267"/>
                  <a:gd name="connsiteY11" fmla="*/ 324360 h 615044"/>
                  <a:gd name="connsiteX12" fmla="*/ 563894 w 594267"/>
                  <a:gd name="connsiteY12" fmla="*/ 333235 h 615044"/>
                  <a:gd name="connsiteX13" fmla="*/ 439643 w 594267"/>
                  <a:gd name="connsiteY13" fmla="*/ 364701 h 615044"/>
                  <a:gd name="connsiteX14" fmla="*/ 440450 w 594267"/>
                  <a:gd name="connsiteY14" fmla="*/ 364701 h 615044"/>
                  <a:gd name="connsiteX15" fmla="*/ 371870 w 594267"/>
                  <a:gd name="connsiteY15" fmla="*/ 456679 h 615044"/>
                  <a:gd name="connsiteX16" fmla="*/ 370256 w 594267"/>
                  <a:gd name="connsiteY16" fmla="*/ 480884 h 615044"/>
                  <a:gd name="connsiteX17" fmla="*/ 363802 w 594267"/>
                  <a:gd name="connsiteY17" fmla="*/ 599487 h 615044"/>
                  <a:gd name="connsiteX18" fmla="*/ 356540 w 594267"/>
                  <a:gd name="connsiteY18" fmla="*/ 614816 h 615044"/>
                  <a:gd name="connsiteX19" fmla="*/ 343631 w 594267"/>
                  <a:gd name="connsiteY19" fmla="*/ 602714 h 615044"/>
                  <a:gd name="connsiteX20" fmla="*/ 241165 w 594267"/>
                  <a:gd name="connsiteY20" fmla="*/ 444576 h 615044"/>
                  <a:gd name="connsiteX21" fmla="*/ 177425 w 594267"/>
                  <a:gd name="connsiteY21" fmla="*/ 438929 h 615044"/>
                  <a:gd name="connsiteX22" fmla="*/ 85448 w 594267"/>
                  <a:gd name="connsiteY22" fmla="*/ 462327 h 615044"/>
                  <a:gd name="connsiteX23" fmla="*/ 86255 w 594267"/>
                  <a:gd name="connsiteY23" fmla="*/ 462327 h 615044"/>
                  <a:gd name="connsiteX24" fmla="*/ 16061 w 594267"/>
                  <a:gd name="connsiteY24" fmla="*/ 482497 h 615044"/>
                  <a:gd name="connsiteX25" fmla="*/ 731 w 594267"/>
                  <a:gd name="connsiteY25" fmla="*/ 472008 h 615044"/>
                  <a:gd name="connsiteX26" fmla="*/ 133857 w 594267"/>
                  <a:gd name="connsiteY26" fmla="*/ 308223 h 615044"/>
                  <a:gd name="connsiteX27" fmla="*/ 131436 w 594267"/>
                  <a:gd name="connsiteY27" fmla="*/ 274337 h 615044"/>
                  <a:gd name="connsiteX28" fmla="*/ 24129 w 594267"/>
                  <a:gd name="connsiteY28" fmla="*/ 114586 h 615044"/>
                  <a:gd name="connsiteX29" fmla="*/ 33811 w 594267"/>
                  <a:gd name="connsiteY29" fmla="*/ 100870 h 615044"/>
                  <a:gd name="connsiteX30" fmla="*/ 102391 w 594267"/>
                  <a:gd name="connsiteY30" fmla="*/ 129108 h 615044"/>
                  <a:gd name="connsiteX31" fmla="*/ 137891 w 594267"/>
                  <a:gd name="connsiteY31" fmla="*/ 141211 h 615044"/>
                  <a:gd name="connsiteX32" fmla="*/ 206471 w 594267"/>
                  <a:gd name="connsiteY32" fmla="*/ 167836 h 615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94267" h="615044">
                    <a:moveTo>
                      <a:pt x="206471" y="167836"/>
                    </a:moveTo>
                    <a:cubicBezTo>
                      <a:pt x="225028" y="177518"/>
                      <a:pt x="235517" y="182359"/>
                      <a:pt x="252460" y="156541"/>
                    </a:cubicBezTo>
                    <a:cubicBezTo>
                      <a:pt x="288767" y="102483"/>
                      <a:pt x="333949" y="54074"/>
                      <a:pt x="375904" y="4051"/>
                    </a:cubicBezTo>
                    <a:cubicBezTo>
                      <a:pt x="392041" y="-4824"/>
                      <a:pt x="392041" y="1630"/>
                      <a:pt x="390427" y="16153"/>
                    </a:cubicBezTo>
                    <a:cubicBezTo>
                      <a:pt x="383166" y="71824"/>
                      <a:pt x="392041" y="127495"/>
                      <a:pt x="379938" y="183166"/>
                    </a:cubicBezTo>
                    <a:cubicBezTo>
                      <a:pt x="371870" y="217052"/>
                      <a:pt x="383972" y="239643"/>
                      <a:pt x="421086" y="245291"/>
                    </a:cubicBezTo>
                    <a:cubicBezTo>
                      <a:pt x="428348" y="246098"/>
                      <a:pt x="437223" y="246905"/>
                      <a:pt x="440450" y="256587"/>
                    </a:cubicBezTo>
                    <a:cubicBezTo>
                      <a:pt x="453359" y="260621"/>
                      <a:pt x="465462" y="264655"/>
                      <a:pt x="478371" y="268689"/>
                    </a:cubicBezTo>
                    <a:cubicBezTo>
                      <a:pt x="500155" y="277564"/>
                      <a:pt x="524360" y="281598"/>
                      <a:pt x="545337" y="292894"/>
                    </a:cubicBezTo>
                    <a:lnTo>
                      <a:pt x="544530" y="292894"/>
                    </a:lnTo>
                    <a:cubicBezTo>
                      <a:pt x="556633" y="297735"/>
                      <a:pt x="568735" y="301769"/>
                      <a:pt x="581644" y="305803"/>
                    </a:cubicBezTo>
                    <a:cubicBezTo>
                      <a:pt x="588906" y="308223"/>
                      <a:pt x="600201" y="312257"/>
                      <a:pt x="590519" y="324360"/>
                    </a:cubicBezTo>
                    <a:cubicBezTo>
                      <a:pt x="581644" y="327587"/>
                      <a:pt x="572769" y="330008"/>
                      <a:pt x="563894" y="333235"/>
                    </a:cubicBezTo>
                    <a:cubicBezTo>
                      <a:pt x="521939" y="342917"/>
                      <a:pt x="480791" y="354212"/>
                      <a:pt x="439643" y="364701"/>
                    </a:cubicBezTo>
                    <a:lnTo>
                      <a:pt x="440450" y="364701"/>
                    </a:lnTo>
                    <a:cubicBezTo>
                      <a:pt x="372677" y="384065"/>
                      <a:pt x="372677" y="384065"/>
                      <a:pt x="371870" y="456679"/>
                    </a:cubicBezTo>
                    <a:cubicBezTo>
                      <a:pt x="371870" y="464747"/>
                      <a:pt x="372677" y="472815"/>
                      <a:pt x="370256" y="480884"/>
                    </a:cubicBezTo>
                    <a:cubicBezTo>
                      <a:pt x="360575" y="520418"/>
                      <a:pt x="364609" y="559952"/>
                      <a:pt x="363802" y="599487"/>
                    </a:cubicBezTo>
                    <a:cubicBezTo>
                      <a:pt x="363802" y="605941"/>
                      <a:pt x="364609" y="614009"/>
                      <a:pt x="356540" y="614816"/>
                    </a:cubicBezTo>
                    <a:cubicBezTo>
                      <a:pt x="348472" y="616430"/>
                      <a:pt x="346052" y="609168"/>
                      <a:pt x="343631" y="602714"/>
                    </a:cubicBezTo>
                    <a:cubicBezTo>
                      <a:pt x="308938" y="550270"/>
                      <a:pt x="279085" y="494600"/>
                      <a:pt x="241165" y="444576"/>
                    </a:cubicBezTo>
                    <a:cubicBezTo>
                      <a:pt x="220994" y="417951"/>
                      <a:pt x="199210" y="433281"/>
                      <a:pt x="177425" y="438929"/>
                    </a:cubicBezTo>
                    <a:cubicBezTo>
                      <a:pt x="146766" y="446190"/>
                      <a:pt x="116107" y="454258"/>
                      <a:pt x="85448" y="462327"/>
                    </a:cubicBezTo>
                    <a:lnTo>
                      <a:pt x="86255" y="462327"/>
                    </a:lnTo>
                    <a:cubicBezTo>
                      <a:pt x="63663" y="472815"/>
                      <a:pt x="39459" y="473622"/>
                      <a:pt x="16061" y="482497"/>
                    </a:cubicBezTo>
                    <a:cubicBezTo>
                      <a:pt x="10413" y="484918"/>
                      <a:pt x="-3303" y="488145"/>
                      <a:pt x="731" y="472008"/>
                    </a:cubicBezTo>
                    <a:cubicBezTo>
                      <a:pt x="45106" y="417145"/>
                      <a:pt x="87868" y="361474"/>
                      <a:pt x="133857" y="308223"/>
                    </a:cubicBezTo>
                    <a:cubicBezTo>
                      <a:pt x="147573" y="292087"/>
                      <a:pt x="137891" y="284019"/>
                      <a:pt x="131436" y="274337"/>
                    </a:cubicBezTo>
                    <a:cubicBezTo>
                      <a:pt x="95936" y="221086"/>
                      <a:pt x="62050" y="166222"/>
                      <a:pt x="24129" y="114586"/>
                    </a:cubicBezTo>
                    <a:cubicBezTo>
                      <a:pt x="7186" y="91188"/>
                      <a:pt x="28163" y="103290"/>
                      <a:pt x="33811" y="100870"/>
                    </a:cubicBezTo>
                    <a:cubicBezTo>
                      <a:pt x="56402" y="110552"/>
                      <a:pt x="83027" y="111358"/>
                      <a:pt x="102391" y="129108"/>
                    </a:cubicBezTo>
                    <a:cubicBezTo>
                      <a:pt x="114493" y="133143"/>
                      <a:pt x="125789" y="137177"/>
                      <a:pt x="137891" y="141211"/>
                    </a:cubicBezTo>
                    <a:cubicBezTo>
                      <a:pt x="160482" y="148472"/>
                      <a:pt x="186301" y="150086"/>
                      <a:pt x="206471" y="167836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43C713D1-3A4A-4D5D-B924-600AFE3FC3DE}"/>
                  </a:ext>
                </a:extLst>
              </p:cNvPr>
              <p:cNvSpPr/>
              <p:nvPr/>
            </p:nvSpPr>
            <p:spPr>
              <a:xfrm>
                <a:off x="1231860" y="2871802"/>
                <a:ext cx="164118" cy="156431"/>
              </a:xfrm>
              <a:custGeom>
                <a:avLst/>
                <a:gdLst>
                  <a:gd name="connsiteX0" fmla="*/ 611787 w 617923"/>
                  <a:gd name="connsiteY0" fmla="*/ 217842 h 588981"/>
                  <a:gd name="connsiteX1" fmla="*/ 442354 w 617923"/>
                  <a:gd name="connsiteY1" fmla="*/ 347741 h 588981"/>
                  <a:gd name="connsiteX2" fmla="*/ 442354 w 617923"/>
                  <a:gd name="connsiteY2" fmla="*/ 394537 h 588981"/>
                  <a:gd name="connsiteX3" fmla="*/ 487536 w 617923"/>
                  <a:gd name="connsiteY3" fmla="*/ 512333 h 588981"/>
                  <a:gd name="connsiteX4" fmla="*/ 492377 w 617923"/>
                  <a:gd name="connsiteY4" fmla="*/ 531697 h 588981"/>
                  <a:gd name="connsiteX5" fmla="*/ 486729 w 617923"/>
                  <a:gd name="connsiteY5" fmla="*/ 572845 h 588981"/>
                  <a:gd name="connsiteX6" fmla="*/ 335853 w 617923"/>
                  <a:gd name="connsiteY6" fmla="*/ 460696 h 588981"/>
                  <a:gd name="connsiteX7" fmla="*/ 294705 w 617923"/>
                  <a:gd name="connsiteY7" fmla="*/ 463924 h 588981"/>
                  <a:gd name="connsiteX8" fmla="*/ 136568 w 617923"/>
                  <a:gd name="connsiteY8" fmla="*/ 588981 h 588981"/>
                  <a:gd name="connsiteX9" fmla="*/ 126079 w 617923"/>
                  <a:gd name="connsiteY9" fmla="*/ 567197 h 588981"/>
                  <a:gd name="connsiteX10" fmla="*/ 174488 w 617923"/>
                  <a:gd name="connsiteY10" fmla="*/ 398571 h 588981"/>
                  <a:gd name="connsiteX11" fmla="*/ 163193 w 617923"/>
                  <a:gd name="connsiteY11" fmla="*/ 342900 h 588981"/>
                  <a:gd name="connsiteX12" fmla="*/ 1021 w 617923"/>
                  <a:gd name="connsiteY12" fmla="*/ 233979 h 588981"/>
                  <a:gd name="connsiteX13" fmla="*/ 20385 w 617923"/>
                  <a:gd name="connsiteY13" fmla="*/ 222683 h 588981"/>
                  <a:gd name="connsiteX14" fmla="*/ 180943 w 617923"/>
                  <a:gd name="connsiteY14" fmla="*/ 218649 h 588981"/>
                  <a:gd name="connsiteX15" fmla="*/ 246296 w 617923"/>
                  <a:gd name="connsiteY15" fmla="*/ 167819 h 588981"/>
                  <a:gd name="connsiteX16" fmla="*/ 272114 w 617923"/>
                  <a:gd name="connsiteY16" fmla="*/ 80682 h 588981"/>
                  <a:gd name="connsiteX17" fmla="*/ 272114 w 617923"/>
                  <a:gd name="connsiteY17" fmla="*/ 81489 h 588981"/>
                  <a:gd name="connsiteX18" fmla="*/ 296319 w 617923"/>
                  <a:gd name="connsiteY18" fmla="*/ 0 h 588981"/>
                  <a:gd name="connsiteX19" fmla="*/ 295512 w 617923"/>
                  <a:gd name="connsiteY19" fmla="*/ 807 h 588981"/>
                  <a:gd name="connsiteX20" fmla="*/ 317296 w 617923"/>
                  <a:gd name="connsiteY20" fmla="*/ 21784 h 588981"/>
                  <a:gd name="connsiteX21" fmla="*/ 351989 w 617923"/>
                  <a:gd name="connsiteY21" fmla="*/ 125865 h 588981"/>
                  <a:gd name="connsiteX22" fmla="*/ 364092 w 617923"/>
                  <a:gd name="connsiteY22" fmla="*/ 169433 h 588981"/>
                  <a:gd name="connsiteX23" fmla="*/ 460911 w 617923"/>
                  <a:gd name="connsiteY23" fmla="*/ 213001 h 588981"/>
                  <a:gd name="connsiteX24" fmla="*/ 613400 w 617923"/>
                  <a:gd name="connsiteY24" fmla="*/ 207354 h 588981"/>
                  <a:gd name="connsiteX25" fmla="*/ 616627 w 617923"/>
                  <a:gd name="connsiteY25" fmla="*/ 209774 h 588981"/>
                  <a:gd name="connsiteX26" fmla="*/ 611787 w 617923"/>
                  <a:gd name="connsiteY26" fmla="*/ 217842 h 588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17923" h="588981">
                    <a:moveTo>
                      <a:pt x="611787" y="217842"/>
                    </a:moveTo>
                    <a:cubicBezTo>
                      <a:pt x="551275" y="255763"/>
                      <a:pt x="503672" y="310627"/>
                      <a:pt x="442354" y="347741"/>
                    </a:cubicBezTo>
                    <a:cubicBezTo>
                      <a:pt x="422990" y="359843"/>
                      <a:pt x="444774" y="379207"/>
                      <a:pt x="442354" y="394537"/>
                    </a:cubicBezTo>
                    <a:cubicBezTo>
                      <a:pt x="466558" y="430037"/>
                      <a:pt x="471399" y="473605"/>
                      <a:pt x="487536" y="512333"/>
                    </a:cubicBezTo>
                    <a:cubicBezTo>
                      <a:pt x="489149" y="518787"/>
                      <a:pt x="490763" y="525242"/>
                      <a:pt x="492377" y="531697"/>
                    </a:cubicBezTo>
                    <a:cubicBezTo>
                      <a:pt x="514161" y="568004"/>
                      <a:pt x="513354" y="570424"/>
                      <a:pt x="486729" y="572845"/>
                    </a:cubicBezTo>
                    <a:cubicBezTo>
                      <a:pt x="443160" y="526049"/>
                      <a:pt x="381842" y="503458"/>
                      <a:pt x="335853" y="460696"/>
                    </a:cubicBezTo>
                    <a:cubicBezTo>
                      <a:pt x="321330" y="446980"/>
                      <a:pt x="312455" y="447787"/>
                      <a:pt x="294705" y="463924"/>
                    </a:cubicBezTo>
                    <a:cubicBezTo>
                      <a:pt x="245489" y="509106"/>
                      <a:pt x="181750" y="537345"/>
                      <a:pt x="136568" y="588981"/>
                    </a:cubicBezTo>
                    <a:cubicBezTo>
                      <a:pt x="122851" y="580106"/>
                      <a:pt x="122851" y="580106"/>
                      <a:pt x="126079" y="567197"/>
                    </a:cubicBezTo>
                    <a:cubicBezTo>
                      <a:pt x="139795" y="510719"/>
                      <a:pt x="159965" y="455048"/>
                      <a:pt x="174488" y="398571"/>
                    </a:cubicBezTo>
                    <a:cubicBezTo>
                      <a:pt x="194659" y="375173"/>
                      <a:pt x="184977" y="357423"/>
                      <a:pt x="163193" y="342900"/>
                    </a:cubicBezTo>
                    <a:cubicBezTo>
                      <a:pt x="109136" y="306593"/>
                      <a:pt x="55078" y="270286"/>
                      <a:pt x="1021" y="233979"/>
                    </a:cubicBezTo>
                    <a:cubicBezTo>
                      <a:pt x="-4627" y="210581"/>
                      <a:pt x="14737" y="222683"/>
                      <a:pt x="20385" y="222683"/>
                    </a:cubicBezTo>
                    <a:cubicBezTo>
                      <a:pt x="73635" y="222683"/>
                      <a:pt x="127692" y="218649"/>
                      <a:pt x="180943" y="218649"/>
                    </a:cubicBezTo>
                    <a:cubicBezTo>
                      <a:pt x="219670" y="219456"/>
                      <a:pt x="239034" y="205740"/>
                      <a:pt x="246296" y="167819"/>
                    </a:cubicBezTo>
                    <a:cubicBezTo>
                      <a:pt x="251943" y="137967"/>
                      <a:pt x="261625" y="108921"/>
                      <a:pt x="272114" y="80682"/>
                    </a:cubicBezTo>
                    <a:lnTo>
                      <a:pt x="272114" y="81489"/>
                    </a:lnTo>
                    <a:cubicBezTo>
                      <a:pt x="278569" y="54057"/>
                      <a:pt x="287443" y="26625"/>
                      <a:pt x="296319" y="0"/>
                    </a:cubicBezTo>
                    <a:lnTo>
                      <a:pt x="295512" y="807"/>
                    </a:lnTo>
                    <a:cubicBezTo>
                      <a:pt x="313262" y="-3227"/>
                      <a:pt x="313262" y="11295"/>
                      <a:pt x="317296" y="21784"/>
                    </a:cubicBezTo>
                    <a:cubicBezTo>
                      <a:pt x="329398" y="56478"/>
                      <a:pt x="340694" y="91171"/>
                      <a:pt x="351989" y="125865"/>
                    </a:cubicBezTo>
                    <a:cubicBezTo>
                      <a:pt x="356023" y="140387"/>
                      <a:pt x="360058" y="154910"/>
                      <a:pt x="364092" y="169433"/>
                    </a:cubicBezTo>
                    <a:cubicBezTo>
                      <a:pt x="377808" y="224297"/>
                      <a:pt x="420569" y="217035"/>
                      <a:pt x="460911" y="213001"/>
                    </a:cubicBezTo>
                    <a:cubicBezTo>
                      <a:pt x="511740" y="208160"/>
                      <a:pt x="562571" y="203319"/>
                      <a:pt x="613400" y="207354"/>
                    </a:cubicBezTo>
                    <a:cubicBezTo>
                      <a:pt x="619048" y="208160"/>
                      <a:pt x="611787" y="206547"/>
                      <a:pt x="616627" y="209774"/>
                    </a:cubicBezTo>
                    <a:cubicBezTo>
                      <a:pt x="620661" y="213001"/>
                      <a:pt x="614207" y="215422"/>
                      <a:pt x="611787" y="217842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0B381302-06DE-4F07-8C78-37D300F1B71C}"/>
                  </a:ext>
                </a:extLst>
              </p:cNvPr>
              <p:cNvSpPr/>
              <p:nvPr/>
            </p:nvSpPr>
            <p:spPr>
              <a:xfrm>
                <a:off x="1056504" y="2421993"/>
                <a:ext cx="159985" cy="163791"/>
              </a:xfrm>
              <a:custGeom>
                <a:avLst/>
                <a:gdLst>
                  <a:gd name="connsiteX0" fmla="*/ 14187 w 602361"/>
                  <a:gd name="connsiteY0" fmla="*/ 434940 h 616693"/>
                  <a:gd name="connsiteX1" fmla="*/ 25483 w 602361"/>
                  <a:gd name="connsiteY1" fmla="*/ 422837 h 616693"/>
                  <a:gd name="connsiteX2" fmla="*/ 70665 w 602361"/>
                  <a:gd name="connsiteY2" fmla="*/ 370394 h 616693"/>
                  <a:gd name="connsiteX3" fmla="*/ 81960 w 602361"/>
                  <a:gd name="connsiteY3" fmla="*/ 359098 h 616693"/>
                  <a:gd name="connsiteX4" fmla="*/ 127142 w 602361"/>
                  <a:gd name="connsiteY4" fmla="*/ 306655 h 616693"/>
                  <a:gd name="connsiteX5" fmla="*/ 141665 w 602361"/>
                  <a:gd name="connsiteY5" fmla="*/ 267927 h 616693"/>
                  <a:gd name="connsiteX6" fmla="*/ 38392 w 602361"/>
                  <a:gd name="connsiteY6" fmla="*/ 96880 h 616693"/>
                  <a:gd name="connsiteX7" fmla="*/ 40005 w 602361"/>
                  <a:gd name="connsiteY7" fmla="*/ 81551 h 616693"/>
                  <a:gd name="connsiteX8" fmla="*/ 65824 w 602361"/>
                  <a:gd name="connsiteY8" fmla="*/ 92846 h 616693"/>
                  <a:gd name="connsiteX9" fmla="*/ 232029 w 602361"/>
                  <a:gd name="connsiteY9" fmla="*/ 163847 h 616693"/>
                  <a:gd name="connsiteX10" fmla="*/ 274791 w 602361"/>
                  <a:gd name="connsiteY10" fmla="*/ 141256 h 616693"/>
                  <a:gd name="connsiteX11" fmla="*/ 319973 w 602361"/>
                  <a:gd name="connsiteY11" fmla="*/ 88812 h 616693"/>
                  <a:gd name="connsiteX12" fmla="*/ 331269 w 602361"/>
                  <a:gd name="connsiteY12" fmla="*/ 77517 h 616693"/>
                  <a:gd name="connsiteX13" fmla="*/ 376451 w 602361"/>
                  <a:gd name="connsiteY13" fmla="*/ 25073 h 616693"/>
                  <a:gd name="connsiteX14" fmla="*/ 387746 w 602361"/>
                  <a:gd name="connsiteY14" fmla="*/ 12971 h 616693"/>
                  <a:gd name="connsiteX15" fmla="*/ 400655 w 602361"/>
                  <a:gd name="connsiteY15" fmla="*/ 62 h 616693"/>
                  <a:gd name="connsiteX16" fmla="*/ 407917 w 602361"/>
                  <a:gd name="connsiteY16" fmla="*/ 16198 h 616693"/>
                  <a:gd name="connsiteX17" fmla="*/ 396621 w 602361"/>
                  <a:gd name="connsiteY17" fmla="*/ 130767 h 616693"/>
                  <a:gd name="connsiteX18" fmla="*/ 391780 w 602361"/>
                  <a:gd name="connsiteY18" fmla="*/ 169495 h 616693"/>
                  <a:gd name="connsiteX19" fmla="*/ 436963 w 602361"/>
                  <a:gd name="connsiteY19" fmla="*/ 255018 h 616693"/>
                  <a:gd name="connsiteX20" fmla="*/ 546691 w 602361"/>
                  <a:gd name="connsiteY20" fmla="*/ 299393 h 616693"/>
                  <a:gd name="connsiteX21" fmla="*/ 602361 w 602361"/>
                  <a:gd name="connsiteY21" fmla="*/ 329246 h 616693"/>
                  <a:gd name="connsiteX22" fmla="*/ 444224 w 602361"/>
                  <a:gd name="connsiteY22" fmla="*/ 367166 h 616693"/>
                  <a:gd name="connsiteX23" fmla="*/ 365962 w 602361"/>
                  <a:gd name="connsiteY23" fmla="*/ 470440 h 616693"/>
                  <a:gd name="connsiteX24" fmla="*/ 348212 w 602361"/>
                  <a:gd name="connsiteY24" fmla="*/ 611634 h 616693"/>
                  <a:gd name="connsiteX25" fmla="*/ 344985 w 602361"/>
                  <a:gd name="connsiteY25" fmla="*/ 614054 h 616693"/>
                  <a:gd name="connsiteX26" fmla="*/ 339337 w 602361"/>
                  <a:gd name="connsiteY26" fmla="*/ 609213 h 616693"/>
                  <a:gd name="connsiteX27" fmla="*/ 226382 w 602361"/>
                  <a:gd name="connsiteY27" fmla="*/ 423644 h 616693"/>
                  <a:gd name="connsiteX28" fmla="*/ 140858 w 602361"/>
                  <a:gd name="connsiteY28" fmla="*/ 434133 h 616693"/>
                  <a:gd name="connsiteX29" fmla="*/ 25483 w 602361"/>
                  <a:gd name="connsiteY29" fmla="*/ 460758 h 616693"/>
                  <a:gd name="connsiteX30" fmla="*/ 471 w 602361"/>
                  <a:gd name="connsiteY30" fmla="*/ 457531 h 616693"/>
                  <a:gd name="connsiteX31" fmla="*/ 14187 w 602361"/>
                  <a:gd name="connsiteY31" fmla="*/ 434940 h 61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02361" h="616693">
                    <a:moveTo>
                      <a:pt x="14187" y="434940"/>
                    </a:moveTo>
                    <a:cubicBezTo>
                      <a:pt x="18221" y="430905"/>
                      <a:pt x="21448" y="426871"/>
                      <a:pt x="25483" y="422837"/>
                    </a:cubicBezTo>
                    <a:cubicBezTo>
                      <a:pt x="35165" y="400246"/>
                      <a:pt x="54528" y="386530"/>
                      <a:pt x="70665" y="370394"/>
                    </a:cubicBezTo>
                    <a:cubicBezTo>
                      <a:pt x="74699" y="366360"/>
                      <a:pt x="77926" y="362325"/>
                      <a:pt x="81960" y="359098"/>
                    </a:cubicBezTo>
                    <a:cubicBezTo>
                      <a:pt x="90835" y="336507"/>
                      <a:pt x="111006" y="322791"/>
                      <a:pt x="127142" y="306655"/>
                    </a:cubicBezTo>
                    <a:cubicBezTo>
                      <a:pt x="137631" y="296166"/>
                      <a:pt x="154574" y="288905"/>
                      <a:pt x="141665" y="267927"/>
                    </a:cubicBezTo>
                    <a:cubicBezTo>
                      <a:pt x="106165" y="211449"/>
                      <a:pt x="73085" y="154165"/>
                      <a:pt x="38392" y="96880"/>
                    </a:cubicBezTo>
                    <a:cubicBezTo>
                      <a:pt x="26289" y="89619"/>
                      <a:pt x="27903" y="82358"/>
                      <a:pt x="40005" y="81551"/>
                    </a:cubicBezTo>
                    <a:cubicBezTo>
                      <a:pt x="48880" y="80744"/>
                      <a:pt x="60983" y="81551"/>
                      <a:pt x="65824" y="92846"/>
                    </a:cubicBezTo>
                    <a:cubicBezTo>
                      <a:pt x="121494" y="116244"/>
                      <a:pt x="177165" y="138835"/>
                      <a:pt x="232029" y="163847"/>
                    </a:cubicBezTo>
                    <a:cubicBezTo>
                      <a:pt x="259461" y="176756"/>
                      <a:pt x="261882" y="150938"/>
                      <a:pt x="274791" y="141256"/>
                    </a:cubicBezTo>
                    <a:cubicBezTo>
                      <a:pt x="284473" y="118665"/>
                      <a:pt x="303837" y="104949"/>
                      <a:pt x="319973" y="88812"/>
                    </a:cubicBezTo>
                    <a:cubicBezTo>
                      <a:pt x="324007" y="84778"/>
                      <a:pt x="327234" y="80744"/>
                      <a:pt x="331269" y="77517"/>
                    </a:cubicBezTo>
                    <a:cubicBezTo>
                      <a:pt x="340144" y="54926"/>
                      <a:pt x="360314" y="41210"/>
                      <a:pt x="376451" y="25073"/>
                    </a:cubicBezTo>
                    <a:cubicBezTo>
                      <a:pt x="380485" y="21039"/>
                      <a:pt x="383712" y="17005"/>
                      <a:pt x="387746" y="12971"/>
                    </a:cubicBezTo>
                    <a:cubicBezTo>
                      <a:pt x="389360" y="6516"/>
                      <a:pt x="393394" y="-745"/>
                      <a:pt x="400655" y="62"/>
                    </a:cubicBezTo>
                    <a:cubicBezTo>
                      <a:pt x="408724" y="868"/>
                      <a:pt x="408724" y="9744"/>
                      <a:pt x="407917" y="16198"/>
                    </a:cubicBezTo>
                    <a:cubicBezTo>
                      <a:pt x="405496" y="54119"/>
                      <a:pt x="400655" y="92846"/>
                      <a:pt x="396621" y="130767"/>
                    </a:cubicBezTo>
                    <a:cubicBezTo>
                      <a:pt x="395008" y="143676"/>
                      <a:pt x="395008" y="157392"/>
                      <a:pt x="391780" y="169495"/>
                    </a:cubicBezTo>
                    <a:cubicBezTo>
                      <a:pt x="382099" y="211449"/>
                      <a:pt x="396621" y="239688"/>
                      <a:pt x="436963" y="255018"/>
                    </a:cubicBezTo>
                    <a:cubicBezTo>
                      <a:pt x="473270" y="269541"/>
                      <a:pt x="509577" y="284064"/>
                      <a:pt x="546691" y="299393"/>
                    </a:cubicBezTo>
                    <a:cubicBezTo>
                      <a:pt x="565247" y="305848"/>
                      <a:pt x="584611" y="310689"/>
                      <a:pt x="602361" y="329246"/>
                    </a:cubicBezTo>
                    <a:cubicBezTo>
                      <a:pt x="549111" y="347803"/>
                      <a:pt x="495861" y="354257"/>
                      <a:pt x="444224" y="367166"/>
                    </a:cubicBezTo>
                    <a:cubicBezTo>
                      <a:pt x="372417" y="385723"/>
                      <a:pt x="371610" y="384917"/>
                      <a:pt x="365962" y="470440"/>
                    </a:cubicBezTo>
                    <a:cubicBezTo>
                      <a:pt x="354666" y="516429"/>
                      <a:pt x="361928" y="565645"/>
                      <a:pt x="348212" y="611634"/>
                    </a:cubicBezTo>
                    <a:cubicBezTo>
                      <a:pt x="346598" y="616475"/>
                      <a:pt x="342564" y="618895"/>
                      <a:pt x="344985" y="614054"/>
                    </a:cubicBezTo>
                    <a:cubicBezTo>
                      <a:pt x="343371" y="613248"/>
                      <a:pt x="340951" y="611634"/>
                      <a:pt x="339337" y="609213"/>
                    </a:cubicBezTo>
                    <a:cubicBezTo>
                      <a:pt x="299803" y="548702"/>
                      <a:pt x="270757" y="481735"/>
                      <a:pt x="226382" y="423644"/>
                    </a:cubicBezTo>
                    <a:cubicBezTo>
                      <a:pt x="195722" y="411542"/>
                      <a:pt x="168290" y="427678"/>
                      <a:pt x="140858" y="434133"/>
                    </a:cubicBezTo>
                    <a:cubicBezTo>
                      <a:pt x="102131" y="443008"/>
                      <a:pt x="62596" y="447849"/>
                      <a:pt x="25483" y="460758"/>
                    </a:cubicBezTo>
                    <a:cubicBezTo>
                      <a:pt x="16607" y="463985"/>
                      <a:pt x="5312" y="468019"/>
                      <a:pt x="471" y="457531"/>
                    </a:cubicBezTo>
                    <a:cubicBezTo>
                      <a:pt x="-1949" y="447849"/>
                      <a:pt x="5312" y="438974"/>
                      <a:pt x="14187" y="434940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E7E3DFE3-A23F-4652-A126-2ABDEE6A5374}"/>
                  </a:ext>
                </a:extLst>
              </p:cNvPr>
              <p:cNvSpPr/>
              <p:nvPr/>
            </p:nvSpPr>
            <p:spPr>
              <a:xfrm>
                <a:off x="1225489" y="2603714"/>
                <a:ext cx="163616" cy="161408"/>
              </a:xfrm>
              <a:custGeom>
                <a:avLst/>
                <a:gdLst>
                  <a:gd name="connsiteX0" fmla="*/ 379207 w 616035"/>
                  <a:gd name="connsiteY0" fmla="*/ 154148 h 607719"/>
                  <a:gd name="connsiteX1" fmla="*/ 455048 w 616035"/>
                  <a:gd name="connsiteY1" fmla="*/ 117841 h 607719"/>
                  <a:gd name="connsiteX2" fmla="*/ 562356 w 616035"/>
                  <a:gd name="connsiteY2" fmla="*/ 73466 h 607719"/>
                  <a:gd name="connsiteX3" fmla="*/ 555901 w 616035"/>
                  <a:gd name="connsiteY3" fmla="*/ 89603 h 607719"/>
                  <a:gd name="connsiteX4" fmla="*/ 542992 w 616035"/>
                  <a:gd name="connsiteY4" fmla="*/ 117034 h 607719"/>
                  <a:gd name="connsiteX5" fmla="*/ 506685 w 616035"/>
                  <a:gd name="connsiteY5" fmla="*/ 178353 h 607719"/>
                  <a:gd name="connsiteX6" fmla="*/ 494583 w 616035"/>
                  <a:gd name="connsiteY6" fmla="*/ 205785 h 607719"/>
                  <a:gd name="connsiteX7" fmla="*/ 470378 w 616035"/>
                  <a:gd name="connsiteY7" fmla="*/ 287274 h 607719"/>
                  <a:gd name="connsiteX8" fmla="*/ 513947 w 616035"/>
                  <a:gd name="connsiteY8" fmla="*/ 331650 h 607719"/>
                  <a:gd name="connsiteX9" fmla="*/ 606731 w 616035"/>
                  <a:gd name="connsiteY9" fmla="*/ 424434 h 607719"/>
                  <a:gd name="connsiteX10" fmla="*/ 613993 w 616035"/>
                  <a:gd name="connsiteY10" fmla="*/ 444605 h 607719"/>
                  <a:gd name="connsiteX11" fmla="*/ 595436 w 616035"/>
                  <a:gd name="connsiteY11" fmla="*/ 447832 h 607719"/>
                  <a:gd name="connsiteX12" fmla="*/ 429230 w 616035"/>
                  <a:gd name="connsiteY12" fmla="*/ 414752 h 607719"/>
                  <a:gd name="connsiteX13" fmla="*/ 348548 w 616035"/>
                  <a:gd name="connsiteY13" fmla="*/ 480912 h 607719"/>
                  <a:gd name="connsiteX14" fmla="*/ 304979 w 616035"/>
                  <a:gd name="connsiteY14" fmla="*/ 558367 h 607719"/>
                  <a:gd name="connsiteX15" fmla="*/ 284809 w 616035"/>
                  <a:gd name="connsiteY15" fmla="*/ 601935 h 607719"/>
                  <a:gd name="connsiteX16" fmla="*/ 264638 w 616035"/>
                  <a:gd name="connsiteY16" fmla="*/ 585799 h 607719"/>
                  <a:gd name="connsiteX17" fmla="*/ 243661 w 616035"/>
                  <a:gd name="connsiteY17" fmla="*/ 426855 h 607719"/>
                  <a:gd name="connsiteX18" fmla="*/ 194444 w 616035"/>
                  <a:gd name="connsiteY18" fmla="*/ 376025 h 607719"/>
                  <a:gd name="connsiteX19" fmla="*/ 0 w 616035"/>
                  <a:gd name="connsiteY19" fmla="*/ 338104 h 607719"/>
                  <a:gd name="connsiteX20" fmla="*/ 144421 w 616035"/>
                  <a:gd name="connsiteY20" fmla="*/ 267104 h 607719"/>
                  <a:gd name="connsiteX21" fmla="*/ 204126 w 616035"/>
                  <a:gd name="connsiteY21" fmla="*/ 238865 h 607719"/>
                  <a:gd name="connsiteX22" fmla="*/ 200899 w 616035"/>
                  <a:gd name="connsiteY22" fmla="*/ 134785 h 607719"/>
                  <a:gd name="connsiteX23" fmla="*/ 187183 w 616035"/>
                  <a:gd name="connsiteY23" fmla="*/ 29091 h 607719"/>
                  <a:gd name="connsiteX24" fmla="*/ 191217 w 616035"/>
                  <a:gd name="connsiteY24" fmla="*/ 852 h 607719"/>
                  <a:gd name="connsiteX25" fmla="*/ 213808 w 616035"/>
                  <a:gd name="connsiteY25" fmla="*/ 13761 h 607719"/>
                  <a:gd name="connsiteX26" fmla="*/ 229138 w 616035"/>
                  <a:gd name="connsiteY26" fmla="*/ 36352 h 607719"/>
                  <a:gd name="connsiteX27" fmla="*/ 304979 w 616035"/>
                  <a:gd name="connsiteY27" fmla="*/ 113000 h 607719"/>
                  <a:gd name="connsiteX28" fmla="*/ 335638 w 616035"/>
                  <a:gd name="connsiteY28" fmla="*/ 143660 h 607719"/>
                  <a:gd name="connsiteX29" fmla="*/ 379207 w 616035"/>
                  <a:gd name="connsiteY29" fmla="*/ 154148 h 607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16035" h="607719">
                    <a:moveTo>
                      <a:pt x="379207" y="154148"/>
                    </a:moveTo>
                    <a:cubicBezTo>
                      <a:pt x="404218" y="142046"/>
                      <a:pt x="430037" y="129944"/>
                      <a:pt x="455048" y="117841"/>
                    </a:cubicBezTo>
                    <a:cubicBezTo>
                      <a:pt x="489742" y="100898"/>
                      <a:pt x="519594" y="71046"/>
                      <a:pt x="562356" y="73466"/>
                    </a:cubicBezTo>
                    <a:cubicBezTo>
                      <a:pt x="563969" y="80727"/>
                      <a:pt x="563163" y="86375"/>
                      <a:pt x="555901" y="89603"/>
                    </a:cubicBezTo>
                    <a:cubicBezTo>
                      <a:pt x="551867" y="98478"/>
                      <a:pt x="547833" y="107353"/>
                      <a:pt x="542992" y="117034"/>
                    </a:cubicBezTo>
                    <a:cubicBezTo>
                      <a:pt x="531696" y="138012"/>
                      <a:pt x="526049" y="162217"/>
                      <a:pt x="506685" y="178353"/>
                    </a:cubicBezTo>
                    <a:cubicBezTo>
                      <a:pt x="502651" y="187228"/>
                      <a:pt x="498617" y="196103"/>
                      <a:pt x="494583" y="205785"/>
                    </a:cubicBezTo>
                    <a:cubicBezTo>
                      <a:pt x="488128" y="233217"/>
                      <a:pt x="455855" y="253388"/>
                      <a:pt x="470378" y="287274"/>
                    </a:cubicBezTo>
                    <a:cubicBezTo>
                      <a:pt x="484901" y="301797"/>
                      <a:pt x="499423" y="316320"/>
                      <a:pt x="513947" y="331650"/>
                    </a:cubicBezTo>
                    <a:cubicBezTo>
                      <a:pt x="546220" y="361502"/>
                      <a:pt x="576072" y="392968"/>
                      <a:pt x="606731" y="424434"/>
                    </a:cubicBezTo>
                    <a:cubicBezTo>
                      <a:pt x="612379" y="430082"/>
                      <a:pt x="619640" y="435730"/>
                      <a:pt x="613993" y="444605"/>
                    </a:cubicBezTo>
                    <a:cubicBezTo>
                      <a:pt x="609958" y="450253"/>
                      <a:pt x="601890" y="449446"/>
                      <a:pt x="595436" y="447832"/>
                    </a:cubicBezTo>
                    <a:cubicBezTo>
                      <a:pt x="540572" y="432503"/>
                      <a:pt x="483287" y="430889"/>
                      <a:pt x="429230" y="414752"/>
                    </a:cubicBezTo>
                    <a:cubicBezTo>
                      <a:pt x="371945" y="399423"/>
                      <a:pt x="363877" y="443798"/>
                      <a:pt x="348548" y="480912"/>
                    </a:cubicBezTo>
                    <a:cubicBezTo>
                      <a:pt x="334832" y="507537"/>
                      <a:pt x="325957" y="536583"/>
                      <a:pt x="304979" y="558367"/>
                    </a:cubicBezTo>
                    <a:cubicBezTo>
                      <a:pt x="298525" y="572890"/>
                      <a:pt x="291263" y="587413"/>
                      <a:pt x="284809" y="601935"/>
                    </a:cubicBezTo>
                    <a:cubicBezTo>
                      <a:pt x="261411" y="617265"/>
                      <a:pt x="265445" y="598708"/>
                      <a:pt x="264638" y="585799"/>
                    </a:cubicBezTo>
                    <a:cubicBezTo>
                      <a:pt x="260604" y="532549"/>
                      <a:pt x="250115" y="480105"/>
                      <a:pt x="243661" y="426855"/>
                    </a:cubicBezTo>
                    <a:cubicBezTo>
                      <a:pt x="243661" y="394582"/>
                      <a:pt x="232365" y="371991"/>
                      <a:pt x="194444" y="376025"/>
                    </a:cubicBezTo>
                    <a:cubicBezTo>
                      <a:pt x="133933" y="362309"/>
                      <a:pt x="71807" y="355854"/>
                      <a:pt x="0" y="338104"/>
                    </a:cubicBezTo>
                    <a:cubicBezTo>
                      <a:pt x="51637" y="307445"/>
                      <a:pt x="96819" y="284854"/>
                      <a:pt x="144421" y="267104"/>
                    </a:cubicBezTo>
                    <a:cubicBezTo>
                      <a:pt x="164592" y="257422"/>
                      <a:pt x="183956" y="248547"/>
                      <a:pt x="204126" y="238865"/>
                    </a:cubicBezTo>
                    <a:cubicBezTo>
                      <a:pt x="228331" y="203365"/>
                      <a:pt x="204126" y="169478"/>
                      <a:pt x="200899" y="134785"/>
                    </a:cubicBezTo>
                    <a:cubicBezTo>
                      <a:pt x="200092" y="99284"/>
                      <a:pt x="192831" y="63784"/>
                      <a:pt x="187183" y="29091"/>
                    </a:cubicBezTo>
                    <a:cubicBezTo>
                      <a:pt x="185569" y="19409"/>
                      <a:pt x="178308" y="6500"/>
                      <a:pt x="191217" y="852"/>
                    </a:cubicBezTo>
                    <a:cubicBezTo>
                      <a:pt x="200899" y="-3182"/>
                      <a:pt x="206547" y="8113"/>
                      <a:pt x="213808" y="13761"/>
                    </a:cubicBezTo>
                    <a:cubicBezTo>
                      <a:pt x="221070" y="20216"/>
                      <a:pt x="225911" y="27477"/>
                      <a:pt x="229138" y="36352"/>
                    </a:cubicBezTo>
                    <a:cubicBezTo>
                      <a:pt x="254149" y="62170"/>
                      <a:pt x="279161" y="87182"/>
                      <a:pt x="304979" y="113000"/>
                    </a:cubicBezTo>
                    <a:cubicBezTo>
                      <a:pt x="317888" y="121069"/>
                      <a:pt x="325957" y="133171"/>
                      <a:pt x="335638" y="143660"/>
                    </a:cubicBezTo>
                    <a:cubicBezTo>
                      <a:pt x="348548" y="158183"/>
                      <a:pt x="362263" y="162217"/>
                      <a:pt x="379207" y="154148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E227F340-A455-4E92-9547-7266B43792D2}"/>
              </a:ext>
            </a:extLst>
          </p:cNvPr>
          <p:cNvGrpSpPr/>
          <p:nvPr/>
        </p:nvGrpSpPr>
        <p:grpSpPr>
          <a:xfrm>
            <a:off x="178453" y="2678379"/>
            <a:ext cx="3478038" cy="1399806"/>
            <a:chOff x="826556" y="3326391"/>
            <a:chExt cx="1827836" cy="735649"/>
          </a:xfrm>
        </p:grpSpPr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F7F86FB9-CFF7-4C6E-9BE0-1ADDB3079ADE}"/>
                </a:ext>
              </a:extLst>
            </p:cNvPr>
            <p:cNvSpPr/>
            <p:nvPr/>
          </p:nvSpPr>
          <p:spPr>
            <a:xfrm rot="1111750">
              <a:off x="826556" y="3433522"/>
              <a:ext cx="1827836" cy="579547"/>
            </a:xfrm>
            <a:custGeom>
              <a:avLst/>
              <a:gdLst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91392 w 5673186"/>
                <a:gd name="connsiteY109" fmla="*/ 1421102 h 1798781"/>
                <a:gd name="connsiteX110" fmla="*/ 1791392 w 5673186"/>
                <a:gd name="connsiteY110" fmla="*/ 1414998 h 1798781"/>
                <a:gd name="connsiteX111" fmla="*/ 1732488 w 5673186"/>
                <a:gd name="connsiteY111" fmla="*/ 1414998 h 1798781"/>
                <a:gd name="connsiteX112" fmla="*/ 1730789 w 5673186"/>
                <a:gd name="connsiteY112" fmla="*/ 1403104 h 1798781"/>
                <a:gd name="connsiteX113" fmla="*/ 1695546 w 5673186"/>
                <a:gd name="connsiteY113" fmla="*/ 1450729 h 1798781"/>
                <a:gd name="connsiteX114" fmla="*/ 1694594 w 5673186"/>
                <a:gd name="connsiteY114" fmla="*/ 1474542 h 1798781"/>
                <a:gd name="connsiteX115" fmla="*/ 1706024 w 5673186"/>
                <a:gd name="connsiteY115" fmla="*/ 1482162 h 1798781"/>
                <a:gd name="connsiteX116" fmla="*/ 1711416 w 5673186"/>
                <a:gd name="connsiteY116" fmla="*/ 1472171 h 1798781"/>
                <a:gd name="connsiteX117" fmla="*/ 1711416 w 5673186"/>
                <a:gd name="connsiteY117" fmla="*/ 1495204 h 1798781"/>
                <a:gd name="connsiteX118" fmla="*/ 1706024 w 5673186"/>
                <a:gd name="connsiteY118" fmla="*/ 1499306 h 1798781"/>
                <a:gd name="connsiteX119" fmla="*/ 1698404 w 5673186"/>
                <a:gd name="connsiteY119" fmla="*/ 1536454 h 1798781"/>
                <a:gd name="connsiteX120" fmla="*/ 1708881 w 5673186"/>
                <a:gd name="connsiteY120" fmla="*/ 1593604 h 1798781"/>
                <a:gd name="connsiteX121" fmla="*/ 1697451 w 5673186"/>
                <a:gd name="connsiteY121" fmla="*/ 1592652 h 1798781"/>
                <a:gd name="connsiteX122" fmla="*/ 1687926 w 5673186"/>
                <a:gd name="connsiteY122" fmla="*/ 1601224 h 1798781"/>
                <a:gd name="connsiteX123" fmla="*/ 1702214 w 5673186"/>
                <a:gd name="connsiteY123" fmla="*/ 1605987 h 1798781"/>
                <a:gd name="connsiteX124" fmla="*/ 1743171 w 5673186"/>
                <a:gd name="connsiteY124" fmla="*/ 1650754 h 1798781"/>
                <a:gd name="connsiteX125" fmla="*/ 1726979 w 5673186"/>
                <a:gd name="connsiteY125" fmla="*/ 1704094 h 1798781"/>
                <a:gd name="connsiteX126" fmla="*/ 1676496 w 5673186"/>
                <a:gd name="connsiteY126" fmla="*/ 1701237 h 1798781"/>
                <a:gd name="connsiteX127" fmla="*/ 1665066 w 5673186"/>
                <a:gd name="connsiteY127" fmla="*/ 1682187 h 1798781"/>
                <a:gd name="connsiteX128" fmla="*/ 1633634 w 5673186"/>
                <a:gd name="connsiteY128" fmla="*/ 1683139 h 1798781"/>
                <a:gd name="connsiteX129" fmla="*/ 1597439 w 5673186"/>
                <a:gd name="connsiteY129" fmla="*/ 1699331 h 1798781"/>
                <a:gd name="connsiteX130" fmla="*/ 1573626 w 5673186"/>
                <a:gd name="connsiteY130" fmla="*/ 1669804 h 1798781"/>
                <a:gd name="connsiteX131" fmla="*/ 1592676 w 5673186"/>
                <a:gd name="connsiteY131" fmla="*/ 1636467 h 1798781"/>
                <a:gd name="connsiteX132" fmla="*/ 1599344 w 5673186"/>
                <a:gd name="connsiteY132" fmla="*/ 1620274 h 1798781"/>
                <a:gd name="connsiteX133" fmla="*/ 1543146 w 5673186"/>
                <a:gd name="connsiteY133" fmla="*/ 1605034 h 1798781"/>
                <a:gd name="connsiteX134" fmla="*/ 1568864 w 5673186"/>
                <a:gd name="connsiteY134" fmla="*/ 1517404 h 1798781"/>
                <a:gd name="connsiteX135" fmla="*/ 1609821 w 5673186"/>
                <a:gd name="connsiteY135" fmla="*/ 1535502 h 1798781"/>
                <a:gd name="connsiteX136" fmla="*/ 1615536 w 5673186"/>
                <a:gd name="connsiteY136" fmla="*/ 1555504 h 1798781"/>
                <a:gd name="connsiteX137" fmla="*/ 1628871 w 5673186"/>
                <a:gd name="connsiteY137" fmla="*/ 1565981 h 1798781"/>
                <a:gd name="connsiteX138" fmla="*/ 1640301 w 5673186"/>
                <a:gd name="connsiteY138" fmla="*/ 1554552 h 1798781"/>
                <a:gd name="connsiteX139" fmla="*/ 1645064 w 5673186"/>
                <a:gd name="connsiteY139" fmla="*/ 1513594 h 1798781"/>
                <a:gd name="connsiteX140" fmla="*/ 1625061 w 5673186"/>
                <a:gd name="connsiteY140" fmla="*/ 1436442 h 1798781"/>
                <a:gd name="connsiteX141" fmla="*/ 1619346 w 5673186"/>
                <a:gd name="connsiteY141" fmla="*/ 1374529 h 1798781"/>
                <a:gd name="connsiteX142" fmla="*/ 1560291 w 5673186"/>
                <a:gd name="connsiteY142" fmla="*/ 1371672 h 1798781"/>
                <a:gd name="connsiteX143" fmla="*/ 1461231 w 5673186"/>
                <a:gd name="connsiteY143" fmla="*/ 1354527 h 1798781"/>
                <a:gd name="connsiteX144" fmla="*/ 1400271 w 5673186"/>
                <a:gd name="connsiteY144" fmla="*/ 1341192 h 1798781"/>
                <a:gd name="connsiteX145" fmla="*/ 1382174 w 5673186"/>
                <a:gd name="connsiteY145" fmla="*/ 1335477 h 1798781"/>
                <a:gd name="connsiteX146" fmla="*/ 1380269 w 5673186"/>
                <a:gd name="connsiteY146" fmla="*/ 1354527 h 1798781"/>
                <a:gd name="connsiteX147" fmla="*/ 1376459 w 5673186"/>
                <a:gd name="connsiteY147" fmla="*/ 1392627 h 1798781"/>
                <a:gd name="connsiteX148" fmla="*/ 1331691 w 5673186"/>
                <a:gd name="connsiteY148" fmla="*/ 1401199 h 1798781"/>
                <a:gd name="connsiteX149" fmla="*/ 1293591 w 5673186"/>
                <a:gd name="connsiteY149" fmla="*/ 1379292 h 1798781"/>
                <a:gd name="connsiteX150" fmla="*/ 1285971 w 5673186"/>
                <a:gd name="connsiteY150" fmla="*/ 1367862 h 1798781"/>
                <a:gd name="connsiteX151" fmla="*/ 1281209 w 5673186"/>
                <a:gd name="connsiteY151" fmla="*/ 1374529 h 1798781"/>
                <a:gd name="connsiteX152" fmla="*/ 1237394 w 5673186"/>
                <a:gd name="connsiteY152" fmla="*/ 1402152 h 1798781"/>
                <a:gd name="connsiteX153" fmla="*/ 1182149 w 5673186"/>
                <a:gd name="connsiteY153" fmla="*/ 1358337 h 1798781"/>
                <a:gd name="connsiteX154" fmla="*/ 1190721 w 5673186"/>
                <a:gd name="connsiteY154" fmla="*/ 1304997 h 1798781"/>
                <a:gd name="connsiteX155" fmla="*/ 1210724 w 5673186"/>
                <a:gd name="connsiteY155" fmla="*/ 1289756 h 1798781"/>
                <a:gd name="connsiteX156" fmla="*/ 1092614 w 5673186"/>
                <a:gd name="connsiteY156" fmla="*/ 1261181 h 1798781"/>
                <a:gd name="connsiteX157" fmla="*/ 1064039 w 5673186"/>
                <a:gd name="connsiteY157" fmla="*/ 1266897 h 1798781"/>
                <a:gd name="connsiteX158" fmla="*/ 1003079 w 5673186"/>
                <a:gd name="connsiteY158" fmla="*/ 1313569 h 1798781"/>
                <a:gd name="connsiteX159" fmla="*/ 997364 w 5673186"/>
                <a:gd name="connsiteY159" fmla="*/ 1324999 h 1798781"/>
                <a:gd name="connsiteX160" fmla="*/ 1003079 w 5673186"/>
                <a:gd name="connsiteY160" fmla="*/ 1351669 h 1798781"/>
                <a:gd name="connsiteX161" fmla="*/ 947834 w 5673186"/>
                <a:gd name="connsiteY161" fmla="*/ 1421202 h 1798781"/>
                <a:gd name="connsiteX162" fmla="*/ 943071 w 5673186"/>
                <a:gd name="connsiteY162" fmla="*/ 1421202 h 1798781"/>
                <a:gd name="connsiteX163" fmla="*/ 745904 w 5673186"/>
                <a:gd name="connsiteY163" fmla="*/ 1403104 h 1798781"/>
                <a:gd name="connsiteX164" fmla="*/ 636366 w 5673186"/>
                <a:gd name="connsiteY164" fmla="*/ 1389769 h 1798781"/>
                <a:gd name="connsiteX165" fmla="*/ 600171 w 5673186"/>
                <a:gd name="connsiteY165" fmla="*/ 1240227 h 1798781"/>
                <a:gd name="connsiteX166" fmla="*/ 600171 w 5673186"/>
                <a:gd name="connsiteY166" fmla="*/ 1220224 h 1798781"/>
                <a:gd name="connsiteX167" fmla="*/ 560166 w 5673186"/>
                <a:gd name="connsiteY167" fmla="*/ 1216414 h 1798781"/>
                <a:gd name="connsiteX168" fmla="*/ 517304 w 5673186"/>
                <a:gd name="connsiteY168" fmla="*/ 1267849 h 1798781"/>
                <a:gd name="connsiteX169" fmla="*/ 510636 w 5673186"/>
                <a:gd name="connsiteY169" fmla="*/ 1284042 h 1798781"/>
                <a:gd name="connsiteX170" fmla="*/ 519209 w 5673186"/>
                <a:gd name="connsiteY170" fmla="*/ 1309759 h 1798781"/>
                <a:gd name="connsiteX171" fmla="*/ 477299 w 5673186"/>
                <a:gd name="connsiteY171" fmla="*/ 1384054 h 1798781"/>
                <a:gd name="connsiteX172" fmla="*/ 322994 w 5673186"/>
                <a:gd name="connsiteY172" fmla="*/ 1382149 h 1798781"/>
                <a:gd name="connsiteX173" fmla="*/ 186786 w 5673186"/>
                <a:gd name="connsiteY173" fmla="*/ 1338334 h 1798781"/>
                <a:gd name="connsiteX174" fmla="*/ 127731 w 5673186"/>
                <a:gd name="connsiteY174" fmla="*/ 1189744 h 1798781"/>
                <a:gd name="connsiteX175" fmla="*/ 257271 w 5673186"/>
                <a:gd name="connsiteY175" fmla="*/ 1089732 h 1798781"/>
                <a:gd name="connsiteX176" fmla="*/ 318231 w 5673186"/>
                <a:gd name="connsiteY176" fmla="*/ 1084969 h 1798781"/>
                <a:gd name="connsiteX177" fmla="*/ 208694 w 5673186"/>
                <a:gd name="connsiteY177" fmla="*/ 1059252 h 1798781"/>
                <a:gd name="connsiteX178" fmla="*/ 26766 w 5673186"/>
                <a:gd name="connsiteY178" fmla="*/ 1016389 h 1798781"/>
                <a:gd name="connsiteX179" fmla="*/ 96 w 5673186"/>
                <a:gd name="connsiteY179" fmla="*/ 1004007 h 1798781"/>
                <a:gd name="connsiteX180" fmla="*/ 138209 w 5673186"/>
                <a:gd name="connsiteY180" fmla="*/ 981147 h 1798781"/>
                <a:gd name="connsiteX181" fmla="*/ 361094 w 5673186"/>
                <a:gd name="connsiteY181" fmla="*/ 1014484 h 1798781"/>
                <a:gd name="connsiteX182" fmla="*/ 801149 w 5673186"/>
                <a:gd name="connsiteY182" fmla="*/ 1075444 h 1798781"/>
                <a:gd name="connsiteX183" fmla="*/ 1055466 w 5673186"/>
                <a:gd name="connsiteY183" fmla="*/ 1090684 h 1798781"/>
                <a:gd name="connsiteX184" fmla="*/ 1075469 w 5673186"/>
                <a:gd name="connsiteY184" fmla="*/ 1067824 h 1798781"/>
                <a:gd name="connsiteX185" fmla="*/ 1076421 w 5673186"/>
                <a:gd name="connsiteY185" fmla="*/ 1052584 h 1798781"/>
                <a:gd name="connsiteX186" fmla="*/ 1060229 w 5673186"/>
                <a:gd name="connsiteY186" fmla="*/ 981147 h 1798781"/>
                <a:gd name="connsiteX187" fmla="*/ 917354 w 5673186"/>
                <a:gd name="connsiteY187" fmla="*/ 779217 h 1798781"/>
                <a:gd name="connsiteX188" fmla="*/ 948786 w 5673186"/>
                <a:gd name="connsiteY188" fmla="*/ 672536 h 1798781"/>
                <a:gd name="connsiteX189" fmla="*/ 977361 w 5673186"/>
                <a:gd name="connsiteY189" fmla="*/ 640151 h 1798781"/>
                <a:gd name="connsiteX190" fmla="*/ 1167861 w 5673186"/>
                <a:gd name="connsiteY190" fmla="*/ 472511 h 1798781"/>
                <a:gd name="connsiteX191" fmla="*/ 1367886 w 5673186"/>
                <a:gd name="connsiteY191" fmla="*/ 423934 h 1798781"/>
                <a:gd name="connsiteX192" fmla="*/ 1698404 w 5673186"/>
                <a:gd name="connsiteY192" fmla="*/ 513469 h 1798781"/>
                <a:gd name="connsiteX193" fmla="*/ 1767936 w 5673186"/>
                <a:gd name="connsiteY193" fmla="*/ 542997 h 1798781"/>
                <a:gd name="connsiteX194" fmla="*/ 2060354 w 5673186"/>
                <a:gd name="connsiteY194" fmla="*/ 700159 h 1798781"/>
                <a:gd name="connsiteX195" fmla="*/ 2223231 w 5673186"/>
                <a:gd name="connsiteY195" fmla="*/ 760167 h 1798781"/>
                <a:gd name="connsiteX196" fmla="*/ 2890934 w 5673186"/>
                <a:gd name="connsiteY196" fmla="*/ 920186 h 1798781"/>
                <a:gd name="connsiteX197" fmla="*/ 2939511 w 5673186"/>
                <a:gd name="connsiteY197" fmla="*/ 900184 h 1798781"/>
                <a:gd name="connsiteX198" fmla="*/ 3134774 w 5673186"/>
                <a:gd name="connsiteY198" fmla="*/ 654439 h 1798781"/>
                <a:gd name="connsiteX199" fmla="*/ 3645314 w 5673186"/>
                <a:gd name="connsiteY199" fmla="*/ 61031 h 1798781"/>
                <a:gd name="connsiteX200" fmla="*/ 3661506 w 5673186"/>
                <a:gd name="connsiteY200" fmla="*/ 41029 h 1798781"/>
                <a:gd name="connsiteX201" fmla="*/ 3725131 w 5673186"/>
                <a:gd name="connsiteY201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91392 w 5673186"/>
                <a:gd name="connsiteY109" fmla="*/ 1421102 h 1798781"/>
                <a:gd name="connsiteX110" fmla="*/ 1732488 w 5673186"/>
                <a:gd name="connsiteY110" fmla="*/ 1414998 h 1798781"/>
                <a:gd name="connsiteX111" fmla="*/ 1730789 w 5673186"/>
                <a:gd name="connsiteY111" fmla="*/ 1403104 h 1798781"/>
                <a:gd name="connsiteX112" fmla="*/ 1695546 w 5673186"/>
                <a:gd name="connsiteY112" fmla="*/ 1450729 h 1798781"/>
                <a:gd name="connsiteX113" fmla="*/ 1694594 w 5673186"/>
                <a:gd name="connsiteY113" fmla="*/ 1474542 h 1798781"/>
                <a:gd name="connsiteX114" fmla="*/ 1706024 w 5673186"/>
                <a:gd name="connsiteY114" fmla="*/ 1482162 h 1798781"/>
                <a:gd name="connsiteX115" fmla="*/ 1711416 w 5673186"/>
                <a:gd name="connsiteY115" fmla="*/ 1472171 h 1798781"/>
                <a:gd name="connsiteX116" fmla="*/ 1711416 w 5673186"/>
                <a:gd name="connsiteY116" fmla="*/ 1495204 h 1798781"/>
                <a:gd name="connsiteX117" fmla="*/ 1706024 w 5673186"/>
                <a:gd name="connsiteY117" fmla="*/ 1499306 h 1798781"/>
                <a:gd name="connsiteX118" fmla="*/ 1698404 w 5673186"/>
                <a:gd name="connsiteY118" fmla="*/ 1536454 h 1798781"/>
                <a:gd name="connsiteX119" fmla="*/ 1708881 w 5673186"/>
                <a:gd name="connsiteY119" fmla="*/ 1593604 h 1798781"/>
                <a:gd name="connsiteX120" fmla="*/ 1697451 w 5673186"/>
                <a:gd name="connsiteY120" fmla="*/ 1592652 h 1798781"/>
                <a:gd name="connsiteX121" fmla="*/ 1687926 w 5673186"/>
                <a:gd name="connsiteY121" fmla="*/ 1601224 h 1798781"/>
                <a:gd name="connsiteX122" fmla="*/ 1702214 w 5673186"/>
                <a:gd name="connsiteY122" fmla="*/ 1605987 h 1798781"/>
                <a:gd name="connsiteX123" fmla="*/ 1743171 w 5673186"/>
                <a:gd name="connsiteY123" fmla="*/ 1650754 h 1798781"/>
                <a:gd name="connsiteX124" fmla="*/ 1726979 w 5673186"/>
                <a:gd name="connsiteY124" fmla="*/ 1704094 h 1798781"/>
                <a:gd name="connsiteX125" fmla="*/ 1676496 w 5673186"/>
                <a:gd name="connsiteY125" fmla="*/ 1701237 h 1798781"/>
                <a:gd name="connsiteX126" fmla="*/ 1665066 w 5673186"/>
                <a:gd name="connsiteY126" fmla="*/ 1682187 h 1798781"/>
                <a:gd name="connsiteX127" fmla="*/ 1633634 w 5673186"/>
                <a:gd name="connsiteY127" fmla="*/ 1683139 h 1798781"/>
                <a:gd name="connsiteX128" fmla="*/ 1597439 w 5673186"/>
                <a:gd name="connsiteY128" fmla="*/ 1699331 h 1798781"/>
                <a:gd name="connsiteX129" fmla="*/ 1573626 w 5673186"/>
                <a:gd name="connsiteY129" fmla="*/ 1669804 h 1798781"/>
                <a:gd name="connsiteX130" fmla="*/ 1592676 w 5673186"/>
                <a:gd name="connsiteY130" fmla="*/ 1636467 h 1798781"/>
                <a:gd name="connsiteX131" fmla="*/ 1599344 w 5673186"/>
                <a:gd name="connsiteY131" fmla="*/ 1620274 h 1798781"/>
                <a:gd name="connsiteX132" fmla="*/ 1543146 w 5673186"/>
                <a:gd name="connsiteY132" fmla="*/ 1605034 h 1798781"/>
                <a:gd name="connsiteX133" fmla="*/ 1568864 w 5673186"/>
                <a:gd name="connsiteY133" fmla="*/ 1517404 h 1798781"/>
                <a:gd name="connsiteX134" fmla="*/ 1609821 w 5673186"/>
                <a:gd name="connsiteY134" fmla="*/ 1535502 h 1798781"/>
                <a:gd name="connsiteX135" fmla="*/ 1615536 w 5673186"/>
                <a:gd name="connsiteY135" fmla="*/ 1555504 h 1798781"/>
                <a:gd name="connsiteX136" fmla="*/ 1628871 w 5673186"/>
                <a:gd name="connsiteY136" fmla="*/ 1565981 h 1798781"/>
                <a:gd name="connsiteX137" fmla="*/ 1640301 w 5673186"/>
                <a:gd name="connsiteY137" fmla="*/ 1554552 h 1798781"/>
                <a:gd name="connsiteX138" fmla="*/ 1645064 w 5673186"/>
                <a:gd name="connsiteY138" fmla="*/ 1513594 h 1798781"/>
                <a:gd name="connsiteX139" fmla="*/ 1625061 w 5673186"/>
                <a:gd name="connsiteY139" fmla="*/ 1436442 h 1798781"/>
                <a:gd name="connsiteX140" fmla="*/ 1619346 w 5673186"/>
                <a:gd name="connsiteY140" fmla="*/ 1374529 h 1798781"/>
                <a:gd name="connsiteX141" fmla="*/ 1560291 w 5673186"/>
                <a:gd name="connsiteY141" fmla="*/ 1371672 h 1798781"/>
                <a:gd name="connsiteX142" fmla="*/ 1461231 w 5673186"/>
                <a:gd name="connsiteY142" fmla="*/ 1354527 h 1798781"/>
                <a:gd name="connsiteX143" fmla="*/ 1400271 w 5673186"/>
                <a:gd name="connsiteY143" fmla="*/ 1341192 h 1798781"/>
                <a:gd name="connsiteX144" fmla="*/ 1382174 w 5673186"/>
                <a:gd name="connsiteY144" fmla="*/ 1335477 h 1798781"/>
                <a:gd name="connsiteX145" fmla="*/ 1380269 w 5673186"/>
                <a:gd name="connsiteY145" fmla="*/ 1354527 h 1798781"/>
                <a:gd name="connsiteX146" fmla="*/ 1376459 w 5673186"/>
                <a:gd name="connsiteY146" fmla="*/ 1392627 h 1798781"/>
                <a:gd name="connsiteX147" fmla="*/ 1331691 w 5673186"/>
                <a:gd name="connsiteY147" fmla="*/ 1401199 h 1798781"/>
                <a:gd name="connsiteX148" fmla="*/ 1293591 w 5673186"/>
                <a:gd name="connsiteY148" fmla="*/ 1379292 h 1798781"/>
                <a:gd name="connsiteX149" fmla="*/ 1285971 w 5673186"/>
                <a:gd name="connsiteY149" fmla="*/ 1367862 h 1798781"/>
                <a:gd name="connsiteX150" fmla="*/ 1281209 w 5673186"/>
                <a:gd name="connsiteY150" fmla="*/ 1374529 h 1798781"/>
                <a:gd name="connsiteX151" fmla="*/ 1237394 w 5673186"/>
                <a:gd name="connsiteY151" fmla="*/ 1402152 h 1798781"/>
                <a:gd name="connsiteX152" fmla="*/ 1182149 w 5673186"/>
                <a:gd name="connsiteY152" fmla="*/ 1358337 h 1798781"/>
                <a:gd name="connsiteX153" fmla="*/ 1190721 w 5673186"/>
                <a:gd name="connsiteY153" fmla="*/ 1304997 h 1798781"/>
                <a:gd name="connsiteX154" fmla="*/ 1210724 w 5673186"/>
                <a:gd name="connsiteY154" fmla="*/ 1289756 h 1798781"/>
                <a:gd name="connsiteX155" fmla="*/ 1092614 w 5673186"/>
                <a:gd name="connsiteY155" fmla="*/ 1261181 h 1798781"/>
                <a:gd name="connsiteX156" fmla="*/ 1064039 w 5673186"/>
                <a:gd name="connsiteY156" fmla="*/ 1266897 h 1798781"/>
                <a:gd name="connsiteX157" fmla="*/ 1003079 w 5673186"/>
                <a:gd name="connsiteY157" fmla="*/ 1313569 h 1798781"/>
                <a:gd name="connsiteX158" fmla="*/ 997364 w 5673186"/>
                <a:gd name="connsiteY158" fmla="*/ 1324999 h 1798781"/>
                <a:gd name="connsiteX159" fmla="*/ 1003079 w 5673186"/>
                <a:gd name="connsiteY159" fmla="*/ 1351669 h 1798781"/>
                <a:gd name="connsiteX160" fmla="*/ 947834 w 5673186"/>
                <a:gd name="connsiteY160" fmla="*/ 1421202 h 1798781"/>
                <a:gd name="connsiteX161" fmla="*/ 943071 w 5673186"/>
                <a:gd name="connsiteY161" fmla="*/ 1421202 h 1798781"/>
                <a:gd name="connsiteX162" fmla="*/ 745904 w 5673186"/>
                <a:gd name="connsiteY162" fmla="*/ 1403104 h 1798781"/>
                <a:gd name="connsiteX163" fmla="*/ 636366 w 5673186"/>
                <a:gd name="connsiteY163" fmla="*/ 1389769 h 1798781"/>
                <a:gd name="connsiteX164" fmla="*/ 600171 w 5673186"/>
                <a:gd name="connsiteY164" fmla="*/ 1240227 h 1798781"/>
                <a:gd name="connsiteX165" fmla="*/ 600171 w 5673186"/>
                <a:gd name="connsiteY165" fmla="*/ 1220224 h 1798781"/>
                <a:gd name="connsiteX166" fmla="*/ 560166 w 5673186"/>
                <a:gd name="connsiteY166" fmla="*/ 1216414 h 1798781"/>
                <a:gd name="connsiteX167" fmla="*/ 517304 w 5673186"/>
                <a:gd name="connsiteY167" fmla="*/ 1267849 h 1798781"/>
                <a:gd name="connsiteX168" fmla="*/ 510636 w 5673186"/>
                <a:gd name="connsiteY168" fmla="*/ 1284042 h 1798781"/>
                <a:gd name="connsiteX169" fmla="*/ 519209 w 5673186"/>
                <a:gd name="connsiteY169" fmla="*/ 1309759 h 1798781"/>
                <a:gd name="connsiteX170" fmla="*/ 477299 w 5673186"/>
                <a:gd name="connsiteY170" fmla="*/ 1384054 h 1798781"/>
                <a:gd name="connsiteX171" fmla="*/ 322994 w 5673186"/>
                <a:gd name="connsiteY171" fmla="*/ 1382149 h 1798781"/>
                <a:gd name="connsiteX172" fmla="*/ 186786 w 5673186"/>
                <a:gd name="connsiteY172" fmla="*/ 1338334 h 1798781"/>
                <a:gd name="connsiteX173" fmla="*/ 127731 w 5673186"/>
                <a:gd name="connsiteY173" fmla="*/ 1189744 h 1798781"/>
                <a:gd name="connsiteX174" fmla="*/ 257271 w 5673186"/>
                <a:gd name="connsiteY174" fmla="*/ 1089732 h 1798781"/>
                <a:gd name="connsiteX175" fmla="*/ 318231 w 5673186"/>
                <a:gd name="connsiteY175" fmla="*/ 1084969 h 1798781"/>
                <a:gd name="connsiteX176" fmla="*/ 208694 w 5673186"/>
                <a:gd name="connsiteY176" fmla="*/ 1059252 h 1798781"/>
                <a:gd name="connsiteX177" fmla="*/ 26766 w 5673186"/>
                <a:gd name="connsiteY177" fmla="*/ 1016389 h 1798781"/>
                <a:gd name="connsiteX178" fmla="*/ 96 w 5673186"/>
                <a:gd name="connsiteY178" fmla="*/ 1004007 h 1798781"/>
                <a:gd name="connsiteX179" fmla="*/ 138209 w 5673186"/>
                <a:gd name="connsiteY179" fmla="*/ 981147 h 1798781"/>
                <a:gd name="connsiteX180" fmla="*/ 361094 w 5673186"/>
                <a:gd name="connsiteY180" fmla="*/ 1014484 h 1798781"/>
                <a:gd name="connsiteX181" fmla="*/ 801149 w 5673186"/>
                <a:gd name="connsiteY181" fmla="*/ 1075444 h 1798781"/>
                <a:gd name="connsiteX182" fmla="*/ 1055466 w 5673186"/>
                <a:gd name="connsiteY182" fmla="*/ 1090684 h 1798781"/>
                <a:gd name="connsiteX183" fmla="*/ 1075469 w 5673186"/>
                <a:gd name="connsiteY183" fmla="*/ 1067824 h 1798781"/>
                <a:gd name="connsiteX184" fmla="*/ 1076421 w 5673186"/>
                <a:gd name="connsiteY184" fmla="*/ 1052584 h 1798781"/>
                <a:gd name="connsiteX185" fmla="*/ 1060229 w 5673186"/>
                <a:gd name="connsiteY185" fmla="*/ 981147 h 1798781"/>
                <a:gd name="connsiteX186" fmla="*/ 917354 w 5673186"/>
                <a:gd name="connsiteY186" fmla="*/ 779217 h 1798781"/>
                <a:gd name="connsiteX187" fmla="*/ 948786 w 5673186"/>
                <a:gd name="connsiteY187" fmla="*/ 672536 h 1798781"/>
                <a:gd name="connsiteX188" fmla="*/ 977361 w 5673186"/>
                <a:gd name="connsiteY188" fmla="*/ 640151 h 1798781"/>
                <a:gd name="connsiteX189" fmla="*/ 1167861 w 5673186"/>
                <a:gd name="connsiteY189" fmla="*/ 472511 h 1798781"/>
                <a:gd name="connsiteX190" fmla="*/ 1367886 w 5673186"/>
                <a:gd name="connsiteY190" fmla="*/ 423934 h 1798781"/>
                <a:gd name="connsiteX191" fmla="*/ 1698404 w 5673186"/>
                <a:gd name="connsiteY191" fmla="*/ 513469 h 1798781"/>
                <a:gd name="connsiteX192" fmla="*/ 1767936 w 5673186"/>
                <a:gd name="connsiteY192" fmla="*/ 542997 h 1798781"/>
                <a:gd name="connsiteX193" fmla="*/ 2060354 w 5673186"/>
                <a:gd name="connsiteY193" fmla="*/ 700159 h 1798781"/>
                <a:gd name="connsiteX194" fmla="*/ 2223231 w 5673186"/>
                <a:gd name="connsiteY194" fmla="*/ 760167 h 1798781"/>
                <a:gd name="connsiteX195" fmla="*/ 2890934 w 5673186"/>
                <a:gd name="connsiteY195" fmla="*/ 920186 h 1798781"/>
                <a:gd name="connsiteX196" fmla="*/ 2939511 w 5673186"/>
                <a:gd name="connsiteY196" fmla="*/ 900184 h 1798781"/>
                <a:gd name="connsiteX197" fmla="*/ 3134774 w 5673186"/>
                <a:gd name="connsiteY197" fmla="*/ 654439 h 1798781"/>
                <a:gd name="connsiteX198" fmla="*/ 3645314 w 5673186"/>
                <a:gd name="connsiteY198" fmla="*/ 61031 h 1798781"/>
                <a:gd name="connsiteX199" fmla="*/ 3661506 w 5673186"/>
                <a:gd name="connsiteY199" fmla="*/ 41029 h 1798781"/>
                <a:gd name="connsiteX200" fmla="*/ 3725131 w 5673186"/>
                <a:gd name="connsiteY200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91392 w 5673186"/>
                <a:gd name="connsiteY109" fmla="*/ 1421102 h 1798781"/>
                <a:gd name="connsiteX110" fmla="*/ 1730789 w 5673186"/>
                <a:gd name="connsiteY110" fmla="*/ 1403104 h 1798781"/>
                <a:gd name="connsiteX111" fmla="*/ 1695546 w 5673186"/>
                <a:gd name="connsiteY111" fmla="*/ 1450729 h 1798781"/>
                <a:gd name="connsiteX112" fmla="*/ 1694594 w 5673186"/>
                <a:gd name="connsiteY112" fmla="*/ 1474542 h 1798781"/>
                <a:gd name="connsiteX113" fmla="*/ 1706024 w 5673186"/>
                <a:gd name="connsiteY113" fmla="*/ 1482162 h 1798781"/>
                <a:gd name="connsiteX114" fmla="*/ 1711416 w 5673186"/>
                <a:gd name="connsiteY114" fmla="*/ 1472171 h 1798781"/>
                <a:gd name="connsiteX115" fmla="*/ 1711416 w 5673186"/>
                <a:gd name="connsiteY115" fmla="*/ 1495204 h 1798781"/>
                <a:gd name="connsiteX116" fmla="*/ 1706024 w 5673186"/>
                <a:gd name="connsiteY116" fmla="*/ 1499306 h 1798781"/>
                <a:gd name="connsiteX117" fmla="*/ 1698404 w 5673186"/>
                <a:gd name="connsiteY117" fmla="*/ 1536454 h 1798781"/>
                <a:gd name="connsiteX118" fmla="*/ 1708881 w 5673186"/>
                <a:gd name="connsiteY118" fmla="*/ 1593604 h 1798781"/>
                <a:gd name="connsiteX119" fmla="*/ 1697451 w 5673186"/>
                <a:gd name="connsiteY119" fmla="*/ 1592652 h 1798781"/>
                <a:gd name="connsiteX120" fmla="*/ 1687926 w 5673186"/>
                <a:gd name="connsiteY120" fmla="*/ 1601224 h 1798781"/>
                <a:gd name="connsiteX121" fmla="*/ 1702214 w 5673186"/>
                <a:gd name="connsiteY121" fmla="*/ 1605987 h 1798781"/>
                <a:gd name="connsiteX122" fmla="*/ 1743171 w 5673186"/>
                <a:gd name="connsiteY122" fmla="*/ 1650754 h 1798781"/>
                <a:gd name="connsiteX123" fmla="*/ 1726979 w 5673186"/>
                <a:gd name="connsiteY123" fmla="*/ 1704094 h 1798781"/>
                <a:gd name="connsiteX124" fmla="*/ 1676496 w 5673186"/>
                <a:gd name="connsiteY124" fmla="*/ 1701237 h 1798781"/>
                <a:gd name="connsiteX125" fmla="*/ 1665066 w 5673186"/>
                <a:gd name="connsiteY125" fmla="*/ 1682187 h 1798781"/>
                <a:gd name="connsiteX126" fmla="*/ 1633634 w 5673186"/>
                <a:gd name="connsiteY126" fmla="*/ 1683139 h 1798781"/>
                <a:gd name="connsiteX127" fmla="*/ 1597439 w 5673186"/>
                <a:gd name="connsiteY127" fmla="*/ 1699331 h 1798781"/>
                <a:gd name="connsiteX128" fmla="*/ 1573626 w 5673186"/>
                <a:gd name="connsiteY128" fmla="*/ 1669804 h 1798781"/>
                <a:gd name="connsiteX129" fmla="*/ 1592676 w 5673186"/>
                <a:gd name="connsiteY129" fmla="*/ 1636467 h 1798781"/>
                <a:gd name="connsiteX130" fmla="*/ 1599344 w 5673186"/>
                <a:gd name="connsiteY130" fmla="*/ 1620274 h 1798781"/>
                <a:gd name="connsiteX131" fmla="*/ 1543146 w 5673186"/>
                <a:gd name="connsiteY131" fmla="*/ 1605034 h 1798781"/>
                <a:gd name="connsiteX132" fmla="*/ 1568864 w 5673186"/>
                <a:gd name="connsiteY132" fmla="*/ 1517404 h 1798781"/>
                <a:gd name="connsiteX133" fmla="*/ 1609821 w 5673186"/>
                <a:gd name="connsiteY133" fmla="*/ 1535502 h 1798781"/>
                <a:gd name="connsiteX134" fmla="*/ 1615536 w 5673186"/>
                <a:gd name="connsiteY134" fmla="*/ 1555504 h 1798781"/>
                <a:gd name="connsiteX135" fmla="*/ 1628871 w 5673186"/>
                <a:gd name="connsiteY135" fmla="*/ 1565981 h 1798781"/>
                <a:gd name="connsiteX136" fmla="*/ 1640301 w 5673186"/>
                <a:gd name="connsiteY136" fmla="*/ 1554552 h 1798781"/>
                <a:gd name="connsiteX137" fmla="*/ 1645064 w 5673186"/>
                <a:gd name="connsiteY137" fmla="*/ 1513594 h 1798781"/>
                <a:gd name="connsiteX138" fmla="*/ 1625061 w 5673186"/>
                <a:gd name="connsiteY138" fmla="*/ 1436442 h 1798781"/>
                <a:gd name="connsiteX139" fmla="*/ 1619346 w 5673186"/>
                <a:gd name="connsiteY139" fmla="*/ 1374529 h 1798781"/>
                <a:gd name="connsiteX140" fmla="*/ 1560291 w 5673186"/>
                <a:gd name="connsiteY140" fmla="*/ 1371672 h 1798781"/>
                <a:gd name="connsiteX141" fmla="*/ 1461231 w 5673186"/>
                <a:gd name="connsiteY141" fmla="*/ 1354527 h 1798781"/>
                <a:gd name="connsiteX142" fmla="*/ 1400271 w 5673186"/>
                <a:gd name="connsiteY142" fmla="*/ 1341192 h 1798781"/>
                <a:gd name="connsiteX143" fmla="*/ 1382174 w 5673186"/>
                <a:gd name="connsiteY143" fmla="*/ 1335477 h 1798781"/>
                <a:gd name="connsiteX144" fmla="*/ 1380269 w 5673186"/>
                <a:gd name="connsiteY144" fmla="*/ 1354527 h 1798781"/>
                <a:gd name="connsiteX145" fmla="*/ 1376459 w 5673186"/>
                <a:gd name="connsiteY145" fmla="*/ 1392627 h 1798781"/>
                <a:gd name="connsiteX146" fmla="*/ 1331691 w 5673186"/>
                <a:gd name="connsiteY146" fmla="*/ 1401199 h 1798781"/>
                <a:gd name="connsiteX147" fmla="*/ 1293591 w 5673186"/>
                <a:gd name="connsiteY147" fmla="*/ 1379292 h 1798781"/>
                <a:gd name="connsiteX148" fmla="*/ 1285971 w 5673186"/>
                <a:gd name="connsiteY148" fmla="*/ 1367862 h 1798781"/>
                <a:gd name="connsiteX149" fmla="*/ 1281209 w 5673186"/>
                <a:gd name="connsiteY149" fmla="*/ 1374529 h 1798781"/>
                <a:gd name="connsiteX150" fmla="*/ 1237394 w 5673186"/>
                <a:gd name="connsiteY150" fmla="*/ 1402152 h 1798781"/>
                <a:gd name="connsiteX151" fmla="*/ 1182149 w 5673186"/>
                <a:gd name="connsiteY151" fmla="*/ 1358337 h 1798781"/>
                <a:gd name="connsiteX152" fmla="*/ 1190721 w 5673186"/>
                <a:gd name="connsiteY152" fmla="*/ 1304997 h 1798781"/>
                <a:gd name="connsiteX153" fmla="*/ 1210724 w 5673186"/>
                <a:gd name="connsiteY153" fmla="*/ 1289756 h 1798781"/>
                <a:gd name="connsiteX154" fmla="*/ 1092614 w 5673186"/>
                <a:gd name="connsiteY154" fmla="*/ 1261181 h 1798781"/>
                <a:gd name="connsiteX155" fmla="*/ 1064039 w 5673186"/>
                <a:gd name="connsiteY155" fmla="*/ 1266897 h 1798781"/>
                <a:gd name="connsiteX156" fmla="*/ 1003079 w 5673186"/>
                <a:gd name="connsiteY156" fmla="*/ 1313569 h 1798781"/>
                <a:gd name="connsiteX157" fmla="*/ 997364 w 5673186"/>
                <a:gd name="connsiteY157" fmla="*/ 1324999 h 1798781"/>
                <a:gd name="connsiteX158" fmla="*/ 1003079 w 5673186"/>
                <a:gd name="connsiteY158" fmla="*/ 1351669 h 1798781"/>
                <a:gd name="connsiteX159" fmla="*/ 947834 w 5673186"/>
                <a:gd name="connsiteY159" fmla="*/ 1421202 h 1798781"/>
                <a:gd name="connsiteX160" fmla="*/ 943071 w 5673186"/>
                <a:gd name="connsiteY160" fmla="*/ 1421202 h 1798781"/>
                <a:gd name="connsiteX161" fmla="*/ 745904 w 5673186"/>
                <a:gd name="connsiteY161" fmla="*/ 1403104 h 1798781"/>
                <a:gd name="connsiteX162" fmla="*/ 636366 w 5673186"/>
                <a:gd name="connsiteY162" fmla="*/ 1389769 h 1798781"/>
                <a:gd name="connsiteX163" fmla="*/ 600171 w 5673186"/>
                <a:gd name="connsiteY163" fmla="*/ 1240227 h 1798781"/>
                <a:gd name="connsiteX164" fmla="*/ 600171 w 5673186"/>
                <a:gd name="connsiteY164" fmla="*/ 1220224 h 1798781"/>
                <a:gd name="connsiteX165" fmla="*/ 560166 w 5673186"/>
                <a:gd name="connsiteY165" fmla="*/ 1216414 h 1798781"/>
                <a:gd name="connsiteX166" fmla="*/ 517304 w 5673186"/>
                <a:gd name="connsiteY166" fmla="*/ 1267849 h 1798781"/>
                <a:gd name="connsiteX167" fmla="*/ 510636 w 5673186"/>
                <a:gd name="connsiteY167" fmla="*/ 1284042 h 1798781"/>
                <a:gd name="connsiteX168" fmla="*/ 519209 w 5673186"/>
                <a:gd name="connsiteY168" fmla="*/ 1309759 h 1798781"/>
                <a:gd name="connsiteX169" fmla="*/ 477299 w 5673186"/>
                <a:gd name="connsiteY169" fmla="*/ 1384054 h 1798781"/>
                <a:gd name="connsiteX170" fmla="*/ 322994 w 5673186"/>
                <a:gd name="connsiteY170" fmla="*/ 1382149 h 1798781"/>
                <a:gd name="connsiteX171" fmla="*/ 186786 w 5673186"/>
                <a:gd name="connsiteY171" fmla="*/ 1338334 h 1798781"/>
                <a:gd name="connsiteX172" fmla="*/ 127731 w 5673186"/>
                <a:gd name="connsiteY172" fmla="*/ 1189744 h 1798781"/>
                <a:gd name="connsiteX173" fmla="*/ 257271 w 5673186"/>
                <a:gd name="connsiteY173" fmla="*/ 1089732 h 1798781"/>
                <a:gd name="connsiteX174" fmla="*/ 318231 w 5673186"/>
                <a:gd name="connsiteY174" fmla="*/ 1084969 h 1798781"/>
                <a:gd name="connsiteX175" fmla="*/ 208694 w 5673186"/>
                <a:gd name="connsiteY175" fmla="*/ 1059252 h 1798781"/>
                <a:gd name="connsiteX176" fmla="*/ 26766 w 5673186"/>
                <a:gd name="connsiteY176" fmla="*/ 1016389 h 1798781"/>
                <a:gd name="connsiteX177" fmla="*/ 96 w 5673186"/>
                <a:gd name="connsiteY177" fmla="*/ 1004007 h 1798781"/>
                <a:gd name="connsiteX178" fmla="*/ 138209 w 5673186"/>
                <a:gd name="connsiteY178" fmla="*/ 981147 h 1798781"/>
                <a:gd name="connsiteX179" fmla="*/ 361094 w 5673186"/>
                <a:gd name="connsiteY179" fmla="*/ 1014484 h 1798781"/>
                <a:gd name="connsiteX180" fmla="*/ 801149 w 5673186"/>
                <a:gd name="connsiteY180" fmla="*/ 1075444 h 1798781"/>
                <a:gd name="connsiteX181" fmla="*/ 1055466 w 5673186"/>
                <a:gd name="connsiteY181" fmla="*/ 1090684 h 1798781"/>
                <a:gd name="connsiteX182" fmla="*/ 1075469 w 5673186"/>
                <a:gd name="connsiteY182" fmla="*/ 1067824 h 1798781"/>
                <a:gd name="connsiteX183" fmla="*/ 1076421 w 5673186"/>
                <a:gd name="connsiteY183" fmla="*/ 1052584 h 1798781"/>
                <a:gd name="connsiteX184" fmla="*/ 1060229 w 5673186"/>
                <a:gd name="connsiteY184" fmla="*/ 981147 h 1798781"/>
                <a:gd name="connsiteX185" fmla="*/ 917354 w 5673186"/>
                <a:gd name="connsiteY185" fmla="*/ 779217 h 1798781"/>
                <a:gd name="connsiteX186" fmla="*/ 948786 w 5673186"/>
                <a:gd name="connsiteY186" fmla="*/ 672536 h 1798781"/>
                <a:gd name="connsiteX187" fmla="*/ 977361 w 5673186"/>
                <a:gd name="connsiteY187" fmla="*/ 640151 h 1798781"/>
                <a:gd name="connsiteX188" fmla="*/ 1167861 w 5673186"/>
                <a:gd name="connsiteY188" fmla="*/ 472511 h 1798781"/>
                <a:gd name="connsiteX189" fmla="*/ 1367886 w 5673186"/>
                <a:gd name="connsiteY189" fmla="*/ 423934 h 1798781"/>
                <a:gd name="connsiteX190" fmla="*/ 1698404 w 5673186"/>
                <a:gd name="connsiteY190" fmla="*/ 513469 h 1798781"/>
                <a:gd name="connsiteX191" fmla="*/ 1767936 w 5673186"/>
                <a:gd name="connsiteY191" fmla="*/ 542997 h 1798781"/>
                <a:gd name="connsiteX192" fmla="*/ 2060354 w 5673186"/>
                <a:gd name="connsiteY192" fmla="*/ 700159 h 1798781"/>
                <a:gd name="connsiteX193" fmla="*/ 2223231 w 5673186"/>
                <a:gd name="connsiteY193" fmla="*/ 760167 h 1798781"/>
                <a:gd name="connsiteX194" fmla="*/ 2890934 w 5673186"/>
                <a:gd name="connsiteY194" fmla="*/ 920186 h 1798781"/>
                <a:gd name="connsiteX195" fmla="*/ 2939511 w 5673186"/>
                <a:gd name="connsiteY195" fmla="*/ 900184 h 1798781"/>
                <a:gd name="connsiteX196" fmla="*/ 3134774 w 5673186"/>
                <a:gd name="connsiteY196" fmla="*/ 654439 h 1798781"/>
                <a:gd name="connsiteX197" fmla="*/ 3645314 w 5673186"/>
                <a:gd name="connsiteY197" fmla="*/ 61031 h 1798781"/>
                <a:gd name="connsiteX198" fmla="*/ 3661506 w 5673186"/>
                <a:gd name="connsiteY198" fmla="*/ 41029 h 1798781"/>
                <a:gd name="connsiteX199" fmla="*/ 3725131 w 5673186"/>
                <a:gd name="connsiteY199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706024 w 5673186"/>
                <a:gd name="connsiteY112" fmla="*/ 1482162 h 1798781"/>
                <a:gd name="connsiteX113" fmla="*/ 1711416 w 5673186"/>
                <a:gd name="connsiteY113" fmla="*/ 1472171 h 1798781"/>
                <a:gd name="connsiteX114" fmla="*/ 1711416 w 5673186"/>
                <a:gd name="connsiteY114" fmla="*/ 1495204 h 1798781"/>
                <a:gd name="connsiteX115" fmla="*/ 1706024 w 5673186"/>
                <a:gd name="connsiteY115" fmla="*/ 1499306 h 1798781"/>
                <a:gd name="connsiteX116" fmla="*/ 1698404 w 5673186"/>
                <a:gd name="connsiteY116" fmla="*/ 1536454 h 1798781"/>
                <a:gd name="connsiteX117" fmla="*/ 1708881 w 5673186"/>
                <a:gd name="connsiteY117" fmla="*/ 1593604 h 1798781"/>
                <a:gd name="connsiteX118" fmla="*/ 1697451 w 5673186"/>
                <a:gd name="connsiteY118" fmla="*/ 1592652 h 1798781"/>
                <a:gd name="connsiteX119" fmla="*/ 1687926 w 5673186"/>
                <a:gd name="connsiteY119" fmla="*/ 1601224 h 1798781"/>
                <a:gd name="connsiteX120" fmla="*/ 1702214 w 5673186"/>
                <a:gd name="connsiteY120" fmla="*/ 1605987 h 1798781"/>
                <a:gd name="connsiteX121" fmla="*/ 1743171 w 5673186"/>
                <a:gd name="connsiteY121" fmla="*/ 1650754 h 1798781"/>
                <a:gd name="connsiteX122" fmla="*/ 1726979 w 5673186"/>
                <a:gd name="connsiteY122" fmla="*/ 1704094 h 1798781"/>
                <a:gd name="connsiteX123" fmla="*/ 1676496 w 5673186"/>
                <a:gd name="connsiteY123" fmla="*/ 1701237 h 1798781"/>
                <a:gd name="connsiteX124" fmla="*/ 1665066 w 5673186"/>
                <a:gd name="connsiteY124" fmla="*/ 1682187 h 1798781"/>
                <a:gd name="connsiteX125" fmla="*/ 1633634 w 5673186"/>
                <a:gd name="connsiteY125" fmla="*/ 1683139 h 1798781"/>
                <a:gd name="connsiteX126" fmla="*/ 1597439 w 5673186"/>
                <a:gd name="connsiteY126" fmla="*/ 1699331 h 1798781"/>
                <a:gd name="connsiteX127" fmla="*/ 1573626 w 5673186"/>
                <a:gd name="connsiteY127" fmla="*/ 1669804 h 1798781"/>
                <a:gd name="connsiteX128" fmla="*/ 1592676 w 5673186"/>
                <a:gd name="connsiteY128" fmla="*/ 1636467 h 1798781"/>
                <a:gd name="connsiteX129" fmla="*/ 1599344 w 5673186"/>
                <a:gd name="connsiteY129" fmla="*/ 1620274 h 1798781"/>
                <a:gd name="connsiteX130" fmla="*/ 1543146 w 5673186"/>
                <a:gd name="connsiteY130" fmla="*/ 1605034 h 1798781"/>
                <a:gd name="connsiteX131" fmla="*/ 1568864 w 5673186"/>
                <a:gd name="connsiteY131" fmla="*/ 1517404 h 1798781"/>
                <a:gd name="connsiteX132" fmla="*/ 1609821 w 5673186"/>
                <a:gd name="connsiteY132" fmla="*/ 1535502 h 1798781"/>
                <a:gd name="connsiteX133" fmla="*/ 1615536 w 5673186"/>
                <a:gd name="connsiteY133" fmla="*/ 1555504 h 1798781"/>
                <a:gd name="connsiteX134" fmla="*/ 1628871 w 5673186"/>
                <a:gd name="connsiteY134" fmla="*/ 1565981 h 1798781"/>
                <a:gd name="connsiteX135" fmla="*/ 1640301 w 5673186"/>
                <a:gd name="connsiteY135" fmla="*/ 1554552 h 1798781"/>
                <a:gd name="connsiteX136" fmla="*/ 1645064 w 5673186"/>
                <a:gd name="connsiteY136" fmla="*/ 1513594 h 1798781"/>
                <a:gd name="connsiteX137" fmla="*/ 1625061 w 5673186"/>
                <a:gd name="connsiteY137" fmla="*/ 1436442 h 1798781"/>
                <a:gd name="connsiteX138" fmla="*/ 1619346 w 5673186"/>
                <a:gd name="connsiteY138" fmla="*/ 1374529 h 1798781"/>
                <a:gd name="connsiteX139" fmla="*/ 1560291 w 5673186"/>
                <a:gd name="connsiteY139" fmla="*/ 1371672 h 1798781"/>
                <a:gd name="connsiteX140" fmla="*/ 1461231 w 5673186"/>
                <a:gd name="connsiteY140" fmla="*/ 1354527 h 1798781"/>
                <a:gd name="connsiteX141" fmla="*/ 1400271 w 5673186"/>
                <a:gd name="connsiteY141" fmla="*/ 1341192 h 1798781"/>
                <a:gd name="connsiteX142" fmla="*/ 1382174 w 5673186"/>
                <a:gd name="connsiteY142" fmla="*/ 1335477 h 1798781"/>
                <a:gd name="connsiteX143" fmla="*/ 1380269 w 5673186"/>
                <a:gd name="connsiteY143" fmla="*/ 1354527 h 1798781"/>
                <a:gd name="connsiteX144" fmla="*/ 1376459 w 5673186"/>
                <a:gd name="connsiteY144" fmla="*/ 1392627 h 1798781"/>
                <a:gd name="connsiteX145" fmla="*/ 1331691 w 5673186"/>
                <a:gd name="connsiteY145" fmla="*/ 1401199 h 1798781"/>
                <a:gd name="connsiteX146" fmla="*/ 1293591 w 5673186"/>
                <a:gd name="connsiteY146" fmla="*/ 1379292 h 1798781"/>
                <a:gd name="connsiteX147" fmla="*/ 1285971 w 5673186"/>
                <a:gd name="connsiteY147" fmla="*/ 1367862 h 1798781"/>
                <a:gd name="connsiteX148" fmla="*/ 1281209 w 5673186"/>
                <a:gd name="connsiteY148" fmla="*/ 1374529 h 1798781"/>
                <a:gd name="connsiteX149" fmla="*/ 1237394 w 5673186"/>
                <a:gd name="connsiteY149" fmla="*/ 1402152 h 1798781"/>
                <a:gd name="connsiteX150" fmla="*/ 1182149 w 5673186"/>
                <a:gd name="connsiteY150" fmla="*/ 1358337 h 1798781"/>
                <a:gd name="connsiteX151" fmla="*/ 1190721 w 5673186"/>
                <a:gd name="connsiteY151" fmla="*/ 1304997 h 1798781"/>
                <a:gd name="connsiteX152" fmla="*/ 1210724 w 5673186"/>
                <a:gd name="connsiteY152" fmla="*/ 1289756 h 1798781"/>
                <a:gd name="connsiteX153" fmla="*/ 1092614 w 5673186"/>
                <a:gd name="connsiteY153" fmla="*/ 1261181 h 1798781"/>
                <a:gd name="connsiteX154" fmla="*/ 1064039 w 5673186"/>
                <a:gd name="connsiteY154" fmla="*/ 1266897 h 1798781"/>
                <a:gd name="connsiteX155" fmla="*/ 1003079 w 5673186"/>
                <a:gd name="connsiteY155" fmla="*/ 1313569 h 1798781"/>
                <a:gd name="connsiteX156" fmla="*/ 997364 w 5673186"/>
                <a:gd name="connsiteY156" fmla="*/ 1324999 h 1798781"/>
                <a:gd name="connsiteX157" fmla="*/ 1003079 w 5673186"/>
                <a:gd name="connsiteY157" fmla="*/ 1351669 h 1798781"/>
                <a:gd name="connsiteX158" fmla="*/ 947834 w 5673186"/>
                <a:gd name="connsiteY158" fmla="*/ 1421202 h 1798781"/>
                <a:gd name="connsiteX159" fmla="*/ 943071 w 5673186"/>
                <a:gd name="connsiteY159" fmla="*/ 1421202 h 1798781"/>
                <a:gd name="connsiteX160" fmla="*/ 745904 w 5673186"/>
                <a:gd name="connsiteY160" fmla="*/ 1403104 h 1798781"/>
                <a:gd name="connsiteX161" fmla="*/ 636366 w 5673186"/>
                <a:gd name="connsiteY161" fmla="*/ 1389769 h 1798781"/>
                <a:gd name="connsiteX162" fmla="*/ 600171 w 5673186"/>
                <a:gd name="connsiteY162" fmla="*/ 1240227 h 1798781"/>
                <a:gd name="connsiteX163" fmla="*/ 600171 w 5673186"/>
                <a:gd name="connsiteY163" fmla="*/ 1220224 h 1798781"/>
                <a:gd name="connsiteX164" fmla="*/ 560166 w 5673186"/>
                <a:gd name="connsiteY164" fmla="*/ 1216414 h 1798781"/>
                <a:gd name="connsiteX165" fmla="*/ 517304 w 5673186"/>
                <a:gd name="connsiteY165" fmla="*/ 1267849 h 1798781"/>
                <a:gd name="connsiteX166" fmla="*/ 510636 w 5673186"/>
                <a:gd name="connsiteY166" fmla="*/ 1284042 h 1798781"/>
                <a:gd name="connsiteX167" fmla="*/ 519209 w 5673186"/>
                <a:gd name="connsiteY167" fmla="*/ 1309759 h 1798781"/>
                <a:gd name="connsiteX168" fmla="*/ 477299 w 5673186"/>
                <a:gd name="connsiteY168" fmla="*/ 1384054 h 1798781"/>
                <a:gd name="connsiteX169" fmla="*/ 322994 w 5673186"/>
                <a:gd name="connsiteY169" fmla="*/ 1382149 h 1798781"/>
                <a:gd name="connsiteX170" fmla="*/ 186786 w 5673186"/>
                <a:gd name="connsiteY170" fmla="*/ 1338334 h 1798781"/>
                <a:gd name="connsiteX171" fmla="*/ 127731 w 5673186"/>
                <a:gd name="connsiteY171" fmla="*/ 1189744 h 1798781"/>
                <a:gd name="connsiteX172" fmla="*/ 257271 w 5673186"/>
                <a:gd name="connsiteY172" fmla="*/ 1089732 h 1798781"/>
                <a:gd name="connsiteX173" fmla="*/ 318231 w 5673186"/>
                <a:gd name="connsiteY173" fmla="*/ 1084969 h 1798781"/>
                <a:gd name="connsiteX174" fmla="*/ 208694 w 5673186"/>
                <a:gd name="connsiteY174" fmla="*/ 1059252 h 1798781"/>
                <a:gd name="connsiteX175" fmla="*/ 26766 w 5673186"/>
                <a:gd name="connsiteY175" fmla="*/ 1016389 h 1798781"/>
                <a:gd name="connsiteX176" fmla="*/ 96 w 5673186"/>
                <a:gd name="connsiteY176" fmla="*/ 1004007 h 1798781"/>
                <a:gd name="connsiteX177" fmla="*/ 138209 w 5673186"/>
                <a:gd name="connsiteY177" fmla="*/ 981147 h 1798781"/>
                <a:gd name="connsiteX178" fmla="*/ 361094 w 5673186"/>
                <a:gd name="connsiteY178" fmla="*/ 1014484 h 1798781"/>
                <a:gd name="connsiteX179" fmla="*/ 801149 w 5673186"/>
                <a:gd name="connsiteY179" fmla="*/ 1075444 h 1798781"/>
                <a:gd name="connsiteX180" fmla="*/ 1055466 w 5673186"/>
                <a:gd name="connsiteY180" fmla="*/ 1090684 h 1798781"/>
                <a:gd name="connsiteX181" fmla="*/ 1075469 w 5673186"/>
                <a:gd name="connsiteY181" fmla="*/ 1067824 h 1798781"/>
                <a:gd name="connsiteX182" fmla="*/ 1076421 w 5673186"/>
                <a:gd name="connsiteY182" fmla="*/ 1052584 h 1798781"/>
                <a:gd name="connsiteX183" fmla="*/ 1060229 w 5673186"/>
                <a:gd name="connsiteY183" fmla="*/ 981147 h 1798781"/>
                <a:gd name="connsiteX184" fmla="*/ 917354 w 5673186"/>
                <a:gd name="connsiteY184" fmla="*/ 779217 h 1798781"/>
                <a:gd name="connsiteX185" fmla="*/ 948786 w 5673186"/>
                <a:gd name="connsiteY185" fmla="*/ 672536 h 1798781"/>
                <a:gd name="connsiteX186" fmla="*/ 977361 w 5673186"/>
                <a:gd name="connsiteY186" fmla="*/ 640151 h 1798781"/>
                <a:gd name="connsiteX187" fmla="*/ 1167861 w 5673186"/>
                <a:gd name="connsiteY187" fmla="*/ 472511 h 1798781"/>
                <a:gd name="connsiteX188" fmla="*/ 1367886 w 5673186"/>
                <a:gd name="connsiteY188" fmla="*/ 423934 h 1798781"/>
                <a:gd name="connsiteX189" fmla="*/ 1698404 w 5673186"/>
                <a:gd name="connsiteY189" fmla="*/ 513469 h 1798781"/>
                <a:gd name="connsiteX190" fmla="*/ 1767936 w 5673186"/>
                <a:gd name="connsiteY190" fmla="*/ 542997 h 1798781"/>
                <a:gd name="connsiteX191" fmla="*/ 2060354 w 5673186"/>
                <a:gd name="connsiteY191" fmla="*/ 700159 h 1798781"/>
                <a:gd name="connsiteX192" fmla="*/ 2223231 w 5673186"/>
                <a:gd name="connsiteY192" fmla="*/ 760167 h 1798781"/>
                <a:gd name="connsiteX193" fmla="*/ 2890934 w 5673186"/>
                <a:gd name="connsiteY193" fmla="*/ 920186 h 1798781"/>
                <a:gd name="connsiteX194" fmla="*/ 2939511 w 5673186"/>
                <a:gd name="connsiteY194" fmla="*/ 900184 h 1798781"/>
                <a:gd name="connsiteX195" fmla="*/ 3134774 w 5673186"/>
                <a:gd name="connsiteY195" fmla="*/ 654439 h 1798781"/>
                <a:gd name="connsiteX196" fmla="*/ 3645314 w 5673186"/>
                <a:gd name="connsiteY196" fmla="*/ 61031 h 1798781"/>
                <a:gd name="connsiteX197" fmla="*/ 3661506 w 5673186"/>
                <a:gd name="connsiteY197" fmla="*/ 41029 h 1798781"/>
                <a:gd name="connsiteX198" fmla="*/ 3725131 w 5673186"/>
                <a:gd name="connsiteY198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706024 w 5673186"/>
                <a:gd name="connsiteY112" fmla="*/ 1482162 h 1798781"/>
                <a:gd name="connsiteX113" fmla="*/ 1711416 w 5673186"/>
                <a:gd name="connsiteY113" fmla="*/ 1472171 h 1798781"/>
                <a:gd name="connsiteX114" fmla="*/ 1711416 w 5673186"/>
                <a:gd name="connsiteY114" fmla="*/ 1495204 h 1798781"/>
                <a:gd name="connsiteX115" fmla="*/ 1698404 w 5673186"/>
                <a:gd name="connsiteY115" fmla="*/ 1536454 h 1798781"/>
                <a:gd name="connsiteX116" fmla="*/ 1708881 w 5673186"/>
                <a:gd name="connsiteY116" fmla="*/ 1593604 h 1798781"/>
                <a:gd name="connsiteX117" fmla="*/ 1697451 w 5673186"/>
                <a:gd name="connsiteY117" fmla="*/ 1592652 h 1798781"/>
                <a:gd name="connsiteX118" fmla="*/ 1687926 w 5673186"/>
                <a:gd name="connsiteY118" fmla="*/ 1601224 h 1798781"/>
                <a:gd name="connsiteX119" fmla="*/ 1702214 w 5673186"/>
                <a:gd name="connsiteY119" fmla="*/ 1605987 h 1798781"/>
                <a:gd name="connsiteX120" fmla="*/ 1743171 w 5673186"/>
                <a:gd name="connsiteY120" fmla="*/ 1650754 h 1798781"/>
                <a:gd name="connsiteX121" fmla="*/ 1726979 w 5673186"/>
                <a:gd name="connsiteY121" fmla="*/ 1704094 h 1798781"/>
                <a:gd name="connsiteX122" fmla="*/ 1676496 w 5673186"/>
                <a:gd name="connsiteY122" fmla="*/ 1701237 h 1798781"/>
                <a:gd name="connsiteX123" fmla="*/ 1665066 w 5673186"/>
                <a:gd name="connsiteY123" fmla="*/ 1682187 h 1798781"/>
                <a:gd name="connsiteX124" fmla="*/ 1633634 w 5673186"/>
                <a:gd name="connsiteY124" fmla="*/ 1683139 h 1798781"/>
                <a:gd name="connsiteX125" fmla="*/ 1597439 w 5673186"/>
                <a:gd name="connsiteY125" fmla="*/ 1699331 h 1798781"/>
                <a:gd name="connsiteX126" fmla="*/ 1573626 w 5673186"/>
                <a:gd name="connsiteY126" fmla="*/ 1669804 h 1798781"/>
                <a:gd name="connsiteX127" fmla="*/ 1592676 w 5673186"/>
                <a:gd name="connsiteY127" fmla="*/ 1636467 h 1798781"/>
                <a:gd name="connsiteX128" fmla="*/ 1599344 w 5673186"/>
                <a:gd name="connsiteY128" fmla="*/ 1620274 h 1798781"/>
                <a:gd name="connsiteX129" fmla="*/ 1543146 w 5673186"/>
                <a:gd name="connsiteY129" fmla="*/ 1605034 h 1798781"/>
                <a:gd name="connsiteX130" fmla="*/ 1568864 w 5673186"/>
                <a:gd name="connsiteY130" fmla="*/ 1517404 h 1798781"/>
                <a:gd name="connsiteX131" fmla="*/ 1609821 w 5673186"/>
                <a:gd name="connsiteY131" fmla="*/ 1535502 h 1798781"/>
                <a:gd name="connsiteX132" fmla="*/ 1615536 w 5673186"/>
                <a:gd name="connsiteY132" fmla="*/ 1555504 h 1798781"/>
                <a:gd name="connsiteX133" fmla="*/ 1628871 w 5673186"/>
                <a:gd name="connsiteY133" fmla="*/ 1565981 h 1798781"/>
                <a:gd name="connsiteX134" fmla="*/ 1640301 w 5673186"/>
                <a:gd name="connsiteY134" fmla="*/ 1554552 h 1798781"/>
                <a:gd name="connsiteX135" fmla="*/ 1645064 w 5673186"/>
                <a:gd name="connsiteY135" fmla="*/ 1513594 h 1798781"/>
                <a:gd name="connsiteX136" fmla="*/ 1625061 w 5673186"/>
                <a:gd name="connsiteY136" fmla="*/ 1436442 h 1798781"/>
                <a:gd name="connsiteX137" fmla="*/ 1619346 w 5673186"/>
                <a:gd name="connsiteY137" fmla="*/ 1374529 h 1798781"/>
                <a:gd name="connsiteX138" fmla="*/ 1560291 w 5673186"/>
                <a:gd name="connsiteY138" fmla="*/ 1371672 h 1798781"/>
                <a:gd name="connsiteX139" fmla="*/ 1461231 w 5673186"/>
                <a:gd name="connsiteY139" fmla="*/ 1354527 h 1798781"/>
                <a:gd name="connsiteX140" fmla="*/ 1400271 w 5673186"/>
                <a:gd name="connsiteY140" fmla="*/ 1341192 h 1798781"/>
                <a:gd name="connsiteX141" fmla="*/ 1382174 w 5673186"/>
                <a:gd name="connsiteY141" fmla="*/ 1335477 h 1798781"/>
                <a:gd name="connsiteX142" fmla="*/ 1380269 w 5673186"/>
                <a:gd name="connsiteY142" fmla="*/ 1354527 h 1798781"/>
                <a:gd name="connsiteX143" fmla="*/ 1376459 w 5673186"/>
                <a:gd name="connsiteY143" fmla="*/ 1392627 h 1798781"/>
                <a:gd name="connsiteX144" fmla="*/ 1331691 w 5673186"/>
                <a:gd name="connsiteY144" fmla="*/ 1401199 h 1798781"/>
                <a:gd name="connsiteX145" fmla="*/ 1293591 w 5673186"/>
                <a:gd name="connsiteY145" fmla="*/ 1379292 h 1798781"/>
                <a:gd name="connsiteX146" fmla="*/ 1285971 w 5673186"/>
                <a:gd name="connsiteY146" fmla="*/ 1367862 h 1798781"/>
                <a:gd name="connsiteX147" fmla="*/ 1281209 w 5673186"/>
                <a:gd name="connsiteY147" fmla="*/ 1374529 h 1798781"/>
                <a:gd name="connsiteX148" fmla="*/ 1237394 w 5673186"/>
                <a:gd name="connsiteY148" fmla="*/ 1402152 h 1798781"/>
                <a:gd name="connsiteX149" fmla="*/ 1182149 w 5673186"/>
                <a:gd name="connsiteY149" fmla="*/ 1358337 h 1798781"/>
                <a:gd name="connsiteX150" fmla="*/ 1190721 w 5673186"/>
                <a:gd name="connsiteY150" fmla="*/ 1304997 h 1798781"/>
                <a:gd name="connsiteX151" fmla="*/ 1210724 w 5673186"/>
                <a:gd name="connsiteY151" fmla="*/ 1289756 h 1798781"/>
                <a:gd name="connsiteX152" fmla="*/ 1092614 w 5673186"/>
                <a:gd name="connsiteY152" fmla="*/ 1261181 h 1798781"/>
                <a:gd name="connsiteX153" fmla="*/ 1064039 w 5673186"/>
                <a:gd name="connsiteY153" fmla="*/ 1266897 h 1798781"/>
                <a:gd name="connsiteX154" fmla="*/ 1003079 w 5673186"/>
                <a:gd name="connsiteY154" fmla="*/ 1313569 h 1798781"/>
                <a:gd name="connsiteX155" fmla="*/ 997364 w 5673186"/>
                <a:gd name="connsiteY155" fmla="*/ 1324999 h 1798781"/>
                <a:gd name="connsiteX156" fmla="*/ 1003079 w 5673186"/>
                <a:gd name="connsiteY156" fmla="*/ 1351669 h 1798781"/>
                <a:gd name="connsiteX157" fmla="*/ 947834 w 5673186"/>
                <a:gd name="connsiteY157" fmla="*/ 1421202 h 1798781"/>
                <a:gd name="connsiteX158" fmla="*/ 943071 w 5673186"/>
                <a:gd name="connsiteY158" fmla="*/ 1421202 h 1798781"/>
                <a:gd name="connsiteX159" fmla="*/ 745904 w 5673186"/>
                <a:gd name="connsiteY159" fmla="*/ 1403104 h 1798781"/>
                <a:gd name="connsiteX160" fmla="*/ 636366 w 5673186"/>
                <a:gd name="connsiteY160" fmla="*/ 1389769 h 1798781"/>
                <a:gd name="connsiteX161" fmla="*/ 600171 w 5673186"/>
                <a:gd name="connsiteY161" fmla="*/ 1240227 h 1798781"/>
                <a:gd name="connsiteX162" fmla="*/ 600171 w 5673186"/>
                <a:gd name="connsiteY162" fmla="*/ 1220224 h 1798781"/>
                <a:gd name="connsiteX163" fmla="*/ 560166 w 5673186"/>
                <a:gd name="connsiteY163" fmla="*/ 1216414 h 1798781"/>
                <a:gd name="connsiteX164" fmla="*/ 517304 w 5673186"/>
                <a:gd name="connsiteY164" fmla="*/ 1267849 h 1798781"/>
                <a:gd name="connsiteX165" fmla="*/ 510636 w 5673186"/>
                <a:gd name="connsiteY165" fmla="*/ 1284042 h 1798781"/>
                <a:gd name="connsiteX166" fmla="*/ 519209 w 5673186"/>
                <a:gd name="connsiteY166" fmla="*/ 1309759 h 1798781"/>
                <a:gd name="connsiteX167" fmla="*/ 477299 w 5673186"/>
                <a:gd name="connsiteY167" fmla="*/ 1384054 h 1798781"/>
                <a:gd name="connsiteX168" fmla="*/ 322994 w 5673186"/>
                <a:gd name="connsiteY168" fmla="*/ 1382149 h 1798781"/>
                <a:gd name="connsiteX169" fmla="*/ 186786 w 5673186"/>
                <a:gd name="connsiteY169" fmla="*/ 1338334 h 1798781"/>
                <a:gd name="connsiteX170" fmla="*/ 127731 w 5673186"/>
                <a:gd name="connsiteY170" fmla="*/ 1189744 h 1798781"/>
                <a:gd name="connsiteX171" fmla="*/ 257271 w 5673186"/>
                <a:gd name="connsiteY171" fmla="*/ 1089732 h 1798781"/>
                <a:gd name="connsiteX172" fmla="*/ 318231 w 5673186"/>
                <a:gd name="connsiteY172" fmla="*/ 1084969 h 1798781"/>
                <a:gd name="connsiteX173" fmla="*/ 208694 w 5673186"/>
                <a:gd name="connsiteY173" fmla="*/ 1059252 h 1798781"/>
                <a:gd name="connsiteX174" fmla="*/ 26766 w 5673186"/>
                <a:gd name="connsiteY174" fmla="*/ 1016389 h 1798781"/>
                <a:gd name="connsiteX175" fmla="*/ 96 w 5673186"/>
                <a:gd name="connsiteY175" fmla="*/ 1004007 h 1798781"/>
                <a:gd name="connsiteX176" fmla="*/ 138209 w 5673186"/>
                <a:gd name="connsiteY176" fmla="*/ 981147 h 1798781"/>
                <a:gd name="connsiteX177" fmla="*/ 361094 w 5673186"/>
                <a:gd name="connsiteY177" fmla="*/ 1014484 h 1798781"/>
                <a:gd name="connsiteX178" fmla="*/ 801149 w 5673186"/>
                <a:gd name="connsiteY178" fmla="*/ 1075444 h 1798781"/>
                <a:gd name="connsiteX179" fmla="*/ 1055466 w 5673186"/>
                <a:gd name="connsiteY179" fmla="*/ 1090684 h 1798781"/>
                <a:gd name="connsiteX180" fmla="*/ 1075469 w 5673186"/>
                <a:gd name="connsiteY180" fmla="*/ 1067824 h 1798781"/>
                <a:gd name="connsiteX181" fmla="*/ 1076421 w 5673186"/>
                <a:gd name="connsiteY181" fmla="*/ 1052584 h 1798781"/>
                <a:gd name="connsiteX182" fmla="*/ 1060229 w 5673186"/>
                <a:gd name="connsiteY182" fmla="*/ 981147 h 1798781"/>
                <a:gd name="connsiteX183" fmla="*/ 917354 w 5673186"/>
                <a:gd name="connsiteY183" fmla="*/ 779217 h 1798781"/>
                <a:gd name="connsiteX184" fmla="*/ 948786 w 5673186"/>
                <a:gd name="connsiteY184" fmla="*/ 672536 h 1798781"/>
                <a:gd name="connsiteX185" fmla="*/ 977361 w 5673186"/>
                <a:gd name="connsiteY185" fmla="*/ 640151 h 1798781"/>
                <a:gd name="connsiteX186" fmla="*/ 1167861 w 5673186"/>
                <a:gd name="connsiteY186" fmla="*/ 472511 h 1798781"/>
                <a:gd name="connsiteX187" fmla="*/ 1367886 w 5673186"/>
                <a:gd name="connsiteY187" fmla="*/ 423934 h 1798781"/>
                <a:gd name="connsiteX188" fmla="*/ 1698404 w 5673186"/>
                <a:gd name="connsiteY188" fmla="*/ 513469 h 1798781"/>
                <a:gd name="connsiteX189" fmla="*/ 1767936 w 5673186"/>
                <a:gd name="connsiteY189" fmla="*/ 542997 h 1798781"/>
                <a:gd name="connsiteX190" fmla="*/ 2060354 w 5673186"/>
                <a:gd name="connsiteY190" fmla="*/ 700159 h 1798781"/>
                <a:gd name="connsiteX191" fmla="*/ 2223231 w 5673186"/>
                <a:gd name="connsiteY191" fmla="*/ 760167 h 1798781"/>
                <a:gd name="connsiteX192" fmla="*/ 2890934 w 5673186"/>
                <a:gd name="connsiteY192" fmla="*/ 920186 h 1798781"/>
                <a:gd name="connsiteX193" fmla="*/ 2939511 w 5673186"/>
                <a:gd name="connsiteY193" fmla="*/ 900184 h 1798781"/>
                <a:gd name="connsiteX194" fmla="*/ 3134774 w 5673186"/>
                <a:gd name="connsiteY194" fmla="*/ 654439 h 1798781"/>
                <a:gd name="connsiteX195" fmla="*/ 3645314 w 5673186"/>
                <a:gd name="connsiteY195" fmla="*/ 61031 h 1798781"/>
                <a:gd name="connsiteX196" fmla="*/ 3661506 w 5673186"/>
                <a:gd name="connsiteY196" fmla="*/ 41029 h 1798781"/>
                <a:gd name="connsiteX197" fmla="*/ 3725131 w 5673186"/>
                <a:gd name="connsiteY197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706024 w 5673186"/>
                <a:gd name="connsiteY112" fmla="*/ 1482162 h 1798781"/>
                <a:gd name="connsiteX113" fmla="*/ 1711416 w 5673186"/>
                <a:gd name="connsiteY113" fmla="*/ 1472171 h 1798781"/>
                <a:gd name="connsiteX114" fmla="*/ 1698404 w 5673186"/>
                <a:gd name="connsiteY114" fmla="*/ 1536454 h 1798781"/>
                <a:gd name="connsiteX115" fmla="*/ 1708881 w 5673186"/>
                <a:gd name="connsiteY115" fmla="*/ 1593604 h 1798781"/>
                <a:gd name="connsiteX116" fmla="*/ 1697451 w 5673186"/>
                <a:gd name="connsiteY116" fmla="*/ 1592652 h 1798781"/>
                <a:gd name="connsiteX117" fmla="*/ 1687926 w 5673186"/>
                <a:gd name="connsiteY117" fmla="*/ 1601224 h 1798781"/>
                <a:gd name="connsiteX118" fmla="*/ 1702214 w 5673186"/>
                <a:gd name="connsiteY118" fmla="*/ 1605987 h 1798781"/>
                <a:gd name="connsiteX119" fmla="*/ 1743171 w 5673186"/>
                <a:gd name="connsiteY119" fmla="*/ 1650754 h 1798781"/>
                <a:gd name="connsiteX120" fmla="*/ 1726979 w 5673186"/>
                <a:gd name="connsiteY120" fmla="*/ 1704094 h 1798781"/>
                <a:gd name="connsiteX121" fmla="*/ 1676496 w 5673186"/>
                <a:gd name="connsiteY121" fmla="*/ 1701237 h 1798781"/>
                <a:gd name="connsiteX122" fmla="*/ 1665066 w 5673186"/>
                <a:gd name="connsiteY122" fmla="*/ 1682187 h 1798781"/>
                <a:gd name="connsiteX123" fmla="*/ 1633634 w 5673186"/>
                <a:gd name="connsiteY123" fmla="*/ 1683139 h 1798781"/>
                <a:gd name="connsiteX124" fmla="*/ 1597439 w 5673186"/>
                <a:gd name="connsiteY124" fmla="*/ 1699331 h 1798781"/>
                <a:gd name="connsiteX125" fmla="*/ 1573626 w 5673186"/>
                <a:gd name="connsiteY125" fmla="*/ 1669804 h 1798781"/>
                <a:gd name="connsiteX126" fmla="*/ 1592676 w 5673186"/>
                <a:gd name="connsiteY126" fmla="*/ 1636467 h 1798781"/>
                <a:gd name="connsiteX127" fmla="*/ 1599344 w 5673186"/>
                <a:gd name="connsiteY127" fmla="*/ 1620274 h 1798781"/>
                <a:gd name="connsiteX128" fmla="*/ 1543146 w 5673186"/>
                <a:gd name="connsiteY128" fmla="*/ 1605034 h 1798781"/>
                <a:gd name="connsiteX129" fmla="*/ 1568864 w 5673186"/>
                <a:gd name="connsiteY129" fmla="*/ 1517404 h 1798781"/>
                <a:gd name="connsiteX130" fmla="*/ 1609821 w 5673186"/>
                <a:gd name="connsiteY130" fmla="*/ 1535502 h 1798781"/>
                <a:gd name="connsiteX131" fmla="*/ 1615536 w 5673186"/>
                <a:gd name="connsiteY131" fmla="*/ 1555504 h 1798781"/>
                <a:gd name="connsiteX132" fmla="*/ 1628871 w 5673186"/>
                <a:gd name="connsiteY132" fmla="*/ 1565981 h 1798781"/>
                <a:gd name="connsiteX133" fmla="*/ 1640301 w 5673186"/>
                <a:gd name="connsiteY133" fmla="*/ 1554552 h 1798781"/>
                <a:gd name="connsiteX134" fmla="*/ 1645064 w 5673186"/>
                <a:gd name="connsiteY134" fmla="*/ 1513594 h 1798781"/>
                <a:gd name="connsiteX135" fmla="*/ 1625061 w 5673186"/>
                <a:gd name="connsiteY135" fmla="*/ 1436442 h 1798781"/>
                <a:gd name="connsiteX136" fmla="*/ 1619346 w 5673186"/>
                <a:gd name="connsiteY136" fmla="*/ 1374529 h 1798781"/>
                <a:gd name="connsiteX137" fmla="*/ 1560291 w 5673186"/>
                <a:gd name="connsiteY137" fmla="*/ 1371672 h 1798781"/>
                <a:gd name="connsiteX138" fmla="*/ 1461231 w 5673186"/>
                <a:gd name="connsiteY138" fmla="*/ 1354527 h 1798781"/>
                <a:gd name="connsiteX139" fmla="*/ 1400271 w 5673186"/>
                <a:gd name="connsiteY139" fmla="*/ 1341192 h 1798781"/>
                <a:gd name="connsiteX140" fmla="*/ 1382174 w 5673186"/>
                <a:gd name="connsiteY140" fmla="*/ 1335477 h 1798781"/>
                <a:gd name="connsiteX141" fmla="*/ 1380269 w 5673186"/>
                <a:gd name="connsiteY141" fmla="*/ 1354527 h 1798781"/>
                <a:gd name="connsiteX142" fmla="*/ 1376459 w 5673186"/>
                <a:gd name="connsiteY142" fmla="*/ 1392627 h 1798781"/>
                <a:gd name="connsiteX143" fmla="*/ 1331691 w 5673186"/>
                <a:gd name="connsiteY143" fmla="*/ 1401199 h 1798781"/>
                <a:gd name="connsiteX144" fmla="*/ 1293591 w 5673186"/>
                <a:gd name="connsiteY144" fmla="*/ 1379292 h 1798781"/>
                <a:gd name="connsiteX145" fmla="*/ 1285971 w 5673186"/>
                <a:gd name="connsiteY145" fmla="*/ 1367862 h 1798781"/>
                <a:gd name="connsiteX146" fmla="*/ 1281209 w 5673186"/>
                <a:gd name="connsiteY146" fmla="*/ 1374529 h 1798781"/>
                <a:gd name="connsiteX147" fmla="*/ 1237394 w 5673186"/>
                <a:gd name="connsiteY147" fmla="*/ 1402152 h 1798781"/>
                <a:gd name="connsiteX148" fmla="*/ 1182149 w 5673186"/>
                <a:gd name="connsiteY148" fmla="*/ 1358337 h 1798781"/>
                <a:gd name="connsiteX149" fmla="*/ 1190721 w 5673186"/>
                <a:gd name="connsiteY149" fmla="*/ 1304997 h 1798781"/>
                <a:gd name="connsiteX150" fmla="*/ 1210724 w 5673186"/>
                <a:gd name="connsiteY150" fmla="*/ 1289756 h 1798781"/>
                <a:gd name="connsiteX151" fmla="*/ 1092614 w 5673186"/>
                <a:gd name="connsiteY151" fmla="*/ 1261181 h 1798781"/>
                <a:gd name="connsiteX152" fmla="*/ 1064039 w 5673186"/>
                <a:gd name="connsiteY152" fmla="*/ 1266897 h 1798781"/>
                <a:gd name="connsiteX153" fmla="*/ 1003079 w 5673186"/>
                <a:gd name="connsiteY153" fmla="*/ 1313569 h 1798781"/>
                <a:gd name="connsiteX154" fmla="*/ 997364 w 5673186"/>
                <a:gd name="connsiteY154" fmla="*/ 1324999 h 1798781"/>
                <a:gd name="connsiteX155" fmla="*/ 1003079 w 5673186"/>
                <a:gd name="connsiteY155" fmla="*/ 1351669 h 1798781"/>
                <a:gd name="connsiteX156" fmla="*/ 947834 w 5673186"/>
                <a:gd name="connsiteY156" fmla="*/ 1421202 h 1798781"/>
                <a:gd name="connsiteX157" fmla="*/ 943071 w 5673186"/>
                <a:gd name="connsiteY157" fmla="*/ 1421202 h 1798781"/>
                <a:gd name="connsiteX158" fmla="*/ 745904 w 5673186"/>
                <a:gd name="connsiteY158" fmla="*/ 1403104 h 1798781"/>
                <a:gd name="connsiteX159" fmla="*/ 636366 w 5673186"/>
                <a:gd name="connsiteY159" fmla="*/ 1389769 h 1798781"/>
                <a:gd name="connsiteX160" fmla="*/ 600171 w 5673186"/>
                <a:gd name="connsiteY160" fmla="*/ 1240227 h 1798781"/>
                <a:gd name="connsiteX161" fmla="*/ 600171 w 5673186"/>
                <a:gd name="connsiteY161" fmla="*/ 1220224 h 1798781"/>
                <a:gd name="connsiteX162" fmla="*/ 560166 w 5673186"/>
                <a:gd name="connsiteY162" fmla="*/ 1216414 h 1798781"/>
                <a:gd name="connsiteX163" fmla="*/ 517304 w 5673186"/>
                <a:gd name="connsiteY163" fmla="*/ 1267849 h 1798781"/>
                <a:gd name="connsiteX164" fmla="*/ 510636 w 5673186"/>
                <a:gd name="connsiteY164" fmla="*/ 1284042 h 1798781"/>
                <a:gd name="connsiteX165" fmla="*/ 519209 w 5673186"/>
                <a:gd name="connsiteY165" fmla="*/ 1309759 h 1798781"/>
                <a:gd name="connsiteX166" fmla="*/ 477299 w 5673186"/>
                <a:gd name="connsiteY166" fmla="*/ 1384054 h 1798781"/>
                <a:gd name="connsiteX167" fmla="*/ 322994 w 5673186"/>
                <a:gd name="connsiteY167" fmla="*/ 1382149 h 1798781"/>
                <a:gd name="connsiteX168" fmla="*/ 186786 w 5673186"/>
                <a:gd name="connsiteY168" fmla="*/ 1338334 h 1798781"/>
                <a:gd name="connsiteX169" fmla="*/ 127731 w 5673186"/>
                <a:gd name="connsiteY169" fmla="*/ 1189744 h 1798781"/>
                <a:gd name="connsiteX170" fmla="*/ 257271 w 5673186"/>
                <a:gd name="connsiteY170" fmla="*/ 1089732 h 1798781"/>
                <a:gd name="connsiteX171" fmla="*/ 318231 w 5673186"/>
                <a:gd name="connsiteY171" fmla="*/ 1084969 h 1798781"/>
                <a:gd name="connsiteX172" fmla="*/ 208694 w 5673186"/>
                <a:gd name="connsiteY172" fmla="*/ 1059252 h 1798781"/>
                <a:gd name="connsiteX173" fmla="*/ 26766 w 5673186"/>
                <a:gd name="connsiteY173" fmla="*/ 1016389 h 1798781"/>
                <a:gd name="connsiteX174" fmla="*/ 96 w 5673186"/>
                <a:gd name="connsiteY174" fmla="*/ 1004007 h 1798781"/>
                <a:gd name="connsiteX175" fmla="*/ 138209 w 5673186"/>
                <a:gd name="connsiteY175" fmla="*/ 981147 h 1798781"/>
                <a:gd name="connsiteX176" fmla="*/ 361094 w 5673186"/>
                <a:gd name="connsiteY176" fmla="*/ 1014484 h 1798781"/>
                <a:gd name="connsiteX177" fmla="*/ 801149 w 5673186"/>
                <a:gd name="connsiteY177" fmla="*/ 1075444 h 1798781"/>
                <a:gd name="connsiteX178" fmla="*/ 1055466 w 5673186"/>
                <a:gd name="connsiteY178" fmla="*/ 1090684 h 1798781"/>
                <a:gd name="connsiteX179" fmla="*/ 1075469 w 5673186"/>
                <a:gd name="connsiteY179" fmla="*/ 1067824 h 1798781"/>
                <a:gd name="connsiteX180" fmla="*/ 1076421 w 5673186"/>
                <a:gd name="connsiteY180" fmla="*/ 1052584 h 1798781"/>
                <a:gd name="connsiteX181" fmla="*/ 1060229 w 5673186"/>
                <a:gd name="connsiteY181" fmla="*/ 981147 h 1798781"/>
                <a:gd name="connsiteX182" fmla="*/ 917354 w 5673186"/>
                <a:gd name="connsiteY182" fmla="*/ 779217 h 1798781"/>
                <a:gd name="connsiteX183" fmla="*/ 948786 w 5673186"/>
                <a:gd name="connsiteY183" fmla="*/ 672536 h 1798781"/>
                <a:gd name="connsiteX184" fmla="*/ 977361 w 5673186"/>
                <a:gd name="connsiteY184" fmla="*/ 640151 h 1798781"/>
                <a:gd name="connsiteX185" fmla="*/ 1167861 w 5673186"/>
                <a:gd name="connsiteY185" fmla="*/ 472511 h 1798781"/>
                <a:gd name="connsiteX186" fmla="*/ 1367886 w 5673186"/>
                <a:gd name="connsiteY186" fmla="*/ 423934 h 1798781"/>
                <a:gd name="connsiteX187" fmla="*/ 1698404 w 5673186"/>
                <a:gd name="connsiteY187" fmla="*/ 513469 h 1798781"/>
                <a:gd name="connsiteX188" fmla="*/ 1767936 w 5673186"/>
                <a:gd name="connsiteY188" fmla="*/ 542997 h 1798781"/>
                <a:gd name="connsiteX189" fmla="*/ 2060354 w 5673186"/>
                <a:gd name="connsiteY189" fmla="*/ 700159 h 1798781"/>
                <a:gd name="connsiteX190" fmla="*/ 2223231 w 5673186"/>
                <a:gd name="connsiteY190" fmla="*/ 760167 h 1798781"/>
                <a:gd name="connsiteX191" fmla="*/ 2890934 w 5673186"/>
                <a:gd name="connsiteY191" fmla="*/ 920186 h 1798781"/>
                <a:gd name="connsiteX192" fmla="*/ 2939511 w 5673186"/>
                <a:gd name="connsiteY192" fmla="*/ 900184 h 1798781"/>
                <a:gd name="connsiteX193" fmla="*/ 3134774 w 5673186"/>
                <a:gd name="connsiteY193" fmla="*/ 654439 h 1798781"/>
                <a:gd name="connsiteX194" fmla="*/ 3645314 w 5673186"/>
                <a:gd name="connsiteY194" fmla="*/ 61031 h 1798781"/>
                <a:gd name="connsiteX195" fmla="*/ 3661506 w 5673186"/>
                <a:gd name="connsiteY195" fmla="*/ 41029 h 1798781"/>
                <a:gd name="connsiteX196" fmla="*/ 3725131 w 5673186"/>
                <a:gd name="connsiteY196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706024 w 5673186"/>
                <a:gd name="connsiteY112" fmla="*/ 1482162 h 1798781"/>
                <a:gd name="connsiteX113" fmla="*/ 1698404 w 5673186"/>
                <a:gd name="connsiteY113" fmla="*/ 1536454 h 1798781"/>
                <a:gd name="connsiteX114" fmla="*/ 1708881 w 5673186"/>
                <a:gd name="connsiteY114" fmla="*/ 1593604 h 1798781"/>
                <a:gd name="connsiteX115" fmla="*/ 1697451 w 5673186"/>
                <a:gd name="connsiteY115" fmla="*/ 1592652 h 1798781"/>
                <a:gd name="connsiteX116" fmla="*/ 1687926 w 5673186"/>
                <a:gd name="connsiteY116" fmla="*/ 1601224 h 1798781"/>
                <a:gd name="connsiteX117" fmla="*/ 1702214 w 5673186"/>
                <a:gd name="connsiteY117" fmla="*/ 1605987 h 1798781"/>
                <a:gd name="connsiteX118" fmla="*/ 1743171 w 5673186"/>
                <a:gd name="connsiteY118" fmla="*/ 1650754 h 1798781"/>
                <a:gd name="connsiteX119" fmla="*/ 1726979 w 5673186"/>
                <a:gd name="connsiteY119" fmla="*/ 1704094 h 1798781"/>
                <a:gd name="connsiteX120" fmla="*/ 1676496 w 5673186"/>
                <a:gd name="connsiteY120" fmla="*/ 1701237 h 1798781"/>
                <a:gd name="connsiteX121" fmla="*/ 1665066 w 5673186"/>
                <a:gd name="connsiteY121" fmla="*/ 1682187 h 1798781"/>
                <a:gd name="connsiteX122" fmla="*/ 1633634 w 5673186"/>
                <a:gd name="connsiteY122" fmla="*/ 1683139 h 1798781"/>
                <a:gd name="connsiteX123" fmla="*/ 1597439 w 5673186"/>
                <a:gd name="connsiteY123" fmla="*/ 1699331 h 1798781"/>
                <a:gd name="connsiteX124" fmla="*/ 1573626 w 5673186"/>
                <a:gd name="connsiteY124" fmla="*/ 1669804 h 1798781"/>
                <a:gd name="connsiteX125" fmla="*/ 1592676 w 5673186"/>
                <a:gd name="connsiteY125" fmla="*/ 1636467 h 1798781"/>
                <a:gd name="connsiteX126" fmla="*/ 1599344 w 5673186"/>
                <a:gd name="connsiteY126" fmla="*/ 1620274 h 1798781"/>
                <a:gd name="connsiteX127" fmla="*/ 1543146 w 5673186"/>
                <a:gd name="connsiteY127" fmla="*/ 1605034 h 1798781"/>
                <a:gd name="connsiteX128" fmla="*/ 1568864 w 5673186"/>
                <a:gd name="connsiteY128" fmla="*/ 1517404 h 1798781"/>
                <a:gd name="connsiteX129" fmla="*/ 1609821 w 5673186"/>
                <a:gd name="connsiteY129" fmla="*/ 1535502 h 1798781"/>
                <a:gd name="connsiteX130" fmla="*/ 1615536 w 5673186"/>
                <a:gd name="connsiteY130" fmla="*/ 1555504 h 1798781"/>
                <a:gd name="connsiteX131" fmla="*/ 1628871 w 5673186"/>
                <a:gd name="connsiteY131" fmla="*/ 1565981 h 1798781"/>
                <a:gd name="connsiteX132" fmla="*/ 1640301 w 5673186"/>
                <a:gd name="connsiteY132" fmla="*/ 1554552 h 1798781"/>
                <a:gd name="connsiteX133" fmla="*/ 1645064 w 5673186"/>
                <a:gd name="connsiteY133" fmla="*/ 1513594 h 1798781"/>
                <a:gd name="connsiteX134" fmla="*/ 1625061 w 5673186"/>
                <a:gd name="connsiteY134" fmla="*/ 1436442 h 1798781"/>
                <a:gd name="connsiteX135" fmla="*/ 1619346 w 5673186"/>
                <a:gd name="connsiteY135" fmla="*/ 1374529 h 1798781"/>
                <a:gd name="connsiteX136" fmla="*/ 1560291 w 5673186"/>
                <a:gd name="connsiteY136" fmla="*/ 1371672 h 1798781"/>
                <a:gd name="connsiteX137" fmla="*/ 1461231 w 5673186"/>
                <a:gd name="connsiteY137" fmla="*/ 1354527 h 1798781"/>
                <a:gd name="connsiteX138" fmla="*/ 1400271 w 5673186"/>
                <a:gd name="connsiteY138" fmla="*/ 1341192 h 1798781"/>
                <a:gd name="connsiteX139" fmla="*/ 1382174 w 5673186"/>
                <a:gd name="connsiteY139" fmla="*/ 1335477 h 1798781"/>
                <a:gd name="connsiteX140" fmla="*/ 1380269 w 5673186"/>
                <a:gd name="connsiteY140" fmla="*/ 1354527 h 1798781"/>
                <a:gd name="connsiteX141" fmla="*/ 1376459 w 5673186"/>
                <a:gd name="connsiteY141" fmla="*/ 1392627 h 1798781"/>
                <a:gd name="connsiteX142" fmla="*/ 1331691 w 5673186"/>
                <a:gd name="connsiteY142" fmla="*/ 1401199 h 1798781"/>
                <a:gd name="connsiteX143" fmla="*/ 1293591 w 5673186"/>
                <a:gd name="connsiteY143" fmla="*/ 1379292 h 1798781"/>
                <a:gd name="connsiteX144" fmla="*/ 1285971 w 5673186"/>
                <a:gd name="connsiteY144" fmla="*/ 1367862 h 1798781"/>
                <a:gd name="connsiteX145" fmla="*/ 1281209 w 5673186"/>
                <a:gd name="connsiteY145" fmla="*/ 1374529 h 1798781"/>
                <a:gd name="connsiteX146" fmla="*/ 1237394 w 5673186"/>
                <a:gd name="connsiteY146" fmla="*/ 1402152 h 1798781"/>
                <a:gd name="connsiteX147" fmla="*/ 1182149 w 5673186"/>
                <a:gd name="connsiteY147" fmla="*/ 1358337 h 1798781"/>
                <a:gd name="connsiteX148" fmla="*/ 1190721 w 5673186"/>
                <a:gd name="connsiteY148" fmla="*/ 1304997 h 1798781"/>
                <a:gd name="connsiteX149" fmla="*/ 1210724 w 5673186"/>
                <a:gd name="connsiteY149" fmla="*/ 1289756 h 1798781"/>
                <a:gd name="connsiteX150" fmla="*/ 1092614 w 5673186"/>
                <a:gd name="connsiteY150" fmla="*/ 1261181 h 1798781"/>
                <a:gd name="connsiteX151" fmla="*/ 1064039 w 5673186"/>
                <a:gd name="connsiteY151" fmla="*/ 1266897 h 1798781"/>
                <a:gd name="connsiteX152" fmla="*/ 1003079 w 5673186"/>
                <a:gd name="connsiteY152" fmla="*/ 1313569 h 1798781"/>
                <a:gd name="connsiteX153" fmla="*/ 997364 w 5673186"/>
                <a:gd name="connsiteY153" fmla="*/ 1324999 h 1798781"/>
                <a:gd name="connsiteX154" fmla="*/ 1003079 w 5673186"/>
                <a:gd name="connsiteY154" fmla="*/ 1351669 h 1798781"/>
                <a:gd name="connsiteX155" fmla="*/ 947834 w 5673186"/>
                <a:gd name="connsiteY155" fmla="*/ 1421202 h 1798781"/>
                <a:gd name="connsiteX156" fmla="*/ 943071 w 5673186"/>
                <a:gd name="connsiteY156" fmla="*/ 1421202 h 1798781"/>
                <a:gd name="connsiteX157" fmla="*/ 745904 w 5673186"/>
                <a:gd name="connsiteY157" fmla="*/ 1403104 h 1798781"/>
                <a:gd name="connsiteX158" fmla="*/ 636366 w 5673186"/>
                <a:gd name="connsiteY158" fmla="*/ 1389769 h 1798781"/>
                <a:gd name="connsiteX159" fmla="*/ 600171 w 5673186"/>
                <a:gd name="connsiteY159" fmla="*/ 1240227 h 1798781"/>
                <a:gd name="connsiteX160" fmla="*/ 600171 w 5673186"/>
                <a:gd name="connsiteY160" fmla="*/ 1220224 h 1798781"/>
                <a:gd name="connsiteX161" fmla="*/ 560166 w 5673186"/>
                <a:gd name="connsiteY161" fmla="*/ 1216414 h 1798781"/>
                <a:gd name="connsiteX162" fmla="*/ 517304 w 5673186"/>
                <a:gd name="connsiteY162" fmla="*/ 1267849 h 1798781"/>
                <a:gd name="connsiteX163" fmla="*/ 510636 w 5673186"/>
                <a:gd name="connsiteY163" fmla="*/ 1284042 h 1798781"/>
                <a:gd name="connsiteX164" fmla="*/ 519209 w 5673186"/>
                <a:gd name="connsiteY164" fmla="*/ 1309759 h 1798781"/>
                <a:gd name="connsiteX165" fmla="*/ 477299 w 5673186"/>
                <a:gd name="connsiteY165" fmla="*/ 1384054 h 1798781"/>
                <a:gd name="connsiteX166" fmla="*/ 322994 w 5673186"/>
                <a:gd name="connsiteY166" fmla="*/ 1382149 h 1798781"/>
                <a:gd name="connsiteX167" fmla="*/ 186786 w 5673186"/>
                <a:gd name="connsiteY167" fmla="*/ 1338334 h 1798781"/>
                <a:gd name="connsiteX168" fmla="*/ 127731 w 5673186"/>
                <a:gd name="connsiteY168" fmla="*/ 1189744 h 1798781"/>
                <a:gd name="connsiteX169" fmla="*/ 257271 w 5673186"/>
                <a:gd name="connsiteY169" fmla="*/ 1089732 h 1798781"/>
                <a:gd name="connsiteX170" fmla="*/ 318231 w 5673186"/>
                <a:gd name="connsiteY170" fmla="*/ 1084969 h 1798781"/>
                <a:gd name="connsiteX171" fmla="*/ 208694 w 5673186"/>
                <a:gd name="connsiteY171" fmla="*/ 1059252 h 1798781"/>
                <a:gd name="connsiteX172" fmla="*/ 26766 w 5673186"/>
                <a:gd name="connsiteY172" fmla="*/ 1016389 h 1798781"/>
                <a:gd name="connsiteX173" fmla="*/ 96 w 5673186"/>
                <a:gd name="connsiteY173" fmla="*/ 1004007 h 1798781"/>
                <a:gd name="connsiteX174" fmla="*/ 138209 w 5673186"/>
                <a:gd name="connsiteY174" fmla="*/ 981147 h 1798781"/>
                <a:gd name="connsiteX175" fmla="*/ 361094 w 5673186"/>
                <a:gd name="connsiteY175" fmla="*/ 1014484 h 1798781"/>
                <a:gd name="connsiteX176" fmla="*/ 801149 w 5673186"/>
                <a:gd name="connsiteY176" fmla="*/ 1075444 h 1798781"/>
                <a:gd name="connsiteX177" fmla="*/ 1055466 w 5673186"/>
                <a:gd name="connsiteY177" fmla="*/ 1090684 h 1798781"/>
                <a:gd name="connsiteX178" fmla="*/ 1075469 w 5673186"/>
                <a:gd name="connsiteY178" fmla="*/ 1067824 h 1798781"/>
                <a:gd name="connsiteX179" fmla="*/ 1076421 w 5673186"/>
                <a:gd name="connsiteY179" fmla="*/ 1052584 h 1798781"/>
                <a:gd name="connsiteX180" fmla="*/ 1060229 w 5673186"/>
                <a:gd name="connsiteY180" fmla="*/ 981147 h 1798781"/>
                <a:gd name="connsiteX181" fmla="*/ 917354 w 5673186"/>
                <a:gd name="connsiteY181" fmla="*/ 779217 h 1798781"/>
                <a:gd name="connsiteX182" fmla="*/ 948786 w 5673186"/>
                <a:gd name="connsiteY182" fmla="*/ 672536 h 1798781"/>
                <a:gd name="connsiteX183" fmla="*/ 977361 w 5673186"/>
                <a:gd name="connsiteY183" fmla="*/ 640151 h 1798781"/>
                <a:gd name="connsiteX184" fmla="*/ 1167861 w 5673186"/>
                <a:gd name="connsiteY184" fmla="*/ 472511 h 1798781"/>
                <a:gd name="connsiteX185" fmla="*/ 1367886 w 5673186"/>
                <a:gd name="connsiteY185" fmla="*/ 423934 h 1798781"/>
                <a:gd name="connsiteX186" fmla="*/ 1698404 w 5673186"/>
                <a:gd name="connsiteY186" fmla="*/ 513469 h 1798781"/>
                <a:gd name="connsiteX187" fmla="*/ 1767936 w 5673186"/>
                <a:gd name="connsiteY187" fmla="*/ 542997 h 1798781"/>
                <a:gd name="connsiteX188" fmla="*/ 2060354 w 5673186"/>
                <a:gd name="connsiteY188" fmla="*/ 700159 h 1798781"/>
                <a:gd name="connsiteX189" fmla="*/ 2223231 w 5673186"/>
                <a:gd name="connsiteY189" fmla="*/ 760167 h 1798781"/>
                <a:gd name="connsiteX190" fmla="*/ 2890934 w 5673186"/>
                <a:gd name="connsiteY190" fmla="*/ 920186 h 1798781"/>
                <a:gd name="connsiteX191" fmla="*/ 2939511 w 5673186"/>
                <a:gd name="connsiteY191" fmla="*/ 900184 h 1798781"/>
                <a:gd name="connsiteX192" fmla="*/ 3134774 w 5673186"/>
                <a:gd name="connsiteY192" fmla="*/ 654439 h 1798781"/>
                <a:gd name="connsiteX193" fmla="*/ 3645314 w 5673186"/>
                <a:gd name="connsiteY193" fmla="*/ 61031 h 1798781"/>
                <a:gd name="connsiteX194" fmla="*/ 3661506 w 5673186"/>
                <a:gd name="connsiteY194" fmla="*/ 41029 h 1798781"/>
                <a:gd name="connsiteX195" fmla="*/ 3725131 w 5673186"/>
                <a:gd name="connsiteY195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801542 w 5673186"/>
                <a:gd name="connsiteY108" fmla="*/ 1414936 h 1798781"/>
                <a:gd name="connsiteX109" fmla="*/ 1730789 w 5673186"/>
                <a:gd name="connsiteY109" fmla="*/ 1403104 h 1798781"/>
                <a:gd name="connsiteX110" fmla="*/ 1695546 w 5673186"/>
                <a:gd name="connsiteY110" fmla="*/ 1450729 h 1798781"/>
                <a:gd name="connsiteX111" fmla="*/ 1694594 w 5673186"/>
                <a:gd name="connsiteY111" fmla="*/ 1474542 h 1798781"/>
                <a:gd name="connsiteX112" fmla="*/ 1698404 w 5673186"/>
                <a:gd name="connsiteY112" fmla="*/ 1536454 h 1798781"/>
                <a:gd name="connsiteX113" fmla="*/ 1708881 w 5673186"/>
                <a:gd name="connsiteY113" fmla="*/ 1593604 h 1798781"/>
                <a:gd name="connsiteX114" fmla="*/ 1697451 w 5673186"/>
                <a:gd name="connsiteY114" fmla="*/ 1592652 h 1798781"/>
                <a:gd name="connsiteX115" fmla="*/ 1687926 w 5673186"/>
                <a:gd name="connsiteY115" fmla="*/ 1601224 h 1798781"/>
                <a:gd name="connsiteX116" fmla="*/ 1702214 w 5673186"/>
                <a:gd name="connsiteY116" fmla="*/ 1605987 h 1798781"/>
                <a:gd name="connsiteX117" fmla="*/ 1743171 w 5673186"/>
                <a:gd name="connsiteY117" fmla="*/ 1650754 h 1798781"/>
                <a:gd name="connsiteX118" fmla="*/ 1726979 w 5673186"/>
                <a:gd name="connsiteY118" fmla="*/ 1704094 h 1798781"/>
                <a:gd name="connsiteX119" fmla="*/ 1676496 w 5673186"/>
                <a:gd name="connsiteY119" fmla="*/ 1701237 h 1798781"/>
                <a:gd name="connsiteX120" fmla="*/ 1665066 w 5673186"/>
                <a:gd name="connsiteY120" fmla="*/ 1682187 h 1798781"/>
                <a:gd name="connsiteX121" fmla="*/ 1633634 w 5673186"/>
                <a:gd name="connsiteY121" fmla="*/ 1683139 h 1798781"/>
                <a:gd name="connsiteX122" fmla="*/ 1597439 w 5673186"/>
                <a:gd name="connsiteY122" fmla="*/ 1699331 h 1798781"/>
                <a:gd name="connsiteX123" fmla="*/ 1573626 w 5673186"/>
                <a:gd name="connsiteY123" fmla="*/ 1669804 h 1798781"/>
                <a:gd name="connsiteX124" fmla="*/ 1592676 w 5673186"/>
                <a:gd name="connsiteY124" fmla="*/ 1636467 h 1798781"/>
                <a:gd name="connsiteX125" fmla="*/ 1599344 w 5673186"/>
                <a:gd name="connsiteY125" fmla="*/ 1620274 h 1798781"/>
                <a:gd name="connsiteX126" fmla="*/ 1543146 w 5673186"/>
                <a:gd name="connsiteY126" fmla="*/ 1605034 h 1798781"/>
                <a:gd name="connsiteX127" fmla="*/ 1568864 w 5673186"/>
                <a:gd name="connsiteY127" fmla="*/ 1517404 h 1798781"/>
                <a:gd name="connsiteX128" fmla="*/ 1609821 w 5673186"/>
                <a:gd name="connsiteY128" fmla="*/ 1535502 h 1798781"/>
                <a:gd name="connsiteX129" fmla="*/ 1615536 w 5673186"/>
                <a:gd name="connsiteY129" fmla="*/ 1555504 h 1798781"/>
                <a:gd name="connsiteX130" fmla="*/ 1628871 w 5673186"/>
                <a:gd name="connsiteY130" fmla="*/ 1565981 h 1798781"/>
                <a:gd name="connsiteX131" fmla="*/ 1640301 w 5673186"/>
                <a:gd name="connsiteY131" fmla="*/ 1554552 h 1798781"/>
                <a:gd name="connsiteX132" fmla="*/ 1645064 w 5673186"/>
                <a:gd name="connsiteY132" fmla="*/ 1513594 h 1798781"/>
                <a:gd name="connsiteX133" fmla="*/ 1625061 w 5673186"/>
                <a:gd name="connsiteY133" fmla="*/ 1436442 h 1798781"/>
                <a:gd name="connsiteX134" fmla="*/ 1619346 w 5673186"/>
                <a:gd name="connsiteY134" fmla="*/ 1374529 h 1798781"/>
                <a:gd name="connsiteX135" fmla="*/ 1560291 w 5673186"/>
                <a:gd name="connsiteY135" fmla="*/ 1371672 h 1798781"/>
                <a:gd name="connsiteX136" fmla="*/ 1461231 w 5673186"/>
                <a:gd name="connsiteY136" fmla="*/ 1354527 h 1798781"/>
                <a:gd name="connsiteX137" fmla="*/ 1400271 w 5673186"/>
                <a:gd name="connsiteY137" fmla="*/ 1341192 h 1798781"/>
                <a:gd name="connsiteX138" fmla="*/ 1382174 w 5673186"/>
                <a:gd name="connsiteY138" fmla="*/ 1335477 h 1798781"/>
                <a:gd name="connsiteX139" fmla="*/ 1380269 w 5673186"/>
                <a:gd name="connsiteY139" fmla="*/ 1354527 h 1798781"/>
                <a:gd name="connsiteX140" fmla="*/ 1376459 w 5673186"/>
                <a:gd name="connsiteY140" fmla="*/ 1392627 h 1798781"/>
                <a:gd name="connsiteX141" fmla="*/ 1331691 w 5673186"/>
                <a:gd name="connsiteY141" fmla="*/ 1401199 h 1798781"/>
                <a:gd name="connsiteX142" fmla="*/ 1293591 w 5673186"/>
                <a:gd name="connsiteY142" fmla="*/ 1379292 h 1798781"/>
                <a:gd name="connsiteX143" fmla="*/ 1285971 w 5673186"/>
                <a:gd name="connsiteY143" fmla="*/ 1367862 h 1798781"/>
                <a:gd name="connsiteX144" fmla="*/ 1281209 w 5673186"/>
                <a:gd name="connsiteY144" fmla="*/ 1374529 h 1798781"/>
                <a:gd name="connsiteX145" fmla="*/ 1237394 w 5673186"/>
                <a:gd name="connsiteY145" fmla="*/ 1402152 h 1798781"/>
                <a:gd name="connsiteX146" fmla="*/ 1182149 w 5673186"/>
                <a:gd name="connsiteY146" fmla="*/ 1358337 h 1798781"/>
                <a:gd name="connsiteX147" fmla="*/ 1190721 w 5673186"/>
                <a:gd name="connsiteY147" fmla="*/ 1304997 h 1798781"/>
                <a:gd name="connsiteX148" fmla="*/ 1210724 w 5673186"/>
                <a:gd name="connsiteY148" fmla="*/ 1289756 h 1798781"/>
                <a:gd name="connsiteX149" fmla="*/ 1092614 w 5673186"/>
                <a:gd name="connsiteY149" fmla="*/ 1261181 h 1798781"/>
                <a:gd name="connsiteX150" fmla="*/ 1064039 w 5673186"/>
                <a:gd name="connsiteY150" fmla="*/ 1266897 h 1798781"/>
                <a:gd name="connsiteX151" fmla="*/ 1003079 w 5673186"/>
                <a:gd name="connsiteY151" fmla="*/ 1313569 h 1798781"/>
                <a:gd name="connsiteX152" fmla="*/ 997364 w 5673186"/>
                <a:gd name="connsiteY152" fmla="*/ 1324999 h 1798781"/>
                <a:gd name="connsiteX153" fmla="*/ 1003079 w 5673186"/>
                <a:gd name="connsiteY153" fmla="*/ 1351669 h 1798781"/>
                <a:gd name="connsiteX154" fmla="*/ 947834 w 5673186"/>
                <a:gd name="connsiteY154" fmla="*/ 1421202 h 1798781"/>
                <a:gd name="connsiteX155" fmla="*/ 943071 w 5673186"/>
                <a:gd name="connsiteY155" fmla="*/ 1421202 h 1798781"/>
                <a:gd name="connsiteX156" fmla="*/ 745904 w 5673186"/>
                <a:gd name="connsiteY156" fmla="*/ 1403104 h 1798781"/>
                <a:gd name="connsiteX157" fmla="*/ 636366 w 5673186"/>
                <a:gd name="connsiteY157" fmla="*/ 1389769 h 1798781"/>
                <a:gd name="connsiteX158" fmla="*/ 600171 w 5673186"/>
                <a:gd name="connsiteY158" fmla="*/ 1240227 h 1798781"/>
                <a:gd name="connsiteX159" fmla="*/ 600171 w 5673186"/>
                <a:gd name="connsiteY159" fmla="*/ 1220224 h 1798781"/>
                <a:gd name="connsiteX160" fmla="*/ 560166 w 5673186"/>
                <a:gd name="connsiteY160" fmla="*/ 1216414 h 1798781"/>
                <a:gd name="connsiteX161" fmla="*/ 517304 w 5673186"/>
                <a:gd name="connsiteY161" fmla="*/ 1267849 h 1798781"/>
                <a:gd name="connsiteX162" fmla="*/ 510636 w 5673186"/>
                <a:gd name="connsiteY162" fmla="*/ 1284042 h 1798781"/>
                <a:gd name="connsiteX163" fmla="*/ 519209 w 5673186"/>
                <a:gd name="connsiteY163" fmla="*/ 1309759 h 1798781"/>
                <a:gd name="connsiteX164" fmla="*/ 477299 w 5673186"/>
                <a:gd name="connsiteY164" fmla="*/ 1384054 h 1798781"/>
                <a:gd name="connsiteX165" fmla="*/ 322994 w 5673186"/>
                <a:gd name="connsiteY165" fmla="*/ 1382149 h 1798781"/>
                <a:gd name="connsiteX166" fmla="*/ 186786 w 5673186"/>
                <a:gd name="connsiteY166" fmla="*/ 1338334 h 1798781"/>
                <a:gd name="connsiteX167" fmla="*/ 127731 w 5673186"/>
                <a:gd name="connsiteY167" fmla="*/ 1189744 h 1798781"/>
                <a:gd name="connsiteX168" fmla="*/ 257271 w 5673186"/>
                <a:gd name="connsiteY168" fmla="*/ 1089732 h 1798781"/>
                <a:gd name="connsiteX169" fmla="*/ 318231 w 5673186"/>
                <a:gd name="connsiteY169" fmla="*/ 1084969 h 1798781"/>
                <a:gd name="connsiteX170" fmla="*/ 208694 w 5673186"/>
                <a:gd name="connsiteY170" fmla="*/ 1059252 h 1798781"/>
                <a:gd name="connsiteX171" fmla="*/ 26766 w 5673186"/>
                <a:gd name="connsiteY171" fmla="*/ 1016389 h 1798781"/>
                <a:gd name="connsiteX172" fmla="*/ 96 w 5673186"/>
                <a:gd name="connsiteY172" fmla="*/ 1004007 h 1798781"/>
                <a:gd name="connsiteX173" fmla="*/ 138209 w 5673186"/>
                <a:gd name="connsiteY173" fmla="*/ 981147 h 1798781"/>
                <a:gd name="connsiteX174" fmla="*/ 361094 w 5673186"/>
                <a:gd name="connsiteY174" fmla="*/ 1014484 h 1798781"/>
                <a:gd name="connsiteX175" fmla="*/ 801149 w 5673186"/>
                <a:gd name="connsiteY175" fmla="*/ 1075444 h 1798781"/>
                <a:gd name="connsiteX176" fmla="*/ 1055466 w 5673186"/>
                <a:gd name="connsiteY176" fmla="*/ 1090684 h 1798781"/>
                <a:gd name="connsiteX177" fmla="*/ 1075469 w 5673186"/>
                <a:gd name="connsiteY177" fmla="*/ 1067824 h 1798781"/>
                <a:gd name="connsiteX178" fmla="*/ 1076421 w 5673186"/>
                <a:gd name="connsiteY178" fmla="*/ 1052584 h 1798781"/>
                <a:gd name="connsiteX179" fmla="*/ 1060229 w 5673186"/>
                <a:gd name="connsiteY179" fmla="*/ 981147 h 1798781"/>
                <a:gd name="connsiteX180" fmla="*/ 917354 w 5673186"/>
                <a:gd name="connsiteY180" fmla="*/ 779217 h 1798781"/>
                <a:gd name="connsiteX181" fmla="*/ 948786 w 5673186"/>
                <a:gd name="connsiteY181" fmla="*/ 672536 h 1798781"/>
                <a:gd name="connsiteX182" fmla="*/ 977361 w 5673186"/>
                <a:gd name="connsiteY182" fmla="*/ 640151 h 1798781"/>
                <a:gd name="connsiteX183" fmla="*/ 1167861 w 5673186"/>
                <a:gd name="connsiteY183" fmla="*/ 472511 h 1798781"/>
                <a:gd name="connsiteX184" fmla="*/ 1367886 w 5673186"/>
                <a:gd name="connsiteY184" fmla="*/ 423934 h 1798781"/>
                <a:gd name="connsiteX185" fmla="*/ 1698404 w 5673186"/>
                <a:gd name="connsiteY185" fmla="*/ 513469 h 1798781"/>
                <a:gd name="connsiteX186" fmla="*/ 1767936 w 5673186"/>
                <a:gd name="connsiteY186" fmla="*/ 542997 h 1798781"/>
                <a:gd name="connsiteX187" fmla="*/ 2060354 w 5673186"/>
                <a:gd name="connsiteY187" fmla="*/ 700159 h 1798781"/>
                <a:gd name="connsiteX188" fmla="*/ 2223231 w 5673186"/>
                <a:gd name="connsiteY188" fmla="*/ 760167 h 1798781"/>
                <a:gd name="connsiteX189" fmla="*/ 2890934 w 5673186"/>
                <a:gd name="connsiteY189" fmla="*/ 920186 h 1798781"/>
                <a:gd name="connsiteX190" fmla="*/ 2939511 w 5673186"/>
                <a:gd name="connsiteY190" fmla="*/ 900184 h 1798781"/>
                <a:gd name="connsiteX191" fmla="*/ 3134774 w 5673186"/>
                <a:gd name="connsiteY191" fmla="*/ 654439 h 1798781"/>
                <a:gd name="connsiteX192" fmla="*/ 3645314 w 5673186"/>
                <a:gd name="connsiteY192" fmla="*/ 61031 h 1798781"/>
                <a:gd name="connsiteX193" fmla="*/ 3661506 w 5673186"/>
                <a:gd name="connsiteY193" fmla="*/ 41029 h 1798781"/>
                <a:gd name="connsiteX194" fmla="*/ 3725131 w 5673186"/>
                <a:gd name="connsiteY194" fmla="*/ 175 h 1798781"/>
                <a:gd name="connsiteX0" fmla="*/ 3911419 w 5673186"/>
                <a:gd name="connsiteY0" fmla="*/ 1189863 h 1798781"/>
                <a:gd name="connsiteX1" fmla="*/ 3885344 w 5673186"/>
                <a:gd name="connsiteY1" fmla="*/ 1191649 h 1798781"/>
                <a:gd name="connsiteX2" fmla="*/ 3742469 w 5673186"/>
                <a:gd name="connsiteY2" fmla="*/ 1195459 h 1798781"/>
                <a:gd name="connsiteX3" fmla="*/ 3634836 w 5673186"/>
                <a:gd name="connsiteY3" fmla="*/ 1200222 h 1798781"/>
                <a:gd name="connsiteX4" fmla="*/ 3616739 w 5673186"/>
                <a:gd name="connsiteY4" fmla="*/ 1236417 h 1798781"/>
                <a:gd name="connsiteX5" fmla="*/ 3634836 w 5673186"/>
                <a:gd name="connsiteY5" fmla="*/ 1244037 h 1798781"/>
                <a:gd name="connsiteX6" fmla="*/ 3682461 w 5673186"/>
                <a:gd name="connsiteY6" fmla="*/ 1242131 h 1798781"/>
                <a:gd name="connsiteX7" fmla="*/ 3912966 w 5673186"/>
                <a:gd name="connsiteY7" fmla="*/ 1236417 h 1798781"/>
                <a:gd name="connsiteX8" fmla="*/ 3941541 w 5673186"/>
                <a:gd name="connsiteY8" fmla="*/ 1237369 h 1798781"/>
                <a:gd name="connsiteX9" fmla="*/ 3942494 w 5673186"/>
                <a:gd name="connsiteY9" fmla="*/ 1204032 h 1798781"/>
                <a:gd name="connsiteX10" fmla="*/ 3933921 w 5673186"/>
                <a:gd name="connsiteY10" fmla="*/ 1191649 h 1798781"/>
                <a:gd name="connsiteX11" fmla="*/ 3911419 w 5673186"/>
                <a:gd name="connsiteY11" fmla="*/ 1189863 h 1798781"/>
                <a:gd name="connsiteX12" fmla="*/ 3725131 w 5673186"/>
                <a:gd name="connsiteY12" fmla="*/ 175 h 1798781"/>
                <a:gd name="connsiteX13" fmla="*/ 3752946 w 5673186"/>
                <a:gd name="connsiteY13" fmla="*/ 1976 h 1798781"/>
                <a:gd name="connsiteX14" fmla="*/ 3840576 w 5673186"/>
                <a:gd name="connsiteY14" fmla="*/ 17216 h 1798781"/>
                <a:gd name="connsiteX15" fmla="*/ 3852959 w 5673186"/>
                <a:gd name="connsiteY15" fmla="*/ 39124 h 1798781"/>
                <a:gd name="connsiteX16" fmla="*/ 3782474 w 5673186"/>
                <a:gd name="connsiteY16" fmla="*/ 271534 h 1798781"/>
                <a:gd name="connsiteX17" fmla="*/ 3703416 w 5673186"/>
                <a:gd name="connsiteY17" fmla="*/ 484894 h 1798781"/>
                <a:gd name="connsiteX18" fmla="*/ 3527204 w 5673186"/>
                <a:gd name="connsiteY18" fmla="*/ 1075444 h 1798781"/>
                <a:gd name="connsiteX19" fmla="*/ 3549111 w 5673186"/>
                <a:gd name="connsiteY19" fmla="*/ 1104972 h 1798781"/>
                <a:gd name="connsiteX20" fmla="*/ 4827366 w 5673186"/>
                <a:gd name="connsiteY20" fmla="*/ 1055442 h 1798781"/>
                <a:gd name="connsiteX21" fmla="*/ 5314094 w 5673186"/>
                <a:gd name="connsiteY21" fmla="*/ 1014484 h 1798781"/>
                <a:gd name="connsiteX22" fmla="*/ 5463636 w 5673186"/>
                <a:gd name="connsiteY22" fmla="*/ 1020199 h 1798781"/>
                <a:gd name="connsiteX23" fmla="*/ 5554124 w 5673186"/>
                <a:gd name="connsiteY23" fmla="*/ 1037344 h 1798781"/>
                <a:gd name="connsiteX24" fmla="*/ 5673186 w 5673186"/>
                <a:gd name="connsiteY24" fmla="*/ 1062109 h 1798781"/>
                <a:gd name="connsiteX25" fmla="*/ 5517929 w 5673186"/>
                <a:gd name="connsiteY25" fmla="*/ 1057347 h 1798781"/>
                <a:gd name="connsiteX26" fmla="*/ 5180744 w 5673186"/>
                <a:gd name="connsiteY26" fmla="*/ 1117354 h 1798781"/>
                <a:gd name="connsiteX27" fmla="*/ 4631151 w 5673186"/>
                <a:gd name="connsiteY27" fmla="*/ 1188792 h 1798781"/>
                <a:gd name="connsiteX28" fmla="*/ 4523519 w 5673186"/>
                <a:gd name="connsiteY28" fmla="*/ 1204984 h 1798781"/>
                <a:gd name="connsiteX29" fmla="*/ 4541616 w 5673186"/>
                <a:gd name="connsiteY29" fmla="*/ 1230702 h 1798781"/>
                <a:gd name="connsiteX30" fmla="*/ 4734974 w 5673186"/>
                <a:gd name="connsiteY30" fmla="*/ 1224987 h 1798781"/>
                <a:gd name="connsiteX31" fmla="*/ 4813079 w 5673186"/>
                <a:gd name="connsiteY31" fmla="*/ 1231654 h 1798781"/>
                <a:gd name="connsiteX32" fmla="*/ 4781646 w 5673186"/>
                <a:gd name="connsiteY32" fmla="*/ 1240227 h 1798781"/>
                <a:gd name="connsiteX33" fmla="*/ 4484466 w 5673186"/>
                <a:gd name="connsiteY33" fmla="*/ 1265944 h 1798781"/>
                <a:gd name="connsiteX34" fmla="*/ 4449224 w 5673186"/>
                <a:gd name="connsiteY34" fmla="*/ 1282137 h 1798781"/>
                <a:gd name="connsiteX35" fmla="*/ 4438746 w 5673186"/>
                <a:gd name="connsiteY35" fmla="*/ 1291662 h 1798781"/>
                <a:gd name="connsiteX36" fmla="*/ 4415886 w 5673186"/>
                <a:gd name="connsiteY36" fmla="*/ 1384054 h 1798781"/>
                <a:gd name="connsiteX37" fmla="*/ 4437794 w 5673186"/>
                <a:gd name="connsiteY37" fmla="*/ 1417392 h 1798781"/>
                <a:gd name="connsiteX38" fmla="*/ 4402551 w 5673186"/>
                <a:gd name="connsiteY38" fmla="*/ 1430727 h 1798781"/>
                <a:gd name="connsiteX39" fmla="*/ 4265391 w 5673186"/>
                <a:gd name="connsiteY39" fmla="*/ 1441204 h 1798781"/>
                <a:gd name="connsiteX40" fmla="*/ 4201574 w 5673186"/>
                <a:gd name="connsiteY40" fmla="*/ 1445014 h 1798781"/>
                <a:gd name="connsiteX41" fmla="*/ 4172999 w 5673186"/>
                <a:gd name="connsiteY41" fmla="*/ 1449777 h 1798781"/>
                <a:gd name="connsiteX42" fmla="*/ 4025361 w 5673186"/>
                <a:gd name="connsiteY42" fmla="*/ 1421202 h 1798781"/>
                <a:gd name="connsiteX43" fmla="*/ 3965354 w 5673186"/>
                <a:gd name="connsiteY43" fmla="*/ 1319284 h 1798781"/>
                <a:gd name="connsiteX44" fmla="*/ 3944399 w 5673186"/>
                <a:gd name="connsiteY44" fmla="*/ 1309759 h 1798781"/>
                <a:gd name="connsiteX45" fmla="*/ 3616739 w 5673186"/>
                <a:gd name="connsiteY45" fmla="*/ 1338334 h 1798781"/>
                <a:gd name="connsiteX46" fmla="*/ 3585306 w 5673186"/>
                <a:gd name="connsiteY46" fmla="*/ 1364052 h 1798781"/>
                <a:gd name="connsiteX47" fmla="*/ 3563399 w 5673186"/>
                <a:gd name="connsiteY47" fmla="*/ 1406914 h 1798781"/>
                <a:gd name="connsiteX48" fmla="*/ 3471006 w 5673186"/>
                <a:gd name="connsiteY48" fmla="*/ 1439299 h 1798781"/>
                <a:gd name="connsiteX49" fmla="*/ 3153824 w 5673186"/>
                <a:gd name="connsiteY49" fmla="*/ 1492639 h 1798781"/>
                <a:gd name="connsiteX50" fmla="*/ 2712816 w 5673186"/>
                <a:gd name="connsiteY50" fmla="*/ 1567887 h 1798781"/>
                <a:gd name="connsiteX51" fmla="*/ 2689004 w 5673186"/>
                <a:gd name="connsiteY51" fmla="*/ 1589794 h 1798781"/>
                <a:gd name="connsiteX52" fmla="*/ 2661381 w 5673186"/>
                <a:gd name="connsiteY52" fmla="*/ 1645039 h 1798781"/>
                <a:gd name="connsiteX53" fmla="*/ 2671859 w 5673186"/>
                <a:gd name="connsiteY53" fmla="*/ 1646944 h 1798781"/>
                <a:gd name="connsiteX54" fmla="*/ 2720436 w 5673186"/>
                <a:gd name="connsiteY54" fmla="*/ 1687902 h 1798781"/>
                <a:gd name="connsiteX55" fmla="*/ 2709959 w 5673186"/>
                <a:gd name="connsiteY55" fmla="*/ 1765054 h 1798781"/>
                <a:gd name="connsiteX56" fmla="*/ 2668049 w 5673186"/>
                <a:gd name="connsiteY56" fmla="*/ 1772674 h 1798781"/>
                <a:gd name="connsiteX57" fmla="*/ 2657571 w 5673186"/>
                <a:gd name="connsiteY57" fmla="*/ 1760292 h 1798781"/>
                <a:gd name="connsiteX58" fmla="*/ 2622329 w 5673186"/>
                <a:gd name="connsiteY58" fmla="*/ 1772674 h 1798781"/>
                <a:gd name="connsiteX59" fmla="*/ 2587086 w 5673186"/>
                <a:gd name="connsiteY59" fmla="*/ 1770769 h 1798781"/>
                <a:gd name="connsiteX60" fmla="*/ 2555654 w 5673186"/>
                <a:gd name="connsiteY60" fmla="*/ 1778389 h 1798781"/>
                <a:gd name="connsiteX61" fmla="*/ 2513744 w 5673186"/>
                <a:gd name="connsiteY61" fmla="*/ 1793629 h 1798781"/>
                <a:gd name="connsiteX62" fmla="*/ 2500409 w 5673186"/>
                <a:gd name="connsiteY62" fmla="*/ 1778389 h 1798781"/>
                <a:gd name="connsiteX63" fmla="*/ 2469929 w 5673186"/>
                <a:gd name="connsiteY63" fmla="*/ 1783152 h 1798781"/>
                <a:gd name="connsiteX64" fmla="*/ 2441354 w 5673186"/>
                <a:gd name="connsiteY64" fmla="*/ 1796487 h 1798781"/>
                <a:gd name="connsiteX65" fmla="*/ 2410874 w 5673186"/>
                <a:gd name="connsiteY65" fmla="*/ 1775531 h 1798781"/>
                <a:gd name="connsiteX66" fmla="*/ 2372774 w 5673186"/>
                <a:gd name="connsiteY66" fmla="*/ 1764102 h 1798781"/>
                <a:gd name="connsiteX67" fmla="*/ 2341341 w 5673186"/>
                <a:gd name="connsiteY67" fmla="*/ 1743147 h 1798781"/>
                <a:gd name="connsiteX68" fmla="*/ 2344199 w 5673186"/>
                <a:gd name="connsiteY68" fmla="*/ 1641229 h 1798781"/>
                <a:gd name="connsiteX69" fmla="*/ 2376584 w 5673186"/>
                <a:gd name="connsiteY69" fmla="*/ 1624084 h 1798781"/>
                <a:gd name="connsiteX70" fmla="*/ 2407064 w 5673186"/>
                <a:gd name="connsiteY70" fmla="*/ 1638372 h 1798781"/>
                <a:gd name="connsiteX71" fmla="*/ 2419446 w 5673186"/>
                <a:gd name="connsiteY71" fmla="*/ 1654564 h 1798781"/>
                <a:gd name="connsiteX72" fmla="*/ 2436591 w 5673186"/>
                <a:gd name="connsiteY72" fmla="*/ 1638372 h 1798781"/>
                <a:gd name="connsiteX73" fmla="*/ 2442306 w 5673186"/>
                <a:gd name="connsiteY73" fmla="*/ 1586937 h 1798781"/>
                <a:gd name="connsiteX74" fmla="*/ 2406111 w 5673186"/>
                <a:gd name="connsiteY74" fmla="*/ 1555504 h 1798781"/>
                <a:gd name="connsiteX75" fmla="*/ 2383251 w 5673186"/>
                <a:gd name="connsiteY75" fmla="*/ 1545027 h 1798781"/>
                <a:gd name="connsiteX76" fmla="*/ 2348961 w 5673186"/>
                <a:gd name="connsiteY76" fmla="*/ 1558362 h 1798781"/>
                <a:gd name="connsiteX77" fmla="*/ 2330864 w 5673186"/>
                <a:gd name="connsiteY77" fmla="*/ 1622179 h 1798781"/>
                <a:gd name="connsiteX78" fmla="*/ 2309909 w 5673186"/>
                <a:gd name="connsiteY78" fmla="*/ 1638372 h 1798781"/>
                <a:gd name="connsiteX79" fmla="*/ 2239424 w 5673186"/>
                <a:gd name="connsiteY79" fmla="*/ 1615512 h 1798781"/>
                <a:gd name="connsiteX80" fmla="*/ 2181321 w 5673186"/>
                <a:gd name="connsiteY80" fmla="*/ 1600272 h 1798781"/>
                <a:gd name="connsiteX81" fmla="*/ 2174654 w 5673186"/>
                <a:gd name="connsiteY81" fmla="*/ 1604081 h 1798781"/>
                <a:gd name="connsiteX82" fmla="*/ 2166081 w 5673186"/>
                <a:gd name="connsiteY82" fmla="*/ 1640277 h 1798781"/>
                <a:gd name="connsiteX83" fmla="*/ 2178464 w 5673186"/>
                <a:gd name="connsiteY83" fmla="*/ 1655517 h 1798781"/>
                <a:gd name="connsiteX84" fmla="*/ 2226089 w 5673186"/>
                <a:gd name="connsiteY84" fmla="*/ 1685044 h 1798781"/>
                <a:gd name="connsiteX85" fmla="*/ 2208944 w 5673186"/>
                <a:gd name="connsiteY85" fmla="*/ 1763149 h 1798781"/>
                <a:gd name="connsiteX86" fmla="*/ 2168939 w 5673186"/>
                <a:gd name="connsiteY86" fmla="*/ 1757434 h 1798781"/>
                <a:gd name="connsiteX87" fmla="*/ 2155604 w 5673186"/>
                <a:gd name="connsiteY87" fmla="*/ 1741242 h 1798781"/>
                <a:gd name="connsiteX88" fmla="*/ 2123219 w 5673186"/>
                <a:gd name="connsiteY88" fmla="*/ 1744099 h 1798781"/>
                <a:gd name="connsiteX89" fmla="*/ 2087024 w 5673186"/>
                <a:gd name="connsiteY89" fmla="*/ 1766959 h 1798781"/>
                <a:gd name="connsiteX90" fmla="*/ 2057496 w 5673186"/>
                <a:gd name="connsiteY90" fmla="*/ 1736479 h 1798781"/>
                <a:gd name="connsiteX91" fmla="*/ 2038446 w 5673186"/>
                <a:gd name="connsiteY91" fmla="*/ 1725049 h 1798781"/>
                <a:gd name="connsiteX92" fmla="*/ 1994631 w 5673186"/>
                <a:gd name="connsiteY92" fmla="*/ 1695522 h 1798781"/>
                <a:gd name="connsiteX93" fmla="*/ 1993679 w 5673186"/>
                <a:gd name="connsiteY93" fmla="*/ 1645039 h 1798781"/>
                <a:gd name="connsiteX94" fmla="*/ 2026064 w 5673186"/>
                <a:gd name="connsiteY94" fmla="*/ 1614559 h 1798781"/>
                <a:gd name="connsiteX95" fmla="*/ 2060354 w 5673186"/>
                <a:gd name="connsiteY95" fmla="*/ 1639324 h 1798781"/>
                <a:gd name="connsiteX96" fmla="*/ 2072736 w 5673186"/>
                <a:gd name="connsiteY96" fmla="*/ 1655517 h 1798781"/>
                <a:gd name="connsiteX97" fmla="*/ 2093691 w 5673186"/>
                <a:gd name="connsiteY97" fmla="*/ 1641229 h 1798781"/>
                <a:gd name="connsiteX98" fmla="*/ 2099406 w 5673186"/>
                <a:gd name="connsiteY98" fmla="*/ 1625989 h 1798781"/>
                <a:gd name="connsiteX99" fmla="*/ 2101311 w 5673186"/>
                <a:gd name="connsiteY99" fmla="*/ 1539312 h 1798781"/>
                <a:gd name="connsiteX100" fmla="*/ 2093691 w 5673186"/>
                <a:gd name="connsiteY100" fmla="*/ 1538359 h 1798781"/>
                <a:gd name="connsiteX101" fmla="*/ 2072736 w 5673186"/>
                <a:gd name="connsiteY101" fmla="*/ 1594556 h 1798781"/>
                <a:gd name="connsiteX102" fmla="*/ 2049876 w 5673186"/>
                <a:gd name="connsiteY102" fmla="*/ 1606939 h 1798781"/>
                <a:gd name="connsiteX103" fmla="*/ 1942244 w 5673186"/>
                <a:gd name="connsiteY103" fmla="*/ 1573602 h 1798781"/>
                <a:gd name="connsiteX104" fmla="*/ 1926051 w 5673186"/>
                <a:gd name="connsiteY104" fmla="*/ 1561219 h 1798781"/>
                <a:gd name="connsiteX105" fmla="*/ 1874616 w 5673186"/>
                <a:gd name="connsiteY105" fmla="*/ 1522167 h 1798781"/>
                <a:gd name="connsiteX106" fmla="*/ 1852709 w 5673186"/>
                <a:gd name="connsiteY106" fmla="*/ 1466922 h 1798781"/>
                <a:gd name="connsiteX107" fmla="*/ 1826039 w 5673186"/>
                <a:gd name="connsiteY107" fmla="*/ 1415487 h 1798781"/>
                <a:gd name="connsiteX108" fmla="*/ 1730789 w 5673186"/>
                <a:gd name="connsiteY108" fmla="*/ 1403104 h 1798781"/>
                <a:gd name="connsiteX109" fmla="*/ 1695546 w 5673186"/>
                <a:gd name="connsiteY109" fmla="*/ 1450729 h 1798781"/>
                <a:gd name="connsiteX110" fmla="*/ 1694594 w 5673186"/>
                <a:gd name="connsiteY110" fmla="*/ 1474542 h 1798781"/>
                <a:gd name="connsiteX111" fmla="*/ 1698404 w 5673186"/>
                <a:gd name="connsiteY111" fmla="*/ 1536454 h 1798781"/>
                <a:gd name="connsiteX112" fmla="*/ 1708881 w 5673186"/>
                <a:gd name="connsiteY112" fmla="*/ 1593604 h 1798781"/>
                <a:gd name="connsiteX113" fmla="*/ 1697451 w 5673186"/>
                <a:gd name="connsiteY113" fmla="*/ 1592652 h 1798781"/>
                <a:gd name="connsiteX114" fmla="*/ 1687926 w 5673186"/>
                <a:gd name="connsiteY114" fmla="*/ 1601224 h 1798781"/>
                <a:gd name="connsiteX115" fmla="*/ 1702214 w 5673186"/>
                <a:gd name="connsiteY115" fmla="*/ 1605987 h 1798781"/>
                <a:gd name="connsiteX116" fmla="*/ 1743171 w 5673186"/>
                <a:gd name="connsiteY116" fmla="*/ 1650754 h 1798781"/>
                <a:gd name="connsiteX117" fmla="*/ 1726979 w 5673186"/>
                <a:gd name="connsiteY117" fmla="*/ 1704094 h 1798781"/>
                <a:gd name="connsiteX118" fmla="*/ 1676496 w 5673186"/>
                <a:gd name="connsiteY118" fmla="*/ 1701237 h 1798781"/>
                <a:gd name="connsiteX119" fmla="*/ 1665066 w 5673186"/>
                <a:gd name="connsiteY119" fmla="*/ 1682187 h 1798781"/>
                <a:gd name="connsiteX120" fmla="*/ 1633634 w 5673186"/>
                <a:gd name="connsiteY120" fmla="*/ 1683139 h 1798781"/>
                <a:gd name="connsiteX121" fmla="*/ 1597439 w 5673186"/>
                <a:gd name="connsiteY121" fmla="*/ 1699331 h 1798781"/>
                <a:gd name="connsiteX122" fmla="*/ 1573626 w 5673186"/>
                <a:gd name="connsiteY122" fmla="*/ 1669804 h 1798781"/>
                <a:gd name="connsiteX123" fmla="*/ 1592676 w 5673186"/>
                <a:gd name="connsiteY123" fmla="*/ 1636467 h 1798781"/>
                <a:gd name="connsiteX124" fmla="*/ 1599344 w 5673186"/>
                <a:gd name="connsiteY124" fmla="*/ 1620274 h 1798781"/>
                <a:gd name="connsiteX125" fmla="*/ 1543146 w 5673186"/>
                <a:gd name="connsiteY125" fmla="*/ 1605034 h 1798781"/>
                <a:gd name="connsiteX126" fmla="*/ 1568864 w 5673186"/>
                <a:gd name="connsiteY126" fmla="*/ 1517404 h 1798781"/>
                <a:gd name="connsiteX127" fmla="*/ 1609821 w 5673186"/>
                <a:gd name="connsiteY127" fmla="*/ 1535502 h 1798781"/>
                <a:gd name="connsiteX128" fmla="*/ 1615536 w 5673186"/>
                <a:gd name="connsiteY128" fmla="*/ 1555504 h 1798781"/>
                <a:gd name="connsiteX129" fmla="*/ 1628871 w 5673186"/>
                <a:gd name="connsiteY129" fmla="*/ 1565981 h 1798781"/>
                <a:gd name="connsiteX130" fmla="*/ 1640301 w 5673186"/>
                <a:gd name="connsiteY130" fmla="*/ 1554552 h 1798781"/>
                <a:gd name="connsiteX131" fmla="*/ 1645064 w 5673186"/>
                <a:gd name="connsiteY131" fmla="*/ 1513594 h 1798781"/>
                <a:gd name="connsiteX132" fmla="*/ 1625061 w 5673186"/>
                <a:gd name="connsiteY132" fmla="*/ 1436442 h 1798781"/>
                <a:gd name="connsiteX133" fmla="*/ 1619346 w 5673186"/>
                <a:gd name="connsiteY133" fmla="*/ 1374529 h 1798781"/>
                <a:gd name="connsiteX134" fmla="*/ 1560291 w 5673186"/>
                <a:gd name="connsiteY134" fmla="*/ 1371672 h 1798781"/>
                <a:gd name="connsiteX135" fmla="*/ 1461231 w 5673186"/>
                <a:gd name="connsiteY135" fmla="*/ 1354527 h 1798781"/>
                <a:gd name="connsiteX136" fmla="*/ 1400271 w 5673186"/>
                <a:gd name="connsiteY136" fmla="*/ 1341192 h 1798781"/>
                <a:gd name="connsiteX137" fmla="*/ 1382174 w 5673186"/>
                <a:gd name="connsiteY137" fmla="*/ 1335477 h 1798781"/>
                <a:gd name="connsiteX138" fmla="*/ 1380269 w 5673186"/>
                <a:gd name="connsiteY138" fmla="*/ 1354527 h 1798781"/>
                <a:gd name="connsiteX139" fmla="*/ 1376459 w 5673186"/>
                <a:gd name="connsiteY139" fmla="*/ 1392627 h 1798781"/>
                <a:gd name="connsiteX140" fmla="*/ 1331691 w 5673186"/>
                <a:gd name="connsiteY140" fmla="*/ 1401199 h 1798781"/>
                <a:gd name="connsiteX141" fmla="*/ 1293591 w 5673186"/>
                <a:gd name="connsiteY141" fmla="*/ 1379292 h 1798781"/>
                <a:gd name="connsiteX142" fmla="*/ 1285971 w 5673186"/>
                <a:gd name="connsiteY142" fmla="*/ 1367862 h 1798781"/>
                <a:gd name="connsiteX143" fmla="*/ 1281209 w 5673186"/>
                <a:gd name="connsiteY143" fmla="*/ 1374529 h 1798781"/>
                <a:gd name="connsiteX144" fmla="*/ 1237394 w 5673186"/>
                <a:gd name="connsiteY144" fmla="*/ 1402152 h 1798781"/>
                <a:gd name="connsiteX145" fmla="*/ 1182149 w 5673186"/>
                <a:gd name="connsiteY145" fmla="*/ 1358337 h 1798781"/>
                <a:gd name="connsiteX146" fmla="*/ 1190721 w 5673186"/>
                <a:gd name="connsiteY146" fmla="*/ 1304997 h 1798781"/>
                <a:gd name="connsiteX147" fmla="*/ 1210724 w 5673186"/>
                <a:gd name="connsiteY147" fmla="*/ 1289756 h 1798781"/>
                <a:gd name="connsiteX148" fmla="*/ 1092614 w 5673186"/>
                <a:gd name="connsiteY148" fmla="*/ 1261181 h 1798781"/>
                <a:gd name="connsiteX149" fmla="*/ 1064039 w 5673186"/>
                <a:gd name="connsiteY149" fmla="*/ 1266897 h 1798781"/>
                <a:gd name="connsiteX150" fmla="*/ 1003079 w 5673186"/>
                <a:gd name="connsiteY150" fmla="*/ 1313569 h 1798781"/>
                <a:gd name="connsiteX151" fmla="*/ 997364 w 5673186"/>
                <a:gd name="connsiteY151" fmla="*/ 1324999 h 1798781"/>
                <a:gd name="connsiteX152" fmla="*/ 1003079 w 5673186"/>
                <a:gd name="connsiteY152" fmla="*/ 1351669 h 1798781"/>
                <a:gd name="connsiteX153" fmla="*/ 947834 w 5673186"/>
                <a:gd name="connsiteY153" fmla="*/ 1421202 h 1798781"/>
                <a:gd name="connsiteX154" fmla="*/ 943071 w 5673186"/>
                <a:gd name="connsiteY154" fmla="*/ 1421202 h 1798781"/>
                <a:gd name="connsiteX155" fmla="*/ 745904 w 5673186"/>
                <a:gd name="connsiteY155" fmla="*/ 1403104 h 1798781"/>
                <a:gd name="connsiteX156" fmla="*/ 636366 w 5673186"/>
                <a:gd name="connsiteY156" fmla="*/ 1389769 h 1798781"/>
                <a:gd name="connsiteX157" fmla="*/ 600171 w 5673186"/>
                <a:gd name="connsiteY157" fmla="*/ 1240227 h 1798781"/>
                <a:gd name="connsiteX158" fmla="*/ 600171 w 5673186"/>
                <a:gd name="connsiteY158" fmla="*/ 1220224 h 1798781"/>
                <a:gd name="connsiteX159" fmla="*/ 560166 w 5673186"/>
                <a:gd name="connsiteY159" fmla="*/ 1216414 h 1798781"/>
                <a:gd name="connsiteX160" fmla="*/ 517304 w 5673186"/>
                <a:gd name="connsiteY160" fmla="*/ 1267849 h 1798781"/>
                <a:gd name="connsiteX161" fmla="*/ 510636 w 5673186"/>
                <a:gd name="connsiteY161" fmla="*/ 1284042 h 1798781"/>
                <a:gd name="connsiteX162" fmla="*/ 519209 w 5673186"/>
                <a:gd name="connsiteY162" fmla="*/ 1309759 h 1798781"/>
                <a:gd name="connsiteX163" fmla="*/ 477299 w 5673186"/>
                <a:gd name="connsiteY163" fmla="*/ 1384054 h 1798781"/>
                <a:gd name="connsiteX164" fmla="*/ 322994 w 5673186"/>
                <a:gd name="connsiteY164" fmla="*/ 1382149 h 1798781"/>
                <a:gd name="connsiteX165" fmla="*/ 186786 w 5673186"/>
                <a:gd name="connsiteY165" fmla="*/ 1338334 h 1798781"/>
                <a:gd name="connsiteX166" fmla="*/ 127731 w 5673186"/>
                <a:gd name="connsiteY166" fmla="*/ 1189744 h 1798781"/>
                <a:gd name="connsiteX167" fmla="*/ 257271 w 5673186"/>
                <a:gd name="connsiteY167" fmla="*/ 1089732 h 1798781"/>
                <a:gd name="connsiteX168" fmla="*/ 318231 w 5673186"/>
                <a:gd name="connsiteY168" fmla="*/ 1084969 h 1798781"/>
                <a:gd name="connsiteX169" fmla="*/ 208694 w 5673186"/>
                <a:gd name="connsiteY169" fmla="*/ 1059252 h 1798781"/>
                <a:gd name="connsiteX170" fmla="*/ 26766 w 5673186"/>
                <a:gd name="connsiteY170" fmla="*/ 1016389 h 1798781"/>
                <a:gd name="connsiteX171" fmla="*/ 96 w 5673186"/>
                <a:gd name="connsiteY171" fmla="*/ 1004007 h 1798781"/>
                <a:gd name="connsiteX172" fmla="*/ 138209 w 5673186"/>
                <a:gd name="connsiteY172" fmla="*/ 981147 h 1798781"/>
                <a:gd name="connsiteX173" fmla="*/ 361094 w 5673186"/>
                <a:gd name="connsiteY173" fmla="*/ 1014484 h 1798781"/>
                <a:gd name="connsiteX174" fmla="*/ 801149 w 5673186"/>
                <a:gd name="connsiteY174" fmla="*/ 1075444 h 1798781"/>
                <a:gd name="connsiteX175" fmla="*/ 1055466 w 5673186"/>
                <a:gd name="connsiteY175" fmla="*/ 1090684 h 1798781"/>
                <a:gd name="connsiteX176" fmla="*/ 1075469 w 5673186"/>
                <a:gd name="connsiteY176" fmla="*/ 1067824 h 1798781"/>
                <a:gd name="connsiteX177" fmla="*/ 1076421 w 5673186"/>
                <a:gd name="connsiteY177" fmla="*/ 1052584 h 1798781"/>
                <a:gd name="connsiteX178" fmla="*/ 1060229 w 5673186"/>
                <a:gd name="connsiteY178" fmla="*/ 981147 h 1798781"/>
                <a:gd name="connsiteX179" fmla="*/ 917354 w 5673186"/>
                <a:gd name="connsiteY179" fmla="*/ 779217 h 1798781"/>
                <a:gd name="connsiteX180" fmla="*/ 948786 w 5673186"/>
                <a:gd name="connsiteY180" fmla="*/ 672536 h 1798781"/>
                <a:gd name="connsiteX181" fmla="*/ 977361 w 5673186"/>
                <a:gd name="connsiteY181" fmla="*/ 640151 h 1798781"/>
                <a:gd name="connsiteX182" fmla="*/ 1167861 w 5673186"/>
                <a:gd name="connsiteY182" fmla="*/ 472511 h 1798781"/>
                <a:gd name="connsiteX183" fmla="*/ 1367886 w 5673186"/>
                <a:gd name="connsiteY183" fmla="*/ 423934 h 1798781"/>
                <a:gd name="connsiteX184" fmla="*/ 1698404 w 5673186"/>
                <a:gd name="connsiteY184" fmla="*/ 513469 h 1798781"/>
                <a:gd name="connsiteX185" fmla="*/ 1767936 w 5673186"/>
                <a:gd name="connsiteY185" fmla="*/ 542997 h 1798781"/>
                <a:gd name="connsiteX186" fmla="*/ 2060354 w 5673186"/>
                <a:gd name="connsiteY186" fmla="*/ 700159 h 1798781"/>
                <a:gd name="connsiteX187" fmla="*/ 2223231 w 5673186"/>
                <a:gd name="connsiteY187" fmla="*/ 760167 h 1798781"/>
                <a:gd name="connsiteX188" fmla="*/ 2890934 w 5673186"/>
                <a:gd name="connsiteY188" fmla="*/ 920186 h 1798781"/>
                <a:gd name="connsiteX189" fmla="*/ 2939511 w 5673186"/>
                <a:gd name="connsiteY189" fmla="*/ 900184 h 1798781"/>
                <a:gd name="connsiteX190" fmla="*/ 3134774 w 5673186"/>
                <a:gd name="connsiteY190" fmla="*/ 654439 h 1798781"/>
                <a:gd name="connsiteX191" fmla="*/ 3645314 w 5673186"/>
                <a:gd name="connsiteY191" fmla="*/ 61031 h 1798781"/>
                <a:gd name="connsiteX192" fmla="*/ 3661506 w 5673186"/>
                <a:gd name="connsiteY192" fmla="*/ 41029 h 1798781"/>
                <a:gd name="connsiteX193" fmla="*/ 3725131 w 5673186"/>
                <a:gd name="connsiteY193" fmla="*/ 175 h 1798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5673186" h="1798781">
                  <a:moveTo>
                    <a:pt x="3911419" y="1189863"/>
                  </a:moveTo>
                  <a:cubicBezTo>
                    <a:pt x="3903918" y="1190459"/>
                    <a:pt x="3895822" y="1191649"/>
                    <a:pt x="3885344" y="1191649"/>
                  </a:cubicBezTo>
                  <a:cubicBezTo>
                    <a:pt x="3837719" y="1195459"/>
                    <a:pt x="3789141" y="1192602"/>
                    <a:pt x="3742469" y="1195459"/>
                  </a:cubicBezTo>
                  <a:cubicBezTo>
                    <a:pt x="3705321" y="1197364"/>
                    <a:pt x="3671031" y="1197364"/>
                    <a:pt x="3634836" y="1200222"/>
                  </a:cubicBezTo>
                  <a:cubicBezTo>
                    <a:pt x="3628169" y="1200222"/>
                    <a:pt x="3615786" y="1224987"/>
                    <a:pt x="3616739" y="1236417"/>
                  </a:cubicBezTo>
                  <a:cubicBezTo>
                    <a:pt x="3616739" y="1247847"/>
                    <a:pt x="3628169" y="1244037"/>
                    <a:pt x="3634836" y="1244037"/>
                  </a:cubicBezTo>
                  <a:cubicBezTo>
                    <a:pt x="3650076" y="1244989"/>
                    <a:pt x="3682461" y="1243084"/>
                    <a:pt x="3682461" y="1242131"/>
                  </a:cubicBezTo>
                  <a:cubicBezTo>
                    <a:pt x="3760566" y="1238322"/>
                    <a:pt x="3834861" y="1240227"/>
                    <a:pt x="3912966" y="1236417"/>
                  </a:cubicBezTo>
                  <a:cubicBezTo>
                    <a:pt x="3918681" y="1236417"/>
                    <a:pt x="3935826" y="1238322"/>
                    <a:pt x="3941541" y="1237369"/>
                  </a:cubicBezTo>
                  <a:cubicBezTo>
                    <a:pt x="3945351" y="1237369"/>
                    <a:pt x="3941541" y="1208794"/>
                    <a:pt x="3942494" y="1204032"/>
                  </a:cubicBezTo>
                  <a:cubicBezTo>
                    <a:pt x="3943446" y="1199269"/>
                    <a:pt x="3936779" y="1192602"/>
                    <a:pt x="3933921" y="1191649"/>
                  </a:cubicBezTo>
                  <a:cubicBezTo>
                    <a:pt x="3925825" y="1189268"/>
                    <a:pt x="3918920" y="1189268"/>
                    <a:pt x="3911419" y="1189863"/>
                  </a:cubicBezTo>
                  <a:close/>
                  <a:moveTo>
                    <a:pt x="3725131" y="175"/>
                  </a:moveTo>
                  <a:cubicBezTo>
                    <a:pt x="3733896" y="-345"/>
                    <a:pt x="3743183" y="309"/>
                    <a:pt x="3752946" y="1976"/>
                  </a:cubicBezTo>
                  <a:cubicBezTo>
                    <a:pt x="3781521" y="6739"/>
                    <a:pt x="3811049" y="10549"/>
                    <a:pt x="3840576" y="17216"/>
                  </a:cubicBezTo>
                  <a:cubicBezTo>
                    <a:pt x="3853911" y="20074"/>
                    <a:pt x="3856769" y="25789"/>
                    <a:pt x="3852959" y="39124"/>
                  </a:cubicBezTo>
                  <a:cubicBezTo>
                    <a:pt x="3830099" y="117229"/>
                    <a:pt x="3806286" y="194381"/>
                    <a:pt x="3782474" y="271534"/>
                  </a:cubicBezTo>
                  <a:cubicBezTo>
                    <a:pt x="3753899" y="361069"/>
                    <a:pt x="3730086" y="395359"/>
                    <a:pt x="3703416" y="484894"/>
                  </a:cubicBezTo>
                  <a:cubicBezTo>
                    <a:pt x="3645314" y="682061"/>
                    <a:pt x="3585306" y="878276"/>
                    <a:pt x="3527204" y="1075444"/>
                  </a:cubicBezTo>
                  <a:cubicBezTo>
                    <a:pt x="3518631" y="1104972"/>
                    <a:pt x="3518631" y="1105924"/>
                    <a:pt x="3549111" y="1104972"/>
                  </a:cubicBezTo>
                  <a:cubicBezTo>
                    <a:pt x="3975831" y="1096399"/>
                    <a:pt x="4401599" y="1080207"/>
                    <a:pt x="4827366" y="1055442"/>
                  </a:cubicBezTo>
                  <a:cubicBezTo>
                    <a:pt x="5031201" y="1043059"/>
                    <a:pt x="5111211" y="1031629"/>
                    <a:pt x="5314094" y="1014484"/>
                  </a:cubicBezTo>
                  <a:cubicBezTo>
                    <a:pt x="5364576" y="1009722"/>
                    <a:pt x="5414107" y="1011626"/>
                    <a:pt x="5463636" y="1020199"/>
                  </a:cubicBezTo>
                  <a:cubicBezTo>
                    <a:pt x="5494116" y="1024961"/>
                    <a:pt x="5523644" y="1031629"/>
                    <a:pt x="5554124" y="1037344"/>
                  </a:cubicBezTo>
                  <a:cubicBezTo>
                    <a:pt x="5597939" y="1044012"/>
                    <a:pt x="5625561" y="1048774"/>
                    <a:pt x="5673186" y="1062109"/>
                  </a:cubicBezTo>
                  <a:cubicBezTo>
                    <a:pt x="5616036" y="1064967"/>
                    <a:pt x="5541741" y="1052584"/>
                    <a:pt x="5517929" y="1057347"/>
                  </a:cubicBezTo>
                  <a:cubicBezTo>
                    <a:pt x="5364576" y="1077349"/>
                    <a:pt x="5334096" y="1097352"/>
                    <a:pt x="5180744" y="1117354"/>
                  </a:cubicBezTo>
                  <a:lnTo>
                    <a:pt x="4631151" y="1188792"/>
                  </a:lnTo>
                  <a:cubicBezTo>
                    <a:pt x="4594004" y="1194507"/>
                    <a:pt x="4567334" y="1199269"/>
                    <a:pt x="4523519" y="1204984"/>
                  </a:cubicBezTo>
                  <a:cubicBezTo>
                    <a:pt x="4529234" y="1214509"/>
                    <a:pt x="4535901" y="1230702"/>
                    <a:pt x="4541616" y="1230702"/>
                  </a:cubicBezTo>
                  <a:cubicBezTo>
                    <a:pt x="4618769" y="1232606"/>
                    <a:pt x="4657821" y="1228797"/>
                    <a:pt x="4734974" y="1224987"/>
                  </a:cubicBezTo>
                  <a:cubicBezTo>
                    <a:pt x="4759739" y="1223081"/>
                    <a:pt x="4784504" y="1223081"/>
                    <a:pt x="4813079" y="1231654"/>
                  </a:cubicBezTo>
                  <a:cubicBezTo>
                    <a:pt x="4800696" y="1240227"/>
                    <a:pt x="4791171" y="1240227"/>
                    <a:pt x="4781646" y="1240227"/>
                  </a:cubicBezTo>
                  <a:cubicBezTo>
                    <a:pt x="4670204" y="1245942"/>
                    <a:pt x="4596861" y="1264039"/>
                    <a:pt x="4484466" y="1265944"/>
                  </a:cubicBezTo>
                  <a:cubicBezTo>
                    <a:pt x="4470179" y="1265944"/>
                    <a:pt x="4457796" y="1268802"/>
                    <a:pt x="4449224" y="1282137"/>
                  </a:cubicBezTo>
                  <a:cubicBezTo>
                    <a:pt x="4446366" y="1285947"/>
                    <a:pt x="4442556" y="1289756"/>
                    <a:pt x="4438746" y="1291662"/>
                  </a:cubicBezTo>
                  <a:cubicBezTo>
                    <a:pt x="4414934" y="1305949"/>
                    <a:pt x="4403504" y="1359289"/>
                    <a:pt x="4415886" y="1384054"/>
                  </a:cubicBezTo>
                  <a:cubicBezTo>
                    <a:pt x="4422554" y="1396437"/>
                    <a:pt x="4440651" y="1405009"/>
                    <a:pt x="4437794" y="1417392"/>
                  </a:cubicBezTo>
                  <a:cubicBezTo>
                    <a:pt x="4433984" y="1430727"/>
                    <a:pt x="4412076" y="1422154"/>
                    <a:pt x="4402551" y="1430727"/>
                  </a:cubicBezTo>
                  <a:cubicBezTo>
                    <a:pt x="4359689" y="1468827"/>
                    <a:pt x="4312064" y="1451681"/>
                    <a:pt x="4265391" y="1441204"/>
                  </a:cubicBezTo>
                  <a:cubicBezTo>
                    <a:pt x="4243484" y="1436442"/>
                    <a:pt x="4222529" y="1433584"/>
                    <a:pt x="4201574" y="1445014"/>
                  </a:cubicBezTo>
                  <a:cubicBezTo>
                    <a:pt x="4193001" y="1449777"/>
                    <a:pt x="4182524" y="1450729"/>
                    <a:pt x="4172999" y="1449777"/>
                  </a:cubicBezTo>
                  <a:cubicBezTo>
                    <a:pt x="4123469" y="1444062"/>
                    <a:pt x="4072986" y="1439299"/>
                    <a:pt x="4025361" y="1421202"/>
                  </a:cubicBezTo>
                  <a:cubicBezTo>
                    <a:pt x="3996786" y="1409772"/>
                    <a:pt x="3981546" y="1345954"/>
                    <a:pt x="3965354" y="1319284"/>
                  </a:cubicBezTo>
                  <a:cubicBezTo>
                    <a:pt x="3959639" y="1310712"/>
                    <a:pt x="3953924" y="1308806"/>
                    <a:pt x="3944399" y="1309759"/>
                  </a:cubicBezTo>
                  <a:cubicBezTo>
                    <a:pt x="3848196" y="1319284"/>
                    <a:pt x="3712941" y="1328809"/>
                    <a:pt x="3616739" y="1338334"/>
                  </a:cubicBezTo>
                  <a:cubicBezTo>
                    <a:pt x="3599594" y="1339287"/>
                    <a:pt x="3591021" y="1349764"/>
                    <a:pt x="3585306" y="1364052"/>
                  </a:cubicBezTo>
                  <a:cubicBezTo>
                    <a:pt x="3578639" y="1379292"/>
                    <a:pt x="3572924" y="1393579"/>
                    <a:pt x="3563399" y="1406914"/>
                  </a:cubicBezTo>
                  <a:cubicBezTo>
                    <a:pt x="3540539" y="1439299"/>
                    <a:pt x="3510059" y="1434537"/>
                    <a:pt x="3471006" y="1439299"/>
                  </a:cubicBezTo>
                  <a:cubicBezTo>
                    <a:pt x="3352896" y="1454539"/>
                    <a:pt x="3271934" y="1474542"/>
                    <a:pt x="3153824" y="1492639"/>
                  </a:cubicBezTo>
                  <a:cubicBezTo>
                    <a:pt x="3007139" y="1515499"/>
                    <a:pt x="2860454" y="1557409"/>
                    <a:pt x="2712816" y="1567887"/>
                  </a:cubicBezTo>
                  <a:cubicBezTo>
                    <a:pt x="2696624" y="1568839"/>
                    <a:pt x="2689956" y="1572649"/>
                    <a:pt x="2689004" y="1589794"/>
                  </a:cubicBezTo>
                  <a:cubicBezTo>
                    <a:pt x="2688051" y="1611702"/>
                    <a:pt x="2686146" y="1611702"/>
                    <a:pt x="2661381" y="1645039"/>
                  </a:cubicBezTo>
                  <a:cubicBezTo>
                    <a:pt x="2664239" y="1648849"/>
                    <a:pt x="2668049" y="1646944"/>
                    <a:pt x="2671859" y="1646944"/>
                  </a:cubicBezTo>
                  <a:cubicBezTo>
                    <a:pt x="2691861" y="1644087"/>
                    <a:pt x="2710911" y="1663137"/>
                    <a:pt x="2720436" y="1687902"/>
                  </a:cubicBezTo>
                  <a:cubicBezTo>
                    <a:pt x="2730914" y="1713619"/>
                    <a:pt x="2727104" y="1751719"/>
                    <a:pt x="2709959" y="1765054"/>
                  </a:cubicBezTo>
                  <a:cubicBezTo>
                    <a:pt x="2695671" y="1775531"/>
                    <a:pt x="2681384" y="1784104"/>
                    <a:pt x="2668049" y="1772674"/>
                  </a:cubicBezTo>
                  <a:cubicBezTo>
                    <a:pt x="2664239" y="1768864"/>
                    <a:pt x="2661381" y="1764102"/>
                    <a:pt x="2657571" y="1760292"/>
                  </a:cubicBezTo>
                  <a:cubicBezTo>
                    <a:pt x="2640426" y="1741242"/>
                    <a:pt x="2634711" y="1750767"/>
                    <a:pt x="2622329" y="1772674"/>
                  </a:cubicBezTo>
                  <a:cubicBezTo>
                    <a:pt x="2614709" y="1786962"/>
                    <a:pt x="2604231" y="1774579"/>
                    <a:pt x="2587086" y="1770769"/>
                  </a:cubicBezTo>
                  <a:cubicBezTo>
                    <a:pt x="2575656" y="1767912"/>
                    <a:pt x="2565179" y="1769817"/>
                    <a:pt x="2555654" y="1778389"/>
                  </a:cubicBezTo>
                  <a:cubicBezTo>
                    <a:pt x="2541366" y="1791724"/>
                    <a:pt x="2527079" y="1806964"/>
                    <a:pt x="2513744" y="1793629"/>
                  </a:cubicBezTo>
                  <a:cubicBezTo>
                    <a:pt x="2508981" y="1788867"/>
                    <a:pt x="2505171" y="1783152"/>
                    <a:pt x="2500409" y="1778389"/>
                  </a:cubicBezTo>
                  <a:cubicBezTo>
                    <a:pt x="2485169" y="1762197"/>
                    <a:pt x="2479454" y="1763149"/>
                    <a:pt x="2469929" y="1783152"/>
                  </a:cubicBezTo>
                  <a:cubicBezTo>
                    <a:pt x="2464214" y="1795534"/>
                    <a:pt x="2456594" y="1796487"/>
                    <a:pt x="2441354" y="1796487"/>
                  </a:cubicBezTo>
                  <a:cubicBezTo>
                    <a:pt x="2426114" y="1796487"/>
                    <a:pt x="2415636" y="1787914"/>
                    <a:pt x="2410874" y="1775531"/>
                  </a:cubicBezTo>
                  <a:cubicBezTo>
                    <a:pt x="2403254" y="1756481"/>
                    <a:pt x="2392776" y="1760292"/>
                    <a:pt x="2372774" y="1764102"/>
                  </a:cubicBezTo>
                  <a:cubicBezTo>
                    <a:pt x="2357534" y="1766959"/>
                    <a:pt x="2347056" y="1757434"/>
                    <a:pt x="2341341" y="1743147"/>
                  </a:cubicBezTo>
                  <a:cubicBezTo>
                    <a:pt x="2330864" y="1718381"/>
                    <a:pt x="2333721" y="1665042"/>
                    <a:pt x="2344199" y="1641229"/>
                  </a:cubicBezTo>
                  <a:cubicBezTo>
                    <a:pt x="2349914" y="1627894"/>
                    <a:pt x="2362296" y="1623131"/>
                    <a:pt x="2376584" y="1624084"/>
                  </a:cubicBezTo>
                  <a:cubicBezTo>
                    <a:pt x="2391824" y="1625037"/>
                    <a:pt x="2401349" y="1624084"/>
                    <a:pt x="2407064" y="1638372"/>
                  </a:cubicBezTo>
                  <a:cubicBezTo>
                    <a:pt x="2409921" y="1645039"/>
                    <a:pt x="2408016" y="1654564"/>
                    <a:pt x="2419446" y="1654564"/>
                  </a:cubicBezTo>
                  <a:cubicBezTo>
                    <a:pt x="2430876" y="1654564"/>
                    <a:pt x="2433734" y="1645992"/>
                    <a:pt x="2436591" y="1638372"/>
                  </a:cubicBezTo>
                  <a:cubicBezTo>
                    <a:pt x="2443259" y="1622179"/>
                    <a:pt x="2442306" y="1605034"/>
                    <a:pt x="2442306" y="1586937"/>
                  </a:cubicBezTo>
                  <a:cubicBezTo>
                    <a:pt x="2442306" y="1554552"/>
                    <a:pt x="2422304" y="1561219"/>
                    <a:pt x="2406111" y="1555504"/>
                  </a:cubicBezTo>
                  <a:cubicBezTo>
                    <a:pt x="2398491" y="1552647"/>
                    <a:pt x="2390871" y="1548837"/>
                    <a:pt x="2383251" y="1545027"/>
                  </a:cubicBezTo>
                  <a:cubicBezTo>
                    <a:pt x="2364201" y="1534549"/>
                    <a:pt x="2354676" y="1538359"/>
                    <a:pt x="2348961" y="1558362"/>
                  </a:cubicBezTo>
                  <a:cubicBezTo>
                    <a:pt x="2342294" y="1579317"/>
                    <a:pt x="2336579" y="1601224"/>
                    <a:pt x="2330864" y="1622179"/>
                  </a:cubicBezTo>
                  <a:cubicBezTo>
                    <a:pt x="2328006" y="1633609"/>
                    <a:pt x="2322291" y="1638372"/>
                    <a:pt x="2309909" y="1638372"/>
                  </a:cubicBezTo>
                  <a:cubicBezTo>
                    <a:pt x="2283239" y="1639324"/>
                    <a:pt x="2261331" y="1636467"/>
                    <a:pt x="2239424" y="1615512"/>
                  </a:cubicBezTo>
                  <a:cubicBezTo>
                    <a:pt x="2227041" y="1603129"/>
                    <a:pt x="2201324" y="1605034"/>
                    <a:pt x="2181321" y="1600272"/>
                  </a:cubicBezTo>
                  <a:cubicBezTo>
                    <a:pt x="2178464" y="1599319"/>
                    <a:pt x="2172749" y="1602177"/>
                    <a:pt x="2174654" y="1604081"/>
                  </a:cubicBezTo>
                  <a:cubicBezTo>
                    <a:pt x="2187036" y="1619322"/>
                    <a:pt x="2167986" y="1627894"/>
                    <a:pt x="2166081" y="1640277"/>
                  </a:cubicBezTo>
                  <a:cubicBezTo>
                    <a:pt x="2163224" y="1651706"/>
                    <a:pt x="2164176" y="1656469"/>
                    <a:pt x="2178464" y="1655517"/>
                  </a:cubicBezTo>
                  <a:cubicBezTo>
                    <a:pt x="2208944" y="1652659"/>
                    <a:pt x="2217516" y="1659327"/>
                    <a:pt x="2226089" y="1685044"/>
                  </a:cubicBezTo>
                  <a:cubicBezTo>
                    <a:pt x="2235614" y="1715524"/>
                    <a:pt x="2227994" y="1751719"/>
                    <a:pt x="2208944" y="1763149"/>
                  </a:cubicBezTo>
                  <a:cubicBezTo>
                    <a:pt x="2194656" y="1771722"/>
                    <a:pt x="2180369" y="1768864"/>
                    <a:pt x="2168939" y="1757434"/>
                  </a:cubicBezTo>
                  <a:cubicBezTo>
                    <a:pt x="2164176" y="1752672"/>
                    <a:pt x="2160366" y="1746004"/>
                    <a:pt x="2155604" y="1741242"/>
                  </a:cubicBezTo>
                  <a:cubicBezTo>
                    <a:pt x="2143221" y="1727906"/>
                    <a:pt x="2131791" y="1726954"/>
                    <a:pt x="2123219" y="1744099"/>
                  </a:cubicBezTo>
                  <a:cubicBezTo>
                    <a:pt x="2115599" y="1758387"/>
                    <a:pt x="2105121" y="1768864"/>
                    <a:pt x="2087024" y="1766959"/>
                  </a:cubicBezTo>
                  <a:cubicBezTo>
                    <a:pt x="2067974" y="1765054"/>
                    <a:pt x="2061306" y="1751719"/>
                    <a:pt x="2057496" y="1736479"/>
                  </a:cubicBezTo>
                  <a:cubicBezTo>
                    <a:pt x="2054639" y="1724097"/>
                    <a:pt x="2049876" y="1722192"/>
                    <a:pt x="2038446" y="1725049"/>
                  </a:cubicBezTo>
                  <a:cubicBezTo>
                    <a:pt x="2011776" y="1729812"/>
                    <a:pt x="2000346" y="1722192"/>
                    <a:pt x="1994631" y="1695522"/>
                  </a:cubicBezTo>
                  <a:cubicBezTo>
                    <a:pt x="1990821" y="1678377"/>
                    <a:pt x="1990821" y="1661231"/>
                    <a:pt x="1993679" y="1645039"/>
                  </a:cubicBezTo>
                  <a:cubicBezTo>
                    <a:pt x="1997489" y="1627894"/>
                    <a:pt x="2007966" y="1615512"/>
                    <a:pt x="2026064" y="1614559"/>
                  </a:cubicBezTo>
                  <a:cubicBezTo>
                    <a:pt x="2043209" y="1613606"/>
                    <a:pt x="2054639" y="1623131"/>
                    <a:pt x="2060354" y="1639324"/>
                  </a:cubicBezTo>
                  <a:cubicBezTo>
                    <a:pt x="2062259" y="1645992"/>
                    <a:pt x="2061306" y="1656469"/>
                    <a:pt x="2072736" y="1655517"/>
                  </a:cubicBezTo>
                  <a:cubicBezTo>
                    <a:pt x="2082261" y="1655517"/>
                    <a:pt x="2089881" y="1650754"/>
                    <a:pt x="2093691" y="1641229"/>
                  </a:cubicBezTo>
                  <a:cubicBezTo>
                    <a:pt x="2095596" y="1635514"/>
                    <a:pt x="2098454" y="1630752"/>
                    <a:pt x="2099406" y="1625989"/>
                  </a:cubicBezTo>
                  <a:cubicBezTo>
                    <a:pt x="2105121" y="1597414"/>
                    <a:pt x="2089881" y="1568839"/>
                    <a:pt x="2101311" y="1539312"/>
                  </a:cubicBezTo>
                  <a:cubicBezTo>
                    <a:pt x="2098454" y="1538359"/>
                    <a:pt x="2096549" y="1538359"/>
                    <a:pt x="2093691" y="1538359"/>
                  </a:cubicBezTo>
                  <a:cubicBezTo>
                    <a:pt x="2087024" y="1557409"/>
                    <a:pt x="2079404" y="1575506"/>
                    <a:pt x="2072736" y="1594556"/>
                  </a:cubicBezTo>
                  <a:cubicBezTo>
                    <a:pt x="2068926" y="1606939"/>
                    <a:pt x="2062259" y="1609797"/>
                    <a:pt x="2049876" y="1606939"/>
                  </a:cubicBezTo>
                  <a:cubicBezTo>
                    <a:pt x="2012729" y="1599319"/>
                    <a:pt x="1978439" y="1583127"/>
                    <a:pt x="1942244" y="1573602"/>
                  </a:cubicBezTo>
                  <a:cubicBezTo>
                    <a:pt x="1935576" y="1571697"/>
                    <a:pt x="1928909" y="1567887"/>
                    <a:pt x="1926051" y="1561219"/>
                  </a:cubicBezTo>
                  <a:cubicBezTo>
                    <a:pt x="1915574" y="1538359"/>
                    <a:pt x="1895571" y="1529787"/>
                    <a:pt x="1874616" y="1522167"/>
                  </a:cubicBezTo>
                  <a:cubicBezTo>
                    <a:pt x="1846041" y="1511689"/>
                    <a:pt x="1840326" y="1495497"/>
                    <a:pt x="1852709" y="1466922"/>
                  </a:cubicBezTo>
                  <a:cubicBezTo>
                    <a:pt x="1871759" y="1424059"/>
                    <a:pt x="1846359" y="1426123"/>
                    <a:pt x="1826039" y="1415487"/>
                  </a:cubicBezTo>
                  <a:cubicBezTo>
                    <a:pt x="1805719" y="1404851"/>
                    <a:pt x="1752538" y="1397230"/>
                    <a:pt x="1730789" y="1403104"/>
                  </a:cubicBezTo>
                  <a:cubicBezTo>
                    <a:pt x="1696499" y="1385006"/>
                    <a:pt x="1702214" y="1407867"/>
                    <a:pt x="1695546" y="1450729"/>
                  </a:cubicBezTo>
                  <a:cubicBezTo>
                    <a:pt x="1695546" y="1454539"/>
                    <a:pt x="1694118" y="1460255"/>
                    <a:pt x="1694594" y="1474542"/>
                  </a:cubicBezTo>
                  <a:cubicBezTo>
                    <a:pt x="1695070" y="1488829"/>
                    <a:pt x="1696023" y="1516610"/>
                    <a:pt x="1698404" y="1536454"/>
                  </a:cubicBezTo>
                  <a:cubicBezTo>
                    <a:pt x="1709834" y="1554552"/>
                    <a:pt x="1710786" y="1573602"/>
                    <a:pt x="1708881" y="1593604"/>
                  </a:cubicBezTo>
                  <a:cubicBezTo>
                    <a:pt x="1707929" y="1590747"/>
                    <a:pt x="1704119" y="1589794"/>
                    <a:pt x="1697451" y="1592652"/>
                  </a:cubicBezTo>
                  <a:cubicBezTo>
                    <a:pt x="1692689" y="1594556"/>
                    <a:pt x="1688879" y="1596462"/>
                    <a:pt x="1687926" y="1601224"/>
                  </a:cubicBezTo>
                  <a:cubicBezTo>
                    <a:pt x="1691736" y="1607892"/>
                    <a:pt x="1697451" y="1605987"/>
                    <a:pt x="1702214" y="1605987"/>
                  </a:cubicBezTo>
                  <a:cubicBezTo>
                    <a:pt x="1733646" y="1607892"/>
                    <a:pt x="1745076" y="1619322"/>
                    <a:pt x="1743171" y="1650754"/>
                  </a:cubicBezTo>
                  <a:cubicBezTo>
                    <a:pt x="1742219" y="1669804"/>
                    <a:pt x="1740314" y="1688854"/>
                    <a:pt x="1726979" y="1704094"/>
                  </a:cubicBezTo>
                  <a:cubicBezTo>
                    <a:pt x="1709834" y="1724097"/>
                    <a:pt x="1690784" y="1723144"/>
                    <a:pt x="1676496" y="1701237"/>
                  </a:cubicBezTo>
                  <a:cubicBezTo>
                    <a:pt x="1672686" y="1695522"/>
                    <a:pt x="1669829" y="1687902"/>
                    <a:pt x="1665066" y="1682187"/>
                  </a:cubicBezTo>
                  <a:cubicBezTo>
                    <a:pt x="1654589" y="1671709"/>
                    <a:pt x="1644111" y="1663137"/>
                    <a:pt x="1633634" y="1683139"/>
                  </a:cubicBezTo>
                  <a:cubicBezTo>
                    <a:pt x="1626014" y="1698379"/>
                    <a:pt x="1614584" y="1703142"/>
                    <a:pt x="1597439" y="1699331"/>
                  </a:cubicBezTo>
                  <a:cubicBezTo>
                    <a:pt x="1580294" y="1695522"/>
                    <a:pt x="1576484" y="1684092"/>
                    <a:pt x="1573626" y="1669804"/>
                  </a:cubicBezTo>
                  <a:cubicBezTo>
                    <a:pt x="1566006" y="1633609"/>
                    <a:pt x="1559339" y="1654564"/>
                    <a:pt x="1592676" y="1636467"/>
                  </a:cubicBezTo>
                  <a:cubicBezTo>
                    <a:pt x="1598391" y="1633609"/>
                    <a:pt x="1598391" y="1633609"/>
                    <a:pt x="1599344" y="1620274"/>
                  </a:cubicBezTo>
                  <a:cubicBezTo>
                    <a:pt x="1563149" y="1631704"/>
                    <a:pt x="1551719" y="1628847"/>
                    <a:pt x="1543146" y="1605034"/>
                  </a:cubicBezTo>
                  <a:cubicBezTo>
                    <a:pt x="1531716" y="1573602"/>
                    <a:pt x="1545051" y="1526929"/>
                    <a:pt x="1568864" y="1517404"/>
                  </a:cubicBezTo>
                  <a:cubicBezTo>
                    <a:pt x="1584104" y="1510737"/>
                    <a:pt x="1602201" y="1518356"/>
                    <a:pt x="1609821" y="1535502"/>
                  </a:cubicBezTo>
                  <a:cubicBezTo>
                    <a:pt x="1612679" y="1542169"/>
                    <a:pt x="1614584" y="1548837"/>
                    <a:pt x="1615536" y="1555504"/>
                  </a:cubicBezTo>
                  <a:cubicBezTo>
                    <a:pt x="1617441" y="1563124"/>
                    <a:pt x="1623156" y="1565029"/>
                    <a:pt x="1628871" y="1565981"/>
                  </a:cubicBezTo>
                  <a:cubicBezTo>
                    <a:pt x="1637444" y="1566934"/>
                    <a:pt x="1639349" y="1560267"/>
                    <a:pt x="1640301" y="1554552"/>
                  </a:cubicBezTo>
                  <a:cubicBezTo>
                    <a:pt x="1642206" y="1541217"/>
                    <a:pt x="1644111" y="1526929"/>
                    <a:pt x="1645064" y="1513594"/>
                  </a:cubicBezTo>
                  <a:cubicBezTo>
                    <a:pt x="1646969" y="1486924"/>
                    <a:pt x="1627919" y="1464064"/>
                    <a:pt x="1625061" y="1436442"/>
                  </a:cubicBezTo>
                  <a:cubicBezTo>
                    <a:pt x="1624109" y="1430727"/>
                    <a:pt x="1626014" y="1377387"/>
                    <a:pt x="1619346" y="1374529"/>
                  </a:cubicBezTo>
                  <a:lnTo>
                    <a:pt x="1560291" y="1371672"/>
                  </a:lnTo>
                  <a:cubicBezTo>
                    <a:pt x="1527906" y="1365956"/>
                    <a:pt x="1494569" y="1361194"/>
                    <a:pt x="1461231" y="1354527"/>
                  </a:cubicBezTo>
                  <a:cubicBezTo>
                    <a:pt x="1432656" y="1348812"/>
                    <a:pt x="1424084" y="1360242"/>
                    <a:pt x="1400271" y="1341192"/>
                  </a:cubicBezTo>
                  <a:cubicBezTo>
                    <a:pt x="1395509" y="1337381"/>
                    <a:pt x="1388841" y="1330714"/>
                    <a:pt x="1382174" y="1335477"/>
                  </a:cubicBezTo>
                  <a:cubicBezTo>
                    <a:pt x="1375506" y="1340239"/>
                    <a:pt x="1379316" y="1347859"/>
                    <a:pt x="1380269" y="1354527"/>
                  </a:cubicBezTo>
                  <a:cubicBezTo>
                    <a:pt x="1381221" y="1367862"/>
                    <a:pt x="1381221" y="1380244"/>
                    <a:pt x="1376459" y="1392627"/>
                  </a:cubicBezTo>
                  <a:cubicBezTo>
                    <a:pt x="1371696" y="1404056"/>
                    <a:pt x="1350741" y="1400247"/>
                    <a:pt x="1331691" y="1401199"/>
                  </a:cubicBezTo>
                  <a:cubicBezTo>
                    <a:pt x="1312641" y="1403104"/>
                    <a:pt x="1300259" y="1397389"/>
                    <a:pt x="1293591" y="1379292"/>
                  </a:cubicBezTo>
                  <a:cubicBezTo>
                    <a:pt x="1291686" y="1375481"/>
                    <a:pt x="1288829" y="1372624"/>
                    <a:pt x="1285971" y="1367862"/>
                  </a:cubicBezTo>
                  <a:cubicBezTo>
                    <a:pt x="1284066" y="1371672"/>
                    <a:pt x="1282161" y="1372624"/>
                    <a:pt x="1281209" y="1374529"/>
                  </a:cubicBezTo>
                  <a:cubicBezTo>
                    <a:pt x="1272636" y="1393579"/>
                    <a:pt x="1261206" y="1408819"/>
                    <a:pt x="1237394" y="1402152"/>
                  </a:cubicBezTo>
                  <a:cubicBezTo>
                    <a:pt x="1215486" y="1396437"/>
                    <a:pt x="1184054" y="1377387"/>
                    <a:pt x="1182149" y="1358337"/>
                  </a:cubicBezTo>
                  <a:cubicBezTo>
                    <a:pt x="1180244" y="1340239"/>
                    <a:pt x="1183101" y="1322142"/>
                    <a:pt x="1190721" y="1304997"/>
                  </a:cubicBezTo>
                  <a:cubicBezTo>
                    <a:pt x="1195484" y="1294519"/>
                    <a:pt x="1220249" y="1291662"/>
                    <a:pt x="1210724" y="1289756"/>
                  </a:cubicBezTo>
                  <a:cubicBezTo>
                    <a:pt x="1174529" y="1284042"/>
                    <a:pt x="1128809" y="1267849"/>
                    <a:pt x="1092614" y="1261181"/>
                  </a:cubicBezTo>
                  <a:cubicBezTo>
                    <a:pt x="1082136" y="1259277"/>
                    <a:pt x="1072611" y="1261181"/>
                    <a:pt x="1064039" y="1266897"/>
                  </a:cubicBezTo>
                  <a:cubicBezTo>
                    <a:pt x="1042131" y="1281184"/>
                    <a:pt x="1029749" y="1307854"/>
                    <a:pt x="1003079" y="1313569"/>
                  </a:cubicBezTo>
                  <a:cubicBezTo>
                    <a:pt x="996411" y="1314522"/>
                    <a:pt x="995459" y="1318331"/>
                    <a:pt x="997364" y="1324999"/>
                  </a:cubicBezTo>
                  <a:cubicBezTo>
                    <a:pt x="1000221" y="1333572"/>
                    <a:pt x="1002126" y="1343097"/>
                    <a:pt x="1003079" y="1351669"/>
                  </a:cubicBezTo>
                  <a:cubicBezTo>
                    <a:pt x="1007841" y="1387864"/>
                    <a:pt x="984029" y="1416439"/>
                    <a:pt x="947834" y="1421202"/>
                  </a:cubicBezTo>
                  <a:lnTo>
                    <a:pt x="943071" y="1421202"/>
                  </a:lnTo>
                  <a:cubicBezTo>
                    <a:pt x="878301" y="1406914"/>
                    <a:pt x="810674" y="1417392"/>
                    <a:pt x="745904" y="1403104"/>
                  </a:cubicBezTo>
                  <a:cubicBezTo>
                    <a:pt x="717329" y="1396437"/>
                    <a:pt x="662084" y="1404056"/>
                    <a:pt x="636366" y="1389769"/>
                  </a:cubicBezTo>
                  <a:cubicBezTo>
                    <a:pt x="584931" y="1361194"/>
                    <a:pt x="593504" y="1297377"/>
                    <a:pt x="600171" y="1240227"/>
                  </a:cubicBezTo>
                  <a:cubicBezTo>
                    <a:pt x="601124" y="1233559"/>
                    <a:pt x="603981" y="1226892"/>
                    <a:pt x="600171" y="1220224"/>
                  </a:cubicBezTo>
                  <a:cubicBezTo>
                    <a:pt x="588741" y="1219272"/>
                    <a:pt x="565881" y="1209747"/>
                    <a:pt x="560166" y="1216414"/>
                  </a:cubicBezTo>
                  <a:cubicBezTo>
                    <a:pt x="548736" y="1231654"/>
                    <a:pt x="536354" y="1263087"/>
                    <a:pt x="517304" y="1267849"/>
                  </a:cubicBezTo>
                  <a:cubicBezTo>
                    <a:pt x="506826" y="1270706"/>
                    <a:pt x="506826" y="1275469"/>
                    <a:pt x="510636" y="1284042"/>
                  </a:cubicBezTo>
                  <a:cubicBezTo>
                    <a:pt x="514446" y="1291662"/>
                    <a:pt x="518256" y="1301187"/>
                    <a:pt x="519209" y="1309759"/>
                  </a:cubicBezTo>
                  <a:cubicBezTo>
                    <a:pt x="524924" y="1347859"/>
                    <a:pt x="516351" y="1384054"/>
                    <a:pt x="477299" y="1384054"/>
                  </a:cubicBezTo>
                  <a:cubicBezTo>
                    <a:pt x="425864" y="1384054"/>
                    <a:pt x="374429" y="1383102"/>
                    <a:pt x="322994" y="1382149"/>
                  </a:cubicBezTo>
                  <a:cubicBezTo>
                    <a:pt x="275369" y="1381197"/>
                    <a:pt x="227744" y="1365004"/>
                    <a:pt x="186786" y="1338334"/>
                  </a:cubicBezTo>
                  <a:cubicBezTo>
                    <a:pt x="132494" y="1303092"/>
                    <a:pt x="110586" y="1247847"/>
                    <a:pt x="127731" y="1189744"/>
                  </a:cubicBezTo>
                  <a:cubicBezTo>
                    <a:pt x="145829" y="1128784"/>
                    <a:pt x="192501" y="1092589"/>
                    <a:pt x="257271" y="1089732"/>
                  </a:cubicBezTo>
                  <a:cubicBezTo>
                    <a:pt x="275369" y="1088779"/>
                    <a:pt x="294419" y="1094494"/>
                    <a:pt x="318231" y="1084969"/>
                  </a:cubicBezTo>
                  <a:cubicBezTo>
                    <a:pt x="279179" y="1070682"/>
                    <a:pt x="243936" y="1065919"/>
                    <a:pt x="208694" y="1059252"/>
                  </a:cubicBezTo>
                  <a:cubicBezTo>
                    <a:pt x="132494" y="1044964"/>
                    <a:pt x="102966" y="1030676"/>
                    <a:pt x="26766" y="1016389"/>
                  </a:cubicBezTo>
                  <a:cubicBezTo>
                    <a:pt x="17241" y="1015436"/>
                    <a:pt x="3906" y="1017342"/>
                    <a:pt x="96" y="1004007"/>
                  </a:cubicBezTo>
                  <a:cubicBezTo>
                    <a:pt x="-3714" y="990672"/>
                    <a:pt x="107729" y="975432"/>
                    <a:pt x="138209" y="981147"/>
                  </a:cubicBezTo>
                  <a:cubicBezTo>
                    <a:pt x="241079" y="1000197"/>
                    <a:pt x="257271" y="995434"/>
                    <a:pt x="361094" y="1014484"/>
                  </a:cubicBezTo>
                  <a:cubicBezTo>
                    <a:pt x="506826" y="1042107"/>
                    <a:pt x="653511" y="1063062"/>
                    <a:pt x="801149" y="1075444"/>
                  </a:cubicBezTo>
                  <a:cubicBezTo>
                    <a:pt x="879254" y="1082112"/>
                    <a:pt x="976409" y="1095447"/>
                    <a:pt x="1055466" y="1090684"/>
                  </a:cubicBezTo>
                  <a:cubicBezTo>
                    <a:pt x="1069754" y="1090684"/>
                    <a:pt x="1086899" y="1091637"/>
                    <a:pt x="1075469" y="1067824"/>
                  </a:cubicBezTo>
                  <a:cubicBezTo>
                    <a:pt x="1073564" y="1064014"/>
                    <a:pt x="1074516" y="1057347"/>
                    <a:pt x="1076421" y="1052584"/>
                  </a:cubicBezTo>
                  <a:cubicBezTo>
                    <a:pt x="1089756" y="1024009"/>
                    <a:pt x="1078326" y="1004007"/>
                    <a:pt x="1060229" y="981147"/>
                  </a:cubicBezTo>
                  <a:cubicBezTo>
                    <a:pt x="1014509" y="924949"/>
                    <a:pt x="926879" y="851607"/>
                    <a:pt x="917354" y="779217"/>
                  </a:cubicBezTo>
                  <a:cubicBezTo>
                    <a:pt x="911639" y="738259"/>
                    <a:pt x="923069" y="703017"/>
                    <a:pt x="948786" y="672536"/>
                  </a:cubicBezTo>
                  <a:cubicBezTo>
                    <a:pt x="957359" y="661107"/>
                    <a:pt x="967836" y="650629"/>
                    <a:pt x="977361" y="640151"/>
                  </a:cubicBezTo>
                  <a:cubicBezTo>
                    <a:pt x="1028796" y="584907"/>
                    <a:pt x="1118331" y="530614"/>
                    <a:pt x="1167861" y="472511"/>
                  </a:cubicBezTo>
                  <a:cubicBezTo>
                    <a:pt x="1218344" y="414409"/>
                    <a:pt x="1294544" y="414409"/>
                    <a:pt x="1367886" y="423934"/>
                  </a:cubicBezTo>
                  <a:cubicBezTo>
                    <a:pt x="1482186" y="439174"/>
                    <a:pt x="1590771" y="474416"/>
                    <a:pt x="1698404" y="513469"/>
                  </a:cubicBezTo>
                  <a:cubicBezTo>
                    <a:pt x="1713644" y="518232"/>
                    <a:pt x="1751744" y="536329"/>
                    <a:pt x="1767936" y="542997"/>
                  </a:cubicBezTo>
                  <a:cubicBezTo>
                    <a:pt x="1868901" y="585859"/>
                    <a:pt x="1966056" y="643961"/>
                    <a:pt x="2060354" y="700159"/>
                  </a:cubicBezTo>
                  <a:cubicBezTo>
                    <a:pt x="2109884" y="729686"/>
                    <a:pt x="2167986" y="745879"/>
                    <a:pt x="2223231" y="760167"/>
                  </a:cubicBezTo>
                  <a:cubicBezTo>
                    <a:pt x="2446116" y="817317"/>
                    <a:pt x="2669001" y="857322"/>
                    <a:pt x="2890934" y="920186"/>
                  </a:cubicBezTo>
                  <a:cubicBezTo>
                    <a:pt x="2914746" y="926854"/>
                    <a:pt x="2927129" y="915424"/>
                    <a:pt x="2939511" y="900184"/>
                  </a:cubicBezTo>
                  <a:cubicBezTo>
                    <a:pt x="3005234" y="818269"/>
                    <a:pt x="3070004" y="737307"/>
                    <a:pt x="3134774" y="654439"/>
                  </a:cubicBezTo>
                  <a:cubicBezTo>
                    <a:pt x="3304319" y="437269"/>
                    <a:pt x="3471959" y="275344"/>
                    <a:pt x="3645314" y="61031"/>
                  </a:cubicBezTo>
                  <a:cubicBezTo>
                    <a:pt x="3651029" y="54364"/>
                    <a:pt x="3657696" y="48649"/>
                    <a:pt x="3661506" y="41029"/>
                  </a:cubicBezTo>
                  <a:cubicBezTo>
                    <a:pt x="3677223" y="13883"/>
                    <a:pt x="3698833" y="1738"/>
                    <a:pt x="3725131" y="1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700" dirty="0">
                <a:solidFill>
                  <a:schemeClr val="accent3"/>
                </a:solidFill>
              </a:endParaRPr>
            </a:p>
          </p:txBody>
        </p:sp>
        <p:sp>
          <p:nvSpPr>
            <p:cNvPr id="201" name="&quot;Not Allowed&quot; Symbol 200">
              <a:extLst>
                <a:ext uri="{FF2B5EF4-FFF2-40B4-BE49-F238E27FC236}">
                  <a16:creationId xmlns:a16="http://schemas.microsoft.com/office/drawing/2014/main" id="{D10CDAB8-AB82-4BC2-9A07-44C43C8D2BBB}"/>
                </a:ext>
              </a:extLst>
            </p:cNvPr>
            <p:cNvSpPr/>
            <p:nvPr/>
          </p:nvSpPr>
          <p:spPr>
            <a:xfrm rot="354163">
              <a:off x="1229686" y="3326391"/>
              <a:ext cx="735649" cy="735649"/>
            </a:xfrm>
            <a:prstGeom prst="noSmoking">
              <a:avLst>
                <a:gd name="adj" fmla="val 874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233537D8-CCE7-460A-B8BF-0780690CB313}"/>
              </a:ext>
            </a:extLst>
          </p:cNvPr>
          <p:cNvGrpSpPr/>
          <p:nvPr/>
        </p:nvGrpSpPr>
        <p:grpSpPr>
          <a:xfrm>
            <a:off x="5178514" y="3797618"/>
            <a:ext cx="2618943" cy="2852832"/>
            <a:chOff x="4166555" y="1568366"/>
            <a:chExt cx="3868136" cy="4213586"/>
          </a:xfrm>
        </p:grpSpPr>
        <p:grpSp>
          <p:nvGrpSpPr>
            <p:cNvPr id="203" name="Graphic 118">
              <a:extLst>
                <a:ext uri="{FF2B5EF4-FFF2-40B4-BE49-F238E27FC236}">
                  <a16:creationId xmlns:a16="http://schemas.microsoft.com/office/drawing/2014/main" id="{58F02E1E-1DA0-4552-83F9-354A4BFCB619}"/>
                </a:ext>
              </a:extLst>
            </p:cNvPr>
            <p:cNvGrpSpPr/>
            <p:nvPr/>
          </p:nvGrpSpPr>
          <p:grpSpPr>
            <a:xfrm>
              <a:off x="4166555" y="1568366"/>
              <a:ext cx="3868136" cy="4213586"/>
              <a:chOff x="4271242" y="4376556"/>
              <a:chExt cx="2193773" cy="2389691"/>
            </a:xfrm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17A53E70-0DF6-4C8A-B899-456122DD368B}"/>
                  </a:ext>
                </a:extLst>
              </p:cNvPr>
              <p:cNvSpPr/>
              <p:nvPr/>
            </p:nvSpPr>
            <p:spPr>
              <a:xfrm>
                <a:off x="4271242" y="4912223"/>
                <a:ext cx="1077680" cy="1851981"/>
              </a:xfrm>
              <a:custGeom>
                <a:avLst/>
                <a:gdLst>
                  <a:gd name="connsiteX0" fmla="*/ 1054609 w 1077680"/>
                  <a:gd name="connsiteY0" fmla="*/ 709963 h 1851981"/>
                  <a:gd name="connsiteX1" fmla="*/ 1052032 w 1077680"/>
                  <a:gd name="connsiteY1" fmla="*/ 711509 h 1851981"/>
                  <a:gd name="connsiteX2" fmla="*/ 1014910 w 1077680"/>
                  <a:gd name="connsiteY2" fmla="*/ 485687 h 1851981"/>
                  <a:gd name="connsiteX3" fmla="*/ 1013363 w 1077680"/>
                  <a:gd name="connsiteY3" fmla="*/ 496772 h 1851981"/>
                  <a:gd name="connsiteX4" fmla="*/ 1014910 w 1077680"/>
                  <a:gd name="connsiteY4" fmla="*/ 503217 h 1851981"/>
                  <a:gd name="connsiteX5" fmla="*/ 1005630 w 1077680"/>
                  <a:gd name="connsiteY5" fmla="*/ 463002 h 1851981"/>
                  <a:gd name="connsiteX6" fmla="*/ 974180 w 1077680"/>
                  <a:gd name="connsiteY6" fmla="*/ 331273 h 1851981"/>
                  <a:gd name="connsiteX7" fmla="*/ 930098 w 1077680"/>
                  <a:gd name="connsiteY7" fmla="*/ 204699 h 1851981"/>
                  <a:gd name="connsiteX8" fmla="*/ 903546 w 1077680"/>
                  <a:gd name="connsiteY8" fmla="*/ 145923 h 1851981"/>
                  <a:gd name="connsiteX9" fmla="*/ 829561 w 1077680"/>
                  <a:gd name="connsiteY9" fmla="*/ 44097 h 1851981"/>
                  <a:gd name="connsiteX10" fmla="*/ 708143 w 1077680"/>
                  <a:gd name="connsiteY10" fmla="*/ 15 h 1851981"/>
                  <a:gd name="connsiteX11" fmla="*/ 585178 w 1077680"/>
                  <a:gd name="connsiteY11" fmla="*/ 35075 h 1851981"/>
                  <a:gd name="connsiteX12" fmla="*/ 496241 w 1077680"/>
                  <a:gd name="connsiteY12" fmla="*/ 95397 h 1851981"/>
                  <a:gd name="connsiteX13" fmla="*/ 361418 w 1077680"/>
                  <a:gd name="connsiteY13" fmla="*/ 203152 h 1851981"/>
                  <a:gd name="connsiteX14" fmla="*/ 284340 w 1077680"/>
                  <a:gd name="connsiteY14" fmla="*/ 279199 h 1851981"/>
                  <a:gd name="connsiteX15" fmla="*/ 196434 w 1077680"/>
                  <a:gd name="connsiteY15" fmla="*/ 388244 h 1851981"/>
                  <a:gd name="connsiteX16" fmla="*/ 101568 w 1077680"/>
                  <a:gd name="connsiteY16" fmla="*/ 557610 h 1851981"/>
                  <a:gd name="connsiteX17" fmla="*/ 27068 w 1077680"/>
                  <a:gd name="connsiteY17" fmla="*/ 741928 h 1851981"/>
                  <a:gd name="connsiteX18" fmla="*/ 1805 w 1077680"/>
                  <a:gd name="connsiteY18" fmla="*/ 893507 h 1851981"/>
                  <a:gd name="connsiteX19" fmla="*/ 773 w 1077680"/>
                  <a:gd name="connsiteY19" fmla="*/ 1060811 h 1851981"/>
                  <a:gd name="connsiteX20" fmla="*/ 773 w 1077680"/>
                  <a:gd name="connsiteY20" fmla="*/ 1130930 h 1851981"/>
                  <a:gd name="connsiteX21" fmla="*/ 0 w 1077680"/>
                  <a:gd name="connsiteY21" fmla="*/ 1139952 h 1851981"/>
                  <a:gd name="connsiteX22" fmla="*/ 0 w 1077680"/>
                  <a:gd name="connsiteY22" fmla="*/ 1377375 h 1851981"/>
                  <a:gd name="connsiteX23" fmla="*/ 1289 w 1077680"/>
                  <a:gd name="connsiteY23" fmla="*/ 1385366 h 1851981"/>
                  <a:gd name="connsiteX24" fmla="*/ 7476 w 1077680"/>
                  <a:gd name="connsiteY24" fmla="*/ 1543132 h 1851981"/>
                  <a:gd name="connsiteX25" fmla="*/ 18819 w 1077680"/>
                  <a:gd name="connsiteY25" fmla="*/ 1660941 h 1851981"/>
                  <a:gd name="connsiteX26" fmla="*/ 99506 w 1077680"/>
                  <a:gd name="connsiteY26" fmla="*/ 1808911 h 1851981"/>
                  <a:gd name="connsiteX27" fmla="*/ 211128 w 1077680"/>
                  <a:gd name="connsiteY27" fmla="*/ 1851962 h 1851981"/>
                  <a:gd name="connsiteX28" fmla="*/ 280989 w 1077680"/>
                  <a:gd name="connsiteY28" fmla="*/ 1848868 h 1851981"/>
                  <a:gd name="connsiteX29" fmla="*/ 424061 w 1077680"/>
                  <a:gd name="connsiteY29" fmla="*/ 1837525 h 1851981"/>
                  <a:gd name="connsiteX30" fmla="*/ 601676 w 1077680"/>
                  <a:gd name="connsiteY30" fmla="*/ 1796795 h 1851981"/>
                  <a:gd name="connsiteX31" fmla="*/ 719743 w 1077680"/>
                  <a:gd name="connsiteY31" fmla="*/ 1743433 h 1851981"/>
                  <a:gd name="connsiteX32" fmla="*/ 891945 w 1077680"/>
                  <a:gd name="connsiteY32" fmla="*/ 1648309 h 1851981"/>
                  <a:gd name="connsiteX33" fmla="*/ 996349 w 1077680"/>
                  <a:gd name="connsiteY33" fmla="*/ 1540296 h 1851981"/>
                  <a:gd name="connsiteX34" fmla="*/ 1045071 w 1077680"/>
                  <a:gd name="connsiteY34" fmla="*/ 1372477 h 1851981"/>
                  <a:gd name="connsiteX35" fmla="*/ 1053063 w 1077680"/>
                  <a:gd name="connsiteY35" fmla="*/ 1203626 h 1851981"/>
                  <a:gd name="connsiteX36" fmla="*/ 1063374 w 1077680"/>
                  <a:gd name="connsiteY36" fmla="*/ 1106440 h 1851981"/>
                  <a:gd name="connsiteX37" fmla="*/ 1077295 w 1077680"/>
                  <a:gd name="connsiteY37" fmla="*/ 972133 h 1851981"/>
                  <a:gd name="connsiteX38" fmla="*/ 1065952 w 1077680"/>
                  <a:gd name="connsiteY38" fmla="*/ 778534 h 1851981"/>
                  <a:gd name="connsiteX39" fmla="*/ 1054609 w 1077680"/>
                  <a:gd name="connsiteY39" fmla="*/ 709963 h 1851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1077680" h="1851981">
                    <a:moveTo>
                      <a:pt x="1054609" y="709963"/>
                    </a:moveTo>
                    <a:cubicBezTo>
                      <a:pt x="1053836" y="710478"/>
                      <a:pt x="1053063" y="710994"/>
                      <a:pt x="1052032" y="711509"/>
                    </a:cubicBezTo>
                    <a:lnTo>
                      <a:pt x="1014910" y="485687"/>
                    </a:lnTo>
                    <a:cubicBezTo>
                      <a:pt x="1012590" y="489039"/>
                      <a:pt x="1012332" y="492648"/>
                      <a:pt x="1013363" y="496772"/>
                    </a:cubicBezTo>
                    <a:cubicBezTo>
                      <a:pt x="1013879" y="498834"/>
                      <a:pt x="1014394" y="501155"/>
                      <a:pt x="1014910" y="503217"/>
                    </a:cubicBezTo>
                    <a:cubicBezTo>
                      <a:pt x="1011817" y="489812"/>
                      <a:pt x="1008981" y="476407"/>
                      <a:pt x="1005630" y="463002"/>
                    </a:cubicBezTo>
                    <a:cubicBezTo>
                      <a:pt x="994545" y="419178"/>
                      <a:pt x="983718" y="375354"/>
                      <a:pt x="974180" y="331273"/>
                    </a:cubicBezTo>
                    <a:cubicBezTo>
                      <a:pt x="964641" y="287191"/>
                      <a:pt x="951494" y="244656"/>
                      <a:pt x="930098" y="204699"/>
                    </a:cubicBezTo>
                    <a:cubicBezTo>
                      <a:pt x="920044" y="185880"/>
                      <a:pt x="911795" y="165773"/>
                      <a:pt x="903546" y="145923"/>
                    </a:cubicBezTo>
                    <a:cubicBezTo>
                      <a:pt x="887047" y="106224"/>
                      <a:pt x="863589" y="71165"/>
                      <a:pt x="829561" y="44097"/>
                    </a:cubicBezTo>
                    <a:cubicBezTo>
                      <a:pt x="794244" y="15998"/>
                      <a:pt x="754287" y="531"/>
                      <a:pt x="708143" y="15"/>
                    </a:cubicBezTo>
                    <a:cubicBezTo>
                      <a:pt x="663288" y="-500"/>
                      <a:pt x="622815" y="11874"/>
                      <a:pt x="585178" y="35075"/>
                    </a:cubicBezTo>
                    <a:cubicBezTo>
                      <a:pt x="554759" y="53893"/>
                      <a:pt x="525629" y="74774"/>
                      <a:pt x="496241" y="95397"/>
                    </a:cubicBezTo>
                    <a:cubicBezTo>
                      <a:pt x="449324" y="128909"/>
                      <a:pt x="403953" y="164484"/>
                      <a:pt x="361418" y="203152"/>
                    </a:cubicBezTo>
                    <a:cubicBezTo>
                      <a:pt x="334608" y="227384"/>
                      <a:pt x="309087" y="252647"/>
                      <a:pt x="284340" y="279199"/>
                    </a:cubicBezTo>
                    <a:cubicBezTo>
                      <a:pt x="252374" y="313485"/>
                      <a:pt x="223244" y="349833"/>
                      <a:pt x="196434" y="388244"/>
                    </a:cubicBezTo>
                    <a:cubicBezTo>
                      <a:pt x="159055" y="441606"/>
                      <a:pt x="130698" y="499866"/>
                      <a:pt x="101568" y="557610"/>
                    </a:cubicBezTo>
                    <a:cubicBezTo>
                      <a:pt x="71923" y="617159"/>
                      <a:pt x="45628" y="677997"/>
                      <a:pt x="27068" y="741928"/>
                    </a:cubicBezTo>
                    <a:cubicBezTo>
                      <a:pt x="12374" y="791423"/>
                      <a:pt x="1805" y="841692"/>
                      <a:pt x="1805" y="893507"/>
                    </a:cubicBezTo>
                    <a:cubicBezTo>
                      <a:pt x="2062" y="949189"/>
                      <a:pt x="258" y="1005129"/>
                      <a:pt x="773" y="1060811"/>
                    </a:cubicBezTo>
                    <a:cubicBezTo>
                      <a:pt x="1031" y="1084270"/>
                      <a:pt x="773" y="1107471"/>
                      <a:pt x="773" y="1130930"/>
                    </a:cubicBezTo>
                    <a:cubicBezTo>
                      <a:pt x="773" y="1134023"/>
                      <a:pt x="1805" y="1137117"/>
                      <a:pt x="0" y="1139952"/>
                    </a:cubicBezTo>
                    <a:cubicBezTo>
                      <a:pt x="0" y="1219093"/>
                      <a:pt x="0" y="1298234"/>
                      <a:pt x="0" y="1377375"/>
                    </a:cubicBezTo>
                    <a:cubicBezTo>
                      <a:pt x="516" y="1379952"/>
                      <a:pt x="1289" y="1382788"/>
                      <a:pt x="1289" y="1385366"/>
                    </a:cubicBezTo>
                    <a:cubicBezTo>
                      <a:pt x="1547" y="1437955"/>
                      <a:pt x="4125" y="1490543"/>
                      <a:pt x="7476" y="1543132"/>
                    </a:cubicBezTo>
                    <a:cubicBezTo>
                      <a:pt x="9796" y="1582574"/>
                      <a:pt x="11085" y="1622015"/>
                      <a:pt x="18819" y="1660941"/>
                    </a:cubicBezTo>
                    <a:cubicBezTo>
                      <a:pt x="30419" y="1718428"/>
                      <a:pt x="54393" y="1769470"/>
                      <a:pt x="99506" y="1808911"/>
                    </a:cubicBezTo>
                    <a:cubicBezTo>
                      <a:pt x="131472" y="1836752"/>
                      <a:pt x="168851" y="1851446"/>
                      <a:pt x="211128" y="1851962"/>
                    </a:cubicBezTo>
                    <a:cubicBezTo>
                      <a:pt x="234329" y="1852219"/>
                      <a:pt x="257788" y="1849899"/>
                      <a:pt x="280989" y="1848868"/>
                    </a:cubicBezTo>
                    <a:cubicBezTo>
                      <a:pt x="328937" y="1847064"/>
                      <a:pt x="376628" y="1843197"/>
                      <a:pt x="424061" y="1837525"/>
                    </a:cubicBezTo>
                    <a:cubicBezTo>
                      <a:pt x="484641" y="1830050"/>
                      <a:pt x="544190" y="1817676"/>
                      <a:pt x="601676" y="1796795"/>
                    </a:cubicBezTo>
                    <a:cubicBezTo>
                      <a:pt x="642407" y="1782101"/>
                      <a:pt x="680817" y="1761994"/>
                      <a:pt x="719743" y="1743433"/>
                    </a:cubicBezTo>
                    <a:cubicBezTo>
                      <a:pt x="779034" y="1715076"/>
                      <a:pt x="838326" y="1686978"/>
                      <a:pt x="891945" y="1648309"/>
                    </a:cubicBezTo>
                    <a:cubicBezTo>
                      <a:pt x="933191" y="1618664"/>
                      <a:pt x="969539" y="1584120"/>
                      <a:pt x="996349" y="1540296"/>
                    </a:cubicBezTo>
                    <a:cubicBezTo>
                      <a:pt x="1027542" y="1488739"/>
                      <a:pt x="1039400" y="1431252"/>
                      <a:pt x="1045071" y="1372477"/>
                    </a:cubicBezTo>
                    <a:cubicBezTo>
                      <a:pt x="1050485" y="1316279"/>
                      <a:pt x="1050485" y="1259824"/>
                      <a:pt x="1053063" y="1203626"/>
                    </a:cubicBezTo>
                    <a:cubicBezTo>
                      <a:pt x="1054609" y="1170887"/>
                      <a:pt x="1057703" y="1138406"/>
                      <a:pt x="1063374" y="1106440"/>
                    </a:cubicBezTo>
                    <a:cubicBezTo>
                      <a:pt x="1071366" y="1062100"/>
                      <a:pt x="1076006" y="1017245"/>
                      <a:pt x="1077295" y="972133"/>
                    </a:cubicBezTo>
                    <a:cubicBezTo>
                      <a:pt x="1079099" y="907170"/>
                      <a:pt x="1074459" y="842723"/>
                      <a:pt x="1065952" y="778534"/>
                    </a:cubicBezTo>
                    <a:cubicBezTo>
                      <a:pt x="1062859" y="755849"/>
                      <a:pt x="1060023" y="732648"/>
                      <a:pt x="1054609" y="70996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5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91FC9820-1DE5-45E2-8602-846F554F30C8}"/>
                  </a:ext>
                </a:extLst>
              </p:cNvPr>
              <p:cNvSpPr/>
              <p:nvPr/>
            </p:nvSpPr>
            <p:spPr>
              <a:xfrm>
                <a:off x="5387320" y="4916415"/>
                <a:ext cx="1077694" cy="1848802"/>
              </a:xfrm>
              <a:custGeom>
                <a:avLst/>
                <a:gdLst>
                  <a:gd name="connsiteX0" fmla="*/ 1076406 w 1077694"/>
                  <a:gd name="connsiteY0" fmla="*/ 1126479 h 1848802"/>
                  <a:gd name="connsiteX1" fmla="*/ 1074086 w 1077694"/>
                  <a:gd name="connsiteY1" fmla="*/ 907875 h 1848802"/>
                  <a:gd name="connsiteX2" fmla="*/ 1070477 w 1077694"/>
                  <a:gd name="connsiteY2" fmla="*/ 858638 h 1848802"/>
                  <a:gd name="connsiteX3" fmla="*/ 1026653 w 1077694"/>
                  <a:gd name="connsiteY3" fmla="*/ 680764 h 1848802"/>
                  <a:gd name="connsiteX4" fmla="*/ 936685 w 1077694"/>
                  <a:gd name="connsiteY4" fmla="*/ 486135 h 1848802"/>
                  <a:gd name="connsiteX5" fmla="*/ 762421 w 1077694"/>
                  <a:gd name="connsiteY5" fmla="*/ 249486 h 1848802"/>
                  <a:gd name="connsiteX6" fmla="*/ 566502 w 1077694"/>
                  <a:gd name="connsiteY6" fmla="*/ 86564 h 1848802"/>
                  <a:gd name="connsiteX7" fmla="*/ 466996 w 1077694"/>
                  <a:gd name="connsiteY7" fmla="*/ 22375 h 1848802"/>
                  <a:gd name="connsiteX8" fmla="*/ 345578 w 1077694"/>
                  <a:gd name="connsiteY8" fmla="*/ 2267 h 1848802"/>
                  <a:gd name="connsiteX9" fmla="*/ 199412 w 1077694"/>
                  <a:gd name="connsiteY9" fmla="*/ 103578 h 1848802"/>
                  <a:gd name="connsiteX10" fmla="*/ 137028 w 1077694"/>
                  <a:gd name="connsiteY10" fmla="*/ 234018 h 1848802"/>
                  <a:gd name="connsiteX11" fmla="*/ 120272 w 1077694"/>
                  <a:gd name="connsiteY11" fmla="*/ 278358 h 1848802"/>
                  <a:gd name="connsiteX12" fmla="*/ 75159 w 1077694"/>
                  <a:gd name="connsiteY12" fmla="*/ 465770 h 1848802"/>
                  <a:gd name="connsiteX13" fmla="*/ 62785 w 1077694"/>
                  <a:gd name="connsiteY13" fmla="*/ 513460 h 1848802"/>
                  <a:gd name="connsiteX14" fmla="*/ 64589 w 1077694"/>
                  <a:gd name="connsiteY14" fmla="*/ 522483 h 1848802"/>
                  <a:gd name="connsiteX15" fmla="*/ 25921 w 1077694"/>
                  <a:gd name="connsiteY15" fmla="*/ 701130 h 1848802"/>
                  <a:gd name="connsiteX16" fmla="*/ 23343 w 1077694"/>
                  <a:gd name="connsiteY16" fmla="*/ 700098 h 1848802"/>
                  <a:gd name="connsiteX17" fmla="*/ 13547 w 1077694"/>
                  <a:gd name="connsiteY17" fmla="*/ 762741 h 1848802"/>
                  <a:gd name="connsiteX18" fmla="*/ 1689 w 1077694"/>
                  <a:gd name="connsiteY18" fmla="*/ 886221 h 1848802"/>
                  <a:gd name="connsiteX19" fmla="*/ 10712 w 1077694"/>
                  <a:gd name="connsiteY19" fmla="*/ 1078788 h 1848802"/>
                  <a:gd name="connsiteX20" fmla="*/ 26695 w 1077694"/>
                  <a:gd name="connsiteY20" fmla="*/ 1244804 h 1848802"/>
                  <a:gd name="connsiteX21" fmla="*/ 38037 w 1077694"/>
                  <a:gd name="connsiteY21" fmla="*/ 1409530 h 1848802"/>
                  <a:gd name="connsiteX22" fmla="*/ 103258 w 1077694"/>
                  <a:gd name="connsiteY22" fmla="*/ 1568069 h 1848802"/>
                  <a:gd name="connsiteX23" fmla="*/ 220551 w 1077694"/>
                  <a:gd name="connsiteY23" fmla="*/ 1668091 h 1848802"/>
                  <a:gd name="connsiteX24" fmla="*/ 380379 w 1077694"/>
                  <a:gd name="connsiteY24" fmla="*/ 1751099 h 1848802"/>
                  <a:gd name="connsiteX25" fmla="*/ 587383 w 1077694"/>
                  <a:gd name="connsiteY25" fmla="*/ 1823795 h 1848802"/>
                  <a:gd name="connsiteX26" fmla="*/ 751078 w 1077694"/>
                  <a:gd name="connsiteY26" fmla="*/ 1843129 h 1848802"/>
                  <a:gd name="connsiteX27" fmla="*/ 839757 w 1077694"/>
                  <a:gd name="connsiteY27" fmla="*/ 1848027 h 1848802"/>
                  <a:gd name="connsiteX28" fmla="*/ 989531 w 1077694"/>
                  <a:gd name="connsiteY28" fmla="*/ 1795180 h 1848802"/>
                  <a:gd name="connsiteX29" fmla="*/ 1060939 w 1077694"/>
                  <a:gd name="connsiteY29" fmla="*/ 1646179 h 1848802"/>
                  <a:gd name="connsiteX30" fmla="*/ 1072024 w 1077694"/>
                  <a:gd name="connsiteY30" fmla="*/ 1514192 h 1848802"/>
                  <a:gd name="connsiteX31" fmla="*/ 1077695 w 1077694"/>
                  <a:gd name="connsiteY31" fmla="*/ 1314406 h 1848802"/>
                  <a:gd name="connsiteX32" fmla="*/ 1076406 w 1077694"/>
                  <a:gd name="connsiteY32" fmla="*/ 1126479 h 1848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1077694" h="1848802">
                    <a:moveTo>
                      <a:pt x="1076406" y="1126479"/>
                    </a:moveTo>
                    <a:cubicBezTo>
                      <a:pt x="1074859" y="1053525"/>
                      <a:pt x="1074601" y="980571"/>
                      <a:pt x="1074086" y="907875"/>
                    </a:cubicBezTo>
                    <a:cubicBezTo>
                      <a:pt x="1073828" y="891377"/>
                      <a:pt x="1072281" y="874878"/>
                      <a:pt x="1070477" y="858638"/>
                    </a:cubicBezTo>
                    <a:cubicBezTo>
                      <a:pt x="1064032" y="797284"/>
                      <a:pt x="1047792" y="738509"/>
                      <a:pt x="1026653" y="680764"/>
                    </a:cubicBezTo>
                    <a:cubicBezTo>
                      <a:pt x="1001905" y="613482"/>
                      <a:pt x="969424" y="549808"/>
                      <a:pt x="936685" y="486135"/>
                    </a:cubicBezTo>
                    <a:cubicBezTo>
                      <a:pt x="891314" y="397971"/>
                      <a:pt x="832281" y="319604"/>
                      <a:pt x="762421" y="249486"/>
                    </a:cubicBezTo>
                    <a:cubicBezTo>
                      <a:pt x="702356" y="189163"/>
                      <a:pt x="636362" y="135544"/>
                      <a:pt x="566502" y="86564"/>
                    </a:cubicBezTo>
                    <a:cubicBezTo>
                      <a:pt x="534279" y="63879"/>
                      <a:pt x="502571" y="39904"/>
                      <a:pt x="466996" y="22375"/>
                    </a:cubicBezTo>
                    <a:cubicBezTo>
                      <a:pt x="428586" y="3299"/>
                      <a:pt x="387855" y="-4177"/>
                      <a:pt x="345578" y="2267"/>
                    </a:cubicBezTo>
                    <a:cubicBezTo>
                      <a:pt x="280615" y="12063"/>
                      <a:pt x="232925" y="48411"/>
                      <a:pt x="199412" y="103578"/>
                    </a:cubicBezTo>
                    <a:cubicBezTo>
                      <a:pt x="174407" y="144824"/>
                      <a:pt x="159197" y="191226"/>
                      <a:pt x="137028" y="234018"/>
                    </a:cubicBezTo>
                    <a:cubicBezTo>
                      <a:pt x="129810" y="248197"/>
                      <a:pt x="124138" y="262891"/>
                      <a:pt x="120272" y="278358"/>
                    </a:cubicBezTo>
                    <a:cubicBezTo>
                      <a:pt x="105062" y="340743"/>
                      <a:pt x="90368" y="403385"/>
                      <a:pt x="75159" y="465770"/>
                    </a:cubicBezTo>
                    <a:cubicBezTo>
                      <a:pt x="71292" y="481752"/>
                      <a:pt x="68714" y="497993"/>
                      <a:pt x="62785" y="513460"/>
                    </a:cubicBezTo>
                    <a:cubicBezTo>
                      <a:pt x="63043" y="516554"/>
                      <a:pt x="63816" y="519647"/>
                      <a:pt x="64589" y="522483"/>
                    </a:cubicBezTo>
                    <a:lnTo>
                      <a:pt x="25921" y="701130"/>
                    </a:lnTo>
                    <a:cubicBezTo>
                      <a:pt x="25148" y="700872"/>
                      <a:pt x="24117" y="700614"/>
                      <a:pt x="23343" y="700098"/>
                    </a:cubicBezTo>
                    <a:cubicBezTo>
                      <a:pt x="19992" y="720979"/>
                      <a:pt x="16383" y="741860"/>
                      <a:pt x="13547" y="762741"/>
                    </a:cubicBezTo>
                    <a:cubicBezTo>
                      <a:pt x="7876" y="803729"/>
                      <a:pt x="4009" y="844717"/>
                      <a:pt x="1689" y="886221"/>
                    </a:cubicBezTo>
                    <a:cubicBezTo>
                      <a:pt x="-1920" y="950926"/>
                      <a:pt x="-115" y="1015115"/>
                      <a:pt x="10712" y="1078788"/>
                    </a:cubicBezTo>
                    <a:cubicBezTo>
                      <a:pt x="19992" y="1133955"/>
                      <a:pt x="24890" y="1189122"/>
                      <a:pt x="26695" y="1244804"/>
                    </a:cubicBezTo>
                    <a:cubicBezTo>
                      <a:pt x="28499" y="1299970"/>
                      <a:pt x="29272" y="1354879"/>
                      <a:pt x="38037" y="1409530"/>
                    </a:cubicBezTo>
                    <a:cubicBezTo>
                      <a:pt x="47318" y="1467532"/>
                      <a:pt x="65878" y="1521668"/>
                      <a:pt x="103258" y="1568069"/>
                    </a:cubicBezTo>
                    <a:cubicBezTo>
                      <a:pt x="136254" y="1608800"/>
                      <a:pt x="176469" y="1640765"/>
                      <a:pt x="220551" y="1668091"/>
                    </a:cubicBezTo>
                    <a:cubicBezTo>
                      <a:pt x="271593" y="1699799"/>
                      <a:pt x="326759" y="1724289"/>
                      <a:pt x="380379" y="1751099"/>
                    </a:cubicBezTo>
                    <a:cubicBezTo>
                      <a:pt x="446373" y="1783838"/>
                      <a:pt x="514429" y="1810390"/>
                      <a:pt x="587383" y="1823795"/>
                    </a:cubicBezTo>
                    <a:cubicBezTo>
                      <a:pt x="641518" y="1833848"/>
                      <a:pt x="696169" y="1839520"/>
                      <a:pt x="751078" y="1843129"/>
                    </a:cubicBezTo>
                    <a:cubicBezTo>
                      <a:pt x="780466" y="1845191"/>
                      <a:pt x="810111" y="1845707"/>
                      <a:pt x="839757" y="1848027"/>
                    </a:cubicBezTo>
                    <a:cubicBezTo>
                      <a:pt x="897759" y="1852667"/>
                      <a:pt x="948543" y="1836684"/>
                      <a:pt x="989531" y="1795180"/>
                    </a:cubicBezTo>
                    <a:cubicBezTo>
                      <a:pt x="1030262" y="1753934"/>
                      <a:pt x="1051916" y="1702892"/>
                      <a:pt x="1060939" y="1646179"/>
                    </a:cubicBezTo>
                    <a:cubicBezTo>
                      <a:pt x="1067899" y="1602613"/>
                      <a:pt x="1069704" y="1558273"/>
                      <a:pt x="1072024" y="1514192"/>
                    </a:cubicBezTo>
                    <a:cubicBezTo>
                      <a:pt x="1075633" y="1447682"/>
                      <a:pt x="1077695" y="1380915"/>
                      <a:pt x="1077695" y="1314406"/>
                    </a:cubicBezTo>
                    <a:cubicBezTo>
                      <a:pt x="1077695" y="1251764"/>
                      <a:pt x="1077695" y="1189122"/>
                      <a:pt x="1076406" y="112647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25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4555AA2A-ADAC-4224-8951-9B7BA4B51556}"/>
                  </a:ext>
                </a:extLst>
              </p:cNvPr>
              <p:cNvSpPr/>
              <p:nvPr/>
            </p:nvSpPr>
            <p:spPr>
              <a:xfrm>
                <a:off x="4330269" y="4373072"/>
                <a:ext cx="2088269" cy="2309176"/>
              </a:xfrm>
              <a:custGeom>
                <a:avLst/>
                <a:gdLst>
                  <a:gd name="connsiteX0" fmla="*/ 1158761 w 2088269"/>
                  <a:gd name="connsiteY0" fmla="*/ 3484 h 2309176"/>
                  <a:gd name="connsiteX1" fmla="*/ 1182993 w 2088269"/>
                  <a:gd name="connsiteY1" fmla="*/ 3484 h 2309176"/>
                  <a:gd name="connsiteX2" fmla="*/ 1204390 w 2088269"/>
                  <a:gd name="connsiteY2" fmla="*/ 26685 h 2309176"/>
                  <a:gd name="connsiteX3" fmla="*/ 1201554 w 2088269"/>
                  <a:gd name="connsiteY3" fmla="*/ 122324 h 2309176"/>
                  <a:gd name="connsiteX4" fmla="*/ 1174228 w 2088269"/>
                  <a:gd name="connsiteY4" fmla="*/ 262561 h 2309176"/>
                  <a:gd name="connsiteX5" fmla="*/ 1159019 w 2088269"/>
                  <a:gd name="connsiteY5" fmla="*/ 290917 h 2309176"/>
                  <a:gd name="connsiteX6" fmla="*/ 1136591 w 2088269"/>
                  <a:gd name="connsiteY6" fmla="*/ 315923 h 2309176"/>
                  <a:gd name="connsiteX7" fmla="*/ 1133756 w 2088269"/>
                  <a:gd name="connsiteY7" fmla="*/ 333194 h 2309176"/>
                  <a:gd name="connsiteX8" fmla="*/ 1140974 w 2088269"/>
                  <a:gd name="connsiteY8" fmla="*/ 385783 h 2309176"/>
                  <a:gd name="connsiteX9" fmla="*/ 1143294 w 2088269"/>
                  <a:gd name="connsiteY9" fmla="*/ 449714 h 2309176"/>
                  <a:gd name="connsiteX10" fmla="*/ 1132725 w 2088269"/>
                  <a:gd name="connsiteY10" fmla="*/ 489671 h 2309176"/>
                  <a:gd name="connsiteX11" fmla="*/ 1127569 w 2088269"/>
                  <a:gd name="connsiteY11" fmla="*/ 514935 h 2309176"/>
                  <a:gd name="connsiteX12" fmla="*/ 1133498 w 2088269"/>
                  <a:gd name="connsiteY12" fmla="*/ 543291 h 2309176"/>
                  <a:gd name="connsiteX13" fmla="*/ 1129631 w 2088269"/>
                  <a:gd name="connsiteY13" fmla="*/ 565203 h 2309176"/>
                  <a:gd name="connsiteX14" fmla="*/ 1128342 w 2088269"/>
                  <a:gd name="connsiteY14" fmla="*/ 591755 h 2309176"/>
                  <a:gd name="connsiteX15" fmla="*/ 1133240 w 2088269"/>
                  <a:gd name="connsiteY15" fmla="*/ 626814 h 2309176"/>
                  <a:gd name="connsiteX16" fmla="*/ 1134787 w 2088269"/>
                  <a:gd name="connsiteY16" fmla="*/ 671412 h 2309176"/>
                  <a:gd name="connsiteX17" fmla="*/ 1129889 w 2088269"/>
                  <a:gd name="connsiteY17" fmla="*/ 707244 h 2309176"/>
                  <a:gd name="connsiteX18" fmla="*/ 1134013 w 2088269"/>
                  <a:gd name="connsiteY18" fmla="*/ 731734 h 2309176"/>
                  <a:gd name="connsiteX19" fmla="*/ 1138396 w 2088269"/>
                  <a:gd name="connsiteY19" fmla="*/ 766020 h 2309176"/>
                  <a:gd name="connsiteX20" fmla="*/ 1139685 w 2088269"/>
                  <a:gd name="connsiteY20" fmla="*/ 799274 h 2309176"/>
                  <a:gd name="connsiteX21" fmla="*/ 1139943 w 2088269"/>
                  <a:gd name="connsiteY21" fmla="*/ 820671 h 2309176"/>
                  <a:gd name="connsiteX22" fmla="*/ 1134529 w 2088269"/>
                  <a:gd name="connsiteY22" fmla="*/ 874290 h 2309176"/>
                  <a:gd name="connsiteX23" fmla="*/ 1128858 w 2088269"/>
                  <a:gd name="connsiteY23" fmla="*/ 909092 h 2309176"/>
                  <a:gd name="connsiteX24" fmla="*/ 1126022 w 2088269"/>
                  <a:gd name="connsiteY24" fmla="*/ 940542 h 2309176"/>
                  <a:gd name="connsiteX25" fmla="*/ 1129631 w 2088269"/>
                  <a:gd name="connsiteY25" fmla="*/ 955751 h 2309176"/>
                  <a:gd name="connsiteX26" fmla="*/ 1130404 w 2088269"/>
                  <a:gd name="connsiteY26" fmla="*/ 986428 h 2309176"/>
                  <a:gd name="connsiteX27" fmla="*/ 1124218 w 2088269"/>
                  <a:gd name="connsiteY27" fmla="*/ 1001122 h 2309176"/>
                  <a:gd name="connsiteX28" fmla="*/ 1126795 w 2088269"/>
                  <a:gd name="connsiteY28" fmla="*/ 1026385 h 2309176"/>
                  <a:gd name="connsiteX29" fmla="*/ 1129116 w 2088269"/>
                  <a:gd name="connsiteY29" fmla="*/ 1041337 h 2309176"/>
                  <a:gd name="connsiteX30" fmla="*/ 1128858 w 2088269"/>
                  <a:gd name="connsiteY30" fmla="*/ 1059640 h 2309176"/>
                  <a:gd name="connsiteX31" fmla="*/ 1153605 w 2088269"/>
                  <a:gd name="connsiteY31" fmla="*/ 1100628 h 2309176"/>
                  <a:gd name="connsiteX32" fmla="*/ 1230942 w 2088269"/>
                  <a:gd name="connsiteY32" fmla="*/ 1164044 h 2309176"/>
                  <a:gd name="connsiteX33" fmla="*/ 1266516 w 2088269"/>
                  <a:gd name="connsiteY33" fmla="*/ 1161724 h 2309176"/>
                  <a:gd name="connsiteX34" fmla="*/ 1292553 w 2088269"/>
                  <a:gd name="connsiteY34" fmla="*/ 1111455 h 2309176"/>
                  <a:gd name="connsiteX35" fmla="*/ 1280437 w 2088269"/>
                  <a:gd name="connsiteY35" fmla="*/ 1092894 h 2309176"/>
                  <a:gd name="connsiteX36" fmla="*/ 1261103 w 2088269"/>
                  <a:gd name="connsiteY36" fmla="*/ 1090317 h 2309176"/>
                  <a:gd name="connsiteX37" fmla="*/ 1228364 w 2088269"/>
                  <a:gd name="connsiteY37" fmla="*/ 1066858 h 2309176"/>
                  <a:gd name="connsiteX38" fmla="*/ 1198203 w 2088269"/>
                  <a:gd name="connsiteY38" fmla="*/ 1037728 h 2309176"/>
                  <a:gd name="connsiteX39" fmla="*/ 1180415 w 2088269"/>
                  <a:gd name="connsiteY39" fmla="*/ 1027416 h 2309176"/>
                  <a:gd name="connsiteX40" fmla="*/ 1179384 w 2088269"/>
                  <a:gd name="connsiteY40" fmla="*/ 1010145 h 2309176"/>
                  <a:gd name="connsiteX41" fmla="*/ 1182478 w 2088269"/>
                  <a:gd name="connsiteY41" fmla="*/ 989006 h 2309176"/>
                  <a:gd name="connsiteX42" fmla="*/ 1174744 w 2088269"/>
                  <a:gd name="connsiteY42" fmla="*/ 970961 h 2309176"/>
                  <a:gd name="connsiteX43" fmla="*/ 1182478 w 2088269"/>
                  <a:gd name="connsiteY43" fmla="*/ 952658 h 2309176"/>
                  <a:gd name="connsiteX44" fmla="*/ 1201554 w 2088269"/>
                  <a:gd name="connsiteY44" fmla="*/ 953689 h 2309176"/>
                  <a:gd name="connsiteX45" fmla="*/ 1215474 w 2088269"/>
                  <a:gd name="connsiteY45" fmla="*/ 953431 h 2309176"/>
                  <a:gd name="connsiteX46" fmla="*/ 1237644 w 2088269"/>
                  <a:gd name="connsiteY46" fmla="*/ 950080 h 2309176"/>
                  <a:gd name="connsiteX47" fmla="*/ 1242027 w 2088269"/>
                  <a:gd name="connsiteY47" fmla="*/ 964001 h 2309176"/>
                  <a:gd name="connsiteX48" fmla="*/ 1248987 w 2088269"/>
                  <a:gd name="connsiteY48" fmla="*/ 993904 h 2309176"/>
                  <a:gd name="connsiteX49" fmla="*/ 1259298 w 2088269"/>
                  <a:gd name="connsiteY49" fmla="*/ 990295 h 2309176"/>
                  <a:gd name="connsiteX50" fmla="*/ 1267032 w 2088269"/>
                  <a:gd name="connsiteY50" fmla="*/ 978952 h 2309176"/>
                  <a:gd name="connsiteX51" fmla="*/ 1278632 w 2088269"/>
                  <a:gd name="connsiteY51" fmla="*/ 986686 h 2309176"/>
                  <a:gd name="connsiteX52" fmla="*/ 1291522 w 2088269"/>
                  <a:gd name="connsiteY52" fmla="*/ 1006020 h 2309176"/>
                  <a:gd name="connsiteX53" fmla="*/ 1292037 w 2088269"/>
                  <a:gd name="connsiteY53" fmla="*/ 995966 h 2309176"/>
                  <a:gd name="connsiteX54" fmla="*/ 1283273 w 2088269"/>
                  <a:gd name="connsiteY54" fmla="*/ 926621 h 2309176"/>
                  <a:gd name="connsiteX55" fmla="*/ 1271672 w 2088269"/>
                  <a:gd name="connsiteY55" fmla="*/ 907287 h 2309176"/>
                  <a:gd name="connsiteX56" fmla="*/ 1229653 w 2088269"/>
                  <a:gd name="connsiteY56" fmla="*/ 883055 h 2309176"/>
                  <a:gd name="connsiteX57" fmla="*/ 1210834 w 2088269"/>
                  <a:gd name="connsiteY57" fmla="*/ 869650 h 2309176"/>
                  <a:gd name="connsiteX58" fmla="*/ 1214185 w 2088269"/>
                  <a:gd name="connsiteY58" fmla="*/ 847481 h 2309176"/>
                  <a:gd name="connsiteX59" fmla="*/ 1238160 w 2088269"/>
                  <a:gd name="connsiteY59" fmla="*/ 829435 h 2309176"/>
                  <a:gd name="connsiteX60" fmla="*/ 1264970 w 2088269"/>
                  <a:gd name="connsiteY60" fmla="*/ 831498 h 2309176"/>
                  <a:gd name="connsiteX61" fmla="*/ 1270125 w 2088269"/>
                  <a:gd name="connsiteY61" fmla="*/ 834076 h 2309176"/>
                  <a:gd name="connsiteX62" fmla="*/ 1271414 w 2088269"/>
                  <a:gd name="connsiteY62" fmla="*/ 827373 h 2309176"/>
                  <a:gd name="connsiteX63" fmla="*/ 1266259 w 2088269"/>
                  <a:gd name="connsiteY63" fmla="*/ 817577 h 2309176"/>
                  <a:gd name="connsiteX64" fmla="*/ 1255431 w 2088269"/>
                  <a:gd name="connsiteY64" fmla="*/ 800048 h 2309176"/>
                  <a:gd name="connsiteX65" fmla="*/ 1259040 w 2088269"/>
                  <a:gd name="connsiteY65" fmla="*/ 763957 h 2309176"/>
                  <a:gd name="connsiteX66" fmla="*/ 1279664 w 2088269"/>
                  <a:gd name="connsiteY66" fmla="*/ 762411 h 2309176"/>
                  <a:gd name="connsiteX67" fmla="*/ 1296678 w 2088269"/>
                  <a:gd name="connsiteY67" fmla="*/ 779682 h 2309176"/>
                  <a:gd name="connsiteX68" fmla="*/ 1302091 w 2088269"/>
                  <a:gd name="connsiteY68" fmla="*/ 782260 h 2309176"/>
                  <a:gd name="connsiteX69" fmla="*/ 1304411 w 2088269"/>
                  <a:gd name="connsiteY69" fmla="*/ 776589 h 2309176"/>
                  <a:gd name="connsiteX70" fmla="*/ 1293326 w 2088269"/>
                  <a:gd name="connsiteY70" fmla="*/ 752357 h 2309176"/>
                  <a:gd name="connsiteX71" fmla="*/ 1281468 w 2088269"/>
                  <a:gd name="connsiteY71" fmla="*/ 725805 h 2309176"/>
                  <a:gd name="connsiteX72" fmla="*/ 1291264 w 2088269"/>
                  <a:gd name="connsiteY72" fmla="*/ 707760 h 2309176"/>
                  <a:gd name="connsiteX73" fmla="*/ 1308278 w 2088269"/>
                  <a:gd name="connsiteY73" fmla="*/ 711369 h 2309176"/>
                  <a:gd name="connsiteX74" fmla="*/ 1325034 w 2088269"/>
                  <a:gd name="connsiteY74" fmla="*/ 708017 h 2309176"/>
                  <a:gd name="connsiteX75" fmla="*/ 1353391 w 2088269"/>
                  <a:gd name="connsiteY75" fmla="*/ 706986 h 2309176"/>
                  <a:gd name="connsiteX76" fmla="*/ 1363187 w 2088269"/>
                  <a:gd name="connsiteY76" fmla="*/ 726578 h 2309176"/>
                  <a:gd name="connsiteX77" fmla="*/ 1363187 w 2088269"/>
                  <a:gd name="connsiteY77" fmla="*/ 759059 h 2309176"/>
                  <a:gd name="connsiteX78" fmla="*/ 1366280 w 2088269"/>
                  <a:gd name="connsiteY78" fmla="*/ 774527 h 2309176"/>
                  <a:gd name="connsiteX79" fmla="*/ 1371951 w 2088269"/>
                  <a:gd name="connsiteY79" fmla="*/ 779682 h 2309176"/>
                  <a:gd name="connsiteX80" fmla="*/ 1376592 w 2088269"/>
                  <a:gd name="connsiteY80" fmla="*/ 774527 h 2309176"/>
                  <a:gd name="connsiteX81" fmla="*/ 1378912 w 2088269"/>
                  <a:gd name="connsiteY81" fmla="*/ 741530 h 2309176"/>
                  <a:gd name="connsiteX82" fmla="*/ 1388708 w 2088269"/>
                  <a:gd name="connsiteY82" fmla="*/ 679403 h 2309176"/>
                  <a:gd name="connsiteX83" fmla="*/ 1407011 w 2088269"/>
                  <a:gd name="connsiteY83" fmla="*/ 669865 h 2309176"/>
                  <a:gd name="connsiteX84" fmla="*/ 1418096 w 2088269"/>
                  <a:gd name="connsiteY84" fmla="*/ 690488 h 2309176"/>
                  <a:gd name="connsiteX85" fmla="*/ 1417322 w 2088269"/>
                  <a:gd name="connsiteY85" fmla="*/ 699768 h 2309176"/>
                  <a:gd name="connsiteX86" fmla="*/ 1443874 w 2088269"/>
                  <a:gd name="connsiteY86" fmla="*/ 720134 h 2309176"/>
                  <a:gd name="connsiteX87" fmla="*/ 1460115 w 2088269"/>
                  <a:gd name="connsiteY87" fmla="*/ 719102 h 2309176"/>
                  <a:gd name="connsiteX88" fmla="*/ 1468880 w 2088269"/>
                  <a:gd name="connsiteY88" fmla="*/ 751326 h 2309176"/>
                  <a:gd name="connsiteX89" fmla="*/ 1459342 w 2088269"/>
                  <a:gd name="connsiteY89" fmla="*/ 763957 h 2309176"/>
                  <a:gd name="connsiteX90" fmla="*/ 1419900 w 2088269"/>
                  <a:gd name="connsiteY90" fmla="*/ 848254 h 2309176"/>
                  <a:gd name="connsiteX91" fmla="*/ 1420673 w 2088269"/>
                  <a:gd name="connsiteY91" fmla="*/ 861917 h 2309176"/>
                  <a:gd name="connsiteX92" fmla="*/ 1444390 w 2088269"/>
                  <a:gd name="connsiteY92" fmla="*/ 828662 h 2309176"/>
                  <a:gd name="connsiteX93" fmla="*/ 1469911 w 2088269"/>
                  <a:gd name="connsiteY93" fmla="*/ 783034 h 2309176"/>
                  <a:gd name="connsiteX94" fmla="*/ 1498525 w 2088269"/>
                  <a:gd name="connsiteY94" fmla="*/ 761122 h 2309176"/>
                  <a:gd name="connsiteX95" fmla="*/ 1518375 w 2088269"/>
                  <a:gd name="connsiteY95" fmla="*/ 764989 h 2309176"/>
                  <a:gd name="connsiteX96" fmla="*/ 1526624 w 2088269"/>
                  <a:gd name="connsiteY96" fmla="*/ 773753 h 2309176"/>
                  <a:gd name="connsiteX97" fmla="*/ 1544927 w 2088269"/>
                  <a:gd name="connsiteY97" fmla="*/ 781229 h 2309176"/>
                  <a:gd name="connsiteX98" fmla="*/ 1569417 w 2088269"/>
                  <a:gd name="connsiteY98" fmla="*/ 810359 h 2309176"/>
                  <a:gd name="connsiteX99" fmla="*/ 1556270 w 2088269"/>
                  <a:gd name="connsiteY99" fmla="*/ 829178 h 2309176"/>
                  <a:gd name="connsiteX100" fmla="*/ 1536936 w 2088269"/>
                  <a:gd name="connsiteY100" fmla="*/ 842325 h 2309176"/>
                  <a:gd name="connsiteX101" fmla="*/ 1521211 w 2088269"/>
                  <a:gd name="connsiteY101" fmla="*/ 855472 h 2309176"/>
                  <a:gd name="connsiteX102" fmla="*/ 1425056 w 2088269"/>
                  <a:gd name="connsiteY102" fmla="*/ 983077 h 2309176"/>
                  <a:gd name="connsiteX103" fmla="*/ 1424540 w 2088269"/>
                  <a:gd name="connsiteY103" fmla="*/ 987201 h 2309176"/>
                  <a:gd name="connsiteX104" fmla="*/ 1464755 w 2088269"/>
                  <a:gd name="connsiteY104" fmla="*/ 961165 h 2309176"/>
                  <a:gd name="connsiteX105" fmla="*/ 1521984 w 2088269"/>
                  <a:gd name="connsiteY105" fmla="*/ 903678 h 2309176"/>
                  <a:gd name="connsiteX106" fmla="*/ 1585657 w 2088269"/>
                  <a:gd name="connsiteY106" fmla="*/ 864237 h 2309176"/>
                  <a:gd name="connsiteX107" fmla="*/ 1595453 w 2088269"/>
                  <a:gd name="connsiteY107" fmla="*/ 853925 h 2309176"/>
                  <a:gd name="connsiteX108" fmla="*/ 1634637 w 2088269"/>
                  <a:gd name="connsiteY108" fmla="*/ 793345 h 2309176"/>
                  <a:gd name="connsiteX109" fmla="*/ 1654745 w 2088269"/>
                  <a:gd name="connsiteY109" fmla="*/ 779682 h 2309176"/>
                  <a:gd name="connsiteX110" fmla="*/ 1671501 w 2088269"/>
                  <a:gd name="connsiteY110" fmla="*/ 784580 h 2309176"/>
                  <a:gd name="connsiteX111" fmla="*/ 1678719 w 2088269"/>
                  <a:gd name="connsiteY111" fmla="*/ 826084 h 2309176"/>
                  <a:gd name="connsiteX112" fmla="*/ 1671501 w 2088269"/>
                  <a:gd name="connsiteY112" fmla="*/ 853152 h 2309176"/>
                  <a:gd name="connsiteX113" fmla="*/ 1669696 w 2088269"/>
                  <a:gd name="connsiteY113" fmla="*/ 864752 h 2309176"/>
                  <a:gd name="connsiteX114" fmla="*/ 1694960 w 2088269"/>
                  <a:gd name="connsiteY114" fmla="*/ 835622 h 2309176"/>
                  <a:gd name="connsiteX115" fmla="*/ 1710685 w 2088269"/>
                  <a:gd name="connsiteY115" fmla="*/ 815773 h 2309176"/>
                  <a:gd name="connsiteX116" fmla="*/ 1738783 w 2088269"/>
                  <a:gd name="connsiteY116" fmla="*/ 808297 h 2309176"/>
                  <a:gd name="connsiteX117" fmla="*/ 1759406 w 2088269"/>
                  <a:gd name="connsiteY117" fmla="*/ 824022 h 2309176"/>
                  <a:gd name="connsiteX118" fmla="*/ 1753735 w 2088269"/>
                  <a:gd name="connsiteY118" fmla="*/ 853152 h 2309176"/>
                  <a:gd name="connsiteX119" fmla="*/ 1724605 w 2088269"/>
                  <a:gd name="connsiteY119" fmla="*/ 876095 h 2309176"/>
                  <a:gd name="connsiteX120" fmla="*/ 1732339 w 2088269"/>
                  <a:gd name="connsiteY120" fmla="*/ 900843 h 2309176"/>
                  <a:gd name="connsiteX121" fmla="*/ 1743166 w 2088269"/>
                  <a:gd name="connsiteY121" fmla="*/ 904194 h 2309176"/>
                  <a:gd name="connsiteX122" fmla="*/ 1755024 w 2088269"/>
                  <a:gd name="connsiteY122" fmla="*/ 917083 h 2309176"/>
                  <a:gd name="connsiteX123" fmla="*/ 1744713 w 2088269"/>
                  <a:gd name="connsiteY123" fmla="*/ 930488 h 2309176"/>
                  <a:gd name="connsiteX124" fmla="*/ 1713520 w 2088269"/>
                  <a:gd name="connsiteY124" fmla="*/ 939511 h 2309176"/>
                  <a:gd name="connsiteX125" fmla="*/ 1627419 w 2088269"/>
                  <a:gd name="connsiteY125" fmla="*/ 978437 h 2309176"/>
                  <a:gd name="connsiteX126" fmla="*/ 1553692 w 2088269"/>
                  <a:gd name="connsiteY126" fmla="*/ 1023550 h 2309176"/>
                  <a:gd name="connsiteX127" fmla="*/ 1552661 w 2088269"/>
                  <a:gd name="connsiteY127" fmla="*/ 1025612 h 2309176"/>
                  <a:gd name="connsiteX128" fmla="*/ 1576119 w 2088269"/>
                  <a:gd name="connsiteY128" fmla="*/ 1024065 h 2309176"/>
                  <a:gd name="connsiteX129" fmla="*/ 1615819 w 2088269"/>
                  <a:gd name="connsiteY129" fmla="*/ 1008082 h 2309176"/>
                  <a:gd name="connsiteX130" fmla="*/ 1690319 w 2088269"/>
                  <a:gd name="connsiteY130" fmla="*/ 995708 h 2309176"/>
                  <a:gd name="connsiteX131" fmla="*/ 1741103 w 2088269"/>
                  <a:gd name="connsiteY131" fmla="*/ 1010918 h 2309176"/>
                  <a:gd name="connsiteX132" fmla="*/ 1757344 w 2088269"/>
                  <a:gd name="connsiteY132" fmla="*/ 1023292 h 2309176"/>
                  <a:gd name="connsiteX133" fmla="*/ 1756829 w 2088269"/>
                  <a:gd name="connsiteY133" fmla="*/ 1041595 h 2309176"/>
                  <a:gd name="connsiteX134" fmla="*/ 1732339 w 2088269"/>
                  <a:gd name="connsiteY134" fmla="*/ 1055000 h 2309176"/>
                  <a:gd name="connsiteX135" fmla="*/ 1674594 w 2088269"/>
                  <a:gd name="connsiteY135" fmla="*/ 1070982 h 2309176"/>
                  <a:gd name="connsiteX136" fmla="*/ 1669181 w 2088269"/>
                  <a:gd name="connsiteY136" fmla="*/ 1072529 h 2309176"/>
                  <a:gd name="connsiteX137" fmla="*/ 1666861 w 2088269"/>
                  <a:gd name="connsiteY137" fmla="*/ 1088254 h 2309176"/>
                  <a:gd name="connsiteX138" fmla="*/ 1667634 w 2088269"/>
                  <a:gd name="connsiteY138" fmla="*/ 1103721 h 2309176"/>
                  <a:gd name="connsiteX139" fmla="*/ 1637988 w 2088269"/>
                  <a:gd name="connsiteY139" fmla="*/ 1115837 h 2309176"/>
                  <a:gd name="connsiteX140" fmla="*/ 1600094 w 2088269"/>
                  <a:gd name="connsiteY140" fmla="*/ 1112228 h 2309176"/>
                  <a:gd name="connsiteX141" fmla="*/ 1559363 w 2088269"/>
                  <a:gd name="connsiteY141" fmla="*/ 1102175 h 2309176"/>
                  <a:gd name="connsiteX142" fmla="*/ 1538225 w 2088269"/>
                  <a:gd name="connsiteY142" fmla="*/ 1101917 h 2309176"/>
                  <a:gd name="connsiteX143" fmla="*/ 1466302 w 2088269"/>
                  <a:gd name="connsiteY143" fmla="*/ 1132336 h 2309176"/>
                  <a:gd name="connsiteX144" fmla="*/ 1540029 w 2088269"/>
                  <a:gd name="connsiteY144" fmla="*/ 1120478 h 2309176"/>
                  <a:gd name="connsiteX145" fmla="*/ 1620201 w 2088269"/>
                  <a:gd name="connsiteY145" fmla="*/ 1142905 h 2309176"/>
                  <a:gd name="connsiteX146" fmla="*/ 1637473 w 2088269"/>
                  <a:gd name="connsiteY146" fmla="*/ 1163528 h 2309176"/>
                  <a:gd name="connsiteX147" fmla="*/ 1664540 w 2088269"/>
                  <a:gd name="connsiteY147" fmla="*/ 1167395 h 2309176"/>
                  <a:gd name="connsiteX148" fmla="*/ 1683617 w 2088269"/>
                  <a:gd name="connsiteY148" fmla="*/ 1144452 h 2309176"/>
                  <a:gd name="connsiteX149" fmla="*/ 1758891 w 2088269"/>
                  <a:gd name="connsiteY149" fmla="*/ 1109135 h 2309176"/>
                  <a:gd name="connsiteX150" fmla="*/ 1774616 w 2088269"/>
                  <a:gd name="connsiteY150" fmla="*/ 1128469 h 2309176"/>
                  <a:gd name="connsiteX151" fmla="*/ 1775389 w 2088269"/>
                  <a:gd name="connsiteY151" fmla="*/ 1137749 h 2309176"/>
                  <a:gd name="connsiteX152" fmla="*/ 1784927 w 2088269"/>
                  <a:gd name="connsiteY152" fmla="*/ 1135945 h 2309176"/>
                  <a:gd name="connsiteX153" fmla="*/ 1827205 w 2088269"/>
                  <a:gd name="connsiteY153" fmla="*/ 1111971 h 2309176"/>
                  <a:gd name="connsiteX154" fmla="*/ 1833907 w 2088269"/>
                  <a:gd name="connsiteY154" fmla="*/ 1105526 h 2309176"/>
                  <a:gd name="connsiteX155" fmla="*/ 1854272 w 2088269"/>
                  <a:gd name="connsiteY155" fmla="*/ 1089285 h 2309176"/>
                  <a:gd name="connsiteX156" fmla="*/ 1889331 w 2088269"/>
                  <a:gd name="connsiteY156" fmla="*/ 1102948 h 2309176"/>
                  <a:gd name="connsiteX157" fmla="*/ 1903510 w 2088269"/>
                  <a:gd name="connsiteY157" fmla="*/ 1109135 h 2309176"/>
                  <a:gd name="connsiteX158" fmla="*/ 1946818 w 2088269"/>
                  <a:gd name="connsiteY158" fmla="*/ 1107331 h 2309176"/>
                  <a:gd name="connsiteX159" fmla="*/ 1967699 w 2088269"/>
                  <a:gd name="connsiteY159" fmla="*/ 1125376 h 2309176"/>
                  <a:gd name="connsiteX160" fmla="*/ 1955583 w 2088269"/>
                  <a:gd name="connsiteY160" fmla="*/ 1154248 h 2309176"/>
                  <a:gd name="connsiteX161" fmla="*/ 1909954 w 2088269"/>
                  <a:gd name="connsiteY161" fmla="*/ 1170231 h 2309176"/>
                  <a:gd name="connsiteX162" fmla="*/ 1891136 w 2088269"/>
                  <a:gd name="connsiteY162" fmla="*/ 1175129 h 2309176"/>
                  <a:gd name="connsiteX163" fmla="*/ 1897323 w 2088269"/>
                  <a:gd name="connsiteY163" fmla="*/ 1180027 h 2309176"/>
                  <a:gd name="connsiteX164" fmla="*/ 1913306 w 2088269"/>
                  <a:gd name="connsiteY164" fmla="*/ 1184925 h 2309176"/>
                  <a:gd name="connsiteX165" fmla="*/ 1924133 w 2088269"/>
                  <a:gd name="connsiteY165" fmla="*/ 1196267 h 2309176"/>
                  <a:gd name="connsiteX166" fmla="*/ 1914852 w 2088269"/>
                  <a:gd name="connsiteY166" fmla="*/ 1209930 h 2309176"/>
                  <a:gd name="connsiteX167" fmla="*/ 1873091 w 2088269"/>
                  <a:gd name="connsiteY167" fmla="*/ 1225913 h 2309176"/>
                  <a:gd name="connsiteX168" fmla="*/ 1825400 w 2088269"/>
                  <a:gd name="connsiteY168" fmla="*/ 1235451 h 2309176"/>
                  <a:gd name="connsiteX169" fmla="*/ 1817666 w 2088269"/>
                  <a:gd name="connsiteY169" fmla="*/ 1238287 h 2309176"/>
                  <a:gd name="connsiteX170" fmla="*/ 1755282 w 2088269"/>
                  <a:gd name="connsiteY170" fmla="*/ 1249629 h 2309176"/>
                  <a:gd name="connsiteX171" fmla="*/ 1734143 w 2088269"/>
                  <a:gd name="connsiteY171" fmla="*/ 1245247 h 2309176"/>
                  <a:gd name="connsiteX172" fmla="*/ 1661963 w 2088269"/>
                  <a:gd name="connsiteY172" fmla="*/ 1239060 h 2309176"/>
                  <a:gd name="connsiteX173" fmla="*/ 1637988 w 2088269"/>
                  <a:gd name="connsiteY173" fmla="*/ 1246020 h 2309176"/>
                  <a:gd name="connsiteX174" fmla="*/ 1632575 w 2088269"/>
                  <a:gd name="connsiteY174" fmla="*/ 1254012 h 2309176"/>
                  <a:gd name="connsiteX175" fmla="*/ 1640051 w 2088269"/>
                  <a:gd name="connsiteY175" fmla="*/ 1258652 h 2309176"/>
                  <a:gd name="connsiteX176" fmla="*/ 1666603 w 2088269"/>
                  <a:gd name="connsiteY176" fmla="*/ 1269737 h 2309176"/>
                  <a:gd name="connsiteX177" fmla="*/ 1675625 w 2088269"/>
                  <a:gd name="connsiteY177" fmla="*/ 1286751 h 2309176"/>
                  <a:gd name="connsiteX178" fmla="*/ 1661705 w 2088269"/>
                  <a:gd name="connsiteY178" fmla="*/ 1299124 h 2309176"/>
                  <a:gd name="connsiteX179" fmla="*/ 1608085 w 2088269"/>
                  <a:gd name="connsiteY179" fmla="*/ 1299640 h 2309176"/>
                  <a:gd name="connsiteX180" fmla="*/ 1543123 w 2088269"/>
                  <a:gd name="connsiteY180" fmla="*/ 1286751 h 2309176"/>
                  <a:gd name="connsiteX181" fmla="*/ 1481769 w 2088269"/>
                  <a:gd name="connsiteY181" fmla="*/ 1303249 h 2309176"/>
                  <a:gd name="connsiteX182" fmla="*/ 1478933 w 2088269"/>
                  <a:gd name="connsiteY182" fmla="*/ 1305569 h 2309176"/>
                  <a:gd name="connsiteX183" fmla="*/ 1438976 w 2088269"/>
                  <a:gd name="connsiteY183" fmla="*/ 1296289 h 2309176"/>
                  <a:gd name="connsiteX184" fmla="*/ 1432532 w 2088269"/>
                  <a:gd name="connsiteY184" fmla="*/ 1278759 h 2309176"/>
                  <a:gd name="connsiteX185" fmla="*/ 1414486 w 2088269"/>
                  <a:gd name="connsiteY185" fmla="*/ 1236998 h 2309176"/>
                  <a:gd name="connsiteX186" fmla="*/ 1388450 w 2088269"/>
                  <a:gd name="connsiteY186" fmla="*/ 1224882 h 2309176"/>
                  <a:gd name="connsiteX187" fmla="*/ 1368085 w 2088269"/>
                  <a:gd name="connsiteY187" fmla="*/ 1244731 h 2309176"/>
                  <a:gd name="connsiteX188" fmla="*/ 1364476 w 2088269"/>
                  <a:gd name="connsiteY188" fmla="*/ 1256332 h 2309176"/>
                  <a:gd name="connsiteX189" fmla="*/ 1358031 w 2088269"/>
                  <a:gd name="connsiteY189" fmla="*/ 1269737 h 2309176"/>
                  <a:gd name="connsiteX190" fmla="*/ 1370147 w 2088269"/>
                  <a:gd name="connsiteY190" fmla="*/ 1305311 h 2309176"/>
                  <a:gd name="connsiteX191" fmla="*/ 1418096 w 2088269"/>
                  <a:gd name="connsiteY191" fmla="*/ 1339339 h 2309176"/>
                  <a:gd name="connsiteX192" fmla="*/ 1461404 w 2088269"/>
                  <a:gd name="connsiteY192" fmla="*/ 1370274 h 2309176"/>
                  <a:gd name="connsiteX193" fmla="*/ 1484863 w 2088269"/>
                  <a:gd name="connsiteY193" fmla="*/ 1379554 h 2309176"/>
                  <a:gd name="connsiteX194" fmla="*/ 1511672 w 2088269"/>
                  <a:gd name="connsiteY194" fmla="*/ 1370016 h 2309176"/>
                  <a:gd name="connsiteX195" fmla="*/ 1529202 w 2088269"/>
                  <a:gd name="connsiteY195" fmla="*/ 1342433 h 2309176"/>
                  <a:gd name="connsiteX196" fmla="*/ 1552661 w 2088269"/>
                  <a:gd name="connsiteY196" fmla="*/ 1323614 h 2309176"/>
                  <a:gd name="connsiteX197" fmla="*/ 1568128 w 2088269"/>
                  <a:gd name="connsiteY197" fmla="*/ 1331090 h 2309176"/>
                  <a:gd name="connsiteX198" fmla="*/ 1610663 w 2088269"/>
                  <a:gd name="connsiteY198" fmla="*/ 1355838 h 2309176"/>
                  <a:gd name="connsiteX199" fmla="*/ 1678461 w 2088269"/>
                  <a:gd name="connsiteY199" fmla="*/ 1332121 h 2309176"/>
                  <a:gd name="connsiteX200" fmla="*/ 1783123 w 2088269"/>
                  <a:gd name="connsiteY200" fmla="*/ 1282884 h 2309176"/>
                  <a:gd name="connsiteX201" fmla="*/ 1810706 w 2088269"/>
                  <a:gd name="connsiteY201" fmla="*/ 1271541 h 2309176"/>
                  <a:gd name="connsiteX202" fmla="*/ 1837000 w 2088269"/>
                  <a:gd name="connsiteY202" fmla="*/ 1292422 h 2309176"/>
                  <a:gd name="connsiteX203" fmla="*/ 1829267 w 2088269"/>
                  <a:gd name="connsiteY203" fmla="*/ 1321294 h 2309176"/>
                  <a:gd name="connsiteX204" fmla="*/ 1832618 w 2088269"/>
                  <a:gd name="connsiteY204" fmla="*/ 1341659 h 2309176"/>
                  <a:gd name="connsiteX205" fmla="*/ 1823853 w 2088269"/>
                  <a:gd name="connsiteY205" fmla="*/ 1371821 h 2309176"/>
                  <a:gd name="connsiteX206" fmla="*/ 1799879 w 2088269"/>
                  <a:gd name="connsiteY206" fmla="*/ 1382390 h 2309176"/>
                  <a:gd name="connsiteX207" fmla="*/ 1809159 w 2088269"/>
                  <a:gd name="connsiteY207" fmla="*/ 1385483 h 2309176"/>
                  <a:gd name="connsiteX208" fmla="*/ 1818698 w 2088269"/>
                  <a:gd name="connsiteY208" fmla="*/ 1395537 h 2309176"/>
                  <a:gd name="connsiteX209" fmla="*/ 1809159 w 2088269"/>
                  <a:gd name="connsiteY209" fmla="*/ 1406622 h 2309176"/>
                  <a:gd name="connsiteX210" fmla="*/ 1783381 w 2088269"/>
                  <a:gd name="connsiteY210" fmla="*/ 1410489 h 2309176"/>
                  <a:gd name="connsiteX211" fmla="*/ 1710685 w 2088269"/>
                  <a:gd name="connsiteY211" fmla="*/ 1414613 h 2309176"/>
                  <a:gd name="connsiteX212" fmla="*/ 1696248 w 2088269"/>
                  <a:gd name="connsiteY212" fmla="*/ 1418222 h 2309176"/>
                  <a:gd name="connsiteX213" fmla="*/ 1692897 w 2088269"/>
                  <a:gd name="connsiteY213" fmla="*/ 1424151 h 2309176"/>
                  <a:gd name="connsiteX214" fmla="*/ 1698311 w 2088269"/>
                  <a:gd name="connsiteY214" fmla="*/ 1428792 h 2309176"/>
                  <a:gd name="connsiteX215" fmla="*/ 1711200 w 2088269"/>
                  <a:gd name="connsiteY215" fmla="*/ 1427245 h 2309176"/>
                  <a:gd name="connsiteX216" fmla="*/ 1752704 w 2088269"/>
                  <a:gd name="connsiteY216" fmla="*/ 1429307 h 2309176"/>
                  <a:gd name="connsiteX217" fmla="*/ 1778483 w 2088269"/>
                  <a:gd name="connsiteY217" fmla="*/ 1476998 h 2309176"/>
                  <a:gd name="connsiteX218" fmla="*/ 1796012 w 2088269"/>
                  <a:gd name="connsiteY218" fmla="*/ 1503808 h 2309176"/>
                  <a:gd name="connsiteX219" fmla="*/ 1859944 w 2088269"/>
                  <a:gd name="connsiteY219" fmla="*/ 1477256 h 2309176"/>
                  <a:gd name="connsiteX220" fmla="*/ 1885465 w 2088269"/>
                  <a:gd name="connsiteY220" fmla="*/ 1436010 h 2309176"/>
                  <a:gd name="connsiteX221" fmla="*/ 1960739 w 2088269"/>
                  <a:gd name="connsiteY221" fmla="*/ 1407653 h 2309176"/>
                  <a:gd name="connsiteX222" fmla="*/ 2016163 w 2088269"/>
                  <a:gd name="connsiteY222" fmla="*/ 1429307 h 2309176"/>
                  <a:gd name="connsiteX223" fmla="*/ 2039106 w 2088269"/>
                  <a:gd name="connsiteY223" fmla="*/ 1457664 h 2309176"/>
                  <a:gd name="connsiteX224" fmla="*/ 2033177 w 2088269"/>
                  <a:gd name="connsiteY224" fmla="*/ 1476482 h 2309176"/>
                  <a:gd name="connsiteX225" fmla="*/ 1992189 w 2088269"/>
                  <a:gd name="connsiteY225" fmla="*/ 1496590 h 2309176"/>
                  <a:gd name="connsiteX226" fmla="*/ 1962285 w 2088269"/>
                  <a:gd name="connsiteY226" fmla="*/ 1507417 h 2309176"/>
                  <a:gd name="connsiteX227" fmla="*/ 1953778 w 2088269"/>
                  <a:gd name="connsiteY227" fmla="*/ 1511284 h 2309176"/>
                  <a:gd name="connsiteX228" fmla="*/ 1951974 w 2088269"/>
                  <a:gd name="connsiteY228" fmla="*/ 1528555 h 2309176"/>
                  <a:gd name="connsiteX229" fmla="*/ 1964605 w 2088269"/>
                  <a:gd name="connsiteY229" fmla="*/ 1538094 h 2309176"/>
                  <a:gd name="connsiteX230" fmla="*/ 1982393 w 2088269"/>
                  <a:gd name="connsiteY230" fmla="*/ 1561552 h 2309176"/>
                  <a:gd name="connsiteX231" fmla="*/ 1968472 w 2088269"/>
                  <a:gd name="connsiteY231" fmla="*/ 1586558 h 2309176"/>
                  <a:gd name="connsiteX232" fmla="*/ 1914594 w 2088269"/>
                  <a:gd name="connsiteY232" fmla="*/ 1575473 h 2309176"/>
                  <a:gd name="connsiteX233" fmla="*/ 1912274 w 2088269"/>
                  <a:gd name="connsiteY233" fmla="*/ 1573926 h 2309176"/>
                  <a:gd name="connsiteX234" fmla="*/ 1901963 w 2088269"/>
                  <a:gd name="connsiteY234" fmla="*/ 1571348 h 2309176"/>
                  <a:gd name="connsiteX235" fmla="*/ 1908408 w 2088269"/>
                  <a:gd name="connsiteY235" fmla="*/ 1580113 h 2309176"/>
                  <a:gd name="connsiteX236" fmla="*/ 1929804 w 2088269"/>
                  <a:gd name="connsiteY236" fmla="*/ 1596611 h 2309176"/>
                  <a:gd name="connsiteX237" fmla="*/ 1935991 w 2088269"/>
                  <a:gd name="connsiteY237" fmla="*/ 1602283 h 2309176"/>
                  <a:gd name="connsiteX238" fmla="*/ 1938311 w 2088269"/>
                  <a:gd name="connsiteY238" fmla="*/ 1613625 h 2309176"/>
                  <a:gd name="connsiteX239" fmla="*/ 1928515 w 2088269"/>
                  <a:gd name="connsiteY239" fmla="*/ 1619555 h 2309176"/>
                  <a:gd name="connsiteX240" fmla="*/ 1904283 w 2088269"/>
                  <a:gd name="connsiteY240" fmla="*/ 1618008 h 2309176"/>
                  <a:gd name="connsiteX241" fmla="*/ 1891394 w 2088269"/>
                  <a:gd name="connsiteY241" fmla="*/ 1619812 h 2309176"/>
                  <a:gd name="connsiteX242" fmla="*/ 1890363 w 2088269"/>
                  <a:gd name="connsiteY242" fmla="*/ 1626515 h 2309176"/>
                  <a:gd name="connsiteX243" fmla="*/ 1897323 w 2088269"/>
                  <a:gd name="connsiteY243" fmla="*/ 1631155 h 2309176"/>
                  <a:gd name="connsiteX244" fmla="*/ 1896292 w 2088269"/>
                  <a:gd name="connsiteY244" fmla="*/ 1651520 h 2309176"/>
                  <a:gd name="connsiteX245" fmla="*/ 1869224 w 2088269"/>
                  <a:gd name="connsiteY245" fmla="*/ 1658480 h 2309176"/>
                  <a:gd name="connsiteX246" fmla="*/ 1820760 w 2088269"/>
                  <a:gd name="connsiteY246" fmla="*/ 1658223 h 2309176"/>
                  <a:gd name="connsiteX247" fmla="*/ 1769718 w 2088269"/>
                  <a:gd name="connsiteY247" fmla="*/ 1629608 h 2309176"/>
                  <a:gd name="connsiteX248" fmla="*/ 1724347 w 2088269"/>
                  <a:gd name="connsiteY248" fmla="*/ 1605634 h 2309176"/>
                  <a:gd name="connsiteX249" fmla="*/ 1717645 w 2088269"/>
                  <a:gd name="connsiteY249" fmla="*/ 1605892 h 2309176"/>
                  <a:gd name="connsiteX250" fmla="*/ 1730792 w 2088269"/>
                  <a:gd name="connsiteY250" fmla="*/ 1615945 h 2309176"/>
                  <a:gd name="connsiteX251" fmla="*/ 1754508 w 2088269"/>
                  <a:gd name="connsiteY251" fmla="*/ 1635537 h 2309176"/>
                  <a:gd name="connsiteX252" fmla="*/ 1763273 w 2088269"/>
                  <a:gd name="connsiteY252" fmla="*/ 1661832 h 2309176"/>
                  <a:gd name="connsiteX253" fmla="*/ 1730276 w 2088269"/>
                  <a:gd name="connsiteY253" fmla="*/ 1676526 h 2309176"/>
                  <a:gd name="connsiteX254" fmla="*/ 1666603 w 2088269"/>
                  <a:gd name="connsiteY254" fmla="*/ 1648169 h 2309176"/>
                  <a:gd name="connsiteX255" fmla="*/ 1583337 w 2088269"/>
                  <a:gd name="connsiteY255" fmla="*/ 1564388 h 2309176"/>
                  <a:gd name="connsiteX256" fmla="*/ 1545185 w 2088269"/>
                  <a:gd name="connsiteY256" fmla="*/ 1514635 h 2309176"/>
                  <a:gd name="connsiteX257" fmla="*/ 1516055 w 2088269"/>
                  <a:gd name="connsiteY257" fmla="*/ 1496074 h 2309176"/>
                  <a:gd name="connsiteX258" fmla="*/ 1462435 w 2088269"/>
                  <a:gd name="connsiteY258" fmla="*/ 1497105 h 2309176"/>
                  <a:gd name="connsiteX259" fmla="*/ 1454444 w 2088269"/>
                  <a:gd name="connsiteY259" fmla="*/ 1502519 h 2309176"/>
                  <a:gd name="connsiteX260" fmla="*/ 1461146 w 2088269"/>
                  <a:gd name="connsiteY260" fmla="*/ 1509221 h 2309176"/>
                  <a:gd name="connsiteX261" fmla="*/ 1536420 w 2088269"/>
                  <a:gd name="connsiteY261" fmla="*/ 1560263 h 2309176"/>
                  <a:gd name="connsiteX262" fmla="*/ 1574830 w 2088269"/>
                  <a:gd name="connsiteY262" fmla="*/ 1589909 h 2309176"/>
                  <a:gd name="connsiteX263" fmla="*/ 1583853 w 2088269"/>
                  <a:gd name="connsiteY263" fmla="*/ 1597900 h 2309176"/>
                  <a:gd name="connsiteX264" fmla="*/ 1686195 w 2088269"/>
                  <a:gd name="connsiteY264" fmla="*/ 1690188 h 2309176"/>
                  <a:gd name="connsiteX265" fmla="*/ 1782865 w 2088269"/>
                  <a:gd name="connsiteY265" fmla="*/ 1739168 h 2309176"/>
                  <a:gd name="connsiteX266" fmla="*/ 1813026 w 2088269"/>
                  <a:gd name="connsiteY266" fmla="*/ 1743293 h 2309176"/>
                  <a:gd name="connsiteX267" fmla="*/ 1825916 w 2088269"/>
                  <a:gd name="connsiteY267" fmla="*/ 1726536 h 2309176"/>
                  <a:gd name="connsiteX268" fmla="*/ 1822822 w 2088269"/>
                  <a:gd name="connsiteY268" fmla="*/ 1697664 h 2309176"/>
                  <a:gd name="connsiteX269" fmla="*/ 1832360 w 2088269"/>
                  <a:gd name="connsiteY269" fmla="*/ 1681939 h 2309176"/>
                  <a:gd name="connsiteX270" fmla="*/ 1847570 w 2088269"/>
                  <a:gd name="connsiteY270" fmla="*/ 1685806 h 2309176"/>
                  <a:gd name="connsiteX271" fmla="*/ 1856077 w 2088269"/>
                  <a:gd name="connsiteY271" fmla="*/ 1694571 h 2309176"/>
                  <a:gd name="connsiteX272" fmla="*/ 1868708 w 2088269"/>
                  <a:gd name="connsiteY272" fmla="*/ 1694313 h 2309176"/>
                  <a:gd name="connsiteX273" fmla="*/ 1881598 w 2088269"/>
                  <a:gd name="connsiteY273" fmla="*/ 1697406 h 2309176"/>
                  <a:gd name="connsiteX274" fmla="*/ 1900932 w 2088269"/>
                  <a:gd name="connsiteY274" fmla="*/ 1708491 h 2309176"/>
                  <a:gd name="connsiteX275" fmla="*/ 1915368 w 2088269"/>
                  <a:gd name="connsiteY275" fmla="*/ 1711069 h 2309176"/>
                  <a:gd name="connsiteX276" fmla="*/ 1915883 w 2088269"/>
                  <a:gd name="connsiteY276" fmla="*/ 1726794 h 2309176"/>
                  <a:gd name="connsiteX277" fmla="*/ 1905314 w 2088269"/>
                  <a:gd name="connsiteY277" fmla="*/ 1745613 h 2309176"/>
                  <a:gd name="connsiteX278" fmla="*/ 1911759 w 2088269"/>
                  <a:gd name="connsiteY278" fmla="*/ 1758244 h 2309176"/>
                  <a:gd name="connsiteX279" fmla="*/ 1921039 w 2088269"/>
                  <a:gd name="connsiteY279" fmla="*/ 1759018 h 2309176"/>
                  <a:gd name="connsiteX280" fmla="*/ 1932382 w 2088269"/>
                  <a:gd name="connsiteY280" fmla="*/ 1771907 h 2309176"/>
                  <a:gd name="connsiteX281" fmla="*/ 1922844 w 2088269"/>
                  <a:gd name="connsiteY281" fmla="*/ 1784023 h 2309176"/>
                  <a:gd name="connsiteX282" fmla="*/ 1892683 w 2088269"/>
                  <a:gd name="connsiteY282" fmla="*/ 1790983 h 2309176"/>
                  <a:gd name="connsiteX283" fmla="*/ 1885722 w 2088269"/>
                  <a:gd name="connsiteY283" fmla="*/ 1796139 h 2309176"/>
                  <a:gd name="connsiteX284" fmla="*/ 1892683 w 2088269"/>
                  <a:gd name="connsiteY284" fmla="*/ 1801295 h 2309176"/>
                  <a:gd name="connsiteX285" fmla="*/ 1949396 w 2088269"/>
                  <a:gd name="connsiteY285" fmla="*/ 1801295 h 2309176"/>
                  <a:gd name="connsiteX286" fmla="*/ 1980846 w 2088269"/>
                  <a:gd name="connsiteY286" fmla="*/ 1761853 h 2309176"/>
                  <a:gd name="connsiteX287" fmla="*/ 1986260 w 2088269"/>
                  <a:gd name="connsiteY287" fmla="*/ 1751800 h 2309176"/>
                  <a:gd name="connsiteX288" fmla="*/ 1996829 w 2088269"/>
                  <a:gd name="connsiteY288" fmla="*/ 1755924 h 2309176"/>
                  <a:gd name="connsiteX289" fmla="*/ 2022092 w 2088269"/>
                  <a:gd name="connsiteY289" fmla="*/ 1787116 h 2309176"/>
                  <a:gd name="connsiteX290" fmla="*/ 2035497 w 2088269"/>
                  <a:gd name="connsiteY290" fmla="*/ 1803873 h 2309176"/>
                  <a:gd name="connsiteX291" fmla="*/ 2033177 w 2088269"/>
                  <a:gd name="connsiteY291" fmla="*/ 1820113 h 2309176"/>
                  <a:gd name="connsiteX292" fmla="*/ 2029052 w 2088269"/>
                  <a:gd name="connsiteY292" fmla="*/ 1822433 h 2309176"/>
                  <a:gd name="connsiteX293" fmla="*/ 2028537 w 2088269"/>
                  <a:gd name="connsiteY293" fmla="*/ 1834807 h 2309176"/>
                  <a:gd name="connsiteX294" fmla="*/ 2054315 w 2088269"/>
                  <a:gd name="connsiteY294" fmla="*/ 1850017 h 2309176"/>
                  <a:gd name="connsiteX295" fmla="*/ 2068494 w 2088269"/>
                  <a:gd name="connsiteY295" fmla="*/ 1862133 h 2309176"/>
                  <a:gd name="connsiteX296" fmla="*/ 2063854 w 2088269"/>
                  <a:gd name="connsiteY296" fmla="*/ 1878889 h 2309176"/>
                  <a:gd name="connsiteX297" fmla="*/ 2059987 w 2088269"/>
                  <a:gd name="connsiteY297" fmla="*/ 1894356 h 2309176"/>
                  <a:gd name="connsiteX298" fmla="*/ 2083188 w 2088269"/>
                  <a:gd name="connsiteY298" fmla="*/ 1924775 h 2309176"/>
                  <a:gd name="connsiteX299" fmla="*/ 2078290 w 2088269"/>
                  <a:gd name="connsiteY299" fmla="*/ 1947976 h 2309176"/>
                  <a:gd name="connsiteX300" fmla="*/ 2036528 w 2088269"/>
                  <a:gd name="connsiteY300" fmla="*/ 1952358 h 2309176"/>
                  <a:gd name="connsiteX301" fmla="*/ 1983939 w 2088269"/>
                  <a:gd name="connsiteY301" fmla="*/ 1922713 h 2309176"/>
                  <a:gd name="connsiteX302" fmla="*/ 1933929 w 2088269"/>
                  <a:gd name="connsiteY302" fmla="*/ 1896418 h 2309176"/>
                  <a:gd name="connsiteX303" fmla="*/ 1918461 w 2088269"/>
                  <a:gd name="connsiteY303" fmla="*/ 1888685 h 2309176"/>
                  <a:gd name="connsiteX304" fmla="*/ 1837000 w 2088269"/>
                  <a:gd name="connsiteY304" fmla="*/ 1828105 h 2309176"/>
                  <a:gd name="connsiteX305" fmla="*/ 1811479 w 2088269"/>
                  <a:gd name="connsiteY305" fmla="*/ 1816762 h 2309176"/>
                  <a:gd name="connsiteX306" fmla="*/ 1805293 w 2088269"/>
                  <a:gd name="connsiteY306" fmla="*/ 1816762 h 2309176"/>
                  <a:gd name="connsiteX307" fmla="*/ 1805035 w 2088269"/>
                  <a:gd name="connsiteY307" fmla="*/ 1823722 h 2309176"/>
                  <a:gd name="connsiteX308" fmla="*/ 1813800 w 2088269"/>
                  <a:gd name="connsiteY308" fmla="*/ 1849243 h 2309176"/>
                  <a:gd name="connsiteX309" fmla="*/ 1822307 w 2088269"/>
                  <a:gd name="connsiteY309" fmla="*/ 1857235 h 2309176"/>
                  <a:gd name="connsiteX310" fmla="*/ 1860201 w 2088269"/>
                  <a:gd name="connsiteY310" fmla="*/ 1900285 h 2309176"/>
                  <a:gd name="connsiteX311" fmla="*/ 1835196 w 2088269"/>
                  <a:gd name="connsiteY311" fmla="*/ 1928900 h 2309176"/>
                  <a:gd name="connsiteX312" fmla="*/ 1802972 w 2088269"/>
                  <a:gd name="connsiteY312" fmla="*/ 1911886 h 2309176"/>
                  <a:gd name="connsiteX313" fmla="*/ 1824111 w 2088269"/>
                  <a:gd name="connsiteY313" fmla="*/ 1951327 h 2309176"/>
                  <a:gd name="connsiteX314" fmla="*/ 1863295 w 2088269"/>
                  <a:gd name="connsiteY314" fmla="*/ 1969114 h 2309176"/>
                  <a:gd name="connsiteX315" fmla="*/ 1877215 w 2088269"/>
                  <a:gd name="connsiteY315" fmla="*/ 1954421 h 2309176"/>
                  <a:gd name="connsiteX316" fmla="*/ 1918977 w 2088269"/>
                  <a:gd name="connsiteY316" fmla="*/ 1921424 h 2309176"/>
                  <a:gd name="connsiteX317" fmla="*/ 1933155 w 2088269"/>
                  <a:gd name="connsiteY317" fmla="*/ 1942820 h 2309176"/>
                  <a:gd name="connsiteX318" fmla="*/ 1946560 w 2088269"/>
                  <a:gd name="connsiteY318" fmla="*/ 1970403 h 2309176"/>
                  <a:gd name="connsiteX319" fmla="*/ 1987806 w 2088269"/>
                  <a:gd name="connsiteY319" fmla="*/ 1978653 h 2309176"/>
                  <a:gd name="connsiteX320" fmla="*/ 2027248 w 2088269"/>
                  <a:gd name="connsiteY320" fmla="*/ 1989995 h 2309176"/>
                  <a:gd name="connsiteX321" fmla="*/ 2038590 w 2088269"/>
                  <a:gd name="connsiteY321" fmla="*/ 2015258 h 2309176"/>
                  <a:gd name="connsiteX322" fmla="*/ 2043231 w 2088269"/>
                  <a:gd name="connsiteY322" fmla="*/ 2035881 h 2309176"/>
                  <a:gd name="connsiteX323" fmla="*/ 2038075 w 2088269"/>
                  <a:gd name="connsiteY323" fmla="*/ 2057020 h 2309176"/>
                  <a:gd name="connsiteX324" fmla="*/ 2004047 w 2088269"/>
                  <a:gd name="connsiteY324" fmla="*/ 2055731 h 2309176"/>
                  <a:gd name="connsiteX325" fmla="*/ 1990384 w 2088269"/>
                  <a:gd name="connsiteY325" fmla="*/ 2052122 h 2309176"/>
                  <a:gd name="connsiteX326" fmla="*/ 1986002 w 2088269"/>
                  <a:gd name="connsiteY326" fmla="*/ 2053153 h 2309176"/>
                  <a:gd name="connsiteX327" fmla="*/ 1986775 w 2088269"/>
                  <a:gd name="connsiteY327" fmla="*/ 2057278 h 2309176"/>
                  <a:gd name="connsiteX328" fmla="*/ 1993735 w 2088269"/>
                  <a:gd name="connsiteY328" fmla="*/ 2064754 h 2309176"/>
                  <a:gd name="connsiteX329" fmla="*/ 2000953 w 2088269"/>
                  <a:gd name="connsiteY329" fmla="*/ 2100844 h 2309176"/>
                  <a:gd name="connsiteX330" fmla="*/ 1971050 w 2088269"/>
                  <a:gd name="connsiteY330" fmla="*/ 2111413 h 2309176"/>
                  <a:gd name="connsiteX331" fmla="*/ 1921813 w 2088269"/>
                  <a:gd name="connsiteY331" fmla="*/ 2055989 h 2309176"/>
                  <a:gd name="connsiteX332" fmla="*/ 1866646 w 2088269"/>
                  <a:gd name="connsiteY332" fmla="*/ 2002885 h 2309176"/>
                  <a:gd name="connsiteX333" fmla="*/ 1851694 w 2088269"/>
                  <a:gd name="connsiteY333" fmla="*/ 2007267 h 2309176"/>
                  <a:gd name="connsiteX334" fmla="*/ 1854788 w 2088269"/>
                  <a:gd name="connsiteY334" fmla="*/ 2022734 h 2309176"/>
                  <a:gd name="connsiteX335" fmla="*/ 1880824 w 2088269"/>
                  <a:gd name="connsiteY335" fmla="*/ 2071972 h 2309176"/>
                  <a:gd name="connsiteX336" fmla="*/ 1912017 w 2088269"/>
                  <a:gd name="connsiteY336" fmla="*/ 2126365 h 2309176"/>
                  <a:gd name="connsiteX337" fmla="*/ 1989353 w 2088269"/>
                  <a:gd name="connsiteY337" fmla="*/ 2211950 h 2309176"/>
                  <a:gd name="connsiteX338" fmla="*/ 2003789 w 2088269"/>
                  <a:gd name="connsiteY338" fmla="*/ 2235925 h 2309176"/>
                  <a:gd name="connsiteX339" fmla="*/ 2003531 w 2088269"/>
                  <a:gd name="connsiteY339" fmla="*/ 2258868 h 2309176"/>
                  <a:gd name="connsiteX340" fmla="*/ 1982393 w 2088269"/>
                  <a:gd name="connsiteY340" fmla="*/ 2262477 h 2309176"/>
                  <a:gd name="connsiteX341" fmla="*/ 1975432 w 2088269"/>
                  <a:gd name="connsiteY341" fmla="*/ 2268921 h 2309176"/>
                  <a:gd name="connsiteX342" fmla="*/ 1973112 w 2088269"/>
                  <a:gd name="connsiteY342" fmla="*/ 2293154 h 2309176"/>
                  <a:gd name="connsiteX343" fmla="*/ 1947591 w 2088269"/>
                  <a:gd name="connsiteY343" fmla="*/ 2303981 h 2309176"/>
                  <a:gd name="connsiteX344" fmla="*/ 1935475 w 2088269"/>
                  <a:gd name="connsiteY344" fmla="*/ 2291349 h 2309176"/>
                  <a:gd name="connsiteX345" fmla="*/ 1892683 w 2088269"/>
                  <a:gd name="connsiteY345" fmla="*/ 2274593 h 2309176"/>
                  <a:gd name="connsiteX346" fmla="*/ 1877215 w 2088269"/>
                  <a:gd name="connsiteY346" fmla="*/ 2263508 h 2309176"/>
                  <a:gd name="connsiteX347" fmla="*/ 1859428 w 2088269"/>
                  <a:gd name="connsiteY347" fmla="*/ 2185140 h 2309176"/>
                  <a:gd name="connsiteX348" fmla="*/ 1851437 w 2088269"/>
                  <a:gd name="connsiteY348" fmla="*/ 2149824 h 2309176"/>
                  <a:gd name="connsiteX349" fmla="*/ 1847828 w 2088269"/>
                  <a:gd name="connsiteY349" fmla="*/ 2164517 h 2309176"/>
                  <a:gd name="connsiteX350" fmla="*/ 1845507 w 2088269"/>
                  <a:gd name="connsiteY350" fmla="*/ 2204475 h 2309176"/>
                  <a:gd name="connsiteX351" fmla="*/ 1822564 w 2088269"/>
                  <a:gd name="connsiteY351" fmla="*/ 2239791 h 2309176"/>
                  <a:gd name="connsiteX352" fmla="*/ 1791888 w 2088269"/>
                  <a:gd name="connsiteY352" fmla="*/ 2218395 h 2309176"/>
                  <a:gd name="connsiteX353" fmla="*/ 1793434 w 2088269"/>
                  <a:gd name="connsiteY353" fmla="*/ 2198803 h 2309176"/>
                  <a:gd name="connsiteX354" fmla="*/ 1796786 w 2088269"/>
                  <a:gd name="connsiteY354" fmla="*/ 2179469 h 2309176"/>
                  <a:gd name="connsiteX355" fmla="*/ 1777194 w 2088269"/>
                  <a:gd name="connsiteY355" fmla="*/ 2188750 h 2309176"/>
                  <a:gd name="connsiteX356" fmla="*/ 1761984 w 2088269"/>
                  <a:gd name="connsiteY356" fmla="*/ 2173540 h 2309176"/>
                  <a:gd name="connsiteX357" fmla="*/ 1758118 w 2088269"/>
                  <a:gd name="connsiteY357" fmla="*/ 2155237 h 2309176"/>
                  <a:gd name="connsiteX358" fmla="*/ 1766624 w 2088269"/>
                  <a:gd name="connsiteY358" fmla="*/ 2057793 h 2309176"/>
                  <a:gd name="connsiteX359" fmla="*/ 1746259 w 2088269"/>
                  <a:gd name="connsiteY359" fmla="*/ 1992573 h 2309176"/>
                  <a:gd name="connsiteX360" fmla="*/ 1712489 w 2088269"/>
                  <a:gd name="connsiteY360" fmla="*/ 1947718 h 2309176"/>
                  <a:gd name="connsiteX361" fmla="*/ 1699600 w 2088269"/>
                  <a:gd name="connsiteY361" fmla="*/ 1882498 h 2309176"/>
                  <a:gd name="connsiteX362" fmla="*/ 1632575 w 2088269"/>
                  <a:gd name="connsiteY362" fmla="*/ 1803099 h 2309176"/>
                  <a:gd name="connsiteX363" fmla="*/ 1609116 w 2088269"/>
                  <a:gd name="connsiteY363" fmla="*/ 1834292 h 2309176"/>
                  <a:gd name="connsiteX364" fmla="*/ 1629739 w 2088269"/>
                  <a:gd name="connsiteY364" fmla="*/ 1867288 h 2309176"/>
                  <a:gd name="connsiteX365" fmla="*/ 1717903 w 2088269"/>
                  <a:gd name="connsiteY365" fmla="*/ 2050318 h 2309176"/>
                  <a:gd name="connsiteX366" fmla="*/ 1717645 w 2088269"/>
                  <a:gd name="connsiteY366" fmla="*/ 2073518 h 2309176"/>
                  <a:gd name="connsiteX367" fmla="*/ 1700115 w 2088269"/>
                  <a:gd name="connsiteY367" fmla="*/ 2082799 h 2309176"/>
                  <a:gd name="connsiteX368" fmla="*/ 1694186 w 2088269"/>
                  <a:gd name="connsiteY368" fmla="*/ 2081252 h 2309176"/>
                  <a:gd name="connsiteX369" fmla="*/ 1698053 w 2088269"/>
                  <a:gd name="connsiteY369" fmla="*/ 2093884 h 2309176"/>
                  <a:gd name="connsiteX370" fmla="*/ 1706560 w 2088269"/>
                  <a:gd name="connsiteY370" fmla="*/ 2128169 h 2309176"/>
                  <a:gd name="connsiteX371" fmla="*/ 1700889 w 2088269"/>
                  <a:gd name="connsiteY371" fmla="*/ 2139770 h 2309176"/>
                  <a:gd name="connsiteX372" fmla="*/ 1689030 w 2088269"/>
                  <a:gd name="connsiteY372" fmla="*/ 2136676 h 2309176"/>
                  <a:gd name="connsiteX373" fmla="*/ 1661705 w 2088269"/>
                  <a:gd name="connsiteY373" fmla="*/ 2109609 h 2309176"/>
                  <a:gd name="connsiteX374" fmla="*/ 1652682 w 2088269"/>
                  <a:gd name="connsiteY374" fmla="*/ 2103164 h 2309176"/>
                  <a:gd name="connsiteX375" fmla="*/ 1610921 w 2088269"/>
                  <a:gd name="connsiteY375" fmla="*/ 2058824 h 2309176"/>
                  <a:gd name="connsiteX376" fmla="*/ 1599320 w 2088269"/>
                  <a:gd name="connsiteY376" fmla="*/ 1996440 h 2309176"/>
                  <a:gd name="connsiteX377" fmla="*/ 1586431 w 2088269"/>
                  <a:gd name="connsiteY377" fmla="*/ 1935344 h 2309176"/>
                  <a:gd name="connsiteX378" fmla="*/ 1570706 w 2088269"/>
                  <a:gd name="connsiteY378" fmla="*/ 1905699 h 2309176"/>
                  <a:gd name="connsiteX379" fmla="*/ 1546732 w 2088269"/>
                  <a:gd name="connsiteY379" fmla="*/ 1875795 h 2309176"/>
                  <a:gd name="connsiteX380" fmla="*/ 1541576 w 2088269"/>
                  <a:gd name="connsiteY380" fmla="*/ 1872444 h 2309176"/>
                  <a:gd name="connsiteX381" fmla="*/ 1540287 w 2088269"/>
                  <a:gd name="connsiteY381" fmla="*/ 1878889 h 2309176"/>
                  <a:gd name="connsiteX382" fmla="*/ 1556012 w 2088269"/>
                  <a:gd name="connsiteY382" fmla="*/ 1927868 h 2309176"/>
                  <a:gd name="connsiteX383" fmla="*/ 1576635 w 2088269"/>
                  <a:gd name="connsiteY383" fmla="*/ 1968857 h 2309176"/>
                  <a:gd name="connsiteX384" fmla="*/ 1574057 w 2088269"/>
                  <a:gd name="connsiteY384" fmla="*/ 2026601 h 2309176"/>
                  <a:gd name="connsiteX385" fmla="*/ 1582822 w 2088269"/>
                  <a:gd name="connsiteY385" fmla="*/ 2070941 h 2309176"/>
                  <a:gd name="connsiteX386" fmla="*/ 1627419 w 2088269"/>
                  <a:gd name="connsiteY386" fmla="*/ 2106515 h 2309176"/>
                  <a:gd name="connsiteX387" fmla="*/ 1644691 w 2088269"/>
                  <a:gd name="connsiteY387" fmla="*/ 2135903 h 2309176"/>
                  <a:gd name="connsiteX388" fmla="*/ 1643402 w 2088269"/>
                  <a:gd name="connsiteY388" fmla="*/ 2223809 h 2309176"/>
                  <a:gd name="connsiteX389" fmla="*/ 1628708 w 2088269"/>
                  <a:gd name="connsiteY389" fmla="*/ 2240823 h 2309176"/>
                  <a:gd name="connsiteX390" fmla="*/ 1612983 w 2088269"/>
                  <a:gd name="connsiteY390" fmla="*/ 2224840 h 2309176"/>
                  <a:gd name="connsiteX391" fmla="*/ 1604992 w 2088269"/>
                  <a:gd name="connsiteY391" fmla="*/ 2188492 h 2309176"/>
                  <a:gd name="connsiteX392" fmla="*/ 1599062 w 2088269"/>
                  <a:gd name="connsiteY392" fmla="*/ 2176891 h 2309176"/>
                  <a:gd name="connsiteX393" fmla="*/ 1597516 w 2088269"/>
                  <a:gd name="connsiteY393" fmla="*/ 2189781 h 2309176"/>
                  <a:gd name="connsiteX394" fmla="*/ 1599062 w 2088269"/>
                  <a:gd name="connsiteY394" fmla="*/ 2205506 h 2309176"/>
                  <a:gd name="connsiteX395" fmla="*/ 1590298 w 2088269"/>
                  <a:gd name="connsiteY395" fmla="*/ 2220715 h 2309176"/>
                  <a:gd name="connsiteX396" fmla="*/ 1570964 w 2088269"/>
                  <a:gd name="connsiteY396" fmla="*/ 2218137 h 2309176"/>
                  <a:gd name="connsiteX397" fmla="*/ 1560394 w 2088269"/>
                  <a:gd name="connsiteY397" fmla="*/ 2180500 h 2309176"/>
                  <a:gd name="connsiteX398" fmla="*/ 1568644 w 2088269"/>
                  <a:gd name="connsiteY398" fmla="*/ 2162713 h 2309176"/>
                  <a:gd name="connsiteX399" fmla="*/ 1576119 w 2088269"/>
                  <a:gd name="connsiteY399" fmla="*/ 2136676 h 2309176"/>
                  <a:gd name="connsiteX400" fmla="*/ 1572253 w 2088269"/>
                  <a:gd name="connsiteY400" fmla="*/ 2127912 h 2309176"/>
                  <a:gd name="connsiteX401" fmla="*/ 1562972 w 2088269"/>
                  <a:gd name="connsiteY401" fmla="*/ 2130232 h 2309176"/>
                  <a:gd name="connsiteX402" fmla="*/ 1552661 w 2088269"/>
                  <a:gd name="connsiteY402" fmla="*/ 2152659 h 2309176"/>
                  <a:gd name="connsiteX403" fmla="*/ 1552403 w 2088269"/>
                  <a:gd name="connsiteY403" fmla="*/ 2167611 h 2309176"/>
                  <a:gd name="connsiteX404" fmla="*/ 1536162 w 2088269"/>
                  <a:gd name="connsiteY404" fmla="*/ 2177665 h 2309176"/>
                  <a:gd name="connsiteX405" fmla="*/ 1519922 w 2088269"/>
                  <a:gd name="connsiteY405" fmla="*/ 2158073 h 2309176"/>
                  <a:gd name="connsiteX406" fmla="*/ 1517344 w 2088269"/>
                  <a:gd name="connsiteY406" fmla="*/ 2140543 h 2309176"/>
                  <a:gd name="connsiteX407" fmla="*/ 1517344 w 2088269"/>
                  <a:gd name="connsiteY407" fmla="*/ 2081510 h 2309176"/>
                  <a:gd name="connsiteX408" fmla="*/ 1512188 w 2088269"/>
                  <a:gd name="connsiteY408" fmla="*/ 2049286 h 2309176"/>
                  <a:gd name="connsiteX409" fmla="*/ 1499556 w 2088269"/>
                  <a:gd name="connsiteY409" fmla="*/ 2028921 h 2309176"/>
                  <a:gd name="connsiteX410" fmla="*/ 1487698 w 2088269"/>
                  <a:gd name="connsiteY410" fmla="*/ 2032788 h 2309176"/>
                  <a:gd name="connsiteX411" fmla="*/ 1486409 w 2088269"/>
                  <a:gd name="connsiteY411" fmla="*/ 2077385 h 2309176"/>
                  <a:gd name="connsiteX412" fmla="*/ 1492596 w 2088269"/>
                  <a:gd name="connsiteY412" fmla="*/ 2130232 h 2309176"/>
                  <a:gd name="connsiteX413" fmla="*/ 1479965 w 2088269"/>
                  <a:gd name="connsiteY413" fmla="*/ 2181016 h 2309176"/>
                  <a:gd name="connsiteX414" fmla="*/ 1460115 w 2088269"/>
                  <a:gd name="connsiteY414" fmla="*/ 2214786 h 2309176"/>
                  <a:gd name="connsiteX415" fmla="*/ 1446968 w 2088269"/>
                  <a:gd name="connsiteY415" fmla="*/ 2220200 h 2309176"/>
                  <a:gd name="connsiteX416" fmla="*/ 1426602 w 2088269"/>
                  <a:gd name="connsiteY416" fmla="*/ 2198803 h 2309176"/>
                  <a:gd name="connsiteX417" fmla="*/ 1426860 w 2088269"/>
                  <a:gd name="connsiteY417" fmla="*/ 2156268 h 2309176"/>
                  <a:gd name="connsiteX418" fmla="*/ 1427376 w 2088269"/>
                  <a:gd name="connsiteY418" fmla="*/ 2146988 h 2309176"/>
                  <a:gd name="connsiteX419" fmla="*/ 1415518 w 2088269"/>
                  <a:gd name="connsiteY419" fmla="*/ 2138739 h 2309176"/>
                  <a:gd name="connsiteX420" fmla="*/ 1402371 w 2088269"/>
                  <a:gd name="connsiteY420" fmla="*/ 2143637 h 2309176"/>
                  <a:gd name="connsiteX421" fmla="*/ 1383552 w 2088269"/>
                  <a:gd name="connsiteY421" fmla="*/ 2135645 h 2309176"/>
                  <a:gd name="connsiteX422" fmla="*/ 1386903 w 2088269"/>
                  <a:gd name="connsiteY422" fmla="*/ 2093110 h 2309176"/>
                  <a:gd name="connsiteX423" fmla="*/ 1411651 w 2088269"/>
                  <a:gd name="connsiteY423" fmla="*/ 2047997 h 2309176"/>
                  <a:gd name="connsiteX424" fmla="*/ 1437430 w 2088269"/>
                  <a:gd name="connsiteY424" fmla="*/ 1992315 h 2309176"/>
                  <a:gd name="connsiteX425" fmla="*/ 1424798 w 2088269"/>
                  <a:gd name="connsiteY425" fmla="*/ 1936118 h 2309176"/>
                  <a:gd name="connsiteX426" fmla="*/ 1418869 w 2088269"/>
                  <a:gd name="connsiteY426" fmla="*/ 1926579 h 2309176"/>
                  <a:gd name="connsiteX427" fmla="*/ 1415002 w 2088269"/>
                  <a:gd name="connsiteY427" fmla="*/ 1921939 h 2309176"/>
                  <a:gd name="connsiteX428" fmla="*/ 1411135 w 2088269"/>
                  <a:gd name="connsiteY428" fmla="*/ 1926579 h 2309176"/>
                  <a:gd name="connsiteX429" fmla="*/ 1402886 w 2088269"/>
                  <a:gd name="connsiteY429" fmla="*/ 1970403 h 2309176"/>
                  <a:gd name="connsiteX430" fmla="*/ 1405206 w 2088269"/>
                  <a:gd name="connsiteY430" fmla="*/ 2006494 h 2309176"/>
                  <a:gd name="connsiteX431" fmla="*/ 1401597 w 2088269"/>
                  <a:gd name="connsiteY431" fmla="*/ 2020672 h 2309176"/>
                  <a:gd name="connsiteX432" fmla="*/ 1363960 w 2088269"/>
                  <a:gd name="connsiteY432" fmla="*/ 2079447 h 2309176"/>
                  <a:gd name="connsiteX433" fmla="*/ 1328643 w 2088269"/>
                  <a:gd name="connsiteY433" fmla="*/ 2126623 h 2309176"/>
                  <a:gd name="connsiteX434" fmla="*/ 1313176 w 2088269"/>
                  <a:gd name="connsiteY434" fmla="*/ 2139770 h 2309176"/>
                  <a:gd name="connsiteX435" fmla="*/ 1300802 w 2088269"/>
                  <a:gd name="connsiteY435" fmla="*/ 2131778 h 2309176"/>
                  <a:gd name="connsiteX436" fmla="*/ 1302349 w 2088269"/>
                  <a:gd name="connsiteY436" fmla="*/ 2119920 h 2309176"/>
                  <a:gd name="connsiteX437" fmla="*/ 1309825 w 2088269"/>
                  <a:gd name="connsiteY437" fmla="*/ 2094915 h 2309176"/>
                  <a:gd name="connsiteX438" fmla="*/ 1309051 w 2088269"/>
                  <a:gd name="connsiteY438" fmla="*/ 2085377 h 2309176"/>
                  <a:gd name="connsiteX439" fmla="*/ 1300029 w 2088269"/>
                  <a:gd name="connsiteY439" fmla="*/ 2088212 h 2309176"/>
                  <a:gd name="connsiteX440" fmla="*/ 1290748 w 2088269"/>
                  <a:gd name="connsiteY440" fmla="*/ 2094657 h 2309176"/>
                  <a:gd name="connsiteX441" fmla="*/ 1276570 w 2088269"/>
                  <a:gd name="connsiteY441" fmla="*/ 2098524 h 2309176"/>
                  <a:gd name="connsiteX442" fmla="*/ 1265485 w 2088269"/>
                  <a:gd name="connsiteY442" fmla="*/ 2084861 h 2309176"/>
                  <a:gd name="connsiteX443" fmla="*/ 1271414 w 2088269"/>
                  <a:gd name="connsiteY443" fmla="*/ 2070167 h 2309176"/>
                  <a:gd name="connsiteX444" fmla="*/ 1309309 w 2088269"/>
                  <a:gd name="connsiteY444" fmla="*/ 2025570 h 2309176"/>
                  <a:gd name="connsiteX445" fmla="*/ 1325550 w 2088269"/>
                  <a:gd name="connsiteY445" fmla="*/ 2006494 h 2309176"/>
                  <a:gd name="connsiteX446" fmla="*/ 1348493 w 2088269"/>
                  <a:gd name="connsiteY446" fmla="*/ 1926064 h 2309176"/>
                  <a:gd name="connsiteX447" fmla="*/ 1348493 w 2088269"/>
                  <a:gd name="connsiteY447" fmla="*/ 1914979 h 2309176"/>
                  <a:gd name="connsiteX448" fmla="*/ 1345142 w 2088269"/>
                  <a:gd name="connsiteY448" fmla="*/ 1908019 h 2309176"/>
                  <a:gd name="connsiteX449" fmla="*/ 1339470 w 2088269"/>
                  <a:gd name="connsiteY449" fmla="*/ 1911886 h 2309176"/>
                  <a:gd name="connsiteX450" fmla="*/ 1325808 w 2088269"/>
                  <a:gd name="connsiteY450" fmla="*/ 1928126 h 2309176"/>
                  <a:gd name="connsiteX451" fmla="*/ 1268836 w 2088269"/>
                  <a:gd name="connsiteY451" fmla="*/ 1929931 h 2309176"/>
                  <a:gd name="connsiteX452" fmla="*/ 1236871 w 2088269"/>
                  <a:gd name="connsiteY452" fmla="*/ 1875022 h 2309176"/>
                  <a:gd name="connsiteX453" fmla="*/ 1253885 w 2088269"/>
                  <a:gd name="connsiteY453" fmla="*/ 1863937 h 2309176"/>
                  <a:gd name="connsiteX454" fmla="*/ 1328128 w 2088269"/>
                  <a:gd name="connsiteY454" fmla="*/ 1864453 h 2309176"/>
                  <a:gd name="connsiteX455" fmla="*/ 1336635 w 2088269"/>
                  <a:gd name="connsiteY455" fmla="*/ 1857235 h 2309176"/>
                  <a:gd name="connsiteX456" fmla="*/ 1327870 w 2088269"/>
                  <a:gd name="connsiteY456" fmla="*/ 1850017 h 2309176"/>
                  <a:gd name="connsiteX457" fmla="*/ 1299771 w 2088269"/>
                  <a:gd name="connsiteY457" fmla="*/ 1843314 h 2309176"/>
                  <a:gd name="connsiteX458" fmla="*/ 1264196 w 2088269"/>
                  <a:gd name="connsiteY458" fmla="*/ 1829394 h 2309176"/>
                  <a:gd name="connsiteX459" fmla="*/ 1251565 w 2088269"/>
                  <a:gd name="connsiteY459" fmla="*/ 1804130 h 2309176"/>
                  <a:gd name="connsiteX460" fmla="*/ 1277601 w 2088269"/>
                  <a:gd name="connsiteY460" fmla="*/ 1797943 h 2309176"/>
                  <a:gd name="connsiteX461" fmla="*/ 1305442 w 2088269"/>
                  <a:gd name="connsiteY461" fmla="*/ 1810833 h 2309176"/>
                  <a:gd name="connsiteX462" fmla="*/ 1354680 w 2088269"/>
                  <a:gd name="connsiteY462" fmla="*/ 1818309 h 2309176"/>
                  <a:gd name="connsiteX463" fmla="*/ 1362156 w 2088269"/>
                  <a:gd name="connsiteY463" fmla="*/ 1803099 h 2309176"/>
                  <a:gd name="connsiteX464" fmla="*/ 1361898 w 2088269"/>
                  <a:gd name="connsiteY464" fmla="*/ 1787632 h 2309176"/>
                  <a:gd name="connsiteX465" fmla="*/ 1376076 w 2088269"/>
                  <a:gd name="connsiteY465" fmla="*/ 1715194 h 2309176"/>
                  <a:gd name="connsiteX466" fmla="*/ 1373498 w 2088269"/>
                  <a:gd name="connsiteY466" fmla="*/ 1654871 h 2309176"/>
                  <a:gd name="connsiteX467" fmla="*/ 1364733 w 2088269"/>
                  <a:gd name="connsiteY467" fmla="*/ 1642755 h 2309176"/>
                  <a:gd name="connsiteX468" fmla="*/ 1351071 w 2088269"/>
                  <a:gd name="connsiteY468" fmla="*/ 1650489 h 2309176"/>
                  <a:gd name="connsiteX469" fmla="*/ 1334572 w 2088269"/>
                  <a:gd name="connsiteY469" fmla="*/ 1677557 h 2309176"/>
                  <a:gd name="connsiteX470" fmla="*/ 1315238 w 2088269"/>
                  <a:gd name="connsiteY470" fmla="*/ 1703851 h 2309176"/>
                  <a:gd name="connsiteX471" fmla="*/ 1300287 w 2088269"/>
                  <a:gd name="connsiteY471" fmla="*/ 1701789 h 2309176"/>
                  <a:gd name="connsiteX472" fmla="*/ 1298740 w 2088269"/>
                  <a:gd name="connsiteY472" fmla="*/ 1697406 h 2309176"/>
                  <a:gd name="connsiteX473" fmla="*/ 1285077 w 2088269"/>
                  <a:gd name="connsiteY473" fmla="*/ 1693282 h 2309176"/>
                  <a:gd name="connsiteX474" fmla="*/ 1282241 w 2088269"/>
                  <a:gd name="connsiteY474" fmla="*/ 1695602 h 2309176"/>
                  <a:gd name="connsiteX475" fmla="*/ 1262134 w 2088269"/>
                  <a:gd name="connsiteY475" fmla="*/ 1697664 h 2309176"/>
                  <a:gd name="connsiteX476" fmla="*/ 1253369 w 2088269"/>
                  <a:gd name="connsiteY476" fmla="*/ 1678072 h 2309176"/>
                  <a:gd name="connsiteX477" fmla="*/ 1260845 w 2088269"/>
                  <a:gd name="connsiteY477" fmla="*/ 1661058 h 2309176"/>
                  <a:gd name="connsiteX478" fmla="*/ 1279406 w 2088269"/>
                  <a:gd name="connsiteY478" fmla="*/ 1631928 h 2309176"/>
                  <a:gd name="connsiteX479" fmla="*/ 1269352 w 2088269"/>
                  <a:gd name="connsiteY479" fmla="*/ 1614141 h 2309176"/>
                  <a:gd name="connsiteX480" fmla="*/ 1231199 w 2088269"/>
                  <a:gd name="connsiteY480" fmla="*/ 1612336 h 2309176"/>
                  <a:gd name="connsiteX481" fmla="*/ 1211608 w 2088269"/>
                  <a:gd name="connsiteY481" fmla="*/ 1612079 h 2309176"/>
                  <a:gd name="connsiteX482" fmla="*/ 1195883 w 2088269"/>
                  <a:gd name="connsiteY482" fmla="*/ 1588104 h 2309176"/>
                  <a:gd name="connsiteX483" fmla="*/ 1198460 w 2088269"/>
                  <a:gd name="connsiteY483" fmla="*/ 1579082 h 2309176"/>
                  <a:gd name="connsiteX484" fmla="*/ 1214443 w 2088269"/>
                  <a:gd name="connsiteY484" fmla="*/ 1566708 h 2309176"/>
                  <a:gd name="connsiteX485" fmla="*/ 1236871 w 2088269"/>
                  <a:gd name="connsiteY485" fmla="*/ 1567739 h 2309176"/>
                  <a:gd name="connsiteX486" fmla="*/ 1243573 w 2088269"/>
                  <a:gd name="connsiteY486" fmla="*/ 1564388 h 2309176"/>
                  <a:gd name="connsiteX487" fmla="*/ 1239449 w 2088269"/>
                  <a:gd name="connsiteY487" fmla="*/ 1558717 h 2309176"/>
                  <a:gd name="connsiteX488" fmla="*/ 1213154 w 2088269"/>
                  <a:gd name="connsiteY488" fmla="*/ 1542734 h 2309176"/>
                  <a:gd name="connsiteX489" fmla="*/ 1206710 w 2088269"/>
                  <a:gd name="connsiteY489" fmla="*/ 1527009 h 2309176"/>
                  <a:gd name="connsiteX490" fmla="*/ 1221404 w 2088269"/>
                  <a:gd name="connsiteY490" fmla="*/ 1520822 h 2309176"/>
                  <a:gd name="connsiteX491" fmla="*/ 1268836 w 2088269"/>
                  <a:gd name="connsiteY491" fmla="*/ 1531133 h 2309176"/>
                  <a:gd name="connsiteX492" fmla="*/ 1289202 w 2088269"/>
                  <a:gd name="connsiteY492" fmla="*/ 1543765 h 2309176"/>
                  <a:gd name="connsiteX493" fmla="*/ 1346173 w 2088269"/>
                  <a:gd name="connsiteY493" fmla="*/ 1560005 h 2309176"/>
                  <a:gd name="connsiteX494" fmla="*/ 1365765 w 2088269"/>
                  <a:gd name="connsiteY494" fmla="*/ 1537578 h 2309176"/>
                  <a:gd name="connsiteX495" fmla="*/ 1366022 w 2088269"/>
                  <a:gd name="connsiteY495" fmla="*/ 1488083 h 2309176"/>
                  <a:gd name="connsiteX496" fmla="*/ 1360867 w 2088269"/>
                  <a:gd name="connsiteY496" fmla="*/ 1476482 h 2309176"/>
                  <a:gd name="connsiteX497" fmla="*/ 1333541 w 2088269"/>
                  <a:gd name="connsiteY497" fmla="*/ 1447095 h 2309176"/>
                  <a:gd name="connsiteX498" fmla="*/ 1230684 w 2088269"/>
                  <a:gd name="connsiteY498" fmla="*/ 1356353 h 2309176"/>
                  <a:gd name="connsiteX499" fmla="*/ 1135302 w 2088269"/>
                  <a:gd name="connsiteY499" fmla="*/ 1276697 h 2309176"/>
                  <a:gd name="connsiteX500" fmla="*/ 1102821 w 2088269"/>
                  <a:gd name="connsiteY500" fmla="*/ 1256847 h 2309176"/>
                  <a:gd name="connsiteX501" fmla="*/ 1081425 w 2088269"/>
                  <a:gd name="connsiteY501" fmla="*/ 1248082 h 2309176"/>
                  <a:gd name="connsiteX502" fmla="*/ 1010791 w 2088269"/>
                  <a:gd name="connsiteY502" fmla="*/ 1248340 h 2309176"/>
                  <a:gd name="connsiteX503" fmla="*/ 1000737 w 2088269"/>
                  <a:gd name="connsiteY503" fmla="*/ 1253238 h 2309176"/>
                  <a:gd name="connsiteX504" fmla="*/ 888600 w 2088269"/>
                  <a:gd name="connsiteY504" fmla="*/ 1343464 h 2309176"/>
                  <a:gd name="connsiteX505" fmla="*/ 795280 w 2088269"/>
                  <a:gd name="connsiteY505" fmla="*/ 1421058 h 2309176"/>
                  <a:gd name="connsiteX506" fmla="*/ 744239 w 2088269"/>
                  <a:gd name="connsiteY506" fmla="*/ 1471842 h 2309176"/>
                  <a:gd name="connsiteX507" fmla="*/ 739341 w 2088269"/>
                  <a:gd name="connsiteY507" fmla="*/ 1477513 h 2309176"/>
                  <a:gd name="connsiteX508" fmla="*/ 723873 w 2088269"/>
                  <a:gd name="connsiteY508" fmla="*/ 1516955 h 2309176"/>
                  <a:gd name="connsiteX509" fmla="*/ 722584 w 2088269"/>
                  <a:gd name="connsiteY509" fmla="*/ 1544023 h 2309176"/>
                  <a:gd name="connsiteX510" fmla="*/ 747332 w 2088269"/>
                  <a:gd name="connsiteY510" fmla="*/ 1572379 h 2309176"/>
                  <a:gd name="connsiteX511" fmla="*/ 807139 w 2088269"/>
                  <a:gd name="connsiteY511" fmla="*/ 1550983 h 2309176"/>
                  <a:gd name="connsiteX512" fmla="*/ 822864 w 2088269"/>
                  <a:gd name="connsiteY512" fmla="*/ 1542992 h 2309176"/>
                  <a:gd name="connsiteX513" fmla="*/ 867719 w 2088269"/>
                  <a:gd name="connsiteY513" fmla="*/ 1533453 h 2309176"/>
                  <a:gd name="connsiteX514" fmla="*/ 882413 w 2088269"/>
                  <a:gd name="connsiteY514" fmla="*/ 1539382 h 2309176"/>
                  <a:gd name="connsiteX515" fmla="*/ 876484 w 2088269"/>
                  <a:gd name="connsiteY515" fmla="*/ 1555108 h 2309176"/>
                  <a:gd name="connsiteX516" fmla="*/ 852509 w 2088269"/>
                  <a:gd name="connsiteY516" fmla="*/ 1569801 h 2309176"/>
                  <a:gd name="connsiteX517" fmla="*/ 845549 w 2088269"/>
                  <a:gd name="connsiteY517" fmla="*/ 1578308 h 2309176"/>
                  <a:gd name="connsiteX518" fmla="*/ 855603 w 2088269"/>
                  <a:gd name="connsiteY518" fmla="*/ 1580371 h 2309176"/>
                  <a:gd name="connsiteX519" fmla="*/ 882670 w 2088269"/>
                  <a:gd name="connsiteY519" fmla="*/ 1580371 h 2309176"/>
                  <a:gd name="connsiteX520" fmla="*/ 898138 w 2088269"/>
                  <a:gd name="connsiteY520" fmla="*/ 1610016 h 2309176"/>
                  <a:gd name="connsiteX521" fmla="*/ 887569 w 2088269"/>
                  <a:gd name="connsiteY521" fmla="*/ 1616461 h 2309176"/>
                  <a:gd name="connsiteX522" fmla="*/ 858696 w 2088269"/>
                  <a:gd name="connsiteY522" fmla="*/ 1615945 h 2309176"/>
                  <a:gd name="connsiteX523" fmla="*/ 814872 w 2088269"/>
                  <a:gd name="connsiteY523" fmla="*/ 1616461 h 2309176"/>
                  <a:gd name="connsiteX524" fmla="*/ 806881 w 2088269"/>
                  <a:gd name="connsiteY524" fmla="*/ 1633991 h 2309176"/>
                  <a:gd name="connsiteX525" fmla="*/ 826988 w 2088269"/>
                  <a:gd name="connsiteY525" fmla="*/ 1665441 h 2309176"/>
                  <a:gd name="connsiteX526" fmla="*/ 832660 w 2088269"/>
                  <a:gd name="connsiteY526" fmla="*/ 1685806 h 2309176"/>
                  <a:gd name="connsiteX527" fmla="*/ 806623 w 2088269"/>
                  <a:gd name="connsiteY527" fmla="*/ 1698953 h 2309176"/>
                  <a:gd name="connsiteX528" fmla="*/ 804303 w 2088269"/>
                  <a:gd name="connsiteY528" fmla="*/ 1697406 h 2309176"/>
                  <a:gd name="connsiteX529" fmla="*/ 786000 w 2088269"/>
                  <a:gd name="connsiteY529" fmla="*/ 1703078 h 2309176"/>
                  <a:gd name="connsiteX530" fmla="*/ 779813 w 2088269"/>
                  <a:gd name="connsiteY530" fmla="*/ 1709265 h 2309176"/>
                  <a:gd name="connsiteX531" fmla="*/ 769760 w 2088269"/>
                  <a:gd name="connsiteY531" fmla="*/ 1703851 h 2309176"/>
                  <a:gd name="connsiteX532" fmla="*/ 740887 w 2088269"/>
                  <a:gd name="connsiteY532" fmla="*/ 1660285 h 2309176"/>
                  <a:gd name="connsiteX533" fmla="*/ 733154 w 2088269"/>
                  <a:gd name="connsiteY533" fmla="*/ 1648684 h 2309176"/>
                  <a:gd name="connsiteX534" fmla="*/ 713820 w 2088269"/>
                  <a:gd name="connsiteY534" fmla="*/ 1652293 h 2309176"/>
                  <a:gd name="connsiteX535" fmla="*/ 708406 w 2088269"/>
                  <a:gd name="connsiteY535" fmla="*/ 1702047 h 2309176"/>
                  <a:gd name="connsiteX536" fmla="*/ 724647 w 2088269"/>
                  <a:gd name="connsiteY536" fmla="*/ 1790210 h 2309176"/>
                  <a:gd name="connsiteX537" fmla="*/ 723873 w 2088269"/>
                  <a:gd name="connsiteY537" fmla="*/ 1805677 h 2309176"/>
                  <a:gd name="connsiteX538" fmla="*/ 730576 w 2088269"/>
                  <a:gd name="connsiteY538" fmla="*/ 1819082 h 2309176"/>
                  <a:gd name="connsiteX539" fmla="*/ 780071 w 2088269"/>
                  <a:gd name="connsiteY539" fmla="*/ 1812637 h 2309176"/>
                  <a:gd name="connsiteX540" fmla="*/ 820801 w 2088269"/>
                  <a:gd name="connsiteY540" fmla="*/ 1798459 h 2309176"/>
                  <a:gd name="connsiteX541" fmla="*/ 835238 w 2088269"/>
                  <a:gd name="connsiteY541" fmla="*/ 1806708 h 2309176"/>
                  <a:gd name="connsiteX542" fmla="*/ 830597 w 2088269"/>
                  <a:gd name="connsiteY542" fmla="*/ 1822691 h 2309176"/>
                  <a:gd name="connsiteX543" fmla="*/ 786000 w 2088269"/>
                  <a:gd name="connsiteY543" fmla="*/ 1844603 h 2309176"/>
                  <a:gd name="connsiteX544" fmla="*/ 757128 w 2088269"/>
                  <a:gd name="connsiteY544" fmla="*/ 1852079 h 2309176"/>
                  <a:gd name="connsiteX545" fmla="*/ 749652 w 2088269"/>
                  <a:gd name="connsiteY545" fmla="*/ 1859039 h 2309176"/>
                  <a:gd name="connsiteX546" fmla="*/ 756870 w 2088269"/>
                  <a:gd name="connsiteY546" fmla="*/ 1865226 h 2309176"/>
                  <a:gd name="connsiteX547" fmla="*/ 830340 w 2088269"/>
                  <a:gd name="connsiteY547" fmla="*/ 1865999 h 2309176"/>
                  <a:gd name="connsiteX548" fmla="*/ 849931 w 2088269"/>
                  <a:gd name="connsiteY548" fmla="*/ 1878889 h 2309176"/>
                  <a:gd name="connsiteX549" fmla="*/ 835753 w 2088269"/>
                  <a:gd name="connsiteY549" fmla="*/ 1916526 h 2309176"/>
                  <a:gd name="connsiteX550" fmla="*/ 775689 w 2088269"/>
                  <a:gd name="connsiteY550" fmla="*/ 1937407 h 2309176"/>
                  <a:gd name="connsiteX551" fmla="*/ 750941 w 2088269"/>
                  <a:gd name="connsiteY551" fmla="*/ 1918330 h 2309176"/>
                  <a:gd name="connsiteX552" fmla="*/ 747074 w 2088269"/>
                  <a:gd name="connsiteY552" fmla="*/ 1912917 h 2309176"/>
                  <a:gd name="connsiteX553" fmla="*/ 740372 w 2088269"/>
                  <a:gd name="connsiteY553" fmla="*/ 1909308 h 2309176"/>
                  <a:gd name="connsiteX554" fmla="*/ 737020 w 2088269"/>
                  <a:gd name="connsiteY554" fmla="*/ 1916526 h 2309176"/>
                  <a:gd name="connsiteX555" fmla="*/ 739856 w 2088269"/>
                  <a:gd name="connsiteY555" fmla="*/ 1941531 h 2309176"/>
                  <a:gd name="connsiteX556" fmla="*/ 759706 w 2088269"/>
                  <a:gd name="connsiteY556" fmla="*/ 2005720 h 2309176"/>
                  <a:gd name="connsiteX557" fmla="*/ 775946 w 2088269"/>
                  <a:gd name="connsiteY557" fmla="*/ 2025828 h 2309176"/>
                  <a:gd name="connsiteX558" fmla="*/ 815646 w 2088269"/>
                  <a:gd name="connsiteY558" fmla="*/ 2072745 h 2309176"/>
                  <a:gd name="connsiteX559" fmla="*/ 820801 w 2088269"/>
                  <a:gd name="connsiteY559" fmla="*/ 2084861 h 2309176"/>
                  <a:gd name="connsiteX560" fmla="*/ 806881 w 2088269"/>
                  <a:gd name="connsiteY560" fmla="*/ 2100071 h 2309176"/>
                  <a:gd name="connsiteX561" fmla="*/ 789351 w 2088269"/>
                  <a:gd name="connsiteY561" fmla="*/ 2091564 h 2309176"/>
                  <a:gd name="connsiteX562" fmla="*/ 782391 w 2088269"/>
                  <a:gd name="connsiteY562" fmla="*/ 2086923 h 2309176"/>
                  <a:gd name="connsiteX563" fmla="*/ 776978 w 2088269"/>
                  <a:gd name="connsiteY563" fmla="*/ 2086408 h 2309176"/>
                  <a:gd name="connsiteX564" fmla="*/ 775689 w 2088269"/>
                  <a:gd name="connsiteY564" fmla="*/ 2092337 h 2309176"/>
                  <a:gd name="connsiteX565" fmla="*/ 782391 w 2088269"/>
                  <a:gd name="connsiteY565" fmla="*/ 2114764 h 2309176"/>
                  <a:gd name="connsiteX566" fmla="*/ 786258 w 2088269"/>
                  <a:gd name="connsiteY566" fmla="*/ 2131005 h 2309176"/>
                  <a:gd name="connsiteX567" fmla="*/ 772080 w 2088269"/>
                  <a:gd name="connsiteY567" fmla="*/ 2140801 h 2309176"/>
                  <a:gd name="connsiteX568" fmla="*/ 759964 w 2088269"/>
                  <a:gd name="connsiteY568" fmla="*/ 2130747 h 2309176"/>
                  <a:gd name="connsiteX569" fmla="*/ 706086 w 2088269"/>
                  <a:gd name="connsiteY569" fmla="*/ 2059082 h 2309176"/>
                  <a:gd name="connsiteX570" fmla="*/ 684174 w 2088269"/>
                  <a:gd name="connsiteY570" fmla="*/ 2020156 h 2309176"/>
                  <a:gd name="connsiteX571" fmla="*/ 682885 w 2088269"/>
                  <a:gd name="connsiteY571" fmla="*/ 2002111 h 2309176"/>
                  <a:gd name="connsiteX572" fmla="*/ 675409 w 2088269"/>
                  <a:gd name="connsiteY572" fmla="*/ 1927611 h 2309176"/>
                  <a:gd name="connsiteX573" fmla="*/ 672058 w 2088269"/>
                  <a:gd name="connsiteY573" fmla="*/ 1923486 h 2309176"/>
                  <a:gd name="connsiteX574" fmla="*/ 668449 w 2088269"/>
                  <a:gd name="connsiteY574" fmla="*/ 1927095 h 2309176"/>
                  <a:gd name="connsiteX575" fmla="*/ 656591 w 2088269"/>
                  <a:gd name="connsiteY575" fmla="*/ 1945140 h 2309176"/>
                  <a:gd name="connsiteX576" fmla="*/ 648857 w 2088269"/>
                  <a:gd name="connsiteY576" fmla="*/ 1989737 h 2309176"/>
                  <a:gd name="connsiteX577" fmla="*/ 681854 w 2088269"/>
                  <a:gd name="connsiteY577" fmla="*/ 2059598 h 2309176"/>
                  <a:gd name="connsiteX578" fmla="*/ 705055 w 2088269"/>
                  <a:gd name="connsiteY578" fmla="*/ 2108320 h 2309176"/>
                  <a:gd name="connsiteX579" fmla="*/ 703250 w 2088269"/>
                  <a:gd name="connsiteY579" fmla="*/ 2137450 h 2309176"/>
                  <a:gd name="connsiteX580" fmla="*/ 684174 w 2088269"/>
                  <a:gd name="connsiteY580" fmla="*/ 2144668 h 2309176"/>
                  <a:gd name="connsiteX581" fmla="*/ 673089 w 2088269"/>
                  <a:gd name="connsiteY581" fmla="*/ 2140028 h 2309176"/>
                  <a:gd name="connsiteX582" fmla="*/ 660200 w 2088269"/>
                  <a:gd name="connsiteY582" fmla="*/ 2148792 h 2309176"/>
                  <a:gd name="connsiteX583" fmla="*/ 660715 w 2088269"/>
                  <a:gd name="connsiteY583" fmla="*/ 2159877 h 2309176"/>
                  <a:gd name="connsiteX584" fmla="*/ 661231 w 2088269"/>
                  <a:gd name="connsiteY584" fmla="*/ 2196225 h 2309176"/>
                  <a:gd name="connsiteX585" fmla="*/ 640608 w 2088269"/>
                  <a:gd name="connsiteY585" fmla="*/ 2221489 h 2309176"/>
                  <a:gd name="connsiteX586" fmla="*/ 628234 w 2088269"/>
                  <a:gd name="connsiteY586" fmla="*/ 2217880 h 2309176"/>
                  <a:gd name="connsiteX587" fmla="*/ 604518 w 2088269"/>
                  <a:gd name="connsiteY587" fmla="*/ 2177665 h 2309176"/>
                  <a:gd name="connsiteX588" fmla="*/ 595495 w 2088269"/>
                  <a:gd name="connsiteY588" fmla="*/ 2121725 h 2309176"/>
                  <a:gd name="connsiteX589" fmla="*/ 602198 w 2088269"/>
                  <a:gd name="connsiteY589" fmla="*/ 2052895 h 2309176"/>
                  <a:gd name="connsiteX590" fmla="*/ 599620 w 2088269"/>
                  <a:gd name="connsiteY590" fmla="*/ 2034335 h 2309176"/>
                  <a:gd name="connsiteX591" fmla="*/ 586215 w 2088269"/>
                  <a:gd name="connsiteY591" fmla="*/ 2030726 h 2309176"/>
                  <a:gd name="connsiteX592" fmla="*/ 576161 w 2088269"/>
                  <a:gd name="connsiteY592" fmla="*/ 2046193 h 2309176"/>
                  <a:gd name="connsiteX593" fmla="*/ 569716 w 2088269"/>
                  <a:gd name="connsiteY593" fmla="*/ 2078159 h 2309176"/>
                  <a:gd name="connsiteX594" fmla="*/ 569716 w 2088269"/>
                  <a:gd name="connsiteY594" fmla="*/ 2138997 h 2309176"/>
                  <a:gd name="connsiteX595" fmla="*/ 563272 w 2088269"/>
                  <a:gd name="connsiteY595" fmla="*/ 2166838 h 2309176"/>
                  <a:gd name="connsiteX596" fmla="*/ 546773 w 2088269"/>
                  <a:gd name="connsiteY596" fmla="*/ 2179727 h 2309176"/>
                  <a:gd name="connsiteX597" fmla="*/ 534142 w 2088269"/>
                  <a:gd name="connsiteY597" fmla="*/ 2169158 h 2309176"/>
                  <a:gd name="connsiteX598" fmla="*/ 532337 w 2088269"/>
                  <a:gd name="connsiteY598" fmla="*/ 2145183 h 2309176"/>
                  <a:gd name="connsiteX599" fmla="*/ 524088 w 2088269"/>
                  <a:gd name="connsiteY599" fmla="*/ 2132036 h 2309176"/>
                  <a:gd name="connsiteX600" fmla="*/ 514808 w 2088269"/>
                  <a:gd name="connsiteY600" fmla="*/ 2129201 h 2309176"/>
                  <a:gd name="connsiteX601" fmla="*/ 510425 w 2088269"/>
                  <a:gd name="connsiteY601" fmla="*/ 2138739 h 2309176"/>
                  <a:gd name="connsiteX602" fmla="*/ 519448 w 2088269"/>
                  <a:gd name="connsiteY602" fmla="*/ 2167095 h 2309176"/>
                  <a:gd name="connsiteX603" fmla="*/ 527697 w 2088269"/>
                  <a:gd name="connsiteY603" fmla="*/ 2188750 h 2309176"/>
                  <a:gd name="connsiteX604" fmla="*/ 510167 w 2088269"/>
                  <a:gd name="connsiteY604" fmla="*/ 2222520 h 2309176"/>
                  <a:gd name="connsiteX605" fmla="*/ 487998 w 2088269"/>
                  <a:gd name="connsiteY605" fmla="*/ 2208599 h 2309176"/>
                  <a:gd name="connsiteX606" fmla="*/ 489802 w 2088269"/>
                  <a:gd name="connsiteY606" fmla="*/ 2187203 h 2309176"/>
                  <a:gd name="connsiteX607" fmla="*/ 490575 w 2088269"/>
                  <a:gd name="connsiteY607" fmla="*/ 2183594 h 2309176"/>
                  <a:gd name="connsiteX608" fmla="*/ 487740 w 2088269"/>
                  <a:gd name="connsiteY608" fmla="*/ 2177407 h 2309176"/>
                  <a:gd name="connsiteX609" fmla="*/ 482842 w 2088269"/>
                  <a:gd name="connsiteY609" fmla="*/ 2181789 h 2309176"/>
                  <a:gd name="connsiteX610" fmla="*/ 479748 w 2088269"/>
                  <a:gd name="connsiteY610" fmla="*/ 2199319 h 2309176"/>
                  <a:gd name="connsiteX611" fmla="*/ 470726 w 2088269"/>
                  <a:gd name="connsiteY611" fmla="*/ 2231542 h 2309176"/>
                  <a:gd name="connsiteX612" fmla="*/ 457321 w 2088269"/>
                  <a:gd name="connsiteY612" fmla="*/ 2241854 h 2309176"/>
                  <a:gd name="connsiteX613" fmla="*/ 444689 w 2088269"/>
                  <a:gd name="connsiteY613" fmla="*/ 2230769 h 2309176"/>
                  <a:gd name="connsiteX614" fmla="*/ 437471 w 2088269"/>
                  <a:gd name="connsiteY614" fmla="*/ 2196225 h 2309176"/>
                  <a:gd name="connsiteX615" fmla="*/ 439018 w 2088269"/>
                  <a:gd name="connsiteY615" fmla="*/ 2145957 h 2309176"/>
                  <a:gd name="connsiteX616" fmla="*/ 474593 w 2088269"/>
                  <a:gd name="connsiteY616" fmla="*/ 2093110 h 2309176"/>
                  <a:gd name="connsiteX617" fmla="*/ 503980 w 2088269"/>
                  <a:gd name="connsiteY617" fmla="*/ 2071456 h 2309176"/>
                  <a:gd name="connsiteX618" fmla="*/ 511972 w 2088269"/>
                  <a:gd name="connsiteY618" fmla="*/ 2028406 h 2309176"/>
                  <a:gd name="connsiteX619" fmla="*/ 509652 w 2088269"/>
                  <a:gd name="connsiteY619" fmla="*/ 1969888 h 2309176"/>
                  <a:gd name="connsiteX620" fmla="*/ 539297 w 2088269"/>
                  <a:gd name="connsiteY620" fmla="*/ 1904410 h 2309176"/>
                  <a:gd name="connsiteX621" fmla="*/ 544969 w 2088269"/>
                  <a:gd name="connsiteY621" fmla="*/ 1882756 h 2309176"/>
                  <a:gd name="connsiteX622" fmla="*/ 544969 w 2088269"/>
                  <a:gd name="connsiteY622" fmla="*/ 1874764 h 2309176"/>
                  <a:gd name="connsiteX623" fmla="*/ 539040 w 2088269"/>
                  <a:gd name="connsiteY623" fmla="*/ 1877600 h 2309176"/>
                  <a:gd name="connsiteX624" fmla="*/ 488771 w 2088269"/>
                  <a:gd name="connsiteY624" fmla="*/ 1981488 h 2309176"/>
                  <a:gd name="connsiteX625" fmla="*/ 475882 w 2088269"/>
                  <a:gd name="connsiteY625" fmla="*/ 2057020 h 2309176"/>
                  <a:gd name="connsiteX626" fmla="*/ 454743 w 2088269"/>
                  <a:gd name="connsiteY626" fmla="*/ 2094657 h 2309176"/>
                  <a:gd name="connsiteX627" fmla="*/ 442885 w 2088269"/>
                  <a:gd name="connsiteY627" fmla="*/ 2101617 h 2309176"/>
                  <a:gd name="connsiteX628" fmla="*/ 410404 w 2088269"/>
                  <a:gd name="connsiteY628" fmla="*/ 2125076 h 2309176"/>
                  <a:gd name="connsiteX629" fmla="*/ 400092 w 2088269"/>
                  <a:gd name="connsiteY629" fmla="*/ 2135903 h 2309176"/>
                  <a:gd name="connsiteX630" fmla="*/ 385140 w 2088269"/>
                  <a:gd name="connsiteY630" fmla="*/ 2139770 h 2309176"/>
                  <a:gd name="connsiteX631" fmla="*/ 379985 w 2088269"/>
                  <a:gd name="connsiteY631" fmla="*/ 2125076 h 2309176"/>
                  <a:gd name="connsiteX632" fmla="*/ 389523 w 2088269"/>
                  <a:gd name="connsiteY632" fmla="*/ 2092079 h 2309176"/>
                  <a:gd name="connsiteX633" fmla="*/ 392358 w 2088269"/>
                  <a:gd name="connsiteY633" fmla="*/ 2083314 h 2309176"/>
                  <a:gd name="connsiteX634" fmla="*/ 384883 w 2088269"/>
                  <a:gd name="connsiteY634" fmla="*/ 2084603 h 2309176"/>
                  <a:gd name="connsiteX635" fmla="*/ 369157 w 2088269"/>
                  <a:gd name="connsiteY635" fmla="*/ 2076870 h 2309176"/>
                  <a:gd name="connsiteX636" fmla="*/ 368642 w 2088269"/>
                  <a:gd name="connsiteY636" fmla="*/ 2046966 h 2309176"/>
                  <a:gd name="connsiteX637" fmla="*/ 396999 w 2088269"/>
                  <a:gd name="connsiteY637" fmla="*/ 1955452 h 2309176"/>
                  <a:gd name="connsiteX638" fmla="*/ 460930 w 2088269"/>
                  <a:gd name="connsiteY638" fmla="*/ 1862906 h 2309176"/>
                  <a:gd name="connsiteX639" fmla="*/ 478202 w 2088269"/>
                  <a:gd name="connsiteY639" fmla="*/ 1830167 h 2309176"/>
                  <a:gd name="connsiteX640" fmla="*/ 463508 w 2088269"/>
                  <a:gd name="connsiteY640" fmla="*/ 1805162 h 2309176"/>
                  <a:gd name="connsiteX641" fmla="*/ 385914 w 2088269"/>
                  <a:gd name="connsiteY641" fmla="*/ 1874764 h 2309176"/>
                  <a:gd name="connsiteX642" fmla="*/ 364775 w 2088269"/>
                  <a:gd name="connsiteY642" fmla="*/ 1961381 h 2309176"/>
                  <a:gd name="connsiteX643" fmla="*/ 336161 w 2088269"/>
                  <a:gd name="connsiteY643" fmla="*/ 1998244 h 2309176"/>
                  <a:gd name="connsiteX644" fmla="*/ 321725 w 2088269"/>
                  <a:gd name="connsiteY644" fmla="*/ 2024281 h 2309176"/>
                  <a:gd name="connsiteX645" fmla="*/ 319404 w 2088269"/>
                  <a:gd name="connsiteY645" fmla="*/ 2057278 h 2309176"/>
                  <a:gd name="connsiteX646" fmla="*/ 328427 w 2088269"/>
                  <a:gd name="connsiteY646" fmla="*/ 2155495 h 2309176"/>
                  <a:gd name="connsiteX647" fmla="*/ 324045 w 2088269"/>
                  <a:gd name="connsiteY647" fmla="*/ 2174571 h 2309176"/>
                  <a:gd name="connsiteX648" fmla="*/ 289759 w 2088269"/>
                  <a:gd name="connsiteY648" fmla="*/ 2181016 h 2309176"/>
                  <a:gd name="connsiteX649" fmla="*/ 294657 w 2088269"/>
                  <a:gd name="connsiteY649" fmla="*/ 2214528 h 2309176"/>
                  <a:gd name="connsiteX650" fmla="*/ 282283 w 2088269"/>
                  <a:gd name="connsiteY650" fmla="*/ 2240565 h 2309176"/>
                  <a:gd name="connsiteX651" fmla="*/ 245419 w 2088269"/>
                  <a:gd name="connsiteY651" fmla="*/ 2223293 h 2309176"/>
                  <a:gd name="connsiteX652" fmla="*/ 239232 w 2088269"/>
                  <a:gd name="connsiteY652" fmla="*/ 2182820 h 2309176"/>
                  <a:gd name="connsiteX653" fmla="*/ 235881 w 2088269"/>
                  <a:gd name="connsiteY653" fmla="*/ 2150855 h 2309176"/>
                  <a:gd name="connsiteX654" fmla="*/ 229952 w 2088269"/>
                  <a:gd name="connsiteY654" fmla="*/ 2173540 h 2309176"/>
                  <a:gd name="connsiteX655" fmla="*/ 209071 w 2088269"/>
                  <a:gd name="connsiteY655" fmla="*/ 2265570 h 2309176"/>
                  <a:gd name="connsiteX656" fmla="*/ 193088 w 2088269"/>
                  <a:gd name="connsiteY656" fmla="*/ 2274335 h 2309176"/>
                  <a:gd name="connsiteX657" fmla="*/ 155967 w 2088269"/>
                  <a:gd name="connsiteY657" fmla="*/ 2285420 h 2309176"/>
                  <a:gd name="connsiteX658" fmla="*/ 141789 w 2088269"/>
                  <a:gd name="connsiteY658" fmla="*/ 2302692 h 2309176"/>
                  <a:gd name="connsiteX659" fmla="*/ 114205 w 2088269"/>
                  <a:gd name="connsiteY659" fmla="*/ 2293669 h 2309176"/>
                  <a:gd name="connsiteX660" fmla="*/ 112401 w 2088269"/>
                  <a:gd name="connsiteY660" fmla="*/ 2272273 h 2309176"/>
                  <a:gd name="connsiteX661" fmla="*/ 101832 w 2088269"/>
                  <a:gd name="connsiteY661" fmla="*/ 2264281 h 2309176"/>
                  <a:gd name="connsiteX662" fmla="*/ 83529 w 2088269"/>
                  <a:gd name="connsiteY662" fmla="*/ 2259899 h 2309176"/>
                  <a:gd name="connsiteX663" fmla="*/ 81209 w 2088269"/>
                  <a:gd name="connsiteY663" fmla="*/ 2240565 h 2309176"/>
                  <a:gd name="connsiteX664" fmla="*/ 107245 w 2088269"/>
                  <a:gd name="connsiteY664" fmla="*/ 2199834 h 2309176"/>
                  <a:gd name="connsiteX665" fmla="*/ 155967 w 2088269"/>
                  <a:gd name="connsiteY665" fmla="*/ 2141832 h 2309176"/>
                  <a:gd name="connsiteX666" fmla="*/ 163958 w 2088269"/>
                  <a:gd name="connsiteY666" fmla="*/ 2135387 h 2309176"/>
                  <a:gd name="connsiteX667" fmla="*/ 198760 w 2088269"/>
                  <a:gd name="connsiteY667" fmla="*/ 2091564 h 2309176"/>
                  <a:gd name="connsiteX668" fmla="*/ 213969 w 2088269"/>
                  <a:gd name="connsiteY668" fmla="*/ 2053411 h 2309176"/>
                  <a:gd name="connsiteX669" fmla="*/ 231241 w 2088269"/>
                  <a:gd name="connsiteY669" fmla="*/ 2024796 h 2309176"/>
                  <a:gd name="connsiteX670" fmla="*/ 235108 w 2088269"/>
                  <a:gd name="connsiteY670" fmla="*/ 2019641 h 2309176"/>
                  <a:gd name="connsiteX671" fmla="*/ 235366 w 2088269"/>
                  <a:gd name="connsiteY671" fmla="*/ 2006236 h 2309176"/>
                  <a:gd name="connsiteX672" fmla="*/ 222734 w 2088269"/>
                  <a:gd name="connsiteY672" fmla="*/ 2002111 h 2309176"/>
                  <a:gd name="connsiteX673" fmla="*/ 198502 w 2088269"/>
                  <a:gd name="connsiteY673" fmla="*/ 2011907 h 2309176"/>
                  <a:gd name="connsiteX674" fmla="*/ 163958 w 2088269"/>
                  <a:gd name="connsiteY674" fmla="*/ 2060371 h 2309176"/>
                  <a:gd name="connsiteX675" fmla="*/ 109308 w 2088269"/>
                  <a:gd name="connsiteY675" fmla="*/ 2113218 h 2309176"/>
                  <a:gd name="connsiteX676" fmla="*/ 84302 w 2088269"/>
                  <a:gd name="connsiteY676" fmla="*/ 2092595 h 2309176"/>
                  <a:gd name="connsiteX677" fmla="*/ 97707 w 2088269"/>
                  <a:gd name="connsiteY677" fmla="*/ 2059598 h 2309176"/>
                  <a:gd name="connsiteX678" fmla="*/ 100543 w 2088269"/>
                  <a:gd name="connsiteY678" fmla="*/ 2053411 h 2309176"/>
                  <a:gd name="connsiteX679" fmla="*/ 93582 w 2088269"/>
                  <a:gd name="connsiteY679" fmla="*/ 2052638 h 2309176"/>
                  <a:gd name="connsiteX680" fmla="*/ 66257 w 2088269"/>
                  <a:gd name="connsiteY680" fmla="*/ 2058824 h 2309176"/>
                  <a:gd name="connsiteX681" fmla="*/ 47181 w 2088269"/>
                  <a:gd name="connsiteY681" fmla="*/ 2055731 h 2309176"/>
                  <a:gd name="connsiteX682" fmla="*/ 44603 w 2088269"/>
                  <a:gd name="connsiteY682" fmla="*/ 2035108 h 2309176"/>
                  <a:gd name="connsiteX683" fmla="*/ 48727 w 2088269"/>
                  <a:gd name="connsiteY683" fmla="*/ 2014485 h 2309176"/>
                  <a:gd name="connsiteX684" fmla="*/ 58523 w 2088269"/>
                  <a:gd name="connsiteY684" fmla="*/ 1990253 h 2309176"/>
                  <a:gd name="connsiteX685" fmla="*/ 115494 w 2088269"/>
                  <a:gd name="connsiteY685" fmla="*/ 1975559 h 2309176"/>
                  <a:gd name="connsiteX686" fmla="*/ 143593 w 2088269"/>
                  <a:gd name="connsiteY686" fmla="*/ 1968857 h 2309176"/>
                  <a:gd name="connsiteX687" fmla="*/ 155194 w 2088269"/>
                  <a:gd name="connsiteY687" fmla="*/ 1945914 h 2309176"/>
                  <a:gd name="connsiteX688" fmla="*/ 156740 w 2088269"/>
                  <a:gd name="connsiteY688" fmla="*/ 1926064 h 2309176"/>
                  <a:gd name="connsiteX689" fmla="*/ 182261 w 2088269"/>
                  <a:gd name="connsiteY689" fmla="*/ 1921939 h 2309176"/>
                  <a:gd name="connsiteX690" fmla="*/ 210360 w 2088269"/>
                  <a:gd name="connsiteY690" fmla="*/ 1952874 h 2309176"/>
                  <a:gd name="connsiteX691" fmla="*/ 234592 w 2088269"/>
                  <a:gd name="connsiteY691" fmla="*/ 1969372 h 2309176"/>
                  <a:gd name="connsiteX692" fmla="*/ 267589 w 2088269"/>
                  <a:gd name="connsiteY692" fmla="*/ 1944367 h 2309176"/>
                  <a:gd name="connsiteX693" fmla="*/ 284345 w 2088269"/>
                  <a:gd name="connsiteY693" fmla="*/ 1912143 h 2309176"/>
                  <a:gd name="connsiteX694" fmla="*/ 275323 w 2088269"/>
                  <a:gd name="connsiteY694" fmla="*/ 1919877 h 2309176"/>
                  <a:gd name="connsiteX695" fmla="*/ 238459 w 2088269"/>
                  <a:gd name="connsiteY695" fmla="*/ 1926579 h 2309176"/>
                  <a:gd name="connsiteX696" fmla="*/ 228405 w 2088269"/>
                  <a:gd name="connsiteY696" fmla="*/ 1895903 h 2309176"/>
                  <a:gd name="connsiteX697" fmla="*/ 265269 w 2088269"/>
                  <a:gd name="connsiteY697" fmla="*/ 1856719 h 2309176"/>
                  <a:gd name="connsiteX698" fmla="*/ 275065 w 2088269"/>
                  <a:gd name="connsiteY698" fmla="*/ 1842541 h 2309176"/>
                  <a:gd name="connsiteX699" fmla="*/ 280994 w 2088269"/>
                  <a:gd name="connsiteY699" fmla="*/ 1827074 h 2309176"/>
                  <a:gd name="connsiteX700" fmla="*/ 282541 w 2088269"/>
                  <a:gd name="connsiteY700" fmla="*/ 1816762 h 2309176"/>
                  <a:gd name="connsiteX701" fmla="*/ 271456 w 2088269"/>
                  <a:gd name="connsiteY701" fmla="*/ 1817793 h 2309176"/>
                  <a:gd name="connsiteX702" fmla="*/ 196182 w 2088269"/>
                  <a:gd name="connsiteY702" fmla="*/ 1864195 h 2309176"/>
                  <a:gd name="connsiteX703" fmla="*/ 165505 w 2088269"/>
                  <a:gd name="connsiteY703" fmla="*/ 1891520 h 2309176"/>
                  <a:gd name="connsiteX704" fmla="*/ 153905 w 2088269"/>
                  <a:gd name="connsiteY704" fmla="*/ 1896418 h 2309176"/>
                  <a:gd name="connsiteX705" fmla="*/ 105183 w 2088269"/>
                  <a:gd name="connsiteY705" fmla="*/ 1921166 h 2309176"/>
                  <a:gd name="connsiteX706" fmla="*/ 51563 w 2088269"/>
                  <a:gd name="connsiteY706" fmla="*/ 1952616 h 2309176"/>
                  <a:gd name="connsiteX707" fmla="*/ 9286 w 2088269"/>
                  <a:gd name="connsiteY707" fmla="*/ 1947460 h 2309176"/>
                  <a:gd name="connsiteX708" fmla="*/ 4646 w 2088269"/>
                  <a:gd name="connsiteY708" fmla="*/ 1924517 h 2309176"/>
                  <a:gd name="connsiteX709" fmla="*/ 27589 w 2088269"/>
                  <a:gd name="connsiteY709" fmla="*/ 1895129 h 2309176"/>
                  <a:gd name="connsiteX710" fmla="*/ 23722 w 2088269"/>
                  <a:gd name="connsiteY710" fmla="*/ 1878889 h 2309176"/>
                  <a:gd name="connsiteX711" fmla="*/ 21402 w 2088269"/>
                  <a:gd name="connsiteY711" fmla="*/ 1860844 h 2309176"/>
                  <a:gd name="connsiteX712" fmla="*/ 47181 w 2088269"/>
                  <a:gd name="connsiteY712" fmla="*/ 1842541 h 2309176"/>
                  <a:gd name="connsiteX713" fmla="*/ 59812 w 2088269"/>
                  <a:gd name="connsiteY713" fmla="*/ 1834549 h 2309176"/>
                  <a:gd name="connsiteX714" fmla="*/ 58781 w 2088269"/>
                  <a:gd name="connsiteY714" fmla="*/ 1822175 h 2309176"/>
                  <a:gd name="connsiteX715" fmla="*/ 52852 w 2088269"/>
                  <a:gd name="connsiteY715" fmla="*/ 1819340 h 2309176"/>
                  <a:gd name="connsiteX716" fmla="*/ 50016 w 2088269"/>
                  <a:gd name="connsiteY716" fmla="*/ 1806451 h 2309176"/>
                  <a:gd name="connsiteX717" fmla="*/ 88684 w 2088269"/>
                  <a:gd name="connsiteY717" fmla="*/ 1759791 h 2309176"/>
                  <a:gd name="connsiteX718" fmla="*/ 94098 w 2088269"/>
                  <a:gd name="connsiteY718" fmla="*/ 1754635 h 2309176"/>
                  <a:gd name="connsiteX719" fmla="*/ 103378 w 2088269"/>
                  <a:gd name="connsiteY719" fmla="*/ 1751800 h 2309176"/>
                  <a:gd name="connsiteX720" fmla="*/ 107503 w 2088269"/>
                  <a:gd name="connsiteY720" fmla="*/ 1759533 h 2309176"/>
                  <a:gd name="connsiteX721" fmla="*/ 109050 w 2088269"/>
                  <a:gd name="connsiteY721" fmla="*/ 1770618 h 2309176"/>
                  <a:gd name="connsiteX722" fmla="*/ 153389 w 2088269"/>
                  <a:gd name="connsiteY722" fmla="*/ 1805162 h 2309176"/>
                  <a:gd name="connsiteX723" fmla="*/ 194120 w 2088269"/>
                  <a:gd name="connsiteY723" fmla="*/ 1801552 h 2309176"/>
                  <a:gd name="connsiteX724" fmla="*/ 202369 w 2088269"/>
                  <a:gd name="connsiteY724" fmla="*/ 1795366 h 2309176"/>
                  <a:gd name="connsiteX725" fmla="*/ 194120 w 2088269"/>
                  <a:gd name="connsiteY725" fmla="*/ 1790468 h 2309176"/>
                  <a:gd name="connsiteX726" fmla="*/ 169372 w 2088269"/>
                  <a:gd name="connsiteY726" fmla="*/ 1785054 h 2309176"/>
                  <a:gd name="connsiteX727" fmla="*/ 155967 w 2088269"/>
                  <a:gd name="connsiteY727" fmla="*/ 1771134 h 2309176"/>
                  <a:gd name="connsiteX728" fmla="*/ 171434 w 2088269"/>
                  <a:gd name="connsiteY728" fmla="*/ 1759275 h 2309176"/>
                  <a:gd name="connsiteX729" fmla="*/ 177879 w 2088269"/>
                  <a:gd name="connsiteY729" fmla="*/ 1758760 h 2309176"/>
                  <a:gd name="connsiteX730" fmla="*/ 183550 w 2088269"/>
                  <a:gd name="connsiteY730" fmla="*/ 1746901 h 2309176"/>
                  <a:gd name="connsiteX731" fmla="*/ 172208 w 2088269"/>
                  <a:gd name="connsiteY731" fmla="*/ 1726536 h 2309176"/>
                  <a:gd name="connsiteX732" fmla="*/ 172465 w 2088269"/>
                  <a:gd name="connsiteY732" fmla="*/ 1711585 h 2309176"/>
                  <a:gd name="connsiteX733" fmla="*/ 186902 w 2088269"/>
                  <a:gd name="connsiteY733" fmla="*/ 1708233 h 2309176"/>
                  <a:gd name="connsiteX734" fmla="*/ 206493 w 2088269"/>
                  <a:gd name="connsiteY734" fmla="*/ 1697149 h 2309176"/>
                  <a:gd name="connsiteX735" fmla="*/ 219641 w 2088269"/>
                  <a:gd name="connsiteY735" fmla="*/ 1694571 h 2309176"/>
                  <a:gd name="connsiteX736" fmla="*/ 232272 w 2088269"/>
                  <a:gd name="connsiteY736" fmla="*/ 1694571 h 2309176"/>
                  <a:gd name="connsiteX737" fmla="*/ 237686 w 2088269"/>
                  <a:gd name="connsiteY737" fmla="*/ 1688126 h 2309176"/>
                  <a:gd name="connsiteX738" fmla="*/ 254700 w 2088269"/>
                  <a:gd name="connsiteY738" fmla="*/ 1681939 h 2309176"/>
                  <a:gd name="connsiteX739" fmla="*/ 264753 w 2088269"/>
                  <a:gd name="connsiteY739" fmla="*/ 1697149 h 2309176"/>
                  <a:gd name="connsiteX740" fmla="*/ 262176 w 2088269"/>
                  <a:gd name="connsiteY740" fmla="*/ 1723185 h 2309176"/>
                  <a:gd name="connsiteX741" fmla="*/ 280994 w 2088269"/>
                  <a:gd name="connsiteY741" fmla="*/ 1743550 h 2309176"/>
                  <a:gd name="connsiteX742" fmla="*/ 314249 w 2088269"/>
                  <a:gd name="connsiteY742" fmla="*/ 1734785 h 2309176"/>
                  <a:gd name="connsiteX743" fmla="*/ 425613 w 2088269"/>
                  <a:gd name="connsiteY743" fmla="*/ 1675494 h 2309176"/>
                  <a:gd name="connsiteX744" fmla="*/ 499856 w 2088269"/>
                  <a:gd name="connsiteY744" fmla="*/ 1604345 h 2309176"/>
                  <a:gd name="connsiteX745" fmla="*/ 516096 w 2088269"/>
                  <a:gd name="connsiteY745" fmla="*/ 1588104 h 2309176"/>
                  <a:gd name="connsiteX746" fmla="*/ 577966 w 2088269"/>
                  <a:gd name="connsiteY746" fmla="*/ 1538351 h 2309176"/>
                  <a:gd name="connsiteX747" fmla="*/ 624109 w 2088269"/>
                  <a:gd name="connsiteY747" fmla="*/ 1510510 h 2309176"/>
                  <a:gd name="connsiteX748" fmla="*/ 628234 w 2088269"/>
                  <a:gd name="connsiteY748" fmla="*/ 1508448 h 2309176"/>
                  <a:gd name="connsiteX749" fmla="*/ 632874 w 2088269"/>
                  <a:gd name="connsiteY749" fmla="*/ 1503034 h 2309176"/>
                  <a:gd name="connsiteX750" fmla="*/ 627203 w 2088269"/>
                  <a:gd name="connsiteY750" fmla="*/ 1497621 h 2309176"/>
                  <a:gd name="connsiteX751" fmla="*/ 582863 w 2088269"/>
                  <a:gd name="connsiteY751" fmla="*/ 1494012 h 2309176"/>
                  <a:gd name="connsiteX752" fmla="*/ 533884 w 2088269"/>
                  <a:gd name="connsiteY752" fmla="*/ 1525462 h 2309176"/>
                  <a:gd name="connsiteX753" fmla="*/ 468664 w 2088269"/>
                  <a:gd name="connsiteY753" fmla="*/ 1607181 h 2309176"/>
                  <a:gd name="connsiteX754" fmla="*/ 356010 w 2088269"/>
                  <a:gd name="connsiteY754" fmla="*/ 1677041 h 2309176"/>
                  <a:gd name="connsiteX755" fmla="*/ 325076 w 2088269"/>
                  <a:gd name="connsiteY755" fmla="*/ 1663121 h 2309176"/>
                  <a:gd name="connsiteX756" fmla="*/ 331778 w 2088269"/>
                  <a:gd name="connsiteY756" fmla="*/ 1636826 h 2309176"/>
                  <a:gd name="connsiteX757" fmla="*/ 359362 w 2088269"/>
                  <a:gd name="connsiteY757" fmla="*/ 1614656 h 2309176"/>
                  <a:gd name="connsiteX758" fmla="*/ 368900 w 2088269"/>
                  <a:gd name="connsiteY758" fmla="*/ 1605892 h 2309176"/>
                  <a:gd name="connsiteX759" fmla="*/ 334098 w 2088269"/>
                  <a:gd name="connsiteY759" fmla="*/ 1617234 h 2309176"/>
                  <a:gd name="connsiteX760" fmla="*/ 301617 w 2088269"/>
                  <a:gd name="connsiteY760" fmla="*/ 1643786 h 2309176"/>
                  <a:gd name="connsiteX761" fmla="*/ 262176 w 2088269"/>
                  <a:gd name="connsiteY761" fmla="*/ 1658480 h 2309176"/>
                  <a:gd name="connsiteX762" fmla="*/ 205462 w 2088269"/>
                  <a:gd name="connsiteY762" fmla="*/ 1656160 h 2309176"/>
                  <a:gd name="connsiteX763" fmla="*/ 189737 w 2088269"/>
                  <a:gd name="connsiteY763" fmla="*/ 1650231 h 2309176"/>
                  <a:gd name="connsiteX764" fmla="*/ 188191 w 2088269"/>
                  <a:gd name="connsiteY764" fmla="*/ 1632959 h 2309176"/>
                  <a:gd name="connsiteX765" fmla="*/ 191284 w 2088269"/>
                  <a:gd name="connsiteY765" fmla="*/ 1630639 h 2309176"/>
                  <a:gd name="connsiteX766" fmla="*/ 199018 w 2088269"/>
                  <a:gd name="connsiteY766" fmla="*/ 1622390 h 2309176"/>
                  <a:gd name="connsiteX767" fmla="*/ 187675 w 2088269"/>
                  <a:gd name="connsiteY767" fmla="*/ 1618781 h 2309176"/>
                  <a:gd name="connsiteX768" fmla="*/ 159576 w 2088269"/>
                  <a:gd name="connsiteY768" fmla="*/ 1619555 h 2309176"/>
                  <a:gd name="connsiteX769" fmla="*/ 150038 w 2088269"/>
                  <a:gd name="connsiteY769" fmla="*/ 1615172 h 2309176"/>
                  <a:gd name="connsiteX770" fmla="*/ 151585 w 2088269"/>
                  <a:gd name="connsiteY770" fmla="*/ 1603829 h 2309176"/>
                  <a:gd name="connsiteX771" fmla="*/ 179168 w 2088269"/>
                  <a:gd name="connsiteY771" fmla="*/ 1580371 h 2309176"/>
                  <a:gd name="connsiteX772" fmla="*/ 185097 w 2088269"/>
                  <a:gd name="connsiteY772" fmla="*/ 1571348 h 2309176"/>
                  <a:gd name="connsiteX773" fmla="*/ 175301 w 2088269"/>
                  <a:gd name="connsiteY773" fmla="*/ 1574184 h 2309176"/>
                  <a:gd name="connsiteX774" fmla="*/ 122712 w 2088269"/>
                  <a:gd name="connsiteY774" fmla="*/ 1586815 h 2309176"/>
                  <a:gd name="connsiteX775" fmla="*/ 106214 w 2088269"/>
                  <a:gd name="connsiteY775" fmla="*/ 1561037 h 2309176"/>
                  <a:gd name="connsiteX776" fmla="*/ 126579 w 2088269"/>
                  <a:gd name="connsiteY776" fmla="*/ 1536289 h 2309176"/>
                  <a:gd name="connsiteX777" fmla="*/ 134055 w 2088269"/>
                  <a:gd name="connsiteY777" fmla="*/ 1530876 h 2309176"/>
                  <a:gd name="connsiteX778" fmla="*/ 131219 w 2088269"/>
                  <a:gd name="connsiteY778" fmla="*/ 1509995 h 2309176"/>
                  <a:gd name="connsiteX779" fmla="*/ 108534 w 2088269"/>
                  <a:gd name="connsiteY779" fmla="*/ 1500972 h 2309176"/>
                  <a:gd name="connsiteX780" fmla="*/ 76053 w 2088269"/>
                  <a:gd name="connsiteY780" fmla="*/ 1488856 h 2309176"/>
                  <a:gd name="connsiteX781" fmla="*/ 59554 w 2088269"/>
                  <a:gd name="connsiteY781" fmla="*/ 1480091 h 2309176"/>
                  <a:gd name="connsiteX782" fmla="*/ 52336 w 2088269"/>
                  <a:gd name="connsiteY782" fmla="*/ 1449157 h 2309176"/>
                  <a:gd name="connsiteX783" fmla="*/ 81209 w 2088269"/>
                  <a:gd name="connsiteY783" fmla="*/ 1423636 h 2309176"/>
                  <a:gd name="connsiteX784" fmla="*/ 137664 w 2088269"/>
                  <a:gd name="connsiteY784" fmla="*/ 1404302 h 2309176"/>
                  <a:gd name="connsiteX785" fmla="*/ 201853 w 2088269"/>
                  <a:gd name="connsiteY785" fmla="*/ 1434463 h 2309176"/>
                  <a:gd name="connsiteX786" fmla="*/ 228405 w 2088269"/>
                  <a:gd name="connsiteY786" fmla="*/ 1477256 h 2309176"/>
                  <a:gd name="connsiteX787" fmla="*/ 299813 w 2088269"/>
                  <a:gd name="connsiteY787" fmla="*/ 1501746 h 2309176"/>
                  <a:gd name="connsiteX788" fmla="*/ 311155 w 2088269"/>
                  <a:gd name="connsiteY788" fmla="*/ 1481896 h 2309176"/>
                  <a:gd name="connsiteX789" fmla="*/ 326880 w 2088269"/>
                  <a:gd name="connsiteY789" fmla="*/ 1433174 h 2309176"/>
                  <a:gd name="connsiteX790" fmla="*/ 367353 w 2088269"/>
                  <a:gd name="connsiteY790" fmla="*/ 1425440 h 2309176"/>
                  <a:gd name="connsiteX791" fmla="*/ 385914 w 2088269"/>
                  <a:gd name="connsiteY791" fmla="*/ 1428276 h 2309176"/>
                  <a:gd name="connsiteX792" fmla="*/ 395452 w 2088269"/>
                  <a:gd name="connsiteY792" fmla="*/ 1423378 h 2309176"/>
                  <a:gd name="connsiteX793" fmla="*/ 388234 w 2088269"/>
                  <a:gd name="connsiteY793" fmla="*/ 1416418 h 2309176"/>
                  <a:gd name="connsiteX794" fmla="*/ 330747 w 2088269"/>
                  <a:gd name="connsiteY794" fmla="*/ 1411004 h 2309176"/>
                  <a:gd name="connsiteX795" fmla="*/ 280479 w 2088269"/>
                  <a:gd name="connsiteY795" fmla="*/ 1406622 h 2309176"/>
                  <a:gd name="connsiteX796" fmla="*/ 269651 w 2088269"/>
                  <a:gd name="connsiteY796" fmla="*/ 1395537 h 2309176"/>
                  <a:gd name="connsiteX797" fmla="*/ 279190 w 2088269"/>
                  <a:gd name="connsiteY797" fmla="*/ 1384710 h 2309176"/>
                  <a:gd name="connsiteX798" fmla="*/ 284603 w 2088269"/>
                  <a:gd name="connsiteY798" fmla="*/ 1383163 h 2309176"/>
                  <a:gd name="connsiteX799" fmla="*/ 288728 w 2088269"/>
                  <a:gd name="connsiteY799" fmla="*/ 1381359 h 2309176"/>
                  <a:gd name="connsiteX800" fmla="*/ 268620 w 2088269"/>
                  <a:gd name="connsiteY800" fmla="*/ 1373883 h 2309176"/>
                  <a:gd name="connsiteX801" fmla="*/ 258051 w 2088269"/>
                  <a:gd name="connsiteY801" fmla="*/ 1337019 h 2309176"/>
                  <a:gd name="connsiteX802" fmla="*/ 259855 w 2088269"/>
                  <a:gd name="connsiteY802" fmla="*/ 1322583 h 2309176"/>
                  <a:gd name="connsiteX803" fmla="*/ 253669 w 2088269"/>
                  <a:gd name="connsiteY803" fmla="*/ 1301960 h 2309176"/>
                  <a:gd name="connsiteX804" fmla="*/ 251349 w 2088269"/>
                  <a:gd name="connsiteY804" fmla="*/ 1283657 h 2309176"/>
                  <a:gd name="connsiteX805" fmla="*/ 273003 w 2088269"/>
                  <a:gd name="connsiteY805" fmla="*/ 1269221 h 2309176"/>
                  <a:gd name="connsiteX806" fmla="*/ 362713 w 2088269"/>
                  <a:gd name="connsiteY806" fmla="*/ 1306343 h 2309176"/>
                  <a:gd name="connsiteX807" fmla="*/ 430253 w 2088269"/>
                  <a:gd name="connsiteY807" fmla="*/ 1342433 h 2309176"/>
                  <a:gd name="connsiteX808" fmla="*/ 497278 w 2088269"/>
                  <a:gd name="connsiteY808" fmla="*/ 1354033 h 2309176"/>
                  <a:gd name="connsiteX809" fmla="*/ 517643 w 2088269"/>
                  <a:gd name="connsiteY809" fmla="*/ 1335730 h 2309176"/>
                  <a:gd name="connsiteX810" fmla="*/ 547547 w 2088269"/>
                  <a:gd name="connsiteY810" fmla="*/ 1328512 h 2309176"/>
                  <a:gd name="connsiteX811" fmla="*/ 568170 w 2088269"/>
                  <a:gd name="connsiteY811" fmla="*/ 1355838 h 2309176"/>
                  <a:gd name="connsiteX812" fmla="*/ 624367 w 2088269"/>
                  <a:gd name="connsiteY812" fmla="*/ 1370274 h 2309176"/>
                  <a:gd name="connsiteX813" fmla="*/ 684174 w 2088269"/>
                  <a:gd name="connsiteY813" fmla="*/ 1327223 h 2309176"/>
                  <a:gd name="connsiteX814" fmla="*/ 717429 w 2088269"/>
                  <a:gd name="connsiteY814" fmla="*/ 1304796 h 2309176"/>
                  <a:gd name="connsiteX815" fmla="*/ 729545 w 2088269"/>
                  <a:gd name="connsiteY815" fmla="*/ 1266901 h 2309176"/>
                  <a:gd name="connsiteX816" fmla="*/ 719491 w 2088269"/>
                  <a:gd name="connsiteY816" fmla="*/ 1239060 h 2309176"/>
                  <a:gd name="connsiteX817" fmla="*/ 697321 w 2088269"/>
                  <a:gd name="connsiteY817" fmla="*/ 1224108 h 2309176"/>
                  <a:gd name="connsiteX818" fmla="*/ 672058 w 2088269"/>
                  <a:gd name="connsiteY818" fmla="*/ 1239833 h 2309176"/>
                  <a:gd name="connsiteX819" fmla="*/ 649630 w 2088269"/>
                  <a:gd name="connsiteY819" fmla="*/ 1293969 h 2309176"/>
                  <a:gd name="connsiteX820" fmla="*/ 643959 w 2088269"/>
                  <a:gd name="connsiteY820" fmla="*/ 1303507 h 2309176"/>
                  <a:gd name="connsiteX821" fmla="*/ 615087 w 2088269"/>
                  <a:gd name="connsiteY821" fmla="*/ 1308663 h 2309176"/>
                  <a:gd name="connsiteX822" fmla="*/ 605807 w 2088269"/>
                  <a:gd name="connsiteY822" fmla="*/ 1302218 h 2309176"/>
                  <a:gd name="connsiteX823" fmla="*/ 538782 w 2088269"/>
                  <a:gd name="connsiteY823" fmla="*/ 1286751 h 2309176"/>
                  <a:gd name="connsiteX824" fmla="*/ 483873 w 2088269"/>
                  <a:gd name="connsiteY824" fmla="*/ 1298093 h 2309176"/>
                  <a:gd name="connsiteX825" fmla="*/ 427160 w 2088269"/>
                  <a:gd name="connsiteY825" fmla="*/ 1298351 h 2309176"/>
                  <a:gd name="connsiteX826" fmla="*/ 412724 w 2088269"/>
                  <a:gd name="connsiteY826" fmla="*/ 1287008 h 2309176"/>
                  <a:gd name="connsiteX827" fmla="*/ 420457 w 2088269"/>
                  <a:gd name="connsiteY827" fmla="*/ 1269994 h 2309176"/>
                  <a:gd name="connsiteX828" fmla="*/ 433089 w 2088269"/>
                  <a:gd name="connsiteY828" fmla="*/ 1262261 h 2309176"/>
                  <a:gd name="connsiteX829" fmla="*/ 448298 w 2088269"/>
                  <a:gd name="connsiteY829" fmla="*/ 1257621 h 2309176"/>
                  <a:gd name="connsiteX830" fmla="*/ 455774 w 2088269"/>
                  <a:gd name="connsiteY830" fmla="*/ 1252981 h 2309176"/>
                  <a:gd name="connsiteX831" fmla="*/ 450103 w 2088269"/>
                  <a:gd name="connsiteY831" fmla="*/ 1245247 h 2309176"/>
                  <a:gd name="connsiteX832" fmla="*/ 412981 w 2088269"/>
                  <a:gd name="connsiteY832" fmla="*/ 1236998 h 2309176"/>
                  <a:gd name="connsiteX833" fmla="*/ 360135 w 2088269"/>
                  <a:gd name="connsiteY833" fmla="*/ 1242669 h 2309176"/>
                  <a:gd name="connsiteX834" fmla="*/ 308577 w 2088269"/>
                  <a:gd name="connsiteY834" fmla="*/ 1250145 h 2309176"/>
                  <a:gd name="connsiteX835" fmla="*/ 275065 w 2088269"/>
                  <a:gd name="connsiteY835" fmla="*/ 1240349 h 2309176"/>
                  <a:gd name="connsiteX836" fmla="*/ 255989 w 2088269"/>
                  <a:gd name="connsiteY836" fmla="*/ 1233389 h 2309176"/>
                  <a:gd name="connsiteX837" fmla="*/ 183808 w 2088269"/>
                  <a:gd name="connsiteY837" fmla="*/ 1214312 h 2309176"/>
                  <a:gd name="connsiteX838" fmla="*/ 168341 w 2088269"/>
                  <a:gd name="connsiteY838" fmla="*/ 1205805 h 2309176"/>
                  <a:gd name="connsiteX839" fmla="*/ 170403 w 2088269"/>
                  <a:gd name="connsiteY839" fmla="*/ 1185182 h 2309176"/>
                  <a:gd name="connsiteX840" fmla="*/ 190768 w 2088269"/>
                  <a:gd name="connsiteY840" fmla="*/ 1178738 h 2309176"/>
                  <a:gd name="connsiteX841" fmla="*/ 195924 w 2088269"/>
                  <a:gd name="connsiteY841" fmla="*/ 1175386 h 2309176"/>
                  <a:gd name="connsiteX842" fmla="*/ 190511 w 2088269"/>
                  <a:gd name="connsiteY842" fmla="*/ 1171520 h 2309176"/>
                  <a:gd name="connsiteX843" fmla="*/ 149007 w 2088269"/>
                  <a:gd name="connsiteY843" fmla="*/ 1160950 h 2309176"/>
                  <a:gd name="connsiteX844" fmla="*/ 133024 w 2088269"/>
                  <a:gd name="connsiteY844" fmla="*/ 1153217 h 2309176"/>
                  <a:gd name="connsiteX845" fmla="*/ 119619 w 2088269"/>
                  <a:gd name="connsiteY845" fmla="*/ 1124860 h 2309176"/>
                  <a:gd name="connsiteX846" fmla="*/ 145140 w 2088269"/>
                  <a:gd name="connsiteY846" fmla="*/ 1104753 h 2309176"/>
                  <a:gd name="connsiteX847" fmla="*/ 187417 w 2088269"/>
                  <a:gd name="connsiteY847" fmla="*/ 1108619 h 2309176"/>
                  <a:gd name="connsiteX848" fmla="*/ 196955 w 2088269"/>
                  <a:gd name="connsiteY848" fmla="*/ 1105526 h 2309176"/>
                  <a:gd name="connsiteX849" fmla="*/ 244130 w 2088269"/>
                  <a:gd name="connsiteY849" fmla="*/ 1095214 h 2309176"/>
                  <a:gd name="connsiteX850" fmla="*/ 299297 w 2088269"/>
                  <a:gd name="connsiteY850" fmla="*/ 1133109 h 2309176"/>
                  <a:gd name="connsiteX851" fmla="*/ 304195 w 2088269"/>
                  <a:gd name="connsiteY851" fmla="*/ 1135687 h 2309176"/>
                  <a:gd name="connsiteX852" fmla="*/ 312960 w 2088269"/>
                  <a:gd name="connsiteY852" fmla="*/ 1136460 h 2309176"/>
                  <a:gd name="connsiteX853" fmla="*/ 313733 w 2088269"/>
                  <a:gd name="connsiteY853" fmla="*/ 1128727 h 2309176"/>
                  <a:gd name="connsiteX854" fmla="*/ 330747 w 2088269"/>
                  <a:gd name="connsiteY854" fmla="*/ 1108619 h 2309176"/>
                  <a:gd name="connsiteX855" fmla="*/ 405248 w 2088269"/>
                  <a:gd name="connsiteY855" fmla="*/ 1144967 h 2309176"/>
                  <a:gd name="connsiteX856" fmla="*/ 422520 w 2088269"/>
                  <a:gd name="connsiteY856" fmla="*/ 1165848 h 2309176"/>
                  <a:gd name="connsiteX857" fmla="*/ 450618 w 2088269"/>
                  <a:gd name="connsiteY857" fmla="*/ 1161981 h 2309176"/>
                  <a:gd name="connsiteX858" fmla="*/ 531048 w 2088269"/>
                  <a:gd name="connsiteY858" fmla="*/ 1119962 h 2309176"/>
                  <a:gd name="connsiteX859" fmla="*/ 608900 w 2088269"/>
                  <a:gd name="connsiteY859" fmla="*/ 1128211 h 2309176"/>
                  <a:gd name="connsiteX860" fmla="*/ 622563 w 2088269"/>
                  <a:gd name="connsiteY860" fmla="*/ 1131047 h 2309176"/>
                  <a:gd name="connsiteX861" fmla="*/ 560436 w 2088269"/>
                  <a:gd name="connsiteY861" fmla="*/ 1104495 h 2309176"/>
                  <a:gd name="connsiteX862" fmla="*/ 526150 w 2088269"/>
                  <a:gd name="connsiteY862" fmla="*/ 1101144 h 2309176"/>
                  <a:gd name="connsiteX863" fmla="*/ 466086 w 2088269"/>
                  <a:gd name="connsiteY863" fmla="*/ 1114549 h 2309176"/>
                  <a:gd name="connsiteX864" fmla="*/ 422520 w 2088269"/>
                  <a:gd name="connsiteY864" fmla="*/ 1104495 h 2309176"/>
                  <a:gd name="connsiteX865" fmla="*/ 422520 w 2088269"/>
                  <a:gd name="connsiteY865" fmla="*/ 1085934 h 2309176"/>
                  <a:gd name="connsiteX866" fmla="*/ 420715 w 2088269"/>
                  <a:gd name="connsiteY866" fmla="*/ 1072014 h 2309176"/>
                  <a:gd name="connsiteX867" fmla="*/ 368642 w 2088269"/>
                  <a:gd name="connsiteY867" fmla="*/ 1057320 h 2309176"/>
                  <a:gd name="connsiteX868" fmla="*/ 335387 w 2088269"/>
                  <a:gd name="connsiteY868" fmla="*/ 1043141 h 2309176"/>
                  <a:gd name="connsiteX869" fmla="*/ 334872 w 2088269"/>
                  <a:gd name="connsiteY869" fmla="*/ 1017878 h 2309176"/>
                  <a:gd name="connsiteX870" fmla="*/ 394163 w 2088269"/>
                  <a:gd name="connsiteY870" fmla="*/ 994677 h 2309176"/>
                  <a:gd name="connsiteX871" fmla="*/ 451650 w 2088269"/>
                  <a:gd name="connsiteY871" fmla="*/ 997513 h 2309176"/>
                  <a:gd name="connsiteX872" fmla="*/ 489802 w 2088269"/>
                  <a:gd name="connsiteY872" fmla="*/ 1014785 h 2309176"/>
                  <a:gd name="connsiteX873" fmla="*/ 527697 w 2088269"/>
                  <a:gd name="connsiteY873" fmla="*/ 1025096 h 2309176"/>
                  <a:gd name="connsiteX874" fmla="*/ 535688 w 2088269"/>
                  <a:gd name="connsiteY874" fmla="*/ 1024065 h 2309176"/>
                  <a:gd name="connsiteX875" fmla="*/ 534915 w 2088269"/>
                  <a:gd name="connsiteY875" fmla="*/ 1021745 h 2309176"/>
                  <a:gd name="connsiteX876" fmla="*/ 459641 w 2088269"/>
                  <a:gd name="connsiteY876" fmla="*/ 975343 h 2309176"/>
                  <a:gd name="connsiteX877" fmla="*/ 405506 w 2088269"/>
                  <a:gd name="connsiteY877" fmla="*/ 942604 h 2309176"/>
                  <a:gd name="connsiteX878" fmla="*/ 371478 w 2088269"/>
                  <a:gd name="connsiteY878" fmla="*/ 936933 h 2309176"/>
                  <a:gd name="connsiteX879" fmla="*/ 344925 w 2088269"/>
                  <a:gd name="connsiteY879" fmla="*/ 928426 h 2309176"/>
                  <a:gd name="connsiteX880" fmla="*/ 333583 w 2088269"/>
                  <a:gd name="connsiteY880" fmla="*/ 913990 h 2309176"/>
                  <a:gd name="connsiteX881" fmla="*/ 346214 w 2088269"/>
                  <a:gd name="connsiteY881" fmla="*/ 901874 h 2309176"/>
                  <a:gd name="connsiteX882" fmla="*/ 359619 w 2088269"/>
                  <a:gd name="connsiteY882" fmla="*/ 897749 h 2309176"/>
                  <a:gd name="connsiteX883" fmla="*/ 366064 w 2088269"/>
                  <a:gd name="connsiteY883" fmla="*/ 876353 h 2309176"/>
                  <a:gd name="connsiteX884" fmla="*/ 338481 w 2088269"/>
                  <a:gd name="connsiteY884" fmla="*/ 852636 h 2309176"/>
                  <a:gd name="connsiteX885" fmla="*/ 332036 w 2088269"/>
                  <a:gd name="connsiteY885" fmla="*/ 848769 h 2309176"/>
                  <a:gd name="connsiteX886" fmla="*/ 327911 w 2088269"/>
                  <a:gd name="connsiteY886" fmla="*/ 823506 h 2309176"/>
                  <a:gd name="connsiteX887" fmla="*/ 356268 w 2088269"/>
                  <a:gd name="connsiteY887" fmla="*/ 803914 h 2309176"/>
                  <a:gd name="connsiteX888" fmla="*/ 378953 w 2088269"/>
                  <a:gd name="connsiteY888" fmla="*/ 814742 h 2309176"/>
                  <a:gd name="connsiteX889" fmla="*/ 414528 w 2088269"/>
                  <a:gd name="connsiteY889" fmla="*/ 859081 h 2309176"/>
                  <a:gd name="connsiteX890" fmla="*/ 418395 w 2088269"/>
                  <a:gd name="connsiteY890" fmla="*/ 860370 h 2309176"/>
                  <a:gd name="connsiteX891" fmla="*/ 415559 w 2088269"/>
                  <a:gd name="connsiteY891" fmla="*/ 848254 h 2309176"/>
                  <a:gd name="connsiteX892" fmla="*/ 408857 w 2088269"/>
                  <a:gd name="connsiteY892" fmla="*/ 808039 h 2309176"/>
                  <a:gd name="connsiteX893" fmla="*/ 410661 w 2088269"/>
                  <a:gd name="connsiteY893" fmla="*/ 795150 h 2309176"/>
                  <a:gd name="connsiteX894" fmla="*/ 442369 w 2088269"/>
                  <a:gd name="connsiteY894" fmla="*/ 782776 h 2309176"/>
                  <a:gd name="connsiteX895" fmla="*/ 485678 w 2088269"/>
                  <a:gd name="connsiteY895" fmla="*/ 836654 h 2309176"/>
                  <a:gd name="connsiteX896" fmla="*/ 517385 w 2088269"/>
                  <a:gd name="connsiteY896" fmla="*/ 868104 h 2309176"/>
                  <a:gd name="connsiteX897" fmla="*/ 561209 w 2088269"/>
                  <a:gd name="connsiteY897" fmla="*/ 897491 h 2309176"/>
                  <a:gd name="connsiteX898" fmla="*/ 620758 w 2088269"/>
                  <a:gd name="connsiteY898" fmla="*/ 956782 h 2309176"/>
                  <a:gd name="connsiteX899" fmla="*/ 665098 w 2088269"/>
                  <a:gd name="connsiteY899" fmla="*/ 985139 h 2309176"/>
                  <a:gd name="connsiteX900" fmla="*/ 637257 w 2088269"/>
                  <a:gd name="connsiteY900" fmla="*/ 945698 h 2309176"/>
                  <a:gd name="connsiteX901" fmla="*/ 567654 w 2088269"/>
                  <a:gd name="connsiteY901" fmla="*/ 854183 h 2309176"/>
                  <a:gd name="connsiteX902" fmla="*/ 546515 w 2088269"/>
                  <a:gd name="connsiteY902" fmla="*/ 837685 h 2309176"/>
                  <a:gd name="connsiteX903" fmla="*/ 522799 w 2088269"/>
                  <a:gd name="connsiteY903" fmla="*/ 816804 h 2309176"/>
                  <a:gd name="connsiteX904" fmla="*/ 519705 w 2088269"/>
                  <a:gd name="connsiteY904" fmla="*/ 792314 h 2309176"/>
                  <a:gd name="connsiteX905" fmla="*/ 543164 w 2088269"/>
                  <a:gd name="connsiteY905" fmla="*/ 778909 h 2309176"/>
                  <a:gd name="connsiteX906" fmla="*/ 561983 w 2088269"/>
                  <a:gd name="connsiteY906" fmla="*/ 770144 h 2309176"/>
                  <a:gd name="connsiteX907" fmla="*/ 598846 w 2088269"/>
                  <a:gd name="connsiteY907" fmla="*/ 762926 h 2309176"/>
                  <a:gd name="connsiteX908" fmla="*/ 631070 w 2088269"/>
                  <a:gd name="connsiteY908" fmla="*/ 802110 h 2309176"/>
                  <a:gd name="connsiteX909" fmla="*/ 662262 w 2088269"/>
                  <a:gd name="connsiteY909" fmla="*/ 855214 h 2309176"/>
                  <a:gd name="connsiteX910" fmla="*/ 666644 w 2088269"/>
                  <a:gd name="connsiteY910" fmla="*/ 859081 h 2309176"/>
                  <a:gd name="connsiteX911" fmla="*/ 668191 w 2088269"/>
                  <a:gd name="connsiteY911" fmla="*/ 850832 h 2309176"/>
                  <a:gd name="connsiteX912" fmla="*/ 648599 w 2088269"/>
                  <a:gd name="connsiteY912" fmla="*/ 791798 h 2309176"/>
                  <a:gd name="connsiteX913" fmla="*/ 618438 w 2088269"/>
                  <a:gd name="connsiteY913" fmla="*/ 747975 h 2309176"/>
                  <a:gd name="connsiteX914" fmla="*/ 622305 w 2088269"/>
                  <a:gd name="connsiteY914" fmla="*/ 719618 h 2309176"/>
                  <a:gd name="connsiteX915" fmla="*/ 639577 w 2088269"/>
                  <a:gd name="connsiteY915" fmla="*/ 715751 h 2309176"/>
                  <a:gd name="connsiteX916" fmla="*/ 669480 w 2088269"/>
                  <a:gd name="connsiteY916" fmla="*/ 689457 h 2309176"/>
                  <a:gd name="connsiteX917" fmla="*/ 675409 w 2088269"/>
                  <a:gd name="connsiteY917" fmla="*/ 670638 h 2309176"/>
                  <a:gd name="connsiteX918" fmla="*/ 692939 w 2088269"/>
                  <a:gd name="connsiteY918" fmla="*/ 670123 h 2309176"/>
                  <a:gd name="connsiteX919" fmla="*/ 709179 w 2088269"/>
                  <a:gd name="connsiteY919" fmla="*/ 705182 h 2309176"/>
                  <a:gd name="connsiteX920" fmla="*/ 708664 w 2088269"/>
                  <a:gd name="connsiteY920" fmla="*/ 738436 h 2309176"/>
                  <a:gd name="connsiteX921" fmla="*/ 710984 w 2088269"/>
                  <a:gd name="connsiteY921" fmla="*/ 771691 h 2309176"/>
                  <a:gd name="connsiteX922" fmla="*/ 716655 w 2088269"/>
                  <a:gd name="connsiteY922" fmla="*/ 776847 h 2309176"/>
                  <a:gd name="connsiteX923" fmla="*/ 721295 w 2088269"/>
                  <a:gd name="connsiteY923" fmla="*/ 771691 h 2309176"/>
                  <a:gd name="connsiteX924" fmla="*/ 723358 w 2088269"/>
                  <a:gd name="connsiteY924" fmla="*/ 753388 h 2309176"/>
                  <a:gd name="connsiteX925" fmla="*/ 724904 w 2088269"/>
                  <a:gd name="connsiteY925" fmla="*/ 719102 h 2309176"/>
                  <a:gd name="connsiteX926" fmla="*/ 743465 w 2088269"/>
                  <a:gd name="connsiteY926" fmla="*/ 700026 h 2309176"/>
                  <a:gd name="connsiteX927" fmla="*/ 763830 w 2088269"/>
                  <a:gd name="connsiteY927" fmla="*/ 708533 h 2309176"/>
                  <a:gd name="connsiteX928" fmla="*/ 775946 w 2088269"/>
                  <a:gd name="connsiteY928" fmla="*/ 711369 h 2309176"/>
                  <a:gd name="connsiteX929" fmla="*/ 779813 w 2088269"/>
                  <a:gd name="connsiteY929" fmla="*/ 708533 h 2309176"/>
                  <a:gd name="connsiteX930" fmla="*/ 806365 w 2088269"/>
                  <a:gd name="connsiteY930" fmla="*/ 720134 h 2309176"/>
                  <a:gd name="connsiteX931" fmla="*/ 801210 w 2088269"/>
                  <a:gd name="connsiteY931" fmla="*/ 741272 h 2309176"/>
                  <a:gd name="connsiteX932" fmla="*/ 788320 w 2088269"/>
                  <a:gd name="connsiteY932" fmla="*/ 759575 h 2309176"/>
                  <a:gd name="connsiteX933" fmla="*/ 783680 w 2088269"/>
                  <a:gd name="connsiteY933" fmla="*/ 773496 h 2309176"/>
                  <a:gd name="connsiteX934" fmla="*/ 786258 w 2088269"/>
                  <a:gd name="connsiteY934" fmla="*/ 779940 h 2309176"/>
                  <a:gd name="connsiteX935" fmla="*/ 791671 w 2088269"/>
                  <a:gd name="connsiteY935" fmla="*/ 777105 h 2309176"/>
                  <a:gd name="connsiteX936" fmla="*/ 801467 w 2088269"/>
                  <a:gd name="connsiteY936" fmla="*/ 766020 h 2309176"/>
                  <a:gd name="connsiteX937" fmla="*/ 823379 w 2088269"/>
                  <a:gd name="connsiteY937" fmla="*/ 757771 h 2309176"/>
                  <a:gd name="connsiteX938" fmla="*/ 836784 w 2088269"/>
                  <a:gd name="connsiteY938" fmla="*/ 779940 h 2309176"/>
                  <a:gd name="connsiteX939" fmla="*/ 829051 w 2088269"/>
                  <a:gd name="connsiteY939" fmla="*/ 805461 h 2309176"/>
                  <a:gd name="connsiteX940" fmla="*/ 817708 w 2088269"/>
                  <a:gd name="connsiteY940" fmla="*/ 824795 h 2309176"/>
                  <a:gd name="connsiteX941" fmla="*/ 818481 w 2088269"/>
                  <a:gd name="connsiteY941" fmla="*/ 832271 h 2309176"/>
                  <a:gd name="connsiteX942" fmla="*/ 824668 w 2088269"/>
                  <a:gd name="connsiteY942" fmla="*/ 829178 h 2309176"/>
                  <a:gd name="connsiteX943" fmla="*/ 851736 w 2088269"/>
                  <a:gd name="connsiteY943" fmla="*/ 828146 h 2309176"/>
                  <a:gd name="connsiteX944" fmla="*/ 878030 w 2088269"/>
                  <a:gd name="connsiteY944" fmla="*/ 847481 h 2309176"/>
                  <a:gd name="connsiteX945" fmla="*/ 875452 w 2088269"/>
                  <a:gd name="connsiteY945" fmla="*/ 870424 h 2309176"/>
                  <a:gd name="connsiteX946" fmla="*/ 855603 w 2088269"/>
                  <a:gd name="connsiteY946" fmla="*/ 882540 h 2309176"/>
                  <a:gd name="connsiteX947" fmla="*/ 821317 w 2088269"/>
                  <a:gd name="connsiteY947" fmla="*/ 901616 h 2309176"/>
                  <a:gd name="connsiteX948" fmla="*/ 805334 w 2088269"/>
                  <a:gd name="connsiteY948" fmla="*/ 932035 h 2309176"/>
                  <a:gd name="connsiteX949" fmla="*/ 797343 w 2088269"/>
                  <a:gd name="connsiteY949" fmla="*/ 991068 h 2309176"/>
                  <a:gd name="connsiteX950" fmla="*/ 797343 w 2088269"/>
                  <a:gd name="connsiteY950" fmla="*/ 1002927 h 2309176"/>
                  <a:gd name="connsiteX951" fmla="*/ 810748 w 2088269"/>
                  <a:gd name="connsiteY951" fmla="*/ 984108 h 2309176"/>
                  <a:gd name="connsiteX952" fmla="*/ 822606 w 2088269"/>
                  <a:gd name="connsiteY952" fmla="*/ 976374 h 2309176"/>
                  <a:gd name="connsiteX953" fmla="*/ 829824 w 2088269"/>
                  <a:gd name="connsiteY953" fmla="*/ 987975 h 2309176"/>
                  <a:gd name="connsiteX954" fmla="*/ 839104 w 2088269"/>
                  <a:gd name="connsiteY954" fmla="*/ 991842 h 2309176"/>
                  <a:gd name="connsiteX955" fmla="*/ 846838 w 2088269"/>
                  <a:gd name="connsiteY955" fmla="*/ 961423 h 2309176"/>
                  <a:gd name="connsiteX956" fmla="*/ 851478 w 2088269"/>
                  <a:gd name="connsiteY956" fmla="*/ 947502 h 2309176"/>
                  <a:gd name="connsiteX957" fmla="*/ 872359 w 2088269"/>
                  <a:gd name="connsiteY957" fmla="*/ 950596 h 2309176"/>
                  <a:gd name="connsiteX958" fmla="*/ 888084 w 2088269"/>
                  <a:gd name="connsiteY958" fmla="*/ 950596 h 2309176"/>
                  <a:gd name="connsiteX959" fmla="*/ 906645 w 2088269"/>
                  <a:gd name="connsiteY959" fmla="*/ 950080 h 2309176"/>
                  <a:gd name="connsiteX960" fmla="*/ 913863 w 2088269"/>
                  <a:gd name="connsiteY960" fmla="*/ 969414 h 2309176"/>
                  <a:gd name="connsiteX961" fmla="*/ 905871 w 2088269"/>
                  <a:gd name="connsiteY961" fmla="*/ 987201 h 2309176"/>
                  <a:gd name="connsiteX962" fmla="*/ 908965 w 2088269"/>
                  <a:gd name="connsiteY962" fmla="*/ 1007567 h 2309176"/>
                  <a:gd name="connsiteX963" fmla="*/ 907676 w 2088269"/>
                  <a:gd name="connsiteY963" fmla="*/ 1024581 h 2309176"/>
                  <a:gd name="connsiteX964" fmla="*/ 890920 w 2088269"/>
                  <a:gd name="connsiteY964" fmla="*/ 1034634 h 2309176"/>
                  <a:gd name="connsiteX965" fmla="*/ 857923 w 2088269"/>
                  <a:gd name="connsiteY965" fmla="*/ 1068405 h 2309176"/>
                  <a:gd name="connsiteX966" fmla="*/ 834464 w 2088269"/>
                  <a:gd name="connsiteY966" fmla="*/ 1086192 h 2309176"/>
                  <a:gd name="connsiteX967" fmla="*/ 807654 w 2088269"/>
                  <a:gd name="connsiteY967" fmla="*/ 1090317 h 2309176"/>
                  <a:gd name="connsiteX968" fmla="*/ 795796 w 2088269"/>
                  <a:gd name="connsiteY968" fmla="*/ 1108362 h 2309176"/>
                  <a:gd name="connsiteX969" fmla="*/ 826473 w 2088269"/>
                  <a:gd name="connsiteY969" fmla="*/ 1164044 h 2309176"/>
                  <a:gd name="connsiteX970" fmla="*/ 852252 w 2088269"/>
                  <a:gd name="connsiteY970" fmla="*/ 1165075 h 2309176"/>
                  <a:gd name="connsiteX971" fmla="*/ 933712 w 2088269"/>
                  <a:gd name="connsiteY971" fmla="*/ 1098050 h 2309176"/>
                  <a:gd name="connsiteX972" fmla="*/ 957429 w 2088269"/>
                  <a:gd name="connsiteY972" fmla="*/ 1066342 h 2309176"/>
                  <a:gd name="connsiteX973" fmla="*/ 960522 w 2088269"/>
                  <a:gd name="connsiteY973" fmla="*/ 1050617 h 2309176"/>
                  <a:gd name="connsiteX974" fmla="*/ 957429 w 2088269"/>
                  <a:gd name="connsiteY974" fmla="*/ 1036954 h 2309176"/>
                  <a:gd name="connsiteX975" fmla="*/ 961038 w 2088269"/>
                  <a:gd name="connsiteY975" fmla="*/ 1023550 h 2309176"/>
                  <a:gd name="connsiteX976" fmla="*/ 965420 w 2088269"/>
                  <a:gd name="connsiteY976" fmla="*/ 1002153 h 2309176"/>
                  <a:gd name="connsiteX977" fmla="*/ 958202 w 2088269"/>
                  <a:gd name="connsiteY977" fmla="*/ 984881 h 2309176"/>
                  <a:gd name="connsiteX978" fmla="*/ 955882 w 2088269"/>
                  <a:gd name="connsiteY978" fmla="*/ 958845 h 2309176"/>
                  <a:gd name="connsiteX979" fmla="*/ 960265 w 2088269"/>
                  <a:gd name="connsiteY979" fmla="*/ 913216 h 2309176"/>
                  <a:gd name="connsiteX980" fmla="*/ 958718 w 2088269"/>
                  <a:gd name="connsiteY980" fmla="*/ 904967 h 2309176"/>
                  <a:gd name="connsiteX981" fmla="*/ 953047 w 2088269"/>
                  <a:gd name="connsiteY981" fmla="*/ 848512 h 2309176"/>
                  <a:gd name="connsiteX982" fmla="*/ 949695 w 2088269"/>
                  <a:gd name="connsiteY982" fmla="*/ 826342 h 2309176"/>
                  <a:gd name="connsiteX983" fmla="*/ 949953 w 2088269"/>
                  <a:gd name="connsiteY983" fmla="*/ 790252 h 2309176"/>
                  <a:gd name="connsiteX984" fmla="*/ 948664 w 2088269"/>
                  <a:gd name="connsiteY984" fmla="*/ 754161 h 2309176"/>
                  <a:gd name="connsiteX985" fmla="*/ 954851 w 2088269"/>
                  <a:gd name="connsiteY985" fmla="*/ 727609 h 2309176"/>
                  <a:gd name="connsiteX986" fmla="*/ 958718 w 2088269"/>
                  <a:gd name="connsiteY986" fmla="*/ 707502 h 2309176"/>
                  <a:gd name="connsiteX987" fmla="*/ 953047 w 2088269"/>
                  <a:gd name="connsiteY987" fmla="*/ 672443 h 2309176"/>
                  <a:gd name="connsiteX988" fmla="*/ 955624 w 2088269"/>
                  <a:gd name="connsiteY988" fmla="*/ 655944 h 2309176"/>
                  <a:gd name="connsiteX989" fmla="*/ 954335 w 2088269"/>
                  <a:gd name="connsiteY989" fmla="*/ 632744 h 2309176"/>
                  <a:gd name="connsiteX990" fmla="*/ 954078 w 2088269"/>
                  <a:gd name="connsiteY990" fmla="*/ 581444 h 2309176"/>
                  <a:gd name="connsiteX991" fmla="*/ 949438 w 2088269"/>
                  <a:gd name="connsiteY991" fmla="*/ 552829 h 2309176"/>
                  <a:gd name="connsiteX992" fmla="*/ 946860 w 2088269"/>
                  <a:gd name="connsiteY992" fmla="*/ 536847 h 2309176"/>
                  <a:gd name="connsiteX993" fmla="*/ 956398 w 2088269"/>
                  <a:gd name="connsiteY993" fmla="*/ 512614 h 2309176"/>
                  <a:gd name="connsiteX994" fmla="*/ 953047 w 2088269"/>
                  <a:gd name="connsiteY994" fmla="*/ 484258 h 2309176"/>
                  <a:gd name="connsiteX995" fmla="*/ 944282 w 2088269"/>
                  <a:gd name="connsiteY995" fmla="*/ 448425 h 2309176"/>
                  <a:gd name="connsiteX996" fmla="*/ 945828 w 2088269"/>
                  <a:gd name="connsiteY996" fmla="*/ 375987 h 2309176"/>
                  <a:gd name="connsiteX997" fmla="*/ 953047 w 2088269"/>
                  <a:gd name="connsiteY997" fmla="*/ 332421 h 2309176"/>
                  <a:gd name="connsiteX998" fmla="*/ 951500 w 2088269"/>
                  <a:gd name="connsiteY998" fmla="*/ 313345 h 2309176"/>
                  <a:gd name="connsiteX999" fmla="*/ 930877 w 2088269"/>
                  <a:gd name="connsiteY999" fmla="*/ 290402 h 2309176"/>
                  <a:gd name="connsiteX1000" fmla="*/ 912574 w 2088269"/>
                  <a:gd name="connsiteY1000" fmla="*/ 256374 h 2309176"/>
                  <a:gd name="connsiteX1001" fmla="*/ 888084 w 2088269"/>
                  <a:gd name="connsiteY1001" fmla="*/ 134440 h 2309176"/>
                  <a:gd name="connsiteX1002" fmla="*/ 880093 w 2088269"/>
                  <a:gd name="connsiteY1002" fmla="*/ 64064 h 2309176"/>
                  <a:gd name="connsiteX1003" fmla="*/ 885764 w 2088269"/>
                  <a:gd name="connsiteY1003" fmla="*/ 13280 h 2309176"/>
                  <a:gd name="connsiteX1004" fmla="*/ 905871 w 2088269"/>
                  <a:gd name="connsiteY1004" fmla="*/ 133 h 2309176"/>
                  <a:gd name="connsiteX1005" fmla="*/ 957945 w 2088269"/>
                  <a:gd name="connsiteY1005" fmla="*/ 2453 h 2309176"/>
                  <a:gd name="connsiteX1006" fmla="*/ 972896 w 2088269"/>
                  <a:gd name="connsiteY1006" fmla="*/ 3226 h 2309176"/>
                  <a:gd name="connsiteX1007" fmla="*/ 1011822 w 2088269"/>
                  <a:gd name="connsiteY1007" fmla="*/ 11991 h 2309176"/>
                  <a:gd name="connsiteX1008" fmla="*/ 1075496 w 2088269"/>
                  <a:gd name="connsiteY1008" fmla="*/ 10702 h 2309176"/>
                  <a:gd name="connsiteX1009" fmla="*/ 1125507 w 2088269"/>
                  <a:gd name="connsiteY1009" fmla="*/ 2195 h 2309176"/>
                  <a:gd name="connsiteX1010" fmla="*/ 1158761 w 2088269"/>
                  <a:gd name="connsiteY1010" fmla="*/ 3484 h 2309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  <a:cxn ang="0">
                    <a:pos x="connsiteX470" y="connsiteY470"/>
                  </a:cxn>
                  <a:cxn ang="0">
                    <a:pos x="connsiteX471" y="connsiteY471"/>
                  </a:cxn>
                  <a:cxn ang="0">
                    <a:pos x="connsiteX472" y="connsiteY472"/>
                  </a:cxn>
                  <a:cxn ang="0">
                    <a:pos x="connsiteX473" y="connsiteY473"/>
                  </a:cxn>
                  <a:cxn ang="0">
                    <a:pos x="connsiteX474" y="connsiteY474"/>
                  </a:cxn>
                  <a:cxn ang="0">
                    <a:pos x="connsiteX475" y="connsiteY475"/>
                  </a:cxn>
                  <a:cxn ang="0">
                    <a:pos x="connsiteX476" y="connsiteY476"/>
                  </a:cxn>
                  <a:cxn ang="0">
                    <a:pos x="connsiteX477" y="connsiteY477"/>
                  </a:cxn>
                  <a:cxn ang="0">
                    <a:pos x="connsiteX478" y="connsiteY478"/>
                  </a:cxn>
                  <a:cxn ang="0">
                    <a:pos x="connsiteX479" y="connsiteY479"/>
                  </a:cxn>
                  <a:cxn ang="0">
                    <a:pos x="connsiteX480" y="connsiteY480"/>
                  </a:cxn>
                  <a:cxn ang="0">
                    <a:pos x="connsiteX481" y="connsiteY481"/>
                  </a:cxn>
                  <a:cxn ang="0">
                    <a:pos x="connsiteX482" y="connsiteY482"/>
                  </a:cxn>
                  <a:cxn ang="0">
                    <a:pos x="connsiteX483" y="connsiteY483"/>
                  </a:cxn>
                  <a:cxn ang="0">
                    <a:pos x="connsiteX484" y="connsiteY484"/>
                  </a:cxn>
                  <a:cxn ang="0">
                    <a:pos x="connsiteX485" y="connsiteY485"/>
                  </a:cxn>
                  <a:cxn ang="0">
                    <a:pos x="connsiteX486" y="connsiteY486"/>
                  </a:cxn>
                  <a:cxn ang="0">
                    <a:pos x="connsiteX487" y="connsiteY487"/>
                  </a:cxn>
                  <a:cxn ang="0">
                    <a:pos x="connsiteX488" y="connsiteY488"/>
                  </a:cxn>
                  <a:cxn ang="0">
                    <a:pos x="connsiteX489" y="connsiteY489"/>
                  </a:cxn>
                  <a:cxn ang="0">
                    <a:pos x="connsiteX490" y="connsiteY490"/>
                  </a:cxn>
                  <a:cxn ang="0">
                    <a:pos x="connsiteX491" y="connsiteY491"/>
                  </a:cxn>
                  <a:cxn ang="0">
                    <a:pos x="connsiteX492" y="connsiteY492"/>
                  </a:cxn>
                  <a:cxn ang="0">
                    <a:pos x="connsiteX493" y="connsiteY493"/>
                  </a:cxn>
                  <a:cxn ang="0">
                    <a:pos x="connsiteX494" y="connsiteY494"/>
                  </a:cxn>
                  <a:cxn ang="0">
                    <a:pos x="connsiteX495" y="connsiteY495"/>
                  </a:cxn>
                  <a:cxn ang="0">
                    <a:pos x="connsiteX496" y="connsiteY496"/>
                  </a:cxn>
                  <a:cxn ang="0">
                    <a:pos x="connsiteX497" y="connsiteY497"/>
                  </a:cxn>
                  <a:cxn ang="0">
                    <a:pos x="connsiteX498" y="connsiteY498"/>
                  </a:cxn>
                  <a:cxn ang="0">
                    <a:pos x="connsiteX499" y="connsiteY499"/>
                  </a:cxn>
                  <a:cxn ang="0">
                    <a:pos x="connsiteX500" y="connsiteY500"/>
                  </a:cxn>
                  <a:cxn ang="0">
                    <a:pos x="connsiteX501" y="connsiteY501"/>
                  </a:cxn>
                  <a:cxn ang="0">
                    <a:pos x="connsiteX502" y="connsiteY502"/>
                  </a:cxn>
                  <a:cxn ang="0">
                    <a:pos x="connsiteX503" y="connsiteY503"/>
                  </a:cxn>
                  <a:cxn ang="0">
                    <a:pos x="connsiteX504" y="connsiteY504"/>
                  </a:cxn>
                  <a:cxn ang="0">
                    <a:pos x="connsiteX505" y="connsiteY505"/>
                  </a:cxn>
                  <a:cxn ang="0">
                    <a:pos x="connsiteX506" y="connsiteY506"/>
                  </a:cxn>
                  <a:cxn ang="0">
                    <a:pos x="connsiteX507" y="connsiteY507"/>
                  </a:cxn>
                  <a:cxn ang="0">
                    <a:pos x="connsiteX508" y="connsiteY508"/>
                  </a:cxn>
                  <a:cxn ang="0">
                    <a:pos x="connsiteX509" y="connsiteY509"/>
                  </a:cxn>
                  <a:cxn ang="0">
                    <a:pos x="connsiteX510" y="connsiteY510"/>
                  </a:cxn>
                  <a:cxn ang="0">
                    <a:pos x="connsiteX511" y="connsiteY511"/>
                  </a:cxn>
                  <a:cxn ang="0">
                    <a:pos x="connsiteX512" y="connsiteY512"/>
                  </a:cxn>
                  <a:cxn ang="0">
                    <a:pos x="connsiteX513" y="connsiteY513"/>
                  </a:cxn>
                  <a:cxn ang="0">
                    <a:pos x="connsiteX514" y="connsiteY514"/>
                  </a:cxn>
                  <a:cxn ang="0">
                    <a:pos x="connsiteX515" y="connsiteY515"/>
                  </a:cxn>
                  <a:cxn ang="0">
                    <a:pos x="connsiteX516" y="connsiteY516"/>
                  </a:cxn>
                  <a:cxn ang="0">
                    <a:pos x="connsiteX517" y="connsiteY517"/>
                  </a:cxn>
                  <a:cxn ang="0">
                    <a:pos x="connsiteX518" y="connsiteY518"/>
                  </a:cxn>
                  <a:cxn ang="0">
                    <a:pos x="connsiteX519" y="connsiteY519"/>
                  </a:cxn>
                  <a:cxn ang="0">
                    <a:pos x="connsiteX520" y="connsiteY520"/>
                  </a:cxn>
                  <a:cxn ang="0">
                    <a:pos x="connsiteX521" y="connsiteY521"/>
                  </a:cxn>
                  <a:cxn ang="0">
                    <a:pos x="connsiteX522" y="connsiteY522"/>
                  </a:cxn>
                  <a:cxn ang="0">
                    <a:pos x="connsiteX523" y="connsiteY523"/>
                  </a:cxn>
                  <a:cxn ang="0">
                    <a:pos x="connsiteX524" y="connsiteY524"/>
                  </a:cxn>
                  <a:cxn ang="0">
                    <a:pos x="connsiteX525" y="connsiteY525"/>
                  </a:cxn>
                  <a:cxn ang="0">
                    <a:pos x="connsiteX526" y="connsiteY526"/>
                  </a:cxn>
                  <a:cxn ang="0">
                    <a:pos x="connsiteX527" y="connsiteY527"/>
                  </a:cxn>
                  <a:cxn ang="0">
                    <a:pos x="connsiteX528" y="connsiteY528"/>
                  </a:cxn>
                  <a:cxn ang="0">
                    <a:pos x="connsiteX529" y="connsiteY529"/>
                  </a:cxn>
                  <a:cxn ang="0">
                    <a:pos x="connsiteX530" y="connsiteY530"/>
                  </a:cxn>
                  <a:cxn ang="0">
                    <a:pos x="connsiteX531" y="connsiteY531"/>
                  </a:cxn>
                  <a:cxn ang="0">
                    <a:pos x="connsiteX532" y="connsiteY532"/>
                  </a:cxn>
                  <a:cxn ang="0">
                    <a:pos x="connsiteX533" y="connsiteY533"/>
                  </a:cxn>
                  <a:cxn ang="0">
                    <a:pos x="connsiteX534" y="connsiteY534"/>
                  </a:cxn>
                  <a:cxn ang="0">
                    <a:pos x="connsiteX535" y="connsiteY535"/>
                  </a:cxn>
                  <a:cxn ang="0">
                    <a:pos x="connsiteX536" y="connsiteY536"/>
                  </a:cxn>
                  <a:cxn ang="0">
                    <a:pos x="connsiteX537" y="connsiteY537"/>
                  </a:cxn>
                  <a:cxn ang="0">
                    <a:pos x="connsiteX538" y="connsiteY538"/>
                  </a:cxn>
                  <a:cxn ang="0">
                    <a:pos x="connsiteX539" y="connsiteY539"/>
                  </a:cxn>
                  <a:cxn ang="0">
                    <a:pos x="connsiteX540" y="connsiteY540"/>
                  </a:cxn>
                  <a:cxn ang="0">
                    <a:pos x="connsiteX541" y="connsiteY541"/>
                  </a:cxn>
                  <a:cxn ang="0">
                    <a:pos x="connsiteX542" y="connsiteY542"/>
                  </a:cxn>
                  <a:cxn ang="0">
                    <a:pos x="connsiteX543" y="connsiteY543"/>
                  </a:cxn>
                  <a:cxn ang="0">
                    <a:pos x="connsiteX544" y="connsiteY544"/>
                  </a:cxn>
                  <a:cxn ang="0">
                    <a:pos x="connsiteX545" y="connsiteY545"/>
                  </a:cxn>
                  <a:cxn ang="0">
                    <a:pos x="connsiteX546" y="connsiteY546"/>
                  </a:cxn>
                  <a:cxn ang="0">
                    <a:pos x="connsiteX547" y="connsiteY547"/>
                  </a:cxn>
                  <a:cxn ang="0">
                    <a:pos x="connsiteX548" y="connsiteY548"/>
                  </a:cxn>
                  <a:cxn ang="0">
                    <a:pos x="connsiteX549" y="connsiteY549"/>
                  </a:cxn>
                  <a:cxn ang="0">
                    <a:pos x="connsiteX550" y="connsiteY550"/>
                  </a:cxn>
                  <a:cxn ang="0">
                    <a:pos x="connsiteX551" y="connsiteY551"/>
                  </a:cxn>
                  <a:cxn ang="0">
                    <a:pos x="connsiteX552" y="connsiteY552"/>
                  </a:cxn>
                  <a:cxn ang="0">
                    <a:pos x="connsiteX553" y="connsiteY553"/>
                  </a:cxn>
                  <a:cxn ang="0">
                    <a:pos x="connsiteX554" y="connsiteY554"/>
                  </a:cxn>
                  <a:cxn ang="0">
                    <a:pos x="connsiteX555" y="connsiteY555"/>
                  </a:cxn>
                  <a:cxn ang="0">
                    <a:pos x="connsiteX556" y="connsiteY556"/>
                  </a:cxn>
                  <a:cxn ang="0">
                    <a:pos x="connsiteX557" y="connsiteY557"/>
                  </a:cxn>
                  <a:cxn ang="0">
                    <a:pos x="connsiteX558" y="connsiteY558"/>
                  </a:cxn>
                  <a:cxn ang="0">
                    <a:pos x="connsiteX559" y="connsiteY559"/>
                  </a:cxn>
                  <a:cxn ang="0">
                    <a:pos x="connsiteX560" y="connsiteY560"/>
                  </a:cxn>
                  <a:cxn ang="0">
                    <a:pos x="connsiteX561" y="connsiteY561"/>
                  </a:cxn>
                  <a:cxn ang="0">
                    <a:pos x="connsiteX562" y="connsiteY562"/>
                  </a:cxn>
                  <a:cxn ang="0">
                    <a:pos x="connsiteX563" y="connsiteY563"/>
                  </a:cxn>
                  <a:cxn ang="0">
                    <a:pos x="connsiteX564" y="connsiteY564"/>
                  </a:cxn>
                  <a:cxn ang="0">
                    <a:pos x="connsiteX565" y="connsiteY565"/>
                  </a:cxn>
                  <a:cxn ang="0">
                    <a:pos x="connsiteX566" y="connsiteY566"/>
                  </a:cxn>
                  <a:cxn ang="0">
                    <a:pos x="connsiteX567" y="connsiteY567"/>
                  </a:cxn>
                  <a:cxn ang="0">
                    <a:pos x="connsiteX568" y="connsiteY568"/>
                  </a:cxn>
                  <a:cxn ang="0">
                    <a:pos x="connsiteX569" y="connsiteY569"/>
                  </a:cxn>
                  <a:cxn ang="0">
                    <a:pos x="connsiteX570" y="connsiteY570"/>
                  </a:cxn>
                  <a:cxn ang="0">
                    <a:pos x="connsiteX571" y="connsiteY571"/>
                  </a:cxn>
                  <a:cxn ang="0">
                    <a:pos x="connsiteX572" y="connsiteY572"/>
                  </a:cxn>
                  <a:cxn ang="0">
                    <a:pos x="connsiteX573" y="connsiteY573"/>
                  </a:cxn>
                  <a:cxn ang="0">
                    <a:pos x="connsiteX574" y="connsiteY574"/>
                  </a:cxn>
                  <a:cxn ang="0">
                    <a:pos x="connsiteX575" y="connsiteY575"/>
                  </a:cxn>
                  <a:cxn ang="0">
                    <a:pos x="connsiteX576" y="connsiteY576"/>
                  </a:cxn>
                  <a:cxn ang="0">
                    <a:pos x="connsiteX577" y="connsiteY577"/>
                  </a:cxn>
                  <a:cxn ang="0">
                    <a:pos x="connsiteX578" y="connsiteY578"/>
                  </a:cxn>
                  <a:cxn ang="0">
                    <a:pos x="connsiteX579" y="connsiteY579"/>
                  </a:cxn>
                  <a:cxn ang="0">
                    <a:pos x="connsiteX580" y="connsiteY580"/>
                  </a:cxn>
                  <a:cxn ang="0">
                    <a:pos x="connsiteX581" y="connsiteY581"/>
                  </a:cxn>
                  <a:cxn ang="0">
                    <a:pos x="connsiteX582" y="connsiteY582"/>
                  </a:cxn>
                  <a:cxn ang="0">
                    <a:pos x="connsiteX583" y="connsiteY583"/>
                  </a:cxn>
                  <a:cxn ang="0">
                    <a:pos x="connsiteX584" y="connsiteY584"/>
                  </a:cxn>
                  <a:cxn ang="0">
                    <a:pos x="connsiteX585" y="connsiteY585"/>
                  </a:cxn>
                  <a:cxn ang="0">
                    <a:pos x="connsiteX586" y="connsiteY586"/>
                  </a:cxn>
                  <a:cxn ang="0">
                    <a:pos x="connsiteX587" y="connsiteY587"/>
                  </a:cxn>
                  <a:cxn ang="0">
                    <a:pos x="connsiteX588" y="connsiteY588"/>
                  </a:cxn>
                  <a:cxn ang="0">
                    <a:pos x="connsiteX589" y="connsiteY589"/>
                  </a:cxn>
                  <a:cxn ang="0">
                    <a:pos x="connsiteX590" y="connsiteY590"/>
                  </a:cxn>
                  <a:cxn ang="0">
                    <a:pos x="connsiteX591" y="connsiteY591"/>
                  </a:cxn>
                  <a:cxn ang="0">
                    <a:pos x="connsiteX592" y="connsiteY592"/>
                  </a:cxn>
                  <a:cxn ang="0">
                    <a:pos x="connsiteX593" y="connsiteY593"/>
                  </a:cxn>
                  <a:cxn ang="0">
                    <a:pos x="connsiteX594" y="connsiteY594"/>
                  </a:cxn>
                  <a:cxn ang="0">
                    <a:pos x="connsiteX595" y="connsiteY595"/>
                  </a:cxn>
                  <a:cxn ang="0">
                    <a:pos x="connsiteX596" y="connsiteY596"/>
                  </a:cxn>
                  <a:cxn ang="0">
                    <a:pos x="connsiteX597" y="connsiteY597"/>
                  </a:cxn>
                  <a:cxn ang="0">
                    <a:pos x="connsiteX598" y="connsiteY598"/>
                  </a:cxn>
                  <a:cxn ang="0">
                    <a:pos x="connsiteX599" y="connsiteY599"/>
                  </a:cxn>
                  <a:cxn ang="0">
                    <a:pos x="connsiteX600" y="connsiteY600"/>
                  </a:cxn>
                  <a:cxn ang="0">
                    <a:pos x="connsiteX601" y="connsiteY601"/>
                  </a:cxn>
                  <a:cxn ang="0">
                    <a:pos x="connsiteX602" y="connsiteY602"/>
                  </a:cxn>
                  <a:cxn ang="0">
                    <a:pos x="connsiteX603" y="connsiteY603"/>
                  </a:cxn>
                  <a:cxn ang="0">
                    <a:pos x="connsiteX604" y="connsiteY604"/>
                  </a:cxn>
                  <a:cxn ang="0">
                    <a:pos x="connsiteX605" y="connsiteY605"/>
                  </a:cxn>
                  <a:cxn ang="0">
                    <a:pos x="connsiteX606" y="connsiteY606"/>
                  </a:cxn>
                  <a:cxn ang="0">
                    <a:pos x="connsiteX607" y="connsiteY607"/>
                  </a:cxn>
                  <a:cxn ang="0">
                    <a:pos x="connsiteX608" y="connsiteY608"/>
                  </a:cxn>
                  <a:cxn ang="0">
                    <a:pos x="connsiteX609" y="connsiteY609"/>
                  </a:cxn>
                  <a:cxn ang="0">
                    <a:pos x="connsiteX610" y="connsiteY610"/>
                  </a:cxn>
                  <a:cxn ang="0">
                    <a:pos x="connsiteX611" y="connsiteY611"/>
                  </a:cxn>
                  <a:cxn ang="0">
                    <a:pos x="connsiteX612" y="connsiteY612"/>
                  </a:cxn>
                  <a:cxn ang="0">
                    <a:pos x="connsiteX613" y="connsiteY613"/>
                  </a:cxn>
                  <a:cxn ang="0">
                    <a:pos x="connsiteX614" y="connsiteY614"/>
                  </a:cxn>
                  <a:cxn ang="0">
                    <a:pos x="connsiteX615" y="connsiteY615"/>
                  </a:cxn>
                  <a:cxn ang="0">
                    <a:pos x="connsiteX616" y="connsiteY616"/>
                  </a:cxn>
                  <a:cxn ang="0">
                    <a:pos x="connsiteX617" y="connsiteY617"/>
                  </a:cxn>
                  <a:cxn ang="0">
                    <a:pos x="connsiteX618" y="connsiteY618"/>
                  </a:cxn>
                  <a:cxn ang="0">
                    <a:pos x="connsiteX619" y="connsiteY619"/>
                  </a:cxn>
                  <a:cxn ang="0">
                    <a:pos x="connsiteX620" y="connsiteY620"/>
                  </a:cxn>
                  <a:cxn ang="0">
                    <a:pos x="connsiteX621" y="connsiteY621"/>
                  </a:cxn>
                  <a:cxn ang="0">
                    <a:pos x="connsiteX622" y="connsiteY622"/>
                  </a:cxn>
                  <a:cxn ang="0">
                    <a:pos x="connsiteX623" y="connsiteY623"/>
                  </a:cxn>
                  <a:cxn ang="0">
                    <a:pos x="connsiteX624" y="connsiteY624"/>
                  </a:cxn>
                  <a:cxn ang="0">
                    <a:pos x="connsiteX625" y="connsiteY625"/>
                  </a:cxn>
                  <a:cxn ang="0">
                    <a:pos x="connsiteX626" y="connsiteY626"/>
                  </a:cxn>
                  <a:cxn ang="0">
                    <a:pos x="connsiteX627" y="connsiteY627"/>
                  </a:cxn>
                  <a:cxn ang="0">
                    <a:pos x="connsiteX628" y="connsiteY628"/>
                  </a:cxn>
                  <a:cxn ang="0">
                    <a:pos x="connsiteX629" y="connsiteY629"/>
                  </a:cxn>
                  <a:cxn ang="0">
                    <a:pos x="connsiteX630" y="connsiteY630"/>
                  </a:cxn>
                  <a:cxn ang="0">
                    <a:pos x="connsiteX631" y="connsiteY631"/>
                  </a:cxn>
                  <a:cxn ang="0">
                    <a:pos x="connsiteX632" y="connsiteY632"/>
                  </a:cxn>
                  <a:cxn ang="0">
                    <a:pos x="connsiteX633" y="connsiteY633"/>
                  </a:cxn>
                  <a:cxn ang="0">
                    <a:pos x="connsiteX634" y="connsiteY634"/>
                  </a:cxn>
                  <a:cxn ang="0">
                    <a:pos x="connsiteX635" y="connsiteY635"/>
                  </a:cxn>
                  <a:cxn ang="0">
                    <a:pos x="connsiteX636" y="connsiteY636"/>
                  </a:cxn>
                  <a:cxn ang="0">
                    <a:pos x="connsiteX637" y="connsiteY637"/>
                  </a:cxn>
                  <a:cxn ang="0">
                    <a:pos x="connsiteX638" y="connsiteY638"/>
                  </a:cxn>
                  <a:cxn ang="0">
                    <a:pos x="connsiteX639" y="connsiteY639"/>
                  </a:cxn>
                  <a:cxn ang="0">
                    <a:pos x="connsiteX640" y="connsiteY640"/>
                  </a:cxn>
                  <a:cxn ang="0">
                    <a:pos x="connsiteX641" y="connsiteY641"/>
                  </a:cxn>
                  <a:cxn ang="0">
                    <a:pos x="connsiteX642" y="connsiteY642"/>
                  </a:cxn>
                  <a:cxn ang="0">
                    <a:pos x="connsiteX643" y="connsiteY643"/>
                  </a:cxn>
                  <a:cxn ang="0">
                    <a:pos x="connsiteX644" y="connsiteY644"/>
                  </a:cxn>
                  <a:cxn ang="0">
                    <a:pos x="connsiteX645" y="connsiteY645"/>
                  </a:cxn>
                  <a:cxn ang="0">
                    <a:pos x="connsiteX646" y="connsiteY646"/>
                  </a:cxn>
                  <a:cxn ang="0">
                    <a:pos x="connsiteX647" y="connsiteY647"/>
                  </a:cxn>
                  <a:cxn ang="0">
                    <a:pos x="connsiteX648" y="connsiteY648"/>
                  </a:cxn>
                  <a:cxn ang="0">
                    <a:pos x="connsiteX649" y="connsiteY649"/>
                  </a:cxn>
                  <a:cxn ang="0">
                    <a:pos x="connsiteX650" y="connsiteY650"/>
                  </a:cxn>
                  <a:cxn ang="0">
                    <a:pos x="connsiteX651" y="connsiteY651"/>
                  </a:cxn>
                  <a:cxn ang="0">
                    <a:pos x="connsiteX652" y="connsiteY652"/>
                  </a:cxn>
                  <a:cxn ang="0">
                    <a:pos x="connsiteX653" y="connsiteY653"/>
                  </a:cxn>
                  <a:cxn ang="0">
                    <a:pos x="connsiteX654" y="connsiteY654"/>
                  </a:cxn>
                  <a:cxn ang="0">
                    <a:pos x="connsiteX655" y="connsiteY655"/>
                  </a:cxn>
                  <a:cxn ang="0">
                    <a:pos x="connsiteX656" y="connsiteY656"/>
                  </a:cxn>
                  <a:cxn ang="0">
                    <a:pos x="connsiteX657" y="connsiteY657"/>
                  </a:cxn>
                  <a:cxn ang="0">
                    <a:pos x="connsiteX658" y="connsiteY658"/>
                  </a:cxn>
                  <a:cxn ang="0">
                    <a:pos x="connsiteX659" y="connsiteY659"/>
                  </a:cxn>
                  <a:cxn ang="0">
                    <a:pos x="connsiteX660" y="connsiteY660"/>
                  </a:cxn>
                  <a:cxn ang="0">
                    <a:pos x="connsiteX661" y="connsiteY661"/>
                  </a:cxn>
                  <a:cxn ang="0">
                    <a:pos x="connsiteX662" y="connsiteY662"/>
                  </a:cxn>
                  <a:cxn ang="0">
                    <a:pos x="connsiteX663" y="connsiteY663"/>
                  </a:cxn>
                  <a:cxn ang="0">
                    <a:pos x="connsiteX664" y="connsiteY664"/>
                  </a:cxn>
                  <a:cxn ang="0">
                    <a:pos x="connsiteX665" y="connsiteY665"/>
                  </a:cxn>
                  <a:cxn ang="0">
                    <a:pos x="connsiteX666" y="connsiteY666"/>
                  </a:cxn>
                  <a:cxn ang="0">
                    <a:pos x="connsiteX667" y="connsiteY667"/>
                  </a:cxn>
                  <a:cxn ang="0">
                    <a:pos x="connsiteX668" y="connsiteY668"/>
                  </a:cxn>
                  <a:cxn ang="0">
                    <a:pos x="connsiteX669" y="connsiteY669"/>
                  </a:cxn>
                  <a:cxn ang="0">
                    <a:pos x="connsiteX670" y="connsiteY670"/>
                  </a:cxn>
                  <a:cxn ang="0">
                    <a:pos x="connsiteX671" y="connsiteY671"/>
                  </a:cxn>
                  <a:cxn ang="0">
                    <a:pos x="connsiteX672" y="connsiteY672"/>
                  </a:cxn>
                  <a:cxn ang="0">
                    <a:pos x="connsiteX673" y="connsiteY673"/>
                  </a:cxn>
                  <a:cxn ang="0">
                    <a:pos x="connsiteX674" y="connsiteY674"/>
                  </a:cxn>
                  <a:cxn ang="0">
                    <a:pos x="connsiteX675" y="connsiteY675"/>
                  </a:cxn>
                  <a:cxn ang="0">
                    <a:pos x="connsiteX676" y="connsiteY676"/>
                  </a:cxn>
                  <a:cxn ang="0">
                    <a:pos x="connsiteX677" y="connsiteY677"/>
                  </a:cxn>
                  <a:cxn ang="0">
                    <a:pos x="connsiteX678" y="connsiteY678"/>
                  </a:cxn>
                  <a:cxn ang="0">
                    <a:pos x="connsiteX679" y="connsiteY679"/>
                  </a:cxn>
                  <a:cxn ang="0">
                    <a:pos x="connsiteX680" y="connsiteY680"/>
                  </a:cxn>
                  <a:cxn ang="0">
                    <a:pos x="connsiteX681" y="connsiteY681"/>
                  </a:cxn>
                  <a:cxn ang="0">
                    <a:pos x="connsiteX682" y="connsiteY682"/>
                  </a:cxn>
                  <a:cxn ang="0">
                    <a:pos x="connsiteX683" y="connsiteY683"/>
                  </a:cxn>
                  <a:cxn ang="0">
                    <a:pos x="connsiteX684" y="connsiteY684"/>
                  </a:cxn>
                  <a:cxn ang="0">
                    <a:pos x="connsiteX685" y="connsiteY685"/>
                  </a:cxn>
                  <a:cxn ang="0">
                    <a:pos x="connsiteX686" y="connsiteY686"/>
                  </a:cxn>
                  <a:cxn ang="0">
                    <a:pos x="connsiteX687" y="connsiteY687"/>
                  </a:cxn>
                  <a:cxn ang="0">
                    <a:pos x="connsiteX688" y="connsiteY688"/>
                  </a:cxn>
                  <a:cxn ang="0">
                    <a:pos x="connsiteX689" y="connsiteY689"/>
                  </a:cxn>
                  <a:cxn ang="0">
                    <a:pos x="connsiteX690" y="connsiteY690"/>
                  </a:cxn>
                  <a:cxn ang="0">
                    <a:pos x="connsiteX691" y="connsiteY691"/>
                  </a:cxn>
                  <a:cxn ang="0">
                    <a:pos x="connsiteX692" y="connsiteY692"/>
                  </a:cxn>
                  <a:cxn ang="0">
                    <a:pos x="connsiteX693" y="connsiteY693"/>
                  </a:cxn>
                  <a:cxn ang="0">
                    <a:pos x="connsiteX694" y="connsiteY694"/>
                  </a:cxn>
                  <a:cxn ang="0">
                    <a:pos x="connsiteX695" y="connsiteY695"/>
                  </a:cxn>
                  <a:cxn ang="0">
                    <a:pos x="connsiteX696" y="connsiteY696"/>
                  </a:cxn>
                  <a:cxn ang="0">
                    <a:pos x="connsiteX697" y="connsiteY697"/>
                  </a:cxn>
                  <a:cxn ang="0">
                    <a:pos x="connsiteX698" y="connsiteY698"/>
                  </a:cxn>
                  <a:cxn ang="0">
                    <a:pos x="connsiteX699" y="connsiteY699"/>
                  </a:cxn>
                  <a:cxn ang="0">
                    <a:pos x="connsiteX700" y="connsiteY700"/>
                  </a:cxn>
                  <a:cxn ang="0">
                    <a:pos x="connsiteX701" y="connsiteY701"/>
                  </a:cxn>
                  <a:cxn ang="0">
                    <a:pos x="connsiteX702" y="connsiteY702"/>
                  </a:cxn>
                  <a:cxn ang="0">
                    <a:pos x="connsiteX703" y="connsiteY703"/>
                  </a:cxn>
                  <a:cxn ang="0">
                    <a:pos x="connsiteX704" y="connsiteY704"/>
                  </a:cxn>
                  <a:cxn ang="0">
                    <a:pos x="connsiteX705" y="connsiteY705"/>
                  </a:cxn>
                  <a:cxn ang="0">
                    <a:pos x="connsiteX706" y="connsiteY706"/>
                  </a:cxn>
                  <a:cxn ang="0">
                    <a:pos x="connsiteX707" y="connsiteY707"/>
                  </a:cxn>
                  <a:cxn ang="0">
                    <a:pos x="connsiteX708" y="connsiteY708"/>
                  </a:cxn>
                  <a:cxn ang="0">
                    <a:pos x="connsiteX709" y="connsiteY709"/>
                  </a:cxn>
                  <a:cxn ang="0">
                    <a:pos x="connsiteX710" y="connsiteY710"/>
                  </a:cxn>
                  <a:cxn ang="0">
                    <a:pos x="connsiteX711" y="connsiteY711"/>
                  </a:cxn>
                  <a:cxn ang="0">
                    <a:pos x="connsiteX712" y="connsiteY712"/>
                  </a:cxn>
                  <a:cxn ang="0">
                    <a:pos x="connsiteX713" y="connsiteY713"/>
                  </a:cxn>
                  <a:cxn ang="0">
                    <a:pos x="connsiteX714" y="connsiteY714"/>
                  </a:cxn>
                  <a:cxn ang="0">
                    <a:pos x="connsiteX715" y="connsiteY715"/>
                  </a:cxn>
                  <a:cxn ang="0">
                    <a:pos x="connsiteX716" y="connsiteY716"/>
                  </a:cxn>
                  <a:cxn ang="0">
                    <a:pos x="connsiteX717" y="connsiteY717"/>
                  </a:cxn>
                  <a:cxn ang="0">
                    <a:pos x="connsiteX718" y="connsiteY718"/>
                  </a:cxn>
                  <a:cxn ang="0">
                    <a:pos x="connsiteX719" y="connsiteY719"/>
                  </a:cxn>
                  <a:cxn ang="0">
                    <a:pos x="connsiteX720" y="connsiteY720"/>
                  </a:cxn>
                  <a:cxn ang="0">
                    <a:pos x="connsiteX721" y="connsiteY721"/>
                  </a:cxn>
                  <a:cxn ang="0">
                    <a:pos x="connsiteX722" y="connsiteY722"/>
                  </a:cxn>
                  <a:cxn ang="0">
                    <a:pos x="connsiteX723" y="connsiteY723"/>
                  </a:cxn>
                  <a:cxn ang="0">
                    <a:pos x="connsiteX724" y="connsiteY724"/>
                  </a:cxn>
                  <a:cxn ang="0">
                    <a:pos x="connsiteX725" y="connsiteY725"/>
                  </a:cxn>
                  <a:cxn ang="0">
                    <a:pos x="connsiteX726" y="connsiteY726"/>
                  </a:cxn>
                  <a:cxn ang="0">
                    <a:pos x="connsiteX727" y="connsiteY727"/>
                  </a:cxn>
                  <a:cxn ang="0">
                    <a:pos x="connsiteX728" y="connsiteY728"/>
                  </a:cxn>
                  <a:cxn ang="0">
                    <a:pos x="connsiteX729" y="connsiteY729"/>
                  </a:cxn>
                  <a:cxn ang="0">
                    <a:pos x="connsiteX730" y="connsiteY730"/>
                  </a:cxn>
                  <a:cxn ang="0">
                    <a:pos x="connsiteX731" y="connsiteY731"/>
                  </a:cxn>
                  <a:cxn ang="0">
                    <a:pos x="connsiteX732" y="connsiteY732"/>
                  </a:cxn>
                  <a:cxn ang="0">
                    <a:pos x="connsiteX733" y="connsiteY733"/>
                  </a:cxn>
                  <a:cxn ang="0">
                    <a:pos x="connsiteX734" y="connsiteY734"/>
                  </a:cxn>
                  <a:cxn ang="0">
                    <a:pos x="connsiteX735" y="connsiteY735"/>
                  </a:cxn>
                  <a:cxn ang="0">
                    <a:pos x="connsiteX736" y="connsiteY736"/>
                  </a:cxn>
                  <a:cxn ang="0">
                    <a:pos x="connsiteX737" y="connsiteY737"/>
                  </a:cxn>
                  <a:cxn ang="0">
                    <a:pos x="connsiteX738" y="connsiteY738"/>
                  </a:cxn>
                  <a:cxn ang="0">
                    <a:pos x="connsiteX739" y="connsiteY739"/>
                  </a:cxn>
                  <a:cxn ang="0">
                    <a:pos x="connsiteX740" y="connsiteY740"/>
                  </a:cxn>
                  <a:cxn ang="0">
                    <a:pos x="connsiteX741" y="connsiteY741"/>
                  </a:cxn>
                  <a:cxn ang="0">
                    <a:pos x="connsiteX742" y="connsiteY742"/>
                  </a:cxn>
                  <a:cxn ang="0">
                    <a:pos x="connsiteX743" y="connsiteY743"/>
                  </a:cxn>
                  <a:cxn ang="0">
                    <a:pos x="connsiteX744" y="connsiteY744"/>
                  </a:cxn>
                  <a:cxn ang="0">
                    <a:pos x="connsiteX745" y="connsiteY745"/>
                  </a:cxn>
                  <a:cxn ang="0">
                    <a:pos x="connsiteX746" y="connsiteY746"/>
                  </a:cxn>
                  <a:cxn ang="0">
                    <a:pos x="connsiteX747" y="connsiteY747"/>
                  </a:cxn>
                  <a:cxn ang="0">
                    <a:pos x="connsiteX748" y="connsiteY748"/>
                  </a:cxn>
                  <a:cxn ang="0">
                    <a:pos x="connsiteX749" y="connsiteY749"/>
                  </a:cxn>
                  <a:cxn ang="0">
                    <a:pos x="connsiteX750" y="connsiteY750"/>
                  </a:cxn>
                  <a:cxn ang="0">
                    <a:pos x="connsiteX751" y="connsiteY751"/>
                  </a:cxn>
                  <a:cxn ang="0">
                    <a:pos x="connsiteX752" y="connsiteY752"/>
                  </a:cxn>
                  <a:cxn ang="0">
                    <a:pos x="connsiteX753" y="connsiteY753"/>
                  </a:cxn>
                  <a:cxn ang="0">
                    <a:pos x="connsiteX754" y="connsiteY754"/>
                  </a:cxn>
                  <a:cxn ang="0">
                    <a:pos x="connsiteX755" y="connsiteY755"/>
                  </a:cxn>
                  <a:cxn ang="0">
                    <a:pos x="connsiteX756" y="connsiteY756"/>
                  </a:cxn>
                  <a:cxn ang="0">
                    <a:pos x="connsiteX757" y="connsiteY757"/>
                  </a:cxn>
                  <a:cxn ang="0">
                    <a:pos x="connsiteX758" y="connsiteY758"/>
                  </a:cxn>
                  <a:cxn ang="0">
                    <a:pos x="connsiteX759" y="connsiteY759"/>
                  </a:cxn>
                  <a:cxn ang="0">
                    <a:pos x="connsiteX760" y="connsiteY760"/>
                  </a:cxn>
                  <a:cxn ang="0">
                    <a:pos x="connsiteX761" y="connsiteY761"/>
                  </a:cxn>
                  <a:cxn ang="0">
                    <a:pos x="connsiteX762" y="connsiteY762"/>
                  </a:cxn>
                  <a:cxn ang="0">
                    <a:pos x="connsiteX763" y="connsiteY763"/>
                  </a:cxn>
                  <a:cxn ang="0">
                    <a:pos x="connsiteX764" y="connsiteY764"/>
                  </a:cxn>
                  <a:cxn ang="0">
                    <a:pos x="connsiteX765" y="connsiteY765"/>
                  </a:cxn>
                  <a:cxn ang="0">
                    <a:pos x="connsiteX766" y="connsiteY766"/>
                  </a:cxn>
                  <a:cxn ang="0">
                    <a:pos x="connsiteX767" y="connsiteY767"/>
                  </a:cxn>
                  <a:cxn ang="0">
                    <a:pos x="connsiteX768" y="connsiteY768"/>
                  </a:cxn>
                  <a:cxn ang="0">
                    <a:pos x="connsiteX769" y="connsiteY769"/>
                  </a:cxn>
                  <a:cxn ang="0">
                    <a:pos x="connsiteX770" y="connsiteY770"/>
                  </a:cxn>
                  <a:cxn ang="0">
                    <a:pos x="connsiteX771" y="connsiteY771"/>
                  </a:cxn>
                  <a:cxn ang="0">
                    <a:pos x="connsiteX772" y="connsiteY772"/>
                  </a:cxn>
                  <a:cxn ang="0">
                    <a:pos x="connsiteX773" y="connsiteY773"/>
                  </a:cxn>
                  <a:cxn ang="0">
                    <a:pos x="connsiteX774" y="connsiteY774"/>
                  </a:cxn>
                  <a:cxn ang="0">
                    <a:pos x="connsiteX775" y="connsiteY775"/>
                  </a:cxn>
                  <a:cxn ang="0">
                    <a:pos x="connsiteX776" y="connsiteY776"/>
                  </a:cxn>
                  <a:cxn ang="0">
                    <a:pos x="connsiteX777" y="connsiteY777"/>
                  </a:cxn>
                  <a:cxn ang="0">
                    <a:pos x="connsiteX778" y="connsiteY778"/>
                  </a:cxn>
                  <a:cxn ang="0">
                    <a:pos x="connsiteX779" y="connsiteY779"/>
                  </a:cxn>
                  <a:cxn ang="0">
                    <a:pos x="connsiteX780" y="connsiteY780"/>
                  </a:cxn>
                  <a:cxn ang="0">
                    <a:pos x="connsiteX781" y="connsiteY781"/>
                  </a:cxn>
                  <a:cxn ang="0">
                    <a:pos x="connsiteX782" y="connsiteY782"/>
                  </a:cxn>
                  <a:cxn ang="0">
                    <a:pos x="connsiteX783" y="connsiteY783"/>
                  </a:cxn>
                  <a:cxn ang="0">
                    <a:pos x="connsiteX784" y="connsiteY784"/>
                  </a:cxn>
                  <a:cxn ang="0">
                    <a:pos x="connsiteX785" y="connsiteY785"/>
                  </a:cxn>
                  <a:cxn ang="0">
                    <a:pos x="connsiteX786" y="connsiteY786"/>
                  </a:cxn>
                  <a:cxn ang="0">
                    <a:pos x="connsiteX787" y="connsiteY787"/>
                  </a:cxn>
                  <a:cxn ang="0">
                    <a:pos x="connsiteX788" y="connsiteY788"/>
                  </a:cxn>
                  <a:cxn ang="0">
                    <a:pos x="connsiteX789" y="connsiteY789"/>
                  </a:cxn>
                  <a:cxn ang="0">
                    <a:pos x="connsiteX790" y="connsiteY790"/>
                  </a:cxn>
                  <a:cxn ang="0">
                    <a:pos x="connsiteX791" y="connsiteY791"/>
                  </a:cxn>
                  <a:cxn ang="0">
                    <a:pos x="connsiteX792" y="connsiteY792"/>
                  </a:cxn>
                  <a:cxn ang="0">
                    <a:pos x="connsiteX793" y="connsiteY793"/>
                  </a:cxn>
                  <a:cxn ang="0">
                    <a:pos x="connsiteX794" y="connsiteY794"/>
                  </a:cxn>
                  <a:cxn ang="0">
                    <a:pos x="connsiteX795" y="connsiteY795"/>
                  </a:cxn>
                  <a:cxn ang="0">
                    <a:pos x="connsiteX796" y="connsiteY796"/>
                  </a:cxn>
                  <a:cxn ang="0">
                    <a:pos x="connsiteX797" y="connsiteY797"/>
                  </a:cxn>
                  <a:cxn ang="0">
                    <a:pos x="connsiteX798" y="connsiteY798"/>
                  </a:cxn>
                  <a:cxn ang="0">
                    <a:pos x="connsiteX799" y="connsiteY799"/>
                  </a:cxn>
                  <a:cxn ang="0">
                    <a:pos x="connsiteX800" y="connsiteY800"/>
                  </a:cxn>
                  <a:cxn ang="0">
                    <a:pos x="connsiteX801" y="connsiteY801"/>
                  </a:cxn>
                  <a:cxn ang="0">
                    <a:pos x="connsiteX802" y="connsiteY802"/>
                  </a:cxn>
                  <a:cxn ang="0">
                    <a:pos x="connsiteX803" y="connsiteY803"/>
                  </a:cxn>
                  <a:cxn ang="0">
                    <a:pos x="connsiteX804" y="connsiteY804"/>
                  </a:cxn>
                  <a:cxn ang="0">
                    <a:pos x="connsiteX805" y="connsiteY805"/>
                  </a:cxn>
                  <a:cxn ang="0">
                    <a:pos x="connsiteX806" y="connsiteY806"/>
                  </a:cxn>
                  <a:cxn ang="0">
                    <a:pos x="connsiteX807" y="connsiteY807"/>
                  </a:cxn>
                  <a:cxn ang="0">
                    <a:pos x="connsiteX808" y="connsiteY808"/>
                  </a:cxn>
                  <a:cxn ang="0">
                    <a:pos x="connsiteX809" y="connsiteY809"/>
                  </a:cxn>
                  <a:cxn ang="0">
                    <a:pos x="connsiteX810" y="connsiteY810"/>
                  </a:cxn>
                  <a:cxn ang="0">
                    <a:pos x="connsiteX811" y="connsiteY811"/>
                  </a:cxn>
                  <a:cxn ang="0">
                    <a:pos x="connsiteX812" y="connsiteY812"/>
                  </a:cxn>
                  <a:cxn ang="0">
                    <a:pos x="connsiteX813" y="connsiteY813"/>
                  </a:cxn>
                  <a:cxn ang="0">
                    <a:pos x="connsiteX814" y="connsiteY814"/>
                  </a:cxn>
                  <a:cxn ang="0">
                    <a:pos x="connsiteX815" y="connsiteY815"/>
                  </a:cxn>
                  <a:cxn ang="0">
                    <a:pos x="connsiteX816" y="connsiteY816"/>
                  </a:cxn>
                  <a:cxn ang="0">
                    <a:pos x="connsiteX817" y="connsiteY817"/>
                  </a:cxn>
                  <a:cxn ang="0">
                    <a:pos x="connsiteX818" y="connsiteY818"/>
                  </a:cxn>
                  <a:cxn ang="0">
                    <a:pos x="connsiteX819" y="connsiteY819"/>
                  </a:cxn>
                  <a:cxn ang="0">
                    <a:pos x="connsiteX820" y="connsiteY820"/>
                  </a:cxn>
                  <a:cxn ang="0">
                    <a:pos x="connsiteX821" y="connsiteY821"/>
                  </a:cxn>
                  <a:cxn ang="0">
                    <a:pos x="connsiteX822" y="connsiteY822"/>
                  </a:cxn>
                  <a:cxn ang="0">
                    <a:pos x="connsiteX823" y="connsiteY823"/>
                  </a:cxn>
                  <a:cxn ang="0">
                    <a:pos x="connsiteX824" y="connsiteY824"/>
                  </a:cxn>
                  <a:cxn ang="0">
                    <a:pos x="connsiteX825" y="connsiteY825"/>
                  </a:cxn>
                  <a:cxn ang="0">
                    <a:pos x="connsiteX826" y="connsiteY826"/>
                  </a:cxn>
                  <a:cxn ang="0">
                    <a:pos x="connsiteX827" y="connsiteY827"/>
                  </a:cxn>
                  <a:cxn ang="0">
                    <a:pos x="connsiteX828" y="connsiteY828"/>
                  </a:cxn>
                  <a:cxn ang="0">
                    <a:pos x="connsiteX829" y="connsiteY829"/>
                  </a:cxn>
                  <a:cxn ang="0">
                    <a:pos x="connsiteX830" y="connsiteY830"/>
                  </a:cxn>
                  <a:cxn ang="0">
                    <a:pos x="connsiteX831" y="connsiteY831"/>
                  </a:cxn>
                  <a:cxn ang="0">
                    <a:pos x="connsiteX832" y="connsiteY832"/>
                  </a:cxn>
                  <a:cxn ang="0">
                    <a:pos x="connsiteX833" y="connsiteY833"/>
                  </a:cxn>
                  <a:cxn ang="0">
                    <a:pos x="connsiteX834" y="connsiteY834"/>
                  </a:cxn>
                  <a:cxn ang="0">
                    <a:pos x="connsiteX835" y="connsiteY835"/>
                  </a:cxn>
                  <a:cxn ang="0">
                    <a:pos x="connsiteX836" y="connsiteY836"/>
                  </a:cxn>
                  <a:cxn ang="0">
                    <a:pos x="connsiteX837" y="connsiteY837"/>
                  </a:cxn>
                  <a:cxn ang="0">
                    <a:pos x="connsiteX838" y="connsiteY838"/>
                  </a:cxn>
                  <a:cxn ang="0">
                    <a:pos x="connsiteX839" y="connsiteY839"/>
                  </a:cxn>
                  <a:cxn ang="0">
                    <a:pos x="connsiteX840" y="connsiteY840"/>
                  </a:cxn>
                  <a:cxn ang="0">
                    <a:pos x="connsiteX841" y="connsiteY841"/>
                  </a:cxn>
                  <a:cxn ang="0">
                    <a:pos x="connsiteX842" y="connsiteY842"/>
                  </a:cxn>
                  <a:cxn ang="0">
                    <a:pos x="connsiteX843" y="connsiteY843"/>
                  </a:cxn>
                  <a:cxn ang="0">
                    <a:pos x="connsiteX844" y="connsiteY844"/>
                  </a:cxn>
                  <a:cxn ang="0">
                    <a:pos x="connsiteX845" y="connsiteY845"/>
                  </a:cxn>
                  <a:cxn ang="0">
                    <a:pos x="connsiteX846" y="connsiteY846"/>
                  </a:cxn>
                  <a:cxn ang="0">
                    <a:pos x="connsiteX847" y="connsiteY847"/>
                  </a:cxn>
                  <a:cxn ang="0">
                    <a:pos x="connsiteX848" y="connsiteY848"/>
                  </a:cxn>
                  <a:cxn ang="0">
                    <a:pos x="connsiteX849" y="connsiteY849"/>
                  </a:cxn>
                  <a:cxn ang="0">
                    <a:pos x="connsiteX850" y="connsiteY850"/>
                  </a:cxn>
                  <a:cxn ang="0">
                    <a:pos x="connsiteX851" y="connsiteY851"/>
                  </a:cxn>
                  <a:cxn ang="0">
                    <a:pos x="connsiteX852" y="connsiteY852"/>
                  </a:cxn>
                  <a:cxn ang="0">
                    <a:pos x="connsiteX853" y="connsiteY853"/>
                  </a:cxn>
                  <a:cxn ang="0">
                    <a:pos x="connsiteX854" y="connsiteY854"/>
                  </a:cxn>
                  <a:cxn ang="0">
                    <a:pos x="connsiteX855" y="connsiteY855"/>
                  </a:cxn>
                  <a:cxn ang="0">
                    <a:pos x="connsiteX856" y="connsiteY856"/>
                  </a:cxn>
                  <a:cxn ang="0">
                    <a:pos x="connsiteX857" y="connsiteY857"/>
                  </a:cxn>
                  <a:cxn ang="0">
                    <a:pos x="connsiteX858" y="connsiteY858"/>
                  </a:cxn>
                  <a:cxn ang="0">
                    <a:pos x="connsiteX859" y="connsiteY859"/>
                  </a:cxn>
                  <a:cxn ang="0">
                    <a:pos x="connsiteX860" y="connsiteY860"/>
                  </a:cxn>
                  <a:cxn ang="0">
                    <a:pos x="connsiteX861" y="connsiteY861"/>
                  </a:cxn>
                  <a:cxn ang="0">
                    <a:pos x="connsiteX862" y="connsiteY862"/>
                  </a:cxn>
                  <a:cxn ang="0">
                    <a:pos x="connsiteX863" y="connsiteY863"/>
                  </a:cxn>
                  <a:cxn ang="0">
                    <a:pos x="connsiteX864" y="connsiteY864"/>
                  </a:cxn>
                  <a:cxn ang="0">
                    <a:pos x="connsiteX865" y="connsiteY865"/>
                  </a:cxn>
                  <a:cxn ang="0">
                    <a:pos x="connsiteX866" y="connsiteY866"/>
                  </a:cxn>
                  <a:cxn ang="0">
                    <a:pos x="connsiteX867" y="connsiteY867"/>
                  </a:cxn>
                  <a:cxn ang="0">
                    <a:pos x="connsiteX868" y="connsiteY868"/>
                  </a:cxn>
                  <a:cxn ang="0">
                    <a:pos x="connsiteX869" y="connsiteY869"/>
                  </a:cxn>
                  <a:cxn ang="0">
                    <a:pos x="connsiteX870" y="connsiteY870"/>
                  </a:cxn>
                  <a:cxn ang="0">
                    <a:pos x="connsiteX871" y="connsiteY871"/>
                  </a:cxn>
                  <a:cxn ang="0">
                    <a:pos x="connsiteX872" y="connsiteY872"/>
                  </a:cxn>
                  <a:cxn ang="0">
                    <a:pos x="connsiteX873" y="connsiteY873"/>
                  </a:cxn>
                  <a:cxn ang="0">
                    <a:pos x="connsiteX874" y="connsiteY874"/>
                  </a:cxn>
                  <a:cxn ang="0">
                    <a:pos x="connsiteX875" y="connsiteY875"/>
                  </a:cxn>
                  <a:cxn ang="0">
                    <a:pos x="connsiteX876" y="connsiteY876"/>
                  </a:cxn>
                  <a:cxn ang="0">
                    <a:pos x="connsiteX877" y="connsiteY877"/>
                  </a:cxn>
                  <a:cxn ang="0">
                    <a:pos x="connsiteX878" y="connsiteY878"/>
                  </a:cxn>
                  <a:cxn ang="0">
                    <a:pos x="connsiteX879" y="connsiteY879"/>
                  </a:cxn>
                  <a:cxn ang="0">
                    <a:pos x="connsiteX880" y="connsiteY880"/>
                  </a:cxn>
                  <a:cxn ang="0">
                    <a:pos x="connsiteX881" y="connsiteY881"/>
                  </a:cxn>
                  <a:cxn ang="0">
                    <a:pos x="connsiteX882" y="connsiteY882"/>
                  </a:cxn>
                  <a:cxn ang="0">
                    <a:pos x="connsiteX883" y="connsiteY883"/>
                  </a:cxn>
                  <a:cxn ang="0">
                    <a:pos x="connsiteX884" y="connsiteY884"/>
                  </a:cxn>
                  <a:cxn ang="0">
                    <a:pos x="connsiteX885" y="connsiteY885"/>
                  </a:cxn>
                  <a:cxn ang="0">
                    <a:pos x="connsiteX886" y="connsiteY886"/>
                  </a:cxn>
                  <a:cxn ang="0">
                    <a:pos x="connsiteX887" y="connsiteY887"/>
                  </a:cxn>
                  <a:cxn ang="0">
                    <a:pos x="connsiteX888" y="connsiteY888"/>
                  </a:cxn>
                  <a:cxn ang="0">
                    <a:pos x="connsiteX889" y="connsiteY889"/>
                  </a:cxn>
                  <a:cxn ang="0">
                    <a:pos x="connsiteX890" y="connsiteY890"/>
                  </a:cxn>
                  <a:cxn ang="0">
                    <a:pos x="connsiteX891" y="connsiteY891"/>
                  </a:cxn>
                  <a:cxn ang="0">
                    <a:pos x="connsiteX892" y="connsiteY892"/>
                  </a:cxn>
                  <a:cxn ang="0">
                    <a:pos x="connsiteX893" y="connsiteY893"/>
                  </a:cxn>
                  <a:cxn ang="0">
                    <a:pos x="connsiteX894" y="connsiteY894"/>
                  </a:cxn>
                  <a:cxn ang="0">
                    <a:pos x="connsiteX895" y="connsiteY895"/>
                  </a:cxn>
                  <a:cxn ang="0">
                    <a:pos x="connsiteX896" y="connsiteY896"/>
                  </a:cxn>
                  <a:cxn ang="0">
                    <a:pos x="connsiteX897" y="connsiteY897"/>
                  </a:cxn>
                  <a:cxn ang="0">
                    <a:pos x="connsiteX898" y="connsiteY898"/>
                  </a:cxn>
                  <a:cxn ang="0">
                    <a:pos x="connsiteX899" y="connsiteY899"/>
                  </a:cxn>
                  <a:cxn ang="0">
                    <a:pos x="connsiteX900" y="connsiteY900"/>
                  </a:cxn>
                  <a:cxn ang="0">
                    <a:pos x="connsiteX901" y="connsiteY901"/>
                  </a:cxn>
                  <a:cxn ang="0">
                    <a:pos x="connsiteX902" y="connsiteY902"/>
                  </a:cxn>
                  <a:cxn ang="0">
                    <a:pos x="connsiteX903" y="connsiteY903"/>
                  </a:cxn>
                  <a:cxn ang="0">
                    <a:pos x="connsiteX904" y="connsiteY904"/>
                  </a:cxn>
                  <a:cxn ang="0">
                    <a:pos x="connsiteX905" y="connsiteY905"/>
                  </a:cxn>
                  <a:cxn ang="0">
                    <a:pos x="connsiteX906" y="connsiteY906"/>
                  </a:cxn>
                  <a:cxn ang="0">
                    <a:pos x="connsiteX907" y="connsiteY907"/>
                  </a:cxn>
                  <a:cxn ang="0">
                    <a:pos x="connsiteX908" y="connsiteY908"/>
                  </a:cxn>
                  <a:cxn ang="0">
                    <a:pos x="connsiteX909" y="connsiteY909"/>
                  </a:cxn>
                  <a:cxn ang="0">
                    <a:pos x="connsiteX910" y="connsiteY910"/>
                  </a:cxn>
                  <a:cxn ang="0">
                    <a:pos x="connsiteX911" y="connsiteY911"/>
                  </a:cxn>
                  <a:cxn ang="0">
                    <a:pos x="connsiteX912" y="connsiteY912"/>
                  </a:cxn>
                  <a:cxn ang="0">
                    <a:pos x="connsiteX913" y="connsiteY913"/>
                  </a:cxn>
                  <a:cxn ang="0">
                    <a:pos x="connsiteX914" y="connsiteY914"/>
                  </a:cxn>
                  <a:cxn ang="0">
                    <a:pos x="connsiteX915" y="connsiteY915"/>
                  </a:cxn>
                  <a:cxn ang="0">
                    <a:pos x="connsiteX916" y="connsiteY916"/>
                  </a:cxn>
                  <a:cxn ang="0">
                    <a:pos x="connsiteX917" y="connsiteY917"/>
                  </a:cxn>
                  <a:cxn ang="0">
                    <a:pos x="connsiteX918" y="connsiteY918"/>
                  </a:cxn>
                  <a:cxn ang="0">
                    <a:pos x="connsiteX919" y="connsiteY919"/>
                  </a:cxn>
                  <a:cxn ang="0">
                    <a:pos x="connsiteX920" y="connsiteY920"/>
                  </a:cxn>
                  <a:cxn ang="0">
                    <a:pos x="connsiteX921" y="connsiteY921"/>
                  </a:cxn>
                  <a:cxn ang="0">
                    <a:pos x="connsiteX922" y="connsiteY922"/>
                  </a:cxn>
                  <a:cxn ang="0">
                    <a:pos x="connsiteX923" y="connsiteY923"/>
                  </a:cxn>
                  <a:cxn ang="0">
                    <a:pos x="connsiteX924" y="connsiteY924"/>
                  </a:cxn>
                  <a:cxn ang="0">
                    <a:pos x="connsiteX925" y="connsiteY925"/>
                  </a:cxn>
                  <a:cxn ang="0">
                    <a:pos x="connsiteX926" y="connsiteY926"/>
                  </a:cxn>
                  <a:cxn ang="0">
                    <a:pos x="connsiteX927" y="connsiteY927"/>
                  </a:cxn>
                  <a:cxn ang="0">
                    <a:pos x="connsiteX928" y="connsiteY928"/>
                  </a:cxn>
                  <a:cxn ang="0">
                    <a:pos x="connsiteX929" y="connsiteY929"/>
                  </a:cxn>
                  <a:cxn ang="0">
                    <a:pos x="connsiteX930" y="connsiteY930"/>
                  </a:cxn>
                  <a:cxn ang="0">
                    <a:pos x="connsiteX931" y="connsiteY931"/>
                  </a:cxn>
                  <a:cxn ang="0">
                    <a:pos x="connsiteX932" y="connsiteY932"/>
                  </a:cxn>
                  <a:cxn ang="0">
                    <a:pos x="connsiteX933" y="connsiteY933"/>
                  </a:cxn>
                  <a:cxn ang="0">
                    <a:pos x="connsiteX934" y="connsiteY934"/>
                  </a:cxn>
                  <a:cxn ang="0">
                    <a:pos x="connsiteX935" y="connsiteY935"/>
                  </a:cxn>
                  <a:cxn ang="0">
                    <a:pos x="connsiteX936" y="connsiteY936"/>
                  </a:cxn>
                  <a:cxn ang="0">
                    <a:pos x="connsiteX937" y="connsiteY937"/>
                  </a:cxn>
                  <a:cxn ang="0">
                    <a:pos x="connsiteX938" y="connsiteY938"/>
                  </a:cxn>
                  <a:cxn ang="0">
                    <a:pos x="connsiteX939" y="connsiteY939"/>
                  </a:cxn>
                  <a:cxn ang="0">
                    <a:pos x="connsiteX940" y="connsiteY940"/>
                  </a:cxn>
                  <a:cxn ang="0">
                    <a:pos x="connsiteX941" y="connsiteY941"/>
                  </a:cxn>
                  <a:cxn ang="0">
                    <a:pos x="connsiteX942" y="connsiteY942"/>
                  </a:cxn>
                  <a:cxn ang="0">
                    <a:pos x="connsiteX943" y="connsiteY943"/>
                  </a:cxn>
                  <a:cxn ang="0">
                    <a:pos x="connsiteX944" y="connsiteY944"/>
                  </a:cxn>
                  <a:cxn ang="0">
                    <a:pos x="connsiteX945" y="connsiteY945"/>
                  </a:cxn>
                  <a:cxn ang="0">
                    <a:pos x="connsiteX946" y="connsiteY946"/>
                  </a:cxn>
                  <a:cxn ang="0">
                    <a:pos x="connsiteX947" y="connsiteY947"/>
                  </a:cxn>
                  <a:cxn ang="0">
                    <a:pos x="connsiteX948" y="connsiteY948"/>
                  </a:cxn>
                  <a:cxn ang="0">
                    <a:pos x="connsiteX949" y="connsiteY949"/>
                  </a:cxn>
                  <a:cxn ang="0">
                    <a:pos x="connsiteX950" y="connsiteY950"/>
                  </a:cxn>
                  <a:cxn ang="0">
                    <a:pos x="connsiteX951" y="connsiteY951"/>
                  </a:cxn>
                  <a:cxn ang="0">
                    <a:pos x="connsiteX952" y="connsiteY952"/>
                  </a:cxn>
                  <a:cxn ang="0">
                    <a:pos x="connsiteX953" y="connsiteY953"/>
                  </a:cxn>
                  <a:cxn ang="0">
                    <a:pos x="connsiteX954" y="connsiteY954"/>
                  </a:cxn>
                  <a:cxn ang="0">
                    <a:pos x="connsiteX955" y="connsiteY955"/>
                  </a:cxn>
                  <a:cxn ang="0">
                    <a:pos x="connsiteX956" y="connsiteY956"/>
                  </a:cxn>
                  <a:cxn ang="0">
                    <a:pos x="connsiteX957" y="connsiteY957"/>
                  </a:cxn>
                  <a:cxn ang="0">
                    <a:pos x="connsiteX958" y="connsiteY958"/>
                  </a:cxn>
                  <a:cxn ang="0">
                    <a:pos x="connsiteX959" y="connsiteY959"/>
                  </a:cxn>
                  <a:cxn ang="0">
                    <a:pos x="connsiteX960" y="connsiteY960"/>
                  </a:cxn>
                  <a:cxn ang="0">
                    <a:pos x="connsiteX961" y="connsiteY961"/>
                  </a:cxn>
                  <a:cxn ang="0">
                    <a:pos x="connsiteX962" y="connsiteY962"/>
                  </a:cxn>
                  <a:cxn ang="0">
                    <a:pos x="connsiteX963" y="connsiteY963"/>
                  </a:cxn>
                  <a:cxn ang="0">
                    <a:pos x="connsiteX964" y="connsiteY964"/>
                  </a:cxn>
                  <a:cxn ang="0">
                    <a:pos x="connsiteX965" y="connsiteY965"/>
                  </a:cxn>
                  <a:cxn ang="0">
                    <a:pos x="connsiteX966" y="connsiteY966"/>
                  </a:cxn>
                  <a:cxn ang="0">
                    <a:pos x="connsiteX967" y="connsiteY967"/>
                  </a:cxn>
                  <a:cxn ang="0">
                    <a:pos x="connsiteX968" y="connsiteY968"/>
                  </a:cxn>
                  <a:cxn ang="0">
                    <a:pos x="connsiteX969" y="connsiteY969"/>
                  </a:cxn>
                  <a:cxn ang="0">
                    <a:pos x="connsiteX970" y="connsiteY970"/>
                  </a:cxn>
                  <a:cxn ang="0">
                    <a:pos x="connsiteX971" y="connsiteY971"/>
                  </a:cxn>
                  <a:cxn ang="0">
                    <a:pos x="connsiteX972" y="connsiteY972"/>
                  </a:cxn>
                  <a:cxn ang="0">
                    <a:pos x="connsiteX973" y="connsiteY973"/>
                  </a:cxn>
                  <a:cxn ang="0">
                    <a:pos x="connsiteX974" y="connsiteY974"/>
                  </a:cxn>
                  <a:cxn ang="0">
                    <a:pos x="connsiteX975" y="connsiteY975"/>
                  </a:cxn>
                  <a:cxn ang="0">
                    <a:pos x="connsiteX976" y="connsiteY976"/>
                  </a:cxn>
                  <a:cxn ang="0">
                    <a:pos x="connsiteX977" y="connsiteY977"/>
                  </a:cxn>
                  <a:cxn ang="0">
                    <a:pos x="connsiteX978" y="connsiteY978"/>
                  </a:cxn>
                  <a:cxn ang="0">
                    <a:pos x="connsiteX979" y="connsiteY979"/>
                  </a:cxn>
                  <a:cxn ang="0">
                    <a:pos x="connsiteX980" y="connsiteY980"/>
                  </a:cxn>
                  <a:cxn ang="0">
                    <a:pos x="connsiteX981" y="connsiteY981"/>
                  </a:cxn>
                  <a:cxn ang="0">
                    <a:pos x="connsiteX982" y="connsiteY982"/>
                  </a:cxn>
                  <a:cxn ang="0">
                    <a:pos x="connsiteX983" y="connsiteY983"/>
                  </a:cxn>
                  <a:cxn ang="0">
                    <a:pos x="connsiteX984" y="connsiteY984"/>
                  </a:cxn>
                  <a:cxn ang="0">
                    <a:pos x="connsiteX985" y="connsiteY985"/>
                  </a:cxn>
                  <a:cxn ang="0">
                    <a:pos x="connsiteX986" y="connsiteY986"/>
                  </a:cxn>
                  <a:cxn ang="0">
                    <a:pos x="connsiteX987" y="connsiteY987"/>
                  </a:cxn>
                  <a:cxn ang="0">
                    <a:pos x="connsiteX988" y="connsiteY988"/>
                  </a:cxn>
                  <a:cxn ang="0">
                    <a:pos x="connsiteX989" y="connsiteY989"/>
                  </a:cxn>
                  <a:cxn ang="0">
                    <a:pos x="connsiteX990" y="connsiteY990"/>
                  </a:cxn>
                  <a:cxn ang="0">
                    <a:pos x="connsiteX991" y="connsiteY991"/>
                  </a:cxn>
                  <a:cxn ang="0">
                    <a:pos x="connsiteX992" y="connsiteY992"/>
                  </a:cxn>
                  <a:cxn ang="0">
                    <a:pos x="connsiteX993" y="connsiteY993"/>
                  </a:cxn>
                  <a:cxn ang="0">
                    <a:pos x="connsiteX994" y="connsiteY994"/>
                  </a:cxn>
                  <a:cxn ang="0">
                    <a:pos x="connsiteX995" y="connsiteY995"/>
                  </a:cxn>
                  <a:cxn ang="0">
                    <a:pos x="connsiteX996" y="connsiteY996"/>
                  </a:cxn>
                  <a:cxn ang="0">
                    <a:pos x="connsiteX997" y="connsiteY997"/>
                  </a:cxn>
                  <a:cxn ang="0">
                    <a:pos x="connsiteX998" y="connsiteY998"/>
                  </a:cxn>
                  <a:cxn ang="0">
                    <a:pos x="connsiteX999" y="connsiteY999"/>
                  </a:cxn>
                  <a:cxn ang="0">
                    <a:pos x="connsiteX1000" y="connsiteY1000"/>
                  </a:cxn>
                  <a:cxn ang="0">
                    <a:pos x="connsiteX1001" y="connsiteY1001"/>
                  </a:cxn>
                  <a:cxn ang="0">
                    <a:pos x="connsiteX1002" y="connsiteY1002"/>
                  </a:cxn>
                  <a:cxn ang="0">
                    <a:pos x="connsiteX1003" y="connsiteY1003"/>
                  </a:cxn>
                  <a:cxn ang="0">
                    <a:pos x="connsiteX1004" y="connsiteY1004"/>
                  </a:cxn>
                  <a:cxn ang="0">
                    <a:pos x="connsiteX1005" y="connsiteY1005"/>
                  </a:cxn>
                  <a:cxn ang="0">
                    <a:pos x="connsiteX1006" y="connsiteY1006"/>
                  </a:cxn>
                  <a:cxn ang="0">
                    <a:pos x="connsiteX1007" y="connsiteY1007"/>
                  </a:cxn>
                  <a:cxn ang="0">
                    <a:pos x="connsiteX1008" y="connsiteY1008"/>
                  </a:cxn>
                  <a:cxn ang="0">
                    <a:pos x="connsiteX1009" y="connsiteY1009"/>
                  </a:cxn>
                  <a:cxn ang="0">
                    <a:pos x="connsiteX1010" y="connsiteY1010"/>
                  </a:cxn>
                </a:cxnLst>
                <a:rect l="l" t="t" r="r" b="b"/>
                <a:pathLst>
                  <a:path w="2088269" h="2309176">
                    <a:moveTo>
                      <a:pt x="1158761" y="3484"/>
                    </a:moveTo>
                    <a:cubicBezTo>
                      <a:pt x="1166753" y="3484"/>
                      <a:pt x="1175002" y="3484"/>
                      <a:pt x="1182993" y="3484"/>
                    </a:cubicBezTo>
                    <a:cubicBezTo>
                      <a:pt x="1200007" y="7351"/>
                      <a:pt x="1201038" y="8897"/>
                      <a:pt x="1204390" y="26685"/>
                    </a:cubicBezTo>
                    <a:cubicBezTo>
                      <a:pt x="1210319" y="58908"/>
                      <a:pt x="1206194" y="90616"/>
                      <a:pt x="1201554" y="122324"/>
                    </a:cubicBezTo>
                    <a:cubicBezTo>
                      <a:pt x="1194594" y="169499"/>
                      <a:pt x="1182993" y="215901"/>
                      <a:pt x="1174228" y="262561"/>
                    </a:cubicBezTo>
                    <a:cubicBezTo>
                      <a:pt x="1172166" y="273645"/>
                      <a:pt x="1166753" y="282926"/>
                      <a:pt x="1159019" y="290917"/>
                    </a:cubicBezTo>
                    <a:cubicBezTo>
                      <a:pt x="1151027" y="298909"/>
                      <a:pt x="1143294" y="306900"/>
                      <a:pt x="1136591" y="315923"/>
                    </a:cubicBezTo>
                    <a:cubicBezTo>
                      <a:pt x="1132725" y="321336"/>
                      <a:pt x="1130147" y="327007"/>
                      <a:pt x="1133756" y="333194"/>
                    </a:cubicBezTo>
                    <a:cubicBezTo>
                      <a:pt x="1143036" y="349693"/>
                      <a:pt x="1144583" y="367480"/>
                      <a:pt x="1140974" y="385783"/>
                    </a:cubicBezTo>
                    <a:cubicBezTo>
                      <a:pt x="1136849" y="407437"/>
                      <a:pt x="1138912" y="428576"/>
                      <a:pt x="1143294" y="449714"/>
                    </a:cubicBezTo>
                    <a:cubicBezTo>
                      <a:pt x="1146387" y="464666"/>
                      <a:pt x="1143294" y="478071"/>
                      <a:pt x="1132725" y="489671"/>
                    </a:cubicBezTo>
                    <a:cubicBezTo>
                      <a:pt x="1125764" y="496889"/>
                      <a:pt x="1124991" y="505654"/>
                      <a:pt x="1127569" y="514935"/>
                    </a:cubicBezTo>
                    <a:cubicBezTo>
                      <a:pt x="1130147" y="524215"/>
                      <a:pt x="1133756" y="533237"/>
                      <a:pt x="1133498" y="543291"/>
                    </a:cubicBezTo>
                    <a:cubicBezTo>
                      <a:pt x="1133240" y="550767"/>
                      <a:pt x="1132982" y="557985"/>
                      <a:pt x="1129631" y="565203"/>
                    </a:cubicBezTo>
                    <a:cubicBezTo>
                      <a:pt x="1125507" y="573710"/>
                      <a:pt x="1126538" y="582733"/>
                      <a:pt x="1128342" y="591755"/>
                    </a:cubicBezTo>
                    <a:cubicBezTo>
                      <a:pt x="1130662" y="603356"/>
                      <a:pt x="1135560" y="614956"/>
                      <a:pt x="1133240" y="626814"/>
                    </a:cubicBezTo>
                    <a:cubicBezTo>
                      <a:pt x="1130147" y="642024"/>
                      <a:pt x="1131436" y="656460"/>
                      <a:pt x="1134787" y="671412"/>
                    </a:cubicBezTo>
                    <a:cubicBezTo>
                      <a:pt x="1137365" y="683270"/>
                      <a:pt x="1132725" y="695386"/>
                      <a:pt x="1129889" y="707244"/>
                    </a:cubicBezTo>
                    <a:cubicBezTo>
                      <a:pt x="1127827" y="716267"/>
                      <a:pt x="1127827" y="724000"/>
                      <a:pt x="1134013" y="731734"/>
                    </a:cubicBezTo>
                    <a:cubicBezTo>
                      <a:pt x="1142005" y="742045"/>
                      <a:pt x="1139685" y="754419"/>
                      <a:pt x="1138396" y="766020"/>
                    </a:cubicBezTo>
                    <a:cubicBezTo>
                      <a:pt x="1137107" y="777362"/>
                      <a:pt x="1136849" y="788447"/>
                      <a:pt x="1139685" y="799274"/>
                    </a:cubicBezTo>
                    <a:cubicBezTo>
                      <a:pt x="1141489" y="806235"/>
                      <a:pt x="1141232" y="813453"/>
                      <a:pt x="1139943" y="820671"/>
                    </a:cubicBezTo>
                    <a:cubicBezTo>
                      <a:pt x="1137107" y="838458"/>
                      <a:pt x="1132725" y="855730"/>
                      <a:pt x="1134529" y="874290"/>
                    </a:cubicBezTo>
                    <a:cubicBezTo>
                      <a:pt x="1135818" y="885891"/>
                      <a:pt x="1130404" y="897491"/>
                      <a:pt x="1128858" y="909092"/>
                    </a:cubicBezTo>
                    <a:cubicBezTo>
                      <a:pt x="1127311" y="919661"/>
                      <a:pt x="1125507" y="929973"/>
                      <a:pt x="1126022" y="940542"/>
                    </a:cubicBezTo>
                    <a:cubicBezTo>
                      <a:pt x="1126280" y="945955"/>
                      <a:pt x="1127053" y="951111"/>
                      <a:pt x="1129631" y="955751"/>
                    </a:cubicBezTo>
                    <a:cubicBezTo>
                      <a:pt x="1135045" y="965805"/>
                      <a:pt x="1134271" y="976117"/>
                      <a:pt x="1130404" y="986428"/>
                    </a:cubicBezTo>
                    <a:cubicBezTo>
                      <a:pt x="1128600" y="991326"/>
                      <a:pt x="1126538" y="996224"/>
                      <a:pt x="1124218" y="1001122"/>
                    </a:cubicBezTo>
                    <a:cubicBezTo>
                      <a:pt x="1120351" y="1010145"/>
                      <a:pt x="1119577" y="1018394"/>
                      <a:pt x="1126795" y="1026385"/>
                    </a:cubicBezTo>
                    <a:cubicBezTo>
                      <a:pt x="1130662" y="1030768"/>
                      <a:pt x="1130147" y="1035923"/>
                      <a:pt x="1129116" y="1041337"/>
                    </a:cubicBezTo>
                    <a:cubicBezTo>
                      <a:pt x="1127827" y="1047266"/>
                      <a:pt x="1126022" y="1053453"/>
                      <a:pt x="1128858" y="1059640"/>
                    </a:cubicBezTo>
                    <a:cubicBezTo>
                      <a:pt x="1129889" y="1077685"/>
                      <a:pt x="1140200" y="1091090"/>
                      <a:pt x="1153605" y="1100628"/>
                    </a:cubicBezTo>
                    <a:cubicBezTo>
                      <a:pt x="1180931" y="1119962"/>
                      <a:pt x="1205163" y="1142905"/>
                      <a:pt x="1230942" y="1164044"/>
                    </a:cubicBezTo>
                    <a:cubicBezTo>
                      <a:pt x="1247440" y="1177707"/>
                      <a:pt x="1252338" y="1177449"/>
                      <a:pt x="1266516" y="1161724"/>
                    </a:cubicBezTo>
                    <a:cubicBezTo>
                      <a:pt x="1279406" y="1147288"/>
                      <a:pt x="1287655" y="1130274"/>
                      <a:pt x="1292553" y="1111455"/>
                    </a:cubicBezTo>
                    <a:cubicBezTo>
                      <a:pt x="1295389" y="1100628"/>
                      <a:pt x="1291522" y="1094699"/>
                      <a:pt x="1280437" y="1092894"/>
                    </a:cubicBezTo>
                    <a:cubicBezTo>
                      <a:pt x="1273992" y="1091863"/>
                      <a:pt x="1267547" y="1090832"/>
                      <a:pt x="1261103" y="1090317"/>
                    </a:cubicBezTo>
                    <a:cubicBezTo>
                      <a:pt x="1245636" y="1089028"/>
                      <a:pt x="1234035" y="1082325"/>
                      <a:pt x="1228364" y="1066858"/>
                    </a:cubicBezTo>
                    <a:cubicBezTo>
                      <a:pt x="1222950" y="1052422"/>
                      <a:pt x="1211092" y="1044430"/>
                      <a:pt x="1198203" y="1037728"/>
                    </a:cubicBezTo>
                    <a:cubicBezTo>
                      <a:pt x="1192016" y="1034634"/>
                      <a:pt x="1185829" y="1031799"/>
                      <a:pt x="1180415" y="1027416"/>
                    </a:cubicBezTo>
                    <a:cubicBezTo>
                      <a:pt x="1173713" y="1022003"/>
                      <a:pt x="1172939" y="1016331"/>
                      <a:pt x="1179384" y="1010145"/>
                    </a:cubicBezTo>
                    <a:cubicBezTo>
                      <a:pt x="1186087" y="1003700"/>
                      <a:pt x="1186344" y="996740"/>
                      <a:pt x="1182478" y="989006"/>
                    </a:cubicBezTo>
                    <a:cubicBezTo>
                      <a:pt x="1179642" y="983077"/>
                      <a:pt x="1176291" y="977405"/>
                      <a:pt x="1174744" y="970961"/>
                    </a:cubicBezTo>
                    <a:cubicBezTo>
                      <a:pt x="1172939" y="962969"/>
                      <a:pt x="1175517" y="956782"/>
                      <a:pt x="1182478" y="952658"/>
                    </a:cubicBezTo>
                    <a:cubicBezTo>
                      <a:pt x="1189180" y="948791"/>
                      <a:pt x="1195367" y="946471"/>
                      <a:pt x="1201554" y="953689"/>
                    </a:cubicBezTo>
                    <a:cubicBezTo>
                      <a:pt x="1205936" y="958845"/>
                      <a:pt x="1210576" y="957298"/>
                      <a:pt x="1215474" y="953431"/>
                    </a:cubicBezTo>
                    <a:cubicBezTo>
                      <a:pt x="1222177" y="948276"/>
                      <a:pt x="1229137" y="944667"/>
                      <a:pt x="1237644" y="950080"/>
                    </a:cubicBezTo>
                    <a:cubicBezTo>
                      <a:pt x="1243316" y="953689"/>
                      <a:pt x="1245120" y="957814"/>
                      <a:pt x="1242027" y="964001"/>
                    </a:cubicBezTo>
                    <a:cubicBezTo>
                      <a:pt x="1236871" y="974312"/>
                      <a:pt x="1239964" y="986944"/>
                      <a:pt x="1248987" y="993904"/>
                    </a:cubicBezTo>
                    <a:cubicBezTo>
                      <a:pt x="1254658" y="998286"/>
                      <a:pt x="1258009" y="997255"/>
                      <a:pt x="1259298" y="990295"/>
                    </a:cubicBezTo>
                    <a:cubicBezTo>
                      <a:pt x="1260329" y="985139"/>
                      <a:pt x="1260587" y="979983"/>
                      <a:pt x="1267032" y="978952"/>
                    </a:cubicBezTo>
                    <a:cubicBezTo>
                      <a:pt x="1273219" y="977921"/>
                      <a:pt x="1275797" y="982561"/>
                      <a:pt x="1278632" y="986686"/>
                    </a:cubicBezTo>
                    <a:cubicBezTo>
                      <a:pt x="1283273" y="992615"/>
                      <a:pt x="1285850" y="999575"/>
                      <a:pt x="1291522" y="1006020"/>
                    </a:cubicBezTo>
                    <a:cubicBezTo>
                      <a:pt x="1293326" y="1002411"/>
                      <a:pt x="1292553" y="999060"/>
                      <a:pt x="1292037" y="995966"/>
                    </a:cubicBezTo>
                    <a:cubicBezTo>
                      <a:pt x="1288170" y="973023"/>
                      <a:pt x="1282499" y="950080"/>
                      <a:pt x="1283273" y="926621"/>
                    </a:cubicBezTo>
                    <a:cubicBezTo>
                      <a:pt x="1283530" y="918114"/>
                      <a:pt x="1277859" y="912185"/>
                      <a:pt x="1271672" y="907287"/>
                    </a:cubicBezTo>
                    <a:cubicBezTo>
                      <a:pt x="1259040" y="896976"/>
                      <a:pt x="1244089" y="890273"/>
                      <a:pt x="1229653" y="883055"/>
                    </a:cubicBezTo>
                    <a:cubicBezTo>
                      <a:pt x="1222692" y="879446"/>
                      <a:pt x="1215990" y="875579"/>
                      <a:pt x="1210834" y="869650"/>
                    </a:cubicBezTo>
                    <a:cubicBezTo>
                      <a:pt x="1203101" y="860886"/>
                      <a:pt x="1204132" y="853152"/>
                      <a:pt x="1214185" y="847481"/>
                    </a:cubicBezTo>
                    <a:cubicBezTo>
                      <a:pt x="1222950" y="842583"/>
                      <a:pt x="1229911" y="835107"/>
                      <a:pt x="1238160" y="829435"/>
                    </a:cubicBezTo>
                    <a:cubicBezTo>
                      <a:pt x="1247440" y="822991"/>
                      <a:pt x="1256720" y="823506"/>
                      <a:pt x="1264970" y="831498"/>
                    </a:cubicBezTo>
                    <a:cubicBezTo>
                      <a:pt x="1266516" y="833044"/>
                      <a:pt x="1267805" y="835622"/>
                      <a:pt x="1270125" y="834076"/>
                    </a:cubicBezTo>
                    <a:cubicBezTo>
                      <a:pt x="1272703" y="832529"/>
                      <a:pt x="1271930" y="829693"/>
                      <a:pt x="1271414" y="827373"/>
                    </a:cubicBezTo>
                    <a:cubicBezTo>
                      <a:pt x="1270641" y="823506"/>
                      <a:pt x="1268321" y="820413"/>
                      <a:pt x="1266259" y="817577"/>
                    </a:cubicBezTo>
                    <a:cubicBezTo>
                      <a:pt x="1262392" y="811906"/>
                      <a:pt x="1258783" y="806235"/>
                      <a:pt x="1255431" y="800048"/>
                    </a:cubicBezTo>
                    <a:cubicBezTo>
                      <a:pt x="1249245" y="788705"/>
                      <a:pt x="1251049" y="773753"/>
                      <a:pt x="1259040" y="763957"/>
                    </a:cubicBezTo>
                    <a:cubicBezTo>
                      <a:pt x="1264454" y="757513"/>
                      <a:pt x="1272703" y="756739"/>
                      <a:pt x="1279664" y="762411"/>
                    </a:cubicBezTo>
                    <a:cubicBezTo>
                      <a:pt x="1285850" y="767566"/>
                      <a:pt x="1291522" y="773496"/>
                      <a:pt x="1296678" y="779682"/>
                    </a:cubicBezTo>
                    <a:cubicBezTo>
                      <a:pt x="1297967" y="781229"/>
                      <a:pt x="1299513" y="783549"/>
                      <a:pt x="1302091" y="782260"/>
                    </a:cubicBezTo>
                    <a:cubicBezTo>
                      <a:pt x="1304411" y="781229"/>
                      <a:pt x="1304411" y="778651"/>
                      <a:pt x="1304411" y="776589"/>
                    </a:cubicBezTo>
                    <a:cubicBezTo>
                      <a:pt x="1304153" y="767051"/>
                      <a:pt x="1298998" y="759575"/>
                      <a:pt x="1293326" y="752357"/>
                    </a:cubicBezTo>
                    <a:cubicBezTo>
                      <a:pt x="1287139" y="744623"/>
                      <a:pt x="1281210" y="736632"/>
                      <a:pt x="1281468" y="725805"/>
                    </a:cubicBezTo>
                    <a:cubicBezTo>
                      <a:pt x="1281726" y="717813"/>
                      <a:pt x="1284819" y="711884"/>
                      <a:pt x="1291264" y="707760"/>
                    </a:cubicBezTo>
                    <a:cubicBezTo>
                      <a:pt x="1297709" y="703635"/>
                      <a:pt x="1303122" y="707760"/>
                      <a:pt x="1308278" y="711369"/>
                    </a:cubicBezTo>
                    <a:cubicBezTo>
                      <a:pt x="1318074" y="718071"/>
                      <a:pt x="1318074" y="717813"/>
                      <a:pt x="1325034" y="708017"/>
                    </a:cubicBezTo>
                    <a:cubicBezTo>
                      <a:pt x="1330190" y="700284"/>
                      <a:pt x="1344884" y="699768"/>
                      <a:pt x="1353391" y="706986"/>
                    </a:cubicBezTo>
                    <a:cubicBezTo>
                      <a:pt x="1359320" y="712142"/>
                      <a:pt x="1361898" y="718587"/>
                      <a:pt x="1363187" y="726578"/>
                    </a:cubicBezTo>
                    <a:cubicBezTo>
                      <a:pt x="1364991" y="737405"/>
                      <a:pt x="1363187" y="748232"/>
                      <a:pt x="1363187" y="759059"/>
                    </a:cubicBezTo>
                    <a:cubicBezTo>
                      <a:pt x="1363187" y="764473"/>
                      <a:pt x="1363702" y="769629"/>
                      <a:pt x="1366280" y="774527"/>
                    </a:cubicBezTo>
                    <a:cubicBezTo>
                      <a:pt x="1367569" y="777105"/>
                      <a:pt x="1368343" y="780198"/>
                      <a:pt x="1371951" y="779682"/>
                    </a:cubicBezTo>
                    <a:cubicBezTo>
                      <a:pt x="1374787" y="779425"/>
                      <a:pt x="1375818" y="776847"/>
                      <a:pt x="1376592" y="774527"/>
                    </a:cubicBezTo>
                    <a:cubicBezTo>
                      <a:pt x="1379943" y="763700"/>
                      <a:pt x="1382005" y="752615"/>
                      <a:pt x="1378912" y="741530"/>
                    </a:cubicBezTo>
                    <a:cubicBezTo>
                      <a:pt x="1372983" y="719360"/>
                      <a:pt x="1378396" y="698995"/>
                      <a:pt x="1388708" y="679403"/>
                    </a:cubicBezTo>
                    <a:cubicBezTo>
                      <a:pt x="1393606" y="670381"/>
                      <a:pt x="1400308" y="667545"/>
                      <a:pt x="1407011" y="669865"/>
                    </a:cubicBezTo>
                    <a:cubicBezTo>
                      <a:pt x="1413971" y="672443"/>
                      <a:pt x="1419127" y="681981"/>
                      <a:pt x="1418096" y="690488"/>
                    </a:cubicBezTo>
                    <a:cubicBezTo>
                      <a:pt x="1417580" y="693581"/>
                      <a:pt x="1417322" y="696675"/>
                      <a:pt x="1417322" y="699768"/>
                    </a:cubicBezTo>
                    <a:cubicBezTo>
                      <a:pt x="1417580" y="716524"/>
                      <a:pt x="1427634" y="724258"/>
                      <a:pt x="1443874" y="720134"/>
                    </a:cubicBezTo>
                    <a:cubicBezTo>
                      <a:pt x="1449288" y="718845"/>
                      <a:pt x="1454186" y="716267"/>
                      <a:pt x="1460115" y="719102"/>
                    </a:cubicBezTo>
                    <a:cubicBezTo>
                      <a:pt x="1473004" y="725805"/>
                      <a:pt x="1476871" y="737921"/>
                      <a:pt x="1468880" y="751326"/>
                    </a:cubicBezTo>
                    <a:cubicBezTo>
                      <a:pt x="1466302" y="755966"/>
                      <a:pt x="1462693" y="759833"/>
                      <a:pt x="1459342" y="763957"/>
                    </a:cubicBezTo>
                    <a:cubicBezTo>
                      <a:pt x="1439234" y="788705"/>
                      <a:pt x="1424025" y="816031"/>
                      <a:pt x="1419900" y="848254"/>
                    </a:cubicBezTo>
                    <a:cubicBezTo>
                      <a:pt x="1419384" y="852636"/>
                      <a:pt x="1418353" y="856761"/>
                      <a:pt x="1420673" y="861917"/>
                    </a:cubicBezTo>
                    <a:cubicBezTo>
                      <a:pt x="1430985" y="852121"/>
                      <a:pt x="1437945" y="840520"/>
                      <a:pt x="1444390" y="828662"/>
                    </a:cubicBezTo>
                    <a:cubicBezTo>
                      <a:pt x="1452639" y="813195"/>
                      <a:pt x="1459599" y="797212"/>
                      <a:pt x="1469911" y="783034"/>
                    </a:cubicBezTo>
                    <a:cubicBezTo>
                      <a:pt x="1477387" y="772980"/>
                      <a:pt x="1486925" y="765762"/>
                      <a:pt x="1498525" y="761122"/>
                    </a:cubicBezTo>
                    <a:cubicBezTo>
                      <a:pt x="1505486" y="758286"/>
                      <a:pt x="1512446" y="758802"/>
                      <a:pt x="1518375" y="764989"/>
                    </a:cubicBezTo>
                    <a:cubicBezTo>
                      <a:pt x="1521211" y="767824"/>
                      <a:pt x="1524562" y="770402"/>
                      <a:pt x="1526624" y="773753"/>
                    </a:cubicBezTo>
                    <a:cubicBezTo>
                      <a:pt x="1531006" y="780456"/>
                      <a:pt x="1536678" y="782776"/>
                      <a:pt x="1544927" y="781229"/>
                    </a:cubicBezTo>
                    <a:cubicBezTo>
                      <a:pt x="1559879" y="778394"/>
                      <a:pt x="1573541" y="795150"/>
                      <a:pt x="1569417" y="810359"/>
                    </a:cubicBezTo>
                    <a:cubicBezTo>
                      <a:pt x="1567355" y="818093"/>
                      <a:pt x="1562457" y="824280"/>
                      <a:pt x="1556270" y="829178"/>
                    </a:cubicBezTo>
                    <a:cubicBezTo>
                      <a:pt x="1550341" y="834076"/>
                      <a:pt x="1544154" y="838974"/>
                      <a:pt x="1536936" y="842325"/>
                    </a:cubicBezTo>
                    <a:cubicBezTo>
                      <a:pt x="1530491" y="845160"/>
                      <a:pt x="1525593" y="850058"/>
                      <a:pt x="1521211" y="855472"/>
                    </a:cubicBezTo>
                    <a:cubicBezTo>
                      <a:pt x="1487440" y="896718"/>
                      <a:pt x="1456248" y="940026"/>
                      <a:pt x="1425056" y="983077"/>
                    </a:cubicBezTo>
                    <a:cubicBezTo>
                      <a:pt x="1424282" y="984108"/>
                      <a:pt x="1423251" y="984881"/>
                      <a:pt x="1424540" y="987201"/>
                    </a:cubicBezTo>
                    <a:cubicBezTo>
                      <a:pt x="1439492" y="981015"/>
                      <a:pt x="1452639" y="971734"/>
                      <a:pt x="1464755" y="961165"/>
                    </a:cubicBezTo>
                    <a:cubicBezTo>
                      <a:pt x="1485378" y="943635"/>
                      <a:pt x="1502392" y="922239"/>
                      <a:pt x="1521984" y="903678"/>
                    </a:cubicBezTo>
                    <a:cubicBezTo>
                      <a:pt x="1540545" y="886149"/>
                      <a:pt x="1560652" y="871197"/>
                      <a:pt x="1585657" y="864237"/>
                    </a:cubicBezTo>
                    <a:cubicBezTo>
                      <a:pt x="1591329" y="862690"/>
                      <a:pt x="1593649" y="858565"/>
                      <a:pt x="1595453" y="853925"/>
                    </a:cubicBezTo>
                    <a:cubicBezTo>
                      <a:pt x="1603960" y="830724"/>
                      <a:pt x="1615819" y="809844"/>
                      <a:pt x="1634637" y="793345"/>
                    </a:cubicBezTo>
                    <a:cubicBezTo>
                      <a:pt x="1640824" y="787932"/>
                      <a:pt x="1647269" y="783291"/>
                      <a:pt x="1654745" y="779682"/>
                    </a:cubicBezTo>
                    <a:cubicBezTo>
                      <a:pt x="1661963" y="776073"/>
                      <a:pt x="1667118" y="777878"/>
                      <a:pt x="1671501" y="784580"/>
                    </a:cubicBezTo>
                    <a:cubicBezTo>
                      <a:pt x="1679492" y="797470"/>
                      <a:pt x="1680781" y="811390"/>
                      <a:pt x="1678719" y="826084"/>
                    </a:cubicBezTo>
                    <a:cubicBezTo>
                      <a:pt x="1677430" y="835365"/>
                      <a:pt x="1674594" y="844387"/>
                      <a:pt x="1671501" y="853152"/>
                    </a:cubicBezTo>
                    <a:cubicBezTo>
                      <a:pt x="1670212" y="856503"/>
                      <a:pt x="1667892" y="859854"/>
                      <a:pt x="1669696" y="864752"/>
                    </a:cubicBezTo>
                    <a:cubicBezTo>
                      <a:pt x="1679750" y="855988"/>
                      <a:pt x="1686710" y="845160"/>
                      <a:pt x="1694960" y="835622"/>
                    </a:cubicBezTo>
                    <a:cubicBezTo>
                      <a:pt x="1700373" y="829178"/>
                      <a:pt x="1705786" y="822991"/>
                      <a:pt x="1710685" y="815773"/>
                    </a:cubicBezTo>
                    <a:cubicBezTo>
                      <a:pt x="1717387" y="805977"/>
                      <a:pt x="1727698" y="803914"/>
                      <a:pt x="1738783" y="808297"/>
                    </a:cubicBezTo>
                    <a:cubicBezTo>
                      <a:pt x="1747033" y="811648"/>
                      <a:pt x="1753735" y="817319"/>
                      <a:pt x="1759406" y="824022"/>
                    </a:cubicBezTo>
                    <a:cubicBezTo>
                      <a:pt x="1767656" y="834333"/>
                      <a:pt x="1765336" y="846965"/>
                      <a:pt x="1753735" y="853152"/>
                    </a:cubicBezTo>
                    <a:cubicBezTo>
                      <a:pt x="1742392" y="859081"/>
                      <a:pt x="1732596" y="866299"/>
                      <a:pt x="1724605" y="876095"/>
                    </a:cubicBezTo>
                    <a:cubicBezTo>
                      <a:pt x="1714036" y="888984"/>
                      <a:pt x="1716614" y="896460"/>
                      <a:pt x="1732339" y="900843"/>
                    </a:cubicBezTo>
                    <a:cubicBezTo>
                      <a:pt x="1735948" y="901874"/>
                      <a:pt x="1739557" y="902647"/>
                      <a:pt x="1743166" y="904194"/>
                    </a:cubicBezTo>
                    <a:cubicBezTo>
                      <a:pt x="1749095" y="906772"/>
                      <a:pt x="1754766" y="909865"/>
                      <a:pt x="1755024" y="917083"/>
                    </a:cubicBezTo>
                    <a:cubicBezTo>
                      <a:pt x="1755282" y="923786"/>
                      <a:pt x="1750126" y="927653"/>
                      <a:pt x="1744713" y="930488"/>
                    </a:cubicBezTo>
                    <a:cubicBezTo>
                      <a:pt x="1734917" y="935644"/>
                      <a:pt x="1724089" y="939253"/>
                      <a:pt x="1713520" y="939511"/>
                    </a:cubicBezTo>
                    <a:cubicBezTo>
                      <a:pt x="1679234" y="940800"/>
                      <a:pt x="1652940" y="958071"/>
                      <a:pt x="1627419" y="978437"/>
                    </a:cubicBezTo>
                    <a:cubicBezTo>
                      <a:pt x="1604734" y="996482"/>
                      <a:pt x="1582048" y="1014785"/>
                      <a:pt x="1553692" y="1023550"/>
                    </a:cubicBezTo>
                    <a:cubicBezTo>
                      <a:pt x="1552918" y="1023807"/>
                      <a:pt x="1552661" y="1024323"/>
                      <a:pt x="1552661" y="1025612"/>
                    </a:cubicBezTo>
                    <a:cubicBezTo>
                      <a:pt x="1560652" y="1028705"/>
                      <a:pt x="1568386" y="1026127"/>
                      <a:pt x="1576119" y="1024065"/>
                    </a:cubicBezTo>
                    <a:cubicBezTo>
                      <a:pt x="1590040" y="1020456"/>
                      <a:pt x="1603187" y="1015300"/>
                      <a:pt x="1615819" y="1008082"/>
                    </a:cubicBezTo>
                    <a:cubicBezTo>
                      <a:pt x="1639020" y="994935"/>
                      <a:pt x="1664540" y="993388"/>
                      <a:pt x="1690319" y="995708"/>
                    </a:cubicBezTo>
                    <a:cubicBezTo>
                      <a:pt x="1708107" y="997255"/>
                      <a:pt x="1725121" y="1002153"/>
                      <a:pt x="1741103" y="1010918"/>
                    </a:cubicBezTo>
                    <a:cubicBezTo>
                      <a:pt x="1747033" y="1014269"/>
                      <a:pt x="1752704" y="1018136"/>
                      <a:pt x="1757344" y="1023292"/>
                    </a:cubicBezTo>
                    <a:cubicBezTo>
                      <a:pt x="1764047" y="1030510"/>
                      <a:pt x="1763789" y="1034377"/>
                      <a:pt x="1756829" y="1041595"/>
                    </a:cubicBezTo>
                    <a:cubicBezTo>
                      <a:pt x="1750126" y="1048297"/>
                      <a:pt x="1741103" y="1051648"/>
                      <a:pt x="1732339" y="1055000"/>
                    </a:cubicBezTo>
                    <a:cubicBezTo>
                      <a:pt x="1713520" y="1061960"/>
                      <a:pt x="1693671" y="1064796"/>
                      <a:pt x="1674594" y="1070982"/>
                    </a:cubicBezTo>
                    <a:cubicBezTo>
                      <a:pt x="1672790" y="1071498"/>
                      <a:pt x="1670985" y="1072014"/>
                      <a:pt x="1669181" y="1072529"/>
                    </a:cubicBezTo>
                    <a:cubicBezTo>
                      <a:pt x="1658096" y="1076912"/>
                      <a:pt x="1657580" y="1080521"/>
                      <a:pt x="1666861" y="1088254"/>
                    </a:cubicBezTo>
                    <a:cubicBezTo>
                      <a:pt x="1673305" y="1093410"/>
                      <a:pt x="1673563" y="1098050"/>
                      <a:pt x="1667634" y="1103721"/>
                    </a:cubicBezTo>
                    <a:cubicBezTo>
                      <a:pt x="1659385" y="1111713"/>
                      <a:pt x="1649073" y="1115064"/>
                      <a:pt x="1637988" y="1115837"/>
                    </a:cubicBezTo>
                    <a:cubicBezTo>
                      <a:pt x="1625099" y="1116611"/>
                      <a:pt x="1612467" y="1115322"/>
                      <a:pt x="1600094" y="1112228"/>
                    </a:cubicBezTo>
                    <a:cubicBezTo>
                      <a:pt x="1586431" y="1108877"/>
                      <a:pt x="1573026" y="1105268"/>
                      <a:pt x="1559363" y="1102175"/>
                    </a:cubicBezTo>
                    <a:cubicBezTo>
                      <a:pt x="1552403" y="1100628"/>
                      <a:pt x="1545443" y="1099081"/>
                      <a:pt x="1538225" y="1101917"/>
                    </a:cubicBezTo>
                    <a:cubicBezTo>
                      <a:pt x="1514250" y="1111713"/>
                      <a:pt x="1490276" y="1122024"/>
                      <a:pt x="1466302" y="1132336"/>
                    </a:cubicBezTo>
                    <a:cubicBezTo>
                      <a:pt x="1490534" y="1126149"/>
                      <a:pt x="1515024" y="1120993"/>
                      <a:pt x="1540029" y="1120478"/>
                    </a:cubicBezTo>
                    <a:cubicBezTo>
                      <a:pt x="1568644" y="1119962"/>
                      <a:pt x="1596485" y="1124602"/>
                      <a:pt x="1620201" y="1142905"/>
                    </a:cubicBezTo>
                    <a:cubicBezTo>
                      <a:pt x="1627677" y="1148577"/>
                      <a:pt x="1632575" y="1156052"/>
                      <a:pt x="1637473" y="1163528"/>
                    </a:cubicBezTo>
                    <a:cubicBezTo>
                      <a:pt x="1644433" y="1173840"/>
                      <a:pt x="1655002" y="1175129"/>
                      <a:pt x="1664540" y="1167395"/>
                    </a:cubicBezTo>
                    <a:cubicBezTo>
                      <a:pt x="1672532" y="1160950"/>
                      <a:pt x="1677430" y="1152186"/>
                      <a:pt x="1683617" y="1144452"/>
                    </a:cubicBezTo>
                    <a:cubicBezTo>
                      <a:pt x="1702951" y="1120220"/>
                      <a:pt x="1729503" y="1110940"/>
                      <a:pt x="1758891" y="1109135"/>
                    </a:cubicBezTo>
                    <a:cubicBezTo>
                      <a:pt x="1771780" y="1108362"/>
                      <a:pt x="1776936" y="1115580"/>
                      <a:pt x="1774616" y="1128469"/>
                    </a:cubicBezTo>
                    <a:cubicBezTo>
                      <a:pt x="1774100" y="1131563"/>
                      <a:pt x="1771522" y="1135429"/>
                      <a:pt x="1775389" y="1137749"/>
                    </a:cubicBezTo>
                    <a:cubicBezTo>
                      <a:pt x="1778741" y="1139812"/>
                      <a:pt x="1781834" y="1137492"/>
                      <a:pt x="1784927" y="1135945"/>
                    </a:cubicBezTo>
                    <a:cubicBezTo>
                      <a:pt x="1799364" y="1128727"/>
                      <a:pt x="1811995" y="1118158"/>
                      <a:pt x="1827205" y="1111971"/>
                    </a:cubicBezTo>
                    <a:cubicBezTo>
                      <a:pt x="1830040" y="1110682"/>
                      <a:pt x="1831845" y="1107846"/>
                      <a:pt x="1833907" y="1105526"/>
                    </a:cubicBezTo>
                    <a:cubicBezTo>
                      <a:pt x="1839578" y="1098823"/>
                      <a:pt x="1846023" y="1092894"/>
                      <a:pt x="1854272" y="1089285"/>
                    </a:cubicBezTo>
                    <a:cubicBezTo>
                      <a:pt x="1870255" y="1082325"/>
                      <a:pt x="1882887" y="1086965"/>
                      <a:pt x="1889331" y="1102948"/>
                    </a:cubicBezTo>
                    <a:cubicBezTo>
                      <a:pt x="1892425" y="1110682"/>
                      <a:pt x="1896292" y="1111713"/>
                      <a:pt x="1903510" y="1109135"/>
                    </a:cubicBezTo>
                    <a:cubicBezTo>
                      <a:pt x="1917688" y="1103979"/>
                      <a:pt x="1932124" y="1103464"/>
                      <a:pt x="1946818" y="1107331"/>
                    </a:cubicBezTo>
                    <a:cubicBezTo>
                      <a:pt x="1956356" y="1109908"/>
                      <a:pt x="1965121" y="1114549"/>
                      <a:pt x="1967699" y="1125376"/>
                    </a:cubicBezTo>
                    <a:cubicBezTo>
                      <a:pt x="1970534" y="1137492"/>
                      <a:pt x="1965894" y="1147288"/>
                      <a:pt x="1955583" y="1154248"/>
                    </a:cubicBezTo>
                    <a:cubicBezTo>
                      <a:pt x="1941662" y="1163528"/>
                      <a:pt x="1925679" y="1166364"/>
                      <a:pt x="1909954" y="1170231"/>
                    </a:cubicBezTo>
                    <a:cubicBezTo>
                      <a:pt x="1903768" y="1171777"/>
                      <a:pt x="1897065" y="1171777"/>
                      <a:pt x="1891136" y="1175129"/>
                    </a:cubicBezTo>
                    <a:cubicBezTo>
                      <a:pt x="1891651" y="1179253"/>
                      <a:pt x="1895003" y="1179253"/>
                      <a:pt x="1897323" y="1180027"/>
                    </a:cubicBezTo>
                    <a:cubicBezTo>
                      <a:pt x="1902479" y="1181831"/>
                      <a:pt x="1908150" y="1183120"/>
                      <a:pt x="1913306" y="1184925"/>
                    </a:cubicBezTo>
                    <a:cubicBezTo>
                      <a:pt x="1918977" y="1186987"/>
                      <a:pt x="1923617" y="1189823"/>
                      <a:pt x="1924133" y="1196267"/>
                    </a:cubicBezTo>
                    <a:cubicBezTo>
                      <a:pt x="1924906" y="1203227"/>
                      <a:pt x="1920266" y="1206836"/>
                      <a:pt x="1914852" y="1209930"/>
                    </a:cubicBezTo>
                    <a:cubicBezTo>
                      <a:pt x="1901705" y="1217406"/>
                      <a:pt x="1887527" y="1222304"/>
                      <a:pt x="1873091" y="1225913"/>
                    </a:cubicBezTo>
                    <a:cubicBezTo>
                      <a:pt x="1857366" y="1230037"/>
                      <a:pt x="1841641" y="1234162"/>
                      <a:pt x="1825400" y="1235451"/>
                    </a:cubicBezTo>
                    <a:cubicBezTo>
                      <a:pt x="1822564" y="1235709"/>
                      <a:pt x="1819987" y="1236740"/>
                      <a:pt x="1817666" y="1238287"/>
                    </a:cubicBezTo>
                    <a:cubicBezTo>
                      <a:pt x="1798590" y="1251692"/>
                      <a:pt x="1777452" y="1254012"/>
                      <a:pt x="1755282" y="1249629"/>
                    </a:cubicBezTo>
                    <a:cubicBezTo>
                      <a:pt x="1748321" y="1248340"/>
                      <a:pt x="1741103" y="1247567"/>
                      <a:pt x="1734143" y="1245247"/>
                    </a:cubicBezTo>
                    <a:cubicBezTo>
                      <a:pt x="1710427" y="1237771"/>
                      <a:pt x="1686195" y="1238544"/>
                      <a:pt x="1661963" y="1239060"/>
                    </a:cubicBezTo>
                    <a:cubicBezTo>
                      <a:pt x="1653456" y="1239318"/>
                      <a:pt x="1645206" y="1241380"/>
                      <a:pt x="1637988" y="1246020"/>
                    </a:cubicBezTo>
                    <a:cubicBezTo>
                      <a:pt x="1635153" y="1247825"/>
                      <a:pt x="1632059" y="1250145"/>
                      <a:pt x="1632575" y="1254012"/>
                    </a:cubicBezTo>
                    <a:cubicBezTo>
                      <a:pt x="1633090" y="1257878"/>
                      <a:pt x="1636957" y="1257878"/>
                      <a:pt x="1640051" y="1258652"/>
                    </a:cubicBezTo>
                    <a:cubicBezTo>
                      <a:pt x="1649331" y="1261230"/>
                      <a:pt x="1658611" y="1264065"/>
                      <a:pt x="1666603" y="1269737"/>
                    </a:cubicBezTo>
                    <a:cubicBezTo>
                      <a:pt x="1672532" y="1273861"/>
                      <a:pt x="1677172" y="1278759"/>
                      <a:pt x="1675625" y="1286751"/>
                    </a:cubicBezTo>
                    <a:cubicBezTo>
                      <a:pt x="1674079" y="1294227"/>
                      <a:pt x="1668150" y="1297062"/>
                      <a:pt x="1661705" y="1299124"/>
                    </a:cubicBezTo>
                    <a:cubicBezTo>
                      <a:pt x="1643917" y="1304280"/>
                      <a:pt x="1626130" y="1302991"/>
                      <a:pt x="1608085" y="1299640"/>
                    </a:cubicBezTo>
                    <a:cubicBezTo>
                      <a:pt x="1586431" y="1295773"/>
                      <a:pt x="1565034" y="1290102"/>
                      <a:pt x="1543123" y="1286751"/>
                    </a:cubicBezTo>
                    <a:cubicBezTo>
                      <a:pt x="1520179" y="1283399"/>
                      <a:pt x="1500072" y="1289586"/>
                      <a:pt x="1481769" y="1303249"/>
                    </a:cubicBezTo>
                    <a:cubicBezTo>
                      <a:pt x="1480738" y="1304022"/>
                      <a:pt x="1479965" y="1304796"/>
                      <a:pt x="1478933" y="1305569"/>
                    </a:cubicBezTo>
                    <a:cubicBezTo>
                      <a:pt x="1461919" y="1318716"/>
                      <a:pt x="1448514" y="1315623"/>
                      <a:pt x="1438976" y="1296289"/>
                    </a:cubicBezTo>
                    <a:cubicBezTo>
                      <a:pt x="1436141" y="1290617"/>
                      <a:pt x="1433820" y="1284688"/>
                      <a:pt x="1432532" y="1278759"/>
                    </a:cubicBezTo>
                    <a:cubicBezTo>
                      <a:pt x="1428923" y="1263808"/>
                      <a:pt x="1419642" y="1251434"/>
                      <a:pt x="1414486" y="1236998"/>
                    </a:cubicBezTo>
                    <a:cubicBezTo>
                      <a:pt x="1411135" y="1227975"/>
                      <a:pt x="1398504" y="1223077"/>
                      <a:pt x="1388450" y="1224882"/>
                    </a:cubicBezTo>
                    <a:cubicBezTo>
                      <a:pt x="1376334" y="1226944"/>
                      <a:pt x="1369889" y="1233131"/>
                      <a:pt x="1368085" y="1244731"/>
                    </a:cubicBezTo>
                    <a:cubicBezTo>
                      <a:pt x="1367569" y="1248856"/>
                      <a:pt x="1366280" y="1252465"/>
                      <a:pt x="1364476" y="1256332"/>
                    </a:cubicBezTo>
                    <a:cubicBezTo>
                      <a:pt x="1362156" y="1260714"/>
                      <a:pt x="1359836" y="1265096"/>
                      <a:pt x="1358031" y="1269737"/>
                    </a:cubicBezTo>
                    <a:cubicBezTo>
                      <a:pt x="1351844" y="1286493"/>
                      <a:pt x="1354938" y="1296289"/>
                      <a:pt x="1370147" y="1305311"/>
                    </a:cubicBezTo>
                    <a:cubicBezTo>
                      <a:pt x="1387161" y="1315365"/>
                      <a:pt x="1402628" y="1326966"/>
                      <a:pt x="1418096" y="1339339"/>
                    </a:cubicBezTo>
                    <a:cubicBezTo>
                      <a:pt x="1432016" y="1350424"/>
                      <a:pt x="1445421" y="1362025"/>
                      <a:pt x="1461404" y="1370274"/>
                    </a:cubicBezTo>
                    <a:cubicBezTo>
                      <a:pt x="1468880" y="1374141"/>
                      <a:pt x="1476613" y="1377492"/>
                      <a:pt x="1484863" y="1379554"/>
                    </a:cubicBezTo>
                    <a:cubicBezTo>
                      <a:pt x="1496978" y="1382648"/>
                      <a:pt x="1504197" y="1380070"/>
                      <a:pt x="1511672" y="1370016"/>
                    </a:cubicBezTo>
                    <a:cubicBezTo>
                      <a:pt x="1518117" y="1361251"/>
                      <a:pt x="1523273" y="1351713"/>
                      <a:pt x="1529202" y="1342433"/>
                    </a:cubicBezTo>
                    <a:cubicBezTo>
                      <a:pt x="1534873" y="1333410"/>
                      <a:pt x="1542349" y="1326708"/>
                      <a:pt x="1552661" y="1323614"/>
                    </a:cubicBezTo>
                    <a:cubicBezTo>
                      <a:pt x="1560910" y="1321294"/>
                      <a:pt x="1564777" y="1323357"/>
                      <a:pt x="1568128" y="1331090"/>
                    </a:cubicBezTo>
                    <a:cubicBezTo>
                      <a:pt x="1577924" y="1354033"/>
                      <a:pt x="1586689" y="1358931"/>
                      <a:pt x="1610663" y="1355838"/>
                    </a:cubicBezTo>
                    <a:cubicBezTo>
                      <a:pt x="1635153" y="1352744"/>
                      <a:pt x="1657580" y="1346042"/>
                      <a:pt x="1678461" y="1332121"/>
                    </a:cubicBezTo>
                    <a:cubicBezTo>
                      <a:pt x="1710942" y="1310725"/>
                      <a:pt x="1747548" y="1297578"/>
                      <a:pt x="1783123" y="1282884"/>
                    </a:cubicBezTo>
                    <a:cubicBezTo>
                      <a:pt x="1792403" y="1279017"/>
                      <a:pt x="1801426" y="1274892"/>
                      <a:pt x="1810706" y="1271541"/>
                    </a:cubicBezTo>
                    <a:cubicBezTo>
                      <a:pt x="1827978" y="1265096"/>
                      <a:pt x="1839321" y="1274119"/>
                      <a:pt x="1837000" y="1292422"/>
                    </a:cubicBezTo>
                    <a:cubicBezTo>
                      <a:pt x="1835712" y="1302476"/>
                      <a:pt x="1831329" y="1311498"/>
                      <a:pt x="1829267" y="1321294"/>
                    </a:cubicBezTo>
                    <a:cubicBezTo>
                      <a:pt x="1827720" y="1328512"/>
                      <a:pt x="1827978" y="1335215"/>
                      <a:pt x="1832618" y="1341659"/>
                    </a:cubicBezTo>
                    <a:cubicBezTo>
                      <a:pt x="1838547" y="1350424"/>
                      <a:pt x="1834423" y="1363829"/>
                      <a:pt x="1823853" y="1371821"/>
                    </a:cubicBezTo>
                    <a:cubicBezTo>
                      <a:pt x="1817151" y="1376976"/>
                      <a:pt x="1808902" y="1379554"/>
                      <a:pt x="1799879" y="1382390"/>
                    </a:cubicBezTo>
                    <a:cubicBezTo>
                      <a:pt x="1803488" y="1384194"/>
                      <a:pt x="1806324" y="1384710"/>
                      <a:pt x="1809159" y="1385483"/>
                    </a:cubicBezTo>
                    <a:cubicBezTo>
                      <a:pt x="1814315" y="1387030"/>
                      <a:pt x="1818440" y="1389608"/>
                      <a:pt x="1818698" y="1395537"/>
                    </a:cubicBezTo>
                    <a:cubicBezTo>
                      <a:pt x="1818955" y="1401982"/>
                      <a:pt x="1814573" y="1404817"/>
                      <a:pt x="1809159" y="1406622"/>
                    </a:cubicBezTo>
                    <a:cubicBezTo>
                      <a:pt x="1800910" y="1409458"/>
                      <a:pt x="1792145" y="1410489"/>
                      <a:pt x="1783381" y="1410489"/>
                    </a:cubicBezTo>
                    <a:cubicBezTo>
                      <a:pt x="1759149" y="1410747"/>
                      <a:pt x="1734917" y="1412809"/>
                      <a:pt x="1710685" y="1414613"/>
                    </a:cubicBezTo>
                    <a:cubicBezTo>
                      <a:pt x="1705786" y="1414871"/>
                      <a:pt x="1700889" y="1416160"/>
                      <a:pt x="1696248" y="1418222"/>
                    </a:cubicBezTo>
                    <a:cubicBezTo>
                      <a:pt x="1693928" y="1419511"/>
                      <a:pt x="1692124" y="1421316"/>
                      <a:pt x="1692897" y="1424151"/>
                    </a:cubicBezTo>
                    <a:cubicBezTo>
                      <a:pt x="1693413" y="1426987"/>
                      <a:pt x="1695733" y="1428276"/>
                      <a:pt x="1698311" y="1428792"/>
                    </a:cubicBezTo>
                    <a:cubicBezTo>
                      <a:pt x="1702693" y="1429307"/>
                      <a:pt x="1706818" y="1427760"/>
                      <a:pt x="1711200" y="1427245"/>
                    </a:cubicBezTo>
                    <a:cubicBezTo>
                      <a:pt x="1725121" y="1425440"/>
                      <a:pt x="1739041" y="1424925"/>
                      <a:pt x="1752704" y="1429307"/>
                    </a:cubicBezTo>
                    <a:cubicBezTo>
                      <a:pt x="1774616" y="1436267"/>
                      <a:pt x="1784412" y="1454828"/>
                      <a:pt x="1778483" y="1476998"/>
                    </a:cubicBezTo>
                    <a:cubicBezTo>
                      <a:pt x="1773069" y="1496848"/>
                      <a:pt x="1775389" y="1500199"/>
                      <a:pt x="1796012" y="1503808"/>
                    </a:cubicBezTo>
                    <a:cubicBezTo>
                      <a:pt x="1822822" y="1508448"/>
                      <a:pt x="1843187" y="1496848"/>
                      <a:pt x="1859944" y="1477256"/>
                    </a:cubicBezTo>
                    <a:cubicBezTo>
                      <a:pt x="1870513" y="1464882"/>
                      <a:pt x="1877215" y="1449930"/>
                      <a:pt x="1885465" y="1436010"/>
                    </a:cubicBezTo>
                    <a:cubicBezTo>
                      <a:pt x="1903510" y="1405849"/>
                      <a:pt x="1927742" y="1396310"/>
                      <a:pt x="1960739" y="1407653"/>
                    </a:cubicBezTo>
                    <a:cubicBezTo>
                      <a:pt x="1979557" y="1414098"/>
                      <a:pt x="1999407" y="1418222"/>
                      <a:pt x="2016163" y="1429307"/>
                    </a:cubicBezTo>
                    <a:cubicBezTo>
                      <a:pt x="2026732" y="1436267"/>
                      <a:pt x="2035497" y="1445032"/>
                      <a:pt x="2039106" y="1457664"/>
                    </a:cubicBezTo>
                    <a:cubicBezTo>
                      <a:pt x="2041168" y="1465140"/>
                      <a:pt x="2040395" y="1471327"/>
                      <a:pt x="2033177" y="1476482"/>
                    </a:cubicBezTo>
                    <a:cubicBezTo>
                      <a:pt x="2020545" y="1485505"/>
                      <a:pt x="2006625" y="1491434"/>
                      <a:pt x="1992189" y="1496590"/>
                    </a:cubicBezTo>
                    <a:cubicBezTo>
                      <a:pt x="1982135" y="1500199"/>
                      <a:pt x="1972339" y="1503808"/>
                      <a:pt x="1962285" y="1507417"/>
                    </a:cubicBezTo>
                    <a:cubicBezTo>
                      <a:pt x="1959450" y="1508448"/>
                      <a:pt x="1956356" y="1509737"/>
                      <a:pt x="1953778" y="1511284"/>
                    </a:cubicBezTo>
                    <a:cubicBezTo>
                      <a:pt x="1945529" y="1516439"/>
                      <a:pt x="1945014" y="1522111"/>
                      <a:pt x="1951974" y="1528555"/>
                    </a:cubicBezTo>
                    <a:cubicBezTo>
                      <a:pt x="1955841" y="1532164"/>
                      <a:pt x="1960223" y="1535000"/>
                      <a:pt x="1964605" y="1538094"/>
                    </a:cubicBezTo>
                    <a:cubicBezTo>
                      <a:pt x="1973112" y="1544023"/>
                      <a:pt x="1978784" y="1552272"/>
                      <a:pt x="1982393" y="1561552"/>
                    </a:cubicBezTo>
                    <a:cubicBezTo>
                      <a:pt x="1987291" y="1574442"/>
                      <a:pt x="1982135" y="1583980"/>
                      <a:pt x="1968472" y="1586558"/>
                    </a:cubicBezTo>
                    <a:cubicBezTo>
                      <a:pt x="1949138" y="1590167"/>
                      <a:pt x="1931609" y="1583722"/>
                      <a:pt x="1914594" y="1575473"/>
                    </a:cubicBezTo>
                    <a:cubicBezTo>
                      <a:pt x="1913821" y="1574957"/>
                      <a:pt x="1913048" y="1574184"/>
                      <a:pt x="1912274" y="1573926"/>
                    </a:cubicBezTo>
                    <a:cubicBezTo>
                      <a:pt x="1908923" y="1572637"/>
                      <a:pt x="1905056" y="1566708"/>
                      <a:pt x="1901963" y="1571348"/>
                    </a:cubicBezTo>
                    <a:cubicBezTo>
                      <a:pt x="1899385" y="1575215"/>
                      <a:pt x="1905572" y="1577793"/>
                      <a:pt x="1908408" y="1580113"/>
                    </a:cubicBezTo>
                    <a:cubicBezTo>
                      <a:pt x="1915626" y="1585527"/>
                      <a:pt x="1922586" y="1591198"/>
                      <a:pt x="1929804" y="1596611"/>
                    </a:cubicBezTo>
                    <a:cubicBezTo>
                      <a:pt x="1932124" y="1598416"/>
                      <a:pt x="1934186" y="1600220"/>
                      <a:pt x="1935991" y="1602283"/>
                    </a:cubicBezTo>
                    <a:cubicBezTo>
                      <a:pt x="1938827" y="1605634"/>
                      <a:pt x="1940116" y="1609243"/>
                      <a:pt x="1938311" y="1613625"/>
                    </a:cubicBezTo>
                    <a:cubicBezTo>
                      <a:pt x="1936506" y="1618008"/>
                      <a:pt x="1932898" y="1619297"/>
                      <a:pt x="1928515" y="1619555"/>
                    </a:cubicBezTo>
                    <a:cubicBezTo>
                      <a:pt x="1920266" y="1620070"/>
                      <a:pt x="1912532" y="1617234"/>
                      <a:pt x="1904283" y="1618008"/>
                    </a:cubicBezTo>
                    <a:cubicBezTo>
                      <a:pt x="1899901" y="1618266"/>
                      <a:pt x="1895518" y="1618523"/>
                      <a:pt x="1891394" y="1619812"/>
                    </a:cubicBezTo>
                    <a:cubicBezTo>
                      <a:pt x="1886753" y="1621359"/>
                      <a:pt x="1887011" y="1623679"/>
                      <a:pt x="1890363" y="1626515"/>
                    </a:cubicBezTo>
                    <a:cubicBezTo>
                      <a:pt x="1892425" y="1628319"/>
                      <a:pt x="1895003" y="1629608"/>
                      <a:pt x="1897323" y="1631155"/>
                    </a:cubicBezTo>
                    <a:cubicBezTo>
                      <a:pt x="1906345" y="1637342"/>
                      <a:pt x="1906088" y="1646364"/>
                      <a:pt x="1896292" y="1651520"/>
                    </a:cubicBezTo>
                    <a:cubicBezTo>
                      <a:pt x="1887785" y="1655902"/>
                      <a:pt x="1878504" y="1657707"/>
                      <a:pt x="1869224" y="1658480"/>
                    </a:cubicBezTo>
                    <a:cubicBezTo>
                      <a:pt x="1852983" y="1659769"/>
                      <a:pt x="1836743" y="1659512"/>
                      <a:pt x="1820760" y="1658223"/>
                    </a:cubicBezTo>
                    <a:cubicBezTo>
                      <a:pt x="1799621" y="1656418"/>
                      <a:pt x="1784412" y="1643271"/>
                      <a:pt x="1769718" y="1629608"/>
                    </a:cubicBezTo>
                    <a:cubicBezTo>
                      <a:pt x="1756829" y="1617492"/>
                      <a:pt x="1742392" y="1607696"/>
                      <a:pt x="1724347" y="1605634"/>
                    </a:cubicBezTo>
                    <a:cubicBezTo>
                      <a:pt x="1722543" y="1605376"/>
                      <a:pt x="1720738" y="1604861"/>
                      <a:pt x="1717645" y="1605892"/>
                    </a:cubicBezTo>
                    <a:cubicBezTo>
                      <a:pt x="1722027" y="1610016"/>
                      <a:pt x="1726409" y="1612852"/>
                      <a:pt x="1730792" y="1615945"/>
                    </a:cubicBezTo>
                    <a:cubicBezTo>
                      <a:pt x="1739299" y="1621875"/>
                      <a:pt x="1747548" y="1628061"/>
                      <a:pt x="1754508" y="1635537"/>
                    </a:cubicBezTo>
                    <a:cubicBezTo>
                      <a:pt x="1761469" y="1643013"/>
                      <a:pt x="1768429" y="1650747"/>
                      <a:pt x="1763273" y="1661832"/>
                    </a:cubicBezTo>
                    <a:cubicBezTo>
                      <a:pt x="1758633" y="1671885"/>
                      <a:pt x="1741877" y="1678846"/>
                      <a:pt x="1730276" y="1676526"/>
                    </a:cubicBezTo>
                    <a:cubicBezTo>
                      <a:pt x="1707075" y="1671627"/>
                      <a:pt x="1686195" y="1661316"/>
                      <a:pt x="1666603" y="1648169"/>
                    </a:cubicBezTo>
                    <a:cubicBezTo>
                      <a:pt x="1633348" y="1625741"/>
                      <a:pt x="1608085" y="1595322"/>
                      <a:pt x="1583337" y="1564388"/>
                    </a:cubicBezTo>
                    <a:cubicBezTo>
                      <a:pt x="1570190" y="1548147"/>
                      <a:pt x="1557816" y="1531391"/>
                      <a:pt x="1545185" y="1514635"/>
                    </a:cubicBezTo>
                    <a:cubicBezTo>
                      <a:pt x="1537709" y="1504839"/>
                      <a:pt x="1528171" y="1498394"/>
                      <a:pt x="1516055" y="1496074"/>
                    </a:cubicBezTo>
                    <a:cubicBezTo>
                      <a:pt x="1498010" y="1492207"/>
                      <a:pt x="1480222" y="1492465"/>
                      <a:pt x="1462435" y="1497105"/>
                    </a:cubicBezTo>
                    <a:cubicBezTo>
                      <a:pt x="1459342" y="1497879"/>
                      <a:pt x="1454959" y="1498394"/>
                      <a:pt x="1454444" y="1502519"/>
                    </a:cubicBezTo>
                    <a:cubicBezTo>
                      <a:pt x="1453928" y="1506901"/>
                      <a:pt x="1458053" y="1507932"/>
                      <a:pt x="1461146" y="1509221"/>
                    </a:cubicBezTo>
                    <a:cubicBezTo>
                      <a:pt x="1490276" y="1520306"/>
                      <a:pt x="1513219" y="1540671"/>
                      <a:pt x="1536420" y="1560263"/>
                    </a:cubicBezTo>
                    <a:cubicBezTo>
                      <a:pt x="1548794" y="1570833"/>
                      <a:pt x="1560910" y="1581402"/>
                      <a:pt x="1574830" y="1589909"/>
                    </a:cubicBezTo>
                    <a:cubicBezTo>
                      <a:pt x="1578182" y="1591971"/>
                      <a:pt x="1581533" y="1594291"/>
                      <a:pt x="1583853" y="1597900"/>
                    </a:cubicBezTo>
                    <a:cubicBezTo>
                      <a:pt x="1609116" y="1638373"/>
                      <a:pt x="1645206" y="1666987"/>
                      <a:pt x="1686195" y="1690188"/>
                    </a:cubicBezTo>
                    <a:cubicBezTo>
                      <a:pt x="1717645" y="1707976"/>
                      <a:pt x="1750384" y="1723185"/>
                      <a:pt x="1782865" y="1739168"/>
                    </a:cubicBezTo>
                    <a:cubicBezTo>
                      <a:pt x="1792145" y="1743808"/>
                      <a:pt x="1802715" y="1744324"/>
                      <a:pt x="1813026" y="1743293"/>
                    </a:cubicBezTo>
                    <a:cubicBezTo>
                      <a:pt x="1823080" y="1742261"/>
                      <a:pt x="1827205" y="1736590"/>
                      <a:pt x="1825916" y="1726536"/>
                    </a:cubicBezTo>
                    <a:cubicBezTo>
                      <a:pt x="1824884" y="1716998"/>
                      <a:pt x="1823338" y="1707460"/>
                      <a:pt x="1822822" y="1697664"/>
                    </a:cubicBezTo>
                    <a:cubicBezTo>
                      <a:pt x="1822307" y="1689930"/>
                      <a:pt x="1826173" y="1685032"/>
                      <a:pt x="1832360" y="1681939"/>
                    </a:cubicBezTo>
                    <a:cubicBezTo>
                      <a:pt x="1838032" y="1678846"/>
                      <a:pt x="1843187" y="1681424"/>
                      <a:pt x="1847570" y="1685806"/>
                    </a:cubicBezTo>
                    <a:cubicBezTo>
                      <a:pt x="1850405" y="1688642"/>
                      <a:pt x="1853241" y="1691477"/>
                      <a:pt x="1856077" y="1694571"/>
                    </a:cubicBezTo>
                    <a:cubicBezTo>
                      <a:pt x="1860201" y="1699211"/>
                      <a:pt x="1864326" y="1699211"/>
                      <a:pt x="1868708" y="1694313"/>
                    </a:cubicBezTo>
                    <a:cubicBezTo>
                      <a:pt x="1875669" y="1686837"/>
                      <a:pt x="1878504" y="1687610"/>
                      <a:pt x="1881598" y="1697406"/>
                    </a:cubicBezTo>
                    <a:cubicBezTo>
                      <a:pt x="1885207" y="1709007"/>
                      <a:pt x="1888816" y="1711327"/>
                      <a:pt x="1900932" y="1708491"/>
                    </a:cubicBezTo>
                    <a:cubicBezTo>
                      <a:pt x="1906345" y="1707202"/>
                      <a:pt x="1911501" y="1705655"/>
                      <a:pt x="1915368" y="1711069"/>
                    </a:cubicBezTo>
                    <a:cubicBezTo>
                      <a:pt x="1919235" y="1716225"/>
                      <a:pt x="1918461" y="1721381"/>
                      <a:pt x="1915883" y="1726794"/>
                    </a:cubicBezTo>
                    <a:cubicBezTo>
                      <a:pt x="1912790" y="1733239"/>
                      <a:pt x="1909181" y="1739426"/>
                      <a:pt x="1905314" y="1745613"/>
                    </a:cubicBezTo>
                    <a:cubicBezTo>
                      <a:pt x="1900158" y="1753862"/>
                      <a:pt x="1902221" y="1757471"/>
                      <a:pt x="1911759" y="1758244"/>
                    </a:cubicBezTo>
                    <a:cubicBezTo>
                      <a:pt x="1914852" y="1758502"/>
                      <a:pt x="1917946" y="1758244"/>
                      <a:pt x="1921039" y="1759018"/>
                    </a:cubicBezTo>
                    <a:cubicBezTo>
                      <a:pt x="1928257" y="1760306"/>
                      <a:pt x="1931866" y="1765205"/>
                      <a:pt x="1932382" y="1771907"/>
                    </a:cubicBezTo>
                    <a:cubicBezTo>
                      <a:pt x="1932898" y="1778352"/>
                      <a:pt x="1929031" y="1781961"/>
                      <a:pt x="1922844" y="1784023"/>
                    </a:cubicBezTo>
                    <a:cubicBezTo>
                      <a:pt x="1913048" y="1787116"/>
                      <a:pt x="1902479" y="1787632"/>
                      <a:pt x="1892683" y="1790983"/>
                    </a:cubicBezTo>
                    <a:cubicBezTo>
                      <a:pt x="1889847" y="1792014"/>
                      <a:pt x="1885722" y="1792272"/>
                      <a:pt x="1885722" y="1796139"/>
                    </a:cubicBezTo>
                    <a:cubicBezTo>
                      <a:pt x="1885722" y="1800006"/>
                      <a:pt x="1889589" y="1800521"/>
                      <a:pt x="1892683" y="1801295"/>
                    </a:cubicBezTo>
                    <a:cubicBezTo>
                      <a:pt x="1911501" y="1807224"/>
                      <a:pt x="1930320" y="1808771"/>
                      <a:pt x="1949396" y="1801295"/>
                    </a:cubicBezTo>
                    <a:cubicBezTo>
                      <a:pt x="1967441" y="1794334"/>
                      <a:pt x="1978526" y="1781703"/>
                      <a:pt x="1980846" y="1761853"/>
                    </a:cubicBezTo>
                    <a:cubicBezTo>
                      <a:pt x="1981362" y="1757729"/>
                      <a:pt x="1981362" y="1753604"/>
                      <a:pt x="1986260" y="1751800"/>
                    </a:cubicBezTo>
                    <a:cubicBezTo>
                      <a:pt x="1990900" y="1750253"/>
                      <a:pt x="1993993" y="1753088"/>
                      <a:pt x="1996829" y="1755924"/>
                    </a:cubicBezTo>
                    <a:cubicBezTo>
                      <a:pt x="2006109" y="1765720"/>
                      <a:pt x="2014101" y="1776289"/>
                      <a:pt x="2022092" y="1787116"/>
                    </a:cubicBezTo>
                    <a:cubicBezTo>
                      <a:pt x="2026474" y="1792788"/>
                      <a:pt x="2030599" y="1798459"/>
                      <a:pt x="2035497" y="1803873"/>
                    </a:cubicBezTo>
                    <a:cubicBezTo>
                      <a:pt x="2041942" y="1811091"/>
                      <a:pt x="2041426" y="1815215"/>
                      <a:pt x="2033177" y="1820113"/>
                    </a:cubicBezTo>
                    <a:cubicBezTo>
                      <a:pt x="2031888" y="1820887"/>
                      <a:pt x="2030341" y="1821660"/>
                      <a:pt x="2029052" y="1822433"/>
                    </a:cubicBezTo>
                    <a:cubicBezTo>
                      <a:pt x="2023123" y="1826558"/>
                      <a:pt x="2022608" y="1830425"/>
                      <a:pt x="2028537" y="1834807"/>
                    </a:cubicBezTo>
                    <a:cubicBezTo>
                      <a:pt x="2036528" y="1840994"/>
                      <a:pt x="2045808" y="1844603"/>
                      <a:pt x="2054315" y="1850017"/>
                    </a:cubicBezTo>
                    <a:cubicBezTo>
                      <a:pt x="2059471" y="1853368"/>
                      <a:pt x="2064885" y="1856719"/>
                      <a:pt x="2068494" y="1862133"/>
                    </a:cubicBezTo>
                    <a:cubicBezTo>
                      <a:pt x="2073134" y="1869093"/>
                      <a:pt x="2071330" y="1875022"/>
                      <a:pt x="2063854" y="1878889"/>
                    </a:cubicBezTo>
                    <a:cubicBezTo>
                      <a:pt x="2055862" y="1883013"/>
                      <a:pt x="2054831" y="1886107"/>
                      <a:pt x="2059987" y="1894356"/>
                    </a:cubicBezTo>
                    <a:cubicBezTo>
                      <a:pt x="2066689" y="1905183"/>
                      <a:pt x="2075712" y="1914463"/>
                      <a:pt x="2083188" y="1924775"/>
                    </a:cubicBezTo>
                    <a:cubicBezTo>
                      <a:pt x="2091179" y="1935860"/>
                      <a:pt x="2089890" y="1941016"/>
                      <a:pt x="2078290" y="1947976"/>
                    </a:cubicBezTo>
                    <a:cubicBezTo>
                      <a:pt x="2065143" y="1955709"/>
                      <a:pt x="2050449" y="1955967"/>
                      <a:pt x="2036528" y="1952358"/>
                    </a:cubicBezTo>
                    <a:cubicBezTo>
                      <a:pt x="2016678" y="1947202"/>
                      <a:pt x="1997860" y="1939984"/>
                      <a:pt x="1983939" y="1922713"/>
                    </a:cubicBezTo>
                    <a:cubicBezTo>
                      <a:pt x="1971566" y="1906988"/>
                      <a:pt x="1954036" y="1898223"/>
                      <a:pt x="1933929" y="1896418"/>
                    </a:cubicBezTo>
                    <a:cubicBezTo>
                      <a:pt x="1927484" y="1895903"/>
                      <a:pt x="1922844" y="1893067"/>
                      <a:pt x="1918461" y="1888685"/>
                    </a:cubicBezTo>
                    <a:cubicBezTo>
                      <a:pt x="1893714" y="1865226"/>
                      <a:pt x="1867162" y="1844087"/>
                      <a:pt x="1837000" y="1828105"/>
                    </a:cubicBezTo>
                    <a:cubicBezTo>
                      <a:pt x="1828751" y="1823722"/>
                      <a:pt x="1820244" y="1819855"/>
                      <a:pt x="1811479" y="1816762"/>
                    </a:cubicBezTo>
                    <a:cubicBezTo>
                      <a:pt x="1809417" y="1815989"/>
                      <a:pt x="1807097" y="1814957"/>
                      <a:pt x="1805293" y="1816762"/>
                    </a:cubicBezTo>
                    <a:cubicBezTo>
                      <a:pt x="1803230" y="1818824"/>
                      <a:pt x="1804004" y="1821402"/>
                      <a:pt x="1805035" y="1823722"/>
                    </a:cubicBezTo>
                    <a:cubicBezTo>
                      <a:pt x="1809417" y="1831714"/>
                      <a:pt x="1812768" y="1839963"/>
                      <a:pt x="1813800" y="1849243"/>
                    </a:cubicBezTo>
                    <a:cubicBezTo>
                      <a:pt x="1814315" y="1853883"/>
                      <a:pt x="1818955" y="1855172"/>
                      <a:pt x="1822307" y="1857235"/>
                    </a:cubicBezTo>
                    <a:cubicBezTo>
                      <a:pt x="1839836" y="1867031"/>
                      <a:pt x="1854014" y="1880178"/>
                      <a:pt x="1860201" y="1900285"/>
                    </a:cubicBezTo>
                    <a:cubicBezTo>
                      <a:pt x="1866130" y="1918846"/>
                      <a:pt x="1851437" y="1931993"/>
                      <a:pt x="1835196" y="1928900"/>
                    </a:cubicBezTo>
                    <a:cubicBezTo>
                      <a:pt x="1823080" y="1926579"/>
                      <a:pt x="1823080" y="1927095"/>
                      <a:pt x="1802972" y="1911886"/>
                    </a:cubicBezTo>
                    <a:cubicBezTo>
                      <a:pt x="1810448" y="1925806"/>
                      <a:pt x="1815862" y="1939469"/>
                      <a:pt x="1824111" y="1951327"/>
                    </a:cubicBezTo>
                    <a:cubicBezTo>
                      <a:pt x="1833391" y="1964732"/>
                      <a:pt x="1846281" y="1972208"/>
                      <a:pt x="1863295" y="1969114"/>
                    </a:cubicBezTo>
                    <a:cubicBezTo>
                      <a:pt x="1873091" y="1967310"/>
                      <a:pt x="1875926" y="1964216"/>
                      <a:pt x="1877215" y="1954421"/>
                    </a:cubicBezTo>
                    <a:cubicBezTo>
                      <a:pt x="1880051" y="1934313"/>
                      <a:pt x="1899127" y="1919361"/>
                      <a:pt x="1918977" y="1921424"/>
                    </a:cubicBezTo>
                    <a:cubicBezTo>
                      <a:pt x="1931093" y="1922713"/>
                      <a:pt x="1936764" y="1931220"/>
                      <a:pt x="1933155" y="1942820"/>
                    </a:cubicBezTo>
                    <a:cubicBezTo>
                      <a:pt x="1928515" y="1957772"/>
                      <a:pt x="1931609" y="1964732"/>
                      <a:pt x="1946560" y="1970403"/>
                    </a:cubicBezTo>
                    <a:cubicBezTo>
                      <a:pt x="1959707" y="1975559"/>
                      <a:pt x="1973886" y="1976590"/>
                      <a:pt x="1987806" y="1978653"/>
                    </a:cubicBezTo>
                    <a:cubicBezTo>
                      <a:pt x="2001469" y="1980715"/>
                      <a:pt x="2014358" y="1985097"/>
                      <a:pt x="2027248" y="1989995"/>
                    </a:cubicBezTo>
                    <a:cubicBezTo>
                      <a:pt x="2041168" y="1995151"/>
                      <a:pt x="2043746" y="2001338"/>
                      <a:pt x="2038590" y="2015258"/>
                    </a:cubicBezTo>
                    <a:cubicBezTo>
                      <a:pt x="2035497" y="2023508"/>
                      <a:pt x="2035755" y="2029695"/>
                      <a:pt x="2043231" y="2035881"/>
                    </a:cubicBezTo>
                    <a:cubicBezTo>
                      <a:pt x="2051222" y="2042326"/>
                      <a:pt x="2048386" y="2053411"/>
                      <a:pt x="2038075" y="2057020"/>
                    </a:cubicBezTo>
                    <a:cubicBezTo>
                      <a:pt x="2026732" y="2061145"/>
                      <a:pt x="2015390" y="2058567"/>
                      <a:pt x="2004047" y="2055731"/>
                    </a:cubicBezTo>
                    <a:cubicBezTo>
                      <a:pt x="1999407" y="2054442"/>
                      <a:pt x="1995024" y="2053153"/>
                      <a:pt x="1990384" y="2052122"/>
                    </a:cubicBezTo>
                    <a:cubicBezTo>
                      <a:pt x="1988837" y="2051864"/>
                      <a:pt x="1987033" y="2051606"/>
                      <a:pt x="1986002" y="2053153"/>
                    </a:cubicBezTo>
                    <a:cubicBezTo>
                      <a:pt x="1984971" y="2054700"/>
                      <a:pt x="1986002" y="2056247"/>
                      <a:pt x="1986775" y="2057278"/>
                    </a:cubicBezTo>
                    <a:cubicBezTo>
                      <a:pt x="1988837" y="2060113"/>
                      <a:pt x="1991157" y="2062434"/>
                      <a:pt x="1993735" y="2064754"/>
                    </a:cubicBezTo>
                    <a:cubicBezTo>
                      <a:pt x="2005078" y="2075065"/>
                      <a:pt x="2004820" y="2087954"/>
                      <a:pt x="2000953" y="2100844"/>
                    </a:cubicBezTo>
                    <a:cubicBezTo>
                      <a:pt x="1997602" y="2111929"/>
                      <a:pt x="1984455" y="2116827"/>
                      <a:pt x="1971050" y="2111413"/>
                    </a:cubicBezTo>
                    <a:cubicBezTo>
                      <a:pt x="1945529" y="2101359"/>
                      <a:pt x="1927226" y="2084088"/>
                      <a:pt x="1921813" y="2055989"/>
                    </a:cubicBezTo>
                    <a:cubicBezTo>
                      <a:pt x="1916915" y="2031241"/>
                      <a:pt x="1891394" y="2006494"/>
                      <a:pt x="1866646" y="2002885"/>
                    </a:cubicBezTo>
                    <a:cubicBezTo>
                      <a:pt x="1861233" y="2002111"/>
                      <a:pt x="1855046" y="2000822"/>
                      <a:pt x="1851694" y="2007267"/>
                    </a:cubicBezTo>
                    <a:cubicBezTo>
                      <a:pt x="1848601" y="2012938"/>
                      <a:pt x="1850921" y="2018094"/>
                      <a:pt x="1854788" y="2022734"/>
                    </a:cubicBezTo>
                    <a:cubicBezTo>
                      <a:pt x="1867162" y="2037170"/>
                      <a:pt x="1874122" y="2054700"/>
                      <a:pt x="1880824" y="2071972"/>
                    </a:cubicBezTo>
                    <a:cubicBezTo>
                      <a:pt x="1888558" y="2091564"/>
                      <a:pt x="1894487" y="2112702"/>
                      <a:pt x="1912017" y="2126365"/>
                    </a:cubicBezTo>
                    <a:cubicBezTo>
                      <a:pt x="1942693" y="2150597"/>
                      <a:pt x="1964348" y="2182820"/>
                      <a:pt x="1989353" y="2211950"/>
                    </a:cubicBezTo>
                    <a:cubicBezTo>
                      <a:pt x="1995540" y="2218911"/>
                      <a:pt x="1999922" y="2227160"/>
                      <a:pt x="2003789" y="2235925"/>
                    </a:cubicBezTo>
                    <a:cubicBezTo>
                      <a:pt x="2007398" y="2243658"/>
                      <a:pt x="2008945" y="2252165"/>
                      <a:pt x="2003531" y="2258868"/>
                    </a:cubicBezTo>
                    <a:cubicBezTo>
                      <a:pt x="1998118" y="2265312"/>
                      <a:pt x="1990642" y="2266086"/>
                      <a:pt x="1982393" y="2262477"/>
                    </a:cubicBezTo>
                    <a:cubicBezTo>
                      <a:pt x="1976464" y="2259899"/>
                      <a:pt x="1975432" y="2264797"/>
                      <a:pt x="1975432" y="2268921"/>
                    </a:cubicBezTo>
                    <a:cubicBezTo>
                      <a:pt x="1975432" y="2277171"/>
                      <a:pt x="1974401" y="2285162"/>
                      <a:pt x="1973112" y="2293154"/>
                    </a:cubicBezTo>
                    <a:cubicBezTo>
                      <a:pt x="1970792" y="2308363"/>
                      <a:pt x="1959965" y="2312745"/>
                      <a:pt x="1947591" y="2303981"/>
                    </a:cubicBezTo>
                    <a:cubicBezTo>
                      <a:pt x="1942693" y="2300372"/>
                      <a:pt x="1938827" y="2296247"/>
                      <a:pt x="1935475" y="2291349"/>
                    </a:cubicBezTo>
                    <a:cubicBezTo>
                      <a:pt x="1924906" y="2276397"/>
                      <a:pt x="1912274" y="2267375"/>
                      <a:pt x="1892683" y="2274593"/>
                    </a:cubicBezTo>
                    <a:cubicBezTo>
                      <a:pt x="1883918" y="2277944"/>
                      <a:pt x="1879793" y="2274335"/>
                      <a:pt x="1877215" y="2263508"/>
                    </a:cubicBezTo>
                    <a:cubicBezTo>
                      <a:pt x="1871286" y="2237471"/>
                      <a:pt x="1864841" y="2211435"/>
                      <a:pt x="1859428" y="2185140"/>
                    </a:cubicBezTo>
                    <a:cubicBezTo>
                      <a:pt x="1857108" y="2174056"/>
                      <a:pt x="1855046" y="2162713"/>
                      <a:pt x="1851437" y="2149824"/>
                    </a:cubicBezTo>
                    <a:cubicBezTo>
                      <a:pt x="1848343" y="2155495"/>
                      <a:pt x="1847828" y="2159877"/>
                      <a:pt x="1847828" y="2164517"/>
                    </a:cubicBezTo>
                    <a:cubicBezTo>
                      <a:pt x="1848343" y="2177922"/>
                      <a:pt x="1847054" y="2191327"/>
                      <a:pt x="1845507" y="2204475"/>
                    </a:cubicBezTo>
                    <a:cubicBezTo>
                      <a:pt x="1843961" y="2219942"/>
                      <a:pt x="1839578" y="2234378"/>
                      <a:pt x="1822564" y="2239791"/>
                    </a:cubicBezTo>
                    <a:cubicBezTo>
                      <a:pt x="1807613" y="2244432"/>
                      <a:pt x="1790599" y="2239791"/>
                      <a:pt x="1791888" y="2218395"/>
                    </a:cubicBezTo>
                    <a:cubicBezTo>
                      <a:pt x="1792145" y="2211950"/>
                      <a:pt x="1792403" y="2205506"/>
                      <a:pt x="1793434" y="2198803"/>
                    </a:cubicBezTo>
                    <a:cubicBezTo>
                      <a:pt x="1794465" y="2192616"/>
                      <a:pt x="1795497" y="2186429"/>
                      <a:pt x="1796786" y="2179469"/>
                    </a:cubicBezTo>
                    <a:cubicBezTo>
                      <a:pt x="1791888" y="2186945"/>
                      <a:pt x="1785701" y="2190296"/>
                      <a:pt x="1777194" y="2188750"/>
                    </a:cubicBezTo>
                    <a:cubicBezTo>
                      <a:pt x="1768687" y="2187203"/>
                      <a:pt x="1764820" y="2180758"/>
                      <a:pt x="1761984" y="2173540"/>
                    </a:cubicBezTo>
                    <a:cubicBezTo>
                      <a:pt x="1759664" y="2167611"/>
                      <a:pt x="1758375" y="2161682"/>
                      <a:pt x="1758118" y="2155237"/>
                    </a:cubicBezTo>
                    <a:cubicBezTo>
                      <a:pt x="1757086" y="2122498"/>
                      <a:pt x="1759149" y="2089759"/>
                      <a:pt x="1766624" y="2057793"/>
                    </a:cubicBezTo>
                    <a:cubicBezTo>
                      <a:pt x="1772554" y="2032015"/>
                      <a:pt x="1761469" y="2011649"/>
                      <a:pt x="1746259" y="1992573"/>
                    </a:cubicBezTo>
                    <a:cubicBezTo>
                      <a:pt x="1734659" y="1977879"/>
                      <a:pt x="1723058" y="1963185"/>
                      <a:pt x="1712489" y="1947718"/>
                    </a:cubicBezTo>
                    <a:cubicBezTo>
                      <a:pt x="1699084" y="1927868"/>
                      <a:pt x="1694186" y="1905441"/>
                      <a:pt x="1699600" y="1882498"/>
                    </a:cubicBezTo>
                    <a:cubicBezTo>
                      <a:pt x="1710942" y="1834549"/>
                      <a:pt x="1669181" y="1803873"/>
                      <a:pt x="1632575" y="1803099"/>
                    </a:cubicBezTo>
                    <a:cubicBezTo>
                      <a:pt x="1612725" y="1802584"/>
                      <a:pt x="1603187" y="1815215"/>
                      <a:pt x="1609116" y="1834292"/>
                    </a:cubicBezTo>
                    <a:cubicBezTo>
                      <a:pt x="1612983" y="1846923"/>
                      <a:pt x="1620459" y="1857750"/>
                      <a:pt x="1629739" y="1867288"/>
                    </a:cubicBezTo>
                    <a:cubicBezTo>
                      <a:pt x="1678977" y="1918588"/>
                      <a:pt x="1707075" y="1980457"/>
                      <a:pt x="1717903" y="2050318"/>
                    </a:cubicBezTo>
                    <a:cubicBezTo>
                      <a:pt x="1719191" y="2058051"/>
                      <a:pt x="1718934" y="2066042"/>
                      <a:pt x="1717645" y="2073518"/>
                    </a:cubicBezTo>
                    <a:cubicBezTo>
                      <a:pt x="1715840" y="2085119"/>
                      <a:pt x="1710942" y="2087439"/>
                      <a:pt x="1700115" y="2082799"/>
                    </a:cubicBezTo>
                    <a:cubicBezTo>
                      <a:pt x="1698311" y="2082025"/>
                      <a:pt x="1696764" y="2080994"/>
                      <a:pt x="1694186" y="2081252"/>
                    </a:cubicBezTo>
                    <a:cubicBezTo>
                      <a:pt x="1693671" y="2085892"/>
                      <a:pt x="1695991" y="2090017"/>
                      <a:pt x="1698053" y="2093884"/>
                    </a:cubicBezTo>
                    <a:cubicBezTo>
                      <a:pt x="1703466" y="2104711"/>
                      <a:pt x="1705013" y="2116311"/>
                      <a:pt x="1706560" y="2128169"/>
                    </a:cubicBezTo>
                    <a:cubicBezTo>
                      <a:pt x="1707075" y="2133067"/>
                      <a:pt x="1705786" y="2137450"/>
                      <a:pt x="1700889" y="2139770"/>
                    </a:cubicBezTo>
                    <a:cubicBezTo>
                      <a:pt x="1696248" y="2142090"/>
                      <a:pt x="1692639" y="2139770"/>
                      <a:pt x="1689030" y="2136676"/>
                    </a:cubicBezTo>
                    <a:cubicBezTo>
                      <a:pt x="1679750" y="2127912"/>
                      <a:pt x="1670985" y="2118631"/>
                      <a:pt x="1661705" y="2109609"/>
                    </a:cubicBezTo>
                    <a:cubicBezTo>
                      <a:pt x="1659127" y="2107031"/>
                      <a:pt x="1656549" y="2103680"/>
                      <a:pt x="1652682" y="2103164"/>
                    </a:cubicBezTo>
                    <a:cubicBezTo>
                      <a:pt x="1627677" y="2098782"/>
                      <a:pt x="1617623" y="2079963"/>
                      <a:pt x="1610921" y="2058824"/>
                    </a:cubicBezTo>
                    <a:cubicBezTo>
                      <a:pt x="1604476" y="2038459"/>
                      <a:pt x="1602156" y="2017321"/>
                      <a:pt x="1599320" y="1996440"/>
                    </a:cubicBezTo>
                    <a:cubicBezTo>
                      <a:pt x="1596485" y="1975817"/>
                      <a:pt x="1592618" y="1955194"/>
                      <a:pt x="1586431" y="1935344"/>
                    </a:cubicBezTo>
                    <a:cubicBezTo>
                      <a:pt x="1583080" y="1924517"/>
                      <a:pt x="1578182" y="1914463"/>
                      <a:pt x="1570706" y="1905699"/>
                    </a:cubicBezTo>
                    <a:cubicBezTo>
                      <a:pt x="1562457" y="1895903"/>
                      <a:pt x="1553950" y="1886365"/>
                      <a:pt x="1546732" y="1875795"/>
                    </a:cubicBezTo>
                    <a:cubicBezTo>
                      <a:pt x="1545443" y="1873991"/>
                      <a:pt x="1543896" y="1871671"/>
                      <a:pt x="1541576" y="1872444"/>
                    </a:cubicBezTo>
                    <a:cubicBezTo>
                      <a:pt x="1538482" y="1873733"/>
                      <a:pt x="1539771" y="1876826"/>
                      <a:pt x="1540287" y="1878889"/>
                    </a:cubicBezTo>
                    <a:cubicBezTo>
                      <a:pt x="1543638" y="1895645"/>
                      <a:pt x="1549567" y="1911886"/>
                      <a:pt x="1556012" y="1927868"/>
                    </a:cubicBezTo>
                    <a:cubicBezTo>
                      <a:pt x="1561683" y="1942047"/>
                      <a:pt x="1569933" y="1954936"/>
                      <a:pt x="1576635" y="1968857"/>
                    </a:cubicBezTo>
                    <a:cubicBezTo>
                      <a:pt x="1586431" y="1988706"/>
                      <a:pt x="1586173" y="2007525"/>
                      <a:pt x="1574057" y="2026601"/>
                    </a:cubicBezTo>
                    <a:cubicBezTo>
                      <a:pt x="1561425" y="2046708"/>
                      <a:pt x="1563488" y="2056762"/>
                      <a:pt x="1582822" y="2070941"/>
                    </a:cubicBezTo>
                    <a:cubicBezTo>
                      <a:pt x="1598289" y="2082025"/>
                      <a:pt x="1613499" y="2093368"/>
                      <a:pt x="1627419" y="2106515"/>
                    </a:cubicBezTo>
                    <a:cubicBezTo>
                      <a:pt x="1636184" y="2114764"/>
                      <a:pt x="1641855" y="2124560"/>
                      <a:pt x="1644691" y="2135903"/>
                    </a:cubicBezTo>
                    <a:cubicBezTo>
                      <a:pt x="1651909" y="2165291"/>
                      <a:pt x="1650878" y="2194679"/>
                      <a:pt x="1643402" y="2223809"/>
                    </a:cubicBezTo>
                    <a:cubicBezTo>
                      <a:pt x="1641340" y="2231542"/>
                      <a:pt x="1638504" y="2240307"/>
                      <a:pt x="1628708" y="2240823"/>
                    </a:cubicBezTo>
                    <a:cubicBezTo>
                      <a:pt x="1618654" y="2241338"/>
                      <a:pt x="1616076" y="2232316"/>
                      <a:pt x="1612983" y="2224840"/>
                    </a:cubicBezTo>
                    <a:cubicBezTo>
                      <a:pt x="1608085" y="2213239"/>
                      <a:pt x="1607827" y="2200608"/>
                      <a:pt x="1604992" y="2188492"/>
                    </a:cubicBezTo>
                    <a:cubicBezTo>
                      <a:pt x="1603960" y="2184109"/>
                      <a:pt x="1605249" y="2175860"/>
                      <a:pt x="1599062" y="2176891"/>
                    </a:cubicBezTo>
                    <a:cubicBezTo>
                      <a:pt x="1592876" y="2177922"/>
                      <a:pt x="1596485" y="2185398"/>
                      <a:pt x="1597516" y="2189781"/>
                    </a:cubicBezTo>
                    <a:cubicBezTo>
                      <a:pt x="1598547" y="2194936"/>
                      <a:pt x="1598805" y="2200350"/>
                      <a:pt x="1599062" y="2205506"/>
                    </a:cubicBezTo>
                    <a:cubicBezTo>
                      <a:pt x="1599320" y="2212466"/>
                      <a:pt x="1596485" y="2218137"/>
                      <a:pt x="1590298" y="2220715"/>
                    </a:cubicBezTo>
                    <a:cubicBezTo>
                      <a:pt x="1583595" y="2223809"/>
                      <a:pt x="1576893" y="2222778"/>
                      <a:pt x="1570964" y="2218137"/>
                    </a:cubicBezTo>
                    <a:cubicBezTo>
                      <a:pt x="1559105" y="2209115"/>
                      <a:pt x="1555239" y="2195710"/>
                      <a:pt x="1560394" y="2180500"/>
                    </a:cubicBezTo>
                    <a:cubicBezTo>
                      <a:pt x="1562457" y="2174313"/>
                      <a:pt x="1565808" y="2168642"/>
                      <a:pt x="1568644" y="2162713"/>
                    </a:cubicBezTo>
                    <a:cubicBezTo>
                      <a:pt x="1572510" y="2154464"/>
                      <a:pt x="1575346" y="2145957"/>
                      <a:pt x="1576119" y="2136676"/>
                    </a:cubicBezTo>
                    <a:cubicBezTo>
                      <a:pt x="1576377" y="2133067"/>
                      <a:pt x="1575862" y="2129716"/>
                      <a:pt x="1572253" y="2127912"/>
                    </a:cubicBezTo>
                    <a:cubicBezTo>
                      <a:pt x="1568644" y="2126107"/>
                      <a:pt x="1565550" y="2127912"/>
                      <a:pt x="1562972" y="2130232"/>
                    </a:cubicBezTo>
                    <a:cubicBezTo>
                      <a:pt x="1556270" y="2136161"/>
                      <a:pt x="1553176" y="2143894"/>
                      <a:pt x="1552661" y="2152659"/>
                    </a:cubicBezTo>
                    <a:cubicBezTo>
                      <a:pt x="1552145" y="2157557"/>
                      <a:pt x="1552661" y="2162713"/>
                      <a:pt x="1552403" y="2167611"/>
                    </a:cubicBezTo>
                    <a:cubicBezTo>
                      <a:pt x="1552145" y="2177922"/>
                      <a:pt x="1545700" y="2182047"/>
                      <a:pt x="1536162" y="2177665"/>
                    </a:cubicBezTo>
                    <a:cubicBezTo>
                      <a:pt x="1527913" y="2173798"/>
                      <a:pt x="1522757" y="2166838"/>
                      <a:pt x="1519922" y="2158073"/>
                    </a:cubicBezTo>
                    <a:cubicBezTo>
                      <a:pt x="1518117" y="2152401"/>
                      <a:pt x="1517344" y="2146472"/>
                      <a:pt x="1517344" y="2140543"/>
                    </a:cubicBezTo>
                    <a:cubicBezTo>
                      <a:pt x="1517344" y="2120951"/>
                      <a:pt x="1517344" y="2101359"/>
                      <a:pt x="1517344" y="2081510"/>
                    </a:cubicBezTo>
                    <a:cubicBezTo>
                      <a:pt x="1517344" y="2070425"/>
                      <a:pt x="1515281" y="2059856"/>
                      <a:pt x="1512188" y="2049286"/>
                    </a:cubicBezTo>
                    <a:cubicBezTo>
                      <a:pt x="1509868" y="2041553"/>
                      <a:pt x="1506001" y="2034335"/>
                      <a:pt x="1499556" y="2028921"/>
                    </a:cubicBezTo>
                    <a:cubicBezTo>
                      <a:pt x="1493370" y="2023765"/>
                      <a:pt x="1489760" y="2024539"/>
                      <a:pt x="1487698" y="2032788"/>
                    </a:cubicBezTo>
                    <a:cubicBezTo>
                      <a:pt x="1483831" y="2047482"/>
                      <a:pt x="1484605" y="2062434"/>
                      <a:pt x="1486409" y="2077385"/>
                    </a:cubicBezTo>
                    <a:cubicBezTo>
                      <a:pt x="1488472" y="2094915"/>
                      <a:pt x="1490534" y="2112702"/>
                      <a:pt x="1492596" y="2130232"/>
                    </a:cubicBezTo>
                    <a:cubicBezTo>
                      <a:pt x="1494916" y="2148792"/>
                      <a:pt x="1489503" y="2165291"/>
                      <a:pt x="1479965" y="2181016"/>
                    </a:cubicBezTo>
                    <a:cubicBezTo>
                      <a:pt x="1473262" y="2192101"/>
                      <a:pt x="1465271" y="2202670"/>
                      <a:pt x="1460115" y="2214786"/>
                    </a:cubicBezTo>
                    <a:cubicBezTo>
                      <a:pt x="1457795" y="2220457"/>
                      <a:pt x="1452639" y="2222262"/>
                      <a:pt x="1446968" y="2220200"/>
                    </a:cubicBezTo>
                    <a:cubicBezTo>
                      <a:pt x="1436656" y="2216591"/>
                      <a:pt x="1429954" y="2209373"/>
                      <a:pt x="1426602" y="2198803"/>
                    </a:cubicBezTo>
                    <a:cubicBezTo>
                      <a:pt x="1422220" y="2184367"/>
                      <a:pt x="1426087" y="2170447"/>
                      <a:pt x="1426860" y="2156268"/>
                    </a:cubicBezTo>
                    <a:cubicBezTo>
                      <a:pt x="1427118" y="2153175"/>
                      <a:pt x="1427891" y="2150081"/>
                      <a:pt x="1427376" y="2146988"/>
                    </a:cubicBezTo>
                    <a:cubicBezTo>
                      <a:pt x="1426345" y="2140028"/>
                      <a:pt x="1422736" y="2137192"/>
                      <a:pt x="1415518" y="2138739"/>
                    </a:cubicBezTo>
                    <a:cubicBezTo>
                      <a:pt x="1410877" y="2139770"/>
                      <a:pt x="1406753" y="2141832"/>
                      <a:pt x="1402371" y="2143637"/>
                    </a:cubicBezTo>
                    <a:cubicBezTo>
                      <a:pt x="1392574" y="2147761"/>
                      <a:pt x="1386903" y="2145699"/>
                      <a:pt x="1383552" y="2135645"/>
                    </a:cubicBezTo>
                    <a:cubicBezTo>
                      <a:pt x="1378654" y="2120951"/>
                      <a:pt x="1380716" y="2106773"/>
                      <a:pt x="1386903" y="2093110"/>
                    </a:cubicBezTo>
                    <a:cubicBezTo>
                      <a:pt x="1394121" y="2077643"/>
                      <a:pt x="1402886" y="2062691"/>
                      <a:pt x="1411651" y="2047997"/>
                    </a:cubicBezTo>
                    <a:cubicBezTo>
                      <a:pt x="1422478" y="2030468"/>
                      <a:pt x="1432274" y="2012423"/>
                      <a:pt x="1437430" y="1992315"/>
                    </a:cubicBezTo>
                    <a:cubicBezTo>
                      <a:pt x="1442843" y="1971435"/>
                      <a:pt x="1437945" y="1952874"/>
                      <a:pt x="1424798" y="1936118"/>
                    </a:cubicBezTo>
                    <a:cubicBezTo>
                      <a:pt x="1422478" y="1933282"/>
                      <a:pt x="1420158" y="1930189"/>
                      <a:pt x="1418869" y="1926579"/>
                    </a:cubicBezTo>
                    <a:cubicBezTo>
                      <a:pt x="1418096" y="1924775"/>
                      <a:pt x="1417838" y="1921681"/>
                      <a:pt x="1415002" y="1921939"/>
                    </a:cubicBezTo>
                    <a:cubicBezTo>
                      <a:pt x="1412424" y="1922197"/>
                      <a:pt x="1411651" y="1924775"/>
                      <a:pt x="1411135" y="1926579"/>
                    </a:cubicBezTo>
                    <a:cubicBezTo>
                      <a:pt x="1406495" y="1940758"/>
                      <a:pt x="1403402" y="1955452"/>
                      <a:pt x="1402886" y="1970403"/>
                    </a:cubicBezTo>
                    <a:cubicBezTo>
                      <a:pt x="1402371" y="1982519"/>
                      <a:pt x="1401082" y="1994635"/>
                      <a:pt x="1405206" y="2006494"/>
                    </a:cubicBezTo>
                    <a:cubicBezTo>
                      <a:pt x="1406753" y="2011392"/>
                      <a:pt x="1403659" y="2016032"/>
                      <a:pt x="1401597" y="2020672"/>
                    </a:cubicBezTo>
                    <a:cubicBezTo>
                      <a:pt x="1392317" y="2042326"/>
                      <a:pt x="1378654" y="2061145"/>
                      <a:pt x="1363960" y="2079447"/>
                    </a:cubicBezTo>
                    <a:cubicBezTo>
                      <a:pt x="1351586" y="2094657"/>
                      <a:pt x="1339470" y="2110124"/>
                      <a:pt x="1328643" y="2126623"/>
                    </a:cubicBezTo>
                    <a:cubicBezTo>
                      <a:pt x="1324776" y="2132552"/>
                      <a:pt x="1320136" y="2137450"/>
                      <a:pt x="1313176" y="2139770"/>
                    </a:cubicBezTo>
                    <a:cubicBezTo>
                      <a:pt x="1306216" y="2142090"/>
                      <a:pt x="1301575" y="2138997"/>
                      <a:pt x="1300802" y="2131778"/>
                    </a:cubicBezTo>
                    <a:cubicBezTo>
                      <a:pt x="1300287" y="2127654"/>
                      <a:pt x="1301060" y="2123787"/>
                      <a:pt x="1302349" y="2119920"/>
                    </a:cubicBezTo>
                    <a:cubicBezTo>
                      <a:pt x="1305185" y="2111671"/>
                      <a:pt x="1307762" y="2103422"/>
                      <a:pt x="1309825" y="2094915"/>
                    </a:cubicBezTo>
                    <a:cubicBezTo>
                      <a:pt x="1310598" y="2091821"/>
                      <a:pt x="1312660" y="2087697"/>
                      <a:pt x="1309051" y="2085377"/>
                    </a:cubicBezTo>
                    <a:cubicBezTo>
                      <a:pt x="1305700" y="2083057"/>
                      <a:pt x="1302607" y="2086666"/>
                      <a:pt x="1300029" y="2088212"/>
                    </a:cubicBezTo>
                    <a:cubicBezTo>
                      <a:pt x="1296935" y="2090275"/>
                      <a:pt x="1294100" y="2092595"/>
                      <a:pt x="1290748" y="2094657"/>
                    </a:cubicBezTo>
                    <a:cubicBezTo>
                      <a:pt x="1286366" y="2097235"/>
                      <a:pt x="1281726" y="2098782"/>
                      <a:pt x="1276570" y="2098524"/>
                    </a:cubicBezTo>
                    <a:cubicBezTo>
                      <a:pt x="1268321" y="2098008"/>
                      <a:pt x="1263939" y="2092852"/>
                      <a:pt x="1265485" y="2084861"/>
                    </a:cubicBezTo>
                    <a:cubicBezTo>
                      <a:pt x="1266516" y="2079705"/>
                      <a:pt x="1268579" y="2074807"/>
                      <a:pt x="1271414" y="2070167"/>
                    </a:cubicBezTo>
                    <a:cubicBezTo>
                      <a:pt x="1281984" y="2053411"/>
                      <a:pt x="1293842" y="2037944"/>
                      <a:pt x="1309309" y="2025570"/>
                    </a:cubicBezTo>
                    <a:cubicBezTo>
                      <a:pt x="1316012" y="2020156"/>
                      <a:pt x="1321683" y="2014227"/>
                      <a:pt x="1325550" y="2006494"/>
                    </a:cubicBezTo>
                    <a:cubicBezTo>
                      <a:pt x="1337924" y="1980973"/>
                      <a:pt x="1345142" y="1954163"/>
                      <a:pt x="1348493" y="1926064"/>
                    </a:cubicBezTo>
                    <a:cubicBezTo>
                      <a:pt x="1349008" y="1922455"/>
                      <a:pt x="1348751" y="1918588"/>
                      <a:pt x="1348493" y="1914979"/>
                    </a:cubicBezTo>
                    <a:cubicBezTo>
                      <a:pt x="1348235" y="1912143"/>
                      <a:pt x="1348493" y="1908792"/>
                      <a:pt x="1345142" y="1908019"/>
                    </a:cubicBezTo>
                    <a:cubicBezTo>
                      <a:pt x="1342306" y="1907503"/>
                      <a:pt x="1340759" y="1910081"/>
                      <a:pt x="1339470" y="1911886"/>
                    </a:cubicBezTo>
                    <a:cubicBezTo>
                      <a:pt x="1335346" y="1917815"/>
                      <a:pt x="1331737" y="1924002"/>
                      <a:pt x="1325808" y="1928126"/>
                    </a:cubicBezTo>
                    <a:cubicBezTo>
                      <a:pt x="1307247" y="1941789"/>
                      <a:pt x="1287913" y="1941531"/>
                      <a:pt x="1268836" y="1929931"/>
                    </a:cubicBezTo>
                    <a:cubicBezTo>
                      <a:pt x="1248729" y="1917557"/>
                      <a:pt x="1234551" y="1901058"/>
                      <a:pt x="1236871" y="1875022"/>
                    </a:cubicBezTo>
                    <a:cubicBezTo>
                      <a:pt x="1237902" y="1863937"/>
                      <a:pt x="1243573" y="1860070"/>
                      <a:pt x="1253885" y="1863937"/>
                    </a:cubicBezTo>
                    <a:cubicBezTo>
                      <a:pt x="1278632" y="1873217"/>
                      <a:pt x="1303380" y="1872444"/>
                      <a:pt x="1328128" y="1864453"/>
                    </a:cubicBezTo>
                    <a:cubicBezTo>
                      <a:pt x="1331994" y="1863164"/>
                      <a:pt x="1336892" y="1862390"/>
                      <a:pt x="1336635" y="1857235"/>
                    </a:cubicBezTo>
                    <a:cubicBezTo>
                      <a:pt x="1336377" y="1852337"/>
                      <a:pt x="1331479" y="1851305"/>
                      <a:pt x="1327870" y="1850017"/>
                    </a:cubicBezTo>
                    <a:cubicBezTo>
                      <a:pt x="1318590" y="1846923"/>
                      <a:pt x="1309309" y="1844861"/>
                      <a:pt x="1299771" y="1843314"/>
                    </a:cubicBezTo>
                    <a:cubicBezTo>
                      <a:pt x="1286882" y="1840994"/>
                      <a:pt x="1275281" y="1835838"/>
                      <a:pt x="1264196" y="1829394"/>
                    </a:cubicBezTo>
                    <a:cubicBezTo>
                      <a:pt x="1252854" y="1822949"/>
                      <a:pt x="1247698" y="1812122"/>
                      <a:pt x="1251565" y="1804130"/>
                    </a:cubicBezTo>
                    <a:cubicBezTo>
                      <a:pt x="1254916" y="1796912"/>
                      <a:pt x="1265485" y="1794334"/>
                      <a:pt x="1277601" y="1797943"/>
                    </a:cubicBezTo>
                    <a:cubicBezTo>
                      <a:pt x="1287655" y="1800779"/>
                      <a:pt x="1296678" y="1805162"/>
                      <a:pt x="1305442" y="1810833"/>
                    </a:cubicBezTo>
                    <a:cubicBezTo>
                      <a:pt x="1320652" y="1820887"/>
                      <a:pt x="1337408" y="1822691"/>
                      <a:pt x="1354680" y="1818309"/>
                    </a:cubicBezTo>
                    <a:cubicBezTo>
                      <a:pt x="1363702" y="1815989"/>
                      <a:pt x="1365507" y="1811864"/>
                      <a:pt x="1362156" y="1803099"/>
                    </a:cubicBezTo>
                    <a:cubicBezTo>
                      <a:pt x="1360093" y="1797943"/>
                      <a:pt x="1360867" y="1792788"/>
                      <a:pt x="1361898" y="1787632"/>
                    </a:cubicBezTo>
                    <a:cubicBezTo>
                      <a:pt x="1367054" y="1763658"/>
                      <a:pt x="1373756" y="1739683"/>
                      <a:pt x="1376076" y="1715194"/>
                    </a:cubicBezTo>
                    <a:cubicBezTo>
                      <a:pt x="1377881" y="1695086"/>
                      <a:pt x="1378912" y="1674721"/>
                      <a:pt x="1373498" y="1654871"/>
                    </a:cubicBezTo>
                    <a:cubicBezTo>
                      <a:pt x="1372209" y="1649716"/>
                      <a:pt x="1370663" y="1644044"/>
                      <a:pt x="1364733" y="1642755"/>
                    </a:cubicBezTo>
                    <a:cubicBezTo>
                      <a:pt x="1358031" y="1641209"/>
                      <a:pt x="1354422" y="1646107"/>
                      <a:pt x="1351071" y="1650489"/>
                    </a:cubicBezTo>
                    <a:cubicBezTo>
                      <a:pt x="1344626" y="1658996"/>
                      <a:pt x="1339986" y="1668534"/>
                      <a:pt x="1334572" y="1677557"/>
                    </a:cubicBezTo>
                    <a:cubicBezTo>
                      <a:pt x="1329159" y="1687095"/>
                      <a:pt x="1321941" y="1695344"/>
                      <a:pt x="1315238" y="1703851"/>
                    </a:cubicBezTo>
                    <a:cubicBezTo>
                      <a:pt x="1309825" y="1710811"/>
                      <a:pt x="1303896" y="1709522"/>
                      <a:pt x="1300287" y="1701789"/>
                    </a:cubicBezTo>
                    <a:cubicBezTo>
                      <a:pt x="1299513" y="1700242"/>
                      <a:pt x="1299255" y="1698953"/>
                      <a:pt x="1298740" y="1697406"/>
                    </a:cubicBezTo>
                    <a:cubicBezTo>
                      <a:pt x="1295904" y="1689157"/>
                      <a:pt x="1292037" y="1688126"/>
                      <a:pt x="1285077" y="1693282"/>
                    </a:cubicBezTo>
                    <a:cubicBezTo>
                      <a:pt x="1284046" y="1694055"/>
                      <a:pt x="1283273" y="1694828"/>
                      <a:pt x="1282241" y="1695602"/>
                    </a:cubicBezTo>
                    <a:cubicBezTo>
                      <a:pt x="1274250" y="1702304"/>
                      <a:pt x="1270383" y="1702820"/>
                      <a:pt x="1262134" y="1697664"/>
                    </a:cubicBezTo>
                    <a:cubicBezTo>
                      <a:pt x="1254400" y="1693024"/>
                      <a:pt x="1251565" y="1686579"/>
                      <a:pt x="1253369" y="1678072"/>
                    </a:cubicBezTo>
                    <a:cubicBezTo>
                      <a:pt x="1254658" y="1671885"/>
                      <a:pt x="1257494" y="1666472"/>
                      <a:pt x="1260845" y="1661058"/>
                    </a:cubicBezTo>
                    <a:cubicBezTo>
                      <a:pt x="1267032" y="1651262"/>
                      <a:pt x="1274250" y="1642240"/>
                      <a:pt x="1279406" y="1631928"/>
                    </a:cubicBezTo>
                    <a:cubicBezTo>
                      <a:pt x="1284562" y="1621101"/>
                      <a:pt x="1281468" y="1615945"/>
                      <a:pt x="1269352" y="1614141"/>
                    </a:cubicBezTo>
                    <a:cubicBezTo>
                      <a:pt x="1256720" y="1612079"/>
                      <a:pt x="1243831" y="1612336"/>
                      <a:pt x="1231199" y="1612336"/>
                    </a:cubicBezTo>
                    <a:cubicBezTo>
                      <a:pt x="1224755" y="1612336"/>
                      <a:pt x="1218052" y="1612594"/>
                      <a:pt x="1211608" y="1612079"/>
                    </a:cubicBezTo>
                    <a:cubicBezTo>
                      <a:pt x="1197429" y="1611047"/>
                      <a:pt x="1191242" y="1601767"/>
                      <a:pt x="1195883" y="1588104"/>
                    </a:cubicBezTo>
                    <a:cubicBezTo>
                      <a:pt x="1196914" y="1585269"/>
                      <a:pt x="1197945" y="1582433"/>
                      <a:pt x="1198460" y="1579082"/>
                    </a:cubicBezTo>
                    <a:cubicBezTo>
                      <a:pt x="1199749" y="1568255"/>
                      <a:pt x="1203616" y="1564904"/>
                      <a:pt x="1214443" y="1566708"/>
                    </a:cubicBezTo>
                    <a:cubicBezTo>
                      <a:pt x="1221919" y="1567739"/>
                      <a:pt x="1229395" y="1567739"/>
                      <a:pt x="1236871" y="1567739"/>
                    </a:cubicBezTo>
                    <a:cubicBezTo>
                      <a:pt x="1239449" y="1567739"/>
                      <a:pt x="1243058" y="1568255"/>
                      <a:pt x="1243573" y="1564388"/>
                    </a:cubicBezTo>
                    <a:cubicBezTo>
                      <a:pt x="1244089" y="1561552"/>
                      <a:pt x="1241511" y="1560005"/>
                      <a:pt x="1239449" y="1558717"/>
                    </a:cubicBezTo>
                    <a:cubicBezTo>
                      <a:pt x="1230684" y="1553045"/>
                      <a:pt x="1221919" y="1548147"/>
                      <a:pt x="1213154" y="1542734"/>
                    </a:cubicBezTo>
                    <a:cubicBezTo>
                      <a:pt x="1206967" y="1538867"/>
                      <a:pt x="1204132" y="1533969"/>
                      <a:pt x="1206710" y="1527009"/>
                    </a:cubicBezTo>
                    <a:cubicBezTo>
                      <a:pt x="1209288" y="1520306"/>
                      <a:pt x="1214701" y="1519275"/>
                      <a:pt x="1221404" y="1520822"/>
                    </a:cubicBezTo>
                    <a:cubicBezTo>
                      <a:pt x="1237386" y="1524173"/>
                      <a:pt x="1253111" y="1527266"/>
                      <a:pt x="1268836" y="1531133"/>
                    </a:cubicBezTo>
                    <a:cubicBezTo>
                      <a:pt x="1276828" y="1532938"/>
                      <a:pt x="1283788" y="1538094"/>
                      <a:pt x="1289202" y="1543765"/>
                    </a:cubicBezTo>
                    <a:cubicBezTo>
                      <a:pt x="1305185" y="1560521"/>
                      <a:pt x="1325292" y="1561810"/>
                      <a:pt x="1346173" y="1560005"/>
                    </a:cubicBezTo>
                    <a:cubicBezTo>
                      <a:pt x="1355195" y="1559232"/>
                      <a:pt x="1365249" y="1547889"/>
                      <a:pt x="1365765" y="1537578"/>
                    </a:cubicBezTo>
                    <a:cubicBezTo>
                      <a:pt x="1366538" y="1521080"/>
                      <a:pt x="1366022" y="1504581"/>
                      <a:pt x="1366022" y="1488083"/>
                    </a:cubicBezTo>
                    <a:cubicBezTo>
                      <a:pt x="1366022" y="1483443"/>
                      <a:pt x="1364218" y="1479576"/>
                      <a:pt x="1360867" y="1476482"/>
                    </a:cubicBezTo>
                    <a:cubicBezTo>
                      <a:pt x="1351071" y="1467460"/>
                      <a:pt x="1342821" y="1456890"/>
                      <a:pt x="1333541" y="1447095"/>
                    </a:cubicBezTo>
                    <a:cubicBezTo>
                      <a:pt x="1302349" y="1413324"/>
                      <a:pt x="1265485" y="1385741"/>
                      <a:pt x="1230684" y="1356353"/>
                    </a:cubicBezTo>
                    <a:cubicBezTo>
                      <a:pt x="1198976" y="1329543"/>
                      <a:pt x="1167010" y="1303507"/>
                      <a:pt x="1135302" y="1276697"/>
                    </a:cubicBezTo>
                    <a:cubicBezTo>
                      <a:pt x="1125507" y="1268448"/>
                      <a:pt x="1115453" y="1260972"/>
                      <a:pt x="1102821" y="1256847"/>
                    </a:cubicBezTo>
                    <a:cubicBezTo>
                      <a:pt x="1095345" y="1254527"/>
                      <a:pt x="1088901" y="1250403"/>
                      <a:pt x="1081425" y="1248082"/>
                    </a:cubicBezTo>
                    <a:cubicBezTo>
                      <a:pt x="1057966" y="1242153"/>
                      <a:pt x="1034250" y="1242411"/>
                      <a:pt x="1010791" y="1248340"/>
                    </a:cubicBezTo>
                    <a:cubicBezTo>
                      <a:pt x="1007182" y="1249114"/>
                      <a:pt x="1004088" y="1251176"/>
                      <a:pt x="1000737" y="1253238"/>
                    </a:cubicBezTo>
                    <a:cubicBezTo>
                      <a:pt x="961296" y="1280564"/>
                      <a:pt x="925721" y="1312787"/>
                      <a:pt x="888600" y="1343464"/>
                    </a:cubicBezTo>
                    <a:cubicBezTo>
                      <a:pt x="857407" y="1369243"/>
                      <a:pt x="826215" y="1395021"/>
                      <a:pt x="795280" y="1421058"/>
                    </a:cubicBezTo>
                    <a:cubicBezTo>
                      <a:pt x="776978" y="1436525"/>
                      <a:pt x="760479" y="1454055"/>
                      <a:pt x="744239" y="1471842"/>
                    </a:cubicBezTo>
                    <a:cubicBezTo>
                      <a:pt x="742434" y="1473647"/>
                      <a:pt x="741403" y="1475967"/>
                      <a:pt x="739341" y="1477513"/>
                    </a:cubicBezTo>
                    <a:cubicBezTo>
                      <a:pt x="725678" y="1487309"/>
                      <a:pt x="722327" y="1500972"/>
                      <a:pt x="723873" y="1516955"/>
                    </a:cubicBezTo>
                    <a:cubicBezTo>
                      <a:pt x="724647" y="1525977"/>
                      <a:pt x="724647" y="1535000"/>
                      <a:pt x="722584" y="1544023"/>
                    </a:cubicBezTo>
                    <a:cubicBezTo>
                      <a:pt x="719749" y="1555881"/>
                      <a:pt x="734443" y="1572637"/>
                      <a:pt x="747332" y="1572379"/>
                    </a:cubicBezTo>
                    <a:cubicBezTo>
                      <a:pt x="786774" y="1570833"/>
                      <a:pt x="772595" y="1576504"/>
                      <a:pt x="807139" y="1550983"/>
                    </a:cubicBezTo>
                    <a:cubicBezTo>
                      <a:pt x="812037" y="1547374"/>
                      <a:pt x="816935" y="1544281"/>
                      <a:pt x="822864" y="1542992"/>
                    </a:cubicBezTo>
                    <a:cubicBezTo>
                      <a:pt x="837815" y="1539898"/>
                      <a:pt x="852767" y="1536289"/>
                      <a:pt x="867719" y="1533453"/>
                    </a:cubicBezTo>
                    <a:cubicBezTo>
                      <a:pt x="873906" y="1532422"/>
                      <a:pt x="879577" y="1531907"/>
                      <a:pt x="882413" y="1539382"/>
                    </a:cubicBezTo>
                    <a:cubicBezTo>
                      <a:pt x="885248" y="1546343"/>
                      <a:pt x="882670" y="1551241"/>
                      <a:pt x="876484" y="1555108"/>
                    </a:cubicBezTo>
                    <a:cubicBezTo>
                      <a:pt x="868492" y="1560005"/>
                      <a:pt x="860501" y="1564646"/>
                      <a:pt x="852509" y="1569801"/>
                    </a:cubicBezTo>
                    <a:cubicBezTo>
                      <a:pt x="849158" y="1571864"/>
                      <a:pt x="844002" y="1573410"/>
                      <a:pt x="845549" y="1578308"/>
                    </a:cubicBezTo>
                    <a:cubicBezTo>
                      <a:pt x="847096" y="1582949"/>
                      <a:pt x="851994" y="1580628"/>
                      <a:pt x="855603" y="1580371"/>
                    </a:cubicBezTo>
                    <a:cubicBezTo>
                      <a:pt x="864625" y="1579597"/>
                      <a:pt x="873648" y="1579597"/>
                      <a:pt x="882670" y="1580371"/>
                    </a:cubicBezTo>
                    <a:cubicBezTo>
                      <a:pt x="893498" y="1581144"/>
                      <a:pt x="903551" y="1600478"/>
                      <a:pt x="898138" y="1610016"/>
                    </a:cubicBezTo>
                    <a:cubicBezTo>
                      <a:pt x="895818" y="1614141"/>
                      <a:pt x="892209" y="1616203"/>
                      <a:pt x="887569" y="1616461"/>
                    </a:cubicBezTo>
                    <a:cubicBezTo>
                      <a:pt x="878030" y="1616719"/>
                      <a:pt x="868234" y="1616977"/>
                      <a:pt x="858696" y="1615945"/>
                    </a:cubicBezTo>
                    <a:cubicBezTo>
                      <a:pt x="844260" y="1614399"/>
                      <a:pt x="829308" y="1613625"/>
                      <a:pt x="814872" y="1616461"/>
                    </a:cubicBezTo>
                    <a:cubicBezTo>
                      <a:pt x="803788" y="1618781"/>
                      <a:pt x="801725" y="1623937"/>
                      <a:pt x="806881" y="1633991"/>
                    </a:cubicBezTo>
                    <a:cubicBezTo>
                      <a:pt x="812552" y="1645075"/>
                      <a:pt x="820286" y="1655129"/>
                      <a:pt x="826988" y="1665441"/>
                    </a:cubicBezTo>
                    <a:cubicBezTo>
                      <a:pt x="831113" y="1671627"/>
                      <a:pt x="833175" y="1678072"/>
                      <a:pt x="832660" y="1685806"/>
                    </a:cubicBezTo>
                    <a:cubicBezTo>
                      <a:pt x="831371" y="1698953"/>
                      <a:pt x="818224" y="1705913"/>
                      <a:pt x="806623" y="1698953"/>
                    </a:cubicBezTo>
                    <a:cubicBezTo>
                      <a:pt x="805850" y="1698437"/>
                      <a:pt x="805076" y="1697922"/>
                      <a:pt x="804303" y="1697406"/>
                    </a:cubicBezTo>
                    <a:cubicBezTo>
                      <a:pt x="791671" y="1688642"/>
                      <a:pt x="791414" y="1688642"/>
                      <a:pt x="786000" y="1703078"/>
                    </a:cubicBezTo>
                    <a:cubicBezTo>
                      <a:pt x="784711" y="1706171"/>
                      <a:pt x="783422" y="1708749"/>
                      <a:pt x="779813" y="1709265"/>
                    </a:cubicBezTo>
                    <a:cubicBezTo>
                      <a:pt x="775173" y="1710038"/>
                      <a:pt x="772080" y="1707202"/>
                      <a:pt x="769760" y="1703851"/>
                    </a:cubicBezTo>
                    <a:cubicBezTo>
                      <a:pt x="759448" y="1689930"/>
                      <a:pt x="748879" y="1676010"/>
                      <a:pt x="740887" y="1660285"/>
                    </a:cubicBezTo>
                    <a:cubicBezTo>
                      <a:pt x="738825" y="1656160"/>
                      <a:pt x="736247" y="1652293"/>
                      <a:pt x="733154" y="1648684"/>
                    </a:cubicBezTo>
                    <a:cubicBezTo>
                      <a:pt x="725936" y="1640693"/>
                      <a:pt x="717171" y="1641982"/>
                      <a:pt x="713820" y="1652293"/>
                    </a:cubicBezTo>
                    <a:cubicBezTo>
                      <a:pt x="708922" y="1668534"/>
                      <a:pt x="706859" y="1685032"/>
                      <a:pt x="708406" y="1702047"/>
                    </a:cubicBezTo>
                    <a:cubicBezTo>
                      <a:pt x="710984" y="1731950"/>
                      <a:pt x="718460" y="1760822"/>
                      <a:pt x="724647" y="1790210"/>
                    </a:cubicBezTo>
                    <a:cubicBezTo>
                      <a:pt x="725678" y="1795623"/>
                      <a:pt x="725936" y="1800521"/>
                      <a:pt x="723873" y="1805677"/>
                    </a:cubicBezTo>
                    <a:cubicBezTo>
                      <a:pt x="721038" y="1812637"/>
                      <a:pt x="723100" y="1817535"/>
                      <a:pt x="730576" y="1819082"/>
                    </a:cubicBezTo>
                    <a:cubicBezTo>
                      <a:pt x="747590" y="1822433"/>
                      <a:pt x="764346" y="1822949"/>
                      <a:pt x="780071" y="1812637"/>
                    </a:cubicBezTo>
                    <a:cubicBezTo>
                      <a:pt x="792187" y="1804646"/>
                      <a:pt x="805076" y="1796912"/>
                      <a:pt x="820801" y="1798459"/>
                    </a:cubicBezTo>
                    <a:cubicBezTo>
                      <a:pt x="826988" y="1798975"/>
                      <a:pt x="832660" y="1800264"/>
                      <a:pt x="835238" y="1806708"/>
                    </a:cubicBezTo>
                    <a:cubicBezTo>
                      <a:pt x="837815" y="1813153"/>
                      <a:pt x="834980" y="1818051"/>
                      <a:pt x="830597" y="1822691"/>
                    </a:cubicBezTo>
                    <a:cubicBezTo>
                      <a:pt x="818739" y="1835838"/>
                      <a:pt x="802241" y="1840221"/>
                      <a:pt x="786000" y="1844603"/>
                    </a:cubicBezTo>
                    <a:cubicBezTo>
                      <a:pt x="776462" y="1847181"/>
                      <a:pt x="766408" y="1848212"/>
                      <a:pt x="757128" y="1852079"/>
                    </a:cubicBezTo>
                    <a:cubicBezTo>
                      <a:pt x="753777" y="1853368"/>
                      <a:pt x="749394" y="1854399"/>
                      <a:pt x="749652" y="1859039"/>
                    </a:cubicBezTo>
                    <a:cubicBezTo>
                      <a:pt x="749910" y="1863164"/>
                      <a:pt x="753777" y="1864195"/>
                      <a:pt x="756870" y="1865226"/>
                    </a:cubicBezTo>
                    <a:cubicBezTo>
                      <a:pt x="781102" y="1873217"/>
                      <a:pt x="805850" y="1874506"/>
                      <a:pt x="830340" y="1865999"/>
                    </a:cubicBezTo>
                    <a:cubicBezTo>
                      <a:pt x="843229" y="1861617"/>
                      <a:pt x="848900" y="1865226"/>
                      <a:pt x="849931" y="1878889"/>
                    </a:cubicBezTo>
                    <a:cubicBezTo>
                      <a:pt x="850963" y="1893583"/>
                      <a:pt x="844260" y="1905441"/>
                      <a:pt x="835753" y="1916526"/>
                    </a:cubicBezTo>
                    <a:cubicBezTo>
                      <a:pt x="822090" y="1934313"/>
                      <a:pt x="795796" y="1943078"/>
                      <a:pt x="775689" y="1937407"/>
                    </a:cubicBezTo>
                    <a:cubicBezTo>
                      <a:pt x="764604" y="1934313"/>
                      <a:pt x="757901" y="1926322"/>
                      <a:pt x="750941" y="1918330"/>
                    </a:cubicBezTo>
                    <a:cubicBezTo>
                      <a:pt x="749394" y="1916784"/>
                      <a:pt x="748621" y="1914721"/>
                      <a:pt x="747074" y="1912917"/>
                    </a:cubicBezTo>
                    <a:cubicBezTo>
                      <a:pt x="745270" y="1910854"/>
                      <a:pt x="743723" y="1908019"/>
                      <a:pt x="740372" y="1909308"/>
                    </a:cubicBezTo>
                    <a:cubicBezTo>
                      <a:pt x="737278" y="1910597"/>
                      <a:pt x="736763" y="1913690"/>
                      <a:pt x="737020" y="1916526"/>
                    </a:cubicBezTo>
                    <a:cubicBezTo>
                      <a:pt x="737794" y="1924775"/>
                      <a:pt x="738052" y="1933282"/>
                      <a:pt x="739856" y="1941531"/>
                    </a:cubicBezTo>
                    <a:cubicBezTo>
                      <a:pt x="744239" y="1963701"/>
                      <a:pt x="749652" y="1985355"/>
                      <a:pt x="759706" y="2005720"/>
                    </a:cubicBezTo>
                    <a:cubicBezTo>
                      <a:pt x="763573" y="2013712"/>
                      <a:pt x="768986" y="2020156"/>
                      <a:pt x="775946" y="2025828"/>
                    </a:cubicBezTo>
                    <a:cubicBezTo>
                      <a:pt x="791929" y="2038975"/>
                      <a:pt x="805076" y="2054700"/>
                      <a:pt x="815646" y="2072745"/>
                    </a:cubicBezTo>
                    <a:cubicBezTo>
                      <a:pt x="817708" y="2076612"/>
                      <a:pt x="819770" y="2080479"/>
                      <a:pt x="820801" y="2084861"/>
                    </a:cubicBezTo>
                    <a:cubicBezTo>
                      <a:pt x="823122" y="2094399"/>
                      <a:pt x="816677" y="2101875"/>
                      <a:pt x="806881" y="2100071"/>
                    </a:cubicBezTo>
                    <a:cubicBezTo>
                      <a:pt x="800178" y="2099040"/>
                      <a:pt x="794765" y="2095430"/>
                      <a:pt x="789351" y="2091564"/>
                    </a:cubicBezTo>
                    <a:cubicBezTo>
                      <a:pt x="787031" y="2090017"/>
                      <a:pt x="784969" y="2087954"/>
                      <a:pt x="782391" y="2086923"/>
                    </a:cubicBezTo>
                    <a:cubicBezTo>
                      <a:pt x="780587" y="2086150"/>
                      <a:pt x="778782" y="2085377"/>
                      <a:pt x="776978" y="2086408"/>
                    </a:cubicBezTo>
                    <a:cubicBezTo>
                      <a:pt x="774657" y="2087697"/>
                      <a:pt x="775173" y="2090275"/>
                      <a:pt x="775689" y="2092337"/>
                    </a:cubicBezTo>
                    <a:cubicBezTo>
                      <a:pt x="777493" y="2099813"/>
                      <a:pt x="779813" y="2107289"/>
                      <a:pt x="782391" y="2114764"/>
                    </a:cubicBezTo>
                    <a:cubicBezTo>
                      <a:pt x="784196" y="2120178"/>
                      <a:pt x="786000" y="2125334"/>
                      <a:pt x="786258" y="2131005"/>
                    </a:cubicBezTo>
                    <a:cubicBezTo>
                      <a:pt x="786516" y="2139770"/>
                      <a:pt x="780071" y="2144410"/>
                      <a:pt x="772080" y="2140801"/>
                    </a:cubicBezTo>
                    <a:cubicBezTo>
                      <a:pt x="767182" y="2138481"/>
                      <a:pt x="763057" y="2135387"/>
                      <a:pt x="759964" y="2130747"/>
                    </a:cubicBezTo>
                    <a:cubicBezTo>
                      <a:pt x="743723" y="2105484"/>
                      <a:pt x="723616" y="2083314"/>
                      <a:pt x="706086" y="2059082"/>
                    </a:cubicBezTo>
                    <a:cubicBezTo>
                      <a:pt x="697321" y="2046966"/>
                      <a:pt x="690103" y="2033819"/>
                      <a:pt x="684174" y="2020156"/>
                    </a:cubicBezTo>
                    <a:cubicBezTo>
                      <a:pt x="681596" y="2014227"/>
                      <a:pt x="681596" y="2008556"/>
                      <a:pt x="682885" y="2002111"/>
                    </a:cubicBezTo>
                    <a:cubicBezTo>
                      <a:pt x="687525" y="1976590"/>
                      <a:pt x="683143" y="1951843"/>
                      <a:pt x="675409" y="1927611"/>
                    </a:cubicBezTo>
                    <a:cubicBezTo>
                      <a:pt x="674894" y="1925806"/>
                      <a:pt x="674120" y="1923744"/>
                      <a:pt x="672058" y="1923486"/>
                    </a:cubicBezTo>
                    <a:cubicBezTo>
                      <a:pt x="669738" y="1923228"/>
                      <a:pt x="669222" y="1925548"/>
                      <a:pt x="668449" y="1927095"/>
                    </a:cubicBezTo>
                    <a:cubicBezTo>
                      <a:pt x="665356" y="1933797"/>
                      <a:pt x="660458" y="1938953"/>
                      <a:pt x="656591" y="1945140"/>
                    </a:cubicBezTo>
                    <a:cubicBezTo>
                      <a:pt x="648084" y="1959061"/>
                      <a:pt x="644990" y="1973755"/>
                      <a:pt x="648857" y="1989737"/>
                    </a:cubicBezTo>
                    <a:cubicBezTo>
                      <a:pt x="654786" y="2015516"/>
                      <a:pt x="668707" y="2037428"/>
                      <a:pt x="681854" y="2059598"/>
                    </a:cubicBezTo>
                    <a:cubicBezTo>
                      <a:pt x="691134" y="2075065"/>
                      <a:pt x="700672" y="2090532"/>
                      <a:pt x="705055" y="2108320"/>
                    </a:cubicBezTo>
                    <a:cubicBezTo>
                      <a:pt x="707633" y="2118374"/>
                      <a:pt x="707633" y="2128169"/>
                      <a:pt x="703250" y="2137450"/>
                    </a:cubicBezTo>
                    <a:cubicBezTo>
                      <a:pt x="699126" y="2146215"/>
                      <a:pt x="693197" y="2148535"/>
                      <a:pt x="684174" y="2144668"/>
                    </a:cubicBezTo>
                    <a:cubicBezTo>
                      <a:pt x="680565" y="2143121"/>
                      <a:pt x="676956" y="2141059"/>
                      <a:pt x="673089" y="2140028"/>
                    </a:cubicBezTo>
                    <a:cubicBezTo>
                      <a:pt x="665098" y="2137965"/>
                      <a:pt x="660973" y="2140801"/>
                      <a:pt x="660200" y="2148792"/>
                    </a:cubicBezTo>
                    <a:cubicBezTo>
                      <a:pt x="659684" y="2152401"/>
                      <a:pt x="660200" y="2156268"/>
                      <a:pt x="660715" y="2159877"/>
                    </a:cubicBezTo>
                    <a:cubicBezTo>
                      <a:pt x="662520" y="2171993"/>
                      <a:pt x="662262" y="2184109"/>
                      <a:pt x="661231" y="2196225"/>
                    </a:cubicBezTo>
                    <a:cubicBezTo>
                      <a:pt x="660200" y="2208341"/>
                      <a:pt x="651693" y="2218395"/>
                      <a:pt x="640608" y="2221489"/>
                    </a:cubicBezTo>
                    <a:cubicBezTo>
                      <a:pt x="635710" y="2222778"/>
                      <a:pt x="630554" y="2222778"/>
                      <a:pt x="628234" y="2217880"/>
                    </a:cubicBezTo>
                    <a:cubicBezTo>
                      <a:pt x="622047" y="2203443"/>
                      <a:pt x="612767" y="2190812"/>
                      <a:pt x="604518" y="2177665"/>
                    </a:cubicBezTo>
                    <a:cubicBezTo>
                      <a:pt x="593691" y="2160135"/>
                      <a:pt x="593691" y="2141059"/>
                      <a:pt x="595495" y="2121725"/>
                    </a:cubicBezTo>
                    <a:cubicBezTo>
                      <a:pt x="597815" y="2098782"/>
                      <a:pt x="602713" y="2076096"/>
                      <a:pt x="602198" y="2052895"/>
                    </a:cubicBezTo>
                    <a:cubicBezTo>
                      <a:pt x="602198" y="2046708"/>
                      <a:pt x="601166" y="2040522"/>
                      <a:pt x="599620" y="2034335"/>
                    </a:cubicBezTo>
                    <a:cubicBezTo>
                      <a:pt x="597557" y="2025828"/>
                      <a:pt x="592659" y="2024539"/>
                      <a:pt x="586215" y="2030726"/>
                    </a:cubicBezTo>
                    <a:cubicBezTo>
                      <a:pt x="581575" y="2035108"/>
                      <a:pt x="578481" y="2040522"/>
                      <a:pt x="576161" y="2046193"/>
                    </a:cubicBezTo>
                    <a:cubicBezTo>
                      <a:pt x="572294" y="2056504"/>
                      <a:pt x="569716" y="2067074"/>
                      <a:pt x="569716" y="2078159"/>
                    </a:cubicBezTo>
                    <a:cubicBezTo>
                      <a:pt x="569716" y="2098524"/>
                      <a:pt x="569716" y="2118631"/>
                      <a:pt x="569716" y="2138997"/>
                    </a:cubicBezTo>
                    <a:cubicBezTo>
                      <a:pt x="569716" y="2148792"/>
                      <a:pt x="567912" y="2158073"/>
                      <a:pt x="563272" y="2166838"/>
                    </a:cubicBezTo>
                    <a:cubicBezTo>
                      <a:pt x="559663" y="2173798"/>
                      <a:pt x="553991" y="2177665"/>
                      <a:pt x="546773" y="2179727"/>
                    </a:cubicBezTo>
                    <a:cubicBezTo>
                      <a:pt x="538524" y="2182047"/>
                      <a:pt x="533368" y="2177922"/>
                      <a:pt x="534142" y="2169158"/>
                    </a:cubicBezTo>
                    <a:cubicBezTo>
                      <a:pt x="534915" y="2160909"/>
                      <a:pt x="534915" y="2152917"/>
                      <a:pt x="532337" y="2145183"/>
                    </a:cubicBezTo>
                    <a:cubicBezTo>
                      <a:pt x="530790" y="2140028"/>
                      <a:pt x="527955" y="2135645"/>
                      <a:pt x="524088" y="2132036"/>
                    </a:cubicBezTo>
                    <a:cubicBezTo>
                      <a:pt x="521510" y="2129716"/>
                      <a:pt x="518417" y="2127654"/>
                      <a:pt x="514808" y="2129201"/>
                    </a:cubicBezTo>
                    <a:cubicBezTo>
                      <a:pt x="510683" y="2131005"/>
                      <a:pt x="509910" y="2134872"/>
                      <a:pt x="510425" y="2138739"/>
                    </a:cubicBezTo>
                    <a:cubicBezTo>
                      <a:pt x="511714" y="2148792"/>
                      <a:pt x="515065" y="2158073"/>
                      <a:pt x="519448" y="2167095"/>
                    </a:cubicBezTo>
                    <a:cubicBezTo>
                      <a:pt x="523057" y="2174056"/>
                      <a:pt x="526666" y="2181016"/>
                      <a:pt x="527697" y="2188750"/>
                    </a:cubicBezTo>
                    <a:cubicBezTo>
                      <a:pt x="530017" y="2203959"/>
                      <a:pt x="523314" y="2216848"/>
                      <a:pt x="510167" y="2222520"/>
                    </a:cubicBezTo>
                    <a:cubicBezTo>
                      <a:pt x="498567" y="2227418"/>
                      <a:pt x="488771" y="2221231"/>
                      <a:pt x="487998" y="2208599"/>
                    </a:cubicBezTo>
                    <a:cubicBezTo>
                      <a:pt x="487482" y="2201381"/>
                      <a:pt x="487482" y="2194163"/>
                      <a:pt x="489802" y="2187203"/>
                    </a:cubicBezTo>
                    <a:cubicBezTo>
                      <a:pt x="490318" y="2185914"/>
                      <a:pt x="490575" y="2184883"/>
                      <a:pt x="490575" y="2183594"/>
                    </a:cubicBezTo>
                    <a:cubicBezTo>
                      <a:pt x="490833" y="2181016"/>
                      <a:pt x="490833" y="2178180"/>
                      <a:pt x="487740" y="2177407"/>
                    </a:cubicBezTo>
                    <a:cubicBezTo>
                      <a:pt x="484389" y="2176634"/>
                      <a:pt x="483615" y="2179469"/>
                      <a:pt x="482842" y="2181789"/>
                    </a:cubicBezTo>
                    <a:cubicBezTo>
                      <a:pt x="481295" y="2187461"/>
                      <a:pt x="480780" y="2193390"/>
                      <a:pt x="479748" y="2199319"/>
                    </a:cubicBezTo>
                    <a:cubicBezTo>
                      <a:pt x="477686" y="2210404"/>
                      <a:pt x="476139" y="2221489"/>
                      <a:pt x="470726" y="2231542"/>
                    </a:cubicBezTo>
                    <a:cubicBezTo>
                      <a:pt x="467890" y="2236956"/>
                      <a:pt x="464281" y="2241854"/>
                      <a:pt x="457321" y="2241854"/>
                    </a:cubicBezTo>
                    <a:cubicBezTo>
                      <a:pt x="450103" y="2241854"/>
                      <a:pt x="447267" y="2236440"/>
                      <a:pt x="444689" y="2230769"/>
                    </a:cubicBezTo>
                    <a:cubicBezTo>
                      <a:pt x="440049" y="2219684"/>
                      <a:pt x="437987" y="2207826"/>
                      <a:pt x="437471" y="2196225"/>
                    </a:cubicBezTo>
                    <a:cubicBezTo>
                      <a:pt x="436440" y="2179469"/>
                      <a:pt x="436440" y="2162713"/>
                      <a:pt x="439018" y="2145957"/>
                    </a:cubicBezTo>
                    <a:cubicBezTo>
                      <a:pt x="442369" y="2122240"/>
                      <a:pt x="457579" y="2107289"/>
                      <a:pt x="474593" y="2093110"/>
                    </a:cubicBezTo>
                    <a:cubicBezTo>
                      <a:pt x="483873" y="2085377"/>
                      <a:pt x="494185" y="2078932"/>
                      <a:pt x="503980" y="2071456"/>
                    </a:cubicBezTo>
                    <a:cubicBezTo>
                      <a:pt x="522026" y="2057536"/>
                      <a:pt x="524088" y="2047740"/>
                      <a:pt x="511972" y="2028406"/>
                    </a:cubicBezTo>
                    <a:cubicBezTo>
                      <a:pt x="499856" y="2009072"/>
                      <a:pt x="499598" y="1989480"/>
                      <a:pt x="509652" y="1969888"/>
                    </a:cubicBezTo>
                    <a:cubicBezTo>
                      <a:pt x="520737" y="1948491"/>
                      <a:pt x="532079" y="1927611"/>
                      <a:pt x="539297" y="1904410"/>
                    </a:cubicBezTo>
                    <a:cubicBezTo>
                      <a:pt x="541617" y="1897192"/>
                      <a:pt x="543164" y="1889974"/>
                      <a:pt x="544969" y="1882756"/>
                    </a:cubicBezTo>
                    <a:cubicBezTo>
                      <a:pt x="545484" y="1880178"/>
                      <a:pt x="546258" y="1877342"/>
                      <a:pt x="544969" y="1874764"/>
                    </a:cubicBezTo>
                    <a:cubicBezTo>
                      <a:pt x="541875" y="1874249"/>
                      <a:pt x="540586" y="1876053"/>
                      <a:pt x="539040" y="1877600"/>
                    </a:cubicBezTo>
                    <a:cubicBezTo>
                      <a:pt x="510683" y="1906472"/>
                      <a:pt x="493669" y="1940758"/>
                      <a:pt x="488771" y="1981488"/>
                    </a:cubicBezTo>
                    <a:cubicBezTo>
                      <a:pt x="485678" y="2006751"/>
                      <a:pt x="482584" y="2032272"/>
                      <a:pt x="475882" y="2057020"/>
                    </a:cubicBezTo>
                    <a:cubicBezTo>
                      <a:pt x="472015" y="2071198"/>
                      <a:pt x="465828" y="2084603"/>
                      <a:pt x="454743" y="2094657"/>
                    </a:cubicBezTo>
                    <a:cubicBezTo>
                      <a:pt x="451134" y="2098008"/>
                      <a:pt x="447267" y="2101102"/>
                      <a:pt x="442885" y="2101617"/>
                    </a:cubicBezTo>
                    <a:cubicBezTo>
                      <a:pt x="427417" y="2103422"/>
                      <a:pt x="419426" y="2114764"/>
                      <a:pt x="410404" y="2125076"/>
                    </a:cubicBezTo>
                    <a:cubicBezTo>
                      <a:pt x="407052" y="2128943"/>
                      <a:pt x="403701" y="2132552"/>
                      <a:pt x="400092" y="2135903"/>
                    </a:cubicBezTo>
                    <a:cubicBezTo>
                      <a:pt x="395710" y="2140028"/>
                      <a:pt x="391069" y="2142863"/>
                      <a:pt x="385140" y="2139770"/>
                    </a:cubicBezTo>
                    <a:cubicBezTo>
                      <a:pt x="378953" y="2136676"/>
                      <a:pt x="379469" y="2130747"/>
                      <a:pt x="379985" y="2125076"/>
                    </a:cubicBezTo>
                    <a:cubicBezTo>
                      <a:pt x="381273" y="2113476"/>
                      <a:pt x="384367" y="2102391"/>
                      <a:pt x="389523" y="2092079"/>
                    </a:cubicBezTo>
                    <a:cubicBezTo>
                      <a:pt x="390812" y="2089243"/>
                      <a:pt x="392874" y="2086666"/>
                      <a:pt x="392358" y="2083314"/>
                    </a:cubicBezTo>
                    <a:cubicBezTo>
                      <a:pt x="389265" y="2080994"/>
                      <a:pt x="387203" y="2083572"/>
                      <a:pt x="384883" y="2084603"/>
                    </a:cubicBezTo>
                    <a:cubicBezTo>
                      <a:pt x="376118" y="2088470"/>
                      <a:pt x="371220" y="2086408"/>
                      <a:pt x="369157" y="2076870"/>
                    </a:cubicBezTo>
                    <a:cubicBezTo>
                      <a:pt x="367095" y="2067074"/>
                      <a:pt x="367611" y="2057020"/>
                      <a:pt x="368642" y="2046966"/>
                    </a:cubicBezTo>
                    <a:cubicBezTo>
                      <a:pt x="372251" y="2014743"/>
                      <a:pt x="383336" y="1984582"/>
                      <a:pt x="396999" y="1955452"/>
                    </a:cubicBezTo>
                    <a:cubicBezTo>
                      <a:pt x="412981" y="1920908"/>
                      <a:pt x="433347" y="1889458"/>
                      <a:pt x="460930" y="1862906"/>
                    </a:cubicBezTo>
                    <a:cubicBezTo>
                      <a:pt x="469952" y="1854141"/>
                      <a:pt x="475366" y="1842541"/>
                      <a:pt x="478202" y="1830167"/>
                    </a:cubicBezTo>
                    <a:cubicBezTo>
                      <a:pt x="481295" y="1817793"/>
                      <a:pt x="475624" y="1808771"/>
                      <a:pt x="463508" y="1805162"/>
                    </a:cubicBezTo>
                    <a:cubicBezTo>
                      <a:pt x="423808" y="1794334"/>
                      <a:pt x="377922" y="1834549"/>
                      <a:pt x="385914" y="1874764"/>
                    </a:cubicBezTo>
                    <a:cubicBezTo>
                      <a:pt x="392358" y="1907503"/>
                      <a:pt x="385140" y="1935602"/>
                      <a:pt x="364775" y="1961381"/>
                    </a:cubicBezTo>
                    <a:cubicBezTo>
                      <a:pt x="355237" y="1973497"/>
                      <a:pt x="345441" y="1985871"/>
                      <a:pt x="336161" y="1998244"/>
                    </a:cubicBezTo>
                    <a:cubicBezTo>
                      <a:pt x="329974" y="2006236"/>
                      <a:pt x="325334" y="2015001"/>
                      <a:pt x="321725" y="2024281"/>
                    </a:cubicBezTo>
                    <a:cubicBezTo>
                      <a:pt x="317600" y="2035108"/>
                      <a:pt x="316827" y="2045677"/>
                      <a:pt x="319404" y="2057278"/>
                    </a:cubicBezTo>
                    <a:cubicBezTo>
                      <a:pt x="327138" y="2089501"/>
                      <a:pt x="329974" y="2122498"/>
                      <a:pt x="328427" y="2155495"/>
                    </a:cubicBezTo>
                    <a:cubicBezTo>
                      <a:pt x="328169" y="2162197"/>
                      <a:pt x="326623" y="2168384"/>
                      <a:pt x="324045" y="2174571"/>
                    </a:cubicBezTo>
                    <a:cubicBezTo>
                      <a:pt x="317342" y="2192101"/>
                      <a:pt x="303164" y="2194679"/>
                      <a:pt x="289759" y="2181016"/>
                    </a:cubicBezTo>
                    <a:cubicBezTo>
                      <a:pt x="291821" y="2192358"/>
                      <a:pt x="294141" y="2203186"/>
                      <a:pt x="294657" y="2214528"/>
                    </a:cubicBezTo>
                    <a:cubicBezTo>
                      <a:pt x="295172" y="2231027"/>
                      <a:pt x="291306" y="2238760"/>
                      <a:pt x="282283" y="2240565"/>
                    </a:cubicBezTo>
                    <a:cubicBezTo>
                      <a:pt x="264496" y="2244174"/>
                      <a:pt x="251091" y="2237987"/>
                      <a:pt x="245419" y="2223293"/>
                    </a:cubicBezTo>
                    <a:cubicBezTo>
                      <a:pt x="240264" y="2210404"/>
                      <a:pt x="239490" y="2196741"/>
                      <a:pt x="239232" y="2182820"/>
                    </a:cubicBezTo>
                    <a:cubicBezTo>
                      <a:pt x="239232" y="2172509"/>
                      <a:pt x="239490" y="2162455"/>
                      <a:pt x="235881" y="2150855"/>
                    </a:cubicBezTo>
                    <a:cubicBezTo>
                      <a:pt x="232272" y="2159104"/>
                      <a:pt x="231499" y="2166322"/>
                      <a:pt x="229952" y="2173540"/>
                    </a:cubicBezTo>
                    <a:cubicBezTo>
                      <a:pt x="223507" y="2204217"/>
                      <a:pt x="216805" y="2235151"/>
                      <a:pt x="209071" y="2265570"/>
                    </a:cubicBezTo>
                    <a:cubicBezTo>
                      <a:pt x="206493" y="2275882"/>
                      <a:pt x="203142" y="2277686"/>
                      <a:pt x="193088" y="2274335"/>
                    </a:cubicBezTo>
                    <a:cubicBezTo>
                      <a:pt x="177621" y="2269437"/>
                      <a:pt x="166279" y="2272531"/>
                      <a:pt x="155967" y="2285420"/>
                    </a:cubicBezTo>
                    <a:cubicBezTo>
                      <a:pt x="151327" y="2291349"/>
                      <a:pt x="147460" y="2297794"/>
                      <a:pt x="141789" y="2302692"/>
                    </a:cubicBezTo>
                    <a:cubicBezTo>
                      <a:pt x="128899" y="2314034"/>
                      <a:pt x="117814" y="2310167"/>
                      <a:pt x="114205" y="2293669"/>
                    </a:cubicBezTo>
                    <a:cubicBezTo>
                      <a:pt x="112659" y="2286451"/>
                      <a:pt x="112659" y="2279491"/>
                      <a:pt x="112401" y="2272273"/>
                    </a:cubicBezTo>
                    <a:cubicBezTo>
                      <a:pt x="111885" y="2263250"/>
                      <a:pt x="110596" y="2262477"/>
                      <a:pt x="101832" y="2264281"/>
                    </a:cubicBezTo>
                    <a:cubicBezTo>
                      <a:pt x="95129" y="2265570"/>
                      <a:pt x="88684" y="2265312"/>
                      <a:pt x="83529" y="2259899"/>
                    </a:cubicBezTo>
                    <a:cubicBezTo>
                      <a:pt x="78115" y="2254228"/>
                      <a:pt x="78631" y="2247525"/>
                      <a:pt x="81209" y="2240565"/>
                    </a:cubicBezTo>
                    <a:cubicBezTo>
                      <a:pt x="86880" y="2225098"/>
                      <a:pt x="97191" y="2212466"/>
                      <a:pt x="107245" y="2199834"/>
                    </a:cubicBezTo>
                    <a:cubicBezTo>
                      <a:pt x="122970" y="2179985"/>
                      <a:pt x="140758" y="2162197"/>
                      <a:pt x="155967" y="2141832"/>
                    </a:cubicBezTo>
                    <a:cubicBezTo>
                      <a:pt x="158029" y="2138997"/>
                      <a:pt x="160865" y="2136934"/>
                      <a:pt x="163958" y="2135387"/>
                    </a:cubicBezTo>
                    <a:cubicBezTo>
                      <a:pt x="181488" y="2125592"/>
                      <a:pt x="191284" y="2109609"/>
                      <a:pt x="198760" y="2091564"/>
                    </a:cubicBezTo>
                    <a:cubicBezTo>
                      <a:pt x="203916" y="2078932"/>
                      <a:pt x="208556" y="2065785"/>
                      <a:pt x="213969" y="2053411"/>
                    </a:cubicBezTo>
                    <a:cubicBezTo>
                      <a:pt x="218609" y="2043099"/>
                      <a:pt x="223250" y="2033046"/>
                      <a:pt x="231241" y="2024796"/>
                    </a:cubicBezTo>
                    <a:cubicBezTo>
                      <a:pt x="232788" y="2023250"/>
                      <a:pt x="234077" y="2021445"/>
                      <a:pt x="235108" y="2019641"/>
                    </a:cubicBezTo>
                    <a:cubicBezTo>
                      <a:pt x="237170" y="2015258"/>
                      <a:pt x="238459" y="2010618"/>
                      <a:pt x="235366" y="2006236"/>
                    </a:cubicBezTo>
                    <a:cubicBezTo>
                      <a:pt x="232272" y="2001853"/>
                      <a:pt x="227632" y="2001338"/>
                      <a:pt x="222734" y="2002111"/>
                    </a:cubicBezTo>
                    <a:cubicBezTo>
                      <a:pt x="213969" y="2003400"/>
                      <a:pt x="205978" y="2007267"/>
                      <a:pt x="198502" y="2011907"/>
                    </a:cubicBezTo>
                    <a:cubicBezTo>
                      <a:pt x="180457" y="2023250"/>
                      <a:pt x="167052" y="2037686"/>
                      <a:pt x="163958" y="2060371"/>
                    </a:cubicBezTo>
                    <a:cubicBezTo>
                      <a:pt x="160607" y="2084088"/>
                      <a:pt x="132766" y="2110124"/>
                      <a:pt x="109308" y="2113218"/>
                    </a:cubicBezTo>
                    <a:cubicBezTo>
                      <a:pt x="94356" y="2115280"/>
                      <a:pt x="86364" y="2107804"/>
                      <a:pt x="84302" y="2092595"/>
                    </a:cubicBezTo>
                    <a:cubicBezTo>
                      <a:pt x="82498" y="2078674"/>
                      <a:pt x="88942" y="2068878"/>
                      <a:pt x="97707" y="2059598"/>
                    </a:cubicBezTo>
                    <a:cubicBezTo>
                      <a:pt x="99254" y="2057793"/>
                      <a:pt x="102089" y="2055989"/>
                      <a:pt x="100543" y="2053411"/>
                    </a:cubicBezTo>
                    <a:cubicBezTo>
                      <a:pt x="98996" y="2051091"/>
                      <a:pt x="95903" y="2052122"/>
                      <a:pt x="93582" y="2052638"/>
                    </a:cubicBezTo>
                    <a:cubicBezTo>
                      <a:pt x="84560" y="2055473"/>
                      <a:pt x="75537" y="2057278"/>
                      <a:pt x="66257" y="2058824"/>
                    </a:cubicBezTo>
                    <a:cubicBezTo>
                      <a:pt x="59554" y="2059856"/>
                      <a:pt x="53110" y="2059082"/>
                      <a:pt x="47181" y="2055731"/>
                    </a:cubicBezTo>
                    <a:cubicBezTo>
                      <a:pt x="38416" y="2050833"/>
                      <a:pt x="36869" y="2041295"/>
                      <a:pt x="44603" y="2035108"/>
                    </a:cubicBezTo>
                    <a:cubicBezTo>
                      <a:pt x="52079" y="2028921"/>
                      <a:pt x="52336" y="2022734"/>
                      <a:pt x="48727" y="2014485"/>
                    </a:cubicBezTo>
                    <a:cubicBezTo>
                      <a:pt x="43056" y="2001596"/>
                      <a:pt x="45634" y="1995924"/>
                      <a:pt x="58523" y="1990253"/>
                    </a:cubicBezTo>
                    <a:cubicBezTo>
                      <a:pt x="76568" y="1982262"/>
                      <a:pt x="95903" y="1978653"/>
                      <a:pt x="115494" y="1975559"/>
                    </a:cubicBezTo>
                    <a:cubicBezTo>
                      <a:pt x="125033" y="1974012"/>
                      <a:pt x="134571" y="1972466"/>
                      <a:pt x="143593" y="1968857"/>
                    </a:cubicBezTo>
                    <a:cubicBezTo>
                      <a:pt x="154678" y="1964474"/>
                      <a:pt x="158287" y="1957514"/>
                      <a:pt x="155194" y="1945914"/>
                    </a:cubicBezTo>
                    <a:cubicBezTo>
                      <a:pt x="153389" y="1938953"/>
                      <a:pt x="149522" y="1931993"/>
                      <a:pt x="156740" y="1926064"/>
                    </a:cubicBezTo>
                    <a:cubicBezTo>
                      <a:pt x="164216" y="1919877"/>
                      <a:pt x="172723" y="1918588"/>
                      <a:pt x="182261" y="1921939"/>
                    </a:cubicBezTo>
                    <a:cubicBezTo>
                      <a:pt x="197471" y="1927095"/>
                      <a:pt x="206493" y="1937664"/>
                      <a:pt x="210360" y="1952874"/>
                    </a:cubicBezTo>
                    <a:cubicBezTo>
                      <a:pt x="213454" y="1965505"/>
                      <a:pt x="221703" y="1971435"/>
                      <a:pt x="234592" y="1969372"/>
                    </a:cubicBezTo>
                    <a:cubicBezTo>
                      <a:pt x="250060" y="1967052"/>
                      <a:pt x="260113" y="1956998"/>
                      <a:pt x="267589" y="1944367"/>
                    </a:cubicBezTo>
                    <a:cubicBezTo>
                      <a:pt x="273518" y="1934313"/>
                      <a:pt x="277901" y="1923744"/>
                      <a:pt x="284345" y="1912143"/>
                    </a:cubicBezTo>
                    <a:cubicBezTo>
                      <a:pt x="279963" y="1914979"/>
                      <a:pt x="277901" y="1917815"/>
                      <a:pt x="275323" y="1919877"/>
                    </a:cubicBezTo>
                    <a:cubicBezTo>
                      <a:pt x="264238" y="1929157"/>
                      <a:pt x="251349" y="1930189"/>
                      <a:pt x="238459" y="1926579"/>
                    </a:cubicBezTo>
                    <a:cubicBezTo>
                      <a:pt x="226859" y="1923486"/>
                      <a:pt x="222734" y="1909050"/>
                      <a:pt x="228405" y="1895903"/>
                    </a:cubicBezTo>
                    <a:cubicBezTo>
                      <a:pt x="235881" y="1878373"/>
                      <a:pt x="248255" y="1865226"/>
                      <a:pt x="265269" y="1856719"/>
                    </a:cubicBezTo>
                    <a:cubicBezTo>
                      <a:pt x="271456" y="1853626"/>
                      <a:pt x="275065" y="1850017"/>
                      <a:pt x="275065" y="1842541"/>
                    </a:cubicBezTo>
                    <a:cubicBezTo>
                      <a:pt x="275065" y="1836869"/>
                      <a:pt x="278932" y="1832229"/>
                      <a:pt x="280994" y="1827074"/>
                    </a:cubicBezTo>
                    <a:cubicBezTo>
                      <a:pt x="282283" y="1823722"/>
                      <a:pt x="285376" y="1819855"/>
                      <a:pt x="282541" y="1816762"/>
                    </a:cubicBezTo>
                    <a:cubicBezTo>
                      <a:pt x="279190" y="1812895"/>
                      <a:pt x="274807" y="1816504"/>
                      <a:pt x="271456" y="1817793"/>
                    </a:cubicBezTo>
                    <a:cubicBezTo>
                      <a:pt x="243873" y="1829394"/>
                      <a:pt x="219383" y="1845634"/>
                      <a:pt x="196182" y="1864195"/>
                    </a:cubicBezTo>
                    <a:cubicBezTo>
                      <a:pt x="185355" y="1872702"/>
                      <a:pt x="176332" y="1883013"/>
                      <a:pt x="165505" y="1891520"/>
                    </a:cubicBezTo>
                    <a:cubicBezTo>
                      <a:pt x="161896" y="1894356"/>
                      <a:pt x="158287" y="1896161"/>
                      <a:pt x="153905" y="1896418"/>
                    </a:cubicBezTo>
                    <a:cubicBezTo>
                      <a:pt x="134055" y="1897450"/>
                      <a:pt x="116783" y="1906472"/>
                      <a:pt x="105183" y="1921166"/>
                    </a:cubicBezTo>
                    <a:cubicBezTo>
                      <a:pt x="90747" y="1939211"/>
                      <a:pt x="71928" y="1946429"/>
                      <a:pt x="51563" y="1952616"/>
                    </a:cubicBezTo>
                    <a:cubicBezTo>
                      <a:pt x="36869" y="1956998"/>
                      <a:pt x="22691" y="1955452"/>
                      <a:pt x="9286" y="1947460"/>
                    </a:cubicBezTo>
                    <a:cubicBezTo>
                      <a:pt x="-1283" y="1941273"/>
                      <a:pt x="-2830" y="1934313"/>
                      <a:pt x="4646" y="1924517"/>
                    </a:cubicBezTo>
                    <a:cubicBezTo>
                      <a:pt x="12122" y="1914721"/>
                      <a:pt x="20886" y="1905699"/>
                      <a:pt x="27589" y="1895129"/>
                    </a:cubicBezTo>
                    <a:cubicBezTo>
                      <a:pt x="33002" y="1886622"/>
                      <a:pt x="32229" y="1884302"/>
                      <a:pt x="23722" y="1878889"/>
                    </a:cubicBezTo>
                    <a:cubicBezTo>
                      <a:pt x="16504" y="1874249"/>
                      <a:pt x="15473" y="1867804"/>
                      <a:pt x="21402" y="1860844"/>
                    </a:cubicBezTo>
                    <a:cubicBezTo>
                      <a:pt x="28362" y="1852594"/>
                      <a:pt x="38158" y="1847954"/>
                      <a:pt x="47181" y="1842541"/>
                    </a:cubicBezTo>
                    <a:cubicBezTo>
                      <a:pt x="51563" y="1839963"/>
                      <a:pt x="55945" y="1837900"/>
                      <a:pt x="59812" y="1834549"/>
                    </a:cubicBezTo>
                    <a:cubicBezTo>
                      <a:pt x="65484" y="1829909"/>
                      <a:pt x="64968" y="1826042"/>
                      <a:pt x="58781" y="1822175"/>
                    </a:cubicBezTo>
                    <a:cubicBezTo>
                      <a:pt x="56977" y="1820887"/>
                      <a:pt x="54657" y="1820371"/>
                      <a:pt x="52852" y="1819340"/>
                    </a:cubicBezTo>
                    <a:cubicBezTo>
                      <a:pt x="46923" y="1815989"/>
                      <a:pt x="45376" y="1810833"/>
                      <a:pt x="50016" y="1806451"/>
                    </a:cubicBezTo>
                    <a:cubicBezTo>
                      <a:pt x="64452" y="1792014"/>
                      <a:pt x="73991" y="1773711"/>
                      <a:pt x="88684" y="1759791"/>
                    </a:cubicBezTo>
                    <a:cubicBezTo>
                      <a:pt x="90489" y="1757986"/>
                      <a:pt x="92294" y="1756182"/>
                      <a:pt x="94098" y="1754635"/>
                    </a:cubicBezTo>
                    <a:cubicBezTo>
                      <a:pt x="96676" y="1752315"/>
                      <a:pt x="99512" y="1750253"/>
                      <a:pt x="103378" y="1751800"/>
                    </a:cubicBezTo>
                    <a:cubicBezTo>
                      <a:pt x="106730" y="1753346"/>
                      <a:pt x="107245" y="1756440"/>
                      <a:pt x="107503" y="1759533"/>
                    </a:cubicBezTo>
                    <a:cubicBezTo>
                      <a:pt x="108019" y="1763142"/>
                      <a:pt x="108019" y="1767009"/>
                      <a:pt x="109050" y="1770618"/>
                    </a:cubicBezTo>
                    <a:cubicBezTo>
                      <a:pt x="115494" y="1792788"/>
                      <a:pt x="132251" y="1802068"/>
                      <a:pt x="153389" y="1805162"/>
                    </a:cubicBezTo>
                    <a:cubicBezTo>
                      <a:pt x="167052" y="1807224"/>
                      <a:pt x="180715" y="1806193"/>
                      <a:pt x="194120" y="1801552"/>
                    </a:cubicBezTo>
                    <a:cubicBezTo>
                      <a:pt x="197471" y="1800521"/>
                      <a:pt x="202627" y="1800264"/>
                      <a:pt x="202369" y="1795366"/>
                    </a:cubicBezTo>
                    <a:cubicBezTo>
                      <a:pt x="202111" y="1791499"/>
                      <a:pt x="197471" y="1791241"/>
                      <a:pt x="194120" y="1790468"/>
                    </a:cubicBezTo>
                    <a:cubicBezTo>
                      <a:pt x="186128" y="1788148"/>
                      <a:pt x="177621" y="1787116"/>
                      <a:pt x="169372" y="1785054"/>
                    </a:cubicBezTo>
                    <a:cubicBezTo>
                      <a:pt x="159318" y="1782476"/>
                      <a:pt x="155194" y="1778094"/>
                      <a:pt x="155967" y="1771134"/>
                    </a:cubicBezTo>
                    <a:cubicBezTo>
                      <a:pt x="156740" y="1764689"/>
                      <a:pt x="162927" y="1759791"/>
                      <a:pt x="171434" y="1759275"/>
                    </a:cubicBezTo>
                    <a:cubicBezTo>
                      <a:pt x="173497" y="1759018"/>
                      <a:pt x="175817" y="1759275"/>
                      <a:pt x="177879" y="1758760"/>
                    </a:cubicBezTo>
                    <a:cubicBezTo>
                      <a:pt x="185355" y="1757471"/>
                      <a:pt x="187675" y="1753604"/>
                      <a:pt x="183550" y="1746901"/>
                    </a:cubicBezTo>
                    <a:cubicBezTo>
                      <a:pt x="179684" y="1740199"/>
                      <a:pt x="175301" y="1733754"/>
                      <a:pt x="172208" y="1726536"/>
                    </a:cubicBezTo>
                    <a:cubicBezTo>
                      <a:pt x="169888" y="1721381"/>
                      <a:pt x="168856" y="1716225"/>
                      <a:pt x="172465" y="1711585"/>
                    </a:cubicBezTo>
                    <a:cubicBezTo>
                      <a:pt x="176074" y="1706429"/>
                      <a:pt x="181488" y="1706944"/>
                      <a:pt x="186902" y="1708233"/>
                    </a:cubicBezTo>
                    <a:cubicBezTo>
                      <a:pt x="200822" y="1711069"/>
                      <a:pt x="201338" y="1710811"/>
                      <a:pt x="206493" y="1697149"/>
                    </a:cubicBezTo>
                    <a:cubicBezTo>
                      <a:pt x="209587" y="1688642"/>
                      <a:pt x="213196" y="1687610"/>
                      <a:pt x="219641" y="1694571"/>
                    </a:cubicBezTo>
                    <a:cubicBezTo>
                      <a:pt x="224281" y="1699469"/>
                      <a:pt x="228148" y="1698953"/>
                      <a:pt x="232272" y="1694571"/>
                    </a:cubicBezTo>
                    <a:cubicBezTo>
                      <a:pt x="234335" y="1692508"/>
                      <a:pt x="235881" y="1690188"/>
                      <a:pt x="237686" y="1688126"/>
                    </a:cubicBezTo>
                    <a:cubicBezTo>
                      <a:pt x="242068" y="1682455"/>
                      <a:pt x="247739" y="1679361"/>
                      <a:pt x="254700" y="1681939"/>
                    </a:cubicBezTo>
                    <a:cubicBezTo>
                      <a:pt x="261402" y="1684517"/>
                      <a:pt x="264496" y="1689673"/>
                      <a:pt x="264753" y="1697149"/>
                    </a:cubicBezTo>
                    <a:cubicBezTo>
                      <a:pt x="265011" y="1705913"/>
                      <a:pt x="263465" y="1714420"/>
                      <a:pt x="262176" y="1723185"/>
                    </a:cubicBezTo>
                    <a:cubicBezTo>
                      <a:pt x="260113" y="1737363"/>
                      <a:pt x="266558" y="1744581"/>
                      <a:pt x="280994" y="1743550"/>
                    </a:cubicBezTo>
                    <a:cubicBezTo>
                      <a:pt x="292595" y="1742519"/>
                      <a:pt x="303679" y="1740199"/>
                      <a:pt x="314249" y="1734785"/>
                    </a:cubicBezTo>
                    <a:cubicBezTo>
                      <a:pt x="351370" y="1715194"/>
                      <a:pt x="390296" y="1698695"/>
                      <a:pt x="425613" y="1675494"/>
                    </a:cubicBezTo>
                    <a:cubicBezTo>
                      <a:pt x="454743" y="1656418"/>
                      <a:pt x="480780" y="1633991"/>
                      <a:pt x="499856" y="1604345"/>
                    </a:cubicBezTo>
                    <a:cubicBezTo>
                      <a:pt x="504238" y="1597643"/>
                      <a:pt x="509394" y="1592229"/>
                      <a:pt x="516096" y="1588104"/>
                    </a:cubicBezTo>
                    <a:cubicBezTo>
                      <a:pt x="538524" y="1573668"/>
                      <a:pt x="557085" y="1554592"/>
                      <a:pt x="577966" y="1538351"/>
                    </a:cubicBezTo>
                    <a:cubicBezTo>
                      <a:pt x="592402" y="1527266"/>
                      <a:pt x="607353" y="1517213"/>
                      <a:pt x="624109" y="1510510"/>
                    </a:cubicBezTo>
                    <a:cubicBezTo>
                      <a:pt x="625656" y="1509995"/>
                      <a:pt x="626945" y="1509221"/>
                      <a:pt x="628234" y="1508448"/>
                    </a:cubicBezTo>
                    <a:cubicBezTo>
                      <a:pt x="630296" y="1507159"/>
                      <a:pt x="632874" y="1505870"/>
                      <a:pt x="632874" y="1503034"/>
                    </a:cubicBezTo>
                    <a:cubicBezTo>
                      <a:pt x="632874" y="1499683"/>
                      <a:pt x="630039" y="1498394"/>
                      <a:pt x="627203" y="1497621"/>
                    </a:cubicBezTo>
                    <a:cubicBezTo>
                      <a:pt x="612767" y="1492981"/>
                      <a:pt x="597815" y="1493239"/>
                      <a:pt x="582863" y="1494012"/>
                    </a:cubicBezTo>
                    <a:cubicBezTo>
                      <a:pt x="560178" y="1495043"/>
                      <a:pt x="546258" y="1508190"/>
                      <a:pt x="533884" y="1525462"/>
                    </a:cubicBezTo>
                    <a:cubicBezTo>
                      <a:pt x="513519" y="1553819"/>
                      <a:pt x="492380" y="1581660"/>
                      <a:pt x="468664" y="1607181"/>
                    </a:cubicBezTo>
                    <a:cubicBezTo>
                      <a:pt x="437471" y="1640693"/>
                      <a:pt x="401639" y="1666730"/>
                      <a:pt x="356010" y="1677041"/>
                    </a:cubicBezTo>
                    <a:cubicBezTo>
                      <a:pt x="347246" y="1679103"/>
                      <a:pt x="329716" y="1671112"/>
                      <a:pt x="325076" y="1663121"/>
                    </a:cubicBezTo>
                    <a:cubicBezTo>
                      <a:pt x="320951" y="1656160"/>
                      <a:pt x="323529" y="1645591"/>
                      <a:pt x="331778" y="1636826"/>
                    </a:cubicBezTo>
                    <a:cubicBezTo>
                      <a:pt x="339770" y="1628061"/>
                      <a:pt x="349823" y="1621617"/>
                      <a:pt x="359362" y="1614656"/>
                    </a:cubicBezTo>
                    <a:cubicBezTo>
                      <a:pt x="362455" y="1612336"/>
                      <a:pt x="366580" y="1610790"/>
                      <a:pt x="368900" y="1605892"/>
                    </a:cubicBezTo>
                    <a:cubicBezTo>
                      <a:pt x="355495" y="1605892"/>
                      <a:pt x="344410" y="1610016"/>
                      <a:pt x="334098" y="1617234"/>
                    </a:cubicBezTo>
                    <a:cubicBezTo>
                      <a:pt x="322498" y="1625226"/>
                      <a:pt x="312702" y="1635279"/>
                      <a:pt x="301617" y="1643786"/>
                    </a:cubicBezTo>
                    <a:cubicBezTo>
                      <a:pt x="290017" y="1652809"/>
                      <a:pt x="277127" y="1657449"/>
                      <a:pt x="262176" y="1658480"/>
                    </a:cubicBezTo>
                    <a:cubicBezTo>
                      <a:pt x="243099" y="1659769"/>
                      <a:pt x="224281" y="1661058"/>
                      <a:pt x="205462" y="1656160"/>
                    </a:cubicBezTo>
                    <a:cubicBezTo>
                      <a:pt x="200049" y="1654871"/>
                      <a:pt x="194635" y="1653325"/>
                      <a:pt x="189737" y="1650231"/>
                    </a:cubicBezTo>
                    <a:cubicBezTo>
                      <a:pt x="183035" y="1645591"/>
                      <a:pt x="182519" y="1638631"/>
                      <a:pt x="188191" y="1632959"/>
                    </a:cubicBezTo>
                    <a:cubicBezTo>
                      <a:pt x="188964" y="1632186"/>
                      <a:pt x="190253" y="1631670"/>
                      <a:pt x="191284" y="1630639"/>
                    </a:cubicBezTo>
                    <a:cubicBezTo>
                      <a:pt x="193862" y="1627804"/>
                      <a:pt x="200307" y="1627030"/>
                      <a:pt x="199018" y="1622390"/>
                    </a:cubicBezTo>
                    <a:cubicBezTo>
                      <a:pt x="197729" y="1616977"/>
                      <a:pt x="191800" y="1618781"/>
                      <a:pt x="187675" y="1618781"/>
                    </a:cubicBezTo>
                    <a:cubicBezTo>
                      <a:pt x="178395" y="1618781"/>
                      <a:pt x="168856" y="1618008"/>
                      <a:pt x="159576" y="1619555"/>
                    </a:cubicBezTo>
                    <a:cubicBezTo>
                      <a:pt x="155451" y="1620328"/>
                      <a:pt x="152100" y="1618523"/>
                      <a:pt x="150038" y="1615172"/>
                    </a:cubicBezTo>
                    <a:cubicBezTo>
                      <a:pt x="147718" y="1611305"/>
                      <a:pt x="148749" y="1607438"/>
                      <a:pt x="151585" y="1603829"/>
                    </a:cubicBezTo>
                    <a:cubicBezTo>
                      <a:pt x="159318" y="1594291"/>
                      <a:pt x="169630" y="1587589"/>
                      <a:pt x="179168" y="1580371"/>
                    </a:cubicBezTo>
                    <a:cubicBezTo>
                      <a:pt x="182261" y="1578051"/>
                      <a:pt x="187675" y="1575473"/>
                      <a:pt x="185097" y="1571348"/>
                    </a:cubicBezTo>
                    <a:cubicBezTo>
                      <a:pt x="183035" y="1567997"/>
                      <a:pt x="178395" y="1572379"/>
                      <a:pt x="175301" y="1574184"/>
                    </a:cubicBezTo>
                    <a:cubicBezTo>
                      <a:pt x="159061" y="1583980"/>
                      <a:pt x="141531" y="1588362"/>
                      <a:pt x="122712" y="1586815"/>
                    </a:cubicBezTo>
                    <a:cubicBezTo>
                      <a:pt x="107245" y="1585784"/>
                      <a:pt x="100285" y="1575215"/>
                      <a:pt x="106214" y="1561037"/>
                    </a:cubicBezTo>
                    <a:cubicBezTo>
                      <a:pt x="110339" y="1550983"/>
                      <a:pt x="116010" y="1541703"/>
                      <a:pt x="126579" y="1536289"/>
                    </a:cubicBezTo>
                    <a:cubicBezTo>
                      <a:pt x="129415" y="1535000"/>
                      <a:pt x="131735" y="1532938"/>
                      <a:pt x="134055" y="1530876"/>
                    </a:cubicBezTo>
                    <a:cubicBezTo>
                      <a:pt x="144109" y="1521853"/>
                      <a:pt x="143335" y="1515666"/>
                      <a:pt x="131219" y="1509995"/>
                    </a:cubicBezTo>
                    <a:cubicBezTo>
                      <a:pt x="124001" y="1506643"/>
                      <a:pt x="116268" y="1503550"/>
                      <a:pt x="108534" y="1500972"/>
                    </a:cubicBezTo>
                    <a:cubicBezTo>
                      <a:pt x="97449" y="1497621"/>
                      <a:pt x="86880" y="1492981"/>
                      <a:pt x="76053" y="1488856"/>
                    </a:cubicBezTo>
                    <a:cubicBezTo>
                      <a:pt x="70382" y="1486536"/>
                      <a:pt x="64968" y="1483443"/>
                      <a:pt x="59554" y="1480091"/>
                    </a:cubicBezTo>
                    <a:cubicBezTo>
                      <a:pt x="46407" y="1471584"/>
                      <a:pt x="44861" y="1464624"/>
                      <a:pt x="52336" y="1449157"/>
                    </a:cubicBezTo>
                    <a:cubicBezTo>
                      <a:pt x="58266" y="1436783"/>
                      <a:pt x="69350" y="1429307"/>
                      <a:pt x="81209" y="1423636"/>
                    </a:cubicBezTo>
                    <a:cubicBezTo>
                      <a:pt x="99254" y="1415387"/>
                      <a:pt x="118588" y="1409200"/>
                      <a:pt x="137664" y="1404302"/>
                    </a:cubicBezTo>
                    <a:cubicBezTo>
                      <a:pt x="164474" y="1397342"/>
                      <a:pt x="185870" y="1408426"/>
                      <a:pt x="201853" y="1434463"/>
                    </a:cubicBezTo>
                    <a:cubicBezTo>
                      <a:pt x="210618" y="1448899"/>
                      <a:pt x="217063" y="1464624"/>
                      <a:pt x="228405" y="1477256"/>
                    </a:cubicBezTo>
                    <a:cubicBezTo>
                      <a:pt x="247224" y="1498910"/>
                      <a:pt x="269909" y="1510768"/>
                      <a:pt x="299813" y="1501746"/>
                    </a:cubicBezTo>
                    <a:cubicBezTo>
                      <a:pt x="313218" y="1497621"/>
                      <a:pt x="314764" y="1495301"/>
                      <a:pt x="311155" y="1481896"/>
                    </a:cubicBezTo>
                    <a:cubicBezTo>
                      <a:pt x="304453" y="1457922"/>
                      <a:pt x="307804" y="1445806"/>
                      <a:pt x="326880" y="1433174"/>
                    </a:cubicBezTo>
                    <a:cubicBezTo>
                      <a:pt x="338739" y="1425440"/>
                      <a:pt x="353175" y="1423636"/>
                      <a:pt x="367353" y="1425440"/>
                    </a:cubicBezTo>
                    <a:cubicBezTo>
                      <a:pt x="373540" y="1426214"/>
                      <a:pt x="379727" y="1426987"/>
                      <a:pt x="385914" y="1428276"/>
                    </a:cubicBezTo>
                    <a:cubicBezTo>
                      <a:pt x="390038" y="1429049"/>
                      <a:pt x="394678" y="1428534"/>
                      <a:pt x="395452" y="1423378"/>
                    </a:cubicBezTo>
                    <a:cubicBezTo>
                      <a:pt x="396225" y="1418480"/>
                      <a:pt x="391843" y="1417191"/>
                      <a:pt x="388234" y="1416418"/>
                    </a:cubicBezTo>
                    <a:cubicBezTo>
                      <a:pt x="369415" y="1412035"/>
                      <a:pt x="350081" y="1411778"/>
                      <a:pt x="330747" y="1411004"/>
                    </a:cubicBezTo>
                    <a:cubicBezTo>
                      <a:pt x="313991" y="1410489"/>
                      <a:pt x="297235" y="1409715"/>
                      <a:pt x="280479" y="1406622"/>
                    </a:cubicBezTo>
                    <a:cubicBezTo>
                      <a:pt x="274549" y="1405591"/>
                      <a:pt x="269909" y="1402239"/>
                      <a:pt x="269651" y="1395537"/>
                    </a:cubicBezTo>
                    <a:cubicBezTo>
                      <a:pt x="269394" y="1389092"/>
                      <a:pt x="273518" y="1386257"/>
                      <a:pt x="279190" y="1384710"/>
                    </a:cubicBezTo>
                    <a:cubicBezTo>
                      <a:pt x="280994" y="1384194"/>
                      <a:pt x="282799" y="1383679"/>
                      <a:pt x="284603" y="1383163"/>
                    </a:cubicBezTo>
                    <a:cubicBezTo>
                      <a:pt x="285892" y="1382905"/>
                      <a:pt x="287181" y="1382648"/>
                      <a:pt x="288728" y="1381359"/>
                    </a:cubicBezTo>
                    <a:cubicBezTo>
                      <a:pt x="281767" y="1378781"/>
                      <a:pt x="274807" y="1377234"/>
                      <a:pt x="268620" y="1373883"/>
                    </a:cubicBezTo>
                    <a:cubicBezTo>
                      <a:pt x="253926" y="1365376"/>
                      <a:pt x="249802" y="1351713"/>
                      <a:pt x="258051" y="1337019"/>
                    </a:cubicBezTo>
                    <a:cubicBezTo>
                      <a:pt x="260629" y="1332379"/>
                      <a:pt x="260887" y="1327481"/>
                      <a:pt x="259855" y="1322583"/>
                    </a:cubicBezTo>
                    <a:cubicBezTo>
                      <a:pt x="258567" y="1315623"/>
                      <a:pt x="256246" y="1308663"/>
                      <a:pt x="253669" y="1301960"/>
                    </a:cubicBezTo>
                    <a:cubicBezTo>
                      <a:pt x="251606" y="1296031"/>
                      <a:pt x="251091" y="1289844"/>
                      <a:pt x="251349" y="1283657"/>
                    </a:cubicBezTo>
                    <a:cubicBezTo>
                      <a:pt x="252122" y="1271799"/>
                      <a:pt x="261918" y="1265096"/>
                      <a:pt x="273003" y="1269221"/>
                    </a:cubicBezTo>
                    <a:cubicBezTo>
                      <a:pt x="303422" y="1280564"/>
                      <a:pt x="333325" y="1292680"/>
                      <a:pt x="362713" y="1306343"/>
                    </a:cubicBezTo>
                    <a:cubicBezTo>
                      <a:pt x="385914" y="1317170"/>
                      <a:pt x="407826" y="1330317"/>
                      <a:pt x="430253" y="1342433"/>
                    </a:cubicBezTo>
                    <a:cubicBezTo>
                      <a:pt x="450618" y="1353518"/>
                      <a:pt x="473819" y="1356869"/>
                      <a:pt x="497278" y="1354033"/>
                    </a:cubicBezTo>
                    <a:cubicBezTo>
                      <a:pt x="507847" y="1352744"/>
                      <a:pt x="514034" y="1345526"/>
                      <a:pt x="517643" y="1335730"/>
                    </a:cubicBezTo>
                    <a:cubicBezTo>
                      <a:pt x="523314" y="1320005"/>
                      <a:pt x="534399" y="1317427"/>
                      <a:pt x="547547" y="1328512"/>
                    </a:cubicBezTo>
                    <a:cubicBezTo>
                      <a:pt x="556569" y="1335988"/>
                      <a:pt x="562240" y="1346042"/>
                      <a:pt x="568170" y="1355838"/>
                    </a:cubicBezTo>
                    <a:cubicBezTo>
                      <a:pt x="586472" y="1385741"/>
                      <a:pt x="592917" y="1385226"/>
                      <a:pt x="624367" y="1370274"/>
                    </a:cubicBezTo>
                    <a:cubicBezTo>
                      <a:pt x="646795" y="1359447"/>
                      <a:pt x="664582" y="1342175"/>
                      <a:pt x="684174" y="1327223"/>
                    </a:cubicBezTo>
                    <a:cubicBezTo>
                      <a:pt x="694743" y="1318974"/>
                      <a:pt x="705828" y="1311756"/>
                      <a:pt x="717429" y="1304796"/>
                    </a:cubicBezTo>
                    <a:cubicBezTo>
                      <a:pt x="733669" y="1295000"/>
                      <a:pt x="737020" y="1284173"/>
                      <a:pt x="729545" y="1266901"/>
                    </a:cubicBezTo>
                    <a:cubicBezTo>
                      <a:pt x="725420" y="1257878"/>
                      <a:pt x="721038" y="1249114"/>
                      <a:pt x="719491" y="1239060"/>
                    </a:cubicBezTo>
                    <a:cubicBezTo>
                      <a:pt x="717944" y="1229780"/>
                      <a:pt x="708406" y="1224366"/>
                      <a:pt x="697321" y="1224108"/>
                    </a:cubicBezTo>
                    <a:cubicBezTo>
                      <a:pt x="685463" y="1223850"/>
                      <a:pt x="676440" y="1230295"/>
                      <a:pt x="672058" y="1239833"/>
                    </a:cubicBezTo>
                    <a:cubicBezTo>
                      <a:pt x="664324" y="1257878"/>
                      <a:pt x="656075" y="1275408"/>
                      <a:pt x="649630" y="1293969"/>
                    </a:cubicBezTo>
                    <a:cubicBezTo>
                      <a:pt x="648342" y="1297578"/>
                      <a:pt x="646537" y="1300671"/>
                      <a:pt x="643959" y="1303507"/>
                    </a:cubicBezTo>
                    <a:cubicBezTo>
                      <a:pt x="635194" y="1313818"/>
                      <a:pt x="626687" y="1315365"/>
                      <a:pt x="615087" y="1308663"/>
                    </a:cubicBezTo>
                    <a:cubicBezTo>
                      <a:pt x="611736" y="1306858"/>
                      <a:pt x="608900" y="1304538"/>
                      <a:pt x="605807" y="1302218"/>
                    </a:cubicBezTo>
                    <a:cubicBezTo>
                      <a:pt x="585957" y="1286493"/>
                      <a:pt x="563014" y="1282884"/>
                      <a:pt x="538782" y="1286751"/>
                    </a:cubicBezTo>
                    <a:cubicBezTo>
                      <a:pt x="520221" y="1289586"/>
                      <a:pt x="502176" y="1294484"/>
                      <a:pt x="483873" y="1298093"/>
                    </a:cubicBezTo>
                    <a:cubicBezTo>
                      <a:pt x="465054" y="1301702"/>
                      <a:pt x="446236" y="1302218"/>
                      <a:pt x="427160" y="1298351"/>
                    </a:cubicBezTo>
                    <a:cubicBezTo>
                      <a:pt x="420715" y="1297062"/>
                      <a:pt x="414528" y="1294484"/>
                      <a:pt x="412724" y="1287008"/>
                    </a:cubicBezTo>
                    <a:cubicBezTo>
                      <a:pt x="410919" y="1279533"/>
                      <a:pt x="415559" y="1274635"/>
                      <a:pt x="420457" y="1269994"/>
                    </a:cubicBezTo>
                    <a:cubicBezTo>
                      <a:pt x="424066" y="1266385"/>
                      <a:pt x="428449" y="1264065"/>
                      <a:pt x="433089" y="1262261"/>
                    </a:cubicBezTo>
                    <a:cubicBezTo>
                      <a:pt x="437987" y="1260456"/>
                      <a:pt x="443143" y="1258652"/>
                      <a:pt x="448298" y="1257621"/>
                    </a:cubicBezTo>
                    <a:cubicBezTo>
                      <a:pt x="451392" y="1257105"/>
                      <a:pt x="455001" y="1256590"/>
                      <a:pt x="455774" y="1252981"/>
                    </a:cubicBezTo>
                    <a:cubicBezTo>
                      <a:pt x="456547" y="1248856"/>
                      <a:pt x="453196" y="1247051"/>
                      <a:pt x="450103" y="1245247"/>
                    </a:cubicBezTo>
                    <a:cubicBezTo>
                      <a:pt x="438760" y="1238287"/>
                      <a:pt x="425871" y="1237771"/>
                      <a:pt x="412981" y="1236998"/>
                    </a:cubicBezTo>
                    <a:cubicBezTo>
                      <a:pt x="395194" y="1235709"/>
                      <a:pt x="377664" y="1238544"/>
                      <a:pt x="360135" y="1242669"/>
                    </a:cubicBezTo>
                    <a:cubicBezTo>
                      <a:pt x="343121" y="1246536"/>
                      <a:pt x="326365" y="1250918"/>
                      <a:pt x="308577" y="1250145"/>
                    </a:cubicBezTo>
                    <a:cubicBezTo>
                      <a:pt x="296204" y="1249629"/>
                      <a:pt x="285119" y="1246794"/>
                      <a:pt x="275065" y="1240349"/>
                    </a:cubicBezTo>
                    <a:cubicBezTo>
                      <a:pt x="269136" y="1236482"/>
                      <a:pt x="262691" y="1234420"/>
                      <a:pt x="255989" y="1233389"/>
                    </a:cubicBezTo>
                    <a:cubicBezTo>
                      <a:pt x="231241" y="1230037"/>
                      <a:pt x="207267" y="1223593"/>
                      <a:pt x="183808" y="1214312"/>
                    </a:cubicBezTo>
                    <a:cubicBezTo>
                      <a:pt x="178137" y="1211992"/>
                      <a:pt x="172981" y="1209414"/>
                      <a:pt x="168341" y="1205805"/>
                    </a:cubicBezTo>
                    <a:cubicBezTo>
                      <a:pt x="160607" y="1199618"/>
                      <a:pt x="161638" y="1190080"/>
                      <a:pt x="170403" y="1185182"/>
                    </a:cubicBezTo>
                    <a:cubicBezTo>
                      <a:pt x="176848" y="1181831"/>
                      <a:pt x="184066" y="1180800"/>
                      <a:pt x="190768" y="1178738"/>
                    </a:cubicBezTo>
                    <a:cubicBezTo>
                      <a:pt x="192831" y="1178222"/>
                      <a:pt x="195666" y="1177707"/>
                      <a:pt x="195924" y="1175386"/>
                    </a:cubicBezTo>
                    <a:cubicBezTo>
                      <a:pt x="196182" y="1172035"/>
                      <a:pt x="192831" y="1172035"/>
                      <a:pt x="190511" y="1171520"/>
                    </a:cubicBezTo>
                    <a:cubicBezTo>
                      <a:pt x="176590" y="1168426"/>
                      <a:pt x="162412" y="1165848"/>
                      <a:pt x="149007" y="1160950"/>
                    </a:cubicBezTo>
                    <a:cubicBezTo>
                      <a:pt x="143335" y="1158888"/>
                      <a:pt x="137922" y="1156568"/>
                      <a:pt x="133024" y="1153217"/>
                    </a:cubicBezTo>
                    <a:cubicBezTo>
                      <a:pt x="121681" y="1145483"/>
                      <a:pt x="117041" y="1135687"/>
                      <a:pt x="119619" y="1124860"/>
                    </a:cubicBezTo>
                    <a:cubicBezTo>
                      <a:pt x="122197" y="1114291"/>
                      <a:pt x="132251" y="1106557"/>
                      <a:pt x="145140" y="1104753"/>
                    </a:cubicBezTo>
                    <a:cubicBezTo>
                      <a:pt x="159576" y="1102433"/>
                      <a:pt x="173754" y="1103464"/>
                      <a:pt x="187417" y="1108619"/>
                    </a:cubicBezTo>
                    <a:cubicBezTo>
                      <a:pt x="191284" y="1110166"/>
                      <a:pt x="195666" y="1111713"/>
                      <a:pt x="196955" y="1105526"/>
                    </a:cubicBezTo>
                    <a:cubicBezTo>
                      <a:pt x="202111" y="1080263"/>
                      <a:pt x="230983" y="1080778"/>
                      <a:pt x="244130" y="1095214"/>
                    </a:cubicBezTo>
                    <a:cubicBezTo>
                      <a:pt x="259855" y="1112228"/>
                      <a:pt x="281510" y="1119447"/>
                      <a:pt x="299297" y="1133109"/>
                    </a:cubicBezTo>
                    <a:cubicBezTo>
                      <a:pt x="300844" y="1134140"/>
                      <a:pt x="302648" y="1134914"/>
                      <a:pt x="304195" y="1135687"/>
                    </a:cubicBezTo>
                    <a:cubicBezTo>
                      <a:pt x="307031" y="1136976"/>
                      <a:pt x="310124" y="1138781"/>
                      <a:pt x="312960" y="1136460"/>
                    </a:cubicBezTo>
                    <a:cubicBezTo>
                      <a:pt x="315795" y="1134398"/>
                      <a:pt x="314249" y="1131305"/>
                      <a:pt x="313733" y="1128727"/>
                    </a:cubicBezTo>
                    <a:cubicBezTo>
                      <a:pt x="311155" y="1113517"/>
                      <a:pt x="315280" y="1108104"/>
                      <a:pt x="330747" y="1108619"/>
                    </a:cubicBezTo>
                    <a:cubicBezTo>
                      <a:pt x="360650" y="1109908"/>
                      <a:pt x="386687" y="1119962"/>
                      <a:pt x="405248" y="1144967"/>
                    </a:cubicBezTo>
                    <a:cubicBezTo>
                      <a:pt x="410661" y="1152186"/>
                      <a:pt x="415301" y="1160177"/>
                      <a:pt x="422520" y="1165848"/>
                    </a:cubicBezTo>
                    <a:cubicBezTo>
                      <a:pt x="433604" y="1174613"/>
                      <a:pt x="442627" y="1173582"/>
                      <a:pt x="450618" y="1161981"/>
                    </a:cubicBezTo>
                    <a:cubicBezTo>
                      <a:pt x="469952" y="1133367"/>
                      <a:pt x="498309" y="1122024"/>
                      <a:pt x="531048" y="1119962"/>
                    </a:cubicBezTo>
                    <a:cubicBezTo>
                      <a:pt x="557342" y="1118415"/>
                      <a:pt x="583379" y="1122024"/>
                      <a:pt x="608900" y="1128211"/>
                    </a:cubicBezTo>
                    <a:cubicBezTo>
                      <a:pt x="613282" y="1129242"/>
                      <a:pt x="617665" y="1130789"/>
                      <a:pt x="622563" y="1131047"/>
                    </a:cubicBezTo>
                    <a:cubicBezTo>
                      <a:pt x="601682" y="1122282"/>
                      <a:pt x="580801" y="1114033"/>
                      <a:pt x="560436" y="1104495"/>
                    </a:cubicBezTo>
                    <a:cubicBezTo>
                      <a:pt x="549093" y="1099081"/>
                      <a:pt x="538266" y="1098050"/>
                      <a:pt x="526150" y="1101144"/>
                    </a:cubicBezTo>
                    <a:cubicBezTo>
                      <a:pt x="506301" y="1106299"/>
                      <a:pt x="486709" y="1112486"/>
                      <a:pt x="466086" y="1114549"/>
                    </a:cubicBezTo>
                    <a:cubicBezTo>
                      <a:pt x="450361" y="1116095"/>
                      <a:pt x="435667" y="1113775"/>
                      <a:pt x="422520" y="1104495"/>
                    </a:cubicBezTo>
                    <a:cubicBezTo>
                      <a:pt x="414013" y="1098308"/>
                      <a:pt x="414270" y="1092379"/>
                      <a:pt x="422520" y="1085934"/>
                    </a:cubicBezTo>
                    <a:cubicBezTo>
                      <a:pt x="431027" y="1079232"/>
                      <a:pt x="430511" y="1075880"/>
                      <a:pt x="420715" y="1072014"/>
                    </a:cubicBezTo>
                    <a:cubicBezTo>
                      <a:pt x="403959" y="1065311"/>
                      <a:pt x="385656" y="1062991"/>
                      <a:pt x="368642" y="1057320"/>
                    </a:cubicBezTo>
                    <a:cubicBezTo>
                      <a:pt x="357041" y="1053711"/>
                      <a:pt x="345183" y="1050617"/>
                      <a:pt x="335387" y="1043141"/>
                    </a:cubicBezTo>
                    <a:cubicBezTo>
                      <a:pt x="323529" y="1034119"/>
                      <a:pt x="323271" y="1027159"/>
                      <a:pt x="334872" y="1017878"/>
                    </a:cubicBezTo>
                    <a:cubicBezTo>
                      <a:pt x="352143" y="1004215"/>
                      <a:pt x="372251" y="996482"/>
                      <a:pt x="394163" y="994677"/>
                    </a:cubicBezTo>
                    <a:cubicBezTo>
                      <a:pt x="413239" y="993131"/>
                      <a:pt x="432573" y="992615"/>
                      <a:pt x="451650" y="997513"/>
                    </a:cubicBezTo>
                    <a:cubicBezTo>
                      <a:pt x="465570" y="1001122"/>
                      <a:pt x="476913" y="1009629"/>
                      <a:pt x="489802" y="1014785"/>
                    </a:cubicBezTo>
                    <a:cubicBezTo>
                      <a:pt x="501918" y="1019683"/>
                      <a:pt x="514550" y="1022776"/>
                      <a:pt x="527697" y="1025096"/>
                    </a:cubicBezTo>
                    <a:cubicBezTo>
                      <a:pt x="530275" y="1025612"/>
                      <a:pt x="533368" y="1025870"/>
                      <a:pt x="535688" y="1024065"/>
                    </a:cubicBezTo>
                    <a:cubicBezTo>
                      <a:pt x="536204" y="1022776"/>
                      <a:pt x="535688" y="1022003"/>
                      <a:pt x="534915" y="1021745"/>
                    </a:cubicBezTo>
                    <a:cubicBezTo>
                      <a:pt x="506301" y="1011949"/>
                      <a:pt x="483100" y="993388"/>
                      <a:pt x="459641" y="975343"/>
                    </a:cubicBezTo>
                    <a:cubicBezTo>
                      <a:pt x="442885" y="962454"/>
                      <a:pt x="425871" y="949564"/>
                      <a:pt x="405506" y="942604"/>
                    </a:cubicBezTo>
                    <a:cubicBezTo>
                      <a:pt x="394421" y="938737"/>
                      <a:pt x="382820" y="939511"/>
                      <a:pt x="371478" y="936933"/>
                    </a:cubicBezTo>
                    <a:cubicBezTo>
                      <a:pt x="362455" y="934871"/>
                      <a:pt x="353175" y="932808"/>
                      <a:pt x="344925" y="928426"/>
                    </a:cubicBezTo>
                    <a:cubicBezTo>
                      <a:pt x="338996" y="925332"/>
                      <a:pt x="333067" y="921723"/>
                      <a:pt x="333583" y="913990"/>
                    </a:cubicBezTo>
                    <a:cubicBezTo>
                      <a:pt x="334098" y="906514"/>
                      <a:pt x="340027" y="903936"/>
                      <a:pt x="346214" y="901874"/>
                    </a:cubicBezTo>
                    <a:cubicBezTo>
                      <a:pt x="350597" y="900327"/>
                      <a:pt x="355237" y="899038"/>
                      <a:pt x="359619" y="897749"/>
                    </a:cubicBezTo>
                    <a:cubicBezTo>
                      <a:pt x="371220" y="894140"/>
                      <a:pt x="373798" y="886149"/>
                      <a:pt x="366064" y="876353"/>
                    </a:cubicBezTo>
                    <a:cubicBezTo>
                      <a:pt x="358330" y="866815"/>
                      <a:pt x="349050" y="859081"/>
                      <a:pt x="338481" y="852636"/>
                    </a:cubicBezTo>
                    <a:cubicBezTo>
                      <a:pt x="336418" y="851347"/>
                      <a:pt x="334098" y="850316"/>
                      <a:pt x="332036" y="848769"/>
                    </a:cubicBezTo>
                    <a:cubicBezTo>
                      <a:pt x="322756" y="841294"/>
                      <a:pt x="321467" y="833560"/>
                      <a:pt x="327911" y="823506"/>
                    </a:cubicBezTo>
                    <a:cubicBezTo>
                      <a:pt x="334614" y="812937"/>
                      <a:pt x="344152" y="806492"/>
                      <a:pt x="356268" y="803914"/>
                    </a:cubicBezTo>
                    <a:cubicBezTo>
                      <a:pt x="365291" y="801852"/>
                      <a:pt x="373540" y="806235"/>
                      <a:pt x="378953" y="814742"/>
                    </a:cubicBezTo>
                    <a:cubicBezTo>
                      <a:pt x="389265" y="830724"/>
                      <a:pt x="402670" y="844129"/>
                      <a:pt x="414528" y="859081"/>
                    </a:cubicBezTo>
                    <a:cubicBezTo>
                      <a:pt x="415301" y="860112"/>
                      <a:pt x="416333" y="860886"/>
                      <a:pt x="418395" y="860370"/>
                    </a:cubicBezTo>
                    <a:cubicBezTo>
                      <a:pt x="418910" y="855988"/>
                      <a:pt x="416590" y="852121"/>
                      <a:pt x="415559" y="848254"/>
                    </a:cubicBezTo>
                    <a:cubicBezTo>
                      <a:pt x="411435" y="835107"/>
                      <a:pt x="407826" y="821960"/>
                      <a:pt x="408857" y="808039"/>
                    </a:cubicBezTo>
                    <a:cubicBezTo>
                      <a:pt x="409115" y="803657"/>
                      <a:pt x="409630" y="799274"/>
                      <a:pt x="410661" y="795150"/>
                    </a:cubicBezTo>
                    <a:cubicBezTo>
                      <a:pt x="416075" y="775042"/>
                      <a:pt x="425355" y="770918"/>
                      <a:pt x="442369" y="782776"/>
                    </a:cubicBezTo>
                    <a:cubicBezTo>
                      <a:pt x="461961" y="796439"/>
                      <a:pt x="477171" y="814484"/>
                      <a:pt x="485678" y="836654"/>
                    </a:cubicBezTo>
                    <a:cubicBezTo>
                      <a:pt x="491864" y="852636"/>
                      <a:pt x="499856" y="863206"/>
                      <a:pt x="517385" y="868104"/>
                    </a:cubicBezTo>
                    <a:cubicBezTo>
                      <a:pt x="534657" y="873002"/>
                      <a:pt x="548578" y="884860"/>
                      <a:pt x="561209" y="897491"/>
                    </a:cubicBezTo>
                    <a:cubicBezTo>
                      <a:pt x="581059" y="917341"/>
                      <a:pt x="600651" y="937191"/>
                      <a:pt x="620758" y="956782"/>
                    </a:cubicBezTo>
                    <a:cubicBezTo>
                      <a:pt x="633132" y="968899"/>
                      <a:pt x="647310" y="978179"/>
                      <a:pt x="665098" y="985139"/>
                    </a:cubicBezTo>
                    <a:cubicBezTo>
                      <a:pt x="656591" y="969930"/>
                      <a:pt x="646279" y="958329"/>
                      <a:pt x="637257" y="945698"/>
                    </a:cubicBezTo>
                    <a:cubicBezTo>
                      <a:pt x="614571" y="914763"/>
                      <a:pt x="591886" y="884086"/>
                      <a:pt x="567654" y="854183"/>
                    </a:cubicBezTo>
                    <a:cubicBezTo>
                      <a:pt x="561725" y="846965"/>
                      <a:pt x="554249" y="842067"/>
                      <a:pt x="546515" y="837685"/>
                    </a:cubicBezTo>
                    <a:cubicBezTo>
                      <a:pt x="537235" y="832271"/>
                      <a:pt x="529501" y="825311"/>
                      <a:pt x="522799" y="816804"/>
                    </a:cubicBezTo>
                    <a:cubicBezTo>
                      <a:pt x="516612" y="809070"/>
                      <a:pt x="516096" y="800821"/>
                      <a:pt x="519705" y="792314"/>
                    </a:cubicBezTo>
                    <a:cubicBezTo>
                      <a:pt x="524088" y="782776"/>
                      <a:pt x="533110" y="777362"/>
                      <a:pt x="543164" y="778909"/>
                    </a:cubicBezTo>
                    <a:cubicBezTo>
                      <a:pt x="551929" y="780198"/>
                      <a:pt x="557600" y="777620"/>
                      <a:pt x="561983" y="770144"/>
                    </a:cubicBezTo>
                    <a:cubicBezTo>
                      <a:pt x="571779" y="753388"/>
                      <a:pt x="587246" y="755450"/>
                      <a:pt x="598846" y="762926"/>
                    </a:cubicBezTo>
                    <a:cubicBezTo>
                      <a:pt x="613798" y="772464"/>
                      <a:pt x="623078" y="786900"/>
                      <a:pt x="631070" y="802110"/>
                    </a:cubicBezTo>
                    <a:cubicBezTo>
                      <a:pt x="640608" y="820413"/>
                      <a:pt x="648857" y="839231"/>
                      <a:pt x="662262" y="855214"/>
                    </a:cubicBezTo>
                    <a:cubicBezTo>
                      <a:pt x="663551" y="856503"/>
                      <a:pt x="664324" y="858308"/>
                      <a:pt x="666644" y="859081"/>
                    </a:cubicBezTo>
                    <a:cubicBezTo>
                      <a:pt x="669738" y="857019"/>
                      <a:pt x="668707" y="853667"/>
                      <a:pt x="668191" y="850832"/>
                    </a:cubicBezTo>
                    <a:cubicBezTo>
                      <a:pt x="664840" y="830209"/>
                      <a:pt x="659426" y="810617"/>
                      <a:pt x="648599" y="791798"/>
                    </a:cubicBezTo>
                    <a:cubicBezTo>
                      <a:pt x="639577" y="776331"/>
                      <a:pt x="627461" y="763184"/>
                      <a:pt x="618438" y="747975"/>
                    </a:cubicBezTo>
                    <a:cubicBezTo>
                      <a:pt x="611993" y="737147"/>
                      <a:pt x="613282" y="727352"/>
                      <a:pt x="622305" y="719618"/>
                    </a:cubicBezTo>
                    <a:cubicBezTo>
                      <a:pt x="627461" y="715236"/>
                      <a:pt x="632874" y="713947"/>
                      <a:pt x="639577" y="715751"/>
                    </a:cubicBezTo>
                    <a:cubicBezTo>
                      <a:pt x="661746" y="721938"/>
                      <a:pt x="672058" y="712658"/>
                      <a:pt x="669480" y="689457"/>
                    </a:cubicBezTo>
                    <a:cubicBezTo>
                      <a:pt x="668707" y="682239"/>
                      <a:pt x="669996" y="675794"/>
                      <a:pt x="675409" y="670638"/>
                    </a:cubicBezTo>
                    <a:cubicBezTo>
                      <a:pt x="681081" y="665225"/>
                      <a:pt x="687010" y="664967"/>
                      <a:pt x="692939" y="670123"/>
                    </a:cubicBezTo>
                    <a:cubicBezTo>
                      <a:pt x="703508" y="679403"/>
                      <a:pt x="706086" y="692550"/>
                      <a:pt x="709179" y="705182"/>
                    </a:cubicBezTo>
                    <a:cubicBezTo>
                      <a:pt x="711757" y="716267"/>
                      <a:pt x="711499" y="727094"/>
                      <a:pt x="708664" y="738436"/>
                    </a:cubicBezTo>
                    <a:cubicBezTo>
                      <a:pt x="705828" y="749263"/>
                      <a:pt x="707117" y="760864"/>
                      <a:pt x="710984" y="771691"/>
                    </a:cubicBezTo>
                    <a:cubicBezTo>
                      <a:pt x="712015" y="774269"/>
                      <a:pt x="713046" y="777362"/>
                      <a:pt x="716655" y="776847"/>
                    </a:cubicBezTo>
                    <a:cubicBezTo>
                      <a:pt x="719491" y="776589"/>
                      <a:pt x="720522" y="774011"/>
                      <a:pt x="721295" y="771691"/>
                    </a:cubicBezTo>
                    <a:cubicBezTo>
                      <a:pt x="723358" y="765762"/>
                      <a:pt x="723873" y="759575"/>
                      <a:pt x="723358" y="753388"/>
                    </a:cubicBezTo>
                    <a:cubicBezTo>
                      <a:pt x="722584" y="741788"/>
                      <a:pt x="721811" y="730445"/>
                      <a:pt x="724904" y="719102"/>
                    </a:cubicBezTo>
                    <a:cubicBezTo>
                      <a:pt x="727740" y="709306"/>
                      <a:pt x="733411" y="702604"/>
                      <a:pt x="743465" y="700026"/>
                    </a:cubicBezTo>
                    <a:cubicBezTo>
                      <a:pt x="754808" y="696933"/>
                      <a:pt x="758159" y="697964"/>
                      <a:pt x="763830" y="708533"/>
                    </a:cubicBezTo>
                    <a:cubicBezTo>
                      <a:pt x="766924" y="714462"/>
                      <a:pt x="770791" y="714978"/>
                      <a:pt x="775946" y="711369"/>
                    </a:cubicBezTo>
                    <a:cubicBezTo>
                      <a:pt x="777235" y="710595"/>
                      <a:pt x="778524" y="709564"/>
                      <a:pt x="779813" y="708533"/>
                    </a:cubicBezTo>
                    <a:cubicBezTo>
                      <a:pt x="791929" y="700026"/>
                      <a:pt x="804303" y="705182"/>
                      <a:pt x="806365" y="720134"/>
                    </a:cubicBezTo>
                    <a:cubicBezTo>
                      <a:pt x="807397" y="727867"/>
                      <a:pt x="806365" y="734827"/>
                      <a:pt x="801210" y="741272"/>
                    </a:cubicBezTo>
                    <a:cubicBezTo>
                      <a:pt x="796312" y="746943"/>
                      <a:pt x="792187" y="753130"/>
                      <a:pt x="788320" y="759575"/>
                    </a:cubicBezTo>
                    <a:cubicBezTo>
                      <a:pt x="785485" y="763957"/>
                      <a:pt x="784196" y="768598"/>
                      <a:pt x="783680" y="773496"/>
                    </a:cubicBezTo>
                    <a:cubicBezTo>
                      <a:pt x="783422" y="775816"/>
                      <a:pt x="783165" y="778909"/>
                      <a:pt x="786258" y="779940"/>
                    </a:cubicBezTo>
                    <a:cubicBezTo>
                      <a:pt x="788836" y="780714"/>
                      <a:pt x="790383" y="778651"/>
                      <a:pt x="791671" y="777105"/>
                    </a:cubicBezTo>
                    <a:cubicBezTo>
                      <a:pt x="794765" y="772980"/>
                      <a:pt x="798116" y="769629"/>
                      <a:pt x="801467" y="766020"/>
                    </a:cubicBezTo>
                    <a:cubicBezTo>
                      <a:pt x="807654" y="759575"/>
                      <a:pt x="814357" y="753646"/>
                      <a:pt x="823379" y="757771"/>
                    </a:cubicBezTo>
                    <a:cubicBezTo>
                      <a:pt x="832402" y="761637"/>
                      <a:pt x="835495" y="770918"/>
                      <a:pt x="836784" y="779940"/>
                    </a:cubicBezTo>
                    <a:cubicBezTo>
                      <a:pt x="838073" y="789478"/>
                      <a:pt x="833949" y="797470"/>
                      <a:pt x="829051" y="805461"/>
                    </a:cubicBezTo>
                    <a:cubicBezTo>
                      <a:pt x="825184" y="811906"/>
                      <a:pt x="820028" y="817577"/>
                      <a:pt x="817708" y="824795"/>
                    </a:cubicBezTo>
                    <a:cubicBezTo>
                      <a:pt x="816935" y="827373"/>
                      <a:pt x="815388" y="830724"/>
                      <a:pt x="818481" y="832271"/>
                    </a:cubicBezTo>
                    <a:cubicBezTo>
                      <a:pt x="821059" y="833818"/>
                      <a:pt x="822864" y="830724"/>
                      <a:pt x="824668" y="829178"/>
                    </a:cubicBezTo>
                    <a:cubicBezTo>
                      <a:pt x="835495" y="819897"/>
                      <a:pt x="839878" y="819640"/>
                      <a:pt x="851736" y="828146"/>
                    </a:cubicBezTo>
                    <a:cubicBezTo>
                      <a:pt x="860501" y="834591"/>
                      <a:pt x="868750" y="841809"/>
                      <a:pt x="878030" y="847481"/>
                    </a:cubicBezTo>
                    <a:cubicBezTo>
                      <a:pt x="885764" y="852121"/>
                      <a:pt x="884475" y="863463"/>
                      <a:pt x="875452" y="870424"/>
                    </a:cubicBezTo>
                    <a:cubicBezTo>
                      <a:pt x="869266" y="875322"/>
                      <a:pt x="862563" y="879188"/>
                      <a:pt x="855603" y="882540"/>
                    </a:cubicBezTo>
                    <a:cubicBezTo>
                      <a:pt x="843745" y="888211"/>
                      <a:pt x="832144" y="893882"/>
                      <a:pt x="821317" y="901616"/>
                    </a:cubicBezTo>
                    <a:cubicBezTo>
                      <a:pt x="810748" y="909092"/>
                      <a:pt x="804819" y="918114"/>
                      <a:pt x="805334" y="932035"/>
                    </a:cubicBezTo>
                    <a:cubicBezTo>
                      <a:pt x="806108" y="952142"/>
                      <a:pt x="799921" y="971476"/>
                      <a:pt x="797343" y="991068"/>
                    </a:cubicBezTo>
                    <a:cubicBezTo>
                      <a:pt x="796827" y="994677"/>
                      <a:pt x="795796" y="998286"/>
                      <a:pt x="797343" y="1002927"/>
                    </a:cubicBezTo>
                    <a:cubicBezTo>
                      <a:pt x="803014" y="996482"/>
                      <a:pt x="806365" y="989779"/>
                      <a:pt x="810748" y="984108"/>
                    </a:cubicBezTo>
                    <a:cubicBezTo>
                      <a:pt x="813841" y="980241"/>
                      <a:pt x="816677" y="975343"/>
                      <a:pt x="822606" y="976374"/>
                    </a:cubicBezTo>
                    <a:cubicBezTo>
                      <a:pt x="829051" y="977405"/>
                      <a:pt x="829051" y="982819"/>
                      <a:pt x="829824" y="987975"/>
                    </a:cubicBezTo>
                    <a:cubicBezTo>
                      <a:pt x="831113" y="994935"/>
                      <a:pt x="833949" y="995966"/>
                      <a:pt x="839104" y="991842"/>
                    </a:cubicBezTo>
                    <a:cubicBezTo>
                      <a:pt x="849416" y="984108"/>
                      <a:pt x="852509" y="973023"/>
                      <a:pt x="846838" y="961423"/>
                    </a:cubicBezTo>
                    <a:cubicBezTo>
                      <a:pt x="843745" y="954978"/>
                      <a:pt x="845549" y="950596"/>
                      <a:pt x="851478" y="947502"/>
                    </a:cubicBezTo>
                    <a:cubicBezTo>
                      <a:pt x="858954" y="943635"/>
                      <a:pt x="866172" y="944924"/>
                      <a:pt x="872359" y="950596"/>
                    </a:cubicBezTo>
                    <a:cubicBezTo>
                      <a:pt x="877773" y="955236"/>
                      <a:pt x="882928" y="955751"/>
                      <a:pt x="888084" y="950596"/>
                    </a:cubicBezTo>
                    <a:cubicBezTo>
                      <a:pt x="894271" y="944667"/>
                      <a:pt x="900458" y="945955"/>
                      <a:pt x="906645" y="950080"/>
                    </a:cubicBezTo>
                    <a:cubicBezTo>
                      <a:pt x="913605" y="954720"/>
                      <a:pt x="916183" y="961423"/>
                      <a:pt x="913863" y="969414"/>
                    </a:cubicBezTo>
                    <a:cubicBezTo>
                      <a:pt x="912058" y="975859"/>
                      <a:pt x="908707" y="981272"/>
                      <a:pt x="905871" y="987201"/>
                    </a:cubicBezTo>
                    <a:cubicBezTo>
                      <a:pt x="902262" y="994677"/>
                      <a:pt x="902778" y="1001380"/>
                      <a:pt x="908965" y="1007567"/>
                    </a:cubicBezTo>
                    <a:cubicBezTo>
                      <a:pt x="915410" y="1014011"/>
                      <a:pt x="914636" y="1018909"/>
                      <a:pt x="907676" y="1024581"/>
                    </a:cubicBezTo>
                    <a:cubicBezTo>
                      <a:pt x="902520" y="1028705"/>
                      <a:pt x="896591" y="1031541"/>
                      <a:pt x="890920" y="1034634"/>
                    </a:cubicBezTo>
                    <a:cubicBezTo>
                      <a:pt x="875968" y="1042110"/>
                      <a:pt x="863594" y="1051391"/>
                      <a:pt x="857923" y="1068405"/>
                    </a:cubicBezTo>
                    <a:cubicBezTo>
                      <a:pt x="854314" y="1078716"/>
                      <a:pt x="845034" y="1083872"/>
                      <a:pt x="834464" y="1086192"/>
                    </a:cubicBezTo>
                    <a:cubicBezTo>
                      <a:pt x="825699" y="1087996"/>
                      <a:pt x="816419" y="1088254"/>
                      <a:pt x="807654" y="1090317"/>
                    </a:cubicBezTo>
                    <a:cubicBezTo>
                      <a:pt x="797085" y="1092637"/>
                      <a:pt x="793218" y="1097792"/>
                      <a:pt x="795796" y="1108362"/>
                    </a:cubicBezTo>
                    <a:cubicBezTo>
                      <a:pt x="800952" y="1129758"/>
                      <a:pt x="810748" y="1148577"/>
                      <a:pt x="826473" y="1164044"/>
                    </a:cubicBezTo>
                    <a:cubicBezTo>
                      <a:pt x="836527" y="1173840"/>
                      <a:pt x="841424" y="1173840"/>
                      <a:pt x="852252" y="1165075"/>
                    </a:cubicBezTo>
                    <a:cubicBezTo>
                      <a:pt x="879577" y="1142905"/>
                      <a:pt x="905098" y="1118415"/>
                      <a:pt x="933712" y="1098050"/>
                    </a:cubicBezTo>
                    <a:cubicBezTo>
                      <a:pt x="944540" y="1090317"/>
                      <a:pt x="953304" y="1079747"/>
                      <a:pt x="957429" y="1066342"/>
                    </a:cubicBezTo>
                    <a:cubicBezTo>
                      <a:pt x="961554" y="1061702"/>
                      <a:pt x="962069" y="1056289"/>
                      <a:pt x="960522" y="1050617"/>
                    </a:cubicBezTo>
                    <a:cubicBezTo>
                      <a:pt x="959233" y="1046235"/>
                      <a:pt x="958718" y="1041595"/>
                      <a:pt x="957429" y="1036954"/>
                    </a:cubicBezTo>
                    <a:cubicBezTo>
                      <a:pt x="956140" y="1031799"/>
                      <a:pt x="956656" y="1027416"/>
                      <a:pt x="961038" y="1023550"/>
                    </a:cubicBezTo>
                    <a:cubicBezTo>
                      <a:pt x="967483" y="1017620"/>
                      <a:pt x="968514" y="1010145"/>
                      <a:pt x="965420" y="1002153"/>
                    </a:cubicBezTo>
                    <a:cubicBezTo>
                      <a:pt x="963100" y="996224"/>
                      <a:pt x="960780" y="990553"/>
                      <a:pt x="958202" y="984881"/>
                    </a:cubicBezTo>
                    <a:cubicBezTo>
                      <a:pt x="954593" y="976374"/>
                      <a:pt x="950984" y="967352"/>
                      <a:pt x="955882" y="958845"/>
                    </a:cubicBezTo>
                    <a:cubicBezTo>
                      <a:pt x="963874" y="944151"/>
                      <a:pt x="962585" y="928941"/>
                      <a:pt x="960265" y="913216"/>
                    </a:cubicBezTo>
                    <a:cubicBezTo>
                      <a:pt x="959749" y="910381"/>
                      <a:pt x="959491" y="907545"/>
                      <a:pt x="958718" y="904967"/>
                    </a:cubicBezTo>
                    <a:cubicBezTo>
                      <a:pt x="954078" y="886406"/>
                      <a:pt x="953047" y="867588"/>
                      <a:pt x="953047" y="848512"/>
                    </a:cubicBezTo>
                    <a:cubicBezTo>
                      <a:pt x="953047" y="841036"/>
                      <a:pt x="951242" y="833560"/>
                      <a:pt x="949695" y="826342"/>
                    </a:cubicBezTo>
                    <a:cubicBezTo>
                      <a:pt x="947117" y="814226"/>
                      <a:pt x="946602" y="802368"/>
                      <a:pt x="949953" y="790252"/>
                    </a:cubicBezTo>
                    <a:cubicBezTo>
                      <a:pt x="953304" y="778136"/>
                      <a:pt x="950211" y="766020"/>
                      <a:pt x="948664" y="754161"/>
                    </a:cubicBezTo>
                    <a:cubicBezTo>
                      <a:pt x="947375" y="744366"/>
                      <a:pt x="948922" y="735601"/>
                      <a:pt x="954851" y="727609"/>
                    </a:cubicBezTo>
                    <a:cubicBezTo>
                      <a:pt x="959749" y="721422"/>
                      <a:pt x="960522" y="714978"/>
                      <a:pt x="958718" y="707502"/>
                    </a:cubicBezTo>
                    <a:cubicBezTo>
                      <a:pt x="956140" y="695901"/>
                      <a:pt x="952789" y="684559"/>
                      <a:pt x="953047" y="672443"/>
                    </a:cubicBezTo>
                    <a:cubicBezTo>
                      <a:pt x="953047" y="666771"/>
                      <a:pt x="953304" y="661100"/>
                      <a:pt x="955624" y="655944"/>
                    </a:cubicBezTo>
                    <a:cubicBezTo>
                      <a:pt x="959491" y="647695"/>
                      <a:pt x="957945" y="640735"/>
                      <a:pt x="954335" y="632744"/>
                    </a:cubicBezTo>
                    <a:cubicBezTo>
                      <a:pt x="946860" y="615730"/>
                      <a:pt x="950726" y="598458"/>
                      <a:pt x="954078" y="581444"/>
                    </a:cubicBezTo>
                    <a:cubicBezTo>
                      <a:pt x="956140" y="570874"/>
                      <a:pt x="957945" y="561594"/>
                      <a:pt x="949438" y="552829"/>
                    </a:cubicBezTo>
                    <a:cubicBezTo>
                      <a:pt x="945571" y="548705"/>
                      <a:pt x="945313" y="542776"/>
                      <a:pt x="946860" y="536847"/>
                    </a:cubicBezTo>
                    <a:cubicBezTo>
                      <a:pt x="949180" y="528340"/>
                      <a:pt x="952531" y="520348"/>
                      <a:pt x="956398" y="512614"/>
                    </a:cubicBezTo>
                    <a:cubicBezTo>
                      <a:pt x="961554" y="502303"/>
                      <a:pt x="961038" y="493280"/>
                      <a:pt x="953047" y="484258"/>
                    </a:cubicBezTo>
                    <a:cubicBezTo>
                      <a:pt x="943766" y="474204"/>
                      <a:pt x="941704" y="461315"/>
                      <a:pt x="944282" y="448425"/>
                    </a:cubicBezTo>
                    <a:cubicBezTo>
                      <a:pt x="949180" y="424451"/>
                      <a:pt x="950211" y="400477"/>
                      <a:pt x="945828" y="375987"/>
                    </a:cubicBezTo>
                    <a:cubicBezTo>
                      <a:pt x="943251" y="361035"/>
                      <a:pt x="945313" y="346084"/>
                      <a:pt x="953047" y="332421"/>
                    </a:cubicBezTo>
                    <a:cubicBezTo>
                      <a:pt x="956913" y="325461"/>
                      <a:pt x="955882" y="319532"/>
                      <a:pt x="951500" y="313345"/>
                    </a:cubicBezTo>
                    <a:cubicBezTo>
                      <a:pt x="945571" y="304838"/>
                      <a:pt x="938095" y="297877"/>
                      <a:pt x="930877" y="290402"/>
                    </a:cubicBezTo>
                    <a:cubicBezTo>
                      <a:pt x="921339" y="280863"/>
                      <a:pt x="914894" y="269779"/>
                      <a:pt x="912574" y="256374"/>
                    </a:cubicBezTo>
                    <a:cubicBezTo>
                      <a:pt x="905098" y="215643"/>
                      <a:pt x="895302" y="175428"/>
                      <a:pt x="888084" y="134440"/>
                    </a:cubicBezTo>
                    <a:cubicBezTo>
                      <a:pt x="883959" y="110981"/>
                      <a:pt x="881382" y="87523"/>
                      <a:pt x="880093" y="64064"/>
                    </a:cubicBezTo>
                    <a:cubicBezTo>
                      <a:pt x="879061" y="46792"/>
                      <a:pt x="881382" y="29778"/>
                      <a:pt x="885764" y="13280"/>
                    </a:cubicBezTo>
                    <a:cubicBezTo>
                      <a:pt x="888084" y="4515"/>
                      <a:pt x="894271" y="391"/>
                      <a:pt x="905871" y="133"/>
                    </a:cubicBezTo>
                    <a:cubicBezTo>
                      <a:pt x="923143" y="-383"/>
                      <a:pt x="940673" y="648"/>
                      <a:pt x="957945" y="2453"/>
                    </a:cubicBezTo>
                    <a:cubicBezTo>
                      <a:pt x="962842" y="2968"/>
                      <a:pt x="967998" y="2711"/>
                      <a:pt x="972896" y="3226"/>
                    </a:cubicBezTo>
                    <a:cubicBezTo>
                      <a:pt x="986301" y="4000"/>
                      <a:pt x="999191" y="6835"/>
                      <a:pt x="1011822" y="11991"/>
                    </a:cubicBezTo>
                    <a:cubicBezTo>
                      <a:pt x="1032961" y="20498"/>
                      <a:pt x="1054873" y="20240"/>
                      <a:pt x="1075496" y="10702"/>
                    </a:cubicBezTo>
                    <a:cubicBezTo>
                      <a:pt x="1091736" y="3226"/>
                      <a:pt x="1108493" y="3742"/>
                      <a:pt x="1125507" y="2195"/>
                    </a:cubicBezTo>
                    <a:cubicBezTo>
                      <a:pt x="1137365" y="5288"/>
                      <a:pt x="1148192" y="5546"/>
                      <a:pt x="1158761" y="348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257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9512F0D-FE4B-4AAB-B872-EE6D5591C245}"/>
                </a:ext>
              </a:extLst>
            </p:cNvPr>
            <p:cNvSpPr/>
            <p:nvPr/>
          </p:nvSpPr>
          <p:spPr>
            <a:xfrm>
              <a:off x="6454325" y="2161484"/>
              <a:ext cx="709308" cy="709115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741C8C5A-ADFA-48F0-A24C-9BC69D533EA8}"/>
                </a:ext>
              </a:extLst>
            </p:cNvPr>
            <p:cNvSpPr/>
            <p:nvPr/>
          </p:nvSpPr>
          <p:spPr>
            <a:xfrm>
              <a:off x="6698458" y="3055206"/>
              <a:ext cx="556908" cy="556756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F1F4AED-A515-4FFF-B6C4-CF4A95865C8F}"/>
                </a:ext>
              </a:extLst>
            </p:cNvPr>
            <p:cNvSpPr/>
            <p:nvPr/>
          </p:nvSpPr>
          <p:spPr>
            <a:xfrm>
              <a:off x="5652644" y="2768713"/>
              <a:ext cx="635002" cy="634829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273DA1B-6E38-4E63-BABE-CBD70B2E89D2}"/>
                </a:ext>
              </a:extLst>
            </p:cNvPr>
            <p:cNvSpPr/>
            <p:nvPr/>
          </p:nvSpPr>
          <p:spPr>
            <a:xfrm>
              <a:off x="5136966" y="3420530"/>
              <a:ext cx="498567" cy="498431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CC2EF626-229E-4745-BC84-9FDB42C3CEB3}"/>
                </a:ext>
              </a:extLst>
            </p:cNvPr>
            <p:cNvSpPr/>
            <p:nvPr/>
          </p:nvSpPr>
          <p:spPr>
            <a:xfrm>
              <a:off x="6091321" y="3654154"/>
              <a:ext cx="392651" cy="392544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73701CB9-C5A0-49A0-9123-BFA3362A18EB}"/>
                </a:ext>
              </a:extLst>
            </p:cNvPr>
            <p:cNvSpPr/>
            <p:nvPr/>
          </p:nvSpPr>
          <p:spPr>
            <a:xfrm>
              <a:off x="5807831" y="4440198"/>
              <a:ext cx="308287" cy="308203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9643C33-C44D-4EA2-A02A-79F438233771}"/>
                </a:ext>
              </a:extLst>
            </p:cNvPr>
            <p:cNvSpPr/>
            <p:nvPr/>
          </p:nvSpPr>
          <p:spPr>
            <a:xfrm>
              <a:off x="6571416" y="4058937"/>
              <a:ext cx="498567" cy="498431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A8D018BD-CAD6-45E4-98C5-7FD1AA6E35C1}"/>
                </a:ext>
              </a:extLst>
            </p:cNvPr>
            <p:cNvSpPr/>
            <p:nvPr/>
          </p:nvSpPr>
          <p:spPr>
            <a:xfrm>
              <a:off x="5172194" y="4145611"/>
              <a:ext cx="392651" cy="392544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7EEBF58-A40C-4F9A-93EA-9968A2F7F20A}"/>
                </a:ext>
              </a:extLst>
            </p:cNvPr>
            <p:cNvSpPr/>
            <p:nvPr/>
          </p:nvSpPr>
          <p:spPr>
            <a:xfrm>
              <a:off x="5983480" y="1908752"/>
              <a:ext cx="308287" cy="308203"/>
            </a:xfrm>
            <a:custGeom>
              <a:avLst/>
              <a:gdLst>
                <a:gd name="connsiteX0" fmla="*/ 779400 w 1309323"/>
                <a:gd name="connsiteY0" fmla="*/ 796483 h 1308967"/>
                <a:gd name="connsiteX1" fmla="*/ 852713 w 1309323"/>
                <a:gd name="connsiteY1" fmla="*/ 869797 h 1308967"/>
                <a:gd name="connsiteX2" fmla="*/ 779400 w 1309323"/>
                <a:gd name="connsiteY2" fmla="*/ 943110 h 1308967"/>
                <a:gd name="connsiteX3" fmla="*/ 706086 w 1309323"/>
                <a:gd name="connsiteY3" fmla="*/ 869797 h 1308967"/>
                <a:gd name="connsiteX4" fmla="*/ 779400 w 1309323"/>
                <a:gd name="connsiteY4" fmla="*/ 796483 h 1308967"/>
                <a:gd name="connsiteX5" fmla="*/ 531700 w 1309323"/>
                <a:gd name="connsiteY5" fmla="*/ 796483 h 1308967"/>
                <a:gd name="connsiteX6" fmla="*/ 605013 w 1309323"/>
                <a:gd name="connsiteY6" fmla="*/ 869797 h 1308967"/>
                <a:gd name="connsiteX7" fmla="*/ 531700 w 1309323"/>
                <a:gd name="connsiteY7" fmla="*/ 943110 h 1308967"/>
                <a:gd name="connsiteX8" fmla="*/ 458386 w 1309323"/>
                <a:gd name="connsiteY8" fmla="*/ 869797 h 1308967"/>
                <a:gd name="connsiteX9" fmla="*/ 531700 w 1309323"/>
                <a:gd name="connsiteY9" fmla="*/ 796483 h 1308967"/>
                <a:gd name="connsiteX10" fmla="*/ 410341 w 1309323"/>
                <a:gd name="connsiteY10" fmla="*/ 585795 h 1308967"/>
                <a:gd name="connsiteX11" fmla="*/ 483654 w 1309323"/>
                <a:gd name="connsiteY11" fmla="*/ 659109 h 1308967"/>
                <a:gd name="connsiteX12" fmla="*/ 410341 w 1309323"/>
                <a:gd name="connsiteY12" fmla="*/ 732422 h 1308967"/>
                <a:gd name="connsiteX13" fmla="*/ 337027 w 1309323"/>
                <a:gd name="connsiteY13" fmla="*/ 659109 h 1308967"/>
                <a:gd name="connsiteX14" fmla="*/ 410341 w 1309323"/>
                <a:gd name="connsiteY14" fmla="*/ 585795 h 1308967"/>
                <a:gd name="connsiteX15" fmla="*/ 904318 w 1309323"/>
                <a:gd name="connsiteY15" fmla="*/ 583304 h 1308967"/>
                <a:gd name="connsiteX16" fmla="*/ 977631 w 1309323"/>
                <a:gd name="connsiteY16" fmla="*/ 656618 h 1308967"/>
                <a:gd name="connsiteX17" fmla="*/ 904318 w 1309323"/>
                <a:gd name="connsiteY17" fmla="*/ 729931 h 1308967"/>
                <a:gd name="connsiteX18" fmla="*/ 831004 w 1309323"/>
                <a:gd name="connsiteY18" fmla="*/ 656618 h 1308967"/>
                <a:gd name="connsiteX19" fmla="*/ 904318 w 1309323"/>
                <a:gd name="connsiteY19" fmla="*/ 583304 h 1308967"/>
                <a:gd name="connsiteX20" fmla="*/ 658397 w 1309323"/>
                <a:gd name="connsiteY20" fmla="*/ 579033 h 1308967"/>
                <a:gd name="connsiteX21" fmla="*/ 731710 w 1309323"/>
                <a:gd name="connsiteY21" fmla="*/ 652347 h 1308967"/>
                <a:gd name="connsiteX22" fmla="*/ 658397 w 1309323"/>
                <a:gd name="connsiteY22" fmla="*/ 725660 h 1308967"/>
                <a:gd name="connsiteX23" fmla="*/ 585083 w 1309323"/>
                <a:gd name="connsiteY23" fmla="*/ 652347 h 1308967"/>
                <a:gd name="connsiteX24" fmla="*/ 658397 w 1309323"/>
                <a:gd name="connsiteY24" fmla="*/ 579033 h 1308967"/>
                <a:gd name="connsiteX25" fmla="*/ 531700 w 1309323"/>
                <a:gd name="connsiteY25" fmla="*/ 367990 h 1308967"/>
                <a:gd name="connsiteX26" fmla="*/ 605013 w 1309323"/>
                <a:gd name="connsiteY26" fmla="*/ 441304 h 1308967"/>
                <a:gd name="connsiteX27" fmla="*/ 531700 w 1309323"/>
                <a:gd name="connsiteY27" fmla="*/ 514617 h 1308967"/>
                <a:gd name="connsiteX28" fmla="*/ 458386 w 1309323"/>
                <a:gd name="connsiteY28" fmla="*/ 441304 h 1308967"/>
                <a:gd name="connsiteX29" fmla="*/ 531700 w 1309323"/>
                <a:gd name="connsiteY29" fmla="*/ 367990 h 1308967"/>
                <a:gd name="connsiteX30" fmla="*/ 779400 w 1309323"/>
                <a:gd name="connsiteY30" fmla="*/ 367634 h 1308967"/>
                <a:gd name="connsiteX31" fmla="*/ 852713 w 1309323"/>
                <a:gd name="connsiteY31" fmla="*/ 440948 h 1308967"/>
                <a:gd name="connsiteX32" fmla="*/ 779400 w 1309323"/>
                <a:gd name="connsiteY32" fmla="*/ 514261 h 1308967"/>
                <a:gd name="connsiteX33" fmla="*/ 706086 w 1309323"/>
                <a:gd name="connsiteY33" fmla="*/ 440948 h 1308967"/>
                <a:gd name="connsiteX34" fmla="*/ 779400 w 1309323"/>
                <a:gd name="connsiteY34" fmla="*/ 367634 h 1308967"/>
                <a:gd name="connsiteX35" fmla="*/ 658398 w 1309323"/>
                <a:gd name="connsiteY35" fmla="*/ 258732 h 1308967"/>
                <a:gd name="connsiteX36" fmla="*/ 257665 w 1309323"/>
                <a:gd name="connsiteY36" fmla="*/ 659465 h 1308967"/>
                <a:gd name="connsiteX37" fmla="*/ 658398 w 1309323"/>
                <a:gd name="connsiteY37" fmla="*/ 1060199 h 1308967"/>
                <a:gd name="connsiteX38" fmla="*/ 1059132 w 1309323"/>
                <a:gd name="connsiteY38" fmla="*/ 659465 h 1308967"/>
                <a:gd name="connsiteX39" fmla="*/ 658398 w 1309323"/>
                <a:gd name="connsiteY39" fmla="*/ 258732 h 1308967"/>
                <a:gd name="connsiteX40" fmla="*/ 585085 w 1309323"/>
                <a:gd name="connsiteY40" fmla="*/ 0 h 1308967"/>
                <a:gd name="connsiteX41" fmla="*/ 723882 w 1309323"/>
                <a:gd name="connsiteY41" fmla="*/ 0 h 1308967"/>
                <a:gd name="connsiteX42" fmla="*/ 754133 w 1309323"/>
                <a:gd name="connsiteY42" fmla="*/ 30251 h 1308967"/>
                <a:gd name="connsiteX43" fmla="*/ 754133 w 1309323"/>
                <a:gd name="connsiteY43" fmla="*/ 74737 h 1308967"/>
                <a:gd name="connsiteX44" fmla="*/ 723882 w 1309323"/>
                <a:gd name="connsiteY44" fmla="*/ 104988 h 1308967"/>
                <a:gd name="connsiteX45" fmla="*/ 705376 w 1309323"/>
                <a:gd name="connsiteY45" fmla="*/ 104988 h 1308967"/>
                <a:gd name="connsiteX46" fmla="*/ 705376 w 1309323"/>
                <a:gd name="connsiteY46" fmla="*/ 159302 h 1308967"/>
                <a:gd name="connsiteX47" fmla="*/ 755046 w 1309323"/>
                <a:gd name="connsiteY47" fmla="*/ 164309 h 1308967"/>
                <a:gd name="connsiteX48" fmla="*/ 958051 w 1309323"/>
                <a:gd name="connsiteY48" fmla="*/ 256662 h 1308967"/>
                <a:gd name="connsiteX49" fmla="*/ 968407 w 1309323"/>
                <a:gd name="connsiteY49" fmla="*/ 265823 h 1308967"/>
                <a:gd name="connsiteX50" fmla="*/ 1004680 w 1309323"/>
                <a:gd name="connsiteY50" fmla="*/ 229550 h 1308967"/>
                <a:gd name="connsiteX51" fmla="*/ 991512 w 1309323"/>
                <a:gd name="connsiteY51" fmla="*/ 216382 h 1308967"/>
                <a:gd name="connsiteX52" fmla="*/ 991512 w 1309323"/>
                <a:gd name="connsiteY52" fmla="*/ 173319 h 1308967"/>
                <a:gd name="connsiteX53" fmla="*/ 1022830 w 1309323"/>
                <a:gd name="connsiteY53" fmla="*/ 142000 h 1308967"/>
                <a:gd name="connsiteX54" fmla="*/ 1065893 w 1309323"/>
                <a:gd name="connsiteY54" fmla="*/ 142000 h 1308967"/>
                <a:gd name="connsiteX55" fmla="*/ 1163763 w 1309323"/>
                <a:gd name="connsiteY55" fmla="*/ 239870 h 1308967"/>
                <a:gd name="connsiteX56" fmla="*/ 1163763 w 1309323"/>
                <a:gd name="connsiteY56" fmla="*/ 282933 h 1308967"/>
                <a:gd name="connsiteX57" fmla="*/ 1132444 w 1309323"/>
                <a:gd name="connsiteY57" fmla="*/ 314252 h 1308967"/>
                <a:gd name="connsiteX58" fmla="*/ 1089382 w 1309323"/>
                <a:gd name="connsiteY58" fmla="*/ 314252 h 1308967"/>
                <a:gd name="connsiteX59" fmla="*/ 1076570 w 1309323"/>
                <a:gd name="connsiteY59" fmla="*/ 301084 h 1308967"/>
                <a:gd name="connsiteX60" fmla="*/ 1040200 w 1309323"/>
                <a:gd name="connsiteY60" fmla="*/ 337437 h 1308967"/>
                <a:gd name="connsiteX61" fmla="*/ 1060934 w 1309323"/>
                <a:gd name="connsiteY61" fmla="*/ 362035 h 1308967"/>
                <a:gd name="connsiteX62" fmla="*/ 1148440 w 1309323"/>
                <a:gd name="connsiteY62" fmla="*/ 567664 h 1308967"/>
                <a:gd name="connsiteX63" fmla="*/ 1151610 w 1309323"/>
                <a:gd name="connsiteY63" fmla="*/ 603591 h 1308967"/>
                <a:gd name="connsiteX64" fmla="*/ 1204335 w 1309323"/>
                <a:gd name="connsiteY64" fmla="*/ 603591 h 1308967"/>
                <a:gd name="connsiteX65" fmla="*/ 1204335 w 1309323"/>
                <a:gd name="connsiteY65" fmla="*/ 585085 h 1308967"/>
                <a:gd name="connsiteX66" fmla="*/ 1234586 w 1309323"/>
                <a:gd name="connsiteY66" fmla="*/ 554834 h 1308967"/>
                <a:gd name="connsiteX67" fmla="*/ 1279072 w 1309323"/>
                <a:gd name="connsiteY67" fmla="*/ 554834 h 1308967"/>
                <a:gd name="connsiteX68" fmla="*/ 1309323 w 1309323"/>
                <a:gd name="connsiteY68" fmla="*/ 585085 h 1308967"/>
                <a:gd name="connsiteX69" fmla="*/ 1309323 w 1309323"/>
                <a:gd name="connsiteY69" fmla="*/ 723882 h 1308967"/>
                <a:gd name="connsiteX70" fmla="*/ 1279072 w 1309323"/>
                <a:gd name="connsiteY70" fmla="*/ 754133 h 1308967"/>
                <a:gd name="connsiteX71" fmla="*/ 1234586 w 1309323"/>
                <a:gd name="connsiteY71" fmla="*/ 754133 h 1308967"/>
                <a:gd name="connsiteX72" fmla="*/ 1204335 w 1309323"/>
                <a:gd name="connsiteY72" fmla="*/ 723882 h 1308967"/>
                <a:gd name="connsiteX73" fmla="*/ 1203979 w 1309323"/>
                <a:gd name="connsiteY73" fmla="*/ 723882 h 1308967"/>
                <a:gd name="connsiteX74" fmla="*/ 1203979 w 1309323"/>
                <a:gd name="connsiteY74" fmla="*/ 705376 h 1308967"/>
                <a:gd name="connsiteX75" fmla="*/ 1151987 w 1309323"/>
                <a:gd name="connsiteY75" fmla="*/ 705376 h 1308967"/>
                <a:gd name="connsiteX76" fmla="*/ 1148440 w 1309323"/>
                <a:gd name="connsiteY76" fmla="*/ 745572 h 1308967"/>
                <a:gd name="connsiteX77" fmla="*/ 1060934 w 1309323"/>
                <a:gd name="connsiteY77" fmla="*/ 951201 h 1308967"/>
                <a:gd name="connsiteX78" fmla="*/ 1042649 w 1309323"/>
                <a:gd name="connsiteY78" fmla="*/ 972895 h 1308967"/>
                <a:gd name="connsiteX79" fmla="*/ 1076214 w 1309323"/>
                <a:gd name="connsiteY79" fmla="*/ 1006460 h 1308967"/>
                <a:gd name="connsiteX80" fmla="*/ 1089382 w 1309323"/>
                <a:gd name="connsiteY80" fmla="*/ 993292 h 1308967"/>
                <a:gd name="connsiteX81" fmla="*/ 1132444 w 1309323"/>
                <a:gd name="connsiteY81" fmla="*/ 993292 h 1308967"/>
                <a:gd name="connsiteX82" fmla="*/ 1163763 w 1309323"/>
                <a:gd name="connsiteY82" fmla="*/ 1024610 h 1308967"/>
                <a:gd name="connsiteX83" fmla="*/ 1163763 w 1309323"/>
                <a:gd name="connsiteY83" fmla="*/ 1067673 h 1308967"/>
                <a:gd name="connsiteX84" fmla="*/ 1065893 w 1309323"/>
                <a:gd name="connsiteY84" fmla="*/ 1165899 h 1308967"/>
                <a:gd name="connsiteX85" fmla="*/ 1022830 w 1309323"/>
                <a:gd name="connsiteY85" fmla="*/ 1165899 h 1308967"/>
                <a:gd name="connsiteX86" fmla="*/ 991512 w 1309323"/>
                <a:gd name="connsiteY86" fmla="*/ 1134580 h 1308967"/>
                <a:gd name="connsiteX87" fmla="*/ 991512 w 1309323"/>
                <a:gd name="connsiteY87" fmla="*/ 1091518 h 1308967"/>
                <a:gd name="connsiteX88" fmla="*/ 1004680 w 1309323"/>
                <a:gd name="connsiteY88" fmla="*/ 1078350 h 1308967"/>
                <a:gd name="connsiteX89" fmla="*/ 971238 w 1309323"/>
                <a:gd name="connsiteY89" fmla="*/ 1044909 h 1308967"/>
                <a:gd name="connsiteX90" fmla="*/ 958051 w 1309323"/>
                <a:gd name="connsiteY90" fmla="*/ 1056575 h 1308967"/>
                <a:gd name="connsiteX91" fmla="*/ 755046 w 1309323"/>
                <a:gd name="connsiteY91" fmla="*/ 1148927 h 1308967"/>
                <a:gd name="connsiteX92" fmla="*/ 705376 w 1309323"/>
                <a:gd name="connsiteY92" fmla="*/ 1153934 h 1308967"/>
                <a:gd name="connsiteX93" fmla="*/ 705376 w 1309323"/>
                <a:gd name="connsiteY93" fmla="*/ 1203979 h 1308967"/>
                <a:gd name="connsiteX94" fmla="*/ 723882 w 1309323"/>
                <a:gd name="connsiteY94" fmla="*/ 1203979 h 1308967"/>
                <a:gd name="connsiteX95" fmla="*/ 754133 w 1309323"/>
                <a:gd name="connsiteY95" fmla="*/ 1234230 h 1308967"/>
                <a:gd name="connsiteX96" fmla="*/ 754133 w 1309323"/>
                <a:gd name="connsiteY96" fmla="*/ 1278716 h 1308967"/>
                <a:gd name="connsiteX97" fmla="*/ 723882 w 1309323"/>
                <a:gd name="connsiteY97" fmla="*/ 1308967 h 1308967"/>
                <a:gd name="connsiteX98" fmla="*/ 585085 w 1309323"/>
                <a:gd name="connsiteY98" fmla="*/ 1308967 h 1308967"/>
                <a:gd name="connsiteX99" fmla="*/ 554834 w 1309323"/>
                <a:gd name="connsiteY99" fmla="*/ 1278716 h 1308967"/>
                <a:gd name="connsiteX100" fmla="*/ 554834 w 1309323"/>
                <a:gd name="connsiteY100" fmla="*/ 1234230 h 1308967"/>
                <a:gd name="connsiteX101" fmla="*/ 585085 w 1309323"/>
                <a:gd name="connsiteY101" fmla="*/ 1203979 h 1308967"/>
                <a:gd name="connsiteX102" fmla="*/ 603591 w 1309323"/>
                <a:gd name="connsiteY102" fmla="*/ 1203979 h 1308967"/>
                <a:gd name="connsiteX103" fmla="*/ 603591 w 1309323"/>
                <a:gd name="connsiteY103" fmla="*/ 1154077 h 1308967"/>
                <a:gd name="connsiteX104" fmla="*/ 552496 w 1309323"/>
                <a:gd name="connsiteY104" fmla="*/ 1148927 h 1308967"/>
                <a:gd name="connsiteX105" fmla="*/ 349491 w 1309323"/>
                <a:gd name="connsiteY105" fmla="*/ 1056575 h 1308967"/>
                <a:gd name="connsiteX106" fmla="*/ 334235 w 1309323"/>
                <a:gd name="connsiteY106" fmla="*/ 1043079 h 1308967"/>
                <a:gd name="connsiteX107" fmla="*/ 298948 w 1309323"/>
                <a:gd name="connsiteY107" fmla="*/ 1078350 h 1308967"/>
                <a:gd name="connsiteX108" fmla="*/ 312116 w 1309323"/>
                <a:gd name="connsiteY108" fmla="*/ 1091518 h 1308967"/>
                <a:gd name="connsiteX109" fmla="*/ 312116 w 1309323"/>
                <a:gd name="connsiteY109" fmla="*/ 1134580 h 1308967"/>
                <a:gd name="connsiteX110" fmla="*/ 280797 w 1309323"/>
                <a:gd name="connsiteY110" fmla="*/ 1165899 h 1308967"/>
                <a:gd name="connsiteX111" fmla="*/ 237734 w 1309323"/>
                <a:gd name="connsiteY111" fmla="*/ 1165899 h 1308967"/>
                <a:gd name="connsiteX112" fmla="*/ 139864 w 1309323"/>
                <a:gd name="connsiteY112" fmla="*/ 1068029 h 1308967"/>
                <a:gd name="connsiteX113" fmla="*/ 139864 w 1309323"/>
                <a:gd name="connsiteY113" fmla="*/ 1024966 h 1308967"/>
                <a:gd name="connsiteX114" fmla="*/ 171183 w 1309323"/>
                <a:gd name="connsiteY114" fmla="*/ 993648 h 1308967"/>
                <a:gd name="connsiteX115" fmla="*/ 214246 w 1309323"/>
                <a:gd name="connsiteY115" fmla="*/ 993648 h 1308967"/>
                <a:gd name="connsiteX116" fmla="*/ 227414 w 1309323"/>
                <a:gd name="connsiteY116" fmla="*/ 1006816 h 1308967"/>
                <a:gd name="connsiteX117" fmla="*/ 263266 w 1309323"/>
                <a:gd name="connsiteY117" fmla="*/ 970964 h 1308967"/>
                <a:gd name="connsiteX118" fmla="*/ 246608 w 1309323"/>
                <a:gd name="connsiteY118" fmla="*/ 951201 h 1308967"/>
                <a:gd name="connsiteX119" fmla="*/ 159102 w 1309323"/>
                <a:gd name="connsiteY119" fmla="*/ 745572 h 1308967"/>
                <a:gd name="connsiteX120" fmla="*/ 155555 w 1309323"/>
                <a:gd name="connsiteY120" fmla="*/ 705376 h 1308967"/>
                <a:gd name="connsiteX121" fmla="*/ 104988 w 1309323"/>
                <a:gd name="connsiteY121" fmla="*/ 705376 h 1308967"/>
                <a:gd name="connsiteX122" fmla="*/ 104988 w 1309323"/>
                <a:gd name="connsiteY122" fmla="*/ 723882 h 1308967"/>
                <a:gd name="connsiteX123" fmla="*/ 74737 w 1309323"/>
                <a:gd name="connsiteY123" fmla="*/ 754133 h 1308967"/>
                <a:gd name="connsiteX124" fmla="*/ 30251 w 1309323"/>
                <a:gd name="connsiteY124" fmla="*/ 754133 h 1308967"/>
                <a:gd name="connsiteX125" fmla="*/ 0 w 1309323"/>
                <a:gd name="connsiteY125" fmla="*/ 723882 h 1308967"/>
                <a:gd name="connsiteX126" fmla="*/ 0 w 1309323"/>
                <a:gd name="connsiteY126" fmla="*/ 585085 h 1308967"/>
                <a:gd name="connsiteX127" fmla="*/ 30251 w 1309323"/>
                <a:gd name="connsiteY127" fmla="*/ 554834 h 1308967"/>
                <a:gd name="connsiteX128" fmla="*/ 74737 w 1309323"/>
                <a:gd name="connsiteY128" fmla="*/ 554834 h 1308967"/>
                <a:gd name="connsiteX129" fmla="*/ 104988 w 1309323"/>
                <a:gd name="connsiteY129" fmla="*/ 585085 h 1308967"/>
                <a:gd name="connsiteX130" fmla="*/ 104988 w 1309323"/>
                <a:gd name="connsiteY130" fmla="*/ 603591 h 1308967"/>
                <a:gd name="connsiteX131" fmla="*/ 155932 w 1309323"/>
                <a:gd name="connsiteY131" fmla="*/ 603591 h 1308967"/>
                <a:gd name="connsiteX132" fmla="*/ 159102 w 1309323"/>
                <a:gd name="connsiteY132" fmla="*/ 567664 h 1308967"/>
                <a:gd name="connsiteX133" fmla="*/ 246608 w 1309323"/>
                <a:gd name="connsiteY133" fmla="*/ 362035 h 1308967"/>
                <a:gd name="connsiteX134" fmla="*/ 265707 w 1309323"/>
                <a:gd name="connsiteY134" fmla="*/ 339377 h 1308967"/>
                <a:gd name="connsiteX135" fmla="*/ 227414 w 1309323"/>
                <a:gd name="connsiteY135" fmla="*/ 301084 h 1308967"/>
                <a:gd name="connsiteX136" fmla="*/ 214246 w 1309323"/>
                <a:gd name="connsiteY136" fmla="*/ 314252 h 1308967"/>
                <a:gd name="connsiteX137" fmla="*/ 171183 w 1309323"/>
                <a:gd name="connsiteY137" fmla="*/ 314252 h 1308967"/>
                <a:gd name="connsiteX138" fmla="*/ 139864 w 1309323"/>
                <a:gd name="connsiteY138" fmla="*/ 282933 h 1308967"/>
                <a:gd name="connsiteX139" fmla="*/ 139864 w 1309323"/>
                <a:gd name="connsiteY139" fmla="*/ 239870 h 1308967"/>
                <a:gd name="connsiteX140" fmla="*/ 238090 w 1309323"/>
                <a:gd name="connsiteY140" fmla="*/ 142000 h 1308967"/>
                <a:gd name="connsiteX141" fmla="*/ 281153 w 1309323"/>
                <a:gd name="connsiteY141" fmla="*/ 142000 h 1308967"/>
                <a:gd name="connsiteX142" fmla="*/ 312471 w 1309323"/>
                <a:gd name="connsiteY142" fmla="*/ 173319 h 1308967"/>
                <a:gd name="connsiteX143" fmla="*/ 312471 w 1309323"/>
                <a:gd name="connsiteY143" fmla="*/ 216382 h 1308967"/>
                <a:gd name="connsiteX144" fmla="*/ 299303 w 1309323"/>
                <a:gd name="connsiteY144" fmla="*/ 229550 h 1308967"/>
                <a:gd name="connsiteX145" fmla="*/ 337246 w 1309323"/>
                <a:gd name="connsiteY145" fmla="*/ 267493 h 1308967"/>
                <a:gd name="connsiteX146" fmla="*/ 349491 w 1309323"/>
                <a:gd name="connsiteY146" fmla="*/ 256662 h 1308967"/>
                <a:gd name="connsiteX147" fmla="*/ 552496 w 1309323"/>
                <a:gd name="connsiteY147" fmla="*/ 164309 h 1308967"/>
                <a:gd name="connsiteX148" fmla="*/ 603591 w 1309323"/>
                <a:gd name="connsiteY148" fmla="*/ 159159 h 1308967"/>
                <a:gd name="connsiteX149" fmla="*/ 603591 w 1309323"/>
                <a:gd name="connsiteY149" fmla="*/ 104988 h 1308967"/>
                <a:gd name="connsiteX150" fmla="*/ 585085 w 1309323"/>
                <a:gd name="connsiteY150" fmla="*/ 104988 h 1308967"/>
                <a:gd name="connsiteX151" fmla="*/ 554834 w 1309323"/>
                <a:gd name="connsiteY151" fmla="*/ 74737 h 1308967"/>
                <a:gd name="connsiteX152" fmla="*/ 554834 w 1309323"/>
                <a:gd name="connsiteY152" fmla="*/ 30251 h 1308967"/>
                <a:gd name="connsiteX153" fmla="*/ 585085 w 1309323"/>
                <a:gd name="connsiteY153" fmla="*/ 0 h 13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309323" h="1308967">
                  <a:moveTo>
                    <a:pt x="779400" y="796483"/>
                  </a:moveTo>
                  <a:cubicBezTo>
                    <a:pt x="819889" y="796483"/>
                    <a:pt x="852713" y="829307"/>
                    <a:pt x="852713" y="869797"/>
                  </a:cubicBezTo>
                  <a:cubicBezTo>
                    <a:pt x="852713" y="910286"/>
                    <a:pt x="819890" y="943110"/>
                    <a:pt x="779400" y="943110"/>
                  </a:cubicBezTo>
                  <a:cubicBezTo>
                    <a:pt x="738910" y="943110"/>
                    <a:pt x="706086" y="910287"/>
                    <a:pt x="706086" y="869797"/>
                  </a:cubicBezTo>
                  <a:cubicBezTo>
                    <a:pt x="706086" y="829307"/>
                    <a:pt x="738910" y="796483"/>
                    <a:pt x="779400" y="796483"/>
                  </a:cubicBezTo>
                  <a:close/>
                  <a:moveTo>
                    <a:pt x="531700" y="796483"/>
                  </a:moveTo>
                  <a:cubicBezTo>
                    <a:pt x="572189" y="796483"/>
                    <a:pt x="605013" y="829307"/>
                    <a:pt x="605013" y="869797"/>
                  </a:cubicBezTo>
                  <a:cubicBezTo>
                    <a:pt x="605013" y="910286"/>
                    <a:pt x="572190" y="943110"/>
                    <a:pt x="531700" y="943110"/>
                  </a:cubicBezTo>
                  <a:cubicBezTo>
                    <a:pt x="491210" y="943110"/>
                    <a:pt x="458386" y="910287"/>
                    <a:pt x="458386" y="869797"/>
                  </a:cubicBezTo>
                  <a:cubicBezTo>
                    <a:pt x="458386" y="829307"/>
                    <a:pt x="491210" y="796483"/>
                    <a:pt x="531700" y="796483"/>
                  </a:cubicBezTo>
                  <a:close/>
                  <a:moveTo>
                    <a:pt x="410341" y="585795"/>
                  </a:moveTo>
                  <a:cubicBezTo>
                    <a:pt x="450831" y="585795"/>
                    <a:pt x="483654" y="618619"/>
                    <a:pt x="483654" y="659109"/>
                  </a:cubicBezTo>
                  <a:cubicBezTo>
                    <a:pt x="483654" y="699598"/>
                    <a:pt x="450831" y="732422"/>
                    <a:pt x="410341" y="732422"/>
                  </a:cubicBezTo>
                  <a:cubicBezTo>
                    <a:pt x="369851" y="732422"/>
                    <a:pt x="337027" y="699599"/>
                    <a:pt x="337027" y="659109"/>
                  </a:cubicBezTo>
                  <a:cubicBezTo>
                    <a:pt x="337027" y="618619"/>
                    <a:pt x="369851" y="585795"/>
                    <a:pt x="410341" y="585795"/>
                  </a:cubicBezTo>
                  <a:close/>
                  <a:moveTo>
                    <a:pt x="904318" y="583304"/>
                  </a:moveTo>
                  <a:cubicBezTo>
                    <a:pt x="944808" y="583304"/>
                    <a:pt x="977631" y="616128"/>
                    <a:pt x="977631" y="656618"/>
                  </a:cubicBezTo>
                  <a:cubicBezTo>
                    <a:pt x="977631" y="697107"/>
                    <a:pt x="944808" y="729931"/>
                    <a:pt x="904318" y="729931"/>
                  </a:cubicBezTo>
                  <a:cubicBezTo>
                    <a:pt x="863828" y="729931"/>
                    <a:pt x="831004" y="697108"/>
                    <a:pt x="831004" y="656618"/>
                  </a:cubicBezTo>
                  <a:cubicBezTo>
                    <a:pt x="831004" y="616128"/>
                    <a:pt x="863828" y="583304"/>
                    <a:pt x="904318" y="583304"/>
                  </a:cubicBezTo>
                  <a:close/>
                  <a:moveTo>
                    <a:pt x="658397" y="579033"/>
                  </a:moveTo>
                  <a:cubicBezTo>
                    <a:pt x="698886" y="579033"/>
                    <a:pt x="731710" y="611857"/>
                    <a:pt x="731710" y="652347"/>
                  </a:cubicBezTo>
                  <a:cubicBezTo>
                    <a:pt x="731710" y="692837"/>
                    <a:pt x="698887" y="725660"/>
                    <a:pt x="658397" y="725660"/>
                  </a:cubicBezTo>
                  <a:cubicBezTo>
                    <a:pt x="617907" y="725660"/>
                    <a:pt x="585083" y="692837"/>
                    <a:pt x="585083" y="652347"/>
                  </a:cubicBezTo>
                  <a:cubicBezTo>
                    <a:pt x="585083" y="611857"/>
                    <a:pt x="617907" y="579033"/>
                    <a:pt x="658397" y="579033"/>
                  </a:cubicBezTo>
                  <a:close/>
                  <a:moveTo>
                    <a:pt x="531700" y="367990"/>
                  </a:moveTo>
                  <a:cubicBezTo>
                    <a:pt x="572189" y="367990"/>
                    <a:pt x="605013" y="400814"/>
                    <a:pt x="605013" y="441304"/>
                  </a:cubicBezTo>
                  <a:cubicBezTo>
                    <a:pt x="605013" y="481793"/>
                    <a:pt x="572190" y="514617"/>
                    <a:pt x="531700" y="514617"/>
                  </a:cubicBezTo>
                  <a:cubicBezTo>
                    <a:pt x="491210" y="514617"/>
                    <a:pt x="458386" y="481794"/>
                    <a:pt x="458386" y="441304"/>
                  </a:cubicBezTo>
                  <a:cubicBezTo>
                    <a:pt x="458386" y="400814"/>
                    <a:pt x="491210" y="367990"/>
                    <a:pt x="531700" y="367990"/>
                  </a:cubicBezTo>
                  <a:close/>
                  <a:moveTo>
                    <a:pt x="779400" y="367634"/>
                  </a:moveTo>
                  <a:cubicBezTo>
                    <a:pt x="819889" y="367634"/>
                    <a:pt x="852713" y="400458"/>
                    <a:pt x="852713" y="440948"/>
                  </a:cubicBezTo>
                  <a:cubicBezTo>
                    <a:pt x="852713" y="481438"/>
                    <a:pt x="819890" y="514261"/>
                    <a:pt x="779400" y="514261"/>
                  </a:cubicBezTo>
                  <a:cubicBezTo>
                    <a:pt x="738910" y="514261"/>
                    <a:pt x="706086" y="481438"/>
                    <a:pt x="706086" y="440948"/>
                  </a:cubicBezTo>
                  <a:cubicBezTo>
                    <a:pt x="706086" y="400458"/>
                    <a:pt x="738910" y="367634"/>
                    <a:pt x="779400" y="367634"/>
                  </a:cubicBezTo>
                  <a:close/>
                  <a:moveTo>
                    <a:pt x="658398" y="258732"/>
                  </a:moveTo>
                  <a:cubicBezTo>
                    <a:pt x="437079" y="258732"/>
                    <a:pt x="257665" y="438146"/>
                    <a:pt x="257665" y="659465"/>
                  </a:cubicBezTo>
                  <a:cubicBezTo>
                    <a:pt x="257665" y="880784"/>
                    <a:pt x="437079" y="1060199"/>
                    <a:pt x="658398" y="1060199"/>
                  </a:cubicBezTo>
                  <a:cubicBezTo>
                    <a:pt x="879717" y="1060199"/>
                    <a:pt x="1059132" y="880784"/>
                    <a:pt x="1059132" y="659465"/>
                  </a:cubicBezTo>
                  <a:cubicBezTo>
                    <a:pt x="1059132" y="438146"/>
                    <a:pt x="879717" y="258732"/>
                    <a:pt x="658398" y="258732"/>
                  </a:cubicBezTo>
                  <a:close/>
                  <a:moveTo>
                    <a:pt x="585085" y="0"/>
                  </a:moveTo>
                  <a:lnTo>
                    <a:pt x="723882" y="0"/>
                  </a:lnTo>
                  <a:cubicBezTo>
                    <a:pt x="740609" y="0"/>
                    <a:pt x="754133" y="13524"/>
                    <a:pt x="754133" y="30251"/>
                  </a:cubicBezTo>
                  <a:lnTo>
                    <a:pt x="754133" y="74737"/>
                  </a:lnTo>
                  <a:cubicBezTo>
                    <a:pt x="754133" y="91464"/>
                    <a:pt x="740609" y="104988"/>
                    <a:pt x="723882" y="104988"/>
                  </a:cubicBezTo>
                  <a:lnTo>
                    <a:pt x="705376" y="104988"/>
                  </a:lnTo>
                  <a:lnTo>
                    <a:pt x="705376" y="159302"/>
                  </a:lnTo>
                  <a:lnTo>
                    <a:pt x="755046" y="164309"/>
                  </a:lnTo>
                  <a:cubicBezTo>
                    <a:pt x="830183" y="179685"/>
                    <a:pt x="899211" y="211829"/>
                    <a:pt x="958051" y="256662"/>
                  </a:cubicBezTo>
                  <a:lnTo>
                    <a:pt x="968407" y="265823"/>
                  </a:lnTo>
                  <a:lnTo>
                    <a:pt x="1004680" y="229550"/>
                  </a:lnTo>
                  <a:lnTo>
                    <a:pt x="991512" y="216382"/>
                  </a:lnTo>
                  <a:cubicBezTo>
                    <a:pt x="979767" y="204281"/>
                    <a:pt x="979767" y="185063"/>
                    <a:pt x="991512" y="173319"/>
                  </a:cubicBezTo>
                  <a:lnTo>
                    <a:pt x="1022830" y="142000"/>
                  </a:lnTo>
                  <a:cubicBezTo>
                    <a:pt x="1034930" y="130256"/>
                    <a:pt x="1054148" y="130256"/>
                    <a:pt x="1065893" y="142000"/>
                  </a:cubicBezTo>
                  <a:lnTo>
                    <a:pt x="1163763" y="239870"/>
                  </a:lnTo>
                  <a:cubicBezTo>
                    <a:pt x="1175507" y="251971"/>
                    <a:pt x="1175507" y="271189"/>
                    <a:pt x="1163763" y="282933"/>
                  </a:cubicBezTo>
                  <a:lnTo>
                    <a:pt x="1132444" y="314252"/>
                  </a:lnTo>
                  <a:cubicBezTo>
                    <a:pt x="1120344" y="325996"/>
                    <a:pt x="1101126" y="325996"/>
                    <a:pt x="1089382" y="314252"/>
                  </a:cubicBezTo>
                  <a:lnTo>
                    <a:pt x="1076570" y="301084"/>
                  </a:lnTo>
                  <a:lnTo>
                    <a:pt x="1040200" y="337437"/>
                  </a:lnTo>
                  <a:lnTo>
                    <a:pt x="1060934" y="362035"/>
                  </a:lnTo>
                  <a:cubicBezTo>
                    <a:pt x="1104373" y="421971"/>
                    <a:pt x="1134902" y="491874"/>
                    <a:pt x="1148440" y="567664"/>
                  </a:cubicBezTo>
                  <a:lnTo>
                    <a:pt x="1151610" y="603591"/>
                  </a:lnTo>
                  <a:lnTo>
                    <a:pt x="1204335" y="603591"/>
                  </a:lnTo>
                  <a:lnTo>
                    <a:pt x="1204335" y="585085"/>
                  </a:lnTo>
                  <a:cubicBezTo>
                    <a:pt x="1204335" y="568358"/>
                    <a:pt x="1217859" y="554834"/>
                    <a:pt x="1234586" y="554834"/>
                  </a:cubicBezTo>
                  <a:lnTo>
                    <a:pt x="1279072" y="554834"/>
                  </a:lnTo>
                  <a:cubicBezTo>
                    <a:pt x="1295799" y="554834"/>
                    <a:pt x="1309323" y="568358"/>
                    <a:pt x="1309323" y="585085"/>
                  </a:cubicBezTo>
                  <a:lnTo>
                    <a:pt x="1309323" y="723882"/>
                  </a:lnTo>
                  <a:cubicBezTo>
                    <a:pt x="1309323" y="740609"/>
                    <a:pt x="1295799" y="754133"/>
                    <a:pt x="1279072" y="754133"/>
                  </a:cubicBezTo>
                  <a:lnTo>
                    <a:pt x="1234586" y="754133"/>
                  </a:lnTo>
                  <a:cubicBezTo>
                    <a:pt x="1217859" y="754133"/>
                    <a:pt x="1204335" y="740609"/>
                    <a:pt x="1204335" y="723882"/>
                  </a:cubicBezTo>
                  <a:lnTo>
                    <a:pt x="1203979" y="723882"/>
                  </a:lnTo>
                  <a:lnTo>
                    <a:pt x="1203979" y="705376"/>
                  </a:lnTo>
                  <a:lnTo>
                    <a:pt x="1151987" y="705376"/>
                  </a:lnTo>
                  <a:lnTo>
                    <a:pt x="1148440" y="745572"/>
                  </a:lnTo>
                  <a:cubicBezTo>
                    <a:pt x="1134902" y="821362"/>
                    <a:pt x="1104373" y="891265"/>
                    <a:pt x="1060934" y="951201"/>
                  </a:cubicBezTo>
                  <a:lnTo>
                    <a:pt x="1042649" y="972895"/>
                  </a:lnTo>
                  <a:lnTo>
                    <a:pt x="1076214" y="1006460"/>
                  </a:lnTo>
                  <a:lnTo>
                    <a:pt x="1089382" y="993292"/>
                  </a:lnTo>
                  <a:cubicBezTo>
                    <a:pt x="1101482" y="981547"/>
                    <a:pt x="1120700" y="981547"/>
                    <a:pt x="1132444" y="993292"/>
                  </a:cubicBezTo>
                  <a:lnTo>
                    <a:pt x="1163763" y="1024610"/>
                  </a:lnTo>
                  <a:cubicBezTo>
                    <a:pt x="1175507" y="1036710"/>
                    <a:pt x="1175507" y="1055929"/>
                    <a:pt x="1163763" y="1067673"/>
                  </a:cubicBezTo>
                  <a:lnTo>
                    <a:pt x="1065893" y="1165899"/>
                  </a:lnTo>
                  <a:cubicBezTo>
                    <a:pt x="1053793" y="1177643"/>
                    <a:pt x="1034574" y="1177643"/>
                    <a:pt x="1022830" y="1165899"/>
                  </a:cubicBezTo>
                  <a:lnTo>
                    <a:pt x="991512" y="1134580"/>
                  </a:lnTo>
                  <a:cubicBezTo>
                    <a:pt x="979767" y="1122480"/>
                    <a:pt x="979767" y="1103262"/>
                    <a:pt x="991512" y="1091518"/>
                  </a:cubicBezTo>
                  <a:lnTo>
                    <a:pt x="1004680" y="1078350"/>
                  </a:lnTo>
                  <a:lnTo>
                    <a:pt x="971238" y="1044909"/>
                  </a:lnTo>
                  <a:lnTo>
                    <a:pt x="958051" y="1056575"/>
                  </a:lnTo>
                  <a:cubicBezTo>
                    <a:pt x="899211" y="1101407"/>
                    <a:pt x="830183" y="1133551"/>
                    <a:pt x="755046" y="1148927"/>
                  </a:cubicBezTo>
                  <a:lnTo>
                    <a:pt x="705376" y="1153934"/>
                  </a:lnTo>
                  <a:lnTo>
                    <a:pt x="705376" y="1203979"/>
                  </a:lnTo>
                  <a:lnTo>
                    <a:pt x="723882" y="1203979"/>
                  </a:lnTo>
                  <a:cubicBezTo>
                    <a:pt x="740609" y="1203979"/>
                    <a:pt x="754133" y="1217503"/>
                    <a:pt x="754133" y="1234230"/>
                  </a:cubicBezTo>
                  <a:lnTo>
                    <a:pt x="754133" y="1278716"/>
                  </a:lnTo>
                  <a:cubicBezTo>
                    <a:pt x="754133" y="1295443"/>
                    <a:pt x="740609" y="1308967"/>
                    <a:pt x="723882" y="1308967"/>
                  </a:cubicBezTo>
                  <a:lnTo>
                    <a:pt x="585085" y="1308967"/>
                  </a:lnTo>
                  <a:cubicBezTo>
                    <a:pt x="568358" y="1308967"/>
                    <a:pt x="554834" y="1295443"/>
                    <a:pt x="554834" y="1278716"/>
                  </a:cubicBezTo>
                  <a:lnTo>
                    <a:pt x="554834" y="1234230"/>
                  </a:lnTo>
                  <a:cubicBezTo>
                    <a:pt x="554834" y="1217503"/>
                    <a:pt x="568358" y="1203979"/>
                    <a:pt x="585085" y="1203979"/>
                  </a:cubicBezTo>
                  <a:lnTo>
                    <a:pt x="603591" y="1203979"/>
                  </a:lnTo>
                  <a:lnTo>
                    <a:pt x="603591" y="1154077"/>
                  </a:lnTo>
                  <a:lnTo>
                    <a:pt x="552496" y="1148927"/>
                  </a:lnTo>
                  <a:cubicBezTo>
                    <a:pt x="477359" y="1133551"/>
                    <a:pt x="408331" y="1101407"/>
                    <a:pt x="349491" y="1056575"/>
                  </a:cubicBezTo>
                  <a:lnTo>
                    <a:pt x="334235" y="1043079"/>
                  </a:lnTo>
                  <a:lnTo>
                    <a:pt x="298948" y="1078350"/>
                  </a:lnTo>
                  <a:lnTo>
                    <a:pt x="312116" y="1091518"/>
                  </a:lnTo>
                  <a:cubicBezTo>
                    <a:pt x="323860" y="1103618"/>
                    <a:pt x="323860" y="1122836"/>
                    <a:pt x="312116" y="1134580"/>
                  </a:cubicBezTo>
                  <a:lnTo>
                    <a:pt x="280797" y="1165899"/>
                  </a:lnTo>
                  <a:cubicBezTo>
                    <a:pt x="268697" y="1177643"/>
                    <a:pt x="249479" y="1177643"/>
                    <a:pt x="237734" y="1165899"/>
                  </a:cubicBezTo>
                  <a:lnTo>
                    <a:pt x="139864" y="1068029"/>
                  </a:lnTo>
                  <a:cubicBezTo>
                    <a:pt x="128120" y="1055929"/>
                    <a:pt x="128120" y="1036710"/>
                    <a:pt x="139864" y="1024966"/>
                  </a:cubicBezTo>
                  <a:lnTo>
                    <a:pt x="171183" y="993648"/>
                  </a:lnTo>
                  <a:cubicBezTo>
                    <a:pt x="183283" y="981903"/>
                    <a:pt x="202501" y="981903"/>
                    <a:pt x="214246" y="993648"/>
                  </a:cubicBezTo>
                  <a:lnTo>
                    <a:pt x="227414" y="1006816"/>
                  </a:lnTo>
                  <a:lnTo>
                    <a:pt x="263266" y="970964"/>
                  </a:lnTo>
                  <a:lnTo>
                    <a:pt x="246608" y="951201"/>
                  </a:lnTo>
                  <a:cubicBezTo>
                    <a:pt x="203169" y="891265"/>
                    <a:pt x="172640" y="821362"/>
                    <a:pt x="159102" y="745572"/>
                  </a:cubicBezTo>
                  <a:lnTo>
                    <a:pt x="155555" y="705376"/>
                  </a:lnTo>
                  <a:lnTo>
                    <a:pt x="104988" y="705376"/>
                  </a:lnTo>
                  <a:lnTo>
                    <a:pt x="104988" y="723882"/>
                  </a:lnTo>
                  <a:cubicBezTo>
                    <a:pt x="104988" y="740609"/>
                    <a:pt x="91464" y="754133"/>
                    <a:pt x="74737" y="754133"/>
                  </a:cubicBezTo>
                  <a:lnTo>
                    <a:pt x="30251" y="754133"/>
                  </a:lnTo>
                  <a:cubicBezTo>
                    <a:pt x="13524" y="754133"/>
                    <a:pt x="0" y="740609"/>
                    <a:pt x="0" y="723882"/>
                  </a:cubicBezTo>
                  <a:lnTo>
                    <a:pt x="0" y="585085"/>
                  </a:lnTo>
                  <a:cubicBezTo>
                    <a:pt x="0" y="568358"/>
                    <a:pt x="13524" y="554834"/>
                    <a:pt x="30251" y="554834"/>
                  </a:cubicBezTo>
                  <a:lnTo>
                    <a:pt x="74737" y="554834"/>
                  </a:lnTo>
                  <a:cubicBezTo>
                    <a:pt x="91464" y="554834"/>
                    <a:pt x="104988" y="568358"/>
                    <a:pt x="104988" y="585085"/>
                  </a:cubicBezTo>
                  <a:lnTo>
                    <a:pt x="104988" y="603591"/>
                  </a:lnTo>
                  <a:lnTo>
                    <a:pt x="155932" y="603591"/>
                  </a:lnTo>
                  <a:lnTo>
                    <a:pt x="159102" y="567664"/>
                  </a:lnTo>
                  <a:cubicBezTo>
                    <a:pt x="172640" y="491874"/>
                    <a:pt x="203169" y="421971"/>
                    <a:pt x="246608" y="362035"/>
                  </a:cubicBezTo>
                  <a:lnTo>
                    <a:pt x="265707" y="339377"/>
                  </a:lnTo>
                  <a:lnTo>
                    <a:pt x="227414" y="301084"/>
                  </a:lnTo>
                  <a:lnTo>
                    <a:pt x="214246" y="314252"/>
                  </a:lnTo>
                  <a:cubicBezTo>
                    <a:pt x="202145" y="325996"/>
                    <a:pt x="182927" y="325996"/>
                    <a:pt x="171183" y="314252"/>
                  </a:cubicBezTo>
                  <a:lnTo>
                    <a:pt x="139864" y="282933"/>
                  </a:lnTo>
                  <a:cubicBezTo>
                    <a:pt x="128120" y="270833"/>
                    <a:pt x="128120" y="251615"/>
                    <a:pt x="139864" y="239870"/>
                  </a:cubicBezTo>
                  <a:lnTo>
                    <a:pt x="238090" y="142000"/>
                  </a:lnTo>
                  <a:cubicBezTo>
                    <a:pt x="250191" y="130256"/>
                    <a:pt x="269409" y="130256"/>
                    <a:pt x="281153" y="142000"/>
                  </a:cubicBezTo>
                  <a:lnTo>
                    <a:pt x="312471" y="173319"/>
                  </a:lnTo>
                  <a:cubicBezTo>
                    <a:pt x="324216" y="185419"/>
                    <a:pt x="324216" y="204637"/>
                    <a:pt x="312471" y="216382"/>
                  </a:cubicBezTo>
                  <a:lnTo>
                    <a:pt x="299303" y="229550"/>
                  </a:lnTo>
                  <a:lnTo>
                    <a:pt x="337246" y="267493"/>
                  </a:lnTo>
                  <a:lnTo>
                    <a:pt x="349491" y="256662"/>
                  </a:lnTo>
                  <a:cubicBezTo>
                    <a:pt x="408331" y="211829"/>
                    <a:pt x="477359" y="179685"/>
                    <a:pt x="552496" y="164309"/>
                  </a:cubicBezTo>
                  <a:lnTo>
                    <a:pt x="603591" y="159159"/>
                  </a:lnTo>
                  <a:lnTo>
                    <a:pt x="603591" y="104988"/>
                  </a:lnTo>
                  <a:lnTo>
                    <a:pt x="585085" y="104988"/>
                  </a:lnTo>
                  <a:cubicBezTo>
                    <a:pt x="568358" y="104988"/>
                    <a:pt x="554834" y="91464"/>
                    <a:pt x="554834" y="74737"/>
                  </a:cubicBezTo>
                  <a:lnTo>
                    <a:pt x="554834" y="30251"/>
                  </a:lnTo>
                  <a:cubicBezTo>
                    <a:pt x="554834" y="13524"/>
                    <a:pt x="568358" y="0"/>
                    <a:pt x="585085" y="0"/>
                  </a:cubicBezTo>
                  <a:close/>
                </a:path>
              </a:pathLst>
            </a:custGeom>
            <a:solidFill>
              <a:schemeClr val="accent1"/>
            </a:solidFill>
            <a:ln w="354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095D85D5-F325-463F-83AF-F0A808668B17}"/>
              </a:ext>
            </a:extLst>
          </p:cNvPr>
          <p:cNvGrpSpPr/>
          <p:nvPr/>
        </p:nvGrpSpPr>
        <p:grpSpPr>
          <a:xfrm>
            <a:off x="1965428" y="3315560"/>
            <a:ext cx="3260634" cy="3450786"/>
            <a:chOff x="346191" y="519809"/>
            <a:chExt cx="5018840" cy="5311527"/>
          </a:xfrm>
          <a:solidFill>
            <a:schemeClr val="accent3"/>
          </a:solidFill>
        </p:grpSpPr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2CEE5901-5A33-423B-9991-B573DD848296}"/>
                </a:ext>
              </a:extLst>
            </p:cNvPr>
            <p:cNvSpPr/>
            <p:nvPr/>
          </p:nvSpPr>
          <p:spPr>
            <a:xfrm>
              <a:off x="2259877" y="2441740"/>
              <a:ext cx="1812048" cy="1359036"/>
            </a:xfrm>
            <a:custGeom>
              <a:avLst/>
              <a:gdLst>
                <a:gd name="connsiteX0" fmla="*/ 1709343 w 1812048"/>
                <a:gd name="connsiteY0" fmla="*/ 115651 h 1359035"/>
                <a:gd name="connsiteX1" fmla="*/ 1812204 w 1812048"/>
                <a:gd name="connsiteY1" fmla="*/ 15989 h 1359035"/>
                <a:gd name="connsiteX2" fmla="*/ 1498826 w 1812048"/>
                <a:gd name="connsiteY2" fmla="*/ 20785 h 1359035"/>
                <a:gd name="connsiteX3" fmla="*/ 1223288 w 1812048"/>
                <a:gd name="connsiteY3" fmla="*/ 79410 h 1359035"/>
                <a:gd name="connsiteX4" fmla="*/ 1099109 w 1812048"/>
                <a:gd name="connsiteY4" fmla="*/ 54361 h 1359035"/>
                <a:gd name="connsiteX5" fmla="*/ 797457 w 1812048"/>
                <a:gd name="connsiteY5" fmla="*/ 0 h 1359035"/>
                <a:gd name="connsiteX6" fmla="*/ 715382 w 1812048"/>
                <a:gd name="connsiteY6" fmla="*/ 36774 h 1359035"/>
                <a:gd name="connsiteX7" fmla="*/ 34265 w 1812048"/>
                <a:gd name="connsiteY7" fmla="*/ 789840 h 1359035"/>
                <a:gd name="connsiteX8" fmla="*/ 63044 w 1812048"/>
                <a:gd name="connsiteY8" fmla="*/ 953457 h 1359035"/>
                <a:gd name="connsiteX9" fmla="*/ 449970 w 1812048"/>
                <a:gd name="connsiteY9" fmla="*/ 1302543 h 1359035"/>
                <a:gd name="connsiteX10" fmla="*/ 619450 w 1812048"/>
                <a:gd name="connsiteY10" fmla="*/ 1318531 h 1359035"/>
                <a:gd name="connsiteX11" fmla="*/ 1709343 w 1812048"/>
                <a:gd name="connsiteY11" fmla="*/ 115651 h 13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12048" h="1359035">
                  <a:moveTo>
                    <a:pt x="1709343" y="115651"/>
                  </a:moveTo>
                  <a:cubicBezTo>
                    <a:pt x="1738656" y="86872"/>
                    <a:pt x="1782358" y="38906"/>
                    <a:pt x="1812204" y="15989"/>
                  </a:cubicBezTo>
                  <a:cubicBezTo>
                    <a:pt x="1761573" y="7461"/>
                    <a:pt x="1627801" y="533"/>
                    <a:pt x="1498826" y="20785"/>
                  </a:cubicBezTo>
                  <a:cubicBezTo>
                    <a:pt x="1457788" y="28780"/>
                    <a:pt x="1384774" y="69284"/>
                    <a:pt x="1223288" y="79410"/>
                  </a:cubicBezTo>
                  <a:cubicBezTo>
                    <a:pt x="1180652" y="78877"/>
                    <a:pt x="1139081" y="70350"/>
                    <a:pt x="1099109" y="54361"/>
                  </a:cubicBezTo>
                  <a:cubicBezTo>
                    <a:pt x="1002112" y="14923"/>
                    <a:pt x="901383" y="0"/>
                    <a:pt x="797457" y="0"/>
                  </a:cubicBezTo>
                  <a:cubicBezTo>
                    <a:pt x="763348" y="0"/>
                    <a:pt x="738299" y="11725"/>
                    <a:pt x="715382" y="36774"/>
                  </a:cubicBezTo>
                  <a:cubicBezTo>
                    <a:pt x="488343" y="287796"/>
                    <a:pt x="261304" y="538818"/>
                    <a:pt x="34265" y="789840"/>
                  </a:cubicBezTo>
                  <a:cubicBezTo>
                    <a:pt x="-19564" y="848998"/>
                    <a:pt x="-9970" y="898563"/>
                    <a:pt x="63044" y="953457"/>
                  </a:cubicBezTo>
                  <a:cubicBezTo>
                    <a:pt x="202146" y="1058449"/>
                    <a:pt x="333786" y="1173035"/>
                    <a:pt x="449970" y="1302543"/>
                  </a:cubicBezTo>
                  <a:cubicBezTo>
                    <a:pt x="512859" y="1373426"/>
                    <a:pt x="565088" y="1378755"/>
                    <a:pt x="619450" y="1318531"/>
                  </a:cubicBezTo>
                  <a:cubicBezTo>
                    <a:pt x="678608" y="1254044"/>
                    <a:pt x="1693355" y="133239"/>
                    <a:pt x="1709343" y="11565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B7E9A7C-0926-42DD-90D1-A8399290A8D7}"/>
                </a:ext>
              </a:extLst>
            </p:cNvPr>
            <p:cNvSpPr/>
            <p:nvPr/>
          </p:nvSpPr>
          <p:spPr>
            <a:xfrm>
              <a:off x="346191" y="519809"/>
              <a:ext cx="5018840" cy="5311527"/>
            </a:xfrm>
            <a:custGeom>
              <a:avLst/>
              <a:gdLst>
                <a:gd name="connsiteX0" fmla="*/ 1363501 w 5018840"/>
                <a:gd name="connsiteY0" fmla="*/ 3844634 h 5311527"/>
                <a:gd name="connsiteX1" fmla="*/ 1377691 w 5018840"/>
                <a:gd name="connsiteY1" fmla="*/ 3851229 h 5311527"/>
                <a:gd name="connsiteX2" fmla="*/ 1378224 w 5018840"/>
                <a:gd name="connsiteY2" fmla="*/ 3875212 h 5311527"/>
                <a:gd name="connsiteX3" fmla="*/ 987567 w 5018840"/>
                <a:gd name="connsiteY3" fmla="*/ 4294649 h 5311527"/>
                <a:gd name="connsiteX4" fmla="*/ 229171 w 5018840"/>
                <a:gd name="connsiteY4" fmla="*/ 5109538 h 5311527"/>
                <a:gd name="connsiteX5" fmla="*/ 31977 w 5018840"/>
                <a:gd name="connsiteY5" fmla="*/ 5285946 h 5311527"/>
                <a:gd name="connsiteX6" fmla="*/ 2665 w 5018840"/>
                <a:gd name="connsiteY6" fmla="*/ 5311527 h 5311527"/>
                <a:gd name="connsiteX7" fmla="*/ 0 w 5018840"/>
                <a:gd name="connsiteY7" fmla="*/ 5308863 h 5311527"/>
                <a:gd name="connsiteX8" fmla="*/ 151359 w 5018840"/>
                <a:gd name="connsiteY8" fmla="*/ 5145779 h 5311527"/>
                <a:gd name="connsiteX9" fmla="*/ 1352109 w 5018840"/>
                <a:gd name="connsiteY9" fmla="*/ 3854427 h 5311527"/>
                <a:gd name="connsiteX10" fmla="*/ 1363501 w 5018840"/>
                <a:gd name="connsiteY10" fmla="*/ 3844634 h 5311527"/>
                <a:gd name="connsiteX11" fmla="*/ 1625514 w 5018840"/>
                <a:gd name="connsiteY11" fmla="*/ 3319871 h 5311527"/>
                <a:gd name="connsiteX12" fmla="*/ 1614855 w 5018840"/>
                <a:gd name="connsiteY12" fmla="*/ 3332129 h 5311527"/>
                <a:gd name="connsiteX13" fmla="*/ 1461364 w 5018840"/>
                <a:gd name="connsiteY13" fmla="*/ 3608201 h 5311527"/>
                <a:gd name="connsiteX14" fmla="*/ 1457633 w 5018840"/>
                <a:gd name="connsiteY14" fmla="*/ 3622058 h 5311527"/>
                <a:gd name="connsiteX15" fmla="*/ 1467760 w 5018840"/>
                <a:gd name="connsiteY15" fmla="*/ 3609800 h 5311527"/>
                <a:gd name="connsiteX16" fmla="*/ 1645767 w 5018840"/>
                <a:gd name="connsiteY16" fmla="*/ 3371568 h 5311527"/>
                <a:gd name="connsiteX17" fmla="*/ 1640970 w 5018840"/>
                <a:gd name="connsiteY17" fmla="*/ 3326800 h 5311527"/>
                <a:gd name="connsiteX18" fmla="*/ 1625514 w 5018840"/>
                <a:gd name="connsiteY18" fmla="*/ 3319871 h 5311527"/>
                <a:gd name="connsiteX19" fmla="*/ 1651230 w 5018840"/>
                <a:gd name="connsiteY19" fmla="*/ 3238396 h 5311527"/>
                <a:gd name="connsiteX20" fmla="*/ 1664953 w 5018840"/>
                <a:gd name="connsiteY20" fmla="*/ 3245791 h 5311527"/>
                <a:gd name="connsiteX21" fmla="*/ 1983126 w 5018840"/>
                <a:gd name="connsiteY21" fmla="*/ 3530922 h 5311527"/>
                <a:gd name="connsiteX22" fmla="*/ 1980461 w 5018840"/>
                <a:gd name="connsiteY22" fmla="*/ 3557037 h 5311527"/>
                <a:gd name="connsiteX23" fmla="*/ 1526918 w 5018840"/>
                <a:gd name="connsiteY23" fmla="*/ 3852294 h 5311527"/>
                <a:gd name="connsiteX24" fmla="*/ 1476820 w 5018840"/>
                <a:gd name="connsiteY24" fmla="*/ 3867750 h 5311527"/>
                <a:gd name="connsiteX25" fmla="*/ 1380888 w 5018840"/>
                <a:gd name="connsiteY25" fmla="*/ 3712127 h 5311527"/>
                <a:gd name="connsiteX26" fmla="*/ 1639904 w 5018840"/>
                <a:gd name="connsiteY26" fmla="*/ 3248988 h 5311527"/>
                <a:gd name="connsiteX27" fmla="*/ 1651230 w 5018840"/>
                <a:gd name="connsiteY27" fmla="*/ 3238396 h 5311527"/>
                <a:gd name="connsiteX28" fmla="*/ 1909644 w 5018840"/>
                <a:gd name="connsiteY28" fmla="*/ 3080042 h 5311527"/>
                <a:gd name="connsiteX29" fmla="*/ 1920236 w 5018840"/>
                <a:gd name="connsiteY29" fmla="*/ 3085905 h 5311527"/>
                <a:gd name="connsiteX30" fmla="*/ 2130221 w 5018840"/>
                <a:gd name="connsiteY30" fmla="*/ 3275637 h 5311527"/>
                <a:gd name="connsiteX31" fmla="*/ 2140880 w 5018840"/>
                <a:gd name="connsiteY31" fmla="*/ 3283098 h 5311527"/>
                <a:gd name="connsiteX32" fmla="*/ 2131287 w 5018840"/>
                <a:gd name="connsiteY32" fmla="*/ 3294823 h 5311527"/>
                <a:gd name="connsiteX33" fmla="*/ 2006042 w 5018840"/>
                <a:gd name="connsiteY33" fmla="*/ 3433924 h 5311527"/>
                <a:gd name="connsiteX34" fmla="*/ 1984724 w 5018840"/>
                <a:gd name="connsiteY34" fmla="*/ 3434990 h 5311527"/>
                <a:gd name="connsiteX35" fmla="*/ 1775806 w 5018840"/>
                <a:gd name="connsiteY35" fmla="*/ 3246857 h 5311527"/>
                <a:gd name="connsiteX36" fmla="*/ 1775273 w 5018840"/>
                <a:gd name="connsiteY36" fmla="*/ 3224473 h 5311527"/>
                <a:gd name="connsiteX37" fmla="*/ 1899451 w 5018840"/>
                <a:gd name="connsiteY37" fmla="*/ 3086971 h 5311527"/>
                <a:gd name="connsiteX38" fmla="*/ 1909644 w 5018840"/>
                <a:gd name="connsiteY38" fmla="*/ 3080042 h 5311527"/>
                <a:gd name="connsiteX39" fmla="*/ 2638128 w 5018840"/>
                <a:gd name="connsiteY39" fmla="*/ 2708040 h 5311527"/>
                <a:gd name="connsiteX40" fmla="*/ 2657847 w 5018840"/>
                <a:gd name="connsiteY40" fmla="*/ 2719232 h 5311527"/>
                <a:gd name="connsiteX41" fmla="*/ 2852377 w 5018840"/>
                <a:gd name="connsiteY41" fmla="*/ 2888180 h 5311527"/>
                <a:gd name="connsiteX42" fmla="*/ 2849179 w 5018840"/>
                <a:gd name="connsiteY42" fmla="*/ 2928684 h 5311527"/>
                <a:gd name="connsiteX43" fmla="*/ 2808142 w 5018840"/>
                <a:gd name="connsiteY43" fmla="*/ 2936679 h 5311527"/>
                <a:gd name="connsiteX44" fmla="*/ 2612013 w 5018840"/>
                <a:gd name="connsiteY44" fmla="*/ 2766132 h 5311527"/>
                <a:gd name="connsiteX45" fmla="*/ 2601887 w 5018840"/>
                <a:gd name="connsiteY45" fmla="*/ 2725627 h 5311527"/>
                <a:gd name="connsiteX46" fmla="*/ 2638128 w 5018840"/>
                <a:gd name="connsiteY46" fmla="*/ 2708040 h 5311527"/>
                <a:gd name="connsiteX47" fmla="*/ 2348467 w 5018840"/>
                <a:gd name="connsiteY47" fmla="*/ 2661939 h 5311527"/>
                <a:gd name="connsiteX48" fmla="*/ 2373249 w 5018840"/>
                <a:gd name="connsiteY48" fmla="*/ 2670733 h 5311527"/>
                <a:gd name="connsiteX49" fmla="*/ 2441467 w 5018840"/>
                <a:gd name="connsiteY49" fmla="*/ 2728825 h 5311527"/>
                <a:gd name="connsiteX50" fmla="*/ 2752714 w 5018840"/>
                <a:gd name="connsiteY50" fmla="*/ 2999034 h 5311527"/>
                <a:gd name="connsiteX51" fmla="*/ 2709012 w 5018840"/>
                <a:gd name="connsiteY51" fmla="*/ 3047533 h 5311527"/>
                <a:gd name="connsiteX52" fmla="*/ 2456923 w 5018840"/>
                <a:gd name="connsiteY52" fmla="*/ 2830087 h 5311527"/>
                <a:gd name="connsiteX53" fmla="*/ 2341805 w 5018840"/>
                <a:gd name="connsiteY53" fmla="*/ 2730423 h 5311527"/>
                <a:gd name="connsiteX54" fmla="*/ 2331146 w 5018840"/>
                <a:gd name="connsiteY54" fmla="*/ 2720830 h 5311527"/>
                <a:gd name="connsiteX55" fmla="*/ 2326882 w 5018840"/>
                <a:gd name="connsiteY55" fmla="*/ 2673930 h 5311527"/>
                <a:gd name="connsiteX56" fmla="*/ 2348467 w 5018840"/>
                <a:gd name="connsiteY56" fmla="*/ 2661939 h 5311527"/>
                <a:gd name="connsiteX57" fmla="*/ 2706879 w 5018840"/>
                <a:gd name="connsiteY57" fmla="*/ 2613640 h 5311527"/>
                <a:gd name="connsiteX58" fmla="*/ 2731395 w 5018840"/>
                <a:gd name="connsiteY58" fmla="*/ 2620102 h 5311527"/>
                <a:gd name="connsiteX59" fmla="*/ 2934985 w 5018840"/>
                <a:gd name="connsiteY59" fmla="*/ 2797577 h 5311527"/>
                <a:gd name="connsiteX60" fmla="*/ 2891815 w 5018840"/>
                <a:gd name="connsiteY60" fmla="*/ 2844477 h 5311527"/>
                <a:gd name="connsiteX61" fmla="*/ 2693555 w 5018840"/>
                <a:gd name="connsiteY61" fmla="*/ 2673397 h 5311527"/>
                <a:gd name="connsiteX62" fmla="*/ 2685560 w 5018840"/>
                <a:gd name="connsiteY62" fmla="*/ 2627563 h 5311527"/>
                <a:gd name="connsiteX63" fmla="*/ 2706879 w 5018840"/>
                <a:gd name="connsiteY63" fmla="*/ 2613640 h 5311527"/>
                <a:gd name="connsiteX64" fmla="*/ 2806542 w 5018840"/>
                <a:gd name="connsiteY64" fmla="*/ 2503386 h 5311527"/>
                <a:gd name="connsiteX65" fmla="*/ 2833190 w 5018840"/>
                <a:gd name="connsiteY65" fmla="*/ 2514044 h 5311527"/>
                <a:gd name="connsiteX66" fmla="*/ 3017060 w 5018840"/>
                <a:gd name="connsiteY66" fmla="*/ 2673399 h 5311527"/>
                <a:gd name="connsiteX67" fmla="*/ 3032516 w 5018840"/>
                <a:gd name="connsiteY67" fmla="*/ 2689921 h 5311527"/>
                <a:gd name="connsiteX68" fmla="*/ 2990946 w 5018840"/>
                <a:gd name="connsiteY68" fmla="*/ 2735755 h 5311527"/>
                <a:gd name="connsiteX69" fmla="*/ 2867299 w 5018840"/>
                <a:gd name="connsiteY69" fmla="*/ 2630763 h 5311527"/>
                <a:gd name="connsiteX70" fmla="*/ 2788954 w 5018840"/>
                <a:gd name="connsiteY70" fmla="*/ 2562543 h 5311527"/>
                <a:gd name="connsiteX71" fmla="*/ 2783092 w 5018840"/>
                <a:gd name="connsiteY71" fmla="*/ 2515110 h 5311527"/>
                <a:gd name="connsiteX72" fmla="*/ 2806542 w 5018840"/>
                <a:gd name="connsiteY72" fmla="*/ 2503386 h 5311527"/>
                <a:gd name="connsiteX73" fmla="*/ 2975955 w 5018840"/>
                <a:gd name="connsiteY73" fmla="*/ 2325178 h 5311527"/>
                <a:gd name="connsiteX74" fmla="*/ 3003735 w 5018840"/>
                <a:gd name="connsiteY74" fmla="*/ 2337636 h 5311527"/>
                <a:gd name="connsiteX75" fmla="*/ 3198797 w 5018840"/>
                <a:gd name="connsiteY75" fmla="*/ 2506583 h 5311527"/>
                <a:gd name="connsiteX76" fmla="*/ 3195067 w 5018840"/>
                <a:gd name="connsiteY76" fmla="*/ 2547621 h 5311527"/>
                <a:gd name="connsiteX77" fmla="*/ 3155095 w 5018840"/>
                <a:gd name="connsiteY77" fmla="*/ 2555082 h 5311527"/>
                <a:gd name="connsiteX78" fmla="*/ 2960033 w 5018840"/>
                <a:gd name="connsiteY78" fmla="*/ 2386667 h 5311527"/>
                <a:gd name="connsiteX79" fmla="*/ 2952571 w 5018840"/>
                <a:gd name="connsiteY79" fmla="*/ 2337103 h 5311527"/>
                <a:gd name="connsiteX80" fmla="*/ 2975955 w 5018840"/>
                <a:gd name="connsiteY80" fmla="*/ 2325178 h 5311527"/>
                <a:gd name="connsiteX81" fmla="*/ 2720003 w 5018840"/>
                <a:gd name="connsiteY81" fmla="*/ 2277678 h 5311527"/>
                <a:gd name="connsiteX82" fmla="*/ 2750049 w 5018840"/>
                <a:gd name="connsiteY82" fmla="*/ 2292334 h 5311527"/>
                <a:gd name="connsiteX83" fmla="*/ 3103931 w 5018840"/>
                <a:gd name="connsiteY83" fmla="*/ 2599318 h 5311527"/>
                <a:gd name="connsiteX84" fmla="*/ 3110860 w 5018840"/>
                <a:gd name="connsiteY84" fmla="*/ 2603581 h 5311527"/>
                <a:gd name="connsiteX85" fmla="*/ 3101266 w 5018840"/>
                <a:gd name="connsiteY85" fmla="*/ 2663805 h 5311527"/>
                <a:gd name="connsiteX86" fmla="*/ 3064492 w 5018840"/>
                <a:gd name="connsiteY86" fmla="*/ 2653679 h 5311527"/>
                <a:gd name="connsiteX87" fmla="*/ 2824130 w 5018840"/>
                <a:gd name="connsiteY87" fmla="*/ 2444228 h 5311527"/>
                <a:gd name="connsiteX88" fmla="*/ 2706346 w 5018840"/>
                <a:gd name="connsiteY88" fmla="*/ 2341899 h 5311527"/>
                <a:gd name="connsiteX89" fmla="*/ 2695154 w 5018840"/>
                <a:gd name="connsiteY89" fmla="*/ 2288604 h 5311527"/>
                <a:gd name="connsiteX90" fmla="*/ 2720003 w 5018840"/>
                <a:gd name="connsiteY90" fmla="*/ 2277678 h 5311527"/>
                <a:gd name="connsiteX91" fmla="*/ 3064159 w 5018840"/>
                <a:gd name="connsiteY91" fmla="*/ 2222052 h 5311527"/>
                <a:gd name="connsiteX92" fmla="*/ 3089541 w 5018840"/>
                <a:gd name="connsiteY92" fmla="*/ 2231045 h 5311527"/>
                <a:gd name="connsiteX93" fmla="*/ 3284071 w 5018840"/>
                <a:gd name="connsiteY93" fmla="*/ 2399993 h 5311527"/>
                <a:gd name="connsiteX94" fmla="*/ 3289400 w 5018840"/>
                <a:gd name="connsiteY94" fmla="*/ 2406388 h 5311527"/>
                <a:gd name="connsiteX95" fmla="*/ 3246231 w 5018840"/>
                <a:gd name="connsiteY95" fmla="*/ 2452755 h 5311527"/>
                <a:gd name="connsiteX96" fmla="*/ 3049569 w 5018840"/>
                <a:gd name="connsiteY96" fmla="*/ 2283275 h 5311527"/>
                <a:gd name="connsiteX97" fmla="*/ 3041575 w 5018840"/>
                <a:gd name="connsiteY97" fmla="*/ 2234243 h 5311527"/>
                <a:gd name="connsiteX98" fmla="*/ 3064159 w 5018840"/>
                <a:gd name="connsiteY98" fmla="*/ 2222052 h 5311527"/>
                <a:gd name="connsiteX99" fmla="*/ 3160224 w 5018840"/>
                <a:gd name="connsiteY99" fmla="*/ 2111130 h 5311527"/>
                <a:gd name="connsiteX100" fmla="*/ 3184407 w 5018840"/>
                <a:gd name="connsiteY100" fmla="*/ 2119657 h 5311527"/>
                <a:gd name="connsiteX101" fmla="*/ 3377871 w 5018840"/>
                <a:gd name="connsiteY101" fmla="*/ 2287006 h 5311527"/>
                <a:gd name="connsiteX102" fmla="*/ 3387464 w 5018840"/>
                <a:gd name="connsiteY102" fmla="*/ 2298198 h 5311527"/>
                <a:gd name="connsiteX103" fmla="*/ 3345361 w 5018840"/>
                <a:gd name="connsiteY103" fmla="*/ 2344032 h 5311527"/>
                <a:gd name="connsiteX104" fmla="*/ 3186006 w 5018840"/>
                <a:gd name="connsiteY104" fmla="*/ 2207595 h 5311527"/>
                <a:gd name="connsiteX105" fmla="*/ 3142304 w 5018840"/>
                <a:gd name="connsiteY105" fmla="*/ 2169222 h 5311527"/>
                <a:gd name="connsiteX106" fmla="*/ 3138040 w 5018840"/>
                <a:gd name="connsiteY106" fmla="*/ 2123387 h 5311527"/>
                <a:gd name="connsiteX107" fmla="*/ 3160224 w 5018840"/>
                <a:gd name="connsiteY107" fmla="*/ 2111130 h 5311527"/>
                <a:gd name="connsiteX108" fmla="*/ 3361482 w 5018840"/>
                <a:gd name="connsiteY108" fmla="*/ 1912537 h 5311527"/>
                <a:gd name="connsiteX109" fmla="*/ 3382666 w 5018840"/>
                <a:gd name="connsiteY109" fmla="*/ 1925128 h 5311527"/>
                <a:gd name="connsiteX110" fmla="*/ 3406649 w 5018840"/>
                <a:gd name="connsiteY110" fmla="*/ 1944847 h 5311527"/>
                <a:gd name="connsiteX111" fmla="*/ 3471138 w 5018840"/>
                <a:gd name="connsiteY111" fmla="*/ 1995478 h 5311527"/>
                <a:gd name="connsiteX112" fmla="*/ 3559075 w 5018840"/>
                <a:gd name="connsiteY112" fmla="*/ 2070626 h 5311527"/>
                <a:gd name="connsiteX113" fmla="*/ 3575064 w 5018840"/>
                <a:gd name="connsiteY113" fmla="*/ 2091411 h 5311527"/>
                <a:gd name="connsiteX114" fmla="*/ 3573465 w 5018840"/>
                <a:gd name="connsiteY114" fmla="*/ 2133515 h 5311527"/>
                <a:gd name="connsiteX115" fmla="*/ 3529763 w 5018840"/>
                <a:gd name="connsiteY115" fmla="*/ 2140443 h 5311527"/>
                <a:gd name="connsiteX116" fmla="*/ 3363480 w 5018840"/>
                <a:gd name="connsiteY116" fmla="*/ 1995478 h 5311527"/>
                <a:gd name="connsiteX117" fmla="*/ 3326173 w 5018840"/>
                <a:gd name="connsiteY117" fmla="*/ 1962435 h 5311527"/>
                <a:gd name="connsiteX118" fmla="*/ 3337898 w 5018840"/>
                <a:gd name="connsiteY118" fmla="*/ 1917134 h 5311527"/>
                <a:gd name="connsiteX119" fmla="*/ 3361482 w 5018840"/>
                <a:gd name="connsiteY119" fmla="*/ 1912537 h 5311527"/>
                <a:gd name="connsiteX120" fmla="*/ 3072619 w 5018840"/>
                <a:gd name="connsiteY120" fmla="*/ 1868302 h 5311527"/>
                <a:gd name="connsiteX121" fmla="*/ 3100200 w 5018840"/>
                <a:gd name="connsiteY121" fmla="*/ 1880360 h 5311527"/>
                <a:gd name="connsiteX122" fmla="*/ 3230774 w 5018840"/>
                <a:gd name="connsiteY122" fmla="*/ 1993347 h 5311527"/>
                <a:gd name="connsiteX123" fmla="*/ 3270746 w 5018840"/>
                <a:gd name="connsiteY123" fmla="*/ 2021594 h 5311527"/>
                <a:gd name="connsiteX124" fmla="*/ 3463675 w 5018840"/>
                <a:gd name="connsiteY124" fmla="*/ 2187876 h 5311527"/>
                <a:gd name="connsiteX125" fmla="*/ 3473269 w 5018840"/>
                <a:gd name="connsiteY125" fmla="*/ 2203332 h 5311527"/>
                <a:gd name="connsiteX126" fmla="*/ 3470071 w 5018840"/>
                <a:gd name="connsiteY126" fmla="*/ 2245435 h 5311527"/>
                <a:gd name="connsiteX127" fmla="*/ 3428500 w 5018840"/>
                <a:gd name="connsiteY127" fmla="*/ 2252364 h 5311527"/>
                <a:gd name="connsiteX128" fmla="*/ 3144435 w 5018840"/>
                <a:gd name="connsiteY128" fmla="*/ 2005072 h 5311527"/>
                <a:gd name="connsiteX129" fmla="*/ 3137507 w 5018840"/>
                <a:gd name="connsiteY129" fmla="*/ 2000808 h 5311527"/>
                <a:gd name="connsiteX130" fmla="*/ 3058096 w 5018840"/>
                <a:gd name="connsiteY130" fmla="*/ 1930458 h 5311527"/>
                <a:gd name="connsiteX131" fmla="*/ 3049036 w 5018840"/>
                <a:gd name="connsiteY131" fmla="*/ 1879827 h 5311527"/>
                <a:gd name="connsiteX132" fmla="*/ 3072619 w 5018840"/>
                <a:gd name="connsiteY132" fmla="*/ 1868302 h 5311527"/>
                <a:gd name="connsiteX133" fmla="*/ 3444089 w 5018840"/>
                <a:gd name="connsiteY133" fmla="*/ 1807346 h 5311527"/>
                <a:gd name="connsiteX134" fmla="*/ 3471670 w 5018840"/>
                <a:gd name="connsiteY134" fmla="*/ 1820136 h 5311527"/>
                <a:gd name="connsiteX135" fmla="*/ 3651810 w 5018840"/>
                <a:gd name="connsiteY135" fmla="*/ 1974694 h 5311527"/>
                <a:gd name="connsiteX136" fmla="*/ 3666732 w 5018840"/>
                <a:gd name="connsiteY136" fmla="*/ 2022127 h 5311527"/>
                <a:gd name="connsiteX137" fmla="*/ 3622497 w 5018840"/>
                <a:gd name="connsiteY137" fmla="*/ 2037050 h 5311527"/>
                <a:gd name="connsiteX138" fmla="*/ 3596915 w 5018840"/>
                <a:gd name="connsiteY138" fmla="*/ 2022127 h 5311527"/>
                <a:gd name="connsiteX139" fmla="*/ 3520170 w 5018840"/>
                <a:gd name="connsiteY139" fmla="*/ 1956574 h 5311527"/>
                <a:gd name="connsiteX140" fmla="*/ 3507379 w 5018840"/>
                <a:gd name="connsiteY140" fmla="*/ 1939519 h 5311527"/>
                <a:gd name="connsiteX141" fmla="*/ 3429566 w 5018840"/>
                <a:gd name="connsiteY141" fmla="*/ 1870767 h 5311527"/>
                <a:gd name="connsiteX142" fmla="*/ 3420506 w 5018840"/>
                <a:gd name="connsiteY142" fmla="*/ 1818537 h 5311527"/>
                <a:gd name="connsiteX143" fmla="*/ 3444089 w 5018840"/>
                <a:gd name="connsiteY143" fmla="*/ 1807346 h 5311527"/>
                <a:gd name="connsiteX144" fmla="*/ 3538622 w 5018840"/>
                <a:gd name="connsiteY144" fmla="*/ 1697690 h 5311527"/>
                <a:gd name="connsiteX145" fmla="*/ 3567602 w 5018840"/>
                <a:gd name="connsiteY145" fmla="*/ 1710881 h 5311527"/>
                <a:gd name="connsiteX146" fmla="*/ 3748808 w 5018840"/>
                <a:gd name="connsiteY146" fmla="*/ 1867570 h 5311527"/>
                <a:gd name="connsiteX147" fmla="*/ 3766395 w 5018840"/>
                <a:gd name="connsiteY147" fmla="*/ 1900081 h 5311527"/>
                <a:gd name="connsiteX148" fmla="*/ 3747742 w 5018840"/>
                <a:gd name="connsiteY148" fmla="*/ 1927261 h 5311527"/>
                <a:gd name="connsiteX149" fmla="*/ 3712567 w 5018840"/>
                <a:gd name="connsiteY149" fmla="*/ 1923531 h 5311527"/>
                <a:gd name="connsiteX150" fmla="*/ 3665134 w 5018840"/>
                <a:gd name="connsiteY150" fmla="*/ 1883026 h 5311527"/>
                <a:gd name="connsiteX151" fmla="*/ 3525498 w 5018840"/>
                <a:gd name="connsiteY151" fmla="*/ 1761511 h 5311527"/>
                <a:gd name="connsiteX152" fmla="*/ 3514839 w 5018840"/>
                <a:gd name="connsiteY152" fmla="*/ 1709282 h 5311527"/>
                <a:gd name="connsiteX153" fmla="*/ 3538622 w 5018840"/>
                <a:gd name="connsiteY153" fmla="*/ 1697690 h 5311527"/>
                <a:gd name="connsiteX154" fmla="*/ 3467606 w 5018840"/>
                <a:gd name="connsiteY154" fmla="*/ 1451865 h 5311527"/>
                <a:gd name="connsiteX155" fmla="*/ 3499383 w 5018840"/>
                <a:gd name="connsiteY155" fmla="*/ 1469453 h 5311527"/>
                <a:gd name="connsiteX156" fmla="*/ 3837811 w 5018840"/>
                <a:gd name="connsiteY156" fmla="*/ 1775369 h 5311527"/>
                <a:gd name="connsiteX157" fmla="*/ 3856998 w 5018840"/>
                <a:gd name="connsiteY157" fmla="*/ 1811077 h 5311527"/>
                <a:gd name="connsiteX158" fmla="*/ 3841542 w 5018840"/>
                <a:gd name="connsiteY158" fmla="*/ 1832928 h 5311527"/>
                <a:gd name="connsiteX159" fmla="*/ 3810098 w 5018840"/>
                <a:gd name="connsiteY159" fmla="*/ 1831862 h 5311527"/>
                <a:gd name="connsiteX160" fmla="*/ 3787713 w 5018840"/>
                <a:gd name="connsiteY160" fmla="*/ 1813209 h 5311527"/>
                <a:gd name="connsiteX161" fmla="*/ 3458346 w 5018840"/>
                <a:gd name="connsiteY161" fmla="*/ 1515820 h 5311527"/>
                <a:gd name="connsiteX162" fmla="*/ 3443423 w 5018840"/>
                <a:gd name="connsiteY162" fmla="*/ 1461458 h 5311527"/>
                <a:gd name="connsiteX163" fmla="*/ 3467606 w 5018840"/>
                <a:gd name="connsiteY163" fmla="*/ 1451865 h 5311527"/>
                <a:gd name="connsiteX164" fmla="*/ 3419707 w 5018840"/>
                <a:gd name="connsiteY164" fmla="*/ 1000785 h 5311527"/>
                <a:gd name="connsiteX165" fmla="*/ 3403985 w 5018840"/>
                <a:gd name="connsiteY165" fmla="*/ 1011110 h 5311527"/>
                <a:gd name="connsiteX166" fmla="*/ 2562448 w 5018840"/>
                <a:gd name="connsiteY166" fmla="*/ 1942182 h 5311527"/>
                <a:gd name="connsiteX167" fmla="*/ 1920770 w 5018840"/>
                <a:gd name="connsiteY167" fmla="*/ 2652078 h 5311527"/>
                <a:gd name="connsiteX168" fmla="*/ 1871738 w 5018840"/>
                <a:gd name="connsiteY168" fmla="*/ 2775191 h 5311527"/>
                <a:gd name="connsiteX169" fmla="*/ 1933028 w 5018840"/>
                <a:gd name="connsiteY169" fmla="*/ 2907364 h 5311527"/>
                <a:gd name="connsiteX170" fmla="*/ 2332211 w 5018840"/>
                <a:gd name="connsiteY170" fmla="*/ 3267642 h 5311527"/>
                <a:gd name="connsiteX171" fmla="*/ 2593892 w 5018840"/>
                <a:gd name="connsiteY171" fmla="*/ 3254851 h 5311527"/>
                <a:gd name="connsiteX172" fmla="*/ 2884887 w 5018840"/>
                <a:gd name="connsiteY172" fmla="*/ 2932946 h 5311527"/>
                <a:gd name="connsiteX173" fmla="*/ 4076575 w 5018840"/>
                <a:gd name="connsiteY173" fmla="*/ 1615480 h 5311527"/>
                <a:gd name="connsiteX174" fmla="*/ 4076042 w 5018840"/>
                <a:gd name="connsiteY174" fmla="*/ 1588300 h 5311527"/>
                <a:gd name="connsiteX175" fmla="*/ 3435429 w 5018840"/>
                <a:gd name="connsiteY175" fmla="*/ 1010045 h 5311527"/>
                <a:gd name="connsiteX176" fmla="*/ 3419707 w 5018840"/>
                <a:gd name="connsiteY176" fmla="*/ 1000785 h 5311527"/>
                <a:gd name="connsiteX177" fmla="*/ 3413644 w 5018840"/>
                <a:gd name="connsiteY177" fmla="*/ 901588 h 5311527"/>
                <a:gd name="connsiteX178" fmla="*/ 3429567 w 5018840"/>
                <a:gd name="connsiteY178" fmla="*/ 910383 h 5311527"/>
                <a:gd name="connsiteX179" fmla="*/ 4175171 w 5018840"/>
                <a:gd name="connsiteY179" fmla="*/ 1583503 h 5311527"/>
                <a:gd name="connsiteX180" fmla="*/ 4175704 w 5018840"/>
                <a:gd name="connsiteY180" fmla="*/ 1610684 h 5311527"/>
                <a:gd name="connsiteX181" fmla="*/ 2642924 w 5018840"/>
                <a:gd name="connsiteY181" fmla="*/ 3305482 h 5311527"/>
                <a:gd name="connsiteX182" fmla="*/ 2287976 w 5018840"/>
                <a:gd name="connsiteY182" fmla="*/ 3324135 h 5311527"/>
                <a:gd name="connsiteX183" fmla="*/ 1883996 w 5018840"/>
                <a:gd name="connsiteY183" fmla="*/ 2959594 h 5311527"/>
                <a:gd name="connsiteX184" fmla="*/ 1800855 w 5018840"/>
                <a:gd name="connsiteY184" fmla="*/ 2760269 h 5311527"/>
                <a:gd name="connsiteX185" fmla="*/ 1866409 w 5018840"/>
                <a:gd name="connsiteY185" fmla="*/ 2606778 h 5311527"/>
                <a:gd name="connsiteX186" fmla="*/ 2826794 w 5018840"/>
                <a:gd name="connsiteY186" fmla="*/ 1544600 h 5311527"/>
                <a:gd name="connsiteX187" fmla="*/ 3398122 w 5018840"/>
                <a:gd name="connsiteY187" fmla="*/ 911982 h 5311527"/>
                <a:gd name="connsiteX188" fmla="*/ 3413644 w 5018840"/>
                <a:gd name="connsiteY188" fmla="*/ 901588 h 5311527"/>
                <a:gd name="connsiteX189" fmla="*/ 3446622 w 5018840"/>
                <a:gd name="connsiteY189" fmla="*/ 577819 h 5311527"/>
                <a:gd name="connsiteX190" fmla="*/ 3478066 w 5018840"/>
                <a:gd name="connsiteY190" fmla="*/ 593807 h 5311527"/>
                <a:gd name="connsiteX191" fmla="*/ 3971582 w 5018840"/>
                <a:gd name="connsiteY191" fmla="*/ 1039359 h 5311527"/>
                <a:gd name="connsiteX192" fmla="*/ 4485351 w 5018840"/>
                <a:gd name="connsiteY192" fmla="*/ 1503031 h 5311527"/>
                <a:gd name="connsiteX193" fmla="*/ 4507735 w 5018840"/>
                <a:gd name="connsiteY193" fmla="*/ 1539805 h 5311527"/>
                <a:gd name="connsiteX194" fmla="*/ 4495477 w 5018840"/>
                <a:gd name="connsiteY194" fmla="*/ 1563788 h 5311527"/>
                <a:gd name="connsiteX195" fmla="*/ 4428325 w 5018840"/>
                <a:gd name="connsiteY195" fmla="*/ 1637866 h 5311527"/>
                <a:gd name="connsiteX196" fmla="*/ 4368634 w 5018840"/>
                <a:gd name="connsiteY196" fmla="*/ 1640531 h 5311527"/>
                <a:gd name="connsiteX197" fmla="*/ 3933742 w 5018840"/>
                <a:gd name="connsiteY197" fmla="*/ 1247744 h 5311527"/>
                <a:gd name="connsiteX198" fmla="*/ 3359750 w 5018840"/>
                <a:gd name="connsiteY198" fmla="*/ 729179 h 5311527"/>
                <a:gd name="connsiteX199" fmla="*/ 3356552 w 5018840"/>
                <a:gd name="connsiteY199" fmla="*/ 663624 h 5311527"/>
                <a:gd name="connsiteX200" fmla="*/ 3416776 w 5018840"/>
                <a:gd name="connsiteY200" fmla="*/ 597005 h 5311527"/>
                <a:gd name="connsiteX201" fmla="*/ 3446622 w 5018840"/>
                <a:gd name="connsiteY201" fmla="*/ 577819 h 5311527"/>
                <a:gd name="connsiteX202" fmla="*/ 4352179 w 5018840"/>
                <a:gd name="connsiteY202" fmla="*/ 270038 h 5311527"/>
                <a:gd name="connsiteX203" fmla="*/ 4367568 w 5018840"/>
                <a:gd name="connsiteY203" fmla="*/ 278299 h 5311527"/>
                <a:gd name="connsiteX204" fmla="*/ 4743302 w 5018840"/>
                <a:gd name="connsiteY204" fmla="*/ 617790 h 5311527"/>
                <a:gd name="connsiteX205" fmla="*/ 4745434 w 5018840"/>
                <a:gd name="connsiteY205" fmla="*/ 646571 h 5311527"/>
                <a:gd name="connsiteX206" fmla="*/ 4251917 w 5018840"/>
                <a:gd name="connsiteY206" fmla="*/ 1192318 h 5311527"/>
                <a:gd name="connsiteX207" fmla="*/ 4234329 w 5018840"/>
                <a:gd name="connsiteY207" fmla="*/ 1204576 h 5311527"/>
                <a:gd name="connsiteX208" fmla="*/ 4223137 w 5018840"/>
                <a:gd name="connsiteY208" fmla="*/ 1196049 h 5311527"/>
                <a:gd name="connsiteX209" fmla="*/ 3844206 w 5018840"/>
                <a:gd name="connsiteY209" fmla="*/ 853891 h 5311527"/>
                <a:gd name="connsiteX210" fmla="*/ 3843673 w 5018840"/>
                <a:gd name="connsiteY210" fmla="*/ 825111 h 5311527"/>
                <a:gd name="connsiteX211" fmla="*/ 4337190 w 5018840"/>
                <a:gd name="connsiteY211" fmla="*/ 279364 h 5311527"/>
                <a:gd name="connsiteX212" fmla="*/ 4352179 w 5018840"/>
                <a:gd name="connsiteY212" fmla="*/ 270038 h 5311527"/>
                <a:gd name="connsiteX213" fmla="*/ 4381958 w 5018840"/>
                <a:gd name="connsiteY213" fmla="*/ 29 h 5311527"/>
                <a:gd name="connsiteX214" fmla="*/ 4411803 w 5018840"/>
                <a:gd name="connsiteY214" fmla="*/ 15018 h 5311527"/>
                <a:gd name="connsiteX215" fmla="*/ 4891464 w 5018840"/>
                <a:gd name="connsiteY215" fmla="*/ 447779 h 5311527"/>
                <a:gd name="connsiteX216" fmla="*/ 4996989 w 5018840"/>
                <a:gd name="connsiteY216" fmla="*/ 542645 h 5311527"/>
                <a:gd name="connsiteX217" fmla="*/ 5018840 w 5018840"/>
                <a:gd name="connsiteY217" fmla="*/ 567694 h 5311527"/>
                <a:gd name="connsiteX218" fmla="*/ 5018307 w 5018840"/>
                <a:gd name="connsiteY218" fmla="*/ 589012 h 5311527"/>
                <a:gd name="connsiteX219" fmla="*/ 4936232 w 5018840"/>
                <a:gd name="connsiteY219" fmla="*/ 679614 h 5311527"/>
                <a:gd name="connsiteX220" fmla="*/ 4882404 w 5018840"/>
                <a:gd name="connsiteY220" fmla="*/ 682812 h 5311527"/>
                <a:gd name="connsiteX221" fmla="*/ 4288690 w 5018840"/>
                <a:gd name="connsiteY221" fmla="*/ 146126 h 5311527"/>
                <a:gd name="connsiteX222" fmla="*/ 4286559 w 5018840"/>
                <a:gd name="connsiteY222" fmla="*/ 92297 h 5311527"/>
                <a:gd name="connsiteX223" fmla="*/ 4353711 w 5018840"/>
                <a:gd name="connsiteY223" fmla="*/ 18217 h 5311527"/>
                <a:gd name="connsiteX224" fmla="*/ 4381958 w 5018840"/>
                <a:gd name="connsiteY224" fmla="*/ 29 h 5311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5018840" h="5311527">
                  <a:moveTo>
                    <a:pt x="1363501" y="3844634"/>
                  </a:moveTo>
                  <a:cubicBezTo>
                    <a:pt x="1367298" y="3843368"/>
                    <a:pt x="1371562" y="3844834"/>
                    <a:pt x="1377691" y="3851229"/>
                  </a:cubicBezTo>
                  <a:cubicBezTo>
                    <a:pt x="1386751" y="3860822"/>
                    <a:pt x="1387284" y="3865619"/>
                    <a:pt x="1378224" y="3875212"/>
                  </a:cubicBezTo>
                  <a:cubicBezTo>
                    <a:pt x="1247649" y="4014846"/>
                    <a:pt x="1117608" y="4155014"/>
                    <a:pt x="987567" y="4294649"/>
                  </a:cubicBezTo>
                  <a:cubicBezTo>
                    <a:pt x="734945" y="4566456"/>
                    <a:pt x="482858" y="4838796"/>
                    <a:pt x="229171" y="5109538"/>
                  </a:cubicBezTo>
                  <a:cubicBezTo>
                    <a:pt x="168947" y="5174025"/>
                    <a:pt x="97531" y="5226788"/>
                    <a:pt x="31977" y="5285946"/>
                  </a:cubicBezTo>
                  <a:cubicBezTo>
                    <a:pt x="22384" y="5294473"/>
                    <a:pt x="12258" y="5303000"/>
                    <a:pt x="2665" y="5311527"/>
                  </a:cubicBezTo>
                  <a:cubicBezTo>
                    <a:pt x="2132" y="5310462"/>
                    <a:pt x="1066" y="5309929"/>
                    <a:pt x="0" y="5308863"/>
                  </a:cubicBezTo>
                  <a:cubicBezTo>
                    <a:pt x="50631" y="5254502"/>
                    <a:pt x="101262" y="5200140"/>
                    <a:pt x="151359" y="5145779"/>
                  </a:cubicBezTo>
                  <a:cubicBezTo>
                    <a:pt x="551609" y="4715151"/>
                    <a:pt x="951859" y="4285056"/>
                    <a:pt x="1352109" y="3854427"/>
                  </a:cubicBezTo>
                  <a:cubicBezTo>
                    <a:pt x="1356372" y="3849897"/>
                    <a:pt x="1359703" y="3845900"/>
                    <a:pt x="1363501" y="3844634"/>
                  </a:cubicBezTo>
                  <a:close/>
                  <a:moveTo>
                    <a:pt x="1625514" y="3319871"/>
                  </a:moveTo>
                  <a:cubicBezTo>
                    <a:pt x="1621651" y="3321070"/>
                    <a:pt x="1618586" y="3325467"/>
                    <a:pt x="1614855" y="3332129"/>
                  </a:cubicBezTo>
                  <a:cubicBezTo>
                    <a:pt x="1563691" y="3424330"/>
                    <a:pt x="1512528" y="3516000"/>
                    <a:pt x="1461364" y="3608201"/>
                  </a:cubicBezTo>
                  <a:cubicBezTo>
                    <a:pt x="1459232" y="3611932"/>
                    <a:pt x="1454436" y="3615129"/>
                    <a:pt x="1457633" y="3622058"/>
                  </a:cubicBezTo>
                  <a:cubicBezTo>
                    <a:pt x="1461364" y="3617261"/>
                    <a:pt x="1465095" y="3613531"/>
                    <a:pt x="1467760" y="3609800"/>
                  </a:cubicBezTo>
                  <a:cubicBezTo>
                    <a:pt x="1527451" y="3530390"/>
                    <a:pt x="1586609" y="3450979"/>
                    <a:pt x="1645767" y="3371568"/>
                  </a:cubicBezTo>
                  <a:cubicBezTo>
                    <a:pt x="1664953" y="3346519"/>
                    <a:pt x="1663887" y="3347585"/>
                    <a:pt x="1640970" y="3326800"/>
                  </a:cubicBezTo>
                  <a:cubicBezTo>
                    <a:pt x="1634042" y="3320671"/>
                    <a:pt x="1629378" y="3318672"/>
                    <a:pt x="1625514" y="3319871"/>
                  </a:cubicBezTo>
                  <a:close/>
                  <a:moveTo>
                    <a:pt x="1651230" y="3238396"/>
                  </a:moveTo>
                  <a:cubicBezTo>
                    <a:pt x="1655094" y="3238063"/>
                    <a:pt x="1659357" y="3240728"/>
                    <a:pt x="1664953" y="3245791"/>
                  </a:cubicBezTo>
                  <a:cubicBezTo>
                    <a:pt x="1771009" y="3341190"/>
                    <a:pt x="1877067" y="3436056"/>
                    <a:pt x="1983126" y="3530922"/>
                  </a:cubicBezTo>
                  <a:cubicBezTo>
                    <a:pt x="1995916" y="3542647"/>
                    <a:pt x="1994318" y="3547976"/>
                    <a:pt x="1980461" y="3557037"/>
                  </a:cubicBezTo>
                  <a:cubicBezTo>
                    <a:pt x="1829101" y="3655100"/>
                    <a:pt x="1677744" y="3753697"/>
                    <a:pt x="1526918" y="3852294"/>
                  </a:cubicBezTo>
                  <a:cubicBezTo>
                    <a:pt x="1512528" y="3861354"/>
                    <a:pt x="1496006" y="3868282"/>
                    <a:pt x="1476820" y="3867750"/>
                  </a:cubicBezTo>
                  <a:cubicBezTo>
                    <a:pt x="1401140" y="3867750"/>
                    <a:pt x="1344647" y="3777680"/>
                    <a:pt x="1380888" y="3712127"/>
                  </a:cubicBezTo>
                  <a:cubicBezTo>
                    <a:pt x="1466694" y="3557570"/>
                    <a:pt x="1554098" y="3403545"/>
                    <a:pt x="1639904" y="3248988"/>
                  </a:cubicBezTo>
                  <a:cubicBezTo>
                    <a:pt x="1643902" y="3242060"/>
                    <a:pt x="1647366" y="3238729"/>
                    <a:pt x="1651230" y="3238396"/>
                  </a:cubicBezTo>
                  <a:close/>
                  <a:moveTo>
                    <a:pt x="1909644" y="3080042"/>
                  </a:moveTo>
                  <a:cubicBezTo>
                    <a:pt x="1912775" y="3079909"/>
                    <a:pt x="1915973" y="3081908"/>
                    <a:pt x="1920236" y="3085905"/>
                  </a:cubicBezTo>
                  <a:cubicBezTo>
                    <a:pt x="1990054" y="3149327"/>
                    <a:pt x="2060404" y="3212748"/>
                    <a:pt x="2130221" y="3275637"/>
                  </a:cubicBezTo>
                  <a:cubicBezTo>
                    <a:pt x="2133952" y="3278835"/>
                    <a:pt x="2137682" y="3280966"/>
                    <a:pt x="2140880" y="3283098"/>
                  </a:cubicBezTo>
                  <a:cubicBezTo>
                    <a:pt x="2136616" y="3288428"/>
                    <a:pt x="2133952" y="3291625"/>
                    <a:pt x="2131287" y="3294823"/>
                  </a:cubicBezTo>
                  <a:cubicBezTo>
                    <a:pt x="2089183" y="3341190"/>
                    <a:pt x="2047080" y="3387557"/>
                    <a:pt x="2006042" y="3433924"/>
                  </a:cubicBezTo>
                  <a:cubicBezTo>
                    <a:pt x="1998048" y="3442985"/>
                    <a:pt x="1993784" y="3442985"/>
                    <a:pt x="1984724" y="3434990"/>
                  </a:cubicBezTo>
                  <a:cubicBezTo>
                    <a:pt x="1915440" y="3371569"/>
                    <a:pt x="1846156" y="3309213"/>
                    <a:pt x="1775806" y="3246857"/>
                  </a:cubicBezTo>
                  <a:cubicBezTo>
                    <a:pt x="1766212" y="3238330"/>
                    <a:pt x="1766745" y="3233533"/>
                    <a:pt x="1775273" y="3224473"/>
                  </a:cubicBezTo>
                  <a:cubicBezTo>
                    <a:pt x="1817376" y="3179172"/>
                    <a:pt x="1858414" y="3133338"/>
                    <a:pt x="1899451" y="3086971"/>
                  </a:cubicBezTo>
                  <a:cubicBezTo>
                    <a:pt x="1903449" y="3082441"/>
                    <a:pt x="1906513" y="3080175"/>
                    <a:pt x="1909644" y="3080042"/>
                  </a:cubicBezTo>
                  <a:close/>
                  <a:moveTo>
                    <a:pt x="2638128" y="2708040"/>
                  </a:moveTo>
                  <a:cubicBezTo>
                    <a:pt x="2646122" y="2709106"/>
                    <a:pt x="2651985" y="2713903"/>
                    <a:pt x="2657847" y="2719232"/>
                  </a:cubicBezTo>
                  <a:cubicBezTo>
                    <a:pt x="2722869" y="2775725"/>
                    <a:pt x="2787889" y="2831686"/>
                    <a:pt x="2852377" y="2888180"/>
                  </a:cubicBezTo>
                  <a:cubicBezTo>
                    <a:pt x="2858239" y="2902037"/>
                    <a:pt x="2860371" y="2915893"/>
                    <a:pt x="2849179" y="2928684"/>
                  </a:cubicBezTo>
                  <a:cubicBezTo>
                    <a:pt x="2837987" y="2941475"/>
                    <a:pt x="2823597" y="2942008"/>
                    <a:pt x="2808142" y="2936679"/>
                  </a:cubicBezTo>
                  <a:cubicBezTo>
                    <a:pt x="2742588" y="2879652"/>
                    <a:pt x="2677567" y="2823159"/>
                    <a:pt x="2612013" y="2766132"/>
                  </a:cubicBezTo>
                  <a:cubicBezTo>
                    <a:pt x="2598689" y="2754940"/>
                    <a:pt x="2594426" y="2741083"/>
                    <a:pt x="2601887" y="2725627"/>
                  </a:cubicBezTo>
                  <a:cubicBezTo>
                    <a:pt x="2608815" y="2710705"/>
                    <a:pt x="2622139" y="2705375"/>
                    <a:pt x="2638128" y="2708040"/>
                  </a:cubicBezTo>
                  <a:close/>
                  <a:moveTo>
                    <a:pt x="2348467" y="2661939"/>
                  </a:moveTo>
                  <a:cubicBezTo>
                    <a:pt x="2356461" y="2661273"/>
                    <a:pt x="2364989" y="2664071"/>
                    <a:pt x="2373249" y="2670733"/>
                  </a:cubicBezTo>
                  <a:cubicBezTo>
                    <a:pt x="2396699" y="2689386"/>
                    <a:pt x="2418550" y="2709105"/>
                    <a:pt x="2441467" y="2728825"/>
                  </a:cubicBezTo>
                  <a:cubicBezTo>
                    <a:pt x="2545395" y="2818895"/>
                    <a:pt x="2648788" y="2908964"/>
                    <a:pt x="2752714" y="2999034"/>
                  </a:cubicBezTo>
                  <a:cubicBezTo>
                    <a:pt x="2763373" y="3035275"/>
                    <a:pt x="2745253" y="3055527"/>
                    <a:pt x="2709012" y="3047533"/>
                  </a:cubicBezTo>
                  <a:cubicBezTo>
                    <a:pt x="2624805" y="2975051"/>
                    <a:pt x="2540598" y="2902569"/>
                    <a:pt x="2456923" y="2830087"/>
                  </a:cubicBezTo>
                  <a:cubicBezTo>
                    <a:pt x="2418550" y="2797043"/>
                    <a:pt x="2380178" y="2764000"/>
                    <a:pt x="2341805" y="2730423"/>
                  </a:cubicBezTo>
                  <a:cubicBezTo>
                    <a:pt x="2338074" y="2727226"/>
                    <a:pt x="2334343" y="2724028"/>
                    <a:pt x="2331146" y="2720830"/>
                  </a:cubicBezTo>
                  <a:cubicBezTo>
                    <a:pt x="2317289" y="2706440"/>
                    <a:pt x="2315690" y="2687787"/>
                    <a:pt x="2326882" y="2673930"/>
                  </a:cubicBezTo>
                  <a:cubicBezTo>
                    <a:pt x="2333011" y="2666735"/>
                    <a:pt x="2340473" y="2662605"/>
                    <a:pt x="2348467" y="2661939"/>
                  </a:cubicBezTo>
                  <a:close/>
                  <a:moveTo>
                    <a:pt x="2706879" y="2613640"/>
                  </a:moveTo>
                  <a:cubicBezTo>
                    <a:pt x="2715140" y="2612108"/>
                    <a:pt x="2723934" y="2613973"/>
                    <a:pt x="2731395" y="2620102"/>
                  </a:cubicBezTo>
                  <a:cubicBezTo>
                    <a:pt x="2800147" y="2678194"/>
                    <a:pt x="2869431" y="2735754"/>
                    <a:pt x="2934985" y="2797577"/>
                  </a:cubicBezTo>
                  <a:cubicBezTo>
                    <a:pt x="2943512" y="2832752"/>
                    <a:pt x="2929122" y="2848741"/>
                    <a:pt x="2891815" y="2844477"/>
                  </a:cubicBezTo>
                  <a:cubicBezTo>
                    <a:pt x="2825729" y="2787451"/>
                    <a:pt x="2759641" y="2730424"/>
                    <a:pt x="2693555" y="2673397"/>
                  </a:cubicBezTo>
                  <a:cubicBezTo>
                    <a:pt x="2677566" y="2659541"/>
                    <a:pt x="2674901" y="2642486"/>
                    <a:pt x="2685560" y="2627563"/>
                  </a:cubicBezTo>
                  <a:cubicBezTo>
                    <a:pt x="2690890" y="2620102"/>
                    <a:pt x="2698618" y="2615172"/>
                    <a:pt x="2706879" y="2613640"/>
                  </a:cubicBezTo>
                  <a:close/>
                  <a:moveTo>
                    <a:pt x="2806542" y="2503386"/>
                  </a:moveTo>
                  <a:cubicBezTo>
                    <a:pt x="2815336" y="2503119"/>
                    <a:pt x="2824663" y="2506583"/>
                    <a:pt x="2833190" y="2514044"/>
                  </a:cubicBezTo>
                  <a:cubicBezTo>
                    <a:pt x="2894481" y="2566807"/>
                    <a:pt x="2956304" y="2620103"/>
                    <a:pt x="3017060" y="2673399"/>
                  </a:cubicBezTo>
                  <a:cubicBezTo>
                    <a:pt x="3022923" y="2678196"/>
                    <a:pt x="3027187" y="2684591"/>
                    <a:pt x="3032516" y="2689921"/>
                  </a:cubicBezTo>
                  <a:cubicBezTo>
                    <a:pt x="3036247" y="2723497"/>
                    <a:pt x="3023989" y="2736821"/>
                    <a:pt x="2990946" y="2735755"/>
                  </a:cubicBezTo>
                  <a:cubicBezTo>
                    <a:pt x="2947243" y="2703777"/>
                    <a:pt x="2908338" y="2665938"/>
                    <a:pt x="2867299" y="2630763"/>
                  </a:cubicBezTo>
                  <a:cubicBezTo>
                    <a:pt x="2840651" y="2608378"/>
                    <a:pt x="2814536" y="2585460"/>
                    <a:pt x="2788954" y="2562543"/>
                  </a:cubicBezTo>
                  <a:cubicBezTo>
                    <a:pt x="2771900" y="2547088"/>
                    <a:pt x="2770301" y="2529500"/>
                    <a:pt x="2783092" y="2515110"/>
                  </a:cubicBezTo>
                  <a:cubicBezTo>
                    <a:pt x="2789488" y="2507649"/>
                    <a:pt x="2797748" y="2503652"/>
                    <a:pt x="2806542" y="2503386"/>
                  </a:cubicBezTo>
                  <a:close/>
                  <a:moveTo>
                    <a:pt x="2975955" y="2325178"/>
                  </a:moveTo>
                  <a:cubicBezTo>
                    <a:pt x="2984549" y="2325245"/>
                    <a:pt x="2993876" y="2329375"/>
                    <a:pt x="3003735" y="2337636"/>
                  </a:cubicBezTo>
                  <a:cubicBezTo>
                    <a:pt x="3068756" y="2393596"/>
                    <a:pt x="3133777" y="2450090"/>
                    <a:pt x="3198797" y="2506583"/>
                  </a:cubicBezTo>
                  <a:cubicBezTo>
                    <a:pt x="3205193" y="2520973"/>
                    <a:pt x="3206792" y="2534830"/>
                    <a:pt x="3195067" y="2547621"/>
                  </a:cubicBezTo>
                  <a:cubicBezTo>
                    <a:pt x="3183875" y="2559879"/>
                    <a:pt x="3170018" y="2560945"/>
                    <a:pt x="3155095" y="2555082"/>
                  </a:cubicBezTo>
                  <a:cubicBezTo>
                    <a:pt x="3090074" y="2499122"/>
                    <a:pt x="3024520" y="2443162"/>
                    <a:pt x="2960033" y="2386667"/>
                  </a:cubicBezTo>
                  <a:cubicBezTo>
                    <a:pt x="2942978" y="2371745"/>
                    <a:pt x="2940313" y="2351493"/>
                    <a:pt x="2952571" y="2337103"/>
                  </a:cubicBezTo>
                  <a:cubicBezTo>
                    <a:pt x="2959500" y="2329109"/>
                    <a:pt x="2967361" y="2325111"/>
                    <a:pt x="2975955" y="2325178"/>
                  </a:cubicBezTo>
                  <a:close/>
                  <a:moveTo>
                    <a:pt x="2720003" y="2277678"/>
                  </a:moveTo>
                  <a:cubicBezTo>
                    <a:pt x="2729397" y="2278344"/>
                    <a:pt x="2739656" y="2283274"/>
                    <a:pt x="2750049" y="2292334"/>
                  </a:cubicBezTo>
                  <a:cubicBezTo>
                    <a:pt x="2867832" y="2394662"/>
                    <a:pt x="2986148" y="2496990"/>
                    <a:pt x="3103931" y="2599318"/>
                  </a:cubicBezTo>
                  <a:cubicBezTo>
                    <a:pt x="3106063" y="2600916"/>
                    <a:pt x="3108728" y="2601982"/>
                    <a:pt x="3110860" y="2603581"/>
                  </a:cubicBezTo>
                  <a:cubicBezTo>
                    <a:pt x="3131645" y="2629696"/>
                    <a:pt x="3127381" y="2655811"/>
                    <a:pt x="3101266" y="2663805"/>
                  </a:cubicBezTo>
                  <a:cubicBezTo>
                    <a:pt x="3086343" y="2668602"/>
                    <a:pt x="3075152" y="2661673"/>
                    <a:pt x="3064492" y="2653679"/>
                  </a:cubicBezTo>
                  <a:cubicBezTo>
                    <a:pt x="2984549" y="2583862"/>
                    <a:pt x="2904073" y="2514045"/>
                    <a:pt x="2824130" y="2444228"/>
                  </a:cubicBezTo>
                  <a:cubicBezTo>
                    <a:pt x="2784691" y="2410117"/>
                    <a:pt x="2745252" y="2376008"/>
                    <a:pt x="2706346" y="2341899"/>
                  </a:cubicBezTo>
                  <a:cubicBezTo>
                    <a:pt x="2684495" y="2322713"/>
                    <a:pt x="2680765" y="2304592"/>
                    <a:pt x="2695154" y="2288604"/>
                  </a:cubicBezTo>
                  <a:cubicBezTo>
                    <a:pt x="2702083" y="2280610"/>
                    <a:pt x="2710610" y="2277012"/>
                    <a:pt x="2720003" y="2277678"/>
                  </a:cubicBezTo>
                  <a:close/>
                  <a:moveTo>
                    <a:pt x="3064159" y="2222052"/>
                  </a:moveTo>
                  <a:cubicBezTo>
                    <a:pt x="3072753" y="2221319"/>
                    <a:pt x="3081813" y="2224117"/>
                    <a:pt x="3089541" y="2231045"/>
                  </a:cubicBezTo>
                  <a:cubicBezTo>
                    <a:pt x="3154563" y="2287005"/>
                    <a:pt x="3219583" y="2343500"/>
                    <a:pt x="3284071" y="2399993"/>
                  </a:cubicBezTo>
                  <a:cubicBezTo>
                    <a:pt x="3286202" y="2401592"/>
                    <a:pt x="3287802" y="2404257"/>
                    <a:pt x="3289400" y="2406388"/>
                  </a:cubicBezTo>
                  <a:cubicBezTo>
                    <a:pt x="3298461" y="2441563"/>
                    <a:pt x="3284071" y="2457019"/>
                    <a:pt x="3246231" y="2452755"/>
                  </a:cubicBezTo>
                  <a:cubicBezTo>
                    <a:pt x="3180677" y="2396262"/>
                    <a:pt x="3115123" y="2339769"/>
                    <a:pt x="3049569" y="2283275"/>
                  </a:cubicBezTo>
                  <a:cubicBezTo>
                    <a:pt x="3031982" y="2267819"/>
                    <a:pt x="3028784" y="2249698"/>
                    <a:pt x="3041575" y="2234243"/>
                  </a:cubicBezTo>
                  <a:cubicBezTo>
                    <a:pt x="3047438" y="2227048"/>
                    <a:pt x="3055565" y="2222784"/>
                    <a:pt x="3064159" y="2222052"/>
                  </a:cubicBezTo>
                  <a:close/>
                  <a:moveTo>
                    <a:pt x="3160224" y="2111130"/>
                  </a:moveTo>
                  <a:cubicBezTo>
                    <a:pt x="3168285" y="2110330"/>
                    <a:pt x="3176679" y="2112995"/>
                    <a:pt x="3184407" y="2119657"/>
                  </a:cubicBezTo>
                  <a:cubicBezTo>
                    <a:pt x="3248896" y="2175084"/>
                    <a:pt x="3313383" y="2231045"/>
                    <a:pt x="3377871" y="2287006"/>
                  </a:cubicBezTo>
                  <a:cubicBezTo>
                    <a:pt x="3381602" y="2290204"/>
                    <a:pt x="3384266" y="2294467"/>
                    <a:pt x="3387464" y="2298198"/>
                  </a:cubicBezTo>
                  <a:cubicBezTo>
                    <a:pt x="3391195" y="2332307"/>
                    <a:pt x="3379470" y="2345098"/>
                    <a:pt x="3345361" y="2344032"/>
                  </a:cubicBezTo>
                  <a:cubicBezTo>
                    <a:pt x="3292065" y="2298731"/>
                    <a:pt x="3238770" y="2253429"/>
                    <a:pt x="3186006" y="2207595"/>
                  </a:cubicBezTo>
                  <a:cubicBezTo>
                    <a:pt x="3171083" y="2194803"/>
                    <a:pt x="3156161" y="2182546"/>
                    <a:pt x="3142304" y="2169222"/>
                  </a:cubicBezTo>
                  <a:cubicBezTo>
                    <a:pt x="3126848" y="2154299"/>
                    <a:pt x="3125782" y="2137777"/>
                    <a:pt x="3138040" y="2123387"/>
                  </a:cubicBezTo>
                  <a:cubicBezTo>
                    <a:pt x="3144436" y="2116193"/>
                    <a:pt x="3152163" y="2111929"/>
                    <a:pt x="3160224" y="2111130"/>
                  </a:cubicBezTo>
                  <a:close/>
                  <a:moveTo>
                    <a:pt x="3361482" y="1912537"/>
                  </a:moveTo>
                  <a:cubicBezTo>
                    <a:pt x="3368943" y="1914336"/>
                    <a:pt x="3376004" y="1918999"/>
                    <a:pt x="3382666" y="1925128"/>
                  </a:cubicBezTo>
                  <a:cubicBezTo>
                    <a:pt x="3390128" y="1932057"/>
                    <a:pt x="3398655" y="1938452"/>
                    <a:pt x="3406649" y="1944847"/>
                  </a:cubicBezTo>
                  <a:cubicBezTo>
                    <a:pt x="3433298" y="1954974"/>
                    <a:pt x="3449820" y="1978424"/>
                    <a:pt x="3471138" y="1995478"/>
                  </a:cubicBezTo>
                  <a:cubicBezTo>
                    <a:pt x="3501516" y="2019462"/>
                    <a:pt x="3529230" y="2046643"/>
                    <a:pt x="3559075" y="2070626"/>
                  </a:cubicBezTo>
                  <a:cubicBezTo>
                    <a:pt x="3566004" y="2076488"/>
                    <a:pt x="3572932" y="2082351"/>
                    <a:pt x="3575064" y="2091411"/>
                  </a:cubicBezTo>
                  <a:cubicBezTo>
                    <a:pt x="3581992" y="2105801"/>
                    <a:pt x="3584657" y="2120191"/>
                    <a:pt x="3573465" y="2133515"/>
                  </a:cubicBezTo>
                  <a:cubicBezTo>
                    <a:pt x="3560674" y="2146838"/>
                    <a:pt x="3545752" y="2146838"/>
                    <a:pt x="3529763" y="2140443"/>
                  </a:cubicBezTo>
                  <a:cubicBezTo>
                    <a:pt x="3474336" y="2091944"/>
                    <a:pt x="3418908" y="2043978"/>
                    <a:pt x="3363480" y="1995478"/>
                  </a:cubicBezTo>
                  <a:cubicBezTo>
                    <a:pt x="3350689" y="1984286"/>
                    <a:pt x="3338431" y="1973094"/>
                    <a:pt x="3326173" y="1962435"/>
                  </a:cubicBezTo>
                  <a:cubicBezTo>
                    <a:pt x="3318712" y="1944314"/>
                    <a:pt x="3320843" y="1928326"/>
                    <a:pt x="3337898" y="1917134"/>
                  </a:cubicBezTo>
                  <a:cubicBezTo>
                    <a:pt x="3346159" y="1911805"/>
                    <a:pt x="3354020" y="1910739"/>
                    <a:pt x="3361482" y="1912537"/>
                  </a:cubicBezTo>
                  <a:close/>
                  <a:moveTo>
                    <a:pt x="3072619" y="1868302"/>
                  </a:moveTo>
                  <a:cubicBezTo>
                    <a:pt x="3081413" y="1868368"/>
                    <a:pt x="3090873" y="1872366"/>
                    <a:pt x="3100200" y="1880360"/>
                  </a:cubicBezTo>
                  <a:cubicBezTo>
                    <a:pt x="3143902" y="1917667"/>
                    <a:pt x="3187604" y="1955507"/>
                    <a:pt x="3230774" y="1993347"/>
                  </a:cubicBezTo>
                  <a:cubicBezTo>
                    <a:pt x="3248894" y="1996011"/>
                    <a:pt x="3258488" y="2010935"/>
                    <a:pt x="3270746" y="2021594"/>
                  </a:cubicBezTo>
                  <a:cubicBezTo>
                    <a:pt x="3335233" y="2077022"/>
                    <a:pt x="3398655" y="2132982"/>
                    <a:pt x="3463675" y="2187876"/>
                  </a:cubicBezTo>
                  <a:cubicBezTo>
                    <a:pt x="3468472" y="2192140"/>
                    <a:pt x="3472735" y="2196404"/>
                    <a:pt x="3473269" y="2203332"/>
                  </a:cubicBezTo>
                  <a:cubicBezTo>
                    <a:pt x="3480730" y="2217722"/>
                    <a:pt x="3482329" y="2232111"/>
                    <a:pt x="3470071" y="2245435"/>
                  </a:cubicBezTo>
                  <a:cubicBezTo>
                    <a:pt x="3458346" y="2258759"/>
                    <a:pt x="3443956" y="2258226"/>
                    <a:pt x="3428500" y="2252364"/>
                  </a:cubicBezTo>
                  <a:cubicBezTo>
                    <a:pt x="3333634" y="2169756"/>
                    <a:pt x="3238768" y="2087681"/>
                    <a:pt x="3144435" y="2005072"/>
                  </a:cubicBezTo>
                  <a:cubicBezTo>
                    <a:pt x="3142303" y="2003473"/>
                    <a:pt x="3139638" y="2001874"/>
                    <a:pt x="3137507" y="2000808"/>
                  </a:cubicBezTo>
                  <a:cubicBezTo>
                    <a:pt x="3110859" y="1977358"/>
                    <a:pt x="3084744" y="1953908"/>
                    <a:pt x="3058096" y="1930458"/>
                  </a:cubicBezTo>
                  <a:cubicBezTo>
                    <a:pt x="3039443" y="1913936"/>
                    <a:pt x="3036245" y="1895283"/>
                    <a:pt x="3049036" y="1879827"/>
                  </a:cubicBezTo>
                  <a:cubicBezTo>
                    <a:pt x="3055698" y="1872099"/>
                    <a:pt x="3063826" y="1868235"/>
                    <a:pt x="3072619" y="1868302"/>
                  </a:cubicBezTo>
                  <a:close/>
                  <a:moveTo>
                    <a:pt x="3444089" y="1807346"/>
                  </a:moveTo>
                  <a:cubicBezTo>
                    <a:pt x="3452750" y="1807612"/>
                    <a:pt x="3462077" y="1811876"/>
                    <a:pt x="3471670" y="1820136"/>
                  </a:cubicBezTo>
                  <a:cubicBezTo>
                    <a:pt x="3531895" y="1871300"/>
                    <a:pt x="3592119" y="1922465"/>
                    <a:pt x="3651810" y="1974694"/>
                  </a:cubicBezTo>
                  <a:cubicBezTo>
                    <a:pt x="3665666" y="1986952"/>
                    <a:pt x="3677392" y="2001875"/>
                    <a:pt x="3666732" y="2022127"/>
                  </a:cubicBezTo>
                  <a:cubicBezTo>
                    <a:pt x="3657139" y="2040248"/>
                    <a:pt x="3641683" y="2044511"/>
                    <a:pt x="3622497" y="2037050"/>
                  </a:cubicBezTo>
                  <a:cubicBezTo>
                    <a:pt x="3609706" y="2039182"/>
                    <a:pt x="3604910" y="2028523"/>
                    <a:pt x="3596915" y="2022127"/>
                  </a:cubicBezTo>
                  <a:cubicBezTo>
                    <a:pt x="3570268" y="2001342"/>
                    <a:pt x="3546285" y="1977892"/>
                    <a:pt x="3520170" y="1956574"/>
                  </a:cubicBezTo>
                  <a:cubicBezTo>
                    <a:pt x="3514840" y="1952843"/>
                    <a:pt x="3508978" y="1947514"/>
                    <a:pt x="3507379" y="1939519"/>
                  </a:cubicBezTo>
                  <a:cubicBezTo>
                    <a:pt x="3481263" y="1916602"/>
                    <a:pt x="3455681" y="1893685"/>
                    <a:pt x="3429566" y="1870767"/>
                  </a:cubicBezTo>
                  <a:cubicBezTo>
                    <a:pt x="3409847" y="1853180"/>
                    <a:pt x="3406649" y="1833993"/>
                    <a:pt x="3420506" y="1818537"/>
                  </a:cubicBezTo>
                  <a:cubicBezTo>
                    <a:pt x="3427435" y="1810810"/>
                    <a:pt x="3435429" y="1807079"/>
                    <a:pt x="3444089" y="1807346"/>
                  </a:cubicBezTo>
                  <a:close/>
                  <a:moveTo>
                    <a:pt x="3538622" y="1697690"/>
                  </a:moveTo>
                  <a:cubicBezTo>
                    <a:pt x="3547616" y="1697957"/>
                    <a:pt x="3557476" y="1702354"/>
                    <a:pt x="3567602" y="1710881"/>
                  </a:cubicBezTo>
                  <a:cubicBezTo>
                    <a:pt x="3627827" y="1763110"/>
                    <a:pt x="3688051" y="1815341"/>
                    <a:pt x="3748808" y="1867570"/>
                  </a:cubicBezTo>
                  <a:cubicBezTo>
                    <a:pt x="3758401" y="1876098"/>
                    <a:pt x="3766395" y="1885158"/>
                    <a:pt x="3766395" y="1900081"/>
                  </a:cubicBezTo>
                  <a:cubicBezTo>
                    <a:pt x="3765329" y="1911273"/>
                    <a:pt x="3759467" y="1921399"/>
                    <a:pt x="3747742" y="1927261"/>
                  </a:cubicBezTo>
                  <a:cubicBezTo>
                    <a:pt x="3735484" y="1933657"/>
                    <a:pt x="3723226" y="1932058"/>
                    <a:pt x="3712567" y="1923531"/>
                  </a:cubicBezTo>
                  <a:cubicBezTo>
                    <a:pt x="3696578" y="1910207"/>
                    <a:pt x="3681122" y="1896350"/>
                    <a:pt x="3665134" y="1883026"/>
                  </a:cubicBezTo>
                  <a:cubicBezTo>
                    <a:pt x="3618234" y="1842522"/>
                    <a:pt x="3571866" y="1802017"/>
                    <a:pt x="3525498" y="1761511"/>
                  </a:cubicBezTo>
                  <a:cubicBezTo>
                    <a:pt x="3505779" y="1743924"/>
                    <a:pt x="3502048" y="1724737"/>
                    <a:pt x="3514839" y="1709282"/>
                  </a:cubicBezTo>
                  <a:cubicBezTo>
                    <a:pt x="3521501" y="1701288"/>
                    <a:pt x="3529629" y="1697424"/>
                    <a:pt x="3538622" y="1697690"/>
                  </a:cubicBezTo>
                  <a:close/>
                  <a:moveTo>
                    <a:pt x="3467606" y="1451865"/>
                  </a:moveTo>
                  <a:cubicBezTo>
                    <a:pt x="3476866" y="1453198"/>
                    <a:pt x="3487392" y="1459060"/>
                    <a:pt x="3499383" y="1469453"/>
                  </a:cubicBezTo>
                  <a:cubicBezTo>
                    <a:pt x="3612371" y="1571248"/>
                    <a:pt x="3725358" y="1673041"/>
                    <a:pt x="3837811" y="1775369"/>
                  </a:cubicBezTo>
                  <a:cubicBezTo>
                    <a:pt x="3846871" y="1783363"/>
                    <a:pt x="3856998" y="1791357"/>
                    <a:pt x="3856998" y="1811077"/>
                  </a:cubicBezTo>
                  <a:cubicBezTo>
                    <a:pt x="3856464" y="1817472"/>
                    <a:pt x="3852201" y="1827598"/>
                    <a:pt x="3841542" y="1832928"/>
                  </a:cubicBezTo>
                  <a:cubicBezTo>
                    <a:pt x="3830883" y="1838790"/>
                    <a:pt x="3819691" y="1838790"/>
                    <a:pt x="3810098" y="1831862"/>
                  </a:cubicBezTo>
                  <a:cubicBezTo>
                    <a:pt x="3802103" y="1826000"/>
                    <a:pt x="3795175" y="1819604"/>
                    <a:pt x="3787713" y="1813209"/>
                  </a:cubicBezTo>
                  <a:cubicBezTo>
                    <a:pt x="3677924" y="1714079"/>
                    <a:pt x="3568135" y="1614949"/>
                    <a:pt x="3458346" y="1515820"/>
                  </a:cubicBezTo>
                  <a:cubicBezTo>
                    <a:pt x="3434363" y="1493969"/>
                    <a:pt x="3429566" y="1476915"/>
                    <a:pt x="3443423" y="1461458"/>
                  </a:cubicBezTo>
                  <a:cubicBezTo>
                    <a:pt x="3450352" y="1453730"/>
                    <a:pt x="3458346" y="1450533"/>
                    <a:pt x="3467606" y="1451865"/>
                  </a:cubicBezTo>
                  <a:close/>
                  <a:moveTo>
                    <a:pt x="3419707" y="1000785"/>
                  </a:moveTo>
                  <a:cubicBezTo>
                    <a:pt x="3415044" y="1000851"/>
                    <a:pt x="3410380" y="1004183"/>
                    <a:pt x="3403985" y="1011110"/>
                  </a:cubicBezTo>
                  <a:cubicBezTo>
                    <a:pt x="3123651" y="1321824"/>
                    <a:pt x="2842783" y="1632002"/>
                    <a:pt x="2562448" y="1942182"/>
                  </a:cubicBezTo>
                  <a:cubicBezTo>
                    <a:pt x="2348733" y="2178814"/>
                    <a:pt x="2135018" y="2415446"/>
                    <a:pt x="1920770" y="2652078"/>
                  </a:cubicBezTo>
                  <a:cubicBezTo>
                    <a:pt x="1889858" y="2686187"/>
                    <a:pt x="1872271" y="2725093"/>
                    <a:pt x="1871738" y="2775191"/>
                  </a:cubicBezTo>
                  <a:cubicBezTo>
                    <a:pt x="1871205" y="2825289"/>
                    <a:pt x="1892523" y="2870057"/>
                    <a:pt x="1933028" y="2907364"/>
                  </a:cubicBezTo>
                  <a:cubicBezTo>
                    <a:pt x="2066266" y="3027279"/>
                    <a:pt x="2198972" y="3147727"/>
                    <a:pt x="2332211" y="3267642"/>
                  </a:cubicBezTo>
                  <a:cubicBezTo>
                    <a:pt x="2415885" y="3342789"/>
                    <a:pt x="2518745" y="3337992"/>
                    <a:pt x="2593892" y="3254851"/>
                  </a:cubicBezTo>
                  <a:cubicBezTo>
                    <a:pt x="2690891" y="3147194"/>
                    <a:pt x="2787889" y="3040070"/>
                    <a:pt x="2884887" y="2932946"/>
                  </a:cubicBezTo>
                  <a:cubicBezTo>
                    <a:pt x="3281938" y="2493791"/>
                    <a:pt x="3678990" y="2054635"/>
                    <a:pt x="4076575" y="1615480"/>
                  </a:cubicBezTo>
                  <a:cubicBezTo>
                    <a:pt x="4086168" y="1604288"/>
                    <a:pt x="4088300" y="1599492"/>
                    <a:pt x="4076042" y="1588300"/>
                  </a:cubicBezTo>
                  <a:cubicBezTo>
                    <a:pt x="3862327" y="1395905"/>
                    <a:pt x="3648612" y="1203508"/>
                    <a:pt x="3435429" y="1010045"/>
                  </a:cubicBezTo>
                  <a:cubicBezTo>
                    <a:pt x="3429034" y="1003916"/>
                    <a:pt x="3424371" y="1000717"/>
                    <a:pt x="3419707" y="1000785"/>
                  </a:cubicBezTo>
                  <a:close/>
                  <a:moveTo>
                    <a:pt x="3413644" y="901588"/>
                  </a:moveTo>
                  <a:cubicBezTo>
                    <a:pt x="3418374" y="901456"/>
                    <a:pt x="3423171" y="904521"/>
                    <a:pt x="3429567" y="910383"/>
                  </a:cubicBezTo>
                  <a:cubicBezTo>
                    <a:pt x="3677924" y="1135290"/>
                    <a:pt x="3926281" y="1359664"/>
                    <a:pt x="4175171" y="1583503"/>
                  </a:cubicBezTo>
                  <a:cubicBezTo>
                    <a:pt x="4186896" y="1594163"/>
                    <a:pt x="4185830" y="1599492"/>
                    <a:pt x="4175704" y="1610684"/>
                  </a:cubicBezTo>
                  <a:cubicBezTo>
                    <a:pt x="3664600" y="2175617"/>
                    <a:pt x="3154029" y="2740549"/>
                    <a:pt x="2642924" y="3305482"/>
                  </a:cubicBezTo>
                  <a:cubicBezTo>
                    <a:pt x="2545394" y="3413139"/>
                    <a:pt x="2395100" y="3421133"/>
                    <a:pt x="2287976" y="3324135"/>
                  </a:cubicBezTo>
                  <a:cubicBezTo>
                    <a:pt x="2153139" y="3202622"/>
                    <a:pt x="2018834" y="3081108"/>
                    <a:pt x="1883996" y="2959594"/>
                  </a:cubicBezTo>
                  <a:cubicBezTo>
                    <a:pt x="1828569" y="2907364"/>
                    <a:pt x="1800855" y="2845542"/>
                    <a:pt x="1800855" y="2760269"/>
                  </a:cubicBezTo>
                  <a:cubicBezTo>
                    <a:pt x="1801388" y="2709105"/>
                    <a:pt x="1823772" y="2653678"/>
                    <a:pt x="1866409" y="2606778"/>
                  </a:cubicBezTo>
                  <a:cubicBezTo>
                    <a:pt x="2186715" y="2252895"/>
                    <a:pt x="2507021" y="1898480"/>
                    <a:pt x="2826794" y="1544600"/>
                  </a:cubicBezTo>
                  <a:cubicBezTo>
                    <a:pt x="3017592" y="1333549"/>
                    <a:pt x="3208390" y="1123032"/>
                    <a:pt x="3398122" y="911982"/>
                  </a:cubicBezTo>
                  <a:cubicBezTo>
                    <a:pt x="3404251" y="905054"/>
                    <a:pt x="3408914" y="901723"/>
                    <a:pt x="3413644" y="901588"/>
                  </a:cubicBezTo>
                  <a:close/>
                  <a:moveTo>
                    <a:pt x="3446622" y="577819"/>
                  </a:moveTo>
                  <a:cubicBezTo>
                    <a:pt x="3456082" y="577286"/>
                    <a:pt x="3465808" y="582615"/>
                    <a:pt x="3478066" y="593807"/>
                  </a:cubicBezTo>
                  <a:cubicBezTo>
                    <a:pt x="3642749" y="742503"/>
                    <a:pt x="3806899" y="891197"/>
                    <a:pt x="3971582" y="1039359"/>
                  </a:cubicBezTo>
                  <a:cubicBezTo>
                    <a:pt x="4142661" y="1193916"/>
                    <a:pt x="4314273" y="1348474"/>
                    <a:pt x="4485351" y="1503031"/>
                  </a:cubicBezTo>
                  <a:cubicBezTo>
                    <a:pt x="4496010" y="1513157"/>
                    <a:pt x="4507735" y="1521684"/>
                    <a:pt x="4507735" y="1539805"/>
                  </a:cubicBezTo>
                  <a:cubicBezTo>
                    <a:pt x="4507202" y="1547799"/>
                    <a:pt x="4502406" y="1556326"/>
                    <a:pt x="4495477" y="1563788"/>
                  </a:cubicBezTo>
                  <a:cubicBezTo>
                    <a:pt x="4473093" y="1588302"/>
                    <a:pt x="4450709" y="1613351"/>
                    <a:pt x="4428325" y="1637866"/>
                  </a:cubicBezTo>
                  <a:cubicBezTo>
                    <a:pt x="4406474" y="1661849"/>
                    <a:pt x="4393150" y="1662915"/>
                    <a:pt x="4368634" y="1640531"/>
                  </a:cubicBezTo>
                  <a:cubicBezTo>
                    <a:pt x="4223670" y="1509959"/>
                    <a:pt x="4078706" y="1378852"/>
                    <a:pt x="3933742" y="1247744"/>
                  </a:cubicBezTo>
                  <a:cubicBezTo>
                    <a:pt x="3742412" y="1075067"/>
                    <a:pt x="3551080" y="902389"/>
                    <a:pt x="3359750" y="729179"/>
                  </a:cubicBezTo>
                  <a:cubicBezTo>
                    <a:pt x="3332036" y="704129"/>
                    <a:pt x="3331503" y="691871"/>
                    <a:pt x="3356552" y="663624"/>
                  </a:cubicBezTo>
                  <a:cubicBezTo>
                    <a:pt x="3376804" y="641240"/>
                    <a:pt x="3396523" y="619389"/>
                    <a:pt x="3416776" y="597005"/>
                  </a:cubicBezTo>
                  <a:cubicBezTo>
                    <a:pt x="3427968" y="584747"/>
                    <a:pt x="3437162" y="578352"/>
                    <a:pt x="3446622" y="577819"/>
                  </a:cubicBezTo>
                  <a:close/>
                  <a:moveTo>
                    <a:pt x="4352179" y="270038"/>
                  </a:moveTo>
                  <a:cubicBezTo>
                    <a:pt x="4356909" y="270038"/>
                    <a:pt x="4361706" y="272969"/>
                    <a:pt x="4367568" y="278299"/>
                  </a:cubicBezTo>
                  <a:cubicBezTo>
                    <a:pt x="4492813" y="391817"/>
                    <a:pt x="4618057" y="504805"/>
                    <a:pt x="4743302" y="617790"/>
                  </a:cubicBezTo>
                  <a:cubicBezTo>
                    <a:pt x="4754494" y="627917"/>
                    <a:pt x="4756093" y="634846"/>
                    <a:pt x="4745434" y="646571"/>
                  </a:cubicBezTo>
                  <a:cubicBezTo>
                    <a:pt x="4580750" y="828309"/>
                    <a:pt x="4416067" y="1010046"/>
                    <a:pt x="4251917" y="1192318"/>
                  </a:cubicBezTo>
                  <a:cubicBezTo>
                    <a:pt x="4247120" y="1197648"/>
                    <a:pt x="4243390" y="1203510"/>
                    <a:pt x="4234329" y="1204576"/>
                  </a:cubicBezTo>
                  <a:cubicBezTo>
                    <a:pt x="4231132" y="1201911"/>
                    <a:pt x="4226868" y="1199247"/>
                    <a:pt x="4223137" y="1196049"/>
                  </a:cubicBezTo>
                  <a:cubicBezTo>
                    <a:pt x="4096827" y="1081996"/>
                    <a:pt x="3970516" y="967944"/>
                    <a:pt x="3844206" y="853891"/>
                  </a:cubicBezTo>
                  <a:cubicBezTo>
                    <a:pt x="3832481" y="843231"/>
                    <a:pt x="3833547" y="835770"/>
                    <a:pt x="3843673" y="825111"/>
                  </a:cubicBezTo>
                  <a:cubicBezTo>
                    <a:pt x="4008356" y="643373"/>
                    <a:pt x="4173039" y="461635"/>
                    <a:pt x="4337190" y="279364"/>
                  </a:cubicBezTo>
                  <a:cubicBezTo>
                    <a:pt x="4342786" y="272969"/>
                    <a:pt x="4347449" y="270038"/>
                    <a:pt x="4352179" y="270038"/>
                  </a:cubicBezTo>
                  <a:close/>
                  <a:moveTo>
                    <a:pt x="4381958" y="29"/>
                  </a:moveTo>
                  <a:cubicBezTo>
                    <a:pt x="4390885" y="-437"/>
                    <a:pt x="4400078" y="4626"/>
                    <a:pt x="4411803" y="15018"/>
                  </a:cubicBezTo>
                  <a:cubicBezTo>
                    <a:pt x="4571691" y="159450"/>
                    <a:pt x="4731577" y="303348"/>
                    <a:pt x="4891464" y="447779"/>
                  </a:cubicBezTo>
                  <a:cubicBezTo>
                    <a:pt x="4926639" y="479223"/>
                    <a:pt x="4961814" y="511200"/>
                    <a:pt x="4996989" y="542645"/>
                  </a:cubicBezTo>
                  <a:cubicBezTo>
                    <a:pt x="5005516" y="550106"/>
                    <a:pt x="5012978" y="558100"/>
                    <a:pt x="5018840" y="567694"/>
                  </a:cubicBezTo>
                  <a:cubicBezTo>
                    <a:pt x="5018307" y="574622"/>
                    <a:pt x="5018307" y="582083"/>
                    <a:pt x="5018307" y="589012"/>
                  </a:cubicBezTo>
                  <a:cubicBezTo>
                    <a:pt x="4991127" y="619390"/>
                    <a:pt x="4963946" y="649769"/>
                    <a:pt x="4936232" y="679614"/>
                  </a:cubicBezTo>
                  <a:cubicBezTo>
                    <a:pt x="4918112" y="699333"/>
                    <a:pt x="4902123" y="700399"/>
                    <a:pt x="4882404" y="682812"/>
                  </a:cubicBezTo>
                  <a:cubicBezTo>
                    <a:pt x="4684144" y="503739"/>
                    <a:pt x="4486418" y="325199"/>
                    <a:pt x="4288690" y="146126"/>
                  </a:cubicBezTo>
                  <a:cubicBezTo>
                    <a:pt x="4268971" y="128005"/>
                    <a:pt x="4268438" y="112550"/>
                    <a:pt x="4286559" y="92297"/>
                  </a:cubicBezTo>
                  <a:cubicBezTo>
                    <a:pt x="4308943" y="67249"/>
                    <a:pt x="4331327" y="42733"/>
                    <a:pt x="4353711" y="18217"/>
                  </a:cubicBezTo>
                  <a:cubicBezTo>
                    <a:pt x="4364370" y="6492"/>
                    <a:pt x="4373031" y="496"/>
                    <a:pt x="4381958" y="29"/>
                  </a:cubicBezTo>
                  <a:close/>
                </a:path>
              </a:pathLst>
            </a:custGeom>
            <a:grpFill/>
            <a:ln w="53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12193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BB3ACD-39D6-4B07-B165-F979837486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Team Style</a:t>
            </a:r>
          </a:p>
        </p:txBody>
      </p:sp>
      <p:sp>
        <p:nvSpPr>
          <p:cNvPr id="10" name="직사각형 2">
            <a:extLst>
              <a:ext uri="{FF2B5EF4-FFF2-40B4-BE49-F238E27FC236}">
                <a16:creationId xmlns:a16="http://schemas.microsoft.com/office/drawing/2014/main" id="{384A81EB-45A6-4396-AB52-54CB1888FB88}"/>
              </a:ext>
            </a:extLst>
          </p:cNvPr>
          <p:cNvSpPr/>
          <p:nvPr/>
        </p:nvSpPr>
        <p:spPr>
          <a:xfrm>
            <a:off x="4139031" y="1491416"/>
            <a:ext cx="304498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</a:rPr>
              <a:t>MEMBER</a:t>
            </a:r>
          </a:p>
          <a:p>
            <a:r>
              <a:rPr lang="en-US" altLang="ko-KR" sz="4400" dirty="0">
                <a:solidFill>
                  <a:schemeClr val="bg1"/>
                </a:solidFill>
              </a:rPr>
              <a:t>NAME</a:t>
            </a:r>
            <a:endParaRPr lang="ko-KR" altLang="en-US" sz="4400" dirty="0">
              <a:solidFill>
                <a:schemeClr val="bg1"/>
              </a:solidFill>
            </a:endParaRPr>
          </a:p>
        </p:txBody>
      </p:sp>
      <p:sp>
        <p:nvSpPr>
          <p:cNvPr id="11" name="직사각형 3">
            <a:extLst>
              <a:ext uri="{FF2B5EF4-FFF2-40B4-BE49-F238E27FC236}">
                <a16:creationId xmlns:a16="http://schemas.microsoft.com/office/drawing/2014/main" id="{F972FFE6-D621-4A22-8FC6-205ED12E2357}"/>
              </a:ext>
            </a:extLst>
          </p:cNvPr>
          <p:cNvSpPr/>
          <p:nvPr/>
        </p:nvSpPr>
        <p:spPr>
          <a:xfrm>
            <a:off x="7372538" y="1576055"/>
            <a:ext cx="4373985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</a:rPr>
              <a:t>Get a modern PowerPoint  Presentation that is beautifully designed. I hope and I believe that this Template will your Time, Money and Reputation. </a:t>
            </a:r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100" dirty="0">
              <a:solidFill>
                <a:schemeClr val="bg1"/>
              </a:solidFill>
            </a:endParaRPr>
          </a:p>
          <a:p>
            <a:endParaRPr lang="en-US" altLang="ko-KR" sz="1100" dirty="0">
              <a:solidFill>
                <a:schemeClr val="bg1"/>
              </a:solidFill>
            </a:endParaRPr>
          </a:p>
          <a:p>
            <a:r>
              <a:rPr lang="en-US" altLang="ko-KR" sz="11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1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EA22B6-45BA-4CBF-9E55-9447AD919D75}"/>
              </a:ext>
            </a:extLst>
          </p:cNvPr>
          <p:cNvSpPr txBox="1"/>
          <p:nvPr/>
        </p:nvSpPr>
        <p:spPr>
          <a:xfrm>
            <a:off x="1512071" y="4566806"/>
            <a:ext cx="2126996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www.hompageurl.com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직사각형 4">
            <a:extLst>
              <a:ext uri="{FF2B5EF4-FFF2-40B4-BE49-F238E27FC236}">
                <a16:creationId xmlns:a16="http://schemas.microsoft.com/office/drawing/2014/main" id="{AD46F721-0297-4809-BB9E-2BE6800FD737}"/>
              </a:ext>
            </a:extLst>
          </p:cNvPr>
          <p:cNvSpPr/>
          <p:nvPr/>
        </p:nvSpPr>
        <p:spPr>
          <a:xfrm>
            <a:off x="4173590" y="3121223"/>
            <a:ext cx="31323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b="1" dirty="0"/>
              <a:t>Personal skills</a:t>
            </a:r>
            <a:endParaRPr lang="ko-KR" altLang="en-US" sz="1400" b="1" dirty="0"/>
          </a:p>
        </p:txBody>
      </p:sp>
      <p:graphicFrame>
        <p:nvGraphicFramePr>
          <p:cNvPr id="15" name="Chart 1">
            <a:extLst>
              <a:ext uri="{FF2B5EF4-FFF2-40B4-BE49-F238E27FC236}">
                <a16:creationId xmlns:a16="http://schemas.microsoft.com/office/drawing/2014/main" id="{5C62A320-275B-4644-82FF-979E1B01E9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6194104"/>
              </p:ext>
            </p:extLst>
          </p:nvPr>
        </p:nvGraphicFramePr>
        <p:xfrm>
          <a:off x="4173591" y="3368688"/>
          <a:ext cx="4875892" cy="1277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직사각형 1">
            <a:extLst>
              <a:ext uri="{FF2B5EF4-FFF2-40B4-BE49-F238E27FC236}">
                <a16:creationId xmlns:a16="http://schemas.microsoft.com/office/drawing/2014/main" id="{BA4B25B1-1931-476B-B004-A9CC1ABB4054}"/>
              </a:ext>
            </a:extLst>
          </p:cNvPr>
          <p:cNvSpPr/>
          <p:nvPr/>
        </p:nvSpPr>
        <p:spPr>
          <a:xfrm>
            <a:off x="724860" y="4884097"/>
            <a:ext cx="291420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2008 ~ 2012  Text here</a:t>
            </a:r>
          </a:p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Get a modern PowerPoint  Presentation that is beautifully designed.</a:t>
            </a:r>
          </a:p>
          <a:p>
            <a:pPr algn="r"/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2013 ~ 2020 Text here</a:t>
            </a:r>
          </a:p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Example Text : . Easy to change colors, photos and Text. </a:t>
            </a:r>
          </a:p>
        </p:txBody>
      </p:sp>
      <p:graphicFrame>
        <p:nvGraphicFramePr>
          <p:cNvPr id="17" name="Chart 21">
            <a:extLst>
              <a:ext uri="{FF2B5EF4-FFF2-40B4-BE49-F238E27FC236}">
                <a16:creationId xmlns:a16="http://schemas.microsoft.com/office/drawing/2014/main" id="{A2A76E94-9415-430F-A1C8-2E85C0FC4C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47118731"/>
              </p:ext>
            </p:extLst>
          </p:nvPr>
        </p:nvGraphicFramePr>
        <p:xfrm>
          <a:off x="4125616" y="4659505"/>
          <a:ext cx="1896298" cy="17163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8" name="Group 30">
            <a:extLst>
              <a:ext uri="{FF2B5EF4-FFF2-40B4-BE49-F238E27FC236}">
                <a16:creationId xmlns:a16="http://schemas.microsoft.com/office/drawing/2014/main" id="{941E83A3-2A24-4C41-B92C-A3952FAA0929}"/>
              </a:ext>
            </a:extLst>
          </p:cNvPr>
          <p:cNvGrpSpPr/>
          <p:nvPr/>
        </p:nvGrpSpPr>
        <p:grpSpPr>
          <a:xfrm>
            <a:off x="6251288" y="5057373"/>
            <a:ext cx="1268359" cy="920637"/>
            <a:chOff x="7848856" y="4058120"/>
            <a:chExt cx="1006205" cy="920637"/>
          </a:xfrm>
        </p:grpSpPr>
        <p:sp>
          <p:nvSpPr>
            <p:cNvPr id="19" name="Rectangle 22">
              <a:extLst>
                <a:ext uri="{FF2B5EF4-FFF2-40B4-BE49-F238E27FC236}">
                  <a16:creationId xmlns:a16="http://schemas.microsoft.com/office/drawing/2014/main" id="{561D97BD-0E91-4331-9D2C-852BB1ADB9E7}"/>
                </a:ext>
              </a:extLst>
            </p:cNvPr>
            <p:cNvSpPr/>
            <p:nvPr/>
          </p:nvSpPr>
          <p:spPr>
            <a:xfrm>
              <a:off x="7848856" y="4121462"/>
              <a:ext cx="114237" cy="14401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Rectangle 23">
              <a:extLst>
                <a:ext uri="{FF2B5EF4-FFF2-40B4-BE49-F238E27FC236}">
                  <a16:creationId xmlns:a16="http://schemas.microsoft.com/office/drawing/2014/main" id="{D38850D9-1B38-40C6-828A-3BB43F2EA9E0}"/>
                </a:ext>
              </a:extLst>
            </p:cNvPr>
            <p:cNvSpPr/>
            <p:nvPr/>
          </p:nvSpPr>
          <p:spPr>
            <a:xfrm>
              <a:off x="7848856" y="4337486"/>
              <a:ext cx="114237" cy="14401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Rectangle 24">
              <a:extLst>
                <a:ext uri="{FF2B5EF4-FFF2-40B4-BE49-F238E27FC236}">
                  <a16:creationId xmlns:a16="http://schemas.microsoft.com/office/drawing/2014/main" id="{F9CFBA71-7760-4584-B43D-B47EF1357D48}"/>
                </a:ext>
              </a:extLst>
            </p:cNvPr>
            <p:cNvSpPr/>
            <p:nvPr/>
          </p:nvSpPr>
          <p:spPr>
            <a:xfrm>
              <a:off x="7848856" y="4553510"/>
              <a:ext cx="114237" cy="14401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Rectangle 25">
              <a:extLst>
                <a:ext uri="{FF2B5EF4-FFF2-40B4-BE49-F238E27FC236}">
                  <a16:creationId xmlns:a16="http://schemas.microsoft.com/office/drawing/2014/main" id="{A67883D6-CF86-40A8-8F6F-CBB7F135C72D}"/>
                </a:ext>
              </a:extLst>
            </p:cNvPr>
            <p:cNvSpPr/>
            <p:nvPr/>
          </p:nvSpPr>
          <p:spPr>
            <a:xfrm>
              <a:off x="7848856" y="4769534"/>
              <a:ext cx="114237" cy="14401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A7ED44F-E5A9-4991-840A-EAC31B39AFE8}"/>
                </a:ext>
              </a:extLst>
            </p:cNvPr>
            <p:cNvSpPr txBox="1"/>
            <p:nvPr/>
          </p:nvSpPr>
          <p:spPr>
            <a:xfrm>
              <a:off x="8027477" y="4058120"/>
              <a:ext cx="827584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F78C942-9AEB-432E-A1F3-4F88E52AF92B}"/>
                </a:ext>
              </a:extLst>
            </p:cNvPr>
            <p:cNvSpPr txBox="1"/>
            <p:nvPr/>
          </p:nvSpPr>
          <p:spPr>
            <a:xfrm>
              <a:off x="8027477" y="4272666"/>
              <a:ext cx="827584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324B4A0-3854-4130-8EFF-BB5585F79FC7}"/>
                </a:ext>
              </a:extLst>
            </p:cNvPr>
            <p:cNvSpPr txBox="1"/>
            <p:nvPr/>
          </p:nvSpPr>
          <p:spPr>
            <a:xfrm>
              <a:off x="8027477" y="4487212"/>
              <a:ext cx="827584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C4DE682-F392-461B-A42D-EDDC57457EC4}"/>
                </a:ext>
              </a:extLst>
            </p:cNvPr>
            <p:cNvSpPr txBox="1"/>
            <p:nvPr/>
          </p:nvSpPr>
          <p:spPr>
            <a:xfrm>
              <a:off x="8027477" y="4701758"/>
              <a:ext cx="827584" cy="276999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Calibri" pitchFamily="34" charset="0"/>
                </a:rPr>
                <a:t>Presentation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endParaRPr>
            </a:p>
          </p:txBody>
        </p:sp>
      </p:grpSp>
      <p:sp>
        <p:nvSpPr>
          <p:cNvPr id="73" name="TextBox 72">
            <a:extLst>
              <a:ext uri="{FF2B5EF4-FFF2-40B4-BE49-F238E27FC236}">
                <a16:creationId xmlns:a16="http://schemas.microsoft.com/office/drawing/2014/main" id="{4A4DCB9D-26B8-4CC4-B0E4-977009B232D6}"/>
              </a:ext>
            </a:extLst>
          </p:cNvPr>
          <p:cNvSpPr txBox="1"/>
          <p:nvPr/>
        </p:nvSpPr>
        <p:spPr>
          <a:xfrm>
            <a:off x="8262967" y="3346577"/>
            <a:ext cx="3483556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A5DC6ACD-3BF2-4271-934F-3420FD7692DC}"/>
              </a:ext>
            </a:extLst>
          </p:cNvPr>
          <p:cNvSpPr txBox="1"/>
          <p:nvPr/>
        </p:nvSpPr>
        <p:spPr>
          <a:xfrm>
            <a:off x="8262967" y="4178345"/>
            <a:ext cx="3483556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AB6D486-AFCA-4E6B-A495-D61721742805}"/>
              </a:ext>
            </a:extLst>
          </p:cNvPr>
          <p:cNvSpPr txBox="1"/>
          <p:nvPr/>
        </p:nvSpPr>
        <p:spPr>
          <a:xfrm>
            <a:off x="8262967" y="5010113"/>
            <a:ext cx="3483556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E806F9B-7C31-4316-951B-2F32483E32A9}"/>
              </a:ext>
            </a:extLst>
          </p:cNvPr>
          <p:cNvSpPr txBox="1"/>
          <p:nvPr/>
        </p:nvSpPr>
        <p:spPr>
          <a:xfrm>
            <a:off x="8262967" y="5841882"/>
            <a:ext cx="3483556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ea typeface="FZShuTi" pitchFamily="2" charset="-122"/>
              <a:cs typeface="Arial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9748BE-641B-49C6-85A5-6CAC79F719F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aphic 13">
            <a:extLst>
              <a:ext uri="{FF2B5EF4-FFF2-40B4-BE49-F238E27FC236}">
                <a16:creationId xmlns:a16="http://schemas.microsoft.com/office/drawing/2014/main" id="{72C3E97D-020F-491B-A0DE-19B5968F8C8F}"/>
              </a:ext>
            </a:extLst>
          </p:cNvPr>
          <p:cNvGrpSpPr/>
          <p:nvPr/>
        </p:nvGrpSpPr>
        <p:grpSpPr>
          <a:xfrm flipH="1">
            <a:off x="-2779" y="573614"/>
            <a:ext cx="6794103" cy="6285494"/>
            <a:chOff x="-81" y="1627976"/>
            <a:chExt cx="5654423" cy="5231131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FE56897-5569-4E44-BD14-E11A5E3A372A}"/>
                </a:ext>
              </a:extLst>
            </p:cNvPr>
            <p:cNvSpPr/>
            <p:nvPr/>
          </p:nvSpPr>
          <p:spPr>
            <a:xfrm>
              <a:off x="957487" y="5536968"/>
              <a:ext cx="1853646" cy="1318252"/>
            </a:xfrm>
            <a:custGeom>
              <a:avLst/>
              <a:gdLst>
                <a:gd name="connsiteX0" fmla="*/ 1333147 w 1853646"/>
                <a:gd name="connsiteY0" fmla="*/ 1318252 h 1318252"/>
                <a:gd name="connsiteX1" fmla="*/ 0 w 1853646"/>
                <a:gd name="connsiteY1" fmla="*/ 1316585 h 1318252"/>
                <a:gd name="connsiteX2" fmla="*/ 312309 w 1853646"/>
                <a:gd name="connsiteY2" fmla="*/ 945927 h 1318252"/>
                <a:gd name="connsiteX3" fmla="*/ 691303 w 1853646"/>
                <a:gd name="connsiteY3" fmla="*/ 555264 h 1318252"/>
                <a:gd name="connsiteX4" fmla="*/ 1050846 w 1853646"/>
                <a:gd name="connsiteY4" fmla="*/ 150151 h 1318252"/>
                <a:gd name="connsiteX5" fmla="*/ 1215336 w 1853646"/>
                <a:gd name="connsiteY5" fmla="*/ 31785 h 1318252"/>
                <a:gd name="connsiteX6" fmla="*/ 1615447 w 1853646"/>
                <a:gd name="connsiteY6" fmla="*/ 86245 h 1318252"/>
                <a:gd name="connsiteX7" fmla="*/ 1819948 w 1853646"/>
                <a:gd name="connsiteY7" fmla="*/ 209612 h 1318252"/>
                <a:gd name="connsiteX8" fmla="*/ 1750484 w 1853646"/>
                <a:gd name="connsiteY8" fmla="*/ 430229 h 1318252"/>
                <a:gd name="connsiteX9" fmla="*/ 1690468 w 1853646"/>
                <a:gd name="connsiteY9" fmla="*/ 554152 h 1318252"/>
                <a:gd name="connsiteX10" fmla="*/ 1333147 w 1853646"/>
                <a:gd name="connsiteY10" fmla="*/ 1318252 h 131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646" h="1318252">
                  <a:moveTo>
                    <a:pt x="1333147" y="1318252"/>
                  </a:moveTo>
                  <a:cubicBezTo>
                    <a:pt x="1224784" y="1318252"/>
                    <a:pt x="1667" y="1312695"/>
                    <a:pt x="0" y="1316585"/>
                  </a:cubicBezTo>
                  <a:cubicBezTo>
                    <a:pt x="75021" y="1182104"/>
                    <a:pt x="208391" y="1058181"/>
                    <a:pt x="312309" y="945927"/>
                  </a:cubicBezTo>
                  <a:cubicBezTo>
                    <a:pt x="432898" y="815891"/>
                    <a:pt x="569602" y="675853"/>
                    <a:pt x="691303" y="555264"/>
                  </a:cubicBezTo>
                  <a:cubicBezTo>
                    <a:pt x="722978" y="524144"/>
                    <a:pt x="1017504" y="179604"/>
                    <a:pt x="1050846" y="150151"/>
                  </a:cubicBezTo>
                  <a:cubicBezTo>
                    <a:pt x="1121422" y="88468"/>
                    <a:pt x="1132536" y="75130"/>
                    <a:pt x="1215336" y="31785"/>
                  </a:cubicBezTo>
                  <a:cubicBezTo>
                    <a:pt x="1285356" y="-5447"/>
                    <a:pt x="1473741" y="-32677"/>
                    <a:pt x="1615447" y="86245"/>
                  </a:cubicBezTo>
                  <a:cubicBezTo>
                    <a:pt x="1637120" y="104027"/>
                    <a:pt x="1795497" y="201277"/>
                    <a:pt x="1819948" y="209612"/>
                  </a:cubicBezTo>
                  <a:cubicBezTo>
                    <a:pt x="1911640" y="239621"/>
                    <a:pt x="1791607" y="342982"/>
                    <a:pt x="1750484" y="430229"/>
                  </a:cubicBezTo>
                  <a:cubicBezTo>
                    <a:pt x="1731035" y="471907"/>
                    <a:pt x="1710473" y="513029"/>
                    <a:pt x="1690468" y="554152"/>
                  </a:cubicBezTo>
                  <a:cubicBezTo>
                    <a:pt x="1649345" y="640287"/>
                    <a:pt x="1342594" y="1318252"/>
                    <a:pt x="1333147" y="131825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7" name="Graphic 13">
              <a:extLst>
                <a:ext uri="{FF2B5EF4-FFF2-40B4-BE49-F238E27FC236}">
                  <a16:creationId xmlns:a16="http://schemas.microsoft.com/office/drawing/2014/main" id="{72C3E97D-020F-491B-A0DE-19B5968F8C8F}"/>
                </a:ext>
              </a:extLst>
            </p:cNvPr>
            <p:cNvGrpSpPr/>
            <p:nvPr/>
          </p:nvGrpSpPr>
          <p:grpSpPr>
            <a:xfrm>
              <a:off x="1169599" y="5460221"/>
              <a:ext cx="1815498" cy="758325"/>
              <a:chOff x="1169599" y="5460221"/>
              <a:chExt cx="1815498" cy="758325"/>
            </a:xfrm>
            <a:solidFill>
              <a:schemeClr val="accent1"/>
            </a:solidFill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08CCAF9D-C204-4A8D-8CF3-A016FC91D917}"/>
                  </a:ext>
                </a:extLst>
              </p:cNvPr>
              <p:cNvSpPr/>
              <p:nvPr/>
            </p:nvSpPr>
            <p:spPr>
              <a:xfrm>
                <a:off x="1169599" y="5460221"/>
                <a:ext cx="1815498" cy="758325"/>
              </a:xfrm>
              <a:custGeom>
                <a:avLst/>
                <a:gdLst>
                  <a:gd name="connsiteX0" fmla="*/ 1738428 w 1815498"/>
                  <a:gd name="connsiteY0" fmla="*/ 221897 h 758325"/>
                  <a:gd name="connsiteX1" fmla="*/ 149099 w 1815498"/>
                  <a:gd name="connsiteY1" fmla="*/ 752600 h 758325"/>
                  <a:gd name="connsiteX2" fmla="*/ 6282 w 1815498"/>
                  <a:gd name="connsiteY2" fmla="*/ 681469 h 758325"/>
                  <a:gd name="connsiteX3" fmla="*/ 5726 w 1815498"/>
                  <a:gd name="connsiteY3" fmla="*/ 679246 h 758325"/>
                  <a:gd name="connsiteX4" fmla="*/ 76857 w 1815498"/>
                  <a:gd name="connsiteY4" fmla="*/ 536429 h 758325"/>
                  <a:gd name="connsiteX5" fmla="*/ 1666186 w 1815498"/>
                  <a:gd name="connsiteY5" fmla="*/ 5726 h 758325"/>
                  <a:gd name="connsiteX6" fmla="*/ 1809003 w 1815498"/>
                  <a:gd name="connsiteY6" fmla="*/ 76857 h 758325"/>
                  <a:gd name="connsiteX7" fmla="*/ 1809559 w 1815498"/>
                  <a:gd name="connsiteY7" fmla="*/ 79080 h 758325"/>
                  <a:gd name="connsiteX8" fmla="*/ 1738428 w 1815498"/>
                  <a:gd name="connsiteY8" fmla="*/ 221897 h 75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15498" h="758325">
                    <a:moveTo>
                      <a:pt x="1738428" y="221897"/>
                    </a:moveTo>
                    <a:lnTo>
                      <a:pt x="149099" y="752600"/>
                    </a:lnTo>
                    <a:cubicBezTo>
                      <a:pt x="90194" y="772049"/>
                      <a:pt x="25732" y="740374"/>
                      <a:pt x="6282" y="681469"/>
                    </a:cubicBezTo>
                    <a:lnTo>
                      <a:pt x="5726" y="679246"/>
                    </a:lnTo>
                    <a:cubicBezTo>
                      <a:pt x="-13724" y="620340"/>
                      <a:pt x="17952" y="555878"/>
                      <a:pt x="76857" y="536429"/>
                    </a:cubicBezTo>
                    <a:lnTo>
                      <a:pt x="1666186" y="5726"/>
                    </a:lnTo>
                    <a:cubicBezTo>
                      <a:pt x="1725091" y="-13724"/>
                      <a:pt x="1789553" y="17952"/>
                      <a:pt x="1809003" y="76857"/>
                    </a:cubicBezTo>
                    <a:lnTo>
                      <a:pt x="1809559" y="79080"/>
                    </a:lnTo>
                    <a:cubicBezTo>
                      <a:pt x="1829564" y="137429"/>
                      <a:pt x="1797333" y="201891"/>
                      <a:pt x="1738428" y="221897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1105CA38-EB28-4DBB-8D6E-92D1F0C0B6F9}"/>
                  </a:ext>
                </a:extLst>
              </p:cNvPr>
              <p:cNvSpPr/>
              <p:nvPr/>
            </p:nvSpPr>
            <p:spPr>
              <a:xfrm>
                <a:off x="1278220" y="5534388"/>
                <a:ext cx="1626598" cy="599432"/>
              </a:xfrm>
              <a:custGeom>
                <a:avLst/>
                <a:gdLst>
                  <a:gd name="connsiteX0" fmla="*/ 1597576 w 1626598"/>
                  <a:gd name="connsiteY0" fmla="*/ 82712 h 599432"/>
                  <a:gd name="connsiteX1" fmla="*/ 56038 w 1626598"/>
                  <a:gd name="connsiteY1" fmla="*/ 597299 h 599432"/>
                  <a:gd name="connsiteX2" fmla="*/ 2134 w 1626598"/>
                  <a:gd name="connsiteY2" fmla="*/ 570625 h 599432"/>
                  <a:gd name="connsiteX3" fmla="*/ 2134 w 1626598"/>
                  <a:gd name="connsiteY3" fmla="*/ 570625 h 599432"/>
                  <a:gd name="connsiteX4" fmla="*/ 28808 w 1626598"/>
                  <a:gd name="connsiteY4" fmla="*/ 516721 h 599432"/>
                  <a:gd name="connsiteX5" fmla="*/ 1570346 w 1626598"/>
                  <a:gd name="connsiteY5" fmla="*/ 2134 h 599432"/>
                  <a:gd name="connsiteX6" fmla="*/ 1624249 w 1626598"/>
                  <a:gd name="connsiteY6" fmla="*/ 28808 h 599432"/>
                  <a:gd name="connsiteX7" fmla="*/ 1624249 w 1626598"/>
                  <a:gd name="connsiteY7" fmla="*/ 28808 h 599432"/>
                  <a:gd name="connsiteX8" fmla="*/ 1597576 w 1626598"/>
                  <a:gd name="connsiteY8" fmla="*/ 82712 h 599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26598" h="599432">
                    <a:moveTo>
                      <a:pt x="1597576" y="82712"/>
                    </a:moveTo>
                    <a:lnTo>
                      <a:pt x="56038" y="597299"/>
                    </a:lnTo>
                    <a:cubicBezTo>
                      <a:pt x="33809" y="604523"/>
                      <a:pt x="9914" y="592853"/>
                      <a:pt x="2134" y="570625"/>
                    </a:cubicBezTo>
                    <a:lnTo>
                      <a:pt x="2134" y="570625"/>
                    </a:lnTo>
                    <a:cubicBezTo>
                      <a:pt x="-5090" y="548396"/>
                      <a:pt x="6580" y="524501"/>
                      <a:pt x="28808" y="516721"/>
                    </a:cubicBezTo>
                    <a:lnTo>
                      <a:pt x="1570346" y="2134"/>
                    </a:lnTo>
                    <a:cubicBezTo>
                      <a:pt x="1592574" y="-5090"/>
                      <a:pt x="1616470" y="6580"/>
                      <a:pt x="1624249" y="28808"/>
                    </a:cubicBezTo>
                    <a:lnTo>
                      <a:pt x="1624249" y="28808"/>
                    </a:lnTo>
                    <a:cubicBezTo>
                      <a:pt x="1632030" y="51036"/>
                      <a:pt x="1619804" y="74932"/>
                      <a:pt x="1597576" y="82712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3FFDE24A-CD61-4574-9987-2C9EC18EF591}"/>
                  </a:ext>
                </a:extLst>
              </p:cNvPr>
              <p:cNvSpPr/>
              <p:nvPr/>
            </p:nvSpPr>
            <p:spPr>
              <a:xfrm>
                <a:off x="1571079" y="5534388"/>
                <a:ext cx="1332627" cy="501627"/>
              </a:xfrm>
              <a:custGeom>
                <a:avLst/>
                <a:gdLst>
                  <a:gd name="connsiteX0" fmla="*/ 1303605 w 1332627"/>
                  <a:gd name="connsiteY0" fmla="*/ 82712 h 501627"/>
                  <a:gd name="connsiteX1" fmla="*/ 56038 w 1332627"/>
                  <a:gd name="connsiteY1" fmla="*/ 499494 h 501627"/>
                  <a:gd name="connsiteX2" fmla="*/ 2134 w 1332627"/>
                  <a:gd name="connsiteY2" fmla="*/ 472820 h 501627"/>
                  <a:gd name="connsiteX3" fmla="*/ 2134 w 1332627"/>
                  <a:gd name="connsiteY3" fmla="*/ 472820 h 501627"/>
                  <a:gd name="connsiteX4" fmla="*/ 28808 w 1332627"/>
                  <a:gd name="connsiteY4" fmla="*/ 418916 h 501627"/>
                  <a:gd name="connsiteX5" fmla="*/ 1276376 w 1332627"/>
                  <a:gd name="connsiteY5" fmla="*/ 2134 h 501627"/>
                  <a:gd name="connsiteX6" fmla="*/ 1330279 w 1332627"/>
                  <a:gd name="connsiteY6" fmla="*/ 28808 h 501627"/>
                  <a:gd name="connsiteX7" fmla="*/ 1330279 w 1332627"/>
                  <a:gd name="connsiteY7" fmla="*/ 28808 h 501627"/>
                  <a:gd name="connsiteX8" fmla="*/ 1303605 w 1332627"/>
                  <a:gd name="connsiteY8" fmla="*/ 82712 h 5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2627" h="501627">
                    <a:moveTo>
                      <a:pt x="1303605" y="82712"/>
                    </a:moveTo>
                    <a:lnTo>
                      <a:pt x="56038" y="499494"/>
                    </a:lnTo>
                    <a:cubicBezTo>
                      <a:pt x="33809" y="506718"/>
                      <a:pt x="9914" y="495048"/>
                      <a:pt x="2134" y="472820"/>
                    </a:cubicBezTo>
                    <a:lnTo>
                      <a:pt x="2134" y="472820"/>
                    </a:lnTo>
                    <a:cubicBezTo>
                      <a:pt x="-5090" y="450591"/>
                      <a:pt x="6580" y="426696"/>
                      <a:pt x="28808" y="418916"/>
                    </a:cubicBezTo>
                    <a:lnTo>
                      <a:pt x="1276376" y="2134"/>
                    </a:lnTo>
                    <a:cubicBezTo>
                      <a:pt x="1298604" y="-5090"/>
                      <a:pt x="1322499" y="6580"/>
                      <a:pt x="1330279" y="28808"/>
                    </a:cubicBezTo>
                    <a:lnTo>
                      <a:pt x="1330279" y="28808"/>
                    </a:lnTo>
                    <a:cubicBezTo>
                      <a:pt x="1338059" y="51592"/>
                      <a:pt x="1325834" y="75488"/>
                      <a:pt x="1303605" y="8271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62FFBFF0-1BF5-4A04-A524-9A7BC0037024}"/>
                  </a:ext>
                </a:extLst>
              </p:cNvPr>
              <p:cNvSpPr/>
              <p:nvPr/>
            </p:nvSpPr>
            <p:spPr>
              <a:xfrm>
                <a:off x="1403166" y="5938300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984ED61F-B7F5-4891-9A20-9755331D8167}"/>
                  </a:ext>
                </a:extLst>
              </p:cNvPr>
              <p:cNvSpPr/>
              <p:nvPr/>
            </p:nvSpPr>
            <p:spPr>
              <a:xfrm>
                <a:off x="1480965" y="5912181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7 h 116141"/>
                  <a:gd name="connsiteX5" fmla="*/ 45568 w 51614"/>
                  <a:gd name="connsiteY5" fmla="*/ 115587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121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4B80B7CD-34C2-42AF-BE20-AA09007D48A6}"/>
                  </a:ext>
                </a:extLst>
              </p:cNvPr>
              <p:cNvSpPr/>
              <p:nvPr/>
            </p:nvSpPr>
            <p:spPr>
              <a:xfrm>
                <a:off x="1558208" y="5886619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D1AE37A8-1D55-4A6E-8EAA-ECD5F4FF7E01}"/>
                  </a:ext>
                </a:extLst>
              </p:cNvPr>
              <p:cNvSpPr/>
              <p:nvPr/>
            </p:nvSpPr>
            <p:spPr>
              <a:xfrm>
                <a:off x="1636008" y="5860500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B0D7AEC-7ED6-4DE3-A67F-5BA4E35F2685}"/>
                  </a:ext>
                </a:extLst>
              </p:cNvPr>
              <p:cNvSpPr/>
              <p:nvPr/>
            </p:nvSpPr>
            <p:spPr>
              <a:xfrm>
                <a:off x="1713251" y="5834938"/>
                <a:ext cx="51614" cy="116081"/>
              </a:xfrm>
              <a:custGeom>
                <a:avLst/>
                <a:gdLst>
                  <a:gd name="connsiteX0" fmla="*/ 35010 w 51614"/>
                  <a:gd name="connsiteY0" fmla="*/ 110586 h 116081"/>
                  <a:gd name="connsiteX1" fmla="*/ 0 w 51614"/>
                  <a:gd name="connsiteY1" fmla="*/ 5557 h 116081"/>
                  <a:gd name="connsiteX2" fmla="*/ 16116 w 51614"/>
                  <a:gd name="connsiteY2" fmla="*/ 0 h 116081"/>
                  <a:gd name="connsiteX3" fmla="*/ 51125 w 51614"/>
                  <a:gd name="connsiteY3" fmla="*/ 105029 h 116081"/>
                  <a:gd name="connsiteX4" fmla="*/ 45568 w 51614"/>
                  <a:gd name="connsiteY4" fmla="*/ 115587 h 116081"/>
                  <a:gd name="connsiteX5" fmla="*/ 45568 w 51614"/>
                  <a:gd name="connsiteY5" fmla="*/ 115587 h 116081"/>
                  <a:gd name="connsiteX6" fmla="*/ 35010 w 51614"/>
                  <a:gd name="connsiteY6" fmla="*/ 110586 h 116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08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4476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952F2C78-1327-46D3-82C7-710E1B8DC691}"/>
                  </a:ext>
                </a:extLst>
              </p:cNvPr>
              <p:cNvSpPr/>
              <p:nvPr/>
            </p:nvSpPr>
            <p:spPr>
              <a:xfrm>
                <a:off x="1791051" y="5808819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3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FEB379E-529F-4E2B-917C-F818C7BC6378}"/>
                  </a:ext>
                </a:extLst>
              </p:cNvPr>
              <p:cNvSpPr/>
              <p:nvPr/>
            </p:nvSpPr>
            <p:spPr>
              <a:xfrm>
                <a:off x="1868294" y="5782701"/>
                <a:ext cx="51614" cy="116369"/>
              </a:xfrm>
              <a:custGeom>
                <a:avLst/>
                <a:gdLst>
                  <a:gd name="connsiteX0" fmla="*/ 35010 w 51614"/>
                  <a:gd name="connsiteY0" fmla="*/ 110586 h 116369"/>
                  <a:gd name="connsiteX1" fmla="*/ 0 w 51614"/>
                  <a:gd name="connsiteY1" fmla="*/ 5557 h 116369"/>
                  <a:gd name="connsiteX2" fmla="*/ 16116 w 51614"/>
                  <a:gd name="connsiteY2" fmla="*/ 0 h 116369"/>
                  <a:gd name="connsiteX3" fmla="*/ 51125 w 51614"/>
                  <a:gd name="connsiteY3" fmla="*/ 105029 h 116369"/>
                  <a:gd name="connsiteX4" fmla="*/ 45568 w 51614"/>
                  <a:gd name="connsiteY4" fmla="*/ 115587 h 116369"/>
                  <a:gd name="connsiteX5" fmla="*/ 45568 w 51614"/>
                  <a:gd name="connsiteY5" fmla="*/ 115587 h 116369"/>
                  <a:gd name="connsiteX6" fmla="*/ 35010 w 51614"/>
                  <a:gd name="connsiteY6" fmla="*/ 110586 h 1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369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810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C57B85B1-0F20-433A-B835-76D27BC7F0D1}"/>
                  </a:ext>
                </a:extLst>
              </p:cNvPr>
              <p:cNvSpPr/>
              <p:nvPr/>
            </p:nvSpPr>
            <p:spPr>
              <a:xfrm>
                <a:off x="1946094" y="5757138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46E5547-E028-4F62-A336-D3BF1102D1A4}"/>
                  </a:ext>
                </a:extLst>
              </p:cNvPr>
              <p:cNvSpPr/>
              <p:nvPr/>
            </p:nvSpPr>
            <p:spPr>
              <a:xfrm>
                <a:off x="2023337" y="5731020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3CBDE84-257E-4FA9-9E75-72332E63A659}"/>
                  </a:ext>
                </a:extLst>
              </p:cNvPr>
              <p:cNvSpPr/>
              <p:nvPr/>
            </p:nvSpPr>
            <p:spPr>
              <a:xfrm>
                <a:off x="2101137" y="5705457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8 h 116141"/>
                  <a:gd name="connsiteX5" fmla="*/ 45568 w 51614"/>
                  <a:gd name="connsiteY5" fmla="*/ 115588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8"/>
                    </a:cubicBezTo>
                    <a:lnTo>
                      <a:pt x="45568" y="115588"/>
                    </a:lnTo>
                    <a:cubicBezTo>
                      <a:pt x="41122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3AA5312-CAEE-4CA8-8EE4-D25697393CCA}"/>
                  </a:ext>
                </a:extLst>
              </p:cNvPr>
              <p:cNvSpPr/>
              <p:nvPr/>
            </p:nvSpPr>
            <p:spPr>
              <a:xfrm>
                <a:off x="2178380" y="5679339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7A390F8B-F5D1-461E-B174-4CB5CAC212C1}"/>
                  </a:ext>
                </a:extLst>
              </p:cNvPr>
              <p:cNvSpPr/>
              <p:nvPr/>
            </p:nvSpPr>
            <p:spPr>
              <a:xfrm>
                <a:off x="2256179" y="5653221"/>
                <a:ext cx="51614" cy="116369"/>
              </a:xfrm>
              <a:custGeom>
                <a:avLst/>
                <a:gdLst>
                  <a:gd name="connsiteX0" fmla="*/ 35010 w 51614"/>
                  <a:gd name="connsiteY0" fmla="*/ 110586 h 116369"/>
                  <a:gd name="connsiteX1" fmla="*/ 0 w 51614"/>
                  <a:gd name="connsiteY1" fmla="*/ 5557 h 116369"/>
                  <a:gd name="connsiteX2" fmla="*/ 16116 w 51614"/>
                  <a:gd name="connsiteY2" fmla="*/ 0 h 116369"/>
                  <a:gd name="connsiteX3" fmla="*/ 51125 w 51614"/>
                  <a:gd name="connsiteY3" fmla="*/ 105029 h 116369"/>
                  <a:gd name="connsiteX4" fmla="*/ 45568 w 51614"/>
                  <a:gd name="connsiteY4" fmla="*/ 115587 h 116369"/>
                  <a:gd name="connsiteX5" fmla="*/ 45568 w 51614"/>
                  <a:gd name="connsiteY5" fmla="*/ 115587 h 116369"/>
                  <a:gd name="connsiteX6" fmla="*/ 35010 w 51614"/>
                  <a:gd name="connsiteY6" fmla="*/ 110586 h 1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369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810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16BB4DD5-90E8-4F90-AB28-A5B8C741C08C}"/>
                  </a:ext>
                </a:extLst>
              </p:cNvPr>
              <p:cNvSpPr/>
              <p:nvPr/>
            </p:nvSpPr>
            <p:spPr>
              <a:xfrm>
                <a:off x="2333979" y="5627658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8 h 116141"/>
                  <a:gd name="connsiteX5" fmla="*/ 45568 w 51614"/>
                  <a:gd name="connsiteY5" fmla="*/ 115588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8"/>
                    </a:cubicBezTo>
                    <a:lnTo>
                      <a:pt x="45568" y="115588"/>
                    </a:lnTo>
                    <a:cubicBezTo>
                      <a:pt x="41122" y="117255"/>
                      <a:pt x="36121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42B1BDE-9529-4DC0-9F90-85BB63EE279A}"/>
                  </a:ext>
                </a:extLst>
              </p:cNvPr>
              <p:cNvSpPr/>
              <p:nvPr/>
            </p:nvSpPr>
            <p:spPr>
              <a:xfrm>
                <a:off x="2411222" y="5601540"/>
                <a:ext cx="51614" cy="116369"/>
              </a:xfrm>
              <a:custGeom>
                <a:avLst/>
                <a:gdLst>
                  <a:gd name="connsiteX0" fmla="*/ 35010 w 51614"/>
                  <a:gd name="connsiteY0" fmla="*/ 110586 h 116369"/>
                  <a:gd name="connsiteX1" fmla="*/ 0 w 51614"/>
                  <a:gd name="connsiteY1" fmla="*/ 5557 h 116369"/>
                  <a:gd name="connsiteX2" fmla="*/ 16116 w 51614"/>
                  <a:gd name="connsiteY2" fmla="*/ 0 h 116369"/>
                  <a:gd name="connsiteX3" fmla="*/ 51125 w 51614"/>
                  <a:gd name="connsiteY3" fmla="*/ 105029 h 116369"/>
                  <a:gd name="connsiteX4" fmla="*/ 45568 w 51614"/>
                  <a:gd name="connsiteY4" fmla="*/ 115587 h 116369"/>
                  <a:gd name="connsiteX5" fmla="*/ 45568 w 51614"/>
                  <a:gd name="connsiteY5" fmla="*/ 115587 h 116369"/>
                  <a:gd name="connsiteX6" fmla="*/ 35010 w 51614"/>
                  <a:gd name="connsiteY6" fmla="*/ 110586 h 1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369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810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3A5EE-477E-4716-B056-FD99DCE9CC54}"/>
                  </a:ext>
                </a:extLst>
              </p:cNvPr>
              <p:cNvSpPr/>
              <p:nvPr/>
            </p:nvSpPr>
            <p:spPr>
              <a:xfrm>
                <a:off x="2489022" y="5575977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7 h 116141"/>
                  <a:gd name="connsiteX5" fmla="*/ 45568 w 51614"/>
                  <a:gd name="connsiteY5" fmla="*/ 115587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121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51173E38-876A-4C79-B778-C8A8F55D8A6D}"/>
                  </a:ext>
                </a:extLst>
              </p:cNvPr>
              <p:cNvSpPr/>
              <p:nvPr/>
            </p:nvSpPr>
            <p:spPr>
              <a:xfrm>
                <a:off x="2566265" y="5549859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8 h 116141"/>
                  <a:gd name="connsiteX5" fmla="*/ 45568 w 51614"/>
                  <a:gd name="connsiteY5" fmla="*/ 115588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8"/>
                    </a:cubicBezTo>
                    <a:lnTo>
                      <a:pt x="45568" y="115588"/>
                    </a:lnTo>
                    <a:cubicBezTo>
                      <a:pt x="41123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F4A0BC4-2316-4891-BFAF-D6AC85A860FC}"/>
                  </a:ext>
                </a:extLst>
              </p:cNvPr>
              <p:cNvSpPr/>
              <p:nvPr/>
            </p:nvSpPr>
            <p:spPr>
              <a:xfrm>
                <a:off x="2794662" y="5521518"/>
                <a:ext cx="116698" cy="116698"/>
              </a:xfrm>
              <a:custGeom>
                <a:avLst/>
                <a:gdLst>
                  <a:gd name="connsiteX0" fmla="*/ 116699 w 116698"/>
                  <a:gd name="connsiteY0" fmla="*/ 58349 h 116698"/>
                  <a:gd name="connsiteX1" fmla="*/ 58350 w 116698"/>
                  <a:gd name="connsiteY1" fmla="*/ 116699 h 116698"/>
                  <a:gd name="connsiteX2" fmla="*/ 0 w 116698"/>
                  <a:gd name="connsiteY2" fmla="*/ 58349 h 116698"/>
                  <a:gd name="connsiteX3" fmla="*/ 58350 w 116698"/>
                  <a:gd name="connsiteY3" fmla="*/ 0 h 116698"/>
                  <a:gd name="connsiteX4" fmla="*/ 116699 w 116698"/>
                  <a:gd name="connsiteY4" fmla="*/ 58349 h 116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698" h="116698">
                    <a:moveTo>
                      <a:pt x="116699" y="58349"/>
                    </a:moveTo>
                    <a:cubicBezTo>
                      <a:pt x="116699" y="90575"/>
                      <a:pt x="90575" y="116699"/>
                      <a:pt x="58350" y="116699"/>
                    </a:cubicBezTo>
                    <a:cubicBezTo>
                      <a:pt x="26124" y="116699"/>
                      <a:pt x="0" y="90575"/>
                      <a:pt x="0" y="58349"/>
                    </a:cubicBezTo>
                    <a:cubicBezTo>
                      <a:pt x="0" y="26124"/>
                      <a:pt x="26124" y="0"/>
                      <a:pt x="58350" y="0"/>
                    </a:cubicBezTo>
                    <a:cubicBezTo>
                      <a:pt x="90575" y="0"/>
                      <a:pt x="116699" y="26124"/>
                      <a:pt x="116699" y="58349"/>
                    </a:cubicBezTo>
                    <a:close/>
                  </a:path>
                </a:pathLst>
              </a:custGeom>
              <a:solidFill>
                <a:srgbClr val="CD6B6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3FAB1C5-EDBD-4E19-BCDB-90B041787DD1}"/>
                </a:ext>
              </a:extLst>
            </p:cNvPr>
            <p:cNvSpPr/>
            <p:nvPr/>
          </p:nvSpPr>
          <p:spPr>
            <a:xfrm>
              <a:off x="-81" y="1629076"/>
              <a:ext cx="5653692" cy="5228058"/>
            </a:xfrm>
            <a:custGeom>
              <a:avLst/>
              <a:gdLst>
                <a:gd name="connsiteX0" fmla="*/ 5652757 w 5653692"/>
                <a:gd name="connsiteY0" fmla="*/ 3393415 h 5228058"/>
                <a:gd name="connsiteX1" fmla="*/ 5476597 w 5653692"/>
                <a:gd name="connsiteY1" fmla="*/ 3092776 h 5228058"/>
                <a:gd name="connsiteX2" fmla="*/ 5406022 w 5653692"/>
                <a:gd name="connsiteY2" fmla="*/ 2828814 h 5228058"/>
                <a:gd name="connsiteX3" fmla="*/ 5262649 w 5653692"/>
                <a:gd name="connsiteY3" fmla="*/ 2234761 h 5228058"/>
                <a:gd name="connsiteX4" fmla="*/ 5118720 w 5653692"/>
                <a:gd name="connsiteY4" fmla="*/ 1636262 h 5228058"/>
                <a:gd name="connsiteX5" fmla="*/ 5115386 w 5653692"/>
                <a:gd name="connsiteY5" fmla="*/ 1622925 h 5228058"/>
                <a:gd name="connsiteX6" fmla="*/ 4788073 w 5653692"/>
                <a:gd name="connsiteY6" fmla="*/ 813812 h 5228058"/>
                <a:gd name="connsiteX7" fmla="*/ 4587462 w 5653692"/>
                <a:gd name="connsiteY7" fmla="*/ 553740 h 5228058"/>
                <a:gd name="connsiteX8" fmla="*/ 3304885 w 5653692"/>
                <a:gd name="connsiteY8" fmla="*/ 5810 h 5228058"/>
                <a:gd name="connsiteX9" fmla="*/ 2759178 w 5653692"/>
                <a:gd name="connsiteY9" fmla="*/ 160853 h 5228058"/>
                <a:gd name="connsiteX10" fmla="*/ 1850038 w 5653692"/>
                <a:gd name="connsiteY10" fmla="*/ 973856 h 5228058"/>
                <a:gd name="connsiteX11" fmla="*/ 1843925 w 5653692"/>
                <a:gd name="connsiteY11" fmla="*/ 982747 h 5228058"/>
                <a:gd name="connsiteX12" fmla="*/ 1838368 w 5653692"/>
                <a:gd name="connsiteY12" fmla="*/ 992195 h 5228058"/>
                <a:gd name="connsiteX13" fmla="*/ 1838368 w 5653692"/>
                <a:gd name="connsiteY13" fmla="*/ 992195 h 5228058"/>
                <a:gd name="connsiteX14" fmla="*/ 1838368 w 5653692"/>
                <a:gd name="connsiteY14" fmla="*/ 992195 h 5228058"/>
                <a:gd name="connsiteX15" fmla="*/ 1838924 w 5653692"/>
                <a:gd name="connsiteY15" fmla="*/ 994973 h 5228058"/>
                <a:gd name="connsiteX16" fmla="*/ 1838924 w 5653692"/>
                <a:gd name="connsiteY16" fmla="*/ 994973 h 5228058"/>
                <a:gd name="connsiteX17" fmla="*/ 1762792 w 5653692"/>
                <a:gd name="connsiteY17" fmla="*/ 1164464 h 5228058"/>
                <a:gd name="connsiteX18" fmla="*/ 1683325 w 5653692"/>
                <a:gd name="connsiteY18" fmla="*/ 1581246 h 5228058"/>
                <a:gd name="connsiteX19" fmla="*/ 1689438 w 5653692"/>
                <a:gd name="connsiteY19" fmla="*/ 1770188 h 5228058"/>
                <a:gd name="connsiteX20" fmla="*/ 1716668 w 5653692"/>
                <a:gd name="connsiteY20" fmla="*/ 1914672 h 5228058"/>
                <a:gd name="connsiteX21" fmla="*/ 1608304 w 5653692"/>
                <a:gd name="connsiteY21" fmla="*/ 2013033 h 5228058"/>
                <a:gd name="connsiteX22" fmla="*/ 1433812 w 5653692"/>
                <a:gd name="connsiteY22" fmla="*/ 2177523 h 5228058"/>
                <a:gd name="connsiteX23" fmla="*/ 1232645 w 5653692"/>
                <a:gd name="connsiteY23" fmla="*/ 2365908 h 5228058"/>
                <a:gd name="connsiteX24" fmla="*/ 1011472 w 5653692"/>
                <a:gd name="connsiteY24" fmla="*/ 2573188 h 5228058"/>
                <a:gd name="connsiteX25" fmla="*/ 904220 w 5653692"/>
                <a:gd name="connsiteY25" fmla="*/ 2673771 h 5228058"/>
                <a:gd name="connsiteX26" fmla="*/ 730283 w 5653692"/>
                <a:gd name="connsiteY26" fmla="*/ 2849931 h 5228058"/>
                <a:gd name="connsiteX27" fmla="*/ 646927 w 5653692"/>
                <a:gd name="connsiteY27" fmla="*/ 3084996 h 5228058"/>
                <a:gd name="connsiteX28" fmla="*/ 624699 w 5653692"/>
                <a:gd name="connsiteY28" fmla="*/ 3230592 h 5228058"/>
                <a:gd name="connsiteX29" fmla="*/ 581353 w 5653692"/>
                <a:gd name="connsiteY29" fmla="*/ 3512892 h 5228058"/>
                <a:gd name="connsiteX30" fmla="*/ 485216 w 5653692"/>
                <a:gd name="connsiteY30" fmla="*/ 4146957 h 5228058"/>
                <a:gd name="connsiteX31" fmla="*/ 464099 w 5653692"/>
                <a:gd name="connsiteY31" fmla="*/ 4208085 h 5228058"/>
                <a:gd name="connsiteX32" fmla="*/ 281826 w 5653692"/>
                <a:gd name="connsiteY32" fmla="*/ 4515392 h 5228058"/>
                <a:gd name="connsiteX33" fmla="*/ 76769 w 5653692"/>
                <a:gd name="connsiteY33" fmla="*/ 4854375 h 5228058"/>
                <a:gd name="connsiteX34" fmla="*/ 2860 w 5653692"/>
                <a:gd name="connsiteY34" fmla="*/ 5026089 h 5228058"/>
                <a:gd name="connsiteX35" fmla="*/ 5638 w 5653692"/>
                <a:gd name="connsiteY35" fmla="*/ 5210584 h 5228058"/>
                <a:gd name="connsiteX36" fmla="*/ 22865 w 5653692"/>
                <a:gd name="connsiteY36" fmla="*/ 5227811 h 5228058"/>
                <a:gd name="connsiteX37" fmla="*/ 409639 w 5653692"/>
                <a:gd name="connsiteY37" fmla="*/ 5227811 h 5228058"/>
                <a:gd name="connsiteX38" fmla="*/ 603026 w 5653692"/>
                <a:gd name="connsiteY38" fmla="*/ 5227811 h 5228058"/>
                <a:gd name="connsiteX39" fmla="*/ 704165 w 5653692"/>
                <a:gd name="connsiteY39" fmla="*/ 5227811 h 5228058"/>
                <a:gd name="connsiteX40" fmla="*/ 764182 w 5653692"/>
                <a:gd name="connsiteY40" fmla="*/ 5195025 h 5228058"/>
                <a:gd name="connsiteX41" fmla="*/ 928116 w 5653692"/>
                <a:gd name="connsiteY41" fmla="*/ 4844372 h 5228058"/>
                <a:gd name="connsiteX42" fmla="*/ 1044815 w 5653692"/>
                <a:gd name="connsiteY42" fmla="*/ 4593747 h 5228058"/>
                <a:gd name="connsiteX43" fmla="*/ 1139286 w 5653692"/>
                <a:gd name="connsiteY43" fmla="*/ 4405361 h 5228058"/>
                <a:gd name="connsiteX44" fmla="*/ 1311555 w 5653692"/>
                <a:gd name="connsiteY44" fmla="*/ 4213086 h 5228058"/>
                <a:gd name="connsiteX45" fmla="*/ 1523281 w 5653692"/>
                <a:gd name="connsiteY45" fmla="*/ 4063045 h 5228058"/>
                <a:gd name="connsiteX46" fmla="*/ 1738340 w 5653692"/>
                <a:gd name="connsiteY46" fmla="*/ 3822422 h 5228058"/>
                <a:gd name="connsiteX47" fmla="*/ 1881158 w 5653692"/>
                <a:gd name="connsiteY47" fmla="*/ 3606807 h 5228058"/>
                <a:gd name="connsiteX48" fmla="*/ 2022863 w 5653692"/>
                <a:gd name="connsiteY48" fmla="*/ 3488997 h 5228058"/>
                <a:gd name="connsiteX49" fmla="*/ 2179574 w 5653692"/>
                <a:gd name="connsiteY49" fmla="*/ 3390636 h 5228058"/>
                <a:gd name="connsiteX50" fmla="*/ 2197356 w 5653692"/>
                <a:gd name="connsiteY50" fmla="*/ 3519005 h 5228058"/>
                <a:gd name="connsiteX51" fmla="*/ 2197356 w 5653692"/>
                <a:gd name="connsiteY51" fmla="*/ 3580133 h 5228058"/>
                <a:gd name="connsiteX52" fmla="*/ 2242924 w 5653692"/>
                <a:gd name="connsiteY52" fmla="*/ 3649041 h 5228058"/>
                <a:gd name="connsiteX53" fmla="*/ 2362402 w 5653692"/>
                <a:gd name="connsiteY53" fmla="*/ 3691831 h 5228058"/>
                <a:gd name="connsiteX54" fmla="*/ 2479657 w 5653692"/>
                <a:gd name="connsiteY54" fmla="*/ 3946346 h 5228058"/>
                <a:gd name="connsiteX55" fmla="*/ 2706942 w 5653692"/>
                <a:gd name="connsiteY55" fmla="*/ 3986357 h 5228058"/>
                <a:gd name="connsiteX56" fmla="*/ 2780851 w 5653692"/>
                <a:gd name="connsiteY56" fmla="*/ 3995803 h 5228058"/>
                <a:gd name="connsiteX57" fmla="*/ 2698606 w 5653692"/>
                <a:gd name="connsiteY57" fmla="*/ 4062489 h 5228058"/>
                <a:gd name="connsiteX58" fmla="*/ 2613027 w 5653692"/>
                <a:gd name="connsiteY58" fmla="*/ 4087496 h 5228058"/>
                <a:gd name="connsiteX59" fmla="*/ 2581351 w 5653692"/>
                <a:gd name="connsiteY59" fmla="*/ 4197526 h 5228058"/>
                <a:gd name="connsiteX60" fmla="*/ 2735839 w 5653692"/>
                <a:gd name="connsiteY60" fmla="*/ 4313669 h 5228058"/>
                <a:gd name="connsiteX61" fmla="*/ 2914777 w 5653692"/>
                <a:gd name="connsiteY61" fmla="*/ 4672658 h 5228058"/>
                <a:gd name="connsiteX62" fmla="*/ 2991465 w 5653692"/>
                <a:gd name="connsiteY62" fmla="*/ 4708223 h 5228058"/>
                <a:gd name="connsiteX63" fmla="*/ 3025919 w 5653692"/>
                <a:gd name="connsiteY63" fmla="*/ 4713780 h 5228058"/>
                <a:gd name="connsiteX64" fmla="*/ 3300995 w 5653692"/>
                <a:gd name="connsiteY64" fmla="*/ 4672102 h 5228058"/>
                <a:gd name="connsiteX65" fmla="*/ 3531059 w 5653692"/>
                <a:gd name="connsiteY65" fmla="*/ 4593191 h 5228058"/>
                <a:gd name="connsiteX66" fmla="*/ 3524390 w 5653692"/>
                <a:gd name="connsiteY66" fmla="*/ 4581521 h 5228058"/>
                <a:gd name="connsiteX67" fmla="*/ 3531614 w 5653692"/>
                <a:gd name="connsiteY67" fmla="*/ 4593191 h 5228058"/>
                <a:gd name="connsiteX68" fmla="*/ 3531059 w 5653692"/>
                <a:gd name="connsiteY68" fmla="*/ 4593191 h 5228058"/>
                <a:gd name="connsiteX69" fmla="*/ 3532170 w 5653692"/>
                <a:gd name="connsiteY69" fmla="*/ 4594303 h 5228058"/>
                <a:gd name="connsiteX70" fmla="*/ 3537171 w 5653692"/>
                <a:gd name="connsiteY70" fmla="*/ 4603194 h 5228058"/>
                <a:gd name="connsiteX71" fmla="*/ 3536616 w 5653692"/>
                <a:gd name="connsiteY71" fmla="*/ 4626534 h 5228058"/>
                <a:gd name="connsiteX72" fmla="*/ 3534948 w 5653692"/>
                <a:gd name="connsiteY72" fmla="*/ 4628201 h 5228058"/>
                <a:gd name="connsiteX73" fmla="*/ 3532170 w 5653692"/>
                <a:gd name="connsiteY73" fmla="*/ 4670435 h 5228058"/>
                <a:gd name="connsiteX74" fmla="*/ 3496605 w 5653692"/>
                <a:gd name="connsiteY74" fmla="*/ 4731563 h 5228058"/>
                <a:gd name="connsiteX75" fmla="*/ 3434365 w 5653692"/>
                <a:gd name="connsiteY75" fmla="*/ 4797692 h 5228058"/>
                <a:gd name="connsiteX76" fmla="*/ 3414360 w 5653692"/>
                <a:gd name="connsiteY76" fmla="*/ 4822699 h 5228058"/>
                <a:gd name="connsiteX77" fmla="*/ 3411581 w 5653692"/>
                <a:gd name="connsiteY77" fmla="*/ 4826034 h 5228058"/>
                <a:gd name="connsiteX78" fmla="*/ 3398244 w 5653692"/>
                <a:gd name="connsiteY78" fmla="*/ 4843260 h 5228058"/>
                <a:gd name="connsiteX79" fmla="*/ 3392687 w 5653692"/>
                <a:gd name="connsiteY79" fmla="*/ 4856598 h 5228058"/>
                <a:gd name="connsiteX80" fmla="*/ 3389353 w 5653692"/>
                <a:gd name="connsiteY80" fmla="*/ 4870490 h 5228058"/>
                <a:gd name="connsiteX81" fmla="*/ 3373793 w 5653692"/>
                <a:gd name="connsiteY81" fmla="*/ 4906056 h 5228058"/>
                <a:gd name="connsiteX82" fmla="*/ 3352676 w 5653692"/>
                <a:gd name="connsiteY82" fmla="*/ 4978854 h 5228058"/>
                <a:gd name="connsiteX83" fmla="*/ 3351009 w 5653692"/>
                <a:gd name="connsiteY83" fmla="*/ 5005528 h 5228058"/>
                <a:gd name="connsiteX84" fmla="*/ 3353787 w 5653692"/>
                <a:gd name="connsiteY84" fmla="*/ 5041649 h 5228058"/>
                <a:gd name="connsiteX85" fmla="*/ 3364346 w 5653692"/>
                <a:gd name="connsiteY85" fmla="*/ 5088884 h 5228058"/>
                <a:gd name="connsiteX86" fmla="*/ 3373793 w 5653692"/>
                <a:gd name="connsiteY86" fmla="*/ 5112224 h 5228058"/>
                <a:gd name="connsiteX87" fmla="*/ 3383796 w 5653692"/>
                <a:gd name="connsiteY87" fmla="*/ 5132229 h 5228058"/>
                <a:gd name="connsiteX88" fmla="*/ 3386018 w 5653692"/>
                <a:gd name="connsiteY88" fmla="*/ 5135564 h 5228058"/>
                <a:gd name="connsiteX89" fmla="*/ 3397133 w 5653692"/>
                <a:gd name="connsiteY89" fmla="*/ 5158904 h 5228058"/>
                <a:gd name="connsiteX90" fmla="*/ 3424363 w 5653692"/>
                <a:gd name="connsiteY90" fmla="*/ 5214475 h 5228058"/>
                <a:gd name="connsiteX91" fmla="*/ 3433254 w 5653692"/>
                <a:gd name="connsiteY91" fmla="*/ 5225589 h 5228058"/>
                <a:gd name="connsiteX92" fmla="*/ 3444924 w 5653692"/>
                <a:gd name="connsiteY92" fmla="*/ 5226144 h 5228058"/>
                <a:gd name="connsiteX93" fmla="*/ 5651090 w 5653692"/>
                <a:gd name="connsiteY93" fmla="*/ 5225589 h 5228058"/>
                <a:gd name="connsiteX94" fmla="*/ 5652757 w 5653692"/>
                <a:gd name="connsiteY94" fmla="*/ 3393415 h 5228058"/>
                <a:gd name="connsiteX95" fmla="*/ 1729449 w 5653692"/>
                <a:gd name="connsiteY95" fmla="*/ 1892444 h 5228058"/>
                <a:gd name="connsiteX96" fmla="*/ 1729449 w 5653692"/>
                <a:gd name="connsiteY96" fmla="*/ 1899668 h 5228058"/>
                <a:gd name="connsiteX97" fmla="*/ 1718335 w 5653692"/>
                <a:gd name="connsiteY97" fmla="*/ 1911338 h 5228058"/>
                <a:gd name="connsiteX98" fmla="*/ 1729449 w 5653692"/>
                <a:gd name="connsiteY98" fmla="*/ 1892444 h 5228058"/>
                <a:gd name="connsiteX99" fmla="*/ 2129560 w 5653692"/>
                <a:gd name="connsiteY99" fmla="*/ 3037205 h 5228058"/>
                <a:gd name="connsiteX100" fmla="*/ 1745009 w 5653692"/>
                <a:gd name="connsiteY100" fmla="*/ 3291720 h 5228058"/>
                <a:gd name="connsiteX101" fmla="*/ 1541619 w 5653692"/>
                <a:gd name="connsiteY101" fmla="*/ 3219478 h 5228058"/>
                <a:gd name="connsiteX102" fmla="*/ 1302108 w 5653692"/>
                <a:gd name="connsiteY102" fmla="*/ 3135010 h 5228058"/>
                <a:gd name="connsiteX103" fmla="*/ 1388243 w 5653692"/>
                <a:gd name="connsiteY103" fmla="*/ 3053876 h 5228058"/>
                <a:gd name="connsiteX104" fmla="*/ 1874489 w 5653692"/>
                <a:gd name="connsiteY104" fmla="*/ 2584302 h 5228058"/>
                <a:gd name="connsiteX105" fmla="*/ 1891716 w 5653692"/>
                <a:gd name="connsiteY105" fmla="*/ 2567075 h 5228058"/>
                <a:gd name="connsiteX106" fmla="*/ 1920613 w 5653692"/>
                <a:gd name="connsiteY106" fmla="*/ 2614310 h 5228058"/>
                <a:gd name="connsiteX107" fmla="*/ 2027309 w 5653692"/>
                <a:gd name="connsiteY107" fmla="*/ 2779912 h 5228058"/>
                <a:gd name="connsiteX108" fmla="*/ 2129560 w 5653692"/>
                <a:gd name="connsiteY108" fmla="*/ 3037205 h 5228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5653692" h="5228058">
                  <a:moveTo>
                    <a:pt x="5652757" y="3393415"/>
                  </a:moveTo>
                  <a:cubicBezTo>
                    <a:pt x="5604410" y="3302834"/>
                    <a:pt x="5526055" y="3182801"/>
                    <a:pt x="5476597" y="3092776"/>
                  </a:cubicBezTo>
                  <a:cubicBezTo>
                    <a:pt x="5432140" y="3011642"/>
                    <a:pt x="5427695" y="2917172"/>
                    <a:pt x="5406022" y="2828814"/>
                  </a:cubicBezTo>
                  <a:cubicBezTo>
                    <a:pt x="5358231" y="2630981"/>
                    <a:pt x="5310440" y="2432593"/>
                    <a:pt x="5262649" y="2234761"/>
                  </a:cubicBezTo>
                  <a:cubicBezTo>
                    <a:pt x="5215414" y="2039151"/>
                    <a:pt x="5172069" y="1836317"/>
                    <a:pt x="5118720" y="1636262"/>
                  </a:cubicBezTo>
                  <a:cubicBezTo>
                    <a:pt x="5119276" y="1631260"/>
                    <a:pt x="5120388" y="1626259"/>
                    <a:pt x="5115386" y="1622925"/>
                  </a:cubicBezTo>
                  <a:cubicBezTo>
                    <a:pt x="5039254" y="1338401"/>
                    <a:pt x="4943116" y="1059435"/>
                    <a:pt x="4788073" y="813812"/>
                  </a:cubicBezTo>
                  <a:cubicBezTo>
                    <a:pt x="4728613" y="719341"/>
                    <a:pt x="4659149" y="637652"/>
                    <a:pt x="4587462" y="553740"/>
                  </a:cubicBezTo>
                  <a:cubicBezTo>
                    <a:pt x="4275154" y="186416"/>
                    <a:pt x="3791131" y="-39758"/>
                    <a:pt x="3304885" y="5810"/>
                  </a:cubicBezTo>
                  <a:cubicBezTo>
                    <a:pt x="3115388" y="23593"/>
                    <a:pt x="2930337" y="76941"/>
                    <a:pt x="2759178" y="160853"/>
                  </a:cubicBezTo>
                  <a:cubicBezTo>
                    <a:pt x="2395189" y="338680"/>
                    <a:pt x="2048426" y="613756"/>
                    <a:pt x="1850038" y="973856"/>
                  </a:cubicBezTo>
                  <a:cubicBezTo>
                    <a:pt x="1847815" y="976635"/>
                    <a:pt x="1846148" y="979969"/>
                    <a:pt x="1843925" y="982747"/>
                  </a:cubicBezTo>
                  <a:cubicBezTo>
                    <a:pt x="1838368" y="983303"/>
                    <a:pt x="1837812" y="987749"/>
                    <a:pt x="1838368" y="992195"/>
                  </a:cubicBezTo>
                  <a:cubicBezTo>
                    <a:pt x="1838368" y="992195"/>
                    <a:pt x="1838368" y="992195"/>
                    <a:pt x="1838368" y="992195"/>
                  </a:cubicBezTo>
                  <a:cubicBezTo>
                    <a:pt x="1838368" y="992195"/>
                    <a:pt x="1838368" y="992195"/>
                    <a:pt x="1838368" y="992195"/>
                  </a:cubicBezTo>
                  <a:cubicBezTo>
                    <a:pt x="1838368" y="993306"/>
                    <a:pt x="1838368" y="993862"/>
                    <a:pt x="1838924" y="994973"/>
                  </a:cubicBezTo>
                  <a:cubicBezTo>
                    <a:pt x="1838924" y="994973"/>
                    <a:pt x="1838924" y="994973"/>
                    <a:pt x="1838924" y="994973"/>
                  </a:cubicBezTo>
                  <a:cubicBezTo>
                    <a:pt x="1810027" y="1049433"/>
                    <a:pt x="1784464" y="1106115"/>
                    <a:pt x="1762792" y="1164464"/>
                  </a:cubicBezTo>
                  <a:cubicBezTo>
                    <a:pt x="1713333" y="1297279"/>
                    <a:pt x="1688326" y="1439541"/>
                    <a:pt x="1683325" y="1581246"/>
                  </a:cubicBezTo>
                  <a:cubicBezTo>
                    <a:pt x="1681102" y="1644042"/>
                    <a:pt x="1683325" y="1707392"/>
                    <a:pt x="1689438" y="1770188"/>
                  </a:cubicBezTo>
                  <a:cubicBezTo>
                    <a:pt x="1691661" y="1790749"/>
                    <a:pt x="1720558" y="1893555"/>
                    <a:pt x="1716668" y="1914672"/>
                  </a:cubicBezTo>
                  <a:cubicBezTo>
                    <a:pt x="1682769" y="1949126"/>
                    <a:pt x="1640535" y="1981913"/>
                    <a:pt x="1608304" y="2013033"/>
                  </a:cubicBezTo>
                  <a:cubicBezTo>
                    <a:pt x="1551066" y="2068603"/>
                    <a:pt x="1492161" y="2123063"/>
                    <a:pt x="1433812" y="2177523"/>
                  </a:cubicBezTo>
                  <a:cubicBezTo>
                    <a:pt x="1366571" y="2240318"/>
                    <a:pt x="1299886" y="2303113"/>
                    <a:pt x="1232645" y="2365908"/>
                  </a:cubicBezTo>
                  <a:cubicBezTo>
                    <a:pt x="1158735" y="2434816"/>
                    <a:pt x="1085382" y="2503724"/>
                    <a:pt x="1011472" y="2573188"/>
                  </a:cubicBezTo>
                  <a:cubicBezTo>
                    <a:pt x="975907" y="2606530"/>
                    <a:pt x="939786" y="2639873"/>
                    <a:pt x="904220" y="2673771"/>
                  </a:cubicBezTo>
                  <a:cubicBezTo>
                    <a:pt x="844204" y="2729898"/>
                    <a:pt x="779742" y="2783802"/>
                    <a:pt x="730283" y="2849931"/>
                  </a:cubicBezTo>
                  <a:cubicBezTo>
                    <a:pt x="675824" y="2923284"/>
                    <a:pt x="660820" y="2997194"/>
                    <a:pt x="646927" y="3084996"/>
                  </a:cubicBezTo>
                  <a:cubicBezTo>
                    <a:pt x="639703" y="3133343"/>
                    <a:pt x="631923" y="3182245"/>
                    <a:pt x="624699" y="3230592"/>
                  </a:cubicBezTo>
                  <a:cubicBezTo>
                    <a:pt x="610250" y="3324507"/>
                    <a:pt x="595802" y="3418977"/>
                    <a:pt x="581353" y="3512892"/>
                  </a:cubicBezTo>
                  <a:cubicBezTo>
                    <a:pt x="546344" y="3722950"/>
                    <a:pt x="508000" y="3935231"/>
                    <a:pt x="485216" y="4146957"/>
                  </a:cubicBezTo>
                  <a:cubicBezTo>
                    <a:pt x="482993" y="4169185"/>
                    <a:pt x="477436" y="4189746"/>
                    <a:pt x="464099" y="4208085"/>
                  </a:cubicBezTo>
                  <a:cubicBezTo>
                    <a:pt x="395746" y="4302555"/>
                    <a:pt x="342398" y="4414809"/>
                    <a:pt x="281826" y="4515392"/>
                  </a:cubicBezTo>
                  <a:cubicBezTo>
                    <a:pt x="213474" y="4628201"/>
                    <a:pt x="145122" y="4741566"/>
                    <a:pt x="76769" y="4854375"/>
                  </a:cubicBezTo>
                  <a:cubicBezTo>
                    <a:pt x="45094" y="4906611"/>
                    <a:pt x="11196" y="4963849"/>
                    <a:pt x="2860" y="5026089"/>
                  </a:cubicBezTo>
                  <a:cubicBezTo>
                    <a:pt x="-4920" y="5084438"/>
                    <a:pt x="5638" y="5151124"/>
                    <a:pt x="5638" y="5210584"/>
                  </a:cubicBezTo>
                  <a:cubicBezTo>
                    <a:pt x="5638" y="5227811"/>
                    <a:pt x="5638" y="5227811"/>
                    <a:pt x="22865" y="5227811"/>
                  </a:cubicBezTo>
                  <a:cubicBezTo>
                    <a:pt x="151790" y="5227811"/>
                    <a:pt x="280715" y="5227811"/>
                    <a:pt x="409639" y="5227811"/>
                  </a:cubicBezTo>
                  <a:cubicBezTo>
                    <a:pt x="474101" y="5227811"/>
                    <a:pt x="538564" y="5227811"/>
                    <a:pt x="603026" y="5227811"/>
                  </a:cubicBezTo>
                  <a:cubicBezTo>
                    <a:pt x="636924" y="5227811"/>
                    <a:pt x="670823" y="5228367"/>
                    <a:pt x="704165" y="5227811"/>
                  </a:cubicBezTo>
                  <a:cubicBezTo>
                    <a:pt x="745843" y="5227256"/>
                    <a:pt x="744176" y="5228367"/>
                    <a:pt x="764182" y="5195025"/>
                  </a:cubicBezTo>
                  <a:cubicBezTo>
                    <a:pt x="829200" y="5086105"/>
                    <a:pt x="874212" y="4959404"/>
                    <a:pt x="928116" y="4844372"/>
                  </a:cubicBezTo>
                  <a:cubicBezTo>
                    <a:pt x="967016" y="4761015"/>
                    <a:pt x="1005915" y="4677659"/>
                    <a:pt x="1044815" y="4593747"/>
                  </a:cubicBezTo>
                  <a:cubicBezTo>
                    <a:pt x="1074823" y="4529841"/>
                    <a:pt x="1094273" y="4460932"/>
                    <a:pt x="1139286" y="4405361"/>
                  </a:cubicBezTo>
                  <a:cubicBezTo>
                    <a:pt x="1191522" y="4340899"/>
                    <a:pt x="1240425" y="4259210"/>
                    <a:pt x="1311555" y="4213086"/>
                  </a:cubicBezTo>
                  <a:cubicBezTo>
                    <a:pt x="1384353" y="4165295"/>
                    <a:pt x="1456596" y="4122506"/>
                    <a:pt x="1523281" y="4063045"/>
                  </a:cubicBezTo>
                  <a:cubicBezTo>
                    <a:pt x="1603859" y="3991358"/>
                    <a:pt x="1676101" y="3910780"/>
                    <a:pt x="1738340" y="3822422"/>
                  </a:cubicBezTo>
                  <a:cubicBezTo>
                    <a:pt x="1788910" y="3751291"/>
                    <a:pt x="1821141" y="3671269"/>
                    <a:pt x="1881158" y="3606807"/>
                  </a:cubicBezTo>
                  <a:cubicBezTo>
                    <a:pt x="1923392" y="3561795"/>
                    <a:pt x="1972294" y="3524006"/>
                    <a:pt x="2022863" y="3488997"/>
                  </a:cubicBezTo>
                  <a:cubicBezTo>
                    <a:pt x="2068987" y="3457321"/>
                    <a:pt x="2126781" y="3406752"/>
                    <a:pt x="2179574" y="3390636"/>
                  </a:cubicBezTo>
                  <a:cubicBezTo>
                    <a:pt x="2195133" y="3386191"/>
                    <a:pt x="2197356" y="3506224"/>
                    <a:pt x="2197356" y="3519005"/>
                  </a:cubicBezTo>
                  <a:cubicBezTo>
                    <a:pt x="2197356" y="3539011"/>
                    <a:pt x="2197356" y="3559572"/>
                    <a:pt x="2197356" y="3580133"/>
                  </a:cubicBezTo>
                  <a:cubicBezTo>
                    <a:pt x="2197912" y="3604584"/>
                    <a:pt x="2196800" y="3639594"/>
                    <a:pt x="2242924" y="3649041"/>
                  </a:cubicBezTo>
                  <a:cubicBezTo>
                    <a:pt x="2285158" y="3660711"/>
                    <a:pt x="2349621" y="3659599"/>
                    <a:pt x="2362402" y="3691831"/>
                  </a:cubicBezTo>
                  <a:cubicBezTo>
                    <a:pt x="2364069" y="3696276"/>
                    <a:pt x="2445758" y="3933008"/>
                    <a:pt x="2479657" y="3946346"/>
                  </a:cubicBezTo>
                  <a:cubicBezTo>
                    <a:pt x="2544675" y="3962461"/>
                    <a:pt x="2650815" y="3978021"/>
                    <a:pt x="2706942" y="3986357"/>
                  </a:cubicBezTo>
                  <a:cubicBezTo>
                    <a:pt x="2717500" y="3988024"/>
                    <a:pt x="2775294" y="3988579"/>
                    <a:pt x="2780851" y="3995803"/>
                  </a:cubicBezTo>
                  <a:cubicBezTo>
                    <a:pt x="2803635" y="4025812"/>
                    <a:pt x="2714722" y="4056376"/>
                    <a:pt x="2698606" y="4062489"/>
                  </a:cubicBezTo>
                  <a:cubicBezTo>
                    <a:pt x="2671932" y="4073047"/>
                    <a:pt x="2638034" y="4071936"/>
                    <a:pt x="2613027" y="4087496"/>
                  </a:cubicBezTo>
                  <a:cubicBezTo>
                    <a:pt x="2581351" y="4107501"/>
                    <a:pt x="2537450" y="4176409"/>
                    <a:pt x="2581351" y="4197526"/>
                  </a:cubicBezTo>
                  <a:cubicBezTo>
                    <a:pt x="2631365" y="4221977"/>
                    <a:pt x="2730837" y="4246429"/>
                    <a:pt x="2735839" y="4313669"/>
                  </a:cubicBezTo>
                  <a:cubicBezTo>
                    <a:pt x="2746953" y="4456487"/>
                    <a:pt x="2786408" y="4593191"/>
                    <a:pt x="2914777" y="4672658"/>
                  </a:cubicBezTo>
                  <a:cubicBezTo>
                    <a:pt x="2938672" y="4687662"/>
                    <a:pt x="2962568" y="4703222"/>
                    <a:pt x="2991465" y="4708223"/>
                  </a:cubicBezTo>
                  <a:cubicBezTo>
                    <a:pt x="3003135" y="4708779"/>
                    <a:pt x="3014805" y="4711558"/>
                    <a:pt x="3025919" y="4713780"/>
                  </a:cubicBezTo>
                  <a:cubicBezTo>
                    <a:pt x="3116499" y="4734341"/>
                    <a:pt x="3219862" y="4716559"/>
                    <a:pt x="3300995" y="4672102"/>
                  </a:cubicBezTo>
                  <a:cubicBezTo>
                    <a:pt x="3378794" y="4629312"/>
                    <a:pt x="3437144" y="4564850"/>
                    <a:pt x="3531059" y="4593191"/>
                  </a:cubicBezTo>
                  <a:cubicBezTo>
                    <a:pt x="3528280" y="4589857"/>
                    <a:pt x="3525502" y="4585967"/>
                    <a:pt x="3524390" y="4581521"/>
                  </a:cubicBezTo>
                  <a:cubicBezTo>
                    <a:pt x="3526613" y="4585411"/>
                    <a:pt x="3528836" y="4589301"/>
                    <a:pt x="3531614" y="4593191"/>
                  </a:cubicBezTo>
                  <a:cubicBezTo>
                    <a:pt x="3531614" y="4593191"/>
                    <a:pt x="3531059" y="4593191"/>
                    <a:pt x="3531059" y="4593191"/>
                  </a:cubicBezTo>
                  <a:cubicBezTo>
                    <a:pt x="3531614" y="4593747"/>
                    <a:pt x="3531614" y="4593747"/>
                    <a:pt x="3532170" y="4594303"/>
                  </a:cubicBezTo>
                  <a:cubicBezTo>
                    <a:pt x="3533837" y="4597081"/>
                    <a:pt x="3535504" y="4599860"/>
                    <a:pt x="3537171" y="4603194"/>
                  </a:cubicBezTo>
                  <a:cubicBezTo>
                    <a:pt x="3539394" y="4607640"/>
                    <a:pt x="3544396" y="4618754"/>
                    <a:pt x="3536616" y="4626534"/>
                  </a:cubicBezTo>
                  <a:cubicBezTo>
                    <a:pt x="3536060" y="4627090"/>
                    <a:pt x="3535504" y="4627645"/>
                    <a:pt x="3534948" y="4628201"/>
                  </a:cubicBezTo>
                  <a:cubicBezTo>
                    <a:pt x="3532170" y="4642094"/>
                    <a:pt x="3538283" y="4656542"/>
                    <a:pt x="3532170" y="4670435"/>
                  </a:cubicBezTo>
                  <a:cubicBezTo>
                    <a:pt x="3526613" y="4694330"/>
                    <a:pt x="3514388" y="4714336"/>
                    <a:pt x="3496605" y="4731563"/>
                  </a:cubicBezTo>
                  <a:cubicBezTo>
                    <a:pt x="3474932" y="4752680"/>
                    <a:pt x="3454927" y="4775464"/>
                    <a:pt x="3434365" y="4797692"/>
                  </a:cubicBezTo>
                  <a:cubicBezTo>
                    <a:pt x="3428808" y="4806584"/>
                    <a:pt x="3421028" y="4814364"/>
                    <a:pt x="3414360" y="4822699"/>
                  </a:cubicBezTo>
                  <a:cubicBezTo>
                    <a:pt x="3413248" y="4823811"/>
                    <a:pt x="3412692" y="4824922"/>
                    <a:pt x="3411581" y="4826034"/>
                  </a:cubicBezTo>
                  <a:cubicBezTo>
                    <a:pt x="3408247" y="4832702"/>
                    <a:pt x="3403246" y="4837703"/>
                    <a:pt x="3398244" y="4843260"/>
                  </a:cubicBezTo>
                  <a:cubicBezTo>
                    <a:pt x="3395466" y="4847150"/>
                    <a:pt x="3393243" y="4851596"/>
                    <a:pt x="3392687" y="4856598"/>
                  </a:cubicBezTo>
                  <a:cubicBezTo>
                    <a:pt x="3392131" y="4861599"/>
                    <a:pt x="3393243" y="4866600"/>
                    <a:pt x="3389353" y="4870490"/>
                  </a:cubicBezTo>
                  <a:cubicBezTo>
                    <a:pt x="3379906" y="4880493"/>
                    <a:pt x="3377127" y="4893274"/>
                    <a:pt x="3373793" y="4906056"/>
                  </a:cubicBezTo>
                  <a:cubicBezTo>
                    <a:pt x="3367125" y="4930507"/>
                    <a:pt x="3356010" y="4953291"/>
                    <a:pt x="3352676" y="4978854"/>
                  </a:cubicBezTo>
                  <a:cubicBezTo>
                    <a:pt x="3352120" y="4987745"/>
                    <a:pt x="3353787" y="4996636"/>
                    <a:pt x="3351009" y="5005528"/>
                  </a:cubicBezTo>
                  <a:cubicBezTo>
                    <a:pt x="3351564" y="5017753"/>
                    <a:pt x="3351564" y="5029979"/>
                    <a:pt x="3353787" y="5041649"/>
                  </a:cubicBezTo>
                  <a:cubicBezTo>
                    <a:pt x="3358233" y="5057208"/>
                    <a:pt x="3364346" y="5072213"/>
                    <a:pt x="3364346" y="5088884"/>
                  </a:cubicBezTo>
                  <a:cubicBezTo>
                    <a:pt x="3364902" y="5097776"/>
                    <a:pt x="3367680" y="5105555"/>
                    <a:pt x="3373793" y="5112224"/>
                  </a:cubicBezTo>
                  <a:cubicBezTo>
                    <a:pt x="3382128" y="5116669"/>
                    <a:pt x="3381573" y="5125005"/>
                    <a:pt x="3383796" y="5132229"/>
                  </a:cubicBezTo>
                  <a:cubicBezTo>
                    <a:pt x="3384351" y="5133341"/>
                    <a:pt x="3385463" y="5134452"/>
                    <a:pt x="3386018" y="5135564"/>
                  </a:cubicBezTo>
                  <a:cubicBezTo>
                    <a:pt x="3394354" y="5141121"/>
                    <a:pt x="3393243" y="5151124"/>
                    <a:pt x="3397133" y="5158904"/>
                  </a:cubicBezTo>
                  <a:cubicBezTo>
                    <a:pt x="3406024" y="5177242"/>
                    <a:pt x="3416582" y="5195580"/>
                    <a:pt x="3424363" y="5214475"/>
                  </a:cubicBezTo>
                  <a:cubicBezTo>
                    <a:pt x="3427141" y="5218364"/>
                    <a:pt x="3429364" y="5222810"/>
                    <a:pt x="3433254" y="5225589"/>
                  </a:cubicBezTo>
                  <a:cubicBezTo>
                    <a:pt x="3437144" y="5225589"/>
                    <a:pt x="3441034" y="5226144"/>
                    <a:pt x="3444924" y="5226144"/>
                  </a:cubicBezTo>
                  <a:cubicBezTo>
                    <a:pt x="3703884" y="5226144"/>
                    <a:pt x="5432696" y="5227811"/>
                    <a:pt x="5651090" y="5225589"/>
                  </a:cubicBezTo>
                  <a:cubicBezTo>
                    <a:pt x="5652757" y="4887162"/>
                    <a:pt x="5654980" y="3519005"/>
                    <a:pt x="5652757" y="3393415"/>
                  </a:cubicBezTo>
                  <a:close/>
                  <a:moveTo>
                    <a:pt x="1729449" y="1892444"/>
                  </a:moveTo>
                  <a:lnTo>
                    <a:pt x="1729449" y="1899668"/>
                  </a:lnTo>
                  <a:cubicBezTo>
                    <a:pt x="1726115" y="1903558"/>
                    <a:pt x="1722225" y="1907448"/>
                    <a:pt x="1718335" y="1911338"/>
                  </a:cubicBezTo>
                  <a:cubicBezTo>
                    <a:pt x="1722225" y="1905225"/>
                    <a:pt x="1725559" y="1898557"/>
                    <a:pt x="1729449" y="1892444"/>
                  </a:cubicBezTo>
                  <a:close/>
                  <a:moveTo>
                    <a:pt x="2129560" y="3037205"/>
                  </a:moveTo>
                  <a:cubicBezTo>
                    <a:pt x="2098440" y="3085552"/>
                    <a:pt x="1792244" y="3294499"/>
                    <a:pt x="1745009" y="3291720"/>
                  </a:cubicBezTo>
                  <a:cubicBezTo>
                    <a:pt x="1740563" y="3291720"/>
                    <a:pt x="1579407" y="3232815"/>
                    <a:pt x="1541619" y="3219478"/>
                  </a:cubicBezTo>
                  <a:cubicBezTo>
                    <a:pt x="1462153" y="3191692"/>
                    <a:pt x="1381019" y="3165018"/>
                    <a:pt x="1302108" y="3135010"/>
                  </a:cubicBezTo>
                  <a:cubicBezTo>
                    <a:pt x="1319335" y="3104446"/>
                    <a:pt x="1361569" y="3077772"/>
                    <a:pt x="1388243" y="3053876"/>
                  </a:cubicBezTo>
                  <a:cubicBezTo>
                    <a:pt x="1441591" y="3006085"/>
                    <a:pt x="1873378" y="2585413"/>
                    <a:pt x="1874489" y="2584302"/>
                  </a:cubicBezTo>
                  <a:cubicBezTo>
                    <a:pt x="1881713" y="2580412"/>
                    <a:pt x="1883936" y="2570965"/>
                    <a:pt x="1891716" y="2567075"/>
                  </a:cubicBezTo>
                  <a:cubicBezTo>
                    <a:pt x="1901719" y="2583190"/>
                    <a:pt x="1911166" y="2598750"/>
                    <a:pt x="1920613" y="2614310"/>
                  </a:cubicBezTo>
                  <a:cubicBezTo>
                    <a:pt x="1955067" y="2670437"/>
                    <a:pt x="1995634" y="2722118"/>
                    <a:pt x="2027309" y="2779912"/>
                  </a:cubicBezTo>
                  <a:cubicBezTo>
                    <a:pt x="2065653" y="2851598"/>
                    <a:pt x="2132338" y="3032759"/>
                    <a:pt x="2129560" y="3037205"/>
                  </a:cubicBezTo>
                  <a:close/>
                </a:path>
              </a:pathLst>
            </a:custGeom>
            <a:solidFill>
              <a:srgbClr val="FBCA87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6D8EBE3F-2D1B-4282-9B50-157BABA3051D}"/>
                </a:ext>
              </a:extLst>
            </p:cNvPr>
            <p:cNvSpPr/>
            <p:nvPr/>
          </p:nvSpPr>
          <p:spPr>
            <a:xfrm>
              <a:off x="1682871" y="1627976"/>
              <a:ext cx="3971471" cy="4333107"/>
            </a:xfrm>
            <a:custGeom>
              <a:avLst/>
              <a:gdLst>
                <a:gd name="connsiteX0" fmla="*/ 3451328 w 3971471"/>
                <a:gd name="connsiteY0" fmla="*/ 4111380 h 4333107"/>
                <a:gd name="connsiteX1" fmla="*/ 3020653 w 3971471"/>
                <a:gd name="connsiteY1" fmla="*/ 3294487 h 4333107"/>
                <a:gd name="connsiteX2" fmla="*/ 3006760 w 3971471"/>
                <a:gd name="connsiteY2" fmla="*/ 3036083 h 4333107"/>
                <a:gd name="connsiteX3" fmla="*/ 3042325 w 3971471"/>
                <a:gd name="connsiteY3" fmla="*/ 2802129 h 4333107"/>
                <a:gd name="connsiteX4" fmla="*/ 3130127 w 3971471"/>
                <a:gd name="connsiteY4" fmla="*/ 2630970 h 4333107"/>
                <a:gd name="connsiteX5" fmla="*/ 3270722 w 3971471"/>
                <a:gd name="connsiteY5" fmla="*/ 2130832 h 4333107"/>
                <a:gd name="connsiteX6" fmla="*/ 3181809 w 3971471"/>
                <a:gd name="connsiteY6" fmla="*/ 1930776 h 4333107"/>
                <a:gd name="connsiteX7" fmla="*/ 3014540 w 3971471"/>
                <a:gd name="connsiteY7" fmla="*/ 1831860 h 4333107"/>
                <a:gd name="connsiteX8" fmla="*/ 2837824 w 3971471"/>
                <a:gd name="connsiteY8" fmla="*/ 2013577 h 4333107"/>
                <a:gd name="connsiteX9" fmla="*/ 2677224 w 3971471"/>
                <a:gd name="connsiteY9" fmla="*/ 2324219 h 4333107"/>
                <a:gd name="connsiteX10" fmla="*/ 2576641 w 3971471"/>
                <a:gd name="connsiteY10" fmla="*/ 2447031 h 4333107"/>
                <a:gd name="connsiteX11" fmla="*/ 2368806 w 3971471"/>
                <a:gd name="connsiteY11" fmla="*/ 2469259 h 4333107"/>
                <a:gd name="connsiteX12" fmla="*/ 2297119 w 3971471"/>
                <a:gd name="connsiteY12" fmla="*/ 2417022 h 4333107"/>
                <a:gd name="connsiteX13" fmla="*/ 2005927 w 3971471"/>
                <a:gd name="connsiteY13" fmla="*/ 2163063 h 4333107"/>
                <a:gd name="connsiteX14" fmla="*/ 1709179 w 3971471"/>
                <a:gd name="connsiteY14" fmla="*/ 1927998 h 4333107"/>
                <a:gd name="connsiteX15" fmla="*/ 805595 w 3971471"/>
                <a:gd name="connsiteY15" fmla="*/ 1613466 h 4333107"/>
                <a:gd name="connsiteX16" fmla="*/ 33715 w 3971471"/>
                <a:gd name="connsiteY16" fmla="*/ 1916884 h 4333107"/>
                <a:gd name="connsiteX17" fmla="*/ 7041 w 3971471"/>
                <a:gd name="connsiteY17" fmla="*/ 1769621 h 4333107"/>
                <a:gd name="connsiteX18" fmla="*/ 928 w 3971471"/>
                <a:gd name="connsiteY18" fmla="*/ 1580680 h 4333107"/>
                <a:gd name="connsiteX19" fmla="*/ 80395 w 3971471"/>
                <a:gd name="connsiteY19" fmla="*/ 1163898 h 4333107"/>
                <a:gd name="connsiteX20" fmla="*/ 1076782 w 3971471"/>
                <a:gd name="connsiteY20" fmla="*/ 160842 h 4333107"/>
                <a:gd name="connsiteX21" fmla="*/ 1622488 w 3971471"/>
                <a:gd name="connsiteY21" fmla="*/ 5799 h 4333107"/>
                <a:gd name="connsiteX22" fmla="*/ 2905621 w 3971471"/>
                <a:gd name="connsiteY22" fmla="*/ 553729 h 4333107"/>
                <a:gd name="connsiteX23" fmla="*/ 3106232 w 3971471"/>
                <a:gd name="connsiteY23" fmla="*/ 813801 h 4333107"/>
                <a:gd name="connsiteX24" fmla="*/ 3580808 w 3971471"/>
                <a:gd name="connsiteY24" fmla="*/ 2234194 h 4333107"/>
                <a:gd name="connsiteX25" fmla="*/ 3724181 w 3971471"/>
                <a:gd name="connsiteY25" fmla="*/ 2828247 h 4333107"/>
                <a:gd name="connsiteX26" fmla="*/ 3807537 w 3971471"/>
                <a:gd name="connsiteY26" fmla="*/ 3115549 h 4333107"/>
                <a:gd name="connsiteX27" fmla="*/ 3970360 w 3971471"/>
                <a:gd name="connsiteY27" fmla="*/ 3392848 h 4333107"/>
                <a:gd name="connsiteX28" fmla="*/ 3971472 w 3971471"/>
                <a:gd name="connsiteY28" fmla="*/ 4333108 h 4333107"/>
                <a:gd name="connsiteX29" fmla="*/ 3857551 w 3971471"/>
                <a:gd name="connsiteY29" fmla="*/ 4289207 h 4333107"/>
                <a:gd name="connsiteX30" fmla="*/ 3451328 w 3971471"/>
                <a:gd name="connsiteY30" fmla="*/ 4111380 h 433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971471" h="4333107">
                  <a:moveTo>
                    <a:pt x="3451328" y="4111380"/>
                  </a:moveTo>
                  <a:cubicBezTo>
                    <a:pt x="3145132" y="3915215"/>
                    <a:pt x="3015096" y="3660144"/>
                    <a:pt x="3020653" y="3294487"/>
                  </a:cubicBezTo>
                  <a:cubicBezTo>
                    <a:pt x="3021764" y="3209464"/>
                    <a:pt x="3005649" y="3120550"/>
                    <a:pt x="3006760" y="3036083"/>
                  </a:cubicBezTo>
                  <a:cubicBezTo>
                    <a:pt x="3007871" y="2973287"/>
                    <a:pt x="3031767" y="2863813"/>
                    <a:pt x="3042325" y="2802129"/>
                  </a:cubicBezTo>
                  <a:cubicBezTo>
                    <a:pt x="3052328" y="2744891"/>
                    <a:pt x="3104009" y="2683763"/>
                    <a:pt x="3130127" y="2630970"/>
                  </a:cubicBezTo>
                  <a:cubicBezTo>
                    <a:pt x="3205704" y="2480373"/>
                    <a:pt x="3287393" y="2303657"/>
                    <a:pt x="3270722" y="2130832"/>
                  </a:cubicBezTo>
                  <a:cubicBezTo>
                    <a:pt x="3259608" y="2018579"/>
                    <a:pt x="3204593" y="1956339"/>
                    <a:pt x="3181809" y="1930776"/>
                  </a:cubicBezTo>
                  <a:cubicBezTo>
                    <a:pt x="3140131" y="1884653"/>
                    <a:pt x="3081781" y="1829637"/>
                    <a:pt x="3014540" y="1831860"/>
                  </a:cubicBezTo>
                  <a:cubicBezTo>
                    <a:pt x="2917291" y="1835194"/>
                    <a:pt x="2870056" y="1936889"/>
                    <a:pt x="2837824" y="2013577"/>
                  </a:cubicBezTo>
                  <a:cubicBezTo>
                    <a:pt x="2792256" y="2120829"/>
                    <a:pt x="2738352" y="2225302"/>
                    <a:pt x="2677224" y="2324219"/>
                  </a:cubicBezTo>
                  <a:cubicBezTo>
                    <a:pt x="2649439" y="2369231"/>
                    <a:pt x="2618875" y="2414799"/>
                    <a:pt x="2576641" y="2447031"/>
                  </a:cubicBezTo>
                  <a:cubicBezTo>
                    <a:pt x="2524404" y="2487042"/>
                    <a:pt x="2428267" y="2498711"/>
                    <a:pt x="2368806" y="2469259"/>
                  </a:cubicBezTo>
                  <a:cubicBezTo>
                    <a:pt x="2342132" y="2455922"/>
                    <a:pt x="2319348" y="2436472"/>
                    <a:pt x="2297119" y="2417022"/>
                  </a:cubicBezTo>
                  <a:cubicBezTo>
                    <a:pt x="2205427" y="2325330"/>
                    <a:pt x="2099287" y="2251977"/>
                    <a:pt x="2005927" y="2163063"/>
                  </a:cubicBezTo>
                  <a:cubicBezTo>
                    <a:pt x="1914235" y="2075817"/>
                    <a:pt x="1814764" y="1997462"/>
                    <a:pt x="1709179" y="1927998"/>
                  </a:cubicBezTo>
                  <a:cubicBezTo>
                    <a:pt x="1439104" y="1750727"/>
                    <a:pt x="1129574" y="1627915"/>
                    <a:pt x="805595" y="1613466"/>
                  </a:cubicBezTo>
                  <a:cubicBezTo>
                    <a:pt x="513848" y="1600129"/>
                    <a:pt x="187091" y="1629582"/>
                    <a:pt x="33715" y="1916884"/>
                  </a:cubicBezTo>
                  <a:cubicBezTo>
                    <a:pt x="40939" y="1902991"/>
                    <a:pt x="9264" y="1791849"/>
                    <a:pt x="7041" y="1769621"/>
                  </a:cubicBezTo>
                  <a:cubicBezTo>
                    <a:pt x="372" y="1706826"/>
                    <a:pt x="-1295" y="1644031"/>
                    <a:pt x="928" y="1580680"/>
                  </a:cubicBezTo>
                  <a:cubicBezTo>
                    <a:pt x="5930" y="1439529"/>
                    <a:pt x="31492" y="1296712"/>
                    <a:pt x="80395" y="1163898"/>
                  </a:cubicBezTo>
                  <a:cubicBezTo>
                    <a:pt x="248775" y="709327"/>
                    <a:pt x="650552" y="369233"/>
                    <a:pt x="1076782" y="160842"/>
                  </a:cubicBezTo>
                  <a:cubicBezTo>
                    <a:pt x="1247384" y="77486"/>
                    <a:pt x="1432991" y="23582"/>
                    <a:pt x="1622488" y="5799"/>
                  </a:cubicBezTo>
                  <a:cubicBezTo>
                    <a:pt x="2108734" y="-39769"/>
                    <a:pt x="2592757" y="186960"/>
                    <a:pt x="2905621" y="553729"/>
                  </a:cubicBezTo>
                  <a:cubicBezTo>
                    <a:pt x="2977307" y="637641"/>
                    <a:pt x="3046771" y="719886"/>
                    <a:pt x="3106232" y="813801"/>
                  </a:cubicBezTo>
                  <a:cubicBezTo>
                    <a:pt x="3371861" y="1235584"/>
                    <a:pt x="3465776" y="1756839"/>
                    <a:pt x="3580808" y="2234194"/>
                  </a:cubicBezTo>
                  <a:cubicBezTo>
                    <a:pt x="3628599" y="2432026"/>
                    <a:pt x="3676390" y="2630415"/>
                    <a:pt x="3724181" y="2828247"/>
                  </a:cubicBezTo>
                  <a:cubicBezTo>
                    <a:pt x="3745298" y="2916605"/>
                    <a:pt x="3763636" y="3034415"/>
                    <a:pt x="3807537" y="3115549"/>
                  </a:cubicBezTo>
                  <a:cubicBezTo>
                    <a:pt x="3856440" y="3205574"/>
                    <a:pt x="3922569" y="3302267"/>
                    <a:pt x="3970360" y="3392848"/>
                  </a:cubicBezTo>
                  <a:cubicBezTo>
                    <a:pt x="3971472" y="3495654"/>
                    <a:pt x="3970916" y="4300877"/>
                    <a:pt x="3971472" y="4333108"/>
                  </a:cubicBezTo>
                  <a:cubicBezTo>
                    <a:pt x="3916456" y="4312547"/>
                    <a:pt x="3916456" y="4312547"/>
                    <a:pt x="3857551" y="4289207"/>
                  </a:cubicBezTo>
                  <a:cubicBezTo>
                    <a:pt x="3761969" y="4253642"/>
                    <a:pt x="3493006" y="4138054"/>
                    <a:pt x="3451328" y="4111380"/>
                  </a:cubicBezTo>
                  <a:close/>
                </a:path>
              </a:pathLst>
            </a:custGeom>
            <a:solidFill>
              <a:schemeClr val="accent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6EE7C93-E789-4740-AC95-96A56EA03E59}"/>
                </a:ext>
              </a:extLst>
            </p:cNvPr>
            <p:cNvSpPr/>
            <p:nvPr/>
          </p:nvSpPr>
          <p:spPr>
            <a:xfrm>
              <a:off x="4899689" y="6338410"/>
              <a:ext cx="752986" cy="520580"/>
            </a:xfrm>
            <a:custGeom>
              <a:avLst/>
              <a:gdLst>
                <a:gd name="connsiteX0" fmla="*/ 752986 w 752986"/>
                <a:gd name="connsiteY0" fmla="*/ 0 h 520580"/>
                <a:gd name="connsiteX1" fmla="*/ 752986 w 752986"/>
                <a:gd name="connsiteY1" fmla="*/ 516254 h 520580"/>
                <a:gd name="connsiteX2" fmla="*/ 0 w 752986"/>
                <a:gd name="connsiteY2" fmla="*/ 517921 h 520580"/>
                <a:gd name="connsiteX3" fmla="*/ 752986 w 752986"/>
                <a:gd name="connsiteY3" fmla="*/ 0 h 52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2986" h="520580">
                  <a:moveTo>
                    <a:pt x="752986" y="0"/>
                  </a:moveTo>
                  <a:cubicBezTo>
                    <a:pt x="752986" y="193943"/>
                    <a:pt x="752986" y="355654"/>
                    <a:pt x="752986" y="516254"/>
                  </a:cubicBezTo>
                  <a:cubicBezTo>
                    <a:pt x="747429" y="519033"/>
                    <a:pt x="241178" y="523478"/>
                    <a:pt x="0" y="517921"/>
                  </a:cubicBezTo>
                  <a:cubicBezTo>
                    <a:pt x="21672" y="491803"/>
                    <a:pt x="611280" y="82245"/>
                    <a:pt x="752986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F1E18F5-9E02-455D-952F-1457606AF306}"/>
                </a:ext>
              </a:extLst>
            </p:cNvPr>
            <p:cNvSpPr/>
            <p:nvPr/>
          </p:nvSpPr>
          <p:spPr>
            <a:xfrm>
              <a:off x="1838286" y="2594041"/>
              <a:ext cx="18374" cy="33457"/>
            </a:xfrm>
            <a:custGeom>
              <a:avLst/>
              <a:gdLst>
                <a:gd name="connsiteX0" fmla="*/ 17783 w 18374"/>
                <a:gd name="connsiteY0" fmla="*/ 0 h 33457"/>
                <a:gd name="connsiteX1" fmla="*/ 10559 w 18374"/>
                <a:gd name="connsiteY1" fmla="*/ 30564 h 33457"/>
                <a:gd name="connsiteX2" fmla="*/ 556 w 18374"/>
                <a:gd name="connsiteY2" fmla="*/ 29453 h 33457"/>
                <a:gd name="connsiteX3" fmla="*/ 0 w 18374"/>
                <a:gd name="connsiteY3" fmla="*/ 26674 h 33457"/>
                <a:gd name="connsiteX4" fmla="*/ 5557 w 18374"/>
                <a:gd name="connsiteY4" fmla="*/ 17227 h 33457"/>
                <a:gd name="connsiteX5" fmla="*/ 17783 w 18374"/>
                <a:gd name="connsiteY5" fmla="*/ 0 h 3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74" h="33457">
                  <a:moveTo>
                    <a:pt x="17783" y="0"/>
                  </a:moveTo>
                  <a:cubicBezTo>
                    <a:pt x="20561" y="11114"/>
                    <a:pt x="12781" y="20006"/>
                    <a:pt x="10559" y="30564"/>
                  </a:cubicBezTo>
                  <a:cubicBezTo>
                    <a:pt x="9447" y="38344"/>
                    <a:pt x="4446" y="27785"/>
                    <a:pt x="556" y="29453"/>
                  </a:cubicBezTo>
                  <a:cubicBezTo>
                    <a:pt x="556" y="28341"/>
                    <a:pt x="0" y="27785"/>
                    <a:pt x="0" y="26674"/>
                  </a:cubicBezTo>
                  <a:cubicBezTo>
                    <a:pt x="1667" y="23340"/>
                    <a:pt x="2779" y="20006"/>
                    <a:pt x="5557" y="17227"/>
                  </a:cubicBezTo>
                  <a:cubicBezTo>
                    <a:pt x="10003" y="11670"/>
                    <a:pt x="13893" y="5557"/>
                    <a:pt x="17783" y="0"/>
                  </a:cubicBezTo>
                  <a:close/>
                </a:path>
              </a:pathLst>
            </a:custGeom>
            <a:solidFill>
              <a:srgbClr val="444327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FAA3E15-DBE4-423B-9DDD-24079DDA7867}"/>
                </a:ext>
              </a:extLst>
            </p:cNvPr>
            <p:cNvSpPr/>
            <p:nvPr/>
          </p:nvSpPr>
          <p:spPr>
            <a:xfrm>
              <a:off x="1838672" y="2611268"/>
              <a:ext cx="5726" cy="9447"/>
            </a:xfrm>
            <a:custGeom>
              <a:avLst/>
              <a:gdLst>
                <a:gd name="connsiteX0" fmla="*/ 5727 w 5726"/>
                <a:gd name="connsiteY0" fmla="*/ 0 h 9447"/>
                <a:gd name="connsiteX1" fmla="*/ 170 w 5726"/>
                <a:gd name="connsiteY1" fmla="*/ 9447 h 9447"/>
                <a:gd name="connsiteX2" fmla="*/ 5727 w 5726"/>
                <a:gd name="connsiteY2" fmla="*/ 0 h 9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26" h="9447">
                  <a:moveTo>
                    <a:pt x="5727" y="0"/>
                  </a:moveTo>
                  <a:cubicBezTo>
                    <a:pt x="5727" y="4446"/>
                    <a:pt x="2948" y="7224"/>
                    <a:pt x="170" y="9447"/>
                  </a:cubicBezTo>
                  <a:cubicBezTo>
                    <a:pt x="-386" y="5001"/>
                    <a:pt x="170" y="556"/>
                    <a:pt x="5727" y="0"/>
                  </a:cubicBezTo>
                  <a:close/>
                </a:path>
              </a:pathLst>
            </a:custGeom>
            <a:solidFill>
              <a:srgbClr val="31836F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A979B71-3C14-40D4-8F0B-1D4D2AE392A3}"/>
                </a:ext>
              </a:extLst>
            </p:cNvPr>
            <p:cNvSpPr/>
            <p:nvPr/>
          </p:nvSpPr>
          <p:spPr>
            <a:xfrm>
              <a:off x="1926088" y="2472896"/>
              <a:ext cx="6278" cy="8891"/>
            </a:xfrm>
            <a:custGeom>
              <a:avLst/>
              <a:gdLst>
                <a:gd name="connsiteX0" fmla="*/ 6113 w 6278"/>
                <a:gd name="connsiteY0" fmla="*/ 0 h 8891"/>
                <a:gd name="connsiteX1" fmla="*/ 0 w 6278"/>
                <a:gd name="connsiteY1" fmla="*/ 8891 h 8891"/>
                <a:gd name="connsiteX2" fmla="*/ 6113 w 6278"/>
                <a:gd name="connsiteY2" fmla="*/ 0 h 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78" h="8891">
                  <a:moveTo>
                    <a:pt x="6113" y="0"/>
                  </a:moveTo>
                  <a:cubicBezTo>
                    <a:pt x="6668" y="5001"/>
                    <a:pt x="6113" y="8891"/>
                    <a:pt x="0" y="8891"/>
                  </a:cubicBezTo>
                  <a:cubicBezTo>
                    <a:pt x="0" y="5001"/>
                    <a:pt x="2779" y="2223"/>
                    <a:pt x="6113" y="0"/>
                  </a:cubicBezTo>
                  <a:close/>
                </a:path>
              </a:pathLst>
            </a:custGeom>
            <a:solidFill>
              <a:srgbClr val="284D39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3E04BF9-11A1-4A12-A5FA-A0C6F4BE7542}"/>
                </a:ext>
              </a:extLst>
            </p:cNvPr>
            <p:cNvSpPr/>
            <p:nvPr/>
          </p:nvSpPr>
          <p:spPr>
            <a:xfrm>
              <a:off x="3353569" y="5184758"/>
              <a:ext cx="1069877" cy="1674349"/>
            </a:xfrm>
            <a:custGeom>
              <a:avLst/>
              <a:gdLst>
                <a:gd name="connsiteX0" fmla="*/ 882047 w 1069877"/>
                <a:gd name="connsiteY0" fmla="*/ 1669351 h 1674349"/>
                <a:gd name="connsiteX1" fmla="*/ 93496 w 1069877"/>
                <a:gd name="connsiteY1" fmla="*/ 1670462 h 1674349"/>
                <a:gd name="connsiteX2" fmla="*/ 26255 w 1069877"/>
                <a:gd name="connsiteY2" fmla="*/ 1565433 h 1674349"/>
                <a:gd name="connsiteX3" fmla="*/ 692 w 1069877"/>
                <a:gd name="connsiteY3" fmla="*/ 1455959 h 1674349"/>
                <a:gd name="connsiteX4" fmla="*/ 51817 w 1069877"/>
                <a:gd name="connsiteY4" fmla="*/ 1287578 h 1674349"/>
                <a:gd name="connsiteX5" fmla="*/ 118503 w 1069877"/>
                <a:gd name="connsiteY5" fmla="*/ 1197554 h 1674349"/>
                <a:gd name="connsiteX6" fmla="*/ 182409 w 1069877"/>
                <a:gd name="connsiteY6" fmla="*/ 1101416 h 1674349"/>
                <a:gd name="connsiteX7" fmla="*/ 138508 w 1069877"/>
                <a:gd name="connsiteY7" fmla="*/ 996942 h 1674349"/>
                <a:gd name="connsiteX8" fmla="*/ 198525 w 1069877"/>
                <a:gd name="connsiteY8" fmla="*/ 960266 h 1674349"/>
                <a:gd name="connsiteX9" fmla="*/ 282437 w 1069877"/>
                <a:gd name="connsiteY9" fmla="*/ 915809 h 1674349"/>
                <a:gd name="connsiteX10" fmla="*/ 442481 w 1069877"/>
                <a:gd name="connsiteY10" fmla="*/ 814114 h 1674349"/>
                <a:gd name="connsiteX11" fmla="*/ 720892 w 1069877"/>
                <a:gd name="connsiteY11" fmla="*/ 556821 h 1674349"/>
                <a:gd name="connsiteX12" fmla="*/ 763681 w 1069877"/>
                <a:gd name="connsiteY12" fmla="*/ 502917 h 1674349"/>
                <a:gd name="connsiteX13" fmla="*/ 907610 w 1069877"/>
                <a:gd name="connsiteY13" fmla="*/ 289524 h 1674349"/>
                <a:gd name="connsiteX14" fmla="*/ 989855 w 1069877"/>
                <a:gd name="connsiteY14" fmla="*/ 146151 h 1674349"/>
                <a:gd name="connsiteX15" fmla="*/ 1069877 w 1069877"/>
                <a:gd name="connsiteY15" fmla="*/ 0 h 1674349"/>
                <a:gd name="connsiteX16" fmla="*/ 1068210 w 1069877"/>
                <a:gd name="connsiteY16" fmla="*/ 37788 h 1674349"/>
                <a:gd name="connsiteX17" fmla="*/ 1061541 w 1069877"/>
                <a:gd name="connsiteY17" fmla="*/ 97805 h 1674349"/>
                <a:gd name="connsiteX18" fmla="*/ 1048204 w 1069877"/>
                <a:gd name="connsiteY18" fmla="*/ 212837 h 1674349"/>
                <a:gd name="connsiteX19" fmla="*/ 1022086 w 1069877"/>
                <a:gd name="connsiteY19" fmla="*/ 442900 h 1674349"/>
                <a:gd name="connsiteX20" fmla="*/ 969849 w 1069877"/>
                <a:gd name="connsiteY20" fmla="*/ 902472 h 1674349"/>
                <a:gd name="connsiteX21" fmla="*/ 925948 w 1069877"/>
                <a:gd name="connsiteY21" fmla="*/ 1279799 h 1674349"/>
                <a:gd name="connsiteX22" fmla="*/ 882047 w 1069877"/>
                <a:gd name="connsiteY22" fmla="*/ 1669351 h 1674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9877" h="1674349">
                  <a:moveTo>
                    <a:pt x="882047" y="1669351"/>
                  </a:moveTo>
                  <a:cubicBezTo>
                    <a:pt x="619753" y="1679909"/>
                    <a:pt x="355791" y="1670462"/>
                    <a:pt x="93496" y="1670462"/>
                  </a:cubicBezTo>
                  <a:cubicBezTo>
                    <a:pt x="64043" y="1670462"/>
                    <a:pt x="35702" y="1589329"/>
                    <a:pt x="26255" y="1565433"/>
                  </a:cubicBezTo>
                  <a:cubicBezTo>
                    <a:pt x="12918" y="1530423"/>
                    <a:pt x="4027" y="1493191"/>
                    <a:pt x="692" y="1455959"/>
                  </a:cubicBezTo>
                  <a:cubicBezTo>
                    <a:pt x="-4865" y="1399276"/>
                    <a:pt x="24032" y="1335370"/>
                    <a:pt x="51817" y="1287578"/>
                  </a:cubicBezTo>
                  <a:cubicBezTo>
                    <a:pt x="70712" y="1255347"/>
                    <a:pt x="92940" y="1224783"/>
                    <a:pt x="118503" y="1197554"/>
                  </a:cubicBezTo>
                  <a:cubicBezTo>
                    <a:pt x="144065" y="1169768"/>
                    <a:pt x="175741" y="1140315"/>
                    <a:pt x="182409" y="1101416"/>
                  </a:cubicBezTo>
                  <a:cubicBezTo>
                    <a:pt x="188522" y="1066406"/>
                    <a:pt x="154068" y="1027506"/>
                    <a:pt x="138508" y="996942"/>
                  </a:cubicBezTo>
                  <a:cubicBezTo>
                    <a:pt x="180187" y="966378"/>
                    <a:pt x="172406" y="973047"/>
                    <a:pt x="198525" y="960266"/>
                  </a:cubicBezTo>
                  <a:cubicBezTo>
                    <a:pt x="226866" y="946373"/>
                    <a:pt x="255207" y="931369"/>
                    <a:pt x="282437" y="915809"/>
                  </a:cubicBezTo>
                  <a:cubicBezTo>
                    <a:pt x="337452" y="884689"/>
                    <a:pt x="391356" y="850791"/>
                    <a:pt x="442481" y="814114"/>
                  </a:cubicBezTo>
                  <a:cubicBezTo>
                    <a:pt x="545287" y="740205"/>
                    <a:pt x="639758" y="654070"/>
                    <a:pt x="720892" y="556821"/>
                  </a:cubicBezTo>
                  <a:cubicBezTo>
                    <a:pt x="735340" y="539038"/>
                    <a:pt x="749789" y="521255"/>
                    <a:pt x="763681" y="502917"/>
                  </a:cubicBezTo>
                  <a:cubicBezTo>
                    <a:pt x="815362" y="434564"/>
                    <a:pt x="863153" y="362878"/>
                    <a:pt x="907610" y="289524"/>
                  </a:cubicBezTo>
                  <a:cubicBezTo>
                    <a:pt x="936507" y="242289"/>
                    <a:pt x="963181" y="194498"/>
                    <a:pt x="989855" y="146151"/>
                  </a:cubicBezTo>
                  <a:cubicBezTo>
                    <a:pt x="1015418" y="100028"/>
                    <a:pt x="1037090" y="41122"/>
                    <a:pt x="1069877" y="0"/>
                  </a:cubicBezTo>
                  <a:cubicBezTo>
                    <a:pt x="1066543" y="3890"/>
                    <a:pt x="1068766" y="30564"/>
                    <a:pt x="1068210" y="37788"/>
                  </a:cubicBezTo>
                  <a:cubicBezTo>
                    <a:pt x="1065987" y="57794"/>
                    <a:pt x="1063764" y="77799"/>
                    <a:pt x="1061541" y="97805"/>
                  </a:cubicBezTo>
                  <a:cubicBezTo>
                    <a:pt x="1057096" y="136149"/>
                    <a:pt x="1052650" y="174493"/>
                    <a:pt x="1048204" y="212837"/>
                  </a:cubicBezTo>
                  <a:cubicBezTo>
                    <a:pt x="1039313" y="289524"/>
                    <a:pt x="1030977" y="366212"/>
                    <a:pt x="1022086" y="442900"/>
                  </a:cubicBezTo>
                  <a:cubicBezTo>
                    <a:pt x="1004859" y="596276"/>
                    <a:pt x="987076" y="749096"/>
                    <a:pt x="969849" y="902472"/>
                  </a:cubicBezTo>
                  <a:cubicBezTo>
                    <a:pt x="955401" y="1028062"/>
                    <a:pt x="940397" y="1154208"/>
                    <a:pt x="925948" y="1279799"/>
                  </a:cubicBezTo>
                  <a:cubicBezTo>
                    <a:pt x="911500" y="1409279"/>
                    <a:pt x="897052" y="1539315"/>
                    <a:pt x="882047" y="1669351"/>
                  </a:cubicBezTo>
                  <a:close/>
                </a:path>
              </a:pathLst>
            </a:custGeom>
            <a:solidFill>
              <a:srgbClr val="FDC383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41705F44-260A-4B43-BBC6-57F7F8134EC8}"/>
                </a:ext>
              </a:extLst>
            </p:cNvPr>
            <p:cNvSpPr/>
            <p:nvPr/>
          </p:nvSpPr>
          <p:spPr>
            <a:xfrm rot="20821365">
              <a:off x="4465759" y="3776323"/>
              <a:ext cx="350359" cy="559736"/>
            </a:xfrm>
            <a:custGeom>
              <a:avLst/>
              <a:gdLst>
                <a:gd name="connsiteX0" fmla="*/ 350360 w 350359"/>
                <a:gd name="connsiteY0" fmla="*/ 206047 h 559736"/>
                <a:gd name="connsiteX1" fmla="*/ 252555 w 350359"/>
                <a:gd name="connsiteY1" fmla="*/ 375538 h 559736"/>
                <a:gd name="connsiteX2" fmla="*/ 28604 w 350359"/>
                <a:gd name="connsiteY2" fmla="*/ 548919 h 559736"/>
                <a:gd name="connsiteX3" fmla="*/ 26381 w 350359"/>
                <a:gd name="connsiteY3" fmla="*/ 550587 h 559736"/>
                <a:gd name="connsiteX4" fmla="*/ 263 w 350359"/>
                <a:gd name="connsiteY4" fmla="*/ 557255 h 559736"/>
                <a:gd name="connsiteX5" fmla="*/ 38607 w 350359"/>
                <a:gd name="connsiteY5" fmla="*/ 389987 h 559736"/>
                <a:gd name="connsiteX6" fmla="*/ 17490 w 350359"/>
                <a:gd name="connsiteY6" fmla="*/ 147697 h 559736"/>
                <a:gd name="connsiteX7" fmla="*/ 26937 w 350359"/>
                <a:gd name="connsiteY7" fmla="*/ 131026 h 559736"/>
                <a:gd name="connsiteX8" fmla="*/ 220324 w 350359"/>
                <a:gd name="connsiteY8" fmla="*/ 2101 h 559736"/>
                <a:gd name="connsiteX9" fmla="*/ 345914 w 350359"/>
                <a:gd name="connsiteY9" fmla="*/ 168259 h 559736"/>
                <a:gd name="connsiteX10" fmla="*/ 350360 w 350359"/>
                <a:gd name="connsiteY10" fmla="*/ 206047 h 559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0359" h="559736">
                  <a:moveTo>
                    <a:pt x="350360" y="206047"/>
                  </a:moveTo>
                  <a:cubicBezTo>
                    <a:pt x="348693" y="273288"/>
                    <a:pt x="299234" y="327747"/>
                    <a:pt x="252555" y="375538"/>
                  </a:cubicBezTo>
                  <a:cubicBezTo>
                    <a:pt x="185870" y="444446"/>
                    <a:pt x="106959" y="493904"/>
                    <a:pt x="28604" y="548919"/>
                  </a:cubicBezTo>
                  <a:cubicBezTo>
                    <a:pt x="28048" y="549475"/>
                    <a:pt x="26937" y="550031"/>
                    <a:pt x="26381" y="550587"/>
                  </a:cubicBezTo>
                  <a:cubicBezTo>
                    <a:pt x="18046" y="555588"/>
                    <a:pt x="8043" y="563924"/>
                    <a:pt x="263" y="557255"/>
                  </a:cubicBezTo>
                  <a:cubicBezTo>
                    <a:pt x="-3627" y="553921"/>
                    <a:pt x="36939" y="407769"/>
                    <a:pt x="38607" y="389987"/>
                  </a:cubicBezTo>
                  <a:cubicBezTo>
                    <a:pt x="45831" y="308297"/>
                    <a:pt x="34161" y="227719"/>
                    <a:pt x="17490" y="147697"/>
                  </a:cubicBezTo>
                  <a:cubicBezTo>
                    <a:pt x="15823" y="138806"/>
                    <a:pt x="21936" y="134916"/>
                    <a:pt x="26937" y="131026"/>
                  </a:cubicBezTo>
                  <a:cubicBezTo>
                    <a:pt x="53055" y="111020"/>
                    <a:pt x="196984" y="-17904"/>
                    <a:pt x="220324" y="2101"/>
                  </a:cubicBezTo>
                  <a:cubicBezTo>
                    <a:pt x="271449" y="44891"/>
                    <a:pt x="329243" y="99350"/>
                    <a:pt x="345914" y="168259"/>
                  </a:cubicBezTo>
                  <a:cubicBezTo>
                    <a:pt x="349248" y="181040"/>
                    <a:pt x="350360" y="193265"/>
                    <a:pt x="350360" y="206047"/>
                  </a:cubicBezTo>
                  <a:close/>
                </a:path>
              </a:pathLst>
            </a:custGeom>
            <a:solidFill>
              <a:srgbClr val="FDBE81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3858826-7830-4518-98BB-24E7ABC3435A}"/>
                </a:ext>
              </a:extLst>
            </p:cNvPr>
            <p:cNvSpPr/>
            <p:nvPr/>
          </p:nvSpPr>
          <p:spPr>
            <a:xfrm>
              <a:off x="1253368" y="4787951"/>
              <a:ext cx="348440" cy="615756"/>
            </a:xfrm>
            <a:custGeom>
              <a:avLst/>
              <a:gdLst>
                <a:gd name="connsiteX0" fmla="*/ 150909 w 348440"/>
                <a:gd name="connsiteY0" fmla="*/ 51156 h 615756"/>
                <a:gd name="connsiteX1" fmla="*/ 311509 w 348440"/>
                <a:gd name="connsiteY1" fmla="*/ 137291 h 615756"/>
                <a:gd name="connsiteX2" fmla="*/ 336516 w 348440"/>
                <a:gd name="connsiteY2" fmla="*/ 208421 h 615756"/>
                <a:gd name="connsiteX3" fmla="*/ 235377 w 348440"/>
                <a:gd name="connsiteY3" fmla="*/ 334567 h 615756"/>
                <a:gd name="connsiteX4" fmla="*/ 9203 w 348440"/>
                <a:gd name="connsiteY4" fmla="*/ 615756 h 615756"/>
                <a:gd name="connsiteX5" fmla="*/ 1979 w 348440"/>
                <a:gd name="connsiteY5" fmla="*/ 212867 h 615756"/>
                <a:gd name="connsiteX6" fmla="*/ 18650 w 348440"/>
                <a:gd name="connsiteY6" fmla="*/ 10589 h 615756"/>
                <a:gd name="connsiteX7" fmla="*/ 150909 w 348440"/>
                <a:gd name="connsiteY7" fmla="*/ 51156 h 61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8440" h="615756">
                  <a:moveTo>
                    <a:pt x="150909" y="51156"/>
                  </a:moveTo>
                  <a:cubicBezTo>
                    <a:pt x="203701" y="82275"/>
                    <a:pt x="258717" y="106171"/>
                    <a:pt x="311509" y="137291"/>
                  </a:cubicBezTo>
                  <a:cubicBezTo>
                    <a:pt x="346519" y="157852"/>
                    <a:pt x="360411" y="172856"/>
                    <a:pt x="336516" y="208421"/>
                  </a:cubicBezTo>
                  <a:cubicBezTo>
                    <a:pt x="306508" y="252322"/>
                    <a:pt x="269275" y="292889"/>
                    <a:pt x="235377" y="334567"/>
                  </a:cubicBezTo>
                  <a:cubicBezTo>
                    <a:pt x="159800" y="428482"/>
                    <a:pt x="84780" y="521841"/>
                    <a:pt x="9203" y="615756"/>
                  </a:cubicBezTo>
                  <a:cubicBezTo>
                    <a:pt x="22540" y="516840"/>
                    <a:pt x="8092" y="299558"/>
                    <a:pt x="1979" y="212867"/>
                  </a:cubicBezTo>
                  <a:cubicBezTo>
                    <a:pt x="-800" y="176746"/>
                    <a:pt x="-4134" y="68938"/>
                    <a:pt x="18650" y="10589"/>
                  </a:cubicBezTo>
                  <a:cubicBezTo>
                    <a:pt x="32543" y="-24977"/>
                    <a:pt x="130904" y="39485"/>
                    <a:pt x="150909" y="51156"/>
                  </a:cubicBezTo>
                  <a:close/>
                </a:path>
              </a:pathLst>
            </a:custGeom>
            <a:solidFill>
              <a:srgbClr val="FDBF80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4391C375-BD27-4A9A-BA14-A9E18D1C8D1F}"/>
                </a:ext>
              </a:extLst>
            </p:cNvPr>
            <p:cNvSpPr/>
            <p:nvPr/>
          </p:nvSpPr>
          <p:spPr>
            <a:xfrm>
              <a:off x="2373434" y="4912460"/>
              <a:ext cx="467744" cy="386734"/>
            </a:xfrm>
            <a:custGeom>
              <a:avLst/>
              <a:gdLst>
                <a:gd name="connsiteX0" fmla="*/ 0 w 467744"/>
                <a:gd name="connsiteY0" fmla="*/ 384551 h 386734"/>
                <a:gd name="connsiteX1" fmla="*/ 87246 w 467744"/>
                <a:gd name="connsiteY1" fmla="*/ 360100 h 386734"/>
                <a:gd name="connsiteX2" fmla="*/ 202834 w 467744"/>
                <a:gd name="connsiteY2" fmla="*/ 347874 h 386734"/>
                <a:gd name="connsiteX3" fmla="*/ 299527 w 467744"/>
                <a:gd name="connsiteY3" fmla="*/ 333426 h 386734"/>
                <a:gd name="connsiteX4" fmla="*/ 383995 w 467744"/>
                <a:gd name="connsiteY4" fmla="*/ 237288 h 386734"/>
                <a:gd name="connsiteX5" fmla="*/ 381217 w 467744"/>
                <a:gd name="connsiteY5" fmla="*/ 86135 h 386734"/>
                <a:gd name="connsiteX6" fmla="*/ 368435 w 467744"/>
                <a:gd name="connsiteY6" fmla="*/ 0 h 386734"/>
                <a:gd name="connsiteX7" fmla="*/ 384551 w 467744"/>
                <a:gd name="connsiteY7" fmla="*/ 53904 h 386734"/>
                <a:gd name="connsiteX8" fmla="*/ 441789 w 467744"/>
                <a:gd name="connsiteY8" fmla="*/ 245623 h 386734"/>
                <a:gd name="connsiteX9" fmla="*/ 466240 w 467744"/>
                <a:gd name="connsiteY9" fmla="*/ 331203 h 386734"/>
                <a:gd name="connsiteX10" fmla="*/ 456793 w 467744"/>
                <a:gd name="connsiteY10" fmla="*/ 346762 h 386734"/>
                <a:gd name="connsiteX11" fmla="*/ 362322 w 467744"/>
                <a:gd name="connsiteY11" fmla="*/ 355098 h 386734"/>
                <a:gd name="connsiteX12" fmla="*/ 247846 w 467744"/>
                <a:gd name="connsiteY12" fmla="*/ 366212 h 386734"/>
                <a:gd name="connsiteX13" fmla="*/ 160600 w 467744"/>
                <a:gd name="connsiteY13" fmla="*/ 372881 h 386734"/>
                <a:gd name="connsiteX14" fmla="*/ 48902 w 467744"/>
                <a:gd name="connsiteY14" fmla="*/ 383439 h 386734"/>
                <a:gd name="connsiteX15" fmla="*/ 0 w 467744"/>
                <a:gd name="connsiteY15" fmla="*/ 384551 h 386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7744" h="386734">
                  <a:moveTo>
                    <a:pt x="0" y="384551"/>
                  </a:moveTo>
                  <a:cubicBezTo>
                    <a:pt x="25563" y="378438"/>
                    <a:pt x="61684" y="364545"/>
                    <a:pt x="87246" y="360100"/>
                  </a:cubicBezTo>
                  <a:cubicBezTo>
                    <a:pt x="113365" y="355098"/>
                    <a:pt x="176160" y="350097"/>
                    <a:pt x="202834" y="347874"/>
                  </a:cubicBezTo>
                  <a:cubicBezTo>
                    <a:pt x="251736" y="343428"/>
                    <a:pt x="252292" y="348985"/>
                    <a:pt x="299527" y="333426"/>
                  </a:cubicBezTo>
                  <a:cubicBezTo>
                    <a:pt x="340094" y="320088"/>
                    <a:pt x="374548" y="290636"/>
                    <a:pt x="383995" y="237288"/>
                  </a:cubicBezTo>
                  <a:cubicBezTo>
                    <a:pt x="392886" y="186163"/>
                    <a:pt x="387329" y="136704"/>
                    <a:pt x="381217" y="86135"/>
                  </a:cubicBezTo>
                  <a:cubicBezTo>
                    <a:pt x="377882" y="57238"/>
                    <a:pt x="368991" y="29453"/>
                    <a:pt x="368435" y="0"/>
                  </a:cubicBezTo>
                  <a:cubicBezTo>
                    <a:pt x="373992" y="17782"/>
                    <a:pt x="379549" y="36121"/>
                    <a:pt x="384551" y="53904"/>
                  </a:cubicBezTo>
                  <a:cubicBezTo>
                    <a:pt x="403445" y="117810"/>
                    <a:pt x="422895" y="181717"/>
                    <a:pt x="441789" y="245623"/>
                  </a:cubicBezTo>
                  <a:cubicBezTo>
                    <a:pt x="450125" y="273965"/>
                    <a:pt x="457904" y="302862"/>
                    <a:pt x="466240" y="331203"/>
                  </a:cubicBezTo>
                  <a:cubicBezTo>
                    <a:pt x="469019" y="340094"/>
                    <a:pt x="469019" y="346207"/>
                    <a:pt x="456793" y="346762"/>
                  </a:cubicBezTo>
                  <a:cubicBezTo>
                    <a:pt x="425118" y="348985"/>
                    <a:pt x="393998" y="352320"/>
                    <a:pt x="362322" y="355098"/>
                  </a:cubicBezTo>
                  <a:cubicBezTo>
                    <a:pt x="323978" y="358988"/>
                    <a:pt x="286190" y="362878"/>
                    <a:pt x="247846" y="366212"/>
                  </a:cubicBezTo>
                  <a:cubicBezTo>
                    <a:pt x="218949" y="368991"/>
                    <a:pt x="189497" y="370102"/>
                    <a:pt x="160600" y="372881"/>
                  </a:cubicBezTo>
                  <a:cubicBezTo>
                    <a:pt x="123367" y="376215"/>
                    <a:pt x="86135" y="380661"/>
                    <a:pt x="48902" y="383439"/>
                  </a:cubicBezTo>
                  <a:cubicBezTo>
                    <a:pt x="33343" y="384551"/>
                    <a:pt x="16671" y="389552"/>
                    <a:pt x="0" y="384551"/>
                  </a:cubicBezTo>
                  <a:close/>
                </a:path>
              </a:pathLst>
            </a:custGeom>
            <a:solidFill>
              <a:srgbClr val="FDBD7F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45655C8-90E5-4EE7-B0C4-520EFB08E0A7}"/>
                </a:ext>
              </a:extLst>
            </p:cNvPr>
            <p:cNvSpPr/>
            <p:nvPr/>
          </p:nvSpPr>
          <p:spPr>
            <a:xfrm>
              <a:off x="3726670" y="3826604"/>
              <a:ext cx="137176" cy="116723"/>
            </a:xfrm>
            <a:custGeom>
              <a:avLst/>
              <a:gdLst>
                <a:gd name="connsiteX0" fmla="*/ 3806 w 137176"/>
                <a:gd name="connsiteY0" fmla="*/ 0 h 116723"/>
                <a:gd name="connsiteX1" fmla="*/ 110503 w 137176"/>
                <a:gd name="connsiteY1" fmla="*/ 92248 h 116723"/>
                <a:gd name="connsiteX2" fmla="*/ 137177 w 137176"/>
                <a:gd name="connsiteY2" fmla="*/ 116699 h 116723"/>
                <a:gd name="connsiteX3" fmla="*/ 115504 w 137176"/>
                <a:gd name="connsiteY3" fmla="*/ 105029 h 116723"/>
                <a:gd name="connsiteX4" fmla="*/ 100500 w 137176"/>
                <a:gd name="connsiteY4" fmla="*/ 94471 h 116723"/>
                <a:gd name="connsiteX5" fmla="*/ 41595 w 137176"/>
                <a:gd name="connsiteY5" fmla="*/ 40011 h 116723"/>
                <a:gd name="connsiteX6" fmla="*/ 10475 w 137176"/>
                <a:gd name="connsiteY6" fmla="*/ 11114 h 116723"/>
                <a:gd name="connsiteX7" fmla="*/ 2139 w 137176"/>
                <a:gd name="connsiteY7" fmla="*/ 11114 h 116723"/>
                <a:gd name="connsiteX8" fmla="*/ 3806 w 137176"/>
                <a:gd name="connsiteY8" fmla="*/ 0 h 11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176" h="116723">
                  <a:moveTo>
                    <a:pt x="3806" y="0"/>
                  </a:moveTo>
                  <a:cubicBezTo>
                    <a:pt x="40483" y="29453"/>
                    <a:pt x="74937" y="61684"/>
                    <a:pt x="110503" y="92248"/>
                  </a:cubicBezTo>
                  <a:cubicBezTo>
                    <a:pt x="119394" y="100028"/>
                    <a:pt x="128285" y="108363"/>
                    <a:pt x="137177" y="116699"/>
                  </a:cubicBezTo>
                  <a:cubicBezTo>
                    <a:pt x="128285" y="116699"/>
                    <a:pt x="118838" y="117810"/>
                    <a:pt x="115504" y="105029"/>
                  </a:cubicBezTo>
                  <a:cubicBezTo>
                    <a:pt x="113837" y="98361"/>
                    <a:pt x="104946" y="99472"/>
                    <a:pt x="100500" y="94471"/>
                  </a:cubicBezTo>
                  <a:cubicBezTo>
                    <a:pt x="82717" y="74465"/>
                    <a:pt x="59377" y="60017"/>
                    <a:pt x="41595" y="40011"/>
                  </a:cubicBezTo>
                  <a:cubicBezTo>
                    <a:pt x="32148" y="29453"/>
                    <a:pt x="21034" y="20006"/>
                    <a:pt x="10475" y="11114"/>
                  </a:cubicBezTo>
                  <a:cubicBezTo>
                    <a:pt x="7696" y="13893"/>
                    <a:pt x="3806" y="14448"/>
                    <a:pt x="2139" y="11114"/>
                  </a:cubicBezTo>
                  <a:cubicBezTo>
                    <a:pt x="1028" y="8336"/>
                    <a:pt x="-2862" y="2779"/>
                    <a:pt x="3806" y="0"/>
                  </a:cubicBezTo>
                  <a:close/>
                </a:path>
              </a:pathLst>
            </a:custGeom>
            <a:solidFill>
              <a:srgbClr val="F8CF91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75E9FEE-6F44-465A-A58B-49A1E0EF0340}"/>
                </a:ext>
              </a:extLst>
            </p:cNvPr>
            <p:cNvSpPr/>
            <p:nvPr/>
          </p:nvSpPr>
          <p:spPr>
            <a:xfrm>
              <a:off x="4017327" y="4078896"/>
              <a:ext cx="187169" cy="43153"/>
            </a:xfrm>
            <a:custGeom>
              <a:avLst/>
              <a:gdLst>
                <a:gd name="connsiteX0" fmla="*/ 1563 w 187169"/>
                <a:gd name="connsiteY0" fmla="*/ 0 h 43153"/>
                <a:gd name="connsiteX1" fmla="*/ 54911 w 187169"/>
                <a:gd name="connsiteY1" fmla="*/ 25563 h 43153"/>
                <a:gd name="connsiteX2" fmla="*/ 77139 w 187169"/>
                <a:gd name="connsiteY2" fmla="*/ 30564 h 43153"/>
                <a:gd name="connsiteX3" fmla="*/ 129932 w 187169"/>
                <a:gd name="connsiteY3" fmla="*/ 36121 h 43153"/>
                <a:gd name="connsiteX4" fmla="*/ 182168 w 187169"/>
                <a:gd name="connsiteY4" fmla="*/ 25007 h 43153"/>
                <a:gd name="connsiteX5" fmla="*/ 187170 w 187169"/>
                <a:gd name="connsiteY5" fmla="*/ 28897 h 43153"/>
                <a:gd name="connsiteX6" fmla="*/ 166609 w 187169"/>
                <a:gd name="connsiteY6" fmla="*/ 38900 h 43153"/>
                <a:gd name="connsiteX7" fmla="*/ 60468 w 187169"/>
                <a:gd name="connsiteY7" fmla="*/ 36121 h 43153"/>
                <a:gd name="connsiteX8" fmla="*/ 6564 w 187169"/>
                <a:gd name="connsiteY8" fmla="*/ 8336 h 43153"/>
                <a:gd name="connsiteX9" fmla="*/ 1563 w 187169"/>
                <a:gd name="connsiteY9" fmla="*/ 0 h 4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169" h="43153">
                  <a:moveTo>
                    <a:pt x="1563" y="0"/>
                  </a:moveTo>
                  <a:cubicBezTo>
                    <a:pt x="18790" y="9447"/>
                    <a:pt x="35461" y="20006"/>
                    <a:pt x="54911" y="25563"/>
                  </a:cubicBezTo>
                  <a:cubicBezTo>
                    <a:pt x="62691" y="25563"/>
                    <a:pt x="69915" y="28341"/>
                    <a:pt x="77139" y="30564"/>
                  </a:cubicBezTo>
                  <a:cubicBezTo>
                    <a:pt x="94366" y="36121"/>
                    <a:pt x="112149" y="36121"/>
                    <a:pt x="129932" y="36121"/>
                  </a:cubicBezTo>
                  <a:cubicBezTo>
                    <a:pt x="147714" y="33898"/>
                    <a:pt x="164941" y="28341"/>
                    <a:pt x="182168" y="25007"/>
                  </a:cubicBezTo>
                  <a:cubicBezTo>
                    <a:pt x="184947" y="25007"/>
                    <a:pt x="186614" y="26674"/>
                    <a:pt x="187170" y="28897"/>
                  </a:cubicBezTo>
                  <a:cubicBezTo>
                    <a:pt x="182724" y="37233"/>
                    <a:pt x="172166" y="37788"/>
                    <a:pt x="166609" y="38900"/>
                  </a:cubicBezTo>
                  <a:cubicBezTo>
                    <a:pt x="131043" y="42790"/>
                    <a:pt x="94922" y="47235"/>
                    <a:pt x="60468" y="36121"/>
                  </a:cubicBezTo>
                  <a:cubicBezTo>
                    <a:pt x="41574" y="30008"/>
                    <a:pt x="24347" y="17783"/>
                    <a:pt x="6564" y="8336"/>
                  </a:cubicBezTo>
                  <a:cubicBezTo>
                    <a:pt x="3230" y="6669"/>
                    <a:pt x="-2883" y="5557"/>
                    <a:pt x="1563" y="0"/>
                  </a:cubicBezTo>
                  <a:close/>
                </a:path>
              </a:pathLst>
            </a:custGeom>
            <a:solidFill>
              <a:srgbClr val="F2CC92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9AB5388-ABB1-4F7E-A4B7-C3BCC3901C46}"/>
                </a:ext>
              </a:extLst>
            </p:cNvPr>
            <p:cNvSpPr/>
            <p:nvPr/>
          </p:nvSpPr>
          <p:spPr>
            <a:xfrm>
              <a:off x="3664347" y="3769366"/>
              <a:ext cx="72797" cy="74837"/>
            </a:xfrm>
            <a:custGeom>
              <a:avLst/>
              <a:gdLst>
                <a:gd name="connsiteX0" fmla="*/ 66129 w 72797"/>
                <a:gd name="connsiteY0" fmla="*/ 57238 h 74837"/>
                <a:gd name="connsiteX1" fmla="*/ 72798 w 72797"/>
                <a:gd name="connsiteY1" fmla="*/ 68908 h 74837"/>
                <a:gd name="connsiteX2" fmla="*/ 57794 w 72797"/>
                <a:gd name="connsiteY2" fmla="*/ 65574 h 74837"/>
                <a:gd name="connsiteX3" fmla="*/ 22228 w 72797"/>
                <a:gd name="connsiteY3" fmla="*/ 29453 h 74837"/>
                <a:gd name="connsiteX4" fmla="*/ 0 w 72797"/>
                <a:gd name="connsiteY4" fmla="*/ 0 h 74837"/>
                <a:gd name="connsiteX5" fmla="*/ 66129 w 72797"/>
                <a:gd name="connsiteY5" fmla="*/ 57238 h 7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97" h="74837">
                  <a:moveTo>
                    <a:pt x="66129" y="57238"/>
                  </a:moveTo>
                  <a:cubicBezTo>
                    <a:pt x="66685" y="62239"/>
                    <a:pt x="63351" y="68908"/>
                    <a:pt x="72798" y="68908"/>
                  </a:cubicBezTo>
                  <a:cubicBezTo>
                    <a:pt x="65018" y="82245"/>
                    <a:pt x="58905" y="69464"/>
                    <a:pt x="57794" y="65574"/>
                  </a:cubicBezTo>
                  <a:cubicBezTo>
                    <a:pt x="52236" y="47235"/>
                    <a:pt x="36677" y="38344"/>
                    <a:pt x="22228" y="29453"/>
                  </a:cubicBezTo>
                  <a:cubicBezTo>
                    <a:pt x="10003" y="22228"/>
                    <a:pt x="3334" y="12781"/>
                    <a:pt x="0" y="0"/>
                  </a:cubicBezTo>
                  <a:cubicBezTo>
                    <a:pt x="22784" y="18338"/>
                    <a:pt x="45012" y="36677"/>
                    <a:pt x="66129" y="57238"/>
                  </a:cubicBezTo>
                  <a:close/>
                </a:path>
              </a:pathLst>
            </a:custGeom>
            <a:solidFill>
              <a:srgbClr val="F8CF90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9A8BED6-34DA-46DC-AE5F-A1564186A2ED}"/>
                </a:ext>
              </a:extLst>
            </p:cNvPr>
            <p:cNvSpPr/>
            <p:nvPr/>
          </p:nvSpPr>
          <p:spPr>
            <a:xfrm>
              <a:off x="3418987" y="3579869"/>
              <a:ext cx="75313" cy="53093"/>
            </a:xfrm>
            <a:custGeom>
              <a:avLst/>
              <a:gdLst>
                <a:gd name="connsiteX0" fmla="*/ 4182 w 75313"/>
                <a:gd name="connsiteY0" fmla="*/ 0 h 53093"/>
                <a:gd name="connsiteX1" fmla="*/ 75313 w 75313"/>
                <a:gd name="connsiteY1" fmla="*/ 52792 h 53093"/>
                <a:gd name="connsiteX2" fmla="*/ 48084 w 75313"/>
                <a:gd name="connsiteY2" fmla="*/ 42790 h 53093"/>
                <a:gd name="connsiteX3" fmla="*/ 8072 w 75313"/>
                <a:gd name="connsiteY3" fmla="*/ 11114 h 53093"/>
                <a:gd name="connsiteX4" fmla="*/ 4182 w 75313"/>
                <a:gd name="connsiteY4" fmla="*/ 0 h 5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13" h="53093">
                  <a:moveTo>
                    <a:pt x="4182" y="0"/>
                  </a:moveTo>
                  <a:cubicBezTo>
                    <a:pt x="28078" y="17227"/>
                    <a:pt x="53085" y="32787"/>
                    <a:pt x="75313" y="52792"/>
                  </a:cubicBezTo>
                  <a:cubicBezTo>
                    <a:pt x="64755" y="53904"/>
                    <a:pt x="56975" y="52237"/>
                    <a:pt x="48084" y="42790"/>
                  </a:cubicBezTo>
                  <a:cubicBezTo>
                    <a:pt x="36413" y="31120"/>
                    <a:pt x="24744" y="17783"/>
                    <a:pt x="8072" y="11114"/>
                  </a:cubicBezTo>
                  <a:cubicBezTo>
                    <a:pt x="3627" y="9447"/>
                    <a:pt x="-5265" y="7224"/>
                    <a:pt x="4182" y="0"/>
                  </a:cubicBezTo>
                  <a:close/>
                </a:path>
              </a:pathLst>
            </a:custGeom>
            <a:solidFill>
              <a:srgbClr val="F6CF93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B072DDD-26B9-4580-8395-C40C1FC0BDDD}"/>
                </a:ext>
              </a:extLst>
            </p:cNvPr>
            <p:cNvSpPr/>
            <p:nvPr/>
          </p:nvSpPr>
          <p:spPr>
            <a:xfrm>
              <a:off x="4241277" y="4041078"/>
              <a:ext cx="57134" cy="45042"/>
            </a:xfrm>
            <a:custGeom>
              <a:avLst/>
              <a:gdLst>
                <a:gd name="connsiteX0" fmla="*/ 1008 w 57134"/>
                <a:gd name="connsiteY0" fmla="*/ 45043 h 45042"/>
                <a:gd name="connsiteX1" fmla="*/ 11566 w 57134"/>
                <a:gd name="connsiteY1" fmla="*/ 28927 h 45042"/>
                <a:gd name="connsiteX2" fmla="*/ 34906 w 57134"/>
                <a:gd name="connsiteY2" fmla="*/ 13923 h 45042"/>
                <a:gd name="connsiteX3" fmla="*/ 57135 w 57134"/>
                <a:gd name="connsiteY3" fmla="*/ 30 h 45042"/>
                <a:gd name="connsiteX4" fmla="*/ 1008 w 57134"/>
                <a:gd name="connsiteY4" fmla="*/ 45043 h 4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34" h="45042">
                  <a:moveTo>
                    <a:pt x="1008" y="45043"/>
                  </a:moveTo>
                  <a:cubicBezTo>
                    <a:pt x="452" y="36707"/>
                    <a:pt x="-3993" y="28927"/>
                    <a:pt x="11566" y="28927"/>
                  </a:cubicBezTo>
                  <a:cubicBezTo>
                    <a:pt x="17679" y="28927"/>
                    <a:pt x="28794" y="22259"/>
                    <a:pt x="34906" y="13923"/>
                  </a:cubicBezTo>
                  <a:cubicBezTo>
                    <a:pt x="40463" y="6699"/>
                    <a:pt x="46576" y="-526"/>
                    <a:pt x="57135" y="30"/>
                  </a:cubicBezTo>
                  <a:cubicBezTo>
                    <a:pt x="41575" y="18368"/>
                    <a:pt x="22125" y="32817"/>
                    <a:pt x="1008" y="45043"/>
                  </a:cubicBezTo>
                  <a:close/>
                </a:path>
              </a:pathLst>
            </a:custGeom>
            <a:solidFill>
              <a:srgbClr val="57380C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4302D64-C39E-4773-946C-27A97B8FC194}"/>
                </a:ext>
              </a:extLst>
            </p:cNvPr>
            <p:cNvSpPr/>
            <p:nvPr/>
          </p:nvSpPr>
          <p:spPr>
            <a:xfrm>
              <a:off x="4726307" y="4348399"/>
              <a:ext cx="35565" cy="56698"/>
            </a:xfrm>
            <a:custGeom>
              <a:avLst/>
              <a:gdLst>
                <a:gd name="connsiteX0" fmla="*/ 3334 w 35565"/>
                <a:gd name="connsiteY0" fmla="*/ 56699 h 56698"/>
                <a:gd name="connsiteX1" fmla="*/ 0 w 35565"/>
                <a:gd name="connsiteY1" fmla="*/ 53364 h 56698"/>
                <a:gd name="connsiteX2" fmla="*/ 23895 w 35565"/>
                <a:gd name="connsiteY2" fmla="*/ 4462 h 56698"/>
                <a:gd name="connsiteX3" fmla="*/ 35566 w 35565"/>
                <a:gd name="connsiteY3" fmla="*/ 572 h 56698"/>
                <a:gd name="connsiteX4" fmla="*/ 3334 w 35565"/>
                <a:gd name="connsiteY4" fmla="*/ 56699 h 56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65" h="56698">
                  <a:moveTo>
                    <a:pt x="3334" y="56699"/>
                  </a:moveTo>
                  <a:cubicBezTo>
                    <a:pt x="2223" y="55587"/>
                    <a:pt x="1111" y="54476"/>
                    <a:pt x="0" y="53364"/>
                  </a:cubicBezTo>
                  <a:cubicBezTo>
                    <a:pt x="4446" y="35582"/>
                    <a:pt x="19450" y="22800"/>
                    <a:pt x="23895" y="4462"/>
                  </a:cubicBezTo>
                  <a:cubicBezTo>
                    <a:pt x="28897" y="6129"/>
                    <a:pt x="30564" y="-2207"/>
                    <a:pt x="35566" y="572"/>
                  </a:cubicBezTo>
                  <a:cubicBezTo>
                    <a:pt x="24451" y="19466"/>
                    <a:pt x="13893" y="37805"/>
                    <a:pt x="3334" y="56699"/>
                  </a:cubicBezTo>
                  <a:close/>
                </a:path>
              </a:pathLst>
            </a:custGeom>
            <a:solidFill>
              <a:srgbClr val="F5CE9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9BDDBB4-4D20-440B-934A-8A6252FFFBFA}"/>
                </a:ext>
              </a:extLst>
            </p:cNvPr>
            <p:cNvSpPr/>
            <p:nvPr/>
          </p:nvSpPr>
          <p:spPr>
            <a:xfrm>
              <a:off x="4201162" y="4087787"/>
              <a:ext cx="41884" cy="20783"/>
            </a:xfrm>
            <a:custGeom>
              <a:avLst/>
              <a:gdLst>
                <a:gd name="connsiteX0" fmla="*/ 2779 w 41884"/>
                <a:gd name="connsiteY0" fmla="*/ 20561 h 20783"/>
                <a:gd name="connsiteX1" fmla="*/ 0 w 41884"/>
                <a:gd name="connsiteY1" fmla="*/ 18338 h 20783"/>
                <a:gd name="connsiteX2" fmla="*/ 8891 w 41884"/>
                <a:gd name="connsiteY2" fmla="*/ 14448 h 20783"/>
                <a:gd name="connsiteX3" fmla="*/ 41123 w 41884"/>
                <a:gd name="connsiteY3" fmla="*/ 0 h 20783"/>
                <a:gd name="connsiteX4" fmla="*/ 28897 w 41884"/>
                <a:gd name="connsiteY4" fmla="*/ 15560 h 20783"/>
                <a:gd name="connsiteX5" fmla="*/ 2779 w 41884"/>
                <a:gd name="connsiteY5" fmla="*/ 20561 h 2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84" h="20783">
                  <a:moveTo>
                    <a:pt x="2779" y="20561"/>
                  </a:moveTo>
                  <a:cubicBezTo>
                    <a:pt x="1667" y="20006"/>
                    <a:pt x="556" y="18894"/>
                    <a:pt x="0" y="18338"/>
                  </a:cubicBezTo>
                  <a:cubicBezTo>
                    <a:pt x="1667" y="14448"/>
                    <a:pt x="5002" y="13337"/>
                    <a:pt x="8891" y="14448"/>
                  </a:cubicBezTo>
                  <a:cubicBezTo>
                    <a:pt x="20561" y="11670"/>
                    <a:pt x="30564" y="4446"/>
                    <a:pt x="41123" y="0"/>
                  </a:cubicBezTo>
                  <a:cubicBezTo>
                    <a:pt x="43345" y="10003"/>
                    <a:pt x="41123" y="17227"/>
                    <a:pt x="28897" y="15560"/>
                  </a:cubicBezTo>
                  <a:cubicBezTo>
                    <a:pt x="19450" y="13893"/>
                    <a:pt x="12226" y="22228"/>
                    <a:pt x="2779" y="20561"/>
                  </a:cubicBezTo>
                  <a:close/>
                </a:path>
              </a:pathLst>
            </a:custGeom>
            <a:solidFill>
              <a:srgbClr val="F6D198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57399D8-A71A-4450-AEC2-A647408ED4F9}"/>
                </a:ext>
              </a:extLst>
            </p:cNvPr>
            <p:cNvSpPr/>
            <p:nvPr/>
          </p:nvSpPr>
          <p:spPr>
            <a:xfrm>
              <a:off x="3745480" y="3863142"/>
              <a:ext cx="5146" cy="5696"/>
            </a:xfrm>
            <a:custGeom>
              <a:avLst/>
              <a:gdLst>
                <a:gd name="connsiteX0" fmla="*/ 5002 w 5146"/>
                <a:gd name="connsiteY0" fmla="*/ 3473 h 5696"/>
                <a:gd name="connsiteX1" fmla="*/ 1111 w 5146"/>
                <a:gd name="connsiteY1" fmla="*/ 5696 h 5696"/>
                <a:gd name="connsiteX2" fmla="*/ 0 w 5146"/>
                <a:gd name="connsiteY2" fmla="*/ 2917 h 5696"/>
                <a:gd name="connsiteX3" fmla="*/ 2779 w 5146"/>
                <a:gd name="connsiteY3" fmla="*/ 139 h 5696"/>
                <a:gd name="connsiteX4" fmla="*/ 5002 w 5146"/>
                <a:gd name="connsiteY4" fmla="*/ 3473 h 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46" h="5696">
                  <a:moveTo>
                    <a:pt x="5002" y="3473"/>
                  </a:moveTo>
                  <a:cubicBezTo>
                    <a:pt x="4446" y="4029"/>
                    <a:pt x="2779" y="5140"/>
                    <a:pt x="1111" y="5696"/>
                  </a:cubicBezTo>
                  <a:cubicBezTo>
                    <a:pt x="556" y="4585"/>
                    <a:pt x="0" y="3473"/>
                    <a:pt x="0" y="2917"/>
                  </a:cubicBezTo>
                  <a:cubicBezTo>
                    <a:pt x="556" y="1806"/>
                    <a:pt x="1667" y="695"/>
                    <a:pt x="2779" y="139"/>
                  </a:cubicBezTo>
                  <a:cubicBezTo>
                    <a:pt x="4446" y="-417"/>
                    <a:pt x="5557" y="695"/>
                    <a:pt x="5002" y="3473"/>
                  </a:cubicBezTo>
                  <a:close/>
                </a:path>
              </a:pathLst>
            </a:custGeom>
            <a:solidFill>
              <a:srgbClr val="F8CF91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FF7A505-0A65-4769-8366-4E28F0D519CE}"/>
                </a:ext>
              </a:extLst>
            </p:cNvPr>
            <p:cNvSpPr/>
            <p:nvPr/>
          </p:nvSpPr>
          <p:spPr>
            <a:xfrm>
              <a:off x="4146485" y="4100013"/>
              <a:ext cx="63013" cy="16772"/>
            </a:xfrm>
            <a:custGeom>
              <a:avLst/>
              <a:gdLst>
                <a:gd name="connsiteX0" fmla="*/ 63013 w 63013"/>
                <a:gd name="connsiteY0" fmla="*/ 2223 h 16772"/>
                <a:gd name="connsiteX1" fmla="*/ 54122 w 63013"/>
                <a:gd name="connsiteY1" fmla="*/ 6113 h 16772"/>
                <a:gd name="connsiteX2" fmla="*/ 1330 w 63013"/>
                <a:gd name="connsiteY2" fmla="*/ 16671 h 16772"/>
                <a:gd name="connsiteX3" fmla="*/ 218 w 63013"/>
                <a:gd name="connsiteY3" fmla="*/ 15004 h 16772"/>
                <a:gd name="connsiteX4" fmla="*/ 1330 w 63013"/>
                <a:gd name="connsiteY4" fmla="*/ 13893 h 16772"/>
                <a:gd name="connsiteX5" fmla="*/ 2441 w 63013"/>
                <a:gd name="connsiteY5" fmla="*/ 11114 h 16772"/>
                <a:gd name="connsiteX6" fmla="*/ 60790 w 63013"/>
                <a:gd name="connsiteY6" fmla="*/ 0 h 16772"/>
                <a:gd name="connsiteX7" fmla="*/ 63013 w 63013"/>
                <a:gd name="connsiteY7" fmla="*/ 2223 h 1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013" h="16772">
                  <a:moveTo>
                    <a:pt x="63013" y="2223"/>
                  </a:moveTo>
                  <a:cubicBezTo>
                    <a:pt x="60235" y="3334"/>
                    <a:pt x="57456" y="5001"/>
                    <a:pt x="54122" y="6113"/>
                  </a:cubicBezTo>
                  <a:cubicBezTo>
                    <a:pt x="36339" y="9447"/>
                    <a:pt x="19668" y="17783"/>
                    <a:pt x="1330" y="16671"/>
                  </a:cubicBezTo>
                  <a:cubicBezTo>
                    <a:pt x="218" y="16116"/>
                    <a:pt x="-338" y="15560"/>
                    <a:pt x="218" y="15004"/>
                  </a:cubicBezTo>
                  <a:cubicBezTo>
                    <a:pt x="774" y="14448"/>
                    <a:pt x="774" y="13893"/>
                    <a:pt x="1330" y="13893"/>
                  </a:cubicBezTo>
                  <a:cubicBezTo>
                    <a:pt x="1885" y="12781"/>
                    <a:pt x="1885" y="11114"/>
                    <a:pt x="2441" y="11114"/>
                  </a:cubicBezTo>
                  <a:cubicBezTo>
                    <a:pt x="22446" y="10558"/>
                    <a:pt x="40785" y="0"/>
                    <a:pt x="60790" y="0"/>
                  </a:cubicBezTo>
                  <a:cubicBezTo>
                    <a:pt x="61346" y="556"/>
                    <a:pt x="62458" y="1667"/>
                    <a:pt x="63013" y="2223"/>
                  </a:cubicBezTo>
                  <a:close/>
                </a:path>
              </a:pathLst>
            </a:custGeom>
            <a:solidFill>
              <a:srgbClr val="593A0C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42C8AB-9EA0-4091-8EF8-760BF8F64574}"/>
                </a:ext>
              </a:extLst>
            </p:cNvPr>
            <p:cNvSpPr/>
            <p:nvPr/>
          </p:nvSpPr>
          <p:spPr>
            <a:xfrm>
              <a:off x="4071682" y="4102648"/>
              <a:ext cx="76132" cy="14800"/>
            </a:xfrm>
            <a:custGeom>
              <a:avLst/>
              <a:gdLst>
                <a:gd name="connsiteX0" fmla="*/ 76132 w 76132"/>
                <a:gd name="connsiteY0" fmla="*/ 11258 h 14800"/>
                <a:gd name="connsiteX1" fmla="*/ 76132 w 76132"/>
                <a:gd name="connsiteY1" fmla="*/ 14037 h 14800"/>
                <a:gd name="connsiteX2" fmla="*/ 0 w 76132"/>
                <a:gd name="connsiteY2" fmla="*/ 2367 h 14800"/>
                <a:gd name="connsiteX3" fmla="*/ 17783 w 76132"/>
                <a:gd name="connsiteY3" fmla="*/ 2922 h 14800"/>
                <a:gd name="connsiteX4" fmla="*/ 76132 w 76132"/>
                <a:gd name="connsiteY4" fmla="*/ 11258 h 1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132" h="14800">
                  <a:moveTo>
                    <a:pt x="76132" y="11258"/>
                  </a:moveTo>
                  <a:cubicBezTo>
                    <a:pt x="76132" y="12369"/>
                    <a:pt x="76132" y="12925"/>
                    <a:pt x="76132" y="14037"/>
                  </a:cubicBezTo>
                  <a:cubicBezTo>
                    <a:pt x="49458" y="16815"/>
                    <a:pt x="24451" y="11814"/>
                    <a:pt x="0" y="2367"/>
                  </a:cubicBezTo>
                  <a:cubicBezTo>
                    <a:pt x="6113" y="-2079"/>
                    <a:pt x="13337" y="699"/>
                    <a:pt x="17783" y="2922"/>
                  </a:cubicBezTo>
                  <a:cubicBezTo>
                    <a:pt x="36677" y="11258"/>
                    <a:pt x="56682" y="8479"/>
                    <a:pt x="76132" y="11258"/>
                  </a:cubicBezTo>
                  <a:close/>
                </a:path>
              </a:pathLst>
            </a:custGeom>
            <a:solidFill>
              <a:srgbClr val="54310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F16C195-7CE0-4C0D-BFA8-E386ECEE1D20}"/>
                </a:ext>
              </a:extLst>
            </p:cNvPr>
            <p:cNvSpPr/>
            <p:nvPr/>
          </p:nvSpPr>
          <p:spPr>
            <a:xfrm>
              <a:off x="1010835" y="6763528"/>
              <a:ext cx="21369" cy="20561"/>
            </a:xfrm>
            <a:custGeom>
              <a:avLst/>
              <a:gdLst>
                <a:gd name="connsiteX0" fmla="*/ 0 w 21369"/>
                <a:gd name="connsiteY0" fmla="*/ 20561 h 20561"/>
                <a:gd name="connsiteX1" fmla="*/ 17227 w 21369"/>
                <a:gd name="connsiteY1" fmla="*/ 0 h 20561"/>
                <a:gd name="connsiteX2" fmla="*/ 21117 w 21369"/>
                <a:gd name="connsiteY2" fmla="*/ 4446 h 20561"/>
                <a:gd name="connsiteX3" fmla="*/ 0 w 21369"/>
                <a:gd name="connsiteY3" fmla="*/ 20561 h 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69" h="20561">
                  <a:moveTo>
                    <a:pt x="0" y="20561"/>
                  </a:moveTo>
                  <a:cubicBezTo>
                    <a:pt x="4446" y="12781"/>
                    <a:pt x="8891" y="5002"/>
                    <a:pt x="17227" y="0"/>
                  </a:cubicBezTo>
                  <a:cubicBezTo>
                    <a:pt x="19450" y="556"/>
                    <a:pt x="22228" y="556"/>
                    <a:pt x="21117" y="4446"/>
                  </a:cubicBezTo>
                  <a:cubicBezTo>
                    <a:pt x="16671" y="13893"/>
                    <a:pt x="9447" y="18894"/>
                    <a:pt x="0" y="20561"/>
                  </a:cubicBezTo>
                  <a:close/>
                </a:path>
              </a:pathLst>
            </a:custGeom>
            <a:solidFill>
              <a:srgbClr val="0B5D5B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F123B52B-8FCF-4B1A-B35A-C583411437D3}"/>
                </a:ext>
              </a:extLst>
            </p:cNvPr>
            <p:cNvSpPr/>
            <p:nvPr/>
          </p:nvSpPr>
          <p:spPr>
            <a:xfrm>
              <a:off x="2284605" y="5912360"/>
              <a:ext cx="1252484" cy="941995"/>
            </a:xfrm>
            <a:custGeom>
              <a:avLst/>
              <a:gdLst>
                <a:gd name="connsiteX0" fmla="*/ 1251929 w 1252484"/>
                <a:gd name="connsiteY0" fmla="*/ 343805 h 941995"/>
                <a:gd name="connsiteX1" fmla="*/ 1250261 w 1252484"/>
                <a:gd name="connsiteY1" fmla="*/ 332135 h 941995"/>
                <a:gd name="connsiteX2" fmla="*/ 1206360 w 1252484"/>
                <a:gd name="connsiteY2" fmla="*/ 269340 h 941995"/>
                <a:gd name="connsiteX3" fmla="*/ 1190245 w 1252484"/>
                <a:gd name="connsiteY3" fmla="*/ 281010 h 941995"/>
                <a:gd name="connsiteX4" fmla="*/ 1163015 w 1252484"/>
                <a:gd name="connsiteY4" fmla="*/ 296014 h 941995"/>
                <a:gd name="connsiteX5" fmla="*/ 821254 w 1252484"/>
                <a:gd name="connsiteY5" fmla="*/ 437164 h 941995"/>
                <a:gd name="connsiteX6" fmla="*/ 656764 w 1252484"/>
                <a:gd name="connsiteY6" fmla="*/ 399932 h 941995"/>
                <a:gd name="connsiteX7" fmla="*/ 580631 w 1252484"/>
                <a:gd name="connsiteY7" fmla="*/ 344361 h 941995"/>
                <a:gd name="connsiteX8" fmla="*/ 486717 w 1252484"/>
                <a:gd name="connsiteY8" fmla="*/ 214325 h 941995"/>
                <a:gd name="connsiteX9" fmla="*/ 463377 w 1252484"/>
                <a:gd name="connsiteY9" fmla="*/ 106517 h 941995"/>
                <a:gd name="connsiteX10" fmla="*/ 445038 w 1252484"/>
                <a:gd name="connsiteY10" fmla="*/ 933 h 941995"/>
                <a:gd name="connsiteX11" fmla="*/ 356681 w 1252484"/>
                <a:gd name="connsiteY11" fmla="*/ 184872 h 941995"/>
                <a:gd name="connsiteX12" fmla="*/ 281660 w 1252484"/>
                <a:gd name="connsiteY12" fmla="*/ 341027 h 941995"/>
                <a:gd name="connsiteX13" fmla="*/ 131618 w 1252484"/>
                <a:gd name="connsiteY13" fmla="*/ 653336 h 941995"/>
                <a:gd name="connsiteX14" fmla="*/ 59932 w 1252484"/>
                <a:gd name="connsiteY14" fmla="*/ 802821 h 941995"/>
                <a:gd name="connsiteX15" fmla="*/ 22699 w 1252484"/>
                <a:gd name="connsiteY15" fmla="*/ 880620 h 941995"/>
                <a:gd name="connsiteX16" fmla="*/ 2138 w 1252484"/>
                <a:gd name="connsiteY16" fmla="*/ 920632 h 941995"/>
                <a:gd name="connsiteX17" fmla="*/ 29368 w 1252484"/>
                <a:gd name="connsiteY17" fmla="*/ 941748 h 941995"/>
                <a:gd name="connsiteX18" fmla="*/ 714002 w 1252484"/>
                <a:gd name="connsiteY18" fmla="*/ 941748 h 941995"/>
                <a:gd name="connsiteX19" fmla="*/ 1021865 w 1252484"/>
                <a:gd name="connsiteY19" fmla="*/ 941748 h 941995"/>
                <a:gd name="connsiteX20" fmla="*/ 1033534 w 1252484"/>
                <a:gd name="connsiteY20" fmla="*/ 941193 h 941995"/>
                <a:gd name="connsiteX21" fmla="*/ 1094663 w 1252484"/>
                <a:gd name="connsiteY21" fmla="*/ 830051 h 941995"/>
                <a:gd name="connsiteX22" fmla="*/ 1076880 w 1252484"/>
                <a:gd name="connsiteY22" fmla="*/ 740582 h 941995"/>
                <a:gd name="connsiteX23" fmla="*/ 1114112 w 1252484"/>
                <a:gd name="connsiteY23" fmla="*/ 573869 h 941995"/>
                <a:gd name="connsiteX24" fmla="*/ 1154679 w 1252484"/>
                <a:gd name="connsiteY24" fmla="*/ 514964 h 941995"/>
                <a:gd name="connsiteX25" fmla="*/ 1204693 w 1252484"/>
                <a:gd name="connsiteY25" fmla="*/ 469396 h 941995"/>
                <a:gd name="connsiteX26" fmla="*/ 1251929 w 1252484"/>
                <a:gd name="connsiteY26" fmla="*/ 343805 h 941995"/>
                <a:gd name="connsiteX27" fmla="*/ 23811 w 1252484"/>
                <a:gd name="connsiteY27" fmla="*/ 883955 h 941995"/>
                <a:gd name="connsiteX28" fmla="*/ 23811 w 1252484"/>
                <a:gd name="connsiteY28" fmla="*/ 883955 h 941995"/>
                <a:gd name="connsiteX29" fmla="*/ 23811 w 1252484"/>
                <a:gd name="connsiteY29" fmla="*/ 883955 h 941995"/>
                <a:gd name="connsiteX30" fmla="*/ 23811 w 1252484"/>
                <a:gd name="connsiteY30" fmla="*/ 883955 h 941995"/>
                <a:gd name="connsiteX31" fmla="*/ 134953 w 1252484"/>
                <a:gd name="connsiteY31" fmla="*/ 649446 h 941995"/>
                <a:gd name="connsiteX32" fmla="*/ 134953 w 1252484"/>
                <a:gd name="connsiteY32" fmla="*/ 649446 h 941995"/>
                <a:gd name="connsiteX33" fmla="*/ 134953 w 1252484"/>
                <a:gd name="connsiteY33" fmla="*/ 649446 h 941995"/>
                <a:gd name="connsiteX34" fmla="*/ 134953 w 1252484"/>
                <a:gd name="connsiteY34" fmla="*/ 649446 h 941995"/>
                <a:gd name="connsiteX35" fmla="*/ 141065 w 1252484"/>
                <a:gd name="connsiteY35" fmla="*/ 637775 h 941995"/>
                <a:gd name="connsiteX36" fmla="*/ 141065 w 1252484"/>
                <a:gd name="connsiteY36" fmla="*/ 637775 h 941995"/>
                <a:gd name="connsiteX37" fmla="*/ 141065 w 1252484"/>
                <a:gd name="connsiteY37" fmla="*/ 637775 h 941995"/>
                <a:gd name="connsiteX38" fmla="*/ 141065 w 1252484"/>
                <a:gd name="connsiteY38" fmla="*/ 637775 h 941995"/>
                <a:gd name="connsiteX39" fmla="*/ 352235 w 1252484"/>
                <a:gd name="connsiteY39" fmla="*/ 203211 h 941995"/>
                <a:gd name="connsiteX40" fmla="*/ 352235 w 1252484"/>
                <a:gd name="connsiteY40" fmla="*/ 203211 h 941995"/>
                <a:gd name="connsiteX41" fmla="*/ 352235 w 1252484"/>
                <a:gd name="connsiteY41" fmla="*/ 203211 h 941995"/>
                <a:gd name="connsiteX42" fmla="*/ 352235 w 1252484"/>
                <a:gd name="connsiteY42" fmla="*/ 203211 h 941995"/>
                <a:gd name="connsiteX43" fmla="*/ 334452 w 1252484"/>
                <a:gd name="connsiteY43" fmla="*/ 238221 h 941995"/>
                <a:gd name="connsiteX44" fmla="*/ 334452 w 1252484"/>
                <a:gd name="connsiteY44" fmla="*/ 238221 h 941995"/>
                <a:gd name="connsiteX45" fmla="*/ 334452 w 1252484"/>
                <a:gd name="connsiteY45" fmla="*/ 238221 h 941995"/>
                <a:gd name="connsiteX46" fmla="*/ 334452 w 1252484"/>
                <a:gd name="connsiteY46" fmla="*/ 238221 h 941995"/>
                <a:gd name="connsiteX47" fmla="*/ 755124 w 1252484"/>
                <a:gd name="connsiteY47" fmla="*/ 437720 h 941995"/>
                <a:gd name="connsiteX48" fmla="*/ 755124 w 1252484"/>
                <a:gd name="connsiteY48" fmla="*/ 437720 h 941995"/>
                <a:gd name="connsiteX49" fmla="*/ 754569 w 1252484"/>
                <a:gd name="connsiteY49" fmla="*/ 437720 h 941995"/>
                <a:gd name="connsiteX50" fmla="*/ 754569 w 1252484"/>
                <a:gd name="connsiteY50" fmla="*/ 437164 h 941995"/>
                <a:gd name="connsiteX51" fmla="*/ 755124 w 1252484"/>
                <a:gd name="connsiteY51" fmla="*/ 437720 h 941995"/>
                <a:gd name="connsiteX52" fmla="*/ 1065766 w 1252484"/>
                <a:gd name="connsiteY52" fmla="*/ 700015 h 941995"/>
                <a:gd name="connsiteX53" fmla="*/ 1065766 w 1252484"/>
                <a:gd name="connsiteY53" fmla="*/ 700015 h 941995"/>
                <a:gd name="connsiteX54" fmla="*/ 1065766 w 1252484"/>
                <a:gd name="connsiteY54" fmla="*/ 700015 h 941995"/>
                <a:gd name="connsiteX55" fmla="*/ 1065766 w 1252484"/>
                <a:gd name="connsiteY55" fmla="*/ 700015 h 941995"/>
                <a:gd name="connsiteX56" fmla="*/ 1065766 w 1252484"/>
                <a:gd name="connsiteY56" fmla="*/ 716131 h 941995"/>
                <a:gd name="connsiteX57" fmla="*/ 1065766 w 1252484"/>
                <a:gd name="connsiteY57" fmla="*/ 716131 h 941995"/>
                <a:gd name="connsiteX58" fmla="*/ 1065766 w 1252484"/>
                <a:gd name="connsiteY58" fmla="*/ 716131 h 941995"/>
                <a:gd name="connsiteX59" fmla="*/ 1065766 w 1252484"/>
                <a:gd name="connsiteY59" fmla="*/ 716131 h 941995"/>
                <a:gd name="connsiteX60" fmla="*/ 1067989 w 1252484"/>
                <a:gd name="connsiteY60" fmla="*/ 672785 h 941995"/>
                <a:gd name="connsiteX61" fmla="*/ 1067989 w 1252484"/>
                <a:gd name="connsiteY61" fmla="*/ 672785 h 941995"/>
                <a:gd name="connsiteX62" fmla="*/ 1067989 w 1252484"/>
                <a:gd name="connsiteY62" fmla="*/ 672785 h 941995"/>
                <a:gd name="connsiteX63" fmla="*/ 1067989 w 1252484"/>
                <a:gd name="connsiteY63" fmla="*/ 672785 h 94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252484" h="941995">
                  <a:moveTo>
                    <a:pt x="1251929" y="343805"/>
                  </a:moveTo>
                  <a:cubicBezTo>
                    <a:pt x="1251373" y="339915"/>
                    <a:pt x="1250817" y="336025"/>
                    <a:pt x="1250261" y="332135"/>
                  </a:cubicBezTo>
                  <a:cubicBezTo>
                    <a:pt x="1246927" y="314353"/>
                    <a:pt x="1233034" y="262116"/>
                    <a:pt x="1206360" y="269340"/>
                  </a:cubicBezTo>
                  <a:cubicBezTo>
                    <a:pt x="1202470" y="270452"/>
                    <a:pt x="1194135" y="278787"/>
                    <a:pt x="1190245" y="281010"/>
                  </a:cubicBezTo>
                  <a:cubicBezTo>
                    <a:pt x="1181353" y="286567"/>
                    <a:pt x="1171906" y="291013"/>
                    <a:pt x="1163015" y="296014"/>
                  </a:cubicBezTo>
                  <a:cubicBezTo>
                    <a:pt x="1054652" y="354920"/>
                    <a:pt x="947955" y="431607"/>
                    <a:pt x="821254" y="437164"/>
                  </a:cubicBezTo>
                  <a:cubicBezTo>
                    <a:pt x="766794" y="439387"/>
                    <a:pt x="704555" y="425495"/>
                    <a:pt x="656764" y="399932"/>
                  </a:cubicBezTo>
                  <a:cubicBezTo>
                    <a:pt x="629534" y="385484"/>
                    <a:pt x="604527" y="363255"/>
                    <a:pt x="580631" y="344361"/>
                  </a:cubicBezTo>
                  <a:cubicBezTo>
                    <a:pt x="538398" y="311018"/>
                    <a:pt x="504499" y="266006"/>
                    <a:pt x="486717" y="214325"/>
                  </a:cubicBezTo>
                  <a:cubicBezTo>
                    <a:pt x="475047" y="179315"/>
                    <a:pt x="468934" y="143194"/>
                    <a:pt x="463377" y="106517"/>
                  </a:cubicBezTo>
                  <a:cubicBezTo>
                    <a:pt x="458375" y="72619"/>
                    <a:pt x="457264" y="32608"/>
                    <a:pt x="445038" y="933"/>
                  </a:cubicBezTo>
                  <a:cubicBezTo>
                    <a:pt x="439481" y="-14072"/>
                    <a:pt x="370573" y="156531"/>
                    <a:pt x="356681" y="184872"/>
                  </a:cubicBezTo>
                  <a:cubicBezTo>
                    <a:pt x="331674" y="237109"/>
                    <a:pt x="306667" y="288790"/>
                    <a:pt x="281660" y="341027"/>
                  </a:cubicBezTo>
                  <a:cubicBezTo>
                    <a:pt x="231646" y="444945"/>
                    <a:pt x="181632" y="548862"/>
                    <a:pt x="131618" y="653336"/>
                  </a:cubicBezTo>
                  <a:cubicBezTo>
                    <a:pt x="107723" y="703349"/>
                    <a:pt x="83827" y="752807"/>
                    <a:pt x="59932" y="802821"/>
                  </a:cubicBezTo>
                  <a:cubicBezTo>
                    <a:pt x="47706" y="828940"/>
                    <a:pt x="34925" y="854502"/>
                    <a:pt x="22699" y="880620"/>
                  </a:cubicBezTo>
                  <a:cubicBezTo>
                    <a:pt x="16031" y="893958"/>
                    <a:pt x="7139" y="906183"/>
                    <a:pt x="2138" y="920632"/>
                  </a:cubicBezTo>
                  <a:cubicBezTo>
                    <a:pt x="-5642" y="944527"/>
                    <a:pt x="8807" y="941748"/>
                    <a:pt x="29368" y="941748"/>
                  </a:cubicBezTo>
                  <a:cubicBezTo>
                    <a:pt x="257764" y="942304"/>
                    <a:pt x="486161" y="941748"/>
                    <a:pt x="714002" y="941748"/>
                  </a:cubicBezTo>
                  <a:cubicBezTo>
                    <a:pt x="816808" y="941748"/>
                    <a:pt x="919058" y="941748"/>
                    <a:pt x="1021865" y="941748"/>
                  </a:cubicBezTo>
                  <a:cubicBezTo>
                    <a:pt x="1025755" y="941748"/>
                    <a:pt x="1029645" y="941193"/>
                    <a:pt x="1033534" y="941193"/>
                  </a:cubicBezTo>
                  <a:cubicBezTo>
                    <a:pt x="1040203" y="940637"/>
                    <a:pt x="1096885" y="855058"/>
                    <a:pt x="1094663" y="830051"/>
                  </a:cubicBezTo>
                  <a:cubicBezTo>
                    <a:pt x="1092440" y="800043"/>
                    <a:pt x="1079103" y="771702"/>
                    <a:pt x="1076880" y="740582"/>
                  </a:cubicBezTo>
                  <a:cubicBezTo>
                    <a:pt x="1072990" y="683344"/>
                    <a:pt x="1087438" y="624439"/>
                    <a:pt x="1114112" y="573869"/>
                  </a:cubicBezTo>
                  <a:cubicBezTo>
                    <a:pt x="1125227" y="552752"/>
                    <a:pt x="1138564" y="532747"/>
                    <a:pt x="1154679" y="514964"/>
                  </a:cubicBezTo>
                  <a:cubicBezTo>
                    <a:pt x="1169683" y="497737"/>
                    <a:pt x="1189689" y="486067"/>
                    <a:pt x="1204693" y="469396"/>
                  </a:cubicBezTo>
                  <a:cubicBezTo>
                    <a:pt x="1233590" y="437164"/>
                    <a:pt x="1256374" y="389929"/>
                    <a:pt x="1251929" y="343805"/>
                  </a:cubicBezTo>
                  <a:close/>
                  <a:moveTo>
                    <a:pt x="23811" y="883955"/>
                  </a:moveTo>
                  <a:cubicBezTo>
                    <a:pt x="23811" y="883955"/>
                    <a:pt x="23811" y="883955"/>
                    <a:pt x="23811" y="883955"/>
                  </a:cubicBezTo>
                  <a:lnTo>
                    <a:pt x="23811" y="883955"/>
                  </a:lnTo>
                  <a:cubicBezTo>
                    <a:pt x="23811" y="883955"/>
                    <a:pt x="23811" y="883955"/>
                    <a:pt x="23811" y="883955"/>
                  </a:cubicBezTo>
                  <a:close/>
                  <a:moveTo>
                    <a:pt x="134953" y="649446"/>
                  </a:moveTo>
                  <a:cubicBezTo>
                    <a:pt x="134953" y="649446"/>
                    <a:pt x="134953" y="649446"/>
                    <a:pt x="134953" y="649446"/>
                  </a:cubicBezTo>
                  <a:cubicBezTo>
                    <a:pt x="134953" y="649446"/>
                    <a:pt x="134953" y="649446"/>
                    <a:pt x="134953" y="649446"/>
                  </a:cubicBezTo>
                  <a:lnTo>
                    <a:pt x="134953" y="649446"/>
                  </a:lnTo>
                  <a:close/>
                  <a:moveTo>
                    <a:pt x="141065" y="637775"/>
                  </a:moveTo>
                  <a:cubicBezTo>
                    <a:pt x="141065" y="637775"/>
                    <a:pt x="141065" y="637775"/>
                    <a:pt x="141065" y="637775"/>
                  </a:cubicBezTo>
                  <a:cubicBezTo>
                    <a:pt x="141065" y="637775"/>
                    <a:pt x="141065" y="637775"/>
                    <a:pt x="141065" y="637775"/>
                  </a:cubicBezTo>
                  <a:lnTo>
                    <a:pt x="141065" y="637775"/>
                  </a:lnTo>
                  <a:close/>
                  <a:moveTo>
                    <a:pt x="352235" y="203211"/>
                  </a:moveTo>
                  <a:cubicBezTo>
                    <a:pt x="352235" y="203211"/>
                    <a:pt x="352235" y="203211"/>
                    <a:pt x="352235" y="203211"/>
                  </a:cubicBezTo>
                  <a:lnTo>
                    <a:pt x="352235" y="203211"/>
                  </a:lnTo>
                  <a:cubicBezTo>
                    <a:pt x="352235" y="203211"/>
                    <a:pt x="352235" y="203211"/>
                    <a:pt x="352235" y="203211"/>
                  </a:cubicBezTo>
                  <a:close/>
                  <a:moveTo>
                    <a:pt x="334452" y="238221"/>
                  </a:moveTo>
                  <a:cubicBezTo>
                    <a:pt x="334452" y="238221"/>
                    <a:pt x="334452" y="238221"/>
                    <a:pt x="334452" y="238221"/>
                  </a:cubicBezTo>
                  <a:cubicBezTo>
                    <a:pt x="334452" y="238221"/>
                    <a:pt x="334452" y="238221"/>
                    <a:pt x="334452" y="238221"/>
                  </a:cubicBezTo>
                  <a:lnTo>
                    <a:pt x="334452" y="238221"/>
                  </a:lnTo>
                  <a:close/>
                  <a:moveTo>
                    <a:pt x="755124" y="437720"/>
                  </a:moveTo>
                  <a:lnTo>
                    <a:pt x="755124" y="437720"/>
                  </a:lnTo>
                  <a:cubicBezTo>
                    <a:pt x="755124" y="437720"/>
                    <a:pt x="754569" y="437720"/>
                    <a:pt x="754569" y="437720"/>
                  </a:cubicBezTo>
                  <a:cubicBezTo>
                    <a:pt x="754569" y="437720"/>
                    <a:pt x="754569" y="437164"/>
                    <a:pt x="754569" y="437164"/>
                  </a:cubicBezTo>
                  <a:cubicBezTo>
                    <a:pt x="754569" y="437720"/>
                    <a:pt x="754569" y="437720"/>
                    <a:pt x="755124" y="437720"/>
                  </a:cubicBezTo>
                  <a:close/>
                  <a:moveTo>
                    <a:pt x="1065766" y="700015"/>
                  </a:moveTo>
                  <a:cubicBezTo>
                    <a:pt x="1065766" y="700015"/>
                    <a:pt x="1065766" y="700015"/>
                    <a:pt x="1065766" y="700015"/>
                  </a:cubicBezTo>
                  <a:cubicBezTo>
                    <a:pt x="1065766" y="700015"/>
                    <a:pt x="1065766" y="700015"/>
                    <a:pt x="1065766" y="700015"/>
                  </a:cubicBezTo>
                  <a:cubicBezTo>
                    <a:pt x="1065766" y="700015"/>
                    <a:pt x="1065766" y="700015"/>
                    <a:pt x="1065766" y="700015"/>
                  </a:cubicBezTo>
                  <a:close/>
                  <a:moveTo>
                    <a:pt x="1065766" y="716131"/>
                  </a:moveTo>
                  <a:cubicBezTo>
                    <a:pt x="1065766" y="716131"/>
                    <a:pt x="1065766" y="716131"/>
                    <a:pt x="1065766" y="716131"/>
                  </a:cubicBezTo>
                  <a:cubicBezTo>
                    <a:pt x="1065766" y="716131"/>
                    <a:pt x="1065766" y="716131"/>
                    <a:pt x="1065766" y="716131"/>
                  </a:cubicBezTo>
                  <a:cubicBezTo>
                    <a:pt x="1065766" y="716131"/>
                    <a:pt x="1065766" y="716131"/>
                    <a:pt x="1065766" y="716131"/>
                  </a:cubicBezTo>
                  <a:close/>
                  <a:moveTo>
                    <a:pt x="1067989" y="672785"/>
                  </a:moveTo>
                  <a:cubicBezTo>
                    <a:pt x="1067989" y="672785"/>
                    <a:pt x="1067989" y="672785"/>
                    <a:pt x="1067989" y="672785"/>
                  </a:cubicBezTo>
                  <a:cubicBezTo>
                    <a:pt x="1067989" y="672229"/>
                    <a:pt x="1067989" y="672229"/>
                    <a:pt x="1067989" y="672785"/>
                  </a:cubicBezTo>
                  <a:cubicBezTo>
                    <a:pt x="1067989" y="672785"/>
                    <a:pt x="1067989" y="672785"/>
                    <a:pt x="1067989" y="672785"/>
                  </a:cubicBezTo>
                  <a:close/>
                </a:path>
              </a:pathLst>
            </a:custGeom>
            <a:solidFill>
              <a:schemeClr val="accent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60" name="Graphic 13">
              <a:extLst>
                <a:ext uri="{FF2B5EF4-FFF2-40B4-BE49-F238E27FC236}">
                  <a16:creationId xmlns:a16="http://schemas.microsoft.com/office/drawing/2014/main" id="{72C3E97D-020F-491B-A0DE-19B5968F8C8F}"/>
                </a:ext>
              </a:extLst>
            </p:cNvPr>
            <p:cNvGrpSpPr/>
            <p:nvPr/>
          </p:nvGrpSpPr>
          <p:grpSpPr>
            <a:xfrm>
              <a:off x="1889411" y="3915638"/>
              <a:ext cx="1322958" cy="668425"/>
              <a:chOff x="1889411" y="3915638"/>
              <a:chExt cx="1322958" cy="668425"/>
            </a:xfrm>
            <a:solidFill>
              <a:srgbClr val="744E1D"/>
            </a:solidFill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DC91C336-BF38-4CC1-8CD9-830B0F1B7325}"/>
                  </a:ext>
                </a:extLst>
              </p:cNvPr>
              <p:cNvSpPr/>
              <p:nvPr/>
            </p:nvSpPr>
            <p:spPr>
              <a:xfrm>
                <a:off x="2007686" y="4434026"/>
                <a:ext cx="243000" cy="150037"/>
              </a:xfrm>
              <a:custGeom>
                <a:avLst/>
                <a:gdLst>
                  <a:gd name="connsiteX0" fmla="*/ 236823 w 243000"/>
                  <a:gd name="connsiteY0" fmla="*/ 36089 h 150037"/>
                  <a:gd name="connsiteX1" fmla="*/ 218485 w 243000"/>
                  <a:gd name="connsiteY1" fmla="*/ 1079 h 150037"/>
                  <a:gd name="connsiteX2" fmla="*/ 184587 w 243000"/>
                  <a:gd name="connsiteY2" fmla="*/ 2746 h 150037"/>
                  <a:gd name="connsiteX3" fmla="*/ 109010 w 243000"/>
                  <a:gd name="connsiteY3" fmla="*/ 9971 h 150037"/>
                  <a:gd name="connsiteX4" fmla="*/ 68999 w 243000"/>
                  <a:gd name="connsiteY4" fmla="*/ 9971 h 150037"/>
                  <a:gd name="connsiteX5" fmla="*/ 36768 w 243000"/>
                  <a:gd name="connsiteY5" fmla="*/ 7748 h 150037"/>
                  <a:gd name="connsiteX6" fmla="*/ 41769 w 243000"/>
                  <a:gd name="connsiteY6" fmla="*/ 20529 h 150037"/>
                  <a:gd name="connsiteX7" fmla="*/ 38991 w 243000"/>
                  <a:gd name="connsiteY7" fmla="*/ 46647 h 150037"/>
                  <a:gd name="connsiteX8" fmla="*/ 23987 w 243000"/>
                  <a:gd name="connsiteY8" fmla="*/ 117223 h 150037"/>
                  <a:gd name="connsiteX9" fmla="*/ 647 w 243000"/>
                  <a:gd name="connsiteY9" fmla="*/ 148898 h 150037"/>
                  <a:gd name="connsiteX10" fmla="*/ 22319 w 243000"/>
                  <a:gd name="connsiteY10" fmla="*/ 144452 h 150037"/>
                  <a:gd name="connsiteX11" fmla="*/ 159580 w 243000"/>
                  <a:gd name="connsiteY11" fmla="*/ 109998 h 150037"/>
                  <a:gd name="connsiteX12" fmla="*/ 206259 w 243000"/>
                  <a:gd name="connsiteY12" fmla="*/ 98328 h 150037"/>
                  <a:gd name="connsiteX13" fmla="*/ 242936 w 243000"/>
                  <a:gd name="connsiteY13" fmla="*/ 73321 h 150037"/>
                  <a:gd name="connsiteX14" fmla="*/ 236823 w 243000"/>
                  <a:gd name="connsiteY14" fmla="*/ 36089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43000" h="150037">
                    <a:moveTo>
                      <a:pt x="236823" y="36089"/>
                    </a:moveTo>
                    <a:cubicBezTo>
                      <a:pt x="234600" y="24975"/>
                      <a:pt x="231822" y="4969"/>
                      <a:pt x="218485" y="1079"/>
                    </a:cubicBezTo>
                    <a:cubicBezTo>
                      <a:pt x="207926" y="-1699"/>
                      <a:pt x="195145" y="1635"/>
                      <a:pt x="184587" y="2746"/>
                    </a:cubicBezTo>
                    <a:cubicBezTo>
                      <a:pt x="160135" y="4969"/>
                      <a:pt x="134573" y="8859"/>
                      <a:pt x="109010" y="9971"/>
                    </a:cubicBezTo>
                    <a:cubicBezTo>
                      <a:pt x="95673" y="10526"/>
                      <a:pt x="82336" y="11082"/>
                      <a:pt x="68999" y="9971"/>
                    </a:cubicBezTo>
                    <a:cubicBezTo>
                      <a:pt x="60108" y="9415"/>
                      <a:pt x="45103" y="1635"/>
                      <a:pt x="36768" y="7748"/>
                    </a:cubicBezTo>
                    <a:cubicBezTo>
                      <a:pt x="35656" y="8859"/>
                      <a:pt x="41769" y="18862"/>
                      <a:pt x="41769" y="20529"/>
                    </a:cubicBezTo>
                    <a:cubicBezTo>
                      <a:pt x="43436" y="28865"/>
                      <a:pt x="40102" y="38867"/>
                      <a:pt x="38991" y="46647"/>
                    </a:cubicBezTo>
                    <a:cubicBezTo>
                      <a:pt x="35656" y="68320"/>
                      <a:pt x="37324" y="98884"/>
                      <a:pt x="23987" y="117223"/>
                    </a:cubicBezTo>
                    <a:cubicBezTo>
                      <a:pt x="21208" y="121112"/>
                      <a:pt x="-4355" y="143897"/>
                      <a:pt x="647" y="148898"/>
                    </a:cubicBezTo>
                    <a:cubicBezTo>
                      <a:pt x="4537" y="152788"/>
                      <a:pt x="17874" y="145564"/>
                      <a:pt x="22319" y="144452"/>
                    </a:cubicBezTo>
                    <a:cubicBezTo>
                      <a:pt x="67888" y="132227"/>
                      <a:pt x="113456" y="121112"/>
                      <a:pt x="159580" y="109998"/>
                    </a:cubicBezTo>
                    <a:cubicBezTo>
                      <a:pt x="175139" y="106108"/>
                      <a:pt x="191255" y="103885"/>
                      <a:pt x="206259" y="98328"/>
                    </a:cubicBezTo>
                    <a:cubicBezTo>
                      <a:pt x="213483" y="95550"/>
                      <a:pt x="244603" y="83880"/>
                      <a:pt x="242936" y="73321"/>
                    </a:cubicBezTo>
                    <a:cubicBezTo>
                      <a:pt x="241825" y="69431"/>
                      <a:pt x="239602" y="51649"/>
                      <a:pt x="236823" y="36089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59C1559-9FB9-4A32-9837-AC5EA613E584}"/>
                  </a:ext>
                </a:extLst>
              </p:cNvPr>
              <p:cNvSpPr/>
              <p:nvPr/>
            </p:nvSpPr>
            <p:spPr>
              <a:xfrm>
                <a:off x="2467820" y="3915638"/>
                <a:ext cx="674985" cy="268141"/>
              </a:xfrm>
              <a:custGeom>
                <a:avLst/>
                <a:gdLst>
                  <a:gd name="connsiteX0" fmla="*/ 237928 w 674985"/>
                  <a:gd name="connsiteY0" fmla="*/ 176039 h 268141"/>
                  <a:gd name="connsiteX1" fmla="*/ 312393 w 674985"/>
                  <a:gd name="connsiteY1" fmla="*/ 147698 h 268141"/>
                  <a:gd name="connsiteX2" fmla="*/ 504113 w 674985"/>
                  <a:gd name="connsiteY2" fmla="*/ 74344 h 268141"/>
                  <a:gd name="connsiteX3" fmla="*/ 653043 w 674985"/>
                  <a:gd name="connsiteY3" fmla="*/ 18217 h 268141"/>
                  <a:gd name="connsiteX4" fmla="*/ 621923 w 674985"/>
                  <a:gd name="connsiteY4" fmla="*/ 3769 h 268141"/>
                  <a:gd name="connsiteX5" fmla="*/ 171798 w 674985"/>
                  <a:gd name="connsiteY5" fmla="*/ 111577 h 268141"/>
                  <a:gd name="connsiteX6" fmla="*/ 102890 w 674985"/>
                  <a:gd name="connsiteY6" fmla="*/ 158812 h 268141"/>
                  <a:gd name="connsiteX7" fmla="*/ 84 w 674985"/>
                  <a:gd name="connsiteY7" fmla="*/ 261618 h 268141"/>
                  <a:gd name="connsiteX8" fmla="*/ 7864 w 674985"/>
                  <a:gd name="connsiteY8" fmla="*/ 267175 h 268141"/>
                  <a:gd name="connsiteX9" fmla="*/ 65658 w 674985"/>
                  <a:gd name="connsiteY9" fmla="*/ 247725 h 268141"/>
                  <a:gd name="connsiteX10" fmla="*/ 145680 w 674985"/>
                  <a:gd name="connsiteY10" fmla="*/ 212716 h 268141"/>
                  <a:gd name="connsiteX11" fmla="*/ 237928 w 674985"/>
                  <a:gd name="connsiteY11" fmla="*/ 176039 h 268141"/>
                  <a:gd name="connsiteX12" fmla="*/ 520228 w 674985"/>
                  <a:gd name="connsiteY12" fmla="*/ 62119 h 268141"/>
                  <a:gd name="connsiteX13" fmla="*/ 520228 w 674985"/>
                  <a:gd name="connsiteY13" fmla="*/ 62119 h 268141"/>
                  <a:gd name="connsiteX14" fmla="*/ 520228 w 674985"/>
                  <a:gd name="connsiteY14" fmla="*/ 62119 h 268141"/>
                  <a:gd name="connsiteX15" fmla="*/ 520228 w 674985"/>
                  <a:gd name="connsiteY15" fmla="*/ 62119 h 268141"/>
                  <a:gd name="connsiteX16" fmla="*/ 558572 w 674985"/>
                  <a:gd name="connsiteY16" fmla="*/ 47670 h 268141"/>
                  <a:gd name="connsiteX17" fmla="*/ 558572 w 674985"/>
                  <a:gd name="connsiteY17" fmla="*/ 48226 h 268141"/>
                  <a:gd name="connsiteX18" fmla="*/ 558572 w 674985"/>
                  <a:gd name="connsiteY18" fmla="*/ 47670 h 268141"/>
                  <a:gd name="connsiteX19" fmla="*/ 558572 w 674985"/>
                  <a:gd name="connsiteY19" fmla="*/ 47670 h 268141"/>
                  <a:gd name="connsiteX20" fmla="*/ 653043 w 674985"/>
                  <a:gd name="connsiteY20" fmla="*/ 4880 h 268141"/>
                  <a:gd name="connsiteX21" fmla="*/ 653043 w 674985"/>
                  <a:gd name="connsiteY21" fmla="*/ 4880 h 268141"/>
                  <a:gd name="connsiteX22" fmla="*/ 653043 w 674985"/>
                  <a:gd name="connsiteY22" fmla="*/ 4880 h 268141"/>
                  <a:gd name="connsiteX23" fmla="*/ 653043 w 674985"/>
                  <a:gd name="connsiteY23" fmla="*/ 4880 h 268141"/>
                  <a:gd name="connsiteX24" fmla="*/ 653043 w 674985"/>
                  <a:gd name="connsiteY24" fmla="*/ 4880 h 268141"/>
                  <a:gd name="connsiteX25" fmla="*/ 40651 w 674985"/>
                  <a:gd name="connsiteY25" fmla="*/ 222719 h 268141"/>
                  <a:gd name="connsiteX26" fmla="*/ 40651 w 674985"/>
                  <a:gd name="connsiteY26" fmla="*/ 222719 h 268141"/>
                  <a:gd name="connsiteX27" fmla="*/ 39540 w 674985"/>
                  <a:gd name="connsiteY27" fmla="*/ 221607 h 268141"/>
                  <a:gd name="connsiteX28" fmla="*/ 40651 w 674985"/>
                  <a:gd name="connsiteY28" fmla="*/ 222719 h 268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674985" h="268141">
                    <a:moveTo>
                      <a:pt x="237928" y="176039"/>
                    </a:moveTo>
                    <a:cubicBezTo>
                      <a:pt x="262935" y="166592"/>
                      <a:pt x="287386" y="157145"/>
                      <a:pt x="312393" y="147698"/>
                    </a:cubicBezTo>
                    <a:cubicBezTo>
                      <a:pt x="376299" y="123247"/>
                      <a:pt x="440206" y="98795"/>
                      <a:pt x="504113" y="74344"/>
                    </a:cubicBezTo>
                    <a:cubicBezTo>
                      <a:pt x="548014" y="57673"/>
                      <a:pt x="603585" y="31555"/>
                      <a:pt x="653043" y="18217"/>
                    </a:cubicBezTo>
                    <a:cubicBezTo>
                      <a:pt x="699167" y="5436"/>
                      <a:pt x="664713" y="-6234"/>
                      <a:pt x="621923" y="3769"/>
                    </a:cubicBezTo>
                    <a:cubicBezTo>
                      <a:pt x="471881" y="39890"/>
                      <a:pt x="322951" y="80457"/>
                      <a:pt x="171798" y="111577"/>
                    </a:cubicBezTo>
                    <a:cubicBezTo>
                      <a:pt x="147903" y="116578"/>
                      <a:pt x="121229" y="143252"/>
                      <a:pt x="102890" y="158812"/>
                    </a:cubicBezTo>
                    <a:cubicBezTo>
                      <a:pt x="93443" y="166592"/>
                      <a:pt x="-3250" y="256061"/>
                      <a:pt x="84" y="261618"/>
                    </a:cubicBezTo>
                    <a:cubicBezTo>
                      <a:pt x="640" y="262730"/>
                      <a:pt x="6197" y="266620"/>
                      <a:pt x="7864" y="267175"/>
                    </a:cubicBezTo>
                    <a:cubicBezTo>
                      <a:pt x="22868" y="272732"/>
                      <a:pt x="52321" y="252727"/>
                      <a:pt x="65658" y="247725"/>
                    </a:cubicBezTo>
                    <a:cubicBezTo>
                      <a:pt x="93443" y="236611"/>
                      <a:pt x="117339" y="223274"/>
                      <a:pt x="145680" y="212716"/>
                    </a:cubicBezTo>
                    <a:cubicBezTo>
                      <a:pt x="175688" y="199934"/>
                      <a:pt x="206808" y="187709"/>
                      <a:pt x="237928" y="176039"/>
                    </a:cubicBezTo>
                    <a:close/>
                    <a:moveTo>
                      <a:pt x="520228" y="62119"/>
                    </a:moveTo>
                    <a:lnTo>
                      <a:pt x="520228" y="62119"/>
                    </a:lnTo>
                    <a:cubicBezTo>
                      <a:pt x="520228" y="62119"/>
                      <a:pt x="520228" y="62119"/>
                      <a:pt x="520228" y="62119"/>
                    </a:cubicBezTo>
                    <a:cubicBezTo>
                      <a:pt x="520228" y="62119"/>
                      <a:pt x="520228" y="62119"/>
                      <a:pt x="520228" y="62119"/>
                    </a:cubicBezTo>
                    <a:close/>
                    <a:moveTo>
                      <a:pt x="558572" y="47670"/>
                    </a:moveTo>
                    <a:cubicBezTo>
                      <a:pt x="558572" y="47670"/>
                      <a:pt x="558572" y="48226"/>
                      <a:pt x="558572" y="48226"/>
                    </a:cubicBezTo>
                    <a:cubicBezTo>
                      <a:pt x="558572" y="48226"/>
                      <a:pt x="558016" y="48226"/>
                      <a:pt x="558572" y="47670"/>
                    </a:cubicBezTo>
                    <a:cubicBezTo>
                      <a:pt x="558016" y="48226"/>
                      <a:pt x="558572" y="48226"/>
                      <a:pt x="558572" y="47670"/>
                    </a:cubicBezTo>
                    <a:close/>
                    <a:moveTo>
                      <a:pt x="653043" y="4880"/>
                    </a:moveTo>
                    <a:cubicBezTo>
                      <a:pt x="653043" y="4880"/>
                      <a:pt x="653043" y="4880"/>
                      <a:pt x="653043" y="4880"/>
                    </a:cubicBezTo>
                    <a:cubicBezTo>
                      <a:pt x="652487" y="4880"/>
                      <a:pt x="652487" y="4880"/>
                      <a:pt x="653043" y="4880"/>
                    </a:cubicBezTo>
                    <a:cubicBezTo>
                      <a:pt x="653043" y="4880"/>
                      <a:pt x="653043" y="4880"/>
                      <a:pt x="653043" y="4880"/>
                    </a:cubicBezTo>
                    <a:lnTo>
                      <a:pt x="653043" y="4880"/>
                    </a:lnTo>
                    <a:close/>
                    <a:moveTo>
                      <a:pt x="40651" y="222719"/>
                    </a:moveTo>
                    <a:cubicBezTo>
                      <a:pt x="40651" y="222719"/>
                      <a:pt x="40651" y="222719"/>
                      <a:pt x="40651" y="222719"/>
                    </a:cubicBezTo>
                    <a:cubicBezTo>
                      <a:pt x="40095" y="222163"/>
                      <a:pt x="40095" y="222163"/>
                      <a:pt x="39540" y="221607"/>
                    </a:cubicBezTo>
                    <a:cubicBezTo>
                      <a:pt x="40095" y="222163"/>
                      <a:pt x="40095" y="222163"/>
                      <a:pt x="40651" y="222719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94C8239-576D-4F80-BEC3-322169365633}"/>
                  </a:ext>
                </a:extLst>
              </p:cNvPr>
              <p:cNvSpPr/>
              <p:nvPr/>
            </p:nvSpPr>
            <p:spPr>
              <a:xfrm>
                <a:off x="2709899" y="4203551"/>
                <a:ext cx="502471" cy="300802"/>
              </a:xfrm>
              <a:custGeom>
                <a:avLst/>
                <a:gdLst>
                  <a:gd name="connsiteX0" fmla="*/ 498211 w 502471"/>
                  <a:gd name="connsiteY0" fmla="*/ 2602 h 300802"/>
                  <a:gd name="connsiteX1" fmla="*/ 465424 w 502471"/>
                  <a:gd name="connsiteY1" fmla="*/ 19829 h 300802"/>
                  <a:gd name="connsiteX2" fmla="*/ 432637 w 502471"/>
                  <a:gd name="connsiteY2" fmla="*/ 47615 h 300802"/>
                  <a:gd name="connsiteX3" fmla="*/ 372621 w 502471"/>
                  <a:gd name="connsiteY3" fmla="*/ 95406 h 300802"/>
                  <a:gd name="connsiteX4" fmla="*/ 145335 w 502471"/>
                  <a:gd name="connsiteY4" fmla="*/ 169315 h 300802"/>
                  <a:gd name="connsiteX5" fmla="*/ 105880 w 502471"/>
                  <a:gd name="connsiteY5" fmla="*/ 167648 h 300802"/>
                  <a:gd name="connsiteX6" fmla="*/ 58645 w 502471"/>
                  <a:gd name="connsiteY6" fmla="*/ 158756 h 300802"/>
                  <a:gd name="connsiteX7" fmla="*/ 34194 w 502471"/>
                  <a:gd name="connsiteY7" fmla="*/ 150977 h 300802"/>
                  <a:gd name="connsiteX8" fmla="*/ 12521 w 502471"/>
                  <a:gd name="connsiteY8" fmla="*/ 145419 h 300802"/>
                  <a:gd name="connsiteX9" fmla="*/ 7520 w 502471"/>
                  <a:gd name="connsiteY9" fmla="*/ 172649 h 300802"/>
                  <a:gd name="connsiteX10" fmla="*/ 125886 w 502471"/>
                  <a:gd name="connsiteY10" fmla="*/ 267120 h 300802"/>
                  <a:gd name="connsiteX11" fmla="*/ 280929 w 502471"/>
                  <a:gd name="connsiteY11" fmla="*/ 295461 h 300802"/>
                  <a:gd name="connsiteX12" fmla="*/ 411520 w 502471"/>
                  <a:gd name="connsiteY12" fmla="*/ 173205 h 300802"/>
                  <a:gd name="connsiteX13" fmla="*/ 460423 w 502471"/>
                  <a:gd name="connsiteY13" fmla="*/ 89848 h 300802"/>
                  <a:gd name="connsiteX14" fmla="*/ 488208 w 502471"/>
                  <a:gd name="connsiteY14" fmla="*/ 44836 h 300802"/>
                  <a:gd name="connsiteX15" fmla="*/ 499878 w 502471"/>
                  <a:gd name="connsiteY15" fmla="*/ 5936 h 300802"/>
                  <a:gd name="connsiteX16" fmla="*/ 498211 w 502471"/>
                  <a:gd name="connsiteY16" fmla="*/ 2602 h 300802"/>
                  <a:gd name="connsiteX17" fmla="*/ 21968 w 502471"/>
                  <a:gd name="connsiteY17" fmla="*/ 179318 h 300802"/>
                  <a:gd name="connsiteX18" fmla="*/ 21968 w 502471"/>
                  <a:gd name="connsiteY18" fmla="*/ 179318 h 300802"/>
                  <a:gd name="connsiteX19" fmla="*/ 21968 w 502471"/>
                  <a:gd name="connsiteY19" fmla="*/ 179318 h 300802"/>
                  <a:gd name="connsiteX20" fmla="*/ 21968 w 502471"/>
                  <a:gd name="connsiteY20" fmla="*/ 179318 h 300802"/>
                  <a:gd name="connsiteX21" fmla="*/ 21968 w 502471"/>
                  <a:gd name="connsiteY21" fmla="*/ 179318 h 300802"/>
                  <a:gd name="connsiteX22" fmla="*/ 461534 w 502471"/>
                  <a:gd name="connsiteY22" fmla="*/ 33722 h 300802"/>
                  <a:gd name="connsiteX23" fmla="*/ 461534 w 502471"/>
                  <a:gd name="connsiteY23" fmla="*/ 33722 h 300802"/>
                  <a:gd name="connsiteX24" fmla="*/ 460978 w 502471"/>
                  <a:gd name="connsiteY24" fmla="*/ 34278 h 300802"/>
                  <a:gd name="connsiteX25" fmla="*/ 461534 w 502471"/>
                  <a:gd name="connsiteY25" fmla="*/ 33722 h 300802"/>
                  <a:gd name="connsiteX26" fmla="*/ 461534 w 502471"/>
                  <a:gd name="connsiteY26" fmla="*/ 33722 h 300802"/>
                  <a:gd name="connsiteX27" fmla="*/ 461534 w 502471"/>
                  <a:gd name="connsiteY27" fmla="*/ 33722 h 300802"/>
                  <a:gd name="connsiteX28" fmla="*/ 397072 w 502471"/>
                  <a:gd name="connsiteY28" fmla="*/ 180985 h 300802"/>
                  <a:gd name="connsiteX29" fmla="*/ 397072 w 502471"/>
                  <a:gd name="connsiteY29" fmla="*/ 180985 h 300802"/>
                  <a:gd name="connsiteX30" fmla="*/ 397072 w 502471"/>
                  <a:gd name="connsiteY30" fmla="*/ 180985 h 300802"/>
                  <a:gd name="connsiteX31" fmla="*/ 397072 w 502471"/>
                  <a:gd name="connsiteY31" fmla="*/ 180985 h 300802"/>
                  <a:gd name="connsiteX32" fmla="*/ 397072 w 502471"/>
                  <a:gd name="connsiteY32" fmla="*/ 180985 h 300802"/>
                  <a:gd name="connsiteX33" fmla="*/ 397072 w 502471"/>
                  <a:gd name="connsiteY33" fmla="*/ 180985 h 300802"/>
                  <a:gd name="connsiteX34" fmla="*/ 397072 w 502471"/>
                  <a:gd name="connsiteY34" fmla="*/ 180985 h 300802"/>
                  <a:gd name="connsiteX35" fmla="*/ 397072 w 502471"/>
                  <a:gd name="connsiteY35" fmla="*/ 180985 h 300802"/>
                  <a:gd name="connsiteX36" fmla="*/ 397072 w 502471"/>
                  <a:gd name="connsiteY36" fmla="*/ 180985 h 300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2471" h="300802">
                    <a:moveTo>
                      <a:pt x="498211" y="2602"/>
                    </a:moveTo>
                    <a:cubicBezTo>
                      <a:pt x="488208" y="-7401"/>
                      <a:pt x="472093" y="14272"/>
                      <a:pt x="465424" y="19829"/>
                    </a:cubicBezTo>
                    <a:cubicBezTo>
                      <a:pt x="454310" y="29276"/>
                      <a:pt x="443196" y="38168"/>
                      <a:pt x="432637" y="47615"/>
                    </a:cubicBezTo>
                    <a:cubicBezTo>
                      <a:pt x="413187" y="64286"/>
                      <a:pt x="393738" y="80401"/>
                      <a:pt x="372621" y="95406"/>
                    </a:cubicBezTo>
                    <a:cubicBezTo>
                      <a:pt x="305380" y="142085"/>
                      <a:pt x="227025" y="167092"/>
                      <a:pt x="145335" y="169315"/>
                    </a:cubicBezTo>
                    <a:cubicBezTo>
                      <a:pt x="131998" y="169871"/>
                      <a:pt x="118661" y="169315"/>
                      <a:pt x="105880" y="167648"/>
                    </a:cubicBezTo>
                    <a:cubicBezTo>
                      <a:pt x="90320" y="165981"/>
                      <a:pt x="74205" y="163202"/>
                      <a:pt x="58645" y="158756"/>
                    </a:cubicBezTo>
                    <a:cubicBezTo>
                      <a:pt x="50309" y="156534"/>
                      <a:pt x="42529" y="153755"/>
                      <a:pt x="34194" y="150977"/>
                    </a:cubicBezTo>
                    <a:cubicBezTo>
                      <a:pt x="27525" y="148198"/>
                      <a:pt x="20301" y="143752"/>
                      <a:pt x="12521" y="145419"/>
                    </a:cubicBezTo>
                    <a:cubicBezTo>
                      <a:pt x="-4706" y="148754"/>
                      <a:pt x="-1928" y="162646"/>
                      <a:pt x="7520" y="172649"/>
                    </a:cubicBezTo>
                    <a:cubicBezTo>
                      <a:pt x="42529" y="209326"/>
                      <a:pt x="81985" y="242113"/>
                      <a:pt x="125886" y="267120"/>
                    </a:cubicBezTo>
                    <a:cubicBezTo>
                      <a:pt x="173121" y="293238"/>
                      <a:pt x="228692" y="309909"/>
                      <a:pt x="280929" y="295461"/>
                    </a:cubicBezTo>
                    <a:cubicBezTo>
                      <a:pt x="338722" y="279345"/>
                      <a:pt x="382068" y="222663"/>
                      <a:pt x="411520" y="173205"/>
                    </a:cubicBezTo>
                    <a:cubicBezTo>
                      <a:pt x="427636" y="145419"/>
                      <a:pt x="444307" y="117634"/>
                      <a:pt x="460423" y="89848"/>
                    </a:cubicBezTo>
                    <a:cubicBezTo>
                      <a:pt x="469314" y="74289"/>
                      <a:pt x="479317" y="59840"/>
                      <a:pt x="488208" y="44836"/>
                    </a:cubicBezTo>
                    <a:cubicBezTo>
                      <a:pt x="494321" y="33722"/>
                      <a:pt x="508214" y="18718"/>
                      <a:pt x="499878" y="5936"/>
                    </a:cubicBezTo>
                    <a:cubicBezTo>
                      <a:pt x="499322" y="4269"/>
                      <a:pt x="498767" y="3158"/>
                      <a:pt x="498211" y="2602"/>
                    </a:cubicBezTo>
                    <a:close/>
                    <a:moveTo>
                      <a:pt x="21968" y="179318"/>
                    </a:moveTo>
                    <a:cubicBezTo>
                      <a:pt x="21968" y="179318"/>
                      <a:pt x="21968" y="179318"/>
                      <a:pt x="21968" y="179318"/>
                    </a:cubicBezTo>
                    <a:lnTo>
                      <a:pt x="21968" y="179318"/>
                    </a:lnTo>
                    <a:cubicBezTo>
                      <a:pt x="21412" y="179318"/>
                      <a:pt x="21412" y="179318"/>
                      <a:pt x="21968" y="179318"/>
                    </a:cubicBezTo>
                    <a:cubicBezTo>
                      <a:pt x="21412" y="179318"/>
                      <a:pt x="21412" y="179318"/>
                      <a:pt x="21968" y="179318"/>
                    </a:cubicBezTo>
                    <a:close/>
                    <a:moveTo>
                      <a:pt x="461534" y="33722"/>
                    </a:moveTo>
                    <a:lnTo>
                      <a:pt x="461534" y="33722"/>
                    </a:lnTo>
                    <a:cubicBezTo>
                      <a:pt x="461534" y="33722"/>
                      <a:pt x="461534" y="34278"/>
                      <a:pt x="460978" y="34278"/>
                    </a:cubicBezTo>
                    <a:cubicBezTo>
                      <a:pt x="460978" y="34278"/>
                      <a:pt x="460978" y="34278"/>
                      <a:pt x="461534" y="33722"/>
                    </a:cubicBezTo>
                    <a:cubicBezTo>
                      <a:pt x="460978" y="33722"/>
                      <a:pt x="461534" y="33722"/>
                      <a:pt x="461534" y="33722"/>
                    </a:cubicBezTo>
                    <a:cubicBezTo>
                      <a:pt x="461534" y="33722"/>
                      <a:pt x="461534" y="33722"/>
                      <a:pt x="461534" y="33722"/>
                    </a:cubicBezTo>
                    <a:close/>
                    <a:moveTo>
                      <a:pt x="397072" y="180985"/>
                    </a:moveTo>
                    <a:cubicBezTo>
                      <a:pt x="397072" y="180985"/>
                      <a:pt x="397072" y="180985"/>
                      <a:pt x="397072" y="180985"/>
                    </a:cubicBezTo>
                    <a:lnTo>
                      <a:pt x="397072" y="180985"/>
                    </a:lnTo>
                    <a:lnTo>
                      <a:pt x="397072" y="180985"/>
                    </a:ln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0C842E64-BD0F-4B9D-B29A-8F1640AEFB19}"/>
                  </a:ext>
                </a:extLst>
              </p:cNvPr>
              <p:cNvSpPr/>
              <p:nvPr/>
            </p:nvSpPr>
            <p:spPr>
              <a:xfrm>
                <a:off x="1889411" y="4141709"/>
                <a:ext cx="187950" cy="95297"/>
              </a:xfrm>
              <a:custGeom>
                <a:avLst/>
                <a:gdLst>
                  <a:gd name="connsiteX0" fmla="*/ 158377 w 187950"/>
                  <a:gd name="connsiteY0" fmla="*/ 90563 h 95297"/>
                  <a:gd name="connsiteX1" fmla="*/ 187274 w 187950"/>
                  <a:gd name="connsiteY1" fmla="*/ 94453 h 95297"/>
                  <a:gd name="connsiteX2" fmla="*/ 178383 w 187950"/>
                  <a:gd name="connsiteY2" fmla="*/ 82227 h 95297"/>
                  <a:gd name="connsiteX3" fmla="*/ 51125 w 187950"/>
                  <a:gd name="connsiteY3" fmla="*/ 3872 h 95297"/>
                  <a:gd name="connsiteX4" fmla="*/ 37788 w 187950"/>
                  <a:gd name="connsiteY4" fmla="*/ 1649 h 95297"/>
                  <a:gd name="connsiteX5" fmla="*/ 0 w 187950"/>
                  <a:gd name="connsiteY5" fmla="*/ 48329 h 95297"/>
                  <a:gd name="connsiteX6" fmla="*/ 4446 w 187950"/>
                  <a:gd name="connsiteY6" fmla="*/ 51663 h 95297"/>
                  <a:gd name="connsiteX7" fmla="*/ 158377 w 187950"/>
                  <a:gd name="connsiteY7" fmla="*/ 90563 h 95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950" h="95297">
                    <a:moveTo>
                      <a:pt x="158377" y="90563"/>
                    </a:moveTo>
                    <a:cubicBezTo>
                      <a:pt x="170047" y="95564"/>
                      <a:pt x="173937" y="96120"/>
                      <a:pt x="187274" y="94453"/>
                    </a:cubicBezTo>
                    <a:cubicBezTo>
                      <a:pt x="189497" y="93341"/>
                      <a:pt x="186163" y="88340"/>
                      <a:pt x="178383" y="82227"/>
                    </a:cubicBezTo>
                    <a:cubicBezTo>
                      <a:pt x="171158" y="76670"/>
                      <a:pt x="68908" y="19988"/>
                      <a:pt x="51125" y="3872"/>
                    </a:cubicBezTo>
                    <a:cubicBezTo>
                      <a:pt x="47791" y="538"/>
                      <a:pt x="42790" y="-1685"/>
                      <a:pt x="37788" y="1649"/>
                    </a:cubicBezTo>
                    <a:cubicBezTo>
                      <a:pt x="21673" y="12208"/>
                      <a:pt x="556" y="46662"/>
                      <a:pt x="0" y="48329"/>
                    </a:cubicBezTo>
                    <a:cubicBezTo>
                      <a:pt x="1111" y="49996"/>
                      <a:pt x="2223" y="51108"/>
                      <a:pt x="4446" y="51663"/>
                    </a:cubicBezTo>
                    <a:cubicBezTo>
                      <a:pt x="37233" y="57776"/>
                      <a:pt x="153376" y="88340"/>
                      <a:pt x="158377" y="90563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F9AAFB-41DB-4AE7-A908-7BFA830AD7C2}"/>
                </a:ext>
              </a:extLst>
            </p:cNvPr>
            <p:cNvSpPr/>
            <p:nvPr/>
          </p:nvSpPr>
          <p:spPr>
            <a:xfrm>
              <a:off x="5652675" y="5022491"/>
              <a:ext cx="1111" cy="940260"/>
            </a:xfrm>
            <a:custGeom>
              <a:avLst/>
              <a:gdLst>
                <a:gd name="connsiteX0" fmla="*/ 0 w 1111"/>
                <a:gd name="connsiteY0" fmla="*/ 0 h 940260"/>
                <a:gd name="connsiteX1" fmla="*/ 1111 w 1111"/>
                <a:gd name="connsiteY1" fmla="*/ 940260 h 94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1" h="940260">
                  <a:moveTo>
                    <a:pt x="0" y="0"/>
                  </a:moveTo>
                  <a:cubicBezTo>
                    <a:pt x="1111" y="102806"/>
                    <a:pt x="1111" y="770769"/>
                    <a:pt x="1111" y="940260"/>
                  </a:cubicBezTo>
                </a:path>
              </a:pathLst>
            </a:custGeom>
            <a:solidFill>
              <a:srgbClr val="583D17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EC1F31C-6C28-444F-B18F-195F39E70C11}"/>
                </a:ext>
              </a:extLst>
            </p:cNvPr>
            <p:cNvSpPr/>
            <p:nvPr/>
          </p:nvSpPr>
          <p:spPr>
            <a:xfrm>
              <a:off x="3312027" y="6725740"/>
              <a:ext cx="128924" cy="129480"/>
            </a:xfrm>
            <a:custGeom>
              <a:avLst/>
              <a:gdLst>
                <a:gd name="connsiteX0" fmla="*/ 128925 w 128924"/>
                <a:gd name="connsiteY0" fmla="*/ 129480 h 129480"/>
                <a:gd name="connsiteX1" fmla="*/ 0 w 128924"/>
                <a:gd name="connsiteY1" fmla="*/ 128925 h 129480"/>
                <a:gd name="connsiteX2" fmla="*/ 64462 w 128924"/>
                <a:gd name="connsiteY2" fmla="*/ 0 h 12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924" h="129480">
                  <a:moveTo>
                    <a:pt x="128925" y="129480"/>
                  </a:moveTo>
                  <a:lnTo>
                    <a:pt x="0" y="128925"/>
                  </a:lnTo>
                  <a:lnTo>
                    <a:pt x="6446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7" name="직사각형 2">
            <a:extLst>
              <a:ext uri="{FF2B5EF4-FFF2-40B4-BE49-F238E27FC236}">
                <a16:creationId xmlns:a16="http://schemas.microsoft.com/office/drawing/2014/main" id="{3F71AA91-5532-4D2F-B026-4BAEE565C324}"/>
              </a:ext>
            </a:extLst>
          </p:cNvPr>
          <p:cNvSpPr/>
          <p:nvPr/>
        </p:nvSpPr>
        <p:spPr>
          <a:xfrm>
            <a:off x="6472656" y="491291"/>
            <a:ext cx="497959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2019-nCoV</a:t>
            </a:r>
            <a:endParaRPr lang="ko-KR" altLang="en-US" sz="5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직사각형 2">
            <a:extLst>
              <a:ext uri="{FF2B5EF4-FFF2-40B4-BE49-F238E27FC236}">
                <a16:creationId xmlns:a16="http://schemas.microsoft.com/office/drawing/2014/main" id="{A7E046FD-4C92-4A94-BE1F-85A59015B0D0}"/>
              </a:ext>
            </a:extLst>
          </p:cNvPr>
          <p:cNvSpPr/>
          <p:nvPr/>
        </p:nvSpPr>
        <p:spPr>
          <a:xfrm>
            <a:off x="6472656" y="1400438"/>
            <a:ext cx="497959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solidFill>
                  <a:schemeClr val="accent1"/>
                </a:solidFill>
              </a:rPr>
              <a:t>CORONAVIRUS</a:t>
            </a:r>
            <a:endParaRPr lang="ko-KR" altLang="en-US" sz="3200" dirty="0">
              <a:solidFill>
                <a:schemeClr val="accent1"/>
              </a:solidFill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DC59B13C-F2D0-47E0-8B8E-2DE43AE989CD}"/>
              </a:ext>
            </a:extLst>
          </p:cNvPr>
          <p:cNvGrpSpPr/>
          <p:nvPr/>
        </p:nvGrpSpPr>
        <p:grpSpPr>
          <a:xfrm>
            <a:off x="6472656" y="2068858"/>
            <a:ext cx="4979590" cy="775862"/>
            <a:chOff x="6324699" y="2356411"/>
            <a:chExt cx="2736305" cy="775862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4249E1F5-875A-4A22-9915-168DFF01C723}"/>
                </a:ext>
              </a:extLst>
            </p:cNvPr>
            <p:cNvSpPr txBox="1"/>
            <p:nvPr/>
          </p:nvSpPr>
          <p:spPr>
            <a:xfrm>
              <a:off x="6324700" y="2670608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Simple Presentation  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CB9BD4E0-6058-415A-86E2-29EEFE54E541}"/>
                </a:ext>
              </a:extLst>
            </p:cNvPr>
            <p:cNvSpPr txBox="1"/>
            <p:nvPr/>
          </p:nvSpPr>
          <p:spPr>
            <a:xfrm>
              <a:off x="6324699" y="2356411"/>
              <a:ext cx="27363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4"/>
                  </a:solidFill>
                  <a:cs typeface="Arial" pitchFamily="34" charset="0"/>
                </a:rPr>
                <a:t>Add Contents Title</a:t>
              </a:r>
              <a:endParaRPr lang="ko-KR" altLang="en-US" sz="24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73721D11-37ED-4100-A390-8B1960CB48E3}"/>
              </a:ext>
            </a:extLst>
          </p:cNvPr>
          <p:cNvGrpSpPr/>
          <p:nvPr/>
        </p:nvGrpSpPr>
        <p:grpSpPr>
          <a:xfrm>
            <a:off x="6888725" y="3687230"/>
            <a:ext cx="4588364" cy="646331"/>
            <a:chOff x="6888725" y="4001555"/>
            <a:chExt cx="4588364" cy="646331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962D5065-53DD-4487-9361-1113FFF192F1}"/>
                </a:ext>
              </a:extLst>
            </p:cNvPr>
            <p:cNvGrpSpPr/>
            <p:nvPr/>
          </p:nvGrpSpPr>
          <p:grpSpPr>
            <a:xfrm>
              <a:off x="6888725" y="4109768"/>
              <a:ext cx="405839" cy="429905"/>
              <a:chOff x="6461599" y="3552608"/>
              <a:chExt cx="405839" cy="429905"/>
            </a:xfrm>
          </p:grpSpPr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193A76F-EEC1-4C3B-A1DF-E5AB9F174A0B}"/>
                  </a:ext>
                </a:extLst>
              </p:cNvPr>
              <p:cNvSpPr/>
              <p:nvPr/>
            </p:nvSpPr>
            <p:spPr>
              <a:xfrm>
                <a:off x="6494922" y="3609999"/>
                <a:ext cx="372516" cy="372514"/>
              </a:xfrm>
              <a:custGeom>
                <a:avLst/>
                <a:gdLst>
                  <a:gd name="connsiteX0" fmla="*/ 65159 w 508153"/>
                  <a:gd name="connsiteY0" fmla="*/ 59684 h 508153"/>
                  <a:gd name="connsiteX1" fmla="*/ 65159 w 508153"/>
                  <a:gd name="connsiteY1" fmla="*/ 60435 h 508153"/>
                  <a:gd name="connsiteX2" fmla="*/ 60435 w 508153"/>
                  <a:gd name="connsiteY2" fmla="*/ 60435 h 508153"/>
                  <a:gd name="connsiteX3" fmla="*/ 60435 w 508153"/>
                  <a:gd name="connsiteY3" fmla="*/ 447718 h 508153"/>
                  <a:gd name="connsiteX4" fmla="*/ 62409 w 508153"/>
                  <a:gd name="connsiteY4" fmla="*/ 447718 h 508153"/>
                  <a:gd name="connsiteX5" fmla="*/ 62409 w 508153"/>
                  <a:gd name="connsiteY5" fmla="*/ 448422 h 508153"/>
                  <a:gd name="connsiteX6" fmla="*/ 446072 w 508153"/>
                  <a:gd name="connsiteY6" fmla="*/ 448422 h 508153"/>
                  <a:gd name="connsiteX7" fmla="*/ 446072 w 508153"/>
                  <a:gd name="connsiteY7" fmla="*/ 447718 h 508153"/>
                  <a:gd name="connsiteX8" fmla="*/ 447719 w 508153"/>
                  <a:gd name="connsiteY8" fmla="*/ 447718 h 508153"/>
                  <a:gd name="connsiteX9" fmla="*/ 447719 w 508153"/>
                  <a:gd name="connsiteY9" fmla="*/ 93564 h 508153"/>
                  <a:gd name="connsiteX10" fmla="*/ 448303 w 508153"/>
                  <a:gd name="connsiteY10" fmla="*/ 93564 h 508153"/>
                  <a:gd name="connsiteX11" fmla="*/ 448303 w 508153"/>
                  <a:gd name="connsiteY11" fmla="*/ 59684 h 508153"/>
                  <a:gd name="connsiteX12" fmla="*/ 0 w 508153"/>
                  <a:gd name="connsiteY12" fmla="*/ 0 h 508153"/>
                  <a:gd name="connsiteX13" fmla="*/ 508153 w 508153"/>
                  <a:gd name="connsiteY13" fmla="*/ 0 h 508153"/>
                  <a:gd name="connsiteX14" fmla="*/ 508153 w 508153"/>
                  <a:gd name="connsiteY14" fmla="*/ 508153 h 508153"/>
                  <a:gd name="connsiteX15" fmla="*/ 0 w 508153"/>
                  <a:gd name="connsiteY15" fmla="*/ 508153 h 50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8153" h="508153">
                    <a:moveTo>
                      <a:pt x="65159" y="59684"/>
                    </a:moveTo>
                    <a:lnTo>
                      <a:pt x="65159" y="60435"/>
                    </a:lnTo>
                    <a:lnTo>
                      <a:pt x="60435" y="60435"/>
                    </a:lnTo>
                    <a:lnTo>
                      <a:pt x="60435" y="447718"/>
                    </a:lnTo>
                    <a:lnTo>
                      <a:pt x="62409" y="447718"/>
                    </a:lnTo>
                    <a:lnTo>
                      <a:pt x="62409" y="448422"/>
                    </a:lnTo>
                    <a:lnTo>
                      <a:pt x="446072" y="448422"/>
                    </a:lnTo>
                    <a:lnTo>
                      <a:pt x="446072" y="447718"/>
                    </a:lnTo>
                    <a:lnTo>
                      <a:pt x="447719" y="447718"/>
                    </a:lnTo>
                    <a:lnTo>
                      <a:pt x="447719" y="93564"/>
                    </a:lnTo>
                    <a:lnTo>
                      <a:pt x="448303" y="93564"/>
                    </a:lnTo>
                    <a:lnTo>
                      <a:pt x="448303" y="59684"/>
                    </a:lnTo>
                    <a:close/>
                    <a:moveTo>
                      <a:pt x="0" y="0"/>
                    </a:moveTo>
                    <a:lnTo>
                      <a:pt x="508153" y="0"/>
                    </a:lnTo>
                    <a:lnTo>
                      <a:pt x="508153" y="508153"/>
                    </a:lnTo>
                    <a:lnTo>
                      <a:pt x="0" y="50815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CC27183-DF3A-44FA-B77B-6ACDCBF94457}"/>
                  </a:ext>
                </a:extLst>
              </p:cNvPr>
              <p:cNvSpPr/>
              <p:nvPr/>
            </p:nvSpPr>
            <p:spPr>
              <a:xfrm>
                <a:off x="6461599" y="3552608"/>
                <a:ext cx="385142" cy="372514"/>
              </a:xfrm>
              <a:custGeom>
                <a:avLst/>
                <a:gdLst>
                  <a:gd name="connsiteX0" fmla="*/ 287872 w 383663"/>
                  <a:gd name="connsiteY0" fmla="*/ 0 h 354858"/>
                  <a:gd name="connsiteX1" fmla="*/ 372135 w 383663"/>
                  <a:gd name="connsiteY1" fmla="*/ 0 h 354858"/>
                  <a:gd name="connsiteX2" fmla="*/ 185157 w 383663"/>
                  <a:gd name="connsiteY2" fmla="*/ 354154 h 354858"/>
                  <a:gd name="connsiteX3" fmla="*/ 383663 w 383663"/>
                  <a:gd name="connsiteY3" fmla="*/ 354154 h 354858"/>
                  <a:gd name="connsiteX4" fmla="*/ 383663 w 383663"/>
                  <a:gd name="connsiteY4" fmla="*/ 354858 h 354858"/>
                  <a:gd name="connsiteX5" fmla="*/ 0 w 383663"/>
                  <a:gd name="connsiteY5" fmla="*/ 354858 h 354858"/>
                  <a:gd name="connsiteX6" fmla="*/ 0 w 383663"/>
                  <a:gd name="connsiteY6" fmla="*/ 354154 h 354858"/>
                  <a:gd name="connsiteX7" fmla="*/ 177414 w 383663"/>
                  <a:gd name="connsiteY7" fmla="*/ 354154 h 354858"/>
                  <a:gd name="connsiteX8" fmla="*/ 5975 w 383663"/>
                  <a:gd name="connsiteY8" fmla="*/ 168762 h 354858"/>
                  <a:gd name="connsiteX9" fmla="*/ 31730 w 383663"/>
                  <a:gd name="connsiteY9" fmla="*/ 92306 h 354858"/>
                  <a:gd name="connsiteX10" fmla="*/ 179862 w 383663"/>
                  <a:gd name="connsiteY10" fmla="*/ 208180 h 354858"/>
                  <a:gd name="connsiteX11" fmla="*/ 287872 w 383663"/>
                  <a:gd name="connsiteY11" fmla="*/ 0 h 354858"/>
                  <a:gd name="connsiteX0" fmla="*/ 287872 w 383663"/>
                  <a:gd name="connsiteY0" fmla="*/ 0 h 354858"/>
                  <a:gd name="connsiteX1" fmla="*/ 372135 w 383663"/>
                  <a:gd name="connsiteY1" fmla="*/ 0 h 354858"/>
                  <a:gd name="connsiteX2" fmla="*/ 185157 w 383663"/>
                  <a:gd name="connsiteY2" fmla="*/ 354154 h 354858"/>
                  <a:gd name="connsiteX3" fmla="*/ 383663 w 383663"/>
                  <a:gd name="connsiteY3" fmla="*/ 354154 h 354858"/>
                  <a:gd name="connsiteX4" fmla="*/ 0 w 383663"/>
                  <a:gd name="connsiteY4" fmla="*/ 354858 h 354858"/>
                  <a:gd name="connsiteX5" fmla="*/ 0 w 383663"/>
                  <a:gd name="connsiteY5" fmla="*/ 354154 h 354858"/>
                  <a:gd name="connsiteX6" fmla="*/ 177414 w 383663"/>
                  <a:gd name="connsiteY6" fmla="*/ 354154 h 354858"/>
                  <a:gd name="connsiteX7" fmla="*/ 5975 w 383663"/>
                  <a:gd name="connsiteY7" fmla="*/ 168762 h 354858"/>
                  <a:gd name="connsiteX8" fmla="*/ 31730 w 383663"/>
                  <a:gd name="connsiteY8" fmla="*/ 92306 h 354858"/>
                  <a:gd name="connsiteX9" fmla="*/ 179862 w 383663"/>
                  <a:gd name="connsiteY9" fmla="*/ 208180 h 354858"/>
                  <a:gd name="connsiteX10" fmla="*/ 287872 w 383663"/>
                  <a:gd name="connsiteY10" fmla="*/ 0 h 354858"/>
                  <a:gd name="connsiteX0" fmla="*/ 287872 w 372135"/>
                  <a:gd name="connsiteY0" fmla="*/ 0 h 354858"/>
                  <a:gd name="connsiteX1" fmla="*/ 372135 w 372135"/>
                  <a:gd name="connsiteY1" fmla="*/ 0 h 354858"/>
                  <a:gd name="connsiteX2" fmla="*/ 185157 w 372135"/>
                  <a:gd name="connsiteY2" fmla="*/ 354154 h 354858"/>
                  <a:gd name="connsiteX3" fmla="*/ 0 w 372135"/>
                  <a:gd name="connsiteY3" fmla="*/ 354858 h 354858"/>
                  <a:gd name="connsiteX4" fmla="*/ 0 w 372135"/>
                  <a:gd name="connsiteY4" fmla="*/ 354154 h 354858"/>
                  <a:gd name="connsiteX5" fmla="*/ 177414 w 372135"/>
                  <a:gd name="connsiteY5" fmla="*/ 354154 h 354858"/>
                  <a:gd name="connsiteX6" fmla="*/ 5975 w 372135"/>
                  <a:gd name="connsiteY6" fmla="*/ 168762 h 354858"/>
                  <a:gd name="connsiteX7" fmla="*/ 31730 w 372135"/>
                  <a:gd name="connsiteY7" fmla="*/ 92306 h 354858"/>
                  <a:gd name="connsiteX8" fmla="*/ 179862 w 372135"/>
                  <a:gd name="connsiteY8" fmla="*/ 208180 h 354858"/>
                  <a:gd name="connsiteX9" fmla="*/ 287872 w 372135"/>
                  <a:gd name="connsiteY9" fmla="*/ 0 h 354858"/>
                  <a:gd name="connsiteX0" fmla="*/ 287872 w 372135"/>
                  <a:gd name="connsiteY0" fmla="*/ 0 h 354858"/>
                  <a:gd name="connsiteX1" fmla="*/ 372135 w 372135"/>
                  <a:gd name="connsiteY1" fmla="*/ 0 h 354858"/>
                  <a:gd name="connsiteX2" fmla="*/ 185157 w 372135"/>
                  <a:gd name="connsiteY2" fmla="*/ 354154 h 354858"/>
                  <a:gd name="connsiteX3" fmla="*/ 0 w 372135"/>
                  <a:gd name="connsiteY3" fmla="*/ 354858 h 354858"/>
                  <a:gd name="connsiteX4" fmla="*/ 177414 w 372135"/>
                  <a:gd name="connsiteY4" fmla="*/ 354154 h 354858"/>
                  <a:gd name="connsiteX5" fmla="*/ 5975 w 372135"/>
                  <a:gd name="connsiteY5" fmla="*/ 168762 h 354858"/>
                  <a:gd name="connsiteX6" fmla="*/ 31730 w 372135"/>
                  <a:gd name="connsiteY6" fmla="*/ 92306 h 354858"/>
                  <a:gd name="connsiteX7" fmla="*/ 179862 w 372135"/>
                  <a:gd name="connsiteY7" fmla="*/ 208180 h 354858"/>
                  <a:gd name="connsiteX8" fmla="*/ 287872 w 372135"/>
                  <a:gd name="connsiteY8" fmla="*/ 0 h 354858"/>
                  <a:gd name="connsiteX0" fmla="*/ 281897 w 366160"/>
                  <a:gd name="connsiteY0" fmla="*/ 0 h 354154"/>
                  <a:gd name="connsiteX1" fmla="*/ 366160 w 366160"/>
                  <a:gd name="connsiteY1" fmla="*/ 0 h 354154"/>
                  <a:gd name="connsiteX2" fmla="*/ 179182 w 366160"/>
                  <a:gd name="connsiteY2" fmla="*/ 354154 h 354154"/>
                  <a:gd name="connsiteX3" fmla="*/ 171439 w 366160"/>
                  <a:gd name="connsiteY3" fmla="*/ 354154 h 354154"/>
                  <a:gd name="connsiteX4" fmla="*/ 0 w 366160"/>
                  <a:gd name="connsiteY4" fmla="*/ 168762 h 354154"/>
                  <a:gd name="connsiteX5" fmla="*/ 25755 w 366160"/>
                  <a:gd name="connsiteY5" fmla="*/ 92306 h 354154"/>
                  <a:gd name="connsiteX6" fmla="*/ 173887 w 366160"/>
                  <a:gd name="connsiteY6" fmla="*/ 208180 h 354154"/>
                  <a:gd name="connsiteX7" fmla="*/ 281897 w 366160"/>
                  <a:gd name="connsiteY7" fmla="*/ 0 h 354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6160" h="354154">
                    <a:moveTo>
                      <a:pt x="281897" y="0"/>
                    </a:moveTo>
                    <a:lnTo>
                      <a:pt x="366160" y="0"/>
                    </a:lnTo>
                    <a:cubicBezTo>
                      <a:pt x="297282" y="97851"/>
                      <a:pt x="230801" y="237971"/>
                      <a:pt x="179182" y="354154"/>
                    </a:cubicBezTo>
                    <a:lnTo>
                      <a:pt x="171439" y="354154"/>
                    </a:lnTo>
                    <a:cubicBezTo>
                      <a:pt x="130348" y="287662"/>
                      <a:pt x="88066" y="176483"/>
                      <a:pt x="0" y="168762"/>
                    </a:cubicBezTo>
                    <a:lnTo>
                      <a:pt x="25755" y="92306"/>
                    </a:lnTo>
                    <a:cubicBezTo>
                      <a:pt x="109280" y="119668"/>
                      <a:pt x="132183" y="149667"/>
                      <a:pt x="173887" y="208180"/>
                    </a:cubicBezTo>
                    <a:cubicBezTo>
                      <a:pt x="212269" y="122778"/>
                      <a:pt x="233856" y="77184"/>
                      <a:pt x="2818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7071DDF-7513-4797-A5C5-C6D94AF1B523}"/>
                </a:ext>
              </a:extLst>
            </p:cNvPr>
            <p:cNvSpPr txBox="1"/>
            <p:nvPr/>
          </p:nvSpPr>
          <p:spPr>
            <a:xfrm flipH="1">
              <a:off x="7428836" y="4001555"/>
              <a:ext cx="40482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0" name="직사각형 2">
            <a:extLst>
              <a:ext uri="{FF2B5EF4-FFF2-40B4-BE49-F238E27FC236}">
                <a16:creationId xmlns:a16="http://schemas.microsoft.com/office/drawing/2014/main" id="{197D46AF-2586-4715-A01D-A3B94C981FEA}"/>
              </a:ext>
            </a:extLst>
          </p:cNvPr>
          <p:cNvSpPr/>
          <p:nvPr/>
        </p:nvSpPr>
        <p:spPr>
          <a:xfrm>
            <a:off x="6791324" y="2971697"/>
            <a:ext cx="46857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spc="300" dirty="0">
                <a:solidFill>
                  <a:schemeClr val="accent1"/>
                </a:solidFill>
              </a:rPr>
              <a:t>Symptom</a:t>
            </a:r>
            <a:endParaRPr lang="ko-KR" altLang="en-US" sz="3200" spc="300" dirty="0">
              <a:solidFill>
                <a:schemeClr val="accent1"/>
              </a:solidFill>
            </a:endParaRP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0FAED520-B6EC-4CAD-A1DF-DA2DFA0FCC74}"/>
              </a:ext>
            </a:extLst>
          </p:cNvPr>
          <p:cNvGrpSpPr/>
          <p:nvPr/>
        </p:nvGrpSpPr>
        <p:grpSpPr>
          <a:xfrm>
            <a:off x="6888725" y="4356700"/>
            <a:ext cx="4588364" cy="646331"/>
            <a:chOff x="6888725" y="4001555"/>
            <a:chExt cx="4588364" cy="646331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6811EB89-7137-4B0F-9EE3-C089FC5DCFCA}"/>
                </a:ext>
              </a:extLst>
            </p:cNvPr>
            <p:cNvGrpSpPr/>
            <p:nvPr/>
          </p:nvGrpSpPr>
          <p:grpSpPr>
            <a:xfrm>
              <a:off x="6888725" y="4109768"/>
              <a:ext cx="405839" cy="429905"/>
              <a:chOff x="6461599" y="3552608"/>
              <a:chExt cx="405839" cy="429905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7CE7EF66-9989-4CE6-936B-F18738A3329F}"/>
                  </a:ext>
                </a:extLst>
              </p:cNvPr>
              <p:cNvSpPr/>
              <p:nvPr/>
            </p:nvSpPr>
            <p:spPr>
              <a:xfrm>
                <a:off x="6494922" y="3609999"/>
                <a:ext cx="372516" cy="372514"/>
              </a:xfrm>
              <a:custGeom>
                <a:avLst/>
                <a:gdLst>
                  <a:gd name="connsiteX0" fmla="*/ 65159 w 508153"/>
                  <a:gd name="connsiteY0" fmla="*/ 59684 h 508153"/>
                  <a:gd name="connsiteX1" fmla="*/ 65159 w 508153"/>
                  <a:gd name="connsiteY1" fmla="*/ 60435 h 508153"/>
                  <a:gd name="connsiteX2" fmla="*/ 60435 w 508153"/>
                  <a:gd name="connsiteY2" fmla="*/ 60435 h 508153"/>
                  <a:gd name="connsiteX3" fmla="*/ 60435 w 508153"/>
                  <a:gd name="connsiteY3" fmla="*/ 447718 h 508153"/>
                  <a:gd name="connsiteX4" fmla="*/ 62409 w 508153"/>
                  <a:gd name="connsiteY4" fmla="*/ 447718 h 508153"/>
                  <a:gd name="connsiteX5" fmla="*/ 62409 w 508153"/>
                  <a:gd name="connsiteY5" fmla="*/ 448422 h 508153"/>
                  <a:gd name="connsiteX6" fmla="*/ 446072 w 508153"/>
                  <a:gd name="connsiteY6" fmla="*/ 448422 h 508153"/>
                  <a:gd name="connsiteX7" fmla="*/ 446072 w 508153"/>
                  <a:gd name="connsiteY7" fmla="*/ 447718 h 508153"/>
                  <a:gd name="connsiteX8" fmla="*/ 447719 w 508153"/>
                  <a:gd name="connsiteY8" fmla="*/ 447718 h 508153"/>
                  <a:gd name="connsiteX9" fmla="*/ 447719 w 508153"/>
                  <a:gd name="connsiteY9" fmla="*/ 93564 h 508153"/>
                  <a:gd name="connsiteX10" fmla="*/ 448303 w 508153"/>
                  <a:gd name="connsiteY10" fmla="*/ 93564 h 508153"/>
                  <a:gd name="connsiteX11" fmla="*/ 448303 w 508153"/>
                  <a:gd name="connsiteY11" fmla="*/ 59684 h 508153"/>
                  <a:gd name="connsiteX12" fmla="*/ 0 w 508153"/>
                  <a:gd name="connsiteY12" fmla="*/ 0 h 508153"/>
                  <a:gd name="connsiteX13" fmla="*/ 508153 w 508153"/>
                  <a:gd name="connsiteY13" fmla="*/ 0 h 508153"/>
                  <a:gd name="connsiteX14" fmla="*/ 508153 w 508153"/>
                  <a:gd name="connsiteY14" fmla="*/ 508153 h 508153"/>
                  <a:gd name="connsiteX15" fmla="*/ 0 w 508153"/>
                  <a:gd name="connsiteY15" fmla="*/ 508153 h 50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8153" h="508153">
                    <a:moveTo>
                      <a:pt x="65159" y="59684"/>
                    </a:moveTo>
                    <a:lnTo>
                      <a:pt x="65159" y="60435"/>
                    </a:lnTo>
                    <a:lnTo>
                      <a:pt x="60435" y="60435"/>
                    </a:lnTo>
                    <a:lnTo>
                      <a:pt x="60435" y="447718"/>
                    </a:lnTo>
                    <a:lnTo>
                      <a:pt x="62409" y="447718"/>
                    </a:lnTo>
                    <a:lnTo>
                      <a:pt x="62409" y="448422"/>
                    </a:lnTo>
                    <a:lnTo>
                      <a:pt x="446072" y="448422"/>
                    </a:lnTo>
                    <a:lnTo>
                      <a:pt x="446072" y="447718"/>
                    </a:lnTo>
                    <a:lnTo>
                      <a:pt x="447719" y="447718"/>
                    </a:lnTo>
                    <a:lnTo>
                      <a:pt x="447719" y="93564"/>
                    </a:lnTo>
                    <a:lnTo>
                      <a:pt x="448303" y="93564"/>
                    </a:lnTo>
                    <a:lnTo>
                      <a:pt x="448303" y="59684"/>
                    </a:lnTo>
                    <a:close/>
                    <a:moveTo>
                      <a:pt x="0" y="0"/>
                    </a:moveTo>
                    <a:lnTo>
                      <a:pt x="508153" y="0"/>
                    </a:lnTo>
                    <a:lnTo>
                      <a:pt x="508153" y="508153"/>
                    </a:lnTo>
                    <a:lnTo>
                      <a:pt x="0" y="50815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2A9AE726-0372-441D-B057-42BBF3E8DC8E}"/>
                  </a:ext>
                </a:extLst>
              </p:cNvPr>
              <p:cNvSpPr/>
              <p:nvPr/>
            </p:nvSpPr>
            <p:spPr>
              <a:xfrm>
                <a:off x="6461599" y="3552608"/>
                <a:ext cx="385142" cy="372514"/>
              </a:xfrm>
              <a:custGeom>
                <a:avLst/>
                <a:gdLst>
                  <a:gd name="connsiteX0" fmla="*/ 287872 w 383663"/>
                  <a:gd name="connsiteY0" fmla="*/ 0 h 354858"/>
                  <a:gd name="connsiteX1" fmla="*/ 372135 w 383663"/>
                  <a:gd name="connsiteY1" fmla="*/ 0 h 354858"/>
                  <a:gd name="connsiteX2" fmla="*/ 185157 w 383663"/>
                  <a:gd name="connsiteY2" fmla="*/ 354154 h 354858"/>
                  <a:gd name="connsiteX3" fmla="*/ 383663 w 383663"/>
                  <a:gd name="connsiteY3" fmla="*/ 354154 h 354858"/>
                  <a:gd name="connsiteX4" fmla="*/ 383663 w 383663"/>
                  <a:gd name="connsiteY4" fmla="*/ 354858 h 354858"/>
                  <a:gd name="connsiteX5" fmla="*/ 0 w 383663"/>
                  <a:gd name="connsiteY5" fmla="*/ 354858 h 354858"/>
                  <a:gd name="connsiteX6" fmla="*/ 0 w 383663"/>
                  <a:gd name="connsiteY6" fmla="*/ 354154 h 354858"/>
                  <a:gd name="connsiteX7" fmla="*/ 177414 w 383663"/>
                  <a:gd name="connsiteY7" fmla="*/ 354154 h 354858"/>
                  <a:gd name="connsiteX8" fmla="*/ 5975 w 383663"/>
                  <a:gd name="connsiteY8" fmla="*/ 168762 h 354858"/>
                  <a:gd name="connsiteX9" fmla="*/ 31730 w 383663"/>
                  <a:gd name="connsiteY9" fmla="*/ 92306 h 354858"/>
                  <a:gd name="connsiteX10" fmla="*/ 179862 w 383663"/>
                  <a:gd name="connsiteY10" fmla="*/ 208180 h 354858"/>
                  <a:gd name="connsiteX11" fmla="*/ 287872 w 383663"/>
                  <a:gd name="connsiteY11" fmla="*/ 0 h 354858"/>
                  <a:gd name="connsiteX0" fmla="*/ 287872 w 383663"/>
                  <a:gd name="connsiteY0" fmla="*/ 0 h 354858"/>
                  <a:gd name="connsiteX1" fmla="*/ 372135 w 383663"/>
                  <a:gd name="connsiteY1" fmla="*/ 0 h 354858"/>
                  <a:gd name="connsiteX2" fmla="*/ 185157 w 383663"/>
                  <a:gd name="connsiteY2" fmla="*/ 354154 h 354858"/>
                  <a:gd name="connsiteX3" fmla="*/ 383663 w 383663"/>
                  <a:gd name="connsiteY3" fmla="*/ 354154 h 354858"/>
                  <a:gd name="connsiteX4" fmla="*/ 0 w 383663"/>
                  <a:gd name="connsiteY4" fmla="*/ 354858 h 354858"/>
                  <a:gd name="connsiteX5" fmla="*/ 0 w 383663"/>
                  <a:gd name="connsiteY5" fmla="*/ 354154 h 354858"/>
                  <a:gd name="connsiteX6" fmla="*/ 177414 w 383663"/>
                  <a:gd name="connsiteY6" fmla="*/ 354154 h 354858"/>
                  <a:gd name="connsiteX7" fmla="*/ 5975 w 383663"/>
                  <a:gd name="connsiteY7" fmla="*/ 168762 h 354858"/>
                  <a:gd name="connsiteX8" fmla="*/ 31730 w 383663"/>
                  <a:gd name="connsiteY8" fmla="*/ 92306 h 354858"/>
                  <a:gd name="connsiteX9" fmla="*/ 179862 w 383663"/>
                  <a:gd name="connsiteY9" fmla="*/ 208180 h 354858"/>
                  <a:gd name="connsiteX10" fmla="*/ 287872 w 383663"/>
                  <a:gd name="connsiteY10" fmla="*/ 0 h 354858"/>
                  <a:gd name="connsiteX0" fmla="*/ 287872 w 372135"/>
                  <a:gd name="connsiteY0" fmla="*/ 0 h 354858"/>
                  <a:gd name="connsiteX1" fmla="*/ 372135 w 372135"/>
                  <a:gd name="connsiteY1" fmla="*/ 0 h 354858"/>
                  <a:gd name="connsiteX2" fmla="*/ 185157 w 372135"/>
                  <a:gd name="connsiteY2" fmla="*/ 354154 h 354858"/>
                  <a:gd name="connsiteX3" fmla="*/ 0 w 372135"/>
                  <a:gd name="connsiteY3" fmla="*/ 354858 h 354858"/>
                  <a:gd name="connsiteX4" fmla="*/ 0 w 372135"/>
                  <a:gd name="connsiteY4" fmla="*/ 354154 h 354858"/>
                  <a:gd name="connsiteX5" fmla="*/ 177414 w 372135"/>
                  <a:gd name="connsiteY5" fmla="*/ 354154 h 354858"/>
                  <a:gd name="connsiteX6" fmla="*/ 5975 w 372135"/>
                  <a:gd name="connsiteY6" fmla="*/ 168762 h 354858"/>
                  <a:gd name="connsiteX7" fmla="*/ 31730 w 372135"/>
                  <a:gd name="connsiteY7" fmla="*/ 92306 h 354858"/>
                  <a:gd name="connsiteX8" fmla="*/ 179862 w 372135"/>
                  <a:gd name="connsiteY8" fmla="*/ 208180 h 354858"/>
                  <a:gd name="connsiteX9" fmla="*/ 287872 w 372135"/>
                  <a:gd name="connsiteY9" fmla="*/ 0 h 354858"/>
                  <a:gd name="connsiteX0" fmla="*/ 287872 w 372135"/>
                  <a:gd name="connsiteY0" fmla="*/ 0 h 354858"/>
                  <a:gd name="connsiteX1" fmla="*/ 372135 w 372135"/>
                  <a:gd name="connsiteY1" fmla="*/ 0 h 354858"/>
                  <a:gd name="connsiteX2" fmla="*/ 185157 w 372135"/>
                  <a:gd name="connsiteY2" fmla="*/ 354154 h 354858"/>
                  <a:gd name="connsiteX3" fmla="*/ 0 w 372135"/>
                  <a:gd name="connsiteY3" fmla="*/ 354858 h 354858"/>
                  <a:gd name="connsiteX4" fmla="*/ 177414 w 372135"/>
                  <a:gd name="connsiteY4" fmla="*/ 354154 h 354858"/>
                  <a:gd name="connsiteX5" fmla="*/ 5975 w 372135"/>
                  <a:gd name="connsiteY5" fmla="*/ 168762 h 354858"/>
                  <a:gd name="connsiteX6" fmla="*/ 31730 w 372135"/>
                  <a:gd name="connsiteY6" fmla="*/ 92306 h 354858"/>
                  <a:gd name="connsiteX7" fmla="*/ 179862 w 372135"/>
                  <a:gd name="connsiteY7" fmla="*/ 208180 h 354858"/>
                  <a:gd name="connsiteX8" fmla="*/ 287872 w 372135"/>
                  <a:gd name="connsiteY8" fmla="*/ 0 h 354858"/>
                  <a:gd name="connsiteX0" fmla="*/ 281897 w 366160"/>
                  <a:gd name="connsiteY0" fmla="*/ 0 h 354154"/>
                  <a:gd name="connsiteX1" fmla="*/ 366160 w 366160"/>
                  <a:gd name="connsiteY1" fmla="*/ 0 h 354154"/>
                  <a:gd name="connsiteX2" fmla="*/ 179182 w 366160"/>
                  <a:gd name="connsiteY2" fmla="*/ 354154 h 354154"/>
                  <a:gd name="connsiteX3" fmla="*/ 171439 w 366160"/>
                  <a:gd name="connsiteY3" fmla="*/ 354154 h 354154"/>
                  <a:gd name="connsiteX4" fmla="*/ 0 w 366160"/>
                  <a:gd name="connsiteY4" fmla="*/ 168762 h 354154"/>
                  <a:gd name="connsiteX5" fmla="*/ 25755 w 366160"/>
                  <a:gd name="connsiteY5" fmla="*/ 92306 h 354154"/>
                  <a:gd name="connsiteX6" fmla="*/ 173887 w 366160"/>
                  <a:gd name="connsiteY6" fmla="*/ 208180 h 354154"/>
                  <a:gd name="connsiteX7" fmla="*/ 281897 w 366160"/>
                  <a:gd name="connsiteY7" fmla="*/ 0 h 354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6160" h="354154">
                    <a:moveTo>
                      <a:pt x="281897" y="0"/>
                    </a:moveTo>
                    <a:lnTo>
                      <a:pt x="366160" y="0"/>
                    </a:lnTo>
                    <a:cubicBezTo>
                      <a:pt x="297282" y="97851"/>
                      <a:pt x="230801" y="237971"/>
                      <a:pt x="179182" y="354154"/>
                    </a:cubicBezTo>
                    <a:lnTo>
                      <a:pt x="171439" y="354154"/>
                    </a:lnTo>
                    <a:cubicBezTo>
                      <a:pt x="130348" y="287662"/>
                      <a:pt x="88066" y="176483"/>
                      <a:pt x="0" y="168762"/>
                    </a:cubicBezTo>
                    <a:lnTo>
                      <a:pt x="25755" y="92306"/>
                    </a:lnTo>
                    <a:cubicBezTo>
                      <a:pt x="109280" y="119668"/>
                      <a:pt x="132183" y="149667"/>
                      <a:pt x="173887" y="208180"/>
                    </a:cubicBezTo>
                    <a:cubicBezTo>
                      <a:pt x="212269" y="122778"/>
                      <a:pt x="233856" y="77184"/>
                      <a:pt x="2818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D3EEC29-2EE0-4C09-81D5-EFF4030BE620}"/>
                </a:ext>
              </a:extLst>
            </p:cNvPr>
            <p:cNvSpPr txBox="1"/>
            <p:nvPr/>
          </p:nvSpPr>
          <p:spPr>
            <a:xfrm flipH="1">
              <a:off x="7428836" y="4001555"/>
              <a:ext cx="40482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9F49AD06-975A-40E3-887B-6E0378A656CC}"/>
              </a:ext>
            </a:extLst>
          </p:cNvPr>
          <p:cNvGrpSpPr/>
          <p:nvPr/>
        </p:nvGrpSpPr>
        <p:grpSpPr>
          <a:xfrm>
            <a:off x="6888725" y="5026170"/>
            <a:ext cx="4588364" cy="646331"/>
            <a:chOff x="6888725" y="4001555"/>
            <a:chExt cx="4588364" cy="646331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A812FDA6-242B-4D54-B89B-0596BF00491F}"/>
                </a:ext>
              </a:extLst>
            </p:cNvPr>
            <p:cNvGrpSpPr/>
            <p:nvPr/>
          </p:nvGrpSpPr>
          <p:grpSpPr>
            <a:xfrm>
              <a:off x="6888725" y="4109768"/>
              <a:ext cx="405839" cy="429905"/>
              <a:chOff x="6461599" y="3552608"/>
              <a:chExt cx="405839" cy="429905"/>
            </a:xfrm>
          </p:grpSpPr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61F4C8DB-E9B5-4180-AC7E-B265A87A7449}"/>
                  </a:ext>
                </a:extLst>
              </p:cNvPr>
              <p:cNvSpPr/>
              <p:nvPr/>
            </p:nvSpPr>
            <p:spPr>
              <a:xfrm>
                <a:off x="6494922" y="3609999"/>
                <a:ext cx="372516" cy="372514"/>
              </a:xfrm>
              <a:custGeom>
                <a:avLst/>
                <a:gdLst>
                  <a:gd name="connsiteX0" fmla="*/ 65159 w 508153"/>
                  <a:gd name="connsiteY0" fmla="*/ 59684 h 508153"/>
                  <a:gd name="connsiteX1" fmla="*/ 65159 w 508153"/>
                  <a:gd name="connsiteY1" fmla="*/ 60435 h 508153"/>
                  <a:gd name="connsiteX2" fmla="*/ 60435 w 508153"/>
                  <a:gd name="connsiteY2" fmla="*/ 60435 h 508153"/>
                  <a:gd name="connsiteX3" fmla="*/ 60435 w 508153"/>
                  <a:gd name="connsiteY3" fmla="*/ 447718 h 508153"/>
                  <a:gd name="connsiteX4" fmla="*/ 62409 w 508153"/>
                  <a:gd name="connsiteY4" fmla="*/ 447718 h 508153"/>
                  <a:gd name="connsiteX5" fmla="*/ 62409 w 508153"/>
                  <a:gd name="connsiteY5" fmla="*/ 448422 h 508153"/>
                  <a:gd name="connsiteX6" fmla="*/ 446072 w 508153"/>
                  <a:gd name="connsiteY6" fmla="*/ 448422 h 508153"/>
                  <a:gd name="connsiteX7" fmla="*/ 446072 w 508153"/>
                  <a:gd name="connsiteY7" fmla="*/ 447718 h 508153"/>
                  <a:gd name="connsiteX8" fmla="*/ 447719 w 508153"/>
                  <a:gd name="connsiteY8" fmla="*/ 447718 h 508153"/>
                  <a:gd name="connsiteX9" fmla="*/ 447719 w 508153"/>
                  <a:gd name="connsiteY9" fmla="*/ 93564 h 508153"/>
                  <a:gd name="connsiteX10" fmla="*/ 448303 w 508153"/>
                  <a:gd name="connsiteY10" fmla="*/ 93564 h 508153"/>
                  <a:gd name="connsiteX11" fmla="*/ 448303 w 508153"/>
                  <a:gd name="connsiteY11" fmla="*/ 59684 h 508153"/>
                  <a:gd name="connsiteX12" fmla="*/ 0 w 508153"/>
                  <a:gd name="connsiteY12" fmla="*/ 0 h 508153"/>
                  <a:gd name="connsiteX13" fmla="*/ 508153 w 508153"/>
                  <a:gd name="connsiteY13" fmla="*/ 0 h 508153"/>
                  <a:gd name="connsiteX14" fmla="*/ 508153 w 508153"/>
                  <a:gd name="connsiteY14" fmla="*/ 508153 h 508153"/>
                  <a:gd name="connsiteX15" fmla="*/ 0 w 508153"/>
                  <a:gd name="connsiteY15" fmla="*/ 508153 h 50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8153" h="508153">
                    <a:moveTo>
                      <a:pt x="65159" y="59684"/>
                    </a:moveTo>
                    <a:lnTo>
                      <a:pt x="65159" y="60435"/>
                    </a:lnTo>
                    <a:lnTo>
                      <a:pt x="60435" y="60435"/>
                    </a:lnTo>
                    <a:lnTo>
                      <a:pt x="60435" y="447718"/>
                    </a:lnTo>
                    <a:lnTo>
                      <a:pt x="62409" y="447718"/>
                    </a:lnTo>
                    <a:lnTo>
                      <a:pt x="62409" y="448422"/>
                    </a:lnTo>
                    <a:lnTo>
                      <a:pt x="446072" y="448422"/>
                    </a:lnTo>
                    <a:lnTo>
                      <a:pt x="446072" y="447718"/>
                    </a:lnTo>
                    <a:lnTo>
                      <a:pt x="447719" y="447718"/>
                    </a:lnTo>
                    <a:lnTo>
                      <a:pt x="447719" y="93564"/>
                    </a:lnTo>
                    <a:lnTo>
                      <a:pt x="448303" y="93564"/>
                    </a:lnTo>
                    <a:lnTo>
                      <a:pt x="448303" y="59684"/>
                    </a:lnTo>
                    <a:close/>
                    <a:moveTo>
                      <a:pt x="0" y="0"/>
                    </a:moveTo>
                    <a:lnTo>
                      <a:pt x="508153" y="0"/>
                    </a:lnTo>
                    <a:lnTo>
                      <a:pt x="508153" y="508153"/>
                    </a:lnTo>
                    <a:lnTo>
                      <a:pt x="0" y="50815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C965B3EA-7BE5-40AC-8E18-D15F0D021B11}"/>
                  </a:ext>
                </a:extLst>
              </p:cNvPr>
              <p:cNvSpPr/>
              <p:nvPr/>
            </p:nvSpPr>
            <p:spPr>
              <a:xfrm>
                <a:off x="6461599" y="3552608"/>
                <a:ext cx="385142" cy="372514"/>
              </a:xfrm>
              <a:custGeom>
                <a:avLst/>
                <a:gdLst>
                  <a:gd name="connsiteX0" fmla="*/ 287872 w 383663"/>
                  <a:gd name="connsiteY0" fmla="*/ 0 h 354858"/>
                  <a:gd name="connsiteX1" fmla="*/ 372135 w 383663"/>
                  <a:gd name="connsiteY1" fmla="*/ 0 h 354858"/>
                  <a:gd name="connsiteX2" fmla="*/ 185157 w 383663"/>
                  <a:gd name="connsiteY2" fmla="*/ 354154 h 354858"/>
                  <a:gd name="connsiteX3" fmla="*/ 383663 w 383663"/>
                  <a:gd name="connsiteY3" fmla="*/ 354154 h 354858"/>
                  <a:gd name="connsiteX4" fmla="*/ 383663 w 383663"/>
                  <a:gd name="connsiteY4" fmla="*/ 354858 h 354858"/>
                  <a:gd name="connsiteX5" fmla="*/ 0 w 383663"/>
                  <a:gd name="connsiteY5" fmla="*/ 354858 h 354858"/>
                  <a:gd name="connsiteX6" fmla="*/ 0 w 383663"/>
                  <a:gd name="connsiteY6" fmla="*/ 354154 h 354858"/>
                  <a:gd name="connsiteX7" fmla="*/ 177414 w 383663"/>
                  <a:gd name="connsiteY7" fmla="*/ 354154 h 354858"/>
                  <a:gd name="connsiteX8" fmla="*/ 5975 w 383663"/>
                  <a:gd name="connsiteY8" fmla="*/ 168762 h 354858"/>
                  <a:gd name="connsiteX9" fmla="*/ 31730 w 383663"/>
                  <a:gd name="connsiteY9" fmla="*/ 92306 h 354858"/>
                  <a:gd name="connsiteX10" fmla="*/ 179862 w 383663"/>
                  <a:gd name="connsiteY10" fmla="*/ 208180 h 354858"/>
                  <a:gd name="connsiteX11" fmla="*/ 287872 w 383663"/>
                  <a:gd name="connsiteY11" fmla="*/ 0 h 354858"/>
                  <a:gd name="connsiteX0" fmla="*/ 287872 w 383663"/>
                  <a:gd name="connsiteY0" fmla="*/ 0 h 354858"/>
                  <a:gd name="connsiteX1" fmla="*/ 372135 w 383663"/>
                  <a:gd name="connsiteY1" fmla="*/ 0 h 354858"/>
                  <a:gd name="connsiteX2" fmla="*/ 185157 w 383663"/>
                  <a:gd name="connsiteY2" fmla="*/ 354154 h 354858"/>
                  <a:gd name="connsiteX3" fmla="*/ 383663 w 383663"/>
                  <a:gd name="connsiteY3" fmla="*/ 354154 h 354858"/>
                  <a:gd name="connsiteX4" fmla="*/ 0 w 383663"/>
                  <a:gd name="connsiteY4" fmla="*/ 354858 h 354858"/>
                  <a:gd name="connsiteX5" fmla="*/ 0 w 383663"/>
                  <a:gd name="connsiteY5" fmla="*/ 354154 h 354858"/>
                  <a:gd name="connsiteX6" fmla="*/ 177414 w 383663"/>
                  <a:gd name="connsiteY6" fmla="*/ 354154 h 354858"/>
                  <a:gd name="connsiteX7" fmla="*/ 5975 w 383663"/>
                  <a:gd name="connsiteY7" fmla="*/ 168762 h 354858"/>
                  <a:gd name="connsiteX8" fmla="*/ 31730 w 383663"/>
                  <a:gd name="connsiteY8" fmla="*/ 92306 h 354858"/>
                  <a:gd name="connsiteX9" fmla="*/ 179862 w 383663"/>
                  <a:gd name="connsiteY9" fmla="*/ 208180 h 354858"/>
                  <a:gd name="connsiteX10" fmla="*/ 287872 w 383663"/>
                  <a:gd name="connsiteY10" fmla="*/ 0 h 354858"/>
                  <a:gd name="connsiteX0" fmla="*/ 287872 w 372135"/>
                  <a:gd name="connsiteY0" fmla="*/ 0 h 354858"/>
                  <a:gd name="connsiteX1" fmla="*/ 372135 w 372135"/>
                  <a:gd name="connsiteY1" fmla="*/ 0 h 354858"/>
                  <a:gd name="connsiteX2" fmla="*/ 185157 w 372135"/>
                  <a:gd name="connsiteY2" fmla="*/ 354154 h 354858"/>
                  <a:gd name="connsiteX3" fmla="*/ 0 w 372135"/>
                  <a:gd name="connsiteY3" fmla="*/ 354858 h 354858"/>
                  <a:gd name="connsiteX4" fmla="*/ 0 w 372135"/>
                  <a:gd name="connsiteY4" fmla="*/ 354154 h 354858"/>
                  <a:gd name="connsiteX5" fmla="*/ 177414 w 372135"/>
                  <a:gd name="connsiteY5" fmla="*/ 354154 h 354858"/>
                  <a:gd name="connsiteX6" fmla="*/ 5975 w 372135"/>
                  <a:gd name="connsiteY6" fmla="*/ 168762 h 354858"/>
                  <a:gd name="connsiteX7" fmla="*/ 31730 w 372135"/>
                  <a:gd name="connsiteY7" fmla="*/ 92306 h 354858"/>
                  <a:gd name="connsiteX8" fmla="*/ 179862 w 372135"/>
                  <a:gd name="connsiteY8" fmla="*/ 208180 h 354858"/>
                  <a:gd name="connsiteX9" fmla="*/ 287872 w 372135"/>
                  <a:gd name="connsiteY9" fmla="*/ 0 h 354858"/>
                  <a:gd name="connsiteX0" fmla="*/ 287872 w 372135"/>
                  <a:gd name="connsiteY0" fmla="*/ 0 h 354858"/>
                  <a:gd name="connsiteX1" fmla="*/ 372135 w 372135"/>
                  <a:gd name="connsiteY1" fmla="*/ 0 h 354858"/>
                  <a:gd name="connsiteX2" fmla="*/ 185157 w 372135"/>
                  <a:gd name="connsiteY2" fmla="*/ 354154 h 354858"/>
                  <a:gd name="connsiteX3" fmla="*/ 0 w 372135"/>
                  <a:gd name="connsiteY3" fmla="*/ 354858 h 354858"/>
                  <a:gd name="connsiteX4" fmla="*/ 177414 w 372135"/>
                  <a:gd name="connsiteY4" fmla="*/ 354154 h 354858"/>
                  <a:gd name="connsiteX5" fmla="*/ 5975 w 372135"/>
                  <a:gd name="connsiteY5" fmla="*/ 168762 h 354858"/>
                  <a:gd name="connsiteX6" fmla="*/ 31730 w 372135"/>
                  <a:gd name="connsiteY6" fmla="*/ 92306 h 354858"/>
                  <a:gd name="connsiteX7" fmla="*/ 179862 w 372135"/>
                  <a:gd name="connsiteY7" fmla="*/ 208180 h 354858"/>
                  <a:gd name="connsiteX8" fmla="*/ 287872 w 372135"/>
                  <a:gd name="connsiteY8" fmla="*/ 0 h 354858"/>
                  <a:gd name="connsiteX0" fmla="*/ 281897 w 366160"/>
                  <a:gd name="connsiteY0" fmla="*/ 0 h 354154"/>
                  <a:gd name="connsiteX1" fmla="*/ 366160 w 366160"/>
                  <a:gd name="connsiteY1" fmla="*/ 0 h 354154"/>
                  <a:gd name="connsiteX2" fmla="*/ 179182 w 366160"/>
                  <a:gd name="connsiteY2" fmla="*/ 354154 h 354154"/>
                  <a:gd name="connsiteX3" fmla="*/ 171439 w 366160"/>
                  <a:gd name="connsiteY3" fmla="*/ 354154 h 354154"/>
                  <a:gd name="connsiteX4" fmla="*/ 0 w 366160"/>
                  <a:gd name="connsiteY4" fmla="*/ 168762 h 354154"/>
                  <a:gd name="connsiteX5" fmla="*/ 25755 w 366160"/>
                  <a:gd name="connsiteY5" fmla="*/ 92306 h 354154"/>
                  <a:gd name="connsiteX6" fmla="*/ 173887 w 366160"/>
                  <a:gd name="connsiteY6" fmla="*/ 208180 h 354154"/>
                  <a:gd name="connsiteX7" fmla="*/ 281897 w 366160"/>
                  <a:gd name="connsiteY7" fmla="*/ 0 h 354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6160" h="354154">
                    <a:moveTo>
                      <a:pt x="281897" y="0"/>
                    </a:moveTo>
                    <a:lnTo>
                      <a:pt x="366160" y="0"/>
                    </a:lnTo>
                    <a:cubicBezTo>
                      <a:pt x="297282" y="97851"/>
                      <a:pt x="230801" y="237971"/>
                      <a:pt x="179182" y="354154"/>
                    </a:cubicBezTo>
                    <a:lnTo>
                      <a:pt x="171439" y="354154"/>
                    </a:lnTo>
                    <a:cubicBezTo>
                      <a:pt x="130348" y="287662"/>
                      <a:pt x="88066" y="176483"/>
                      <a:pt x="0" y="168762"/>
                    </a:cubicBezTo>
                    <a:lnTo>
                      <a:pt x="25755" y="92306"/>
                    </a:lnTo>
                    <a:cubicBezTo>
                      <a:pt x="109280" y="119668"/>
                      <a:pt x="132183" y="149667"/>
                      <a:pt x="173887" y="208180"/>
                    </a:cubicBezTo>
                    <a:cubicBezTo>
                      <a:pt x="212269" y="122778"/>
                      <a:pt x="233856" y="77184"/>
                      <a:pt x="2818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064D879-6742-43D9-A0DA-266F64DFDAA4}"/>
                </a:ext>
              </a:extLst>
            </p:cNvPr>
            <p:cNvSpPr txBox="1"/>
            <p:nvPr/>
          </p:nvSpPr>
          <p:spPr>
            <a:xfrm flipH="1">
              <a:off x="7428836" y="4001555"/>
              <a:ext cx="40482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98BE2C9B-49DB-42A2-808B-4F831D581527}"/>
              </a:ext>
            </a:extLst>
          </p:cNvPr>
          <p:cNvGrpSpPr/>
          <p:nvPr/>
        </p:nvGrpSpPr>
        <p:grpSpPr>
          <a:xfrm>
            <a:off x="6888725" y="5695640"/>
            <a:ext cx="4588364" cy="646331"/>
            <a:chOff x="6888725" y="4001555"/>
            <a:chExt cx="4588364" cy="646331"/>
          </a:xfrm>
        </p:grpSpPr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CDB1F396-EDFD-4A2A-9D4D-168189BD1D06}"/>
                </a:ext>
              </a:extLst>
            </p:cNvPr>
            <p:cNvGrpSpPr/>
            <p:nvPr/>
          </p:nvGrpSpPr>
          <p:grpSpPr>
            <a:xfrm>
              <a:off x="6888725" y="4109768"/>
              <a:ext cx="405839" cy="429905"/>
              <a:chOff x="6461599" y="3552608"/>
              <a:chExt cx="405839" cy="429905"/>
            </a:xfrm>
          </p:grpSpPr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E923545A-DA95-4D31-80C6-A9B4660FC441}"/>
                  </a:ext>
                </a:extLst>
              </p:cNvPr>
              <p:cNvSpPr/>
              <p:nvPr/>
            </p:nvSpPr>
            <p:spPr>
              <a:xfrm>
                <a:off x="6494922" y="3609999"/>
                <a:ext cx="372516" cy="372514"/>
              </a:xfrm>
              <a:custGeom>
                <a:avLst/>
                <a:gdLst>
                  <a:gd name="connsiteX0" fmla="*/ 65159 w 508153"/>
                  <a:gd name="connsiteY0" fmla="*/ 59684 h 508153"/>
                  <a:gd name="connsiteX1" fmla="*/ 65159 w 508153"/>
                  <a:gd name="connsiteY1" fmla="*/ 60435 h 508153"/>
                  <a:gd name="connsiteX2" fmla="*/ 60435 w 508153"/>
                  <a:gd name="connsiteY2" fmla="*/ 60435 h 508153"/>
                  <a:gd name="connsiteX3" fmla="*/ 60435 w 508153"/>
                  <a:gd name="connsiteY3" fmla="*/ 447718 h 508153"/>
                  <a:gd name="connsiteX4" fmla="*/ 62409 w 508153"/>
                  <a:gd name="connsiteY4" fmla="*/ 447718 h 508153"/>
                  <a:gd name="connsiteX5" fmla="*/ 62409 w 508153"/>
                  <a:gd name="connsiteY5" fmla="*/ 448422 h 508153"/>
                  <a:gd name="connsiteX6" fmla="*/ 446072 w 508153"/>
                  <a:gd name="connsiteY6" fmla="*/ 448422 h 508153"/>
                  <a:gd name="connsiteX7" fmla="*/ 446072 w 508153"/>
                  <a:gd name="connsiteY7" fmla="*/ 447718 h 508153"/>
                  <a:gd name="connsiteX8" fmla="*/ 447719 w 508153"/>
                  <a:gd name="connsiteY8" fmla="*/ 447718 h 508153"/>
                  <a:gd name="connsiteX9" fmla="*/ 447719 w 508153"/>
                  <a:gd name="connsiteY9" fmla="*/ 93564 h 508153"/>
                  <a:gd name="connsiteX10" fmla="*/ 448303 w 508153"/>
                  <a:gd name="connsiteY10" fmla="*/ 93564 h 508153"/>
                  <a:gd name="connsiteX11" fmla="*/ 448303 w 508153"/>
                  <a:gd name="connsiteY11" fmla="*/ 59684 h 508153"/>
                  <a:gd name="connsiteX12" fmla="*/ 0 w 508153"/>
                  <a:gd name="connsiteY12" fmla="*/ 0 h 508153"/>
                  <a:gd name="connsiteX13" fmla="*/ 508153 w 508153"/>
                  <a:gd name="connsiteY13" fmla="*/ 0 h 508153"/>
                  <a:gd name="connsiteX14" fmla="*/ 508153 w 508153"/>
                  <a:gd name="connsiteY14" fmla="*/ 508153 h 508153"/>
                  <a:gd name="connsiteX15" fmla="*/ 0 w 508153"/>
                  <a:gd name="connsiteY15" fmla="*/ 508153 h 5081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08153" h="508153">
                    <a:moveTo>
                      <a:pt x="65159" y="59684"/>
                    </a:moveTo>
                    <a:lnTo>
                      <a:pt x="65159" y="60435"/>
                    </a:lnTo>
                    <a:lnTo>
                      <a:pt x="60435" y="60435"/>
                    </a:lnTo>
                    <a:lnTo>
                      <a:pt x="60435" y="447718"/>
                    </a:lnTo>
                    <a:lnTo>
                      <a:pt x="62409" y="447718"/>
                    </a:lnTo>
                    <a:lnTo>
                      <a:pt x="62409" y="448422"/>
                    </a:lnTo>
                    <a:lnTo>
                      <a:pt x="446072" y="448422"/>
                    </a:lnTo>
                    <a:lnTo>
                      <a:pt x="446072" y="447718"/>
                    </a:lnTo>
                    <a:lnTo>
                      <a:pt x="447719" y="447718"/>
                    </a:lnTo>
                    <a:lnTo>
                      <a:pt x="447719" y="93564"/>
                    </a:lnTo>
                    <a:lnTo>
                      <a:pt x="448303" y="93564"/>
                    </a:lnTo>
                    <a:lnTo>
                      <a:pt x="448303" y="59684"/>
                    </a:lnTo>
                    <a:close/>
                    <a:moveTo>
                      <a:pt x="0" y="0"/>
                    </a:moveTo>
                    <a:lnTo>
                      <a:pt x="508153" y="0"/>
                    </a:lnTo>
                    <a:lnTo>
                      <a:pt x="508153" y="508153"/>
                    </a:lnTo>
                    <a:lnTo>
                      <a:pt x="0" y="508153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396481E5-6122-4EEA-B090-BA89376355CC}"/>
                  </a:ext>
                </a:extLst>
              </p:cNvPr>
              <p:cNvSpPr/>
              <p:nvPr/>
            </p:nvSpPr>
            <p:spPr>
              <a:xfrm>
                <a:off x="6461599" y="3552608"/>
                <a:ext cx="385142" cy="372514"/>
              </a:xfrm>
              <a:custGeom>
                <a:avLst/>
                <a:gdLst>
                  <a:gd name="connsiteX0" fmla="*/ 287872 w 383663"/>
                  <a:gd name="connsiteY0" fmla="*/ 0 h 354858"/>
                  <a:gd name="connsiteX1" fmla="*/ 372135 w 383663"/>
                  <a:gd name="connsiteY1" fmla="*/ 0 h 354858"/>
                  <a:gd name="connsiteX2" fmla="*/ 185157 w 383663"/>
                  <a:gd name="connsiteY2" fmla="*/ 354154 h 354858"/>
                  <a:gd name="connsiteX3" fmla="*/ 383663 w 383663"/>
                  <a:gd name="connsiteY3" fmla="*/ 354154 h 354858"/>
                  <a:gd name="connsiteX4" fmla="*/ 383663 w 383663"/>
                  <a:gd name="connsiteY4" fmla="*/ 354858 h 354858"/>
                  <a:gd name="connsiteX5" fmla="*/ 0 w 383663"/>
                  <a:gd name="connsiteY5" fmla="*/ 354858 h 354858"/>
                  <a:gd name="connsiteX6" fmla="*/ 0 w 383663"/>
                  <a:gd name="connsiteY6" fmla="*/ 354154 h 354858"/>
                  <a:gd name="connsiteX7" fmla="*/ 177414 w 383663"/>
                  <a:gd name="connsiteY7" fmla="*/ 354154 h 354858"/>
                  <a:gd name="connsiteX8" fmla="*/ 5975 w 383663"/>
                  <a:gd name="connsiteY8" fmla="*/ 168762 h 354858"/>
                  <a:gd name="connsiteX9" fmla="*/ 31730 w 383663"/>
                  <a:gd name="connsiteY9" fmla="*/ 92306 h 354858"/>
                  <a:gd name="connsiteX10" fmla="*/ 179862 w 383663"/>
                  <a:gd name="connsiteY10" fmla="*/ 208180 h 354858"/>
                  <a:gd name="connsiteX11" fmla="*/ 287872 w 383663"/>
                  <a:gd name="connsiteY11" fmla="*/ 0 h 354858"/>
                  <a:gd name="connsiteX0" fmla="*/ 287872 w 383663"/>
                  <a:gd name="connsiteY0" fmla="*/ 0 h 354858"/>
                  <a:gd name="connsiteX1" fmla="*/ 372135 w 383663"/>
                  <a:gd name="connsiteY1" fmla="*/ 0 h 354858"/>
                  <a:gd name="connsiteX2" fmla="*/ 185157 w 383663"/>
                  <a:gd name="connsiteY2" fmla="*/ 354154 h 354858"/>
                  <a:gd name="connsiteX3" fmla="*/ 383663 w 383663"/>
                  <a:gd name="connsiteY3" fmla="*/ 354154 h 354858"/>
                  <a:gd name="connsiteX4" fmla="*/ 0 w 383663"/>
                  <a:gd name="connsiteY4" fmla="*/ 354858 h 354858"/>
                  <a:gd name="connsiteX5" fmla="*/ 0 w 383663"/>
                  <a:gd name="connsiteY5" fmla="*/ 354154 h 354858"/>
                  <a:gd name="connsiteX6" fmla="*/ 177414 w 383663"/>
                  <a:gd name="connsiteY6" fmla="*/ 354154 h 354858"/>
                  <a:gd name="connsiteX7" fmla="*/ 5975 w 383663"/>
                  <a:gd name="connsiteY7" fmla="*/ 168762 h 354858"/>
                  <a:gd name="connsiteX8" fmla="*/ 31730 w 383663"/>
                  <a:gd name="connsiteY8" fmla="*/ 92306 h 354858"/>
                  <a:gd name="connsiteX9" fmla="*/ 179862 w 383663"/>
                  <a:gd name="connsiteY9" fmla="*/ 208180 h 354858"/>
                  <a:gd name="connsiteX10" fmla="*/ 287872 w 383663"/>
                  <a:gd name="connsiteY10" fmla="*/ 0 h 354858"/>
                  <a:gd name="connsiteX0" fmla="*/ 287872 w 372135"/>
                  <a:gd name="connsiteY0" fmla="*/ 0 h 354858"/>
                  <a:gd name="connsiteX1" fmla="*/ 372135 w 372135"/>
                  <a:gd name="connsiteY1" fmla="*/ 0 h 354858"/>
                  <a:gd name="connsiteX2" fmla="*/ 185157 w 372135"/>
                  <a:gd name="connsiteY2" fmla="*/ 354154 h 354858"/>
                  <a:gd name="connsiteX3" fmla="*/ 0 w 372135"/>
                  <a:gd name="connsiteY3" fmla="*/ 354858 h 354858"/>
                  <a:gd name="connsiteX4" fmla="*/ 0 w 372135"/>
                  <a:gd name="connsiteY4" fmla="*/ 354154 h 354858"/>
                  <a:gd name="connsiteX5" fmla="*/ 177414 w 372135"/>
                  <a:gd name="connsiteY5" fmla="*/ 354154 h 354858"/>
                  <a:gd name="connsiteX6" fmla="*/ 5975 w 372135"/>
                  <a:gd name="connsiteY6" fmla="*/ 168762 h 354858"/>
                  <a:gd name="connsiteX7" fmla="*/ 31730 w 372135"/>
                  <a:gd name="connsiteY7" fmla="*/ 92306 h 354858"/>
                  <a:gd name="connsiteX8" fmla="*/ 179862 w 372135"/>
                  <a:gd name="connsiteY8" fmla="*/ 208180 h 354858"/>
                  <a:gd name="connsiteX9" fmla="*/ 287872 w 372135"/>
                  <a:gd name="connsiteY9" fmla="*/ 0 h 354858"/>
                  <a:gd name="connsiteX0" fmla="*/ 287872 w 372135"/>
                  <a:gd name="connsiteY0" fmla="*/ 0 h 354858"/>
                  <a:gd name="connsiteX1" fmla="*/ 372135 w 372135"/>
                  <a:gd name="connsiteY1" fmla="*/ 0 h 354858"/>
                  <a:gd name="connsiteX2" fmla="*/ 185157 w 372135"/>
                  <a:gd name="connsiteY2" fmla="*/ 354154 h 354858"/>
                  <a:gd name="connsiteX3" fmla="*/ 0 w 372135"/>
                  <a:gd name="connsiteY3" fmla="*/ 354858 h 354858"/>
                  <a:gd name="connsiteX4" fmla="*/ 177414 w 372135"/>
                  <a:gd name="connsiteY4" fmla="*/ 354154 h 354858"/>
                  <a:gd name="connsiteX5" fmla="*/ 5975 w 372135"/>
                  <a:gd name="connsiteY5" fmla="*/ 168762 h 354858"/>
                  <a:gd name="connsiteX6" fmla="*/ 31730 w 372135"/>
                  <a:gd name="connsiteY6" fmla="*/ 92306 h 354858"/>
                  <a:gd name="connsiteX7" fmla="*/ 179862 w 372135"/>
                  <a:gd name="connsiteY7" fmla="*/ 208180 h 354858"/>
                  <a:gd name="connsiteX8" fmla="*/ 287872 w 372135"/>
                  <a:gd name="connsiteY8" fmla="*/ 0 h 354858"/>
                  <a:gd name="connsiteX0" fmla="*/ 281897 w 366160"/>
                  <a:gd name="connsiteY0" fmla="*/ 0 h 354154"/>
                  <a:gd name="connsiteX1" fmla="*/ 366160 w 366160"/>
                  <a:gd name="connsiteY1" fmla="*/ 0 h 354154"/>
                  <a:gd name="connsiteX2" fmla="*/ 179182 w 366160"/>
                  <a:gd name="connsiteY2" fmla="*/ 354154 h 354154"/>
                  <a:gd name="connsiteX3" fmla="*/ 171439 w 366160"/>
                  <a:gd name="connsiteY3" fmla="*/ 354154 h 354154"/>
                  <a:gd name="connsiteX4" fmla="*/ 0 w 366160"/>
                  <a:gd name="connsiteY4" fmla="*/ 168762 h 354154"/>
                  <a:gd name="connsiteX5" fmla="*/ 25755 w 366160"/>
                  <a:gd name="connsiteY5" fmla="*/ 92306 h 354154"/>
                  <a:gd name="connsiteX6" fmla="*/ 173887 w 366160"/>
                  <a:gd name="connsiteY6" fmla="*/ 208180 h 354154"/>
                  <a:gd name="connsiteX7" fmla="*/ 281897 w 366160"/>
                  <a:gd name="connsiteY7" fmla="*/ 0 h 354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66160" h="354154">
                    <a:moveTo>
                      <a:pt x="281897" y="0"/>
                    </a:moveTo>
                    <a:lnTo>
                      <a:pt x="366160" y="0"/>
                    </a:lnTo>
                    <a:cubicBezTo>
                      <a:pt x="297282" y="97851"/>
                      <a:pt x="230801" y="237971"/>
                      <a:pt x="179182" y="354154"/>
                    </a:cubicBezTo>
                    <a:lnTo>
                      <a:pt x="171439" y="354154"/>
                    </a:lnTo>
                    <a:cubicBezTo>
                      <a:pt x="130348" y="287662"/>
                      <a:pt x="88066" y="176483"/>
                      <a:pt x="0" y="168762"/>
                    </a:cubicBezTo>
                    <a:lnTo>
                      <a:pt x="25755" y="92306"/>
                    </a:lnTo>
                    <a:cubicBezTo>
                      <a:pt x="109280" y="119668"/>
                      <a:pt x="132183" y="149667"/>
                      <a:pt x="173887" y="208180"/>
                    </a:cubicBezTo>
                    <a:cubicBezTo>
                      <a:pt x="212269" y="122778"/>
                      <a:pt x="233856" y="77184"/>
                      <a:pt x="2818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ko-KR" altLang="en-US" sz="2700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A4A1EBC9-9FD0-43EC-B8CC-D15FF39CE8BF}"/>
                </a:ext>
              </a:extLst>
            </p:cNvPr>
            <p:cNvSpPr txBox="1"/>
            <p:nvPr/>
          </p:nvSpPr>
          <p:spPr>
            <a:xfrm flipH="1">
              <a:off x="7428836" y="4001555"/>
              <a:ext cx="40482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 Easy to change colors, photos and Text.</a:t>
              </a:r>
              <a:endParaRPr lang="ko-KR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42" name="Speech Bubble: Rectangle with Corners Rounded 41">
            <a:extLst>
              <a:ext uri="{FF2B5EF4-FFF2-40B4-BE49-F238E27FC236}">
                <a16:creationId xmlns:a16="http://schemas.microsoft.com/office/drawing/2014/main" id="{E6233FD0-C2B3-4A25-A963-CC620BC4743D}"/>
              </a:ext>
            </a:extLst>
          </p:cNvPr>
          <p:cNvSpPr/>
          <p:nvPr/>
        </p:nvSpPr>
        <p:spPr>
          <a:xfrm rot="16200000">
            <a:off x="961579" y="873117"/>
            <a:ext cx="1436865" cy="1825297"/>
          </a:xfrm>
          <a:prstGeom prst="wedgeRoundRectCallout">
            <a:avLst>
              <a:gd name="adj1" fmla="val -26005"/>
              <a:gd name="adj2" fmla="val 78787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peech Bubble: Rectangle with Corners Rounded 43">
            <a:extLst>
              <a:ext uri="{FF2B5EF4-FFF2-40B4-BE49-F238E27FC236}">
                <a16:creationId xmlns:a16="http://schemas.microsoft.com/office/drawing/2014/main" id="{59682CF1-BDB4-46C0-A0D7-53F0C5D12322}"/>
              </a:ext>
            </a:extLst>
          </p:cNvPr>
          <p:cNvSpPr/>
          <p:nvPr/>
        </p:nvSpPr>
        <p:spPr>
          <a:xfrm rot="5400000" flipV="1">
            <a:off x="961579" y="4713612"/>
            <a:ext cx="1436865" cy="1825297"/>
          </a:xfrm>
          <a:prstGeom prst="wedgeRoundRectCallout">
            <a:avLst>
              <a:gd name="adj1" fmla="val -26005"/>
              <a:gd name="adj2" fmla="val 78787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4831928-9493-479B-BC54-4F0A057A9031}"/>
              </a:ext>
            </a:extLst>
          </p:cNvPr>
          <p:cNvGrpSpPr/>
          <p:nvPr/>
        </p:nvGrpSpPr>
        <p:grpSpPr>
          <a:xfrm>
            <a:off x="767362" y="2987581"/>
            <a:ext cx="2366555" cy="1436865"/>
            <a:chOff x="767362" y="2835181"/>
            <a:chExt cx="2366555" cy="1436865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43" name="Speech Bubble: Rectangle with Corners Rounded 42">
              <a:extLst>
                <a:ext uri="{FF2B5EF4-FFF2-40B4-BE49-F238E27FC236}">
                  <a16:creationId xmlns:a16="http://schemas.microsoft.com/office/drawing/2014/main" id="{647F53CD-9F02-4DA6-B24B-5DE471E13244}"/>
                </a:ext>
              </a:extLst>
            </p:cNvPr>
            <p:cNvSpPr/>
            <p:nvPr/>
          </p:nvSpPr>
          <p:spPr>
            <a:xfrm rot="16200000">
              <a:off x="961578" y="2640965"/>
              <a:ext cx="1436865" cy="1825297"/>
            </a:xfrm>
            <a:custGeom>
              <a:avLst/>
              <a:gdLst>
                <a:gd name="connsiteX0" fmla="*/ 0 w 1436865"/>
                <a:gd name="connsiteY0" fmla="*/ 239482 h 1825297"/>
                <a:gd name="connsiteX1" fmla="*/ 239482 w 1436865"/>
                <a:gd name="connsiteY1" fmla="*/ 0 h 1825297"/>
                <a:gd name="connsiteX2" fmla="*/ 239478 w 1436865"/>
                <a:gd name="connsiteY2" fmla="*/ 0 h 1825297"/>
                <a:gd name="connsiteX3" fmla="*/ 239478 w 1436865"/>
                <a:gd name="connsiteY3" fmla="*/ 0 h 1825297"/>
                <a:gd name="connsiteX4" fmla="*/ 598694 w 1436865"/>
                <a:gd name="connsiteY4" fmla="*/ 0 h 1825297"/>
                <a:gd name="connsiteX5" fmla="*/ 1197383 w 1436865"/>
                <a:gd name="connsiteY5" fmla="*/ 0 h 1825297"/>
                <a:gd name="connsiteX6" fmla="*/ 1436865 w 1436865"/>
                <a:gd name="connsiteY6" fmla="*/ 239482 h 1825297"/>
                <a:gd name="connsiteX7" fmla="*/ 1436865 w 1436865"/>
                <a:gd name="connsiteY7" fmla="*/ 1064757 h 1825297"/>
                <a:gd name="connsiteX8" fmla="*/ 1436865 w 1436865"/>
                <a:gd name="connsiteY8" fmla="*/ 1064757 h 1825297"/>
                <a:gd name="connsiteX9" fmla="*/ 1436865 w 1436865"/>
                <a:gd name="connsiteY9" fmla="*/ 1521081 h 1825297"/>
                <a:gd name="connsiteX10" fmla="*/ 1436865 w 1436865"/>
                <a:gd name="connsiteY10" fmla="*/ 1585815 h 1825297"/>
                <a:gd name="connsiteX11" fmla="*/ 1197383 w 1436865"/>
                <a:gd name="connsiteY11" fmla="*/ 1825297 h 1825297"/>
                <a:gd name="connsiteX12" fmla="*/ 598694 w 1436865"/>
                <a:gd name="connsiteY12" fmla="*/ 1825297 h 1825297"/>
                <a:gd name="connsiteX13" fmla="*/ 344776 w 1436865"/>
                <a:gd name="connsiteY13" fmla="*/ 2341217 h 1825297"/>
                <a:gd name="connsiteX14" fmla="*/ 239478 w 1436865"/>
                <a:gd name="connsiteY14" fmla="*/ 1825297 h 1825297"/>
                <a:gd name="connsiteX15" fmla="*/ 239482 w 1436865"/>
                <a:gd name="connsiteY15" fmla="*/ 1825297 h 1825297"/>
                <a:gd name="connsiteX16" fmla="*/ 0 w 1436865"/>
                <a:gd name="connsiteY16" fmla="*/ 1585815 h 1825297"/>
                <a:gd name="connsiteX17" fmla="*/ 0 w 1436865"/>
                <a:gd name="connsiteY17" fmla="*/ 1521081 h 1825297"/>
                <a:gd name="connsiteX18" fmla="*/ 0 w 1436865"/>
                <a:gd name="connsiteY18" fmla="*/ 1064757 h 1825297"/>
                <a:gd name="connsiteX19" fmla="*/ 0 w 1436865"/>
                <a:gd name="connsiteY19" fmla="*/ 1064757 h 1825297"/>
                <a:gd name="connsiteX20" fmla="*/ 0 w 1436865"/>
                <a:gd name="connsiteY20" fmla="*/ 239482 h 1825297"/>
                <a:gd name="connsiteX0" fmla="*/ 0 w 1436865"/>
                <a:gd name="connsiteY0" fmla="*/ 239482 h 1825297"/>
                <a:gd name="connsiteX1" fmla="*/ 239482 w 1436865"/>
                <a:gd name="connsiteY1" fmla="*/ 0 h 1825297"/>
                <a:gd name="connsiteX2" fmla="*/ 239478 w 1436865"/>
                <a:gd name="connsiteY2" fmla="*/ 0 h 1825297"/>
                <a:gd name="connsiteX3" fmla="*/ 239478 w 1436865"/>
                <a:gd name="connsiteY3" fmla="*/ 0 h 1825297"/>
                <a:gd name="connsiteX4" fmla="*/ 598694 w 1436865"/>
                <a:gd name="connsiteY4" fmla="*/ 0 h 1825297"/>
                <a:gd name="connsiteX5" fmla="*/ 1197383 w 1436865"/>
                <a:gd name="connsiteY5" fmla="*/ 0 h 1825297"/>
                <a:gd name="connsiteX6" fmla="*/ 1436865 w 1436865"/>
                <a:gd name="connsiteY6" fmla="*/ 239482 h 1825297"/>
                <a:gd name="connsiteX7" fmla="*/ 1436865 w 1436865"/>
                <a:gd name="connsiteY7" fmla="*/ 1064757 h 1825297"/>
                <a:gd name="connsiteX8" fmla="*/ 1436865 w 1436865"/>
                <a:gd name="connsiteY8" fmla="*/ 1064757 h 1825297"/>
                <a:gd name="connsiteX9" fmla="*/ 1436865 w 1436865"/>
                <a:gd name="connsiteY9" fmla="*/ 1521081 h 1825297"/>
                <a:gd name="connsiteX10" fmla="*/ 1436865 w 1436865"/>
                <a:gd name="connsiteY10" fmla="*/ 1585815 h 1825297"/>
                <a:gd name="connsiteX11" fmla="*/ 1197383 w 1436865"/>
                <a:gd name="connsiteY11" fmla="*/ 1825297 h 1825297"/>
                <a:gd name="connsiteX12" fmla="*/ 598694 w 1436865"/>
                <a:gd name="connsiteY12" fmla="*/ 1825297 h 1825297"/>
                <a:gd name="connsiteX13" fmla="*/ 239478 w 1436865"/>
                <a:gd name="connsiteY13" fmla="*/ 1825297 h 1825297"/>
                <a:gd name="connsiteX14" fmla="*/ 239482 w 1436865"/>
                <a:gd name="connsiteY14" fmla="*/ 1825297 h 1825297"/>
                <a:gd name="connsiteX15" fmla="*/ 0 w 1436865"/>
                <a:gd name="connsiteY15" fmla="*/ 1585815 h 1825297"/>
                <a:gd name="connsiteX16" fmla="*/ 0 w 1436865"/>
                <a:gd name="connsiteY16" fmla="*/ 1521081 h 1825297"/>
                <a:gd name="connsiteX17" fmla="*/ 0 w 1436865"/>
                <a:gd name="connsiteY17" fmla="*/ 1064757 h 1825297"/>
                <a:gd name="connsiteX18" fmla="*/ 0 w 1436865"/>
                <a:gd name="connsiteY18" fmla="*/ 1064757 h 1825297"/>
                <a:gd name="connsiteX19" fmla="*/ 0 w 1436865"/>
                <a:gd name="connsiteY19" fmla="*/ 239482 h 1825297"/>
                <a:gd name="connsiteX0" fmla="*/ 0 w 1436865"/>
                <a:gd name="connsiteY0" fmla="*/ 239482 h 1825297"/>
                <a:gd name="connsiteX1" fmla="*/ 239482 w 1436865"/>
                <a:gd name="connsiteY1" fmla="*/ 0 h 1825297"/>
                <a:gd name="connsiteX2" fmla="*/ 239478 w 1436865"/>
                <a:gd name="connsiteY2" fmla="*/ 0 h 1825297"/>
                <a:gd name="connsiteX3" fmla="*/ 239478 w 1436865"/>
                <a:gd name="connsiteY3" fmla="*/ 0 h 1825297"/>
                <a:gd name="connsiteX4" fmla="*/ 598694 w 1436865"/>
                <a:gd name="connsiteY4" fmla="*/ 0 h 1825297"/>
                <a:gd name="connsiteX5" fmla="*/ 1197383 w 1436865"/>
                <a:gd name="connsiteY5" fmla="*/ 0 h 1825297"/>
                <a:gd name="connsiteX6" fmla="*/ 1436865 w 1436865"/>
                <a:gd name="connsiteY6" fmla="*/ 239482 h 1825297"/>
                <a:gd name="connsiteX7" fmla="*/ 1436865 w 1436865"/>
                <a:gd name="connsiteY7" fmla="*/ 1064757 h 1825297"/>
                <a:gd name="connsiteX8" fmla="*/ 1436865 w 1436865"/>
                <a:gd name="connsiteY8" fmla="*/ 1064757 h 1825297"/>
                <a:gd name="connsiteX9" fmla="*/ 1436865 w 1436865"/>
                <a:gd name="connsiteY9" fmla="*/ 1521081 h 1825297"/>
                <a:gd name="connsiteX10" fmla="*/ 1436865 w 1436865"/>
                <a:gd name="connsiteY10" fmla="*/ 1585815 h 1825297"/>
                <a:gd name="connsiteX11" fmla="*/ 1197383 w 1436865"/>
                <a:gd name="connsiteY11" fmla="*/ 1825297 h 1825297"/>
                <a:gd name="connsiteX12" fmla="*/ 239478 w 1436865"/>
                <a:gd name="connsiteY12" fmla="*/ 1825297 h 1825297"/>
                <a:gd name="connsiteX13" fmla="*/ 239482 w 1436865"/>
                <a:gd name="connsiteY13" fmla="*/ 1825297 h 1825297"/>
                <a:gd name="connsiteX14" fmla="*/ 0 w 1436865"/>
                <a:gd name="connsiteY14" fmla="*/ 1585815 h 1825297"/>
                <a:gd name="connsiteX15" fmla="*/ 0 w 1436865"/>
                <a:gd name="connsiteY15" fmla="*/ 1521081 h 1825297"/>
                <a:gd name="connsiteX16" fmla="*/ 0 w 1436865"/>
                <a:gd name="connsiteY16" fmla="*/ 1064757 h 1825297"/>
                <a:gd name="connsiteX17" fmla="*/ 0 w 1436865"/>
                <a:gd name="connsiteY17" fmla="*/ 1064757 h 1825297"/>
                <a:gd name="connsiteX18" fmla="*/ 0 w 1436865"/>
                <a:gd name="connsiteY18" fmla="*/ 239482 h 1825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36865" h="1825297">
                  <a:moveTo>
                    <a:pt x="0" y="239482"/>
                  </a:moveTo>
                  <a:cubicBezTo>
                    <a:pt x="0" y="107220"/>
                    <a:pt x="107220" y="0"/>
                    <a:pt x="239482" y="0"/>
                  </a:cubicBezTo>
                  <a:lnTo>
                    <a:pt x="239478" y="0"/>
                  </a:lnTo>
                  <a:lnTo>
                    <a:pt x="239478" y="0"/>
                  </a:lnTo>
                  <a:lnTo>
                    <a:pt x="598694" y="0"/>
                  </a:lnTo>
                  <a:lnTo>
                    <a:pt x="1197383" y="0"/>
                  </a:lnTo>
                  <a:cubicBezTo>
                    <a:pt x="1329645" y="0"/>
                    <a:pt x="1436865" y="107220"/>
                    <a:pt x="1436865" y="239482"/>
                  </a:cubicBezTo>
                  <a:lnTo>
                    <a:pt x="1436865" y="1064757"/>
                  </a:lnTo>
                  <a:lnTo>
                    <a:pt x="1436865" y="1064757"/>
                  </a:lnTo>
                  <a:lnTo>
                    <a:pt x="1436865" y="1521081"/>
                  </a:lnTo>
                  <a:lnTo>
                    <a:pt x="1436865" y="1585815"/>
                  </a:lnTo>
                  <a:cubicBezTo>
                    <a:pt x="1436865" y="1718077"/>
                    <a:pt x="1329645" y="1825297"/>
                    <a:pt x="1197383" y="1825297"/>
                  </a:cubicBezTo>
                  <a:lnTo>
                    <a:pt x="239478" y="1825297"/>
                  </a:lnTo>
                  <a:lnTo>
                    <a:pt x="239482" y="1825297"/>
                  </a:lnTo>
                  <a:cubicBezTo>
                    <a:pt x="107220" y="1825297"/>
                    <a:pt x="0" y="1718077"/>
                    <a:pt x="0" y="1585815"/>
                  </a:cubicBezTo>
                  <a:lnTo>
                    <a:pt x="0" y="1521081"/>
                  </a:lnTo>
                  <a:lnTo>
                    <a:pt x="0" y="1064757"/>
                  </a:lnTo>
                  <a:lnTo>
                    <a:pt x="0" y="1064757"/>
                  </a:lnTo>
                  <a:lnTo>
                    <a:pt x="0" y="23948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Isosceles Triangle 44">
              <a:extLst>
                <a:ext uri="{FF2B5EF4-FFF2-40B4-BE49-F238E27FC236}">
                  <a16:creationId xmlns:a16="http://schemas.microsoft.com/office/drawing/2014/main" id="{A868C5A4-78E7-455B-8B81-BD9F208785A7}"/>
                </a:ext>
              </a:extLst>
            </p:cNvPr>
            <p:cNvSpPr/>
            <p:nvPr/>
          </p:nvSpPr>
          <p:spPr>
            <a:xfrm rot="5400000">
              <a:off x="2672570" y="3272321"/>
              <a:ext cx="360110" cy="56258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1" name="Speech Bubble: Rectangle with Corners Rounded 50">
            <a:extLst>
              <a:ext uri="{FF2B5EF4-FFF2-40B4-BE49-F238E27FC236}">
                <a16:creationId xmlns:a16="http://schemas.microsoft.com/office/drawing/2014/main" id="{33EBF3AF-6875-47E2-BA63-3D9E1482E89E}"/>
              </a:ext>
            </a:extLst>
          </p:cNvPr>
          <p:cNvSpPr/>
          <p:nvPr/>
        </p:nvSpPr>
        <p:spPr>
          <a:xfrm rot="5400000" flipH="1">
            <a:off x="9793555" y="873116"/>
            <a:ext cx="1436865" cy="1825297"/>
          </a:xfrm>
          <a:prstGeom prst="wedgeRoundRectCallout">
            <a:avLst>
              <a:gd name="adj1" fmla="val -26005"/>
              <a:gd name="adj2" fmla="val 78787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Speech Bubble: Rectangle with Corners Rounded 51">
            <a:extLst>
              <a:ext uri="{FF2B5EF4-FFF2-40B4-BE49-F238E27FC236}">
                <a16:creationId xmlns:a16="http://schemas.microsoft.com/office/drawing/2014/main" id="{0F34F4BA-C958-4D4F-868D-18D6CCC52140}"/>
              </a:ext>
            </a:extLst>
          </p:cNvPr>
          <p:cNvSpPr/>
          <p:nvPr/>
        </p:nvSpPr>
        <p:spPr>
          <a:xfrm rot="16200000" flipH="1" flipV="1">
            <a:off x="9793555" y="4713612"/>
            <a:ext cx="1436865" cy="1825297"/>
          </a:xfrm>
          <a:prstGeom prst="wedgeRoundRectCallout">
            <a:avLst>
              <a:gd name="adj1" fmla="val -26005"/>
              <a:gd name="adj2" fmla="val 78787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4178D9B-3015-47D9-8FEF-802D728A5BC3}"/>
              </a:ext>
            </a:extLst>
          </p:cNvPr>
          <p:cNvGrpSpPr/>
          <p:nvPr/>
        </p:nvGrpSpPr>
        <p:grpSpPr>
          <a:xfrm flipH="1">
            <a:off x="9058082" y="2987581"/>
            <a:ext cx="2366555" cy="1436865"/>
            <a:chOff x="767362" y="2835181"/>
            <a:chExt cx="2366555" cy="1436865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54" name="Speech Bubble: Rectangle with Corners Rounded 42">
              <a:extLst>
                <a:ext uri="{FF2B5EF4-FFF2-40B4-BE49-F238E27FC236}">
                  <a16:creationId xmlns:a16="http://schemas.microsoft.com/office/drawing/2014/main" id="{A7153BA7-EA02-4489-A3F7-302C00843815}"/>
                </a:ext>
              </a:extLst>
            </p:cNvPr>
            <p:cNvSpPr/>
            <p:nvPr/>
          </p:nvSpPr>
          <p:spPr>
            <a:xfrm rot="16200000">
              <a:off x="961578" y="2640965"/>
              <a:ext cx="1436865" cy="1825297"/>
            </a:xfrm>
            <a:custGeom>
              <a:avLst/>
              <a:gdLst>
                <a:gd name="connsiteX0" fmla="*/ 0 w 1436865"/>
                <a:gd name="connsiteY0" fmla="*/ 239482 h 1825297"/>
                <a:gd name="connsiteX1" fmla="*/ 239482 w 1436865"/>
                <a:gd name="connsiteY1" fmla="*/ 0 h 1825297"/>
                <a:gd name="connsiteX2" fmla="*/ 239478 w 1436865"/>
                <a:gd name="connsiteY2" fmla="*/ 0 h 1825297"/>
                <a:gd name="connsiteX3" fmla="*/ 239478 w 1436865"/>
                <a:gd name="connsiteY3" fmla="*/ 0 h 1825297"/>
                <a:gd name="connsiteX4" fmla="*/ 598694 w 1436865"/>
                <a:gd name="connsiteY4" fmla="*/ 0 h 1825297"/>
                <a:gd name="connsiteX5" fmla="*/ 1197383 w 1436865"/>
                <a:gd name="connsiteY5" fmla="*/ 0 h 1825297"/>
                <a:gd name="connsiteX6" fmla="*/ 1436865 w 1436865"/>
                <a:gd name="connsiteY6" fmla="*/ 239482 h 1825297"/>
                <a:gd name="connsiteX7" fmla="*/ 1436865 w 1436865"/>
                <a:gd name="connsiteY7" fmla="*/ 1064757 h 1825297"/>
                <a:gd name="connsiteX8" fmla="*/ 1436865 w 1436865"/>
                <a:gd name="connsiteY8" fmla="*/ 1064757 h 1825297"/>
                <a:gd name="connsiteX9" fmla="*/ 1436865 w 1436865"/>
                <a:gd name="connsiteY9" fmla="*/ 1521081 h 1825297"/>
                <a:gd name="connsiteX10" fmla="*/ 1436865 w 1436865"/>
                <a:gd name="connsiteY10" fmla="*/ 1585815 h 1825297"/>
                <a:gd name="connsiteX11" fmla="*/ 1197383 w 1436865"/>
                <a:gd name="connsiteY11" fmla="*/ 1825297 h 1825297"/>
                <a:gd name="connsiteX12" fmla="*/ 598694 w 1436865"/>
                <a:gd name="connsiteY12" fmla="*/ 1825297 h 1825297"/>
                <a:gd name="connsiteX13" fmla="*/ 344776 w 1436865"/>
                <a:gd name="connsiteY13" fmla="*/ 2341217 h 1825297"/>
                <a:gd name="connsiteX14" fmla="*/ 239478 w 1436865"/>
                <a:gd name="connsiteY14" fmla="*/ 1825297 h 1825297"/>
                <a:gd name="connsiteX15" fmla="*/ 239482 w 1436865"/>
                <a:gd name="connsiteY15" fmla="*/ 1825297 h 1825297"/>
                <a:gd name="connsiteX16" fmla="*/ 0 w 1436865"/>
                <a:gd name="connsiteY16" fmla="*/ 1585815 h 1825297"/>
                <a:gd name="connsiteX17" fmla="*/ 0 w 1436865"/>
                <a:gd name="connsiteY17" fmla="*/ 1521081 h 1825297"/>
                <a:gd name="connsiteX18" fmla="*/ 0 w 1436865"/>
                <a:gd name="connsiteY18" fmla="*/ 1064757 h 1825297"/>
                <a:gd name="connsiteX19" fmla="*/ 0 w 1436865"/>
                <a:gd name="connsiteY19" fmla="*/ 1064757 h 1825297"/>
                <a:gd name="connsiteX20" fmla="*/ 0 w 1436865"/>
                <a:gd name="connsiteY20" fmla="*/ 239482 h 1825297"/>
                <a:gd name="connsiteX0" fmla="*/ 0 w 1436865"/>
                <a:gd name="connsiteY0" fmla="*/ 239482 h 1825297"/>
                <a:gd name="connsiteX1" fmla="*/ 239482 w 1436865"/>
                <a:gd name="connsiteY1" fmla="*/ 0 h 1825297"/>
                <a:gd name="connsiteX2" fmla="*/ 239478 w 1436865"/>
                <a:gd name="connsiteY2" fmla="*/ 0 h 1825297"/>
                <a:gd name="connsiteX3" fmla="*/ 239478 w 1436865"/>
                <a:gd name="connsiteY3" fmla="*/ 0 h 1825297"/>
                <a:gd name="connsiteX4" fmla="*/ 598694 w 1436865"/>
                <a:gd name="connsiteY4" fmla="*/ 0 h 1825297"/>
                <a:gd name="connsiteX5" fmla="*/ 1197383 w 1436865"/>
                <a:gd name="connsiteY5" fmla="*/ 0 h 1825297"/>
                <a:gd name="connsiteX6" fmla="*/ 1436865 w 1436865"/>
                <a:gd name="connsiteY6" fmla="*/ 239482 h 1825297"/>
                <a:gd name="connsiteX7" fmla="*/ 1436865 w 1436865"/>
                <a:gd name="connsiteY7" fmla="*/ 1064757 h 1825297"/>
                <a:gd name="connsiteX8" fmla="*/ 1436865 w 1436865"/>
                <a:gd name="connsiteY8" fmla="*/ 1064757 h 1825297"/>
                <a:gd name="connsiteX9" fmla="*/ 1436865 w 1436865"/>
                <a:gd name="connsiteY9" fmla="*/ 1521081 h 1825297"/>
                <a:gd name="connsiteX10" fmla="*/ 1436865 w 1436865"/>
                <a:gd name="connsiteY10" fmla="*/ 1585815 h 1825297"/>
                <a:gd name="connsiteX11" fmla="*/ 1197383 w 1436865"/>
                <a:gd name="connsiteY11" fmla="*/ 1825297 h 1825297"/>
                <a:gd name="connsiteX12" fmla="*/ 598694 w 1436865"/>
                <a:gd name="connsiteY12" fmla="*/ 1825297 h 1825297"/>
                <a:gd name="connsiteX13" fmla="*/ 239478 w 1436865"/>
                <a:gd name="connsiteY13" fmla="*/ 1825297 h 1825297"/>
                <a:gd name="connsiteX14" fmla="*/ 239482 w 1436865"/>
                <a:gd name="connsiteY14" fmla="*/ 1825297 h 1825297"/>
                <a:gd name="connsiteX15" fmla="*/ 0 w 1436865"/>
                <a:gd name="connsiteY15" fmla="*/ 1585815 h 1825297"/>
                <a:gd name="connsiteX16" fmla="*/ 0 w 1436865"/>
                <a:gd name="connsiteY16" fmla="*/ 1521081 h 1825297"/>
                <a:gd name="connsiteX17" fmla="*/ 0 w 1436865"/>
                <a:gd name="connsiteY17" fmla="*/ 1064757 h 1825297"/>
                <a:gd name="connsiteX18" fmla="*/ 0 w 1436865"/>
                <a:gd name="connsiteY18" fmla="*/ 1064757 h 1825297"/>
                <a:gd name="connsiteX19" fmla="*/ 0 w 1436865"/>
                <a:gd name="connsiteY19" fmla="*/ 239482 h 1825297"/>
                <a:gd name="connsiteX0" fmla="*/ 0 w 1436865"/>
                <a:gd name="connsiteY0" fmla="*/ 239482 h 1825297"/>
                <a:gd name="connsiteX1" fmla="*/ 239482 w 1436865"/>
                <a:gd name="connsiteY1" fmla="*/ 0 h 1825297"/>
                <a:gd name="connsiteX2" fmla="*/ 239478 w 1436865"/>
                <a:gd name="connsiteY2" fmla="*/ 0 h 1825297"/>
                <a:gd name="connsiteX3" fmla="*/ 239478 w 1436865"/>
                <a:gd name="connsiteY3" fmla="*/ 0 h 1825297"/>
                <a:gd name="connsiteX4" fmla="*/ 598694 w 1436865"/>
                <a:gd name="connsiteY4" fmla="*/ 0 h 1825297"/>
                <a:gd name="connsiteX5" fmla="*/ 1197383 w 1436865"/>
                <a:gd name="connsiteY5" fmla="*/ 0 h 1825297"/>
                <a:gd name="connsiteX6" fmla="*/ 1436865 w 1436865"/>
                <a:gd name="connsiteY6" fmla="*/ 239482 h 1825297"/>
                <a:gd name="connsiteX7" fmla="*/ 1436865 w 1436865"/>
                <a:gd name="connsiteY7" fmla="*/ 1064757 h 1825297"/>
                <a:gd name="connsiteX8" fmla="*/ 1436865 w 1436865"/>
                <a:gd name="connsiteY8" fmla="*/ 1064757 h 1825297"/>
                <a:gd name="connsiteX9" fmla="*/ 1436865 w 1436865"/>
                <a:gd name="connsiteY9" fmla="*/ 1521081 h 1825297"/>
                <a:gd name="connsiteX10" fmla="*/ 1436865 w 1436865"/>
                <a:gd name="connsiteY10" fmla="*/ 1585815 h 1825297"/>
                <a:gd name="connsiteX11" fmla="*/ 1197383 w 1436865"/>
                <a:gd name="connsiteY11" fmla="*/ 1825297 h 1825297"/>
                <a:gd name="connsiteX12" fmla="*/ 239478 w 1436865"/>
                <a:gd name="connsiteY12" fmla="*/ 1825297 h 1825297"/>
                <a:gd name="connsiteX13" fmla="*/ 239482 w 1436865"/>
                <a:gd name="connsiteY13" fmla="*/ 1825297 h 1825297"/>
                <a:gd name="connsiteX14" fmla="*/ 0 w 1436865"/>
                <a:gd name="connsiteY14" fmla="*/ 1585815 h 1825297"/>
                <a:gd name="connsiteX15" fmla="*/ 0 w 1436865"/>
                <a:gd name="connsiteY15" fmla="*/ 1521081 h 1825297"/>
                <a:gd name="connsiteX16" fmla="*/ 0 w 1436865"/>
                <a:gd name="connsiteY16" fmla="*/ 1064757 h 1825297"/>
                <a:gd name="connsiteX17" fmla="*/ 0 w 1436865"/>
                <a:gd name="connsiteY17" fmla="*/ 1064757 h 1825297"/>
                <a:gd name="connsiteX18" fmla="*/ 0 w 1436865"/>
                <a:gd name="connsiteY18" fmla="*/ 239482 h 1825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36865" h="1825297">
                  <a:moveTo>
                    <a:pt x="0" y="239482"/>
                  </a:moveTo>
                  <a:cubicBezTo>
                    <a:pt x="0" y="107220"/>
                    <a:pt x="107220" y="0"/>
                    <a:pt x="239482" y="0"/>
                  </a:cubicBezTo>
                  <a:lnTo>
                    <a:pt x="239478" y="0"/>
                  </a:lnTo>
                  <a:lnTo>
                    <a:pt x="239478" y="0"/>
                  </a:lnTo>
                  <a:lnTo>
                    <a:pt x="598694" y="0"/>
                  </a:lnTo>
                  <a:lnTo>
                    <a:pt x="1197383" y="0"/>
                  </a:lnTo>
                  <a:cubicBezTo>
                    <a:pt x="1329645" y="0"/>
                    <a:pt x="1436865" y="107220"/>
                    <a:pt x="1436865" y="239482"/>
                  </a:cubicBezTo>
                  <a:lnTo>
                    <a:pt x="1436865" y="1064757"/>
                  </a:lnTo>
                  <a:lnTo>
                    <a:pt x="1436865" y="1064757"/>
                  </a:lnTo>
                  <a:lnTo>
                    <a:pt x="1436865" y="1521081"/>
                  </a:lnTo>
                  <a:lnTo>
                    <a:pt x="1436865" y="1585815"/>
                  </a:lnTo>
                  <a:cubicBezTo>
                    <a:pt x="1436865" y="1718077"/>
                    <a:pt x="1329645" y="1825297"/>
                    <a:pt x="1197383" y="1825297"/>
                  </a:cubicBezTo>
                  <a:lnTo>
                    <a:pt x="239478" y="1825297"/>
                  </a:lnTo>
                  <a:lnTo>
                    <a:pt x="239482" y="1825297"/>
                  </a:lnTo>
                  <a:cubicBezTo>
                    <a:pt x="107220" y="1825297"/>
                    <a:pt x="0" y="1718077"/>
                    <a:pt x="0" y="1585815"/>
                  </a:cubicBezTo>
                  <a:lnTo>
                    <a:pt x="0" y="1521081"/>
                  </a:lnTo>
                  <a:lnTo>
                    <a:pt x="0" y="1064757"/>
                  </a:lnTo>
                  <a:lnTo>
                    <a:pt x="0" y="1064757"/>
                  </a:lnTo>
                  <a:lnTo>
                    <a:pt x="0" y="23948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Isosceles Triangle 54">
              <a:extLst>
                <a:ext uri="{FF2B5EF4-FFF2-40B4-BE49-F238E27FC236}">
                  <a16:creationId xmlns:a16="http://schemas.microsoft.com/office/drawing/2014/main" id="{70859247-CD1B-453D-B882-227010EFDD19}"/>
                </a:ext>
              </a:extLst>
            </p:cNvPr>
            <p:cNvSpPr/>
            <p:nvPr/>
          </p:nvSpPr>
          <p:spPr>
            <a:xfrm rot="5400000">
              <a:off x="2672570" y="3272321"/>
              <a:ext cx="360110" cy="562585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F67A296-FA68-44AC-A834-4BBC3FD4AAF7}"/>
              </a:ext>
            </a:extLst>
          </p:cNvPr>
          <p:cNvSpPr/>
          <p:nvPr/>
        </p:nvSpPr>
        <p:spPr>
          <a:xfrm>
            <a:off x="9991521" y="1869489"/>
            <a:ext cx="716323" cy="518681"/>
          </a:xfrm>
          <a:custGeom>
            <a:avLst/>
            <a:gdLst>
              <a:gd name="connsiteX0" fmla="*/ 1459101 w 1535767"/>
              <a:gd name="connsiteY0" fmla="*/ 534777 h 1112031"/>
              <a:gd name="connsiteX1" fmla="*/ 1268601 w 1535767"/>
              <a:gd name="connsiteY1" fmla="*/ 422859 h 1112031"/>
              <a:gd name="connsiteX2" fmla="*/ 1084054 w 1535767"/>
              <a:gd name="connsiteY2" fmla="*/ 376424 h 1112031"/>
              <a:gd name="connsiteX3" fmla="*/ 973922 w 1535767"/>
              <a:gd name="connsiteY3" fmla="*/ 310344 h 1112031"/>
              <a:gd name="connsiteX4" fmla="*/ 987018 w 1535767"/>
              <a:gd name="connsiteY4" fmla="*/ 222833 h 1112031"/>
              <a:gd name="connsiteX5" fmla="*/ 1085245 w 1535767"/>
              <a:gd name="connsiteY5" fmla="*/ 191282 h 1112031"/>
              <a:gd name="connsiteX6" fmla="*/ 1300153 w 1535767"/>
              <a:gd name="connsiteY6" fmla="*/ 163302 h 1112031"/>
              <a:gd name="connsiteX7" fmla="*/ 1363851 w 1535767"/>
              <a:gd name="connsiteY7" fmla="*/ 122226 h 1112031"/>
              <a:gd name="connsiteX8" fmla="*/ 1338848 w 1535767"/>
              <a:gd name="connsiteY8" fmla="*/ 120440 h 1112031"/>
              <a:gd name="connsiteX9" fmla="*/ 1067385 w 1535767"/>
              <a:gd name="connsiteY9" fmla="*/ 148419 h 1112031"/>
              <a:gd name="connsiteX10" fmla="*/ 967373 w 1535767"/>
              <a:gd name="connsiteY10" fmla="*/ 160921 h 1112031"/>
              <a:gd name="connsiteX11" fmla="*/ 895935 w 1535767"/>
              <a:gd name="connsiteY11" fmla="*/ 356779 h 1112031"/>
              <a:gd name="connsiteX12" fmla="*/ 967373 w 1535767"/>
              <a:gd name="connsiteY12" fmla="*/ 422859 h 1112031"/>
              <a:gd name="connsiteX13" fmla="*/ 1100128 w 1535767"/>
              <a:gd name="connsiteY13" fmla="*/ 481794 h 1112031"/>
              <a:gd name="connsiteX14" fmla="*/ 1301939 w 1535767"/>
              <a:gd name="connsiteY14" fmla="*/ 574663 h 1112031"/>
              <a:gd name="connsiteX15" fmla="*/ 1316226 w 1535767"/>
              <a:gd name="connsiteY15" fmla="*/ 763378 h 1112031"/>
              <a:gd name="connsiteX16" fmla="*/ 1245384 w 1535767"/>
              <a:gd name="connsiteY16" fmla="*/ 811598 h 1112031"/>
              <a:gd name="connsiteX17" fmla="*/ 975707 w 1535767"/>
              <a:gd name="connsiteY17" fmla="*/ 880654 h 1112031"/>
              <a:gd name="connsiteX18" fmla="*/ 543510 w 1535767"/>
              <a:gd name="connsiteY18" fmla="*/ 865771 h 1112031"/>
              <a:gd name="connsiteX19" fmla="*/ 314315 w 1535767"/>
              <a:gd name="connsiteY19" fmla="*/ 794929 h 1112031"/>
              <a:gd name="connsiteX20" fmla="*/ 284549 w 1535767"/>
              <a:gd name="connsiteY20" fmla="*/ 671699 h 1112031"/>
              <a:gd name="connsiteX21" fmla="*/ 326817 w 1535767"/>
              <a:gd name="connsiteY21" fmla="*/ 630027 h 1112031"/>
              <a:gd name="connsiteX22" fmla="*/ 426234 w 1535767"/>
              <a:gd name="connsiteY22" fmla="*/ 656816 h 1112031"/>
              <a:gd name="connsiteX23" fmla="*/ 608995 w 1535767"/>
              <a:gd name="connsiteY23" fmla="*/ 836601 h 1112031"/>
              <a:gd name="connsiteX24" fmla="*/ 908437 w 1535767"/>
              <a:gd name="connsiteY24" fmla="*/ 853270 h 1112031"/>
              <a:gd name="connsiteX25" fmla="*/ 1022142 w 1535767"/>
              <a:gd name="connsiteY25" fmla="*/ 534777 h 1112031"/>
              <a:gd name="connsiteX26" fmla="*/ 827474 w 1535767"/>
              <a:gd name="connsiteY26" fmla="*/ 410952 h 1112031"/>
              <a:gd name="connsiteX27" fmla="*/ 547678 w 1535767"/>
              <a:gd name="connsiteY27" fmla="*/ 378210 h 1112031"/>
              <a:gd name="connsiteX28" fmla="*/ 494695 w 1535767"/>
              <a:gd name="connsiteY28" fmla="*/ 335348 h 1112031"/>
              <a:gd name="connsiteX29" fmla="*/ 463739 w 1535767"/>
              <a:gd name="connsiteY29" fmla="*/ 223429 h 1112031"/>
              <a:gd name="connsiteX30" fmla="*/ 352415 w 1535767"/>
              <a:gd name="connsiteY30" fmla="*/ 66862 h 1112031"/>
              <a:gd name="connsiteX31" fmla="*/ 323245 w 1535767"/>
              <a:gd name="connsiteY31" fmla="*/ 37691 h 1112031"/>
              <a:gd name="connsiteX32" fmla="*/ 226804 w 1535767"/>
              <a:gd name="connsiteY32" fmla="*/ 2568 h 1112031"/>
              <a:gd name="connsiteX33" fmla="*/ 29756 w 1535767"/>
              <a:gd name="connsiteY33" fmla="*/ 94246 h 1112031"/>
              <a:gd name="connsiteX34" fmla="*/ 22017 w 1535767"/>
              <a:gd name="connsiteY34" fmla="*/ 148419 h 1112031"/>
              <a:gd name="connsiteX35" fmla="*/ 80357 w 1535767"/>
              <a:gd name="connsiteY35" fmla="*/ 185924 h 1112031"/>
              <a:gd name="connsiteX36" fmla="*/ 276810 w 1535767"/>
              <a:gd name="connsiteY36" fmla="*/ 213904 h 1112031"/>
              <a:gd name="connsiteX37" fmla="*/ 345271 w 1535767"/>
              <a:gd name="connsiteY37" fmla="*/ 267482 h 1112031"/>
              <a:gd name="connsiteX38" fmla="*/ 356582 w 1535767"/>
              <a:gd name="connsiteY38" fmla="*/ 334752 h 1112031"/>
              <a:gd name="connsiteX39" fmla="*/ 312529 w 1535767"/>
              <a:gd name="connsiteY39" fmla="*/ 398451 h 1112031"/>
              <a:gd name="connsiteX40" fmla="*/ 73809 w 1535767"/>
              <a:gd name="connsiteY40" fmla="*/ 530015 h 1112031"/>
              <a:gd name="connsiteX41" fmla="*/ 6539 w 1535767"/>
              <a:gd name="connsiteY41" fmla="*/ 771712 h 1112031"/>
              <a:gd name="connsiteX42" fmla="*/ 176798 w 1535767"/>
              <a:gd name="connsiteY42" fmla="*/ 989596 h 1112031"/>
              <a:gd name="connsiteX43" fmla="*/ 488742 w 1535767"/>
              <a:gd name="connsiteY43" fmla="*/ 1091395 h 1112031"/>
              <a:gd name="connsiteX44" fmla="*/ 981065 w 1535767"/>
              <a:gd name="connsiteY44" fmla="*/ 1099729 h 1112031"/>
              <a:gd name="connsiteX45" fmla="*/ 1352540 w 1535767"/>
              <a:gd name="connsiteY45" fmla="*/ 990787 h 1112031"/>
              <a:gd name="connsiteX46" fmla="*/ 1503154 w 1535767"/>
              <a:gd name="connsiteY46" fmla="*/ 843149 h 1112031"/>
              <a:gd name="connsiteX47" fmla="*/ 1459101 w 1535767"/>
              <a:gd name="connsiteY47" fmla="*/ 534777 h 1112031"/>
              <a:gd name="connsiteX48" fmla="*/ 607804 w 1535767"/>
              <a:gd name="connsiteY48" fmla="*/ 594904 h 1112031"/>
              <a:gd name="connsiteX49" fmla="*/ 635189 w 1535767"/>
              <a:gd name="connsiteY49" fmla="*/ 590141 h 1112031"/>
              <a:gd name="connsiteX50" fmla="*/ 804853 w 1535767"/>
              <a:gd name="connsiteY50" fmla="*/ 628837 h 1112031"/>
              <a:gd name="connsiteX51" fmla="*/ 829260 w 1535767"/>
              <a:gd name="connsiteY51" fmla="*/ 645505 h 1112031"/>
              <a:gd name="connsiteX52" fmla="*/ 836404 w 1535767"/>
              <a:gd name="connsiteY52" fmla="*/ 660388 h 1112031"/>
              <a:gd name="connsiteX53" fmla="*/ 821521 w 1535767"/>
              <a:gd name="connsiteY53" fmla="*/ 668128 h 1112031"/>
              <a:gd name="connsiteX54" fmla="*/ 791161 w 1535767"/>
              <a:gd name="connsiteY54" fmla="*/ 668128 h 1112031"/>
              <a:gd name="connsiteX55" fmla="*/ 623877 w 1535767"/>
              <a:gd name="connsiteY55" fmla="*/ 619312 h 1112031"/>
              <a:gd name="connsiteX56" fmla="*/ 607804 w 1535767"/>
              <a:gd name="connsiteY56" fmla="*/ 594904 h 111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535767" h="1112031">
                <a:moveTo>
                  <a:pt x="1459101" y="534777"/>
                </a:moveTo>
                <a:cubicBezTo>
                  <a:pt x="1404928" y="481199"/>
                  <a:pt x="1340634" y="444290"/>
                  <a:pt x="1268601" y="422859"/>
                </a:cubicBezTo>
                <a:cubicBezTo>
                  <a:pt x="1207879" y="404999"/>
                  <a:pt x="1145371" y="392498"/>
                  <a:pt x="1084054" y="376424"/>
                </a:cubicBezTo>
                <a:cubicBezTo>
                  <a:pt x="1041192" y="365113"/>
                  <a:pt x="1002496" y="345468"/>
                  <a:pt x="973922" y="310344"/>
                </a:cubicBezTo>
                <a:cubicBezTo>
                  <a:pt x="946537" y="277007"/>
                  <a:pt x="950704" y="246051"/>
                  <a:pt x="987018" y="222833"/>
                </a:cubicBezTo>
                <a:cubicBezTo>
                  <a:pt x="1016784" y="203188"/>
                  <a:pt x="1050717" y="195449"/>
                  <a:pt x="1085245" y="191282"/>
                </a:cubicBezTo>
                <a:cubicBezTo>
                  <a:pt x="1156682" y="182352"/>
                  <a:pt x="1229906" y="184138"/>
                  <a:pt x="1300153" y="163302"/>
                </a:cubicBezTo>
                <a:cubicBezTo>
                  <a:pt x="1325156" y="156159"/>
                  <a:pt x="1347182" y="144848"/>
                  <a:pt x="1363851" y="122226"/>
                </a:cubicBezTo>
                <a:cubicBezTo>
                  <a:pt x="1353731" y="115677"/>
                  <a:pt x="1345992" y="118654"/>
                  <a:pt x="1338848" y="120440"/>
                </a:cubicBezTo>
                <a:cubicBezTo>
                  <a:pt x="1250146" y="147824"/>
                  <a:pt x="1158468" y="144848"/>
                  <a:pt x="1067385" y="148419"/>
                </a:cubicBezTo>
                <a:cubicBezTo>
                  <a:pt x="1033453" y="149610"/>
                  <a:pt x="1000115" y="153182"/>
                  <a:pt x="967373" y="160921"/>
                </a:cubicBezTo>
                <a:cubicBezTo>
                  <a:pt x="888196" y="179376"/>
                  <a:pt x="838190" y="277602"/>
                  <a:pt x="895935" y="356779"/>
                </a:cubicBezTo>
                <a:cubicBezTo>
                  <a:pt x="915581" y="383568"/>
                  <a:pt x="939989" y="404999"/>
                  <a:pt x="967373" y="422859"/>
                </a:cubicBezTo>
                <a:cubicBezTo>
                  <a:pt x="1008450" y="449648"/>
                  <a:pt x="1054884" y="463935"/>
                  <a:pt x="1100128" y="481794"/>
                </a:cubicBezTo>
                <a:cubicBezTo>
                  <a:pt x="1169184" y="508583"/>
                  <a:pt x="1241812" y="527634"/>
                  <a:pt x="1301939" y="574663"/>
                </a:cubicBezTo>
                <a:cubicBezTo>
                  <a:pt x="1367423" y="625860"/>
                  <a:pt x="1373376" y="704441"/>
                  <a:pt x="1316226" y="763378"/>
                </a:cubicBezTo>
                <a:cubicBezTo>
                  <a:pt x="1295985" y="784213"/>
                  <a:pt x="1272173" y="799691"/>
                  <a:pt x="1245384" y="811598"/>
                </a:cubicBezTo>
                <a:cubicBezTo>
                  <a:pt x="1159064" y="849698"/>
                  <a:pt x="1067981" y="869343"/>
                  <a:pt x="975707" y="880654"/>
                </a:cubicBezTo>
                <a:cubicBezTo>
                  <a:pt x="831642" y="898513"/>
                  <a:pt x="686385" y="892560"/>
                  <a:pt x="543510" y="865771"/>
                </a:cubicBezTo>
                <a:cubicBezTo>
                  <a:pt x="464334" y="851484"/>
                  <a:pt x="386348" y="832434"/>
                  <a:pt x="314315" y="794929"/>
                </a:cubicBezTo>
                <a:cubicBezTo>
                  <a:pt x="265500" y="769331"/>
                  <a:pt x="253593" y="717538"/>
                  <a:pt x="284549" y="671699"/>
                </a:cubicBezTo>
                <a:cubicBezTo>
                  <a:pt x="295860" y="655031"/>
                  <a:pt x="310148" y="641338"/>
                  <a:pt x="326817" y="630027"/>
                </a:cubicBezTo>
                <a:cubicBezTo>
                  <a:pt x="385752" y="588355"/>
                  <a:pt x="397064" y="591332"/>
                  <a:pt x="426234" y="656816"/>
                </a:cubicBezTo>
                <a:cubicBezTo>
                  <a:pt x="463739" y="740755"/>
                  <a:pt x="518507" y="806835"/>
                  <a:pt x="608995" y="836601"/>
                </a:cubicBezTo>
                <a:cubicBezTo>
                  <a:pt x="707221" y="869343"/>
                  <a:pt x="808424" y="875296"/>
                  <a:pt x="908437" y="853270"/>
                </a:cubicBezTo>
                <a:cubicBezTo>
                  <a:pt x="1064409" y="819337"/>
                  <a:pt x="1118582" y="662770"/>
                  <a:pt x="1022142" y="534777"/>
                </a:cubicBezTo>
                <a:cubicBezTo>
                  <a:pt x="972731" y="469293"/>
                  <a:pt x="904865" y="433574"/>
                  <a:pt x="827474" y="410952"/>
                </a:cubicBezTo>
                <a:cubicBezTo>
                  <a:pt x="735797" y="384163"/>
                  <a:pt x="641737" y="379401"/>
                  <a:pt x="547678" y="378210"/>
                </a:cubicBezTo>
                <a:cubicBezTo>
                  <a:pt x="514340" y="377615"/>
                  <a:pt x="500648" y="366899"/>
                  <a:pt x="494695" y="335348"/>
                </a:cubicBezTo>
                <a:cubicBezTo>
                  <a:pt x="487551" y="297843"/>
                  <a:pt x="475645" y="260338"/>
                  <a:pt x="463739" y="223429"/>
                </a:cubicBezTo>
                <a:cubicBezTo>
                  <a:pt x="443498" y="159135"/>
                  <a:pt x="410756" y="104366"/>
                  <a:pt x="352415" y="66862"/>
                </a:cubicBezTo>
                <a:cubicBezTo>
                  <a:pt x="341104" y="59718"/>
                  <a:pt x="330984" y="49002"/>
                  <a:pt x="323245" y="37691"/>
                </a:cubicBezTo>
                <a:cubicBezTo>
                  <a:pt x="299432" y="1973"/>
                  <a:pt x="266095" y="-4576"/>
                  <a:pt x="226804" y="2568"/>
                </a:cubicBezTo>
                <a:cubicBezTo>
                  <a:pt x="152985" y="15665"/>
                  <a:pt x="88096" y="47812"/>
                  <a:pt x="29756" y="94246"/>
                </a:cubicBezTo>
                <a:cubicBezTo>
                  <a:pt x="8920" y="110915"/>
                  <a:pt x="8325" y="128179"/>
                  <a:pt x="22017" y="148419"/>
                </a:cubicBezTo>
                <a:cubicBezTo>
                  <a:pt x="36304" y="169255"/>
                  <a:pt x="55950" y="181757"/>
                  <a:pt x="80357" y="185924"/>
                </a:cubicBezTo>
                <a:cubicBezTo>
                  <a:pt x="145842" y="197235"/>
                  <a:pt x="209540" y="215094"/>
                  <a:pt x="276810" y="213904"/>
                </a:cubicBezTo>
                <a:cubicBezTo>
                  <a:pt x="313720" y="213309"/>
                  <a:pt x="335746" y="231168"/>
                  <a:pt x="345271" y="267482"/>
                </a:cubicBezTo>
                <a:cubicBezTo>
                  <a:pt x="351224" y="289509"/>
                  <a:pt x="353606" y="312130"/>
                  <a:pt x="356582" y="334752"/>
                </a:cubicBezTo>
                <a:cubicBezTo>
                  <a:pt x="363726" y="385949"/>
                  <a:pt x="363131" y="385354"/>
                  <a:pt x="312529" y="398451"/>
                </a:cubicBezTo>
                <a:cubicBezTo>
                  <a:pt x="222042" y="422263"/>
                  <a:pt x="138698" y="459768"/>
                  <a:pt x="73809" y="530015"/>
                </a:cubicBezTo>
                <a:cubicBezTo>
                  <a:pt x="10110" y="599071"/>
                  <a:pt x="-12511" y="678843"/>
                  <a:pt x="6539" y="771712"/>
                </a:cubicBezTo>
                <a:cubicBezTo>
                  <a:pt x="27374" y="872915"/>
                  <a:pt x="91073" y="939590"/>
                  <a:pt x="176798" y="989596"/>
                </a:cubicBezTo>
                <a:cubicBezTo>
                  <a:pt x="273239" y="1045555"/>
                  <a:pt x="379204" y="1074130"/>
                  <a:pt x="488742" y="1091395"/>
                </a:cubicBezTo>
                <a:cubicBezTo>
                  <a:pt x="652453" y="1116993"/>
                  <a:pt x="817354" y="1117588"/>
                  <a:pt x="981065" y="1099729"/>
                </a:cubicBezTo>
                <a:cubicBezTo>
                  <a:pt x="1110248" y="1085441"/>
                  <a:pt x="1236454" y="1055676"/>
                  <a:pt x="1352540" y="990787"/>
                </a:cubicBezTo>
                <a:cubicBezTo>
                  <a:pt x="1416834" y="955068"/>
                  <a:pt x="1467435" y="906848"/>
                  <a:pt x="1503154" y="843149"/>
                </a:cubicBezTo>
                <a:cubicBezTo>
                  <a:pt x="1559709" y="743137"/>
                  <a:pt x="1541254" y="615740"/>
                  <a:pt x="1459101" y="534777"/>
                </a:cubicBezTo>
                <a:close/>
                <a:moveTo>
                  <a:pt x="607804" y="594904"/>
                </a:moveTo>
                <a:cubicBezTo>
                  <a:pt x="611971" y="585379"/>
                  <a:pt x="625664" y="589546"/>
                  <a:pt x="635189" y="590141"/>
                </a:cubicBezTo>
                <a:cubicBezTo>
                  <a:pt x="693529" y="594904"/>
                  <a:pt x="751275" y="603238"/>
                  <a:pt x="804853" y="628837"/>
                </a:cubicBezTo>
                <a:cubicBezTo>
                  <a:pt x="813782" y="633004"/>
                  <a:pt x="821521" y="639552"/>
                  <a:pt x="829260" y="645505"/>
                </a:cubicBezTo>
                <a:cubicBezTo>
                  <a:pt x="834023" y="649077"/>
                  <a:pt x="838786" y="653840"/>
                  <a:pt x="836404" y="660388"/>
                </a:cubicBezTo>
                <a:cubicBezTo>
                  <a:pt x="834023" y="666341"/>
                  <a:pt x="828070" y="668128"/>
                  <a:pt x="821521" y="668128"/>
                </a:cubicBezTo>
                <a:cubicBezTo>
                  <a:pt x="809615" y="668128"/>
                  <a:pt x="797709" y="668128"/>
                  <a:pt x="791161" y="668128"/>
                </a:cubicBezTo>
                <a:cubicBezTo>
                  <a:pt x="727462" y="665151"/>
                  <a:pt x="670907" y="658007"/>
                  <a:pt x="623877" y="619312"/>
                </a:cubicBezTo>
                <a:cubicBezTo>
                  <a:pt x="616734" y="613359"/>
                  <a:pt x="602446" y="607406"/>
                  <a:pt x="607804" y="594904"/>
                </a:cubicBezTo>
                <a:close/>
              </a:path>
            </a:pathLst>
          </a:custGeom>
          <a:solidFill>
            <a:schemeClr val="accent1"/>
          </a:solidFill>
          <a:ln w="595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256A7D25-484E-40B3-82D2-BE2ABC84E0C7}"/>
              </a:ext>
            </a:extLst>
          </p:cNvPr>
          <p:cNvSpPr/>
          <p:nvPr/>
        </p:nvSpPr>
        <p:spPr>
          <a:xfrm>
            <a:off x="10880703" y="1178151"/>
            <a:ext cx="371074" cy="742148"/>
          </a:xfrm>
          <a:custGeom>
            <a:avLst/>
            <a:gdLst>
              <a:gd name="connsiteX0" fmla="*/ 143344 w 833607"/>
              <a:gd name="connsiteY0" fmla="*/ 635801 h 1667215"/>
              <a:gd name="connsiteX1" fmla="*/ 159456 w 833607"/>
              <a:gd name="connsiteY1" fmla="*/ 607080 h 1667215"/>
              <a:gd name="connsiteX2" fmla="*/ 255426 w 833607"/>
              <a:gd name="connsiteY2" fmla="*/ 375211 h 1667215"/>
              <a:gd name="connsiteX3" fmla="*/ 265933 w 833607"/>
              <a:gd name="connsiteY3" fmla="*/ 298155 h 1667215"/>
              <a:gd name="connsiteX4" fmla="*/ 281344 w 833607"/>
              <a:gd name="connsiteY4" fmla="*/ 148246 h 1667215"/>
              <a:gd name="connsiteX5" fmla="*/ 289050 w 833607"/>
              <a:gd name="connsiteY5" fmla="*/ 106215 h 1667215"/>
              <a:gd name="connsiteX6" fmla="*/ 279943 w 833607"/>
              <a:gd name="connsiteY6" fmla="*/ 22854 h 1667215"/>
              <a:gd name="connsiteX7" fmla="*/ 290451 w 833607"/>
              <a:gd name="connsiteY7" fmla="*/ 7443 h 1667215"/>
              <a:gd name="connsiteX8" fmla="*/ 335984 w 833607"/>
              <a:gd name="connsiteY8" fmla="*/ 53677 h 1667215"/>
              <a:gd name="connsiteX9" fmla="*/ 333883 w 833607"/>
              <a:gd name="connsiteY9" fmla="*/ 68387 h 1667215"/>
              <a:gd name="connsiteX10" fmla="*/ 333883 w 833607"/>
              <a:gd name="connsiteY10" fmla="*/ 201484 h 1667215"/>
              <a:gd name="connsiteX11" fmla="*/ 363304 w 833607"/>
              <a:gd name="connsiteY11" fmla="*/ 394125 h 1667215"/>
              <a:gd name="connsiteX12" fmla="*/ 370309 w 833607"/>
              <a:gd name="connsiteY12" fmla="*/ 409536 h 1667215"/>
              <a:gd name="connsiteX13" fmla="*/ 381518 w 833607"/>
              <a:gd name="connsiteY13" fmla="*/ 394825 h 1667215"/>
              <a:gd name="connsiteX14" fmla="*/ 396929 w 833607"/>
              <a:gd name="connsiteY14" fmla="*/ 263830 h 1667215"/>
              <a:gd name="connsiteX15" fmla="*/ 401132 w 833607"/>
              <a:gd name="connsiteY15" fmla="*/ 104113 h 1667215"/>
              <a:gd name="connsiteX16" fmla="*/ 374512 w 833607"/>
              <a:gd name="connsiteY16" fmla="*/ 20753 h 1667215"/>
              <a:gd name="connsiteX17" fmla="*/ 381518 w 833607"/>
              <a:gd name="connsiteY17" fmla="*/ 1839 h 1667215"/>
              <a:gd name="connsiteX18" fmla="*/ 419345 w 833607"/>
              <a:gd name="connsiteY18" fmla="*/ 16550 h 1667215"/>
              <a:gd name="connsiteX19" fmla="*/ 430553 w 833607"/>
              <a:gd name="connsiteY19" fmla="*/ 53677 h 1667215"/>
              <a:gd name="connsiteX20" fmla="*/ 456472 w 833607"/>
              <a:gd name="connsiteY20" fmla="*/ 244916 h 1667215"/>
              <a:gd name="connsiteX21" fmla="*/ 509010 w 833607"/>
              <a:gd name="connsiteY21" fmla="*/ 548938 h 1667215"/>
              <a:gd name="connsiteX22" fmla="*/ 529325 w 833607"/>
              <a:gd name="connsiteY22" fmla="*/ 618288 h 1667215"/>
              <a:gd name="connsiteX23" fmla="*/ 539132 w 833607"/>
              <a:gd name="connsiteY23" fmla="*/ 630197 h 1667215"/>
              <a:gd name="connsiteX24" fmla="*/ 546838 w 833607"/>
              <a:gd name="connsiteY24" fmla="*/ 614786 h 1667215"/>
              <a:gd name="connsiteX25" fmla="*/ 541234 w 833607"/>
              <a:gd name="connsiteY25" fmla="*/ 553841 h 1667215"/>
              <a:gd name="connsiteX26" fmla="*/ 541234 w 833607"/>
              <a:gd name="connsiteY26" fmla="*/ 527222 h 1667215"/>
              <a:gd name="connsiteX27" fmla="*/ 553843 w 833607"/>
              <a:gd name="connsiteY27" fmla="*/ 541933 h 1667215"/>
              <a:gd name="connsiteX28" fmla="*/ 602178 w 833607"/>
              <a:gd name="connsiteY28" fmla="*/ 688339 h 1667215"/>
              <a:gd name="connsiteX29" fmla="*/ 619691 w 833607"/>
              <a:gd name="connsiteY29" fmla="*/ 728969 h 1667215"/>
              <a:gd name="connsiteX30" fmla="*/ 632300 w 833607"/>
              <a:gd name="connsiteY30" fmla="*/ 738076 h 1667215"/>
              <a:gd name="connsiteX31" fmla="*/ 641407 w 833607"/>
              <a:gd name="connsiteY31" fmla="*/ 727568 h 1667215"/>
              <a:gd name="connsiteX32" fmla="*/ 654717 w 833607"/>
              <a:gd name="connsiteY32" fmla="*/ 572055 h 1667215"/>
              <a:gd name="connsiteX33" fmla="*/ 585366 w 833607"/>
              <a:gd name="connsiteY33" fmla="*/ 384318 h 1667215"/>
              <a:gd name="connsiteX34" fmla="*/ 567153 w 833607"/>
              <a:gd name="connsiteY34" fmla="*/ 367505 h 1667215"/>
              <a:gd name="connsiteX35" fmla="*/ 514615 w 833607"/>
              <a:gd name="connsiteY35" fmla="*/ 343688 h 1667215"/>
              <a:gd name="connsiteX36" fmla="*/ 504107 w 833607"/>
              <a:gd name="connsiteY36" fmla="*/ 329678 h 1667215"/>
              <a:gd name="connsiteX37" fmla="*/ 518818 w 833607"/>
              <a:gd name="connsiteY37" fmla="*/ 320571 h 1667215"/>
              <a:gd name="connsiteX38" fmla="*/ 588168 w 833607"/>
              <a:gd name="connsiteY38" fmla="*/ 338785 h 1667215"/>
              <a:gd name="connsiteX39" fmla="*/ 810931 w 833607"/>
              <a:gd name="connsiteY39" fmla="*/ 684837 h 1667215"/>
              <a:gd name="connsiteX40" fmla="*/ 829844 w 833607"/>
              <a:gd name="connsiteY40" fmla="*/ 740878 h 1667215"/>
              <a:gd name="connsiteX41" fmla="*/ 835448 w 833607"/>
              <a:gd name="connsiteY41" fmla="*/ 804624 h 1667215"/>
              <a:gd name="connsiteX42" fmla="*/ 765397 w 833607"/>
              <a:gd name="connsiteY42" fmla="*/ 1154179 h 1667215"/>
              <a:gd name="connsiteX43" fmla="*/ 760494 w 833607"/>
              <a:gd name="connsiteY43" fmla="*/ 1171692 h 1667215"/>
              <a:gd name="connsiteX44" fmla="*/ 620392 w 833607"/>
              <a:gd name="connsiteY44" fmla="*/ 1574485 h 1667215"/>
              <a:gd name="connsiteX45" fmla="*/ 589569 w 833607"/>
              <a:gd name="connsiteY45" fmla="*/ 1652242 h 1667215"/>
              <a:gd name="connsiteX46" fmla="*/ 569254 w 833607"/>
              <a:gd name="connsiteY46" fmla="*/ 1668354 h 1667215"/>
              <a:gd name="connsiteX47" fmla="*/ 554544 w 833607"/>
              <a:gd name="connsiteY47" fmla="*/ 1644536 h 1667215"/>
              <a:gd name="connsiteX48" fmla="*/ 542635 w 833607"/>
              <a:gd name="connsiteY48" fmla="*/ 1542962 h 1667215"/>
              <a:gd name="connsiteX49" fmla="*/ 502706 w 833607"/>
              <a:gd name="connsiteY49" fmla="*/ 1343317 h 1667215"/>
              <a:gd name="connsiteX50" fmla="*/ 479589 w 833607"/>
              <a:gd name="connsiteY50" fmla="*/ 1294982 h 1667215"/>
              <a:gd name="connsiteX51" fmla="*/ 457873 w 833607"/>
              <a:gd name="connsiteY51" fmla="*/ 1297083 h 1667215"/>
              <a:gd name="connsiteX52" fmla="*/ 432655 w 833607"/>
              <a:gd name="connsiteY52" fmla="*/ 1355226 h 1667215"/>
              <a:gd name="connsiteX53" fmla="*/ 438959 w 833607"/>
              <a:gd name="connsiteY53" fmla="*/ 1385347 h 1667215"/>
              <a:gd name="connsiteX54" fmla="*/ 493599 w 833607"/>
              <a:gd name="connsiteY54" fmla="*/ 1657846 h 1667215"/>
              <a:gd name="connsiteX55" fmla="*/ 490097 w 833607"/>
              <a:gd name="connsiteY55" fmla="*/ 1666252 h 1667215"/>
              <a:gd name="connsiteX56" fmla="*/ 478889 w 833607"/>
              <a:gd name="connsiteY56" fmla="*/ 1647339 h 1667215"/>
              <a:gd name="connsiteX57" fmla="*/ 414441 w 833607"/>
              <a:gd name="connsiteY57" fmla="*/ 1511439 h 1667215"/>
              <a:gd name="connsiteX58" fmla="*/ 390624 w 833607"/>
              <a:gd name="connsiteY58" fmla="*/ 1475713 h 1667215"/>
              <a:gd name="connsiteX59" fmla="*/ 375213 w 833607"/>
              <a:gd name="connsiteY59" fmla="*/ 1470810 h 1667215"/>
              <a:gd name="connsiteX60" fmla="*/ 288350 w 833607"/>
              <a:gd name="connsiteY60" fmla="*/ 1484820 h 1667215"/>
              <a:gd name="connsiteX61" fmla="*/ 260329 w 833607"/>
              <a:gd name="connsiteY61" fmla="*/ 1502333 h 1667215"/>
              <a:gd name="connsiteX62" fmla="*/ 180471 w 833607"/>
              <a:gd name="connsiteY62" fmla="*/ 1662049 h 1667215"/>
              <a:gd name="connsiteX63" fmla="*/ 170664 w 833607"/>
              <a:gd name="connsiteY63" fmla="*/ 1672557 h 1667215"/>
              <a:gd name="connsiteX64" fmla="*/ 153151 w 833607"/>
              <a:gd name="connsiteY64" fmla="*/ 1509338 h 1667215"/>
              <a:gd name="connsiteX65" fmla="*/ 199385 w 833607"/>
              <a:gd name="connsiteY65" fmla="*/ 1409865 h 1667215"/>
              <a:gd name="connsiteX66" fmla="*/ 206390 w 833607"/>
              <a:gd name="connsiteY66" fmla="*/ 1399358 h 1667215"/>
              <a:gd name="connsiteX67" fmla="*/ 202887 w 833607"/>
              <a:gd name="connsiteY67" fmla="*/ 1322301 h 1667215"/>
              <a:gd name="connsiteX68" fmla="*/ 190979 w 833607"/>
              <a:gd name="connsiteY68" fmla="*/ 1337012 h 1667215"/>
              <a:gd name="connsiteX69" fmla="*/ 127933 w 833607"/>
              <a:gd name="connsiteY69" fmla="*/ 1616516 h 1667215"/>
              <a:gd name="connsiteX70" fmla="*/ 125131 w 833607"/>
              <a:gd name="connsiteY70" fmla="*/ 1634729 h 1667215"/>
              <a:gd name="connsiteX71" fmla="*/ 99212 w 833607"/>
              <a:gd name="connsiteY71" fmla="*/ 1658547 h 1667215"/>
              <a:gd name="connsiteX72" fmla="*/ 80998 w 833607"/>
              <a:gd name="connsiteY72" fmla="*/ 1633328 h 1667215"/>
              <a:gd name="connsiteX73" fmla="*/ 75394 w 833607"/>
              <a:gd name="connsiteY73" fmla="*/ 1512140 h 1667215"/>
              <a:gd name="connsiteX74" fmla="*/ 69790 w 833607"/>
              <a:gd name="connsiteY74" fmla="*/ 1369937 h 1667215"/>
              <a:gd name="connsiteX75" fmla="*/ 3942 w 833607"/>
              <a:gd name="connsiteY75" fmla="*/ 968543 h 1667215"/>
              <a:gd name="connsiteX76" fmla="*/ 11648 w 833607"/>
              <a:gd name="connsiteY76" fmla="*/ 824939 h 1667215"/>
              <a:gd name="connsiteX77" fmla="*/ 66988 w 833607"/>
              <a:gd name="connsiteY77" fmla="*/ 534928 h 1667215"/>
              <a:gd name="connsiteX78" fmla="*/ 70491 w 833607"/>
              <a:gd name="connsiteY78" fmla="*/ 520917 h 1667215"/>
              <a:gd name="connsiteX79" fmla="*/ 179070 w 833607"/>
              <a:gd name="connsiteY79" fmla="*/ 311465 h 1667215"/>
              <a:gd name="connsiteX80" fmla="*/ 206390 w 833607"/>
              <a:gd name="connsiteY80" fmla="*/ 274338 h 1667215"/>
              <a:gd name="connsiteX81" fmla="*/ 217598 w 833607"/>
              <a:gd name="connsiteY81" fmla="*/ 269434 h 1667215"/>
              <a:gd name="connsiteX82" fmla="*/ 222502 w 833607"/>
              <a:gd name="connsiteY82" fmla="*/ 282744 h 1667215"/>
              <a:gd name="connsiteX83" fmla="*/ 216897 w 833607"/>
              <a:gd name="connsiteY83" fmla="*/ 296053 h 1667215"/>
              <a:gd name="connsiteX84" fmla="*/ 137740 w 833607"/>
              <a:gd name="connsiteY84" fmla="*/ 622491 h 1667215"/>
              <a:gd name="connsiteX85" fmla="*/ 143344 w 833607"/>
              <a:gd name="connsiteY85" fmla="*/ 635801 h 166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833607" h="1667215">
                <a:moveTo>
                  <a:pt x="143344" y="635801"/>
                </a:moveTo>
                <a:cubicBezTo>
                  <a:pt x="151750" y="627395"/>
                  <a:pt x="155253" y="616887"/>
                  <a:pt x="159456" y="607080"/>
                </a:cubicBezTo>
                <a:cubicBezTo>
                  <a:pt x="193781" y="530724"/>
                  <a:pt x="224603" y="452968"/>
                  <a:pt x="255426" y="375211"/>
                </a:cubicBezTo>
                <a:cubicBezTo>
                  <a:pt x="265233" y="350693"/>
                  <a:pt x="263131" y="324074"/>
                  <a:pt x="265933" y="298155"/>
                </a:cubicBezTo>
                <a:cubicBezTo>
                  <a:pt x="271537" y="248419"/>
                  <a:pt x="276441" y="198682"/>
                  <a:pt x="281344" y="148246"/>
                </a:cubicBezTo>
                <a:cubicBezTo>
                  <a:pt x="282746" y="134235"/>
                  <a:pt x="284847" y="120225"/>
                  <a:pt x="289050" y="106215"/>
                </a:cubicBezTo>
                <a:cubicBezTo>
                  <a:pt x="297456" y="77494"/>
                  <a:pt x="292553" y="49474"/>
                  <a:pt x="279943" y="22854"/>
                </a:cubicBezTo>
                <a:cubicBezTo>
                  <a:pt x="273639" y="8844"/>
                  <a:pt x="278542" y="7443"/>
                  <a:pt x="290451" y="7443"/>
                </a:cubicBezTo>
                <a:cubicBezTo>
                  <a:pt x="320573" y="8143"/>
                  <a:pt x="336685" y="23555"/>
                  <a:pt x="335984" y="53677"/>
                </a:cubicBezTo>
                <a:cubicBezTo>
                  <a:pt x="335984" y="58580"/>
                  <a:pt x="335984" y="64184"/>
                  <a:pt x="333883" y="68387"/>
                </a:cubicBezTo>
                <a:cubicBezTo>
                  <a:pt x="312867" y="112519"/>
                  <a:pt x="327578" y="157352"/>
                  <a:pt x="333883" y="201484"/>
                </a:cubicBezTo>
                <a:cubicBezTo>
                  <a:pt x="342989" y="265931"/>
                  <a:pt x="353497" y="330378"/>
                  <a:pt x="363304" y="394125"/>
                </a:cubicBezTo>
                <a:cubicBezTo>
                  <a:pt x="364005" y="399729"/>
                  <a:pt x="361903" y="408836"/>
                  <a:pt x="370309" y="409536"/>
                </a:cubicBezTo>
                <a:cubicBezTo>
                  <a:pt x="379416" y="410937"/>
                  <a:pt x="380117" y="401130"/>
                  <a:pt x="381518" y="394825"/>
                </a:cubicBezTo>
                <a:cubicBezTo>
                  <a:pt x="392726" y="352094"/>
                  <a:pt x="394827" y="307962"/>
                  <a:pt x="396929" y="263830"/>
                </a:cubicBezTo>
                <a:cubicBezTo>
                  <a:pt x="399030" y="210591"/>
                  <a:pt x="400431" y="157352"/>
                  <a:pt x="401132" y="104113"/>
                </a:cubicBezTo>
                <a:cubicBezTo>
                  <a:pt x="401832" y="73991"/>
                  <a:pt x="393426" y="44570"/>
                  <a:pt x="374512" y="20753"/>
                </a:cubicBezTo>
                <a:cubicBezTo>
                  <a:pt x="364005" y="7443"/>
                  <a:pt x="369609" y="5341"/>
                  <a:pt x="381518" y="1839"/>
                </a:cubicBezTo>
                <a:cubicBezTo>
                  <a:pt x="398330" y="-3065"/>
                  <a:pt x="410939" y="1839"/>
                  <a:pt x="419345" y="16550"/>
                </a:cubicBezTo>
                <a:cubicBezTo>
                  <a:pt x="426350" y="27758"/>
                  <a:pt x="429853" y="40367"/>
                  <a:pt x="430553" y="53677"/>
                </a:cubicBezTo>
                <a:cubicBezTo>
                  <a:pt x="432655" y="118124"/>
                  <a:pt x="445964" y="181170"/>
                  <a:pt x="456472" y="244916"/>
                </a:cubicBezTo>
                <a:cubicBezTo>
                  <a:pt x="473284" y="346490"/>
                  <a:pt x="487295" y="448064"/>
                  <a:pt x="509010" y="548938"/>
                </a:cubicBezTo>
                <a:cubicBezTo>
                  <a:pt x="513914" y="572755"/>
                  <a:pt x="519518" y="595872"/>
                  <a:pt x="529325" y="618288"/>
                </a:cubicBezTo>
                <a:cubicBezTo>
                  <a:pt x="531427" y="623192"/>
                  <a:pt x="532828" y="630898"/>
                  <a:pt x="539132" y="630197"/>
                </a:cubicBezTo>
                <a:cubicBezTo>
                  <a:pt x="546838" y="629497"/>
                  <a:pt x="546838" y="620390"/>
                  <a:pt x="546838" y="614786"/>
                </a:cubicBezTo>
                <a:cubicBezTo>
                  <a:pt x="545437" y="594471"/>
                  <a:pt x="542635" y="574156"/>
                  <a:pt x="541234" y="553841"/>
                </a:cubicBezTo>
                <a:cubicBezTo>
                  <a:pt x="540533" y="545435"/>
                  <a:pt x="541234" y="537029"/>
                  <a:pt x="541234" y="527222"/>
                </a:cubicBezTo>
                <a:cubicBezTo>
                  <a:pt x="551041" y="528623"/>
                  <a:pt x="551742" y="536329"/>
                  <a:pt x="553843" y="541933"/>
                </a:cubicBezTo>
                <a:cubicBezTo>
                  <a:pt x="573458" y="589567"/>
                  <a:pt x="586067" y="639303"/>
                  <a:pt x="602178" y="688339"/>
                </a:cubicBezTo>
                <a:cubicBezTo>
                  <a:pt x="606381" y="702349"/>
                  <a:pt x="611285" y="716360"/>
                  <a:pt x="619691" y="728969"/>
                </a:cubicBezTo>
                <a:cubicBezTo>
                  <a:pt x="622493" y="733872"/>
                  <a:pt x="625996" y="738776"/>
                  <a:pt x="632300" y="738076"/>
                </a:cubicBezTo>
                <a:cubicBezTo>
                  <a:pt x="637904" y="737375"/>
                  <a:pt x="640706" y="731771"/>
                  <a:pt x="641407" y="727568"/>
                </a:cubicBezTo>
                <a:cubicBezTo>
                  <a:pt x="654016" y="676431"/>
                  <a:pt x="668026" y="625994"/>
                  <a:pt x="654717" y="572055"/>
                </a:cubicBezTo>
                <a:cubicBezTo>
                  <a:pt x="639305" y="506206"/>
                  <a:pt x="614087" y="444562"/>
                  <a:pt x="585366" y="384318"/>
                </a:cubicBezTo>
                <a:cubicBezTo>
                  <a:pt x="581163" y="375912"/>
                  <a:pt x="575559" y="371008"/>
                  <a:pt x="567153" y="367505"/>
                </a:cubicBezTo>
                <a:cubicBezTo>
                  <a:pt x="549640" y="359800"/>
                  <a:pt x="532127" y="352094"/>
                  <a:pt x="514615" y="343688"/>
                </a:cubicBezTo>
                <a:cubicBezTo>
                  <a:pt x="509010" y="340886"/>
                  <a:pt x="502706" y="337383"/>
                  <a:pt x="504107" y="329678"/>
                </a:cubicBezTo>
                <a:cubicBezTo>
                  <a:pt x="505508" y="321972"/>
                  <a:pt x="512513" y="321272"/>
                  <a:pt x="518818" y="320571"/>
                </a:cubicBezTo>
                <a:cubicBezTo>
                  <a:pt x="544737" y="316368"/>
                  <a:pt x="566452" y="319170"/>
                  <a:pt x="588168" y="338785"/>
                </a:cubicBezTo>
                <a:cubicBezTo>
                  <a:pt x="692544" y="435455"/>
                  <a:pt x="764697" y="551740"/>
                  <a:pt x="810931" y="684837"/>
                </a:cubicBezTo>
                <a:cubicBezTo>
                  <a:pt x="817235" y="703751"/>
                  <a:pt x="823540" y="721964"/>
                  <a:pt x="829844" y="740878"/>
                </a:cubicBezTo>
                <a:cubicBezTo>
                  <a:pt x="836849" y="761893"/>
                  <a:pt x="840352" y="782208"/>
                  <a:pt x="835448" y="804624"/>
                </a:cubicBezTo>
                <a:cubicBezTo>
                  <a:pt x="811631" y="920909"/>
                  <a:pt x="788514" y="1037894"/>
                  <a:pt x="765397" y="1154179"/>
                </a:cubicBezTo>
                <a:cubicBezTo>
                  <a:pt x="763996" y="1160484"/>
                  <a:pt x="762595" y="1166088"/>
                  <a:pt x="760494" y="1171692"/>
                </a:cubicBezTo>
                <a:cubicBezTo>
                  <a:pt x="702351" y="1301987"/>
                  <a:pt x="657519" y="1437185"/>
                  <a:pt x="620392" y="1574485"/>
                </a:cubicBezTo>
                <a:cubicBezTo>
                  <a:pt x="613387" y="1601105"/>
                  <a:pt x="604280" y="1627724"/>
                  <a:pt x="589569" y="1652242"/>
                </a:cubicBezTo>
                <a:cubicBezTo>
                  <a:pt x="584666" y="1659948"/>
                  <a:pt x="580463" y="1670455"/>
                  <a:pt x="569254" y="1668354"/>
                </a:cubicBezTo>
                <a:cubicBezTo>
                  <a:pt x="558046" y="1666252"/>
                  <a:pt x="555945" y="1654344"/>
                  <a:pt x="554544" y="1644536"/>
                </a:cubicBezTo>
                <a:cubicBezTo>
                  <a:pt x="550341" y="1610912"/>
                  <a:pt x="547539" y="1576587"/>
                  <a:pt x="542635" y="1542962"/>
                </a:cubicBezTo>
                <a:cubicBezTo>
                  <a:pt x="533528" y="1475713"/>
                  <a:pt x="524422" y="1407764"/>
                  <a:pt x="502706" y="1343317"/>
                </a:cubicBezTo>
                <a:cubicBezTo>
                  <a:pt x="497102" y="1326505"/>
                  <a:pt x="490797" y="1308992"/>
                  <a:pt x="479589" y="1294982"/>
                </a:cubicBezTo>
                <a:cubicBezTo>
                  <a:pt x="469081" y="1281672"/>
                  <a:pt x="464878" y="1282373"/>
                  <a:pt x="457873" y="1297083"/>
                </a:cubicBezTo>
                <a:cubicBezTo>
                  <a:pt x="449467" y="1315997"/>
                  <a:pt x="442462" y="1336312"/>
                  <a:pt x="432655" y="1355226"/>
                </a:cubicBezTo>
                <a:cubicBezTo>
                  <a:pt x="426350" y="1367835"/>
                  <a:pt x="429853" y="1375541"/>
                  <a:pt x="438959" y="1385347"/>
                </a:cubicBezTo>
                <a:cubicBezTo>
                  <a:pt x="512513" y="1464505"/>
                  <a:pt x="527924" y="1556272"/>
                  <a:pt x="493599" y="1657846"/>
                </a:cubicBezTo>
                <a:cubicBezTo>
                  <a:pt x="492899" y="1659948"/>
                  <a:pt x="491498" y="1662049"/>
                  <a:pt x="490097" y="1666252"/>
                </a:cubicBezTo>
                <a:cubicBezTo>
                  <a:pt x="483092" y="1660648"/>
                  <a:pt x="481691" y="1653643"/>
                  <a:pt x="478889" y="1647339"/>
                </a:cubicBezTo>
                <a:cubicBezTo>
                  <a:pt x="459274" y="1601105"/>
                  <a:pt x="438259" y="1555572"/>
                  <a:pt x="414441" y="1511439"/>
                </a:cubicBezTo>
                <a:cubicBezTo>
                  <a:pt x="407436" y="1498830"/>
                  <a:pt x="400431" y="1486921"/>
                  <a:pt x="390624" y="1475713"/>
                </a:cubicBezTo>
                <a:cubicBezTo>
                  <a:pt x="386421" y="1470810"/>
                  <a:pt x="382218" y="1465906"/>
                  <a:pt x="375213" y="1470810"/>
                </a:cubicBezTo>
                <a:cubicBezTo>
                  <a:pt x="348594" y="1487622"/>
                  <a:pt x="317771" y="1485521"/>
                  <a:pt x="288350" y="1484820"/>
                </a:cubicBezTo>
                <a:cubicBezTo>
                  <a:pt x="272938" y="1484120"/>
                  <a:pt x="266634" y="1489724"/>
                  <a:pt x="260329" y="1502333"/>
                </a:cubicBezTo>
                <a:cubicBezTo>
                  <a:pt x="234410" y="1555572"/>
                  <a:pt x="207090" y="1608810"/>
                  <a:pt x="180471" y="1662049"/>
                </a:cubicBezTo>
                <a:cubicBezTo>
                  <a:pt x="178369" y="1665552"/>
                  <a:pt x="177669" y="1670455"/>
                  <a:pt x="170664" y="1672557"/>
                </a:cubicBezTo>
                <a:cubicBezTo>
                  <a:pt x="152451" y="1619318"/>
                  <a:pt x="144044" y="1565379"/>
                  <a:pt x="153151" y="1509338"/>
                </a:cubicBezTo>
                <a:cubicBezTo>
                  <a:pt x="159456" y="1472211"/>
                  <a:pt x="174166" y="1437886"/>
                  <a:pt x="199385" y="1409865"/>
                </a:cubicBezTo>
                <a:cubicBezTo>
                  <a:pt x="202187" y="1406363"/>
                  <a:pt x="206390" y="1404261"/>
                  <a:pt x="206390" y="1399358"/>
                </a:cubicBezTo>
                <a:cubicBezTo>
                  <a:pt x="204989" y="1373439"/>
                  <a:pt x="204288" y="1348220"/>
                  <a:pt x="202887" y="1322301"/>
                </a:cubicBezTo>
                <a:cubicBezTo>
                  <a:pt x="192380" y="1324403"/>
                  <a:pt x="193080" y="1332109"/>
                  <a:pt x="190979" y="1337012"/>
                </a:cubicBezTo>
                <a:cubicBezTo>
                  <a:pt x="155953" y="1427378"/>
                  <a:pt x="135638" y="1520546"/>
                  <a:pt x="127933" y="1616516"/>
                </a:cubicBezTo>
                <a:cubicBezTo>
                  <a:pt x="127232" y="1622821"/>
                  <a:pt x="127933" y="1629125"/>
                  <a:pt x="125131" y="1634729"/>
                </a:cubicBezTo>
                <a:cubicBezTo>
                  <a:pt x="119527" y="1645237"/>
                  <a:pt x="113222" y="1659247"/>
                  <a:pt x="99212" y="1658547"/>
                </a:cubicBezTo>
                <a:cubicBezTo>
                  <a:pt x="85902" y="1657846"/>
                  <a:pt x="83100" y="1643836"/>
                  <a:pt x="80998" y="1633328"/>
                </a:cubicBezTo>
                <a:cubicBezTo>
                  <a:pt x="73293" y="1593399"/>
                  <a:pt x="66988" y="1554171"/>
                  <a:pt x="75394" y="1512140"/>
                </a:cubicBezTo>
                <a:cubicBezTo>
                  <a:pt x="85201" y="1465206"/>
                  <a:pt x="76095" y="1416870"/>
                  <a:pt x="69790" y="1369937"/>
                </a:cubicBezTo>
                <a:cubicBezTo>
                  <a:pt x="53678" y="1235438"/>
                  <a:pt x="27760" y="1102341"/>
                  <a:pt x="3942" y="968543"/>
                </a:cubicBezTo>
                <a:cubicBezTo>
                  <a:pt x="-5164" y="919508"/>
                  <a:pt x="3242" y="872574"/>
                  <a:pt x="11648" y="824939"/>
                </a:cubicBezTo>
                <a:cubicBezTo>
                  <a:pt x="29161" y="728268"/>
                  <a:pt x="48074" y="631598"/>
                  <a:pt x="66988" y="534928"/>
                </a:cubicBezTo>
                <a:cubicBezTo>
                  <a:pt x="67689" y="530024"/>
                  <a:pt x="68389" y="525120"/>
                  <a:pt x="70491" y="520917"/>
                </a:cubicBezTo>
                <a:cubicBezTo>
                  <a:pt x="106917" y="451567"/>
                  <a:pt x="139141" y="379414"/>
                  <a:pt x="179070" y="311465"/>
                </a:cubicBezTo>
                <a:cubicBezTo>
                  <a:pt x="186776" y="298155"/>
                  <a:pt x="195182" y="284845"/>
                  <a:pt x="206390" y="274338"/>
                </a:cubicBezTo>
                <a:cubicBezTo>
                  <a:pt x="209192" y="271536"/>
                  <a:pt x="212694" y="267332"/>
                  <a:pt x="217598" y="269434"/>
                </a:cubicBezTo>
                <a:cubicBezTo>
                  <a:pt x="222502" y="272236"/>
                  <a:pt x="223903" y="277140"/>
                  <a:pt x="222502" y="282744"/>
                </a:cubicBezTo>
                <a:cubicBezTo>
                  <a:pt x="221101" y="287647"/>
                  <a:pt x="218999" y="291850"/>
                  <a:pt x="216897" y="296053"/>
                </a:cubicBezTo>
                <a:cubicBezTo>
                  <a:pt x="168562" y="399729"/>
                  <a:pt x="145445" y="509009"/>
                  <a:pt x="137740" y="622491"/>
                </a:cubicBezTo>
                <a:cubicBezTo>
                  <a:pt x="139141" y="627395"/>
                  <a:pt x="137740" y="630898"/>
                  <a:pt x="143344" y="635801"/>
                </a:cubicBezTo>
                <a:close/>
              </a:path>
            </a:pathLst>
          </a:custGeom>
          <a:solidFill>
            <a:schemeClr val="accent1"/>
          </a:solidFill>
          <a:ln w="69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A881A53D-D07A-41BC-9033-83F8F6213A72}"/>
              </a:ext>
            </a:extLst>
          </p:cNvPr>
          <p:cNvSpPr/>
          <p:nvPr/>
        </p:nvSpPr>
        <p:spPr>
          <a:xfrm>
            <a:off x="10164380" y="1178151"/>
            <a:ext cx="716323" cy="620231"/>
          </a:xfrm>
          <a:custGeom>
            <a:avLst/>
            <a:gdLst>
              <a:gd name="connsiteX0" fmla="*/ 204130 w 1148837"/>
              <a:gd name="connsiteY0" fmla="*/ 511452 h 994725"/>
              <a:gd name="connsiteX1" fmla="*/ 209034 w 1148837"/>
              <a:gd name="connsiteY1" fmla="*/ 517056 h 994725"/>
              <a:gd name="connsiteX2" fmla="*/ 245460 w 1148837"/>
              <a:gd name="connsiteY2" fmla="*/ 545777 h 994725"/>
              <a:gd name="connsiteX3" fmla="*/ 379258 w 1148837"/>
              <a:gd name="connsiteY3" fmla="*/ 550680 h 994725"/>
              <a:gd name="connsiteX4" fmla="*/ 400273 w 1148837"/>
              <a:gd name="connsiteY4" fmla="*/ 533868 h 994725"/>
              <a:gd name="connsiteX5" fmla="*/ 393969 w 1148837"/>
              <a:gd name="connsiteY5" fmla="*/ 519858 h 994725"/>
              <a:gd name="connsiteX6" fmla="*/ 336527 w 1148837"/>
              <a:gd name="connsiteY6" fmla="*/ 437197 h 994725"/>
              <a:gd name="connsiteX7" fmla="*/ 335125 w 1148837"/>
              <a:gd name="connsiteY7" fmla="*/ 425989 h 994725"/>
              <a:gd name="connsiteX8" fmla="*/ 348435 w 1148837"/>
              <a:gd name="connsiteY8" fmla="*/ 427390 h 994725"/>
              <a:gd name="connsiteX9" fmla="*/ 389765 w 1148837"/>
              <a:gd name="connsiteY9" fmla="*/ 455411 h 994725"/>
              <a:gd name="connsiteX10" fmla="*/ 419887 w 1148837"/>
              <a:gd name="connsiteY10" fmla="*/ 454010 h 994725"/>
              <a:gd name="connsiteX11" fmla="*/ 424090 w 1148837"/>
              <a:gd name="connsiteY11" fmla="*/ 451208 h 994725"/>
              <a:gd name="connsiteX12" fmla="*/ 457015 w 1148837"/>
              <a:gd name="connsiteY12" fmla="*/ 418984 h 994725"/>
              <a:gd name="connsiteX13" fmla="*/ 498344 w 1148837"/>
              <a:gd name="connsiteY13" fmla="*/ 372750 h 994725"/>
              <a:gd name="connsiteX14" fmla="*/ 525664 w 1148837"/>
              <a:gd name="connsiteY14" fmla="*/ 385360 h 994725"/>
              <a:gd name="connsiteX15" fmla="*/ 531969 w 1148837"/>
              <a:gd name="connsiteY15" fmla="*/ 452609 h 994725"/>
              <a:gd name="connsiteX16" fmla="*/ 536872 w 1148837"/>
              <a:gd name="connsiteY16" fmla="*/ 463116 h 994725"/>
              <a:gd name="connsiteX17" fmla="*/ 592913 w 1148837"/>
              <a:gd name="connsiteY17" fmla="*/ 446304 h 994725"/>
              <a:gd name="connsiteX18" fmla="*/ 619533 w 1148837"/>
              <a:gd name="connsiteY18" fmla="*/ 350334 h 994725"/>
              <a:gd name="connsiteX19" fmla="*/ 647553 w 1148837"/>
              <a:gd name="connsiteY19" fmla="*/ 183612 h 994725"/>
              <a:gd name="connsiteX20" fmla="*/ 647553 w 1148837"/>
              <a:gd name="connsiteY20" fmla="*/ 122668 h 994725"/>
              <a:gd name="connsiteX21" fmla="*/ 649655 w 1148837"/>
              <a:gd name="connsiteY21" fmla="*/ 110059 h 994725"/>
              <a:gd name="connsiteX22" fmla="*/ 658762 w 1148837"/>
              <a:gd name="connsiteY22" fmla="*/ 121267 h 994725"/>
              <a:gd name="connsiteX23" fmla="*/ 684681 w 1148837"/>
              <a:gd name="connsiteY23" fmla="*/ 132475 h 994725"/>
              <a:gd name="connsiteX24" fmla="*/ 996408 w 1148837"/>
              <a:gd name="connsiteY24" fmla="*/ 9886 h 994725"/>
              <a:gd name="connsiteX25" fmla="*/ 1130905 w 1148837"/>
              <a:gd name="connsiteY25" fmla="*/ 7084 h 994725"/>
              <a:gd name="connsiteX26" fmla="*/ 1146317 w 1148837"/>
              <a:gd name="connsiteY26" fmla="*/ 13388 h 994725"/>
              <a:gd name="connsiteX27" fmla="*/ 1147718 w 1148837"/>
              <a:gd name="connsiteY27" fmla="*/ 34404 h 994725"/>
              <a:gd name="connsiteX28" fmla="*/ 1071362 w 1148837"/>
              <a:gd name="connsiteY28" fmla="*/ 204628 h 994725"/>
              <a:gd name="connsiteX29" fmla="*/ 1053149 w 1148837"/>
              <a:gd name="connsiteY29" fmla="*/ 238252 h 994725"/>
              <a:gd name="connsiteX30" fmla="*/ 941067 w 1148837"/>
              <a:gd name="connsiteY30" fmla="*/ 334222 h 994725"/>
              <a:gd name="connsiteX31" fmla="*/ 885727 w 1148837"/>
              <a:gd name="connsiteY31" fmla="*/ 445603 h 994725"/>
              <a:gd name="connsiteX32" fmla="*/ 871016 w 1148837"/>
              <a:gd name="connsiteY32" fmla="*/ 463817 h 994725"/>
              <a:gd name="connsiteX33" fmla="*/ 821980 w 1148837"/>
              <a:gd name="connsiteY33" fmla="*/ 538771 h 994725"/>
              <a:gd name="connsiteX34" fmla="*/ 828986 w 1148837"/>
              <a:gd name="connsiteY34" fmla="*/ 664863 h 994725"/>
              <a:gd name="connsiteX35" fmla="*/ 840894 w 1148837"/>
              <a:gd name="connsiteY35" fmla="*/ 678173 h 994725"/>
              <a:gd name="connsiteX36" fmla="*/ 857706 w 1148837"/>
              <a:gd name="connsiteY36" fmla="*/ 689381 h 994725"/>
              <a:gd name="connsiteX37" fmla="*/ 859107 w 1148837"/>
              <a:gd name="connsiteY37" fmla="*/ 709696 h 994725"/>
              <a:gd name="connsiteX38" fmla="*/ 833188 w 1148837"/>
              <a:gd name="connsiteY38" fmla="*/ 708295 h 994725"/>
              <a:gd name="connsiteX39" fmla="*/ 818478 w 1148837"/>
              <a:gd name="connsiteY39" fmla="*/ 696386 h 994725"/>
              <a:gd name="connsiteX40" fmla="*/ 811473 w 1148837"/>
              <a:gd name="connsiteY40" fmla="*/ 713899 h 994725"/>
              <a:gd name="connsiteX41" fmla="*/ 812874 w 1148837"/>
              <a:gd name="connsiteY41" fmla="*/ 730011 h 994725"/>
              <a:gd name="connsiteX42" fmla="*/ 806569 w 1148837"/>
              <a:gd name="connsiteY42" fmla="*/ 755229 h 994725"/>
              <a:gd name="connsiteX43" fmla="*/ 776447 w 1148837"/>
              <a:gd name="connsiteY43" fmla="*/ 812671 h 994725"/>
              <a:gd name="connsiteX44" fmla="*/ 765239 w 1148837"/>
              <a:gd name="connsiteY44" fmla="*/ 818275 h 994725"/>
              <a:gd name="connsiteX45" fmla="*/ 695188 w 1148837"/>
              <a:gd name="connsiteY45" fmla="*/ 823879 h 994725"/>
              <a:gd name="connsiteX46" fmla="*/ 672772 w 1148837"/>
              <a:gd name="connsiteY46" fmla="*/ 823879 h 994725"/>
              <a:gd name="connsiteX47" fmla="*/ 650355 w 1148837"/>
              <a:gd name="connsiteY47" fmla="*/ 815473 h 994725"/>
              <a:gd name="connsiteX48" fmla="*/ 615330 w 1148837"/>
              <a:gd name="connsiteY48" fmla="*/ 835087 h 994725"/>
              <a:gd name="connsiteX49" fmla="*/ 604122 w 1148837"/>
              <a:gd name="connsiteY49" fmla="*/ 846996 h 994725"/>
              <a:gd name="connsiteX50" fmla="*/ 589411 w 1148837"/>
              <a:gd name="connsiteY50" fmla="*/ 831585 h 994725"/>
              <a:gd name="connsiteX51" fmla="*/ 562791 w 1148837"/>
              <a:gd name="connsiteY51" fmla="*/ 795859 h 994725"/>
              <a:gd name="connsiteX52" fmla="*/ 407278 w 1148837"/>
              <a:gd name="connsiteY52" fmla="*/ 821077 h 994725"/>
              <a:gd name="connsiteX53" fmla="*/ 388364 w 1148837"/>
              <a:gd name="connsiteY53" fmla="*/ 823179 h 994725"/>
              <a:gd name="connsiteX54" fmla="*/ 256668 w 1148837"/>
              <a:gd name="connsiteY54" fmla="*/ 842092 h 994725"/>
              <a:gd name="connsiteX55" fmla="*/ 209034 w 1148837"/>
              <a:gd name="connsiteY55" fmla="*/ 912144 h 994725"/>
              <a:gd name="connsiteX56" fmla="*/ 195023 w 1148837"/>
              <a:gd name="connsiteY56" fmla="*/ 923352 h 994725"/>
              <a:gd name="connsiteX57" fmla="*/ 68231 w 1148837"/>
              <a:gd name="connsiteY57" fmla="*/ 956276 h 994725"/>
              <a:gd name="connsiteX58" fmla="*/ 28302 w 1148837"/>
              <a:gd name="connsiteY58" fmla="*/ 993403 h 994725"/>
              <a:gd name="connsiteX59" fmla="*/ 14992 w 1148837"/>
              <a:gd name="connsiteY59" fmla="*/ 992702 h 994725"/>
              <a:gd name="connsiteX60" fmla="*/ 982 w 1148837"/>
              <a:gd name="connsiteY60" fmla="*/ 937362 h 994725"/>
              <a:gd name="connsiteX61" fmla="*/ 44414 w 1148837"/>
              <a:gd name="connsiteY61" fmla="*/ 731412 h 994725"/>
              <a:gd name="connsiteX62" fmla="*/ 141084 w 1148837"/>
              <a:gd name="connsiteY62" fmla="*/ 605320 h 994725"/>
              <a:gd name="connsiteX63" fmla="*/ 194323 w 1148837"/>
              <a:gd name="connsiteY63" fmla="*/ 548579 h 994725"/>
              <a:gd name="connsiteX64" fmla="*/ 204130 w 1148837"/>
              <a:gd name="connsiteY64" fmla="*/ 511452 h 994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1148837" h="994725">
                <a:moveTo>
                  <a:pt x="204130" y="511452"/>
                </a:moveTo>
                <a:cubicBezTo>
                  <a:pt x="206231" y="514254"/>
                  <a:pt x="209034" y="515655"/>
                  <a:pt x="209034" y="517056"/>
                </a:cubicBezTo>
                <a:cubicBezTo>
                  <a:pt x="210435" y="540873"/>
                  <a:pt x="225846" y="545076"/>
                  <a:pt x="245460" y="545777"/>
                </a:cubicBezTo>
                <a:cubicBezTo>
                  <a:pt x="290293" y="548579"/>
                  <a:pt x="334425" y="552081"/>
                  <a:pt x="379258" y="550680"/>
                </a:cubicBezTo>
                <a:cubicBezTo>
                  <a:pt x="392567" y="550680"/>
                  <a:pt x="395369" y="541573"/>
                  <a:pt x="400273" y="533868"/>
                </a:cubicBezTo>
                <a:cubicBezTo>
                  <a:pt x="406578" y="524761"/>
                  <a:pt x="395369" y="524061"/>
                  <a:pt x="393969" y="519858"/>
                </a:cubicBezTo>
                <a:cubicBezTo>
                  <a:pt x="380659" y="488335"/>
                  <a:pt x="351938" y="467319"/>
                  <a:pt x="336527" y="437197"/>
                </a:cubicBezTo>
                <a:cubicBezTo>
                  <a:pt x="334425" y="433695"/>
                  <a:pt x="330923" y="429492"/>
                  <a:pt x="335125" y="425989"/>
                </a:cubicBezTo>
                <a:cubicBezTo>
                  <a:pt x="339328" y="421786"/>
                  <a:pt x="344232" y="423187"/>
                  <a:pt x="348435" y="427390"/>
                </a:cubicBezTo>
                <a:cubicBezTo>
                  <a:pt x="360344" y="439299"/>
                  <a:pt x="375055" y="447004"/>
                  <a:pt x="389765" y="455411"/>
                </a:cubicBezTo>
                <a:cubicBezTo>
                  <a:pt x="400273" y="461715"/>
                  <a:pt x="410080" y="464517"/>
                  <a:pt x="419887" y="454010"/>
                </a:cubicBezTo>
                <a:cubicBezTo>
                  <a:pt x="421288" y="452609"/>
                  <a:pt x="423390" y="450507"/>
                  <a:pt x="424090" y="451208"/>
                </a:cubicBezTo>
                <a:cubicBezTo>
                  <a:pt x="450009" y="455411"/>
                  <a:pt x="449309" y="432994"/>
                  <a:pt x="457015" y="418984"/>
                </a:cubicBezTo>
                <a:cubicBezTo>
                  <a:pt x="466821" y="400070"/>
                  <a:pt x="477329" y="381857"/>
                  <a:pt x="498344" y="372750"/>
                </a:cubicBezTo>
                <a:cubicBezTo>
                  <a:pt x="513756" y="365745"/>
                  <a:pt x="523563" y="369248"/>
                  <a:pt x="525664" y="385360"/>
                </a:cubicBezTo>
                <a:cubicBezTo>
                  <a:pt x="528466" y="407776"/>
                  <a:pt x="543177" y="428791"/>
                  <a:pt x="531969" y="452609"/>
                </a:cubicBezTo>
                <a:cubicBezTo>
                  <a:pt x="529867" y="456812"/>
                  <a:pt x="532670" y="461015"/>
                  <a:pt x="536872" y="463116"/>
                </a:cubicBezTo>
                <a:cubicBezTo>
                  <a:pt x="559989" y="471522"/>
                  <a:pt x="581705" y="468020"/>
                  <a:pt x="592913" y="446304"/>
                </a:cubicBezTo>
                <a:cubicBezTo>
                  <a:pt x="608325" y="416182"/>
                  <a:pt x="613228" y="382557"/>
                  <a:pt x="619533" y="350334"/>
                </a:cubicBezTo>
                <a:cubicBezTo>
                  <a:pt x="630040" y="294994"/>
                  <a:pt x="637746" y="238953"/>
                  <a:pt x="647553" y="183612"/>
                </a:cubicBezTo>
                <a:cubicBezTo>
                  <a:pt x="651056" y="163298"/>
                  <a:pt x="651756" y="142983"/>
                  <a:pt x="647553" y="122668"/>
                </a:cubicBezTo>
                <a:cubicBezTo>
                  <a:pt x="646853" y="118465"/>
                  <a:pt x="643350" y="111460"/>
                  <a:pt x="649655" y="110059"/>
                </a:cubicBezTo>
                <a:cubicBezTo>
                  <a:pt x="657360" y="107957"/>
                  <a:pt x="657360" y="116363"/>
                  <a:pt x="658762" y="121267"/>
                </a:cubicBezTo>
                <a:cubicBezTo>
                  <a:pt x="665767" y="142983"/>
                  <a:pt x="665767" y="140881"/>
                  <a:pt x="684681" y="132475"/>
                </a:cubicBezTo>
                <a:cubicBezTo>
                  <a:pt x="786255" y="85541"/>
                  <a:pt x="885727" y="33003"/>
                  <a:pt x="996408" y="9886"/>
                </a:cubicBezTo>
                <a:cubicBezTo>
                  <a:pt x="1040540" y="779"/>
                  <a:pt x="1085372" y="-5525"/>
                  <a:pt x="1130905" y="7084"/>
                </a:cubicBezTo>
                <a:cubicBezTo>
                  <a:pt x="1136510" y="8485"/>
                  <a:pt x="1141413" y="10586"/>
                  <a:pt x="1146317" y="13388"/>
                </a:cubicBezTo>
                <a:cubicBezTo>
                  <a:pt x="1156124" y="19693"/>
                  <a:pt x="1158926" y="25998"/>
                  <a:pt x="1147718" y="34404"/>
                </a:cubicBezTo>
                <a:cubicBezTo>
                  <a:pt x="1094479" y="78536"/>
                  <a:pt x="1072763" y="137379"/>
                  <a:pt x="1071362" y="204628"/>
                </a:cubicBezTo>
                <a:cubicBezTo>
                  <a:pt x="1071362" y="220039"/>
                  <a:pt x="1065758" y="229846"/>
                  <a:pt x="1053149" y="238252"/>
                </a:cubicBezTo>
                <a:cubicBezTo>
                  <a:pt x="1011819" y="265572"/>
                  <a:pt x="969088" y="291491"/>
                  <a:pt x="941067" y="334222"/>
                </a:cubicBezTo>
                <a:cubicBezTo>
                  <a:pt x="917950" y="368547"/>
                  <a:pt x="902539" y="407776"/>
                  <a:pt x="885727" y="445603"/>
                </a:cubicBezTo>
                <a:cubicBezTo>
                  <a:pt x="882224" y="452609"/>
                  <a:pt x="880123" y="461015"/>
                  <a:pt x="871016" y="463817"/>
                </a:cubicBezTo>
                <a:cubicBezTo>
                  <a:pt x="835290" y="475725"/>
                  <a:pt x="826884" y="507949"/>
                  <a:pt x="821980" y="538771"/>
                </a:cubicBezTo>
                <a:cubicBezTo>
                  <a:pt x="814975" y="580802"/>
                  <a:pt x="827584" y="622833"/>
                  <a:pt x="828986" y="664863"/>
                </a:cubicBezTo>
                <a:cubicBezTo>
                  <a:pt x="828986" y="671868"/>
                  <a:pt x="835290" y="674670"/>
                  <a:pt x="840894" y="678173"/>
                </a:cubicBezTo>
                <a:cubicBezTo>
                  <a:pt x="846498" y="681676"/>
                  <a:pt x="853503" y="684478"/>
                  <a:pt x="857706" y="689381"/>
                </a:cubicBezTo>
                <a:cubicBezTo>
                  <a:pt x="862610" y="694985"/>
                  <a:pt x="868915" y="704092"/>
                  <a:pt x="859107" y="709696"/>
                </a:cubicBezTo>
                <a:cubicBezTo>
                  <a:pt x="851402" y="714600"/>
                  <a:pt x="840194" y="719503"/>
                  <a:pt x="833188" y="708295"/>
                </a:cubicBezTo>
                <a:cubicBezTo>
                  <a:pt x="829686" y="701990"/>
                  <a:pt x="826183" y="694985"/>
                  <a:pt x="818478" y="696386"/>
                </a:cubicBezTo>
                <a:cubicBezTo>
                  <a:pt x="810072" y="697787"/>
                  <a:pt x="813574" y="707595"/>
                  <a:pt x="811473" y="713899"/>
                </a:cubicBezTo>
                <a:cubicBezTo>
                  <a:pt x="809371" y="719503"/>
                  <a:pt x="810772" y="725107"/>
                  <a:pt x="812874" y="730011"/>
                </a:cubicBezTo>
                <a:cubicBezTo>
                  <a:pt x="817077" y="739818"/>
                  <a:pt x="814275" y="748224"/>
                  <a:pt x="806569" y="755229"/>
                </a:cubicBezTo>
                <a:cubicBezTo>
                  <a:pt x="789757" y="770641"/>
                  <a:pt x="776447" y="788153"/>
                  <a:pt x="776447" y="812671"/>
                </a:cubicBezTo>
                <a:cubicBezTo>
                  <a:pt x="776447" y="821077"/>
                  <a:pt x="772244" y="821077"/>
                  <a:pt x="765239" y="818275"/>
                </a:cubicBezTo>
                <a:cubicBezTo>
                  <a:pt x="741422" y="808468"/>
                  <a:pt x="717604" y="811971"/>
                  <a:pt x="695188" y="823879"/>
                </a:cubicBezTo>
                <a:cubicBezTo>
                  <a:pt x="686782" y="828082"/>
                  <a:pt x="681178" y="828082"/>
                  <a:pt x="672772" y="823879"/>
                </a:cubicBezTo>
                <a:cubicBezTo>
                  <a:pt x="665767" y="820377"/>
                  <a:pt x="658061" y="817575"/>
                  <a:pt x="650355" y="815473"/>
                </a:cubicBezTo>
                <a:cubicBezTo>
                  <a:pt x="622335" y="807067"/>
                  <a:pt x="622335" y="807067"/>
                  <a:pt x="615330" y="835087"/>
                </a:cubicBezTo>
                <a:cubicBezTo>
                  <a:pt x="613929" y="841392"/>
                  <a:pt x="611827" y="847697"/>
                  <a:pt x="604122" y="846996"/>
                </a:cubicBezTo>
                <a:cubicBezTo>
                  <a:pt x="595716" y="845595"/>
                  <a:pt x="586609" y="842092"/>
                  <a:pt x="589411" y="831585"/>
                </a:cubicBezTo>
                <a:cubicBezTo>
                  <a:pt x="596416" y="807067"/>
                  <a:pt x="578903" y="800062"/>
                  <a:pt x="562791" y="795859"/>
                </a:cubicBezTo>
                <a:cubicBezTo>
                  <a:pt x="507451" y="781849"/>
                  <a:pt x="453512" y="780448"/>
                  <a:pt x="407278" y="821077"/>
                </a:cubicBezTo>
                <a:cubicBezTo>
                  <a:pt x="400974" y="826681"/>
                  <a:pt x="395369" y="824580"/>
                  <a:pt x="388364" y="823179"/>
                </a:cubicBezTo>
                <a:cubicBezTo>
                  <a:pt x="342131" y="814072"/>
                  <a:pt x="297298" y="812671"/>
                  <a:pt x="256668" y="842092"/>
                </a:cubicBezTo>
                <a:cubicBezTo>
                  <a:pt x="232851" y="859605"/>
                  <a:pt x="212536" y="879920"/>
                  <a:pt x="209034" y="912144"/>
                </a:cubicBezTo>
                <a:cubicBezTo>
                  <a:pt x="208333" y="921250"/>
                  <a:pt x="202729" y="923352"/>
                  <a:pt x="195023" y="923352"/>
                </a:cubicBezTo>
                <a:cubicBezTo>
                  <a:pt x="150190" y="923352"/>
                  <a:pt x="109561" y="943667"/>
                  <a:pt x="68231" y="956276"/>
                </a:cubicBezTo>
                <a:cubicBezTo>
                  <a:pt x="50018" y="961880"/>
                  <a:pt x="37408" y="976591"/>
                  <a:pt x="28302" y="993403"/>
                </a:cubicBezTo>
                <a:cubicBezTo>
                  <a:pt x="22698" y="1003210"/>
                  <a:pt x="17794" y="1001108"/>
                  <a:pt x="14992" y="992702"/>
                </a:cubicBezTo>
                <a:cubicBezTo>
                  <a:pt x="8688" y="974489"/>
                  <a:pt x="2383" y="956276"/>
                  <a:pt x="982" y="937362"/>
                </a:cubicBezTo>
                <a:cubicBezTo>
                  <a:pt x="-3922" y="864509"/>
                  <a:pt x="9388" y="795859"/>
                  <a:pt x="44414" y="731412"/>
                </a:cubicBezTo>
                <a:cubicBezTo>
                  <a:pt x="70333" y="684478"/>
                  <a:pt x="104657" y="643848"/>
                  <a:pt x="141084" y="605320"/>
                </a:cubicBezTo>
                <a:cubicBezTo>
                  <a:pt x="158597" y="586406"/>
                  <a:pt x="174008" y="564690"/>
                  <a:pt x="194323" y="548579"/>
                </a:cubicBezTo>
                <a:cubicBezTo>
                  <a:pt x="204831" y="536670"/>
                  <a:pt x="197125" y="521959"/>
                  <a:pt x="204130" y="511452"/>
                </a:cubicBezTo>
                <a:close/>
              </a:path>
            </a:pathLst>
          </a:custGeom>
          <a:solidFill>
            <a:schemeClr val="accent1"/>
          </a:solidFill>
          <a:ln w="69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8" name="Graphic 126">
            <a:extLst>
              <a:ext uri="{FF2B5EF4-FFF2-40B4-BE49-F238E27FC236}">
                <a16:creationId xmlns:a16="http://schemas.microsoft.com/office/drawing/2014/main" id="{F5EF39A6-F938-4218-A817-69D92C45E050}"/>
              </a:ext>
            </a:extLst>
          </p:cNvPr>
          <p:cNvGrpSpPr/>
          <p:nvPr/>
        </p:nvGrpSpPr>
        <p:grpSpPr>
          <a:xfrm>
            <a:off x="10106525" y="3056894"/>
            <a:ext cx="917133" cy="1354350"/>
            <a:chOff x="8150790" y="4140474"/>
            <a:chExt cx="1847540" cy="2728304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847B2AE-657D-431D-8F21-AE7AA9EBA896}"/>
                </a:ext>
              </a:extLst>
            </p:cNvPr>
            <p:cNvSpPr/>
            <p:nvPr/>
          </p:nvSpPr>
          <p:spPr>
            <a:xfrm>
              <a:off x="8209125" y="4140499"/>
              <a:ext cx="1427067" cy="1554385"/>
            </a:xfrm>
            <a:custGeom>
              <a:avLst/>
              <a:gdLst>
                <a:gd name="connsiteX0" fmla="*/ 1404558 w 1427067"/>
                <a:gd name="connsiteY0" fmla="*/ 832916 h 1554385"/>
                <a:gd name="connsiteX1" fmla="*/ 1264875 w 1427067"/>
                <a:gd name="connsiteY1" fmla="*/ 475794 h 1554385"/>
                <a:gd name="connsiteX2" fmla="*/ 1141705 w 1427067"/>
                <a:gd name="connsiteY2" fmla="*/ 229799 h 1554385"/>
                <a:gd name="connsiteX3" fmla="*/ 619784 w 1427067"/>
                <a:gd name="connsiteY3" fmla="*/ 7200 h 1554385"/>
                <a:gd name="connsiteX4" fmla="*/ 360371 w 1427067"/>
                <a:gd name="connsiteY4" fmla="*/ 163742 h 1554385"/>
                <a:gd name="connsiteX5" fmla="*/ 215183 w 1427067"/>
                <a:gd name="connsiteY5" fmla="*/ 419714 h 1554385"/>
                <a:gd name="connsiteX6" fmla="*/ 167016 w 1427067"/>
                <a:gd name="connsiteY6" fmla="*/ 669149 h 1554385"/>
                <a:gd name="connsiteX7" fmla="*/ 149470 w 1427067"/>
                <a:gd name="connsiteY7" fmla="*/ 711467 h 1554385"/>
                <a:gd name="connsiteX8" fmla="*/ 98206 w 1427067"/>
                <a:gd name="connsiteY8" fmla="*/ 762386 h 1554385"/>
                <a:gd name="connsiteX9" fmla="*/ 40062 w 1427067"/>
                <a:gd name="connsiteY9" fmla="*/ 852871 h 1554385"/>
                <a:gd name="connsiteX10" fmla="*/ 68618 w 1427067"/>
                <a:gd name="connsiteY10" fmla="*/ 934410 h 1554385"/>
                <a:gd name="connsiteX11" fmla="*/ 98550 w 1427067"/>
                <a:gd name="connsiteY11" fmla="*/ 1013541 h 1554385"/>
                <a:gd name="connsiteX12" fmla="*/ 103023 w 1427067"/>
                <a:gd name="connsiteY12" fmla="*/ 942323 h 1554385"/>
                <a:gd name="connsiteX13" fmla="*/ 78940 w 1427067"/>
                <a:gd name="connsiteY13" fmla="*/ 901726 h 1554385"/>
                <a:gd name="connsiteX14" fmla="*/ 101991 w 1427067"/>
                <a:gd name="connsiteY14" fmla="*/ 821562 h 1554385"/>
                <a:gd name="connsiteX15" fmla="*/ 179402 w 1427067"/>
                <a:gd name="connsiteY15" fmla="*/ 770299 h 1554385"/>
                <a:gd name="connsiteX16" fmla="*/ 196948 w 1427067"/>
                <a:gd name="connsiteY16" fmla="*/ 760666 h 1554385"/>
                <a:gd name="connsiteX17" fmla="*/ 209678 w 1427067"/>
                <a:gd name="connsiteY17" fmla="*/ 767891 h 1554385"/>
                <a:gd name="connsiteX18" fmla="*/ 207958 w 1427067"/>
                <a:gd name="connsiteY18" fmla="*/ 790942 h 1554385"/>
                <a:gd name="connsiteX19" fmla="*/ 154974 w 1427067"/>
                <a:gd name="connsiteY19" fmla="*/ 992899 h 1554385"/>
                <a:gd name="connsiteX20" fmla="*/ 138116 w 1427067"/>
                <a:gd name="connsiteY20" fmla="*/ 1064117 h 1554385"/>
                <a:gd name="connsiteX21" fmla="*/ 85477 w 1427067"/>
                <a:gd name="connsiteY21" fmla="*/ 1144968 h 1554385"/>
                <a:gd name="connsiteX22" fmla="*/ 23548 w 1427067"/>
                <a:gd name="connsiteY22" fmla="*/ 1207929 h 1554385"/>
                <a:gd name="connsiteX23" fmla="*/ 497 w 1427067"/>
                <a:gd name="connsiteY23" fmla="*/ 1259536 h 1554385"/>
                <a:gd name="connsiteX24" fmla="*/ 29741 w 1427067"/>
                <a:gd name="connsiteY24" fmla="*/ 1335571 h 1554385"/>
                <a:gd name="connsiteX25" fmla="*/ 55544 w 1427067"/>
                <a:gd name="connsiteY25" fmla="*/ 1266417 h 1554385"/>
                <a:gd name="connsiteX26" fmla="*/ 118505 w 1427067"/>
                <a:gd name="connsiteY26" fmla="*/ 1218594 h 1554385"/>
                <a:gd name="connsiteX27" fmla="*/ 235826 w 1427067"/>
                <a:gd name="connsiteY27" fmla="*/ 971568 h 1554385"/>
                <a:gd name="connsiteX28" fmla="*/ 249588 w 1427067"/>
                <a:gd name="connsiteY28" fmla="*/ 939571 h 1554385"/>
                <a:gd name="connsiteX29" fmla="*/ 255092 w 1427067"/>
                <a:gd name="connsiteY29" fmla="*/ 935098 h 1554385"/>
                <a:gd name="connsiteX30" fmla="*/ 259565 w 1427067"/>
                <a:gd name="connsiteY30" fmla="*/ 940603 h 1554385"/>
                <a:gd name="connsiteX31" fmla="*/ 262662 w 1427067"/>
                <a:gd name="connsiteY31" fmla="*/ 961590 h 1554385"/>
                <a:gd name="connsiteX32" fmla="*/ 243395 w 1427067"/>
                <a:gd name="connsiteY32" fmla="*/ 1092673 h 1554385"/>
                <a:gd name="connsiteX33" fmla="*/ 216215 w 1427067"/>
                <a:gd name="connsiteY33" fmla="*/ 1164923 h 1554385"/>
                <a:gd name="connsiteX34" fmla="*/ 198669 w 1427067"/>
                <a:gd name="connsiteY34" fmla="*/ 1214810 h 1554385"/>
                <a:gd name="connsiteX35" fmla="*/ 203829 w 1427067"/>
                <a:gd name="connsiteY35" fmla="*/ 1390275 h 1554385"/>
                <a:gd name="connsiteX36" fmla="*/ 799377 w 1427067"/>
                <a:gd name="connsiteY36" fmla="*/ 1554386 h 1554385"/>
                <a:gd name="connsiteX37" fmla="*/ 1185055 w 1427067"/>
                <a:gd name="connsiteY37" fmla="*/ 1395091 h 1554385"/>
                <a:gd name="connsiteX38" fmla="*/ 1282765 w 1427067"/>
                <a:gd name="connsiteY38" fmla="*/ 1255408 h 1554385"/>
                <a:gd name="connsiteX39" fmla="*/ 1386668 w 1427067"/>
                <a:gd name="connsiteY39" fmla="*/ 1087512 h 1554385"/>
                <a:gd name="connsiteX40" fmla="*/ 1425545 w 1427067"/>
                <a:gd name="connsiteY40" fmla="*/ 967783 h 1554385"/>
                <a:gd name="connsiteX41" fmla="*/ 1404558 w 1427067"/>
                <a:gd name="connsiteY41" fmla="*/ 832916 h 155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427067" h="1554385">
                  <a:moveTo>
                    <a:pt x="1404558" y="832916"/>
                  </a:moveTo>
                  <a:cubicBezTo>
                    <a:pt x="1358456" y="713531"/>
                    <a:pt x="1310977" y="594835"/>
                    <a:pt x="1264875" y="475794"/>
                  </a:cubicBezTo>
                  <a:cubicBezTo>
                    <a:pt x="1231502" y="389782"/>
                    <a:pt x="1194001" y="305834"/>
                    <a:pt x="1141705" y="229799"/>
                  </a:cubicBezTo>
                  <a:cubicBezTo>
                    <a:pt x="1014751" y="46077"/>
                    <a:pt x="837222" y="-24109"/>
                    <a:pt x="619784" y="7200"/>
                  </a:cubicBezTo>
                  <a:cubicBezTo>
                    <a:pt x="513129" y="22338"/>
                    <a:pt x="428837" y="81514"/>
                    <a:pt x="360371" y="163742"/>
                  </a:cubicBezTo>
                  <a:cubicBezTo>
                    <a:pt x="296378" y="240465"/>
                    <a:pt x="251308" y="327509"/>
                    <a:pt x="215183" y="419714"/>
                  </a:cubicBezTo>
                  <a:cubicBezTo>
                    <a:pt x="183530" y="499877"/>
                    <a:pt x="161167" y="582105"/>
                    <a:pt x="167016" y="669149"/>
                  </a:cubicBezTo>
                  <a:cubicBezTo>
                    <a:pt x="168392" y="687728"/>
                    <a:pt x="161167" y="700113"/>
                    <a:pt x="149470" y="711467"/>
                  </a:cubicBezTo>
                  <a:cubicBezTo>
                    <a:pt x="132267" y="728325"/>
                    <a:pt x="115065" y="745184"/>
                    <a:pt x="98206" y="762386"/>
                  </a:cubicBezTo>
                  <a:cubicBezTo>
                    <a:pt x="77219" y="783717"/>
                    <a:pt x="43847" y="822939"/>
                    <a:pt x="40062" y="852871"/>
                  </a:cubicBezTo>
                  <a:cubicBezTo>
                    <a:pt x="35934" y="883835"/>
                    <a:pt x="51072" y="913079"/>
                    <a:pt x="68618" y="934410"/>
                  </a:cubicBezTo>
                  <a:cubicBezTo>
                    <a:pt x="95454" y="966407"/>
                    <a:pt x="63458" y="999780"/>
                    <a:pt x="98550" y="1013541"/>
                  </a:cubicBezTo>
                  <a:cubicBezTo>
                    <a:pt x="83068" y="971223"/>
                    <a:pt x="106120" y="964343"/>
                    <a:pt x="103023" y="942323"/>
                  </a:cubicBezTo>
                  <a:cubicBezTo>
                    <a:pt x="100959" y="928217"/>
                    <a:pt x="81692" y="915488"/>
                    <a:pt x="78940" y="901726"/>
                  </a:cubicBezTo>
                  <a:cubicBezTo>
                    <a:pt x="74467" y="879363"/>
                    <a:pt x="81348" y="840485"/>
                    <a:pt x="101991" y="821562"/>
                  </a:cubicBezTo>
                  <a:cubicBezTo>
                    <a:pt x="128827" y="796791"/>
                    <a:pt x="150158" y="792318"/>
                    <a:pt x="179402" y="770299"/>
                  </a:cubicBezTo>
                  <a:cubicBezTo>
                    <a:pt x="184563" y="766171"/>
                    <a:pt x="190411" y="763074"/>
                    <a:pt x="196948" y="760666"/>
                  </a:cubicBezTo>
                  <a:cubicBezTo>
                    <a:pt x="204173" y="758258"/>
                    <a:pt x="208302" y="761010"/>
                    <a:pt x="209678" y="767891"/>
                  </a:cubicBezTo>
                  <a:cubicBezTo>
                    <a:pt x="211398" y="775804"/>
                    <a:pt x="209678" y="783373"/>
                    <a:pt x="207958" y="790942"/>
                  </a:cubicBezTo>
                  <a:cubicBezTo>
                    <a:pt x="189379" y="858032"/>
                    <a:pt x="164952" y="923401"/>
                    <a:pt x="154974" y="992899"/>
                  </a:cubicBezTo>
                  <a:cubicBezTo>
                    <a:pt x="151534" y="1016982"/>
                    <a:pt x="147061" y="1041065"/>
                    <a:pt x="138116" y="1064117"/>
                  </a:cubicBezTo>
                  <a:cubicBezTo>
                    <a:pt x="127451" y="1091296"/>
                    <a:pt x="105431" y="1125013"/>
                    <a:pt x="85477" y="1144968"/>
                  </a:cubicBezTo>
                  <a:cubicBezTo>
                    <a:pt x="74123" y="1156666"/>
                    <a:pt x="42815" y="1182469"/>
                    <a:pt x="23548" y="1207929"/>
                  </a:cubicBezTo>
                  <a:cubicBezTo>
                    <a:pt x="10130" y="1227884"/>
                    <a:pt x="2905" y="1235453"/>
                    <a:pt x="497" y="1259536"/>
                  </a:cubicBezTo>
                  <a:cubicBezTo>
                    <a:pt x="-4664" y="1311831"/>
                    <a:pt x="32149" y="1348989"/>
                    <a:pt x="29741" y="1335571"/>
                  </a:cubicBezTo>
                  <a:cubicBezTo>
                    <a:pt x="26988" y="1319056"/>
                    <a:pt x="29741" y="1284652"/>
                    <a:pt x="55544" y="1266417"/>
                  </a:cubicBezTo>
                  <a:cubicBezTo>
                    <a:pt x="77564" y="1250591"/>
                    <a:pt x="101647" y="1239581"/>
                    <a:pt x="118505" y="1218594"/>
                  </a:cubicBezTo>
                  <a:cubicBezTo>
                    <a:pt x="196604" y="1128454"/>
                    <a:pt x="203485" y="1051731"/>
                    <a:pt x="235826" y="971568"/>
                  </a:cubicBezTo>
                  <a:cubicBezTo>
                    <a:pt x="240298" y="960902"/>
                    <a:pt x="243739" y="949893"/>
                    <a:pt x="249588" y="939571"/>
                  </a:cubicBezTo>
                  <a:cubicBezTo>
                    <a:pt x="250964" y="937507"/>
                    <a:pt x="251996" y="934754"/>
                    <a:pt x="255092" y="935098"/>
                  </a:cubicBezTo>
                  <a:cubicBezTo>
                    <a:pt x="257845" y="935442"/>
                    <a:pt x="258877" y="938195"/>
                    <a:pt x="259565" y="940603"/>
                  </a:cubicBezTo>
                  <a:cubicBezTo>
                    <a:pt x="261285" y="947484"/>
                    <a:pt x="263006" y="954365"/>
                    <a:pt x="262662" y="961590"/>
                  </a:cubicBezTo>
                  <a:cubicBezTo>
                    <a:pt x="262318" y="1006316"/>
                    <a:pt x="257845" y="1050011"/>
                    <a:pt x="243395" y="1092673"/>
                  </a:cubicBezTo>
                  <a:cubicBezTo>
                    <a:pt x="235138" y="1117100"/>
                    <a:pt x="225848" y="1141184"/>
                    <a:pt x="216215" y="1164923"/>
                  </a:cubicBezTo>
                  <a:cubicBezTo>
                    <a:pt x="214151" y="1170084"/>
                    <a:pt x="204173" y="1198295"/>
                    <a:pt x="198669" y="1214810"/>
                  </a:cubicBezTo>
                  <a:cubicBezTo>
                    <a:pt x="185595" y="1251623"/>
                    <a:pt x="150502" y="1336603"/>
                    <a:pt x="203829" y="1390275"/>
                  </a:cubicBezTo>
                  <a:cubicBezTo>
                    <a:pt x="396840" y="1504155"/>
                    <a:pt x="580906" y="1554386"/>
                    <a:pt x="799377" y="1554386"/>
                  </a:cubicBezTo>
                  <a:cubicBezTo>
                    <a:pt x="977594" y="1554386"/>
                    <a:pt x="1169573" y="1392683"/>
                    <a:pt x="1185055" y="1395091"/>
                  </a:cubicBezTo>
                  <a:cubicBezTo>
                    <a:pt x="1187464" y="1391651"/>
                    <a:pt x="1280357" y="1258848"/>
                    <a:pt x="1282765" y="1255408"/>
                  </a:cubicBezTo>
                  <a:cubicBezTo>
                    <a:pt x="1320266" y="1201048"/>
                    <a:pt x="1357424" y="1146688"/>
                    <a:pt x="1386668" y="1087512"/>
                  </a:cubicBezTo>
                  <a:cubicBezTo>
                    <a:pt x="1405590" y="1049323"/>
                    <a:pt x="1421073" y="1010445"/>
                    <a:pt x="1425545" y="967783"/>
                  </a:cubicBezTo>
                  <a:cubicBezTo>
                    <a:pt x="1431050" y="919960"/>
                    <a:pt x="1421073" y="875578"/>
                    <a:pt x="1404558" y="832916"/>
                  </a:cubicBezTo>
                  <a:close/>
                </a:path>
              </a:pathLst>
            </a:custGeom>
            <a:solidFill>
              <a:schemeClr val="accent6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F4DC5EC-AAC4-4783-868D-EB3A23115AD9}"/>
                </a:ext>
              </a:extLst>
            </p:cNvPr>
            <p:cNvSpPr/>
            <p:nvPr/>
          </p:nvSpPr>
          <p:spPr>
            <a:xfrm>
              <a:off x="8151017" y="5368726"/>
              <a:ext cx="1847232" cy="1500801"/>
            </a:xfrm>
            <a:custGeom>
              <a:avLst/>
              <a:gdLst>
                <a:gd name="connsiteX0" fmla="*/ 1810843 w 1847232"/>
                <a:gd name="connsiteY0" fmla="*/ 1174925 h 1500801"/>
                <a:gd name="connsiteX1" fmla="*/ 1728616 w 1847232"/>
                <a:gd name="connsiteY1" fmla="*/ 1235134 h 1500801"/>
                <a:gd name="connsiteX2" fmla="*/ 1196029 w 1847232"/>
                <a:gd name="connsiteY2" fmla="*/ 1462206 h 1500801"/>
                <a:gd name="connsiteX3" fmla="*/ 826521 w 1847232"/>
                <a:gd name="connsiteY3" fmla="*/ 1500395 h 1500801"/>
                <a:gd name="connsiteX4" fmla="*/ 47939 w 1847232"/>
                <a:gd name="connsiteY4" fmla="*/ 1286053 h 1500801"/>
                <a:gd name="connsiteX5" fmla="*/ 35897 w 1847232"/>
                <a:gd name="connsiteY5" fmla="*/ 1277452 h 1500801"/>
                <a:gd name="connsiteX6" fmla="*/ 17319 w 1847232"/>
                <a:gd name="connsiteY6" fmla="*/ 1128135 h 1500801"/>
                <a:gd name="connsiteX7" fmla="*/ 116 w 1847232"/>
                <a:gd name="connsiteY7" fmla="*/ 814707 h 1500801"/>
                <a:gd name="connsiteX8" fmla="*/ 42778 w 1847232"/>
                <a:gd name="connsiteY8" fmla="*/ 477195 h 1500801"/>
                <a:gd name="connsiteX9" fmla="*/ 109868 w 1847232"/>
                <a:gd name="connsiteY9" fmla="*/ 314460 h 1500801"/>
                <a:gd name="connsiteX10" fmla="*/ 123974 w 1847232"/>
                <a:gd name="connsiteY10" fmla="*/ 296570 h 1500801"/>
                <a:gd name="connsiteX11" fmla="*/ 262625 w 1847232"/>
                <a:gd name="connsiteY11" fmla="*/ 161015 h 1500801"/>
                <a:gd name="connsiteX12" fmla="*/ 289805 w 1847232"/>
                <a:gd name="connsiteY12" fmla="*/ 132459 h 1500801"/>
                <a:gd name="connsiteX13" fmla="*/ 340724 w 1847232"/>
                <a:gd name="connsiteY13" fmla="*/ 87044 h 1500801"/>
                <a:gd name="connsiteX14" fmla="*/ 567452 w 1847232"/>
                <a:gd name="connsiteY14" fmla="*/ 0 h 1500801"/>
                <a:gd name="connsiteX15" fmla="*/ 556443 w 1847232"/>
                <a:gd name="connsiteY15" fmla="*/ 47823 h 1500801"/>
                <a:gd name="connsiteX16" fmla="*/ 712985 w 1847232"/>
                <a:gd name="connsiteY16" fmla="*/ 109407 h 1500801"/>
                <a:gd name="connsiteX17" fmla="*/ 853356 w 1847232"/>
                <a:gd name="connsiteY17" fmla="*/ 123513 h 1500801"/>
                <a:gd name="connsiteX18" fmla="*/ 978934 w 1847232"/>
                <a:gd name="connsiteY18" fmla="*/ 125578 h 1500801"/>
                <a:gd name="connsiteX19" fmla="*/ 1177794 w 1847232"/>
                <a:gd name="connsiteY19" fmla="*/ 95301 h 1500801"/>
                <a:gd name="connsiteX20" fmla="*/ 1252109 w 1847232"/>
                <a:gd name="connsiteY20" fmla="*/ 60553 h 1500801"/>
                <a:gd name="connsiteX21" fmla="*/ 1214951 w 1847232"/>
                <a:gd name="connsiteY21" fmla="*/ 30276 h 1500801"/>
                <a:gd name="connsiteX22" fmla="*/ 1208414 w 1847232"/>
                <a:gd name="connsiteY22" fmla="*/ 16170 h 1500801"/>
                <a:gd name="connsiteX23" fmla="*/ 1334680 w 1847232"/>
                <a:gd name="connsiteY23" fmla="*/ 36469 h 1500801"/>
                <a:gd name="connsiteX24" fmla="*/ 1550742 w 1847232"/>
                <a:gd name="connsiteY24" fmla="*/ 97022 h 1500801"/>
                <a:gd name="connsiteX25" fmla="*/ 1729992 w 1847232"/>
                <a:gd name="connsiteY25" fmla="*/ 210558 h 1500801"/>
                <a:gd name="connsiteX26" fmla="*/ 1803618 w 1847232"/>
                <a:gd name="connsiteY26" fmla="*/ 359531 h 1500801"/>
                <a:gd name="connsiteX27" fmla="*/ 1844904 w 1847232"/>
                <a:gd name="connsiteY27" fmla="*/ 651284 h 1500801"/>
                <a:gd name="connsiteX28" fmla="*/ 1841808 w 1847232"/>
                <a:gd name="connsiteY28" fmla="*/ 846703 h 1500801"/>
                <a:gd name="connsiteX29" fmla="*/ 1825637 w 1847232"/>
                <a:gd name="connsiteY29" fmla="*/ 1032833 h 1500801"/>
                <a:gd name="connsiteX30" fmla="*/ 1811875 w 1847232"/>
                <a:gd name="connsiteY30" fmla="*/ 1163916 h 1500801"/>
                <a:gd name="connsiteX31" fmla="*/ 1810843 w 1847232"/>
                <a:gd name="connsiteY31" fmla="*/ 1174925 h 150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47232" h="1500801">
                  <a:moveTo>
                    <a:pt x="1810843" y="1174925"/>
                  </a:moveTo>
                  <a:cubicBezTo>
                    <a:pt x="1785040" y="1197289"/>
                    <a:pt x="1756828" y="1216211"/>
                    <a:pt x="1728616" y="1235134"/>
                  </a:cubicBezTo>
                  <a:cubicBezTo>
                    <a:pt x="1565537" y="1344197"/>
                    <a:pt x="1388008" y="1420576"/>
                    <a:pt x="1196029" y="1462206"/>
                  </a:cubicBezTo>
                  <a:cubicBezTo>
                    <a:pt x="1074235" y="1488698"/>
                    <a:pt x="951066" y="1503492"/>
                    <a:pt x="826521" y="1500395"/>
                  </a:cubicBezTo>
                  <a:cubicBezTo>
                    <a:pt x="549218" y="1493858"/>
                    <a:pt x="288429" y="1426425"/>
                    <a:pt x="47939" y="1286053"/>
                  </a:cubicBezTo>
                  <a:cubicBezTo>
                    <a:pt x="43810" y="1283645"/>
                    <a:pt x="40026" y="1280204"/>
                    <a:pt x="35897" y="1277452"/>
                  </a:cubicBezTo>
                  <a:cubicBezTo>
                    <a:pt x="29704" y="1227565"/>
                    <a:pt x="23168" y="1178022"/>
                    <a:pt x="17319" y="1128135"/>
                  </a:cubicBezTo>
                  <a:cubicBezTo>
                    <a:pt x="4933" y="1023888"/>
                    <a:pt x="-916" y="919641"/>
                    <a:pt x="116" y="814707"/>
                  </a:cubicBezTo>
                  <a:cubicBezTo>
                    <a:pt x="1492" y="700483"/>
                    <a:pt x="11814" y="587635"/>
                    <a:pt x="42778" y="477195"/>
                  </a:cubicBezTo>
                  <a:cubicBezTo>
                    <a:pt x="58604" y="420427"/>
                    <a:pt x="79935" y="365723"/>
                    <a:pt x="109868" y="314460"/>
                  </a:cubicBezTo>
                  <a:cubicBezTo>
                    <a:pt x="113652" y="307923"/>
                    <a:pt x="118469" y="301731"/>
                    <a:pt x="123974" y="296570"/>
                  </a:cubicBezTo>
                  <a:cubicBezTo>
                    <a:pt x="170076" y="251499"/>
                    <a:pt x="216523" y="206429"/>
                    <a:pt x="262625" y="161015"/>
                  </a:cubicBezTo>
                  <a:cubicBezTo>
                    <a:pt x="269162" y="149317"/>
                    <a:pt x="280172" y="141060"/>
                    <a:pt x="289805" y="132459"/>
                  </a:cubicBezTo>
                  <a:cubicBezTo>
                    <a:pt x="306663" y="116976"/>
                    <a:pt x="324210" y="102526"/>
                    <a:pt x="340724" y="87044"/>
                  </a:cubicBezTo>
                  <a:cubicBezTo>
                    <a:pt x="346917" y="82228"/>
                    <a:pt x="473183" y="22707"/>
                    <a:pt x="567452" y="0"/>
                  </a:cubicBezTo>
                  <a:cubicBezTo>
                    <a:pt x="502083" y="30276"/>
                    <a:pt x="540960" y="37157"/>
                    <a:pt x="556443" y="47823"/>
                  </a:cubicBezTo>
                  <a:cubicBezTo>
                    <a:pt x="619747" y="90485"/>
                    <a:pt x="705416" y="106655"/>
                    <a:pt x="712985" y="109407"/>
                  </a:cubicBezTo>
                  <a:cubicBezTo>
                    <a:pt x="752550" y="123513"/>
                    <a:pt x="812071" y="118697"/>
                    <a:pt x="853356" y="123513"/>
                  </a:cubicBezTo>
                  <a:cubicBezTo>
                    <a:pt x="894986" y="128330"/>
                    <a:pt x="937304" y="127986"/>
                    <a:pt x="978934" y="125578"/>
                  </a:cubicBezTo>
                  <a:cubicBezTo>
                    <a:pt x="1046024" y="121793"/>
                    <a:pt x="1113457" y="117321"/>
                    <a:pt x="1177794" y="95301"/>
                  </a:cubicBezTo>
                  <a:cubicBezTo>
                    <a:pt x="1203254" y="86700"/>
                    <a:pt x="1228025" y="76035"/>
                    <a:pt x="1252109" y="60553"/>
                  </a:cubicBezTo>
                  <a:cubicBezTo>
                    <a:pt x="1239035" y="49887"/>
                    <a:pt x="1225617" y="41974"/>
                    <a:pt x="1214951" y="30276"/>
                  </a:cubicBezTo>
                  <a:cubicBezTo>
                    <a:pt x="1211511" y="26492"/>
                    <a:pt x="1204630" y="23395"/>
                    <a:pt x="1208414" y="16170"/>
                  </a:cubicBezTo>
                  <a:cubicBezTo>
                    <a:pt x="1240067" y="22019"/>
                    <a:pt x="1303372" y="29244"/>
                    <a:pt x="1334680" y="36469"/>
                  </a:cubicBezTo>
                  <a:cubicBezTo>
                    <a:pt x="1408306" y="50919"/>
                    <a:pt x="1480901" y="68810"/>
                    <a:pt x="1550742" y="97022"/>
                  </a:cubicBezTo>
                  <a:cubicBezTo>
                    <a:pt x="1617488" y="123857"/>
                    <a:pt x="1679073" y="158606"/>
                    <a:pt x="1729992" y="210558"/>
                  </a:cubicBezTo>
                  <a:cubicBezTo>
                    <a:pt x="1770933" y="252532"/>
                    <a:pt x="1792265" y="302419"/>
                    <a:pt x="1803618" y="359531"/>
                  </a:cubicBezTo>
                  <a:cubicBezTo>
                    <a:pt x="1822885" y="456208"/>
                    <a:pt x="1839399" y="552886"/>
                    <a:pt x="1844904" y="651284"/>
                  </a:cubicBezTo>
                  <a:cubicBezTo>
                    <a:pt x="1848689" y="716309"/>
                    <a:pt x="1848000" y="781678"/>
                    <a:pt x="1841808" y="846703"/>
                  </a:cubicBezTo>
                  <a:cubicBezTo>
                    <a:pt x="1835959" y="908632"/>
                    <a:pt x="1831486" y="970905"/>
                    <a:pt x="1825637" y="1032833"/>
                  </a:cubicBezTo>
                  <a:cubicBezTo>
                    <a:pt x="1821509" y="1076528"/>
                    <a:pt x="1816348" y="1120222"/>
                    <a:pt x="1811875" y="1163916"/>
                  </a:cubicBezTo>
                  <a:cubicBezTo>
                    <a:pt x="1811187" y="1167700"/>
                    <a:pt x="1811187" y="1171485"/>
                    <a:pt x="1810843" y="1174925"/>
                  </a:cubicBezTo>
                  <a:close/>
                </a:path>
              </a:pathLst>
            </a:custGeom>
            <a:solidFill>
              <a:schemeClr val="accent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D19A939-987E-4E48-8D2C-9BD05D4212B6}"/>
                </a:ext>
              </a:extLst>
            </p:cNvPr>
            <p:cNvSpPr/>
            <p:nvPr/>
          </p:nvSpPr>
          <p:spPr>
            <a:xfrm>
              <a:off x="8480525" y="4426644"/>
              <a:ext cx="928793" cy="1374901"/>
            </a:xfrm>
            <a:custGeom>
              <a:avLst/>
              <a:gdLst>
                <a:gd name="connsiteX0" fmla="*/ 25666 w 928793"/>
                <a:gd name="connsiteY0" fmla="*/ 1015709 h 1374901"/>
                <a:gd name="connsiteX1" fmla="*/ 207 w 928793"/>
                <a:gd name="connsiteY1" fmla="*/ 921096 h 1374901"/>
                <a:gd name="connsiteX2" fmla="*/ 26354 w 928793"/>
                <a:gd name="connsiteY2" fmla="*/ 882218 h 1374901"/>
                <a:gd name="connsiteX3" fmla="*/ 33923 w 928793"/>
                <a:gd name="connsiteY3" fmla="*/ 870521 h 1374901"/>
                <a:gd name="connsiteX4" fmla="*/ 72113 w 928793"/>
                <a:gd name="connsiteY4" fmla="*/ 820978 h 1374901"/>
                <a:gd name="connsiteX5" fmla="*/ 95508 w 928793"/>
                <a:gd name="connsiteY5" fmla="*/ 802055 h 1374901"/>
                <a:gd name="connsiteX6" fmla="*/ 127160 w 928793"/>
                <a:gd name="connsiteY6" fmla="*/ 769714 h 1374901"/>
                <a:gd name="connsiteX7" fmla="*/ 158813 w 928793"/>
                <a:gd name="connsiteY7" fmla="*/ 743911 h 1374901"/>
                <a:gd name="connsiteX8" fmla="*/ 179800 w 928793"/>
                <a:gd name="connsiteY8" fmla="*/ 724300 h 1374901"/>
                <a:gd name="connsiteX9" fmla="*/ 184617 w 928793"/>
                <a:gd name="connsiteY9" fmla="*/ 697120 h 1374901"/>
                <a:gd name="connsiteX10" fmla="*/ 154340 w 928793"/>
                <a:gd name="connsiteY10" fmla="*/ 615925 h 1374901"/>
                <a:gd name="connsiteX11" fmla="*/ 140234 w 928793"/>
                <a:gd name="connsiteY11" fmla="*/ 604915 h 1374901"/>
                <a:gd name="connsiteX12" fmla="*/ 83466 w 928793"/>
                <a:gd name="connsiteY12" fmla="*/ 529225 h 1374901"/>
                <a:gd name="connsiteX13" fmla="*/ 106518 w 928793"/>
                <a:gd name="connsiteY13" fmla="*/ 519247 h 1374901"/>
                <a:gd name="connsiteX14" fmla="*/ 130257 w 928793"/>
                <a:gd name="connsiteY14" fmla="*/ 538170 h 1374901"/>
                <a:gd name="connsiteX15" fmla="*/ 112366 w 928793"/>
                <a:gd name="connsiteY15" fmla="*/ 431171 h 1374901"/>
                <a:gd name="connsiteX16" fmla="*/ 189777 w 928793"/>
                <a:gd name="connsiteY16" fmla="*/ 104669 h 1374901"/>
                <a:gd name="connsiteX17" fmla="*/ 246201 w 928793"/>
                <a:gd name="connsiteY17" fmla="*/ 28634 h 1374901"/>
                <a:gd name="connsiteX18" fmla="*/ 258243 w 928793"/>
                <a:gd name="connsiteY18" fmla="*/ 21065 h 1374901"/>
                <a:gd name="connsiteX19" fmla="*/ 443685 w 928793"/>
                <a:gd name="connsiteY19" fmla="*/ 78 h 1374901"/>
                <a:gd name="connsiteX20" fmla="*/ 504237 w 928793"/>
                <a:gd name="connsiteY20" fmla="*/ 22441 h 1374901"/>
                <a:gd name="connsiteX21" fmla="*/ 570295 w 928793"/>
                <a:gd name="connsiteY21" fmla="*/ 104669 h 1374901"/>
                <a:gd name="connsiteX22" fmla="*/ 641513 w 928793"/>
                <a:gd name="connsiteY22" fmla="*/ 247793 h 1374901"/>
                <a:gd name="connsiteX23" fmla="*/ 676950 w 928793"/>
                <a:gd name="connsiteY23" fmla="*/ 322451 h 1374901"/>
                <a:gd name="connsiteX24" fmla="*/ 735438 w 928793"/>
                <a:gd name="connsiteY24" fmla="*/ 430483 h 1374901"/>
                <a:gd name="connsiteX25" fmla="*/ 756081 w 928793"/>
                <a:gd name="connsiteY25" fmla="*/ 464199 h 1374901"/>
                <a:gd name="connsiteX26" fmla="*/ 771219 w 928793"/>
                <a:gd name="connsiteY26" fmla="*/ 486907 h 1374901"/>
                <a:gd name="connsiteX27" fmla="*/ 757457 w 928793"/>
                <a:gd name="connsiteY27" fmla="*/ 530945 h 1374901"/>
                <a:gd name="connsiteX28" fmla="*/ 745071 w 928793"/>
                <a:gd name="connsiteY28" fmla="*/ 549868 h 1374901"/>
                <a:gd name="connsiteX29" fmla="*/ 728901 w 928793"/>
                <a:gd name="connsiteY29" fmla="*/ 638632 h 1374901"/>
                <a:gd name="connsiteX30" fmla="*/ 726149 w 928793"/>
                <a:gd name="connsiteY30" fmla="*/ 706410 h 1374901"/>
                <a:gd name="connsiteX31" fmla="*/ 781541 w 928793"/>
                <a:gd name="connsiteY31" fmla="*/ 834396 h 1374901"/>
                <a:gd name="connsiteX32" fmla="*/ 877186 w 928793"/>
                <a:gd name="connsiteY32" fmla="*/ 959629 h 1374901"/>
                <a:gd name="connsiteX33" fmla="*/ 928793 w 928793"/>
                <a:gd name="connsiteY33" fmla="*/ 1002291 h 1374901"/>
                <a:gd name="connsiteX34" fmla="*/ 751264 w 928793"/>
                <a:gd name="connsiteY34" fmla="*/ 1061468 h 1374901"/>
                <a:gd name="connsiteX35" fmla="*/ 548276 w 928793"/>
                <a:gd name="connsiteY35" fmla="*/ 1072133 h 1374901"/>
                <a:gd name="connsiteX36" fmla="*/ 380036 w 928793"/>
                <a:gd name="connsiteY36" fmla="*/ 1054931 h 1374901"/>
                <a:gd name="connsiteX37" fmla="*/ 290927 w 928793"/>
                <a:gd name="connsiteY37" fmla="*/ 1281659 h 1374901"/>
                <a:gd name="connsiteX38" fmla="*/ 264436 w 928793"/>
                <a:gd name="connsiteY38" fmla="*/ 1365950 h 1374901"/>
                <a:gd name="connsiteX39" fmla="*/ 249642 w 928793"/>
                <a:gd name="connsiteY39" fmla="*/ 1374208 h 1374901"/>
                <a:gd name="connsiteX40" fmla="*/ 10184 w 928793"/>
                <a:gd name="connsiteY40" fmla="*/ 1323288 h 1374901"/>
                <a:gd name="connsiteX41" fmla="*/ 4679 w 928793"/>
                <a:gd name="connsiteY41" fmla="*/ 1311935 h 1374901"/>
                <a:gd name="connsiteX42" fmla="*/ 87251 w 928793"/>
                <a:gd name="connsiteY42" fmla="*/ 1143007 h 1374901"/>
                <a:gd name="connsiteX43" fmla="*/ 86563 w 928793"/>
                <a:gd name="connsiteY43" fmla="*/ 1125117 h 1374901"/>
                <a:gd name="connsiteX44" fmla="*/ 25666 w 928793"/>
                <a:gd name="connsiteY44" fmla="*/ 1015709 h 1374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28793" h="1374901">
                  <a:moveTo>
                    <a:pt x="25666" y="1015709"/>
                  </a:moveTo>
                  <a:cubicBezTo>
                    <a:pt x="11904" y="986809"/>
                    <a:pt x="-1858" y="938986"/>
                    <a:pt x="207" y="921096"/>
                  </a:cubicBezTo>
                  <a:cubicBezTo>
                    <a:pt x="2959" y="902517"/>
                    <a:pt x="14313" y="891852"/>
                    <a:pt x="26354" y="882218"/>
                  </a:cubicBezTo>
                  <a:cubicBezTo>
                    <a:pt x="30139" y="879122"/>
                    <a:pt x="33579" y="876714"/>
                    <a:pt x="33923" y="870521"/>
                  </a:cubicBezTo>
                  <a:cubicBezTo>
                    <a:pt x="35644" y="837836"/>
                    <a:pt x="41492" y="829579"/>
                    <a:pt x="72113" y="820978"/>
                  </a:cubicBezTo>
                  <a:cubicBezTo>
                    <a:pt x="83122" y="817881"/>
                    <a:pt x="90691" y="813065"/>
                    <a:pt x="95508" y="802055"/>
                  </a:cubicBezTo>
                  <a:cubicBezTo>
                    <a:pt x="101701" y="787605"/>
                    <a:pt x="113398" y="776939"/>
                    <a:pt x="127160" y="769714"/>
                  </a:cubicBezTo>
                  <a:cubicBezTo>
                    <a:pt x="139546" y="763178"/>
                    <a:pt x="149524" y="754576"/>
                    <a:pt x="158813" y="743911"/>
                  </a:cubicBezTo>
                  <a:cubicBezTo>
                    <a:pt x="165006" y="736686"/>
                    <a:pt x="172231" y="730493"/>
                    <a:pt x="179800" y="724300"/>
                  </a:cubicBezTo>
                  <a:cubicBezTo>
                    <a:pt x="193906" y="712946"/>
                    <a:pt x="193906" y="713291"/>
                    <a:pt x="184617" y="697120"/>
                  </a:cubicBezTo>
                  <a:cubicBezTo>
                    <a:pt x="170166" y="671661"/>
                    <a:pt x="161221" y="644137"/>
                    <a:pt x="154340" y="615925"/>
                  </a:cubicBezTo>
                  <a:cubicBezTo>
                    <a:pt x="152276" y="606980"/>
                    <a:pt x="148836" y="604915"/>
                    <a:pt x="140234" y="604915"/>
                  </a:cubicBezTo>
                  <a:cubicBezTo>
                    <a:pt x="96884" y="604915"/>
                    <a:pt x="71425" y="570855"/>
                    <a:pt x="83466" y="529225"/>
                  </a:cubicBezTo>
                  <a:cubicBezTo>
                    <a:pt x="87251" y="515807"/>
                    <a:pt x="94132" y="512710"/>
                    <a:pt x="106518" y="519247"/>
                  </a:cubicBezTo>
                  <a:cubicBezTo>
                    <a:pt x="115119" y="523720"/>
                    <a:pt x="121656" y="530601"/>
                    <a:pt x="130257" y="538170"/>
                  </a:cubicBezTo>
                  <a:cubicBezTo>
                    <a:pt x="123720" y="501357"/>
                    <a:pt x="118559" y="466264"/>
                    <a:pt x="112366" y="431171"/>
                  </a:cubicBezTo>
                  <a:cubicBezTo>
                    <a:pt x="91379" y="311098"/>
                    <a:pt x="116151" y="202035"/>
                    <a:pt x="189777" y="104669"/>
                  </a:cubicBezTo>
                  <a:cubicBezTo>
                    <a:pt x="208700" y="79553"/>
                    <a:pt x="227623" y="54094"/>
                    <a:pt x="246201" y="28634"/>
                  </a:cubicBezTo>
                  <a:cubicBezTo>
                    <a:pt x="249298" y="24506"/>
                    <a:pt x="252738" y="22097"/>
                    <a:pt x="258243" y="21065"/>
                  </a:cubicBezTo>
                  <a:cubicBezTo>
                    <a:pt x="319828" y="11776"/>
                    <a:pt x="381412" y="2831"/>
                    <a:pt x="443685" y="78"/>
                  </a:cubicBezTo>
                  <a:cubicBezTo>
                    <a:pt x="466736" y="-954"/>
                    <a:pt x="486347" y="8335"/>
                    <a:pt x="504237" y="22441"/>
                  </a:cubicBezTo>
                  <a:cubicBezTo>
                    <a:pt x="532450" y="44804"/>
                    <a:pt x="551372" y="74393"/>
                    <a:pt x="570295" y="104669"/>
                  </a:cubicBezTo>
                  <a:cubicBezTo>
                    <a:pt x="609516" y="159717"/>
                    <a:pt x="626375" y="217517"/>
                    <a:pt x="641513" y="247793"/>
                  </a:cubicBezTo>
                  <a:cubicBezTo>
                    <a:pt x="648394" y="261899"/>
                    <a:pt x="673509" y="315571"/>
                    <a:pt x="676950" y="322451"/>
                  </a:cubicBezTo>
                  <a:cubicBezTo>
                    <a:pt x="693808" y="359609"/>
                    <a:pt x="717892" y="381972"/>
                    <a:pt x="735438" y="430483"/>
                  </a:cubicBezTo>
                  <a:cubicBezTo>
                    <a:pt x="740943" y="442524"/>
                    <a:pt x="746448" y="454222"/>
                    <a:pt x="756081" y="464199"/>
                  </a:cubicBezTo>
                  <a:cubicBezTo>
                    <a:pt x="762274" y="470736"/>
                    <a:pt x="766747" y="478994"/>
                    <a:pt x="771219" y="486907"/>
                  </a:cubicBezTo>
                  <a:cubicBezTo>
                    <a:pt x="783949" y="509270"/>
                    <a:pt x="780508" y="520967"/>
                    <a:pt x="757457" y="530945"/>
                  </a:cubicBezTo>
                  <a:cubicBezTo>
                    <a:pt x="748168" y="535073"/>
                    <a:pt x="744727" y="539546"/>
                    <a:pt x="745071" y="549868"/>
                  </a:cubicBezTo>
                  <a:cubicBezTo>
                    <a:pt x="746104" y="580488"/>
                    <a:pt x="740255" y="610764"/>
                    <a:pt x="728901" y="638632"/>
                  </a:cubicBezTo>
                  <a:cubicBezTo>
                    <a:pt x="719612" y="661683"/>
                    <a:pt x="721676" y="683358"/>
                    <a:pt x="726149" y="706410"/>
                  </a:cubicBezTo>
                  <a:cubicBezTo>
                    <a:pt x="735438" y="753200"/>
                    <a:pt x="756081" y="794830"/>
                    <a:pt x="781541" y="834396"/>
                  </a:cubicBezTo>
                  <a:cubicBezTo>
                    <a:pt x="810097" y="878778"/>
                    <a:pt x="838997" y="922816"/>
                    <a:pt x="877186" y="959629"/>
                  </a:cubicBezTo>
                  <a:cubicBezTo>
                    <a:pt x="891980" y="976488"/>
                    <a:pt x="910559" y="989217"/>
                    <a:pt x="928793" y="1002291"/>
                  </a:cubicBezTo>
                  <a:cubicBezTo>
                    <a:pt x="873745" y="1035664"/>
                    <a:pt x="814569" y="1053899"/>
                    <a:pt x="751264" y="1061468"/>
                  </a:cubicBezTo>
                  <a:cubicBezTo>
                    <a:pt x="687615" y="1069037"/>
                    <a:pt x="612269" y="1075574"/>
                    <a:pt x="548276" y="1072133"/>
                  </a:cubicBezTo>
                  <a:cubicBezTo>
                    <a:pt x="492884" y="1069381"/>
                    <a:pt x="417193" y="1063188"/>
                    <a:pt x="380036" y="1054931"/>
                  </a:cubicBezTo>
                  <a:cubicBezTo>
                    <a:pt x="338750" y="1127525"/>
                    <a:pt x="317075" y="1203216"/>
                    <a:pt x="290927" y="1281659"/>
                  </a:cubicBezTo>
                  <a:cubicBezTo>
                    <a:pt x="281638" y="1309526"/>
                    <a:pt x="272693" y="1337738"/>
                    <a:pt x="264436" y="1365950"/>
                  </a:cubicBezTo>
                  <a:cubicBezTo>
                    <a:pt x="261683" y="1374896"/>
                    <a:pt x="258243" y="1375928"/>
                    <a:pt x="249642" y="1374208"/>
                  </a:cubicBezTo>
                  <a:cubicBezTo>
                    <a:pt x="169822" y="1357005"/>
                    <a:pt x="90003" y="1339803"/>
                    <a:pt x="10184" y="1323288"/>
                  </a:cubicBezTo>
                  <a:cubicBezTo>
                    <a:pt x="1239" y="1321568"/>
                    <a:pt x="1583" y="1318816"/>
                    <a:pt x="4679" y="1311935"/>
                  </a:cubicBezTo>
                  <a:cubicBezTo>
                    <a:pt x="32203" y="1255855"/>
                    <a:pt x="59383" y="1199431"/>
                    <a:pt x="87251" y="1143007"/>
                  </a:cubicBezTo>
                  <a:cubicBezTo>
                    <a:pt x="90691" y="1136126"/>
                    <a:pt x="90347" y="1131653"/>
                    <a:pt x="86563" y="1125117"/>
                  </a:cubicBezTo>
                  <a:cubicBezTo>
                    <a:pt x="65920" y="1091744"/>
                    <a:pt x="33235" y="1027751"/>
                    <a:pt x="25666" y="1015709"/>
                  </a:cubicBezTo>
                  <a:close/>
                </a:path>
              </a:pathLst>
            </a:custGeom>
            <a:solidFill>
              <a:srgbClr val="FEC88A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247631C-DFD1-4F9F-83F3-024D95E416BD}"/>
                </a:ext>
              </a:extLst>
            </p:cNvPr>
            <p:cNvSpPr/>
            <p:nvPr/>
          </p:nvSpPr>
          <p:spPr>
            <a:xfrm>
              <a:off x="8825504" y="5052788"/>
              <a:ext cx="245307" cy="180769"/>
            </a:xfrm>
            <a:custGeom>
              <a:avLst/>
              <a:gdLst>
                <a:gd name="connsiteX0" fmla="*/ 182999 w 245307"/>
                <a:gd name="connsiteY0" fmla="*/ 446 h 180769"/>
                <a:gd name="connsiteX1" fmla="*/ 169237 w 245307"/>
                <a:gd name="connsiteY1" fmla="*/ 2855 h 180769"/>
                <a:gd name="connsiteX2" fmla="*/ 65334 w 245307"/>
                <a:gd name="connsiteY2" fmla="*/ 19713 h 180769"/>
                <a:gd name="connsiteX3" fmla="*/ 21640 w 245307"/>
                <a:gd name="connsiteY3" fmla="*/ 33819 h 180769"/>
                <a:gd name="connsiteX4" fmla="*/ 21640 w 245307"/>
                <a:gd name="connsiteY4" fmla="*/ 33819 h 180769"/>
                <a:gd name="connsiteX5" fmla="*/ 4437 w 245307"/>
                <a:gd name="connsiteY5" fmla="*/ 110198 h 180769"/>
                <a:gd name="connsiteX6" fmla="*/ 56045 w 245307"/>
                <a:gd name="connsiteY6" fmla="*/ 165934 h 180769"/>
                <a:gd name="connsiteX7" fmla="*/ 147562 w 245307"/>
                <a:gd name="connsiteY7" fmla="*/ 178319 h 180769"/>
                <a:gd name="connsiteX8" fmla="*/ 241143 w 245307"/>
                <a:gd name="connsiteY8" fmla="*/ 106757 h 180769"/>
                <a:gd name="connsiteX9" fmla="*/ 241143 w 245307"/>
                <a:gd name="connsiteY9" fmla="*/ 106757 h 180769"/>
                <a:gd name="connsiteX10" fmla="*/ 243207 w 245307"/>
                <a:gd name="connsiteY10" fmla="*/ 102285 h 180769"/>
                <a:gd name="connsiteX11" fmla="*/ 182999 w 245307"/>
                <a:gd name="connsiteY11" fmla="*/ 446 h 180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307" h="180769">
                  <a:moveTo>
                    <a:pt x="182999" y="446"/>
                  </a:moveTo>
                  <a:cubicBezTo>
                    <a:pt x="179214" y="-1274"/>
                    <a:pt x="170957" y="2511"/>
                    <a:pt x="169237" y="2855"/>
                  </a:cubicBezTo>
                  <a:cubicBezTo>
                    <a:pt x="135176" y="12488"/>
                    <a:pt x="100427" y="17305"/>
                    <a:pt x="65334" y="19713"/>
                  </a:cubicBezTo>
                  <a:cubicBezTo>
                    <a:pt x="49852" y="20745"/>
                    <a:pt x="33682" y="21089"/>
                    <a:pt x="21640" y="33819"/>
                  </a:cubicBezTo>
                  <a:cubicBezTo>
                    <a:pt x="21640" y="33819"/>
                    <a:pt x="21640" y="33819"/>
                    <a:pt x="21640" y="33819"/>
                  </a:cubicBezTo>
                  <a:cubicBezTo>
                    <a:pt x="997" y="55838"/>
                    <a:pt x="-5196" y="81642"/>
                    <a:pt x="4437" y="110198"/>
                  </a:cubicBezTo>
                  <a:cubicBezTo>
                    <a:pt x="11662" y="131873"/>
                    <a:pt x="28521" y="153548"/>
                    <a:pt x="56045" y="165934"/>
                  </a:cubicBezTo>
                  <a:cubicBezTo>
                    <a:pt x="85633" y="179351"/>
                    <a:pt x="109716" y="184168"/>
                    <a:pt x="147562" y="178319"/>
                  </a:cubicBezTo>
                  <a:cubicBezTo>
                    <a:pt x="190912" y="171438"/>
                    <a:pt x="224972" y="150107"/>
                    <a:pt x="241143" y="106757"/>
                  </a:cubicBezTo>
                  <a:cubicBezTo>
                    <a:pt x="241143" y="106757"/>
                    <a:pt x="241143" y="106757"/>
                    <a:pt x="241143" y="106757"/>
                  </a:cubicBezTo>
                  <a:cubicBezTo>
                    <a:pt x="241831" y="105381"/>
                    <a:pt x="242519" y="103661"/>
                    <a:pt x="243207" y="102285"/>
                  </a:cubicBezTo>
                  <a:cubicBezTo>
                    <a:pt x="254217" y="54462"/>
                    <a:pt x="220156" y="16272"/>
                    <a:pt x="182999" y="446"/>
                  </a:cubicBezTo>
                  <a:close/>
                </a:path>
              </a:pathLst>
            </a:custGeom>
            <a:solidFill>
              <a:srgbClr val="0000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6D67B9-7C82-4ED5-AB57-156EB8C72D17}"/>
                </a:ext>
              </a:extLst>
            </p:cNvPr>
            <p:cNvSpPr/>
            <p:nvPr/>
          </p:nvSpPr>
          <p:spPr>
            <a:xfrm>
              <a:off x="8201837" y="5438671"/>
              <a:ext cx="315273" cy="155689"/>
            </a:xfrm>
            <a:custGeom>
              <a:avLst/>
              <a:gdLst>
                <a:gd name="connsiteX0" fmla="*/ 307795 w 315273"/>
                <a:gd name="connsiteY0" fmla="*/ 9186 h 155689"/>
                <a:gd name="connsiteX1" fmla="*/ 65929 w 315273"/>
                <a:gd name="connsiteY1" fmla="*/ 152310 h 155689"/>
                <a:gd name="connsiteX2" fmla="*/ 48382 w 315273"/>
                <a:gd name="connsiteY2" fmla="*/ 148870 h 155689"/>
                <a:gd name="connsiteX3" fmla="*/ 3656 w 315273"/>
                <a:gd name="connsiteY3" fmla="*/ 84533 h 155689"/>
                <a:gd name="connsiteX4" fmla="*/ 8473 w 315273"/>
                <a:gd name="connsiteY4" fmla="*/ 71803 h 155689"/>
                <a:gd name="connsiteX5" fmla="*/ 300914 w 315273"/>
                <a:gd name="connsiteY5" fmla="*/ 1617 h 155689"/>
                <a:gd name="connsiteX6" fmla="*/ 315020 w 315273"/>
                <a:gd name="connsiteY6" fmla="*/ 1273 h 155689"/>
                <a:gd name="connsiteX7" fmla="*/ 307795 w 315273"/>
                <a:gd name="connsiteY7" fmla="*/ 9186 h 15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5273" h="155689">
                  <a:moveTo>
                    <a:pt x="307795" y="9186"/>
                  </a:moveTo>
                  <a:cubicBezTo>
                    <a:pt x="302290" y="12283"/>
                    <a:pt x="111687" y="124786"/>
                    <a:pt x="65929" y="152310"/>
                  </a:cubicBezTo>
                  <a:cubicBezTo>
                    <a:pt x="58015" y="157127"/>
                    <a:pt x="53887" y="157471"/>
                    <a:pt x="48382" y="148870"/>
                  </a:cubicBezTo>
                  <a:cubicBezTo>
                    <a:pt x="34276" y="127195"/>
                    <a:pt x="19138" y="105520"/>
                    <a:pt x="3656" y="84533"/>
                  </a:cubicBezTo>
                  <a:cubicBezTo>
                    <a:pt x="-2537" y="75932"/>
                    <a:pt x="-817" y="73867"/>
                    <a:pt x="8473" y="71803"/>
                  </a:cubicBezTo>
                  <a:cubicBezTo>
                    <a:pt x="71089" y="57697"/>
                    <a:pt x="293345" y="3337"/>
                    <a:pt x="300914" y="1617"/>
                  </a:cubicBezTo>
                  <a:cubicBezTo>
                    <a:pt x="307795" y="-103"/>
                    <a:pt x="314676" y="-791"/>
                    <a:pt x="315020" y="1273"/>
                  </a:cubicBezTo>
                  <a:cubicBezTo>
                    <a:pt x="316052" y="3681"/>
                    <a:pt x="313988" y="5402"/>
                    <a:pt x="307795" y="9186"/>
                  </a:cubicBezTo>
                  <a:close/>
                </a:path>
              </a:pathLst>
            </a:custGeom>
            <a:solidFill>
              <a:schemeClr val="accent2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B28024-B7E1-4676-8ABA-041B115731A4}"/>
                </a:ext>
              </a:extLst>
            </p:cNvPr>
            <p:cNvSpPr/>
            <p:nvPr/>
          </p:nvSpPr>
          <p:spPr>
            <a:xfrm>
              <a:off x="8218911" y="5241084"/>
              <a:ext cx="268701" cy="124366"/>
            </a:xfrm>
            <a:custGeom>
              <a:avLst/>
              <a:gdLst>
                <a:gd name="connsiteX0" fmla="*/ 262853 w 268701"/>
                <a:gd name="connsiteY0" fmla="*/ 104591 h 124366"/>
                <a:gd name="connsiteX1" fmla="*/ 268702 w 268701"/>
                <a:gd name="connsiteY1" fmla="*/ 108375 h 124366"/>
                <a:gd name="connsiteX2" fmla="*/ 38189 w 268701"/>
                <a:gd name="connsiteY2" fmla="*/ 124202 h 124366"/>
                <a:gd name="connsiteX3" fmla="*/ 17546 w 268701"/>
                <a:gd name="connsiteY3" fmla="*/ 93925 h 124366"/>
                <a:gd name="connsiteX4" fmla="*/ 0 w 268701"/>
                <a:gd name="connsiteY4" fmla="*/ 0 h 124366"/>
                <a:gd name="connsiteX5" fmla="*/ 262853 w 268701"/>
                <a:gd name="connsiteY5" fmla="*/ 104591 h 124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8701" h="124366">
                  <a:moveTo>
                    <a:pt x="262853" y="104591"/>
                  </a:moveTo>
                  <a:cubicBezTo>
                    <a:pt x="268702" y="108375"/>
                    <a:pt x="268702" y="105279"/>
                    <a:pt x="268702" y="108375"/>
                  </a:cubicBezTo>
                  <a:cubicBezTo>
                    <a:pt x="268702" y="113192"/>
                    <a:pt x="46791" y="123857"/>
                    <a:pt x="38189" y="124202"/>
                  </a:cubicBezTo>
                  <a:cubicBezTo>
                    <a:pt x="22707" y="125234"/>
                    <a:pt x="23051" y="122137"/>
                    <a:pt x="17546" y="93925"/>
                  </a:cubicBezTo>
                  <a:cubicBezTo>
                    <a:pt x="11698" y="63305"/>
                    <a:pt x="5849" y="32341"/>
                    <a:pt x="0" y="0"/>
                  </a:cubicBezTo>
                  <a:cubicBezTo>
                    <a:pt x="26492" y="10321"/>
                    <a:pt x="242898" y="96334"/>
                    <a:pt x="262853" y="104591"/>
                  </a:cubicBezTo>
                  <a:close/>
                </a:path>
              </a:pathLst>
            </a:custGeom>
            <a:solidFill>
              <a:schemeClr val="accent2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A9D2B38-57C0-4AB7-8091-69914BD7E5A7}"/>
                </a:ext>
              </a:extLst>
            </p:cNvPr>
            <p:cNvSpPr/>
            <p:nvPr/>
          </p:nvSpPr>
          <p:spPr>
            <a:xfrm>
              <a:off x="8472475" y="5877087"/>
              <a:ext cx="267669" cy="830675"/>
            </a:xfrm>
            <a:custGeom>
              <a:avLst/>
              <a:gdLst>
                <a:gd name="connsiteX0" fmla="*/ 267670 w 267669"/>
                <a:gd name="connsiteY0" fmla="*/ 487 h 830675"/>
                <a:gd name="connsiteX1" fmla="*/ 251843 w 267669"/>
                <a:gd name="connsiteY1" fmla="*/ 65168 h 830675"/>
                <a:gd name="connsiteX2" fmla="*/ 174433 w 267669"/>
                <a:gd name="connsiteY2" fmla="*/ 371715 h 830675"/>
                <a:gd name="connsiteX3" fmla="*/ 104247 w 267669"/>
                <a:gd name="connsiteY3" fmla="*/ 617365 h 830675"/>
                <a:gd name="connsiteX4" fmla="*/ 40598 w 267669"/>
                <a:gd name="connsiteY4" fmla="*/ 773563 h 830675"/>
                <a:gd name="connsiteX5" fmla="*/ 0 w 267669"/>
                <a:gd name="connsiteY5" fmla="*/ 830675 h 830675"/>
                <a:gd name="connsiteX6" fmla="*/ 265605 w 267669"/>
                <a:gd name="connsiteY6" fmla="*/ 142 h 830675"/>
                <a:gd name="connsiteX7" fmla="*/ 267670 w 267669"/>
                <a:gd name="connsiteY7" fmla="*/ 487 h 830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669" h="830675">
                  <a:moveTo>
                    <a:pt x="267670" y="487"/>
                  </a:moveTo>
                  <a:cubicBezTo>
                    <a:pt x="262509" y="22162"/>
                    <a:pt x="257348" y="43493"/>
                    <a:pt x="251843" y="65168"/>
                  </a:cubicBezTo>
                  <a:cubicBezTo>
                    <a:pt x="226040" y="167350"/>
                    <a:pt x="200924" y="269877"/>
                    <a:pt x="174433" y="371715"/>
                  </a:cubicBezTo>
                  <a:cubicBezTo>
                    <a:pt x="152757" y="454286"/>
                    <a:pt x="130394" y="536170"/>
                    <a:pt x="104247" y="617365"/>
                  </a:cubicBezTo>
                  <a:cubicBezTo>
                    <a:pt x="87044" y="671037"/>
                    <a:pt x="67089" y="723676"/>
                    <a:pt x="40598" y="773563"/>
                  </a:cubicBezTo>
                  <a:cubicBezTo>
                    <a:pt x="29588" y="793862"/>
                    <a:pt x="17202" y="813473"/>
                    <a:pt x="0" y="830675"/>
                  </a:cubicBezTo>
                  <a:cubicBezTo>
                    <a:pt x="88420" y="553717"/>
                    <a:pt x="176841" y="276758"/>
                    <a:pt x="265605" y="142"/>
                  </a:cubicBezTo>
                  <a:cubicBezTo>
                    <a:pt x="265949" y="-201"/>
                    <a:pt x="266982" y="142"/>
                    <a:pt x="267670" y="48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310F5C3-1139-4A6D-AEEC-C811E10C66F1}"/>
                </a:ext>
              </a:extLst>
            </p:cNvPr>
            <p:cNvSpPr/>
            <p:nvPr/>
          </p:nvSpPr>
          <p:spPr>
            <a:xfrm>
              <a:off x="8337413" y="5534717"/>
              <a:ext cx="184101" cy="218139"/>
            </a:xfrm>
            <a:custGeom>
              <a:avLst/>
              <a:gdLst>
                <a:gd name="connsiteX0" fmla="*/ 48361 w 184101"/>
                <a:gd name="connsiteY0" fmla="*/ 217624 h 218139"/>
                <a:gd name="connsiteX1" fmla="*/ 46297 w 184101"/>
                <a:gd name="connsiteY1" fmla="*/ 217624 h 218139"/>
                <a:gd name="connsiteX2" fmla="*/ 1571 w 184101"/>
                <a:gd name="connsiteY2" fmla="*/ 131956 h 218139"/>
                <a:gd name="connsiteX3" fmla="*/ 6731 w 184101"/>
                <a:gd name="connsiteY3" fmla="*/ 119570 h 218139"/>
                <a:gd name="connsiteX4" fmla="*/ 113042 w 184101"/>
                <a:gd name="connsiteY4" fmla="*/ 45944 h 218139"/>
                <a:gd name="connsiteX5" fmla="*/ 182196 w 184101"/>
                <a:gd name="connsiteY5" fmla="*/ 185 h 218139"/>
                <a:gd name="connsiteX6" fmla="*/ 183916 w 184101"/>
                <a:gd name="connsiteY6" fmla="*/ 1905 h 218139"/>
                <a:gd name="connsiteX7" fmla="*/ 48361 w 184101"/>
                <a:gd name="connsiteY7" fmla="*/ 217624 h 21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4101" h="218139">
                  <a:moveTo>
                    <a:pt x="48361" y="217624"/>
                  </a:moveTo>
                  <a:cubicBezTo>
                    <a:pt x="47673" y="218312"/>
                    <a:pt x="46641" y="218312"/>
                    <a:pt x="46297" y="217624"/>
                  </a:cubicBezTo>
                  <a:cubicBezTo>
                    <a:pt x="30815" y="188036"/>
                    <a:pt x="16709" y="159824"/>
                    <a:pt x="1571" y="131956"/>
                  </a:cubicBezTo>
                  <a:cubicBezTo>
                    <a:pt x="-2558" y="124387"/>
                    <a:pt x="2259" y="122666"/>
                    <a:pt x="6731" y="119570"/>
                  </a:cubicBezTo>
                  <a:cubicBezTo>
                    <a:pt x="42168" y="95143"/>
                    <a:pt x="77605" y="70371"/>
                    <a:pt x="113042" y="45944"/>
                  </a:cubicBezTo>
                  <a:cubicBezTo>
                    <a:pt x="135750" y="30462"/>
                    <a:pt x="158457" y="14635"/>
                    <a:pt x="182196" y="185"/>
                  </a:cubicBezTo>
                  <a:cubicBezTo>
                    <a:pt x="183228" y="-503"/>
                    <a:pt x="184605" y="873"/>
                    <a:pt x="183916" y="1905"/>
                  </a:cubicBezTo>
                  <a:cubicBezTo>
                    <a:pt x="139190" y="73123"/>
                    <a:pt x="94120" y="144342"/>
                    <a:pt x="48361" y="217624"/>
                  </a:cubicBezTo>
                  <a:close/>
                </a:path>
              </a:pathLst>
            </a:custGeom>
            <a:solidFill>
              <a:schemeClr val="accent2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FEB507D-8C5E-423B-A66D-6B578B6ADDA6}"/>
                </a:ext>
              </a:extLst>
            </p:cNvPr>
            <p:cNvSpPr/>
            <p:nvPr/>
          </p:nvSpPr>
          <p:spPr>
            <a:xfrm>
              <a:off x="8875011" y="5164362"/>
              <a:ext cx="287378" cy="311993"/>
            </a:xfrm>
            <a:custGeom>
              <a:avLst/>
              <a:gdLst>
                <a:gd name="connsiteX0" fmla="*/ 0 w 287378"/>
                <a:gd name="connsiteY0" fmla="*/ 151037 h 311993"/>
                <a:gd name="connsiteX1" fmla="*/ 71218 w 287378"/>
                <a:gd name="connsiteY1" fmla="*/ 174777 h 311993"/>
                <a:gd name="connsiteX2" fmla="*/ 155166 w 287378"/>
                <a:gd name="connsiteY2" fmla="*/ 156542 h 311993"/>
                <a:gd name="connsiteX3" fmla="*/ 258036 w 287378"/>
                <a:gd name="connsiteY3" fmla="*/ 45414 h 311993"/>
                <a:gd name="connsiteX4" fmla="*/ 287280 w 287378"/>
                <a:gd name="connsiteY4" fmla="*/ 0 h 311993"/>
                <a:gd name="connsiteX5" fmla="*/ 283152 w 287378"/>
                <a:gd name="connsiteY5" fmla="*/ 13074 h 311993"/>
                <a:gd name="connsiteX6" fmla="*/ 175465 w 287378"/>
                <a:gd name="connsiteY6" fmla="*/ 227760 h 311993"/>
                <a:gd name="connsiteX7" fmla="*/ 135899 w 287378"/>
                <a:gd name="connsiteY7" fmla="*/ 305515 h 311993"/>
                <a:gd name="connsiteX8" fmla="*/ 123169 w 287378"/>
                <a:gd name="connsiteY8" fmla="*/ 307579 h 311993"/>
                <a:gd name="connsiteX9" fmla="*/ 13074 w 287378"/>
                <a:gd name="connsiteY9" fmla="*/ 197140 h 311993"/>
                <a:gd name="connsiteX10" fmla="*/ 0 w 287378"/>
                <a:gd name="connsiteY10" fmla="*/ 151037 h 311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7378" h="311993">
                  <a:moveTo>
                    <a:pt x="0" y="151037"/>
                  </a:moveTo>
                  <a:cubicBezTo>
                    <a:pt x="24083" y="162735"/>
                    <a:pt x="46791" y="170648"/>
                    <a:pt x="71218" y="174777"/>
                  </a:cubicBezTo>
                  <a:cubicBezTo>
                    <a:pt x="102182" y="179937"/>
                    <a:pt x="129706" y="172712"/>
                    <a:pt x="155166" y="156542"/>
                  </a:cubicBezTo>
                  <a:cubicBezTo>
                    <a:pt x="199548" y="128674"/>
                    <a:pt x="229136" y="87388"/>
                    <a:pt x="258036" y="45414"/>
                  </a:cubicBezTo>
                  <a:cubicBezTo>
                    <a:pt x="268014" y="30964"/>
                    <a:pt x="276959" y="15826"/>
                    <a:pt x="287280" y="0"/>
                  </a:cubicBezTo>
                  <a:cubicBezTo>
                    <a:pt x="287969" y="6193"/>
                    <a:pt x="284872" y="9289"/>
                    <a:pt x="283152" y="13074"/>
                  </a:cubicBezTo>
                  <a:cubicBezTo>
                    <a:pt x="247371" y="84636"/>
                    <a:pt x="211590" y="156198"/>
                    <a:pt x="175465" y="227760"/>
                  </a:cubicBezTo>
                  <a:cubicBezTo>
                    <a:pt x="162391" y="253564"/>
                    <a:pt x="148629" y="279367"/>
                    <a:pt x="135899" y="305515"/>
                  </a:cubicBezTo>
                  <a:cubicBezTo>
                    <a:pt x="131771" y="313772"/>
                    <a:pt x="129362" y="313772"/>
                    <a:pt x="123169" y="307579"/>
                  </a:cubicBezTo>
                  <a:cubicBezTo>
                    <a:pt x="86700" y="270766"/>
                    <a:pt x="49543" y="234297"/>
                    <a:pt x="13074" y="197140"/>
                  </a:cubicBezTo>
                  <a:cubicBezTo>
                    <a:pt x="1720" y="184754"/>
                    <a:pt x="5161" y="167552"/>
                    <a:pt x="0" y="151037"/>
                  </a:cubicBezTo>
                  <a:close/>
                </a:path>
              </a:pathLst>
            </a:custGeom>
            <a:solidFill>
              <a:srgbClr val="FEAB77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2CD6636-2D93-4591-9B04-40E719A442FD}"/>
                </a:ext>
              </a:extLst>
            </p:cNvPr>
            <p:cNvSpPr/>
            <p:nvPr/>
          </p:nvSpPr>
          <p:spPr>
            <a:xfrm>
              <a:off x="8871227" y="5155408"/>
              <a:ext cx="195075" cy="78467"/>
            </a:xfrm>
            <a:custGeom>
              <a:avLst/>
              <a:gdLst>
                <a:gd name="connsiteX0" fmla="*/ 0 w 195075"/>
                <a:gd name="connsiteY0" fmla="*/ 56433 h 78467"/>
                <a:gd name="connsiteX1" fmla="*/ 39566 w 195075"/>
                <a:gd name="connsiteY1" fmla="*/ 43703 h 78467"/>
                <a:gd name="connsiteX2" fmla="*/ 164799 w 195075"/>
                <a:gd name="connsiteY2" fmla="*/ 10330 h 78467"/>
                <a:gd name="connsiteX3" fmla="*/ 195076 w 195075"/>
                <a:gd name="connsiteY3" fmla="*/ 4137 h 78467"/>
                <a:gd name="connsiteX4" fmla="*/ 101494 w 195075"/>
                <a:gd name="connsiteY4" fmla="*/ 75699 h 78467"/>
                <a:gd name="connsiteX5" fmla="*/ 9977 w 195075"/>
                <a:gd name="connsiteY5" fmla="*/ 63314 h 78467"/>
                <a:gd name="connsiteX6" fmla="*/ 0 w 195075"/>
                <a:gd name="connsiteY6" fmla="*/ 56433 h 78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075" h="78467">
                  <a:moveTo>
                    <a:pt x="0" y="56433"/>
                  </a:moveTo>
                  <a:cubicBezTo>
                    <a:pt x="9289" y="39918"/>
                    <a:pt x="25116" y="44047"/>
                    <a:pt x="39566" y="43703"/>
                  </a:cubicBezTo>
                  <a:cubicBezTo>
                    <a:pt x="102182" y="58497"/>
                    <a:pt x="141060" y="23748"/>
                    <a:pt x="164799" y="10330"/>
                  </a:cubicBezTo>
                  <a:cubicBezTo>
                    <a:pt x="174089" y="1041"/>
                    <a:pt x="183034" y="-4120"/>
                    <a:pt x="195076" y="4137"/>
                  </a:cubicBezTo>
                  <a:cubicBezTo>
                    <a:pt x="178561" y="47487"/>
                    <a:pt x="144500" y="67786"/>
                    <a:pt x="101494" y="75699"/>
                  </a:cubicBezTo>
                  <a:cubicBezTo>
                    <a:pt x="69842" y="81548"/>
                    <a:pt x="39222" y="78452"/>
                    <a:pt x="9977" y="63314"/>
                  </a:cubicBezTo>
                  <a:cubicBezTo>
                    <a:pt x="6193" y="61593"/>
                    <a:pt x="2408" y="60217"/>
                    <a:pt x="0" y="56433"/>
                  </a:cubicBezTo>
                  <a:close/>
                </a:path>
              </a:pathLst>
            </a:custGeom>
            <a:solidFill>
              <a:srgbClr val="FEFEFE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D2C265-A5BC-4383-B470-70B6985667CA}"/>
                </a:ext>
              </a:extLst>
            </p:cNvPr>
            <p:cNvSpPr/>
            <p:nvPr/>
          </p:nvSpPr>
          <p:spPr>
            <a:xfrm>
              <a:off x="8846455" y="5052504"/>
              <a:ext cx="174088" cy="41769"/>
            </a:xfrm>
            <a:custGeom>
              <a:avLst/>
              <a:gdLst>
                <a:gd name="connsiteX0" fmla="*/ 174089 w 174088"/>
                <a:gd name="connsiteY0" fmla="*/ 6579 h 41769"/>
                <a:gd name="connsiteX1" fmla="*/ 153102 w 174088"/>
                <a:gd name="connsiteY1" fmla="*/ 23782 h 41769"/>
                <a:gd name="connsiteX2" fmla="*/ 68122 w 174088"/>
                <a:gd name="connsiteY2" fmla="*/ 38920 h 41769"/>
                <a:gd name="connsiteX3" fmla="*/ 12386 w 174088"/>
                <a:gd name="connsiteY3" fmla="*/ 39264 h 41769"/>
                <a:gd name="connsiteX4" fmla="*/ 0 w 174088"/>
                <a:gd name="connsiteY4" fmla="*/ 33759 h 41769"/>
                <a:gd name="connsiteX5" fmla="*/ 43694 w 174088"/>
                <a:gd name="connsiteY5" fmla="*/ 19653 h 41769"/>
                <a:gd name="connsiteX6" fmla="*/ 157574 w 174088"/>
                <a:gd name="connsiteY6" fmla="*/ 42 h 41769"/>
                <a:gd name="connsiteX7" fmla="*/ 174089 w 174088"/>
                <a:gd name="connsiteY7" fmla="*/ 6579 h 41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088" h="41769">
                  <a:moveTo>
                    <a:pt x="174089" y="6579"/>
                  </a:moveTo>
                  <a:cubicBezTo>
                    <a:pt x="169960" y="15524"/>
                    <a:pt x="159983" y="20685"/>
                    <a:pt x="153102" y="23782"/>
                  </a:cubicBezTo>
                  <a:cubicBezTo>
                    <a:pt x="129362" y="35135"/>
                    <a:pt x="93925" y="35479"/>
                    <a:pt x="68122" y="38920"/>
                  </a:cubicBezTo>
                  <a:cubicBezTo>
                    <a:pt x="49543" y="41328"/>
                    <a:pt x="30964" y="43736"/>
                    <a:pt x="12386" y="39264"/>
                  </a:cubicBezTo>
                  <a:cubicBezTo>
                    <a:pt x="7913" y="38232"/>
                    <a:pt x="3785" y="36855"/>
                    <a:pt x="0" y="33759"/>
                  </a:cubicBezTo>
                  <a:cubicBezTo>
                    <a:pt x="12042" y="21029"/>
                    <a:pt x="28212" y="20685"/>
                    <a:pt x="43694" y="19653"/>
                  </a:cubicBezTo>
                  <a:cubicBezTo>
                    <a:pt x="78787" y="17245"/>
                    <a:pt x="123857" y="10020"/>
                    <a:pt x="157574" y="42"/>
                  </a:cubicBezTo>
                  <a:cubicBezTo>
                    <a:pt x="159983" y="-302"/>
                    <a:pt x="165831" y="1418"/>
                    <a:pt x="174089" y="6579"/>
                  </a:cubicBezTo>
                  <a:close/>
                </a:path>
              </a:pathLst>
            </a:custGeom>
            <a:solidFill>
              <a:srgbClr val="FDFDFD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B56DA0FA-8439-4B80-9AD9-637FA83BB032}"/>
                </a:ext>
              </a:extLst>
            </p:cNvPr>
            <p:cNvSpPr/>
            <p:nvPr/>
          </p:nvSpPr>
          <p:spPr>
            <a:xfrm>
              <a:off x="8627297" y="4822275"/>
              <a:ext cx="133834" cy="35883"/>
            </a:xfrm>
            <a:custGeom>
              <a:avLst/>
              <a:gdLst>
                <a:gd name="connsiteX0" fmla="*/ 133835 w 133834"/>
                <a:gd name="connsiteY0" fmla="*/ 10768 h 35883"/>
                <a:gd name="connsiteX1" fmla="*/ 0 w 133834"/>
                <a:gd name="connsiteY1" fmla="*/ 35884 h 35883"/>
                <a:gd name="connsiteX2" fmla="*/ 133835 w 133834"/>
                <a:gd name="connsiteY2" fmla="*/ 10768 h 3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34" h="35883">
                  <a:moveTo>
                    <a:pt x="133835" y="10768"/>
                  </a:moveTo>
                  <a:cubicBezTo>
                    <a:pt x="87732" y="10768"/>
                    <a:pt x="45758" y="29691"/>
                    <a:pt x="0" y="35884"/>
                  </a:cubicBezTo>
                  <a:cubicBezTo>
                    <a:pt x="21675" y="2855"/>
                    <a:pt x="100462" y="-11595"/>
                    <a:pt x="133835" y="10768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D8D44FE-197E-4F09-9244-1F039B5D129C}"/>
                </a:ext>
              </a:extLst>
            </p:cNvPr>
            <p:cNvSpPr/>
            <p:nvPr/>
          </p:nvSpPr>
          <p:spPr>
            <a:xfrm>
              <a:off x="8619728" y="4713044"/>
              <a:ext cx="109407" cy="36050"/>
            </a:xfrm>
            <a:custGeom>
              <a:avLst/>
              <a:gdLst>
                <a:gd name="connsiteX0" fmla="*/ 109407 w 109407"/>
                <a:gd name="connsiteY0" fmla="*/ 11279 h 36050"/>
                <a:gd name="connsiteX1" fmla="*/ 0 w 109407"/>
                <a:gd name="connsiteY1" fmla="*/ 36051 h 36050"/>
                <a:gd name="connsiteX2" fmla="*/ 109407 w 109407"/>
                <a:gd name="connsiteY2" fmla="*/ 11279 h 3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407" h="36050">
                  <a:moveTo>
                    <a:pt x="109407" y="11279"/>
                  </a:moveTo>
                  <a:cubicBezTo>
                    <a:pt x="72594" y="19536"/>
                    <a:pt x="36469" y="27794"/>
                    <a:pt x="0" y="36051"/>
                  </a:cubicBezTo>
                  <a:cubicBezTo>
                    <a:pt x="29588" y="-762"/>
                    <a:pt x="70186" y="-10052"/>
                    <a:pt x="109407" y="11279"/>
                  </a:cubicBezTo>
                  <a:close/>
                </a:path>
              </a:pathLst>
            </a:custGeom>
            <a:solidFill>
              <a:srgbClr val="02020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CFE28E8-81ED-4404-AAF0-13D97EC077BB}"/>
                </a:ext>
              </a:extLst>
            </p:cNvPr>
            <p:cNvSpPr/>
            <p:nvPr/>
          </p:nvSpPr>
          <p:spPr>
            <a:xfrm>
              <a:off x="8910792" y="5153773"/>
              <a:ext cx="125233" cy="49958"/>
            </a:xfrm>
            <a:custGeom>
              <a:avLst/>
              <a:gdLst>
                <a:gd name="connsiteX0" fmla="*/ 125234 w 125233"/>
                <a:gd name="connsiteY0" fmla="*/ 11965 h 49958"/>
                <a:gd name="connsiteX1" fmla="*/ 67089 w 125233"/>
                <a:gd name="connsiteY1" fmla="*/ 44305 h 49958"/>
                <a:gd name="connsiteX2" fmla="*/ 0 w 125233"/>
                <a:gd name="connsiteY2" fmla="*/ 44994 h 49958"/>
                <a:gd name="connsiteX3" fmla="*/ 94269 w 125233"/>
                <a:gd name="connsiteY3" fmla="*/ 955 h 49958"/>
                <a:gd name="connsiteX4" fmla="*/ 125234 w 125233"/>
                <a:gd name="connsiteY4" fmla="*/ 11965 h 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233" h="49958">
                  <a:moveTo>
                    <a:pt x="125234" y="11965"/>
                  </a:moveTo>
                  <a:cubicBezTo>
                    <a:pt x="106655" y="24351"/>
                    <a:pt x="88076" y="36392"/>
                    <a:pt x="67089" y="44305"/>
                  </a:cubicBezTo>
                  <a:cubicBezTo>
                    <a:pt x="44726" y="52907"/>
                    <a:pt x="22363" y="50498"/>
                    <a:pt x="0" y="44994"/>
                  </a:cubicBezTo>
                  <a:cubicBezTo>
                    <a:pt x="16170" y="7148"/>
                    <a:pt x="51951" y="-3517"/>
                    <a:pt x="94269" y="955"/>
                  </a:cubicBezTo>
                  <a:cubicBezTo>
                    <a:pt x="105279" y="2676"/>
                    <a:pt x="116288" y="4396"/>
                    <a:pt x="125234" y="11965"/>
                  </a:cubicBezTo>
                  <a:close/>
                </a:path>
              </a:pathLst>
            </a:custGeom>
            <a:solidFill>
              <a:schemeClr val="accent1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ACFAC7A-3083-4880-B59A-AACBAC721CB9}"/>
                </a:ext>
              </a:extLst>
            </p:cNvPr>
            <p:cNvSpPr/>
            <p:nvPr/>
          </p:nvSpPr>
          <p:spPr>
            <a:xfrm>
              <a:off x="9033368" y="4723980"/>
              <a:ext cx="122042" cy="50198"/>
            </a:xfrm>
            <a:custGeom>
              <a:avLst/>
              <a:gdLst>
                <a:gd name="connsiteX0" fmla="*/ 55985 w 122042"/>
                <a:gd name="connsiteY0" fmla="*/ 5505 h 50198"/>
                <a:gd name="connsiteX1" fmla="*/ 3346 w 122042"/>
                <a:gd name="connsiteY1" fmla="*/ 37845 h 50198"/>
                <a:gd name="connsiteX2" fmla="*/ 938 w 122042"/>
                <a:gd name="connsiteY2" fmla="*/ 48167 h 50198"/>
                <a:gd name="connsiteX3" fmla="*/ 11259 w 122042"/>
                <a:gd name="connsiteY3" fmla="*/ 48167 h 50198"/>
                <a:gd name="connsiteX4" fmla="*/ 113097 w 122042"/>
                <a:gd name="connsiteY4" fmla="*/ 20299 h 50198"/>
                <a:gd name="connsiteX5" fmla="*/ 122043 w 122042"/>
                <a:gd name="connsiteY5" fmla="*/ 19611 h 50198"/>
                <a:gd name="connsiteX6" fmla="*/ 112753 w 122042"/>
                <a:gd name="connsiteY6" fmla="*/ 0 h 50198"/>
                <a:gd name="connsiteX7" fmla="*/ 55985 w 122042"/>
                <a:gd name="connsiteY7" fmla="*/ 5505 h 5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042" h="50198">
                  <a:moveTo>
                    <a:pt x="55985" y="5505"/>
                  </a:moveTo>
                  <a:cubicBezTo>
                    <a:pt x="34310" y="9633"/>
                    <a:pt x="15732" y="18235"/>
                    <a:pt x="3346" y="37845"/>
                  </a:cubicBezTo>
                  <a:cubicBezTo>
                    <a:pt x="1282" y="40942"/>
                    <a:pt x="-1471" y="44382"/>
                    <a:pt x="938" y="48167"/>
                  </a:cubicBezTo>
                  <a:cubicBezTo>
                    <a:pt x="3690" y="51951"/>
                    <a:pt x="8163" y="49543"/>
                    <a:pt x="11259" y="48167"/>
                  </a:cubicBezTo>
                  <a:cubicBezTo>
                    <a:pt x="43944" y="34061"/>
                    <a:pt x="79037" y="28556"/>
                    <a:pt x="113097" y="20299"/>
                  </a:cubicBezTo>
                  <a:cubicBezTo>
                    <a:pt x="116538" y="19611"/>
                    <a:pt x="119634" y="19267"/>
                    <a:pt x="122043" y="19611"/>
                  </a:cubicBezTo>
                  <a:lnTo>
                    <a:pt x="112753" y="0"/>
                  </a:lnTo>
                  <a:cubicBezTo>
                    <a:pt x="92799" y="1376"/>
                    <a:pt x="74220" y="2064"/>
                    <a:pt x="55985" y="5505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09627F3-F303-4B4B-A939-62DE487216CE}"/>
                </a:ext>
              </a:extLst>
            </p:cNvPr>
            <p:cNvSpPr/>
            <p:nvPr/>
          </p:nvSpPr>
          <p:spPr>
            <a:xfrm>
              <a:off x="9026489" y="4637968"/>
              <a:ext cx="92108" cy="42298"/>
            </a:xfrm>
            <a:custGeom>
              <a:avLst/>
              <a:gdLst>
                <a:gd name="connsiteX0" fmla="*/ 75594 w 92108"/>
                <a:gd name="connsiteY0" fmla="*/ 1720 h 42298"/>
                <a:gd name="connsiteX1" fmla="*/ 5064 w 92108"/>
                <a:gd name="connsiteY1" fmla="*/ 30276 h 42298"/>
                <a:gd name="connsiteX2" fmla="*/ 592 w 92108"/>
                <a:gd name="connsiteY2" fmla="*/ 39566 h 42298"/>
                <a:gd name="connsiteX3" fmla="*/ 10913 w 92108"/>
                <a:gd name="connsiteY3" fmla="*/ 41630 h 42298"/>
                <a:gd name="connsiteX4" fmla="*/ 18138 w 92108"/>
                <a:gd name="connsiteY4" fmla="*/ 39910 h 42298"/>
                <a:gd name="connsiteX5" fmla="*/ 81443 w 92108"/>
                <a:gd name="connsiteY5" fmla="*/ 25804 h 42298"/>
                <a:gd name="connsiteX6" fmla="*/ 92109 w 92108"/>
                <a:gd name="connsiteY6" fmla="*/ 25460 h 42298"/>
                <a:gd name="connsiteX7" fmla="*/ 80411 w 92108"/>
                <a:gd name="connsiteY7" fmla="*/ 0 h 42298"/>
                <a:gd name="connsiteX8" fmla="*/ 75594 w 92108"/>
                <a:gd name="connsiteY8" fmla="*/ 1720 h 42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2108" h="42298">
                  <a:moveTo>
                    <a:pt x="75594" y="1720"/>
                  </a:moveTo>
                  <a:cubicBezTo>
                    <a:pt x="47038" y="-1376"/>
                    <a:pt x="25707" y="13762"/>
                    <a:pt x="5064" y="30276"/>
                  </a:cubicBezTo>
                  <a:cubicBezTo>
                    <a:pt x="2312" y="32685"/>
                    <a:pt x="-1473" y="35437"/>
                    <a:pt x="592" y="39566"/>
                  </a:cubicBezTo>
                  <a:cubicBezTo>
                    <a:pt x="2656" y="43350"/>
                    <a:pt x="7129" y="42318"/>
                    <a:pt x="10913" y="41630"/>
                  </a:cubicBezTo>
                  <a:cubicBezTo>
                    <a:pt x="13322" y="41286"/>
                    <a:pt x="15730" y="40598"/>
                    <a:pt x="18138" y="39910"/>
                  </a:cubicBezTo>
                  <a:cubicBezTo>
                    <a:pt x="39125" y="35437"/>
                    <a:pt x="60456" y="30620"/>
                    <a:pt x="81443" y="25804"/>
                  </a:cubicBezTo>
                  <a:cubicBezTo>
                    <a:pt x="85228" y="25115"/>
                    <a:pt x="89012" y="24083"/>
                    <a:pt x="92109" y="25460"/>
                  </a:cubicBezTo>
                  <a:lnTo>
                    <a:pt x="80411" y="0"/>
                  </a:lnTo>
                  <a:cubicBezTo>
                    <a:pt x="78347" y="1720"/>
                    <a:pt x="76970" y="1720"/>
                    <a:pt x="75594" y="1720"/>
                  </a:cubicBezTo>
                  <a:close/>
                </a:path>
              </a:pathLst>
            </a:custGeom>
            <a:solidFill>
              <a:srgbClr val="040200"/>
            </a:solidFill>
            <a:ln w="34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" name="Graphic 96">
            <a:extLst>
              <a:ext uri="{FF2B5EF4-FFF2-40B4-BE49-F238E27FC236}">
                <a16:creationId xmlns:a16="http://schemas.microsoft.com/office/drawing/2014/main" id="{3C0D7045-86E6-4B60-A095-B5292885861D}"/>
              </a:ext>
            </a:extLst>
          </p:cNvPr>
          <p:cNvGrpSpPr/>
          <p:nvPr/>
        </p:nvGrpSpPr>
        <p:grpSpPr>
          <a:xfrm>
            <a:off x="10054488" y="5111789"/>
            <a:ext cx="936105" cy="1138646"/>
            <a:chOff x="3099536" y="2219731"/>
            <a:chExt cx="2692567" cy="3275147"/>
          </a:xfrm>
          <a:solidFill>
            <a:schemeClr val="accent1"/>
          </a:solidFill>
        </p:grpSpPr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280A6885-18A4-4887-BEF6-6B050DFBE691}"/>
                </a:ext>
              </a:extLst>
            </p:cNvPr>
            <p:cNvSpPr/>
            <p:nvPr/>
          </p:nvSpPr>
          <p:spPr>
            <a:xfrm>
              <a:off x="3406628" y="2219455"/>
              <a:ext cx="1901309" cy="2240485"/>
            </a:xfrm>
            <a:custGeom>
              <a:avLst/>
              <a:gdLst>
                <a:gd name="connsiteX0" fmla="*/ 1015664 w 1901309"/>
                <a:gd name="connsiteY0" fmla="*/ 649 h 2240485"/>
                <a:gd name="connsiteX1" fmla="*/ 1112761 w 1901309"/>
                <a:gd name="connsiteY1" fmla="*/ 128742 h 2240485"/>
                <a:gd name="connsiteX2" fmla="*/ 1113508 w 1901309"/>
                <a:gd name="connsiteY2" fmla="*/ 371484 h 2240485"/>
                <a:gd name="connsiteX3" fmla="*/ 1109773 w 1901309"/>
                <a:gd name="connsiteY3" fmla="*/ 1340210 h 2240485"/>
                <a:gd name="connsiteX4" fmla="*/ 1115375 w 1901309"/>
                <a:gd name="connsiteY4" fmla="*/ 1429464 h 2240485"/>
                <a:gd name="connsiteX5" fmla="*/ 1148985 w 1901309"/>
                <a:gd name="connsiteY5" fmla="*/ 1495191 h 2240485"/>
                <a:gd name="connsiteX6" fmla="*/ 1361478 w 1901309"/>
                <a:gd name="connsiteY6" fmla="*/ 1718140 h 2240485"/>
                <a:gd name="connsiteX7" fmla="*/ 1424964 w 1901309"/>
                <a:gd name="connsiteY7" fmla="*/ 1726356 h 2240485"/>
                <a:gd name="connsiteX8" fmla="*/ 1619531 w 1901309"/>
                <a:gd name="connsiteY8" fmla="*/ 1582578 h 2240485"/>
                <a:gd name="connsiteX9" fmla="*/ 1683764 w 1901309"/>
                <a:gd name="connsiteY9" fmla="*/ 1568387 h 2240485"/>
                <a:gd name="connsiteX10" fmla="*/ 1698329 w 1901309"/>
                <a:gd name="connsiteY10" fmla="*/ 1609093 h 2240485"/>
                <a:gd name="connsiteX11" fmla="*/ 1585547 w 1901309"/>
                <a:gd name="connsiteY11" fmla="*/ 1732331 h 2240485"/>
                <a:gd name="connsiteX12" fmla="*/ 1489197 w 1901309"/>
                <a:gd name="connsiteY12" fmla="*/ 1803287 h 2240485"/>
                <a:gd name="connsiteX13" fmla="*/ 1475753 w 1901309"/>
                <a:gd name="connsiteY13" fmla="*/ 1823453 h 2240485"/>
                <a:gd name="connsiteX14" fmla="*/ 1495919 w 1901309"/>
                <a:gd name="connsiteY14" fmla="*/ 1842499 h 2240485"/>
                <a:gd name="connsiteX15" fmla="*/ 1638950 w 1901309"/>
                <a:gd name="connsiteY15" fmla="*/ 1869387 h 2240485"/>
                <a:gd name="connsiteX16" fmla="*/ 1835011 w 1901309"/>
                <a:gd name="connsiteY16" fmla="*/ 1906359 h 2240485"/>
                <a:gd name="connsiteX17" fmla="*/ 1877958 w 1901309"/>
                <a:gd name="connsiteY17" fmla="*/ 1924284 h 2240485"/>
                <a:gd name="connsiteX18" fmla="*/ 1900738 w 1901309"/>
                <a:gd name="connsiteY18" fmla="*/ 1963123 h 2240485"/>
                <a:gd name="connsiteX19" fmla="*/ 1864513 w 1901309"/>
                <a:gd name="connsiteY19" fmla="*/ 1995613 h 2240485"/>
                <a:gd name="connsiteX20" fmla="*/ 1793932 w 1901309"/>
                <a:gd name="connsiteY20" fmla="*/ 1994866 h 2240485"/>
                <a:gd name="connsiteX21" fmla="*/ 1551190 w 1901309"/>
                <a:gd name="connsiteY21" fmla="*/ 1945197 h 2240485"/>
                <a:gd name="connsiteX22" fmla="*/ 1507496 w 1901309"/>
                <a:gd name="connsiteY22" fmla="*/ 1936981 h 2240485"/>
                <a:gd name="connsiteX23" fmla="*/ 1479488 w 1901309"/>
                <a:gd name="connsiteY23" fmla="*/ 1973206 h 2240485"/>
                <a:gd name="connsiteX24" fmla="*/ 1517206 w 1901309"/>
                <a:gd name="connsiteY24" fmla="*/ 2043788 h 2240485"/>
                <a:gd name="connsiteX25" fmla="*/ 1528783 w 1901309"/>
                <a:gd name="connsiteY25" fmla="*/ 2097191 h 2240485"/>
                <a:gd name="connsiteX26" fmla="*/ 1472019 w 1901309"/>
                <a:gd name="connsiteY26" fmla="*/ 2121465 h 2240485"/>
                <a:gd name="connsiteX27" fmla="*/ 1425337 w 1901309"/>
                <a:gd name="connsiteY27" fmla="*/ 2066568 h 2240485"/>
                <a:gd name="connsiteX28" fmla="*/ 1374548 w 1901309"/>
                <a:gd name="connsiteY28" fmla="*/ 1973206 h 2240485"/>
                <a:gd name="connsiteX29" fmla="*/ 1248696 w 1901309"/>
                <a:gd name="connsiteY29" fmla="*/ 1822706 h 2240485"/>
                <a:gd name="connsiteX30" fmla="*/ 1033216 w 1901309"/>
                <a:gd name="connsiteY30" fmla="*/ 1613575 h 2240485"/>
                <a:gd name="connsiteX31" fmla="*/ 978319 w 1901309"/>
                <a:gd name="connsiteY31" fmla="*/ 1589674 h 2240485"/>
                <a:gd name="connsiteX32" fmla="*/ 950684 w 1901309"/>
                <a:gd name="connsiteY32" fmla="*/ 1607599 h 2240485"/>
                <a:gd name="connsiteX33" fmla="*/ 686282 w 1901309"/>
                <a:gd name="connsiteY33" fmla="*/ 1863039 h 2240485"/>
                <a:gd name="connsiteX34" fmla="*/ 664995 w 1901309"/>
                <a:gd name="connsiteY34" fmla="*/ 1888807 h 2240485"/>
                <a:gd name="connsiteX35" fmla="*/ 579476 w 1901309"/>
                <a:gd name="connsiteY35" fmla="*/ 2024742 h 2240485"/>
                <a:gd name="connsiteX36" fmla="*/ 534288 w 1901309"/>
                <a:gd name="connsiteY36" fmla="*/ 2205118 h 2240485"/>
                <a:gd name="connsiteX37" fmla="*/ 491715 w 1901309"/>
                <a:gd name="connsiteY37" fmla="*/ 2239849 h 2240485"/>
                <a:gd name="connsiteX38" fmla="*/ 474163 w 1901309"/>
                <a:gd name="connsiteY38" fmla="*/ 2220429 h 2240485"/>
                <a:gd name="connsiteX39" fmla="*/ 516736 w 1901309"/>
                <a:gd name="connsiteY39" fmla="*/ 1942957 h 2240485"/>
                <a:gd name="connsiteX40" fmla="*/ 505159 w 1901309"/>
                <a:gd name="connsiteY40" fmla="*/ 1933247 h 2240485"/>
                <a:gd name="connsiteX41" fmla="*/ 387149 w 1901309"/>
                <a:gd name="connsiteY41" fmla="*/ 1967978 h 2240485"/>
                <a:gd name="connsiteX42" fmla="*/ 152623 w 1901309"/>
                <a:gd name="connsiteY42" fmla="*/ 2074037 h 2240485"/>
                <a:gd name="connsiteX43" fmla="*/ 69344 w 1901309"/>
                <a:gd name="connsiteY43" fmla="*/ 2141632 h 2240485"/>
                <a:gd name="connsiteX44" fmla="*/ 56647 w 1901309"/>
                <a:gd name="connsiteY44" fmla="*/ 2155449 h 2240485"/>
                <a:gd name="connsiteX45" fmla="*/ 15941 w 1901309"/>
                <a:gd name="connsiteY45" fmla="*/ 2160304 h 2240485"/>
                <a:gd name="connsiteX46" fmla="*/ 2870 w 1901309"/>
                <a:gd name="connsiteY46" fmla="*/ 2119971 h 2240485"/>
                <a:gd name="connsiteX47" fmla="*/ 44323 w 1901309"/>
                <a:gd name="connsiteY47" fmla="*/ 2056112 h 2240485"/>
                <a:gd name="connsiteX48" fmla="*/ 239264 w 1901309"/>
                <a:gd name="connsiteY48" fmla="*/ 1917189 h 2240485"/>
                <a:gd name="connsiteX49" fmla="*/ 398353 w 1901309"/>
                <a:gd name="connsiteY49" fmla="*/ 1852955 h 2240485"/>
                <a:gd name="connsiteX50" fmla="*/ 461839 w 1901309"/>
                <a:gd name="connsiteY50" fmla="*/ 1838017 h 2240485"/>
                <a:gd name="connsiteX51" fmla="*/ 477151 w 1901309"/>
                <a:gd name="connsiteY51" fmla="*/ 1792830 h 2240485"/>
                <a:gd name="connsiteX52" fmla="*/ 370718 w 1901309"/>
                <a:gd name="connsiteY52" fmla="*/ 1711418 h 2240485"/>
                <a:gd name="connsiteX53" fmla="*/ 172043 w 1901309"/>
                <a:gd name="connsiteY53" fmla="*/ 1600130 h 2240485"/>
                <a:gd name="connsiteX54" fmla="*/ 114158 w 1901309"/>
                <a:gd name="connsiteY54" fmla="*/ 1566147 h 2240485"/>
                <a:gd name="connsiteX55" fmla="*/ 86896 w 1901309"/>
                <a:gd name="connsiteY55" fmla="*/ 1533657 h 2240485"/>
                <a:gd name="connsiteX56" fmla="*/ 107436 w 1901309"/>
                <a:gd name="connsiteY56" fmla="*/ 1484735 h 2240485"/>
                <a:gd name="connsiteX57" fmla="*/ 158225 w 1901309"/>
                <a:gd name="connsiteY57" fmla="*/ 1485482 h 2240485"/>
                <a:gd name="connsiteX58" fmla="*/ 204906 w 1901309"/>
                <a:gd name="connsiteY58" fmla="*/ 1516104 h 2240485"/>
                <a:gd name="connsiteX59" fmla="*/ 356153 w 1901309"/>
                <a:gd name="connsiteY59" fmla="*/ 1610587 h 2240485"/>
                <a:gd name="connsiteX60" fmla="*/ 519724 w 1901309"/>
                <a:gd name="connsiteY60" fmla="*/ 1688264 h 2240485"/>
                <a:gd name="connsiteX61" fmla="*/ 539890 w 1901309"/>
                <a:gd name="connsiteY61" fmla="*/ 1697974 h 2240485"/>
                <a:gd name="connsiteX62" fmla="*/ 663875 w 1901309"/>
                <a:gd name="connsiteY62" fmla="*/ 1670339 h 2240485"/>
                <a:gd name="connsiteX63" fmla="*/ 817363 w 1901309"/>
                <a:gd name="connsiteY63" fmla="*/ 1507142 h 2240485"/>
                <a:gd name="connsiteX64" fmla="*/ 865911 w 1901309"/>
                <a:gd name="connsiteY64" fmla="*/ 1377928 h 2240485"/>
                <a:gd name="connsiteX65" fmla="*/ 862176 w 1901309"/>
                <a:gd name="connsiteY65" fmla="*/ 298661 h 2240485"/>
                <a:gd name="connsiteX66" fmla="*/ 861429 w 1901309"/>
                <a:gd name="connsiteY66" fmla="*/ 138078 h 2240485"/>
                <a:gd name="connsiteX67" fmla="*/ 1005954 w 1901309"/>
                <a:gd name="connsiteY67" fmla="*/ 275 h 2240485"/>
                <a:gd name="connsiteX68" fmla="*/ 1015664 w 1901309"/>
                <a:gd name="connsiteY68" fmla="*/ 649 h 224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901309" h="2240485">
                  <a:moveTo>
                    <a:pt x="1015664" y="649"/>
                  </a:moveTo>
                  <a:cubicBezTo>
                    <a:pt x="1076536" y="18574"/>
                    <a:pt x="1111267" y="62268"/>
                    <a:pt x="1112761" y="128742"/>
                  </a:cubicBezTo>
                  <a:cubicBezTo>
                    <a:pt x="1114255" y="209407"/>
                    <a:pt x="1113508" y="290445"/>
                    <a:pt x="1113508" y="371484"/>
                  </a:cubicBezTo>
                  <a:cubicBezTo>
                    <a:pt x="1112387" y="694517"/>
                    <a:pt x="1110893" y="1017177"/>
                    <a:pt x="1109773" y="1340210"/>
                  </a:cubicBezTo>
                  <a:cubicBezTo>
                    <a:pt x="1109773" y="1370086"/>
                    <a:pt x="1109400" y="1399962"/>
                    <a:pt x="1115375" y="1429464"/>
                  </a:cubicBezTo>
                  <a:cubicBezTo>
                    <a:pt x="1120603" y="1454485"/>
                    <a:pt x="1131807" y="1475772"/>
                    <a:pt x="1148985" y="1495191"/>
                  </a:cubicBezTo>
                  <a:cubicBezTo>
                    <a:pt x="1217326" y="1572122"/>
                    <a:pt x="1289029" y="1645318"/>
                    <a:pt x="1361478" y="1718140"/>
                  </a:cubicBezTo>
                  <a:cubicBezTo>
                    <a:pt x="1381271" y="1737933"/>
                    <a:pt x="1401437" y="1741294"/>
                    <a:pt x="1424964" y="1726356"/>
                  </a:cubicBezTo>
                  <a:cubicBezTo>
                    <a:pt x="1493679" y="1683410"/>
                    <a:pt x="1562020" y="1640090"/>
                    <a:pt x="1619531" y="1582578"/>
                  </a:cubicBezTo>
                  <a:cubicBezTo>
                    <a:pt x="1638577" y="1563533"/>
                    <a:pt x="1659117" y="1558304"/>
                    <a:pt x="1683764" y="1568387"/>
                  </a:cubicBezTo>
                  <a:cubicBezTo>
                    <a:pt x="1705051" y="1576977"/>
                    <a:pt x="1709905" y="1589300"/>
                    <a:pt x="1698329" y="1609093"/>
                  </a:cubicBezTo>
                  <a:cubicBezTo>
                    <a:pt x="1669573" y="1658015"/>
                    <a:pt x="1629988" y="1697601"/>
                    <a:pt x="1585547" y="1732331"/>
                  </a:cubicBezTo>
                  <a:cubicBezTo>
                    <a:pt x="1554177" y="1756979"/>
                    <a:pt x="1521314" y="1779386"/>
                    <a:pt x="1489197" y="1803287"/>
                  </a:cubicBezTo>
                  <a:cubicBezTo>
                    <a:pt x="1482475" y="1808142"/>
                    <a:pt x="1473886" y="1811503"/>
                    <a:pt x="1475753" y="1823453"/>
                  </a:cubicBezTo>
                  <a:cubicBezTo>
                    <a:pt x="1477994" y="1835403"/>
                    <a:pt x="1485836" y="1839511"/>
                    <a:pt x="1495919" y="1842499"/>
                  </a:cubicBezTo>
                  <a:cubicBezTo>
                    <a:pt x="1542974" y="1854823"/>
                    <a:pt x="1591149" y="1861545"/>
                    <a:pt x="1638950" y="1869387"/>
                  </a:cubicBezTo>
                  <a:cubicBezTo>
                    <a:pt x="1704677" y="1879844"/>
                    <a:pt x="1770778" y="1887686"/>
                    <a:pt x="1835011" y="1906359"/>
                  </a:cubicBezTo>
                  <a:cubicBezTo>
                    <a:pt x="1849949" y="1910840"/>
                    <a:pt x="1864513" y="1916068"/>
                    <a:pt x="1877958" y="1924284"/>
                  </a:cubicBezTo>
                  <a:cubicBezTo>
                    <a:pt x="1892149" y="1933247"/>
                    <a:pt x="1904099" y="1944077"/>
                    <a:pt x="1900738" y="1963123"/>
                  </a:cubicBezTo>
                  <a:cubicBezTo>
                    <a:pt x="1897377" y="1983289"/>
                    <a:pt x="1882813" y="1991878"/>
                    <a:pt x="1864513" y="1995613"/>
                  </a:cubicBezTo>
                  <a:cubicBezTo>
                    <a:pt x="1840986" y="2000841"/>
                    <a:pt x="1817459" y="1998227"/>
                    <a:pt x="1793932" y="1994866"/>
                  </a:cubicBezTo>
                  <a:cubicBezTo>
                    <a:pt x="1712146" y="1982916"/>
                    <a:pt x="1630734" y="1968351"/>
                    <a:pt x="1551190" y="1945197"/>
                  </a:cubicBezTo>
                  <a:cubicBezTo>
                    <a:pt x="1536999" y="1941089"/>
                    <a:pt x="1522061" y="1938102"/>
                    <a:pt x="1507496" y="1936981"/>
                  </a:cubicBezTo>
                  <a:cubicBezTo>
                    <a:pt x="1479861" y="1934741"/>
                    <a:pt x="1470525" y="1947065"/>
                    <a:pt x="1479488" y="1973206"/>
                  </a:cubicBezTo>
                  <a:cubicBezTo>
                    <a:pt x="1488077" y="1998974"/>
                    <a:pt x="1504135" y="2020634"/>
                    <a:pt x="1517206" y="2043788"/>
                  </a:cubicBezTo>
                  <a:cubicBezTo>
                    <a:pt x="1526542" y="2060219"/>
                    <a:pt x="1533264" y="2077398"/>
                    <a:pt x="1528783" y="2097191"/>
                  </a:cubicBezTo>
                  <a:cubicBezTo>
                    <a:pt x="1522061" y="2126694"/>
                    <a:pt x="1497787" y="2137150"/>
                    <a:pt x="1472019" y="2121465"/>
                  </a:cubicBezTo>
                  <a:cubicBezTo>
                    <a:pt x="1450732" y="2108395"/>
                    <a:pt x="1437288" y="2087855"/>
                    <a:pt x="1425337" y="2066568"/>
                  </a:cubicBezTo>
                  <a:cubicBezTo>
                    <a:pt x="1407785" y="2035572"/>
                    <a:pt x="1391354" y="2004202"/>
                    <a:pt x="1374548" y="1973206"/>
                  </a:cubicBezTo>
                  <a:cubicBezTo>
                    <a:pt x="1342805" y="1914574"/>
                    <a:pt x="1301726" y="1864532"/>
                    <a:pt x="1248696" y="1822706"/>
                  </a:cubicBezTo>
                  <a:cubicBezTo>
                    <a:pt x="1169898" y="1760714"/>
                    <a:pt x="1102678" y="1685650"/>
                    <a:pt x="1033216" y="1613575"/>
                  </a:cubicBezTo>
                  <a:cubicBezTo>
                    <a:pt x="1018278" y="1597890"/>
                    <a:pt x="1002967" y="1583325"/>
                    <a:pt x="978319" y="1589674"/>
                  </a:cubicBezTo>
                  <a:cubicBezTo>
                    <a:pt x="966369" y="1591541"/>
                    <a:pt x="958900" y="1600130"/>
                    <a:pt x="950684" y="1607599"/>
                  </a:cubicBezTo>
                  <a:cubicBezTo>
                    <a:pt x="862550" y="1692746"/>
                    <a:pt x="774042" y="1777892"/>
                    <a:pt x="686282" y="1863039"/>
                  </a:cubicBezTo>
                  <a:cubicBezTo>
                    <a:pt x="678440" y="1870881"/>
                    <a:pt x="670224" y="1879097"/>
                    <a:pt x="664995" y="1888807"/>
                  </a:cubicBezTo>
                  <a:cubicBezTo>
                    <a:pt x="639227" y="1935861"/>
                    <a:pt x="609351" y="1980302"/>
                    <a:pt x="579476" y="2024742"/>
                  </a:cubicBezTo>
                  <a:cubicBezTo>
                    <a:pt x="542878" y="2080012"/>
                    <a:pt x="538023" y="2142378"/>
                    <a:pt x="534288" y="2205118"/>
                  </a:cubicBezTo>
                  <a:cubicBezTo>
                    <a:pt x="532421" y="2233500"/>
                    <a:pt x="520097" y="2243210"/>
                    <a:pt x="491715" y="2239849"/>
                  </a:cubicBezTo>
                  <a:cubicBezTo>
                    <a:pt x="479765" y="2238355"/>
                    <a:pt x="473043" y="2232753"/>
                    <a:pt x="474163" y="2220429"/>
                  </a:cubicBezTo>
                  <a:cubicBezTo>
                    <a:pt x="481258" y="2126694"/>
                    <a:pt x="482752" y="2032584"/>
                    <a:pt x="516736" y="1942957"/>
                  </a:cubicBezTo>
                  <a:cubicBezTo>
                    <a:pt x="523458" y="1925778"/>
                    <a:pt x="511508" y="1931753"/>
                    <a:pt x="505159" y="1933247"/>
                  </a:cubicBezTo>
                  <a:cubicBezTo>
                    <a:pt x="464827" y="1941836"/>
                    <a:pt x="425615" y="1953413"/>
                    <a:pt x="387149" y="1967978"/>
                  </a:cubicBezTo>
                  <a:cubicBezTo>
                    <a:pt x="306484" y="1998227"/>
                    <a:pt x="229180" y="2035572"/>
                    <a:pt x="152623" y="2074037"/>
                  </a:cubicBezTo>
                  <a:cubicBezTo>
                    <a:pt x="120133" y="2090469"/>
                    <a:pt x="91004" y="2111756"/>
                    <a:pt x="69344" y="2141632"/>
                  </a:cubicBezTo>
                  <a:cubicBezTo>
                    <a:pt x="65610" y="2146486"/>
                    <a:pt x="61128" y="2150968"/>
                    <a:pt x="56647" y="2155449"/>
                  </a:cubicBezTo>
                  <a:cubicBezTo>
                    <a:pt x="44323" y="2166652"/>
                    <a:pt x="30879" y="2170014"/>
                    <a:pt x="15941" y="2160304"/>
                  </a:cubicBezTo>
                  <a:cubicBezTo>
                    <a:pt x="630" y="2150221"/>
                    <a:pt x="-3478" y="2136777"/>
                    <a:pt x="2870" y="2119971"/>
                  </a:cubicBezTo>
                  <a:cubicBezTo>
                    <a:pt x="11833" y="2095697"/>
                    <a:pt x="27145" y="2075157"/>
                    <a:pt x="44323" y="2056112"/>
                  </a:cubicBezTo>
                  <a:cubicBezTo>
                    <a:pt x="99594" y="1996360"/>
                    <a:pt x="165694" y="1951546"/>
                    <a:pt x="239264" y="1917189"/>
                  </a:cubicBezTo>
                  <a:cubicBezTo>
                    <a:pt x="291173" y="1893288"/>
                    <a:pt x="344576" y="1872748"/>
                    <a:pt x="398353" y="1852955"/>
                  </a:cubicBezTo>
                  <a:cubicBezTo>
                    <a:pt x="418892" y="1845486"/>
                    <a:pt x="440553" y="1842872"/>
                    <a:pt x="461839" y="1838017"/>
                  </a:cubicBezTo>
                  <a:cubicBezTo>
                    <a:pt x="490968" y="1831295"/>
                    <a:pt x="496570" y="1815611"/>
                    <a:pt x="477151" y="1792830"/>
                  </a:cubicBezTo>
                  <a:cubicBezTo>
                    <a:pt x="447648" y="1758473"/>
                    <a:pt x="408809" y="1735319"/>
                    <a:pt x="370718" y="1711418"/>
                  </a:cubicBezTo>
                  <a:cubicBezTo>
                    <a:pt x="306484" y="1671086"/>
                    <a:pt x="239264" y="1635608"/>
                    <a:pt x="172043" y="1600130"/>
                  </a:cubicBezTo>
                  <a:cubicBezTo>
                    <a:pt x="152250" y="1589674"/>
                    <a:pt x="132084" y="1579591"/>
                    <a:pt x="114158" y="1566147"/>
                  </a:cubicBezTo>
                  <a:cubicBezTo>
                    <a:pt x="102581" y="1557557"/>
                    <a:pt x="92125" y="1547474"/>
                    <a:pt x="86896" y="1533657"/>
                  </a:cubicBezTo>
                  <a:cubicBezTo>
                    <a:pt x="78680" y="1512370"/>
                    <a:pt x="86523" y="1493324"/>
                    <a:pt x="107436" y="1484735"/>
                  </a:cubicBezTo>
                  <a:cubicBezTo>
                    <a:pt x="124615" y="1477639"/>
                    <a:pt x="141420" y="1479133"/>
                    <a:pt x="158225" y="1485482"/>
                  </a:cubicBezTo>
                  <a:cubicBezTo>
                    <a:pt x="175777" y="1492204"/>
                    <a:pt x="191089" y="1503407"/>
                    <a:pt x="204906" y="1516104"/>
                  </a:cubicBezTo>
                  <a:cubicBezTo>
                    <a:pt x="249347" y="1557184"/>
                    <a:pt x="301256" y="1586313"/>
                    <a:pt x="356153" y="1610587"/>
                  </a:cubicBezTo>
                  <a:cubicBezTo>
                    <a:pt x="411423" y="1634861"/>
                    <a:pt x="466694" y="1659509"/>
                    <a:pt x="519724" y="1688264"/>
                  </a:cubicBezTo>
                  <a:cubicBezTo>
                    <a:pt x="526446" y="1691999"/>
                    <a:pt x="533168" y="1694986"/>
                    <a:pt x="539890" y="1697974"/>
                  </a:cubicBezTo>
                  <a:cubicBezTo>
                    <a:pt x="595160" y="1721501"/>
                    <a:pt x="623169" y="1714779"/>
                    <a:pt x="663875" y="1670339"/>
                  </a:cubicBezTo>
                  <a:cubicBezTo>
                    <a:pt x="714291" y="1615442"/>
                    <a:pt x="765827" y="1561292"/>
                    <a:pt x="817363" y="1507142"/>
                  </a:cubicBezTo>
                  <a:cubicBezTo>
                    <a:pt x="852093" y="1470917"/>
                    <a:pt x="865911" y="1427597"/>
                    <a:pt x="865911" y="1377928"/>
                  </a:cubicBezTo>
                  <a:cubicBezTo>
                    <a:pt x="866284" y="1018297"/>
                    <a:pt x="864791" y="658292"/>
                    <a:pt x="862176" y="298661"/>
                  </a:cubicBezTo>
                  <a:cubicBezTo>
                    <a:pt x="861803" y="245258"/>
                    <a:pt x="861429" y="191481"/>
                    <a:pt x="861429" y="138078"/>
                  </a:cubicBezTo>
                  <a:cubicBezTo>
                    <a:pt x="861429" y="46210"/>
                    <a:pt x="914459" y="-4206"/>
                    <a:pt x="1005954" y="275"/>
                  </a:cubicBezTo>
                  <a:cubicBezTo>
                    <a:pt x="1009315" y="649"/>
                    <a:pt x="1012303" y="649"/>
                    <a:pt x="1015664" y="649"/>
                  </a:cubicBezTo>
                  <a:close/>
                </a:path>
              </a:pathLst>
            </a:custGeom>
            <a:grpFill/>
            <a:ln w="37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0DC5F42-39D2-4CCB-BFB6-E8AB805B1DB2}"/>
                </a:ext>
              </a:extLst>
            </p:cNvPr>
            <p:cNvSpPr/>
            <p:nvPr/>
          </p:nvSpPr>
          <p:spPr>
            <a:xfrm>
              <a:off x="3099439" y="3035457"/>
              <a:ext cx="1144960" cy="2459244"/>
            </a:xfrm>
            <a:custGeom>
              <a:avLst/>
              <a:gdLst>
                <a:gd name="connsiteX0" fmla="*/ 96 w 1144960"/>
                <a:gd name="connsiteY0" fmla="*/ 1590031 h 2459244"/>
                <a:gd name="connsiteX1" fmla="*/ 63956 w 1144960"/>
                <a:gd name="connsiteY1" fmla="*/ 1006704 h 2459244"/>
                <a:gd name="connsiteX2" fmla="*/ 609191 w 1144960"/>
                <a:gd name="connsiteY2" fmla="*/ 139182 h 2459244"/>
                <a:gd name="connsiteX3" fmla="*/ 869112 w 1144960"/>
                <a:gd name="connsiteY3" fmla="*/ 5861 h 2459244"/>
                <a:gd name="connsiteX4" fmla="*/ 1074135 w 1144960"/>
                <a:gd name="connsiteY4" fmla="*/ 119763 h 2459244"/>
                <a:gd name="connsiteX5" fmla="*/ 1116709 w 1144960"/>
                <a:gd name="connsiteY5" fmla="*/ 406198 h 2459244"/>
                <a:gd name="connsiteX6" fmla="*/ 1089073 w 1144960"/>
                <a:gd name="connsiteY6" fmla="*/ 459601 h 2459244"/>
                <a:gd name="connsiteX7" fmla="*/ 1053969 w 1144960"/>
                <a:gd name="connsiteY7" fmla="*/ 445784 h 2459244"/>
                <a:gd name="connsiteX8" fmla="*/ 1046500 w 1144960"/>
                <a:gd name="connsiteY8" fmla="*/ 407692 h 2459244"/>
                <a:gd name="connsiteX9" fmla="*/ 1036044 w 1144960"/>
                <a:gd name="connsiteY9" fmla="*/ 238146 h 2459244"/>
                <a:gd name="connsiteX10" fmla="*/ 1002433 w 1144960"/>
                <a:gd name="connsiteY10" fmla="*/ 122377 h 2459244"/>
                <a:gd name="connsiteX11" fmla="*/ 901228 w 1144960"/>
                <a:gd name="connsiteY11" fmla="*/ 69721 h 2459244"/>
                <a:gd name="connsiteX12" fmla="*/ 683508 w 1144960"/>
                <a:gd name="connsiteY12" fmla="*/ 167191 h 2459244"/>
                <a:gd name="connsiteX13" fmla="*/ 309685 w 1144960"/>
                <a:gd name="connsiteY13" fmla="*/ 591802 h 2459244"/>
                <a:gd name="connsiteX14" fmla="*/ 86363 w 1144960"/>
                <a:gd name="connsiteY14" fmla="*/ 1263264 h 2459244"/>
                <a:gd name="connsiteX15" fmla="*/ 68811 w 1144960"/>
                <a:gd name="connsiteY15" fmla="*/ 1669576 h 2459244"/>
                <a:gd name="connsiteX16" fmla="*/ 139393 w 1144960"/>
                <a:gd name="connsiteY16" fmla="*/ 2161782 h 2459244"/>
                <a:gd name="connsiteX17" fmla="*/ 191302 w 1144960"/>
                <a:gd name="connsiteY17" fmla="*/ 2295850 h 2459244"/>
                <a:gd name="connsiteX18" fmla="*/ 223045 w 1144960"/>
                <a:gd name="connsiteY18" fmla="*/ 2348506 h 2459244"/>
                <a:gd name="connsiteX19" fmla="*/ 347777 w 1144960"/>
                <a:gd name="connsiteY19" fmla="*/ 2360830 h 2459244"/>
                <a:gd name="connsiteX20" fmla="*/ 437031 w 1144960"/>
                <a:gd name="connsiteY20" fmla="*/ 2281285 h 2459244"/>
                <a:gd name="connsiteX21" fmla="*/ 774256 w 1144960"/>
                <a:gd name="connsiteY21" fmla="*/ 2075888 h 2459244"/>
                <a:gd name="connsiteX22" fmla="*/ 983014 w 1144960"/>
                <a:gd name="connsiteY22" fmla="*/ 1953024 h 2459244"/>
                <a:gd name="connsiteX23" fmla="*/ 1074135 w 1144960"/>
                <a:gd name="connsiteY23" fmla="*/ 1818582 h 2459244"/>
                <a:gd name="connsiteX24" fmla="*/ 1070401 w 1144960"/>
                <a:gd name="connsiteY24" fmla="*/ 1717004 h 2459244"/>
                <a:gd name="connsiteX25" fmla="*/ 1039405 w 1144960"/>
                <a:gd name="connsiteY25" fmla="*/ 1439532 h 2459244"/>
                <a:gd name="connsiteX26" fmla="*/ 1034550 w 1144960"/>
                <a:gd name="connsiteY26" fmla="*/ 1258409 h 2459244"/>
                <a:gd name="connsiteX27" fmla="*/ 1044259 w 1144960"/>
                <a:gd name="connsiteY27" fmla="*/ 1192308 h 2459244"/>
                <a:gd name="connsiteX28" fmla="*/ 1123804 w 1144960"/>
                <a:gd name="connsiteY28" fmla="*/ 1138532 h 2459244"/>
                <a:gd name="connsiteX29" fmla="*/ 1138369 w 1144960"/>
                <a:gd name="connsiteY29" fmla="*/ 1151602 h 2459244"/>
                <a:gd name="connsiteX30" fmla="*/ 1137248 w 1144960"/>
                <a:gd name="connsiteY30" fmla="*/ 1231520 h 2459244"/>
                <a:gd name="connsiteX31" fmla="*/ 1122684 w 1144960"/>
                <a:gd name="connsiteY31" fmla="*/ 1333099 h 2459244"/>
                <a:gd name="connsiteX32" fmla="*/ 1118576 w 1144960"/>
                <a:gd name="connsiteY32" fmla="*/ 1594513 h 2459244"/>
                <a:gd name="connsiteX33" fmla="*/ 1141730 w 1144960"/>
                <a:gd name="connsiteY33" fmla="*/ 1751361 h 2459244"/>
                <a:gd name="connsiteX34" fmla="*/ 1039031 w 1144960"/>
                <a:gd name="connsiteY34" fmla="*/ 1995223 h 2459244"/>
                <a:gd name="connsiteX35" fmla="*/ 849693 w 1144960"/>
                <a:gd name="connsiteY35" fmla="*/ 2114354 h 2459244"/>
                <a:gd name="connsiteX36" fmla="*/ 708529 w 1144960"/>
                <a:gd name="connsiteY36" fmla="*/ 2186803 h 2459244"/>
                <a:gd name="connsiteX37" fmla="*/ 422467 w 1144960"/>
                <a:gd name="connsiteY37" fmla="*/ 2384731 h 2459244"/>
                <a:gd name="connsiteX38" fmla="*/ 335080 w 1144960"/>
                <a:gd name="connsiteY38" fmla="*/ 2444856 h 2459244"/>
                <a:gd name="connsiteX39" fmla="*/ 195036 w 1144960"/>
                <a:gd name="connsiteY39" fmla="*/ 2421329 h 2459244"/>
                <a:gd name="connsiteX40" fmla="*/ 112504 w 1144960"/>
                <a:gd name="connsiteY40" fmla="*/ 2293609 h 2459244"/>
                <a:gd name="connsiteX41" fmla="*/ 30345 w 1144960"/>
                <a:gd name="connsiteY41" fmla="*/ 1987755 h 2459244"/>
                <a:gd name="connsiteX42" fmla="*/ 96 w 1144960"/>
                <a:gd name="connsiteY42" fmla="*/ 1590031 h 2459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144960" h="2459244">
                  <a:moveTo>
                    <a:pt x="96" y="1590031"/>
                  </a:moveTo>
                  <a:cubicBezTo>
                    <a:pt x="-277" y="1384261"/>
                    <a:pt x="14287" y="1193429"/>
                    <a:pt x="63956" y="1006704"/>
                  </a:cubicBezTo>
                  <a:cubicBezTo>
                    <a:pt x="155824" y="661264"/>
                    <a:pt x="332466" y="368853"/>
                    <a:pt x="609191" y="139182"/>
                  </a:cubicBezTo>
                  <a:cubicBezTo>
                    <a:pt x="686122" y="75323"/>
                    <a:pt x="770521" y="27148"/>
                    <a:pt x="869112" y="5861"/>
                  </a:cubicBezTo>
                  <a:cubicBezTo>
                    <a:pt x="969943" y="-15799"/>
                    <a:pt x="1039031" y="22666"/>
                    <a:pt x="1074135" y="119763"/>
                  </a:cubicBezTo>
                  <a:cubicBezTo>
                    <a:pt x="1107746" y="212378"/>
                    <a:pt x="1115962" y="309102"/>
                    <a:pt x="1116709" y="406198"/>
                  </a:cubicBezTo>
                  <a:cubicBezTo>
                    <a:pt x="1117082" y="427858"/>
                    <a:pt x="1111480" y="448771"/>
                    <a:pt x="1089073" y="459601"/>
                  </a:cubicBezTo>
                  <a:cubicBezTo>
                    <a:pt x="1071521" y="467817"/>
                    <a:pt x="1061065" y="463709"/>
                    <a:pt x="1053969" y="445784"/>
                  </a:cubicBezTo>
                  <a:cubicBezTo>
                    <a:pt x="1049114" y="433460"/>
                    <a:pt x="1047247" y="420763"/>
                    <a:pt x="1046500" y="407692"/>
                  </a:cubicBezTo>
                  <a:cubicBezTo>
                    <a:pt x="1043139" y="351301"/>
                    <a:pt x="1040151" y="294537"/>
                    <a:pt x="1036044" y="238146"/>
                  </a:cubicBezTo>
                  <a:cubicBezTo>
                    <a:pt x="1033056" y="197440"/>
                    <a:pt x="1021106" y="158602"/>
                    <a:pt x="1002433" y="122377"/>
                  </a:cubicBezTo>
                  <a:cubicBezTo>
                    <a:pt x="980773" y="79804"/>
                    <a:pt x="948656" y="62625"/>
                    <a:pt x="901228" y="69721"/>
                  </a:cubicBezTo>
                  <a:cubicBezTo>
                    <a:pt x="819817" y="82045"/>
                    <a:pt x="748114" y="117896"/>
                    <a:pt x="683508" y="167191"/>
                  </a:cubicBezTo>
                  <a:cubicBezTo>
                    <a:pt x="530020" y="283334"/>
                    <a:pt x="407529" y="427111"/>
                    <a:pt x="309685" y="591802"/>
                  </a:cubicBezTo>
                  <a:cubicBezTo>
                    <a:pt x="186447" y="799440"/>
                    <a:pt x="112878" y="1023509"/>
                    <a:pt x="86363" y="1263264"/>
                  </a:cubicBezTo>
                  <a:cubicBezTo>
                    <a:pt x="71425" y="1398452"/>
                    <a:pt x="63582" y="1533640"/>
                    <a:pt x="68811" y="1669576"/>
                  </a:cubicBezTo>
                  <a:cubicBezTo>
                    <a:pt x="75533" y="1835761"/>
                    <a:pt x="93085" y="2000825"/>
                    <a:pt x="139393" y="2161782"/>
                  </a:cubicBezTo>
                  <a:cubicBezTo>
                    <a:pt x="152837" y="2208089"/>
                    <a:pt x="170389" y="2252530"/>
                    <a:pt x="191302" y="2295850"/>
                  </a:cubicBezTo>
                  <a:cubicBezTo>
                    <a:pt x="200265" y="2314522"/>
                    <a:pt x="210721" y="2332075"/>
                    <a:pt x="223045" y="2348506"/>
                  </a:cubicBezTo>
                  <a:cubicBezTo>
                    <a:pt x="261510" y="2399669"/>
                    <a:pt x="298855" y="2404150"/>
                    <a:pt x="347777" y="2360830"/>
                  </a:cubicBezTo>
                  <a:cubicBezTo>
                    <a:pt x="377653" y="2334315"/>
                    <a:pt x="406035" y="2306680"/>
                    <a:pt x="437031" y="2281285"/>
                  </a:cubicBezTo>
                  <a:cubicBezTo>
                    <a:pt x="540103" y="2197259"/>
                    <a:pt x="655873" y="2134893"/>
                    <a:pt x="774256" y="2075888"/>
                  </a:cubicBezTo>
                  <a:cubicBezTo>
                    <a:pt x="846705" y="2040037"/>
                    <a:pt x="918781" y="2002692"/>
                    <a:pt x="983014" y="1953024"/>
                  </a:cubicBezTo>
                  <a:cubicBezTo>
                    <a:pt x="1028201" y="1917920"/>
                    <a:pt x="1062185" y="1875720"/>
                    <a:pt x="1074135" y="1818582"/>
                  </a:cubicBezTo>
                  <a:cubicBezTo>
                    <a:pt x="1081231" y="1784225"/>
                    <a:pt x="1078990" y="1750241"/>
                    <a:pt x="1070401" y="1717004"/>
                  </a:cubicBezTo>
                  <a:cubicBezTo>
                    <a:pt x="1046874" y="1625882"/>
                    <a:pt x="1037911" y="1533267"/>
                    <a:pt x="1039405" y="1439532"/>
                  </a:cubicBezTo>
                  <a:cubicBezTo>
                    <a:pt x="1040525" y="1379033"/>
                    <a:pt x="1032683" y="1318907"/>
                    <a:pt x="1034550" y="1258409"/>
                  </a:cubicBezTo>
                  <a:cubicBezTo>
                    <a:pt x="1035297" y="1236002"/>
                    <a:pt x="1037164" y="1213595"/>
                    <a:pt x="1044259" y="1192308"/>
                  </a:cubicBezTo>
                  <a:cubicBezTo>
                    <a:pt x="1056583" y="1155710"/>
                    <a:pt x="1089820" y="1133677"/>
                    <a:pt x="1123804" y="1138532"/>
                  </a:cubicBezTo>
                  <a:cubicBezTo>
                    <a:pt x="1131647" y="1139652"/>
                    <a:pt x="1140609" y="1142266"/>
                    <a:pt x="1138369" y="1151602"/>
                  </a:cubicBezTo>
                  <a:cubicBezTo>
                    <a:pt x="1132393" y="1178491"/>
                    <a:pt x="1139489" y="1205005"/>
                    <a:pt x="1137248" y="1231520"/>
                  </a:cubicBezTo>
                  <a:cubicBezTo>
                    <a:pt x="1134634" y="1265878"/>
                    <a:pt x="1130526" y="1299862"/>
                    <a:pt x="1122684" y="1333099"/>
                  </a:cubicBezTo>
                  <a:cubicBezTo>
                    <a:pt x="1102144" y="1420112"/>
                    <a:pt x="1102891" y="1506752"/>
                    <a:pt x="1118576" y="1594513"/>
                  </a:cubicBezTo>
                  <a:cubicBezTo>
                    <a:pt x="1127539" y="1646422"/>
                    <a:pt x="1133887" y="1699079"/>
                    <a:pt x="1141730" y="1751361"/>
                  </a:cubicBezTo>
                  <a:cubicBezTo>
                    <a:pt x="1157414" y="1853686"/>
                    <a:pt x="1114841" y="1931364"/>
                    <a:pt x="1039031" y="1995223"/>
                  </a:cubicBezTo>
                  <a:cubicBezTo>
                    <a:pt x="981520" y="2043772"/>
                    <a:pt x="916166" y="2079623"/>
                    <a:pt x="849693" y="2114354"/>
                  </a:cubicBezTo>
                  <a:cubicBezTo>
                    <a:pt x="802638" y="2138628"/>
                    <a:pt x="755957" y="2163649"/>
                    <a:pt x="708529" y="2186803"/>
                  </a:cubicBezTo>
                  <a:cubicBezTo>
                    <a:pt x="603216" y="2238712"/>
                    <a:pt x="508360" y="2305186"/>
                    <a:pt x="422467" y="2384731"/>
                  </a:cubicBezTo>
                  <a:cubicBezTo>
                    <a:pt x="396325" y="2409005"/>
                    <a:pt x="367570" y="2429545"/>
                    <a:pt x="335080" y="2444856"/>
                  </a:cubicBezTo>
                  <a:cubicBezTo>
                    <a:pt x="282050" y="2469877"/>
                    <a:pt x="236863" y="2462408"/>
                    <a:pt x="195036" y="2421329"/>
                  </a:cubicBezTo>
                  <a:cubicBezTo>
                    <a:pt x="158065" y="2384731"/>
                    <a:pt x="131924" y="2341037"/>
                    <a:pt x="112504" y="2293609"/>
                  </a:cubicBezTo>
                  <a:cubicBezTo>
                    <a:pt x="71798" y="2195392"/>
                    <a:pt x="47898" y="2092320"/>
                    <a:pt x="30345" y="1987755"/>
                  </a:cubicBezTo>
                  <a:cubicBezTo>
                    <a:pt x="7565" y="1851446"/>
                    <a:pt x="-1024" y="1714390"/>
                    <a:pt x="96" y="1590031"/>
                  </a:cubicBezTo>
                  <a:close/>
                </a:path>
              </a:pathLst>
            </a:custGeom>
            <a:grpFill/>
            <a:ln w="37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07AF07B-DBDD-4739-83DD-9DB46B0663B4}"/>
                </a:ext>
              </a:extLst>
            </p:cNvPr>
            <p:cNvSpPr/>
            <p:nvPr/>
          </p:nvSpPr>
          <p:spPr>
            <a:xfrm>
              <a:off x="4603755" y="3054058"/>
              <a:ext cx="1189644" cy="2422960"/>
            </a:xfrm>
            <a:custGeom>
              <a:avLst/>
              <a:gdLst>
                <a:gd name="connsiteX0" fmla="*/ 1121500 w 1189644"/>
                <a:gd name="connsiteY0" fmla="*/ 1677490 h 2422960"/>
                <a:gd name="connsiteX1" fmla="*/ 1009466 w 1189644"/>
                <a:gd name="connsiteY1" fmla="*/ 932832 h 2422960"/>
                <a:gd name="connsiteX2" fmla="*/ 438836 w 1189644"/>
                <a:gd name="connsiteY2" fmla="*/ 162781 h 2422960"/>
                <a:gd name="connsiteX3" fmla="*/ 226343 w 1189644"/>
                <a:gd name="connsiteY3" fmla="*/ 72033 h 2422960"/>
                <a:gd name="connsiteX4" fmla="*/ 181529 w 1189644"/>
                <a:gd name="connsiteY4" fmla="*/ 70165 h 2422960"/>
                <a:gd name="connsiteX5" fmla="*/ 112068 w 1189644"/>
                <a:gd name="connsiteY5" fmla="*/ 118714 h 2422960"/>
                <a:gd name="connsiteX6" fmla="*/ 79951 w 1189644"/>
                <a:gd name="connsiteY6" fmla="*/ 263612 h 2422960"/>
                <a:gd name="connsiteX7" fmla="*/ 79578 w 1189644"/>
                <a:gd name="connsiteY7" fmla="*/ 455938 h 2422960"/>
                <a:gd name="connsiteX8" fmla="*/ 74349 w 1189644"/>
                <a:gd name="connsiteY8" fmla="*/ 511582 h 2422960"/>
                <a:gd name="connsiteX9" fmla="*/ 57171 w 1189644"/>
                <a:gd name="connsiteY9" fmla="*/ 518678 h 2422960"/>
                <a:gd name="connsiteX10" fmla="*/ 16838 w 1189644"/>
                <a:gd name="connsiteY10" fmla="*/ 466395 h 2422960"/>
                <a:gd name="connsiteX11" fmla="*/ 33 w 1189644"/>
                <a:gd name="connsiteY11" fmla="*/ 365563 h 2422960"/>
                <a:gd name="connsiteX12" fmla="*/ 31403 w 1189644"/>
                <a:gd name="connsiteY12" fmla="*/ 137013 h 2422960"/>
                <a:gd name="connsiteX13" fmla="*/ 37378 w 1189644"/>
                <a:gd name="connsiteY13" fmla="*/ 119461 h 2422960"/>
                <a:gd name="connsiteX14" fmla="*/ 243895 w 1189644"/>
                <a:gd name="connsiteY14" fmla="*/ 4812 h 2422960"/>
                <a:gd name="connsiteX15" fmla="*/ 547509 w 1189644"/>
                <a:gd name="connsiteY15" fmla="*/ 157552 h 2422960"/>
                <a:gd name="connsiteX16" fmla="*/ 1144281 w 1189644"/>
                <a:gd name="connsiteY16" fmla="*/ 1180056 h 2422960"/>
                <a:gd name="connsiteX17" fmla="*/ 1187974 w 1189644"/>
                <a:gd name="connsiteY17" fmla="*/ 1759648 h 2422960"/>
                <a:gd name="connsiteX18" fmla="*/ 1122247 w 1189644"/>
                <a:gd name="connsiteY18" fmla="*/ 2207040 h 2422960"/>
                <a:gd name="connsiteX19" fmla="*/ 1047557 w 1189644"/>
                <a:gd name="connsiteY19" fmla="*/ 2362768 h 2422960"/>
                <a:gd name="connsiteX20" fmla="*/ 929921 w 1189644"/>
                <a:gd name="connsiteY20" fmla="*/ 2422520 h 2422960"/>
                <a:gd name="connsiteX21" fmla="*/ 860460 w 1189644"/>
                <a:gd name="connsiteY21" fmla="*/ 2397873 h 2422960"/>
                <a:gd name="connsiteX22" fmla="*/ 805189 w 1189644"/>
                <a:gd name="connsiteY22" fmla="*/ 2356793 h 2422960"/>
                <a:gd name="connsiteX23" fmla="*/ 499708 w 1189644"/>
                <a:gd name="connsiteY23" fmla="*/ 2168575 h 2422960"/>
                <a:gd name="connsiteX24" fmla="*/ 243148 w 1189644"/>
                <a:gd name="connsiteY24" fmla="*/ 2047578 h 2422960"/>
                <a:gd name="connsiteX25" fmla="*/ 153521 w 1189644"/>
                <a:gd name="connsiteY25" fmla="*/ 1987079 h 2422960"/>
                <a:gd name="connsiteX26" fmla="*/ 55304 w 1189644"/>
                <a:gd name="connsiteY26" fmla="*/ 1722677 h 2422960"/>
                <a:gd name="connsiteX27" fmla="*/ 40739 w 1189644"/>
                <a:gd name="connsiteY27" fmla="*/ 1239434 h 2422960"/>
                <a:gd name="connsiteX28" fmla="*/ 28789 w 1189644"/>
                <a:gd name="connsiteY28" fmla="*/ 1160263 h 2422960"/>
                <a:gd name="connsiteX29" fmla="*/ 28415 w 1189644"/>
                <a:gd name="connsiteY29" fmla="*/ 1143458 h 2422960"/>
                <a:gd name="connsiteX30" fmla="*/ 38498 w 1189644"/>
                <a:gd name="connsiteY30" fmla="*/ 1117316 h 2422960"/>
                <a:gd name="connsiteX31" fmla="*/ 62399 w 1189644"/>
                <a:gd name="connsiteY31" fmla="*/ 1131507 h 2422960"/>
                <a:gd name="connsiteX32" fmla="*/ 131487 w 1189644"/>
                <a:gd name="connsiteY32" fmla="*/ 1300306 h 2422960"/>
                <a:gd name="connsiteX33" fmla="*/ 133728 w 1189644"/>
                <a:gd name="connsiteY33" fmla="*/ 1644253 h 2422960"/>
                <a:gd name="connsiteX34" fmla="*/ 119910 w 1189644"/>
                <a:gd name="connsiteY34" fmla="*/ 1761142 h 2422960"/>
                <a:gd name="connsiteX35" fmla="*/ 200949 w 1189644"/>
                <a:gd name="connsiteY35" fmla="*/ 1937410 h 2422960"/>
                <a:gd name="connsiteX36" fmla="*/ 450413 w 1189644"/>
                <a:gd name="connsiteY36" fmla="*/ 2071852 h 2422960"/>
                <a:gd name="connsiteX37" fmla="*/ 793239 w 1189644"/>
                <a:gd name="connsiteY37" fmla="*/ 2260443 h 2422960"/>
                <a:gd name="connsiteX38" fmla="*/ 867555 w 1189644"/>
                <a:gd name="connsiteY38" fmla="*/ 2319822 h 2422960"/>
                <a:gd name="connsiteX39" fmla="*/ 885107 w 1189644"/>
                <a:gd name="connsiteY39" fmla="*/ 2333639 h 2422960"/>
                <a:gd name="connsiteX40" fmla="*/ 1000503 w 1189644"/>
                <a:gd name="connsiteY40" fmla="*/ 2313100 h 2422960"/>
                <a:gd name="connsiteX41" fmla="*/ 1077060 w 1189644"/>
                <a:gd name="connsiteY41" fmla="*/ 2111811 h 2422960"/>
                <a:gd name="connsiteX42" fmla="*/ 1121500 w 1189644"/>
                <a:gd name="connsiteY42" fmla="*/ 1677490 h 2422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189644" h="2422960">
                  <a:moveTo>
                    <a:pt x="1121500" y="1677490"/>
                  </a:moveTo>
                  <a:cubicBezTo>
                    <a:pt x="1117392" y="1398897"/>
                    <a:pt x="1089384" y="1161757"/>
                    <a:pt x="1009466" y="932832"/>
                  </a:cubicBezTo>
                  <a:cubicBezTo>
                    <a:pt x="898925" y="616895"/>
                    <a:pt x="712947" y="357348"/>
                    <a:pt x="438836" y="162781"/>
                  </a:cubicBezTo>
                  <a:cubicBezTo>
                    <a:pt x="374602" y="117220"/>
                    <a:pt x="305514" y="82863"/>
                    <a:pt x="226343" y="72033"/>
                  </a:cubicBezTo>
                  <a:cubicBezTo>
                    <a:pt x="211405" y="70165"/>
                    <a:pt x="196467" y="68672"/>
                    <a:pt x="181529" y="70165"/>
                  </a:cubicBezTo>
                  <a:cubicBezTo>
                    <a:pt x="149039" y="72780"/>
                    <a:pt x="124765" y="88464"/>
                    <a:pt x="112068" y="118714"/>
                  </a:cubicBezTo>
                  <a:cubicBezTo>
                    <a:pt x="93022" y="165021"/>
                    <a:pt x="79951" y="212823"/>
                    <a:pt x="79951" y="263612"/>
                  </a:cubicBezTo>
                  <a:cubicBezTo>
                    <a:pt x="79951" y="327845"/>
                    <a:pt x="82939" y="391705"/>
                    <a:pt x="79578" y="455938"/>
                  </a:cubicBezTo>
                  <a:cubicBezTo>
                    <a:pt x="78457" y="474611"/>
                    <a:pt x="76217" y="493283"/>
                    <a:pt x="74349" y="511582"/>
                  </a:cubicBezTo>
                  <a:cubicBezTo>
                    <a:pt x="73229" y="524279"/>
                    <a:pt x="66881" y="525773"/>
                    <a:pt x="57171" y="518678"/>
                  </a:cubicBezTo>
                  <a:cubicBezTo>
                    <a:pt x="38125" y="505607"/>
                    <a:pt x="25428" y="487681"/>
                    <a:pt x="16838" y="466395"/>
                  </a:cubicBezTo>
                  <a:cubicBezTo>
                    <a:pt x="3768" y="434278"/>
                    <a:pt x="33" y="399921"/>
                    <a:pt x="33" y="365563"/>
                  </a:cubicBezTo>
                  <a:cubicBezTo>
                    <a:pt x="-714" y="287886"/>
                    <a:pt x="11237" y="211703"/>
                    <a:pt x="31403" y="137013"/>
                  </a:cubicBezTo>
                  <a:cubicBezTo>
                    <a:pt x="32897" y="131038"/>
                    <a:pt x="35137" y="125062"/>
                    <a:pt x="37378" y="119461"/>
                  </a:cubicBezTo>
                  <a:cubicBezTo>
                    <a:pt x="72856" y="24978"/>
                    <a:pt x="144558" y="-14607"/>
                    <a:pt x="243895" y="4812"/>
                  </a:cubicBezTo>
                  <a:cubicBezTo>
                    <a:pt x="359291" y="27592"/>
                    <a:pt x="458255" y="83236"/>
                    <a:pt x="547509" y="157552"/>
                  </a:cubicBezTo>
                  <a:cubicBezTo>
                    <a:pt x="870169" y="426062"/>
                    <a:pt x="1068844" y="767021"/>
                    <a:pt x="1144281" y="1180056"/>
                  </a:cubicBezTo>
                  <a:cubicBezTo>
                    <a:pt x="1179385" y="1372008"/>
                    <a:pt x="1195070" y="1564708"/>
                    <a:pt x="1187974" y="1759648"/>
                  </a:cubicBezTo>
                  <a:cubicBezTo>
                    <a:pt x="1182373" y="1910895"/>
                    <a:pt x="1169675" y="2061769"/>
                    <a:pt x="1122247" y="2207040"/>
                  </a:cubicBezTo>
                  <a:cubicBezTo>
                    <a:pt x="1104322" y="2262311"/>
                    <a:pt x="1082662" y="2316087"/>
                    <a:pt x="1047557" y="2362768"/>
                  </a:cubicBezTo>
                  <a:cubicBezTo>
                    <a:pt x="1018428" y="2401607"/>
                    <a:pt x="981457" y="2426628"/>
                    <a:pt x="929921" y="2422520"/>
                  </a:cubicBezTo>
                  <a:cubicBezTo>
                    <a:pt x="904527" y="2420653"/>
                    <a:pt x="881373" y="2411690"/>
                    <a:pt x="860460" y="2397873"/>
                  </a:cubicBezTo>
                  <a:cubicBezTo>
                    <a:pt x="841414" y="2385175"/>
                    <a:pt x="822368" y="2372105"/>
                    <a:pt x="805189" y="2356793"/>
                  </a:cubicBezTo>
                  <a:cubicBezTo>
                    <a:pt x="714068" y="2276502"/>
                    <a:pt x="609502" y="2218244"/>
                    <a:pt x="499708" y="2168575"/>
                  </a:cubicBezTo>
                  <a:cubicBezTo>
                    <a:pt x="413441" y="2129363"/>
                    <a:pt x="325307" y="2095006"/>
                    <a:pt x="243148" y="2047578"/>
                  </a:cubicBezTo>
                  <a:cubicBezTo>
                    <a:pt x="211779" y="2029652"/>
                    <a:pt x="181529" y="2010233"/>
                    <a:pt x="153521" y="1987079"/>
                  </a:cubicBezTo>
                  <a:cubicBezTo>
                    <a:pt x="70242" y="1917991"/>
                    <a:pt x="34764" y="1829110"/>
                    <a:pt x="55304" y="1722677"/>
                  </a:cubicBezTo>
                  <a:cubicBezTo>
                    <a:pt x="86673" y="1559853"/>
                    <a:pt x="76217" y="1399644"/>
                    <a:pt x="40739" y="1239434"/>
                  </a:cubicBezTo>
                  <a:cubicBezTo>
                    <a:pt x="34764" y="1213293"/>
                    <a:pt x="31403" y="1186778"/>
                    <a:pt x="28789" y="1160263"/>
                  </a:cubicBezTo>
                  <a:cubicBezTo>
                    <a:pt x="28415" y="1154661"/>
                    <a:pt x="28042" y="1149059"/>
                    <a:pt x="28415" y="1143458"/>
                  </a:cubicBezTo>
                  <a:cubicBezTo>
                    <a:pt x="29536" y="1133748"/>
                    <a:pt x="27295" y="1121051"/>
                    <a:pt x="38498" y="1117316"/>
                  </a:cubicBezTo>
                  <a:cubicBezTo>
                    <a:pt x="49702" y="1113208"/>
                    <a:pt x="56424" y="1124038"/>
                    <a:pt x="62399" y="1131507"/>
                  </a:cubicBezTo>
                  <a:cubicBezTo>
                    <a:pt x="104225" y="1180056"/>
                    <a:pt x="119910" y="1239434"/>
                    <a:pt x="131487" y="1300306"/>
                  </a:cubicBezTo>
                  <a:cubicBezTo>
                    <a:pt x="153147" y="1414582"/>
                    <a:pt x="148666" y="1529230"/>
                    <a:pt x="133728" y="1644253"/>
                  </a:cubicBezTo>
                  <a:cubicBezTo>
                    <a:pt x="128500" y="1683091"/>
                    <a:pt x="122898" y="1721930"/>
                    <a:pt x="119910" y="1761142"/>
                  </a:cubicBezTo>
                  <a:cubicBezTo>
                    <a:pt x="113935" y="1834712"/>
                    <a:pt x="140823" y="1894837"/>
                    <a:pt x="200949" y="1937410"/>
                  </a:cubicBezTo>
                  <a:cubicBezTo>
                    <a:pt x="278626" y="1991934"/>
                    <a:pt x="363772" y="2033760"/>
                    <a:pt x="450413" y="2071852"/>
                  </a:cubicBezTo>
                  <a:cubicBezTo>
                    <a:pt x="570290" y="2124508"/>
                    <a:pt x="687553" y="2182019"/>
                    <a:pt x="793239" y="2260443"/>
                  </a:cubicBezTo>
                  <a:cubicBezTo>
                    <a:pt x="818633" y="2279489"/>
                    <a:pt x="842907" y="2300029"/>
                    <a:pt x="867555" y="2319822"/>
                  </a:cubicBezTo>
                  <a:cubicBezTo>
                    <a:pt x="873530" y="2324677"/>
                    <a:pt x="878758" y="2329532"/>
                    <a:pt x="885107" y="2333639"/>
                  </a:cubicBezTo>
                  <a:cubicBezTo>
                    <a:pt x="933282" y="2367250"/>
                    <a:pt x="967639" y="2361275"/>
                    <a:pt x="1000503" y="2313100"/>
                  </a:cubicBezTo>
                  <a:cubicBezTo>
                    <a:pt x="1042329" y="2252228"/>
                    <a:pt x="1060628" y="2182393"/>
                    <a:pt x="1077060" y="2111811"/>
                  </a:cubicBezTo>
                  <a:cubicBezTo>
                    <a:pt x="1112538" y="1956829"/>
                    <a:pt x="1122247" y="1798860"/>
                    <a:pt x="1121500" y="1677490"/>
                  </a:cubicBezTo>
                  <a:close/>
                </a:path>
              </a:pathLst>
            </a:custGeom>
            <a:grpFill/>
            <a:ln w="37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9" name="Graphic 116">
            <a:extLst>
              <a:ext uri="{FF2B5EF4-FFF2-40B4-BE49-F238E27FC236}">
                <a16:creationId xmlns:a16="http://schemas.microsoft.com/office/drawing/2014/main" id="{37B1A114-648F-4352-B660-3392147CF5B5}"/>
              </a:ext>
            </a:extLst>
          </p:cNvPr>
          <p:cNvSpPr/>
          <p:nvPr/>
        </p:nvSpPr>
        <p:spPr>
          <a:xfrm>
            <a:off x="10854251" y="5136429"/>
            <a:ext cx="369621" cy="369625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" name="Graphic 116">
            <a:extLst>
              <a:ext uri="{FF2B5EF4-FFF2-40B4-BE49-F238E27FC236}">
                <a16:creationId xmlns:a16="http://schemas.microsoft.com/office/drawing/2014/main" id="{BDC4D372-A176-4BD3-A275-E22B0A41A609}"/>
              </a:ext>
            </a:extLst>
          </p:cNvPr>
          <p:cNvSpPr/>
          <p:nvPr/>
        </p:nvSpPr>
        <p:spPr>
          <a:xfrm>
            <a:off x="9944151" y="5103472"/>
            <a:ext cx="275447" cy="275450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" name="Graphic 116">
            <a:extLst>
              <a:ext uri="{FF2B5EF4-FFF2-40B4-BE49-F238E27FC236}">
                <a16:creationId xmlns:a16="http://schemas.microsoft.com/office/drawing/2014/main" id="{31320226-B0D9-47D9-B310-B74493209052}"/>
              </a:ext>
            </a:extLst>
          </p:cNvPr>
          <p:cNvSpPr/>
          <p:nvPr/>
        </p:nvSpPr>
        <p:spPr>
          <a:xfrm>
            <a:off x="9730339" y="5630019"/>
            <a:ext cx="275447" cy="275450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" name="Graphic 116">
            <a:extLst>
              <a:ext uri="{FF2B5EF4-FFF2-40B4-BE49-F238E27FC236}">
                <a16:creationId xmlns:a16="http://schemas.microsoft.com/office/drawing/2014/main" id="{029BF5AA-8874-4BA8-85B5-FC7261DC1EC9}"/>
              </a:ext>
            </a:extLst>
          </p:cNvPr>
          <p:cNvSpPr/>
          <p:nvPr/>
        </p:nvSpPr>
        <p:spPr>
          <a:xfrm>
            <a:off x="10641227" y="5818830"/>
            <a:ext cx="305974" cy="305977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" name="Graphic 116">
            <a:extLst>
              <a:ext uri="{FF2B5EF4-FFF2-40B4-BE49-F238E27FC236}">
                <a16:creationId xmlns:a16="http://schemas.microsoft.com/office/drawing/2014/main" id="{7ABD79B2-C6E5-40F2-9DA1-DA90047EA3D7}"/>
              </a:ext>
            </a:extLst>
          </p:cNvPr>
          <p:cNvSpPr/>
          <p:nvPr/>
        </p:nvSpPr>
        <p:spPr>
          <a:xfrm>
            <a:off x="11073933" y="5669493"/>
            <a:ext cx="275447" cy="275450"/>
          </a:xfrm>
          <a:custGeom>
            <a:avLst/>
            <a:gdLst>
              <a:gd name="connsiteX0" fmla="*/ 2486764 w 5041925"/>
              <a:gd name="connsiteY0" fmla="*/ 403 h 5041985"/>
              <a:gd name="connsiteX1" fmla="*/ 2719174 w 5041925"/>
              <a:gd name="connsiteY1" fmla="*/ 84223 h 5041985"/>
              <a:gd name="connsiteX2" fmla="*/ 2790611 w 5041925"/>
              <a:gd name="connsiteY2" fmla="*/ 357590 h 5041985"/>
              <a:gd name="connsiteX3" fmla="*/ 2590586 w 5041925"/>
              <a:gd name="connsiteY3" fmla="*/ 553805 h 5041985"/>
              <a:gd name="connsiteX4" fmla="*/ 2556297 w 5041925"/>
              <a:gd name="connsiteY4" fmla="*/ 598573 h 5041985"/>
              <a:gd name="connsiteX5" fmla="*/ 2556297 w 5041925"/>
              <a:gd name="connsiteY5" fmla="*/ 1141498 h 5041985"/>
              <a:gd name="connsiteX6" fmla="*/ 2591539 w 5041925"/>
              <a:gd name="connsiteY6" fmla="*/ 1179598 h 5041985"/>
              <a:gd name="connsiteX7" fmla="*/ 3425929 w 5041925"/>
              <a:gd name="connsiteY7" fmla="*/ 1529165 h 5041985"/>
              <a:gd name="connsiteX8" fmla="*/ 3460219 w 5041925"/>
              <a:gd name="connsiteY8" fmla="*/ 1529165 h 5041985"/>
              <a:gd name="connsiteX9" fmla="*/ 3864079 w 5041925"/>
              <a:gd name="connsiteY9" fmla="*/ 1125305 h 5041985"/>
              <a:gd name="connsiteX10" fmla="*/ 3864079 w 5041925"/>
              <a:gd name="connsiteY10" fmla="*/ 1087205 h 5041985"/>
              <a:gd name="connsiteX11" fmla="*/ 3866936 w 5041925"/>
              <a:gd name="connsiteY11" fmla="*/ 786215 h 5041985"/>
              <a:gd name="connsiteX12" fmla="*/ 4146019 w 5041925"/>
              <a:gd name="connsiteY12" fmla="*/ 661438 h 5041985"/>
              <a:gd name="connsiteX13" fmla="*/ 4371761 w 5041925"/>
              <a:gd name="connsiteY13" fmla="*/ 853843 h 5041985"/>
              <a:gd name="connsiteX14" fmla="*/ 4278417 w 5041925"/>
              <a:gd name="connsiteY14" fmla="*/ 1160548 h 5041985"/>
              <a:gd name="connsiteX15" fmla="*/ 3959329 w 5041925"/>
              <a:gd name="connsiteY15" fmla="*/ 1179598 h 5041985"/>
              <a:gd name="connsiteX16" fmla="*/ 3908847 w 5041925"/>
              <a:gd name="connsiteY16" fmla="*/ 1186265 h 5041985"/>
              <a:gd name="connsiteX17" fmla="*/ 3519274 w 5041925"/>
              <a:gd name="connsiteY17" fmla="*/ 1575838 h 5041985"/>
              <a:gd name="connsiteX18" fmla="*/ 3518322 w 5041925"/>
              <a:gd name="connsiteY18" fmla="*/ 1620605 h 5041985"/>
              <a:gd name="connsiteX19" fmla="*/ 3863126 w 5041925"/>
              <a:gd name="connsiteY19" fmla="*/ 2442613 h 5041985"/>
              <a:gd name="connsiteX20" fmla="*/ 3907894 w 5041925"/>
              <a:gd name="connsiteY20" fmla="*/ 2484523 h 5041985"/>
              <a:gd name="connsiteX21" fmla="*/ 4447961 w 5041925"/>
              <a:gd name="connsiteY21" fmla="*/ 2484523 h 5041985"/>
              <a:gd name="connsiteX22" fmla="*/ 4487014 w 5041925"/>
              <a:gd name="connsiteY22" fmla="*/ 2454043 h 5041985"/>
              <a:gd name="connsiteX23" fmla="*/ 4811817 w 5041925"/>
              <a:gd name="connsiteY23" fmla="*/ 2244493 h 5041985"/>
              <a:gd name="connsiteX24" fmla="*/ 5040417 w 5041925"/>
              <a:gd name="connsiteY24" fmla="*/ 2546435 h 5041985"/>
              <a:gd name="connsiteX25" fmla="*/ 4747999 w 5041925"/>
              <a:gd name="connsiteY25" fmla="*/ 2803610 h 5041985"/>
              <a:gd name="connsiteX26" fmla="*/ 4487967 w 5041925"/>
              <a:gd name="connsiteY26" fmla="*/ 2591203 h 5041985"/>
              <a:gd name="connsiteX27" fmla="*/ 4445104 w 5041925"/>
              <a:gd name="connsiteY27" fmla="*/ 2558818 h 5041985"/>
              <a:gd name="connsiteX28" fmla="*/ 3902179 w 5041925"/>
              <a:gd name="connsiteY28" fmla="*/ 2558818 h 5041985"/>
              <a:gd name="connsiteX29" fmla="*/ 3863126 w 5041925"/>
              <a:gd name="connsiteY29" fmla="*/ 2595965 h 5041985"/>
              <a:gd name="connsiteX30" fmla="*/ 3514511 w 5041925"/>
              <a:gd name="connsiteY30" fmla="*/ 3427498 h 5041985"/>
              <a:gd name="connsiteX31" fmla="*/ 3515464 w 5041925"/>
              <a:gd name="connsiteY31" fmla="*/ 3463693 h 5041985"/>
              <a:gd name="connsiteX32" fmla="*/ 3915514 w 5041925"/>
              <a:gd name="connsiteY32" fmla="*/ 3863743 h 5041985"/>
              <a:gd name="connsiteX33" fmla="*/ 3955519 w 5041925"/>
              <a:gd name="connsiteY33" fmla="*/ 3866600 h 5041985"/>
              <a:gd name="connsiteX34" fmla="*/ 4379382 w 5041925"/>
              <a:gd name="connsiteY34" fmla="*/ 4041860 h 5041985"/>
              <a:gd name="connsiteX35" fmla="*/ 4239364 w 5041925"/>
              <a:gd name="connsiteY35" fmla="*/ 4352376 h 5041985"/>
              <a:gd name="connsiteX36" fmla="*/ 3900274 w 5041925"/>
              <a:gd name="connsiteY36" fmla="*/ 4299035 h 5041985"/>
              <a:gd name="connsiteX37" fmla="*/ 3863126 w 5041925"/>
              <a:gd name="connsiteY37" fmla="*/ 3960898 h 5041985"/>
              <a:gd name="connsiteX38" fmla="*/ 3856459 w 5041925"/>
              <a:gd name="connsiteY38" fmla="*/ 3908510 h 5041985"/>
              <a:gd name="connsiteX39" fmla="*/ 3468791 w 5041925"/>
              <a:gd name="connsiteY39" fmla="*/ 3520843 h 5041985"/>
              <a:gd name="connsiteX40" fmla="*/ 3422119 w 5041925"/>
              <a:gd name="connsiteY40" fmla="*/ 3519890 h 5041985"/>
              <a:gd name="connsiteX41" fmla="*/ 2602969 w 5041925"/>
              <a:gd name="connsiteY41" fmla="*/ 3863743 h 5041985"/>
              <a:gd name="connsiteX42" fmla="*/ 2560107 w 5041925"/>
              <a:gd name="connsiteY42" fmla="*/ 3909463 h 5041985"/>
              <a:gd name="connsiteX43" fmla="*/ 2560107 w 5041925"/>
              <a:gd name="connsiteY43" fmla="*/ 4449531 h 5041985"/>
              <a:gd name="connsiteX44" fmla="*/ 2588682 w 5041925"/>
              <a:gd name="connsiteY44" fmla="*/ 4486678 h 5041985"/>
              <a:gd name="connsiteX45" fmla="*/ 2803947 w 5041925"/>
              <a:gd name="connsiteY45" fmla="*/ 4788621 h 5041985"/>
              <a:gd name="connsiteX46" fmla="*/ 2523911 w 5041925"/>
              <a:gd name="connsiteY46" fmla="*/ 5041985 h 5041985"/>
              <a:gd name="connsiteX47" fmla="*/ 2490574 w 5041925"/>
              <a:gd name="connsiteY47" fmla="*/ 5041985 h 5041985"/>
              <a:gd name="connsiteX48" fmla="*/ 2320076 w 5041925"/>
              <a:gd name="connsiteY48" fmla="*/ 4956260 h 5041985"/>
              <a:gd name="connsiteX49" fmla="*/ 2447711 w 5041925"/>
              <a:gd name="connsiteY49" fmla="*/ 4489535 h 5041985"/>
              <a:gd name="connsiteX50" fmla="*/ 2484859 w 5041925"/>
              <a:gd name="connsiteY50" fmla="*/ 4440958 h 5041985"/>
              <a:gd name="connsiteX51" fmla="*/ 2484859 w 5041925"/>
              <a:gd name="connsiteY51" fmla="*/ 3902796 h 5041985"/>
              <a:gd name="connsiteX52" fmla="*/ 2447711 w 5041925"/>
              <a:gd name="connsiteY52" fmla="*/ 3862790 h 5041985"/>
              <a:gd name="connsiteX53" fmla="*/ 1616179 w 5041925"/>
              <a:gd name="connsiteY53" fmla="*/ 3514175 h 5041985"/>
              <a:gd name="connsiteX54" fmla="*/ 1579984 w 5041925"/>
              <a:gd name="connsiteY54" fmla="*/ 3515128 h 5041985"/>
              <a:gd name="connsiteX55" fmla="*/ 1179934 w 5041925"/>
              <a:gd name="connsiteY55" fmla="*/ 3915178 h 5041985"/>
              <a:gd name="connsiteX56" fmla="*/ 1178981 w 5041925"/>
              <a:gd name="connsiteY56" fmla="*/ 3958040 h 5041985"/>
              <a:gd name="connsiteX57" fmla="*/ 1175171 w 5041925"/>
              <a:gd name="connsiteY57" fmla="*/ 4257126 h 5041985"/>
              <a:gd name="connsiteX58" fmla="*/ 901804 w 5041925"/>
              <a:gd name="connsiteY58" fmla="*/ 4382856 h 5041985"/>
              <a:gd name="connsiteX59" fmla="*/ 673204 w 5041925"/>
              <a:gd name="connsiteY59" fmla="*/ 4197118 h 5041985"/>
              <a:gd name="connsiteX60" fmla="*/ 760834 w 5041925"/>
              <a:gd name="connsiteY60" fmla="*/ 3884698 h 5041985"/>
              <a:gd name="connsiteX61" fmla="*/ 1082779 w 5041925"/>
              <a:gd name="connsiteY61" fmla="*/ 3862790 h 5041985"/>
              <a:gd name="connsiteX62" fmla="*/ 1134214 w 5041925"/>
              <a:gd name="connsiteY62" fmla="*/ 3856123 h 5041985"/>
              <a:gd name="connsiteX63" fmla="*/ 1519976 w 5041925"/>
              <a:gd name="connsiteY63" fmla="*/ 3470360 h 5041985"/>
              <a:gd name="connsiteX64" fmla="*/ 1522834 w 5041925"/>
              <a:gd name="connsiteY64" fmla="*/ 3419878 h 5041985"/>
              <a:gd name="connsiteX65" fmla="*/ 1179934 w 5041925"/>
              <a:gd name="connsiteY65" fmla="*/ 2602633 h 5041985"/>
              <a:gd name="connsiteX66" fmla="*/ 1133261 w 5041925"/>
              <a:gd name="connsiteY66" fmla="*/ 2558818 h 5041985"/>
              <a:gd name="connsiteX67" fmla="*/ 597956 w 5041925"/>
              <a:gd name="connsiteY67" fmla="*/ 2557865 h 5041985"/>
              <a:gd name="connsiteX68" fmla="*/ 554141 w 5041925"/>
              <a:gd name="connsiteY68" fmla="*/ 2590250 h 5041985"/>
              <a:gd name="connsiteX69" fmla="*/ 228386 w 5041925"/>
              <a:gd name="connsiteY69" fmla="*/ 2797896 h 5041985"/>
              <a:gd name="connsiteX70" fmla="*/ 1691 w 5041925"/>
              <a:gd name="connsiteY70" fmla="*/ 2494048 h 5041985"/>
              <a:gd name="connsiteX71" fmla="*/ 296014 w 5041925"/>
              <a:gd name="connsiteY71" fmla="*/ 2238778 h 5041985"/>
              <a:gd name="connsiteX72" fmla="*/ 554141 w 5041925"/>
              <a:gd name="connsiteY72" fmla="*/ 2450233 h 5041985"/>
              <a:gd name="connsiteX73" fmla="*/ 597956 w 5041925"/>
              <a:gd name="connsiteY73" fmla="*/ 2482618 h 5041985"/>
              <a:gd name="connsiteX74" fmla="*/ 1140881 w 5041925"/>
              <a:gd name="connsiteY74" fmla="*/ 2482618 h 5041985"/>
              <a:gd name="connsiteX75" fmla="*/ 1178981 w 5041925"/>
              <a:gd name="connsiteY75" fmla="*/ 2447375 h 5041985"/>
              <a:gd name="connsiteX76" fmla="*/ 1526644 w 5041925"/>
              <a:gd name="connsiteY76" fmla="*/ 1615843 h 5041985"/>
              <a:gd name="connsiteX77" fmla="*/ 1524739 w 5041925"/>
              <a:gd name="connsiteY77" fmla="*/ 1576790 h 5041985"/>
              <a:gd name="connsiteX78" fmla="*/ 1126594 w 5041925"/>
              <a:gd name="connsiteY78" fmla="*/ 1178645 h 5041985"/>
              <a:gd name="connsiteX79" fmla="*/ 1081826 w 5041925"/>
              <a:gd name="connsiteY79" fmla="*/ 1177693 h 5041985"/>
              <a:gd name="connsiteX80" fmla="*/ 774169 w 5041925"/>
              <a:gd name="connsiteY80" fmla="*/ 1165310 h 5041985"/>
              <a:gd name="connsiteX81" fmla="*/ 662726 w 5041925"/>
              <a:gd name="connsiteY81" fmla="*/ 878608 h 5041985"/>
              <a:gd name="connsiteX82" fmla="*/ 881801 w 5041925"/>
              <a:gd name="connsiteY82" fmla="*/ 663343 h 5041985"/>
              <a:gd name="connsiteX83" fmla="*/ 1165646 w 5041925"/>
              <a:gd name="connsiteY83" fmla="*/ 776690 h 5041985"/>
              <a:gd name="connsiteX84" fmla="*/ 1177076 w 5041925"/>
              <a:gd name="connsiteY84" fmla="*/ 1082443 h 5041985"/>
              <a:gd name="connsiteX85" fmla="*/ 1184696 w 5041925"/>
              <a:gd name="connsiteY85" fmla="*/ 1135783 h 5041985"/>
              <a:gd name="connsiteX86" fmla="*/ 1570459 w 5041925"/>
              <a:gd name="connsiteY86" fmla="*/ 1521545 h 5041985"/>
              <a:gd name="connsiteX87" fmla="*/ 1619036 w 5041925"/>
              <a:gd name="connsiteY87" fmla="*/ 1522498 h 5041985"/>
              <a:gd name="connsiteX88" fmla="*/ 2436282 w 5041925"/>
              <a:gd name="connsiteY88" fmla="*/ 1179598 h 5041985"/>
              <a:gd name="connsiteX89" fmla="*/ 2481049 w 5041925"/>
              <a:gd name="connsiteY89" fmla="*/ 1133878 h 5041985"/>
              <a:gd name="connsiteX90" fmla="*/ 2481049 w 5041925"/>
              <a:gd name="connsiteY90" fmla="*/ 593810 h 5041985"/>
              <a:gd name="connsiteX91" fmla="*/ 2452474 w 5041925"/>
              <a:gd name="connsiteY91" fmla="*/ 555710 h 5041985"/>
              <a:gd name="connsiteX92" fmla="*/ 2236257 w 5041925"/>
              <a:gd name="connsiteY92" fmla="*/ 273770 h 5041985"/>
              <a:gd name="connsiteX93" fmla="*/ 2467714 w 5041925"/>
              <a:gd name="connsiteY93" fmla="*/ 6118 h 5041985"/>
              <a:gd name="connsiteX94" fmla="*/ 2486764 w 5041925"/>
              <a:gd name="connsiteY94" fmla="*/ 403 h 50419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041925" h="5041985">
                <a:moveTo>
                  <a:pt x="2486764" y="403"/>
                </a:moveTo>
                <a:cubicBezTo>
                  <a:pt x="2575347" y="-3407"/>
                  <a:pt x="2655357" y="19453"/>
                  <a:pt x="2719174" y="84223"/>
                </a:cubicBezTo>
                <a:cubicBezTo>
                  <a:pt x="2793469" y="161375"/>
                  <a:pt x="2819186" y="253768"/>
                  <a:pt x="2790611" y="357590"/>
                </a:cubicBezTo>
                <a:cubicBezTo>
                  <a:pt x="2762036" y="459508"/>
                  <a:pt x="2693457" y="526183"/>
                  <a:pt x="2590586" y="553805"/>
                </a:cubicBezTo>
                <a:cubicBezTo>
                  <a:pt x="2563916" y="561425"/>
                  <a:pt x="2556297" y="571903"/>
                  <a:pt x="2556297" y="598573"/>
                </a:cubicBezTo>
                <a:cubicBezTo>
                  <a:pt x="2557249" y="779548"/>
                  <a:pt x="2557249" y="960523"/>
                  <a:pt x="2556297" y="1141498"/>
                </a:cubicBezTo>
                <a:cubicBezTo>
                  <a:pt x="2556297" y="1169120"/>
                  <a:pt x="2564869" y="1177693"/>
                  <a:pt x="2591539" y="1179598"/>
                </a:cubicBezTo>
                <a:cubicBezTo>
                  <a:pt x="2910626" y="1197695"/>
                  <a:pt x="3188757" y="1314853"/>
                  <a:pt x="3425929" y="1529165"/>
                </a:cubicBezTo>
                <a:cubicBezTo>
                  <a:pt x="3439264" y="1540595"/>
                  <a:pt x="3446884" y="1541548"/>
                  <a:pt x="3460219" y="1529165"/>
                </a:cubicBezTo>
                <a:cubicBezTo>
                  <a:pt x="3594522" y="1393910"/>
                  <a:pt x="3728824" y="1259608"/>
                  <a:pt x="3864079" y="1125305"/>
                </a:cubicBezTo>
                <a:cubicBezTo>
                  <a:pt x="3879319" y="1110065"/>
                  <a:pt x="3871699" y="1100540"/>
                  <a:pt x="3864079" y="1087205"/>
                </a:cubicBezTo>
                <a:cubicBezTo>
                  <a:pt x="3805976" y="986240"/>
                  <a:pt x="3803119" y="883370"/>
                  <a:pt x="3866936" y="786215"/>
                </a:cubicBezTo>
                <a:cubicBezTo>
                  <a:pt x="3931707" y="686203"/>
                  <a:pt x="4028861" y="643340"/>
                  <a:pt x="4146019" y="661438"/>
                </a:cubicBezTo>
                <a:cubicBezTo>
                  <a:pt x="4259367" y="678583"/>
                  <a:pt x="4335567" y="746210"/>
                  <a:pt x="4371761" y="853843"/>
                </a:cubicBezTo>
                <a:cubicBezTo>
                  <a:pt x="4408909" y="965285"/>
                  <a:pt x="4370809" y="1086253"/>
                  <a:pt x="4278417" y="1160548"/>
                </a:cubicBezTo>
                <a:cubicBezTo>
                  <a:pt x="4187929" y="1232938"/>
                  <a:pt x="4058389" y="1241510"/>
                  <a:pt x="3959329" y="1179598"/>
                </a:cubicBezTo>
                <a:cubicBezTo>
                  <a:pt x="3937422" y="1166263"/>
                  <a:pt x="3925991" y="1169120"/>
                  <a:pt x="3908847" y="1186265"/>
                </a:cubicBezTo>
                <a:cubicBezTo>
                  <a:pt x="3779307" y="1316758"/>
                  <a:pt x="3649766" y="1447250"/>
                  <a:pt x="3519274" y="1575838"/>
                </a:cubicBezTo>
                <a:cubicBezTo>
                  <a:pt x="3502129" y="1592983"/>
                  <a:pt x="3502129" y="1602508"/>
                  <a:pt x="3518322" y="1620605"/>
                </a:cubicBezTo>
                <a:cubicBezTo>
                  <a:pt x="3727872" y="1854920"/>
                  <a:pt x="3843124" y="2128288"/>
                  <a:pt x="3863126" y="2442613"/>
                </a:cubicBezTo>
                <a:cubicBezTo>
                  <a:pt x="3865984" y="2484523"/>
                  <a:pt x="3865984" y="2484523"/>
                  <a:pt x="3907894" y="2484523"/>
                </a:cubicBezTo>
                <a:cubicBezTo>
                  <a:pt x="4087916" y="2484523"/>
                  <a:pt x="4267939" y="2484523"/>
                  <a:pt x="4447961" y="2484523"/>
                </a:cubicBezTo>
                <a:cubicBezTo>
                  <a:pt x="4470822" y="2484523"/>
                  <a:pt x="4481299" y="2477856"/>
                  <a:pt x="4487014" y="2454043"/>
                </a:cubicBezTo>
                <a:cubicBezTo>
                  <a:pt x="4524161" y="2306406"/>
                  <a:pt x="4663227" y="2216870"/>
                  <a:pt x="4811817" y="2244493"/>
                </a:cubicBezTo>
                <a:cubicBezTo>
                  <a:pt x="4953739" y="2270210"/>
                  <a:pt x="5055656" y="2406418"/>
                  <a:pt x="5040417" y="2546435"/>
                </a:cubicBezTo>
                <a:cubicBezTo>
                  <a:pt x="5024224" y="2698835"/>
                  <a:pt x="4898494" y="2808373"/>
                  <a:pt x="4747999" y="2803610"/>
                </a:cubicBezTo>
                <a:cubicBezTo>
                  <a:pt x="4626079" y="2799800"/>
                  <a:pt x="4518447" y="2713123"/>
                  <a:pt x="4487967" y="2591203"/>
                </a:cubicBezTo>
                <a:cubicBezTo>
                  <a:pt x="4481299" y="2564533"/>
                  <a:pt x="4469869" y="2558818"/>
                  <a:pt x="4445104" y="2558818"/>
                </a:cubicBezTo>
                <a:cubicBezTo>
                  <a:pt x="4264129" y="2559771"/>
                  <a:pt x="4083154" y="2559771"/>
                  <a:pt x="3902179" y="2558818"/>
                </a:cubicBezTo>
                <a:cubicBezTo>
                  <a:pt x="3872651" y="2558818"/>
                  <a:pt x="3865032" y="2568343"/>
                  <a:pt x="3863126" y="2595965"/>
                </a:cubicBezTo>
                <a:cubicBezTo>
                  <a:pt x="3845029" y="2914100"/>
                  <a:pt x="3727872" y="3191278"/>
                  <a:pt x="3514511" y="3427498"/>
                </a:cubicBezTo>
                <a:cubicBezTo>
                  <a:pt x="3501176" y="3441785"/>
                  <a:pt x="3502129" y="3450358"/>
                  <a:pt x="3515464" y="3463693"/>
                </a:cubicBezTo>
                <a:cubicBezTo>
                  <a:pt x="3648814" y="3597043"/>
                  <a:pt x="3782164" y="3729440"/>
                  <a:pt x="3915514" y="3863743"/>
                </a:cubicBezTo>
                <a:cubicBezTo>
                  <a:pt x="3929801" y="3878031"/>
                  <a:pt x="3939326" y="3876125"/>
                  <a:pt x="3955519" y="3866600"/>
                </a:cubicBezTo>
                <a:cubicBezTo>
                  <a:pt x="4124111" y="3764683"/>
                  <a:pt x="4336519" y="3852313"/>
                  <a:pt x="4379382" y="4041860"/>
                </a:cubicBezTo>
                <a:cubicBezTo>
                  <a:pt x="4407004" y="4165685"/>
                  <a:pt x="4349854" y="4291416"/>
                  <a:pt x="4239364" y="4352376"/>
                </a:cubicBezTo>
                <a:cubicBezTo>
                  <a:pt x="4126969" y="4413335"/>
                  <a:pt x="3988857" y="4391428"/>
                  <a:pt x="3900274" y="4299035"/>
                </a:cubicBezTo>
                <a:cubicBezTo>
                  <a:pt x="3812644" y="4208548"/>
                  <a:pt x="3796451" y="4069483"/>
                  <a:pt x="3863126" y="3960898"/>
                </a:cubicBezTo>
                <a:cubicBezTo>
                  <a:pt x="3877414" y="3937085"/>
                  <a:pt x="3873604" y="3925656"/>
                  <a:pt x="3856459" y="3908510"/>
                </a:cubicBezTo>
                <a:cubicBezTo>
                  <a:pt x="3725966" y="3779923"/>
                  <a:pt x="3597379" y="3650383"/>
                  <a:pt x="3468791" y="3520843"/>
                </a:cubicBezTo>
                <a:cubicBezTo>
                  <a:pt x="3450694" y="3502746"/>
                  <a:pt x="3441169" y="3503698"/>
                  <a:pt x="3422119" y="3519890"/>
                </a:cubicBezTo>
                <a:cubicBezTo>
                  <a:pt x="3188757" y="3728488"/>
                  <a:pt x="2915389" y="3843740"/>
                  <a:pt x="2602969" y="3863743"/>
                </a:cubicBezTo>
                <a:cubicBezTo>
                  <a:pt x="2560107" y="3866600"/>
                  <a:pt x="2560107" y="3866600"/>
                  <a:pt x="2560107" y="3909463"/>
                </a:cubicBezTo>
                <a:cubicBezTo>
                  <a:pt x="2560107" y="4089485"/>
                  <a:pt x="2560107" y="4269508"/>
                  <a:pt x="2560107" y="4449531"/>
                </a:cubicBezTo>
                <a:cubicBezTo>
                  <a:pt x="2560107" y="4471438"/>
                  <a:pt x="2566774" y="4481916"/>
                  <a:pt x="2588682" y="4486678"/>
                </a:cubicBezTo>
                <a:cubicBezTo>
                  <a:pt x="2728699" y="4521921"/>
                  <a:pt x="2819186" y="4650508"/>
                  <a:pt x="2803947" y="4788621"/>
                </a:cubicBezTo>
                <a:cubicBezTo>
                  <a:pt x="2786801" y="4933401"/>
                  <a:pt x="2670597" y="5039128"/>
                  <a:pt x="2523911" y="5041985"/>
                </a:cubicBezTo>
                <a:cubicBezTo>
                  <a:pt x="2512482" y="5041985"/>
                  <a:pt x="2502004" y="5041985"/>
                  <a:pt x="2490574" y="5041985"/>
                </a:cubicBezTo>
                <a:cubicBezTo>
                  <a:pt x="2425804" y="5029603"/>
                  <a:pt x="2367701" y="5004838"/>
                  <a:pt x="2320076" y="4956260"/>
                </a:cubicBezTo>
                <a:cubicBezTo>
                  <a:pt x="2170534" y="4802908"/>
                  <a:pt x="2240066" y="4543828"/>
                  <a:pt x="2447711" y="4489535"/>
                </a:cubicBezTo>
                <a:cubicBezTo>
                  <a:pt x="2477239" y="4481916"/>
                  <a:pt x="2484859" y="4469533"/>
                  <a:pt x="2484859" y="4440958"/>
                </a:cubicBezTo>
                <a:cubicBezTo>
                  <a:pt x="2483907" y="4261888"/>
                  <a:pt x="2483907" y="4082818"/>
                  <a:pt x="2484859" y="3902796"/>
                </a:cubicBezTo>
                <a:cubicBezTo>
                  <a:pt x="2484859" y="3874221"/>
                  <a:pt x="2476286" y="3864696"/>
                  <a:pt x="2447711" y="3862790"/>
                </a:cubicBezTo>
                <a:cubicBezTo>
                  <a:pt x="2129576" y="3844693"/>
                  <a:pt x="1852399" y="3727535"/>
                  <a:pt x="1616179" y="3514175"/>
                </a:cubicBezTo>
                <a:cubicBezTo>
                  <a:pt x="1601891" y="3500840"/>
                  <a:pt x="1593319" y="3501793"/>
                  <a:pt x="1579984" y="3515128"/>
                </a:cubicBezTo>
                <a:cubicBezTo>
                  <a:pt x="1446634" y="3648478"/>
                  <a:pt x="1314236" y="3781828"/>
                  <a:pt x="1179934" y="3915178"/>
                </a:cubicBezTo>
                <a:cubicBezTo>
                  <a:pt x="1163741" y="3931371"/>
                  <a:pt x="1170409" y="3941848"/>
                  <a:pt x="1178981" y="3958040"/>
                </a:cubicBezTo>
                <a:cubicBezTo>
                  <a:pt x="1236131" y="4058053"/>
                  <a:pt x="1238036" y="4159971"/>
                  <a:pt x="1175171" y="4257126"/>
                </a:cubicBezTo>
                <a:cubicBezTo>
                  <a:pt x="1111354" y="4355233"/>
                  <a:pt x="1018009" y="4398096"/>
                  <a:pt x="901804" y="4382856"/>
                </a:cubicBezTo>
                <a:cubicBezTo>
                  <a:pt x="789409" y="4367616"/>
                  <a:pt x="712256" y="4303798"/>
                  <a:pt x="673204" y="4197118"/>
                </a:cubicBezTo>
                <a:cubicBezTo>
                  <a:pt x="632246" y="4085675"/>
                  <a:pt x="668441" y="3960898"/>
                  <a:pt x="760834" y="3884698"/>
                </a:cubicBezTo>
                <a:cubicBezTo>
                  <a:pt x="850369" y="3811356"/>
                  <a:pt x="980861" y="3800878"/>
                  <a:pt x="1082779" y="3862790"/>
                </a:cubicBezTo>
                <a:cubicBezTo>
                  <a:pt x="1104686" y="3876125"/>
                  <a:pt x="1116116" y="3874221"/>
                  <a:pt x="1134214" y="3856123"/>
                </a:cubicBezTo>
                <a:cubicBezTo>
                  <a:pt x="1261849" y="3726583"/>
                  <a:pt x="1390436" y="3597996"/>
                  <a:pt x="1519976" y="3470360"/>
                </a:cubicBezTo>
                <a:cubicBezTo>
                  <a:pt x="1538074" y="3452263"/>
                  <a:pt x="1541884" y="3441785"/>
                  <a:pt x="1522834" y="3419878"/>
                </a:cubicBezTo>
                <a:cubicBezTo>
                  <a:pt x="1315189" y="3187468"/>
                  <a:pt x="1199936" y="2915053"/>
                  <a:pt x="1179934" y="2602633"/>
                </a:cubicBezTo>
                <a:cubicBezTo>
                  <a:pt x="1177076" y="2558818"/>
                  <a:pt x="1177076" y="2558818"/>
                  <a:pt x="1133261" y="2558818"/>
                </a:cubicBezTo>
                <a:cubicBezTo>
                  <a:pt x="955144" y="2558818"/>
                  <a:pt x="777026" y="2558818"/>
                  <a:pt x="597956" y="2557865"/>
                </a:cubicBezTo>
                <a:cubicBezTo>
                  <a:pt x="573191" y="2557865"/>
                  <a:pt x="560809" y="2563581"/>
                  <a:pt x="554141" y="2590250"/>
                </a:cubicBezTo>
                <a:cubicBezTo>
                  <a:pt x="516041" y="2737888"/>
                  <a:pt x="376024" y="2825518"/>
                  <a:pt x="228386" y="2797896"/>
                </a:cubicBezTo>
                <a:cubicBezTo>
                  <a:pt x="87416" y="2771225"/>
                  <a:pt x="-14501" y="2634065"/>
                  <a:pt x="1691" y="2494048"/>
                </a:cubicBezTo>
                <a:cubicBezTo>
                  <a:pt x="19789" y="2341648"/>
                  <a:pt x="144566" y="2233063"/>
                  <a:pt x="296014" y="2238778"/>
                </a:cubicBezTo>
                <a:cubicBezTo>
                  <a:pt x="416981" y="2243540"/>
                  <a:pt x="522709" y="2329265"/>
                  <a:pt x="554141" y="2450233"/>
                </a:cubicBezTo>
                <a:cubicBezTo>
                  <a:pt x="560809" y="2475950"/>
                  <a:pt x="572239" y="2483571"/>
                  <a:pt x="597956" y="2482618"/>
                </a:cubicBezTo>
                <a:cubicBezTo>
                  <a:pt x="778931" y="2481665"/>
                  <a:pt x="959906" y="2481665"/>
                  <a:pt x="1140881" y="2482618"/>
                </a:cubicBezTo>
                <a:cubicBezTo>
                  <a:pt x="1168504" y="2482618"/>
                  <a:pt x="1178029" y="2474046"/>
                  <a:pt x="1178981" y="2447375"/>
                </a:cubicBezTo>
                <a:cubicBezTo>
                  <a:pt x="1197079" y="2129240"/>
                  <a:pt x="1314236" y="1852063"/>
                  <a:pt x="1526644" y="1615843"/>
                </a:cubicBezTo>
                <a:cubicBezTo>
                  <a:pt x="1540931" y="1600603"/>
                  <a:pt x="1539026" y="1591078"/>
                  <a:pt x="1524739" y="1576790"/>
                </a:cubicBezTo>
                <a:cubicBezTo>
                  <a:pt x="1391389" y="1444393"/>
                  <a:pt x="1258991" y="1311995"/>
                  <a:pt x="1126594" y="1178645"/>
                </a:cubicBezTo>
                <a:cubicBezTo>
                  <a:pt x="1109449" y="1160548"/>
                  <a:pt x="1098019" y="1169120"/>
                  <a:pt x="1081826" y="1177693"/>
                </a:cubicBezTo>
                <a:cubicBezTo>
                  <a:pt x="977051" y="1235795"/>
                  <a:pt x="872276" y="1235795"/>
                  <a:pt x="774169" y="1165310"/>
                </a:cubicBezTo>
                <a:cubicBezTo>
                  <a:pt x="676061" y="1095778"/>
                  <a:pt x="637961" y="995765"/>
                  <a:pt x="662726" y="878608"/>
                </a:cubicBezTo>
                <a:cubicBezTo>
                  <a:pt x="685586" y="762403"/>
                  <a:pt x="762739" y="687155"/>
                  <a:pt x="881801" y="663343"/>
                </a:cubicBezTo>
                <a:cubicBezTo>
                  <a:pt x="998959" y="640483"/>
                  <a:pt x="1097066" y="679535"/>
                  <a:pt x="1165646" y="776690"/>
                </a:cubicBezTo>
                <a:cubicBezTo>
                  <a:pt x="1234226" y="873845"/>
                  <a:pt x="1235179" y="978620"/>
                  <a:pt x="1177076" y="1082443"/>
                </a:cubicBezTo>
                <a:cubicBezTo>
                  <a:pt x="1163741" y="1106255"/>
                  <a:pt x="1167551" y="1117685"/>
                  <a:pt x="1184696" y="1135783"/>
                </a:cubicBezTo>
                <a:cubicBezTo>
                  <a:pt x="1314236" y="1263418"/>
                  <a:pt x="1442824" y="1392005"/>
                  <a:pt x="1570459" y="1521545"/>
                </a:cubicBezTo>
                <a:cubicBezTo>
                  <a:pt x="1588556" y="1540595"/>
                  <a:pt x="1599986" y="1540595"/>
                  <a:pt x="1619036" y="1522498"/>
                </a:cubicBezTo>
                <a:cubicBezTo>
                  <a:pt x="1852399" y="1314853"/>
                  <a:pt x="2123861" y="1199600"/>
                  <a:pt x="2436282" y="1179598"/>
                </a:cubicBezTo>
                <a:cubicBezTo>
                  <a:pt x="2481049" y="1176740"/>
                  <a:pt x="2481049" y="1176740"/>
                  <a:pt x="2481049" y="1133878"/>
                </a:cubicBezTo>
                <a:cubicBezTo>
                  <a:pt x="2481049" y="953855"/>
                  <a:pt x="2481049" y="773833"/>
                  <a:pt x="2481049" y="593810"/>
                </a:cubicBezTo>
                <a:cubicBezTo>
                  <a:pt x="2481049" y="571903"/>
                  <a:pt x="2474382" y="561425"/>
                  <a:pt x="2452474" y="555710"/>
                </a:cubicBezTo>
                <a:cubicBezTo>
                  <a:pt x="2319124" y="521420"/>
                  <a:pt x="2232446" y="408073"/>
                  <a:pt x="2236257" y="273770"/>
                </a:cubicBezTo>
                <a:cubicBezTo>
                  <a:pt x="2240066" y="143278"/>
                  <a:pt x="2335316" y="32788"/>
                  <a:pt x="2467714" y="6118"/>
                </a:cubicBezTo>
                <a:cubicBezTo>
                  <a:pt x="2474382" y="4213"/>
                  <a:pt x="2481049" y="2308"/>
                  <a:pt x="2486764" y="40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06BFF332-E5D3-4A7B-AD1A-173EC17D774D}"/>
              </a:ext>
            </a:extLst>
          </p:cNvPr>
          <p:cNvGrpSpPr/>
          <p:nvPr/>
        </p:nvGrpSpPr>
        <p:grpSpPr>
          <a:xfrm>
            <a:off x="1047798" y="1400950"/>
            <a:ext cx="1170189" cy="779497"/>
            <a:chOff x="218677" y="2318672"/>
            <a:chExt cx="2734907" cy="1821802"/>
          </a:xfrm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07D5F68-146A-4F79-9CD8-68285679AC5C}"/>
                </a:ext>
              </a:extLst>
            </p:cNvPr>
            <p:cNvSpPr/>
            <p:nvPr/>
          </p:nvSpPr>
          <p:spPr>
            <a:xfrm>
              <a:off x="218677" y="2318672"/>
              <a:ext cx="2734907" cy="1821802"/>
            </a:xfrm>
            <a:custGeom>
              <a:avLst/>
              <a:gdLst>
                <a:gd name="connsiteX0" fmla="*/ 5152684 w 10297247"/>
                <a:gd name="connsiteY0" fmla="*/ 191 h 6859300"/>
                <a:gd name="connsiteX1" fmla="*/ 10230831 w 10297247"/>
                <a:gd name="connsiteY1" fmla="*/ 191 h 6859300"/>
                <a:gd name="connsiteX2" fmla="*/ 10296990 w 10297247"/>
                <a:gd name="connsiteY2" fmla="*/ 67964 h 6859300"/>
                <a:gd name="connsiteX3" fmla="*/ 10296990 w 10297247"/>
                <a:gd name="connsiteY3" fmla="*/ 6792032 h 6859300"/>
                <a:gd name="connsiteX4" fmla="*/ 10230024 w 10297247"/>
                <a:gd name="connsiteY4" fmla="*/ 6858998 h 6859300"/>
                <a:gd name="connsiteX5" fmla="*/ 68888 w 10297247"/>
                <a:gd name="connsiteY5" fmla="*/ 6858998 h 6859300"/>
                <a:gd name="connsiteX6" fmla="*/ 308 w 10297247"/>
                <a:gd name="connsiteY6" fmla="*/ 6789611 h 6859300"/>
                <a:gd name="connsiteX7" fmla="*/ 1115 w 10297247"/>
                <a:gd name="connsiteY7" fmla="*/ 69578 h 6859300"/>
                <a:gd name="connsiteX8" fmla="*/ 1115 w 10297247"/>
                <a:gd name="connsiteY8" fmla="*/ 57475 h 6859300"/>
                <a:gd name="connsiteX9" fmla="*/ 57593 w 10297247"/>
                <a:gd name="connsiteY9" fmla="*/ 191 h 6859300"/>
                <a:gd name="connsiteX10" fmla="*/ 3933573 w 10297247"/>
                <a:gd name="connsiteY10" fmla="*/ 191 h 6859300"/>
                <a:gd name="connsiteX11" fmla="*/ 5152684 w 10297247"/>
                <a:gd name="connsiteY11" fmla="*/ 191 h 6859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97247" h="6859300">
                  <a:moveTo>
                    <a:pt x="5152684" y="191"/>
                  </a:moveTo>
                  <a:cubicBezTo>
                    <a:pt x="6845399" y="191"/>
                    <a:pt x="8538115" y="191"/>
                    <a:pt x="10230831" y="191"/>
                  </a:cubicBezTo>
                  <a:cubicBezTo>
                    <a:pt x="10305058" y="191"/>
                    <a:pt x="10296990" y="-7070"/>
                    <a:pt x="10296990" y="67964"/>
                  </a:cubicBezTo>
                  <a:cubicBezTo>
                    <a:pt x="10296990" y="2309320"/>
                    <a:pt x="10296990" y="4550676"/>
                    <a:pt x="10296990" y="6792032"/>
                  </a:cubicBezTo>
                  <a:cubicBezTo>
                    <a:pt x="10296990" y="6866259"/>
                    <a:pt x="10305058" y="6858998"/>
                    <a:pt x="10230024" y="6858998"/>
                  </a:cubicBezTo>
                  <a:cubicBezTo>
                    <a:pt x="6842979" y="6858998"/>
                    <a:pt x="3455934" y="6858998"/>
                    <a:pt x="68888" y="6858998"/>
                  </a:cubicBezTo>
                  <a:cubicBezTo>
                    <a:pt x="-8567" y="6858998"/>
                    <a:pt x="308" y="6867873"/>
                    <a:pt x="308" y="6789611"/>
                  </a:cubicBezTo>
                  <a:cubicBezTo>
                    <a:pt x="1115" y="4549869"/>
                    <a:pt x="1115" y="2309320"/>
                    <a:pt x="1115" y="69578"/>
                  </a:cubicBezTo>
                  <a:cubicBezTo>
                    <a:pt x="1115" y="65544"/>
                    <a:pt x="1115" y="61510"/>
                    <a:pt x="1115" y="57475"/>
                  </a:cubicBezTo>
                  <a:cubicBezTo>
                    <a:pt x="1115" y="191"/>
                    <a:pt x="1115" y="191"/>
                    <a:pt x="57593" y="191"/>
                  </a:cubicBezTo>
                  <a:cubicBezTo>
                    <a:pt x="1349318" y="191"/>
                    <a:pt x="2641849" y="191"/>
                    <a:pt x="3933573" y="191"/>
                  </a:cubicBezTo>
                  <a:cubicBezTo>
                    <a:pt x="4340212" y="191"/>
                    <a:pt x="4746044" y="191"/>
                    <a:pt x="5152684" y="191"/>
                  </a:cubicBezTo>
                  <a:close/>
                </a:path>
              </a:pathLst>
            </a:custGeom>
            <a:solidFill>
              <a:schemeClr val="accent1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2BF3B049-3B71-46B4-B4CB-14E902CD9266}"/>
                </a:ext>
              </a:extLst>
            </p:cNvPr>
            <p:cNvGrpSpPr/>
            <p:nvPr/>
          </p:nvGrpSpPr>
          <p:grpSpPr>
            <a:xfrm>
              <a:off x="420005" y="2421993"/>
              <a:ext cx="975973" cy="798946"/>
              <a:chOff x="420005" y="2421993"/>
              <a:chExt cx="975973" cy="798946"/>
            </a:xfrm>
            <a:solidFill>
              <a:schemeClr val="accent2"/>
            </a:solidFill>
          </p:grpSpPr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66FA6AC6-5DB8-4289-B01F-810F4A6D14B2}"/>
                  </a:ext>
                </a:extLst>
              </p:cNvPr>
              <p:cNvSpPr/>
              <p:nvPr/>
            </p:nvSpPr>
            <p:spPr>
              <a:xfrm>
                <a:off x="420005" y="2506868"/>
                <a:ext cx="507251" cy="481372"/>
              </a:xfrm>
              <a:custGeom>
                <a:avLst/>
                <a:gdLst>
                  <a:gd name="connsiteX0" fmla="*/ 1519138 w 1909859"/>
                  <a:gd name="connsiteY0" fmla="*/ 1733057 h 1812422"/>
                  <a:gd name="connsiteX1" fmla="*/ 1538502 w 1909859"/>
                  <a:gd name="connsiteY1" fmla="*/ 1812126 h 1812422"/>
                  <a:gd name="connsiteX2" fmla="*/ 1373910 w 1909859"/>
                  <a:gd name="connsiteY2" fmla="*/ 1695136 h 1812422"/>
                  <a:gd name="connsiteX3" fmla="*/ 1253693 w 1909859"/>
                  <a:gd name="connsiteY3" fmla="*/ 1606386 h 1812422"/>
                  <a:gd name="connsiteX4" fmla="*/ 1111692 w 1909859"/>
                  <a:gd name="connsiteY4" fmla="*/ 1507146 h 1812422"/>
                  <a:gd name="connsiteX5" fmla="*/ 977760 w 1909859"/>
                  <a:gd name="connsiteY5" fmla="*/ 1407907 h 1812422"/>
                  <a:gd name="connsiteX6" fmla="*/ 927737 w 1909859"/>
                  <a:gd name="connsiteY6" fmla="*/ 1408714 h 1812422"/>
                  <a:gd name="connsiteX7" fmla="*/ 730872 w 1909859"/>
                  <a:gd name="connsiteY7" fmla="*/ 1550715 h 1812422"/>
                  <a:gd name="connsiteX8" fmla="*/ 492052 w 1909859"/>
                  <a:gd name="connsiteY8" fmla="*/ 1723375 h 1812422"/>
                  <a:gd name="connsiteX9" fmla="*/ 383131 w 1909859"/>
                  <a:gd name="connsiteY9" fmla="*/ 1804057 h 1812422"/>
                  <a:gd name="connsiteX10" fmla="*/ 368608 w 1909859"/>
                  <a:gd name="connsiteY10" fmla="*/ 1796796 h 1812422"/>
                  <a:gd name="connsiteX11" fmla="*/ 396040 w 1909859"/>
                  <a:gd name="connsiteY11" fmla="*/ 1719341 h 1812422"/>
                  <a:gd name="connsiteX12" fmla="*/ 472688 w 1909859"/>
                  <a:gd name="connsiteY12" fmla="*/ 1480521 h 1812422"/>
                  <a:gd name="connsiteX13" fmla="*/ 576768 w 1909859"/>
                  <a:gd name="connsiteY13" fmla="*/ 1160212 h 1812422"/>
                  <a:gd name="connsiteX14" fmla="*/ 585643 w 1909859"/>
                  <a:gd name="connsiteY14" fmla="*/ 1118257 h 1812422"/>
                  <a:gd name="connsiteX15" fmla="*/ 20060 w 1909859"/>
                  <a:gd name="connsiteY15" fmla="*/ 706777 h 1812422"/>
                  <a:gd name="connsiteX16" fmla="*/ 8765 w 1909859"/>
                  <a:gd name="connsiteY16" fmla="*/ 702743 h 1812422"/>
                  <a:gd name="connsiteX17" fmla="*/ 10378 w 1909859"/>
                  <a:gd name="connsiteY17" fmla="*/ 684186 h 1812422"/>
                  <a:gd name="connsiteX18" fmla="*/ 46685 w 1909859"/>
                  <a:gd name="connsiteY18" fmla="*/ 682573 h 1812422"/>
                  <a:gd name="connsiteX19" fmla="*/ 687303 w 1909859"/>
                  <a:gd name="connsiteY19" fmla="*/ 681766 h 1812422"/>
                  <a:gd name="connsiteX20" fmla="*/ 729258 w 1909859"/>
                  <a:gd name="connsiteY20" fmla="*/ 675311 h 1812422"/>
                  <a:gd name="connsiteX21" fmla="*/ 747008 w 1909859"/>
                  <a:gd name="connsiteY21" fmla="*/ 632550 h 1812422"/>
                  <a:gd name="connsiteX22" fmla="*/ 800259 w 1909859"/>
                  <a:gd name="connsiteY22" fmla="*/ 463117 h 1812422"/>
                  <a:gd name="connsiteX23" fmla="*/ 819622 w 1909859"/>
                  <a:gd name="connsiteY23" fmla="*/ 398571 h 1812422"/>
                  <a:gd name="connsiteX24" fmla="*/ 827690 w 1909859"/>
                  <a:gd name="connsiteY24" fmla="*/ 381628 h 1812422"/>
                  <a:gd name="connsiteX25" fmla="*/ 892236 w 1909859"/>
                  <a:gd name="connsiteY25" fmla="*/ 172660 h 1812422"/>
                  <a:gd name="connsiteX26" fmla="*/ 908373 w 1909859"/>
                  <a:gd name="connsiteY26" fmla="*/ 131512 h 1812422"/>
                  <a:gd name="connsiteX27" fmla="*/ 952748 w 1909859"/>
                  <a:gd name="connsiteY27" fmla="*/ 0 h 1812422"/>
                  <a:gd name="connsiteX28" fmla="*/ 959203 w 1909859"/>
                  <a:gd name="connsiteY28" fmla="*/ 8068 h 1812422"/>
                  <a:gd name="connsiteX29" fmla="*/ 1020521 w 1909859"/>
                  <a:gd name="connsiteY29" fmla="*/ 190410 h 1812422"/>
                  <a:gd name="connsiteX30" fmla="*/ 1032624 w 1909859"/>
                  <a:gd name="connsiteY30" fmla="*/ 233979 h 1812422"/>
                  <a:gd name="connsiteX31" fmla="*/ 1117340 w 1909859"/>
                  <a:gd name="connsiteY31" fmla="*/ 488935 h 1812422"/>
                  <a:gd name="connsiteX32" fmla="*/ 1120567 w 1909859"/>
                  <a:gd name="connsiteY32" fmla="*/ 508299 h 1812422"/>
                  <a:gd name="connsiteX33" fmla="*/ 1169784 w 1909859"/>
                  <a:gd name="connsiteY33" fmla="*/ 649493 h 1812422"/>
                  <a:gd name="connsiteX34" fmla="*/ 1226261 w 1909859"/>
                  <a:gd name="connsiteY34" fmla="*/ 690641 h 1812422"/>
                  <a:gd name="connsiteX35" fmla="*/ 1865266 w 1909859"/>
                  <a:gd name="connsiteY35" fmla="*/ 689834 h 1812422"/>
                  <a:gd name="connsiteX36" fmla="*/ 1904800 w 1909859"/>
                  <a:gd name="connsiteY36" fmla="*/ 693061 h 1812422"/>
                  <a:gd name="connsiteX37" fmla="*/ 1907221 w 1909859"/>
                  <a:gd name="connsiteY37" fmla="*/ 696289 h 1812422"/>
                  <a:gd name="connsiteX38" fmla="*/ 1902380 w 1909859"/>
                  <a:gd name="connsiteY38" fmla="*/ 701937 h 1812422"/>
                  <a:gd name="connsiteX39" fmla="*/ 1734560 w 1909859"/>
                  <a:gd name="connsiteY39" fmla="*/ 822153 h 1812422"/>
                  <a:gd name="connsiteX40" fmla="*/ 1536888 w 1909859"/>
                  <a:gd name="connsiteY40" fmla="*/ 960120 h 1812422"/>
                  <a:gd name="connsiteX41" fmla="*/ 1398922 w 1909859"/>
                  <a:gd name="connsiteY41" fmla="*/ 1060973 h 1812422"/>
                  <a:gd name="connsiteX42" fmla="*/ 1396501 w 1909859"/>
                  <a:gd name="connsiteY42" fmla="*/ 1064200 h 1812422"/>
                  <a:gd name="connsiteX43" fmla="*/ 1323887 w 1909859"/>
                  <a:gd name="connsiteY43" fmla="*/ 1130360 h 1812422"/>
                  <a:gd name="connsiteX44" fmla="*/ 1353740 w 1909859"/>
                  <a:gd name="connsiteY44" fmla="*/ 1227179 h 1812422"/>
                  <a:gd name="connsiteX45" fmla="*/ 1438456 w 1909859"/>
                  <a:gd name="connsiteY45" fmla="*/ 1478101 h 1812422"/>
                  <a:gd name="connsiteX46" fmla="*/ 1438456 w 1909859"/>
                  <a:gd name="connsiteY46" fmla="*/ 1477294 h 1812422"/>
                  <a:gd name="connsiteX47" fmla="*/ 1519138 w 1909859"/>
                  <a:gd name="connsiteY47" fmla="*/ 1733057 h 18124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1909859" h="1812422">
                    <a:moveTo>
                      <a:pt x="1519138" y="1733057"/>
                    </a:moveTo>
                    <a:cubicBezTo>
                      <a:pt x="1515911" y="1762103"/>
                      <a:pt x="1547377" y="1783080"/>
                      <a:pt x="1538502" y="1812126"/>
                    </a:cubicBezTo>
                    <a:cubicBezTo>
                      <a:pt x="1474763" y="1786307"/>
                      <a:pt x="1431195" y="1732250"/>
                      <a:pt x="1373910" y="1695136"/>
                    </a:cubicBezTo>
                    <a:cubicBezTo>
                      <a:pt x="1333569" y="1668511"/>
                      <a:pt x="1291614" y="1639465"/>
                      <a:pt x="1253693" y="1606386"/>
                    </a:cubicBezTo>
                    <a:cubicBezTo>
                      <a:pt x="1210125" y="1569272"/>
                      <a:pt x="1160102" y="1538613"/>
                      <a:pt x="1111692" y="1507146"/>
                    </a:cubicBezTo>
                    <a:cubicBezTo>
                      <a:pt x="1064897" y="1477294"/>
                      <a:pt x="1029396" y="1432112"/>
                      <a:pt x="977760" y="1407907"/>
                    </a:cubicBezTo>
                    <a:cubicBezTo>
                      <a:pt x="959203" y="1399032"/>
                      <a:pt x="946294" y="1394998"/>
                      <a:pt x="927737" y="1408714"/>
                    </a:cubicBezTo>
                    <a:cubicBezTo>
                      <a:pt x="862384" y="1456316"/>
                      <a:pt x="797031" y="1504726"/>
                      <a:pt x="730872" y="1550715"/>
                    </a:cubicBezTo>
                    <a:cubicBezTo>
                      <a:pt x="650189" y="1606386"/>
                      <a:pt x="575962" y="1670932"/>
                      <a:pt x="492052" y="1723375"/>
                    </a:cubicBezTo>
                    <a:cubicBezTo>
                      <a:pt x="454131" y="1746773"/>
                      <a:pt x="419438" y="1776625"/>
                      <a:pt x="383131" y="1804057"/>
                    </a:cubicBezTo>
                    <a:cubicBezTo>
                      <a:pt x="370222" y="1818580"/>
                      <a:pt x="363767" y="1812933"/>
                      <a:pt x="368608" y="1796796"/>
                    </a:cubicBezTo>
                    <a:cubicBezTo>
                      <a:pt x="375869" y="1770171"/>
                      <a:pt x="380710" y="1742739"/>
                      <a:pt x="396040" y="1719341"/>
                    </a:cubicBezTo>
                    <a:cubicBezTo>
                      <a:pt x="421858" y="1639465"/>
                      <a:pt x="446870" y="1560397"/>
                      <a:pt x="472688" y="1480521"/>
                    </a:cubicBezTo>
                    <a:cubicBezTo>
                      <a:pt x="502541" y="1372407"/>
                      <a:pt x="542882" y="1267520"/>
                      <a:pt x="576768" y="1160212"/>
                    </a:cubicBezTo>
                    <a:cubicBezTo>
                      <a:pt x="580803" y="1146496"/>
                      <a:pt x="589678" y="1134394"/>
                      <a:pt x="585643" y="1118257"/>
                    </a:cubicBezTo>
                    <a:cubicBezTo>
                      <a:pt x="396847" y="981097"/>
                      <a:pt x="208857" y="843937"/>
                      <a:pt x="20060" y="706777"/>
                    </a:cubicBezTo>
                    <a:cubicBezTo>
                      <a:pt x="16833" y="704357"/>
                      <a:pt x="12799" y="704357"/>
                      <a:pt x="8765" y="702743"/>
                    </a:cubicBezTo>
                    <a:cubicBezTo>
                      <a:pt x="-5758" y="694675"/>
                      <a:pt x="-110" y="688221"/>
                      <a:pt x="10378" y="684186"/>
                    </a:cubicBezTo>
                    <a:cubicBezTo>
                      <a:pt x="21674" y="680152"/>
                      <a:pt x="34583" y="682573"/>
                      <a:pt x="46685" y="682573"/>
                    </a:cubicBezTo>
                    <a:cubicBezTo>
                      <a:pt x="260494" y="682573"/>
                      <a:pt x="474302" y="682573"/>
                      <a:pt x="687303" y="681766"/>
                    </a:cubicBezTo>
                    <a:cubicBezTo>
                      <a:pt x="701019" y="681766"/>
                      <a:pt x="717156" y="688221"/>
                      <a:pt x="729258" y="675311"/>
                    </a:cubicBezTo>
                    <a:cubicBezTo>
                      <a:pt x="741360" y="663209"/>
                      <a:pt x="743781" y="647879"/>
                      <a:pt x="747008" y="632550"/>
                    </a:cubicBezTo>
                    <a:cubicBezTo>
                      <a:pt x="759917" y="574458"/>
                      <a:pt x="783315" y="519594"/>
                      <a:pt x="800259" y="463117"/>
                    </a:cubicBezTo>
                    <a:cubicBezTo>
                      <a:pt x="806713" y="442139"/>
                      <a:pt x="813168" y="420355"/>
                      <a:pt x="819622" y="398571"/>
                    </a:cubicBezTo>
                    <a:cubicBezTo>
                      <a:pt x="826884" y="395344"/>
                      <a:pt x="827690" y="388889"/>
                      <a:pt x="827690" y="381628"/>
                    </a:cubicBezTo>
                    <a:cubicBezTo>
                      <a:pt x="844634" y="310627"/>
                      <a:pt x="875293" y="243661"/>
                      <a:pt x="892236" y="172660"/>
                    </a:cubicBezTo>
                    <a:cubicBezTo>
                      <a:pt x="904339" y="161365"/>
                      <a:pt x="904339" y="146035"/>
                      <a:pt x="908373" y="131512"/>
                    </a:cubicBezTo>
                    <a:cubicBezTo>
                      <a:pt x="920475" y="86330"/>
                      <a:pt x="931771" y="41148"/>
                      <a:pt x="952748" y="0"/>
                    </a:cubicBezTo>
                    <a:cubicBezTo>
                      <a:pt x="955169" y="2420"/>
                      <a:pt x="957589" y="5648"/>
                      <a:pt x="959203" y="8068"/>
                    </a:cubicBezTo>
                    <a:cubicBezTo>
                      <a:pt x="985021" y="66966"/>
                      <a:pt x="1003578" y="128285"/>
                      <a:pt x="1020521" y="190410"/>
                    </a:cubicBezTo>
                    <a:cubicBezTo>
                      <a:pt x="1024555" y="204933"/>
                      <a:pt x="1028590" y="219456"/>
                      <a:pt x="1032624" y="233979"/>
                    </a:cubicBezTo>
                    <a:cubicBezTo>
                      <a:pt x="1064897" y="317888"/>
                      <a:pt x="1093136" y="402605"/>
                      <a:pt x="1117340" y="488935"/>
                    </a:cubicBezTo>
                    <a:cubicBezTo>
                      <a:pt x="1118147" y="495390"/>
                      <a:pt x="1119761" y="501844"/>
                      <a:pt x="1120567" y="508299"/>
                    </a:cubicBezTo>
                    <a:cubicBezTo>
                      <a:pt x="1143159" y="553481"/>
                      <a:pt x="1154454" y="601890"/>
                      <a:pt x="1169784" y="649493"/>
                    </a:cubicBezTo>
                    <a:cubicBezTo>
                      <a:pt x="1179466" y="679345"/>
                      <a:pt x="1193182" y="690641"/>
                      <a:pt x="1226261" y="690641"/>
                    </a:cubicBezTo>
                    <a:cubicBezTo>
                      <a:pt x="1439263" y="689027"/>
                      <a:pt x="1652264" y="689834"/>
                      <a:pt x="1865266" y="689834"/>
                    </a:cubicBezTo>
                    <a:cubicBezTo>
                      <a:pt x="1878175" y="689834"/>
                      <a:pt x="1891891" y="686607"/>
                      <a:pt x="1904800" y="693061"/>
                    </a:cubicBezTo>
                    <a:cubicBezTo>
                      <a:pt x="1909641" y="695482"/>
                      <a:pt x="1912061" y="698709"/>
                      <a:pt x="1907221" y="696289"/>
                    </a:cubicBezTo>
                    <a:cubicBezTo>
                      <a:pt x="1907221" y="696289"/>
                      <a:pt x="1904800" y="700323"/>
                      <a:pt x="1902380" y="701937"/>
                    </a:cubicBezTo>
                    <a:cubicBezTo>
                      <a:pt x="1846709" y="742278"/>
                      <a:pt x="1791038" y="782619"/>
                      <a:pt x="1734560" y="822153"/>
                    </a:cubicBezTo>
                    <a:cubicBezTo>
                      <a:pt x="1669208" y="868949"/>
                      <a:pt x="1602241" y="914131"/>
                      <a:pt x="1536888" y="960120"/>
                    </a:cubicBezTo>
                    <a:cubicBezTo>
                      <a:pt x="1490900" y="993200"/>
                      <a:pt x="1444910" y="1027086"/>
                      <a:pt x="1398922" y="1060973"/>
                    </a:cubicBezTo>
                    <a:cubicBezTo>
                      <a:pt x="1398115" y="1061780"/>
                      <a:pt x="1397308" y="1063393"/>
                      <a:pt x="1396501" y="1064200"/>
                    </a:cubicBezTo>
                    <a:cubicBezTo>
                      <a:pt x="1369876" y="1084371"/>
                      <a:pt x="1325501" y="1094053"/>
                      <a:pt x="1323887" y="1130360"/>
                    </a:cubicBezTo>
                    <a:cubicBezTo>
                      <a:pt x="1322273" y="1161826"/>
                      <a:pt x="1343251" y="1194906"/>
                      <a:pt x="1353740" y="1227179"/>
                    </a:cubicBezTo>
                    <a:cubicBezTo>
                      <a:pt x="1387626" y="1308668"/>
                      <a:pt x="1412638" y="1393384"/>
                      <a:pt x="1438456" y="1478101"/>
                    </a:cubicBezTo>
                    <a:lnTo>
                      <a:pt x="1438456" y="1477294"/>
                    </a:lnTo>
                    <a:cubicBezTo>
                      <a:pt x="1463468" y="1563624"/>
                      <a:pt x="1496547" y="1646727"/>
                      <a:pt x="1519138" y="1733057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A8F757D9-7887-406A-8188-E2AB497591D0}"/>
                  </a:ext>
                </a:extLst>
              </p:cNvPr>
              <p:cNvSpPr/>
              <p:nvPr/>
            </p:nvSpPr>
            <p:spPr>
              <a:xfrm>
                <a:off x="1057934" y="3057586"/>
                <a:ext cx="157835" cy="163353"/>
              </a:xfrm>
              <a:custGeom>
                <a:avLst/>
                <a:gdLst>
                  <a:gd name="connsiteX0" fmla="*/ 206471 w 594267"/>
                  <a:gd name="connsiteY0" fmla="*/ 167836 h 615044"/>
                  <a:gd name="connsiteX1" fmla="*/ 252460 w 594267"/>
                  <a:gd name="connsiteY1" fmla="*/ 156541 h 615044"/>
                  <a:gd name="connsiteX2" fmla="*/ 375904 w 594267"/>
                  <a:gd name="connsiteY2" fmla="*/ 4051 h 615044"/>
                  <a:gd name="connsiteX3" fmla="*/ 390427 w 594267"/>
                  <a:gd name="connsiteY3" fmla="*/ 16153 h 615044"/>
                  <a:gd name="connsiteX4" fmla="*/ 379938 w 594267"/>
                  <a:gd name="connsiteY4" fmla="*/ 183166 h 615044"/>
                  <a:gd name="connsiteX5" fmla="*/ 421086 w 594267"/>
                  <a:gd name="connsiteY5" fmla="*/ 245291 h 615044"/>
                  <a:gd name="connsiteX6" fmla="*/ 440450 w 594267"/>
                  <a:gd name="connsiteY6" fmla="*/ 256587 h 615044"/>
                  <a:gd name="connsiteX7" fmla="*/ 478371 w 594267"/>
                  <a:gd name="connsiteY7" fmla="*/ 268689 h 615044"/>
                  <a:gd name="connsiteX8" fmla="*/ 545337 w 594267"/>
                  <a:gd name="connsiteY8" fmla="*/ 292894 h 615044"/>
                  <a:gd name="connsiteX9" fmla="*/ 544530 w 594267"/>
                  <a:gd name="connsiteY9" fmla="*/ 292894 h 615044"/>
                  <a:gd name="connsiteX10" fmla="*/ 581644 w 594267"/>
                  <a:gd name="connsiteY10" fmla="*/ 305803 h 615044"/>
                  <a:gd name="connsiteX11" fmla="*/ 590519 w 594267"/>
                  <a:gd name="connsiteY11" fmla="*/ 324360 h 615044"/>
                  <a:gd name="connsiteX12" fmla="*/ 563894 w 594267"/>
                  <a:gd name="connsiteY12" fmla="*/ 333235 h 615044"/>
                  <a:gd name="connsiteX13" fmla="*/ 439643 w 594267"/>
                  <a:gd name="connsiteY13" fmla="*/ 364701 h 615044"/>
                  <a:gd name="connsiteX14" fmla="*/ 440450 w 594267"/>
                  <a:gd name="connsiteY14" fmla="*/ 364701 h 615044"/>
                  <a:gd name="connsiteX15" fmla="*/ 371870 w 594267"/>
                  <a:gd name="connsiteY15" fmla="*/ 456679 h 615044"/>
                  <a:gd name="connsiteX16" fmla="*/ 370256 w 594267"/>
                  <a:gd name="connsiteY16" fmla="*/ 480884 h 615044"/>
                  <a:gd name="connsiteX17" fmla="*/ 363802 w 594267"/>
                  <a:gd name="connsiteY17" fmla="*/ 599487 h 615044"/>
                  <a:gd name="connsiteX18" fmla="*/ 356540 w 594267"/>
                  <a:gd name="connsiteY18" fmla="*/ 614816 h 615044"/>
                  <a:gd name="connsiteX19" fmla="*/ 343631 w 594267"/>
                  <a:gd name="connsiteY19" fmla="*/ 602714 h 615044"/>
                  <a:gd name="connsiteX20" fmla="*/ 241165 w 594267"/>
                  <a:gd name="connsiteY20" fmla="*/ 444576 h 615044"/>
                  <a:gd name="connsiteX21" fmla="*/ 177425 w 594267"/>
                  <a:gd name="connsiteY21" fmla="*/ 438929 h 615044"/>
                  <a:gd name="connsiteX22" fmla="*/ 85448 w 594267"/>
                  <a:gd name="connsiteY22" fmla="*/ 462327 h 615044"/>
                  <a:gd name="connsiteX23" fmla="*/ 86255 w 594267"/>
                  <a:gd name="connsiteY23" fmla="*/ 462327 h 615044"/>
                  <a:gd name="connsiteX24" fmla="*/ 16061 w 594267"/>
                  <a:gd name="connsiteY24" fmla="*/ 482497 h 615044"/>
                  <a:gd name="connsiteX25" fmla="*/ 731 w 594267"/>
                  <a:gd name="connsiteY25" fmla="*/ 472008 h 615044"/>
                  <a:gd name="connsiteX26" fmla="*/ 133857 w 594267"/>
                  <a:gd name="connsiteY26" fmla="*/ 308223 h 615044"/>
                  <a:gd name="connsiteX27" fmla="*/ 131436 w 594267"/>
                  <a:gd name="connsiteY27" fmla="*/ 274337 h 615044"/>
                  <a:gd name="connsiteX28" fmla="*/ 24129 w 594267"/>
                  <a:gd name="connsiteY28" fmla="*/ 114586 h 615044"/>
                  <a:gd name="connsiteX29" fmla="*/ 33811 w 594267"/>
                  <a:gd name="connsiteY29" fmla="*/ 100870 h 615044"/>
                  <a:gd name="connsiteX30" fmla="*/ 102391 w 594267"/>
                  <a:gd name="connsiteY30" fmla="*/ 129108 h 615044"/>
                  <a:gd name="connsiteX31" fmla="*/ 137891 w 594267"/>
                  <a:gd name="connsiteY31" fmla="*/ 141211 h 615044"/>
                  <a:gd name="connsiteX32" fmla="*/ 206471 w 594267"/>
                  <a:gd name="connsiteY32" fmla="*/ 167836 h 6150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594267" h="615044">
                    <a:moveTo>
                      <a:pt x="206471" y="167836"/>
                    </a:moveTo>
                    <a:cubicBezTo>
                      <a:pt x="225028" y="177518"/>
                      <a:pt x="235517" y="182359"/>
                      <a:pt x="252460" y="156541"/>
                    </a:cubicBezTo>
                    <a:cubicBezTo>
                      <a:pt x="288767" y="102483"/>
                      <a:pt x="333949" y="54074"/>
                      <a:pt x="375904" y="4051"/>
                    </a:cubicBezTo>
                    <a:cubicBezTo>
                      <a:pt x="392041" y="-4824"/>
                      <a:pt x="392041" y="1630"/>
                      <a:pt x="390427" y="16153"/>
                    </a:cubicBezTo>
                    <a:cubicBezTo>
                      <a:pt x="383166" y="71824"/>
                      <a:pt x="392041" y="127495"/>
                      <a:pt x="379938" y="183166"/>
                    </a:cubicBezTo>
                    <a:cubicBezTo>
                      <a:pt x="371870" y="217052"/>
                      <a:pt x="383972" y="239643"/>
                      <a:pt x="421086" y="245291"/>
                    </a:cubicBezTo>
                    <a:cubicBezTo>
                      <a:pt x="428348" y="246098"/>
                      <a:pt x="437223" y="246905"/>
                      <a:pt x="440450" y="256587"/>
                    </a:cubicBezTo>
                    <a:cubicBezTo>
                      <a:pt x="453359" y="260621"/>
                      <a:pt x="465462" y="264655"/>
                      <a:pt x="478371" y="268689"/>
                    </a:cubicBezTo>
                    <a:cubicBezTo>
                      <a:pt x="500155" y="277564"/>
                      <a:pt x="524360" y="281598"/>
                      <a:pt x="545337" y="292894"/>
                    </a:cubicBezTo>
                    <a:lnTo>
                      <a:pt x="544530" y="292894"/>
                    </a:lnTo>
                    <a:cubicBezTo>
                      <a:pt x="556633" y="297735"/>
                      <a:pt x="568735" y="301769"/>
                      <a:pt x="581644" y="305803"/>
                    </a:cubicBezTo>
                    <a:cubicBezTo>
                      <a:pt x="588906" y="308223"/>
                      <a:pt x="600201" y="312257"/>
                      <a:pt x="590519" y="324360"/>
                    </a:cubicBezTo>
                    <a:cubicBezTo>
                      <a:pt x="581644" y="327587"/>
                      <a:pt x="572769" y="330008"/>
                      <a:pt x="563894" y="333235"/>
                    </a:cubicBezTo>
                    <a:cubicBezTo>
                      <a:pt x="521939" y="342917"/>
                      <a:pt x="480791" y="354212"/>
                      <a:pt x="439643" y="364701"/>
                    </a:cubicBezTo>
                    <a:lnTo>
                      <a:pt x="440450" y="364701"/>
                    </a:lnTo>
                    <a:cubicBezTo>
                      <a:pt x="372677" y="384065"/>
                      <a:pt x="372677" y="384065"/>
                      <a:pt x="371870" y="456679"/>
                    </a:cubicBezTo>
                    <a:cubicBezTo>
                      <a:pt x="371870" y="464747"/>
                      <a:pt x="372677" y="472815"/>
                      <a:pt x="370256" y="480884"/>
                    </a:cubicBezTo>
                    <a:cubicBezTo>
                      <a:pt x="360575" y="520418"/>
                      <a:pt x="364609" y="559952"/>
                      <a:pt x="363802" y="599487"/>
                    </a:cubicBezTo>
                    <a:cubicBezTo>
                      <a:pt x="363802" y="605941"/>
                      <a:pt x="364609" y="614009"/>
                      <a:pt x="356540" y="614816"/>
                    </a:cubicBezTo>
                    <a:cubicBezTo>
                      <a:pt x="348472" y="616430"/>
                      <a:pt x="346052" y="609168"/>
                      <a:pt x="343631" y="602714"/>
                    </a:cubicBezTo>
                    <a:cubicBezTo>
                      <a:pt x="308938" y="550270"/>
                      <a:pt x="279085" y="494600"/>
                      <a:pt x="241165" y="444576"/>
                    </a:cubicBezTo>
                    <a:cubicBezTo>
                      <a:pt x="220994" y="417951"/>
                      <a:pt x="199210" y="433281"/>
                      <a:pt x="177425" y="438929"/>
                    </a:cubicBezTo>
                    <a:cubicBezTo>
                      <a:pt x="146766" y="446190"/>
                      <a:pt x="116107" y="454258"/>
                      <a:pt x="85448" y="462327"/>
                    </a:cubicBezTo>
                    <a:lnTo>
                      <a:pt x="86255" y="462327"/>
                    </a:lnTo>
                    <a:cubicBezTo>
                      <a:pt x="63663" y="472815"/>
                      <a:pt x="39459" y="473622"/>
                      <a:pt x="16061" y="482497"/>
                    </a:cubicBezTo>
                    <a:cubicBezTo>
                      <a:pt x="10413" y="484918"/>
                      <a:pt x="-3303" y="488145"/>
                      <a:pt x="731" y="472008"/>
                    </a:cubicBezTo>
                    <a:cubicBezTo>
                      <a:pt x="45106" y="417145"/>
                      <a:pt x="87868" y="361474"/>
                      <a:pt x="133857" y="308223"/>
                    </a:cubicBezTo>
                    <a:cubicBezTo>
                      <a:pt x="147573" y="292087"/>
                      <a:pt x="137891" y="284019"/>
                      <a:pt x="131436" y="274337"/>
                    </a:cubicBezTo>
                    <a:cubicBezTo>
                      <a:pt x="95936" y="221086"/>
                      <a:pt x="62050" y="166222"/>
                      <a:pt x="24129" y="114586"/>
                    </a:cubicBezTo>
                    <a:cubicBezTo>
                      <a:pt x="7186" y="91188"/>
                      <a:pt x="28163" y="103290"/>
                      <a:pt x="33811" y="100870"/>
                    </a:cubicBezTo>
                    <a:cubicBezTo>
                      <a:pt x="56402" y="110552"/>
                      <a:pt x="83027" y="111358"/>
                      <a:pt x="102391" y="129108"/>
                    </a:cubicBezTo>
                    <a:cubicBezTo>
                      <a:pt x="114493" y="133143"/>
                      <a:pt x="125789" y="137177"/>
                      <a:pt x="137891" y="141211"/>
                    </a:cubicBezTo>
                    <a:cubicBezTo>
                      <a:pt x="160482" y="148472"/>
                      <a:pt x="186301" y="150086"/>
                      <a:pt x="206471" y="167836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87741FF8-5E99-4089-9345-B26A07BEF54A}"/>
                  </a:ext>
                </a:extLst>
              </p:cNvPr>
              <p:cNvSpPr/>
              <p:nvPr/>
            </p:nvSpPr>
            <p:spPr>
              <a:xfrm>
                <a:off x="1231860" y="2871802"/>
                <a:ext cx="164118" cy="156431"/>
              </a:xfrm>
              <a:custGeom>
                <a:avLst/>
                <a:gdLst>
                  <a:gd name="connsiteX0" fmla="*/ 611787 w 617923"/>
                  <a:gd name="connsiteY0" fmla="*/ 217842 h 588981"/>
                  <a:gd name="connsiteX1" fmla="*/ 442354 w 617923"/>
                  <a:gd name="connsiteY1" fmla="*/ 347741 h 588981"/>
                  <a:gd name="connsiteX2" fmla="*/ 442354 w 617923"/>
                  <a:gd name="connsiteY2" fmla="*/ 394537 h 588981"/>
                  <a:gd name="connsiteX3" fmla="*/ 487536 w 617923"/>
                  <a:gd name="connsiteY3" fmla="*/ 512333 h 588981"/>
                  <a:gd name="connsiteX4" fmla="*/ 492377 w 617923"/>
                  <a:gd name="connsiteY4" fmla="*/ 531697 h 588981"/>
                  <a:gd name="connsiteX5" fmla="*/ 486729 w 617923"/>
                  <a:gd name="connsiteY5" fmla="*/ 572845 h 588981"/>
                  <a:gd name="connsiteX6" fmla="*/ 335853 w 617923"/>
                  <a:gd name="connsiteY6" fmla="*/ 460696 h 588981"/>
                  <a:gd name="connsiteX7" fmla="*/ 294705 w 617923"/>
                  <a:gd name="connsiteY7" fmla="*/ 463924 h 588981"/>
                  <a:gd name="connsiteX8" fmla="*/ 136568 w 617923"/>
                  <a:gd name="connsiteY8" fmla="*/ 588981 h 588981"/>
                  <a:gd name="connsiteX9" fmla="*/ 126079 w 617923"/>
                  <a:gd name="connsiteY9" fmla="*/ 567197 h 588981"/>
                  <a:gd name="connsiteX10" fmla="*/ 174488 w 617923"/>
                  <a:gd name="connsiteY10" fmla="*/ 398571 h 588981"/>
                  <a:gd name="connsiteX11" fmla="*/ 163193 w 617923"/>
                  <a:gd name="connsiteY11" fmla="*/ 342900 h 588981"/>
                  <a:gd name="connsiteX12" fmla="*/ 1021 w 617923"/>
                  <a:gd name="connsiteY12" fmla="*/ 233979 h 588981"/>
                  <a:gd name="connsiteX13" fmla="*/ 20385 w 617923"/>
                  <a:gd name="connsiteY13" fmla="*/ 222683 h 588981"/>
                  <a:gd name="connsiteX14" fmla="*/ 180943 w 617923"/>
                  <a:gd name="connsiteY14" fmla="*/ 218649 h 588981"/>
                  <a:gd name="connsiteX15" fmla="*/ 246296 w 617923"/>
                  <a:gd name="connsiteY15" fmla="*/ 167819 h 588981"/>
                  <a:gd name="connsiteX16" fmla="*/ 272114 w 617923"/>
                  <a:gd name="connsiteY16" fmla="*/ 80682 h 588981"/>
                  <a:gd name="connsiteX17" fmla="*/ 272114 w 617923"/>
                  <a:gd name="connsiteY17" fmla="*/ 81489 h 588981"/>
                  <a:gd name="connsiteX18" fmla="*/ 296319 w 617923"/>
                  <a:gd name="connsiteY18" fmla="*/ 0 h 588981"/>
                  <a:gd name="connsiteX19" fmla="*/ 295512 w 617923"/>
                  <a:gd name="connsiteY19" fmla="*/ 807 h 588981"/>
                  <a:gd name="connsiteX20" fmla="*/ 317296 w 617923"/>
                  <a:gd name="connsiteY20" fmla="*/ 21784 h 588981"/>
                  <a:gd name="connsiteX21" fmla="*/ 351989 w 617923"/>
                  <a:gd name="connsiteY21" fmla="*/ 125865 h 588981"/>
                  <a:gd name="connsiteX22" fmla="*/ 364092 w 617923"/>
                  <a:gd name="connsiteY22" fmla="*/ 169433 h 588981"/>
                  <a:gd name="connsiteX23" fmla="*/ 460911 w 617923"/>
                  <a:gd name="connsiteY23" fmla="*/ 213001 h 588981"/>
                  <a:gd name="connsiteX24" fmla="*/ 613400 w 617923"/>
                  <a:gd name="connsiteY24" fmla="*/ 207354 h 588981"/>
                  <a:gd name="connsiteX25" fmla="*/ 616627 w 617923"/>
                  <a:gd name="connsiteY25" fmla="*/ 209774 h 588981"/>
                  <a:gd name="connsiteX26" fmla="*/ 611787 w 617923"/>
                  <a:gd name="connsiteY26" fmla="*/ 217842 h 5889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17923" h="588981">
                    <a:moveTo>
                      <a:pt x="611787" y="217842"/>
                    </a:moveTo>
                    <a:cubicBezTo>
                      <a:pt x="551275" y="255763"/>
                      <a:pt x="503672" y="310627"/>
                      <a:pt x="442354" y="347741"/>
                    </a:cubicBezTo>
                    <a:cubicBezTo>
                      <a:pt x="422990" y="359843"/>
                      <a:pt x="444774" y="379207"/>
                      <a:pt x="442354" y="394537"/>
                    </a:cubicBezTo>
                    <a:cubicBezTo>
                      <a:pt x="466558" y="430037"/>
                      <a:pt x="471399" y="473605"/>
                      <a:pt x="487536" y="512333"/>
                    </a:cubicBezTo>
                    <a:cubicBezTo>
                      <a:pt x="489149" y="518787"/>
                      <a:pt x="490763" y="525242"/>
                      <a:pt x="492377" y="531697"/>
                    </a:cubicBezTo>
                    <a:cubicBezTo>
                      <a:pt x="514161" y="568004"/>
                      <a:pt x="513354" y="570424"/>
                      <a:pt x="486729" y="572845"/>
                    </a:cubicBezTo>
                    <a:cubicBezTo>
                      <a:pt x="443160" y="526049"/>
                      <a:pt x="381842" y="503458"/>
                      <a:pt x="335853" y="460696"/>
                    </a:cubicBezTo>
                    <a:cubicBezTo>
                      <a:pt x="321330" y="446980"/>
                      <a:pt x="312455" y="447787"/>
                      <a:pt x="294705" y="463924"/>
                    </a:cubicBezTo>
                    <a:cubicBezTo>
                      <a:pt x="245489" y="509106"/>
                      <a:pt x="181750" y="537345"/>
                      <a:pt x="136568" y="588981"/>
                    </a:cubicBezTo>
                    <a:cubicBezTo>
                      <a:pt x="122851" y="580106"/>
                      <a:pt x="122851" y="580106"/>
                      <a:pt x="126079" y="567197"/>
                    </a:cubicBezTo>
                    <a:cubicBezTo>
                      <a:pt x="139795" y="510719"/>
                      <a:pt x="159965" y="455048"/>
                      <a:pt x="174488" y="398571"/>
                    </a:cubicBezTo>
                    <a:cubicBezTo>
                      <a:pt x="194659" y="375173"/>
                      <a:pt x="184977" y="357423"/>
                      <a:pt x="163193" y="342900"/>
                    </a:cubicBezTo>
                    <a:cubicBezTo>
                      <a:pt x="109136" y="306593"/>
                      <a:pt x="55078" y="270286"/>
                      <a:pt x="1021" y="233979"/>
                    </a:cubicBezTo>
                    <a:cubicBezTo>
                      <a:pt x="-4627" y="210581"/>
                      <a:pt x="14737" y="222683"/>
                      <a:pt x="20385" y="222683"/>
                    </a:cubicBezTo>
                    <a:cubicBezTo>
                      <a:pt x="73635" y="222683"/>
                      <a:pt x="127692" y="218649"/>
                      <a:pt x="180943" y="218649"/>
                    </a:cubicBezTo>
                    <a:cubicBezTo>
                      <a:pt x="219670" y="219456"/>
                      <a:pt x="239034" y="205740"/>
                      <a:pt x="246296" y="167819"/>
                    </a:cubicBezTo>
                    <a:cubicBezTo>
                      <a:pt x="251943" y="137967"/>
                      <a:pt x="261625" y="108921"/>
                      <a:pt x="272114" y="80682"/>
                    </a:cubicBezTo>
                    <a:lnTo>
                      <a:pt x="272114" y="81489"/>
                    </a:lnTo>
                    <a:cubicBezTo>
                      <a:pt x="278569" y="54057"/>
                      <a:pt x="287443" y="26625"/>
                      <a:pt x="296319" y="0"/>
                    </a:cubicBezTo>
                    <a:lnTo>
                      <a:pt x="295512" y="807"/>
                    </a:lnTo>
                    <a:cubicBezTo>
                      <a:pt x="313262" y="-3227"/>
                      <a:pt x="313262" y="11295"/>
                      <a:pt x="317296" y="21784"/>
                    </a:cubicBezTo>
                    <a:cubicBezTo>
                      <a:pt x="329398" y="56478"/>
                      <a:pt x="340694" y="91171"/>
                      <a:pt x="351989" y="125865"/>
                    </a:cubicBezTo>
                    <a:cubicBezTo>
                      <a:pt x="356023" y="140387"/>
                      <a:pt x="360058" y="154910"/>
                      <a:pt x="364092" y="169433"/>
                    </a:cubicBezTo>
                    <a:cubicBezTo>
                      <a:pt x="377808" y="224297"/>
                      <a:pt x="420569" y="217035"/>
                      <a:pt x="460911" y="213001"/>
                    </a:cubicBezTo>
                    <a:cubicBezTo>
                      <a:pt x="511740" y="208160"/>
                      <a:pt x="562571" y="203319"/>
                      <a:pt x="613400" y="207354"/>
                    </a:cubicBezTo>
                    <a:cubicBezTo>
                      <a:pt x="619048" y="208160"/>
                      <a:pt x="611787" y="206547"/>
                      <a:pt x="616627" y="209774"/>
                    </a:cubicBezTo>
                    <a:cubicBezTo>
                      <a:pt x="620661" y="213001"/>
                      <a:pt x="614207" y="215422"/>
                      <a:pt x="611787" y="217842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FBF0994-40A7-4D13-9904-BD9A33D4200E}"/>
                  </a:ext>
                </a:extLst>
              </p:cNvPr>
              <p:cNvSpPr/>
              <p:nvPr/>
            </p:nvSpPr>
            <p:spPr>
              <a:xfrm>
                <a:off x="1056504" y="2421993"/>
                <a:ext cx="159985" cy="163791"/>
              </a:xfrm>
              <a:custGeom>
                <a:avLst/>
                <a:gdLst>
                  <a:gd name="connsiteX0" fmla="*/ 14187 w 602361"/>
                  <a:gd name="connsiteY0" fmla="*/ 434940 h 616693"/>
                  <a:gd name="connsiteX1" fmla="*/ 25483 w 602361"/>
                  <a:gd name="connsiteY1" fmla="*/ 422837 h 616693"/>
                  <a:gd name="connsiteX2" fmla="*/ 70665 w 602361"/>
                  <a:gd name="connsiteY2" fmla="*/ 370394 h 616693"/>
                  <a:gd name="connsiteX3" fmla="*/ 81960 w 602361"/>
                  <a:gd name="connsiteY3" fmla="*/ 359098 h 616693"/>
                  <a:gd name="connsiteX4" fmla="*/ 127142 w 602361"/>
                  <a:gd name="connsiteY4" fmla="*/ 306655 h 616693"/>
                  <a:gd name="connsiteX5" fmla="*/ 141665 w 602361"/>
                  <a:gd name="connsiteY5" fmla="*/ 267927 h 616693"/>
                  <a:gd name="connsiteX6" fmla="*/ 38392 w 602361"/>
                  <a:gd name="connsiteY6" fmla="*/ 96880 h 616693"/>
                  <a:gd name="connsiteX7" fmla="*/ 40005 w 602361"/>
                  <a:gd name="connsiteY7" fmla="*/ 81551 h 616693"/>
                  <a:gd name="connsiteX8" fmla="*/ 65824 w 602361"/>
                  <a:gd name="connsiteY8" fmla="*/ 92846 h 616693"/>
                  <a:gd name="connsiteX9" fmla="*/ 232029 w 602361"/>
                  <a:gd name="connsiteY9" fmla="*/ 163847 h 616693"/>
                  <a:gd name="connsiteX10" fmla="*/ 274791 w 602361"/>
                  <a:gd name="connsiteY10" fmla="*/ 141256 h 616693"/>
                  <a:gd name="connsiteX11" fmla="*/ 319973 w 602361"/>
                  <a:gd name="connsiteY11" fmla="*/ 88812 h 616693"/>
                  <a:gd name="connsiteX12" fmla="*/ 331269 w 602361"/>
                  <a:gd name="connsiteY12" fmla="*/ 77517 h 616693"/>
                  <a:gd name="connsiteX13" fmla="*/ 376451 w 602361"/>
                  <a:gd name="connsiteY13" fmla="*/ 25073 h 616693"/>
                  <a:gd name="connsiteX14" fmla="*/ 387746 w 602361"/>
                  <a:gd name="connsiteY14" fmla="*/ 12971 h 616693"/>
                  <a:gd name="connsiteX15" fmla="*/ 400655 w 602361"/>
                  <a:gd name="connsiteY15" fmla="*/ 62 h 616693"/>
                  <a:gd name="connsiteX16" fmla="*/ 407917 w 602361"/>
                  <a:gd name="connsiteY16" fmla="*/ 16198 h 616693"/>
                  <a:gd name="connsiteX17" fmla="*/ 396621 w 602361"/>
                  <a:gd name="connsiteY17" fmla="*/ 130767 h 616693"/>
                  <a:gd name="connsiteX18" fmla="*/ 391780 w 602361"/>
                  <a:gd name="connsiteY18" fmla="*/ 169495 h 616693"/>
                  <a:gd name="connsiteX19" fmla="*/ 436963 w 602361"/>
                  <a:gd name="connsiteY19" fmla="*/ 255018 h 616693"/>
                  <a:gd name="connsiteX20" fmla="*/ 546691 w 602361"/>
                  <a:gd name="connsiteY20" fmla="*/ 299393 h 616693"/>
                  <a:gd name="connsiteX21" fmla="*/ 602361 w 602361"/>
                  <a:gd name="connsiteY21" fmla="*/ 329246 h 616693"/>
                  <a:gd name="connsiteX22" fmla="*/ 444224 w 602361"/>
                  <a:gd name="connsiteY22" fmla="*/ 367166 h 616693"/>
                  <a:gd name="connsiteX23" fmla="*/ 365962 w 602361"/>
                  <a:gd name="connsiteY23" fmla="*/ 470440 h 616693"/>
                  <a:gd name="connsiteX24" fmla="*/ 348212 w 602361"/>
                  <a:gd name="connsiteY24" fmla="*/ 611634 h 616693"/>
                  <a:gd name="connsiteX25" fmla="*/ 344985 w 602361"/>
                  <a:gd name="connsiteY25" fmla="*/ 614054 h 616693"/>
                  <a:gd name="connsiteX26" fmla="*/ 339337 w 602361"/>
                  <a:gd name="connsiteY26" fmla="*/ 609213 h 616693"/>
                  <a:gd name="connsiteX27" fmla="*/ 226382 w 602361"/>
                  <a:gd name="connsiteY27" fmla="*/ 423644 h 616693"/>
                  <a:gd name="connsiteX28" fmla="*/ 140858 w 602361"/>
                  <a:gd name="connsiteY28" fmla="*/ 434133 h 616693"/>
                  <a:gd name="connsiteX29" fmla="*/ 25483 w 602361"/>
                  <a:gd name="connsiteY29" fmla="*/ 460758 h 616693"/>
                  <a:gd name="connsiteX30" fmla="*/ 471 w 602361"/>
                  <a:gd name="connsiteY30" fmla="*/ 457531 h 616693"/>
                  <a:gd name="connsiteX31" fmla="*/ 14187 w 602361"/>
                  <a:gd name="connsiteY31" fmla="*/ 434940 h 6166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602361" h="616693">
                    <a:moveTo>
                      <a:pt x="14187" y="434940"/>
                    </a:moveTo>
                    <a:cubicBezTo>
                      <a:pt x="18221" y="430905"/>
                      <a:pt x="21448" y="426871"/>
                      <a:pt x="25483" y="422837"/>
                    </a:cubicBezTo>
                    <a:cubicBezTo>
                      <a:pt x="35165" y="400246"/>
                      <a:pt x="54528" y="386530"/>
                      <a:pt x="70665" y="370394"/>
                    </a:cubicBezTo>
                    <a:cubicBezTo>
                      <a:pt x="74699" y="366360"/>
                      <a:pt x="77926" y="362325"/>
                      <a:pt x="81960" y="359098"/>
                    </a:cubicBezTo>
                    <a:cubicBezTo>
                      <a:pt x="90835" y="336507"/>
                      <a:pt x="111006" y="322791"/>
                      <a:pt x="127142" y="306655"/>
                    </a:cubicBezTo>
                    <a:cubicBezTo>
                      <a:pt x="137631" y="296166"/>
                      <a:pt x="154574" y="288905"/>
                      <a:pt x="141665" y="267927"/>
                    </a:cubicBezTo>
                    <a:cubicBezTo>
                      <a:pt x="106165" y="211449"/>
                      <a:pt x="73085" y="154165"/>
                      <a:pt x="38392" y="96880"/>
                    </a:cubicBezTo>
                    <a:cubicBezTo>
                      <a:pt x="26289" y="89619"/>
                      <a:pt x="27903" y="82358"/>
                      <a:pt x="40005" y="81551"/>
                    </a:cubicBezTo>
                    <a:cubicBezTo>
                      <a:pt x="48880" y="80744"/>
                      <a:pt x="60983" y="81551"/>
                      <a:pt x="65824" y="92846"/>
                    </a:cubicBezTo>
                    <a:cubicBezTo>
                      <a:pt x="121494" y="116244"/>
                      <a:pt x="177165" y="138835"/>
                      <a:pt x="232029" y="163847"/>
                    </a:cubicBezTo>
                    <a:cubicBezTo>
                      <a:pt x="259461" y="176756"/>
                      <a:pt x="261882" y="150938"/>
                      <a:pt x="274791" y="141256"/>
                    </a:cubicBezTo>
                    <a:cubicBezTo>
                      <a:pt x="284473" y="118665"/>
                      <a:pt x="303837" y="104949"/>
                      <a:pt x="319973" y="88812"/>
                    </a:cubicBezTo>
                    <a:cubicBezTo>
                      <a:pt x="324007" y="84778"/>
                      <a:pt x="327234" y="80744"/>
                      <a:pt x="331269" y="77517"/>
                    </a:cubicBezTo>
                    <a:cubicBezTo>
                      <a:pt x="340144" y="54926"/>
                      <a:pt x="360314" y="41210"/>
                      <a:pt x="376451" y="25073"/>
                    </a:cubicBezTo>
                    <a:cubicBezTo>
                      <a:pt x="380485" y="21039"/>
                      <a:pt x="383712" y="17005"/>
                      <a:pt x="387746" y="12971"/>
                    </a:cubicBezTo>
                    <a:cubicBezTo>
                      <a:pt x="389360" y="6516"/>
                      <a:pt x="393394" y="-745"/>
                      <a:pt x="400655" y="62"/>
                    </a:cubicBezTo>
                    <a:cubicBezTo>
                      <a:pt x="408724" y="868"/>
                      <a:pt x="408724" y="9744"/>
                      <a:pt x="407917" y="16198"/>
                    </a:cubicBezTo>
                    <a:cubicBezTo>
                      <a:pt x="405496" y="54119"/>
                      <a:pt x="400655" y="92846"/>
                      <a:pt x="396621" y="130767"/>
                    </a:cubicBezTo>
                    <a:cubicBezTo>
                      <a:pt x="395008" y="143676"/>
                      <a:pt x="395008" y="157392"/>
                      <a:pt x="391780" y="169495"/>
                    </a:cubicBezTo>
                    <a:cubicBezTo>
                      <a:pt x="382099" y="211449"/>
                      <a:pt x="396621" y="239688"/>
                      <a:pt x="436963" y="255018"/>
                    </a:cubicBezTo>
                    <a:cubicBezTo>
                      <a:pt x="473270" y="269541"/>
                      <a:pt x="509577" y="284064"/>
                      <a:pt x="546691" y="299393"/>
                    </a:cubicBezTo>
                    <a:cubicBezTo>
                      <a:pt x="565247" y="305848"/>
                      <a:pt x="584611" y="310689"/>
                      <a:pt x="602361" y="329246"/>
                    </a:cubicBezTo>
                    <a:cubicBezTo>
                      <a:pt x="549111" y="347803"/>
                      <a:pt x="495861" y="354257"/>
                      <a:pt x="444224" y="367166"/>
                    </a:cubicBezTo>
                    <a:cubicBezTo>
                      <a:pt x="372417" y="385723"/>
                      <a:pt x="371610" y="384917"/>
                      <a:pt x="365962" y="470440"/>
                    </a:cubicBezTo>
                    <a:cubicBezTo>
                      <a:pt x="354666" y="516429"/>
                      <a:pt x="361928" y="565645"/>
                      <a:pt x="348212" y="611634"/>
                    </a:cubicBezTo>
                    <a:cubicBezTo>
                      <a:pt x="346598" y="616475"/>
                      <a:pt x="342564" y="618895"/>
                      <a:pt x="344985" y="614054"/>
                    </a:cubicBezTo>
                    <a:cubicBezTo>
                      <a:pt x="343371" y="613248"/>
                      <a:pt x="340951" y="611634"/>
                      <a:pt x="339337" y="609213"/>
                    </a:cubicBezTo>
                    <a:cubicBezTo>
                      <a:pt x="299803" y="548702"/>
                      <a:pt x="270757" y="481735"/>
                      <a:pt x="226382" y="423644"/>
                    </a:cubicBezTo>
                    <a:cubicBezTo>
                      <a:pt x="195722" y="411542"/>
                      <a:pt x="168290" y="427678"/>
                      <a:pt x="140858" y="434133"/>
                    </a:cubicBezTo>
                    <a:cubicBezTo>
                      <a:pt x="102131" y="443008"/>
                      <a:pt x="62596" y="447849"/>
                      <a:pt x="25483" y="460758"/>
                    </a:cubicBezTo>
                    <a:cubicBezTo>
                      <a:pt x="16607" y="463985"/>
                      <a:pt x="5312" y="468019"/>
                      <a:pt x="471" y="457531"/>
                    </a:cubicBezTo>
                    <a:cubicBezTo>
                      <a:pt x="-1949" y="447849"/>
                      <a:pt x="5312" y="438974"/>
                      <a:pt x="14187" y="434940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938DDC43-6AF7-41B2-B1C9-78B8BBC7D065}"/>
                  </a:ext>
                </a:extLst>
              </p:cNvPr>
              <p:cNvSpPr/>
              <p:nvPr/>
            </p:nvSpPr>
            <p:spPr>
              <a:xfrm>
                <a:off x="1225489" y="2603714"/>
                <a:ext cx="163616" cy="161408"/>
              </a:xfrm>
              <a:custGeom>
                <a:avLst/>
                <a:gdLst>
                  <a:gd name="connsiteX0" fmla="*/ 379207 w 616035"/>
                  <a:gd name="connsiteY0" fmla="*/ 154148 h 607719"/>
                  <a:gd name="connsiteX1" fmla="*/ 455048 w 616035"/>
                  <a:gd name="connsiteY1" fmla="*/ 117841 h 607719"/>
                  <a:gd name="connsiteX2" fmla="*/ 562356 w 616035"/>
                  <a:gd name="connsiteY2" fmla="*/ 73466 h 607719"/>
                  <a:gd name="connsiteX3" fmla="*/ 555901 w 616035"/>
                  <a:gd name="connsiteY3" fmla="*/ 89603 h 607719"/>
                  <a:gd name="connsiteX4" fmla="*/ 542992 w 616035"/>
                  <a:gd name="connsiteY4" fmla="*/ 117034 h 607719"/>
                  <a:gd name="connsiteX5" fmla="*/ 506685 w 616035"/>
                  <a:gd name="connsiteY5" fmla="*/ 178353 h 607719"/>
                  <a:gd name="connsiteX6" fmla="*/ 494583 w 616035"/>
                  <a:gd name="connsiteY6" fmla="*/ 205785 h 607719"/>
                  <a:gd name="connsiteX7" fmla="*/ 470378 w 616035"/>
                  <a:gd name="connsiteY7" fmla="*/ 287274 h 607719"/>
                  <a:gd name="connsiteX8" fmla="*/ 513947 w 616035"/>
                  <a:gd name="connsiteY8" fmla="*/ 331650 h 607719"/>
                  <a:gd name="connsiteX9" fmla="*/ 606731 w 616035"/>
                  <a:gd name="connsiteY9" fmla="*/ 424434 h 607719"/>
                  <a:gd name="connsiteX10" fmla="*/ 613993 w 616035"/>
                  <a:gd name="connsiteY10" fmla="*/ 444605 h 607719"/>
                  <a:gd name="connsiteX11" fmla="*/ 595436 w 616035"/>
                  <a:gd name="connsiteY11" fmla="*/ 447832 h 607719"/>
                  <a:gd name="connsiteX12" fmla="*/ 429230 w 616035"/>
                  <a:gd name="connsiteY12" fmla="*/ 414752 h 607719"/>
                  <a:gd name="connsiteX13" fmla="*/ 348548 w 616035"/>
                  <a:gd name="connsiteY13" fmla="*/ 480912 h 607719"/>
                  <a:gd name="connsiteX14" fmla="*/ 304979 w 616035"/>
                  <a:gd name="connsiteY14" fmla="*/ 558367 h 607719"/>
                  <a:gd name="connsiteX15" fmla="*/ 284809 w 616035"/>
                  <a:gd name="connsiteY15" fmla="*/ 601935 h 607719"/>
                  <a:gd name="connsiteX16" fmla="*/ 264638 w 616035"/>
                  <a:gd name="connsiteY16" fmla="*/ 585799 h 607719"/>
                  <a:gd name="connsiteX17" fmla="*/ 243661 w 616035"/>
                  <a:gd name="connsiteY17" fmla="*/ 426855 h 607719"/>
                  <a:gd name="connsiteX18" fmla="*/ 194444 w 616035"/>
                  <a:gd name="connsiteY18" fmla="*/ 376025 h 607719"/>
                  <a:gd name="connsiteX19" fmla="*/ 0 w 616035"/>
                  <a:gd name="connsiteY19" fmla="*/ 338104 h 607719"/>
                  <a:gd name="connsiteX20" fmla="*/ 144421 w 616035"/>
                  <a:gd name="connsiteY20" fmla="*/ 267104 h 607719"/>
                  <a:gd name="connsiteX21" fmla="*/ 204126 w 616035"/>
                  <a:gd name="connsiteY21" fmla="*/ 238865 h 607719"/>
                  <a:gd name="connsiteX22" fmla="*/ 200899 w 616035"/>
                  <a:gd name="connsiteY22" fmla="*/ 134785 h 607719"/>
                  <a:gd name="connsiteX23" fmla="*/ 187183 w 616035"/>
                  <a:gd name="connsiteY23" fmla="*/ 29091 h 607719"/>
                  <a:gd name="connsiteX24" fmla="*/ 191217 w 616035"/>
                  <a:gd name="connsiteY24" fmla="*/ 852 h 607719"/>
                  <a:gd name="connsiteX25" fmla="*/ 213808 w 616035"/>
                  <a:gd name="connsiteY25" fmla="*/ 13761 h 607719"/>
                  <a:gd name="connsiteX26" fmla="*/ 229138 w 616035"/>
                  <a:gd name="connsiteY26" fmla="*/ 36352 h 607719"/>
                  <a:gd name="connsiteX27" fmla="*/ 304979 w 616035"/>
                  <a:gd name="connsiteY27" fmla="*/ 113000 h 607719"/>
                  <a:gd name="connsiteX28" fmla="*/ 335638 w 616035"/>
                  <a:gd name="connsiteY28" fmla="*/ 143660 h 607719"/>
                  <a:gd name="connsiteX29" fmla="*/ 379207 w 616035"/>
                  <a:gd name="connsiteY29" fmla="*/ 154148 h 607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616035" h="607719">
                    <a:moveTo>
                      <a:pt x="379207" y="154148"/>
                    </a:moveTo>
                    <a:cubicBezTo>
                      <a:pt x="404218" y="142046"/>
                      <a:pt x="430037" y="129944"/>
                      <a:pt x="455048" y="117841"/>
                    </a:cubicBezTo>
                    <a:cubicBezTo>
                      <a:pt x="489742" y="100898"/>
                      <a:pt x="519594" y="71046"/>
                      <a:pt x="562356" y="73466"/>
                    </a:cubicBezTo>
                    <a:cubicBezTo>
                      <a:pt x="563969" y="80727"/>
                      <a:pt x="563163" y="86375"/>
                      <a:pt x="555901" y="89603"/>
                    </a:cubicBezTo>
                    <a:cubicBezTo>
                      <a:pt x="551867" y="98478"/>
                      <a:pt x="547833" y="107353"/>
                      <a:pt x="542992" y="117034"/>
                    </a:cubicBezTo>
                    <a:cubicBezTo>
                      <a:pt x="531696" y="138012"/>
                      <a:pt x="526049" y="162217"/>
                      <a:pt x="506685" y="178353"/>
                    </a:cubicBezTo>
                    <a:cubicBezTo>
                      <a:pt x="502651" y="187228"/>
                      <a:pt x="498617" y="196103"/>
                      <a:pt x="494583" y="205785"/>
                    </a:cubicBezTo>
                    <a:cubicBezTo>
                      <a:pt x="488128" y="233217"/>
                      <a:pt x="455855" y="253388"/>
                      <a:pt x="470378" y="287274"/>
                    </a:cubicBezTo>
                    <a:cubicBezTo>
                      <a:pt x="484901" y="301797"/>
                      <a:pt x="499423" y="316320"/>
                      <a:pt x="513947" y="331650"/>
                    </a:cubicBezTo>
                    <a:cubicBezTo>
                      <a:pt x="546220" y="361502"/>
                      <a:pt x="576072" y="392968"/>
                      <a:pt x="606731" y="424434"/>
                    </a:cubicBezTo>
                    <a:cubicBezTo>
                      <a:pt x="612379" y="430082"/>
                      <a:pt x="619640" y="435730"/>
                      <a:pt x="613993" y="444605"/>
                    </a:cubicBezTo>
                    <a:cubicBezTo>
                      <a:pt x="609958" y="450253"/>
                      <a:pt x="601890" y="449446"/>
                      <a:pt x="595436" y="447832"/>
                    </a:cubicBezTo>
                    <a:cubicBezTo>
                      <a:pt x="540572" y="432503"/>
                      <a:pt x="483287" y="430889"/>
                      <a:pt x="429230" y="414752"/>
                    </a:cubicBezTo>
                    <a:cubicBezTo>
                      <a:pt x="371945" y="399423"/>
                      <a:pt x="363877" y="443798"/>
                      <a:pt x="348548" y="480912"/>
                    </a:cubicBezTo>
                    <a:cubicBezTo>
                      <a:pt x="334832" y="507537"/>
                      <a:pt x="325957" y="536583"/>
                      <a:pt x="304979" y="558367"/>
                    </a:cubicBezTo>
                    <a:cubicBezTo>
                      <a:pt x="298525" y="572890"/>
                      <a:pt x="291263" y="587413"/>
                      <a:pt x="284809" y="601935"/>
                    </a:cubicBezTo>
                    <a:cubicBezTo>
                      <a:pt x="261411" y="617265"/>
                      <a:pt x="265445" y="598708"/>
                      <a:pt x="264638" y="585799"/>
                    </a:cubicBezTo>
                    <a:cubicBezTo>
                      <a:pt x="260604" y="532549"/>
                      <a:pt x="250115" y="480105"/>
                      <a:pt x="243661" y="426855"/>
                    </a:cubicBezTo>
                    <a:cubicBezTo>
                      <a:pt x="243661" y="394582"/>
                      <a:pt x="232365" y="371991"/>
                      <a:pt x="194444" y="376025"/>
                    </a:cubicBezTo>
                    <a:cubicBezTo>
                      <a:pt x="133933" y="362309"/>
                      <a:pt x="71807" y="355854"/>
                      <a:pt x="0" y="338104"/>
                    </a:cubicBezTo>
                    <a:cubicBezTo>
                      <a:pt x="51637" y="307445"/>
                      <a:pt x="96819" y="284854"/>
                      <a:pt x="144421" y="267104"/>
                    </a:cubicBezTo>
                    <a:cubicBezTo>
                      <a:pt x="164592" y="257422"/>
                      <a:pt x="183956" y="248547"/>
                      <a:pt x="204126" y="238865"/>
                    </a:cubicBezTo>
                    <a:cubicBezTo>
                      <a:pt x="228331" y="203365"/>
                      <a:pt x="204126" y="169478"/>
                      <a:pt x="200899" y="134785"/>
                    </a:cubicBezTo>
                    <a:cubicBezTo>
                      <a:pt x="200092" y="99284"/>
                      <a:pt x="192831" y="63784"/>
                      <a:pt x="187183" y="29091"/>
                    </a:cubicBezTo>
                    <a:cubicBezTo>
                      <a:pt x="185569" y="19409"/>
                      <a:pt x="178308" y="6500"/>
                      <a:pt x="191217" y="852"/>
                    </a:cubicBezTo>
                    <a:cubicBezTo>
                      <a:pt x="200899" y="-3182"/>
                      <a:pt x="206547" y="8113"/>
                      <a:pt x="213808" y="13761"/>
                    </a:cubicBezTo>
                    <a:cubicBezTo>
                      <a:pt x="221070" y="20216"/>
                      <a:pt x="225911" y="27477"/>
                      <a:pt x="229138" y="36352"/>
                    </a:cubicBezTo>
                    <a:cubicBezTo>
                      <a:pt x="254149" y="62170"/>
                      <a:pt x="279161" y="87182"/>
                      <a:pt x="304979" y="113000"/>
                    </a:cubicBezTo>
                    <a:cubicBezTo>
                      <a:pt x="317888" y="121069"/>
                      <a:pt x="325957" y="133171"/>
                      <a:pt x="335638" y="143660"/>
                    </a:cubicBezTo>
                    <a:cubicBezTo>
                      <a:pt x="348548" y="158183"/>
                      <a:pt x="362263" y="162217"/>
                      <a:pt x="379207" y="154148"/>
                    </a:cubicBezTo>
                    <a:close/>
                  </a:path>
                </a:pathLst>
              </a:custGeom>
              <a:grpFill/>
              <a:ln w="806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179235F9-672C-430A-B607-13ACC8ED7C53}"/>
              </a:ext>
            </a:extLst>
          </p:cNvPr>
          <p:cNvSpPr/>
          <p:nvPr/>
        </p:nvSpPr>
        <p:spPr>
          <a:xfrm rot="1111750">
            <a:off x="826556" y="3433522"/>
            <a:ext cx="1827836" cy="579547"/>
          </a:xfrm>
          <a:custGeom>
            <a:avLst/>
            <a:gdLst>
              <a:gd name="connsiteX0" fmla="*/ 3911419 w 5673186"/>
              <a:gd name="connsiteY0" fmla="*/ 1189863 h 1798781"/>
              <a:gd name="connsiteX1" fmla="*/ 3885344 w 5673186"/>
              <a:gd name="connsiteY1" fmla="*/ 1191649 h 1798781"/>
              <a:gd name="connsiteX2" fmla="*/ 3742469 w 5673186"/>
              <a:gd name="connsiteY2" fmla="*/ 1195459 h 1798781"/>
              <a:gd name="connsiteX3" fmla="*/ 3634836 w 5673186"/>
              <a:gd name="connsiteY3" fmla="*/ 1200222 h 1798781"/>
              <a:gd name="connsiteX4" fmla="*/ 3616739 w 5673186"/>
              <a:gd name="connsiteY4" fmla="*/ 1236417 h 1798781"/>
              <a:gd name="connsiteX5" fmla="*/ 3634836 w 5673186"/>
              <a:gd name="connsiteY5" fmla="*/ 1244037 h 1798781"/>
              <a:gd name="connsiteX6" fmla="*/ 3682461 w 5673186"/>
              <a:gd name="connsiteY6" fmla="*/ 1242131 h 1798781"/>
              <a:gd name="connsiteX7" fmla="*/ 3912966 w 5673186"/>
              <a:gd name="connsiteY7" fmla="*/ 1236417 h 1798781"/>
              <a:gd name="connsiteX8" fmla="*/ 3941541 w 5673186"/>
              <a:gd name="connsiteY8" fmla="*/ 1237369 h 1798781"/>
              <a:gd name="connsiteX9" fmla="*/ 3942494 w 5673186"/>
              <a:gd name="connsiteY9" fmla="*/ 1204032 h 1798781"/>
              <a:gd name="connsiteX10" fmla="*/ 3933921 w 5673186"/>
              <a:gd name="connsiteY10" fmla="*/ 1191649 h 1798781"/>
              <a:gd name="connsiteX11" fmla="*/ 3911419 w 5673186"/>
              <a:gd name="connsiteY11" fmla="*/ 1189863 h 1798781"/>
              <a:gd name="connsiteX12" fmla="*/ 3725131 w 5673186"/>
              <a:gd name="connsiteY12" fmla="*/ 175 h 1798781"/>
              <a:gd name="connsiteX13" fmla="*/ 3752946 w 5673186"/>
              <a:gd name="connsiteY13" fmla="*/ 1976 h 1798781"/>
              <a:gd name="connsiteX14" fmla="*/ 3840576 w 5673186"/>
              <a:gd name="connsiteY14" fmla="*/ 17216 h 1798781"/>
              <a:gd name="connsiteX15" fmla="*/ 3852959 w 5673186"/>
              <a:gd name="connsiteY15" fmla="*/ 39124 h 1798781"/>
              <a:gd name="connsiteX16" fmla="*/ 3782474 w 5673186"/>
              <a:gd name="connsiteY16" fmla="*/ 271534 h 1798781"/>
              <a:gd name="connsiteX17" fmla="*/ 3703416 w 5673186"/>
              <a:gd name="connsiteY17" fmla="*/ 484894 h 1798781"/>
              <a:gd name="connsiteX18" fmla="*/ 3527204 w 5673186"/>
              <a:gd name="connsiteY18" fmla="*/ 1075444 h 1798781"/>
              <a:gd name="connsiteX19" fmla="*/ 3549111 w 5673186"/>
              <a:gd name="connsiteY19" fmla="*/ 1104972 h 1798781"/>
              <a:gd name="connsiteX20" fmla="*/ 4827366 w 5673186"/>
              <a:gd name="connsiteY20" fmla="*/ 1055442 h 1798781"/>
              <a:gd name="connsiteX21" fmla="*/ 5314094 w 5673186"/>
              <a:gd name="connsiteY21" fmla="*/ 1014484 h 1798781"/>
              <a:gd name="connsiteX22" fmla="*/ 5463636 w 5673186"/>
              <a:gd name="connsiteY22" fmla="*/ 1020199 h 1798781"/>
              <a:gd name="connsiteX23" fmla="*/ 5554124 w 5673186"/>
              <a:gd name="connsiteY23" fmla="*/ 1037344 h 1798781"/>
              <a:gd name="connsiteX24" fmla="*/ 5673186 w 5673186"/>
              <a:gd name="connsiteY24" fmla="*/ 1062109 h 1798781"/>
              <a:gd name="connsiteX25" fmla="*/ 5517929 w 5673186"/>
              <a:gd name="connsiteY25" fmla="*/ 1057347 h 1798781"/>
              <a:gd name="connsiteX26" fmla="*/ 5180744 w 5673186"/>
              <a:gd name="connsiteY26" fmla="*/ 1117354 h 1798781"/>
              <a:gd name="connsiteX27" fmla="*/ 4631151 w 5673186"/>
              <a:gd name="connsiteY27" fmla="*/ 1188792 h 1798781"/>
              <a:gd name="connsiteX28" fmla="*/ 4523519 w 5673186"/>
              <a:gd name="connsiteY28" fmla="*/ 1204984 h 1798781"/>
              <a:gd name="connsiteX29" fmla="*/ 4541616 w 5673186"/>
              <a:gd name="connsiteY29" fmla="*/ 1230702 h 1798781"/>
              <a:gd name="connsiteX30" fmla="*/ 4734974 w 5673186"/>
              <a:gd name="connsiteY30" fmla="*/ 1224987 h 1798781"/>
              <a:gd name="connsiteX31" fmla="*/ 4813079 w 5673186"/>
              <a:gd name="connsiteY31" fmla="*/ 1231654 h 1798781"/>
              <a:gd name="connsiteX32" fmla="*/ 4781646 w 5673186"/>
              <a:gd name="connsiteY32" fmla="*/ 1240227 h 1798781"/>
              <a:gd name="connsiteX33" fmla="*/ 4484466 w 5673186"/>
              <a:gd name="connsiteY33" fmla="*/ 1265944 h 1798781"/>
              <a:gd name="connsiteX34" fmla="*/ 4449224 w 5673186"/>
              <a:gd name="connsiteY34" fmla="*/ 1282137 h 1798781"/>
              <a:gd name="connsiteX35" fmla="*/ 4438746 w 5673186"/>
              <a:gd name="connsiteY35" fmla="*/ 1291662 h 1798781"/>
              <a:gd name="connsiteX36" fmla="*/ 4415886 w 5673186"/>
              <a:gd name="connsiteY36" fmla="*/ 1384054 h 1798781"/>
              <a:gd name="connsiteX37" fmla="*/ 4437794 w 5673186"/>
              <a:gd name="connsiteY37" fmla="*/ 1417392 h 1798781"/>
              <a:gd name="connsiteX38" fmla="*/ 4402551 w 5673186"/>
              <a:gd name="connsiteY38" fmla="*/ 1430727 h 1798781"/>
              <a:gd name="connsiteX39" fmla="*/ 4265391 w 5673186"/>
              <a:gd name="connsiteY39" fmla="*/ 1441204 h 1798781"/>
              <a:gd name="connsiteX40" fmla="*/ 4201574 w 5673186"/>
              <a:gd name="connsiteY40" fmla="*/ 1445014 h 1798781"/>
              <a:gd name="connsiteX41" fmla="*/ 4172999 w 5673186"/>
              <a:gd name="connsiteY41" fmla="*/ 1449777 h 1798781"/>
              <a:gd name="connsiteX42" fmla="*/ 4025361 w 5673186"/>
              <a:gd name="connsiteY42" fmla="*/ 1421202 h 1798781"/>
              <a:gd name="connsiteX43" fmla="*/ 3965354 w 5673186"/>
              <a:gd name="connsiteY43" fmla="*/ 1319284 h 1798781"/>
              <a:gd name="connsiteX44" fmla="*/ 3944399 w 5673186"/>
              <a:gd name="connsiteY44" fmla="*/ 1309759 h 1798781"/>
              <a:gd name="connsiteX45" fmla="*/ 3616739 w 5673186"/>
              <a:gd name="connsiteY45" fmla="*/ 1338334 h 1798781"/>
              <a:gd name="connsiteX46" fmla="*/ 3585306 w 5673186"/>
              <a:gd name="connsiteY46" fmla="*/ 1364052 h 1798781"/>
              <a:gd name="connsiteX47" fmla="*/ 3563399 w 5673186"/>
              <a:gd name="connsiteY47" fmla="*/ 1406914 h 1798781"/>
              <a:gd name="connsiteX48" fmla="*/ 3471006 w 5673186"/>
              <a:gd name="connsiteY48" fmla="*/ 1439299 h 1798781"/>
              <a:gd name="connsiteX49" fmla="*/ 3153824 w 5673186"/>
              <a:gd name="connsiteY49" fmla="*/ 1492639 h 1798781"/>
              <a:gd name="connsiteX50" fmla="*/ 2712816 w 5673186"/>
              <a:gd name="connsiteY50" fmla="*/ 1567887 h 1798781"/>
              <a:gd name="connsiteX51" fmla="*/ 2689004 w 5673186"/>
              <a:gd name="connsiteY51" fmla="*/ 1589794 h 1798781"/>
              <a:gd name="connsiteX52" fmla="*/ 2661381 w 5673186"/>
              <a:gd name="connsiteY52" fmla="*/ 1645039 h 1798781"/>
              <a:gd name="connsiteX53" fmla="*/ 2671859 w 5673186"/>
              <a:gd name="connsiteY53" fmla="*/ 1646944 h 1798781"/>
              <a:gd name="connsiteX54" fmla="*/ 2720436 w 5673186"/>
              <a:gd name="connsiteY54" fmla="*/ 1687902 h 1798781"/>
              <a:gd name="connsiteX55" fmla="*/ 2709959 w 5673186"/>
              <a:gd name="connsiteY55" fmla="*/ 1765054 h 1798781"/>
              <a:gd name="connsiteX56" fmla="*/ 2668049 w 5673186"/>
              <a:gd name="connsiteY56" fmla="*/ 1772674 h 1798781"/>
              <a:gd name="connsiteX57" fmla="*/ 2657571 w 5673186"/>
              <a:gd name="connsiteY57" fmla="*/ 1760292 h 1798781"/>
              <a:gd name="connsiteX58" fmla="*/ 2622329 w 5673186"/>
              <a:gd name="connsiteY58" fmla="*/ 1772674 h 1798781"/>
              <a:gd name="connsiteX59" fmla="*/ 2587086 w 5673186"/>
              <a:gd name="connsiteY59" fmla="*/ 1770769 h 1798781"/>
              <a:gd name="connsiteX60" fmla="*/ 2555654 w 5673186"/>
              <a:gd name="connsiteY60" fmla="*/ 1778389 h 1798781"/>
              <a:gd name="connsiteX61" fmla="*/ 2513744 w 5673186"/>
              <a:gd name="connsiteY61" fmla="*/ 1793629 h 1798781"/>
              <a:gd name="connsiteX62" fmla="*/ 2500409 w 5673186"/>
              <a:gd name="connsiteY62" fmla="*/ 1778389 h 1798781"/>
              <a:gd name="connsiteX63" fmla="*/ 2469929 w 5673186"/>
              <a:gd name="connsiteY63" fmla="*/ 1783152 h 1798781"/>
              <a:gd name="connsiteX64" fmla="*/ 2441354 w 5673186"/>
              <a:gd name="connsiteY64" fmla="*/ 1796487 h 1798781"/>
              <a:gd name="connsiteX65" fmla="*/ 2410874 w 5673186"/>
              <a:gd name="connsiteY65" fmla="*/ 1775531 h 1798781"/>
              <a:gd name="connsiteX66" fmla="*/ 2372774 w 5673186"/>
              <a:gd name="connsiteY66" fmla="*/ 1764102 h 1798781"/>
              <a:gd name="connsiteX67" fmla="*/ 2341341 w 5673186"/>
              <a:gd name="connsiteY67" fmla="*/ 1743147 h 1798781"/>
              <a:gd name="connsiteX68" fmla="*/ 2344199 w 5673186"/>
              <a:gd name="connsiteY68" fmla="*/ 1641229 h 1798781"/>
              <a:gd name="connsiteX69" fmla="*/ 2376584 w 5673186"/>
              <a:gd name="connsiteY69" fmla="*/ 1624084 h 1798781"/>
              <a:gd name="connsiteX70" fmla="*/ 2407064 w 5673186"/>
              <a:gd name="connsiteY70" fmla="*/ 1638372 h 1798781"/>
              <a:gd name="connsiteX71" fmla="*/ 2419446 w 5673186"/>
              <a:gd name="connsiteY71" fmla="*/ 1654564 h 1798781"/>
              <a:gd name="connsiteX72" fmla="*/ 2436591 w 5673186"/>
              <a:gd name="connsiteY72" fmla="*/ 1638372 h 1798781"/>
              <a:gd name="connsiteX73" fmla="*/ 2442306 w 5673186"/>
              <a:gd name="connsiteY73" fmla="*/ 1586937 h 1798781"/>
              <a:gd name="connsiteX74" fmla="*/ 2406111 w 5673186"/>
              <a:gd name="connsiteY74" fmla="*/ 1555504 h 1798781"/>
              <a:gd name="connsiteX75" fmla="*/ 2383251 w 5673186"/>
              <a:gd name="connsiteY75" fmla="*/ 1545027 h 1798781"/>
              <a:gd name="connsiteX76" fmla="*/ 2348961 w 5673186"/>
              <a:gd name="connsiteY76" fmla="*/ 1558362 h 1798781"/>
              <a:gd name="connsiteX77" fmla="*/ 2330864 w 5673186"/>
              <a:gd name="connsiteY77" fmla="*/ 1622179 h 1798781"/>
              <a:gd name="connsiteX78" fmla="*/ 2309909 w 5673186"/>
              <a:gd name="connsiteY78" fmla="*/ 1638372 h 1798781"/>
              <a:gd name="connsiteX79" fmla="*/ 2239424 w 5673186"/>
              <a:gd name="connsiteY79" fmla="*/ 1615512 h 1798781"/>
              <a:gd name="connsiteX80" fmla="*/ 2181321 w 5673186"/>
              <a:gd name="connsiteY80" fmla="*/ 1600272 h 1798781"/>
              <a:gd name="connsiteX81" fmla="*/ 2174654 w 5673186"/>
              <a:gd name="connsiteY81" fmla="*/ 1604081 h 1798781"/>
              <a:gd name="connsiteX82" fmla="*/ 2166081 w 5673186"/>
              <a:gd name="connsiteY82" fmla="*/ 1640277 h 1798781"/>
              <a:gd name="connsiteX83" fmla="*/ 2178464 w 5673186"/>
              <a:gd name="connsiteY83" fmla="*/ 1655517 h 1798781"/>
              <a:gd name="connsiteX84" fmla="*/ 2226089 w 5673186"/>
              <a:gd name="connsiteY84" fmla="*/ 1685044 h 1798781"/>
              <a:gd name="connsiteX85" fmla="*/ 2208944 w 5673186"/>
              <a:gd name="connsiteY85" fmla="*/ 1763149 h 1798781"/>
              <a:gd name="connsiteX86" fmla="*/ 2168939 w 5673186"/>
              <a:gd name="connsiteY86" fmla="*/ 1757434 h 1798781"/>
              <a:gd name="connsiteX87" fmla="*/ 2155604 w 5673186"/>
              <a:gd name="connsiteY87" fmla="*/ 1741242 h 1798781"/>
              <a:gd name="connsiteX88" fmla="*/ 2123219 w 5673186"/>
              <a:gd name="connsiteY88" fmla="*/ 1744099 h 1798781"/>
              <a:gd name="connsiteX89" fmla="*/ 2087024 w 5673186"/>
              <a:gd name="connsiteY89" fmla="*/ 1766959 h 1798781"/>
              <a:gd name="connsiteX90" fmla="*/ 2057496 w 5673186"/>
              <a:gd name="connsiteY90" fmla="*/ 1736479 h 1798781"/>
              <a:gd name="connsiteX91" fmla="*/ 2038446 w 5673186"/>
              <a:gd name="connsiteY91" fmla="*/ 1725049 h 1798781"/>
              <a:gd name="connsiteX92" fmla="*/ 1994631 w 5673186"/>
              <a:gd name="connsiteY92" fmla="*/ 1695522 h 1798781"/>
              <a:gd name="connsiteX93" fmla="*/ 1993679 w 5673186"/>
              <a:gd name="connsiteY93" fmla="*/ 1645039 h 1798781"/>
              <a:gd name="connsiteX94" fmla="*/ 2026064 w 5673186"/>
              <a:gd name="connsiteY94" fmla="*/ 1614559 h 1798781"/>
              <a:gd name="connsiteX95" fmla="*/ 2060354 w 5673186"/>
              <a:gd name="connsiteY95" fmla="*/ 1639324 h 1798781"/>
              <a:gd name="connsiteX96" fmla="*/ 2072736 w 5673186"/>
              <a:gd name="connsiteY96" fmla="*/ 1655517 h 1798781"/>
              <a:gd name="connsiteX97" fmla="*/ 2093691 w 5673186"/>
              <a:gd name="connsiteY97" fmla="*/ 1641229 h 1798781"/>
              <a:gd name="connsiteX98" fmla="*/ 2099406 w 5673186"/>
              <a:gd name="connsiteY98" fmla="*/ 1625989 h 1798781"/>
              <a:gd name="connsiteX99" fmla="*/ 2101311 w 5673186"/>
              <a:gd name="connsiteY99" fmla="*/ 1539312 h 1798781"/>
              <a:gd name="connsiteX100" fmla="*/ 2093691 w 5673186"/>
              <a:gd name="connsiteY100" fmla="*/ 1538359 h 1798781"/>
              <a:gd name="connsiteX101" fmla="*/ 2072736 w 5673186"/>
              <a:gd name="connsiteY101" fmla="*/ 1594556 h 1798781"/>
              <a:gd name="connsiteX102" fmla="*/ 2049876 w 5673186"/>
              <a:gd name="connsiteY102" fmla="*/ 1606939 h 1798781"/>
              <a:gd name="connsiteX103" fmla="*/ 1942244 w 5673186"/>
              <a:gd name="connsiteY103" fmla="*/ 1573602 h 1798781"/>
              <a:gd name="connsiteX104" fmla="*/ 1926051 w 5673186"/>
              <a:gd name="connsiteY104" fmla="*/ 1561219 h 1798781"/>
              <a:gd name="connsiteX105" fmla="*/ 1874616 w 5673186"/>
              <a:gd name="connsiteY105" fmla="*/ 1522167 h 1798781"/>
              <a:gd name="connsiteX106" fmla="*/ 1852709 w 5673186"/>
              <a:gd name="connsiteY106" fmla="*/ 1466922 h 1798781"/>
              <a:gd name="connsiteX107" fmla="*/ 1826039 w 5673186"/>
              <a:gd name="connsiteY107" fmla="*/ 1415487 h 1798781"/>
              <a:gd name="connsiteX108" fmla="*/ 1801542 w 5673186"/>
              <a:gd name="connsiteY108" fmla="*/ 1414936 h 1798781"/>
              <a:gd name="connsiteX109" fmla="*/ 1791392 w 5673186"/>
              <a:gd name="connsiteY109" fmla="*/ 1421102 h 1798781"/>
              <a:gd name="connsiteX110" fmla="*/ 1791392 w 5673186"/>
              <a:gd name="connsiteY110" fmla="*/ 1414998 h 1798781"/>
              <a:gd name="connsiteX111" fmla="*/ 1732488 w 5673186"/>
              <a:gd name="connsiteY111" fmla="*/ 1414998 h 1798781"/>
              <a:gd name="connsiteX112" fmla="*/ 1730789 w 5673186"/>
              <a:gd name="connsiteY112" fmla="*/ 1403104 h 1798781"/>
              <a:gd name="connsiteX113" fmla="*/ 1695546 w 5673186"/>
              <a:gd name="connsiteY113" fmla="*/ 1450729 h 1798781"/>
              <a:gd name="connsiteX114" fmla="*/ 1694594 w 5673186"/>
              <a:gd name="connsiteY114" fmla="*/ 1474542 h 1798781"/>
              <a:gd name="connsiteX115" fmla="*/ 1706024 w 5673186"/>
              <a:gd name="connsiteY115" fmla="*/ 1482162 h 1798781"/>
              <a:gd name="connsiteX116" fmla="*/ 1711416 w 5673186"/>
              <a:gd name="connsiteY116" fmla="*/ 1472171 h 1798781"/>
              <a:gd name="connsiteX117" fmla="*/ 1711416 w 5673186"/>
              <a:gd name="connsiteY117" fmla="*/ 1495204 h 1798781"/>
              <a:gd name="connsiteX118" fmla="*/ 1706024 w 5673186"/>
              <a:gd name="connsiteY118" fmla="*/ 1499306 h 1798781"/>
              <a:gd name="connsiteX119" fmla="*/ 1698404 w 5673186"/>
              <a:gd name="connsiteY119" fmla="*/ 1536454 h 1798781"/>
              <a:gd name="connsiteX120" fmla="*/ 1708881 w 5673186"/>
              <a:gd name="connsiteY120" fmla="*/ 1593604 h 1798781"/>
              <a:gd name="connsiteX121" fmla="*/ 1697451 w 5673186"/>
              <a:gd name="connsiteY121" fmla="*/ 1592652 h 1798781"/>
              <a:gd name="connsiteX122" fmla="*/ 1687926 w 5673186"/>
              <a:gd name="connsiteY122" fmla="*/ 1601224 h 1798781"/>
              <a:gd name="connsiteX123" fmla="*/ 1702214 w 5673186"/>
              <a:gd name="connsiteY123" fmla="*/ 1605987 h 1798781"/>
              <a:gd name="connsiteX124" fmla="*/ 1743171 w 5673186"/>
              <a:gd name="connsiteY124" fmla="*/ 1650754 h 1798781"/>
              <a:gd name="connsiteX125" fmla="*/ 1726979 w 5673186"/>
              <a:gd name="connsiteY125" fmla="*/ 1704094 h 1798781"/>
              <a:gd name="connsiteX126" fmla="*/ 1676496 w 5673186"/>
              <a:gd name="connsiteY126" fmla="*/ 1701237 h 1798781"/>
              <a:gd name="connsiteX127" fmla="*/ 1665066 w 5673186"/>
              <a:gd name="connsiteY127" fmla="*/ 1682187 h 1798781"/>
              <a:gd name="connsiteX128" fmla="*/ 1633634 w 5673186"/>
              <a:gd name="connsiteY128" fmla="*/ 1683139 h 1798781"/>
              <a:gd name="connsiteX129" fmla="*/ 1597439 w 5673186"/>
              <a:gd name="connsiteY129" fmla="*/ 1699331 h 1798781"/>
              <a:gd name="connsiteX130" fmla="*/ 1573626 w 5673186"/>
              <a:gd name="connsiteY130" fmla="*/ 1669804 h 1798781"/>
              <a:gd name="connsiteX131" fmla="*/ 1592676 w 5673186"/>
              <a:gd name="connsiteY131" fmla="*/ 1636467 h 1798781"/>
              <a:gd name="connsiteX132" fmla="*/ 1599344 w 5673186"/>
              <a:gd name="connsiteY132" fmla="*/ 1620274 h 1798781"/>
              <a:gd name="connsiteX133" fmla="*/ 1543146 w 5673186"/>
              <a:gd name="connsiteY133" fmla="*/ 1605034 h 1798781"/>
              <a:gd name="connsiteX134" fmla="*/ 1568864 w 5673186"/>
              <a:gd name="connsiteY134" fmla="*/ 1517404 h 1798781"/>
              <a:gd name="connsiteX135" fmla="*/ 1609821 w 5673186"/>
              <a:gd name="connsiteY135" fmla="*/ 1535502 h 1798781"/>
              <a:gd name="connsiteX136" fmla="*/ 1615536 w 5673186"/>
              <a:gd name="connsiteY136" fmla="*/ 1555504 h 1798781"/>
              <a:gd name="connsiteX137" fmla="*/ 1628871 w 5673186"/>
              <a:gd name="connsiteY137" fmla="*/ 1565981 h 1798781"/>
              <a:gd name="connsiteX138" fmla="*/ 1640301 w 5673186"/>
              <a:gd name="connsiteY138" fmla="*/ 1554552 h 1798781"/>
              <a:gd name="connsiteX139" fmla="*/ 1645064 w 5673186"/>
              <a:gd name="connsiteY139" fmla="*/ 1513594 h 1798781"/>
              <a:gd name="connsiteX140" fmla="*/ 1625061 w 5673186"/>
              <a:gd name="connsiteY140" fmla="*/ 1436442 h 1798781"/>
              <a:gd name="connsiteX141" fmla="*/ 1619346 w 5673186"/>
              <a:gd name="connsiteY141" fmla="*/ 1374529 h 1798781"/>
              <a:gd name="connsiteX142" fmla="*/ 1560291 w 5673186"/>
              <a:gd name="connsiteY142" fmla="*/ 1371672 h 1798781"/>
              <a:gd name="connsiteX143" fmla="*/ 1461231 w 5673186"/>
              <a:gd name="connsiteY143" fmla="*/ 1354527 h 1798781"/>
              <a:gd name="connsiteX144" fmla="*/ 1400271 w 5673186"/>
              <a:gd name="connsiteY144" fmla="*/ 1341192 h 1798781"/>
              <a:gd name="connsiteX145" fmla="*/ 1382174 w 5673186"/>
              <a:gd name="connsiteY145" fmla="*/ 1335477 h 1798781"/>
              <a:gd name="connsiteX146" fmla="*/ 1380269 w 5673186"/>
              <a:gd name="connsiteY146" fmla="*/ 1354527 h 1798781"/>
              <a:gd name="connsiteX147" fmla="*/ 1376459 w 5673186"/>
              <a:gd name="connsiteY147" fmla="*/ 1392627 h 1798781"/>
              <a:gd name="connsiteX148" fmla="*/ 1331691 w 5673186"/>
              <a:gd name="connsiteY148" fmla="*/ 1401199 h 1798781"/>
              <a:gd name="connsiteX149" fmla="*/ 1293591 w 5673186"/>
              <a:gd name="connsiteY149" fmla="*/ 1379292 h 1798781"/>
              <a:gd name="connsiteX150" fmla="*/ 1285971 w 5673186"/>
              <a:gd name="connsiteY150" fmla="*/ 1367862 h 1798781"/>
              <a:gd name="connsiteX151" fmla="*/ 1281209 w 5673186"/>
              <a:gd name="connsiteY151" fmla="*/ 1374529 h 1798781"/>
              <a:gd name="connsiteX152" fmla="*/ 1237394 w 5673186"/>
              <a:gd name="connsiteY152" fmla="*/ 1402152 h 1798781"/>
              <a:gd name="connsiteX153" fmla="*/ 1182149 w 5673186"/>
              <a:gd name="connsiteY153" fmla="*/ 1358337 h 1798781"/>
              <a:gd name="connsiteX154" fmla="*/ 1190721 w 5673186"/>
              <a:gd name="connsiteY154" fmla="*/ 1304997 h 1798781"/>
              <a:gd name="connsiteX155" fmla="*/ 1210724 w 5673186"/>
              <a:gd name="connsiteY155" fmla="*/ 1289756 h 1798781"/>
              <a:gd name="connsiteX156" fmla="*/ 1092614 w 5673186"/>
              <a:gd name="connsiteY156" fmla="*/ 1261181 h 1798781"/>
              <a:gd name="connsiteX157" fmla="*/ 1064039 w 5673186"/>
              <a:gd name="connsiteY157" fmla="*/ 1266897 h 1798781"/>
              <a:gd name="connsiteX158" fmla="*/ 1003079 w 5673186"/>
              <a:gd name="connsiteY158" fmla="*/ 1313569 h 1798781"/>
              <a:gd name="connsiteX159" fmla="*/ 997364 w 5673186"/>
              <a:gd name="connsiteY159" fmla="*/ 1324999 h 1798781"/>
              <a:gd name="connsiteX160" fmla="*/ 1003079 w 5673186"/>
              <a:gd name="connsiteY160" fmla="*/ 1351669 h 1798781"/>
              <a:gd name="connsiteX161" fmla="*/ 947834 w 5673186"/>
              <a:gd name="connsiteY161" fmla="*/ 1421202 h 1798781"/>
              <a:gd name="connsiteX162" fmla="*/ 943071 w 5673186"/>
              <a:gd name="connsiteY162" fmla="*/ 1421202 h 1798781"/>
              <a:gd name="connsiteX163" fmla="*/ 745904 w 5673186"/>
              <a:gd name="connsiteY163" fmla="*/ 1403104 h 1798781"/>
              <a:gd name="connsiteX164" fmla="*/ 636366 w 5673186"/>
              <a:gd name="connsiteY164" fmla="*/ 1389769 h 1798781"/>
              <a:gd name="connsiteX165" fmla="*/ 600171 w 5673186"/>
              <a:gd name="connsiteY165" fmla="*/ 1240227 h 1798781"/>
              <a:gd name="connsiteX166" fmla="*/ 600171 w 5673186"/>
              <a:gd name="connsiteY166" fmla="*/ 1220224 h 1798781"/>
              <a:gd name="connsiteX167" fmla="*/ 560166 w 5673186"/>
              <a:gd name="connsiteY167" fmla="*/ 1216414 h 1798781"/>
              <a:gd name="connsiteX168" fmla="*/ 517304 w 5673186"/>
              <a:gd name="connsiteY168" fmla="*/ 1267849 h 1798781"/>
              <a:gd name="connsiteX169" fmla="*/ 510636 w 5673186"/>
              <a:gd name="connsiteY169" fmla="*/ 1284042 h 1798781"/>
              <a:gd name="connsiteX170" fmla="*/ 519209 w 5673186"/>
              <a:gd name="connsiteY170" fmla="*/ 1309759 h 1798781"/>
              <a:gd name="connsiteX171" fmla="*/ 477299 w 5673186"/>
              <a:gd name="connsiteY171" fmla="*/ 1384054 h 1798781"/>
              <a:gd name="connsiteX172" fmla="*/ 322994 w 5673186"/>
              <a:gd name="connsiteY172" fmla="*/ 1382149 h 1798781"/>
              <a:gd name="connsiteX173" fmla="*/ 186786 w 5673186"/>
              <a:gd name="connsiteY173" fmla="*/ 1338334 h 1798781"/>
              <a:gd name="connsiteX174" fmla="*/ 127731 w 5673186"/>
              <a:gd name="connsiteY174" fmla="*/ 1189744 h 1798781"/>
              <a:gd name="connsiteX175" fmla="*/ 257271 w 5673186"/>
              <a:gd name="connsiteY175" fmla="*/ 1089732 h 1798781"/>
              <a:gd name="connsiteX176" fmla="*/ 318231 w 5673186"/>
              <a:gd name="connsiteY176" fmla="*/ 1084969 h 1798781"/>
              <a:gd name="connsiteX177" fmla="*/ 208694 w 5673186"/>
              <a:gd name="connsiteY177" fmla="*/ 1059252 h 1798781"/>
              <a:gd name="connsiteX178" fmla="*/ 26766 w 5673186"/>
              <a:gd name="connsiteY178" fmla="*/ 1016389 h 1798781"/>
              <a:gd name="connsiteX179" fmla="*/ 96 w 5673186"/>
              <a:gd name="connsiteY179" fmla="*/ 1004007 h 1798781"/>
              <a:gd name="connsiteX180" fmla="*/ 138209 w 5673186"/>
              <a:gd name="connsiteY180" fmla="*/ 981147 h 1798781"/>
              <a:gd name="connsiteX181" fmla="*/ 361094 w 5673186"/>
              <a:gd name="connsiteY181" fmla="*/ 1014484 h 1798781"/>
              <a:gd name="connsiteX182" fmla="*/ 801149 w 5673186"/>
              <a:gd name="connsiteY182" fmla="*/ 1075444 h 1798781"/>
              <a:gd name="connsiteX183" fmla="*/ 1055466 w 5673186"/>
              <a:gd name="connsiteY183" fmla="*/ 1090684 h 1798781"/>
              <a:gd name="connsiteX184" fmla="*/ 1075469 w 5673186"/>
              <a:gd name="connsiteY184" fmla="*/ 1067824 h 1798781"/>
              <a:gd name="connsiteX185" fmla="*/ 1076421 w 5673186"/>
              <a:gd name="connsiteY185" fmla="*/ 1052584 h 1798781"/>
              <a:gd name="connsiteX186" fmla="*/ 1060229 w 5673186"/>
              <a:gd name="connsiteY186" fmla="*/ 981147 h 1798781"/>
              <a:gd name="connsiteX187" fmla="*/ 917354 w 5673186"/>
              <a:gd name="connsiteY187" fmla="*/ 779217 h 1798781"/>
              <a:gd name="connsiteX188" fmla="*/ 948786 w 5673186"/>
              <a:gd name="connsiteY188" fmla="*/ 672536 h 1798781"/>
              <a:gd name="connsiteX189" fmla="*/ 977361 w 5673186"/>
              <a:gd name="connsiteY189" fmla="*/ 640151 h 1798781"/>
              <a:gd name="connsiteX190" fmla="*/ 1167861 w 5673186"/>
              <a:gd name="connsiteY190" fmla="*/ 472511 h 1798781"/>
              <a:gd name="connsiteX191" fmla="*/ 1367886 w 5673186"/>
              <a:gd name="connsiteY191" fmla="*/ 423934 h 1798781"/>
              <a:gd name="connsiteX192" fmla="*/ 1698404 w 5673186"/>
              <a:gd name="connsiteY192" fmla="*/ 513469 h 1798781"/>
              <a:gd name="connsiteX193" fmla="*/ 1767936 w 5673186"/>
              <a:gd name="connsiteY193" fmla="*/ 542997 h 1798781"/>
              <a:gd name="connsiteX194" fmla="*/ 2060354 w 5673186"/>
              <a:gd name="connsiteY194" fmla="*/ 700159 h 1798781"/>
              <a:gd name="connsiteX195" fmla="*/ 2223231 w 5673186"/>
              <a:gd name="connsiteY195" fmla="*/ 760167 h 1798781"/>
              <a:gd name="connsiteX196" fmla="*/ 2890934 w 5673186"/>
              <a:gd name="connsiteY196" fmla="*/ 920186 h 1798781"/>
              <a:gd name="connsiteX197" fmla="*/ 2939511 w 5673186"/>
              <a:gd name="connsiteY197" fmla="*/ 900184 h 1798781"/>
              <a:gd name="connsiteX198" fmla="*/ 3134774 w 5673186"/>
              <a:gd name="connsiteY198" fmla="*/ 654439 h 1798781"/>
              <a:gd name="connsiteX199" fmla="*/ 3645314 w 5673186"/>
              <a:gd name="connsiteY199" fmla="*/ 61031 h 1798781"/>
              <a:gd name="connsiteX200" fmla="*/ 3661506 w 5673186"/>
              <a:gd name="connsiteY200" fmla="*/ 41029 h 1798781"/>
              <a:gd name="connsiteX201" fmla="*/ 3725131 w 5673186"/>
              <a:gd name="connsiteY201" fmla="*/ 175 h 1798781"/>
              <a:gd name="connsiteX0" fmla="*/ 3911419 w 5673186"/>
              <a:gd name="connsiteY0" fmla="*/ 1189863 h 1798781"/>
              <a:gd name="connsiteX1" fmla="*/ 3885344 w 5673186"/>
              <a:gd name="connsiteY1" fmla="*/ 1191649 h 1798781"/>
              <a:gd name="connsiteX2" fmla="*/ 3742469 w 5673186"/>
              <a:gd name="connsiteY2" fmla="*/ 1195459 h 1798781"/>
              <a:gd name="connsiteX3" fmla="*/ 3634836 w 5673186"/>
              <a:gd name="connsiteY3" fmla="*/ 1200222 h 1798781"/>
              <a:gd name="connsiteX4" fmla="*/ 3616739 w 5673186"/>
              <a:gd name="connsiteY4" fmla="*/ 1236417 h 1798781"/>
              <a:gd name="connsiteX5" fmla="*/ 3634836 w 5673186"/>
              <a:gd name="connsiteY5" fmla="*/ 1244037 h 1798781"/>
              <a:gd name="connsiteX6" fmla="*/ 3682461 w 5673186"/>
              <a:gd name="connsiteY6" fmla="*/ 1242131 h 1798781"/>
              <a:gd name="connsiteX7" fmla="*/ 3912966 w 5673186"/>
              <a:gd name="connsiteY7" fmla="*/ 1236417 h 1798781"/>
              <a:gd name="connsiteX8" fmla="*/ 3941541 w 5673186"/>
              <a:gd name="connsiteY8" fmla="*/ 1237369 h 1798781"/>
              <a:gd name="connsiteX9" fmla="*/ 3942494 w 5673186"/>
              <a:gd name="connsiteY9" fmla="*/ 1204032 h 1798781"/>
              <a:gd name="connsiteX10" fmla="*/ 3933921 w 5673186"/>
              <a:gd name="connsiteY10" fmla="*/ 1191649 h 1798781"/>
              <a:gd name="connsiteX11" fmla="*/ 3911419 w 5673186"/>
              <a:gd name="connsiteY11" fmla="*/ 1189863 h 1798781"/>
              <a:gd name="connsiteX12" fmla="*/ 3725131 w 5673186"/>
              <a:gd name="connsiteY12" fmla="*/ 175 h 1798781"/>
              <a:gd name="connsiteX13" fmla="*/ 3752946 w 5673186"/>
              <a:gd name="connsiteY13" fmla="*/ 1976 h 1798781"/>
              <a:gd name="connsiteX14" fmla="*/ 3840576 w 5673186"/>
              <a:gd name="connsiteY14" fmla="*/ 17216 h 1798781"/>
              <a:gd name="connsiteX15" fmla="*/ 3852959 w 5673186"/>
              <a:gd name="connsiteY15" fmla="*/ 39124 h 1798781"/>
              <a:gd name="connsiteX16" fmla="*/ 3782474 w 5673186"/>
              <a:gd name="connsiteY16" fmla="*/ 271534 h 1798781"/>
              <a:gd name="connsiteX17" fmla="*/ 3703416 w 5673186"/>
              <a:gd name="connsiteY17" fmla="*/ 484894 h 1798781"/>
              <a:gd name="connsiteX18" fmla="*/ 3527204 w 5673186"/>
              <a:gd name="connsiteY18" fmla="*/ 1075444 h 1798781"/>
              <a:gd name="connsiteX19" fmla="*/ 3549111 w 5673186"/>
              <a:gd name="connsiteY19" fmla="*/ 1104972 h 1798781"/>
              <a:gd name="connsiteX20" fmla="*/ 4827366 w 5673186"/>
              <a:gd name="connsiteY20" fmla="*/ 1055442 h 1798781"/>
              <a:gd name="connsiteX21" fmla="*/ 5314094 w 5673186"/>
              <a:gd name="connsiteY21" fmla="*/ 1014484 h 1798781"/>
              <a:gd name="connsiteX22" fmla="*/ 5463636 w 5673186"/>
              <a:gd name="connsiteY22" fmla="*/ 1020199 h 1798781"/>
              <a:gd name="connsiteX23" fmla="*/ 5554124 w 5673186"/>
              <a:gd name="connsiteY23" fmla="*/ 1037344 h 1798781"/>
              <a:gd name="connsiteX24" fmla="*/ 5673186 w 5673186"/>
              <a:gd name="connsiteY24" fmla="*/ 1062109 h 1798781"/>
              <a:gd name="connsiteX25" fmla="*/ 5517929 w 5673186"/>
              <a:gd name="connsiteY25" fmla="*/ 1057347 h 1798781"/>
              <a:gd name="connsiteX26" fmla="*/ 5180744 w 5673186"/>
              <a:gd name="connsiteY26" fmla="*/ 1117354 h 1798781"/>
              <a:gd name="connsiteX27" fmla="*/ 4631151 w 5673186"/>
              <a:gd name="connsiteY27" fmla="*/ 1188792 h 1798781"/>
              <a:gd name="connsiteX28" fmla="*/ 4523519 w 5673186"/>
              <a:gd name="connsiteY28" fmla="*/ 1204984 h 1798781"/>
              <a:gd name="connsiteX29" fmla="*/ 4541616 w 5673186"/>
              <a:gd name="connsiteY29" fmla="*/ 1230702 h 1798781"/>
              <a:gd name="connsiteX30" fmla="*/ 4734974 w 5673186"/>
              <a:gd name="connsiteY30" fmla="*/ 1224987 h 1798781"/>
              <a:gd name="connsiteX31" fmla="*/ 4813079 w 5673186"/>
              <a:gd name="connsiteY31" fmla="*/ 1231654 h 1798781"/>
              <a:gd name="connsiteX32" fmla="*/ 4781646 w 5673186"/>
              <a:gd name="connsiteY32" fmla="*/ 1240227 h 1798781"/>
              <a:gd name="connsiteX33" fmla="*/ 4484466 w 5673186"/>
              <a:gd name="connsiteY33" fmla="*/ 1265944 h 1798781"/>
              <a:gd name="connsiteX34" fmla="*/ 4449224 w 5673186"/>
              <a:gd name="connsiteY34" fmla="*/ 1282137 h 1798781"/>
              <a:gd name="connsiteX35" fmla="*/ 4438746 w 5673186"/>
              <a:gd name="connsiteY35" fmla="*/ 1291662 h 1798781"/>
              <a:gd name="connsiteX36" fmla="*/ 4415886 w 5673186"/>
              <a:gd name="connsiteY36" fmla="*/ 1384054 h 1798781"/>
              <a:gd name="connsiteX37" fmla="*/ 4437794 w 5673186"/>
              <a:gd name="connsiteY37" fmla="*/ 1417392 h 1798781"/>
              <a:gd name="connsiteX38" fmla="*/ 4402551 w 5673186"/>
              <a:gd name="connsiteY38" fmla="*/ 1430727 h 1798781"/>
              <a:gd name="connsiteX39" fmla="*/ 4265391 w 5673186"/>
              <a:gd name="connsiteY39" fmla="*/ 1441204 h 1798781"/>
              <a:gd name="connsiteX40" fmla="*/ 4201574 w 5673186"/>
              <a:gd name="connsiteY40" fmla="*/ 1445014 h 1798781"/>
              <a:gd name="connsiteX41" fmla="*/ 4172999 w 5673186"/>
              <a:gd name="connsiteY41" fmla="*/ 1449777 h 1798781"/>
              <a:gd name="connsiteX42" fmla="*/ 4025361 w 5673186"/>
              <a:gd name="connsiteY42" fmla="*/ 1421202 h 1798781"/>
              <a:gd name="connsiteX43" fmla="*/ 3965354 w 5673186"/>
              <a:gd name="connsiteY43" fmla="*/ 1319284 h 1798781"/>
              <a:gd name="connsiteX44" fmla="*/ 3944399 w 5673186"/>
              <a:gd name="connsiteY44" fmla="*/ 1309759 h 1798781"/>
              <a:gd name="connsiteX45" fmla="*/ 3616739 w 5673186"/>
              <a:gd name="connsiteY45" fmla="*/ 1338334 h 1798781"/>
              <a:gd name="connsiteX46" fmla="*/ 3585306 w 5673186"/>
              <a:gd name="connsiteY46" fmla="*/ 1364052 h 1798781"/>
              <a:gd name="connsiteX47" fmla="*/ 3563399 w 5673186"/>
              <a:gd name="connsiteY47" fmla="*/ 1406914 h 1798781"/>
              <a:gd name="connsiteX48" fmla="*/ 3471006 w 5673186"/>
              <a:gd name="connsiteY48" fmla="*/ 1439299 h 1798781"/>
              <a:gd name="connsiteX49" fmla="*/ 3153824 w 5673186"/>
              <a:gd name="connsiteY49" fmla="*/ 1492639 h 1798781"/>
              <a:gd name="connsiteX50" fmla="*/ 2712816 w 5673186"/>
              <a:gd name="connsiteY50" fmla="*/ 1567887 h 1798781"/>
              <a:gd name="connsiteX51" fmla="*/ 2689004 w 5673186"/>
              <a:gd name="connsiteY51" fmla="*/ 1589794 h 1798781"/>
              <a:gd name="connsiteX52" fmla="*/ 2661381 w 5673186"/>
              <a:gd name="connsiteY52" fmla="*/ 1645039 h 1798781"/>
              <a:gd name="connsiteX53" fmla="*/ 2671859 w 5673186"/>
              <a:gd name="connsiteY53" fmla="*/ 1646944 h 1798781"/>
              <a:gd name="connsiteX54" fmla="*/ 2720436 w 5673186"/>
              <a:gd name="connsiteY54" fmla="*/ 1687902 h 1798781"/>
              <a:gd name="connsiteX55" fmla="*/ 2709959 w 5673186"/>
              <a:gd name="connsiteY55" fmla="*/ 1765054 h 1798781"/>
              <a:gd name="connsiteX56" fmla="*/ 2668049 w 5673186"/>
              <a:gd name="connsiteY56" fmla="*/ 1772674 h 1798781"/>
              <a:gd name="connsiteX57" fmla="*/ 2657571 w 5673186"/>
              <a:gd name="connsiteY57" fmla="*/ 1760292 h 1798781"/>
              <a:gd name="connsiteX58" fmla="*/ 2622329 w 5673186"/>
              <a:gd name="connsiteY58" fmla="*/ 1772674 h 1798781"/>
              <a:gd name="connsiteX59" fmla="*/ 2587086 w 5673186"/>
              <a:gd name="connsiteY59" fmla="*/ 1770769 h 1798781"/>
              <a:gd name="connsiteX60" fmla="*/ 2555654 w 5673186"/>
              <a:gd name="connsiteY60" fmla="*/ 1778389 h 1798781"/>
              <a:gd name="connsiteX61" fmla="*/ 2513744 w 5673186"/>
              <a:gd name="connsiteY61" fmla="*/ 1793629 h 1798781"/>
              <a:gd name="connsiteX62" fmla="*/ 2500409 w 5673186"/>
              <a:gd name="connsiteY62" fmla="*/ 1778389 h 1798781"/>
              <a:gd name="connsiteX63" fmla="*/ 2469929 w 5673186"/>
              <a:gd name="connsiteY63" fmla="*/ 1783152 h 1798781"/>
              <a:gd name="connsiteX64" fmla="*/ 2441354 w 5673186"/>
              <a:gd name="connsiteY64" fmla="*/ 1796487 h 1798781"/>
              <a:gd name="connsiteX65" fmla="*/ 2410874 w 5673186"/>
              <a:gd name="connsiteY65" fmla="*/ 1775531 h 1798781"/>
              <a:gd name="connsiteX66" fmla="*/ 2372774 w 5673186"/>
              <a:gd name="connsiteY66" fmla="*/ 1764102 h 1798781"/>
              <a:gd name="connsiteX67" fmla="*/ 2341341 w 5673186"/>
              <a:gd name="connsiteY67" fmla="*/ 1743147 h 1798781"/>
              <a:gd name="connsiteX68" fmla="*/ 2344199 w 5673186"/>
              <a:gd name="connsiteY68" fmla="*/ 1641229 h 1798781"/>
              <a:gd name="connsiteX69" fmla="*/ 2376584 w 5673186"/>
              <a:gd name="connsiteY69" fmla="*/ 1624084 h 1798781"/>
              <a:gd name="connsiteX70" fmla="*/ 2407064 w 5673186"/>
              <a:gd name="connsiteY70" fmla="*/ 1638372 h 1798781"/>
              <a:gd name="connsiteX71" fmla="*/ 2419446 w 5673186"/>
              <a:gd name="connsiteY71" fmla="*/ 1654564 h 1798781"/>
              <a:gd name="connsiteX72" fmla="*/ 2436591 w 5673186"/>
              <a:gd name="connsiteY72" fmla="*/ 1638372 h 1798781"/>
              <a:gd name="connsiteX73" fmla="*/ 2442306 w 5673186"/>
              <a:gd name="connsiteY73" fmla="*/ 1586937 h 1798781"/>
              <a:gd name="connsiteX74" fmla="*/ 2406111 w 5673186"/>
              <a:gd name="connsiteY74" fmla="*/ 1555504 h 1798781"/>
              <a:gd name="connsiteX75" fmla="*/ 2383251 w 5673186"/>
              <a:gd name="connsiteY75" fmla="*/ 1545027 h 1798781"/>
              <a:gd name="connsiteX76" fmla="*/ 2348961 w 5673186"/>
              <a:gd name="connsiteY76" fmla="*/ 1558362 h 1798781"/>
              <a:gd name="connsiteX77" fmla="*/ 2330864 w 5673186"/>
              <a:gd name="connsiteY77" fmla="*/ 1622179 h 1798781"/>
              <a:gd name="connsiteX78" fmla="*/ 2309909 w 5673186"/>
              <a:gd name="connsiteY78" fmla="*/ 1638372 h 1798781"/>
              <a:gd name="connsiteX79" fmla="*/ 2239424 w 5673186"/>
              <a:gd name="connsiteY79" fmla="*/ 1615512 h 1798781"/>
              <a:gd name="connsiteX80" fmla="*/ 2181321 w 5673186"/>
              <a:gd name="connsiteY80" fmla="*/ 1600272 h 1798781"/>
              <a:gd name="connsiteX81" fmla="*/ 2174654 w 5673186"/>
              <a:gd name="connsiteY81" fmla="*/ 1604081 h 1798781"/>
              <a:gd name="connsiteX82" fmla="*/ 2166081 w 5673186"/>
              <a:gd name="connsiteY82" fmla="*/ 1640277 h 1798781"/>
              <a:gd name="connsiteX83" fmla="*/ 2178464 w 5673186"/>
              <a:gd name="connsiteY83" fmla="*/ 1655517 h 1798781"/>
              <a:gd name="connsiteX84" fmla="*/ 2226089 w 5673186"/>
              <a:gd name="connsiteY84" fmla="*/ 1685044 h 1798781"/>
              <a:gd name="connsiteX85" fmla="*/ 2208944 w 5673186"/>
              <a:gd name="connsiteY85" fmla="*/ 1763149 h 1798781"/>
              <a:gd name="connsiteX86" fmla="*/ 2168939 w 5673186"/>
              <a:gd name="connsiteY86" fmla="*/ 1757434 h 1798781"/>
              <a:gd name="connsiteX87" fmla="*/ 2155604 w 5673186"/>
              <a:gd name="connsiteY87" fmla="*/ 1741242 h 1798781"/>
              <a:gd name="connsiteX88" fmla="*/ 2123219 w 5673186"/>
              <a:gd name="connsiteY88" fmla="*/ 1744099 h 1798781"/>
              <a:gd name="connsiteX89" fmla="*/ 2087024 w 5673186"/>
              <a:gd name="connsiteY89" fmla="*/ 1766959 h 1798781"/>
              <a:gd name="connsiteX90" fmla="*/ 2057496 w 5673186"/>
              <a:gd name="connsiteY90" fmla="*/ 1736479 h 1798781"/>
              <a:gd name="connsiteX91" fmla="*/ 2038446 w 5673186"/>
              <a:gd name="connsiteY91" fmla="*/ 1725049 h 1798781"/>
              <a:gd name="connsiteX92" fmla="*/ 1994631 w 5673186"/>
              <a:gd name="connsiteY92" fmla="*/ 1695522 h 1798781"/>
              <a:gd name="connsiteX93" fmla="*/ 1993679 w 5673186"/>
              <a:gd name="connsiteY93" fmla="*/ 1645039 h 1798781"/>
              <a:gd name="connsiteX94" fmla="*/ 2026064 w 5673186"/>
              <a:gd name="connsiteY94" fmla="*/ 1614559 h 1798781"/>
              <a:gd name="connsiteX95" fmla="*/ 2060354 w 5673186"/>
              <a:gd name="connsiteY95" fmla="*/ 1639324 h 1798781"/>
              <a:gd name="connsiteX96" fmla="*/ 2072736 w 5673186"/>
              <a:gd name="connsiteY96" fmla="*/ 1655517 h 1798781"/>
              <a:gd name="connsiteX97" fmla="*/ 2093691 w 5673186"/>
              <a:gd name="connsiteY97" fmla="*/ 1641229 h 1798781"/>
              <a:gd name="connsiteX98" fmla="*/ 2099406 w 5673186"/>
              <a:gd name="connsiteY98" fmla="*/ 1625989 h 1798781"/>
              <a:gd name="connsiteX99" fmla="*/ 2101311 w 5673186"/>
              <a:gd name="connsiteY99" fmla="*/ 1539312 h 1798781"/>
              <a:gd name="connsiteX100" fmla="*/ 2093691 w 5673186"/>
              <a:gd name="connsiteY100" fmla="*/ 1538359 h 1798781"/>
              <a:gd name="connsiteX101" fmla="*/ 2072736 w 5673186"/>
              <a:gd name="connsiteY101" fmla="*/ 1594556 h 1798781"/>
              <a:gd name="connsiteX102" fmla="*/ 2049876 w 5673186"/>
              <a:gd name="connsiteY102" fmla="*/ 1606939 h 1798781"/>
              <a:gd name="connsiteX103" fmla="*/ 1942244 w 5673186"/>
              <a:gd name="connsiteY103" fmla="*/ 1573602 h 1798781"/>
              <a:gd name="connsiteX104" fmla="*/ 1926051 w 5673186"/>
              <a:gd name="connsiteY104" fmla="*/ 1561219 h 1798781"/>
              <a:gd name="connsiteX105" fmla="*/ 1874616 w 5673186"/>
              <a:gd name="connsiteY105" fmla="*/ 1522167 h 1798781"/>
              <a:gd name="connsiteX106" fmla="*/ 1852709 w 5673186"/>
              <a:gd name="connsiteY106" fmla="*/ 1466922 h 1798781"/>
              <a:gd name="connsiteX107" fmla="*/ 1826039 w 5673186"/>
              <a:gd name="connsiteY107" fmla="*/ 1415487 h 1798781"/>
              <a:gd name="connsiteX108" fmla="*/ 1801542 w 5673186"/>
              <a:gd name="connsiteY108" fmla="*/ 1414936 h 1798781"/>
              <a:gd name="connsiteX109" fmla="*/ 1791392 w 5673186"/>
              <a:gd name="connsiteY109" fmla="*/ 1421102 h 1798781"/>
              <a:gd name="connsiteX110" fmla="*/ 1732488 w 5673186"/>
              <a:gd name="connsiteY110" fmla="*/ 1414998 h 1798781"/>
              <a:gd name="connsiteX111" fmla="*/ 1730789 w 5673186"/>
              <a:gd name="connsiteY111" fmla="*/ 1403104 h 1798781"/>
              <a:gd name="connsiteX112" fmla="*/ 1695546 w 5673186"/>
              <a:gd name="connsiteY112" fmla="*/ 1450729 h 1798781"/>
              <a:gd name="connsiteX113" fmla="*/ 1694594 w 5673186"/>
              <a:gd name="connsiteY113" fmla="*/ 1474542 h 1798781"/>
              <a:gd name="connsiteX114" fmla="*/ 1706024 w 5673186"/>
              <a:gd name="connsiteY114" fmla="*/ 1482162 h 1798781"/>
              <a:gd name="connsiteX115" fmla="*/ 1711416 w 5673186"/>
              <a:gd name="connsiteY115" fmla="*/ 1472171 h 1798781"/>
              <a:gd name="connsiteX116" fmla="*/ 1711416 w 5673186"/>
              <a:gd name="connsiteY116" fmla="*/ 1495204 h 1798781"/>
              <a:gd name="connsiteX117" fmla="*/ 1706024 w 5673186"/>
              <a:gd name="connsiteY117" fmla="*/ 1499306 h 1798781"/>
              <a:gd name="connsiteX118" fmla="*/ 1698404 w 5673186"/>
              <a:gd name="connsiteY118" fmla="*/ 1536454 h 1798781"/>
              <a:gd name="connsiteX119" fmla="*/ 1708881 w 5673186"/>
              <a:gd name="connsiteY119" fmla="*/ 1593604 h 1798781"/>
              <a:gd name="connsiteX120" fmla="*/ 1697451 w 5673186"/>
              <a:gd name="connsiteY120" fmla="*/ 1592652 h 1798781"/>
              <a:gd name="connsiteX121" fmla="*/ 1687926 w 5673186"/>
              <a:gd name="connsiteY121" fmla="*/ 1601224 h 1798781"/>
              <a:gd name="connsiteX122" fmla="*/ 1702214 w 5673186"/>
              <a:gd name="connsiteY122" fmla="*/ 1605987 h 1798781"/>
              <a:gd name="connsiteX123" fmla="*/ 1743171 w 5673186"/>
              <a:gd name="connsiteY123" fmla="*/ 1650754 h 1798781"/>
              <a:gd name="connsiteX124" fmla="*/ 1726979 w 5673186"/>
              <a:gd name="connsiteY124" fmla="*/ 1704094 h 1798781"/>
              <a:gd name="connsiteX125" fmla="*/ 1676496 w 5673186"/>
              <a:gd name="connsiteY125" fmla="*/ 1701237 h 1798781"/>
              <a:gd name="connsiteX126" fmla="*/ 1665066 w 5673186"/>
              <a:gd name="connsiteY126" fmla="*/ 1682187 h 1798781"/>
              <a:gd name="connsiteX127" fmla="*/ 1633634 w 5673186"/>
              <a:gd name="connsiteY127" fmla="*/ 1683139 h 1798781"/>
              <a:gd name="connsiteX128" fmla="*/ 1597439 w 5673186"/>
              <a:gd name="connsiteY128" fmla="*/ 1699331 h 1798781"/>
              <a:gd name="connsiteX129" fmla="*/ 1573626 w 5673186"/>
              <a:gd name="connsiteY129" fmla="*/ 1669804 h 1798781"/>
              <a:gd name="connsiteX130" fmla="*/ 1592676 w 5673186"/>
              <a:gd name="connsiteY130" fmla="*/ 1636467 h 1798781"/>
              <a:gd name="connsiteX131" fmla="*/ 1599344 w 5673186"/>
              <a:gd name="connsiteY131" fmla="*/ 1620274 h 1798781"/>
              <a:gd name="connsiteX132" fmla="*/ 1543146 w 5673186"/>
              <a:gd name="connsiteY132" fmla="*/ 1605034 h 1798781"/>
              <a:gd name="connsiteX133" fmla="*/ 1568864 w 5673186"/>
              <a:gd name="connsiteY133" fmla="*/ 1517404 h 1798781"/>
              <a:gd name="connsiteX134" fmla="*/ 1609821 w 5673186"/>
              <a:gd name="connsiteY134" fmla="*/ 1535502 h 1798781"/>
              <a:gd name="connsiteX135" fmla="*/ 1615536 w 5673186"/>
              <a:gd name="connsiteY135" fmla="*/ 1555504 h 1798781"/>
              <a:gd name="connsiteX136" fmla="*/ 1628871 w 5673186"/>
              <a:gd name="connsiteY136" fmla="*/ 1565981 h 1798781"/>
              <a:gd name="connsiteX137" fmla="*/ 1640301 w 5673186"/>
              <a:gd name="connsiteY137" fmla="*/ 1554552 h 1798781"/>
              <a:gd name="connsiteX138" fmla="*/ 1645064 w 5673186"/>
              <a:gd name="connsiteY138" fmla="*/ 1513594 h 1798781"/>
              <a:gd name="connsiteX139" fmla="*/ 1625061 w 5673186"/>
              <a:gd name="connsiteY139" fmla="*/ 1436442 h 1798781"/>
              <a:gd name="connsiteX140" fmla="*/ 1619346 w 5673186"/>
              <a:gd name="connsiteY140" fmla="*/ 1374529 h 1798781"/>
              <a:gd name="connsiteX141" fmla="*/ 1560291 w 5673186"/>
              <a:gd name="connsiteY141" fmla="*/ 1371672 h 1798781"/>
              <a:gd name="connsiteX142" fmla="*/ 1461231 w 5673186"/>
              <a:gd name="connsiteY142" fmla="*/ 1354527 h 1798781"/>
              <a:gd name="connsiteX143" fmla="*/ 1400271 w 5673186"/>
              <a:gd name="connsiteY143" fmla="*/ 1341192 h 1798781"/>
              <a:gd name="connsiteX144" fmla="*/ 1382174 w 5673186"/>
              <a:gd name="connsiteY144" fmla="*/ 1335477 h 1798781"/>
              <a:gd name="connsiteX145" fmla="*/ 1380269 w 5673186"/>
              <a:gd name="connsiteY145" fmla="*/ 1354527 h 1798781"/>
              <a:gd name="connsiteX146" fmla="*/ 1376459 w 5673186"/>
              <a:gd name="connsiteY146" fmla="*/ 1392627 h 1798781"/>
              <a:gd name="connsiteX147" fmla="*/ 1331691 w 5673186"/>
              <a:gd name="connsiteY147" fmla="*/ 1401199 h 1798781"/>
              <a:gd name="connsiteX148" fmla="*/ 1293591 w 5673186"/>
              <a:gd name="connsiteY148" fmla="*/ 1379292 h 1798781"/>
              <a:gd name="connsiteX149" fmla="*/ 1285971 w 5673186"/>
              <a:gd name="connsiteY149" fmla="*/ 1367862 h 1798781"/>
              <a:gd name="connsiteX150" fmla="*/ 1281209 w 5673186"/>
              <a:gd name="connsiteY150" fmla="*/ 1374529 h 1798781"/>
              <a:gd name="connsiteX151" fmla="*/ 1237394 w 5673186"/>
              <a:gd name="connsiteY151" fmla="*/ 1402152 h 1798781"/>
              <a:gd name="connsiteX152" fmla="*/ 1182149 w 5673186"/>
              <a:gd name="connsiteY152" fmla="*/ 1358337 h 1798781"/>
              <a:gd name="connsiteX153" fmla="*/ 1190721 w 5673186"/>
              <a:gd name="connsiteY153" fmla="*/ 1304997 h 1798781"/>
              <a:gd name="connsiteX154" fmla="*/ 1210724 w 5673186"/>
              <a:gd name="connsiteY154" fmla="*/ 1289756 h 1798781"/>
              <a:gd name="connsiteX155" fmla="*/ 1092614 w 5673186"/>
              <a:gd name="connsiteY155" fmla="*/ 1261181 h 1798781"/>
              <a:gd name="connsiteX156" fmla="*/ 1064039 w 5673186"/>
              <a:gd name="connsiteY156" fmla="*/ 1266897 h 1798781"/>
              <a:gd name="connsiteX157" fmla="*/ 1003079 w 5673186"/>
              <a:gd name="connsiteY157" fmla="*/ 1313569 h 1798781"/>
              <a:gd name="connsiteX158" fmla="*/ 997364 w 5673186"/>
              <a:gd name="connsiteY158" fmla="*/ 1324999 h 1798781"/>
              <a:gd name="connsiteX159" fmla="*/ 1003079 w 5673186"/>
              <a:gd name="connsiteY159" fmla="*/ 1351669 h 1798781"/>
              <a:gd name="connsiteX160" fmla="*/ 947834 w 5673186"/>
              <a:gd name="connsiteY160" fmla="*/ 1421202 h 1798781"/>
              <a:gd name="connsiteX161" fmla="*/ 943071 w 5673186"/>
              <a:gd name="connsiteY161" fmla="*/ 1421202 h 1798781"/>
              <a:gd name="connsiteX162" fmla="*/ 745904 w 5673186"/>
              <a:gd name="connsiteY162" fmla="*/ 1403104 h 1798781"/>
              <a:gd name="connsiteX163" fmla="*/ 636366 w 5673186"/>
              <a:gd name="connsiteY163" fmla="*/ 1389769 h 1798781"/>
              <a:gd name="connsiteX164" fmla="*/ 600171 w 5673186"/>
              <a:gd name="connsiteY164" fmla="*/ 1240227 h 1798781"/>
              <a:gd name="connsiteX165" fmla="*/ 600171 w 5673186"/>
              <a:gd name="connsiteY165" fmla="*/ 1220224 h 1798781"/>
              <a:gd name="connsiteX166" fmla="*/ 560166 w 5673186"/>
              <a:gd name="connsiteY166" fmla="*/ 1216414 h 1798781"/>
              <a:gd name="connsiteX167" fmla="*/ 517304 w 5673186"/>
              <a:gd name="connsiteY167" fmla="*/ 1267849 h 1798781"/>
              <a:gd name="connsiteX168" fmla="*/ 510636 w 5673186"/>
              <a:gd name="connsiteY168" fmla="*/ 1284042 h 1798781"/>
              <a:gd name="connsiteX169" fmla="*/ 519209 w 5673186"/>
              <a:gd name="connsiteY169" fmla="*/ 1309759 h 1798781"/>
              <a:gd name="connsiteX170" fmla="*/ 477299 w 5673186"/>
              <a:gd name="connsiteY170" fmla="*/ 1384054 h 1798781"/>
              <a:gd name="connsiteX171" fmla="*/ 322994 w 5673186"/>
              <a:gd name="connsiteY171" fmla="*/ 1382149 h 1798781"/>
              <a:gd name="connsiteX172" fmla="*/ 186786 w 5673186"/>
              <a:gd name="connsiteY172" fmla="*/ 1338334 h 1798781"/>
              <a:gd name="connsiteX173" fmla="*/ 127731 w 5673186"/>
              <a:gd name="connsiteY173" fmla="*/ 1189744 h 1798781"/>
              <a:gd name="connsiteX174" fmla="*/ 257271 w 5673186"/>
              <a:gd name="connsiteY174" fmla="*/ 1089732 h 1798781"/>
              <a:gd name="connsiteX175" fmla="*/ 318231 w 5673186"/>
              <a:gd name="connsiteY175" fmla="*/ 1084969 h 1798781"/>
              <a:gd name="connsiteX176" fmla="*/ 208694 w 5673186"/>
              <a:gd name="connsiteY176" fmla="*/ 1059252 h 1798781"/>
              <a:gd name="connsiteX177" fmla="*/ 26766 w 5673186"/>
              <a:gd name="connsiteY177" fmla="*/ 1016389 h 1798781"/>
              <a:gd name="connsiteX178" fmla="*/ 96 w 5673186"/>
              <a:gd name="connsiteY178" fmla="*/ 1004007 h 1798781"/>
              <a:gd name="connsiteX179" fmla="*/ 138209 w 5673186"/>
              <a:gd name="connsiteY179" fmla="*/ 981147 h 1798781"/>
              <a:gd name="connsiteX180" fmla="*/ 361094 w 5673186"/>
              <a:gd name="connsiteY180" fmla="*/ 1014484 h 1798781"/>
              <a:gd name="connsiteX181" fmla="*/ 801149 w 5673186"/>
              <a:gd name="connsiteY181" fmla="*/ 1075444 h 1798781"/>
              <a:gd name="connsiteX182" fmla="*/ 1055466 w 5673186"/>
              <a:gd name="connsiteY182" fmla="*/ 1090684 h 1798781"/>
              <a:gd name="connsiteX183" fmla="*/ 1075469 w 5673186"/>
              <a:gd name="connsiteY183" fmla="*/ 1067824 h 1798781"/>
              <a:gd name="connsiteX184" fmla="*/ 1076421 w 5673186"/>
              <a:gd name="connsiteY184" fmla="*/ 1052584 h 1798781"/>
              <a:gd name="connsiteX185" fmla="*/ 1060229 w 5673186"/>
              <a:gd name="connsiteY185" fmla="*/ 981147 h 1798781"/>
              <a:gd name="connsiteX186" fmla="*/ 917354 w 5673186"/>
              <a:gd name="connsiteY186" fmla="*/ 779217 h 1798781"/>
              <a:gd name="connsiteX187" fmla="*/ 948786 w 5673186"/>
              <a:gd name="connsiteY187" fmla="*/ 672536 h 1798781"/>
              <a:gd name="connsiteX188" fmla="*/ 977361 w 5673186"/>
              <a:gd name="connsiteY188" fmla="*/ 640151 h 1798781"/>
              <a:gd name="connsiteX189" fmla="*/ 1167861 w 5673186"/>
              <a:gd name="connsiteY189" fmla="*/ 472511 h 1798781"/>
              <a:gd name="connsiteX190" fmla="*/ 1367886 w 5673186"/>
              <a:gd name="connsiteY190" fmla="*/ 423934 h 1798781"/>
              <a:gd name="connsiteX191" fmla="*/ 1698404 w 5673186"/>
              <a:gd name="connsiteY191" fmla="*/ 513469 h 1798781"/>
              <a:gd name="connsiteX192" fmla="*/ 1767936 w 5673186"/>
              <a:gd name="connsiteY192" fmla="*/ 542997 h 1798781"/>
              <a:gd name="connsiteX193" fmla="*/ 2060354 w 5673186"/>
              <a:gd name="connsiteY193" fmla="*/ 700159 h 1798781"/>
              <a:gd name="connsiteX194" fmla="*/ 2223231 w 5673186"/>
              <a:gd name="connsiteY194" fmla="*/ 760167 h 1798781"/>
              <a:gd name="connsiteX195" fmla="*/ 2890934 w 5673186"/>
              <a:gd name="connsiteY195" fmla="*/ 920186 h 1798781"/>
              <a:gd name="connsiteX196" fmla="*/ 2939511 w 5673186"/>
              <a:gd name="connsiteY196" fmla="*/ 900184 h 1798781"/>
              <a:gd name="connsiteX197" fmla="*/ 3134774 w 5673186"/>
              <a:gd name="connsiteY197" fmla="*/ 654439 h 1798781"/>
              <a:gd name="connsiteX198" fmla="*/ 3645314 w 5673186"/>
              <a:gd name="connsiteY198" fmla="*/ 61031 h 1798781"/>
              <a:gd name="connsiteX199" fmla="*/ 3661506 w 5673186"/>
              <a:gd name="connsiteY199" fmla="*/ 41029 h 1798781"/>
              <a:gd name="connsiteX200" fmla="*/ 3725131 w 5673186"/>
              <a:gd name="connsiteY200" fmla="*/ 175 h 1798781"/>
              <a:gd name="connsiteX0" fmla="*/ 3911419 w 5673186"/>
              <a:gd name="connsiteY0" fmla="*/ 1189863 h 1798781"/>
              <a:gd name="connsiteX1" fmla="*/ 3885344 w 5673186"/>
              <a:gd name="connsiteY1" fmla="*/ 1191649 h 1798781"/>
              <a:gd name="connsiteX2" fmla="*/ 3742469 w 5673186"/>
              <a:gd name="connsiteY2" fmla="*/ 1195459 h 1798781"/>
              <a:gd name="connsiteX3" fmla="*/ 3634836 w 5673186"/>
              <a:gd name="connsiteY3" fmla="*/ 1200222 h 1798781"/>
              <a:gd name="connsiteX4" fmla="*/ 3616739 w 5673186"/>
              <a:gd name="connsiteY4" fmla="*/ 1236417 h 1798781"/>
              <a:gd name="connsiteX5" fmla="*/ 3634836 w 5673186"/>
              <a:gd name="connsiteY5" fmla="*/ 1244037 h 1798781"/>
              <a:gd name="connsiteX6" fmla="*/ 3682461 w 5673186"/>
              <a:gd name="connsiteY6" fmla="*/ 1242131 h 1798781"/>
              <a:gd name="connsiteX7" fmla="*/ 3912966 w 5673186"/>
              <a:gd name="connsiteY7" fmla="*/ 1236417 h 1798781"/>
              <a:gd name="connsiteX8" fmla="*/ 3941541 w 5673186"/>
              <a:gd name="connsiteY8" fmla="*/ 1237369 h 1798781"/>
              <a:gd name="connsiteX9" fmla="*/ 3942494 w 5673186"/>
              <a:gd name="connsiteY9" fmla="*/ 1204032 h 1798781"/>
              <a:gd name="connsiteX10" fmla="*/ 3933921 w 5673186"/>
              <a:gd name="connsiteY10" fmla="*/ 1191649 h 1798781"/>
              <a:gd name="connsiteX11" fmla="*/ 3911419 w 5673186"/>
              <a:gd name="connsiteY11" fmla="*/ 1189863 h 1798781"/>
              <a:gd name="connsiteX12" fmla="*/ 3725131 w 5673186"/>
              <a:gd name="connsiteY12" fmla="*/ 175 h 1798781"/>
              <a:gd name="connsiteX13" fmla="*/ 3752946 w 5673186"/>
              <a:gd name="connsiteY13" fmla="*/ 1976 h 1798781"/>
              <a:gd name="connsiteX14" fmla="*/ 3840576 w 5673186"/>
              <a:gd name="connsiteY14" fmla="*/ 17216 h 1798781"/>
              <a:gd name="connsiteX15" fmla="*/ 3852959 w 5673186"/>
              <a:gd name="connsiteY15" fmla="*/ 39124 h 1798781"/>
              <a:gd name="connsiteX16" fmla="*/ 3782474 w 5673186"/>
              <a:gd name="connsiteY16" fmla="*/ 271534 h 1798781"/>
              <a:gd name="connsiteX17" fmla="*/ 3703416 w 5673186"/>
              <a:gd name="connsiteY17" fmla="*/ 484894 h 1798781"/>
              <a:gd name="connsiteX18" fmla="*/ 3527204 w 5673186"/>
              <a:gd name="connsiteY18" fmla="*/ 1075444 h 1798781"/>
              <a:gd name="connsiteX19" fmla="*/ 3549111 w 5673186"/>
              <a:gd name="connsiteY19" fmla="*/ 1104972 h 1798781"/>
              <a:gd name="connsiteX20" fmla="*/ 4827366 w 5673186"/>
              <a:gd name="connsiteY20" fmla="*/ 1055442 h 1798781"/>
              <a:gd name="connsiteX21" fmla="*/ 5314094 w 5673186"/>
              <a:gd name="connsiteY21" fmla="*/ 1014484 h 1798781"/>
              <a:gd name="connsiteX22" fmla="*/ 5463636 w 5673186"/>
              <a:gd name="connsiteY22" fmla="*/ 1020199 h 1798781"/>
              <a:gd name="connsiteX23" fmla="*/ 5554124 w 5673186"/>
              <a:gd name="connsiteY23" fmla="*/ 1037344 h 1798781"/>
              <a:gd name="connsiteX24" fmla="*/ 5673186 w 5673186"/>
              <a:gd name="connsiteY24" fmla="*/ 1062109 h 1798781"/>
              <a:gd name="connsiteX25" fmla="*/ 5517929 w 5673186"/>
              <a:gd name="connsiteY25" fmla="*/ 1057347 h 1798781"/>
              <a:gd name="connsiteX26" fmla="*/ 5180744 w 5673186"/>
              <a:gd name="connsiteY26" fmla="*/ 1117354 h 1798781"/>
              <a:gd name="connsiteX27" fmla="*/ 4631151 w 5673186"/>
              <a:gd name="connsiteY27" fmla="*/ 1188792 h 1798781"/>
              <a:gd name="connsiteX28" fmla="*/ 4523519 w 5673186"/>
              <a:gd name="connsiteY28" fmla="*/ 1204984 h 1798781"/>
              <a:gd name="connsiteX29" fmla="*/ 4541616 w 5673186"/>
              <a:gd name="connsiteY29" fmla="*/ 1230702 h 1798781"/>
              <a:gd name="connsiteX30" fmla="*/ 4734974 w 5673186"/>
              <a:gd name="connsiteY30" fmla="*/ 1224987 h 1798781"/>
              <a:gd name="connsiteX31" fmla="*/ 4813079 w 5673186"/>
              <a:gd name="connsiteY31" fmla="*/ 1231654 h 1798781"/>
              <a:gd name="connsiteX32" fmla="*/ 4781646 w 5673186"/>
              <a:gd name="connsiteY32" fmla="*/ 1240227 h 1798781"/>
              <a:gd name="connsiteX33" fmla="*/ 4484466 w 5673186"/>
              <a:gd name="connsiteY33" fmla="*/ 1265944 h 1798781"/>
              <a:gd name="connsiteX34" fmla="*/ 4449224 w 5673186"/>
              <a:gd name="connsiteY34" fmla="*/ 1282137 h 1798781"/>
              <a:gd name="connsiteX35" fmla="*/ 4438746 w 5673186"/>
              <a:gd name="connsiteY35" fmla="*/ 1291662 h 1798781"/>
              <a:gd name="connsiteX36" fmla="*/ 4415886 w 5673186"/>
              <a:gd name="connsiteY36" fmla="*/ 1384054 h 1798781"/>
              <a:gd name="connsiteX37" fmla="*/ 4437794 w 5673186"/>
              <a:gd name="connsiteY37" fmla="*/ 1417392 h 1798781"/>
              <a:gd name="connsiteX38" fmla="*/ 4402551 w 5673186"/>
              <a:gd name="connsiteY38" fmla="*/ 1430727 h 1798781"/>
              <a:gd name="connsiteX39" fmla="*/ 4265391 w 5673186"/>
              <a:gd name="connsiteY39" fmla="*/ 1441204 h 1798781"/>
              <a:gd name="connsiteX40" fmla="*/ 4201574 w 5673186"/>
              <a:gd name="connsiteY40" fmla="*/ 1445014 h 1798781"/>
              <a:gd name="connsiteX41" fmla="*/ 4172999 w 5673186"/>
              <a:gd name="connsiteY41" fmla="*/ 1449777 h 1798781"/>
              <a:gd name="connsiteX42" fmla="*/ 4025361 w 5673186"/>
              <a:gd name="connsiteY42" fmla="*/ 1421202 h 1798781"/>
              <a:gd name="connsiteX43" fmla="*/ 3965354 w 5673186"/>
              <a:gd name="connsiteY43" fmla="*/ 1319284 h 1798781"/>
              <a:gd name="connsiteX44" fmla="*/ 3944399 w 5673186"/>
              <a:gd name="connsiteY44" fmla="*/ 1309759 h 1798781"/>
              <a:gd name="connsiteX45" fmla="*/ 3616739 w 5673186"/>
              <a:gd name="connsiteY45" fmla="*/ 1338334 h 1798781"/>
              <a:gd name="connsiteX46" fmla="*/ 3585306 w 5673186"/>
              <a:gd name="connsiteY46" fmla="*/ 1364052 h 1798781"/>
              <a:gd name="connsiteX47" fmla="*/ 3563399 w 5673186"/>
              <a:gd name="connsiteY47" fmla="*/ 1406914 h 1798781"/>
              <a:gd name="connsiteX48" fmla="*/ 3471006 w 5673186"/>
              <a:gd name="connsiteY48" fmla="*/ 1439299 h 1798781"/>
              <a:gd name="connsiteX49" fmla="*/ 3153824 w 5673186"/>
              <a:gd name="connsiteY49" fmla="*/ 1492639 h 1798781"/>
              <a:gd name="connsiteX50" fmla="*/ 2712816 w 5673186"/>
              <a:gd name="connsiteY50" fmla="*/ 1567887 h 1798781"/>
              <a:gd name="connsiteX51" fmla="*/ 2689004 w 5673186"/>
              <a:gd name="connsiteY51" fmla="*/ 1589794 h 1798781"/>
              <a:gd name="connsiteX52" fmla="*/ 2661381 w 5673186"/>
              <a:gd name="connsiteY52" fmla="*/ 1645039 h 1798781"/>
              <a:gd name="connsiteX53" fmla="*/ 2671859 w 5673186"/>
              <a:gd name="connsiteY53" fmla="*/ 1646944 h 1798781"/>
              <a:gd name="connsiteX54" fmla="*/ 2720436 w 5673186"/>
              <a:gd name="connsiteY54" fmla="*/ 1687902 h 1798781"/>
              <a:gd name="connsiteX55" fmla="*/ 2709959 w 5673186"/>
              <a:gd name="connsiteY55" fmla="*/ 1765054 h 1798781"/>
              <a:gd name="connsiteX56" fmla="*/ 2668049 w 5673186"/>
              <a:gd name="connsiteY56" fmla="*/ 1772674 h 1798781"/>
              <a:gd name="connsiteX57" fmla="*/ 2657571 w 5673186"/>
              <a:gd name="connsiteY57" fmla="*/ 1760292 h 1798781"/>
              <a:gd name="connsiteX58" fmla="*/ 2622329 w 5673186"/>
              <a:gd name="connsiteY58" fmla="*/ 1772674 h 1798781"/>
              <a:gd name="connsiteX59" fmla="*/ 2587086 w 5673186"/>
              <a:gd name="connsiteY59" fmla="*/ 1770769 h 1798781"/>
              <a:gd name="connsiteX60" fmla="*/ 2555654 w 5673186"/>
              <a:gd name="connsiteY60" fmla="*/ 1778389 h 1798781"/>
              <a:gd name="connsiteX61" fmla="*/ 2513744 w 5673186"/>
              <a:gd name="connsiteY61" fmla="*/ 1793629 h 1798781"/>
              <a:gd name="connsiteX62" fmla="*/ 2500409 w 5673186"/>
              <a:gd name="connsiteY62" fmla="*/ 1778389 h 1798781"/>
              <a:gd name="connsiteX63" fmla="*/ 2469929 w 5673186"/>
              <a:gd name="connsiteY63" fmla="*/ 1783152 h 1798781"/>
              <a:gd name="connsiteX64" fmla="*/ 2441354 w 5673186"/>
              <a:gd name="connsiteY64" fmla="*/ 1796487 h 1798781"/>
              <a:gd name="connsiteX65" fmla="*/ 2410874 w 5673186"/>
              <a:gd name="connsiteY65" fmla="*/ 1775531 h 1798781"/>
              <a:gd name="connsiteX66" fmla="*/ 2372774 w 5673186"/>
              <a:gd name="connsiteY66" fmla="*/ 1764102 h 1798781"/>
              <a:gd name="connsiteX67" fmla="*/ 2341341 w 5673186"/>
              <a:gd name="connsiteY67" fmla="*/ 1743147 h 1798781"/>
              <a:gd name="connsiteX68" fmla="*/ 2344199 w 5673186"/>
              <a:gd name="connsiteY68" fmla="*/ 1641229 h 1798781"/>
              <a:gd name="connsiteX69" fmla="*/ 2376584 w 5673186"/>
              <a:gd name="connsiteY69" fmla="*/ 1624084 h 1798781"/>
              <a:gd name="connsiteX70" fmla="*/ 2407064 w 5673186"/>
              <a:gd name="connsiteY70" fmla="*/ 1638372 h 1798781"/>
              <a:gd name="connsiteX71" fmla="*/ 2419446 w 5673186"/>
              <a:gd name="connsiteY71" fmla="*/ 1654564 h 1798781"/>
              <a:gd name="connsiteX72" fmla="*/ 2436591 w 5673186"/>
              <a:gd name="connsiteY72" fmla="*/ 1638372 h 1798781"/>
              <a:gd name="connsiteX73" fmla="*/ 2442306 w 5673186"/>
              <a:gd name="connsiteY73" fmla="*/ 1586937 h 1798781"/>
              <a:gd name="connsiteX74" fmla="*/ 2406111 w 5673186"/>
              <a:gd name="connsiteY74" fmla="*/ 1555504 h 1798781"/>
              <a:gd name="connsiteX75" fmla="*/ 2383251 w 5673186"/>
              <a:gd name="connsiteY75" fmla="*/ 1545027 h 1798781"/>
              <a:gd name="connsiteX76" fmla="*/ 2348961 w 5673186"/>
              <a:gd name="connsiteY76" fmla="*/ 1558362 h 1798781"/>
              <a:gd name="connsiteX77" fmla="*/ 2330864 w 5673186"/>
              <a:gd name="connsiteY77" fmla="*/ 1622179 h 1798781"/>
              <a:gd name="connsiteX78" fmla="*/ 2309909 w 5673186"/>
              <a:gd name="connsiteY78" fmla="*/ 1638372 h 1798781"/>
              <a:gd name="connsiteX79" fmla="*/ 2239424 w 5673186"/>
              <a:gd name="connsiteY79" fmla="*/ 1615512 h 1798781"/>
              <a:gd name="connsiteX80" fmla="*/ 2181321 w 5673186"/>
              <a:gd name="connsiteY80" fmla="*/ 1600272 h 1798781"/>
              <a:gd name="connsiteX81" fmla="*/ 2174654 w 5673186"/>
              <a:gd name="connsiteY81" fmla="*/ 1604081 h 1798781"/>
              <a:gd name="connsiteX82" fmla="*/ 2166081 w 5673186"/>
              <a:gd name="connsiteY82" fmla="*/ 1640277 h 1798781"/>
              <a:gd name="connsiteX83" fmla="*/ 2178464 w 5673186"/>
              <a:gd name="connsiteY83" fmla="*/ 1655517 h 1798781"/>
              <a:gd name="connsiteX84" fmla="*/ 2226089 w 5673186"/>
              <a:gd name="connsiteY84" fmla="*/ 1685044 h 1798781"/>
              <a:gd name="connsiteX85" fmla="*/ 2208944 w 5673186"/>
              <a:gd name="connsiteY85" fmla="*/ 1763149 h 1798781"/>
              <a:gd name="connsiteX86" fmla="*/ 2168939 w 5673186"/>
              <a:gd name="connsiteY86" fmla="*/ 1757434 h 1798781"/>
              <a:gd name="connsiteX87" fmla="*/ 2155604 w 5673186"/>
              <a:gd name="connsiteY87" fmla="*/ 1741242 h 1798781"/>
              <a:gd name="connsiteX88" fmla="*/ 2123219 w 5673186"/>
              <a:gd name="connsiteY88" fmla="*/ 1744099 h 1798781"/>
              <a:gd name="connsiteX89" fmla="*/ 2087024 w 5673186"/>
              <a:gd name="connsiteY89" fmla="*/ 1766959 h 1798781"/>
              <a:gd name="connsiteX90" fmla="*/ 2057496 w 5673186"/>
              <a:gd name="connsiteY90" fmla="*/ 1736479 h 1798781"/>
              <a:gd name="connsiteX91" fmla="*/ 2038446 w 5673186"/>
              <a:gd name="connsiteY91" fmla="*/ 1725049 h 1798781"/>
              <a:gd name="connsiteX92" fmla="*/ 1994631 w 5673186"/>
              <a:gd name="connsiteY92" fmla="*/ 1695522 h 1798781"/>
              <a:gd name="connsiteX93" fmla="*/ 1993679 w 5673186"/>
              <a:gd name="connsiteY93" fmla="*/ 1645039 h 1798781"/>
              <a:gd name="connsiteX94" fmla="*/ 2026064 w 5673186"/>
              <a:gd name="connsiteY94" fmla="*/ 1614559 h 1798781"/>
              <a:gd name="connsiteX95" fmla="*/ 2060354 w 5673186"/>
              <a:gd name="connsiteY95" fmla="*/ 1639324 h 1798781"/>
              <a:gd name="connsiteX96" fmla="*/ 2072736 w 5673186"/>
              <a:gd name="connsiteY96" fmla="*/ 1655517 h 1798781"/>
              <a:gd name="connsiteX97" fmla="*/ 2093691 w 5673186"/>
              <a:gd name="connsiteY97" fmla="*/ 1641229 h 1798781"/>
              <a:gd name="connsiteX98" fmla="*/ 2099406 w 5673186"/>
              <a:gd name="connsiteY98" fmla="*/ 1625989 h 1798781"/>
              <a:gd name="connsiteX99" fmla="*/ 2101311 w 5673186"/>
              <a:gd name="connsiteY99" fmla="*/ 1539312 h 1798781"/>
              <a:gd name="connsiteX100" fmla="*/ 2093691 w 5673186"/>
              <a:gd name="connsiteY100" fmla="*/ 1538359 h 1798781"/>
              <a:gd name="connsiteX101" fmla="*/ 2072736 w 5673186"/>
              <a:gd name="connsiteY101" fmla="*/ 1594556 h 1798781"/>
              <a:gd name="connsiteX102" fmla="*/ 2049876 w 5673186"/>
              <a:gd name="connsiteY102" fmla="*/ 1606939 h 1798781"/>
              <a:gd name="connsiteX103" fmla="*/ 1942244 w 5673186"/>
              <a:gd name="connsiteY103" fmla="*/ 1573602 h 1798781"/>
              <a:gd name="connsiteX104" fmla="*/ 1926051 w 5673186"/>
              <a:gd name="connsiteY104" fmla="*/ 1561219 h 1798781"/>
              <a:gd name="connsiteX105" fmla="*/ 1874616 w 5673186"/>
              <a:gd name="connsiteY105" fmla="*/ 1522167 h 1798781"/>
              <a:gd name="connsiteX106" fmla="*/ 1852709 w 5673186"/>
              <a:gd name="connsiteY106" fmla="*/ 1466922 h 1798781"/>
              <a:gd name="connsiteX107" fmla="*/ 1826039 w 5673186"/>
              <a:gd name="connsiteY107" fmla="*/ 1415487 h 1798781"/>
              <a:gd name="connsiteX108" fmla="*/ 1801542 w 5673186"/>
              <a:gd name="connsiteY108" fmla="*/ 1414936 h 1798781"/>
              <a:gd name="connsiteX109" fmla="*/ 1791392 w 5673186"/>
              <a:gd name="connsiteY109" fmla="*/ 1421102 h 1798781"/>
              <a:gd name="connsiteX110" fmla="*/ 1730789 w 5673186"/>
              <a:gd name="connsiteY110" fmla="*/ 1403104 h 1798781"/>
              <a:gd name="connsiteX111" fmla="*/ 1695546 w 5673186"/>
              <a:gd name="connsiteY111" fmla="*/ 1450729 h 1798781"/>
              <a:gd name="connsiteX112" fmla="*/ 1694594 w 5673186"/>
              <a:gd name="connsiteY112" fmla="*/ 1474542 h 1798781"/>
              <a:gd name="connsiteX113" fmla="*/ 1706024 w 5673186"/>
              <a:gd name="connsiteY113" fmla="*/ 1482162 h 1798781"/>
              <a:gd name="connsiteX114" fmla="*/ 1711416 w 5673186"/>
              <a:gd name="connsiteY114" fmla="*/ 1472171 h 1798781"/>
              <a:gd name="connsiteX115" fmla="*/ 1711416 w 5673186"/>
              <a:gd name="connsiteY115" fmla="*/ 1495204 h 1798781"/>
              <a:gd name="connsiteX116" fmla="*/ 1706024 w 5673186"/>
              <a:gd name="connsiteY116" fmla="*/ 1499306 h 1798781"/>
              <a:gd name="connsiteX117" fmla="*/ 1698404 w 5673186"/>
              <a:gd name="connsiteY117" fmla="*/ 1536454 h 1798781"/>
              <a:gd name="connsiteX118" fmla="*/ 1708881 w 5673186"/>
              <a:gd name="connsiteY118" fmla="*/ 1593604 h 1798781"/>
              <a:gd name="connsiteX119" fmla="*/ 1697451 w 5673186"/>
              <a:gd name="connsiteY119" fmla="*/ 1592652 h 1798781"/>
              <a:gd name="connsiteX120" fmla="*/ 1687926 w 5673186"/>
              <a:gd name="connsiteY120" fmla="*/ 1601224 h 1798781"/>
              <a:gd name="connsiteX121" fmla="*/ 1702214 w 5673186"/>
              <a:gd name="connsiteY121" fmla="*/ 1605987 h 1798781"/>
              <a:gd name="connsiteX122" fmla="*/ 1743171 w 5673186"/>
              <a:gd name="connsiteY122" fmla="*/ 1650754 h 1798781"/>
              <a:gd name="connsiteX123" fmla="*/ 1726979 w 5673186"/>
              <a:gd name="connsiteY123" fmla="*/ 1704094 h 1798781"/>
              <a:gd name="connsiteX124" fmla="*/ 1676496 w 5673186"/>
              <a:gd name="connsiteY124" fmla="*/ 1701237 h 1798781"/>
              <a:gd name="connsiteX125" fmla="*/ 1665066 w 5673186"/>
              <a:gd name="connsiteY125" fmla="*/ 1682187 h 1798781"/>
              <a:gd name="connsiteX126" fmla="*/ 1633634 w 5673186"/>
              <a:gd name="connsiteY126" fmla="*/ 1683139 h 1798781"/>
              <a:gd name="connsiteX127" fmla="*/ 1597439 w 5673186"/>
              <a:gd name="connsiteY127" fmla="*/ 1699331 h 1798781"/>
              <a:gd name="connsiteX128" fmla="*/ 1573626 w 5673186"/>
              <a:gd name="connsiteY128" fmla="*/ 1669804 h 1798781"/>
              <a:gd name="connsiteX129" fmla="*/ 1592676 w 5673186"/>
              <a:gd name="connsiteY129" fmla="*/ 1636467 h 1798781"/>
              <a:gd name="connsiteX130" fmla="*/ 1599344 w 5673186"/>
              <a:gd name="connsiteY130" fmla="*/ 1620274 h 1798781"/>
              <a:gd name="connsiteX131" fmla="*/ 1543146 w 5673186"/>
              <a:gd name="connsiteY131" fmla="*/ 1605034 h 1798781"/>
              <a:gd name="connsiteX132" fmla="*/ 1568864 w 5673186"/>
              <a:gd name="connsiteY132" fmla="*/ 1517404 h 1798781"/>
              <a:gd name="connsiteX133" fmla="*/ 1609821 w 5673186"/>
              <a:gd name="connsiteY133" fmla="*/ 1535502 h 1798781"/>
              <a:gd name="connsiteX134" fmla="*/ 1615536 w 5673186"/>
              <a:gd name="connsiteY134" fmla="*/ 1555504 h 1798781"/>
              <a:gd name="connsiteX135" fmla="*/ 1628871 w 5673186"/>
              <a:gd name="connsiteY135" fmla="*/ 1565981 h 1798781"/>
              <a:gd name="connsiteX136" fmla="*/ 1640301 w 5673186"/>
              <a:gd name="connsiteY136" fmla="*/ 1554552 h 1798781"/>
              <a:gd name="connsiteX137" fmla="*/ 1645064 w 5673186"/>
              <a:gd name="connsiteY137" fmla="*/ 1513594 h 1798781"/>
              <a:gd name="connsiteX138" fmla="*/ 1625061 w 5673186"/>
              <a:gd name="connsiteY138" fmla="*/ 1436442 h 1798781"/>
              <a:gd name="connsiteX139" fmla="*/ 1619346 w 5673186"/>
              <a:gd name="connsiteY139" fmla="*/ 1374529 h 1798781"/>
              <a:gd name="connsiteX140" fmla="*/ 1560291 w 5673186"/>
              <a:gd name="connsiteY140" fmla="*/ 1371672 h 1798781"/>
              <a:gd name="connsiteX141" fmla="*/ 1461231 w 5673186"/>
              <a:gd name="connsiteY141" fmla="*/ 1354527 h 1798781"/>
              <a:gd name="connsiteX142" fmla="*/ 1400271 w 5673186"/>
              <a:gd name="connsiteY142" fmla="*/ 1341192 h 1798781"/>
              <a:gd name="connsiteX143" fmla="*/ 1382174 w 5673186"/>
              <a:gd name="connsiteY143" fmla="*/ 1335477 h 1798781"/>
              <a:gd name="connsiteX144" fmla="*/ 1380269 w 5673186"/>
              <a:gd name="connsiteY144" fmla="*/ 1354527 h 1798781"/>
              <a:gd name="connsiteX145" fmla="*/ 1376459 w 5673186"/>
              <a:gd name="connsiteY145" fmla="*/ 1392627 h 1798781"/>
              <a:gd name="connsiteX146" fmla="*/ 1331691 w 5673186"/>
              <a:gd name="connsiteY146" fmla="*/ 1401199 h 1798781"/>
              <a:gd name="connsiteX147" fmla="*/ 1293591 w 5673186"/>
              <a:gd name="connsiteY147" fmla="*/ 1379292 h 1798781"/>
              <a:gd name="connsiteX148" fmla="*/ 1285971 w 5673186"/>
              <a:gd name="connsiteY148" fmla="*/ 1367862 h 1798781"/>
              <a:gd name="connsiteX149" fmla="*/ 1281209 w 5673186"/>
              <a:gd name="connsiteY149" fmla="*/ 1374529 h 1798781"/>
              <a:gd name="connsiteX150" fmla="*/ 1237394 w 5673186"/>
              <a:gd name="connsiteY150" fmla="*/ 1402152 h 1798781"/>
              <a:gd name="connsiteX151" fmla="*/ 1182149 w 5673186"/>
              <a:gd name="connsiteY151" fmla="*/ 1358337 h 1798781"/>
              <a:gd name="connsiteX152" fmla="*/ 1190721 w 5673186"/>
              <a:gd name="connsiteY152" fmla="*/ 1304997 h 1798781"/>
              <a:gd name="connsiteX153" fmla="*/ 1210724 w 5673186"/>
              <a:gd name="connsiteY153" fmla="*/ 1289756 h 1798781"/>
              <a:gd name="connsiteX154" fmla="*/ 1092614 w 5673186"/>
              <a:gd name="connsiteY154" fmla="*/ 1261181 h 1798781"/>
              <a:gd name="connsiteX155" fmla="*/ 1064039 w 5673186"/>
              <a:gd name="connsiteY155" fmla="*/ 1266897 h 1798781"/>
              <a:gd name="connsiteX156" fmla="*/ 1003079 w 5673186"/>
              <a:gd name="connsiteY156" fmla="*/ 1313569 h 1798781"/>
              <a:gd name="connsiteX157" fmla="*/ 997364 w 5673186"/>
              <a:gd name="connsiteY157" fmla="*/ 1324999 h 1798781"/>
              <a:gd name="connsiteX158" fmla="*/ 1003079 w 5673186"/>
              <a:gd name="connsiteY158" fmla="*/ 1351669 h 1798781"/>
              <a:gd name="connsiteX159" fmla="*/ 947834 w 5673186"/>
              <a:gd name="connsiteY159" fmla="*/ 1421202 h 1798781"/>
              <a:gd name="connsiteX160" fmla="*/ 943071 w 5673186"/>
              <a:gd name="connsiteY160" fmla="*/ 1421202 h 1798781"/>
              <a:gd name="connsiteX161" fmla="*/ 745904 w 5673186"/>
              <a:gd name="connsiteY161" fmla="*/ 1403104 h 1798781"/>
              <a:gd name="connsiteX162" fmla="*/ 636366 w 5673186"/>
              <a:gd name="connsiteY162" fmla="*/ 1389769 h 1798781"/>
              <a:gd name="connsiteX163" fmla="*/ 600171 w 5673186"/>
              <a:gd name="connsiteY163" fmla="*/ 1240227 h 1798781"/>
              <a:gd name="connsiteX164" fmla="*/ 600171 w 5673186"/>
              <a:gd name="connsiteY164" fmla="*/ 1220224 h 1798781"/>
              <a:gd name="connsiteX165" fmla="*/ 560166 w 5673186"/>
              <a:gd name="connsiteY165" fmla="*/ 1216414 h 1798781"/>
              <a:gd name="connsiteX166" fmla="*/ 517304 w 5673186"/>
              <a:gd name="connsiteY166" fmla="*/ 1267849 h 1798781"/>
              <a:gd name="connsiteX167" fmla="*/ 510636 w 5673186"/>
              <a:gd name="connsiteY167" fmla="*/ 1284042 h 1798781"/>
              <a:gd name="connsiteX168" fmla="*/ 519209 w 5673186"/>
              <a:gd name="connsiteY168" fmla="*/ 1309759 h 1798781"/>
              <a:gd name="connsiteX169" fmla="*/ 477299 w 5673186"/>
              <a:gd name="connsiteY169" fmla="*/ 1384054 h 1798781"/>
              <a:gd name="connsiteX170" fmla="*/ 322994 w 5673186"/>
              <a:gd name="connsiteY170" fmla="*/ 1382149 h 1798781"/>
              <a:gd name="connsiteX171" fmla="*/ 186786 w 5673186"/>
              <a:gd name="connsiteY171" fmla="*/ 1338334 h 1798781"/>
              <a:gd name="connsiteX172" fmla="*/ 127731 w 5673186"/>
              <a:gd name="connsiteY172" fmla="*/ 1189744 h 1798781"/>
              <a:gd name="connsiteX173" fmla="*/ 257271 w 5673186"/>
              <a:gd name="connsiteY173" fmla="*/ 1089732 h 1798781"/>
              <a:gd name="connsiteX174" fmla="*/ 318231 w 5673186"/>
              <a:gd name="connsiteY174" fmla="*/ 1084969 h 1798781"/>
              <a:gd name="connsiteX175" fmla="*/ 208694 w 5673186"/>
              <a:gd name="connsiteY175" fmla="*/ 1059252 h 1798781"/>
              <a:gd name="connsiteX176" fmla="*/ 26766 w 5673186"/>
              <a:gd name="connsiteY176" fmla="*/ 1016389 h 1798781"/>
              <a:gd name="connsiteX177" fmla="*/ 96 w 5673186"/>
              <a:gd name="connsiteY177" fmla="*/ 1004007 h 1798781"/>
              <a:gd name="connsiteX178" fmla="*/ 138209 w 5673186"/>
              <a:gd name="connsiteY178" fmla="*/ 981147 h 1798781"/>
              <a:gd name="connsiteX179" fmla="*/ 361094 w 5673186"/>
              <a:gd name="connsiteY179" fmla="*/ 1014484 h 1798781"/>
              <a:gd name="connsiteX180" fmla="*/ 801149 w 5673186"/>
              <a:gd name="connsiteY180" fmla="*/ 1075444 h 1798781"/>
              <a:gd name="connsiteX181" fmla="*/ 1055466 w 5673186"/>
              <a:gd name="connsiteY181" fmla="*/ 1090684 h 1798781"/>
              <a:gd name="connsiteX182" fmla="*/ 1075469 w 5673186"/>
              <a:gd name="connsiteY182" fmla="*/ 1067824 h 1798781"/>
              <a:gd name="connsiteX183" fmla="*/ 1076421 w 5673186"/>
              <a:gd name="connsiteY183" fmla="*/ 1052584 h 1798781"/>
              <a:gd name="connsiteX184" fmla="*/ 1060229 w 5673186"/>
              <a:gd name="connsiteY184" fmla="*/ 981147 h 1798781"/>
              <a:gd name="connsiteX185" fmla="*/ 917354 w 5673186"/>
              <a:gd name="connsiteY185" fmla="*/ 779217 h 1798781"/>
              <a:gd name="connsiteX186" fmla="*/ 948786 w 5673186"/>
              <a:gd name="connsiteY186" fmla="*/ 672536 h 1798781"/>
              <a:gd name="connsiteX187" fmla="*/ 977361 w 5673186"/>
              <a:gd name="connsiteY187" fmla="*/ 640151 h 1798781"/>
              <a:gd name="connsiteX188" fmla="*/ 1167861 w 5673186"/>
              <a:gd name="connsiteY188" fmla="*/ 472511 h 1798781"/>
              <a:gd name="connsiteX189" fmla="*/ 1367886 w 5673186"/>
              <a:gd name="connsiteY189" fmla="*/ 423934 h 1798781"/>
              <a:gd name="connsiteX190" fmla="*/ 1698404 w 5673186"/>
              <a:gd name="connsiteY190" fmla="*/ 513469 h 1798781"/>
              <a:gd name="connsiteX191" fmla="*/ 1767936 w 5673186"/>
              <a:gd name="connsiteY191" fmla="*/ 542997 h 1798781"/>
              <a:gd name="connsiteX192" fmla="*/ 2060354 w 5673186"/>
              <a:gd name="connsiteY192" fmla="*/ 700159 h 1798781"/>
              <a:gd name="connsiteX193" fmla="*/ 2223231 w 5673186"/>
              <a:gd name="connsiteY193" fmla="*/ 760167 h 1798781"/>
              <a:gd name="connsiteX194" fmla="*/ 2890934 w 5673186"/>
              <a:gd name="connsiteY194" fmla="*/ 920186 h 1798781"/>
              <a:gd name="connsiteX195" fmla="*/ 2939511 w 5673186"/>
              <a:gd name="connsiteY195" fmla="*/ 900184 h 1798781"/>
              <a:gd name="connsiteX196" fmla="*/ 3134774 w 5673186"/>
              <a:gd name="connsiteY196" fmla="*/ 654439 h 1798781"/>
              <a:gd name="connsiteX197" fmla="*/ 3645314 w 5673186"/>
              <a:gd name="connsiteY197" fmla="*/ 61031 h 1798781"/>
              <a:gd name="connsiteX198" fmla="*/ 3661506 w 5673186"/>
              <a:gd name="connsiteY198" fmla="*/ 41029 h 1798781"/>
              <a:gd name="connsiteX199" fmla="*/ 3725131 w 5673186"/>
              <a:gd name="connsiteY199" fmla="*/ 175 h 1798781"/>
              <a:gd name="connsiteX0" fmla="*/ 3911419 w 5673186"/>
              <a:gd name="connsiteY0" fmla="*/ 1189863 h 1798781"/>
              <a:gd name="connsiteX1" fmla="*/ 3885344 w 5673186"/>
              <a:gd name="connsiteY1" fmla="*/ 1191649 h 1798781"/>
              <a:gd name="connsiteX2" fmla="*/ 3742469 w 5673186"/>
              <a:gd name="connsiteY2" fmla="*/ 1195459 h 1798781"/>
              <a:gd name="connsiteX3" fmla="*/ 3634836 w 5673186"/>
              <a:gd name="connsiteY3" fmla="*/ 1200222 h 1798781"/>
              <a:gd name="connsiteX4" fmla="*/ 3616739 w 5673186"/>
              <a:gd name="connsiteY4" fmla="*/ 1236417 h 1798781"/>
              <a:gd name="connsiteX5" fmla="*/ 3634836 w 5673186"/>
              <a:gd name="connsiteY5" fmla="*/ 1244037 h 1798781"/>
              <a:gd name="connsiteX6" fmla="*/ 3682461 w 5673186"/>
              <a:gd name="connsiteY6" fmla="*/ 1242131 h 1798781"/>
              <a:gd name="connsiteX7" fmla="*/ 3912966 w 5673186"/>
              <a:gd name="connsiteY7" fmla="*/ 1236417 h 1798781"/>
              <a:gd name="connsiteX8" fmla="*/ 3941541 w 5673186"/>
              <a:gd name="connsiteY8" fmla="*/ 1237369 h 1798781"/>
              <a:gd name="connsiteX9" fmla="*/ 3942494 w 5673186"/>
              <a:gd name="connsiteY9" fmla="*/ 1204032 h 1798781"/>
              <a:gd name="connsiteX10" fmla="*/ 3933921 w 5673186"/>
              <a:gd name="connsiteY10" fmla="*/ 1191649 h 1798781"/>
              <a:gd name="connsiteX11" fmla="*/ 3911419 w 5673186"/>
              <a:gd name="connsiteY11" fmla="*/ 1189863 h 1798781"/>
              <a:gd name="connsiteX12" fmla="*/ 3725131 w 5673186"/>
              <a:gd name="connsiteY12" fmla="*/ 175 h 1798781"/>
              <a:gd name="connsiteX13" fmla="*/ 3752946 w 5673186"/>
              <a:gd name="connsiteY13" fmla="*/ 1976 h 1798781"/>
              <a:gd name="connsiteX14" fmla="*/ 3840576 w 5673186"/>
              <a:gd name="connsiteY14" fmla="*/ 17216 h 1798781"/>
              <a:gd name="connsiteX15" fmla="*/ 3852959 w 5673186"/>
              <a:gd name="connsiteY15" fmla="*/ 39124 h 1798781"/>
              <a:gd name="connsiteX16" fmla="*/ 3782474 w 5673186"/>
              <a:gd name="connsiteY16" fmla="*/ 271534 h 1798781"/>
              <a:gd name="connsiteX17" fmla="*/ 3703416 w 5673186"/>
              <a:gd name="connsiteY17" fmla="*/ 484894 h 1798781"/>
              <a:gd name="connsiteX18" fmla="*/ 3527204 w 5673186"/>
              <a:gd name="connsiteY18" fmla="*/ 1075444 h 1798781"/>
              <a:gd name="connsiteX19" fmla="*/ 3549111 w 5673186"/>
              <a:gd name="connsiteY19" fmla="*/ 1104972 h 1798781"/>
              <a:gd name="connsiteX20" fmla="*/ 4827366 w 5673186"/>
              <a:gd name="connsiteY20" fmla="*/ 1055442 h 1798781"/>
              <a:gd name="connsiteX21" fmla="*/ 5314094 w 5673186"/>
              <a:gd name="connsiteY21" fmla="*/ 1014484 h 1798781"/>
              <a:gd name="connsiteX22" fmla="*/ 5463636 w 5673186"/>
              <a:gd name="connsiteY22" fmla="*/ 1020199 h 1798781"/>
              <a:gd name="connsiteX23" fmla="*/ 5554124 w 5673186"/>
              <a:gd name="connsiteY23" fmla="*/ 1037344 h 1798781"/>
              <a:gd name="connsiteX24" fmla="*/ 5673186 w 5673186"/>
              <a:gd name="connsiteY24" fmla="*/ 1062109 h 1798781"/>
              <a:gd name="connsiteX25" fmla="*/ 5517929 w 5673186"/>
              <a:gd name="connsiteY25" fmla="*/ 1057347 h 1798781"/>
              <a:gd name="connsiteX26" fmla="*/ 5180744 w 5673186"/>
              <a:gd name="connsiteY26" fmla="*/ 1117354 h 1798781"/>
              <a:gd name="connsiteX27" fmla="*/ 4631151 w 5673186"/>
              <a:gd name="connsiteY27" fmla="*/ 1188792 h 1798781"/>
              <a:gd name="connsiteX28" fmla="*/ 4523519 w 5673186"/>
              <a:gd name="connsiteY28" fmla="*/ 1204984 h 1798781"/>
              <a:gd name="connsiteX29" fmla="*/ 4541616 w 5673186"/>
              <a:gd name="connsiteY29" fmla="*/ 1230702 h 1798781"/>
              <a:gd name="connsiteX30" fmla="*/ 4734974 w 5673186"/>
              <a:gd name="connsiteY30" fmla="*/ 1224987 h 1798781"/>
              <a:gd name="connsiteX31" fmla="*/ 4813079 w 5673186"/>
              <a:gd name="connsiteY31" fmla="*/ 1231654 h 1798781"/>
              <a:gd name="connsiteX32" fmla="*/ 4781646 w 5673186"/>
              <a:gd name="connsiteY32" fmla="*/ 1240227 h 1798781"/>
              <a:gd name="connsiteX33" fmla="*/ 4484466 w 5673186"/>
              <a:gd name="connsiteY33" fmla="*/ 1265944 h 1798781"/>
              <a:gd name="connsiteX34" fmla="*/ 4449224 w 5673186"/>
              <a:gd name="connsiteY34" fmla="*/ 1282137 h 1798781"/>
              <a:gd name="connsiteX35" fmla="*/ 4438746 w 5673186"/>
              <a:gd name="connsiteY35" fmla="*/ 1291662 h 1798781"/>
              <a:gd name="connsiteX36" fmla="*/ 4415886 w 5673186"/>
              <a:gd name="connsiteY36" fmla="*/ 1384054 h 1798781"/>
              <a:gd name="connsiteX37" fmla="*/ 4437794 w 5673186"/>
              <a:gd name="connsiteY37" fmla="*/ 1417392 h 1798781"/>
              <a:gd name="connsiteX38" fmla="*/ 4402551 w 5673186"/>
              <a:gd name="connsiteY38" fmla="*/ 1430727 h 1798781"/>
              <a:gd name="connsiteX39" fmla="*/ 4265391 w 5673186"/>
              <a:gd name="connsiteY39" fmla="*/ 1441204 h 1798781"/>
              <a:gd name="connsiteX40" fmla="*/ 4201574 w 5673186"/>
              <a:gd name="connsiteY40" fmla="*/ 1445014 h 1798781"/>
              <a:gd name="connsiteX41" fmla="*/ 4172999 w 5673186"/>
              <a:gd name="connsiteY41" fmla="*/ 1449777 h 1798781"/>
              <a:gd name="connsiteX42" fmla="*/ 4025361 w 5673186"/>
              <a:gd name="connsiteY42" fmla="*/ 1421202 h 1798781"/>
              <a:gd name="connsiteX43" fmla="*/ 3965354 w 5673186"/>
              <a:gd name="connsiteY43" fmla="*/ 1319284 h 1798781"/>
              <a:gd name="connsiteX44" fmla="*/ 3944399 w 5673186"/>
              <a:gd name="connsiteY44" fmla="*/ 1309759 h 1798781"/>
              <a:gd name="connsiteX45" fmla="*/ 3616739 w 5673186"/>
              <a:gd name="connsiteY45" fmla="*/ 1338334 h 1798781"/>
              <a:gd name="connsiteX46" fmla="*/ 3585306 w 5673186"/>
              <a:gd name="connsiteY46" fmla="*/ 1364052 h 1798781"/>
              <a:gd name="connsiteX47" fmla="*/ 3563399 w 5673186"/>
              <a:gd name="connsiteY47" fmla="*/ 1406914 h 1798781"/>
              <a:gd name="connsiteX48" fmla="*/ 3471006 w 5673186"/>
              <a:gd name="connsiteY48" fmla="*/ 1439299 h 1798781"/>
              <a:gd name="connsiteX49" fmla="*/ 3153824 w 5673186"/>
              <a:gd name="connsiteY49" fmla="*/ 1492639 h 1798781"/>
              <a:gd name="connsiteX50" fmla="*/ 2712816 w 5673186"/>
              <a:gd name="connsiteY50" fmla="*/ 1567887 h 1798781"/>
              <a:gd name="connsiteX51" fmla="*/ 2689004 w 5673186"/>
              <a:gd name="connsiteY51" fmla="*/ 1589794 h 1798781"/>
              <a:gd name="connsiteX52" fmla="*/ 2661381 w 5673186"/>
              <a:gd name="connsiteY52" fmla="*/ 1645039 h 1798781"/>
              <a:gd name="connsiteX53" fmla="*/ 2671859 w 5673186"/>
              <a:gd name="connsiteY53" fmla="*/ 1646944 h 1798781"/>
              <a:gd name="connsiteX54" fmla="*/ 2720436 w 5673186"/>
              <a:gd name="connsiteY54" fmla="*/ 1687902 h 1798781"/>
              <a:gd name="connsiteX55" fmla="*/ 2709959 w 5673186"/>
              <a:gd name="connsiteY55" fmla="*/ 1765054 h 1798781"/>
              <a:gd name="connsiteX56" fmla="*/ 2668049 w 5673186"/>
              <a:gd name="connsiteY56" fmla="*/ 1772674 h 1798781"/>
              <a:gd name="connsiteX57" fmla="*/ 2657571 w 5673186"/>
              <a:gd name="connsiteY57" fmla="*/ 1760292 h 1798781"/>
              <a:gd name="connsiteX58" fmla="*/ 2622329 w 5673186"/>
              <a:gd name="connsiteY58" fmla="*/ 1772674 h 1798781"/>
              <a:gd name="connsiteX59" fmla="*/ 2587086 w 5673186"/>
              <a:gd name="connsiteY59" fmla="*/ 1770769 h 1798781"/>
              <a:gd name="connsiteX60" fmla="*/ 2555654 w 5673186"/>
              <a:gd name="connsiteY60" fmla="*/ 1778389 h 1798781"/>
              <a:gd name="connsiteX61" fmla="*/ 2513744 w 5673186"/>
              <a:gd name="connsiteY61" fmla="*/ 1793629 h 1798781"/>
              <a:gd name="connsiteX62" fmla="*/ 2500409 w 5673186"/>
              <a:gd name="connsiteY62" fmla="*/ 1778389 h 1798781"/>
              <a:gd name="connsiteX63" fmla="*/ 2469929 w 5673186"/>
              <a:gd name="connsiteY63" fmla="*/ 1783152 h 1798781"/>
              <a:gd name="connsiteX64" fmla="*/ 2441354 w 5673186"/>
              <a:gd name="connsiteY64" fmla="*/ 1796487 h 1798781"/>
              <a:gd name="connsiteX65" fmla="*/ 2410874 w 5673186"/>
              <a:gd name="connsiteY65" fmla="*/ 1775531 h 1798781"/>
              <a:gd name="connsiteX66" fmla="*/ 2372774 w 5673186"/>
              <a:gd name="connsiteY66" fmla="*/ 1764102 h 1798781"/>
              <a:gd name="connsiteX67" fmla="*/ 2341341 w 5673186"/>
              <a:gd name="connsiteY67" fmla="*/ 1743147 h 1798781"/>
              <a:gd name="connsiteX68" fmla="*/ 2344199 w 5673186"/>
              <a:gd name="connsiteY68" fmla="*/ 1641229 h 1798781"/>
              <a:gd name="connsiteX69" fmla="*/ 2376584 w 5673186"/>
              <a:gd name="connsiteY69" fmla="*/ 1624084 h 1798781"/>
              <a:gd name="connsiteX70" fmla="*/ 2407064 w 5673186"/>
              <a:gd name="connsiteY70" fmla="*/ 1638372 h 1798781"/>
              <a:gd name="connsiteX71" fmla="*/ 2419446 w 5673186"/>
              <a:gd name="connsiteY71" fmla="*/ 1654564 h 1798781"/>
              <a:gd name="connsiteX72" fmla="*/ 2436591 w 5673186"/>
              <a:gd name="connsiteY72" fmla="*/ 1638372 h 1798781"/>
              <a:gd name="connsiteX73" fmla="*/ 2442306 w 5673186"/>
              <a:gd name="connsiteY73" fmla="*/ 1586937 h 1798781"/>
              <a:gd name="connsiteX74" fmla="*/ 2406111 w 5673186"/>
              <a:gd name="connsiteY74" fmla="*/ 1555504 h 1798781"/>
              <a:gd name="connsiteX75" fmla="*/ 2383251 w 5673186"/>
              <a:gd name="connsiteY75" fmla="*/ 1545027 h 1798781"/>
              <a:gd name="connsiteX76" fmla="*/ 2348961 w 5673186"/>
              <a:gd name="connsiteY76" fmla="*/ 1558362 h 1798781"/>
              <a:gd name="connsiteX77" fmla="*/ 2330864 w 5673186"/>
              <a:gd name="connsiteY77" fmla="*/ 1622179 h 1798781"/>
              <a:gd name="connsiteX78" fmla="*/ 2309909 w 5673186"/>
              <a:gd name="connsiteY78" fmla="*/ 1638372 h 1798781"/>
              <a:gd name="connsiteX79" fmla="*/ 2239424 w 5673186"/>
              <a:gd name="connsiteY79" fmla="*/ 1615512 h 1798781"/>
              <a:gd name="connsiteX80" fmla="*/ 2181321 w 5673186"/>
              <a:gd name="connsiteY80" fmla="*/ 1600272 h 1798781"/>
              <a:gd name="connsiteX81" fmla="*/ 2174654 w 5673186"/>
              <a:gd name="connsiteY81" fmla="*/ 1604081 h 1798781"/>
              <a:gd name="connsiteX82" fmla="*/ 2166081 w 5673186"/>
              <a:gd name="connsiteY82" fmla="*/ 1640277 h 1798781"/>
              <a:gd name="connsiteX83" fmla="*/ 2178464 w 5673186"/>
              <a:gd name="connsiteY83" fmla="*/ 1655517 h 1798781"/>
              <a:gd name="connsiteX84" fmla="*/ 2226089 w 5673186"/>
              <a:gd name="connsiteY84" fmla="*/ 1685044 h 1798781"/>
              <a:gd name="connsiteX85" fmla="*/ 2208944 w 5673186"/>
              <a:gd name="connsiteY85" fmla="*/ 1763149 h 1798781"/>
              <a:gd name="connsiteX86" fmla="*/ 2168939 w 5673186"/>
              <a:gd name="connsiteY86" fmla="*/ 1757434 h 1798781"/>
              <a:gd name="connsiteX87" fmla="*/ 2155604 w 5673186"/>
              <a:gd name="connsiteY87" fmla="*/ 1741242 h 1798781"/>
              <a:gd name="connsiteX88" fmla="*/ 2123219 w 5673186"/>
              <a:gd name="connsiteY88" fmla="*/ 1744099 h 1798781"/>
              <a:gd name="connsiteX89" fmla="*/ 2087024 w 5673186"/>
              <a:gd name="connsiteY89" fmla="*/ 1766959 h 1798781"/>
              <a:gd name="connsiteX90" fmla="*/ 2057496 w 5673186"/>
              <a:gd name="connsiteY90" fmla="*/ 1736479 h 1798781"/>
              <a:gd name="connsiteX91" fmla="*/ 2038446 w 5673186"/>
              <a:gd name="connsiteY91" fmla="*/ 1725049 h 1798781"/>
              <a:gd name="connsiteX92" fmla="*/ 1994631 w 5673186"/>
              <a:gd name="connsiteY92" fmla="*/ 1695522 h 1798781"/>
              <a:gd name="connsiteX93" fmla="*/ 1993679 w 5673186"/>
              <a:gd name="connsiteY93" fmla="*/ 1645039 h 1798781"/>
              <a:gd name="connsiteX94" fmla="*/ 2026064 w 5673186"/>
              <a:gd name="connsiteY94" fmla="*/ 1614559 h 1798781"/>
              <a:gd name="connsiteX95" fmla="*/ 2060354 w 5673186"/>
              <a:gd name="connsiteY95" fmla="*/ 1639324 h 1798781"/>
              <a:gd name="connsiteX96" fmla="*/ 2072736 w 5673186"/>
              <a:gd name="connsiteY96" fmla="*/ 1655517 h 1798781"/>
              <a:gd name="connsiteX97" fmla="*/ 2093691 w 5673186"/>
              <a:gd name="connsiteY97" fmla="*/ 1641229 h 1798781"/>
              <a:gd name="connsiteX98" fmla="*/ 2099406 w 5673186"/>
              <a:gd name="connsiteY98" fmla="*/ 1625989 h 1798781"/>
              <a:gd name="connsiteX99" fmla="*/ 2101311 w 5673186"/>
              <a:gd name="connsiteY99" fmla="*/ 1539312 h 1798781"/>
              <a:gd name="connsiteX100" fmla="*/ 2093691 w 5673186"/>
              <a:gd name="connsiteY100" fmla="*/ 1538359 h 1798781"/>
              <a:gd name="connsiteX101" fmla="*/ 2072736 w 5673186"/>
              <a:gd name="connsiteY101" fmla="*/ 1594556 h 1798781"/>
              <a:gd name="connsiteX102" fmla="*/ 2049876 w 5673186"/>
              <a:gd name="connsiteY102" fmla="*/ 1606939 h 1798781"/>
              <a:gd name="connsiteX103" fmla="*/ 1942244 w 5673186"/>
              <a:gd name="connsiteY103" fmla="*/ 1573602 h 1798781"/>
              <a:gd name="connsiteX104" fmla="*/ 1926051 w 5673186"/>
              <a:gd name="connsiteY104" fmla="*/ 1561219 h 1798781"/>
              <a:gd name="connsiteX105" fmla="*/ 1874616 w 5673186"/>
              <a:gd name="connsiteY105" fmla="*/ 1522167 h 1798781"/>
              <a:gd name="connsiteX106" fmla="*/ 1852709 w 5673186"/>
              <a:gd name="connsiteY106" fmla="*/ 1466922 h 1798781"/>
              <a:gd name="connsiteX107" fmla="*/ 1826039 w 5673186"/>
              <a:gd name="connsiteY107" fmla="*/ 1415487 h 1798781"/>
              <a:gd name="connsiteX108" fmla="*/ 1801542 w 5673186"/>
              <a:gd name="connsiteY108" fmla="*/ 1414936 h 1798781"/>
              <a:gd name="connsiteX109" fmla="*/ 1730789 w 5673186"/>
              <a:gd name="connsiteY109" fmla="*/ 1403104 h 1798781"/>
              <a:gd name="connsiteX110" fmla="*/ 1695546 w 5673186"/>
              <a:gd name="connsiteY110" fmla="*/ 1450729 h 1798781"/>
              <a:gd name="connsiteX111" fmla="*/ 1694594 w 5673186"/>
              <a:gd name="connsiteY111" fmla="*/ 1474542 h 1798781"/>
              <a:gd name="connsiteX112" fmla="*/ 1706024 w 5673186"/>
              <a:gd name="connsiteY112" fmla="*/ 1482162 h 1798781"/>
              <a:gd name="connsiteX113" fmla="*/ 1711416 w 5673186"/>
              <a:gd name="connsiteY113" fmla="*/ 1472171 h 1798781"/>
              <a:gd name="connsiteX114" fmla="*/ 1711416 w 5673186"/>
              <a:gd name="connsiteY114" fmla="*/ 1495204 h 1798781"/>
              <a:gd name="connsiteX115" fmla="*/ 1706024 w 5673186"/>
              <a:gd name="connsiteY115" fmla="*/ 1499306 h 1798781"/>
              <a:gd name="connsiteX116" fmla="*/ 1698404 w 5673186"/>
              <a:gd name="connsiteY116" fmla="*/ 1536454 h 1798781"/>
              <a:gd name="connsiteX117" fmla="*/ 1708881 w 5673186"/>
              <a:gd name="connsiteY117" fmla="*/ 1593604 h 1798781"/>
              <a:gd name="connsiteX118" fmla="*/ 1697451 w 5673186"/>
              <a:gd name="connsiteY118" fmla="*/ 1592652 h 1798781"/>
              <a:gd name="connsiteX119" fmla="*/ 1687926 w 5673186"/>
              <a:gd name="connsiteY119" fmla="*/ 1601224 h 1798781"/>
              <a:gd name="connsiteX120" fmla="*/ 1702214 w 5673186"/>
              <a:gd name="connsiteY120" fmla="*/ 1605987 h 1798781"/>
              <a:gd name="connsiteX121" fmla="*/ 1743171 w 5673186"/>
              <a:gd name="connsiteY121" fmla="*/ 1650754 h 1798781"/>
              <a:gd name="connsiteX122" fmla="*/ 1726979 w 5673186"/>
              <a:gd name="connsiteY122" fmla="*/ 1704094 h 1798781"/>
              <a:gd name="connsiteX123" fmla="*/ 1676496 w 5673186"/>
              <a:gd name="connsiteY123" fmla="*/ 1701237 h 1798781"/>
              <a:gd name="connsiteX124" fmla="*/ 1665066 w 5673186"/>
              <a:gd name="connsiteY124" fmla="*/ 1682187 h 1798781"/>
              <a:gd name="connsiteX125" fmla="*/ 1633634 w 5673186"/>
              <a:gd name="connsiteY125" fmla="*/ 1683139 h 1798781"/>
              <a:gd name="connsiteX126" fmla="*/ 1597439 w 5673186"/>
              <a:gd name="connsiteY126" fmla="*/ 1699331 h 1798781"/>
              <a:gd name="connsiteX127" fmla="*/ 1573626 w 5673186"/>
              <a:gd name="connsiteY127" fmla="*/ 1669804 h 1798781"/>
              <a:gd name="connsiteX128" fmla="*/ 1592676 w 5673186"/>
              <a:gd name="connsiteY128" fmla="*/ 1636467 h 1798781"/>
              <a:gd name="connsiteX129" fmla="*/ 1599344 w 5673186"/>
              <a:gd name="connsiteY129" fmla="*/ 1620274 h 1798781"/>
              <a:gd name="connsiteX130" fmla="*/ 1543146 w 5673186"/>
              <a:gd name="connsiteY130" fmla="*/ 1605034 h 1798781"/>
              <a:gd name="connsiteX131" fmla="*/ 1568864 w 5673186"/>
              <a:gd name="connsiteY131" fmla="*/ 1517404 h 1798781"/>
              <a:gd name="connsiteX132" fmla="*/ 1609821 w 5673186"/>
              <a:gd name="connsiteY132" fmla="*/ 1535502 h 1798781"/>
              <a:gd name="connsiteX133" fmla="*/ 1615536 w 5673186"/>
              <a:gd name="connsiteY133" fmla="*/ 1555504 h 1798781"/>
              <a:gd name="connsiteX134" fmla="*/ 1628871 w 5673186"/>
              <a:gd name="connsiteY134" fmla="*/ 1565981 h 1798781"/>
              <a:gd name="connsiteX135" fmla="*/ 1640301 w 5673186"/>
              <a:gd name="connsiteY135" fmla="*/ 1554552 h 1798781"/>
              <a:gd name="connsiteX136" fmla="*/ 1645064 w 5673186"/>
              <a:gd name="connsiteY136" fmla="*/ 1513594 h 1798781"/>
              <a:gd name="connsiteX137" fmla="*/ 1625061 w 5673186"/>
              <a:gd name="connsiteY137" fmla="*/ 1436442 h 1798781"/>
              <a:gd name="connsiteX138" fmla="*/ 1619346 w 5673186"/>
              <a:gd name="connsiteY138" fmla="*/ 1374529 h 1798781"/>
              <a:gd name="connsiteX139" fmla="*/ 1560291 w 5673186"/>
              <a:gd name="connsiteY139" fmla="*/ 1371672 h 1798781"/>
              <a:gd name="connsiteX140" fmla="*/ 1461231 w 5673186"/>
              <a:gd name="connsiteY140" fmla="*/ 1354527 h 1798781"/>
              <a:gd name="connsiteX141" fmla="*/ 1400271 w 5673186"/>
              <a:gd name="connsiteY141" fmla="*/ 1341192 h 1798781"/>
              <a:gd name="connsiteX142" fmla="*/ 1382174 w 5673186"/>
              <a:gd name="connsiteY142" fmla="*/ 1335477 h 1798781"/>
              <a:gd name="connsiteX143" fmla="*/ 1380269 w 5673186"/>
              <a:gd name="connsiteY143" fmla="*/ 1354527 h 1798781"/>
              <a:gd name="connsiteX144" fmla="*/ 1376459 w 5673186"/>
              <a:gd name="connsiteY144" fmla="*/ 1392627 h 1798781"/>
              <a:gd name="connsiteX145" fmla="*/ 1331691 w 5673186"/>
              <a:gd name="connsiteY145" fmla="*/ 1401199 h 1798781"/>
              <a:gd name="connsiteX146" fmla="*/ 1293591 w 5673186"/>
              <a:gd name="connsiteY146" fmla="*/ 1379292 h 1798781"/>
              <a:gd name="connsiteX147" fmla="*/ 1285971 w 5673186"/>
              <a:gd name="connsiteY147" fmla="*/ 1367862 h 1798781"/>
              <a:gd name="connsiteX148" fmla="*/ 1281209 w 5673186"/>
              <a:gd name="connsiteY148" fmla="*/ 1374529 h 1798781"/>
              <a:gd name="connsiteX149" fmla="*/ 1237394 w 5673186"/>
              <a:gd name="connsiteY149" fmla="*/ 1402152 h 1798781"/>
              <a:gd name="connsiteX150" fmla="*/ 1182149 w 5673186"/>
              <a:gd name="connsiteY150" fmla="*/ 1358337 h 1798781"/>
              <a:gd name="connsiteX151" fmla="*/ 1190721 w 5673186"/>
              <a:gd name="connsiteY151" fmla="*/ 1304997 h 1798781"/>
              <a:gd name="connsiteX152" fmla="*/ 1210724 w 5673186"/>
              <a:gd name="connsiteY152" fmla="*/ 1289756 h 1798781"/>
              <a:gd name="connsiteX153" fmla="*/ 1092614 w 5673186"/>
              <a:gd name="connsiteY153" fmla="*/ 1261181 h 1798781"/>
              <a:gd name="connsiteX154" fmla="*/ 1064039 w 5673186"/>
              <a:gd name="connsiteY154" fmla="*/ 1266897 h 1798781"/>
              <a:gd name="connsiteX155" fmla="*/ 1003079 w 5673186"/>
              <a:gd name="connsiteY155" fmla="*/ 1313569 h 1798781"/>
              <a:gd name="connsiteX156" fmla="*/ 997364 w 5673186"/>
              <a:gd name="connsiteY156" fmla="*/ 1324999 h 1798781"/>
              <a:gd name="connsiteX157" fmla="*/ 1003079 w 5673186"/>
              <a:gd name="connsiteY157" fmla="*/ 1351669 h 1798781"/>
              <a:gd name="connsiteX158" fmla="*/ 947834 w 5673186"/>
              <a:gd name="connsiteY158" fmla="*/ 1421202 h 1798781"/>
              <a:gd name="connsiteX159" fmla="*/ 943071 w 5673186"/>
              <a:gd name="connsiteY159" fmla="*/ 1421202 h 1798781"/>
              <a:gd name="connsiteX160" fmla="*/ 745904 w 5673186"/>
              <a:gd name="connsiteY160" fmla="*/ 1403104 h 1798781"/>
              <a:gd name="connsiteX161" fmla="*/ 636366 w 5673186"/>
              <a:gd name="connsiteY161" fmla="*/ 1389769 h 1798781"/>
              <a:gd name="connsiteX162" fmla="*/ 600171 w 5673186"/>
              <a:gd name="connsiteY162" fmla="*/ 1240227 h 1798781"/>
              <a:gd name="connsiteX163" fmla="*/ 600171 w 5673186"/>
              <a:gd name="connsiteY163" fmla="*/ 1220224 h 1798781"/>
              <a:gd name="connsiteX164" fmla="*/ 560166 w 5673186"/>
              <a:gd name="connsiteY164" fmla="*/ 1216414 h 1798781"/>
              <a:gd name="connsiteX165" fmla="*/ 517304 w 5673186"/>
              <a:gd name="connsiteY165" fmla="*/ 1267849 h 1798781"/>
              <a:gd name="connsiteX166" fmla="*/ 510636 w 5673186"/>
              <a:gd name="connsiteY166" fmla="*/ 1284042 h 1798781"/>
              <a:gd name="connsiteX167" fmla="*/ 519209 w 5673186"/>
              <a:gd name="connsiteY167" fmla="*/ 1309759 h 1798781"/>
              <a:gd name="connsiteX168" fmla="*/ 477299 w 5673186"/>
              <a:gd name="connsiteY168" fmla="*/ 1384054 h 1798781"/>
              <a:gd name="connsiteX169" fmla="*/ 322994 w 5673186"/>
              <a:gd name="connsiteY169" fmla="*/ 1382149 h 1798781"/>
              <a:gd name="connsiteX170" fmla="*/ 186786 w 5673186"/>
              <a:gd name="connsiteY170" fmla="*/ 1338334 h 1798781"/>
              <a:gd name="connsiteX171" fmla="*/ 127731 w 5673186"/>
              <a:gd name="connsiteY171" fmla="*/ 1189744 h 1798781"/>
              <a:gd name="connsiteX172" fmla="*/ 257271 w 5673186"/>
              <a:gd name="connsiteY172" fmla="*/ 1089732 h 1798781"/>
              <a:gd name="connsiteX173" fmla="*/ 318231 w 5673186"/>
              <a:gd name="connsiteY173" fmla="*/ 1084969 h 1798781"/>
              <a:gd name="connsiteX174" fmla="*/ 208694 w 5673186"/>
              <a:gd name="connsiteY174" fmla="*/ 1059252 h 1798781"/>
              <a:gd name="connsiteX175" fmla="*/ 26766 w 5673186"/>
              <a:gd name="connsiteY175" fmla="*/ 1016389 h 1798781"/>
              <a:gd name="connsiteX176" fmla="*/ 96 w 5673186"/>
              <a:gd name="connsiteY176" fmla="*/ 1004007 h 1798781"/>
              <a:gd name="connsiteX177" fmla="*/ 138209 w 5673186"/>
              <a:gd name="connsiteY177" fmla="*/ 981147 h 1798781"/>
              <a:gd name="connsiteX178" fmla="*/ 361094 w 5673186"/>
              <a:gd name="connsiteY178" fmla="*/ 1014484 h 1798781"/>
              <a:gd name="connsiteX179" fmla="*/ 801149 w 5673186"/>
              <a:gd name="connsiteY179" fmla="*/ 1075444 h 1798781"/>
              <a:gd name="connsiteX180" fmla="*/ 1055466 w 5673186"/>
              <a:gd name="connsiteY180" fmla="*/ 1090684 h 1798781"/>
              <a:gd name="connsiteX181" fmla="*/ 1075469 w 5673186"/>
              <a:gd name="connsiteY181" fmla="*/ 1067824 h 1798781"/>
              <a:gd name="connsiteX182" fmla="*/ 1076421 w 5673186"/>
              <a:gd name="connsiteY182" fmla="*/ 1052584 h 1798781"/>
              <a:gd name="connsiteX183" fmla="*/ 1060229 w 5673186"/>
              <a:gd name="connsiteY183" fmla="*/ 981147 h 1798781"/>
              <a:gd name="connsiteX184" fmla="*/ 917354 w 5673186"/>
              <a:gd name="connsiteY184" fmla="*/ 779217 h 1798781"/>
              <a:gd name="connsiteX185" fmla="*/ 948786 w 5673186"/>
              <a:gd name="connsiteY185" fmla="*/ 672536 h 1798781"/>
              <a:gd name="connsiteX186" fmla="*/ 977361 w 5673186"/>
              <a:gd name="connsiteY186" fmla="*/ 640151 h 1798781"/>
              <a:gd name="connsiteX187" fmla="*/ 1167861 w 5673186"/>
              <a:gd name="connsiteY187" fmla="*/ 472511 h 1798781"/>
              <a:gd name="connsiteX188" fmla="*/ 1367886 w 5673186"/>
              <a:gd name="connsiteY188" fmla="*/ 423934 h 1798781"/>
              <a:gd name="connsiteX189" fmla="*/ 1698404 w 5673186"/>
              <a:gd name="connsiteY189" fmla="*/ 513469 h 1798781"/>
              <a:gd name="connsiteX190" fmla="*/ 1767936 w 5673186"/>
              <a:gd name="connsiteY190" fmla="*/ 542997 h 1798781"/>
              <a:gd name="connsiteX191" fmla="*/ 2060354 w 5673186"/>
              <a:gd name="connsiteY191" fmla="*/ 700159 h 1798781"/>
              <a:gd name="connsiteX192" fmla="*/ 2223231 w 5673186"/>
              <a:gd name="connsiteY192" fmla="*/ 760167 h 1798781"/>
              <a:gd name="connsiteX193" fmla="*/ 2890934 w 5673186"/>
              <a:gd name="connsiteY193" fmla="*/ 920186 h 1798781"/>
              <a:gd name="connsiteX194" fmla="*/ 2939511 w 5673186"/>
              <a:gd name="connsiteY194" fmla="*/ 900184 h 1798781"/>
              <a:gd name="connsiteX195" fmla="*/ 3134774 w 5673186"/>
              <a:gd name="connsiteY195" fmla="*/ 654439 h 1798781"/>
              <a:gd name="connsiteX196" fmla="*/ 3645314 w 5673186"/>
              <a:gd name="connsiteY196" fmla="*/ 61031 h 1798781"/>
              <a:gd name="connsiteX197" fmla="*/ 3661506 w 5673186"/>
              <a:gd name="connsiteY197" fmla="*/ 41029 h 1798781"/>
              <a:gd name="connsiteX198" fmla="*/ 3725131 w 5673186"/>
              <a:gd name="connsiteY198" fmla="*/ 175 h 1798781"/>
              <a:gd name="connsiteX0" fmla="*/ 3911419 w 5673186"/>
              <a:gd name="connsiteY0" fmla="*/ 1189863 h 1798781"/>
              <a:gd name="connsiteX1" fmla="*/ 3885344 w 5673186"/>
              <a:gd name="connsiteY1" fmla="*/ 1191649 h 1798781"/>
              <a:gd name="connsiteX2" fmla="*/ 3742469 w 5673186"/>
              <a:gd name="connsiteY2" fmla="*/ 1195459 h 1798781"/>
              <a:gd name="connsiteX3" fmla="*/ 3634836 w 5673186"/>
              <a:gd name="connsiteY3" fmla="*/ 1200222 h 1798781"/>
              <a:gd name="connsiteX4" fmla="*/ 3616739 w 5673186"/>
              <a:gd name="connsiteY4" fmla="*/ 1236417 h 1798781"/>
              <a:gd name="connsiteX5" fmla="*/ 3634836 w 5673186"/>
              <a:gd name="connsiteY5" fmla="*/ 1244037 h 1798781"/>
              <a:gd name="connsiteX6" fmla="*/ 3682461 w 5673186"/>
              <a:gd name="connsiteY6" fmla="*/ 1242131 h 1798781"/>
              <a:gd name="connsiteX7" fmla="*/ 3912966 w 5673186"/>
              <a:gd name="connsiteY7" fmla="*/ 1236417 h 1798781"/>
              <a:gd name="connsiteX8" fmla="*/ 3941541 w 5673186"/>
              <a:gd name="connsiteY8" fmla="*/ 1237369 h 1798781"/>
              <a:gd name="connsiteX9" fmla="*/ 3942494 w 5673186"/>
              <a:gd name="connsiteY9" fmla="*/ 1204032 h 1798781"/>
              <a:gd name="connsiteX10" fmla="*/ 3933921 w 5673186"/>
              <a:gd name="connsiteY10" fmla="*/ 1191649 h 1798781"/>
              <a:gd name="connsiteX11" fmla="*/ 3911419 w 5673186"/>
              <a:gd name="connsiteY11" fmla="*/ 1189863 h 1798781"/>
              <a:gd name="connsiteX12" fmla="*/ 3725131 w 5673186"/>
              <a:gd name="connsiteY12" fmla="*/ 175 h 1798781"/>
              <a:gd name="connsiteX13" fmla="*/ 3752946 w 5673186"/>
              <a:gd name="connsiteY13" fmla="*/ 1976 h 1798781"/>
              <a:gd name="connsiteX14" fmla="*/ 3840576 w 5673186"/>
              <a:gd name="connsiteY14" fmla="*/ 17216 h 1798781"/>
              <a:gd name="connsiteX15" fmla="*/ 3852959 w 5673186"/>
              <a:gd name="connsiteY15" fmla="*/ 39124 h 1798781"/>
              <a:gd name="connsiteX16" fmla="*/ 3782474 w 5673186"/>
              <a:gd name="connsiteY16" fmla="*/ 271534 h 1798781"/>
              <a:gd name="connsiteX17" fmla="*/ 3703416 w 5673186"/>
              <a:gd name="connsiteY17" fmla="*/ 484894 h 1798781"/>
              <a:gd name="connsiteX18" fmla="*/ 3527204 w 5673186"/>
              <a:gd name="connsiteY18" fmla="*/ 1075444 h 1798781"/>
              <a:gd name="connsiteX19" fmla="*/ 3549111 w 5673186"/>
              <a:gd name="connsiteY19" fmla="*/ 1104972 h 1798781"/>
              <a:gd name="connsiteX20" fmla="*/ 4827366 w 5673186"/>
              <a:gd name="connsiteY20" fmla="*/ 1055442 h 1798781"/>
              <a:gd name="connsiteX21" fmla="*/ 5314094 w 5673186"/>
              <a:gd name="connsiteY21" fmla="*/ 1014484 h 1798781"/>
              <a:gd name="connsiteX22" fmla="*/ 5463636 w 5673186"/>
              <a:gd name="connsiteY22" fmla="*/ 1020199 h 1798781"/>
              <a:gd name="connsiteX23" fmla="*/ 5554124 w 5673186"/>
              <a:gd name="connsiteY23" fmla="*/ 1037344 h 1798781"/>
              <a:gd name="connsiteX24" fmla="*/ 5673186 w 5673186"/>
              <a:gd name="connsiteY24" fmla="*/ 1062109 h 1798781"/>
              <a:gd name="connsiteX25" fmla="*/ 5517929 w 5673186"/>
              <a:gd name="connsiteY25" fmla="*/ 1057347 h 1798781"/>
              <a:gd name="connsiteX26" fmla="*/ 5180744 w 5673186"/>
              <a:gd name="connsiteY26" fmla="*/ 1117354 h 1798781"/>
              <a:gd name="connsiteX27" fmla="*/ 4631151 w 5673186"/>
              <a:gd name="connsiteY27" fmla="*/ 1188792 h 1798781"/>
              <a:gd name="connsiteX28" fmla="*/ 4523519 w 5673186"/>
              <a:gd name="connsiteY28" fmla="*/ 1204984 h 1798781"/>
              <a:gd name="connsiteX29" fmla="*/ 4541616 w 5673186"/>
              <a:gd name="connsiteY29" fmla="*/ 1230702 h 1798781"/>
              <a:gd name="connsiteX30" fmla="*/ 4734974 w 5673186"/>
              <a:gd name="connsiteY30" fmla="*/ 1224987 h 1798781"/>
              <a:gd name="connsiteX31" fmla="*/ 4813079 w 5673186"/>
              <a:gd name="connsiteY31" fmla="*/ 1231654 h 1798781"/>
              <a:gd name="connsiteX32" fmla="*/ 4781646 w 5673186"/>
              <a:gd name="connsiteY32" fmla="*/ 1240227 h 1798781"/>
              <a:gd name="connsiteX33" fmla="*/ 4484466 w 5673186"/>
              <a:gd name="connsiteY33" fmla="*/ 1265944 h 1798781"/>
              <a:gd name="connsiteX34" fmla="*/ 4449224 w 5673186"/>
              <a:gd name="connsiteY34" fmla="*/ 1282137 h 1798781"/>
              <a:gd name="connsiteX35" fmla="*/ 4438746 w 5673186"/>
              <a:gd name="connsiteY35" fmla="*/ 1291662 h 1798781"/>
              <a:gd name="connsiteX36" fmla="*/ 4415886 w 5673186"/>
              <a:gd name="connsiteY36" fmla="*/ 1384054 h 1798781"/>
              <a:gd name="connsiteX37" fmla="*/ 4437794 w 5673186"/>
              <a:gd name="connsiteY37" fmla="*/ 1417392 h 1798781"/>
              <a:gd name="connsiteX38" fmla="*/ 4402551 w 5673186"/>
              <a:gd name="connsiteY38" fmla="*/ 1430727 h 1798781"/>
              <a:gd name="connsiteX39" fmla="*/ 4265391 w 5673186"/>
              <a:gd name="connsiteY39" fmla="*/ 1441204 h 1798781"/>
              <a:gd name="connsiteX40" fmla="*/ 4201574 w 5673186"/>
              <a:gd name="connsiteY40" fmla="*/ 1445014 h 1798781"/>
              <a:gd name="connsiteX41" fmla="*/ 4172999 w 5673186"/>
              <a:gd name="connsiteY41" fmla="*/ 1449777 h 1798781"/>
              <a:gd name="connsiteX42" fmla="*/ 4025361 w 5673186"/>
              <a:gd name="connsiteY42" fmla="*/ 1421202 h 1798781"/>
              <a:gd name="connsiteX43" fmla="*/ 3965354 w 5673186"/>
              <a:gd name="connsiteY43" fmla="*/ 1319284 h 1798781"/>
              <a:gd name="connsiteX44" fmla="*/ 3944399 w 5673186"/>
              <a:gd name="connsiteY44" fmla="*/ 1309759 h 1798781"/>
              <a:gd name="connsiteX45" fmla="*/ 3616739 w 5673186"/>
              <a:gd name="connsiteY45" fmla="*/ 1338334 h 1798781"/>
              <a:gd name="connsiteX46" fmla="*/ 3585306 w 5673186"/>
              <a:gd name="connsiteY46" fmla="*/ 1364052 h 1798781"/>
              <a:gd name="connsiteX47" fmla="*/ 3563399 w 5673186"/>
              <a:gd name="connsiteY47" fmla="*/ 1406914 h 1798781"/>
              <a:gd name="connsiteX48" fmla="*/ 3471006 w 5673186"/>
              <a:gd name="connsiteY48" fmla="*/ 1439299 h 1798781"/>
              <a:gd name="connsiteX49" fmla="*/ 3153824 w 5673186"/>
              <a:gd name="connsiteY49" fmla="*/ 1492639 h 1798781"/>
              <a:gd name="connsiteX50" fmla="*/ 2712816 w 5673186"/>
              <a:gd name="connsiteY50" fmla="*/ 1567887 h 1798781"/>
              <a:gd name="connsiteX51" fmla="*/ 2689004 w 5673186"/>
              <a:gd name="connsiteY51" fmla="*/ 1589794 h 1798781"/>
              <a:gd name="connsiteX52" fmla="*/ 2661381 w 5673186"/>
              <a:gd name="connsiteY52" fmla="*/ 1645039 h 1798781"/>
              <a:gd name="connsiteX53" fmla="*/ 2671859 w 5673186"/>
              <a:gd name="connsiteY53" fmla="*/ 1646944 h 1798781"/>
              <a:gd name="connsiteX54" fmla="*/ 2720436 w 5673186"/>
              <a:gd name="connsiteY54" fmla="*/ 1687902 h 1798781"/>
              <a:gd name="connsiteX55" fmla="*/ 2709959 w 5673186"/>
              <a:gd name="connsiteY55" fmla="*/ 1765054 h 1798781"/>
              <a:gd name="connsiteX56" fmla="*/ 2668049 w 5673186"/>
              <a:gd name="connsiteY56" fmla="*/ 1772674 h 1798781"/>
              <a:gd name="connsiteX57" fmla="*/ 2657571 w 5673186"/>
              <a:gd name="connsiteY57" fmla="*/ 1760292 h 1798781"/>
              <a:gd name="connsiteX58" fmla="*/ 2622329 w 5673186"/>
              <a:gd name="connsiteY58" fmla="*/ 1772674 h 1798781"/>
              <a:gd name="connsiteX59" fmla="*/ 2587086 w 5673186"/>
              <a:gd name="connsiteY59" fmla="*/ 1770769 h 1798781"/>
              <a:gd name="connsiteX60" fmla="*/ 2555654 w 5673186"/>
              <a:gd name="connsiteY60" fmla="*/ 1778389 h 1798781"/>
              <a:gd name="connsiteX61" fmla="*/ 2513744 w 5673186"/>
              <a:gd name="connsiteY61" fmla="*/ 1793629 h 1798781"/>
              <a:gd name="connsiteX62" fmla="*/ 2500409 w 5673186"/>
              <a:gd name="connsiteY62" fmla="*/ 1778389 h 1798781"/>
              <a:gd name="connsiteX63" fmla="*/ 2469929 w 5673186"/>
              <a:gd name="connsiteY63" fmla="*/ 1783152 h 1798781"/>
              <a:gd name="connsiteX64" fmla="*/ 2441354 w 5673186"/>
              <a:gd name="connsiteY64" fmla="*/ 1796487 h 1798781"/>
              <a:gd name="connsiteX65" fmla="*/ 2410874 w 5673186"/>
              <a:gd name="connsiteY65" fmla="*/ 1775531 h 1798781"/>
              <a:gd name="connsiteX66" fmla="*/ 2372774 w 5673186"/>
              <a:gd name="connsiteY66" fmla="*/ 1764102 h 1798781"/>
              <a:gd name="connsiteX67" fmla="*/ 2341341 w 5673186"/>
              <a:gd name="connsiteY67" fmla="*/ 1743147 h 1798781"/>
              <a:gd name="connsiteX68" fmla="*/ 2344199 w 5673186"/>
              <a:gd name="connsiteY68" fmla="*/ 1641229 h 1798781"/>
              <a:gd name="connsiteX69" fmla="*/ 2376584 w 5673186"/>
              <a:gd name="connsiteY69" fmla="*/ 1624084 h 1798781"/>
              <a:gd name="connsiteX70" fmla="*/ 2407064 w 5673186"/>
              <a:gd name="connsiteY70" fmla="*/ 1638372 h 1798781"/>
              <a:gd name="connsiteX71" fmla="*/ 2419446 w 5673186"/>
              <a:gd name="connsiteY71" fmla="*/ 1654564 h 1798781"/>
              <a:gd name="connsiteX72" fmla="*/ 2436591 w 5673186"/>
              <a:gd name="connsiteY72" fmla="*/ 1638372 h 1798781"/>
              <a:gd name="connsiteX73" fmla="*/ 2442306 w 5673186"/>
              <a:gd name="connsiteY73" fmla="*/ 1586937 h 1798781"/>
              <a:gd name="connsiteX74" fmla="*/ 2406111 w 5673186"/>
              <a:gd name="connsiteY74" fmla="*/ 1555504 h 1798781"/>
              <a:gd name="connsiteX75" fmla="*/ 2383251 w 5673186"/>
              <a:gd name="connsiteY75" fmla="*/ 1545027 h 1798781"/>
              <a:gd name="connsiteX76" fmla="*/ 2348961 w 5673186"/>
              <a:gd name="connsiteY76" fmla="*/ 1558362 h 1798781"/>
              <a:gd name="connsiteX77" fmla="*/ 2330864 w 5673186"/>
              <a:gd name="connsiteY77" fmla="*/ 1622179 h 1798781"/>
              <a:gd name="connsiteX78" fmla="*/ 2309909 w 5673186"/>
              <a:gd name="connsiteY78" fmla="*/ 1638372 h 1798781"/>
              <a:gd name="connsiteX79" fmla="*/ 2239424 w 5673186"/>
              <a:gd name="connsiteY79" fmla="*/ 1615512 h 1798781"/>
              <a:gd name="connsiteX80" fmla="*/ 2181321 w 5673186"/>
              <a:gd name="connsiteY80" fmla="*/ 1600272 h 1798781"/>
              <a:gd name="connsiteX81" fmla="*/ 2174654 w 5673186"/>
              <a:gd name="connsiteY81" fmla="*/ 1604081 h 1798781"/>
              <a:gd name="connsiteX82" fmla="*/ 2166081 w 5673186"/>
              <a:gd name="connsiteY82" fmla="*/ 1640277 h 1798781"/>
              <a:gd name="connsiteX83" fmla="*/ 2178464 w 5673186"/>
              <a:gd name="connsiteY83" fmla="*/ 1655517 h 1798781"/>
              <a:gd name="connsiteX84" fmla="*/ 2226089 w 5673186"/>
              <a:gd name="connsiteY84" fmla="*/ 1685044 h 1798781"/>
              <a:gd name="connsiteX85" fmla="*/ 2208944 w 5673186"/>
              <a:gd name="connsiteY85" fmla="*/ 1763149 h 1798781"/>
              <a:gd name="connsiteX86" fmla="*/ 2168939 w 5673186"/>
              <a:gd name="connsiteY86" fmla="*/ 1757434 h 1798781"/>
              <a:gd name="connsiteX87" fmla="*/ 2155604 w 5673186"/>
              <a:gd name="connsiteY87" fmla="*/ 1741242 h 1798781"/>
              <a:gd name="connsiteX88" fmla="*/ 2123219 w 5673186"/>
              <a:gd name="connsiteY88" fmla="*/ 1744099 h 1798781"/>
              <a:gd name="connsiteX89" fmla="*/ 2087024 w 5673186"/>
              <a:gd name="connsiteY89" fmla="*/ 1766959 h 1798781"/>
              <a:gd name="connsiteX90" fmla="*/ 2057496 w 5673186"/>
              <a:gd name="connsiteY90" fmla="*/ 1736479 h 1798781"/>
              <a:gd name="connsiteX91" fmla="*/ 2038446 w 5673186"/>
              <a:gd name="connsiteY91" fmla="*/ 1725049 h 1798781"/>
              <a:gd name="connsiteX92" fmla="*/ 1994631 w 5673186"/>
              <a:gd name="connsiteY92" fmla="*/ 1695522 h 1798781"/>
              <a:gd name="connsiteX93" fmla="*/ 1993679 w 5673186"/>
              <a:gd name="connsiteY93" fmla="*/ 1645039 h 1798781"/>
              <a:gd name="connsiteX94" fmla="*/ 2026064 w 5673186"/>
              <a:gd name="connsiteY94" fmla="*/ 1614559 h 1798781"/>
              <a:gd name="connsiteX95" fmla="*/ 2060354 w 5673186"/>
              <a:gd name="connsiteY95" fmla="*/ 1639324 h 1798781"/>
              <a:gd name="connsiteX96" fmla="*/ 2072736 w 5673186"/>
              <a:gd name="connsiteY96" fmla="*/ 1655517 h 1798781"/>
              <a:gd name="connsiteX97" fmla="*/ 2093691 w 5673186"/>
              <a:gd name="connsiteY97" fmla="*/ 1641229 h 1798781"/>
              <a:gd name="connsiteX98" fmla="*/ 2099406 w 5673186"/>
              <a:gd name="connsiteY98" fmla="*/ 1625989 h 1798781"/>
              <a:gd name="connsiteX99" fmla="*/ 2101311 w 5673186"/>
              <a:gd name="connsiteY99" fmla="*/ 1539312 h 1798781"/>
              <a:gd name="connsiteX100" fmla="*/ 2093691 w 5673186"/>
              <a:gd name="connsiteY100" fmla="*/ 1538359 h 1798781"/>
              <a:gd name="connsiteX101" fmla="*/ 2072736 w 5673186"/>
              <a:gd name="connsiteY101" fmla="*/ 1594556 h 1798781"/>
              <a:gd name="connsiteX102" fmla="*/ 2049876 w 5673186"/>
              <a:gd name="connsiteY102" fmla="*/ 1606939 h 1798781"/>
              <a:gd name="connsiteX103" fmla="*/ 1942244 w 5673186"/>
              <a:gd name="connsiteY103" fmla="*/ 1573602 h 1798781"/>
              <a:gd name="connsiteX104" fmla="*/ 1926051 w 5673186"/>
              <a:gd name="connsiteY104" fmla="*/ 1561219 h 1798781"/>
              <a:gd name="connsiteX105" fmla="*/ 1874616 w 5673186"/>
              <a:gd name="connsiteY105" fmla="*/ 1522167 h 1798781"/>
              <a:gd name="connsiteX106" fmla="*/ 1852709 w 5673186"/>
              <a:gd name="connsiteY106" fmla="*/ 1466922 h 1798781"/>
              <a:gd name="connsiteX107" fmla="*/ 1826039 w 5673186"/>
              <a:gd name="connsiteY107" fmla="*/ 1415487 h 1798781"/>
              <a:gd name="connsiteX108" fmla="*/ 1801542 w 5673186"/>
              <a:gd name="connsiteY108" fmla="*/ 1414936 h 1798781"/>
              <a:gd name="connsiteX109" fmla="*/ 1730789 w 5673186"/>
              <a:gd name="connsiteY109" fmla="*/ 1403104 h 1798781"/>
              <a:gd name="connsiteX110" fmla="*/ 1695546 w 5673186"/>
              <a:gd name="connsiteY110" fmla="*/ 1450729 h 1798781"/>
              <a:gd name="connsiteX111" fmla="*/ 1694594 w 5673186"/>
              <a:gd name="connsiteY111" fmla="*/ 1474542 h 1798781"/>
              <a:gd name="connsiteX112" fmla="*/ 1706024 w 5673186"/>
              <a:gd name="connsiteY112" fmla="*/ 1482162 h 1798781"/>
              <a:gd name="connsiteX113" fmla="*/ 1711416 w 5673186"/>
              <a:gd name="connsiteY113" fmla="*/ 1472171 h 1798781"/>
              <a:gd name="connsiteX114" fmla="*/ 1711416 w 5673186"/>
              <a:gd name="connsiteY114" fmla="*/ 1495204 h 1798781"/>
              <a:gd name="connsiteX115" fmla="*/ 1698404 w 5673186"/>
              <a:gd name="connsiteY115" fmla="*/ 1536454 h 1798781"/>
              <a:gd name="connsiteX116" fmla="*/ 1708881 w 5673186"/>
              <a:gd name="connsiteY116" fmla="*/ 1593604 h 1798781"/>
              <a:gd name="connsiteX117" fmla="*/ 1697451 w 5673186"/>
              <a:gd name="connsiteY117" fmla="*/ 1592652 h 1798781"/>
              <a:gd name="connsiteX118" fmla="*/ 1687926 w 5673186"/>
              <a:gd name="connsiteY118" fmla="*/ 1601224 h 1798781"/>
              <a:gd name="connsiteX119" fmla="*/ 1702214 w 5673186"/>
              <a:gd name="connsiteY119" fmla="*/ 1605987 h 1798781"/>
              <a:gd name="connsiteX120" fmla="*/ 1743171 w 5673186"/>
              <a:gd name="connsiteY120" fmla="*/ 1650754 h 1798781"/>
              <a:gd name="connsiteX121" fmla="*/ 1726979 w 5673186"/>
              <a:gd name="connsiteY121" fmla="*/ 1704094 h 1798781"/>
              <a:gd name="connsiteX122" fmla="*/ 1676496 w 5673186"/>
              <a:gd name="connsiteY122" fmla="*/ 1701237 h 1798781"/>
              <a:gd name="connsiteX123" fmla="*/ 1665066 w 5673186"/>
              <a:gd name="connsiteY123" fmla="*/ 1682187 h 1798781"/>
              <a:gd name="connsiteX124" fmla="*/ 1633634 w 5673186"/>
              <a:gd name="connsiteY124" fmla="*/ 1683139 h 1798781"/>
              <a:gd name="connsiteX125" fmla="*/ 1597439 w 5673186"/>
              <a:gd name="connsiteY125" fmla="*/ 1699331 h 1798781"/>
              <a:gd name="connsiteX126" fmla="*/ 1573626 w 5673186"/>
              <a:gd name="connsiteY126" fmla="*/ 1669804 h 1798781"/>
              <a:gd name="connsiteX127" fmla="*/ 1592676 w 5673186"/>
              <a:gd name="connsiteY127" fmla="*/ 1636467 h 1798781"/>
              <a:gd name="connsiteX128" fmla="*/ 1599344 w 5673186"/>
              <a:gd name="connsiteY128" fmla="*/ 1620274 h 1798781"/>
              <a:gd name="connsiteX129" fmla="*/ 1543146 w 5673186"/>
              <a:gd name="connsiteY129" fmla="*/ 1605034 h 1798781"/>
              <a:gd name="connsiteX130" fmla="*/ 1568864 w 5673186"/>
              <a:gd name="connsiteY130" fmla="*/ 1517404 h 1798781"/>
              <a:gd name="connsiteX131" fmla="*/ 1609821 w 5673186"/>
              <a:gd name="connsiteY131" fmla="*/ 1535502 h 1798781"/>
              <a:gd name="connsiteX132" fmla="*/ 1615536 w 5673186"/>
              <a:gd name="connsiteY132" fmla="*/ 1555504 h 1798781"/>
              <a:gd name="connsiteX133" fmla="*/ 1628871 w 5673186"/>
              <a:gd name="connsiteY133" fmla="*/ 1565981 h 1798781"/>
              <a:gd name="connsiteX134" fmla="*/ 1640301 w 5673186"/>
              <a:gd name="connsiteY134" fmla="*/ 1554552 h 1798781"/>
              <a:gd name="connsiteX135" fmla="*/ 1645064 w 5673186"/>
              <a:gd name="connsiteY135" fmla="*/ 1513594 h 1798781"/>
              <a:gd name="connsiteX136" fmla="*/ 1625061 w 5673186"/>
              <a:gd name="connsiteY136" fmla="*/ 1436442 h 1798781"/>
              <a:gd name="connsiteX137" fmla="*/ 1619346 w 5673186"/>
              <a:gd name="connsiteY137" fmla="*/ 1374529 h 1798781"/>
              <a:gd name="connsiteX138" fmla="*/ 1560291 w 5673186"/>
              <a:gd name="connsiteY138" fmla="*/ 1371672 h 1798781"/>
              <a:gd name="connsiteX139" fmla="*/ 1461231 w 5673186"/>
              <a:gd name="connsiteY139" fmla="*/ 1354527 h 1798781"/>
              <a:gd name="connsiteX140" fmla="*/ 1400271 w 5673186"/>
              <a:gd name="connsiteY140" fmla="*/ 1341192 h 1798781"/>
              <a:gd name="connsiteX141" fmla="*/ 1382174 w 5673186"/>
              <a:gd name="connsiteY141" fmla="*/ 1335477 h 1798781"/>
              <a:gd name="connsiteX142" fmla="*/ 1380269 w 5673186"/>
              <a:gd name="connsiteY142" fmla="*/ 1354527 h 1798781"/>
              <a:gd name="connsiteX143" fmla="*/ 1376459 w 5673186"/>
              <a:gd name="connsiteY143" fmla="*/ 1392627 h 1798781"/>
              <a:gd name="connsiteX144" fmla="*/ 1331691 w 5673186"/>
              <a:gd name="connsiteY144" fmla="*/ 1401199 h 1798781"/>
              <a:gd name="connsiteX145" fmla="*/ 1293591 w 5673186"/>
              <a:gd name="connsiteY145" fmla="*/ 1379292 h 1798781"/>
              <a:gd name="connsiteX146" fmla="*/ 1285971 w 5673186"/>
              <a:gd name="connsiteY146" fmla="*/ 1367862 h 1798781"/>
              <a:gd name="connsiteX147" fmla="*/ 1281209 w 5673186"/>
              <a:gd name="connsiteY147" fmla="*/ 1374529 h 1798781"/>
              <a:gd name="connsiteX148" fmla="*/ 1237394 w 5673186"/>
              <a:gd name="connsiteY148" fmla="*/ 1402152 h 1798781"/>
              <a:gd name="connsiteX149" fmla="*/ 1182149 w 5673186"/>
              <a:gd name="connsiteY149" fmla="*/ 1358337 h 1798781"/>
              <a:gd name="connsiteX150" fmla="*/ 1190721 w 5673186"/>
              <a:gd name="connsiteY150" fmla="*/ 1304997 h 1798781"/>
              <a:gd name="connsiteX151" fmla="*/ 1210724 w 5673186"/>
              <a:gd name="connsiteY151" fmla="*/ 1289756 h 1798781"/>
              <a:gd name="connsiteX152" fmla="*/ 1092614 w 5673186"/>
              <a:gd name="connsiteY152" fmla="*/ 1261181 h 1798781"/>
              <a:gd name="connsiteX153" fmla="*/ 1064039 w 5673186"/>
              <a:gd name="connsiteY153" fmla="*/ 1266897 h 1798781"/>
              <a:gd name="connsiteX154" fmla="*/ 1003079 w 5673186"/>
              <a:gd name="connsiteY154" fmla="*/ 1313569 h 1798781"/>
              <a:gd name="connsiteX155" fmla="*/ 997364 w 5673186"/>
              <a:gd name="connsiteY155" fmla="*/ 1324999 h 1798781"/>
              <a:gd name="connsiteX156" fmla="*/ 1003079 w 5673186"/>
              <a:gd name="connsiteY156" fmla="*/ 1351669 h 1798781"/>
              <a:gd name="connsiteX157" fmla="*/ 947834 w 5673186"/>
              <a:gd name="connsiteY157" fmla="*/ 1421202 h 1798781"/>
              <a:gd name="connsiteX158" fmla="*/ 943071 w 5673186"/>
              <a:gd name="connsiteY158" fmla="*/ 1421202 h 1798781"/>
              <a:gd name="connsiteX159" fmla="*/ 745904 w 5673186"/>
              <a:gd name="connsiteY159" fmla="*/ 1403104 h 1798781"/>
              <a:gd name="connsiteX160" fmla="*/ 636366 w 5673186"/>
              <a:gd name="connsiteY160" fmla="*/ 1389769 h 1798781"/>
              <a:gd name="connsiteX161" fmla="*/ 600171 w 5673186"/>
              <a:gd name="connsiteY161" fmla="*/ 1240227 h 1798781"/>
              <a:gd name="connsiteX162" fmla="*/ 600171 w 5673186"/>
              <a:gd name="connsiteY162" fmla="*/ 1220224 h 1798781"/>
              <a:gd name="connsiteX163" fmla="*/ 560166 w 5673186"/>
              <a:gd name="connsiteY163" fmla="*/ 1216414 h 1798781"/>
              <a:gd name="connsiteX164" fmla="*/ 517304 w 5673186"/>
              <a:gd name="connsiteY164" fmla="*/ 1267849 h 1798781"/>
              <a:gd name="connsiteX165" fmla="*/ 510636 w 5673186"/>
              <a:gd name="connsiteY165" fmla="*/ 1284042 h 1798781"/>
              <a:gd name="connsiteX166" fmla="*/ 519209 w 5673186"/>
              <a:gd name="connsiteY166" fmla="*/ 1309759 h 1798781"/>
              <a:gd name="connsiteX167" fmla="*/ 477299 w 5673186"/>
              <a:gd name="connsiteY167" fmla="*/ 1384054 h 1798781"/>
              <a:gd name="connsiteX168" fmla="*/ 322994 w 5673186"/>
              <a:gd name="connsiteY168" fmla="*/ 1382149 h 1798781"/>
              <a:gd name="connsiteX169" fmla="*/ 186786 w 5673186"/>
              <a:gd name="connsiteY169" fmla="*/ 1338334 h 1798781"/>
              <a:gd name="connsiteX170" fmla="*/ 127731 w 5673186"/>
              <a:gd name="connsiteY170" fmla="*/ 1189744 h 1798781"/>
              <a:gd name="connsiteX171" fmla="*/ 257271 w 5673186"/>
              <a:gd name="connsiteY171" fmla="*/ 1089732 h 1798781"/>
              <a:gd name="connsiteX172" fmla="*/ 318231 w 5673186"/>
              <a:gd name="connsiteY172" fmla="*/ 1084969 h 1798781"/>
              <a:gd name="connsiteX173" fmla="*/ 208694 w 5673186"/>
              <a:gd name="connsiteY173" fmla="*/ 1059252 h 1798781"/>
              <a:gd name="connsiteX174" fmla="*/ 26766 w 5673186"/>
              <a:gd name="connsiteY174" fmla="*/ 1016389 h 1798781"/>
              <a:gd name="connsiteX175" fmla="*/ 96 w 5673186"/>
              <a:gd name="connsiteY175" fmla="*/ 1004007 h 1798781"/>
              <a:gd name="connsiteX176" fmla="*/ 138209 w 5673186"/>
              <a:gd name="connsiteY176" fmla="*/ 981147 h 1798781"/>
              <a:gd name="connsiteX177" fmla="*/ 361094 w 5673186"/>
              <a:gd name="connsiteY177" fmla="*/ 1014484 h 1798781"/>
              <a:gd name="connsiteX178" fmla="*/ 801149 w 5673186"/>
              <a:gd name="connsiteY178" fmla="*/ 1075444 h 1798781"/>
              <a:gd name="connsiteX179" fmla="*/ 1055466 w 5673186"/>
              <a:gd name="connsiteY179" fmla="*/ 1090684 h 1798781"/>
              <a:gd name="connsiteX180" fmla="*/ 1075469 w 5673186"/>
              <a:gd name="connsiteY180" fmla="*/ 1067824 h 1798781"/>
              <a:gd name="connsiteX181" fmla="*/ 1076421 w 5673186"/>
              <a:gd name="connsiteY181" fmla="*/ 1052584 h 1798781"/>
              <a:gd name="connsiteX182" fmla="*/ 1060229 w 5673186"/>
              <a:gd name="connsiteY182" fmla="*/ 981147 h 1798781"/>
              <a:gd name="connsiteX183" fmla="*/ 917354 w 5673186"/>
              <a:gd name="connsiteY183" fmla="*/ 779217 h 1798781"/>
              <a:gd name="connsiteX184" fmla="*/ 948786 w 5673186"/>
              <a:gd name="connsiteY184" fmla="*/ 672536 h 1798781"/>
              <a:gd name="connsiteX185" fmla="*/ 977361 w 5673186"/>
              <a:gd name="connsiteY185" fmla="*/ 640151 h 1798781"/>
              <a:gd name="connsiteX186" fmla="*/ 1167861 w 5673186"/>
              <a:gd name="connsiteY186" fmla="*/ 472511 h 1798781"/>
              <a:gd name="connsiteX187" fmla="*/ 1367886 w 5673186"/>
              <a:gd name="connsiteY187" fmla="*/ 423934 h 1798781"/>
              <a:gd name="connsiteX188" fmla="*/ 1698404 w 5673186"/>
              <a:gd name="connsiteY188" fmla="*/ 513469 h 1798781"/>
              <a:gd name="connsiteX189" fmla="*/ 1767936 w 5673186"/>
              <a:gd name="connsiteY189" fmla="*/ 542997 h 1798781"/>
              <a:gd name="connsiteX190" fmla="*/ 2060354 w 5673186"/>
              <a:gd name="connsiteY190" fmla="*/ 700159 h 1798781"/>
              <a:gd name="connsiteX191" fmla="*/ 2223231 w 5673186"/>
              <a:gd name="connsiteY191" fmla="*/ 760167 h 1798781"/>
              <a:gd name="connsiteX192" fmla="*/ 2890934 w 5673186"/>
              <a:gd name="connsiteY192" fmla="*/ 920186 h 1798781"/>
              <a:gd name="connsiteX193" fmla="*/ 2939511 w 5673186"/>
              <a:gd name="connsiteY193" fmla="*/ 900184 h 1798781"/>
              <a:gd name="connsiteX194" fmla="*/ 3134774 w 5673186"/>
              <a:gd name="connsiteY194" fmla="*/ 654439 h 1798781"/>
              <a:gd name="connsiteX195" fmla="*/ 3645314 w 5673186"/>
              <a:gd name="connsiteY195" fmla="*/ 61031 h 1798781"/>
              <a:gd name="connsiteX196" fmla="*/ 3661506 w 5673186"/>
              <a:gd name="connsiteY196" fmla="*/ 41029 h 1798781"/>
              <a:gd name="connsiteX197" fmla="*/ 3725131 w 5673186"/>
              <a:gd name="connsiteY197" fmla="*/ 175 h 1798781"/>
              <a:gd name="connsiteX0" fmla="*/ 3911419 w 5673186"/>
              <a:gd name="connsiteY0" fmla="*/ 1189863 h 1798781"/>
              <a:gd name="connsiteX1" fmla="*/ 3885344 w 5673186"/>
              <a:gd name="connsiteY1" fmla="*/ 1191649 h 1798781"/>
              <a:gd name="connsiteX2" fmla="*/ 3742469 w 5673186"/>
              <a:gd name="connsiteY2" fmla="*/ 1195459 h 1798781"/>
              <a:gd name="connsiteX3" fmla="*/ 3634836 w 5673186"/>
              <a:gd name="connsiteY3" fmla="*/ 1200222 h 1798781"/>
              <a:gd name="connsiteX4" fmla="*/ 3616739 w 5673186"/>
              <a:gd name="connsiteY4" fmla="*/ 1236417 h 1798781"/>
              <a:gd name="connsiteX5" fmla="*/ 3634836 w 5673186"/>
              <a:gd name="connsiteY5" fmla="*/ 1244037 h 1798781"/>
              <a:gd name="connsiteX6" fmla="*/ 3682461 w 5673186"/>
              <a:gd name="connsiteY6" fmla="*/ 1242131 h 1798781"/>
              <a:gd name="connsiteX7" fmla="*/ 3912966 w 5673186"/>
              <a:gd name="connsiteY7" fmla="*/ 1236417 h 1798781"/>
              <a:gd name="connsiteX8" fmla="*/ 3941541 w 5673186"/>
              <a:gd name="connsiteY8" fmla="*/ 1237369 h 1798781"/>
              <a:gd name="connsiteX9" fmla="*/ 3942494 w 5673186"/>
              <a:gd name="connsiteY9" fmla="*/ 1204032 h 1798781"/>
              <a:gd name="connsiteX10" fmla="*/ 3933921 w 5673186"/>
              <a:gd name="connsiteY10" fmla="*/ 1191649 h 1798781"/>
              <a:gd name="connsiteX11" fmla="*/ 3911419 w 5673186"/>
              <a:gd name="connsiteY11" fmla="*/ 1189863 h 1798781"/>
              <a:gd name="connsiteX12" fmla="*/ 3725131 w 5673186"/>
              <a:gd name="connsiteY12" fmla="*/ 175 h 1798781"/>
              <a:gd name="connsiteX13" fmla="*/ 3752946 w 5673186"/>
              <a:gd name="connsiteY13" fmla="*/ 1976 h 1798781"/>
              <a:gd name="connsiteX14" fmla="*/ 3840576 w 5673186"/>
              <a:gd name="connsiteY14" fmla="*/ 17216 h 1798781"/>
              <a:gd name="connsiteX15" fmla="*/ 3852959 w 5673186"/>
              <a:gd name="connsiteY15" fmla="*/ 39124 h 1798781"/>
              <a:gd name="connsiteX16" fmla="*/ 3782474 w 5673186"/>
              <a:gd name="connsiteY16" fmla="*/ 271534 h 1798781"/>
              <a:gd name="connsiteX17" fmla="*/ 3703416 w 5673186"/>
              <a:gd name="connsiteY17" fmla="*/ 484894 h 1798781"/>
              <a:gd name="connsiteX18" fmla="*/ 3527204 w 5673186"/>
              <a:gd name="connsiteY18" fmla="*/ 1075444 h 1798781"/>
              <a:gd name="connsiteX19" fmla="*/ 3549111 w 5673186"/>
              <a:gd name="connsiteY19" fmla="*/ 1104972 h 1798781"/>
              <a:gd name="connsiteX20" fmla="*/ 4827366 w 5673186"/>
              <a:gd name="connsiteY20" fmla="*/ 1055442 h 1798781"/>
              <a:gd name="connsiteX21" fmla="*/ 5314094 w 5673186"/>
              <a:gd name="connsiteY21" fmla="*/ 1014484 h 1798781"/>
              <a:gd name="connsiteX22" fmla="*/ 5463636 w 5673186"/>
              <a:gd name="connsiteY22" fmla="*/ 1020199 h 1798781"/>
              <a:gd name="connsiteX23" fmla="*/ 5554124 w 5673186"/>
              <a:gd name="connsiteY23" fmla="*/ 1037344 h 1798781"/>
              <a:gd name="connsiteX24" fmla="*/ 5673186 w 5673186"/>
              <a:gd name="connsiteY24" fmla="*/ 1062109 h 1798781"/>
              <a:gd name="connsiteX25" fmla="*/ 5517929 w 5673186"/>
              <a:gd name="connsiteY25" fmla="*/ 1057347 h 1798781"/>
              <a:gd name="connsiteX26" fmla="*/ 5180744 w 5673186"/>
              <a:gd name="connsiteY26" fmla="*/ 1117354 h 1798781"/>
              <a:gd name="connsiteX27" fmla="*/ 4631151 w 5673186"/>
              <a:gd name="connsiteY27" fmla="*/ 1188792 h 1798781"/>
              <a:gd name="connsiteX28" fmla="*/ 4523519 w 5673186"/>
              <a:gd name="connsiteY28" fmla="*/ 1204984 h 1798781"/>
              <a:gd name="connsiteX29" fmla="*/ 4541616 w 5673186"/>
              <a:gd name="connsiteY29" fmla="*/ 1230702 h 1798781"/>
              <a:gd name="connsiteX30" fmla="*/ 4734974 w 5673186"/>
              <a:gd name="connsiteY30" fmla="*/ 1224987 h 1798781"/>
              <a:gd name="connsiteX31" fmla="*/ 4813079 w 5673186"/>
              <a:gd name="connsiteY31" fmla="*/ 1231654 h 1798781"/>
              <a:gd name="connsiteX32" fmla="*/ 4781646 w 5673186"/>
              <a:gd name="connsiteY32" fmla="*/ 1240227 h 1798781"/>
              <a:gd name="connsiteX33" fmla="*/ 4484466 w 5673186"/>
              <a:gd name="connsiteY33" fmla="*/ 1265944 h 1798781"/>
              <a:gd name="connsiteX34" fmla="*/ 4449224 w 5673186"/>
              <a:gd name="connsiteY34" fmla="*/ 1282137 h 1798781"/>
              <a:gd name="connsiteX35" fmla="*/ 4438746 w 5673186"/>
              <a:gd name="connsiteY35" fmla="*/ 1291662 h 1798781"/>
              <a:gd name="connsiteX36" fmla="*/ 4415886 w 5673186"/>
              <a:gd name="connsiteY36" fmla="*/ 1384054 h 1798781"/>
              <a:gd name="connsiteX37" fmla="*/ 4437794 w 5673186"/>
              <a:gd name="connsiteY37" fmla="*/ 1417392 h 1798781"/>
              <a:gd name="connsiteX38" fmla="*/ 4402551 w 5673186"/>
              <a:gd name="connsiteY38" fmla="*/ 1430727 h 1798781"/>
              <a:gd name="connsiteX39" fmla="*/ 4265391 w 5673186"/>
              <a:gd name="connsiteY39" fmla="*/ 1441204 h 1798781"/>
              <a:gd name="connsiteX40" fmla="*/ 4201574 w 5673186"/>
              <a:gd name="connsiteY40" fmla="*/ 1445014 h 1798781"/>
              <a:gd name="connsiteX41" fmla="*/ 4172999 w 5673186"/>
              <a:gd name="connsiteY41" fmla="*/ 1449777 h 1798781"/>
              <a:gd name="connsiteX42" fmla="*/ 4025361 w 5673186"/>
              <a:gd name="connsiteY42" fmla="*/ 1421202 h 1798781"/>
              <a:gd name="connsiteX43" fmla="*/ 3965354 w 5673186"/>
              <a:gd name="connsiteY43" fmla="*/ 1319284 h 1798781"/>
              <a:gd name="connsiteX44" fmla="*/ 3944399 w 5673186"/>
              <a:gd name="connsiteY44" fmla="*/ 1309759 h 1798781"/>
              <a:gd name="connsiteX45" fmla="*/ 3616739 w 5673186"/>
              <a:gd name="connsiteY45" fmla="*/ 1338334 h 1798781"/>
              <a:gd name="connsiteX46" fmla="*/ 3585306 w 5673186"/>
              <a:gd name="connsiteY46" fmla="*/ 1364052 h 1798781"/>
              <a:gd name="connsiteX47" fmla="*/ 3563399 w 5673186"/>
              <a:gd name="connsiteY47" fmla="*/ 1406914 h 1798781"/>
              <a:gd name="connsiteX48" fmla="*/ 3471006 w 5673186"/>
              <a:gd name="connsiteY48" fmla="*/ 1439299 h 1798781"/>
              <a:gd name="connsiteX49" fmla="*/ 3153824 w 5673186"/>
              <a:gd name="connsiteY49" fmla="*/ 1492639 h 1798781"/>
              <a:gd name="connsiteX50" fmla="*/ 2712816 w 5673186"/>
              <a:gd name="connsiteY50" fmla="*/ 1567887 h 1798781"/>
              <a:gd name="connsiteX51" fmla="*/ 2689004 w 5673186"/>
              <a:gd name="connsiteY51" fmla="*/ 1589794 h 1798781"/>
              <a:gd name="connsiteX52" fmla="*/ 2661381 w 5673186"/>
              <a:gd name="connsiteY52" fmla="*/ 1645039 h 1798781"/>
              <a:gd name="connsiteX53" fmla="*/ 2671859 w 5673186"/>
              <a:gd name="connsiteY53" fmla="*/ 1646944 h 1798781"/>
              <a:gd name="connsiteX54" fmla="*/ 2720436 w 5673186"/>
              <a:gd name="connsiteY54" fmla="*/ 1687902 h 1798781"/>
              <a:gd name="connsiteX55" fmla="*/ 2709959 w 5673186"/>
              <a:gd name="connsiteY55" fmla="*/ 1765054 h 1798781"/>
              <a:gd name="connsiteX56" fmla="*/ 2668049 w 5673186"/>
              <a:gd name="connsiteY56" fmla="*/ 1772674 h 1798781"/>
              <a:gd name="connsiteX57" fmla="*/ 2657571 w 5673186"/>
              <a:gd name="connsiteY57" fmla="*/ 1760292 h 1798781"/>
              <a:gd name="connsiteX58" fmla="*/ 2622329 w 5673186"/>
              <a:gd name="connsiteY58" fmla="*/ 1772674 h 1798781"/>
              <a:gd name="connsiteX59" fmla="*/ 2587086 w 5673186"/>
              <a:gd name="connsiteY59" fmla="*/ 1770769 h 1798781"/>
              <a:gd name="connsiteX60" fmla="*/ 2555654 w 5673186"/>
              <a:gd name="connsiteY60" fmla="*/ 1778389 h 1798781"/>
              <a:gd name="connsiteX61" fmla="*/ 2513744 w 5673186"/>
              <a:gd name="connsiteY61" fmla="*/ 1793629 h 1798781"/>
              <a:gd name="connsiteX62" fmla="*/ 2500409 w 5673186"/>
              <a:gd name="connsiteY62" fmla="*/ 1778389 h 1798781"/>
              <a:gd name="connsiteX63" fmla="*/ 2469929 w 5673186"/>
              <a:gd name="connsiteY63" fmla="*/ 1783152 h 1798781"/>
              <a:gd name="connsiteX64" fmla="*/ 2441354 w 5673186"/>
              <a:gd name="connsiteY64" fmla="*/ 1796487 h 1798781"/>
              <a:gd name="connsiteX65" fmla="*/ 2410874 w 5673186"/>
              <a:gd name="connsiteY65" fmla="*/ 1775531 h 1798781"/>
              <a:gd name="connsiteX66" fmla="*/ 2372774 w 5673186"/>
              <a:gd name="connsiteY66" fmla="*/ 1764102 h 1798781"/>
              <a:gd name="connsiteX67" fmla="*/ 2341341 w 5673186"/>
              <a:gd name="connsiteY67" fmla="*/ 1743147 h 1798781"/>
              <a:gd name="connsiteX68" fmla="*/ 2344199 w 5673186"/>
              <a:gd name="connsiteY68" fmla="*/ 1641229 h 1798781"/>
              <a:gd name="connsiteX69" fmla="*/ 2376584 w 5673186"/>
              <a:gd name="connsiteY69" fmla="*/ 1624084 h 1798781"/>
              <a:gd name="connsiteX70" fmla="*/ 2407064 w 5673186"/>
              <a:gd name="connsiteY70" fmla="*/ 1638372 h 1798781"/>
              <a:gd name="connsiteX71" fmla="*/ 2419446 w 5673186"/>
              <a:gd name="connsiteY71" fmla="*/ 1654564 h 1798781"/>
              <a:gd name="connsiteX72" fmla="*/ 2436591 w 5673186"/>
              <a:gd name="connsiteY72" fmla="*/ 1638372 h 1798781"/>
              <a:gd name="connsiteX73" fmla="*/ 2442306 w 5673186"/>
              <a:gd name="connsiteY73" fmla="*/ 1586937 h 1798781"/>
              <a:gd name="connsiteX74" fmla="*/ 2406111 w 5673186"/>
              <a:gd name="connsiteY74" fmla="*/ 1555504 h 1798781"/>
              <a:gd name="connsiteX75" fmla="*/ 2383251 w 5673186"/>
              <a:gd name="connsiteY75" fmla="*/ 1545027 h 1798781"/>
              <a:gd name="connsiteX76" fmla="*/ 2348961 w 5673186"/>
              <a:gd name="connsiteY76" fmla="*/ 1558362 h 1798781"/>
              <a:gd name="connsiteX77" fmla="*/ 2330864 w 5673186"/>
              <a:gd name="connsiteY77" fmla="*/ 1622179 h 1798781"/>
              <a:gd name="connsiteX78" fmla="*/ 2309909 w 5673186"/>
              <a:gd name="connsiteY78" fmla="*/ 1638372 h 1798781"/>
              <a:gd name="connsiteX79" fmla="*/ 2239424 w 5673186"/>
              <a:gd name="connsiteY79" fmla="*/ 1615512 h 1798781"/>
              <a:gd name="connsiteX80" fmla="*/ 2181321 w 5673186"/>
              <a:gd name="connsiteY80" fmla="*/ 1600272 h 1798781"/>
              <a:gd name="connsiteX81" fmla="*/ 2174654 w 5673186"/>
              <a:gd name="connsiteY81" fmla="*/ 1604081 h 1798781"/>
              <a:gd name="connsiteX82" fmla="*/ 2166081 w 5673186"/>
              <a:gd name="connsiteY82" fmla="*/ 1640277 h 1798781"/>
              <a:gd name="connsiteX83" fmla="*/ 2178464 w 5673186"/>
              <a:gd name="connsiteY83" fmla="*/ 1655517 h 1798781"/>
              <a:gd name="connsiteX84" fmla="*/ 2226089 w 5673186"/>
              <a:gd name="connsiteY84" fmla="*/ 1685044 h 1798781"/>
              <a:gd name="connsiteX85" fmla="*/ 2208944 w 5673186"/>
              <a:gd name="connsiteY85" fmla="*/ 1763149 h 1798781"/>
              <a:gd name="connsiteX86" fmla="*/ 2168939 w 5673186"/>
              <a:gd name="connsiteY86" fmla="*/ 1757434 h 1798781"/>
              <a:gd name="connsiteX87" fmla="*/ 2155604 w 5673186"/>
              <a:gd name="connsiteY87" fmla="*/ 1741242 h 1798781"/>
              <a:gd name="connsiteX88" fmla="*/ 2123219 w 5673186"/>
              <a:gd name="connsiteY88" fmla="*/ 1744099 h 1798781"/>
              <a:gd name="connsiteX89" fmla="*/ 2087024 w 5673186"/>
              <a:gd name="connsiteY89" fmla="*/ 1766959 h 1798781"/>
              <a:gd name="connsiteX90" fmla="*/ 2057496 w 5673186"/>
              <a:gd name="connsiteY90" fmla="*/ 1736479 h 1798781"/>
              <a:gd name="connsiteX91" fmla="*/ 2038446 w 5673186"/>
              <a:gd name="connsiteY91" fmla="*/ 1725049 h 1798781"/>
              <a:gd name="connsiteX92" fmla="*/ 1994631 w 5673186"/>
              <a:gd name="connsiteY92" fmla="*/ 1695522 h 1798781"/>
              <a:gd name="connsiteX93" fmla="*/ 1993679 w 5673186"/>
              <a:gd name="connsiteY93" fmla="*/ 1645039 h 1798781"/>
              <a:gd name="connsiteX94" fmla="*/ 2026064 w 5673186"/>
              <a:gd name="connsiteY94" fmla="*/ 1614559 h 1798781"/>
              <a:gd name="connsiteX95" fmla="*/ 2060354 w 5673186"/>
              <a:gd name="connsiteY95" fmla="*/ 1639324 h 1798781"/>
              <a:gd name="connsiteX96" fmla="*/ 2072736 w 5673186"/>
              <a:gd name="connsiteY96" fmla="*/ 1655517 h 1798781"/>
              <a:gd name="connsiteX97" fmla="*/ 2093691 w 5673186"/>
              <a:gd name="connsiteY97" fmla="*/ 1641229 h 1798781"/>
              <a:gd name="connsiteX98" fmla="*/ 2099406 w 5673186"/>
              <a:gd name="connsiteY98" fmla="*/ 1625989 h 1798781"/>
              <a:gd name="connsiteX99" fmla="*/ 2101311 w 5673186"/>
              <a:gd name="connsiteY99" fmla="*/ 1539312 h 1798781"/>
              <a:gd name="connsiteX100" fmla="*/ 2093691 w 5673186"/>
              <a:gd name="connsiteY100" fmla="*/ 1538359 h 1798781"/>
              <a:gd name="connsiteX101" fmla="*/ 2072736 w 5673186"/>
              <a:gd name="connsiteY101" fmla="*/ 1594556 h 1798781"/>
              <a:gd name="connsiteX102" fmla="*/ 2049876 w 5673186"/>
              <a:gd name="connsiteY102" fmla="*/ 1606939 h 1798781"/>
              <a:gd name="connsiteX103" fmla="*/ 1942244 w 5673186"/>
              <a:gd name="connsiteY103" fmla="*/ 1573602 h 1798781"/>
              <a:gd name="connsiteX104" fmla="*/ 1926051 w 5673186"/>
              <a:gd name="connsiteY104" fmla="*/ 1561219 h 1798781"/>
              <a:gd name="connsiteX105" fmla="*/ 1874616 w 5673186"/>
              <a:gd name="connsiteY105" fmla="*/ 1522167 h 1798781"/>
              <a:gd name="connsiteX106" fmla="*/ 1852709 w 5673186"/>
              <a:gd name="connsiteY106" fmla="*/ 1466922 h 1798781"/>
              <a:gd name="connsiteX107" fmla="*/ 1826039 w 5673186"/>
              <a:gd name="connsiteY107" fmla="*/ 1415487 h 1798781"/>
              <a:gd name="connsiteX108" fmla="*/ 1801542 w 5673186"/>
              <a:gd name="connsiteY108" fmla="*/ 1414936 h 1798781"/>
              <a:gd name="connsiteX109" fmla="*/ 1730789 w 5673186"/>
              <a:gd name="connsiteY109" fmla="*/ 1403104 h 1798781"/>
              <a:gd name="connsiteX110" fmla="*/ 1695546 w 5673186"/>
              <a:gd name="connsiteY110" fmla="*/ 1450729 h 1798781"/>
              <a:gd name="connsiteX111" fmla="*/ 1694594 w 5673186"/>
              <a:gd name="connsiteY111" fmla="*/ 1474542 h 1798781"/>
              <a:gd name="connsiteX112" fmla="*/ 1706024 w 5673186"/>
              <a:gd name="connsiteY112" fmla="*/ 1482162 h 1798781"/>
              <a:gd name="connsiteX113" fmla="*/ 1711416 w 5673186"/>
              <a:gd name="connsiteY113" fmla="*/ 1472171 h 1798781"/>
              <a:gd name="connsiteX114" fmla="*/ 1698404 w 5673186"/>
              <a:gd name="connsiteY114" fmla="*/ 1536454 h 1798781"/>
              <a:gd name="connsiteX115" fmla="*/ 1708881 w 5673186"/>
              <a:gd name="connsiteY115" fmla="*/ 1593604 h 1798781"/>
              <a:gd name="connsiteX116" fmla="*/ 1697451 w 5673186"/>
              <a:gd name="connsiteY116" fmla="*/ 1592652 h 1798781"/>
              <a:gd name="connsiteX117" fmla="*/ 1687926 w 5673186"/>
              <a:gd name="connsiteY117" fmla="*/ 1601224 h 1798781"/>
              <a:gd name="connsiteX118" fmla="*/ 1702214 w 5673186"/>
              <a:gd name="connsiteY118" fmla="*/ 1605987 h 1798781"/>
              <a:gd name="connsiteX119" fmla="*/ 1743171 w 5673186"/>
              <a:gd name="connsiteY119" fmla="*/ 1650754 h 1798781"/>
              <a:gd name="connsiteX120" fmla="*/ 1726979 w 5673186"/>
              <a:gd name="connsiteY120" fmla="*/ 1704094 h 1798781"/>
              <a:gd name="connsiteX121" fmla="*/ 1676496 w 5673186"/>
              <a:gd name="connsiteY121" fmla="*/ 1701237 h 1798781"/>
              <a:gd name="connsiteX122" fmla="*/ 1665066 w 5673186"/>
              <a:gd name="connsiteY122" fmla="*/ 1682187 h 1798781"/>
              <a:gd name="connsiteX123" fmla="*/ 1633634 w 5673186"/>
              <a:gd name="connsiteY123" fmla="*/ 1683139 h 1798781"/>
              <a:gd name="connsiteX124" fmla="*/ 1597439 w 5673186"/>
              <a:gd name="connsiteY124" fmla="*/ 1699331 h 1798781"/>
              <a:gd name="connsiteX125" fmla="*/ 1573626 w 5673186"/>
              <a:gd name="connsiteY125" fmla="*/ 1669804 h 1798781"/>
              <a:gd name="connsiteX126" fmla="*/ 1592676 w 5673186"/>
              <a:gd name="connsiteY126" fmla="*/ 1636467 h 1798781"/>
              <a:gd name="connsiteX127" fmla="*/ 1599344 w 5673186"/>
              <a:gd name="connsiteY127" fmla="*/ 1620274 h 1798781"/>
              <a:gd name="connsiteX128" fmla="*/ 1543146 w 5673186"/>
              <a:gd name="connsiteY128" fmla="*/ 1605034 h 1798781"/>
              <a:gd name="connsiteX129" fmla="*/ 1568864 w 5673186"/>
              <a:gd name="connsiteY129" fmla="*/ 1517404 h 1798781"/>
              <a:gd name="connsiteX130" fmla="*/ 1609821 w 5673186"/>
              <a:gd name="connsiteY130" fmla="*/ 1535502 h 1798781"/>
              <a:gd name="connsiteX131" fmla="*/ 1615536 w 5673186"/>
              <a:gd name="connsiteY131" fmla="*/ 1555504 h 1798781"/>
              <a:gd name="connsiteX132" fmla="*/ 1628871 w 5673186"/>
              <a:gd name="connsiteY132" fmla="*/ 1565981 h 1798781"/>
              <a:gd name="connsiteX133" fmla="*/ 1640301 w 5673186"/>
              <a:gd name="connsiteY133" fmla="*/ 1554552 h 1798781"/>
              <a:gd name="connsiteX134" fmla="*/ 1645064 w 5673186"/>
              <a:gd name="connsiteY134" fmla="*/ 1513594 h 1798781"/>
              <a:gd name="connsiteX135" fmla="*/ 1625061 w 5673186"/>
              <a:gd name="connsiteY135" fmla="*/ 1436442 h 1798781"/>
              <a:gd name="connsiteX136" fmla="*/ 1619346 w 5673186"/>
              <a:gd name="connsiteY136" fmla="*/ 1374529 h 1798781"/>
              <a:gd name="connsiteX137" fmla="*/ 1560291 w 5673186"/>
              <a:gd name="connsiteY137" fmla="*/ 1371672 h 1798781"/>
              <a:gd name="connsiteX138" fmla="*/ 1461231 w 5673186"/>
              <a:gd name="connsiteY138" fmla="*/ 1354527 h 1798781"/>
              <a:gd name="connsiteX139" fmla="*/ 1400271 w 5673186"/>
              <a:gd name="connsiteY139" fmla="*/ 1341192 h 1798781"/>
              <a:gd name="connsiteX140" fmla="*/ 1382174 w 5673186"/>
              <a:gd name="connsiteY140" fmla="*/ 1335477 h 1798781"/>
              <a:gd name="connsiteX141" fmla="*/ 1380269 w 5673186"/>
              <a:gd name="connsiteY141" fmla="*/ 1354527 h 1798781"/>
              <a:gd name="connsiteX142" fmla="*/ 1376459 w 5673186"/>
              <a:gd name="connsiteY142" fmla="*/ 1392627 h 1798781"/>
              <a:gd name="connsiteX143" fmla="*/ 1331691 w 5673186"/>
              <a:gd name="connsiteY143" fmla="*/ 1401199 h 1798781"/>
              <a:gd name="connsiteX144" fmla="*/ 1293591 w 5673186"/>
              <a:gd name="connsiteY144" fmla="*/ 1379292 h 1798781"/>
              <a:gd name="connsiteX145" fmla="*/ 1285971 w 5673186"/>
              <a:gd name="connsiteY145" fmla="*/ 1367862 h 1798781"/>
              <a:gd name="connsiteX146" fmla="*/ 1281209 w 5673186"/>
              <a:gd name="connsiteY146" fmla="*/ 1374529 h 1798781"/>
              <a:gd name="connsiteX147" fmla="*/ 1237394 w 5673186"/>
              <a:gd name="connsiteY147" fmla="*/ 1402152 h 1798781"/>
              <a:gd name="connsiteX148" fmla="*/ 1182149 w 5673186"/>
              <a:gd name="connsiteY148" fmla="*/ 1358337 h 1798781"/>
              <a:gd name="connsiteX149" fmla="*/ 1190721 w 5673186"/>
              <a:gd name="connsiteY149" fmla="*/ 1304997 h 1798781"/>
              <a:gd name="connsiteX150" fmla="*/ 1210724 w 5673186"/>
              <a:gd name="connsiteY150" fmla="*/ 1289756 h 1798781"/>
              <a:gd name="connsiteX151" fmla="*/ 1092614 w 5673186"/>
              <a:gd name="connsiteY151" fmla="*/ 1261181 h 1798781"/>
              <a:gd name="connsiteX152" fmla="*/ 1064039 w 5673186"/>
              <a:gd name="connsiteY152" fmla="*/ 1266897 h 1798781"/>
              <a:gd name="connsiteX153" fmla="*/ 1003079 w 5673186"/>
              <a:gd name="connsiteY153" fmla="*/ 1313569 h 1798781"/>
              <a:gd name="connsiteX154" fmla="*/ 997364 w 5673186"/>
              <a:gd name="connsiteY154" fmla="*/ 1324999 h 1798781"/>
              <a:gd name="connsiteX155" fmla="*/ 1003079 w 5673186"/>
              <a:gd name="connsiteY155" fmla="*/ 1351669 h 1798781"/>
              <a:gd name="connsiteX156" fmla="*/ 947834 w 5673186"/>
              <a:gd name="connsiteY156" fmla="*/ 1421202 h 1798781"/>
              <a:gd name="connsiteX157" fmla="*/ 943071 w 5673186"/>
              <a:gd name="connsiteY157" fmla="*/ 1421202 h 1798781"/>
              <a:gd name="connsiteX158" fmla="*/ 745904 w 5673186"/>
              <a:gd name="connsiteY158" fmla="*/ 1403104 h 1798781"/>
              <a:gd name="connsiteX159" fmla="*/ 636366 w 5673186"/>
              <a:gd name="connsiteY159" fmla="*/ 1389769 h 1798781"/>
              <a:gd name="connsiteX160" fmla="*/ 600171 w 5673186"/>
              <a:gd name="connsiteY160" fmla="*/ 1240227 h 1798781"/>
              <a:gd name="connsiteX161" fmla="*/ 600171 w 5673186"/>
              <a:gd name="connsiteY161" fmla="*/ 1220224 h 1798781"/>
              <a:gd name="connsiteX162" fmla="*/ 560166 w 5673186"/>
              <a:gd name="connsiteY162" fmla="*/ 1216414 h 1798781"/>
              <a:gd name="connsiteX163" fmla="*/ 517304 w 5673186"/>
              <a:gd name="connsiteY163" fmla="*/ 1267849 h 1798781"/>
              <a:gd name="connsiteX164" fmla="*/ 510636 w 5673186"/>
              <a:gd name="connsiteY164" fmla="*/ 1284042 h 1798781"/>
              <a:gd name="connsiteX165" fmla="*/ 519209 w 5673186"/>
              <a:gd name="connsiteY165" fmla="*/ 1309759 h 1798781"/>
              <a:gd name="connsiteX166" fmla="*/ 477299 w 5673186"/>
              <a:gd name="connsiteY166" fmla="*/ 1384054 h 1798781"/>
              <a:gd name="connsiteX167" fmla="*/ 322994 w 5673186"/>
              <a:gd name="connsiteY167" fmla="*/ 1382149 h 1798781"/>
              <a:gd name="connsiteX168" fmla="*/ 186786 w 5673186"/>
              <a:gd name="connsiteY168" fmla="*/ 1338334 h 1798781"/>
              <a:gd name="connsiteX169" fmla="*/ 127731 w 5673186"/>
              <a:gd name="connsiteY169" fmla="*/ 1189744 h 1798781"/>
              <a:gd name="connsiteX170" fmla="*/ 257271 w 5673186"/>
              <a:gd name="connsiteY170" fmla="*/ 1089732 h 1798781"/>
              <a:gd name="connsiteX171" fmla="*/ 318231 w 5673186"/>
              <a:gd name="connsiteY171" fmla="*/ 1084969 h 1798781"/>
              <a:gd name="connsiteX172" fmla="*/ 208694 w 5673186"/>
              <a:gd name="connsiteY172" fmla="*/ 1059252 h 1798781"/>
              <a:gd name="connsiteX173" fmla="*/ 26766 w 5673186"/>
              <a:gd name="connsiteY173" fmla="*/ 1016389 h 1798781"/>
              <a:gd name="connsiteX174" fmla="*/ 96 w 5673186"/>
              <a:gd name="connsiteY174" fmla="*/ 1004007 h 1798781"/>
              <a:gd name="connsiteX175" fmla="*/ 138209 w 5673186"/>
              <a:gd name="connsiteY175" fmla="*/ 981147 h 1798781"/>
              <a:gd name="connsiteX176" fmla="*/ 361094 w 5673186"/>
              <a:gd name="connsiteY176" fmla="*/ 1014484 h 1798781"/>
              <a:gd name="connsiteX177" fmla="*/ 801149 w 5673186"/>
              <a:gd name="connsiteY177" fmla="*/ 1075444 h 1798781"/>
              <a:gd name="connsiteX178" fmla="*/ 1055466 w 5673186"/>
              <a:gd name="connsiteY178" fmla="*/ 1090684 h 1798781"/>
              <a:gd name="connsiteX179" fmla="*/ 1075469 w 5673186"/>
              <a:gd name="connsiteY179" fmla="*/ 1067824 h 1798781"/>
              <a:gd name="connsiteX180" fmla="*/ 1076421 w 5673186"/>
              <a:gd name="connsiteY180" fmla="*/ 1052584 h 1798781"/>
              <a:gd name="connsiteX181" fmla="*/ 1060229 w 5673186"/>
              <a:gd name="connsiteY181" fmla="*/ 981147 h 1798781"/>
              <a:gd name="connsiteX182" fmla="*/ 917354 w 5673186"/>
              <a:gd name="connsiteY182" fmla="*/ 779217 h 1798781"/>
              <a:gd name="connsiteX183" fmla="*/ 948786 w 5673186"/>
              <a:gd name="connsiteY183" fmla="*/ 672536 h 1798781"/>
              <a:gd name="connsiteX184" fmla="*/ 977361 w 5673186"/>
              <a:gd name="connsiteY184" fmla="*/ 640151 h 1798781"/>
              <a:gd name="connsiteX185" fmla="*/ 1167861 w 5673186"/>
              <a:gd name="connsiteY185" fmla="*/ 472511 h 1798781"/>
              <a:gd name="connsiteX186" fmla="*/ 1367886 w 5673186"/>
              <a:gd name="connsiteY186" fmla="*/ 423934 h 1798781"/>
              <a:gd name="connsiteX187" fmla="*/ 1698404 w 5673186"/>
              <a:gd name="connsiteY187" fmla="*/ 513469 h 1798781"/>
              <a:gd name="connsiteX188" fmla="*/ 1767936 w 5673186"/>
              <a:gd name="connsiteY188" fmla="*/ 542997 h 1798781"/>
              <a:gd name="connsiteX189" fmla="*/ 2060354 w 5673186"/>
              <a:gd name="connsiteY189" fmla="*/ 700159 h 1798781"/>
              <a:gd name="connsiteX190" fmla="*/ 2223231 w 5673186"/>
              <a:gd name="connsiteY190" fmla="*/ 760167 h 1798781"/>
              <a:gd name="connsiteX191" fmla="*/ 2890934 w 5673186"/>
              <a:gd name="connsiteY191" fmla="*/ 920186 h 1798781"/>
              <a:gd name="connsiteX192" fmla="*/ 2939511 w 5673186"/>
              <a:gd name="connsiteY192" fmla="*/ 900184 h 1798781"/>
              <a:gd name="connsiteX193" fmla="*/ 3134774 w 5673186"/>
              <a:gd name="connsiteY193" fmla="*/ 654439 h 1798781"/>
              <a:gd name="connsiteX194" fmla="*/ 3645314 w 5673186"/>
              <a:gd name="connsiteY194" fmla="*/ 61031 h 1798781"/>
              <a:gd name="connsiteX195" fmla="*/ 3661506 w 5673186"/>
              <a:gd name="connsiteY195" fmla="*/ 41029 h 1798781"/>
              <a:gd name="connsiteX196" fmla="*/ 3725131 w 5673186"/>
              <a:gd name="connsiteY196" fmla="*/ 175 h 1798781"/>
              <a:gd name="connsiteX0" fmla="*/ 3911419 w 5673186"/>
              <a:gd name="connsiteY0" fmla="*/ 1189863 h 1798781"/>
              <a:gd name="connsiteX1" fmla="*/ 3885344 w 5673186"/>
              <a:gd name="connsiteY1" fmla="*/ 1191649 h 1798781"/>
              <a:gd name="connsiteX2" fmla="*/ 3742469 w 5673186"/>
              <a:gd name="connsiteY2" fmla="*/ 1195459 h 1798781"/>
              <a:gd name="connsiteX3" fmla="*/ 3634836 w 5673186"/>
              <a:gd name="connsiteY3" fmla="*/ 1200222 h 1798781"/>
              <a:gd name="connsiteX4" fmla="*/ 3616739 w 5673186"/>
              <a:gd name="connsiteY4" fmla="*/ 1236417 h 1798781"/>
              <a:gd name="connsiteX5" fmla="*/ 3634836 w 5673186"/>
              <a:gd name="connsiteY5" fmla="*/ 1244037 h 1798781"/>
              <a:gd name="connsiteX6" fmla="*/ 3682461 w 5673186"/>
              <a:gd name="connsiteY6" fmla="*/ 1242131 h 1798781"/>
              <a:gd name="connsiteX7" fmla="*/ 3912966 w 5673186"/>
              <a:gd name="connsiteY7" fmla="*/ 1236417 h 1798781"/>
              <a:gd name="connsiteX8" fmla="*/ 3941541 w 5673186"/>
              <a:gd name="connsiteY8" fmla="*/ 1237369 h 1798781"/>
              <a:gd name="connsiteX9" fmla="*/ 3942494 w 5673186"/>
              <a:gd name="connsiteY9" fmla="*/ 1204032 h 1798781"/>
              <a:gd name="connsiteX10" fmla="*/ 3933921 w 5673186"/>
              <a:gd name="connsiteY10" fmla="*/ 1191649 h 1798781"/>
              <a:gd name="connsiteX11" fmla="*/ 3911419 w 5673186"/>
              <a:gd name="connsiteY11" fmla="*/ 1189863 h 1798781"/>
              <a:gd name="connsiteX12" fmla="*/ 3725131 w 5673186"/>
              <a:gd name="connsiteY12" fmla="*/ 175 h 1798781"/>
              <a:gd name="connsiteX13" fmla="*/ 3752946 w 5673186"/>
              <a:gd name="connsiteY13" fmla="*/ 1976 h 1798781"/>
              <a:gd name="connsiteX14" fmla="*/ 3840576 w 5673186"/>
              <a:gd name="connsiteY14" fmla="*/ 17216 h 1798781"/>
              <a:gd name="connsiteX15" fmla="*/ 3852959 w 5673186"/>
              <a:gd name="connsiteY15" fmla="*/ 39124 h 1798781"/>
              <a:gd name="connsiteX16" fmla="*/ 3782474 w 5673186"/>
              <a:gd name="connsiteY16" fmla="*/ 271534 h 1798781"/>
              <a:gd name="connsiteX17" fmla="*/ 3703416 w 5673186"/>
              <a:gd name="connsiteY17" fmla="*/ 484894 h 1798781"/>
              <a:gd name="connsiteX18" fmla="*/ 3527204 w 5673186"/>
              <a:gd name="connsiteY18" fmla="*/ 1075444 h 1798781"/>
              <a:gd name="connsiteX19" fmla="*/ 3549111 w 5673186"/>
              <a:gd name="connsiteY19" fmla="*/ 1104972 h 1798781"/>
              <a:gd name="connsiteX20" fmla="*/ 4827366 w 5673186"/>
              <a:gd name="connsiteY20" fmla="*/ 1055442 h 1798781"/>
              <a:gd name="connsiteX21" fmla="*/ 5314094 w 5673186"/>
              <a:gd name="connsiteY21" fmla="*/ 1014484 h 1798781"/>
              <a:gd name="connsiteX22" fmla="*/ 5463636 w 5673186"/>
              <a:gd name="connsiteY22" fmla="*/ 1020199 h 1798781"/>
              <a:gd name="connsiteX23" fmla="*/ 5554124 w 5673186"/>
              <a:gd name="connsiteY23" fmla="*/ 1037344 h 1798781"/>
              <a:gd name="connsiteX24" fmla="*/ 5673186 w 5673186"/>
              <a:gd name="connsiteY24" fmla="*/ 1062109 h 1798781"/>
              <a:gd name="connsiteX25" fmla="*/ 5517929 w 5673186"/>
              <a:gd name="connsiteY25" fmla="*/ 1057347 h 1798781"/>
              <a:gd name="connsiteX26" fmla="*/ 5180744 w 5673186"/>
              <a:gd name="connsiteY26" fmla="*/ 1117354 h 1798781"/>
              <a:gd name="connsiteX27" fmla="*/ 4631151 w 5673186"/>
              <a:gd name="connsiteY27" fmla="*/ 1188792 h 1798781"/>
              <a:gd name="connsiteX28" fmla="*/ 4523519 w 5673186"/>
              <a:gd name="connsiteY28" fmla="*/ 1204984 h 1798781"/>
              <a:gd name="connsiteX29" fmla="*/ 4541616 w 5673186"/>
              <a:gd name="connsiteY29" fmla="*/ 1230702 h 1798781"/>
              <a:gd name="connsiteX30" fmla="*/ 4734974 w 5673186"/>
              <a:gd name="connsiteY30" fmla="*/ 1224987 h 1798781"/>
              <a:gd name="connsiteX31" fmla="*/ 4813079 w 5673186"/>
              <a:gd name="connsiteY31" fmla="*/ 1231654 h 1798781"/>
              <a:gd name="connsiteX32" fmla="*/ 4781646 w 5673186"/>
              <a:gd name="connsiteY32" fmla="*/ 1240227 h 1798781"/>
              <a:gd name="connsiteX33" fmla="*/ 4484466 w 5673186"/>
              <a:gd name="connsiteY33" fmla="*/ 1265944 h 1798781"/>
              <a:gd name="connsiteX34" fmla="*/ 4449224 w 5673186"/>
              <a:gd name="connsiteY34" fmla="*/ 1282137 h 1798781"/>
              <a:gd name="connsiteX35" fmla="*/ 4438746 w 5673186"/>
              <a:gd name="connsiteY35" fmla="*/ 1291662 h 1798781"/>
              <a:gd name="connsiteX36" fmla="*/ 4415886 w 5673186"/>
              <a:gd name="connsiteY36" fmla="*/ 1384054 h 1798781"/>
              <a:gd name="connsiteX37" fmla="*/ 4437794 w 5673186"/>
              <a:gd name="connsiteY37" fmla="*/ 1417392 h 1798781"/>
              <a:gd name="connsiteX38" fmla="*/ 4402551 w 5673186"/>
              <a:gd name="connsiteY38" fmla="*/ 1430727 h 1798781"/>
              <a:gd name="connsiteX39" fmla="*/ 4265391 w 5673186"/>
              <a:gd name="connsiteY39" fmla="*/ 1441204 h 1798781"/>
              <a:gd name="connsiteX40" fmla="*/ 4201574 w 5673186"/>
              <a:gd name="connsiteY40" fmla="*/ 1445014 h 1798781"/>
              <a:gd name="connsiteX41" fmla="*/ 4172999 w 5673186"/>
              <a:gd name="connsiteY41" fmla="*/ 1449777 h 1798781"/>
              <a:gd name="connsiteX42" fmla="*/ 4025361 w 5673186"/>
              <a:gd name="connsiteY42" fmla="*/ 1421202 h 1798781"/>
              <a:gd name="connsiteX43" fmla="*/ 3965354 w 5673186"/>
              <a:gd name="connsiteY43" fmla="*/ 1319284 h 1798781"/>
              <a:gd name="connsiteX44" fmla="*/ 3944399 w 5673186"/>
              <a:gd name="connsiteY44" fmla="*/ 1309759 h 1798781"/>
              <a:gd name="connsiteX45" fmla="*/ 3616739 w 5673186"/>
              <a:gd name="connsiteY45" fmla="*/ 1338334 h 1798781"/>
              <a:gd name="connsiteX46" fmla="*/ 3585306 w 5673186"/>
              <a:gd name="connsiteY46" fmla="*/ 1364052 h 1798781"/>
              <a:gd name="connsiteX47" fmla="*/ 3563399 w 5673186"/>
              <a:gd name="connsiteY47" fmla="*/ 1406914 h 1798781"/>
              <a:gd name="connsiteX48" fmla="*/ 3471006 w 5673186"/>
              <a:gd name="connsiteY48" fmla="*/ 1439299 h 1798781"/>
              <a:gd name="connsiteX49" fmla="*/ 3153824 w 5673186"/>
              <a:gd name="connsiteY49" fmla="*/ 1492639 h 1798781"/>
              <a:gd name="connsiteX50" fmla="*/ 2712816 w 5673186"/>
              <a:gd name="connsiteY50" fmla="*/ 1567887 h 1798781"/>
              <a:gd name="connsiteX51" fmla="*/ 2689004 w 5673186"/>
              <a:gd name="connsiteY51" fmla="*/ 1589794 h 1798781"/>
              <a:gd name="connsiteX52" fmla="*/ 2661381 w 5673186"/>
              <a:gd name="connsiteY52" fmla="*/ 1645039 h 1798781"/>
              <a:gd name="connsiteX53" fmla="*/ 2671859 w 5673186"/>
              <a:gd name="connsiteY53" fmla="*/ 1646944 h 1798781"/>
              <a:gd name="connsiteX54" fmla="*/ 2720436 w 5673186"/>
              <a:gd name="connsiteY54" fmla="*/ 1687902 h 1798781"/>
              <a:gd name="connsiteX55" fmla="*/ 2709959 w 5673186"/>
              <a:gd name="connsiteY55" fmla="*/ 1765054 h 1798781"/>
              <a:gd name="connsiteX56" fmla="*/ 2668049 w 5673186"/>
              <a:gd name="connsiteY56" fmla="*/ 1772674 h 1798781"/>
              <a:gd name="connsiteX57" fmla="*/ 2657571 w 5673186"/>
              <a:gd name="connsiteY57" fmla="*/ 1760292 h 1798781"/>
              <a:gd name="connsiteX58" fmla="*/ 2622329 w 5673186"/>
              <a:gd name="connsiteY58" fmla="*/ 1772674 h 1798781"/>
              <a:gd name="connsiteX59" fmla="*/ 2587086 w 5673186"/>
              <a:gd name="connsiteY59" fmla="*/ 1770769 h 1798781"/>
              <a:gd name="connsiteX60" fmla="*/ 2555654 w 5673186"/>
              <a:gd name="connsiteY60" fmla="*/ 1778389 h 1798781"/>
              <a:gd name="connsiteX61" fmla="*/ 2513744 w 5673186"/>
              <a:gd name="connsiteY61" fmla="*/ 1793629 h 1798781"/>
              <a:gd name="connsiteX62" fmla="*/ 2500409 w 5673186"/>
              <a:gd name="connsiteY62" fmla="*/ 1778389 h 1798781"/>
              <a:gd name="connsiteX63" fmla="*/ 2469929 w 5673186"/>
              <a:gd name="connsiteY63" fmla="*/ 1783152 h 1798781"/>
              <a:gd name="connsiteX64" fmla="*/ 2441354 w 5673186"/>
              <a:gd name="connsiteY64" fmla="*/ 1796487 h 1798781"/>
              <a:gd name="connsiteX65" fmla="*/ 2410874 w 5673186"/>
              <a:gd name="connsiteY65" fmla="*/ 1775531 h 1798781"/>
              <a:gd name="connsiteX66" fmla="*/ 2372774 w 5673186"/>
              <a:gd name="connsiteY66" fmla="*/ 1764102 h 1798781"/>
              <a:gd name="connsiteX67" fmla="*/ 2341341 w 5673186"/>
              <a:gd name="connsiteY67" fmla="*/ 1743147 h 1798781"/>
              <a:gd name="connsiteX68" fmla="*/ 2344199 w 5673186"/>
              <a:gd name="connsiteY68" fmla="*/ 1641229 h 1798781"/>
              <a:gd name="connsiteX69" fmla="*/ 2376584 w 5673186"/>
              <a:gd name="connsiteY69" fmla="*/ 1624084 h 1798781"/>
              <a:gd name="connsiteX70" fmla="*/ 2407064 w 5673186"/>
              <a:gd name="connsiteY70" fmla="*/ 1638372 h 1798781"/>
              <a:gd name="connsiteX71" fmla="*/ 2419446 w 5673186"/>
              <a:gd name="connsiteY71" fmla="*/ 1654564 h 1798781"/>
              <a:gd name="connsiteX72" fmla="*/ 2436591 w 5673186"/>
              <a:gd name="connsiteY72" fmla="*/ 1638372 h 1798781"/>
              <a:gd name="connsiteX73" fmla="*/ 2442306 w 5673186"/>
              <a:gd name="connsiteY73" fmla="*/ 1586937 h 1798781"/>
              <a:gd name="connsiteX74" fmla="*/ 2406111 w 5673186"/>
              <a:gd name="connsiteY74" fmla="*/ 1555504 h 1798781"/>
              <a:gd name="connsiteX75" fmla="*/ 2383251 w 5673186"/>
              <a:gd name="connsiteY75" fmla="*/ 1545027 h 1798781"/>
              <a:gd name="connsiteX76" fmla="*/ 2348961 w 5673186"/>
              <a:gd name="connsiteY76" fmla="*/ 1558362 h 1798781"/>
              <a:gd name="connsiteX77" fmla="*/ 2330864 w 5673186"/>
              <a:gd name="connsiteY77" fmla="*/ 1622179 h 1798781"/>
              <a:gd name="connsiteX78" fmla="*/ 2309909 w 5673186"/>
              <a:gd name="connsiteY78" fmla="*/ 1638372 h 1798781"/>
              <a:gd name="connsiteX79" fmla="*/ 2239424 w 5673186"/>
              <a:gd name="connsiteY79" fmla="*/ 1615512 h 1798781"/>
              <a:gd name="connsiteX80" fmla="*/ 2181321 w 5673186"/>
              <a:gd name="connsiteY80" fmla="*/ 1600272 h 1798781"/>
              <a:gd name="connsiteX81" fmla="*/ 2174654 w 5673186"/>
              <a:gd name="connsiteY81" fmla="*/ 1604081 h 1798781"/>
              <a:gd name="connsiteX82" fmla="*/ 2166081 w 5673186"/>
              <a:gd name="connsiteY82" fmla="*/ 1640277 h 1798781"/>
              <a:gd name="connsiteX83" fmla="*/ 2178464 w 5673186"/>
              <a:gd name="connsiteY83" fmla="*/ 1655517 h 1798781"/>
              <a:gd name="connsiteX84" fmla="*/ 2226089 w 5673186"/>
              <a:gd name="connsiteY84" fmla="*/ 1685044 h 1798781"/>
              <a:gd name="connsiteX85" fmla="*/ 2208944 w 5673186"/>
              <a:gd name="connsiteY85" fmla="*/ 1763149 h 1798781"/>
              <a:gd name="connsiteX86" fmla="*/ 2168939 w 5673186"/>
              <a:gd name="connsiteY86" fmla="*/ 1757434 h 1798781"/>
              <a:gd name="connsiteX87" fmla="*/ 2155604 w 5673186"/>
              <a:gd name="connsiteY87" fmla="*/ 1741242 h 1798781"/>
              <a:gd name="connsiteX88" fmla="*/ 2123219 w 5673186"/>
              <a:gd name="connsiteY88" fmla="*/ 1744099 h 1798781"/>
              <a:gd name="connsiteX89" fmla="*/ 2087024 w 5673186"/>
              <a:gd name="connsiteY89" fmla="*/ 1766959 h 1798781"/>
              <a:gd name="connsiteX90" fmla="*/ 2057496 w 5673186"/>
              <a:gd name="connsiteY90" fmla="*/ 1736479 h 1798781"/>
              <a:gd name="connsiteX91" fmla="*/ 2038446 w 5673186"/>
              <a:gd name="connsiteY91" fmla="*/ 1725049 h 1798781"/>
              <a:gd name="connsiteX92" fmla="*/ 1994631 w 5673186"/>
              <a:gd name="connsiteY92" fmla="*/ 1695522 h 1798781"/>
              <a:gd name="connsiteX93" fmla="*/ 1993679 w 5673186"/>
              <a:gd name="connsiteY93" fmla="*/ 1645039 h 1798781"/>
              <a:gd name="connsiteX94" fmla="*/ 2026064 w 5673186"/>
              <a:gd name="connsiteY94" fmla="*/ 1614559 h 1798781"/>
              <a:gd name="connsiteX95" fmla="*/ 2060354 w 5673186"/>
              <a:gd name="connsiteY95" fmla="*/ 1639324 h 1798781"/>
              <a:gd name="connsiteX96" fmla="*/ 2072736 w 5673186"/>
              <a:gd name="connsiteY96" fmla="*/ 1655517 h 1798781"/>
              <a:gd name="connsiteX97" fmla="*/ 2093691 w 5673186"/>
              <a:gd name="connsiteY97" fmla="*/ 1641229 h 1798781"/>
              <a:gd name="connsiteX98" fmla="*/ 2099406 w 5673186"/>
              <a:gd name="connsiteY98" fmla="*/ 1625989 h 1798781"/>
              <a:gd name="connsiteX99" fmla="*/ 2101311 w 5673186"/>
              <a:gd name="connsiteY99" fmla="*/ 1539312 h 1798781"/>
              <a:gd name="connsiteX100" fmla="*/ 2093691 w 5673186"/>
              <a:gd name="connsiteY100" fmla="*/ 1538359 h 1798781"/>
              <a:gd name="connsiteX101" fmla="*/ 2072736 w 5673186"/>
              <a:gd name="connsiteY101" fmla="*/ 1594556 h 1798781"/>
              <a:gd name="connsiteX102" fmla="*/ 2049876 w 5673186"/>
              <a:gd name="connsiteY102" fmla="*/ 1606939 h 1798781"/>
              <a:gd name="connsiteX103" fmla="*/ 1942244 w 5673186"/>
              <a:gd name="connsiteY103" fmla="*/ 1573602 h 1798781"/>
              <a:gd name="connsiteX104" fmla="*/ 1926051 w 5673186"/>
              <a:gd name="connsiteY104" fmla="*/ 1561219 h 1798781"/>
              <a:gd name="connsiteX105" fmla="*/ 1874616 w 5673186"/>
              <a:gd name="connsiteY105" fmla="*/ 1522167 h 1798781"/>
              <a:gd name="connsiteX106" fmla="*/ 1852709 w 5673186"/>
              <a:gd name="connsiteY106" fmla="*/ 1466922 h 1798781"/>
              <a:gd name="connsiteX107" fmla="*/ 1826039 w 5673186"/>
              <a:gd name="connsiteY107" fmla="*/ 1415487 h 1798781"/>
              <a:gd name="connsiteX108" fmla="*/ 1801542 w 5673186"/>
              <a:gd name="connsiteY108" fmla="*/ 1414936 h 1798781"/>
              <a:gd name="connsiteX109" fmla="*/ 1730789 w 5673186"/>
              <a:gd name="connsiteY109" fmla="*/ 1403104 h 1798781"/>
              <a:gd name="connsiteX110" fmla="*/ 1695546 w 5673186"/>
              <a:gd name="connsiteY110" fmla="*/ 1450729 h 1798781"/>
              <a:gd name="connsiteX111" fmla="*/ 1694594 w 5673186"/>
              <a:gd name="connsiteY111" fmla="*/ 1474542 h 1798781"/>
              <a:gd name="connsiteX112" fmla="*/ 1706024 w 5673186"/>
              <a:gd name="connsiteY112" fmla="*/ 1482162 h 1798781"/>
              <a:gd name="connsiteX113" fmla="*/ 1698404 w 5673186"/>
              <a:gd name="connsiteY113" fmla="*/ 1536454 h 1798781"/>
              <a:gd name="connsiteX114" fmla="*/ 1708881 w 5673186"/>
              <a:gd name="connsiteY114" fmla="*/ 1593604 h 1798781"/>
              <a:gd name="connsiteX115" fmla="*/ 1697451 w 5673186"/>
              <a:gd name="connsiteY115" fmla="*/ 1592652 h 1798781"/>
              <a:gd name="connsiteX116" fmla="*/ 1687926 w 5673186"/>
              <a:gd name="connsiteY116" fmla="*/ 1601224 h 1798781"/>
              <a:gd name="connsiteX117" fmla="*/ 1702214 w 5673186"/>
              <a:gd name="connsiteY117" fmla="*/ 1605987 h 1798781"/>
              <a:gd name="connsiteX118" fmla="*/ 1743171 w 5673186"/>
              <a:gd name="connsiteY118" fmla="*/ 1650754 h 1798781"/>
              <a:gd name="connsiteX119" fmla="*/ 1726979 w 5673186"/>
              <a:gd name="connsiteY119" fmla="*/ 1704094 h 1798781"/>
              <a:gd name="connsiteX120" fmla="*/ 1676496 w 5673186"/>
              <a:gd name="connsiteY120" fmla="*/ 1701237 h 1798781"/>
              <a:gd name="connsiteX121" fmla="*/ 1665066 w 5673186"/>
              <a:gd name="connsiteY121" fmla="*/ 1682187 h 1798781"/>
              <a:gd name="connsiteX122" fmla="*/ 1633634 w 5673186"/>
              <a:gd name="connsiteY122" fmla="*/ 1683139 h 1798781"/>
              <a:gd name="connsiteX123" fmla="*/ 1597439 w 5673186"/>
              <a:gd name="connsiteY123" fmla="*/ 1699331 h 1798781"/>
              <a:gd name="connsiteX124" fmla="*/ 1573626 w 5673186"/>
              <a:gd name="connsiteY124" fmla="*/ 1669804 h 1798781"/>
              <a:gd name="connsiteX125" fmla="*/ 1592676 w 5673186"/>
              <a:gd name="connsiteY125" fmla="*/ 1636467 h 1798781"/>
              <a:gd name="connsiteX126" fmla="*/ 1599344 w 5673186"/>
              <a:gd name="connsiteY126" fmla="*/ 1620274 h 1798781"/>
              <a:gd name="connsiteX127" fmla="*/ 1543146 w 5673186"/>
              <a:gd name="connsiteY127" fmla="*/ 1605034 h 1798781"/>
              <a:gd name="connsiteX128" fmla="*/ 1568864 w 5673186"/>
              <a:gd name="connsiteY128" fmla="*/ 1517404 h 1798781"/>
              <a:gd name="connsiteX129" fmla="*/ 1609821 w 5673186"/>
              <a:gd name="connsiteY129" fmla="*/ 1535502 h 1798781"/>
              <a:gd name="connsiteX130" fmla="*/ 1615536 w 5673186"/>
              <a:gd name="connsiteY130" fmla="*/ 1555504 h 1798781"/>
              <a:gd name="connsiteX131" fmla="*/ 1628871 w 5673186"/>
              <a:gd name="connsiteY131" fmla="*/ 1565981 h 1798781"/>
              <a:gd name="connsiteX132" fmla="*/ 1640301 w 5673186"/>
              <a:gd name="connsiteY132" fmla="*/ 1554552 h 1798781"/>
              <a:gd name="connsiteX133" fmla="*/ 1645064 w 5673186"/>
              <a:gd name="connsiteY133" fmla="*/ 1513594 h 1798781"/>
              <a:gd name="connsiteX134" fmla="*/ 1625061 w 5673186"/>
              <a:gd name="connsiteY134" fmla="*/ 1436442 h 1798781"/>
              <a:gd name="connsiteX135" fmla="*/ 1619346 w 5673186"/>
              <a:gd name="connsiteY135" fmla="*/ 1374529 h 1798781"/>
              <a:gd name="connsiteX136" fmla="*/ 1560291 w 5673186"/>
              <a:gd name="connsiteY136" fmla="*/ 1371672 h 1798781"/>
              <a:gd name="connsiteX137" fmla="*/ 1461231 w 5673186"/>
              <a:gd name="connsiteY137" fmla="*/ 1354527 h 1798781"/>
              <a:gd name="connsiteX138" fmla="*/ 1400271 w 5673186"/>
              <a:gd name="connsiteY138" fmla="*/ 1341192 h 1798781"/>
              <a:gd name="connsiteX139" fmla="*/ 1382174 w 5673186"/>
              <a:gd name="connsiteY139" fmla="*/ 1335477 h 1798781"/>
              <a:gd name="connsiteX140" fmla="*/ 1380269 w 5673186"/>
              <a:gd name="connsiteY140" fmla="*/ 1354527 h 1798781"/>
              <a:gd name="connsiteX141" fmla="*/ 1376459 w 5673186"/>
              <a:gd name="connsiteY141" fmla="*/ 1392627 h 1798781"/>
              <a:gd name="connsiteX142" fmla="*/ 1331691 w 5673186"/>
              <a:gd name="connsiteY142" fmla="*/ 1401199 h 1798781"/>
              <a:gd name="connsiteX143" fmla="*/ 1293591 w 5673186"/>
              <a:gd name="connsiteY143" fmla="*/ 1379292 h 1798781"/>
              <a:gd name="connsiteX144" fmla="*/ 1285971 w 5673186"/>
              <a:gd name="connsiteY144" fmla="*/ 1367862 h 1798781"/>
              <a:gd name="connsiteX145" fmla="*/ 1281209 w 5673186"/>
              <a:gd name="connsiteY145" fmla="*/ 1374529 h 1798781"/>
              <a:gd name="connsiteX146" fmla="*/ 1237394 w 5673186"/>
              <a:gd name="connsiteY146" fmla="*/ 1402152 h 1798781"/>
              <a:gd name="connsiteX147" fmla="*/ 1182149 w 5673186"/>
              <a:gd name="connsiteY147" fmla="*/ 1358337 h 1798781"/>
              <a:gd name="connsiteX148" fmla="*/ 1190721 w 5673186"/>
              <a:gd name="connsiteY148" fmla="*/ 1304997 h 1798781"/>
              <a:gd name="connsiteX149" fmla="*/ 1210724 w 5673186"/>
              <a:gd name="connsiteY149" fmla="*/ 1289756 h 1798781"/>
              <a:gd name="connsiteX150" fmla="*/ 1092614 w 5673186"/>
              <a:gd name="connsiteY150" fmla="*/ 1261181 h 1798781"/>
              <a:gd name="connsiteX151" fmla="*/ 1064039 w 5673186"/>
              <a:gd name="connsiteY151" fmla="*/ 1266897 h 1798781"/>
              <a:gd name="connsiteX152" fmla="*/ 1003079 w 5673186"/>
              <a:gd name="connsiteY152" fmla="*/ 1313569 h 1798781"/>
              <a:gd name="connsiteX153" fmla="*/ 997364 w 5673186"/>
              <a:gd name="connsiteY153" fmla="*/ 1324999 h 1798781"/>
              <a:gd name="connsiteX154" fmla="*/ 1003079 w 5673186"/>
              <a:gd name="connsiteY154" fmla="*/ 1351669 h 1798781"/>
              <a:gd name="connsiteX155" fmla="*/ 947834 w 5673186"/>
              <a:gd name="connsiteY155" fmla="*/ 1421202 h 1798781"/>
              <a:gd name="connsiteX156" fmla="*/ 943071 w 5673186"/>
              <a:gd name="connsiteY156" fmla="*/ 1421202 h 1798781"/>
              <a:gd name="connsiteX157" fmla="*/ 745904 w 5673186"/>
              <a:gd name="connsiteY157" fmla="*/ 1403104 h 1798781"/>
              <a:gd name="connsiteX158" fmla="*/ 636366 w 5673186"/>
              <a:gd name="connsiteY158" fmla="*/ 1389769 h 1798781"/>
              <a:gd name="connsiteX159" fmla="*/ 600171 w 5673186"/>
              <a:gd name="connsiteY159" fmla="*/ 1240227 h 1798781"/>
              <a:gd name="connsiteX160" fmla="*/ 600171 w 5673186"/>
              <a:gd name="connsiteY160" fmla="*/ 1220224 h 1798781"/>
              <a:gd name="connsiteX161" fmla="*/ 560166 w 5673186"/>
              <a:gd name="connsiteY161" fmla="*/ 1216414 h 1798781"/>
              <a:gd name="connsiteX162" fmla="*/ 517304 w 5673186"/>
              <a:gd name="connsiteY162" fmla="*/ 1267849 h 1798781"/>
              <a:gd name="connsiteX163" fmla="*/ 510636 w 5673186"/>
              <a:gd name="connsiteY163" fmla="*/ 1284042 h 1798781"/>
              <a:gd name="connsiteX164" fmla="*/ 519209 w 5673186"/>
              <a:gd name="connsiteY164" fmla="*/ 1309759 h 1798781"/>
              <a:gd name="connsiteX165" fmla="*/ 477299 w 5673186"/>
              <a:gd name="connsiteY165" fmla="*/ 1384054 h 1798781"/>
              <a:gd name="connsiteX166" fmla="*/ 322994 w 5673186"/>
              <a:gd name="connsiteY166" fmla="*/ 1382149 h 1798781"/>
              <a:gd name="connsiteX167" fmla="*/ 186786 w 5673186"/>
              <a:gd name="connsiteY167" fmla="*/ 1338334 h 1798781"/>
              <a:gd name="connsiteX168" fmla="*/ 127731 w 5673186"/>
              <a:gd name="connsiteY168" fmla="*/ 1189744 h 1798781"/>
              <a:gd name="connsiteX169" fmla="*/ 257271 w 5673186"/>
              <a:gd name="connsiteY169" fmla="*/ 1089732 h 1798781"/>
              <a:gd name="connsiteX170" fmla="*/ 318231 w 5673186"/>
              <a:gd name="connsiteY170" fmla="*/ 1084969 h 1798781"/>
              <a:gd name="connsiteX171" fmla="*/ 208694 w 5673186"/>
              <a:gd name="connsiteY171" fmla="*/ 1059252 h 1798781"/>
              <a:gd name="connsiteX172" fmla="*/ 26766 w 5673186"/>
              <a:gd name="connsiteY172" fmla="*/ 1016389 h 1798781"/>
              <a:gd name="connsiteX173" fmla="*/ 96 w 5673186"/>
              <a:gd name="connsiteY173" fmla="*/ 1004007 h 1798781"/>
              <a:gd name="connsiteX174" fmla="*/ 138209 w 5673186"/>
              <a:gd name="connsiteY174" fmla="*/ 981147 h 1798781"/>
              <a:gd name="connsiteX175" fmla="*/ 361094 w 5673186"/>
              <a:gd name="connsiteY175" fmla="*/ 1014484 h 1798781"/>
              <a:gd name="connsiteX176" fmla="*/ 801149 w 5673186"/>
              <a:gd name="connsiteY176" fmla="*/ 1075444 h 1798781"/>
              <a:gd name="connsiteX177" fmla="*/ 1055466 w 5673186"/>
              <a:gd name="connsiteY177" fmla="*/ 1090684 h 1798781"/>
              <a:gd name="connsiteX178" fmla="*/ 1075469 w 5673186"/>
              <a:gd name="connsiteY178" fmla="*/ 1067824 h 1798781"/>
              <a:gd name="connsiteX179" fmla="*/ 1076421 w 5673186"/>
              <a:gd name="connsiteY179" fmla="*/ 1052584 h 1798781"/>
              <a:gd name="connsiteX180" fmla="*/ 1060229 w 5673186"/>
              <a:gd name="connsiteY180" fmla="*/ 981147 h 1798781"/>
              <a:gd name="connsiteX181" fmla="*/ 917354 w 5673186"/>
              <a:gd name="connsiteY181" fmla="*/ 779217 h 1798781"/>
              <a:gd name="connsiteX182" fmla="*/ 948786 w 5673186"/>
              <a:gd name="connsiteY182" fmla="*/ 672536 h 1798781"/>
              <a:gd name="connsiteX183" fmla="*/ 977361 w 5673186"/>
              <a:gd name="connsiteY183" fmla="*/ 640151 h 1798781"/>
              <a:gd name="connsiteX184" fmla="*/ 1167861 w 5673186"/>
              <a:gd name="connsiteY184" fmla="*/ 472511 h 1798781"/>
              <a:gd name="connsiteX185" fmla="*/ 1367886 w 5673186"/>
              <a:gd name="connsiteY185" fmla="*/ 423934 h 1798781"/>
              <a:gd name="connsiteX186" fmla="*/ 1698404 w 5673186"/>
              <a:gd name="connsiteY186" fmla="*/ 513469 h 1798781"/>
              <a:gd name="connsiteX187" fmla="*/ 1767936 w 5673186"/>
              <a:gd name="connsiteY187" fmla="*/ 542997 h 1798781"/>
              <a:gd name="connsiteX188" fmla="*/ 2060354 w 5673186"/>
              <a:gd name="connsiteY188" fmla="*/ 700159 h 1798781"/>
              <a:gd name="connsiteX189" fmla="*/ 2223231 w 5673186"/>
              <a:gd name="connsiteY189" fmla="*/ 760167 h 1798781"/>
              <a:gd name="connsiteX190" fmla="*/ 2890934 w 5673186"/>
              <a:gd name="connsiteY190" fmla="*/ 920186 h 1798781"/>
              <a:gd name="connsiteX191" fmla="*/ 2939511 w 5673186"/>
              <a:gd name="connsiteY191" fmla="*/ 900184 h 1798781"/>
              <a:gd name="connsiteX192" fmla="*/ 3134774 w 5673186"/>
              <a:gd name="connsiteY192" fmla="*/ 654439 h 1798781"/>
              <a:gd name="connsiteX193" fmla="*/ 3645314 w 5673186"/>
              <a:gd name="connsiteY193" fmla="*/ 61031 h 1798781"/>
              <a:gd name="connsiteX194" fmla="*/ 3661506 w 5673186"/>
              <a:gd name="connsiteY194" fmla="*/ 41029 h 1798781"/>
              <a:gd name="connsiteX195" fmla="*/ 3725131 w 5673186"/>
              <a:gd name="connsiteY195" fmla="*/ 175 h 1798781"/>
              <a:gd name="connsiteX0" fmla="*/ 3911419 w 5673186"/>
              <a:gd name="connsiteY0" fmla="*/ 1189863 h 1798781"/>
              <a:gd name="connsiteX1" fmla="*/ 3885344 w 5673186"/>
              <a:gd name="connsiteY1" fmla="*/ 1191649 h 1798781"/>
              <a:gd name="connsiteX2" fmla="*/ 3742469 w 5673186"/>
              <a:gd name="connsiteY2" fmla="*/ 1195459 h 1798781"/>
              <a:gd name="connsiteX3" fmla="*/ 3634836 w 5673186"/>
              <a:gd name="connsiteY3" fmla="*/ 1200222 h 1798781"/>
              <a:gd name="connsiteX4" fmla="*/ 3616739 w 5673186"/>
              <a:gd name="connsiteY4" fmla="*/ 1236417 h 1798781"/>
              <a:gd name="connsiteX5" fmla="*/ 3634836 w 5673186"/>
              <a:gd name="connsiteY5" fmla="*/ 1244037 h 1798781"/>
              <a:gd name="connsiteX6" fmla="*/ 3682461 w 5673186"/>
              <a:gd name="connsiteY6" fmla="*/ 1242131 h 1798781"/>
              <a:gd name="connsiteX7" fmla="*/ 3912966 w 5673186"/>
              <a:gd name="connsiteY7" fmla="*/ 1236417 h 1798781"/>
              <a:gd name="connsiteX8" fmla="*/ 3941541 w 5673186"/>
              <a:gd name="connsiteY8" fmla="*/ 1237369 h 1798781"/>
              <a:gd name="connsiteX9" fmla="*/ 3942494 w 5673186"/>
              <a:gd name="connsiteY9" fmla="*/ 1204032 h 1798781"/>
              <a:gd name="connsiteX10" fmla="*/ 3933921 w 5673186"/>
              <a:gd name="connsiteY10" fmla="*/ 1191649 h 1798781"/>
              <a:gd name="connsiteX11" fmla="*/ 3911419 w 5673186"/>
              <a:gd name="connsiteY11" fmla="*/ 1189863 h 1798781"/>
              <a:gd name="connsiteX12" fmla="*/ 3725131 w 5673186"/>
              <a:gd name="connsiteY12" fmla="*/ 175 h 1798781"/>
              <a:gd name="connsiteX13" fmla="*/ 3752946 w 5673186"/>
              <a:gd name="connsiteY13" fmla="*/ 1976 h 1798781"/>
              <a:gd name="connsiteX14" fmla="*/ 3840576 w 5673186"/>
              <a:gd name="connsiteY14" fmla="*/ 17216 h 1798781"/>
              <a:gd name="connsiteX15" fmla="*/ 3852959 w 5673186"/>
              <a:gd name="connsiteY15" fmla="*/ 39124 h 1798781"/>
              <a:gd name="connsiteX16" fmla="*/ 3782474 w 5673186"/>
              <a:gd name="connsiteY16" fmla="*/ 271534 h 1798781"/>
              <a:gd name="connsiteX17" fmla="*/ 3703416 w 5673186"/>
              <a:gd name="connsiteY17" fmla="*/ 484894 h 1798781"/>
              <a:gd name="connsiteX18" fmla="*/ 3527204 w 5673186"/>
              <a:gd name="connsiteY18" fmla="*/ 1075444 h 1798781"/>
              <a:gd name="connsiteX19" fmla="*/ 3549111 w 5673186"/>
              <a:gd name="connsiteY19" fmla="*/ 1104972 h 1798781"/>
              <a:gd name="connsiteX20" fmla="*/ 4827366 w 5673186"/>
              <a:gd name="connsiteY20" fmla="*/ 1055442 h 1798781"/>
              <a:gd name="connsiteX21" fmla="*/ 5314094 w 5673186"/>
              <a:gd name="connsiteY21" fmla="*/ 1014484 h 1798781"/>
              <a:gd name="connsiteX22" fmla="*/ 5463636 w 5673186"/>
              <a:gd name="connsiteY22" fmla="*/ 1020199 h 1798781"/>
              <a:gd name="connsiteX23" fmla="*/ 5554124 w 5673186"/>
              <a:gd name="connsiteY23" fmla="*/ 1037344 h 1798781"/>
              <a:gd name="connsiteX24" fmla="*/ 5673186 w 5673186"/>
              <a:gd name="connsiteY24" fmla="*/ 1062109 h 1798781"/>
              <a:gd name="connsiteX25" fmla="*/ 5517929 w 5673186"/>
              <a:gd name="connsiteY25" fmla="*/ 1057347 h 1798781"/>
              <a:gd name="connsiteX26" fmla="*/ 5180744 w 5673186"/>
              <a:gd name="connsiteY26" fmla="*/ 1117354 h 1798781"/>
              <a:gd name="connsiteX27" fmla="*/ 4631151 w 5673186"/>
              <a:gd name="connsiteY27" fmla="*/ 1188792 h 1798781"/>
              <a:gd name="connsiteX28" fmla="*/ 4523519 w 5673186"/>
              <a:gd name="connsiteY28" fmla="*/ 1204984 h 1798781"/>
              <a:gd name="connsiteX29" fmla="*/ 4541616 w 5673186"/>
              <a:gd name="connsiteY29" fmla="*/ 1230702 h 1798781"/>
              <a:gd name="connsiteX30" fmla="*/ 4734974 w 5673186"/>
              <a:gd name="connsiteY30" fmla="*/ 1224987 h 1798781"/>
              <a:gd name="connsiteX31" fmla="*/ 4813079 w 5673186"/>
              <a:gd name="connsiteY31" fmla="*/ 1231654 h 1798781"/>
              <a:gd name="connsiteX32" fmla="*/ 4781646 w 5673186"/>
              <a:gd name="connsiteY32" fmla="*/ 1240227 h 1798781"/>
              <a:gd name="connsiteX33" fmla="*/ 4484466 w 5673186"/>
              <a:gd name="connsiteY33" fmla="*/ 1265944 h 1798781"/>
              <a:gd name="connsiteX34" fmla="*/ 4449224 w 5673186"/>
              <a:gd name="connsiteY34" fmla="*/ 1282137 h 1798781"/>
              <a:gd name="connsiteX35" fmla="*/ 4438746 w 5673186"/>
              <a:gd name="connsiteY35" fmla="*/ 1291662 h 1798781"/>
              <a:gd name="connsiteX36" fmla="*/ 4415886 w 5673186"/>
              <a:gd name="connsiteY36" fmla="*/ 1384054 h 1798781"/>
              <a:gd name="connsiteX37" fmla="*/ 4437794 w 5673186"/>
              <a:gd name="connsiteY37" fmla="*/ 1417392 h 1798781"/>
              <a:gd name="connsiteX38" fmla="*/ 4402551 w 5673186"/>
              <a:gd name="connsiteY38" fmla="*/ 1430727 h 1798781"/>
              <a:gd name="connsiteX39" fmla="*/ 4265391 w 5673186"/>
              <a:gd name="connsiteY39" fmla="*/ 1441204 h 1798781"/>
              <a:gd name="connsiteX40" fmla="*/ 4201574 w 5673186"/>
              <a:gd name="connsiteY40" fmla="*/ 1445014 h 1798781"/>
              <a:gd name="connsiteX41" fmla="*/ 4172999 w 5673186"/>
              <a:gd name="connsiteY41" fmla="*/ 1449777 h 1798781"/>
              <a:gd name="connsiteX42" fmla="*/ 4025361 w 5673186"/>
              <a:gd name="connsiteY42" fmla="*/ 1421202 h 1798781"/>
              <a:gd name="connsiteX43" fmla="*/ 3965354 w 5673186"/>
              <a:gd name="connsiteY43" fmla="*/ 1319284 h 1798781"/>
              <a:gd name="connsiteX44" fmla="*/ 3944399 w 5673186"/>
              <a:gd name="connsiteY44" fmla="*/ 1309759 h 1798781"/>
              <a:gd name="connsiteX45" fmla="*/ 3616739 w 5673186"/>
              <a:gd name="connsiteY45" fmla="*/ 1338334 h 1798781"/>
              <a:gd name="connsiteX46" fmla="*/ 3585306 w 5673186"/>
              <a:gd name="connsiteY46" fmla="*/ 1364052 h 1798781"/>
              <a:gd name="connsiteX47" fmla="*/ 3563399 w 5673186"/>
              <a:gd name="connsiteY47" fmla="*/ 1406914 h 1798781"/>
              <a:gd name="connsiteX48" fmla="*/ 3471006 w 5673186"/>
              <a:gd name="connsiteY48" fmla="*/ 1439299 h 1798781"/>
              <a:gd name="connsiteX49" fmla="*/ 3153824 w 5673186"/>
              <a:gd name="connsiteY49" fmla="*/ 1492639 h 1798781"/>
              <a:gd name="connsiteX50" fmla="*/ 2712816 w 5673186"/>
              <a:gd name="connsiteY50" fmla="*/ 1567887 h 1798781"/>
              <a:gd name="connsiteX51" fmla="*/ 2689004 w 5673186"/>
              <a:gd name="connsiteY51" fmla="*/ 1589794 h 1798781"/>
              <a:gd name="connsiteX52" fmla="*/ 2661381 w 5673186"/>
              <a:gd name="connsiteY52" fmla="*/ 1645039 h 1798781"/>
              <a:gd name="connsiteX53" fmla="*/ 2671859 w 5673186"/>
              <a:gd name="connsiteY53" fmla="*/ 1646944 h 1798781"/>
              <a:gd name="connsiteX54" fmla="*/ 2720436 w 5673186"/>
              <a:gd name="connsiteY54" fmla="*/ 1687902 h 1798781"/>
              <a:gd name="connsiteX55" fmla="*/ 2709959 w 5673186"/>
              <a:gd name="connsiteY55" fmla="*/ 1765054 h 1798781"/>
              <a:gd name="connsiteX56" fmla="*/ 2668049 w 5673186"/>
              <a:gd name="connsiteY56" fmla="*/ 1772674 h 1798781"/>
              <a:gd name="connsiteX57" fmla="*/ 2657571 w 5673186"/>
              <a:gd name="connsiteY57" fmla="*/ 1760292 h 1798781"/>
              <a:gd name="connsiteX58" fmla="*/ 2622329 w 5673186"/>
              <a:gd name="connsiteY58" fmla="*/ 1772674 h 1798781"/>
              <a:gd name="connsiteX59" fmla="*/ 2587086 w 5673186"/>
              <a:gd name="connsiteY59" fmla="*/ 1770769 h 1798781"/>
              <a:gd name="connsiteX60" fmla="*/ 2555654 w 5673186"/>
              <a:gd name="connsiteY60" fmla="*/ 1778389 h 1798781"/>
              <a:gd name="connsiteX61" fmla="*/ 2513744 w 5673186"/>
              <a:gd name="connsiteY61" fmla="*/ 1793629 h 1798781"/>
              <a:gd name="connsiteX62" fmla="*/ 2500409 w 5673186"/>
              <a:gd name="connsiteY62" fmla="*/ 1778389 h 1798781"/>
              <a:gd name="connsiteX63" fmla="*/ 2469929 w 5673186"/>
              <a:gd name="connsiteY63" fmla="*/ 1783152 h 1798781"/>
              <a:gd name="connsiteX64" fmla="*/ 2441354 w 5673186"/>
              <a:gd name="connsiteY64" fmla="*/ 1796487 h 1798781"/>
              <a:gd name="connsiteX65" fmla="*/ 2410874 w 5673186"/>
              <a:gd name="connsiteY65" fmla="*/ 1775531 h 1798781"/>
              <a:gd name="connsiteX66" fmla="*/ 2372774 w 5673186"/>
              <a:gd name="connsiteY66" fmla="*/ 1764102 h 1798781"/>
              <a:gd name="connsiteX67" fmla="*/ 2341341 w 5673186"/>
              <a:gd name="connsiteY67" fmla="*/ 1743147 h 1798781"/>
              <a:gd name="connsiteX68" fmla="*/ 2344199 w 5673186"/>
              <a:gd name="connsiteY68" fmla="*/ 1641229 h 1798781"/>
              <a:gd name="connsiteX69" fmla="*/ 2376584 w 5673186"/>
              <a:gd name="connsiteY69" fmla="*/ 1624084 h 1798781"/>
              <a:gd name="connsiteX70" fmla="*/ 2407064 w 5673186"/>
              <a:gd name="connsiteY70" fmla="*/ 1638372 h 1798781"/>
              <a:gd name="connsiteX71" fmla="*/ 2419446 w 5673186"/>
              <a:gd name="connsiteY71" fmla="*/ 1654564 h 1798781"/>
              <a:gd name="connsiteX72" fmla="*/ 2436591 w 5673186"/>
              <a:gd name="connsiteY72" fmla="*/ 1638372 h 1798781"/>
              <a:gd name="connsiteX73" fmla="*/ 2442306 w 5673186"/>
              <a:gd name="connsiteY73" fmla="*/ 1586937 h 1798781"/>
              <a:gd name="connsiteX74" fmla="*/ 2406111 w 5673186"/>
              <a:gd name="connsiteY74" fmla="*/ 1555504 h 1798781"/>
              <a:gd name="connsiteX75" fmla="*/ 2383251 w 5673186"/>
              <a:gd name="connsiteY75" fmla="*/ 1545027 h 1798781"/>
              <a:gd name="connsiteX76" fmla="*/ 2348961 w 5673186"/>
              <a:gd name="connsiteY76" fmla="*/ 1558362 h 1798781"/>
              <a:gd name="connsiteX77" fmla="*/ 2330864 w 5673186"/>
              <a:gd name="connsiteY77" fmla="*/ 1622179 h 1798781"/>
              <a:gd name="connsiteX78" fmla="*/ 2309909 w 5673186"/>
              <a:gd name="connsiteY78" fmla="*/ 1638372 h 1798781"/>
              <a:gd name="connsiteX79" fmla="*/ 2239424 w 5673186"/>
              <a:gd name="connsiteY79" fmla="*/ 1615512 h 1798781"/>
              <a:gd name="connsiteX80" fmla="*/ 2181321 w 5673186"/>
              <a:gd name="connsiteY80" fmla="*/ 1600272 h 1798781"/>
              <a:gd name="connsiteX81" fmla="*/ 2174654 w 5673186"/>
              <a:gd name="connsiteY81" fmla="*/ 1604081 h 1798781"/>
              <a:gd name="connsiteX82" fmla="*/ 2166081 w 5673186"/>
              <a:gd name="connsiteY82" fmla="*/ 1640277 h 1798781"/>
              <a:gd name="connsiteX83" fmla="*/ 2178464 w 5673186"/>
              <a:gd name="connsiteY83" fmla="*/ 1655517 h 1798781"/>
              <a:gd name="connsiteX84" fmla="*/ 2226089 w 5673186"/>
              <a:gd name="connsiteY84" fmla="*/ 1685044 h 1798781"/>
              <a:gd name="connsiteX85" fmla="*/ 2208944 w 5673186"/>
              <a:gd name="connsiteY85" fmla="*/ 1763149 h 1798781"/>
              <a:gd name="connsiteX86" fmla="*/ 2168939 w 5673186"/>
              <a:gd name="connsiteY86" fmla="*/ 1757434 h 1798781"/>
              <a:gd name="connsiteX87" fmla="*/ 2155604 w 5673186"/>
              <a:gd name="connsiteY87" fmla="*/ 1741242 h 1798781"/>
              <a:gd name="connsiteX88" fmla="*/ 2123219 w 5673186"/>
              <a:gd name="connsiteY88" fmla="*/ 1744099 h 1798781"/>
              <a:gd name="connsiteX89" fmla="*/ 2087024 w 5673186"/>
              <a:gd name="connsiteY89" fmla="*/ 1766959 h 1798781"/>
              <a:gd name="connsiteX90" fmla="*/ 2057496 w 5673186"/>
              <a:gd name="connsiteY90" fmla="*/ 1736479 h 1798781"/>
              <a:gd name="connsiteX91" fmla="*/ 2038446 w 5673186"/>
              <a:gd name="connsiteY91" fmla="*/ 1725049 h 1798781"/>
              <a:gd name="connsiteX92" fmla="*/ 1994631 w 5673186"/>
              <a:gd name="connsiteY92" fmla="*/ 1695522 h 1798781"/>
              <a:gd name="connsiteX93" fmla="*/ 1993679 w 5673186"/>
              <a:gd name="connsiteY93" fmla="*/ 1645039 h 1798781"/>
              <a:gd name="connsiteX94" fmla="*/ 2026064 w 5673186"/>
              <a:gd name="connsiteY94" fmla="*/ 1614559 h 1798781"/>
              <a:gd name="connsiteX95" fmla="*/ 2060354 w 5673186"/>
              <a:gd name="connsiteY95" fmla="*/ 1639324 h 1798781"/>
              <a:gd name="connsiteX96" fmla="*/ 2072736 w 5673186"/>
              <a:gd name="connsiteY96" fmla="*/ 1655517 h 1798781"/>
              <a:gd name="connsiteX97" fmla="*/ 2093691 w 5673186"/>
              <a:gd name="connsiteY97" fmla="*/ 1641229 h 1798781"/>
              <a:gd name="connsiteX98" fmla="*/ 2099406 w 5673186"/>
              <a:gd name="connsiteY98" fmla="*/ 1625989 h 1798781"/>
              <a:gd name="connsiteX99" fmla="*/ 2101311 w 5673186"/>
              <a:gd name="connsiteY99" fmla="*/ 1539312 h 1798781"/>
              <a:gd name="connsiteX100" fmla="*/ 2093691 w 5673186"/>
              <a:gd name="connsiteY100" fmla="*/ 1538359 h 1798781"/>
              <a:gd name="connsiteX101" fmla="*/ 2072736 w 5673186"/>
              <a:gd name="connsiteY101" fmla="*/ 1594556 h 1798781"/>
              <a:gd name="connsiteX102" fmla="*/ 2049876 w 5673186"/>
              <a:gd name="connsiteY102" fmla="*/ 1606939 h 1798781"/>
              <a:gd name="connsiteX103" fmla="*/ 1942244 w 5673186"/>
              <a:gd name="connsiteY103" fmla="*/ 1573602 h 1798781"/>
              <a:gd name="connsiteX104" fmla="*/ 1926051 w 5673186"/>
              <a:gd name="connsiteY104" fmla="*/ 1561219 h 1798781"/>
              <a:gd name="connsiteX105" fmla="*/ 1874616 w 5673186"/>
              <a:gd name="connsiteY105" fmla="*/ 1522167 h 1798781"/>
              <a:gd name="connsiteX106" fmla="*/ 1852709 w 5673186"/>
              <a:gd name="connsiteY106" fmla="*/ 1466922 h 1798781"/>
              <a:gd name="connsiteX107" fmla="*/ 1826039 w 5673186"/>
              <a:gd name="connsiteY107" fmla="*/ 1415487 h 1798781"/>
              <a:gd name="connsiteX108" fmla="*/ 1801542 w 5673186"/>
              <a:gd name="connsiteY108" fmla="*/ 1414936 h 1798781"/>
              <a:gd name="connsiteX109" fmla="*/ 1730789 w 5673186"/>
              <a:gd name="connsiteY109" fmla="*/ 1403104 h 1798781"/>
              <a:gd name="connsiteX110" fmla="*/ 1695546 w 5673186"/>
              <a:gd name="connsiteY110" fmla="*/ 1450729 h 1798781"/>
              <a:gd name="connsiteX111" fmla="*/ 1694594 w 5673186"/>
              <a:gd name="connsiteY111" fmla="*/ 1474542 h 1798781"/>
              <a:gd name="connsiteX112" fmla="*/ 1698404 w 5673186"/>
              <a:gd name="connsiteY112" fmla="*/ 1536454 h 1798781"/>
              <a:gd name="connsiteX113" fmla="*/ 1708881 w 5673186"/>
              <a:gd name="connsiteY113" fmla="*/ 1593604 h 1798781"/>
              <a:gd name="connsiteX114" fmla="*/ 1697451 w 5673186"/>
              <a:gd name="connsiteY114" fmla="*/ 1592652 h 1798781"/>
              <a:gd name="connsiteX115" fmla="*/ 1687926 w 5673186"/>
              <a:gd name="connsiteY115" fmla="*/ 1601224 h 1798781"/>
              <a:gd name="connsiteX116" fmla="*/ 1702214 w 5673186"/>
              <a:gd name="connsiteY116" fmla="*/ 1605987 h 1798781"/>
              <a:gd name="connsiteX117" fmla="*/ 1743171 w 5673186"/>
              <a:gd name="connsiteY117" fmla="*/ 1650754 h 1798781"/>
              <a:gd name="connsiteX118" fmla="*/ 1726979 w 5673186"/>
              <a:gd name="connsiteY118" fmla="*/ 1704094 h 1798781"/>
              <a:gd name="connsiteX119" fmla="*/ 1676496 w 5673186"/>
              <a:gd name="connsiteY119" fmla="*/ 1701237 h 1798781"/>
              <a:gd name="connsiteX120" fmla="*/ 1665066 w 5673186"/>
              <a:gd name="connsiteY120" fmla="*/ 1682187 h 1798781"/>
              <a:gd name="connsiteX121" fmla="*/ 1633634 w 5673186"/>
              <a:gd name="connsiteY121" fmla="*/ 1683139 h 1798781"/>
              <a:gd name="connsiteX122" fmla="*/ 1597439 w 5673186"/>
              <a:gd name="connsiteY122" fmla="*/ 1699331 h 1798781"/>
              <a:gd name="connsiteX123" fmla="*/ 1573626 w 5673186"/>
              <a:gd name="connsiteY123" fmla="*/ 1669804 h 1798781"/>
              <a:gd name="connsiteX124" fmla="*/ 1592676 w 5673186"/>
              <a:gd name="connsiteY124" fmla="*/ 1636467 h 1798781"/>
              <a:gd name="connsiteX125" fmla="*/ 1599344 w 5673186"/>
              <a:gd name="connsiteY125" fmla="*/ 1620274 h 1798781"/>
              <a:gd name="connsiteX126" fmla="*/ 1543146 w 5673186"/>
              <a:gd name="connsiteY126" fmla="*/ 1605034 h 1798781"/>
              <a:gd name="connsiteX127" fmla="*/ 1568864 w 5673186"/>
              <a:gd name="connsiteY127" fmla="*/ 1517404 h 1798781"/>
              <a:gd name="connsiteX128" fmla="*/ 1609821 w 5673186"/>
              <a:gd name="connsiteY128" fmla="*/ 1535502 h 1798781"/>
              <a:gd name="connsiteX129" fmla="*/ 1615536 w 5673186"/>
              <a:gd name="connsiteY129" fmla="*/ 1555504 h 1798781"/>
              <a:gd name="connsiteX130" fmla="*/ 1628871 w 5673186"/>
              <a:gd name="connsiteY130" fmla="*/ 1565981 h 1798781"/>
              <a:gd name="connsiteX131" fmla="*/ 1640301 w 5673186"/>
              <a:gd name="connsiteY131" fmla="*/ 1554552 h 1798781"/>
              <a:gd name="connsiteX132" fmla="*/ 1645064 w 5673186"/>
              <a:gd name="connsiteY132" fmla="*/ 1513594 h 1798781"/>
              <a:gd name="connsiteX133" fmla="*/ 1625061 w 5673186"/>
              <a:gd name="connsiteY133" fmla="*/ 1436442 h 1798781"/>
              <a:gd name="connsiteX134" fmla="*/ 1619346 w 5673186"/>
              <a:gd name="connsiteY134" fmla="*/ 1374529 h 1798781"/>
              <a:gd name="connsiteX135" fmla="*/ 1560291 w 5673186"/>
              <a:gd name="connsiteY135" fmla="*/ 1371672 h 1798781"/>
              <a:gd name="connsiteX136" fmla="*/ 1461231 w 5673186"/>
              <a:gd name="connsiteY136" fmla="*/ 1354527 h 1798781"/>
              <a:gd name="connsiteX137" fmla="*/ 1400271 w 5673186"/>
              <a:gd name="connsiteY137" fmla="*/ 1341192 h 1798781"/>
              <a:gd name="connsiteX138" fmla="*/ 1382174 w 5673186"/>
              <a:gd name="connsiteY138" fmla="*/ 1335477 h 1798781"/>
              <a:gd name="connsiteX139" fmla="*/ 1380269 w 5673186"/>
              <a:gd name="connsiteY139" fmla="*/ 1354527 h 1798781"/>
              <a:gd name="connsiteX140" fmla="*/ 1376459 w 5673186"/>
              <a:gd name="connsiteY140" fmla="*/ 1392627 h 1798781"/>
              <a:gd name="connsiteX141" fmla="*/ 1331691 w 5673186"/>
              <a:gd name="connsiteY141" fmla="*/ 1401199 h 1798781"/>
              <a:gd name="connsiteX142" fmla="*/ 1293591 w 5673186"/>
              <a:gd name="connsiteY142" fmla="*/ 1379292 h 1798781"/>
              <a:gd name="connsiteX143" fmla="*/ 1285971 w 5673186"/>
              <a:gd name="connsiteY143" fmla="*/ 1367862 h 1798781"/>
              <a:gd name="connsiteX144" fmla="*/ 1281209 w 5673186"/>
              <a:gd name="connsiteY144" fmla="*/ 1374529 h 1798781"/>
              <a:gd name="connsiteX145" fmla="*/ 1237394 w 5673186"/>
              <a:gd name="connsiteY145" fmla="*/ 1402152 h 1798781"/>
              <a:gd name="connsiteX146" fmla="*/ 1182149 w 5673186"/>
              <a:gd name="connsiteY146" fmla="*/ 1358337 h 1798781"/>
              <a:gd name="connsiteX147" fmla="*/ 1190721 w 5673186"/>
              <a:gd name="connsiteY147" fmla="*/ 1304997 h 1798781"/>
              <a:gd name="connsiteX148" fmla="*/ 1210724 w 5673186"/>
              <a:gd name="connsiteY148" fmla="*/ 1289756 h 1798781"/>
              <a:gd name="connsiteX149" fmla="*/ 1092614 w 5673186"/>
              <a:gd name="connsiteY149" fmla="*/ 1261181 h 1798781"/>
              <a:gd name="connsiteX150" fmla="*/ 1064039 w 5673186"/>
              <a:gd name="connsiteY150" fmla="*/ 1266897 h 1798781"/>
              <a:gd name="connsiteX151" fmla="*/ 1003079 w 5673186"/>
              <a:gd name="connsiteY151" fmla="*/ 1313569 h 1798781"/>
              <a:gd name="connsiteX152" fmla="*/ 997364 w 5673186"/>
              <a:gd name="connsiteY152" fmla="*/ 1324999 h 1798781"/>
              <a:gd name="connsiteX153" fmla="*/ 1003079 w 5673186"/>
              <a:gd name="connsiteY153" fmla="*/ 1351669 h 1798781"/>
              <a:gd name="connsiteX154" fmla="*/ 947834 w 5673186"/>
              <a:gd name="connsiteY154" fmla="*/ 1421202 h 1798781"/>
              <a:gd name="connsiteX155" fmla="*/ 943071 w 5673186"/>
              <a:gd name="connsiteY155" fmla="*/ 1421202 h 1798781"/>
              <a:gd name="connsiteX156" fmla="*/ 745904 w 5673186"/>
              <a:gd name="connsiteY156" fmla="*/ 1403104 h 1798781"/>
              <a:gd name="connsiteX157" fmla="*/ 636366 w 5673186"/>
              <a:gd name="connsiteY157" fmla="*/ 1389769 h 1798781"/>
              <a:gd name="connsiteX158" fmla="*/ 600171 w 5673186"/>
              <a:gd name="connsiteY158" fmla="*/ 1240227 h 1798781"/>
              <a:gd name="connsiteX159" fmla="*/ 600171 w 5673186"/>
              <a:gd name="connsiteY159" fmla="*/ 1220224 h 1798781"/>
              <a:gd name="connsiteX160" fmla="*/ 560166 w 5673186"/>
              <a:gd name="connsiteY160" fmla="*/ 1216414 h 1798781"/>
              <a:gd name="connsiteX161" fmla="*/ 517304 w 5673186"/>
              <a:gd name="connsiteY161" fmla="*/ 1267849 h 1798781"/>
              <a:gd name="connsiteX162" fmla="*/ 510636 w 5673186"/>
              <a:gd name="connsiteY162" fmla="*/ 1284042 h 1798781"/>
              <a:gd name="connsiteX163" fmla="*/ 519209 w 5673186"/>
              <a:gd name="connsiteY163" fmla="*/ 1309759 h 1798781"/>
              <a:gd name="connsiteX164" fmla="*/ 477299 w 5673186"/>
              <a:gd name="connsiteY164" fmla="*/ 1384054 h 1798781"/>
              <a:gd name="connsiteX165" fmla="*/ 322994 w 5673186"/>
              <a:gd name="connsiteY165" fmla="*/ 1382149 h 1798781"/>
              <a:gd name="connsiteX166" fmla="*/ 186786 w 5673186"/>
              <a:gd name="connsiteY166" fmla="*/ 1338334 h 1798781"/>
              <a:gd name="connsiteX167" fmla="*/ 127731 w 5673186"/>
              <a:gd name="connsiteY167" fmla="*/ 1189744 h 1798781"/>
              <a:gd name="connsiteX168" fmla="*/ 257271 w 5673186"/>
              <a:gd name="connsiteY168" fmla="*/ 1089732 h 1798781"/>
              <a:gd name="connsiteX169" fmla="*/ 318231 w 5673186"/>
              <a:gd name="connsiteY169" fmla="*/ 1084969 h 1798781"/>
              <a:gd name="connsiteX170" fmla="*/ 208694 w 5673186"/>
              <a:gd name="connsiteY170" fmla="*/ 1059252 h 1798781"/>
              <a:gd name="connsiteX171" fmla="*/ 26766 w 5673186"/>
              <a:gd name="connsiteY171" fmla="*/ 1016389 h 1798781"/>
              <a:gd name="connsiteX172" fmla="*/ 96 w 5673186"/>
              <a:gd name="connsiteY172" fmla="*/ 1004007 h 1798781"/>
              <a:gd name="connsiteX173" fmla="*/ 138209 w 5673186"/>
              <a:gd name="connsiteY173" fmla="*/ 981147 h 1798781"/>
              <a:gd name="connsiteX174" fmla="*/ 361094 w 5673186"/>
              <a:gd name="connsiteY174" fmla="*/ 1014484 h 1798781"/>
              <a:gd name="connsiteX175" fmla="*/ 801149 w 5673186"/>
              <a:gd name="connsiteY175" fmla="*/ 1075444 h 1798781"/>
              <a:gd name="connsiteX176" fmla="*/ 1055466 w 5673186"/>
              <a:gd name="connsiteY176" fmla="*/ 1090684 h 1798781"/>
              <a:gd name="connsiteX177" fmla="*/ 1075469 w 5673186"/>
              <a:gd name="connsiteY177" fmla="*/ 1067824 h 1798781"/>
              <a:gd name="connsiteX178" fmla="*/ 1076421 w 5673186"/>
              <a:gd name="connsiteY178" fmla="*/ 1052584 h 1798781"/>
              <a:gd name="connsiteX179" fmla="*/ 1060229 w 5673186"/>
              <a:gd name="connsiteY179" fmla="*/ 981147 h 1798781"/>
              <a:gd name="connsiteX180" fmla="*/ 917354 w 5673186"/>
              <a:gd name="connsiteY180" fmla="*/ 779217 h 1798781"/>
              <a:gd name="connsiteX181" fmla="*/ 948786 w 5673186"/>
              <a:gd name="connsiteY181" fmla="*/ 672536 h 1798781"/>
              <a:gd name="connsiteX182" fmla="*/ 977361 w 5673186"/>
              <a:gd name="connsiteY182" fmla="*/ 640151 h 1798781"/>
              <a:gd name="connsiteX183" fmla="*/ 1167861 w 5673186"/>
              <a:gd name="connsiteY183" fmla="*/ 472511 h 1798781"/>
              <a:gd name="connsiteX184" fmla="*/ 1367886 w 5673186"/>
              <a:gd name="connsiteY184" fmla="*/ 423934 h 1798781"/>
              <a:gd name="connsiteX185" fmla="*/ 1698404 w 5673186"/>
              <a:gd name="connsiteY185" fmla="*/ 513469 h 1798781"/>
              <a:gd name="connsiteX186" fmla="*/ 1767936 w 5673186"/>
              <a:gd name="connsiteY186" fmla="*/ 542997 h 1798781"/>
              <a:gd name="connsiteX187" fmla="*/ 2060354 w 5673186"/>
              <a:gd name="connsiteY187" fmla="*/ 700159 h 1798781"/>
              <a:gd name="connsiteX188" fmla="*/ 2223231 w 5673186"/>
              <a:gd name="connsiteY188" fmla="*/ 760167 h 1798781"/>
              <a:gd name="connsiteX189" fmla="*/ 2890934 w 5673186"/>
              <a:gd name="connsiteY189" fmla="*/ 920186 h 1798781"/>
              <a:gd name="connsiteX190" fmla="*/ 2939511 w 5673186"/>
              <a:gd name="connsiteY190" fmla="*/ 900184 h 1798781"/>
              <a:gd name="connsiteX191" fmla="*/ 3134774 w 5673186"/>
              <a:gd name="connsiteY191" fmla="*/ 654439 h 1798781"/>
              <a:gd name="connsiteX192" fmla="*/ 3645314 w 5673186"/>
              <a:gd name="connsiteY192" fmla="*/ 61031 h 1798781"/>
              <a:gd name="connsiteX193" fmla="*/ 3661506 w 5673186"/>
              <a:gd name="connsiteY193" fmla="*/ 41029 h 1798781"/>
              <a:gd name="connsiteX194" fmla="*/ 3725131 w 5673186"/>
              <a:gd name="connsiteY194" fmla="*/ 175 h 1798781"/>
              <a:gd name="connsiteX0" fmla="*/ 3911419 w 5673186"/>
              <a:gd name="connsiteY0" fmla="*/ 1189863 h 1798781"/>
              <a:gd name="connsiteX1" fmla="*/ 3885344 w 5673186"/>
              <a:gd name="connsiteY1" fmla="*/ 1191649 h 1798781"/>
              <a:gd name="connsiteX2" fmla="*/ 3742469 w 5673186"/>
              <a:gd name="connsiteY2" fmla="*/ 1195459 h 1798781"/>
              <a:gd name="connsiteX3" fmla="*/ 3634836 w 5673186"/>
              <a:gd name="connsiteY3" fmla="*/ 1200222 h 1798781"/>
              <a:gd name="connsiteX4" fmla="*/ 3616739 w 5673186"/>
              <a:gd name="connsiteY4" fmla="*/ 1236417 h 1798781"/>
              <a:gd name="connsiteX5" fmla="*/ 3634836 w 5673186"/>
              <a:gd name="connsiteY5" fmla="*/ 1244037 h 1798781"/>
              <a:gd name="connsiteX6" fmla="*/ 3682461 w 5673186"/>
              <a:gd name="connsiteY6" fmla="*/ 1242131 h 1798781"/>
              <a:gd name="connsiteX7" fmla="*/ 3912966 w 5673186"/>
              <a:gd name="connsiteY7" fmla="*/ 1236417 h 1798781"/>
              <a:gd name="connsiteX8" fmla="*/ 3941541 w 5673186"/>
              <a:gd name="connsiteY8" fmla="*/ 1237369 h 1798781"/>
              <a:gd name="connsiteX9" fmla="*/ 3942494 w 5673186"/>
              <a:gd name="connsiteY9" fmla="*/ 1204032 h 1798781"/>
              <a:gd name="connsiteX10" fmla="*/ 3933921 w 5673186"/>
              <a:gd name="connsiteY10" fmla="*/ 1191649 h 1798781"/>
              <a:gd name="connsiteX11" fmla="*/ 3911419 w 5673186"/>
              <a:gd name="connsiteY11" fmla="*/ 1189863 h 1798781"/>
              <a:gd name="connsiteX12" fmla="*/ 3725131 w 5673186"/>
              <a:gd name="connsiteY12" fmla="*/ 175 h 1798781"/>
              <a:gd name="connsiteX13" fmla="*/ 3752946 w 5673186"/>
              <a:gd name="connsiteY13" fmla="*/ 1976 h 1798781"/>
              <a:gd name="connsiteX14" fmla="*/ 3840576 w 5673186"/>
              <a:gd name="connsiteY14" fmla="*/ 17216 h 1798781"/>
              <a:gd name="connsiteX15" fmla="*/ 3852959 w 5673186"/>
              <a:gd name="connsiteY15" fmla="*/ 39124 h 1798781"/>
              <a:gd name="connsiteX16" fmla="*/ 3782474 w 5673186"/>
              <a:gd name="connsiteY16" fmla="*/ 271534 h 1798781"/>
              <a:gd name="connsiteX17" fmla="*/ 3703416 w 5673186"/>
              <a:gd name="connsiteY17" fmla="*/ 484894 h 1798781"/>
              <a:gd name="connsiteX18" fmla="*/ 3527204 w 5673186"/>
              <a:gd name="connsiteY18" fmla="*/ 1075444 h 1798781"/>
              <a:gd name="connsiteX19" fmla="*/ 3549111 w 5673186"/>
              <a:gd name="connsiteY19" fmla="*/ 1104972 h 1798781"/>
              <a:gd name="connsiteX20" fmla="*/ 4827366 w 5673186"/>
              <a:gd name="connsiteY20" fmla="*/ 1055442 h 1798781"/>
              <a:gd name="connsiteX21" fmla="*/ 5314094 w 5673186"/>
              <a:gd name="connsiteY21" fmla="*/ 1014484 h 1798781"/>
              <a:gd name="connsiteX22" fmla="*/ 5463636 w 5673186"/>
              <a:gd name="connsiteY22" fmla="*/ 1020199 h 1798781"/>
              <a:gd name="connsiteX23" fmla="*/ 5554124 w 5673186"/>
              <a:gd name="connsiteY23" fmla="*/ 1037344 h 1798781"/>
              <a:gd name="connsiteX24" fmla="*/ 5673186 w 5673186"/>
              <a:gd name="connsiteY24" fmla="*/ 1062109 h 1798781"/>
              <a:gd name="connsiteX25" fmla="*/ 5517929 w 5673186"/>
              <a:gd name="connsiteY25" fmla="*/ 1057347 h 1798781"/>
              <a:gd name="connsiteX26" fmla="*/ 5180744 w 5673186"/>
              <a:gd name="connsiteY26" fmla="*/ 1117354 h 1798781"/>
              <a:gd name="connsiteX27" fmla="*/ 4631151 w 5673186"/>
              <a:gd name="connsiteY27" fmla="*/ 1188792 h 1798781"/>
              <a:gd name="connsiteX28" fmla="*/ 4523519 w 5673186"/>
              <a:gd name="connsiteY28" fmla="*/ 1204984 h 1798781"/>
              <a:gd name="connsiteX29" fmla="*/ 4541616 w 5673186"/>
              <a:gd name="connsiteY29" fmla="*/ 1230702 h 1798781"/>
              <a:gd name="connsiteX30" fmla="*/ 4734974 w 5673186"/>
              <a:gd name="connsiteY30" fmla="*/ 1224987 h 1798781"/>
              <a:gd name="connsiteX31" fmla="*/ 4813079 w 5673186"/>
              <a:gd name="connsiteY31" fmla="*/ 1231654 h 1798781"/>
              <a:gd name="connsiteX32" fmla="*/ 4781646 w 5673186"/>
              <a:gd name="connsiteY32" fmla="*/ 1240227 h 1798781"/>
              <a:gd name="connsiteX33" fmla="*/ 4484466 w 5673186"/>
              <a:gd name="connsiteY33" fmla="*/ 1265944 h 1798781"/>
              <a:gd name="connsiteX34" fmla="*/ 4449224 w 5673186"/>
              <a:gd name="connsiteY34" fmla="*/ 1282137 h 1798781"/>
              <a:gd name="connsiteX35" fmla="*/ 4438746 w 5673186"/>
              <a:gd name="connsiteY35" fmla="*/ 1291662 h 1798781"/>
              <a:gd name="connsiteX36" fmla="*/ 4415886 w 5673186"/>
              <a:gd name="connsiteY36" fmla="*/ 1384054 h 1798781"/>
              <a:gd name="connsiteX37" fmla="*/ 4437794 w 5673186"/>
              <a:gd name="connsiteY37" fmla="*/ 1417392 h 1798781"/>
              <a:gd name="connsiteX38" fmla="*/ 4402551 w 5673186"/>
              <a:gd name="connsiteY38" fmla="*/ 1430727 h 1798781"/>
              <a:gd name="connsiteX39" fmla="*/ 4265391 w 5673186"/>
              <a:gd name="connsiteY39" fmla="*/ 1441204 h 1798781"/>
              <a:gd name="connsiteX40" fmla="*/ 4201574 w 5673186"/>
              <a:gd name="connsiteY40" fmla="*/ 1445014 h 1798781"/>
              <a:gd name="connsiteX41" fmla="*/ 4172999 w 5673186"/>
              <a:gd name="connsiteY41" fmla="*/ 1449777 h 1798781"/>
              <a:gd name="connsiteX42" fmla="*/ 4025361 w 5673186"/>
              <a:gd name="connsiteY42" fmla="*/ 1421202 h 1798781"/>
              <a:gd name="connsiteX43" fmla="*/ 3965354 w 5673186"/>
              <a:gd name="connsiteY43" fmla="*/ 1319284 h 1798781"/>
              <a:gd name="connsiteX44" fmla="*/ 3944399 w 5673186"/>
              <a:gd name="connsiteY44" fmla="*/ 1309759 h 1798781"/>
              <a:gd name="connsiteX45" fmla="*/ 3616739 w 5673186"/>
              <a:gd name="connsiteY45" fmla="*/ 1338334 h 1798781"/>
              <a:gd name="connsiteX46" fmla="*/ 3585306 w 5673186"/>
              <a:gd name="connsiteY46" fmla="*/ 1364052 h 1798781"/>
              <a:gd name="connsiteX47" fmla="*/ 3563399 w 5673186"/>
              <a:gd name="connsiteY47" fmla="*/ 1406914 h 1798781"/>
              <a:gd name="connsiteX48" fmla="*/ 3471006 w 5673186"/>
              <a:gd name="connsiteY48" fmla="*/ 1439299 h 1798781"/>
              <a:gd name="connsiteX49" fmla="*/ 3153824 w 5673186"/>
              <a:gd name="connsiteY49" fmla="*/ 1492639 h 1798781"/>
              <a:gd name="connsiteX50" fmla="*/ 2712816 w 5673186"/>
              <a:gd name="connsiteY50" fmla="*/ 1567887 h 1798781"/>
              <a:gd name="connsiteX51" fmla="*/ 2689004 w 5673186"/>
              <a:gd name="connsiteY51" fmla="*/ 1589794 h 1798781"/>
              <a:gd name="connsiteX52" fmla="*/ 2661381 w 5673186"/>
              <a:gd name="connsiteY52" fmla="*/ 1645039 h 1798781"/>
              <a:gd name="connsiteX53" fmla="*/ 2671859 w 5673186"/>
              <a:gd name="connsiteY53" fmla="*/ 1646944 h 1798781"/>
              <a:gd name="connsiteX54" fmla="*/ 2720436 w 5673186"/>
              <a:gd name="connsiteY54" fmla="*/ 1687902 h 1798781"/>
              <a:gd name="connsiteX55" fmla="*/ 2709959 w 5673186"/>
              <a:gd name="connsiteY55" fmla="*/ 1765054 h 1798781"/>
              <a:gd name="connsiteX56" fmla="*/ 2668049 w 5673186"/>
              <a:gd name="connsiteY56" fmla="*/ 1772674 h 1798781"/>
              <a:gd name="connsiteX57" fmla="*/ 2657571 w 5673186"/>
              <a:gd name="connsiteY57" fmla="*/ 1760292 h 1798781"/>
              <a:gd name="connsiteX58" fmla="*/ 2622329 w 5673186"/>
              <a:gd name="connsiteY58" fmla="*/ 1772674 h 1798781"/>
              <a:gd name="connsiteX59" fmla="*/ 2587086 w 5673186"/>
              <a:gd name="connsiteY59" fmla="*/ 1770769 h 1798781"/>
              <a:gd name="connsiteX60" fmla="*/ 2555654 w 5673186"/>
              <a:gd name="connsiteY60" fmla="*/ 1778389 h 1798781"/>
              <a:gd name="connsiteX61" fmla="*/ 2513744 w 5673186"/>
              <a:gd name="connsiteY61" fmla="*/ 1793629 h 1798781"/>
              <a:gd name="connsiteX62" fmla="*/ 2500409 w 5673186"/>
              <a:gd name="connsiteY62" fmla="*/ 1778389 h 1798781"/>
              <a:gd name="connsiteX63" fmla="*/ 2469929 w 5673186"/>
              <a:gd name="connsiteY63" fmla="*/ 1783152 h 1798781"/>
              <a:gd name="connsiteX64" fmla="*/ 2441354 w 5673186"/>
              <a:gd name="connsiteY64" fmla="*/ 1796487 h 1798781"/>
              <a:gd name="connsiteX65" fmla="*/ 2410874 w 5673186"/>
              <a:gd name="connsiteY65" fmla="*/ 1775531 h 1798781"/>
              <a:gd name="connsiteX66" fmla="*/ 2372774 w 5673186"/>
              <a:gd name="connsiteY66" fmla="*/ 1764102 h 1798781"/>
              <a:gd name="connsiteX67" fmla="*/ 2341341 w 5673186"/>
              <a:gd name="connsiteY67" fmla="*/ 1743147 h 1798781"/>
              <a:gd name="connsiteX68" fmla="*/ 2344199 w 5673186"/>
              <a:gd name="connsiteY68" fmla="*/ 1641229 h 1798781"/>
              <a:gd name="connsiteX69" fmla="*/ 2376584 w 5673186"/>
              <a:gd name="connsiteY69" fmla="*/ 1624084 h 1798781"/>
              <a:gd name="connsiteX70" fmla="*/ 2407064 w 5673186"/>
              <a:gd name="connsiteY70" fmla="*/ 1638372 h 1798781"/>
              <a:gd name="connsiteX71" fmla="*/ 2419446 w 5673186"/>
              <a:gd name="connsiteY71" fmla="*/ 1654564 h 1798781"/>
              <a:gd name="connsiteX72" fmla="*/ 2436591 w 5673186"/>
              <a:gd name="connsiteY72" fmla="*/ 1638372 h 1798781"/>
              <a:gd name="connsiteX73" fmla="*/ 2442306 w 5673186"/>
              <a:gd name="connsiteY73" fmla="*/ 1586937 h 1798781"/>
              <a:gd name="connsiteX74" fmla="*/ 2406111 w 5673186"/>
              <a:gd name="connsiteY74" fmla="*/ 1555504 h 1798781"/>
              <a:gd name="connsiteX75" fmla="*/ 2383251 w 5673186"/>
              <a:gd name="connsiteY75" fmla="*/ 1545027 h 1798781"/>
              <a:gd name="connsiteX76" fmla="*/ 2348961 w 5673186"/>
              <a:gd name="connsiteY76" fmla="*/ 1558362 h 1798781"/>
              <a:gd name="connsiteX77" fmla="*/ 2330864 w 5673186"/>
              <a:gd name="connsiteY77" fmla="*/ 1622179 h 1798781"/>
              <a:gd name="connsiteX78" fmla="*/ 2309909 w 5673186"/>
              <a:gd name="connsiteY78" fmla="*/ 1638372 h 1798781"/>
              <a:gd name="connsiteX79" fmla="*/ 2239424 w 5673186"/>
              <a:gd name="connsiteY79" fmla="*/ 1615512 h 1798781"/>
              <a:gd name="connsiteX80" fmla="*/ 2181321 w 5673186"/>
              <a:gd name="connsiteY80" fmla="*/ 1600272 h 1798781"/>
              <a:gd name="connsiteX81" fmla="*/ 2174654 w 5673186"/>
              <a:gd name="connsiteY81" fmla="*/ 1604081 h 1798781"/>
              <a:gd name="connsiteX82" fmla="*/ 2166081 w 5673186"/>
              <a:gd name="connsiteY82" fmla="*/ 1640277 h 1798781"/>
              <a:gd name="connsiteX83" fmla="*/ 2178464 w 5673186"/>
              <a:gd name="connsiteY83" fmla="*/ 1655517 h 1798781"/>
              <a:gd name="connsiteX84" fmla="*/ 2226089 w 5673186"/>
              <a:gd name="connsiteY84" fmla="*/ 1685044 h 1798781"/>
              <a:gd name="connsiteX85" fmla="*/ 2208944 w 5673186"/>
              <a:gd name="connsiteY85" fmla="*/ 1763149 h 1798781"/>
              <a:gd name="connsiteX86" fmla="*/ 2168939 w 5673186"/>
              <a:gd name="connsiteY86" fmla="*/ 1757434 h 1798781"/>
              <a:gd name="connsiteX87" fmla="*/ 2155604 w 5673186"/>
              <a:gd name="connsiteY87" fmla="*/ 1741242 h 1798781"/>
              <a:gd name="connsiteX88" fmla="*/ 2123219 w 5673186"/>
              <a:gd name="connsiteY88" fmla="*/ 1744099 h 1798781"/>
              <a:gd name="connsiteX89" fmla="*/ 2087024 w 5673186"/>
              <a:gd name="connsiteY89" fmla="*/ 1766959 h 1798781"/>
              <a:gd name="connsiteX90" fmla="*/ 2057496 w 5673186"/>
              <a:gd name="connsiteY90" fmla="*/ 1736479 h 1798781"/>
              <a:gd name="connsiteX91" fmla="*/ 2038446 w 5673186"/>
              <a:gd name="connsiteY91" fmla="*/ 1725049 h 1798781"/>
              <a:gd name="connsiteX92" fmla="*/ 1994631 w 5673186"/>
              <a:gd name="connsiteY92" fmla="*/ 1695522 h 1798781"/>
              <a:gd name="connsiteX93" fmla="*/ 1993679 w 5673186"/>
              <a:gd name="connsiteY93" fmla="*/ 1645039 h 1798781"/>
              <a:gd name="connsiteX94" fmla="*/ 2026064 w 5673186"/>
              <a:gd name="connsiteY94" fmla="*/ 1614559 h 1798781"/>
              <a:gd name="connsiteX95" fmla="*/ 2060354 w 5673186"/>
              <a:gd name="connsiteY95" fmla="*/ 1639324 h 1798781"/>
              <a:gd name="connsiteX96" fmla="*/ 2072736 w 5673186"/>
              <a:gd name="connsiteY96" fmla="*/ 1655517 h 1798781"/>
              <a:gd name="connsiteX97" fmla="*/ 2093691 w 5673186"/>
              <a:gd name="connsiteY97" fmla="*/ 1641229 h 1798781"/>
              <a:gd name="connsiteX98" fmla="*/ 2099406 w 5673186"/>
              <a:gd name="connsiteY98" fmla="*/ 1625989 h 1798781"/>
              <a:gd name="connsiteX99" fmla="*/ 2101311 w 5673186"/>
              <a:gd name="connsiteY99" fmla="*/ 1539312 h 1798781"/>
              <a:gd name="connsiteX100" fmla="*/ 2093691 w 5673186"/>
              <a:gd name="connsiteY100" fmla="*/ 1538359 h 1798781"/>
              <a:gd name="connsiteX101" fmla="*/ 2072736 w 5673186"/>
              <a:gd name="connsiteY101" fmla="*/ 1594556 h 1798781"/>
              <a:gd name="connsiteX102" fmla="*/ 2049876 w 5673186"/>
              <a:gd name="connsiteY102" fmla="*/ 1606939 h 1798781"/>
              <a:gd name="connsiteX103" fmla="*/ 1942244 w 5673186"/>
              <a:gd name="connsiteY103" fmla="*/ 1573602 h 1798781"/>
              <a:gd name="connsiteX104" fmla="*/ 1926051 w 5673186"/>
              <a:gd name="connsiteY104" fmla="*/ 1561219 h 1798781"/>
              <a:gd name="connsiteX105" fmla="*/ 1874616 w 5673186"/>
              <a:gd name="connsiteY105" fmla="*/ 1522167 h 1798781"/>
              <a:gd name="connsiteX106" fmla="*/ 1852709 w 5673186"/>
              <a:gd name="connsiteY106" fmla="*/ 1466922 h 1798781"/>
              <a:gd name="connsiteX107" fmla="*/ 1826039 w 5673186"/>
              <a:gd name="connsiteY107" fmla="*/ 1415487 h 1798781"/>
              <a:gd name="connsiteX108" fmla="*/ 1730789 w 5673186"/>
              <a:gd name="connsiteY108" fmla="*/ 1403104 h 1798781"/>
              <a:gd name="connsiteX109" fmla="*/ 1695546 w 5673186"/>
              <a:gd name="connsiteY109" fmla="*/ 1450729 h 1798781"/>
              <a:gd name="connsiteX110" fmla="*/ 1694594 w 5673186"/>
              <a:gd name="connsiteY110" fmla="*/ 1474542 h 1798781"/>
              <a:gd name="connsiteX111" fmla="*/ 1698404 w 5673186"/>
              <a:gd name="connsiteY111" fmla="*/ 1536454 h 1798781"/>
              <a:gd name="connsiteX112" fmla="*/ 1708881 w 5673186"/>
              <a:gd name="connsiteY112" fmla="*/ 1593604 h 1798781"/>
              <a:gd name="connsiteX113" fmla="*/ 1697451 w 5673186"/>
              <a:gd name="connsiteY113" fmla="*/ 1592652 h 1798781"/>
              <a:gd name="connsiteX114" fmla="*/ 1687926 w 5673186"/>
              <a:gd name="connsiteY114" fmla="*/ 1601224 h 1798781"/>
              <a:gd name="connsiteX115" fmla="*/ 1702214 w 5673186"/>
              <a:gd name="connsiteY115" fmla="*/ 1605987 h 1798781"/>
              <a:gd name="connsiteX116" fmla="*/ 1743171 w 5673186"/>
              <a:gd name="connsiteY116" fmla="*/ 1650754 h 1798781"/>
              <a:gd name="connsiteX117" fmla="*/ 1726979 w 5673186"/>
              <a:gd name="connsiteY117" fmla="*/ 1704094 h 1798781"/>
              <a:gd name="connsiteX118" fmla="*/ 1676496 w 5673186"/>
              <a:gd name="connsiteY118" fmla="*/ 1701237 h 1798781"/>
              <a:gd name="connsiteX119" fmla="*/ 1665066 w 5673186"/>
              <a:gd name="connsiteY119" fmla="*/ 1682187 h 1798781"/>
              <a:gd name="connsiteX120" fmla="*/ 1633634 w 5673186"/>
              <a:gd name="connsiteY120" fmla="*/ 1683139 h 1798781"/>
              <a:gd name="connsiteX121" fmla="*/ 1597439 w 5673186"/>
              <a:gd name="connsiteY121" fmla="*/ 1699331 h 1798781"/>
              <a:gd name="connsiteX122" fmla="*/ 1573626 w 5673186"/>
              <a:gd name="connsiteY122" fmla="*/ 1669804 h 1798781"/>
              <a:gd name="connsiteX123" fmla="*/ 1592676 w 5673186"/>
              <a:gd name="connsiteY123" fmla="*/ 1636467 h 1798781"/>
              <a:gd name="connsiteX124" fmla="*/ 1599344 w 5673186"/>
              <a:gd name="connsiteY124" fmla="*/ 1620274 h 1798781"/>
              <a:gd name="connsiteX125" fmla="*/ 1543146 w 5673186"/>
              <a:gd name="connsiteY125" fmla="*/ 1605034 h 1798781"/>
              <a:gd name="connsiteX126" fmla="*/ 1568864 w 5673186"/>
              <a:gd name="connsiteY126" fmla="*/ 1517404 h 1798781"/>
              <a:gd name="connsiteX127" fmla="*/ 1609821 w 5673186"/>
              <a:gd name="connsiteY127" fmla="*/ 1535502 h 1798781"/>
              <a:gd name="connsiteX128" fmla="*/ 1615536 w 5673186"/>
              <a:gd name="connsiteY128" fmla="*/ 1555504 h 1798781"/>
              <a:gd name="connsiteX129" fmla="*/ 1628871 w 5673186"/>
              <a:gd name="connsiteY129" fmla="*/ 1565981 h 1798781"/>
              <a:gd name="connsiteX130" fmla="*/ 1640301 w 5673186"/>
              <a:gd name="connsiteY130" fmla="*/ 1554552 h 1798781"/>
              <a:gd name="connsiteX131" fmla="*/ 1645064 w 5673186"/>
              <a:gd name="connsiteY131" fmla="*/ 1513594 h 1798781"/>
              <a:gd name="connsiteX132" fmla="*/ 1625061 w 5673186"/>
              <a:gd name="connsiteY132" fmla="*/ 1436442 h 1798781"/>
              <a:gd name="connsiteX133" fmla="*/ 1619346 w 5673186"/>
              <a:gd name="connsiteY133" fmla="*/ 1374529 h 1798781"/>
              <a:gd name="connsiteX134" fmla="*/ 1560291 w 5673186"/>
              <a:gd name="connsiteY134" fmla="*/ 1371672 h 1798781"/>
              <a:gd name="connsiteX135" fmla="*/ 1461231 w 5673186"/>
              <a:gd name="connsiteY135" fmla="*/ 1354527 h 1798781"/>
              <a:gd name="connsiteX136" fmla="*/ 1400271 w 5673186"/>
              <a:gd name="connsiteY136" fmla="*/ 1341192 h 1798781"/>
              <a:gd name="connsiteX137" fmla="*/ 1382174 w 5673186"/>
              <a:gd name="connsiteY137" fmla="*/ 1335477 h 1798781"/>
              <a:gd name="connsiteX138" fmla="*/ 1380269 w 5673186"/>
              <a:gd name="connsiteY138" fmla="*/ 1354527 h 1798781"/>
              <a:gd name="connsiteX139" fmla="*/ 1376459 w 5673186"/>
              <a:gd name="connsiteY139" fmla="*/ 1392627 h 1798781"/>
              <a:gd name="connsiteX140" fmla="*/ 1331691 w 5673186"/>
              <a:gd name="connsiteY140" fmla="*/ 1401199 h 1798781"/>
              <a:gd name="connsiteX141" fmla="*/ 1293591 w 5673186"/>
              <a:gd name="connsiteY141" fmla="*/ 1379292 h 1798781"/>
              <a:gd name="connsiteX142" fmla="*/ 1285971 w 5673186"/>
              <a:gd name="connsiteY142" fmla="*/ 1367862 h 1798781"/>
              <a:gd name="connsiteX143" fmla="*/ 1281209 w 5673186"/>
              <a:gd name="connsiteY143" fmla="*/ 1374529 h 1798781"/>
              <a:gd name="connsiteX144" fmla="*/ 1237394 w 5673186"/>
              <a:gd name="connsiteY144" fmla="*/ 1402152 h 1798781"/>
              <a:gd name="connsiteX145" fmla="*/ 1182149 w 5673186"/>
              <a:gd name="connsiteY145" fmla="*/ 1358337 h 1798781"/>
              <a:gd name="connsiteX146" fmla="*/ 1190721 w 5673186"/>
              <a:gd name="connsiteY146" fmla="*/ 1304997 h 1798781"/>
              <a:gd name="connsiteX147" fmla="*/ 1210724 w 5673186"/>
              <a:gd name="connsiteY147" fmla="*/ 1289756 h 1798781"/>
              <a:gd name="connsiteX148" fmla="*/ 1092614 w 5673186"/>
              <a:gd name="connsiteY148" fmla="*/ 1261181 h 1798781"/>
              <a:gd name="connsiteX149" fmla="*/ 1064039 w 5673186"/>
              <a:gd name="connsiteY149" fmla="*/ 1266897 h 1798781"/>
              <a:gd name="connsiteX150" fmla="*/ 1003079 w 5673186"/>
              <a:gd name="connsiteY150" fmla="*/ 1313569 h 1798781"/>
              <a:gd name="connsiteX151" fmla="*/ 997364 w 5673186"/>
              <a:gd name="connsiteY151" fmla="*/ 1324999 h 1798781"/>
              <a:gd name="connsiteX152" fmla="*/ 1003079 w 5673186"/>
              <a:gd name="connsiteY152" fmla="*/ 1351669 h 1798781"/>
              <a:gd name="connsiteX153" fmla="*/ 947834 w 5673186"/>
              <a:gd name="connsiteY153" fmla="*/ 1421202 h 1798781"/>
              <a:gd name="connsiteX154" fmla="*/ 943071 w 5673186"/>
              <a:gd name="connsiteY154" fmla="*/ 1421202 h 1798781"/>
              <a:gd name="connsiteX155" fmla="*/ 745904 w 5673186"/>
              <a:gd name="connsiteY155" fmla="*/ 1403104 h 1798781"/>
              <a:gd name="connsiteX156" fmla="*/ 636366 w 5673186"/>
              <a:gd name="connsiteY156" fmla="*/ 1389769 h 1798781"/>
              <a:gd name="connsiteX157" fmla="*/ 600171 w 5673186"/>
              <a:gd name="connsiteY157" fmla="*/ 1240227 h 1798781"/>
              <a:gd name="connsiteX158" fmla="*/ 600171 w 5673186"/>
              <a:gd name="connsiteY158" fmla="*/ 1220224 h 1798781"/>
              <a:gd name="connsiteX159" fmla="*/ 560166 w 5673186"/>
              <a:gd name="connsiteY159" fmla="*/ 1216414 h 1798781"/>
              <a:gd name="connsiteX160" fmla="*/ 517304 w 5673186"/>
              <a:gd name="connsiteY160" fmla="*/ 1267849 h 1798781"/>
              <a:gd name="connsiteX161" fmla="*/ 510636 w 5673186"/>
              <a:gd name="connsiteY161" fmla="*/ 1284042 h 1798781"/>
              <a:gd name="connsiteX162" fmla="*/ 519209 w 5673186"/>
              <a:gd name="connsiteY162" fmla="*/ 1309759 h 1798781"/>
              <a:gd name="connsiteX163" fmla="*/ 477299 w 5673186"/>
              <a:gd name="connsiteY163" fmla="*/ 1384054 h 1798781"/>
              <a:gd name="connsiteX164" fmla="*/ 322994 w 5673186"/>
              <a:gd name="connsiteY164" fmla="*/ 1382149 h 1798781"/>
              <a:gd name="connsiteX165" fmla="*/ 186786 w 5673186"/>
              <a:gd name="connsiteY165" fmla="*/ 1338334 h 1798781"/>
              <a:gd name="connsiteX166" fmla="*/ 127731 w 5673186"/>
              <a:gd name="connsiteY166" fmla="*/ 1189744 h 1798781"/>
              <a:gd name="connsiteX167" fmla="*/ 257271 w 5673186"/>
              <a:gd name="connsiteY167" fmla="*/ 1089732 h 1798781"/>
              <a:gd name="connsiteX168" fmla="*/ 318231 w 5673186"/>
              <a:gd name="connsiteY168" fmla="*/ 1084969 h 1798781"/>
              <a:gd name="connsiteX169" fmla="*/ 208694 w 5673186"/>
              <a:gd name="connsiteY169" fmla="*/ 1059252 h 1798781"/>
              <a:gd name="connsiteX170" fmla="*/ 26766 w 5673186"/>
              <a:gd name="connsiteY170" fmla="*/ 1016389 h 1798781"/>
              <a:gd name="connsiteX171" fmla="*/ 96 w 5673186"/>
              <a:gd name="connsiteY171" fmla="*/ 1004007 h 1798781"/>
              <a:gd name="connsiteX172" fmla="*/ 138209 w 5673186"/>
              <a:gd name="connsiteY172" fmla="*/ 981147 h 1798781"/>
              <a:gd name="connsiteX173" fmla="*/ 361094 w 5673186"/>
              <a:gd name="connsiteY173" fmla="*/ 1014484 h 1798781"/>
              <a:gd name="connsiteX174" fmla="*/ 801149 w 5673186"/>
              <a:gd name="connsiteY174" fmla="*/ 1075444 h 1798781"/>
              <a:gd name="connsiteX175" fmla="*/ 1055466 w 5673186"/>
              <a:gd name="connsiteY175" fmla="*/ 1090684 h 1798781"/>
              <a:gd name="connsiteX176" fmla="*/ 1075469 w 5673186"/>
              <a:gd name="connsiteY176" fmla="*/ 1067824 h 1798781"/>
              <a:gd name="connsiteX177" fmla="*/ 1076421 w 5673186"/>
              <a:gd name="connsiteY177" fmla="*/ 1052584 h 1798781"/>
              <a:gd name="connsiteX178" fmla="*/ 1060229 w 5673186"/>
              <a:gd name="connsiteY178" fmla="*/ 981147 h 1798781"/>
              <a:gd name="connsiteX179" fmla="*/ 917354 w 5673186"/>
              <a:gd name="connsiteY179" fmla="*/ 779217 h 1798781"/>
              <a:gd name="connsiteX180" fmla="*/ 948786 w 5673186"/>
              <a:gd name="connsiteY180" fmla="*/ 672536 h 1798781"/>
              <a:gd name="connsiteX181" fmla="*/ 977361 w 5673186"/>
              <a:gd name="connsiteY181" fmla="*/ 640151 h 1798781"/>
              <a:gd name="connsiteX182" fmla="*/ 1167861 w 5673186"/>
              <a:gd name="connsiteY182" fmla="*/ 472511 h 1798781"/>
              <a:gd name="connsiteX183" fmla="*/ 1367886 w 5673186"/>
              <a:gd name="connsiteY183" fmla="*/ 423934 h 1798781"/>
              <a:gd name="connsiteX184" fmla="*/ 1698404 w 5673186"/>
              <a:gd name="connsiteY184" fmla="*/ 513469 h 1798781"/>
              <a:gd name="connsiteX185" fmla="*/ 1767936 w 5673186"/>
              <a:gd name="connsiteY185" fmla="*/ 542997 h 1798781"/>
              <a:gd name="connsiteX186" fmla="*/ 2060354 w 5673186"/>
              <a:gd name="connsiteY186" fmla="*/ 700159 h 1798781"/>
              <a:gd name="connsiteX187" fmla="*/ 2223231 w 5673186"/>
              <a:gd name="connsiteY187" fmla="*/ 760167 h 1798781"/>
              <a:gd name="connsiteX188" fmla="*/ 2890934 w 5673186"/>
              <a:gd name="connsiteY188" fmla="*/ 920186 h 1798781"/>
              <a:gd name="connsiteX189" fmla="*/ 2939511 w 5673186"/>
              <a:gd name="connsiteY189" fmla="*/ 900184 h 1798781"/>
              <a:gd name="connsiteX190" fmla="*/ 3134774 w 5673186"/>
              <a:gd name="connsiteY190" fmla="*/ 654439 h 1798781"/>
              <a:gd name="connsiteX191" fmla="*/ 3645314 w 5673186"/>
              <a:gd name="connsiteY191" fmla="*/ 61031 h 1798781"/>
              <a:gd name="connsiteX192" fmla="*/ 3661506 w 5673186"/>
              <a:gd name="connsiteY192" fmla="*/ 41029 h 1798781"/>
              <a:gd name="connsiteX193" fmla="*/ 3725131 w 5673186"/>
              <a:gd name="connsiteY193" fmla="*/ 175 h 1798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5673186" h="1798781">
                <a:moveTo>
                  <a:pt x="3911419" y="1189863"/>
                </a:moveTo>
                <a:cubicBezTo>
                  <a:pt x="3903918" y="1190459"/>
                  <a:pt x="3895822" y="1191649"/>
                  <a:pt x="3885344" y="1191649"/>
                </a:cubicBezTo>
                <a:cubicBezTo>
                  <a:pt x="3837719" y="1195459"/>
                  <a:pt x="3789141" y="1192602"/>
                  <a:pt x="3742469" y="1195459"/>
                </a:cubicBezTo>
                <a:cubicBezTo>
                  <a:pt x="3705321" y="1197364"/>
                  <a:pt x="3671031" y="1197364"/>
                  <a:pt x="3634836" y="1200222"/>
                </a:cubicBezTo>
                <a:cubicBezTo>
                  <a:pt x="3628169" y="1200222"/>
                  <a:pt x="3615786" y="1224987"/>
                  <a:pt x="3616739" y="1236417"/>
                </a:cubicBezTo>
                <a:cubicBezTo>
                  <a:pt x="3616739" y="1247847"/>
                  <a:pt x="3628169" y="1244037"/>
                  <a:pt x="3634836" y="1244037"/>
                </a:cubicBezTo>
                <a:cubicBezTo>
                  <a:pt x="3650076" y="1244989"/>
                  <a:pt x="3682461" y="1243084"/>
                  <a:pt x="3682461" y="1242131"/>
                </a:cubicBezTo>
                <a:cubicBezTo>
                  <a:pt x="3760566" y="1238322"/>
                  <a:pt x="3834861" y="1240227"/>
                  <a:pt x="3912966" y="1236417"/>
                </a:cubicBezTo>
                <a:cubicBezTo>
                  <a:pt x="3918681" y="1236417"/>
                  <a:pt x="3935826" y="1238322"/>
                  <a:pt x="3941541" y="1237369"/>
                </a:cubicBezTo>
                <a:cubicBezTo>
                  <a:pt x="3945351" y="1237369"/>
                  <a:pt x="3941541" y="1208794"/>
                  <a:pt x="3942494" y="1204032"/>
                </a:cubicBezTo>
                <a:cubicBezTo>
                  <a:pt x="3943446" y="1199269"/>
                  <a:pt x="3936779" y="1192602"/>
                  <a:pt x="3933921" y="1191649"/>
                </a:cubicBezTo>
                <a:cubicBezTo>
                  <a:pt x="3925825" y="1189268"/>
                  <a:pt x="3918920" y="1189268"/>
                  <a:pt x="3911419" y="1189863"/>
                </a:cubicBezTo>
                <a:close/>
                <a:moveTo>
                  <a:pt x="3725131" y="175"/>
                </a:moveTo>
                <a:cubicBezTo>
                  <a:pt x="3733896" y="-345"/>
                  <a:pt x="3743183" y="309"/>
                  <a:pt x="3752946" y="1976"/>
                </a:cubicBezTo>
                <a:cubicBezTo>
                  <a:pt x="3781521" y="6739"/>
                  <a:pt x="3811049" y="10549"/>
                  <a:pt x="3840576" y="17216"/>
                </a:cubicBezTo>
                <a:cubicBezTo>
                  <a:pt x="3853911" y="20074"/>
                  <a:pt x="3856769" y="25789"/>
                  <a:pt x="3852959" y="39124"/>
                </a:cubicBezTo>
                <a:cubicBezTo>
                  <a:pt x="3830099" y="117229"/>
                  <a:pt x="3806286" y="194381"/>
                  <a:pt x="3782474" y="271534"/>
                </a:cubicBezTo>
                <a:cubicBezTo>
                  <a:pt x="3753899" y="361069"/>
                  <a:pt x="3730086" y="395359"/>
                  <a:pt x="3703416" y="484894"/>
                </a:cubicBezTo>
                <a:cubicBezTo>
                  <a:pt x="3645314" y="682061"/>
                  <a:pt x="3585306" y="878276"/>
                  <a:pt x="3527204" y="1075444"/>
                </a:cubicBezTo>
                <a:cubicBezTo>
                  <a:pt x="3518631" y="1104972"/>
                  <a:pt x="3518631" y="1105924"/>
                  <a:pt x="3549111" y="1104972"/>
                </a:cubicBezTo>
                <a:cubicBezTo>
                  <a:pt x="3975831" y="1096399"/>
                  <a:pt x="4401599" y="1080207"/>
                  <a:pt x="4827366" y="1055442"/>
                </a:cubicBezTo>
                <a:cubicBezTo>
                  <a:pt x="5031201" y="1043059"/>
                  <a:pt x="5111211" y="1031629"/>
                  <a:pt x="5314094" y="1014484"/>
                </a:cubicBezTo>
                <a:cubicBezTo>
                  <a:pt x="5364576" y="1009722"/>
                  <a:pt x="5414107" y="1011626"/>
                  <a:pt x="5463636" y="1020199"/>
                </a:cubicBezTo>
                <a:cubicBezTo>
                  <a:pt x="5494116" y="1024961"/>
                  <a:pt x="5523644" y="1031629"/>
                  <a:pt x="5554124" y="1037344"/>
                </a:cubicBezTo>
                <a:cubicBezTo>
                  <a:pt x="5597939" y="1044012"/>
                  <a:pt x="5625561" y="1048774"/>
                  <a:pt x="5673186" y="1062109"/>
                </a:cubicBezTo>
                <a:cubicBezTo>
                  <a:pt x="5616036" y="1064967"/>
                  <a:pt x="5541741" y="1052584"/>
                  <a:pt x="5517929" y="1057347"/>
                </a:cubicBezTo>
                <a:cubicBezTo>
                  <a:pt x="5364576" y="1077349"/>
                  <a:pt x="5334096" y="1097352"/>
                  <a:pt x="5180744" y="1117354"/>
                </a:cubicBezTo>
                <a:lnTo>
                  <a:pt x="4631151" y="1188792"/>
                </a:lnTo>
                <a:cubicBezTo>
                  <a:pt x="4594004" y="1194507"/>
                  <a:pt x="4567334" y="1199269"/>
                  <a:pt x="4523519" y="1204984"/>
                </a:cubicBezTo>
                <a:cubicBezTo>
                  <a:pt x="4529234" y="1214509"/>
                  <a:pt x="4535901" y="1230702"/>
                  <a:pt x="4541616" y="1230702"/>
                </a:cubicBezTo>
                <a:cubicBezTo>
                  <a:pt x="4618769" y="1232606"/>
                  <a:pt x="4657821" y="1228797"/>
                  <a:pt x="4734974" y="1224987"/>
                </a:cubicBezTo>
                <a:cubicBezTo>
                  <a:pt x="4759739" y="1223081"/>
                  <a:pt x="4784504" y="1223081"/>
                  <a:pt x="4813079" y="1231654"/>
                </a:cubicBezTo>
                <a:cubicBezTo>
                  <a:pt x="4800696" y="1240227"/>
                  <a:pt x="4791171" y="1240227"/>
                  <a:pt x="4781646" y="1240227"/>
                </a:cubicBezTo>
                <a:cubicBezTo>
                  <a:pt x="4670204" y="1245942"/>
                  <a:pt x="4596861" y="1264039"/>
                  <a:pt x="4484466" y="1265944"/>
                </a:cubicBezTo>
                <a:cubicBezTo>
                  <a:pt x="4470179" y="1265944"/>
                  <a:pt x="4457796" y="1268802"/>
                  <a:pt x="4449224" y="1282137"/>
                </a:cubicBezTo>
                <a:cubicBezTo>
                  <a:pt x="4446366" y="1285947"/>
                  <a:pt x="4442556" y="1289756"/>
                  <a:pt x="4438746" y="1291662"/>
                </a:cubicBezTo>
                <a:cubicBezTo>
                  <a:pt x="4414934" y="1305949"/>
                  <a:pt x="4403504" y="1359289"/>
                  <a:pt x="4415886" y="1384054"/>
                </a:cubicBezTo>
                <a:cubicBezTo>
                  <a:pt x="4422554" y="1396437"/>
                  <a:pt x="4440651" y="1405009"/>
                  <a:pt x="4437794" y="1417392"/>
                </a:cubicBezTo>
                <a:cubicBezTo>
                  <a:pt x="4433984" y="1430727"/>
                  <a:pt x="4412076" y="1422154"/>
                  <a:pt x="4402551" y="1430727"/>
                </a:cubicBezTo>
                <a:cubicBezTo>
                  <a:pt x="4359689" y="1468827"/>
                  <a:pt x="4312064" y="1451681"/>
                  <a:pt x="4265391" y="1441204"/>
                </a:cubicBezTo>
                <a:cubicBezTo>
                  <a:pt x="4243484" y="1436442"/>
                  <a:pt x="4222529" y="1433584"/>
                  <a:pt x="4201574" y="1445014"/>
                </a:cubicBezTo>
                <a:cubicBezTo>
                  <a:pt x="4193001" y="1449777"/>
                  <a:pt x="4182524" y="1450729"/>
                  <a:pt x="4172999" y="1449777"/>
                </a:cubicBezTo>
                <a:cubicBezTo>
                  <a:pt x="4123469" y="1444062"/>
                  <a:pt x="4072986" y="1439299"/>
                  <a:pt x="4025361" y="1421202"/>
                </a:cubicBezTo>
                <a:cubicBezTo>
                  <a:pt x="3996786" y="1409772"/>
                  <a:pt x="3981546" y="1345954"/>
                  <a:pt x="3965354" y="1319284"/>
                </a:cubicBezTo>
                <a:cubicBezTo>
                  <a:pt x="3959639" y="1310712"/>
                  <a:pt x="3953924" y="1308806"/>
                  <a:pt x="3944399" y="1309759"/>
                </a:cubicBezTo>
                <a:cubicBezTo>
                  <a:pt x="3848196" y="1319284"/>
                  <a:pt x="3712941" y="1328809"/>
                  <a:pt x="3616739" y="1338334"/>
                </a:cubicBezTo>
                <a:cubicBezTo>
                  <a:pt x="3599594" y="1339287"/>
                  <a:pt x="3591021" y="1349764"/>
                  <a:pt x="3585306" y="1364052"/>
                </a:cubicBezTo>
                <a:cubicBezTo>
                  <a:pt x="3578639" y="1379292"/>
                  <a:pt x="3572924" y="1393579"/>
                  <a:pt x="3563399" y="1406914"/>
                </a:cubicBezTo>
                <a:cubicBezTo>
                  <a:pt x="3540539" y="1439299"/>
                  <a:pt x="3510059" y="1434537"/>
                  <a:pt x="3471006" y="1439299"/>
                </a:cubicBezTo>
                <a:cubicBezTo>
                  <a:pt x="3352896" y="1454539"/>
                  <a:pt x="3271934" y="1474542"/>
                  <a:pt x="3153824" y="1492639"/>
                </a:cubicBezTo>
                <a:cubicBezTo>
                  <a:pt x="3007139" y="1515499"/>
                  <a:pt x="2860454" y="1557409"/>
                  <a:pt x="2712816" y="1567887"/>
                </a:cubicBezTo>
                <a:cubicBezTo>
                  <a:pt x="2696624" y="1568839"/>
                  <a:pt x="2689956" y="1572649"/>
                  <a:pt x="2689004" y="1589794"/>
                </a:cubicBezTo>
                <a:cubicBezTo>
                  <a:pt x="2688051" y="1611702"/>
                  <a:pt x="2686146" y="1611702"/>
                  <a:pt x="2661381" y="1645039"/>
                </a:cubicBezTo>
                <a:cubicBezTo>
                  <a:pt x="2664239" y="1648849"/>
                  <a:pt x="2668049" y="1646944"/>
                  <a:pt x="2671859" y="1646944"/>
                </a:cubicBezTo>
                <a:cubicBezTo>
                  <a:pt x="2691861" y="1644087"/>
                  <a:pt x="2710911" y="1663137"/>
                  <a:pt x="2720436" y="1687902"/>
                </a:cubicBezTo>
                <a:cubicBezTo>
                  <a:pt x="2730914" y="1713619"/>
                  <a:pt x="2727104" y="1751719"/>
                  <a:pt x="2709959" y="1765054"/>
                </a:cubicBezTo>
                <a:cubicBezTo>
                  <a:pt x="2695671" y="1775531"/>
                  <a:pt x="2681384" y="1784104"/>
                  <a:pt x="2668049" y="1772674"/>
                </a:cubicBezTo>
                <a:cubicBezTo>
                  <a:pt x="2664239" y="1768864"/>
                  <a:pt x="2661381" y="1764102"/>
                  <a:pt x="2657571" y="1760292"/>
                </a:cubicBezTo>
                <a:cubicBezTo>
                  <a:pt x="2640426" y="1741242"/>
                  <a:pt x="2634711" y="1750767"/>
                  <a:pt x="2622329" y="1772674"/>
                </a:cubicBezTo>
                <a:cubicBezTo>
                  <a:pt x="2614709" y="1786962"/>
                  <a:pt x="2604231" y="1774579"/>
                  <a:pt x="2587086" y="1770769"/>
                </a:cubicBezTo>
                <a:cubicBezTo>
                  <a:pt x="2575656" y="1767912"/>
                  <a:pt x="2565179" y="1769817"/>
                  <a:pt x="2555654" y="1778389"/>
                </a:cubicBezTo>
                <a:cubicBezTo>
                  <a:pt x="2541366" y="1791724"/>
                  <a:pt x="2527079" y="1806964"/>
                  <a:pt x="2513744" y="1793629"/>
                </a:cubicBezTo>
                <a:cubicBezTo>
                  <a:pt x="2508981" y="1788867"/>
                  <a:pt x="2505171" y="1783152"/>
                  <a:pt x="2500409" y="1778389"/>
                </a:cubicBezTo>
                <a:cubicBezTo>
                  <a:pt x="2485169" y="1762197"/>
                  <a:pt x="2479454" y="1763149"/>
                  <a:pt x="2469929" y="1783152"/>
                </a:cubicBezTo>
                <a:cubicBezTo>
                  <a:pt x="2464214" y="1795534"/>
                  <a:pt x="2456594" y="1796487"/>
                  <a:pt x="2441354" y="1796487"/>
                </a:cubicBezTo>
                <a:cubicBezTo>
                  <a:pt x="2426114" y="1796487"/>
                  <a:pt x="2415636" y="1787914"/>
                  <a:pt x="2410874" y="1775531"/>
                </a:cubicBezTo>
                <a:cubicBezTo>
                  <a:pt x="2403254" y="1756481"/>
                  <a:pt x="2392776" y="1760292"/>
                  <a:pt x="2372774" y="1764102"/>
                </a:cubicBezTo>
                <a:cubicBezTo>
                  <a:pt x="2357534" y="1766959"/>
                  <a:pt x="2347056" y="1757434"/>
                  <a:pt x="2341341" y="1743147"/>
                </a:cubicBezTo>
                <a:cubicBezTo>
                  <a:pt x="2330864" y="1718381"/>
                  <a:pt x="2333721" y="1665042"/>
                  <a:pt x="2344199" y="1641229"/>
                </a:cubicBezTo>
                <a:cubicBezTo>
                  <a:pt x="2349914" y="1627894"/>
                  <a:pt x="2362296" y="1623131"/>
                  <a:pt x="2376584" y="1624084"/>
                </a:cubicBezTo>
                <a:cubicBezTo>
                  <a:pt x="2391824" y="1625037"/>
                  <a:pt x="2401349" y="1624084"/>
                  <a:pt x="2407064" y="1638372"/>
                </a:cubicBezTo>
                <a:cubicBezTo>
                  <a:pt x="2409921" y="1645039"/>
                  <a:pt x="2408016" y="1654564"/>
                  <a:pt x="2419446" y="1654564"/>
                </a:cubicBezTo>
                <a:cubicBezTo>
                  <a:pt x="2430876" y="1654564"/>
                  <a:pt x="2433734" y="1645992"/>
                  <a:pt x="2436591" y="1638372"/>
                </a:cubicBezTo>
                <a:cubicBezTo>
                  <a:pt x="2443259" y="1622179"/>
                  <a:pt x="2442306" y="1605034"/>
                  <a:pt x="2442306" y="1586937"/>
                </a:cubicBezTo>
                <a:cubicBezTo>
                  <a:pt x="2442306" y="1554552"/>
                  <a:pt x="2422304" y="1561219"/>
                  <a:pt x="2406111" y="1555504"/>
                </a:cubicBezTo>
                <a:cubicBezTo>
                  <a:pt x="2398491" y="1552647"/>
                  <a:pt x="2390871" y="1548837"/>
                  <a:pt x="2383251" y="1545027"/>
                </a:cubicBezTo>
                <a:cubicBezTo>
                  <a:pt x="2364201" y="1534549"/>
                  <a:pt x="2354676" y="1538359"/>
                  <a:pt x="2348961" y="1558362"/>
                </a:cubicBezTo>
                <a:cubicBezTo>
                  <a:pt x="2342294" y="1579317"/>
                  <a:pt x="2336579" y="1601224"/>
                  <a:pt x="2330864" y="1622179"/>
                </a:cubicBezTo>
                <a:cubicBezTo>
                  <a:pt x="2328006" y="1633609"/>
                  <a:pt x="2322291" y="1638372"/>
                  <a:pt x="2309909" y="1638372"/>
                </a:cubicBezTo>
                <a:cubicBezTo>
                  <a:pt x="2283239" y="1639324"/>
                  <a:pt x="2261331" y="1636467"/>
                  <a:pt x="2239424" y="1615512"/>
                </a:cubicBezTo>
                <a:cubicBezTo>
                  <a:pt x="2227041" y="1603129"/>
                  <a:pt x="2201324" y="1605034"/>
                  <a:pt x="2181321" y="1600272"/>
                </a:cubicBezTo>
                <a:cubicBezTo>
                  <a:pt x="2178464" y="1599319"/>
                  <a:pt x="2172749" y="1602177"/>
                  <a:pt x="2174654" y="1604081"/>
                </a:cubicBezTo>
                <a:cubicBezTo>
                  <a:pt x="2187036" y="1619322"/>
                  <a:pt x="2167986" y="1627894"/>
                  <a:pt x="2166081" y="1640277"/>
                </a:cubicBezTo>
                <a:cubicBezTo>
                  <a:pt x="2163224" y="1651706"/>
                  <a:pt x="2164176" y="1656469"/>
                  <a:pt x="2178464" y="1655517"/>
                </a:cubicBezTo>
                <a:cubicBezTo>
                  <a:pt x="2208944" y="1652659"/>
                  <a:pt x="2217516" y="1659327"/>
                  <a:pt x="2226089" y="1685044"/>
                </a:cubicBezTo>
                <a:cubicBezTo>
                  <a:pt x="2235614" y="1715524"/>
                  <a:pt x="2227994" y="1751719"/>
                  <a:pt x="2208944" y="1763149"/>
                </a:cubicBezTo>
                <a:cubicBezTo>
                  <a:pt x="2194656" y="1771722"/>
                  <a:pt x="2180369" y="1768864"/>
                  <a:pt x="2168939" y="1757434"/>
                </a:cubicBezTo>
                <a:cubicBezTo>
                  <a:pt x="2164176" y="1752672"/>
                  <a:pt x="2160366" y="1746004"/>
                  <a:pt x="2155604" y="1741242"/>
                </a:cubicBezTo>
                <a:cubicBezTo>
                  <a:pt x="2143221" y="1727906"/>
                  <a:pt x="2131791" y="1726954"/>
                  <a:pt x="2123219" y="1744099"/>
                </a:cubicBezTo>
                <a:cubicBezTo>
                  <a:pt x="2115599" y="1758387"/>
                  <a:pt x="2105121" y="1768864"/>
                  <a:pt x="2087024" y="1766959"/>
                </a:cubicBezTo>
                <a:cubicBezTo>
                  <a:pt x="2067974" y="1765054"/>
                  <a:pt x="2061306" y="1751719"/>
                  <a:pt x="2057496" y="1736479"/>
                </a:cubicBezTo>
                <a:cubicBezTo>
                  <a:pt x="2054639" y="1724097"/>
                  <a:pt x="2049876" y="1722192"/>
                  <a:pt x="2038446" y="1725049"/>
                </a:cubicBezTo>
                <a:cubicBezTo>
                  <a:pt x="2011776" y="1729812"/>
                  <a:pt x="2000346" y="1722192"/>
                  <a:pt x="1994631" y="1695522"/>
                </a:cubicBezTo>
                <a:cubicBezTo>
                  <a:pt x="1990821" y="1678377"/>
                  <a:pt x="1990821" y="1661231"/>
                  <a:pt x="1993679" y="1645039"/>
                </a:cubicBezTo>
                <a:cubicBezTo>
                  <a:pt x="1997489" y="1627894"/>
                  <a:pt x="2007966" y="1615512"/>
                  <a:pt x="2026064" y="1614559"/>
                </a:cubicBezTo>
                <a:cubicBezTo>
                  <a:pt x="2043209" y="1613606"/>
                  <a:pt x="2054639" y="1623131"/>
                  <a:pt x="2060354" y="1639324"/>
                </a:cubicBezTo>
                <a:cubicBezTo>
                  <a:pt x="2062259" y="1645992"/>
                  <a:pt x="2061306" y="1656469"/>
                  <a:pt x="2072736" y="1655517"/>
                </a:cubicBezTo>
                <a:cubicBezTo>
                  <a:pt x="2082261" y="1655517"/>
                  <a:pt x="2089881" y="1650754"/>
                  <a:pt x="2093691" y="1641229"/>
                </a:cubicBezTo>
                <a:cubicBezTo>
                  <a:pt x="2095596" y="1635514"/>
                  <a:pt x="2098454" y="1630752"/>
                  <a:pt x="2099406" y="1625989"/>
                </a:cubicBezTo>
                <a:cubicBezTo>
                  <a:pt x="2105121" y="1597414"/>
                  <a:pt x="2089881" y="1568839"/>
                  <a:pt x="2101311" y="1539312"/>
                </a:cubicBezTo>
                <a:cubicBezTo>
                  <a:pt x="2098454" y="1538359"/>
                  <a:pt x="2096549" y="1538359"/>
                  <a:pt x="2093691" y="1538359"/>
                </a:cubicBezTo>
                <a:cubicBezTo>
                  <a:pt x="2087024" y="1557409"/>
                  <a:pt x="2079404" y="1575506"/>
                  <a:pt x="2072736" y="1594556"/>
                </a:cubicBezTo>
                <a:cubicBezTo>
                  <a:pt x="2068926" y="1606939"/>
                  <a:pt x="2062259" y="1609797"/>
                  <a:pt x="2049876" y="1606939"/>
                </a:cubicBezTo>
                <a:cubicBezTo>
                  <a:pt x="2012729" y="1599319"/>
                  <a:pt x="1978439" y="1583127"/>
                  <a:pt x="1942244" y="1573602"/>
                </a:cubicBezTo>
                <a:cubicBezTo>
                  <a:pt x="1935576" y="1571697"/>
                  <a:pt x="1928909" y="1567887"/>
                  <a:pt x="1926051" y="1561219"/>
                </a:cubicBezTo>
                <a:cubicBezTo>
                  <a:pt x="1915574" y="1538359"/>
                  <a:pt x="1895571" y="1529787"/>
                  <a:pt x="1874616" y="1522167"/>
                </a:cubicBezTo>
                <a:cubicBezTo>
                  <a:pt x="1846041" y="1511689"/>
                  <a:pt x="1840326" y="1495497"/>
                  <a:pt x="1852709" y="1466922"/>
                </a:cubicBezTo>
                <a:cubicBezTo>
                  <a:pt x="1871759" y="1424059"/>
                  <a:pt x="1846359" y="1426123"/>
                  <a:pt x="1826039" y="1415487"/>
                </a:cubicBezTo>
                <a:cubicBezTo>
                  <a:pt x="1805719" y="1404851"/>
                  <a:pt x="1752538" y="1397230"/>
                  <a:pt x="1730789" y="1403104"/>
                </a:cubicBezTo>
                <a:cubicBezTo>
                  <a:pt x="1696499" y="1385006"/>
                  <a:pt x="1702214" y="1407867"/>
                  <a:pt x="1695546" y="1450729"/>
                </a:cubicBezTo>
                <a:cubicBezTo>
                  <a:pt x="1695546" y="1454539"/>
                  <a:pt x="1694118" y="1460255"/>
                  <a:pt x="1694594" y="1474542"/>
                </a:cubicBezTo>
                <a:cubicBezTo>
                  <a:pt x="1695070" y="1488829"/>
                  <a:pt x="1696023" y="1516610"/>
                  <a:pt x="1698404" y="1536454"/>
                </a:cubicBezTo>
                <a:cubicBezTo>
                  <a:pt x="1709834" y="1554552"/>
                  <a:pt x="1710786" y="1573602"/>
                  <a:pt x="1708881" y="1593604"/>
                </a:cubicBezTo>
                <a:cubicBezTo>
                  <a:pt x="1707929" y="1590747"/>
                  <a:pt x="1704119" y="1589794"/>
                  <a:pt x="1697451" y="1592652"/>
                </a:cubicBezTo>
                <a:cubicBezTo>
                  <a:pt x="1692689" y="1594556"/>
                  <a:pt x="1688879" y="1596462"/>
                  <a:pt x="1687926" y="1601224"/>
                </a:cubicBezTo>
                <a:cubicBezTo>
                  <a:pt x="1691736" y="1607892"/>
                  <a:pt x="1697451" y="1605987"/>
                  <a:pt x="1702214" y="1605987"/>
                </a:cubicBezTo>
                <a:cubicBezTo>
                  <a:pt x="1733646" y="1607892"/>
                  <a:pt x="1745076" y="1619322"/>
                  <a:pt x="1743171" y="1650754"/>
                </a:cubicBezTo>
                <a:cubicBezTo>
                  <a:pt x="1742219" y="1669804"/>
                  <a:pt x="1740314" y="1688854"/>
                  <a:pt x="1726979" y="1704094"/>
                </a:cubicBezTo>
                <a:cubicBezTo>
                  <a:pt x="1709834" y="1724097"/>
                  <a:pt x="1690784" y="1723144"/>
                  <a:pt x="1676496" y="1701237"/>
                </a:cubicBezTo>
                <a:cubicBezTo>
                  <a:pt x="1672686" y="1695522"/>
                  <a:pt x="1669829" y="1687902"/>
                  <a:pt x="1665066" y="1682187"/>
                </a:cubicBezTo>
                <a:cubicBezTo>
                  <a:pt x="1654589" y="1671709"/>
                  <a:pt x="1644111" y="1663137"/>
                  <a:pt x="1633634" y="1683139"/>
                </a:cubicBezTo>
                <a:cubicBezTo>
                  <a:pt x="1626014" y="1698379"/>
                  <a:pt x="1614584" y="1703142"/>
                  <a:pt x="1597439" y="1699331"/>
                </a:cubicBezTo>
                <a:cubicBezTo>
                  <a:pt x="1580294" y="1695522"/>
                  <a:pt x="1576484" y="1684092"/>
                  <a:pt x="1573626" y="1669804"/>
                </a:cubicBezTo>
                <a:cubicBezTo>
                  <a:pt x="1566006" y="1633609"/>
                  <a:pt x="1559339" y="1654564"/>
                  <a:pt x="1592676" y="1636467"/>
                </a:cubicBezTo>
                <a:cubicBezTo>
                  <a:pt x="1598391" y="1633609"/>
                  <a:pt x="1598391" y="1633609"/>
                  <a:pt x="1599344" y="1620274"/>
                </a:cubicBezTo>
                <a:cubicBezTo>
                  <a:pt x="1563149" y="1631704"/>
                  <a:pt x="1551719" y="1628847"/>
                  <a:pt x="1543146" y="1605034"/>
                </a:cubicBezTo>
                <a:cubicBezTo>
                  <a:pt x="1531716" y="1573602"/>
                  <a:pt x="1545051" y="1526929"/>
                  <a:pt x="1568864" y="1517404"/>
                </a:cubicBezTo>
                <a:cubicBezTo>
                  <a:pt x="1584104" y="1510737"/>
                  <a:pt x="1602201" y="1518356"/>
                  <a:pt x="1609821" y="1535502"/>
                </a:cubicBezTo>
                <a:cubicBezTo>
                  <a:pt x="1612679" y="1542169"/>
                  <a:pt x="1614584" y="1548837"/>
                  <a:pt x="1615536" y="1555504"/>
                </a:cubicBezTo>
                <a:cubicBezTo>
                  <a:pt x="1617441" y="1563124"/>
                  <a:pt x="1623156" y="1565029"/>
                  <a:pt x="1628871" y="1565981"/>
                </a:cubicBezTo>
                <a:cubicBezTo>
                  <a:pt x="1637444" y="1566934"/>
                  <a:pt x="1639349" y="1560267"/>
                  <a:pt x="1640301" y="1554552"/>
                </a:cubicBezTo>
                <a:cubicBezTo>
                  <a:pt x="1642206" y="1541217"/>
                  <a:pt x="1644111" y="1526929"/>
                  <a:pt x="1645064" y="1513594"/>
                </a:cubicBezTo>
                <a:cubicBezTo>
                  <a:pt x="1646969" y="1486924"/>
                  <a:pt x="1627919" y="1464064"/>
                  <a:pt x="1625061" y="1436442"/>
                </a:cubicBezTo>
                <a:cubicBezTo>
                  <a:pt x="1624109" y="1430727"/>
                  <a:pt x="1626014" y="1377387"/>
                  <a:pt x="1619346" y="1374529"/>
                </a:cubicBezTo>
                <a:lnTo>
                  <a:pt x="1560291" y="1371672"/>
                </a:lnTo>
                <a:cubicBezTo>
                  <a:pt x="1527906" y="1365956"/>
                  <a:pt x="1494569" y="1361194"/>
                  <a:pt x="1461231" y="1354527"/>
                </a:cubicBezTo>
                <a:cubicBezTo>
                  <a:pt x="1432656" y="1348812"/>
                  <a:pt x="1424084" y="1360242"/>
                  <a:pt x="1400271" y="1341192"/>
                </a:cubicBezTo>
                <a:cubicBezTo>
                  <a:pt x="1395509" y="1337381"/>
                  <a:pt x="1388841" y="1330714"/>
                  <a:pt x="1382174" y="1335477"/>
                </a:cubicBezTo>
                <a:cubicBezTo>
                  <a:pt x="1375506" y="1340239"/>
                  <a:pt x="1379316" y="1347859"/>
                  <a:pt x="1380269" y="1354527"/>
                </a:cubicBezTo>
                <a:cubicBezTo>
                  <a:pt x="1381221" y="1367862"/>
                  <a:pt x="1381221" y="1380244"/>
                  <a:pt x="1376459" y="1392627"/>
                </a:cubicBezTo>
                <a:cubicBezTo>
                  <a:pt x="1371696" y="1404056"/>
                  <a:pt x="1350741" y="1400247"/>
                  <a:pt x="1331691" y="1401199"/>
                </a:cubicBezTo>
                <a:cubicBezTo>
                  <a:pt x="1312641" y="1403104"/>
                  <a:pt x="1300259" y="1397389"/>
                  <a:pt x="1293591" y="1379292"/>
                </a:cubicBezTo>
                <a:cubicBezTo>
                  <a:pt x="1291686" y="1375481"/>
                  <a:pt x="1288829" y="1372624"/>
                  <a:pt x="1285971" y="1367862"/>
                </a:cubicBezTo>
                <a:cubicBezTo>
                  <a:pt x="1284066" y="1371672"/>
                  <a:pt x="1282161" y="1372624"/>
                  <a:pt x="1281209" y="1374529"/>
                </a:cubicBezTo>
                <a:cubicBezTo>
                  <a:pt x="1272636" y="1393579"/>
                  <a:pt x="1261206" y="1408819"/>
                  <a:pt x="1237394" y="1402152"/>
                </a:cubicBezTo>
                <a:cubicBezTo>
                  <a:pt x="1215486" y="1396437"/>
                  <a:pt x="1184054" y="1377387"/>
                  <a:pt x="1182149" y="1358337"/>
                </a:cubicBezTo>
                <a:cubicBezTo>
                  <a:pt x="1180244" y="1340239"/>
                  <a:pt x="1183101" y="1322142"/>
                  <a:pt x="1190721" y="1304997"/>
                </a:cubicBezTo>
                <a:cubicBezTo>
                  <a:pt x="1195484" y="1294519"/>
                  <a:pt x="1220249" y="1291662"/>
                  <a:pt x="1210724" y="1289756"/>
                </a:cubicBezTo>
                <a:cubicBezTo>
                  <a:pt x="1174529" y="1284042"/>
                  <a:pt x="1128809" y="1267849"/>
                  <a:pt x="1092614" y="1261181"/>
                </a:cubicBezTo>
                <a:cubicBezTo>
                  <a:pt x="1082136" y="1259277"/>
                  <a:pt x="1072611" y="1261181"/>
                  <a:pt x="1064039" y="1266897"/>
                </a:cubicBezTo>
                <a:cubicBezTo>
                  <a:pt x="1042131" y="1281184"/>
                  <a:pt x="1029749" y="1307854"/>
                  <a:pt x="1003079" y="1313569"/>
                </a:cubicBezTo>
                <a:cubicBezTo>
                  <a:pt x="996411" y="1314522"/>
                  <a:pt x="995459" y="1318331"/>
                  <a:pt x="997364" y="1324999"/>
                </a:cubicBezTo>
                <a:cubicBezTo>
                  <a:pt x="1000221" y="1333572"/>
                  <a:pt x="1002126" y="1343097"/>
                  <a:pt x="1003079" y="1351669"/>
                </a:cubicBezTo>
                <a:cubicBezTo>
                  <a:pt x="1007841" y="1387864"/>
                  <a:pt x="984029" y="1416439"/>
                  <a:pt x="947834" y="1421202"/>
                </a:cubicBezTo>
                <a:lnTo>
                  <a:pt x="943071" y="1421202"/>
                </a:lnTo>
                <a:cubicBezTo>
                  <a:pt x="878301" y="1406914"/>
                  <a:pt x="810674" y="1417392"/>
                  <a:pt x="745904" y="1403104"/>
                </a:cubicBezTo>
                <a:cubicBezTo>
                  <a:pt x="717329" y="1396437"/>
                  <a:pt x="662084" y="1404056"/>
                  <a:pt x="636366" y="1389769"/>
                </a:cubicBezTo>
                <a:cubicBezTo>
                  <a:pt x="584931" y="1361194"/>
                  <a:pt x="593504" y="1297377"/>
                  <a:pt x="600171" y="1240227"/>
                </a:cubicBezTo>
                <a:cubicBezTo>
                  <a:pt x="601124" y="1233559"/>
                  <a:pt x="603981" y="1226892"/>
                  <a:pt x="600171" y="1220224"/>
                </a:cubicBezTo>
                <a:cubicBezTo>
                  <a:pt x="588741" y="1219272"/>
                  <a:pt x="565881" y="1209747"/>
                  <a:pt x="560166" y="1216414"/>
                </a:cubicBezTo>
                <a:cubicBezTo>
                  <a:pt x="548736" y="1231654"/>
                  <a:pt x="536354" y="1263087"/>
                  <a:pt x="517304" y="1267849"/>
                </a:cubicBezTo>
                <a:cubicBezTo>
                  <a:pt x="506826" y="1270706"/>
                  <a:pt x="506826" y="1275469"/>
                  <a:pt x="510636" y="1284042"/>
                </a:cubicBezTo>
                <a:cubicBezTo>
                  <a:pt x="514446" y="1291662"/>
                  <a:pt x="518256" y="1301187"/>
                  <a:pt x="519209" y="1309759"/>
                </a:cubicBezTo>
                <a:cubicBezTo>
                  <a:pt x="524924" y="1347859"/>
                  <a:pt x="516351" y="1384054"/>
                  <a:pt x="477299" y="1384054"/>
                </a:cubicBezTo>
                <a:cubicBezTo>
                  <a:pt x="425864" y="1384054"/>
                  <a:pt x="374429" y="1383102"/>
                  <a:pt x="322994" y="1382149"/>
                </a:cubicBezTo>
                <a:cubicBezTo>
                  <a:pt x="275369" y="1381197"/>
                  <a:pt x="227744" y="1365004"/>
                  <a:pt x="186786" y="1338334"/>
                </a:cubicBezTo>
                <a:cubicBezTo>
                  <a:pt x="132494" y="1303092"/>
                  <a:pt x="110586" y="1247847"/>
                  <a:pt x="127731" y="1189744"/>
                </a:cubicBezTo>
                <a:cubicBezTo>
                  <a:pt x="145829" y="1128784"/>
                  <a:pt x="192501" y="1092589"/>
                  <a:pt x="257271" y="1089732"/>
                </a:cubicBezTo>
                <a:cubicBezTo>
                  <a:pt x="275369" y="1088779"/>
                  <a:pt x="294419" y="1094494"/>
                  <a:pt x="318231" y="1084969"/>
                </a:cubicBezTo>
                <a:cubicBezTo>
                  <a:pt x="279179" y="1070682"/>
                  <a:pt x="243936" y="1065919"/>
                  <a:pt x="208694" y="1059252"/>
                </a:cubicBezTo>
                <a:cubicBezTo>
                  <a:pt x="132494" y="1044964"/>
                  <a:pt x="102966" y="1030676"/>
                  <a:pt x="26766" y="1016389"/>
                </a:cubicBezTo>
                <a:cubicBezTo>
                  <a:pt x="17241" y="1015436"/>
                  <a:pt x="3906" y="1017342"/>
                  <a:pt x="96" y="1004007"/>
                </a:cubicBezTo>
                <a:cubicBezTo>
                  <a:pt x="-3714" y="990672"/>
                  <a:pt x="107729" y="975432"/>
                  <a:pt x="138209" y="981147"/>
                </a:cubicBezTo>
                <a:cubicBezTo>
                  <a:pt x="241079" y="1000197"/>
                  <a:pt x="257271" y="995434"/>
                  <a:pt x="361094" y="1014484"/>
                </a:cubicBezTo>
                <a:cubicBezTo>
                  <a:pt x="506826" y="1042107"/>
                  <a:pt x="653511" y="1063062"/>
                  <a:pt x="801149" y="1075444"/>
                </a:cubicBezTo>
                <a:cubicBezTo>
                  <a:pt x="879254" y="1082112"/>
                  <a:pt x="976409" y="1095447"/>
                  <a:pt x="1055466" y="1090684"/>
                </a:cubicBezTo>
                <a:cubicBezTo>
                  <a:pt x="1069754" y="1090684"/>
                  <a:pt x="1086899" y="1091637"/>
                  <a:pt x="1075469" y="1067824"/>
                </a:cubicBezTo>
                <a:cubicBezTo>
                  <a:pt x="1073564" y="1064014"/>
                  <a:pt x="1074516" y="1057347"/>
                  <a:pt x="1076421" y="1052584"/>
                </a:cubicBezTo>
                <a:cubicBezTo>
                  <a:pt x="1089756" y="1024009"/>
                  <a:pt x="1078326" y="1004007"/>
                  <a:pt x="1060229" y="981147"/>
                </a:cubicBezTo>
                <a:cubicBezTo>
                  <a:pt x="1014509" y="924949"/>
                  <a:pt x="926879" y="851607"/>
                  <a:pt x="917354" y="779217"/>
                </a:cubicBezTo>
                <a:cubicBezTo>
                  <a:pt x="911639" y="738259"/>
                  <a:pt x="923069" y="703017"/>
                  <a:pt x="948786" y="672536"/>
                </a:cubicBezTo>
                <a:cubicBezTo>
                  <a:pt x="957359" y="661107"/>
                  <a:pt x="967836" y="650629"/>
                  <a:pt x="977361" y="640151"/>
                </a:cubicBezTo>
                <a:cubicBezTo>
                  <a:pt x="1028796" y="584907"/>
                  <a:pt x="1118331" y="530614"/>
                  <a:pt x="1167861" y="472511"/>
                </a:cubicBezTo>
                <a:cubicBezTo>
                  <a:pt x="1218344" y="414409"/>
                  <a:pt x="1294544" y="414409"/>
                  <a:pt x="1367886" y="423934"/>
                </a:cubicBezTo>
                <a:cubicBezTo>
                  <a:pt x="1482186" y="439174"/>
                  <a:pt x="1590771" y="474416"/>
                  <a:pt x="1698404" y="513469"/>
                </a:cubicBezTo>
                <a:cubicBezTo>
                  <a:pt x="1713644" y="518232"/>
                  <a:pt x="1751744" y="536329"/>
                  <a:pt x="1767936" y="542997"/>
                </a:cubicBezTo>
                <a:cubicBezTo>
                  <a:pt x="1868901" y="585859"/>
                  <a:pt x="1966056" y="643961"/>
                  <a:pt x="2060354" y="700159"/>
                </a:cubicBezTo>
                <a:cubicBezTo>
                  <a:pt x="2109884" y="729686"/>
                  <a:pt x="2167986" y="745879"/>
                  <a:pt x="2223231" y="760167"/>
                </a:cubicBezTo>
                <a:cubicBezTo>
                  <a:pt x="2446116" y="817317"/>
                  <a:pt x="2669001" y="857322"/>
                  <a:pt x="2890934" y="920186"/>
                </a:cubicBezTo>
                <a:cubicBezTo>
                  <a:pt x="2914746" y="926854"/>
                  <a:pt x="2927129" y="915424"/>
                  <a:pt x="2939511" y="900184"/>
                </a:cubicBezTo>
                <a:cubicBezTo>
                  <a:pt x="3005234" y="818269"/>
                  <a:pt x="3070004" y="737307"/>
                  <a:pt x="3134774" y="654439"/>
                </a:cubicBezTo>
                <a:cubicBezTo>
                  <a:pt x="3304319" y="437269"/>
                  <a:pt x="3471959" y="275344"/>
                  <a:pt x="3645314" y="61031"/>
                </a:cubicBezTo>
                <a:cubicBezTo>
                  <a:pt x="3651029" y="54364"/>
                  <a:pt x="3657696" y="48649"/>
                  <a:pt x="3661506" y="41029"/>
                </a:cubicBezTo>
                <a:cubicBezTo>
                  <a:pt x="3677223" y="13883"/>
                  <a:pt x="3698833" y="1738"/>
                  <a:pt x="3725131" y="1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700" dirty="0">
              <a:solidFill>
                <a:schemeClr val="accent3"/>
              </a:solidFill>
            </a:endParaRPr>
          </a:p>
        </p:txBody>
      </p:sp>
      <p:sp>
        <p:nvSpPr>
          <p:cNvPr id="93" name="&quot;Not Allowed&quot; Symbol 92">
            <a:extLst>
              <a:ext uri="{FF2B5EF4-FFF2-40B4-BE49-F238E27FC236}">
                <a16:creationId xmlns:a16="http://schemas.microsoft.com/office/drawing/2014/main" id="{26DB2E24-4D77-4F0E-B463-2CEBA0BED07B}"/>
              </a:ext>
            </a:extLst>
          </p:cNvPr>
          <p:cNvSpPr/>
          <p:nvPr/>
        </p:nvSpPr>
        <p:spPr>
          <a:xfrm rot="354163">
            <a:off x="1229686" y="3326391"/>
            <a:ext cx="735649" cy="735649"/>
          </a:xfrm>
          <a:prstGeom prst="noSmoking">
            <a:avLst>
              <a:gd name="adj" fmla="val 874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95" name="Graphic 13">
            <a:extLst>
              <a:ext uri="{FF2B5EF4-FFF2-40B4-BE49-F238E27FC236}">
                <a16:creationId xmlns:a16="http://schemas.microsoft.com/office/drawing/2014/main" id="{BCA58BE2-28A9-4CF3-AEC6-2113BDA984D8}"/>
              </a:ext>
            </a:extLst>
          </p:cNvPr>
          <p:cNvGrpSpPr/>
          <p:nvPr/>
        </p:nvGrpSpPr>
        <p:grpSpPr>
          <a:xfrm flipH="1">
            <a:off x="770591" y="5001672"/>
            <a:ext cx="1711291" cy="1342224"/>
            <a:chOff x="-81831" y="1627977"/>
            <a:chExt cx="6670393" cy="5231797"/>
          </a:xfrm>
        </p:grpSpPr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48CE22B3-6DC0-43DE-A899-529393E54E47}"/>
                </a:ext>
              </a:extLst>
            </p:cNvPr>
            <p:cNvSpPr/>
            <p:nvPr/>
          </p:nvSpPr>
          <p:spPr>
            <a:xfrm>
              <a:off x="957491" y="5536962"/>
              <a:ext cx="1853649" cy="1318251"/>
            </a:xfrm>
            <a:custGeom>
              <a:avLst/>
              <a:gdLst>
                <a:gd name="connsiteX0" fmla="*/ 1333147 w 1853646"/>
                <a:gd name="connsiteY0" fmla="*/ 1318252 h 1318252"/>
                <a:gd name="connsiteX1" fmla="*/ 0 w 1853646"/>
                <a:gd name="connsiteY1" fmla="*/ 1316585 h 1318252"/>
                <a:gd name="connsiteX2" fmla="*/ 312309 w 1853646"/>
                <a:gd name="connsiteY2" fmla="*/ 945927 h 1318252"/>
                <a:gd name="connsiteX3" fmla="*/ 691303 w 1853646"/>
                <a:gd name="connsiteY3" fmla="*/ 555264 h 1318252"/>
                <a:gd name="connsiteX4" fmla="*/ 1050846 w 1853646"/>
                <a:gd name="connsiteY4" fmla="*/ 150151 h 1318252"/>
                <a:gd name="connsiteX5" fmla="*/ 1215336 w 1853646"/>
                <a:gd name="connsiteY5" fmla="*/ 31785 h 1318252"/>
                <a:gd name="connsiteX6" fmla="*/ 1615447 w 1853646"/>
                <a:gd name="connsiteY6" fmla="*/ 86245 h 1318252"/>
                <a:gd name="connsiteX7" fmla="*/ 1819948 w 1853646"/>
                <a:gd name="connsiteY7" fmla="*/ 209612 h 1318252"/>
                <a:gd name="connsiteX8" fmla="*/ 1750484 w 1853646"/>
                <a:gd name="connsiteY8" fmla="*/ 430229 h 1318252"/>
                <a:gd name="connsiteX9" fmla="*/ 1690468 w 1853646"/>
                <a:gd name="connsiteY9" fmla="*/ 554152 h 1318252"/>
                <a:gd name="connsiteX10" fmla="*/ 1333147 w 1853646"/>
                <a:gd name="connsiteY10" fmla="*/ 1318252 h 131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646" h="1318252">
                  <a:moveTo>
                    <a:pt x="1333147" y="1318252"/>
                  </a:moveTo>
                  <a:cubicBezTo>
                    <a:pt x="1224784" y="1318252"/>
                    <a:pt x="1667" y="1312695"/>
                    <a:pt x="0" y="1316585"/>
                  </a:cubicBezTo>
                  <a:cubicBezTo>
                    <a:pt x="75021" y="1182104"/>
                    <a:pt x="208391" y="1058181"/>
                    <a:pt x="312309" y="945927"/>
                  </a:cubicBezTo>
                  <a:cubicBezTo>
                    <a:pt x="432898" y="815891"/>
                    <a:pt x="569602" y="675853"/>
                    <a:pt x="691303" y="555264"/>
                  </a:cubicBezTo>
                  <a:cubicBezTo>
                    <a:pt x="722978" y="524144"/>
                    <a:pt x="1017504" y="179604"/>
                    <a:pt x="1050846" y="150151"/>
                  </a:cubicBezTo>
                  <a:cubicBezTo>
                    <a:pt x="1121422" y="88468"/>
                    <a:pt x="1132536" y="75130"/>
                    <a:pt x="1215336" y="31785"/>
                  </a:cubicBezTo>
                  <a:cubicBezTo>
                    <a:pt x="1285356" y="-5447"/>
                    <a:pt x="1473741" y="-32677"/>
                    <a:pt x="1615447" y="86245"/>
                  </a:cubicBezTo>
                  <a:cubicBezTo>
                    <a:pt x="1637120" y="104027"/>
                    <a:pt x="1795497" y="201277"/>
                    <a:pt x="1819948" y="209612"/>
                  </a:cubicBezTo>
                  <a:cubicBezTo>
                    <a:pt x="1911640" y="239621"/>
                    <a:pt x="1791607" y="342982"/>
                    <a:pt x="1750484" y="430229"/>
                  </a:cubicBezTo>
                  <a:cubicBezTo>
                    <a:pt x="1731035" y="471907"/>
                    <a:pt x="1710473" y="513029"/>
                    <a:pt x="1690468" y="554152"/>
                  </a:cubicBezTo>
                  <a:cubicBezTo>
                    <a:pt x="1649345" y="640287"/>
                    <a:pt x="1342594" y="1318252"/>
                    <a:pt x="1333147" y="1318252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7" name="Graphic 13">
              <a:extLst>
                <a:ext uri="{FF2B5EF4-FFF2-40B4-BE49-F238E27FC236}">
                  <a16:creationId xmlns:a16="http://schemas.microsoft.com/office/drawing/2014/main" id="{0BB643DF-BB2F-4342-8CC8-33C1CA281767}"/>
                </a:ext>
              </a:extLst>
            </p:cNvPr>
            <p:cNvGrpSpPr/>
            <p:nvPr/>
          </p:nvGrpSpPr>
          <p:grpSpPr>
            <a:xfrm>
              <a:off x="1169601" y="5460214"/>
              <a:ext cx="1815504" cy="758324"/>
              <a:chOff x="1169599" y="5460221"/>
              <a:chExt cx="1815498" cy="758325"/>
            </a:xfrm>
            <a:solidFill>
              <a:schemeClr val="accent1"/>
            </a:solidFill>
          </p:grpSpPr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A4552BF9-E73C-4D69-A045-1F9382D6A475}"/>
                  </a:ext>
                </a:extLst>
              </p:cNvPr>
              <p:cNvSpPr/>
              <p:nvPr/>
            </p:nvSpPr>
            <p:spPr>
              <a:xfrm>
                <a:off x="1169599" y="5460221"/>
                <a:ext cx="1815498" cy="758325"/>
              </a:xfrm>
              <a:custGeom>
                <a:avLst/>
                <a:gdLst>
                  <a:gd name="connsiteX0" fmla="*/ 1738428 w 1815498"/>
                  <a:gd name="connsiteY0" fmla="*/ 221897 h 758325"/>
                  <a:gd name="connsiteX1" fmla="*/ 149099 w 1815498"/>
                  <a:gd name="connsiteY1" fmla="*/ 752600 h 758325"/>
                  <a:gd name="connsiteX2" fmla="*/ 6282 w 1815498"/>
                  <a:gd name="connsiteY2" fmla="*/ 681469 h 758325"/>
                  <a:gd name="connsiteX3" fmla="*/ 5726 w 1815498"/>
                  <a:gd name="connsiteY3" fmla="*/ 679246 h 758325"/>
                  <a:gd name="connsiteX4" fmla="*/ 76857 w 1815498"/>
                  <a:gd name="connsiteY4" fmla="*/ 536429 h 758325"/>
                  <a:gd name="connsiteX5" fmla="*/ 1666186 w 1815498"/>
                  <a:gd name="connsiteY5" fmla="*/ 5726 h 758325"/>
                  <a:gd name="connsiteX6" fmla="*/ 1809003 w 1815498"/>
                  <a:gd name="connsiteY6" fmla="*/ 76857 h 758325"/>
                  <a:gd name="connsiteX7" fmla="*/ 1809559 w 1815498"/>
                  <a:gd name="connsiteY7" fmla="*/ 79080 h 758325"/>
                  <a:gd name="connsiteX8" fmla="*/ 1738428 w 1815498"/>
                  <a:gd name="connsiteY8" fmla="*/ 221897 h 75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15498" h="758325">
                    <a:moveTo>
                      <a:pt x="1738428" y="221897"/>
                    </a:moveTo>
                    <a:lnTo>
                      <a:pt x="149099" y="752600"/>
                    </a:lnTo>
                    <a:cubicBezTo>
                      <a:pt x="90194" y="772049"/>
                      <a:pt x="25732" y="740374"/>
                      <a:pt x="6282" y="681469"/>
                    </a:cubicBezTo>
                    <a:lnTo>
                      <a:pt x="5726" y="679246"/>
                    </a:lnTo>
                    <a:cubicBezTo>
                      <a:pt x="-13724" y="620340"/>
                      <a:pt x="17952" y="555878"/>
                      <a:pt x="76857" y="536429"/>
                    </a:cubicBezTo>
                    <a:lnTo>
                      <a:pt x="1666186" y="5726"/>
                    </a:lnTo>
                    <a:cubicBezTo>
                      <a:pt x="1725091" y="-13724"/>
                      <a:pt x="1789553" y="17952"/>
                      <a:pt x="1809003" y="76857"/>
                    </a:cubicBezTo>
                    <a:lnTo>
                      <a:pt x="1809559" y="79080"/>
                    </a:lnTo>
                    <a:cubicBezTo>
                      <a:pt x="1829564" y="137429"/>
                      <a:pt x="1797333" y="201891"/>
                      <a:pt x="1738428" y="221897"/>
                    </a:cubicBezTo>
                    <a:close/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108CB02F-9C16-4988-A7B6-795FECC58E38}"/>
                  </a:ext>
                </a:extLst>
              </p:cNvPr>
              <p:cNvSpPr/>
              <p:nvPr/>
            </p:nvSpPr>
            <p:spPr>
              <a:xfrm>
                <a:off x="1278220" y="5534388"/>
                <a:ext cx="1626598" cy="599432"/>
              </a:xfrm>
              <a:custGeom>
                <a:avLst/>
                <a:gdLst>
                  <a:gd name="connsiteX0" fmla="*/ 1597576 w 1626598"/>
                  <a:gd name="connsiteY0" fmla="*/ 82712 h 599432"/>
                  <a:gd name="connsiteX1" fmla="*/ 56038 w 1626598"/>
                  <a:gd name="connsiteY1" fmla="*/ 597299 h 599432"/>
                  <a:gd name="connsiteX2" fmla="*/ 2134 w 1626598"/>
                  <a:gd name="connsiteY2" fmla="*/ 570625 h 599432"/>
                  <a:gd name="connsiteX3" fmla="*/ 2134 w 1626598"/>
                  <a:gd name="connsiteY3" fmla="*/ 570625 h 599432"/>
                  <a:gd name="connsiteX4" fmla="*/ 28808 w 1626598"/>
                  <a:gd name="connsiteY4" fmla="*/ 516721 h 599432"/>
                  <a:gd name="connsiteX5" fmla="*/ 1570346 w 1626598"/>
                  <a:gd name="connsiteY5" fmla="*/ 2134 h 599432"/>
                  <a:gd name="connsiteX6" fmla="*/ 1624249 w 1626598"/>
                  <a:gd name="connsiteY6" fmla="*/ 28808 h 599432"/>
                  <a:gd name="connsiteX7" fmla="*/ 1624249 w 1626598"/>
                  <a:gd name="connsiteY7" fmla="*/ 28808 h 599432"/>
                  <a:gd name="connsiteX8" fmla="*/ 1597576 w 1626598"/>
                  <a:gd name="connsiteY8" fmla="*/ 82712 h 599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626598" h="599432">
                    <a:moveTo>
                      <a:pt x="1597576" y="82712"/>
                    </a:moveTo>
                    <a:lnTo>
                      <a:pt x="56038" y="597299"/>
                    </a:lnTo>
                    <a:cubicBezTo>
                      <a:pt x="33809" y="604523"/>
                      <a:pt x="9914" y="592853"/>
                      <a:pt x="2134" y="570625"/>
                    </a:cubicBezTo>
                    <a:lnTo>
                      <a:pt x="2134" y="570625"/>
                    </a:lnTo>
                    <a:cubicBezTo>
                      <a:pt x="-5090" y="548396"/>
                      <a:pt x="6580" y="524501"/>
                      <a:pt x="28808" y="516721"/>
                    </a:cubicBezTo>
                    <a:lnTo>
                      <a:pt x="1570346" y="2134"/>
                    </a:lnTo>
                    <a:cubicBezTo>
                      <a:pt x="1592574" y="-5090"/>
                      <a:pt x="1616470" y="6580"/>
                      <a:pt x="1624249" y="28808"/>
                    </a:cubicBezTo>
                    <a:lnTo>
                      <a:pt x="1624249" y="28808"/>
                    </a:lnTo>
                    <a:cubicBezTo>
                      <a:pt x="1632030" y="51036"/>
                      <a:pt x="1619804" y="74932"/>
                      <a:pt x="1597576" y="82712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578A91EF-9F8F-4D20-A48E-C3AEAD5C64BA}"/>
                  </a:ext>
                </a:extLst>
              </p:cNvPr>
              <p:cNvSpPr/>
              <p:nvPr/>
            </p:nvSpPr>
            <p:spPr>
              <a:xfrm>
                <a:off x="1571079" y="5534388"/>
                <a:ext cx="1332627" cy="501627"/>
              </a:xfrm>
              <a:custGeom>
                <a:avLst/>
                <a:gdLst>
                  <a:gd name="connsiteX0" fmla="*/ 1303605 w 1332627"/>
                  <a:gd name="connsiteY0" fmla="*/ 82712 h 501627"/>
                  <a:gd name="connsiteX1" fmla="*/ 56038 w 1332627"/>
                  <a:gd name="connsiteY1" fmla="*/ 499494 h 501627"/>
                  <a:gd name="connsiteX2" fmla="*/ 2134 w 1332627"/>
                  <a:gd name="connsiteY2" fmla="*/ 472820 h 501627"/>
                  <a:gd name="connsiteX3" fmla="*/ 2134 w 1332627"/>
                  <a:gd name="connsiteY3" fmla="*/ 472820 h 501627"/>
                  <a:gd name="connsiteX4" fmla="*/ 28808 w 1332627"/>
                  <a:gd name="connsiteY4" fmla="*/ 418916 h 501627"/>
                  <a:gd name="connsiteX5" fmla="*/ 1276376 w 1332627"/>
                  <a:gd name="connsiteY5" fmla="*/ 2134 h 501627"/>
                  <a:gd name="connsiteX6" fmla="*/ 1330279 w 1332627"/>
                  <a:gd name="connsiteY6" fmla="*/ 28808 h 501627"/>
                  <a:gd name="connsiteX7" fmla="*/ 1330279 w 1332627"/>
                  <a:gd name="connsiteY7" fmla="*/ 28808 h 501627"/>
                  <a:gd name="connsiteX8" fmla="*/ 1303605 w 1332627"/>
                  <a:gd name="connsiteY8" fmla="*/ 82712 h 5016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332627" h="501627">
                    <a:moveTo>
                      <a:pt x="1303605" y="82712"/>
                    </a:moveTo>
                    <a:lnTo>
                      <a:pt x="56038" y="499494"/>
                    </a:lnTo>
                    <a:cubicBezTo>
                      <a:pt x="33809" y="506718"/>
                      <a:pt x="9914" y="495048"/>
                      <a:pt x="2134" y="472820"/>
                    </a:cubicBezTo>
                    <a:lnTo>
                      <a:pt x="2134" y="472820"/>
                    </a:lnTo>
                    <a:cubicBezTo>
                      <a:pt x="-5090" y="450591"/>
                      <a:pt x="6580" y="426696"/>
                      <a:pt x="28808" y="418916"/>
                    </a:cubicBezTo>
                    <a:lnTo>
                      <a:pt x="1276376" y="2134"/>
                    </a:lnTo>
                    <a:cubicBezTo>
                      <a:pt x="1298604" y="-5090"/>
                      <a:pt x="1322499" y="6580"/>
                      <a:pt x="1330279" y="28808"/>
                    </a:cubicBezTo>
                    <a:lnTo>
                      <a:pt x="1330279" y="28808"/>
                    </a:lnTo>
                    <a:cubicBezTo>
                      <a:pt x="1338059" y="51592"/>
                      <a:pt x="1325834" y="75488"/>
                      <a:pt x="1303605" y="8271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F760F931-E976-4B7B-B255-EBF486D642FB}"/>
                  </a:ext>
                </a:extLst>
              </p:cNvPr>
              <p:cNvSpPr/>
              <p:nvPr/>
            </p:nvSpPr>
            <p:spPr>
              <a:xfrm>
                <a:off x="1403166" y="5938300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255E580E-AD44-45C3-B483-BDE67A6A0FA0}"/>
                  </a:ext>
                </a:extLst>
              </p:cNvPr>
              <p:cNvSpPr/>
              <p:nvPr/>
            </p:nvSpPr>
            <p:spPr>
              <a:xfrm>
                <a:off x="1480965" y="5912181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7 h 116141"/>
                  <a:gd name="connsiteX5" fmla="*/ 45568 w 51614"/>
                  <a:gd name="connsiteY5" fmla="*/ 115587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121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B11D57FD-2AF7-4E7E-A85C-0C77426E0848}"/>
                  </a:ext>
                </a:extLst>
              </p:cNvPr>
              <p:cNvSpPr/>
              <p:nvPr/>
            </p:nvSpPr>
            <p:spPr>
              <a:xfrm>
                <a:off x="1558208" y="5886619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id="{405F78BF-6658-4393-855C-4C491A07B47E}"/>
                  </a:ext>
                </a:extLst>
              </p:cNvPr>
              <p:cNvSpPr/>
              <p:nvPr/>
            </p:nvSpPr>
            <p:spPr>
              <a:xfrm>
                <a:off x="1636008" y="5860500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id="{D9F42723-6387-4A9A-8657-374C3E68920B}"/>
                  </a:ext>
                </a:extLst>
              </p:cNvPr>
              <p:cNvSpPr/>
              <p:nvPr/>
            </p:nvSpPr>
            <p:spPr>
              <a:xfrm>
                <a:off x="1713251" y="5834938"/>
                <a:ext cx="51614" cy="116081"/>
              </a:xfrm>
              <a:custGeom>
                <a:avLst/>
                <a:gdLst>
                  <a:gd name="connsiteX0" fmla="*/ 35010 w 51614"/>
                  <a:gd name="connsiteY0" fmla="*/ 110586 h 116081"/>
                  <a:gd name="connsiteX1" fmla="*/ 0 w 51614"/>
                  <a:gd name="connsiteY1" fmla="*/ 5557 h 116081"/>
                  <a:gd name="connsiteX2" fmla="*/ 16116 w 51614"/>
                  <a:gd name="connsiteY2" fmla="*/ 0 h 116081"/>
                  <a:gd name="connsiteX3" fmla="*/ 51125 w 51614"/>
                  <a:gd name="connsiteY3" fmla="*/ 105029 h 116081"/>
                  <a:gd name="connsiteX4" fmla="*/ 45568 w 51614"/>
                  <a:gd name="connsiteY4" fmla="*/ 115587 h 116081"/>
                  <a:gd name="connsiteX5" fmla="*/ 45568 w 51614"/>
                  <a:gd name="connsiteY5" fmla="*/ 115587 h 116081"/>
                  <a:gd name="connsiteX6" fmla="*/ 35010 w 51614"/>
                  <a:gd name="connsiteY6" fmla="*/ 110586 h 116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08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4476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D15A1F2E-411B-49D9-ADAE-812DC234CADD}"/>
                  </a:ext>
                </a:extLst>
              </p:cNvPr>
              <p:cNvSpPr/>
              <p:nvPr/>
            </p:nvSpPr>
            <p:spPr>
              <a:xfrm>
                <a:off x="1791051" y="5808819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3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CC89EFA9-9138-4F31-94B7-800D1578F687}"/>
                  </a:ext>
                </a:extLst>
              </p:cNvPr>
              <p:cNvSpPr/>
              <p:nvPr/>
            </p:nvSpPr>
            <p:spPr>
              <a:xfrm>
                <a:off x="1868294" y="5782701"/>
                <a:ext cx="51614" cy="116369"/>
              </a:xfrm>
              <a:custGeom>
                <a:avLst/>
                <a:gdLst>
                  <a:gd name="connsiteX0" fmla="*/ 35010 w 51614"/>
                  <a:gd name="connsiteY0" fmla="*/ 110586 h 116369"/>
                  <a:gd name="connsiteX1" fmla="*/ 0 w 51614"/>
                  <a:gd name="connsiteY1" fmla="*/ 5557 h 116369"/>
                  <a:gd name="connsiteX2" fmla="*/ 16116 w 51614"/>
                  <a:gd name="connsiteY2" fmla="*/ 0 h 116369"/>
                  <a:gd name="connsiteX3" fmla="*/ 51125 w 51614"/>
                  <a:gd name="connsiteY3" fmla="*/ 105029 h 116369"/>
                  <a:gd name="connsiteX4" fmla="*/ 45568 w 51614"/>
                  <a:gd name="connsiteY4" fmla="*/ 115587 h 116369"/>
                  <a:gd name="connsiteX5" fmla="*/ 45568 w 51614"/>
                  <a:gd name="connsiteY5" fmla="*/ 115587 h 116369"/>
                  <a:gd name="connsiteX6" fmla="*/ 35010 w 51614"/>
                  <a:gd name="connsiteY6" fmla="*/ 110586 h 1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369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810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CED7CAC3-F5A8-45FB-93D6-A9F6D32EE017}"/>
                  </a:ext>
                </a:extLst>
              </p:cNvPr>
              <p:cNvSpPr/>
              <p:nvPr/>
            </p:nvSpPr>
            <p:spPr>
              <a:xfrm>
                <a:off x="1946094" y="5757138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BB0E8FC6-92A2-4088-82D8-3645AA29A7FD}"/>
                  </a:ext>
                </a:extLst>
              </p:cNvPr>
              <p:cNvSpPr/>
              <p:nvPr/>
            </p:nvSpPr>
            <p:spPr>
              <a:xfrm>
                <a:off x="2023337" y="5731020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1303FFC4-7CF0-4076-97DE-E9F8EC2CA145}"/>
                  </a:ext>
                </a:extLst>
              </p:cNvPr>
              <p:cNvSpPr/>
              <p:nvPr/>
            </p:nvSpPr>
            <p:spPr>
              <a:xfrm>
                <a:off x="2101137" y="5705457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8 h 116141"/>
                  <a:gd name="connsiteX5" fmla="*/ 45568 w 51614"/>
                  <a:gd name="connsiteY5" fmla="*/ 115588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8"/>
                    </a:cubicBezTo>
                    <a:lnTo>
                      <a:pt x="45568" y="115588"/>
                    </a:lnTo>
                    <a:cubicBezTo>
                      <a:pt x="41122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739F81E1-A36A-4D3E-8D46-81C28EB40568}"/>
                  </a:ext>
                </a:extLst>
              </p:cNvPr>
              <p:cNvSpPr/>
              <p:nvPr/>
            </p:nvSpPr>
            <p:spPr>
              <a:xfrm>
                <a:off x="2178380" y="5679339"/>
                <a:ext cx="51614" cy="116140"/>
              </a:xfrm>
              <a:custGeom>
                <a:avLst/>
                <a:gdLst>
                  <a:gd name="connsiteX0" fmla="*/ 35010 w 51614"/>
                  <a:gd name="connsiteY0" fmla="*/ 110586 h 116140"/>
                  <a:gd name="connsiteX1" fmla="*/ 0 w 51614"/>
                  <a:gd name="connsiteY1" fmla="*/ 5557 h 116140"/>
                  <a:gd name="connsiteX2" fmla="*/ 16116 w 51614"/>
                  <a:gd name="connsiteY2" fmla="*/ 0 h 116140"/>
                  <a:gd name="connsiteX3" fmla="*/ 51125 w 51614"/>
                  <a:gd name="connsiteY3" fmla="*/ 105029 h 116140"/>
                  <a:gd name="connsiteX4" fmla="*/ 45568 w 51614"/>
                  <a:gd name="connsiteY4" fmla="*/ 115587 h 116140"/>
                  <a:gd name="connsiteX5" fmla="*/ 45568 w 51614"/>
                  <a:gd name="connsiteY5" fmla="*/ 115587 h 116140"/>
                  <a:gd name="connsiteX6" fmla="*/ 35010 w 51614"/>
                  <a:gd name="connsiteY6" fmla="*/ 110586 h 116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0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678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23E6D7BC-9C3D-4C65-8CCB-B3FA7DBD2357}"/>
                  </a:ext>
                </a:extLst>
              </p:cNvPr>
              <p:cNvSpPr/>
              <p:nvPr/>
            </p:nvSpPr>
            <p:spPr>
              <a:xfrm>
                <a:off x="2256179" y="5653221"/>
                <a:ext cx="51614" cy="116369"/>
              </a:xfrm>
              <a:custGeom>
                <a:avLst/>
                <a:gdLst>
                  <a:gd name="connsiteX0" fmla="*/ 35010 w 51614"/>
                  <a:gd name="connsiteY0" fmla="*/ 110586 h 116369"/>
                  <a:gd name="connsiteX1" fmla="*/ 0 w 51614"/>
                  <a:gd name="connsiteY1" fmla="*/ 5557 h 116369"/>
                  <a:gd name="connsiteX2" fmla="*/ 16116 w 51614"/>
                  <a:gd name="connsiteY2" fmla="*/ 0 h 116369"/>
                  <a:gd name="connsiteX3" fmla="*/ 51125 w 51614"/>
                  <a:gd name="connsiteY3" fmla="*/ 105029 h 116369"/>
                  <a:gd name="connsiteX4" fmla="*/ 45568 w 51614"/>
                  <a:gd name="connsiteY4" fmla="*/ 115587 h 116369"/>
                  <a:gd name="connsiteX5" fmla="*/ 45568 w 51614"/>
                  <a:gd name="connsiteY5" fmla="*/ 115587 h 116369"/>
                  <a:gd name="connsiteX6" fmla="*/ 35010 w 51614"/>
                  <a:gd name="connsiteY6" fmla="*/ 110586 h 1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369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810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455D45F5-9DA8-4733-9AF6-6446B960F995}"/>
                  </a:ext>
                </a:extLst>
              </p:cNvPr>
              <p:cNvSpPr/>
              <p:nvPr/>
            </p:nvSpPr>
            <p:spPr>
              <a:xfrm>
                <a:off x="2333979" y="5627658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8 h 116141"/>
                  <a:gd name="connsiteX5" fmla="*/ 45568 w 51614"/>
                  <a:gd name="connsiteY5" fmla="*/ 115588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8"/>
                    </a:cubicBezTo>
                    <a:lnTo>
                      <a:pt x="45568" y="115588"/>
                    </a:lnTo>
                    <a:cubicBezTo>
                      <a:pt x="41122" y="117255"/>
                      <a:pt x="36121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440DFBE4-F525-44D6-93B0-AB5681CB4BEB}"/>
                  </a:ext>
                </a:extLst>
              </p:cNvPr>
              <p:cNvSpPr/>
              <p:nvPr/>
            </p:nvSpPr>
            <p:spPr>
              <a:xfrm>
                <a:off x="2411222" y="5601540"/>
                <a:ext cx="51614" cy="116369"/>
              </a:xfrm>
              <a:custGeom>
                <a:avLst/>
                <a:gdLst>
                  <a:gd name="connsiteX0" fmla="*/ 35010 w 51614"/>
                  <a:gd name="connsiteY0" fmla="*/ 110586 h 116369"/>
                  <a:gd name="connsiteX1" fmla="*/ 0 w 51614"/>
                  <a:gd name="connsiteY1" fmla="*/ 5557 h 116369"/>
                  <a:gd name="connsiteX2" fmla="*/ 16116 w 51614"/>
                  <a:gd name="connsiteY2" fmla="*/ 0 h 116369"/>
                  <a:gd name="connsiteX3" fmla="*/ 51125 w 51614"/>
                  <a:gd name="connsiteY3" fmla="*/ 105029 h 116369"/>
                  <a:gd name="connsiteX4" fmla="*/ 45568 w 51614"/>
                  <a:gd name="connsiteY4" fmla="*/ 115587 h 116369"/>
                  <a:gd name="connsiteX5" fmla="*/ 45568 w 51614"/>
                  <a:gd name="connsiteY5" fmla="*/ 115587 h 116369"/>
                  <a:gd name="connsiteX6" fmla="*/ 35010 w 51614"/>
                  <a:gd name="connsiteY6" fmla="*/ 110586 h 1163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369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4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810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4" name="Freeform: Shape 143">
                <a:extLst>
                  <a:ext uri="{FF2B5EF4-FFF2-40B4-BE49-F238E27FC236}">
                    <a16:creationId xmlns:a16="http://schemas.microsoft.com/office/drawing/2014/main" id="{680474B5-6A8B-450B-BE3F-DB7AB58B9E01}"/>
                  </a:ext>
                </a:extLst>
              </p:cNvPr>
              <p:cNvSpPr/>
              <p:nvPr/>
            </p:nvSpPr>
            <p:spPr>
              <a:xfrm>
                <a:off x="2489022" y="5575977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7 h 116141"/>
                  <a:gd name="connsiteX5" fmla="*/ 45568 w 51614"/>
                  <a:gd name="connsiteY5" fmla="*/ 115587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7"/>
                    </a:cubicBezTo>
                    <a:lnTo>
                      <a:pt x="45568" y="115587"/>
                    </a:lnTo>
                    <a:cubicBezTo>
                      <a:pt x="41122" y="117255"/>
                      <a:pt x="36121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5" name="Freeform: Shape 144">
                <a:extLst>
                  <a:ext uri="{FF2B5EF4-FFF2-40B4-BE49-F238E27FC236}">
                    <a16:creationId xmlns:a16="http://schemas.microsoft.com/office/drawing/2014/main" id="{965EAF3D-2692-42D2-827D-20DDDAB67481}"/>
                  </a:ext>
                </a:extLst>
              </p:cNvPr>
              <p:cNvSpPr/>
              <p:nvPr/>
            </p:nvSpPr>
            <p:spPr>
              <a:xfrm>
                <a:off x="2566265" y="5549859"/>
                <a:ext cx="51614" cy="116141"/>
              </a:xfrm>
              <a:custGeom>
                <a:avLst/>
                <a:gdLst>
                  <a:gd name="connsiteX0" fmla="*/ 35010 w 51614"/>
                  <a:gd name="connsiteY0" fmla="*/ 110586 h 116141"/>
                  <a:gd name="connsiteX1" fmla="*/ 0 w 51614"/>
                  <a:gd name="connsiteY1" fmla="*/ 5557 h 116141"/>
                  <a:gd name="connsiteX2" fmla="*/ 16116 w 51614"/>
                  <a:gd name="connsiteY2" fmla="*/ 0 h 116141"/>
                  <a:gd name="connsiteX3" fmla="*/ 51125 w 51614"/>
                  <a:gd name="connsiteY3" fmla="*/ 105029 h 116141"/>
                  <a:gd name="connsiteX4" fmla="*/ 45568 w 51614"/>
                  <a:gd name="connsiteY4" fmla="*/ 115588 h 116141"/>
                  <a:gd name="connsiteX5" fmla="*/ 45568 w 51614"/>
                  <a:gd name="connsiteY5" fmla="*/ 115588 h 116141"/>
                  <a:gd name="connsiteX6" fmla="*/ 35010 w 51614"/>
                  <a:gd name="connsiteY6" fmla="*/ 110586 h 116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614" h="116141">
                    <a:moveTo>
                      <a:pt x="35010" y="110586"/>
                    </a:moveTo>
                    <a:lnTo>
                      <a:pt x="0" y="5557"/>
                    </a:lnTo>
                    <a:lnTo>
                      <a:pt x="16116" y="0"/>
                    </a:lnTo>
                    <a:lnTo>
                      <a:pt x="51125" y="105029"/>
                    </a:lnTo>
                    <a:cubicBezTo>
                      <a:pt x="52792" y="109475"/>
                      <a:pt x="50014" y="113920"/>
                      <a:pt x="45568" y="115588"/>
                    </a:cubicBezTo>
                    <a:lnTo>
                      <a:pt x="45568" y="115588"/>
                    </a:lnTo>
                    <a:cubicBezTo>
                      <a:pt x="41123" y="117255"/>
                      <a:pt x="36677" y="115032"/>
                      <a:pt x="35010" y="110586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6" name="Freeform: Shape 145">
                <a:extLst>
                  <a:ext uri="{FF2B5EF4-FFF2-40B4-BE49-F238E27FC236}">
                    <a16:creationId xmlns:a16="http://schemas.microsoft.com/office/drawing/2014/main" id="{9961036B-7F23-4650-87D4-B91D31692B6E}"/>
                  </a:ext>
                </a:extLst>
              </p:cNvPr>
              <p:cNvSpPr/>
              <p:nvPr/>
            </p:nvSpPr>
            <p:spPr>
              <a:xfrm>
                <a:off x="2794662" y="5521518"/>
                <a:ext cx="116698" cy="116698"/>
              </a:xfrm>
              <a:custGeom>
                <a:avLst/>
                <a:gdLst>
                  <a:gd name="connsiteX0" fmla="*/ 116699 w 116698"/>
                  <a:gd name="connsiteY0" fmla="*/ 58349 h 116698"/>
                  <a:gd name="connsiteX1" fmla="*/ 58350 w 116698"/>
                  <a:gd name="connsiteY1" fmla="*/ 116699 h 116698"/>
                  <a:gd name="connsiteX2" fmla="*/ 0 w 116698"/>
                  <a:gd name="connsiteY2" fmla="*/ 58349 h 116698"/>
                  <a:gd name="connsiteX3" fmla="*/ 58350 w 116698"/>
                  <a:gd name="connsiteY3" fmla="*/ 0 h 116698"/>
                  <a:gd name="connsiteX4" fmla="*/ 116699 w 116698"/>
                  <a:gd name="connsiteY4" fmla="*/ 58349 h 116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6698" h="116698">
                    <a:moveTo>
                      <a:pt x="116699" y="58349"/>
                    </a:moveTo>
                    <a:cubicBezTo>
                      <a:pt x="116699" y="90575"/>
                      <a:pt x="90575" y="116699"/>
                      <a:pt x="58350" y="116699"/>
                    </a:cubicBezTo>
                    <a:cubicBezTo>
                      <a:pt x="26124" y="116699"/>
                      <a:pt x="0" y="90575"/>
                      <a:pt x="0" y="58349"/>
                    </a:cubicBezTo>
                    <a:cubicBezTo>
                      <a:pt x="0" y="26124"/>
                      <a:pt x="26124" y="0"/>
                      <a:pt x="58350" y="0"/>
                    </a:cubicBezTo>
                    <a:cubicBezTo>
                      <a:pt x="90575" y="0"/>
                      <a:pt x="116699" y="26124"/>
                      <a:pt x="116699" y="58349"/>
                    </a:cubicBezTo>
                    <a:close/>
                  </a:path>
                </a:pathLst>
              </a:custGeom>
              <a:solidFill>
                <a:srgbClr val="CD6B6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7807F34-F0C0-47F2-86FA-979AE15A6F54}"/>
                </a:ext>
              </a:extLst>
            </p:cNvPr>
            <p:cNvSpPr/>
            <p:nvPr/>
          </p:nvSpPr>
          <p:spPr>
            <a:xfrm>
              <a:off x="-81831" y="1629072"/>
              <a:ext cx="6654649" cy="5230702"/>
            </a:xfrm>
            <a:custGeom>
              <a:avLst/>
              <a:gdLst>
                <a:gd name="connsiteX0" fmla="*/ 5652757 w 5653692"/>
                <a:gd name="connsiteY0" fmla="*/ 3393415 h 5228058"/>
                <a:gd name="connsiteX1" fmla="*/ 5476597 w 5653692"/>
                <a:gd name="connsiteY1" fmla="*/ 3092776 h 5228058"/>
                <a:gd name="connsiteX2" fmla="*/ 5406022 w 5653692"/>
                <a:gd name="connsiteY2" fmla="*/ 2828814 h 5228058"/>
                <a:gd name="connsiteX3" fmla="*/ 5262649 w 5653692"/>
                <a:gd name="connsiteY3" fmla="*/ 2234761 h 5228058"/>
                <a:gd name="connsiteX4" fmla="*/ 5118720 w 5653692"/>
                <a:gd name="connsiteY4" fmla="*/ 1636262 h 5228058"/>
                <a:gd name="connsiteX5" fmla="*/ 5115386 w 5653692"/>
                <a:gd name="connsiteY5" fmla="*/ 1622925 h 5228058"/>
                <a:gd name="connsiteX6" fmla="*/ 4788073 w 5653692"/>
                <a:gd name="connsiteY6" fmla="*/ 813812 h 5228058"/>
                <a:gd name="connsiteX7" fmla="*/ 4587462 w 5653692"/>
                <a:gd name="connsiteY7" fmla="*/ 553740 h 5228058"/>
                <a:gd name="connsiteX8" fmla="*/ 3304885 w 5653692"/>
                <a:gd name="connsiteY8" fmla="*/ 5810 h 5228058"/>
                <a:gd name="connsiteX9" fmla="*/ 2759178 w 5653692"/>
                <a:gd name="connsiteY9" fmla="*/ 160853 h 5228058"/>
                <a:gd name="connsiteX10" fmla="*/ 1850038 w 5653692"/>
                <a:gd name="connsiteY10" fmla="*/ 973856 h 5228058"/>
                <a:gd name="connsiteX11" fmla="*/ 1843925 w 5653692"/>
                <a:gd name="connsiteY11" fmla="*/ 982747 h 5228058"/>
                <a:gd name="connsiteX12" fmla="*/ 1838368 w 5653692"/>
                <a:gd name="connsiteY12" fmla="*/ 992195 h 5228058"/>
                <a:gd name="connsiteX13" fmla="*/ 1838368 w 5653692"/>
                <a:gd name="connsiteY13" fmla="*/ 992195 h 5228058"/>
                <a:gd name="connsiteX14" fmla="*/ 1838368 w 5653692"/>
                <a:gd name="connsiteY14" fmla="*/ 992195 h 5228058"/>
                <a:gd name="connsiteX15" fmla="*/ 1838924 w 5653692"/>
                <a:gd name="connsiteY15" fmla="*/ 994973 h 5228058"/>
                <a:gd name="connsiteX16" fmla="*/ 1838924 w 5653692"/>
                <a:gd name="connsiteY16" fmla="*/ 994973 h 5228058"/>
                <a:gd name="connsiteX17" fmla="*/ 1762792 w 5653692"/>
                <a:gd name="connsiteY17" fmla="*/ 1164464 h 5228058"/>
                <a:gd name="connsiteX18" fmla="*/ 1683325 w 5653692"/>
                <a:gd name="connsiteY18" fmla="*/ 1581246 h 5228058"/>
                <a:gd name="connsiteX19" fmla="*/ 1689438 w 5653692"/>
                <a:gd name="connsiteY19" fmla="*/ 1770188 h 5228058"/>
                <a:gd name="connsiteX20" fmla="*/ 1716668 w 5653692"/>
                <a:gd name="connsiteY20" fmla="*/ 1914672 h 5228058"/>
                <a:gd name="connsiteX21" fmla="*/ 1608304 w 5653692"/>
                <a:gd name="connsiteY21" fmla="*/ 2013033 h 5228058"/>
                <a:gd name="connsiteX22" fmla="*/ 1433812 w 5653692"/>
                <a:gd name="connsiteY22" fmla="*/ 2177523 h 5228058"/>
                <a:gd name="connsiteX23" fmla="*/ 1232645 w 5653692"/>
                <a:gd name="connsiteY23" fmla="*/ 2365908 h 5228058"/>
                <a:gd name="connsiteX24" fmla="*/ 1011472 w 5653692"/>
                <a:gd name="connsiteY24" fmla="*/ 2573188 h 5228058"/>
                <a:gd name="connsiteX25" fmla="*/ 904220 w 5653692"/>
                <a:gd name="connsiteY25" fmla="*/ 2673771 h 5228058"/>
                <a:gd name="connsiteX26" fmla="*/ 730283 w 5653692"/>
                <a:gd name="connsiteY26" fmla="*/ 2849931 h 5228058"/>
                <a:gd name="connsiteX27" fmla="*/ 646927 w 5653692"/>
                <a:gd name="connsiteY27" fmla="*/ 3084996 h 5228058"/>
                <a:gd name="connsiteX28" fmla="*/ 624699 w 5653692"/>
                <a:gd name="connsiteY28" fmla="*/ 3230592 h 5228058"/>
                <a:gd name="connsiteX29" fmla="*/ 581353 w 5653692"/>
                <a:gd name="connsiteY29" fmla="*/ 3512892 h 5228058"/>
                <a:gd name="connsiteX30" fmla="*/ 485216 w 5653692"/>
                <a:gd name="connsiteY30" fmla="*/ 4146957 h 5228058"/>
                <a:gd name="connsiteX31" fmla="*/ 464099 w 5653692"/>
                <a:gd name="connsiteY31" fmla="*/ 4208085 h 5228058"/>
                <a:gd name="connsiteX32" fmla="*/ 281826 w 5653692"/>
                <a:gd name="connsiteY32" fmla="*/ 4515392 h 5228058"/>
                <a:gd name="connsiteX33" fmla="*/ 76769 w 5653692"/>
                <a:gd name="connsiteY33" fmla="*/ 4854375 h 5228058"/>
                <a:gd name="connsiteX34" fmla="*/ 2860 w 5653692"/>
                <a:gd name="connsiteY34" fmla="*/ 5026089 h 5228058"/>
                <a:gd name="connsiteX35" fmla="*/ 5638 w 5653692"/>
                <a:gd name="connsiteY35" fmla="*/ 5210584 h 5228058"/>
                <a:gd name="connsiteX36" fmla="*/ 22865 w 5653692"/>
                <a:gd name="connsiteY36" fmla="*/ 5227811 h 5228058"/>
                <a:gd name="connsiteX37" fmla="*/ 409639 w 5653692"/>
                <a:gd name="connsiteY37" fmla="*/ 5227811 h 5228058"/>
                <a:gd name="connsiteX38" fmla="*/ 603026 w 5653692"/>
                <a:gd name="connsiteY38" fmla="*/ 5227811 h 5228058"/>
                <a:gd name="connsiteX39" fmla="*/ 704165 w 5653692"/>
                <a:gd name="connsiteY39" fmla="*/ 5227811 h 5228058"/>
                <a:gd name="connsiteX40" fmla="*/ 764182 w 5653692"/>
                <a:gd name="connsiteY40" fmla="*/ 5195025 h 5228058"/>
                <a:gd name="connsiteX41" fmla="*/ 928116 w 5653692"/>
                <a:gd name="connsiteY41" fmla="*/ 4844372 h 5228058"/>
                <a:gd name="connsiteX42" fmla="*/ 1044815 w 5653692"/>
                <a:gd name="connsiteY42" fmla="*/ 4593747 h 5228058"/>
                <a:gd name="connsiteX43" fmla="*/ 1139286 w 5653692"/>
                <a:gd name="connsiteY43" fmla="*/ 4405361 h 5228058"/>
                <a:gd name="connsiteX44" fmla="*/ 1311555 w 5653692"/>
                <a:gd name="connsiteY44" fmla="*/ 4213086 h 5228058"/>
                <a:gd name="connsiteX45" fmla="*/ 1523281 w 5653692"/>
                <a:gd name="connsiteY45" fmla="*/ 4063045 h 5228058"/>
                <a:gd name="connsiteX46" fmla="*/ 1738340 w 5653692"/>
                <a:gd name="connsiteY46" fmla="*/ 3822422 h 5228058"/>
                <a:gd name="connsiteX47" fmla="*/ 1881158 w 5653692"/>
                <a:gd name="connsiteY47" fmla="*/ 3606807 h 5228058"/>
                <a:gd name="connsiteX48" fmla="*/ 2022863 w 5653692"/>
                <a:gd name="connsiteY48" fmla="*/ 3488997 h 5228058"/>
                <a:gd name="connsiteX49" fmla="*/ 2179574 w 5653692"/>
                <a:gd name="connsiteY49" fmla="*/ 3390636 h 5228058"/>
                <a:gd name="connsiteX50" fmla="*/ 2197356 w 5653692"/>
                <a:gd name="connsiteY50" fmla="*/ 3519005 h 5228058"/>
                <a:gd name="connsiteX51" fmla="*/ 2197356 w 5653692"/>
                <a:gd name="connsiteY51" fmla="*/ 3580133 h 5228058"/>
                <a:gd name="connsiteX52" fmla="*/ 2242924 w 5653692"/>
                <a:gd name="connsiteY52" fmla="*/ 3649041 h 5228058"/>
                <a:gd name="connsiteX53" fmla="*/ 2362402 w 5653692"/>
                <a:gd name="connsiteY53" fmla="*/ 3691831 h 5228058"/>
                <a:gd name="connsiteX54" fmla="*/ 2479657 w 5653692"/>
                <a:gd name="connsiteY54" fmla="*/ 3946346 h 5228058"/>
                <a:gd name="connsiteX55" fmla="*/ 2706942 w 5653692"/>
                <a:gd name="connsiteY55" fmla="*/ 3986357 h 5228058"/>
                <a:gd name="connsiteX56" fmla="*/ 2780851 w 5653692"/>
                <a:gd name="connsiteY56" fmla="*/ 3995803 h 5228058"/>
                <a:gd name="connsiteX57" fmla="*/ 2698606 w 5653692"/>
                <a:gd name="connsiteY57" fmla="*/ 4062489 h 5228058"/>
                <a:gd name="connsiteX58" fmla="*/ 2613027 w 5653692"/>
                <a:gd name="connsiteY58" fmla="*/ 4087496 h 5228058"/>
                <a:gd name="connsiteX59" fmla="*/ 2581351 w 5653692"/>
                <a:gd name="connsiteY59" fmla="*/ 4197526 h 5228058"/>
                <a:gd name="connsiteX60" fmla="*/ 2735839 w 5653692"/>
                <a:gd name="connsiteY60" fmla="*/ 4313669 h 5228058"/>
                <a:gd name="connsiteX61" fmla="*/ 2914777 w 5653692"/>
                <a:gd name="connsiteY61" fmla="*/ 4672658 h 5228058"/>
                <a:gd name="connsiteX62" fmla="*/ 2991465 w 5653692"/>
                <a:gd name="connsiteY62" fmla="*/ 4708223 h 5228058"/>
                <a:gd name="connsiteX63" fmla="*/ 3025919 w 5653692"/>
                <a:gd name="connsiteY63" fmla="*/ 4713780 h 5228058"/>
                <a:gd name="connsiteX64" fmla="*/ 3300995 w 5653692"/>
                <a:gd name="connsiteY64" fmla="*/ 4672102 h 5228058"/>
                <a:gd name="connsiteX65" fmla="*/ 3531059 w 5653692"/>
                <a:gd name="connsiteY65" fmla="*/ 4593191 h 5228058"/>
                <a:gd name="connsiteX66" fmla="*/ 3524390 w 5653692"/>
                <a:gd name="connsiteY66" fmla="*/ 4581521 h 5228058"/>
                <a:gd name="connsiteX67" fmla="*/ 3531614 w 5653692"/>
                <a:gd name="connsiteY67" fmla="*/ 4593191 h 5228058"/>
                <a:gd name="connsiteX68" fmla="*/ 3531059 w 5653692"/>
                <a:gd name="connsiteY68" fmla="*/ 4593191 h 5228058"/>
                <a:gd name="connsiteX69" fmla="*/ 3532170 w 5653692"/>
                <a:gd name="connsiteY69" fmla="*/ 4594303 h 5228058"/>
                <a:gd name="connsiteX70" fmla="*/ 3537171 w 5653692"/>
                <a:gd name="connsiteY70" fmla="*/ 4603194 h 5228058"/>
                <a:gd name="connsiteX71" fmla="*/ 3536616 w 5653692"/>
                <a:gd name="connsiteY71" fmla="*/ 4626534 h 5228058"/>
                <a:gd name="connsiteX72" fmla="*/ 3534948 w 5653692"/>
                <a:gd name="connsiteY72" fmla="*/ 4628201 h 5228058"/>
                <a:gd name="connsiteX73" fmla="*/ 3532170 w 5653692"/>
                <a:gd name="connsiteY73" fmla="*/ 4670435 h 5228058"/>
                <a:gd name="connsiteX74" fmla="*/ 3496605 w 5653692"/>
                <a:gd name="connsiteY74" fmla="*/ 4731563 h 5228058"/>
                <a:gd name="connsiteX75" fmla="*/ 3434365 w 5653692"/>
                <a:gd name="connsiteY75" fmla="*/ 4797692 h 5228058"/>
                <a:gd name="connsiteX76" fmla="*/ 3414360 w 5653692"/>
                <a:gd name="connsiteY76" fmla="*/ 4822699 h 5228058"/>
                <a:gd name="connsiteX77" fmla="*/ 3411581 w 5653692"/>
                <a:gd name="connsiteY77" fmla="*/ 4826034 h 5228058"/>
                <a:gd name="connsiteX78" fmla="*/ 3398244 w 5653692"/>
                <a:gd name="connsiteY78" fmla="*/ 4843260 h 5228058"/>
                <a:gd name="connsiteX79" fmla="*/ 3392687 w 5653692"/>
                <a:gd name="connsiteY79" fmla="*/ 4856598 h 5228058"/>
                <a:gd name="connsiteX80" fmla="*/ 3389353 w 5653692"/>
                <a:gd name="connsiteY80" fmla="*/ 4870490 h 5228058"/>
                <a:gd name="connsiteX81" fmla="*/ 3373793 w 5653692"/>
                <a:gd name="connsiteY81" fmla="*/ 4906056 h 5228058"/>
                <a:gd name="connsiteX82" fmla="*/ 3352676 w 5653692"/>
                <a:gd name="connsiteY82" fmla="*/ 4978854 h 5228058"/>
                <a:gd name="connsiteX83" fmla="*/ 3351009 w 5653692"/>
                <a:gd name="connsiteY83" fmla="*/ 5005528 h 5228058"/>
                <a:gd name="connsiteX84" fmla="*/ 3353787 w 5653692"/>
                <a:gd name="connsiteY84" fmla="*/ 5041649 h 5228058"/>
                <a:gd name="connsiteX85" fmla="*/ 3364346 w 5653692"/>
                <a:gd name="connsiteY85" fmla="*/ 5088884 h 5228058"/>
                <a:gd name="connsiteX86" fmla="*/ 3373793 w 5653692"/>
                <a:gd name="connsiteY86" fmla="*/ 5112224 h 5228058"/>
                <a:gd name="connsiteX87" fmla="*/ 3383796 w 5653692"/>
                <a:gd name="connsiteY87" fmla="*/ 5132229 h 5228058"/>
                <a:gd name="connsiteX88" fmla="*/ 3386018 w 5653692"/>
                <a:gd name="connsiteY88" fmla="*/ 5135564 h 5228058"/>
                <a:gd name="connsiteX89" fmla="*/ 3397133 w 5653692"/>
                <a:gd name="connsiteY89" fmla="*/ 5158904 h 5228058"/>
                <a:gd name="connsiteX90" fmla="*/ 3424363 w 5653692"/>
                <a:gd name="connsiteY90" fmla="*/ 5214475 h 5228058"/>
                <a:gd name="connsiteX91" fmla="*/ 3433254 w 5653692"/>
                <a:gd name="connsiteY91" fmla="*/ 5225589 h 5228058"/>
                <a:gd name="connsiteX92" fmla="*/ 3444924 w 5653692"/>
                <a:gd name="connsiteY92" fmla="*/ 5226144 h 5228058"/>
                <a:gd name="connsiteX93" fmla="*/ 5651090 w 5653692"/>
                <a:gd name="connsiteY93" fmla="*/ 5225589 h 5228058"/>
                <a:gd name="connsiteX94" fmla="*/ 5652757 w 5653692"/>
                <a:gd name="connsiteY94" fmla="*/ 3393415 h 5228058"/>
                <a:gd name="connsiteX95" fmla="*/ 1729449 w 5653692"/>
                <a:gd name="connsiteY95" fmla="*/ 1892444 h 5228058"/>
                <a:gd name="connsiteX96" fmla="*/ 1729449 w 5653692"/>
                <a:gd name="connsiteY96" fmla="*/ 1899668 h 5228058"/>
                <a:gd name="connsiteX97" fmla="*/ 1718335 w 5653692"/>
                <a:gd name="connsiteY97" fmla="*/ 1911338 h 5228058"/>
                <a:gd name="connsiteX98" fmla="*/ 1729449 w 5653692"/>
                <a:gd name="connsiteY98" fmla="*/ 1892444 h 5228058"/>
                <a:gd name="connsiteX99" fmla="*/ 2129560 w 5653692"/>
                <a:gd name="connsiteY99" fmla="*/ 3037205 h 5228058"/>
                <a:gd name="connsiteX100" fmla="*/ 1745009 w 5653692"/>
                <a:gd name="connsiteY100" fmla="*/ 3291720 h 5228058"/>
                <a:gd name="connsiteX101" fmla="*/ 1541619 w 5653692"/>
                <a:gd name="connsiteY101" fmla="*/ 3219478 h 5228058"/>
                <a:gd name="connsiteX102" fmla="*/ 1302108 w 5653692"/>
                <a:gd name="connsiteY102" fmla="*/ 3135010 h 5228058"/>
                <a:gd name="connsiteX103" fmla="*/ 1388243 w 5653692"/>
                <a:gd name="connsiteY103" fmla="*/ 3053876 h 5228058"/>
                <a:gd name="connsiteX104" fmla="*/ 1874489 w 5653692"/>
                <a:gd name="connsiteY104" fmla="*/ 2584302 h 5228058"/>
                <a:gd name="connsiteX105" fmla="*/ 1891716 w 5653692"/>
                <a:gd name="connsiteY105" fmla="*/ 2567075 h 5228058"/>
                <a:gd name="connsiteX106" fmla="*/ 1920613 w 5653692"/>
                <a:gd name="connsiteY106" fmla="*/ 2614310 h 5228058"/>
                <a:gd name="connsiteX107" fmla="*/ 2027309 w 5653692"/>
                <a:gd name="connsiteY107" fmla="*/ 2779912 h 5228058"/>
                <a:gd name="connsiteX108" fmla="*/ 2129560 w 5653692"/>
                <a:gd name="connsiteY108" fmla="*/ 3037205 h 5228058"/>
                <a:gd name="connsiteX0" fmla="*/ 5642178 w 5651307"/>
                <a:gd name="connsiteY0" fmla="*/ 4260668 h 5227812"/>
                <a:gd name="connsiteX1" fmla="*/ 5476597 w 5651307"/>
                <a:gd name="connsiteY1" fmla="*/ 3092776 h 5227812"/>
                <a:gd name="connsiteX2" fmla="*/ 5406022 w 5651307"/>
                <a:gd name="connsiteY2" fmla="*/ 2828814 h 5227812"/>
                <a:gd name="connsiteX3" fmla="*/ 5262649 w 5651307"/>
                <a:gd name="connsiteY3" fmla="*/ 2234761 h 5227812"/>
                <a:gd name="connsiteX4" fmla="*/ 5118720 w 5651307"/>
                <a:gd name="connsiteY4" fmla="*/ 1636262 h 5227812"/>
                <a:gd name="connsiteX5" fmla="*/ 5115386 w 5651307"/>
                <a:gd name="connsiteY5" fmla="*/ 1622925 h 5227812"/>
                <a:gd name="connsiteX6" fmla="*/ 4788073 w 5651307"/>
                <a:gd name="connsiteY6" fmla="*/ 813812 h 5227812"/>
                <a:gd name="connsiteX7" fmla="*/ 4587462 w 5651307"/>
                <a:gd name="connsiteY7" fmla="*/ 553740 h 5227812"/>
                <a:gd name="connsiteX8" fmla="*/ 3304885 w 5651307"/>
                <a:gd name="connsiteY8" fmla="*/ 5810 h 5227812"/>
                <a:gd name="connsiteX9" fmla="*/ 2759178 w 5651307"/>
                <a:gd name="connsiteY9" fmla="*/ 160853 h 5227812"/>
                <a:gd name="connsiteX10" fmla="*/ 1850038 w 5651307"/>
                <a:gd name="connsiteY10" fmla="*/ 973856 h 5227812"/>
                <a:gd name="connsiteX11" fmla="*/ 1843925 w 5651307"/>
                <a:gd name="connsiteY11" fmla="*/ 982747 h 5227812"/>
                <a:gd name="connsiteX12" fmla="*/ 1838368 w 5651307"/>
                <a:gd name="connsiteY12" fmla="*/ 992195 h 5227812"/>
                <a:gd name="connsiteX13" fmla="*/ 1838368 w 5651307"/>
                <a:gd name="connsiteY13" fmla="*/ 992195 h 5227812"/>
                <a:gd name="connsiteX14" fmla="*/ 1838368 w 5651307"/>
                <a:gd name="connsiteY14" fmla="*/ 992195 h 5227812"/>
                <a:gd name="connsiteX15" fmla="*/ 1838924 w 5651307"/>
                <a:gd name="connsiteY15" fmla="*/ 994973 h 5227812"/>
                <a:gd name="connsiteX16" fmla="*/ 1838924 w 5651307"/>
                <a:gd name="connsiteY16" fmla="*/ 994973 h 5227812"/>
                <a:gd name="connsiteX17" fmla="*/ 1762792 w 5651307"/>
                <a:gd name="connsiteY17" fmla="*/ 1164464 h 5227812"/>
                <a:gd name="connsiteX18" fmla="*/ 1683325 w 5651307"/>
                <a:gd name="connsiteY18" fmla="*/ 1581246 h 5227812"/>
                <a:gd name="connsiteX19" fmla="*/ 1689438 w 5651307"/>
                <a:gd name="connsiteY19" fmla="*/ 1770188 h 5227812"/>
                <a:gd name="connsiteX20" fmla="*/ 1716668 w 5651307"/>
                <a:gd name="connsiteY20" fmla="*/ 1914672 h 5227812"/>
                <a:gd name="connsiteX21" fmla="*/ 1608304 w 5651307"/>
                <a:gd name="connsiteY21" fmla="*/ 2013033 h 5227812"/>
                <a:gd name="connsiteX22" fmla="*/ 1433812 w 5651307"/>
                <a:gd name="connsiteY22" fmla="*/ 2177523 h 5227812"/>
                <a:gd name="connsiteX23" fmla="*/ 1232645 w 5651307"/>
                <a:gd name="connsiteY23" fmla="*/ 2365908 h 5227812"/>
                <a:gd name="connsiteX24" fmla="*/ 1011472 w 5651307"/>
                <a:gd name="connsiteY24" fmla="*/ 2573188 h 5227812"/>
                <a:gd name="connsiteX25" fmla="*/ 904220 w 5651307"/>
                <a:gd name="connsiteY25" fmla="*/ 2673771 h 5227812"/>
                <a:gd name="connsiteX26" fmla="*/ 730283 w 5651307"/>
                <a:gd name="connsiteY26" fmla="*/ 2849931 h 5227812"/>
                <a:gd name="connsiteX27" fmla="*/ 646927 w 5651307"/>
                <a:gd name="connsiteY27" fmla="*/ 3084996 h 5227812"/>
                <a:gd name="connsiteX28" fmla="*/ 624699 w 5651307"/>
                <a:gd name="connsiteY28" fmla="*/ 3230592 h 5227812"/>
                <a:gd name="connsiteX29" fmla="*/ 581353 w 5651307"/>
                <a:gd name="connsiteY29" fmla="*/ 3512892 h 5227812"/>
                <a:gd name="connsiteX30" fmla="*/ 485216 w 5651307"/>
                <a:gd name="connsiteY30" fmla="*/ 4146957 h 5227812"/>
                <a:gd name="connsiteX31" fmla="*/ 464099 w 5651307"/>
                <a:gd name="connsiteY31" fmla="*/ 4208085 h 5227812"/>
                <a:gd name="connsiteX32" fmla="*/ 281826 w 5651307"/>
                <a:gd name="connsiteY32" fmla="*/ 4515392 h 5227812"/>
                <a:gd name="connsiteX33" fmla="*/ 76769 w 5651307"/>
                <a:gd name="connsiteY33" fmla="*/ 4854375 h 5227812"/>
                <a:gd name="connsiteX34" fmla="*/ 2860 w 5651307"/>
                <a:gd name="connsiteY34" fmla="*/ 5026089 h 5227812"/>
                <a:gd name="connsiteX35" fmla="*/ 5638 w 5651307"/>
                <a:gd name="connsiteY35" fmla="*/ 5210584 h 5227812"/>
                <a:gd name="connsiteX36" fmla="*/ 22865 w 5651307"/>
                <a:gd name="connsiteY36" fmla="*/ 5227811 h 5227812"/>
                <a:gd name="connsiteX37" fmla="*/ 409639 w 5651307"/>
                <a:gd name="connsiteY37" fmla="*/ 5227811 h 5227812"/>
                <a:gd name="connsiteX38" fmla="*/ 603026 w 5651307"/>
                <a:gd name="connsiteY38" fmla="*/ 5227811 h 5227812"/>
                <a:gd name="connsiteX39" fmla="*/ 704165 w 5651307"/>
                <a:gd name="connsiteY39" fmla="*/ 5227811 h 5227812"/>
                <a:gd name="connsiteX40" fmla="*/ 764182 w 5651307"/>
                <a:gd name="connsiteY40" fmla="*/ 5195025 h 5227812"/>
                <a:gd name="connsiteX41" fmla="*/ 928116 w 5651307"/>
                <a:gd name="connsiteY41" fmla="*/ 4844372 h 5227812"/>
                <a:gd name="connsiteX42" fmla="*/ 1044815 w 5651307"/>
                <a:gd name="connsiteY42" fmla="*/ 4593747 h 5227812"/>
                <a:gd name="connsiteX43" fmla="*/ 1139286 w 5651307"/>
                <a:gd name="connsiteY43" fmla="*/ 4405361 h 5227812"/>
                <a:gd name="connsiteX44" fmla="*/ 1311555 w 5651307"/>
                <a:gd name="connsiteY44" fmla="*/ 4213086 h 5227812"/>
                <a:gd name="connsiteX45" fmla="*/ 1523281 w 5651307"/>
                <a:gd name="connsiteY45" fmla="*/ 4063045 h 5227812"/>
                <a:gd name="connsiteX46" fmla="*/ 1738340 w 5651307"/>
                <a:gd name="connsiteY46" fmla="*/ 3822422 h 5227812"/>
                <a:gd name="connsiteX47" fmla="*/ 1881158 w 5651307"/>
                <a:gd name="connsiteY47" fmla="*/ 3606807 h 5227812"/>
                <a:gd name="connsiteX48" fmla="*/ 2022863 w 5651307"/>
                <a:gd name="connsiteY48" fmla="*/ 3488997 h 5227812"/>
                <a:gd name="connsiteX49" fmla="*/ 2179574 w 5651307"/>
                <a:gd name="connsiteY49" fmla="*/ 3390636 h 5227812"/>
                <a:gd name="connsiteX50" fmla="*/ 2197356 w 5651307"/>
                <a:gd name="connsiteY50" fmla="*/ 3519005 h 5227812"/>
                <a:gd name="connsiteX51" fmla="*/ 2197356 w 5651307"/>
                <a:gd name="connsiteY51" fmla="*/ 3580133 h 5227812"/>
                <a:gd name="connsiteX52" fmla="*/ 2242924 w 5651307"/>
                <a:gd name="connsiteY52" fmla="*/ 3649041 h 5227812"/>
                <a:gd name="connsiteX53" fmla="*/ 2362402 w 5651307"/>
                <a:gd name="connsiteY53" fmla="*/ 3691831 h 5227812"/>
                <a:gd name="connsiteX54" fmla="*/ 2479657 w 5651307"/>
                <a:gd name="connsiteY54" fmla="*/ 3946346 h 5227812"/>
                <a:gd name="connsiteX55" fmla="*/ 2706942 w 5651307"/>
                <a:gd name="connsiteY55" fmla="*/ 3986357 h 5227812"/>
                <a:gd name="connsiteX56" fmla="*/ 2780851 w 5651307"/>
                <a:gd name="connsiteY56" fmla="*/ 3995803 h 5227812"/>
                <a:gd name="connsiteX57" fmla="*/ 2698606 w 5651307"/>
                <a:gd name="connsiteY57" fmla="*/ 4062489 h 5227812"/>
                <a:gd name="connsiteX58" fmla="*/ 2613027 w 5651307"/>
                <a:gd name="connsiteY58" fmla="*/ 4087496 h 5227812"/>
                <a:gd name="connsiteX59" fmla="*/ 2581351 w 5651307"/>
                <a:gd name="connsiteY59" fmla="*/ 4197526 h 5227812"/>
                <a:gd name="connsiteX60" fmla="*/ 2735839 w 5651307"/>
                <a:gd name="connsiteY60" fmla="*/ 4313669 h 5227812"/>
                <a:gd name="connsiteX61" fmla="*/ 2914777 w 5651307"/>
                <a:gd name="connsiteY61" fmla="*/ 4672658 h 5227812"/>
                <a:gd name="connsiteX62" fmla="*/ 2991465 w 5651307"/>
                <a:gd name="connsiteY62" fmla="*/ 4708223 h 5227812"/>
                <a:gd name="connsiteX63" fmla="*/ 3025919 w 5651307"/>
                <a:gd name="connsiteY63" fmla="*/ 4713780 h 5227812"/>
                <a:gd name="connsiteX64" fmla="*/ 3300995 w 5651307"/>
                <a:gd name="connsiteY64" fmla="*/ 4672102 h 5227812"/>
                <a:gd name="connsiteX65" fmla="*/ 3531059 w 5651307"/>
                <a:gd name="connsiteY65" fmla="*/ 4593191 h 5227812"/>
                <a:gd name="connsiteX66" fmla="*/ 3524390 w 5651307"/>
                <a:gd name="connsiteY66" fmla="*/ 4581521 h 5227812"/>
                <a:gd name="connsiteX67" fmla="*/ 3531614 w 5651307"/>
                <a:gd name="connsiteY67" fmla="*/ 4593191 h 5227812"/>
                <a:gd name="connsiteX68" fmla="*/ 3531059 w 5651307"/>
                <a:gd name="connsiteY68" fmla="*/ 4593191 h 5227812"/>
                <a:gd name="connsiteX69" fmla="*/ 3532170 w 5651307"/>
                <a:gd name="connsiteY69" fmla="*/ 4594303 h 5227812"/>
                <a:gd name="connsiteX70" fmla="*/ 3537171 w 5651307"/>
                <a:gd name="connsiteY70" fmla="*/ 4603194 h 5227812"/>
                <a:gd name="connsiteX71" fmla="*/ 3536616 w 5651307"/>
                <a:gd name="connsiteY71" fmla="*/ 4626534 h 5227812"/>
                <a:gd name="connsiteX72" fmla="*/ 3534948 w 5651307"/>
                <a:gd name="connsiteY72" fmla="*/ 4628201 h 5227812"/>
                <a:gd name="connsiteX73" fmla="*/ 3532170 w 5651307"/>
                <a:gd name="connsiteY73" fmla="*/ 4670435 h 5227812"/>
                <a:gd name="connsiteX74" fmla="*/ 3496605 w 5651307"/>
                <a:gd name="connsiteY74" fmla="*/ 4731563 h 5227812"/>
                <a:gd name="connsiteX75" fmla="*/ 3434365 w 5651307"/>
                <a:gd name="connsiteY75" fmla="*/ 4797692 h 5227812"/>
                <a:gd name="connsiteX76" fmla="*/ 3414360 w 5651307"/>
                <a:gd name="connsiteY76" fmla="*/ 4822699 h 5227812"/>
                <a:gd name="connsiteX77" fmla="*/ 3411581 w 5651307"/>
                <a:gd name="connsiteY77" fmla="*/ 4826034 h 5227812"/>
                <a:gd name="connsiteX78" fmla="*/ 3398244 w 5651307"/>
                <a:gd name="connsiteY78" fmla="*/ 4843260 h 5227812"/>
                <a:gd name="connsiteX79" fmla="*/ 3392687 w 5651307"/>
                <a:gd name="connsiteY79" fmla="*/ 4856598 h 5227812"/>
                <a:gd name="connsiteX80" fmla="*/ 3389353 w 5651307"/>
                <a:gd name="connsiteY80" fmla="*/ 4870490 h 5227812"/>
                <a:gd name="connsiteX81" fmla="*/ 3373793 w 5651307"/>
                <a:gd name="connsiteY81" fmla="*/ 4906056 h 5227812"/>
                <a:gd name="connsiteX82" fmla="*/ 3352676 w 5651307"/>
                <a:gd name="connsiteY82" fmla="*/ 4978854 h 5227812"/>
                <a:gd name="connsiteX83" fmla="*/ 3351009 w 5651307"/>
                <a:gd name="connsiteY83" fmla="*/ 5005528 h 5227812"/>
                <a:gd name="connsiteX84" fmla="*/ 3353787 w 5651307"/>
                <a:gd name="connsiteY84" fmla="*/ 5041649 h 5227812"/>
                <a:gd name="connsiteX85" fmla="*/ 3364346 w 5651307"/>
                <a:gd name="connsiteY85" fmla="*/ 5088884 h 5227812"/>
                <a:gd name="connsiteX86" fmla="*/ 3373793 w 5651307"/>
                <a:gd name="connsiteY86" fmla="*/ 5112224 h 5227812"/>
                <a:gd name="connsiteX87" fmla="*/ 3383796 w 5651307"/>
                <a:gd name="connsiteY87" fmla="*/ 5132229 h 5227812"/>
                <a:gd name="connsiteX88" fmla="*/ 3386018 w 5651307"/>
                <a:gd name="connsiteY88" fmla="*/ 5135564 h 5227812"/>
                <a:gd name="connsiteX89" fmla="*/ 3397133 w 5651307"/>
                <a:gd name="connsiteY89" fmla="*/ 5158904 h 5227812"/>
                <a:gd name="connsiteX90" fmla="*/ 3424363 w 5651307"/>
                <a:gd name="connsiteY90" fmla="*/ 5214475 h 5227812"/>
                <a:gd name="connsiteX91" fmla="*/ 3433254 w 5651307"/>
                <a:gd name="connsiteY91" fmla="*/ 5225589 h 5227812"/>
                <a:gd name="connsiteX92" fmla="*/ 3444924 w 5651307"/>
                <a:gd name="connsiteY92" fmla="*/ 5226144 h 5227812"/>
                <a:gd name="connsiteX93" fmla="*/ 5651090 w 5651307"/>
                <a:gd name="connsiteY93" fmla="*/ 5225589 h 5227812"/>
                <a:gd name="connsiteX94" fmla="*/ 5642178 w 5651307"/>
                <a:gd name="connsiteY94" fmla="*/ 4260668 h 5227812"/>
                <a:gd name="connsiteX95" fmla="*/ 1729449 w 5651307"/>
                <a:gd name="connsiteY95" fmla="*/ 1892444 h 5227812"/>
                <a:gd name="connsiteX96" fmla="*/ 1729449 w 5651307"/>
                <a:gd name="connsiteY96" fmla="*/ 1899668 h 5227812"/>
                <a:gd name="connsiteX97" fmla="*/ 1718335 w 5651307"/>
                <a:gd name="connsiteY97" fmla="*/ 1911338 h 5227812"/>
                <a:gd name="connsiteX98" fmla="*/ 1729449 w 5651307"/>
                <a:gd name="connsiteY98" fmla="*/ 1892444 h 5227812"/>
                <a:gd name="connsiteX99" fmla="*/ 2129560 w 5651307"/>
                <a:gd name="connsiteY99" fmla="*/ 3037205 h 5227812"/>
                <a:gd name="connsiteX100" fmla="*/ 1745009 w 5651307"/>
                <a:gd name="connsiteY100" fmla="*/ 3291720 h 5227812"/>
                <a:gd name="connsiteX101" fmla="*/ 1541619 w 5651307"/>
                <a:gd name="connsiteY101" fmla="*/ 3219478 h 5227812"/>
                <a:gd name="connsiteX102" fmla="*/ 1302108 w 5651307"/>
                <a:gd name="connsiteY102" fmla="*/ 3135010 h 5227812"/>
                <a:gd name="connsiteX103" fmla="*/ 1388243 w 5651307"/>
                <a:gd name="connsiteY103" fmla="*/ 3053876 h 5227812"/>
                <a:gd name="connsiteX104" fmla="*/ 1874489 w 5651307"/>
                <a:gd name="connsiteY104" fmla="*/ 2584302 h 5227812"/>
                <a:gd name="connsiteX105" fmla="*/ 1891716 w 5651307"/>
                <a:gd name="connsiteY105" fmla="*/ 2567075 h 5227812"/>
                <a:gd name="connsiteX106" fmla="*/ 1920613 w 5651307"/>
                <a:gd name="connsiteY106" fmla="*/ 2614310 h 5227812"/>
                <a:gd name="connsiteX107" fmla="*/ 2027309 w 5651307"/>
                <a:gd name="connsiteY107" fmla="*/ 2779912 h 5227812"/>
                <a:gd name="connsiteX108" fmla="*/ 2129560 w 5651307"/>
                <a:gd name="connsiteY108" fmla="*/ 3037205 h 5227812"/>
                <a:gd name="connsiteX0" fmla="*/ 6594044 w 6594048"/>
                <a:gd name="connsiteY0" fmla="*/ 4588532 h 5227812"/>
                <a:gd name="connsiteX1" fmla="*/ 5476597 w 6594048"/>
                <a:gd name="connsiteY1" fmla="*/ 3092776 h 5227812"/>
                <a:gd name="connsiteX2" fmla="*/ 5406022 w 6594048"/>
                <a:gd name="connsiteY2" fmla="*/ 2828814 h 5227812"/>
                <a:gd name="connsiteX3" fmla="*/ 5262649 w 6594048"/>
                <a:gd name="connsiteY3" fmla="*/ 2234761 h 5227812"/>
                <a:gd name="connsiteX4" fmla="*/ 5118720 w 6594048"/>
                <a:gd name="connsiteY4" fmla="*/ 1636262 h 5227812"/>
                <a:gd name="connsiteX5" fmla="*/ 5115386 w 6594048"/>
                <a:gd name="connsiteY5" fmla="*/ 1622925 h 5227812"/>
                <a:gd name="connsiteX6" fmla="*/ 4788073 w 6594048"/>
                <a:gd name="connsiteY6" fmla="*/ 813812 h 5227812"/>
                <a:gd name="connsiteX7" fmla="*/ 4587462 w 6594048"/>
                <a:gd name="connsiteY7" fmla="*/ 553740 h 5227812"/>
                <a:gd name="connsiteX8" fmla="*/ 3304885 w 6594048"/>
                <a:gd name="connsiteY8" fmla="*/ 5810 h 5227812"/>
                <a:gd name="connsiteX9" fmla="*/ 2759178 w 6594048"/>
                <a:gd name="connsiteY9" fmla="*/ 160853 h 5227812"/>
                <a:gd name="connsiteX10" fmla="*/ 1850038 w 6594048"/>
                <a:gd name="connsiteY10" fmla="*/ 973856 h 5227812"/>
                <a:gd name="connsiteX11" fmla="*/ 1843925 w 6594048"/>
                <a:gd name="connsiteY11" fmla="*/ 982747 h 5227812"/>
                <a:gd name="connsiteX12" fmla="*/ 1838368 w 6594048"/>
                <a:gd name="connsiteY12" fmla="*/ 992195 h 5227812"/>
                <a:gd name="connsiteX13" fmla="*/ 1838368 w 6594048"/>
                <a:gd name="connsiteY13" fmla="*/ 992195 h 5227812"/>
                <a:gd name="connsiteX14" fmla="*/ 1838368 w 6594048"/>
                <a:gd name="connsiteY14" fmla="*/ 992195 h 5227812"/>
                <a:gd name="connsiteX15" fmla="*/ 1838924 w 6594048"/>
                <a:gd name="connsiteY15" fmla="*/ 994973 h 5227812"/>
                <a:gd name="connsiteX16" fmla="*/ 1838924 w 6594048"/>
                <a:gd name="connsiteY16" fmla="*/ 994973 h 5227812"/>
                <a:gd name="connsiteX17" fmla="*/ 1762792 w 6594048"/>
                <a:gd name="connsiteY17" fmla="*/ 1164464 h 5227812"/>
                <a:gd name="connsiteX18" fmla="*/ 1683325 w 6594048"/>
                <a:gd name="connsiteY18" fmla="*/ 1581246 h 5227812"/>
                <a:gd name="connsiteX19" fmla="*/ 1689438 w 6594048"/>
                <a:gd name="connsiteY19" fmla="*/ 1770188 h 5227812"/>
                <a:gd name="connsiteX20" fmla="*/ 1716668 w 6594048"/>
                <a:gd name="connsiteY20" fmla="*/ 1914672 h 5227812"/>
                <a:gd name="connsiteX21" fmla="*/ 1608304 w 6594048"/>
                <a:gd name="connsiteY21" fmla="*/ 2013033 h 5227812"/>
                <a:gd name="connsiteX22" fmla="*/ 1433812 w 6594048"/>
                <a:gd name="connsiteY22" fmla="*/ 2177523 h 5227812"/>
                <a:gd name="connsiteX23" fmla="*/ 1232645 w 6594048"/>
                <a:gd name="connsiteY23" fmla="*/ 2365908 h 5227812"/>
                <a:gd name="connsiteX24" fmla="*/ 1011472 w 6594048"/>
                <a:gd name="connsiteY24" fmla="*/ 2573188 h 5227812"/>
                <a:gd name="connsiteX25" fmla="*/ 904220 w 6594048"/>
                <a:gd name="connsiteY25" fmla="*/ 2673771 h 5227812"/>
                <a:gd name="connsiteX26" fmla="*/ 730283 w 6594048"/>
                <a:gd name="connsiteY26" fmla="*/ 2849931 h 5227812"/>
                <a:gd name="connsiteX27" fmla="*/ 646927 w 6594048"/>
                <a:gd name="connsiteY27" fmla="*/ 3084996 h 5227812"/>
                <a:gd name="connsiteX28" fmla="*/ 624699 w 6594048"/>
                <a:gd name="connsiteY28" fmla="*/ 3230592 h 5227812"/>
                <a:gd name="connsiteX29" fmla="*/ 581353 w 6594048"/>
                <a:gd name="connsiteY29" fmla="*/ 3512892 h 5227812"/>
                <a:gd name="connsiteX30" fmla="*/ 485216 w 6594048"/>
                <a:gd name="connsiteY30" fmla="*/ 4146957 h 5227812"/>
                <a:gd name="connsiteX31" fmla="*/ 464099 w 6594048"/>
                <a:gd name="connsiteY31" fmla="*/ 4208085 h 5227812"/>
                <a:gd name="connsiteX32" fmla="*/ 281826 w 6594048"/>
                <a:gd name="connsiteY32" fmla="*/ 4515392 h 5227812"/>
                <a:gd name="connsiteX33" fmla="*/ 76769 w 6594048"/>
                <a:gd name="connsiteY33" fmla="*/ 4854375 h 5227812"/>
                <a:gd name="connsiteX34" fmla="*/ 2860 w 6594048"/>
                <a:gd name="connsiteY34" fmla="*/ 5026089 h 5227812"/>
                <a:gd name="connsiteX35" fmla="*/ 5638 w 6594048"/>
                <a:gd name="connsiteY35" fmla="*/ 5210584 h 5227812"/>
                <a:gd name="connsiteX36" fmla="*/ 22865 w 6594048"/>
                <a:gd name="connsiteY36" fmla="*/ 5227811 h 5227812"/>
                <a:gd name="connsiteX37" fmla="*/ 409639 w 6594048"/>
                <a:gd name="connsiteY37" fmla="*/ 5227811 h 5227812"/>
                <a:gd name="connsiteX38" fmla="*/ 603026 w 6594048"/>
                <a:gd name="connsiteY38" fmla="*/ 5227811 h 5227812"/>
                <a:gd name="connsiteX39" fmla="*/ 704165 w 6594048"/>
                <a:gd name="connsiteY39" fmla="*/ 5227811 h 5227812"/>
                <a:gd name="connsiteX40" fmla="*/ 764182 w 6594048"/>
                <a:gd name="connsiteY40" fmla="*/ 5195025 h 5227812"/>
                <a:gd name="connsiteX41" fmla="*/ 928116 w 6594048"/>
                <a:gd name="connsiteY41" fmla="*/ 4844372 h 5227812"/>
                <a:gd name="connsiteX42" fmla="*/ 1044815 w 6594048"/>
                <a:gd name="connsiteY42" fmla="*/ 4593747 h 5227812"/>
                <a:gd name="connsiteX43" fmla="*/ 1139286 w 6594048"/>
                <a:gd name="connsiteY43" fmla="*/ 4405361 h 5227812"/>
                <a:gd name="connsiteX44" fmla="*/ 1311555 w 6594048"/>
                <a:gd name="connsiteY44" fmla="*/ 4213086 h 5227812"/>
                <a:gd name="connsiteX45" fmla="*/ 1523281 w 6594048"/>
                <a:gd name="connsiteY45" fmla="*/ 4063045 h 5227812"/>
                <a:gd name="connsiteX46" fmla="*/ 1738340 w 6594048"/>
                <a:gd name="connsiteY46" fmla="*/ 3822422 h 5227812"/>
                <a:gd name="connsiteX47" fmla="*/ 1881158 w 6594048"/>
                <a:gd name="connsiteY47" fmla="*/ 3606807 h 5227812"/>
                <a:gd name="connsiteX48" fmla="*/ 2022863 w 6594048"/>
                <a:gd name="connsiteY48" fmla="*/ 3488997 h 5227812"/>
                <a:gd name="connsiteX49" fmla="*/ 2179574 w 6594048"/>
                <a:gd name="connsiteY49" fmla="*/ 3390636 h 5227812"/>
                <a:gd name="connsiteX50" fmla="*/ 2197356 w 6594048"/>
                <a:gd name="connsiteY50" fmla="*/ 3519005 h 5227812"/>
                <a:gd name="connsiteX51" fmla="*/ 2197356 w 6594048"/>
                <a:gd name="connsiteY51" fmla="*/ 3580133 h 5227812"/>
                <a:gd name="connsiteX52" fmla="*/ 2242924 w 6594048"/>
                <a:gd name="connsiteY52" fmla="*/ 3649041 h 5227812"/>
                <a:gd name="connsiteX53" fmla="*/ 2362402 w 6594048"/>
                <a:gd name="connsiteY53" fmla="*/ 3691831 h 5227812"/>
                <a:gd name="connsiteX54" fmla="*/ 2479657 w 6594048"/>
                <a:gd name="connsiteY54" fmla="*/ 3946346 h 5227812"/>
                <a:gd name="connsiteX55" fmla="*/ 2706942 w 6594048"/>
                <a:gd name="connsiteY55" fmla="*/ 3986357 h 5227812"/>
                <a:gd name="connsiteX56" fmla="*/ 2780851 w 6594048"/>
                <a:gd name="connsiteY56" fmla="*/ 3995803 h 5227812"/>
                <a:gd name="connsiteX57" fmla="*/ 2698606 w 6594048"/>
                <a:gd name="connsiteY57" fmla="*/ 4062489 h 5227812"/>
                <a:gd name="connsiteX58" fmla="*/ 2613027 w 6594048"/>
                <a:gd name="connsiteY58" fmla="*/ 4087496 h 5227812"/>
                <a:gd name="connsiteX59" fmla="*/ 2581351 w 6594048"/>
                <a:gd name="connsiteY59" fmla="*/ 4197526 h 5227812"/>
                <a:gd name="connsiteX60" fmla="*/ 2735839 w 6594048"/>
                <a:gd name="connsiteY60" fmla="*/ 4313669 h 5227812"/>
                <a:gd name="connsiteX61" fmla="*/ 2914777 w 6594048"/>
                <a:gd name="connsiteY61" fmla="*/ 4672658 h 5227812"/>
                <a:gd name="connsiteX62" fmla="*/ 2991465 w 6594048"/>
                <a:gd name="connsiteY62" fmla="*/ 4708223 h 5227812"/>
                <a:gd name="connsiteX63" fmla="*/ 3025919 w 6594048"/>
                <a:gd name="connsiteY63" fmla="*/ 4713780 h 5227812"/>
                <a:gd name="connsiteX64" fmla="*/ 3300995 w 6594048"/>
                <a:gd name="connsiteY64" fmla="*/ 4672102 h 5227812"/>
                <a:gd name="connsiteX65" fmla="*/ 3531059 w 6594048"/>
                <a:gd name="connsiteY65" fmla="*/ 4593191 h 5227812"/>
                <a:gd name="connsiteX66" fmla="*/ 3524390 w 6594048"/>
                <a:gd name="connsiteY66" fmla="*/ 4581521 h 5227812"/>
                <a:gd name="connsiteX67" fmla="*/ 3531614 w 6594048"/>
                <a:gd name="connsiteY67" fmla="*/ 4593191 h 5227812"/>
                <a:gd name="connsiteX68" fmla="*/ 3531059 w 6594048"/>
                <a:gd name="connsiteY68" fmla="*/ 4593191 h 5227812"/>
                <a:gd name="connsiteX69" fmla="*/ 3532170 w 6594048"/>
                <a:gd name="connsiteY69" fmla="*/ 4594303 h 5227812"/>
                <a:gd name="connsiteX70" fmla="*/ 3537171 w 6594048"/>
                <a:gd name="connsiteY70" fmla="*/ 4603194 h 5227812"/>
                <a:gd name="connsiteX71" fmla="*/ 3536616 w 6594048"/>
                <a:gd name="connsiteY71" fmla="*/ 4626534 h 5227812"/>
                <a:gd name="connsiteX72" fmla="*/ 3534948 w 6594048"/>
                <a:gd name="connsiteY72" fmla="*/ 4628201 h 5227812"/>
                <a:gd name="connsiteX73" fmla="*/ 3532170 w 6594048"/>
                <a:gd name="connsiteY73" fmla="*/ 4670435 h 5227812"/>
                <a:gd name="connsiteX74" fmla="*/ 3496605 w 6594048"/>
                <a:gd name="connsiteY74" fmla="*/ 4731563 h 5227812"/>
                <a:gd name="connsiteX75" fmla="*/ 3434365 w 6594048"/>
                <a:gd name="connsiteY75" fmla="*/ 4797692 h 5227812"/>
                <a:gd name="connsiteX76" fmla="*/ 3414360 w 6594048"/>
                <a:gd name="connsiteY76" fmla="*/ 4822699 h 5227812"/>
                <a:gd name="connsiteX77" fmla="*/ 3411581 w 6594048"/>
                <a:gd name="connsiteY77" fmla="*/ 4826034 h 5227812"/>
                <a:gd name="connsiteX78" fmla="*/ 3398244 w 6594048"/>
                <a:gd name="connsiteY78" fmla="*/ 4843260 h 5227812"/>
                <a:gd name="connsiteX79" fmla="*/ 3392687 w 6594048"/>
                <a:gd name="connsiteY79" fmla="*/ 4856598 h 5227812"/>
                <a:gd name="connsiteX80" fmla="*/ 3389353 w 6594048"/>
                <a:gd name="connsiteY80" fmla="*/ 4870490 h 5227812"/>
                <a:gd name="connsiteX81" fmla="*/ 3373793 w 6594048"/>
                <a:gd name="connsiteY81" fmla="*/ 4906056 h 5227812"/>
                <a:gd name="connsiteX82" fmla="*/ 3352676 w 6594048"/>
                <a:gd name="connsiteY82" fmla="*/ 4978854 h 5227812"/>
                <a:gd name="connsiteX83" fmla="*/ 3351009 w 6594048"/>
                <a:gd name="connsiteY83" fmla="*/ 5005528 h 5227812"/>
                <a:gd name="connsiteX84" fmla="*/ 3353787 w 6594048"/>
                <a:gd name="connsiteY84" fmla="*/ 5041649 h 5227812"/>
                <a:gd name="connsiteX85" fmla="*/ 3364346 w 6594048"/>
                <a:gd name="connsiteY85" fmla="*/ 5088884 h 5227812"/>
                <a:gd name="connsiteX86" fmla="*/ 3373793 w 6594048"/>
                <a:gd name="connsiteY86" fmla="*/ 5112224 h 5227812"/>
                <a:gd name="connsiteX87" fmla="*/ 3383796 w 6594048"/>
                <a:gd name="connsiteY87" fmla="*/ 5132229 h 5227812"/>
                <a:gd name="connsiteX88" fmla="*/ 3386018 w 6594048"/>
                <a:gd name="connsiteY88" fmla="*/ 5135564 h 5227812"/>
                <a:gd name="connsiteX89" fmla="*/ 3397133 w 6594048"/>
                <a:gd name="connsiteY89" fmla="*/ 5158904 h 5227812"/>
                <a:gd name="connsiteX90" fmla="*/ 3424363 w 6594048"/>
                <a:gd name="connsiteY90" fmla="*/ 5214475 h 5227812"/>
                <a:gd name="connsiteX91" fmla="*/ 3433254 w 6594048"/>
                <a:gd name="connsiteY91" fmla="*/ 5225589 h 5227812"/>
                <a:gd name="connsiteX92" fmla="*/ 3444924 w 6594048"/>
                <a:gd name="connsiteY92" fmla="*/ 5226144 h 5227812"/>
                <a:gd name="connsiteX93" fmla="*/ 5651090 w 6594048"/>
                <a:gd name="connsiteY93" fmla="*/ 5225589 h 5227812"/>
                <a:gd name="connsiteX94" fmla="*/ 6594044 w 6594048"/>
                <a:gd name="connsiteY94" fmla="*/ 4588532 h 5227812"/>
                <a:gd name="connsiteX95" fmla="*/ 1729449 w 6594048"/>
                <a:gd name="connsiteY95" fmla="*/ 1892444 h 5227812"/>
                <a:gd name="connsiteX96" fmla="*/ 1729449 w 6594048"/>
                <a:gd name="connsiteY96" fmla="*/ 1899668 h 5227812"/>
                <a:gd name="connsiteX97" fmla="*/ 1718335 w 6594048"/>
                <a:gd name="connsiteY97" fmla="*/ 1911338 h 5227812"/>
                <a:gd name="connsiteX98" fmla="*/ 1729449 w 6594048"/>
                <a:gd name="connsiteY98" fmla="*/ 1892444 h 5227812"/>
                <a:gd name="connsiteX99" fmla="*/ 2129560 w 6594048"/>
                <a:gd name="connsiteY99" fmla="*/ 3037205 h 5227812"/>
                <a:gd name="connsiteX100" fmla="*/ 1745009 w 6594048"/>
                <a:gd name="connsiteY100" fmla="*/ 3291720 h 5227812"/>
                <a:gd name="connsiteX101" fmla="*/ 1541619 w 6594048"/>
                <a:gd name="connsiteY101" fmla="*/ 3219478 h 5227812"/>
                <a:gd name="connsiteX102" fmla="*/ 1302108 w 6594048"/>
                <a:gd name="connsiteY102" fmla="*/ 3135010 h 5227812"/>
                <a:gd name="connsiteX103" fmla="*/ 1388243 w 6594048"/>
                <a:gd name="connsiteY103" fmla="*/ 3053876 h 5227812"/>
                <a:gd name="connsiteX104" fmla="*/ 1874489 w 6594048"/>
                <a:gd name="connsiteY104" fmla="*/ 2584302 h 5227812"/>
                <a:gd name="connsiteX105" fmla="*/ 1891716 w 6594048"/>
                <a:gd name="connsiteY105" fmla="*/ 2567075 h 5227812"/>
                <a:gd name="connsiteX106" fmla="*/ 1920613 w 6594048"/>
                <a:gd name="connsiteY106" fmla="*/ 2614310 h 5227812"/>
                <a:gd name="connsiteX107" fmla="*/ 2027309 w 6594048"/>
                <a:gd name="connsiteY107" fmla="*/ 2779912 h 5227812"/>
                <a:gd name="connsiteX108" fmla="*/ 2129560 w 6594048"/>
                <a:gd name="connsiteY108" fmla="*/ 3037205 h 5227812"/>
                <a:gd name="connsiteX0" fmla="*/ 6594044 w 6594048"/>
                <a:gd name="connsiteY0" fmla="*/ 4588532 h 5227812"/>
                <a:gd name="connsiteX1" fmla="*/ 5645815 w 6594048"/>
                <a:gd name="connsiteY1" fmla="*/ 4330198 h 5227812"/>
                <a:gd name="connsiteX2" fmla="*/ 5406022 w 6594048"/>
                <a:gd name="connsiteY2" fmla="*/ 2828814 h 5227812"/>
                <a:gd name="connsiteX3" fmla="*/ 5262649 w 6594048"/>
                <a:gd name="connsiteY3" fmla="*/ 2234761 h 5227812"/>
                <a:gd name="connsiteX4" fmla="*/ 5118720 w 6594048"/>
                <a:gd name="connsiteY4" fmla="*/ 1636262 h 5227812"/>
                <a:gd name="connsiteX5" fmla="*/ 5115386 w 6594048"/>
                <a:gd name="connsiteY5" fmla="*/ 1622925 h 5227812"/>
                <a:gd name="connsiteX6" fmla="*/ 4788073 w 6594048"/>
                <a:gd name="connsiteY6" fmla="*/ 813812 h 5227812"/>
                <a:gd name="connsiteX7" fmla="*/ 4587462 w 6594048"/>
                <a:gd name="connsiteY7" fmla="*/ 553740 h 5227812"/>
                <a:gd name="connsiteX8" fmla="*/ 3304885 w 6594048"/>
                <a:gd name="connsiteY8" fmla="*/ 5810 h 5227812"/>
                <a:gd name="connsiteX9" fmla="*/ 2759178 w 6594048"/>
                <a:gd name="connsiteY9" fmla="*/ 160853 h 5227812"/>
                <a:gd name="connsiteX10" fmla="*/ 1850038 w 6594048"/>
                <a:gd name="connsiteY10" fmla="*/ 973856 h 5227812"/>
                <a:gd name="connsiteX11" fmla="*/ 1843925 w 6594048"/>
                <a:gd name="connsiteY11" fmla="*/ 982747 h 5227812"/>
                <a:gd name="connsiteX12" fmla="*/ 1838368 w 6594048"/>
                <a:gd name="connsiteY12" fmla="*/ 992195 h 5227812"/>
                <a:gd name="connsiteX13" fmla="*/ 1838368 w 6594048"/>
                <a:gd name="connsiteY13" fmla="*/ 992195 h 5227812"/>
                <a:gd name="connsiteX14" fmla="*/ 1838368 w 6594048"/>
                <a:gd name="connsiteY14" fmla="*/ 992195 h 5227812"/>
                <a:gd name="connsiteX15" fmla="*/ 1838924 w 6594048"/>
                <a:gd name="connsiteY15" fmla="*/ 994973 h 5227812"/>
                <a:gd name="connsiteX16" fmla="*/ 1838924 w 6594048"/>
                <a:gd name="connsiteY16" fmla="*/ 994973 h 5227812"/>
                <a:gd name="connsiteX17" fmla="*/ 1762792 w 6594048"/>
                <a:gd name="connsiteY17" fmla="*/ 1164464 h 5227812"/>
                <a:gd name="connsiteX18" fmla="*/ 1683325 w 6594048"/>
                <a:gd name="connsiteY18" fmla="*/ 1581246 h 5227812"/>
                <a:gd name="connsiteX19" fmla="*/ 1689438 w 6594048"/>
                <a:gd name="connsiteY19" fmla="*/ 1770188 h 5227812"/>
                <a:gd name="connsiteX20" fmla="*/ 1716668 w 6594048"/>
                <a:gd name="connsiteY20" fmla="*/ 1914672 h 5227812"/>
                <a:gd name="connsiteX21" fmla="*/ 1608304 w 6594048"/>
                <a:gd name="connsiteY21" fmla="*/ 2013033 h 5227812"/>
                <a:gd name="connsiteX22" fmla="*/ 1433812 w 6594048"/>
                <a:gd name="connsiteY22" fmla="*/ 2177523 h 5227812"/>
                <a:gd name="connsiteX23" fmla="*/ 1232645 w 6594048"/>
                <a:gd name="connsiteY23" fmla="*/ 2365908 h 5227812"/>
                <a:gd name="connsiteX24" fmla="*/ 1011472 w 6594048"/>
                <a:gd name="connsiteY24" fmla="*/ 2573188 h 5227812"/>
                <a:gd name="connsiteX25" fmla="*/ 904220 w 6594048"/>
                <a:gd name="connsiteY25" fmla="*/ 2673771 h 5227812"/>
                <a:gd name="connsiteX26" fmla="*/ 730283 w 6594048"/>
                <a:gd name="connsiteY26" fmla="*/ 2849931 h 5227812"/>
                <a:gd name="connsiteX27" fmla="*/ 646927 w 6594048"/>
                <a:gd name="connsiteY27" fmla="*/ 3084996 h 5227812"/>
                <a:gd name="connsiteX28" fmla="*/ 624699 w 6594048"/>
                <a:gd name="connsiteY28" fmla="*/ 3230592 h 5227812"/>
                <a:gd name="connsiteX29" fmla="*/ 581353 w 6594048"/>
                <a:gd name="connsiteY29" fmla="*/ 3512892 h 5227812"/>
                <a:gd name="connsiteX30" fmla="*/ 485216 w 6594048"/>
                <a:gd name="connsiteY30" fmla="*/ 4146957 h 5227812"/>
                <a:gd name="connsiteX31" fmla="*/ 464099 w 6594048"/>
                <a:gd name="connsiteY31" fmla="*/ 4208085 h 5227812"/>
                <a:gd name="connsiteX32" fmla="*/ 281826 w 6594048"/>
                <a:gd name="connsiteY32" fmla="*/ 4515392 h 5227812"/>
                <a:gd name="connsiteX33" fmla="*/ 76769 w 6594048"/>
                <a:gd name="connsiteY33" fmla="*/ 4854375 h 5227812"/>
                <a:gd name="connsiteX34" fmla="*/ 2860 w 6594048"/>
                <a:gd name="connsiteY34" fmla="*/ 5026089 h 5227812"/>
                <a:gd name="connsiteX35" fmla="*/ 5638 w 6594048"/>
                <a:gd name="connsiteY35" fmla="*/ 5210584 h 5227812"/>
                <a:gd name="connsiteX36" fmla="*/ 22865 w 6594048"/>
                <a:gd name="connsiteY36" fmla="*/ 5227811 h 5227812"/>
                <a:gd name="connsiteX37" fmla="*/ 409639 w 6594048"/>
                <a:gd name="connsiteY37" fmla="*/ 5227811 h 5227812"/>
                <a:gd name="connsiteX38" fmla="*/ 603026 w 6594048"/>
                <a:gd name="connsiteY38" fmla="*/ 5227811 h 5227812"/>
                <a:gd name="connsiteX39" fmla="*/ 704165 w 6594048"/>
                <a:gd name="connsiteY39" fmla="*/ 5227811 h 5227812"/>
                <a:gd name="connsiteX40" fmla="*/ 764182 w 6594048"/>
                <a:gd name="connsiteY40" fmla="*/ 5195025 h 5227812"/>
                <a:gd name="connsiteX41" fmla="*/ 928116 w 6594048"/>
                <a:gd name="connsiteY41" fmla="*/ 4844372 h 5227812"/>
                <a:gd name="connsiteX42" fmla="*/ 1044815 w 6594048"/>
                <a:gd name="connsiteY42" fmla="*/ 4593747 h 5227812"/>
                <a:gd name="connsiteX43" fmla="*/ 1139286 w 6594048"/>
                <a:gd name="connsiteY43" fmla="*/ 4405361 h 5227812"/>
                <a:gd name="connsiteX44" fmla="*/ 1311555 w 6594048"/>
                <a:gd name="connsiteY44" fmla="*/ 4213086 h 5227812"/>
                <a:gd name="connsiteX45" fmla="*/ 1523281 w 6594048"/>
                <a:gd name="connsiteY45" fmla="*/ 4063045 h 5227812"/>
                <a:gd name="connsiteX46" fmla="*/ 1738340 w 6594048"/>
                <a:gd name="connsiteY46" fmla="*/ 3822422 h 5227812"/>
                <a:gd name="connsiteX47" fmla="*/ 1881158 w 6594048"/>
                <a:gd name="connsiteY47" fmla="*/ 3606807 h 5227812"/>
                <a:gd name="connsiteX48" fmla="*/ 2022863 w 6594048"/>
                <a:gd name="connsiteY48" fmla="*/ 3488997 h 5227812"/>
                <a:gd name="connsiteX49" fmla="*/ 2179574 w 6594048"/>
                <a:gd name="connsiteY49" fmla="*/ 3390636 h 5227812"/>
                <a:gd name="connsiteX50" fmla="*/ 2197356 w 6594048"/>
                <a:gd name="connsiteY50" fmla="*/ 3519005 h 5227812"/>
                <a:gd name="connsiteX51" fmla="*/ 2197356 w 6594048"/>
                <a:gd name="connsiteY51" fmla="*/ 3580133 h 5227812"/>
                <a:gd name="connsiteX52" fmla="*/ 2242924 w 6594048"/>
                <a:gd name="connsiteY52" fmla="*/ 3649041 h 5227812"/>
                <a:gd name="connsiteX53" fmla="*/ 2362402 w 6594048"/>
                <a:gd name="connsiteY53" fmla="*/ 3691831 h 5227812"/>
                <a:gd name="connsiteX54" fmla="*/ 2479657 w 6594048"/>
                <a:gd name="connsiteY54" fmla="*/ 3946346 h 5227812"/>
                <a:gd name="connsiteX55" fmla="*/ 2706942 w 6594048"/>
                <a:gd name="connsiteY55" fmla="*/ 3986357 h 5227812"/>
                <a:gd name="connsiteX56" fmla="*/ 2780851 w 6594048"/>
                <a:gd name="connsiteY56" fmla="*/ 3995803 h 5227812"/>
                <a:gd name="connsiteX57" fmla="*/ 2698606 w 6594048"/>
                <a:gd name="connsiteY57" fmla="*/ 4062489 h 5227812"/>
                <a:gd name="connsiteX58" fmla="*/ 2613027 w 6594048"/>
                <a:gd name="connsiteY58" fmla="*/ 4087496 h 5227812"/>
                <a:gd name="connsiteX59" fmla="*/ 2581351 w 6594048"/>
                <a:gd name="connsiteY59" fmla="*/ 4197526 h 5227812"/>
                <a:gd name="connsiteX60" fmla="*/ 2735839 w 6594048"/>
                <a:gd name="connsiteY60" fmla="*/ 4313669 h 5227812"/>
                <a:gd name="connsiteX61" fmla="*/ 2914777 w 6594048"/>
                <a:gd name="connsiteY61" fmla="*/ 4672658 h 5227812"/>
                <a:gd name="connsiteX62" fmla="*/ 2991465 w 6594048"/>
                <a:gd name="connsiteY62" fmla="*/ 4708223 h 5227812"/>
                <a:gd name="connsiteX63" fmla="*/ 3025919 w 6594048"/>
                <a:gd name="connsiteY63" fmla="*/ 4713780 h 5227812"/>
                <a:gd name="connsiteX64" fmla="*/ 3300995 w 6594048"/>
                <a:gd name="connsiteY64" fmla="*/ 4672102 h 5227812"/>
                <a:gd name="connsiteX65" fmla="*/ 3531059 w 6594048"/>
                <a:gd name="connsiteY65" fmla="*/ 4593191 h 5227812"/>
                <a:gd name="connsiteX66" fmla="*/ 3524390 w 6594048"/>
                <a:gd name="connsiteY66" fmla="*/ 4581521 h 5227812"/>
                <a:gd name="connsiteX67" fmla="*/ 3531614 w 6594048"/>
                <a:gd name="connsiteY67" fmla="*/ 4593191 h 5227812"/>
                <a:gd name="connsiteX68" fmla="*/ 3531059 w 6594048"/>
                <a:gd name="connsiteY68" fmla="*/ 4593191 h 5227812"/>
                <a:gd name="connsiteX69" fmla="*/ 3532170 w 6594048"/>
                <a:gd name="connsiteY69" fmla="*/ 4594303 h 5227812"/>
                <a:gd name="connsiteX70" fmla="*/ 3537171 w 6594048"/>
                <a:gd name="connsiteY70" fmla="*/ 4603194 h 5227812"/>
                <a:gd name="connsiteX71" fmla="*/ 3536616 w 6594048"/>
                <a:gd name="connsiteY71" fmla="*/ 4626534 h 5227812"/>
                <a:gd name="connsiteX72" fmla="*/ 3534948 w 6594048"/>
                <a:gd name="connsiteY72" fmla="*/ 4628201 h 5227812"/>
                <a:gd name="connsiteX73" fmla="*/ 3532170 w 6594048"/>
                <a:gd name="connsiteY73" fmla="*/ 4670435 h 5227812"/>
                <a:gd name="connsiteX74" fmla="*/ 3496605 w 6594048"/>
                <a:gd name="connsiteY74" fmla="*/ 4731563 h 5227812"/>
                <a:gd name="connsiteX75" fmla="*/ 3434365 w 6594048"/>
                <a:gd name="connsiteY75" fmla="*/ 4797692 h 5227812"/>
                <a:gd name="connsiteX76" fmla="*/ 3414360 w 6594048"/>
                <a:gd name="connsiteY76" fmla="*/ 4822699 h 5227812"/>
                <a:gd name="connsiteX77" fmla="*/ 3411581 w 6594048"/>
                <a:gd name="connsiteY77" fmla="*/ 4826034 h 5227812"/>
                <a:gd name="connsiteX78" fmla="*/ 3398244 w 6594048"/>
                <a:gd name="connsiteY78" fmla="*/ 4843260 h 5227812"/>
                <a:gd name="connsiteX79" fmla="*/ 3392687 w 6594048"/>
                <a:gd name="connsiteY79" fmla="*/ 4856598 h 5227812"/>
                <a:gd name="connsiteX80" fmla="*/ 3389353 w 6594048"/>
                <a:gd name="connsiteY80" fmla="*/ 4870490 h 5227812"/>
                <a:gd name="connsiteX81" fmla="*/ 3373793 w 6594048"/>
                <a:gd name="connsiteY81" fmla="*/ 4906056 h 5227812"/>
                <a:gd name="connsiteX82" fmla="*/ 3352676 w 6594048"/>
                <a:gd name="connsiteY82" fmla="*/ 4978854 h 5227812"/>
                <a:gd name="connsiteX83" fmla="*/ 3351009 w 6594048"/>
                <a:gd name="connsiteY83" fmla="*/ 5005528 h 5227812"/>
                <a:gd name="connsiteX84" fmla="*/ 3353787 w 6594048"/>
                <a:gd name="connsiteY84" fmla="*/ 5041649 h 5227812"/>
                <a:gd name="connsiteX85" fmla="*/ 3364346 w 6594048"/>
                <a:gd name="connsiteY85" fmla="*/ 5088884 h 5227812"/>
                <a:gd name="connsiteX86" fmla="*/ 3373793 w 6594048"/>
                <a:gd name="connsiteY86" fmla="*/ 5112224 h 5227812"/>
                <a:gd name="connsiteX87" fmla="*/ 3383796 w 6594048"/>
                <a:gd name="connsiteY87" fmla="*/ 5132229 h 5227812"/>
                <a:gd name="connsiteX88" fmla="*/ 3386018 w 6594048"/>
                <a:gd name="connsiteY88" fmla="*/ 5135564 h 5227812"/>
                <a:gd name="connsiteX89" fmla="*/ 3397133 w 6594048"/>
                <a:gd name="connsiteY89" fmla="*/ 5158904 h 5227812"/>
                <a:gd name="connsiteX90" fmla="*/ 3424363 w 6594048"/>
                <a:gd name="connsiteY90" fmla="*/ 5214475 h 5227812"/>
                <a:gd name="connsiteX91" fmla="*/ 3433254 w 6594048"/>
                <a:gd name="connsiteY91" fmla="*/ 5225589 h 5227812"/>
                <a:gd name="connsiteX92" fmla="*/ 3444924 w 6594048"/>
                <a:gd name="connsiteY92" fmla="*/ 5226144 h 5227812"/>
                <a:gd name="connsiteX93" fmla="*/ 5651090 w 6594048"/>
                <a:gd name="connsiteY93" fmla="*/ 5225589 h 5227812"/>
                <a:gd name="connsiteX94" fmla="*/ 6594044 w 6594048"/>
                <a:gd name="connsiteY94" fmla="*/ 4588532 h 5227812"/>
                <a:gd name="connsiteX95" fmla="*/ 1729449 w 6594048"/>
                <a:gd name="connsiteY95" fmla="*/ 1892444 h 5227812"/>
                <a:gd name="connsiteX96" fmla="*/ 1729449 w 6594048"/>
                <a:gd name="connsiteY96" fmla="*/ 1899668 h 5227812"/>
                <a:gd name="connsiteX97" fmla="*/ 1718335 w 6594048"/>
                <a:gd name="connsiteY97" fmla="*/ 1911338 h 5227812"/>
                <a:gd name="connsiteX98" fmla="*/ 1729449 w 6594048"/>
                <a:gd name="connsiteY98" fmla="*/ 1892444 h 5227812"/>
                <a:gd name="connsiteX99" fmla="*/ 2129560 w 6594048"/>
                <a:gd name="connsiteY99" fmla="*/ 3037205 h 5227812"/>
                <a:gd name="connsiteX100" fmla="*/ 1745009 w 6594048"/>
                <a:gd name="connsiteY100" fmla="*/ 3291720 h 5227812"/>
                <a:gd name="connsiteX101" fmla="*/ 1541619 w 6594048"/>
                <a:gd name="connsiteY101" fmla="*/ 3219478 h 5227812"/>
                <a:gd name="connsiteX102" fmla="*/ 1302108 w 6594048"/>
                <a:gd name="connsiteY102" fmla="*/ 3135010 h 5227812"/>
                <a:gd name="connsiteX103" fmla="*/ 1388243 w 6594048"/>
                <a:gd name="connsiteY103" fmla="*/ 3053876 h 5227812"/>
                <a:gd name="connsiteX104" fmla="*/ 1874489 w 6594048"/>
                <a:gd name="connsiteY104" fmla="*/ 2584302 h 5227812"/>
                <a:gd name="connsiteX105" fmla="*/ 1891716 w 6594048"/>
                <a:gd name="connsiteY105" fmla="*/ 2567075 h 5227812"/>
                <a:gd name="connsiteX106" fmla="*/ 1920613 w 6594048"/>
                <a:gd name="connsiteY106" fmla="*/ 2614310 h 5227812"/>
                <a:gd name="connsiteX107" fmla="*/ 2027309 w 6594048"/>
                <a:gd name="connsiteY107" fmla="*/ 2779912 h 5227812"/>
                <a:gd name="connsiteX108" fmla="*/ 2129560 w 6594048"/>
                <a:gd name="connsiteY108" fmla="*/ 3037205 h 5227812"/>
                <a:gd name="connsiteX0" fmla="*/ 6594044 w 6594048"/>
                <a:gd name="connsiteY0" fmla="*/ 4588532 h 5227812"/>
                <a:gd name="connsiteX1" fmla="*/ 5645815 w 6594048"/>
                <a:gd name="connsiteY1" fmla="*/ 4330198 h 5227812"/>
                <a:gd name="connsiteX2" fmla="*/ 5406022 w 6594048"/>
                <a:gd name="connsiteY2" fmla="*/ 2828814 h 5227812"/>
                <a:gd name="connsiteX3" fmla="*/ 5262649 w 6594048"/>
                <a:gd name="connsiteY3" fmla="*/ 2234761 h 5227812"/>
                <a:gd name="connsiteX4" fmla="*/ 5118720 w 6594048"/>
                <a:gd name="connsiteY4" fmla="*/ 1636262 h 5227812"/>
                <a:gd name="connsiteX5" fmla="*/ 5115386 w 6594048"/>
                <a:gd name="connsiteY5" fmla="*/ 1622925 h 5227812"/>
                <a:gd name="connsiteX6" fmla="*/ 4788073 w 6594048"/>
                <a:gd name="connsiteY6" fmla="*/ 813812 h 5227812"/>
                <a:gd name="connsiteX7" fmla="*/ 4587462 w 6594048"/>
                <a:gd name="connsiteY7" fmla="*/ 553740 h 5227812"/>
                <a:gd name="connsiteX8" fmla="*/ 3304885 w 6594048"/>
                <a:gd name="connsiteY8" fmla="*/ 5810 h 5227812"/>
                <a:gd name="connsiteX9" fmla="*/ 2759178 w 6594048"/>
                <a:gd name="connsiteY9" fmla="*/ 160853 h 5227812"/>
                <a:gd name="connsiteX10" fmla="*/ 1850038 w 6594048"/>
                <a:gd name="connsiteY10" fmla="*/ 973856 h 5227812"/>
                <a:gd name="connsiteX11" fmla="*/ 1843925 w 6594048"/>
                <a:gd name="connsiteY11" fmla="*/ 982747 h 5227812"/>
                <a:gd name="connsiteX12" fmla="*/ 1838368 w 6594048"/>
                <a:gd name="connsiteY12" fmla="*/ 992195 h 5227812"/>
                <a:gd name="connsiteX13" fmla="*/ 1838368 w 6594048"/>
                <a:gd name="connsiteY13" fmla="*/ 992195 h 5227812"/>
                <a:gd name="connsiteX14" fmla="*/ 1838368 w 6594048"/>
                <a:gd name="connsiteY14" fmla="*/ 992195 h 5227812"/>
                <a:gd name="connsiteX15" fmla="*/ 1838924 w 6594048"/>
                <a:gd name="connsiteY15" fmla="*/ 994973 h 5227812"/>
                <a:gd name="connsiteX16" fmla="*/ 1838924 w 6594048"/>
                <a:gd name="connsiteY16" fmla="*/ 994973 h 5227812"/>
                <a:gd name="connsiteX17" fmla="*/ 1762792 w 6594048"/>
                <a:gd name="connsiteY17" fmla="*/ 1164464 h 5227812"/>
                <a:gd name="connsiteX18" fmla="*/ 1683325 w 6594048"/>
                <a:gd name="connsiteY18" fmla="*/ 1581246 h 5227812"/>
                <a:gd name="connsiteX19" fmla="*/ 1689438 w 6594048"/>
                <a:gd name="connsiteY19" fmla="*/ 1770188 h 5227812"/>
                <a:gd name="connsiteX20" fmla="*/ 1716668 w 6594048"/>
                <a:gd name="connsiteY20" fmla="*/ 1914672 h 5227812"/>
                <a:gd name="connsiteX21" fmla="*/ 1608304 w 6594048"/>
                <a:gd name="connsiteY21" fmla="*/ 2013033 h 5227812"/>
                <a:gd name="connsiteX22" fmla="*/ 1433812 w 6594048"/>
                <a:gd name="connsiteY22" fmla="*/ 2177523 h 5227812"/>
                <a:gd name="connsiteX23" fmla="*/ 1232645 w 6594048"/>
                <a:gd name="connsiteY23" fmla="*/ 2365908 h 5227812"/>
                <a:gd name="connsiteX24" fmla="*/ 1011472 w 6594048"/>
                <a:gd name="connsiteY24" fmla="*/ 2573188 h 5227812"/>
                <a:gd name="connsiteX25" fmla="*/ 904220 w 6594048"/>
                <a:gd name="connsiteY25" fmla="*/ 2673771 h 5227812"/>
                <a:gd name="connsiteX26" fmla="*/ 730283 w 6594048"/>
                <a:gd name="connsiteY26" fmla="*/ 2849931 h 5227812"/>
                <a:gd name="connsiteX27" fmla="*/ 646927 w 6594048"/>
                <a:gd name="connsiteY27" fmla="*/ 3084996 h 5227812"/>
                <a:gd name="connsiteX28" fmla="*/ 624699 w 6594048"/>
                <a:gd name="connsiteY28" fmla="*/ 3230592 h 5227812"/>
                <a:gd name="connsiteX29" fmla="*/ 581353 w 6594048"/>
                <a:gd name="connsiteY29" fmla="*/ 3512892 h 5227812"/>
                <a:gd name="connsiteX30" fmla="*/ 485216 w 6594048"/>
                <a:gd name="connsiteY30" fmla="*/ 4146957 h 5227812"/>
                <a:gd name="connsiteX31" fmla="*/ 464099 w 6594048"/>
                <a:gd name="connsiteY31" fmla="*/ 4208085 h 5227812"/>
                <a:gd name="connsiteX32" fmla="*/ 281826 w 6594048"/>
                <a:gd name="connsiteY32" fmla="*/ 4515392 h 5227812"/>
                <a:gd name="connsiteX33" fmla="*/ 76769 w 6594048"/>
                <a:gd name="connsiteY33" fmla="*/ 4854375 h 5227812"/>
                <a:gd name="connsiteX34" fmla="*/ 2860 w 6594048"/>
                <a:gd name="connsiteY34" fmla="*/ 5026089 h 5227812"/>
                <a:gd name="connsiteX35" fmla="*/ 5638 w 6594048"/>
                <a:gd name="connsiteY35" fmla="*/ 5210584 h 5227812"/>
                <a:gd name="connsiteX36" fmla="*/ 22865 w 6594048"/>
                <a:gd name="connsiteY36" fmla="*/ 5227811 h 5227812"/>
                <a:gd name="connsiteX37" fmla="*/ 409639 w 6594048"/>
                <a:gd name="connsiteY37" fmla="*/ 5227811 h 5227812"/>
                <a:gd name="connsiteX38" fmla="*/ 603026 w 6594048"/>
                <a:gd name="connsiteY38" fmla="*/ 5227811 h 5227812"/>
                <a:gd name="connsiteX39" fmla="*/ 704165 w 6594048"/>
                <a:gd name="connsiteY39" fmla="*/ 5227811 h 5227812"/>
                <a:gd name="connsiteX40" fmla="*/ 764182 w 6594048"/>
                <a:gd name="connsiteY40" fmla="*/ 5195025 h 5227812"/>
                <a:gd name="connsiteX41" fmla="*/ 928116 w 6594048"/>
                <a:gd name="connsiteY41" fmla="*/ 4844372 h 5227812"/>
                <a:gd name="connsiteX42" fmla="*/ 1044815 w 6594048"/>
                <a:gd name="connsiteY42" fmla="*/ 4593747 h 5227812"/>
                <a:gd name="connsiteX43" fmla="*/ 1139286 w 6594048"/>
                <a:gd name="connsiteY43" fmla="*/ 4405361 h 5227812"/>
                <a:gd name="connsiteX44" fmla="*/ 1311555 w 6594048"/>
                <a:gd name="connsiteY44" fmla="*/ 4213086 h 5227812"/>
                <a:gd name="connsiteX45" fmla="*/ 1523281 w 6594048"/>
                <a:gd name="connsiteY45" fmla="*/ 4063045 h 5227812"/>
                <a:gd name="connsiteX46" fmla="*/ 1738340 w 6594048"/>
                <a:gd name="connsiteY46" fmla="*/ 3822422 h 5227812"/>
                <a:gd name="connsiteX47" fmla="*/ 1881158 w 6594048"/>
                <a:gd name="connsiteY47" fmla="*/ 3606807 h 5227812"/>
                <a:gd name="connsiteX48" fmla="*/ 2022863 w 6594048"/>
                <a:gd name="connsiteY48" fmla="*/ 3488997 h 5227812"/>
                <a:gd name="connsiteX49" fmla="*/ 2179574 w 6594048"/>
                <a:gd name="connsiteY49" fmla="*/ 3390636 h 5227812"/>
                <a:gd name="connsiteX50" fmla="*/ 2197356 w 6594048"/>
                <a:gd name="connsiteY50" fmla="*/ 3519005 h 5227812"/>
                <a:gd name="connsiteX51" fmla="*/ 2197356 w 6594048"/>
                <a:gd name="connsiteY51" fmla="*/ 3580133 h 5227812"/>
                <a:gd name="connsiteX52" fmla="*/ 2242924 w 6594048"/>
                <a:gd name="connsiteY52" fmla="*/ 3649041 h 5227812"/>
                <a:gd name="connsiteX53" fmla="*/ 2362402 w 6594048"/>
                <a:gd name="connsiteY53" fmla="*/ 3691831 h 5227812"/>
                <a:gd name="connsiteX54" fmla="*/ 2479657 w 6594048"/>
                <a:gd name="connsiteY54" fmla="*/ 3946346 h 5227812"/>
                <a:gd name="connsiteX55" fmla="*/ 2706942 w 6594048"/>
                <a:gd name="connsiteY55" fmla="*/ 3986357 h 5227812"/>
                <a:gd name="connsiteX56" fmla="*/ 2780851 w 6594048"/>
                <a:gd name="connsiteY56" fmla="*/ 3995803 h 5227812"/>
                <a:gd name="connsiteX57" fmla="*/ 2698606 w 6594048"/>
                <a:gd name="connsiteY57" fmla="*/ 4062489 h 5227812"/>
                <a:gd name="connsiteX58" fmla="*/ 2613027 w 6594048"/>
                <a:gd name="connsiteY58" fmla="*/ 4087496 h 5227812"/>
                <a:gd name="connsiteX59" fmla="*/ 2581351 w 6594048"/>
                <a:gd name="connsiteY59" fmla="*/ 4197526 h 5227812"/>
                <a:gd name="connsiteX60" fmla="*/ 2735839 w 6594048"/>
                <a:gd name="connsiteY60" fmla="*/ 4313669 h 5227812"/>
                <a:gd name="connsiteX61" fmla="*/ 2914777 w 6594048"/>
                <a:gd name="connsiteY61" fmla="*/ 4672658 h 5227812"/>
                <a:gd name="connsiteX62" fmla="*/ 2991465 w 6594048"/>
                <a:gd name="connsiteY62" fmla="*/ 4708223 h 5227812"/>
                <a:gd name="connsiteX63" fmla="*/ 3025919 w 6594048"/>
                <a:gd name="connsiteY63" fmla="*/ 4713780 h 5227812"/>
                <a:gd name="connsiteX64" fmla="*/ 3300995 w 6594048"/>
                <a:gd name="connsiteY64" fmla="*/ 4672102 h 5227812"/>
                <a:gd name="connsiteX65" fmla="*/ 3531059 w 6594048"/>
                <a:gd name="connsiteY65" fmla="*/ 4593191 h 5227812"/>
                <a:gd name="connsiteX66" fmla="*/ 3524390 w 6594048"/>
                <a:gd name="connsiteY66" fmla="*/ 4581521 h 5227812"/>
                <a:gd name="connsiteX67" fmla="*/ 3531614 w 6594048"/>
                <a:gd name="connsiteY67" fmla="*/ 4593191 h 5227812"/>
                <a:gd name="connsiteX68" fmla="*/ 3531059 w 6594048"/>
                <a:gd name="connsiteY68" fmla="*/ 4593191 h 5227812"/>
                <a:gd name="connsiteX69" fmla="*/ 3532170 w 6594048"/>
                <a:gd name="connsiteY69" fmla="*/ 4594303 h 5227812"/>
                <a:gd name="connsiteX70" fmla="*/ 3537171 w 6594048"/>
                <a:gd name="connsiteY70" fmla="*/ 4603194 h 5227812"/>
                <a:gd name="connsiteX71" fmla="*/ 3536616 w 6594048"/>
                <a:gd name="connsiteY71" fmla="*/ 4626534 h 5227812"/>
                <a:gd name="connsiteX72" fmla="*/ 3534948 w 6594048"/>
                <a:gd name="connsiteY72" fmla="*/ 4628201 h 5227812"/>
                <a:gd name="connsiteX73" fmla="*/ 3532170 w 6594048"/>
                <a:gd name="connsiteY73" fmla="*/ 4670435 h 5227812"/>
                <a:gd name="connsiteX74" fmla="*/ 3496605 w 6594048"/>
                <a:gd name="connsiteY74" fmla="*/ 4731563 h 5227812"/>
                <a:gd name="connsiteX75" fmla="*/ 3434365 w 6594048"/>
                <a:gd name="connsiteY75" fmla="*/ 4797692 h 5227812"/>
                <a:gd name="connsiteX76" fmla="*/ 3414360 w 6594048"/>
                <a:gd name="connsiteY76" fmla="*/ 4822699 h 5227812"/>
                <a:gd name="connsiteX77" fmla="*/ 3411581 w 6594048"/>
                <a:gd name="connsiteY77" fmla="*/ 4826034 h 5227812"/>
                <a:gd name="connsiteX78" fmla="*/ 3398244 w 6594048"/>
                <a:gd name="connsiteY78" fmla="*/ 4843260 h 5227812"/>
                <a:gd name="connsiteX79" fmla="*/ 3392687 w 6594048"/>
                <a:gd name="connsiteY79" fmla="*/ 4856598 h 5227812"/>
                <a:gd name="connsiteX80" fmla="*/ 3389353 w 6594048"/>
                <a:gd name="connsiteY80" fmla="*/ 4870490 h 5227812"/>
                <a:gd name="connsiteX81" fmla="*/ 3373793 w 6594048"/>
                <a:gd name="connsiteY81" fmla="*/ 4906056 h 5227812"/>
                <a:gd name="connsiteX82" fmla="*/ 3352676 w 6594048"/>
                <a:gd name="connsiteY82" fmla="*/ 4978854 h 5227812"/>
                <a:gd name="connsiteX83" fmla="*/ 3351009 w 6594048"/>
                <a:gd name="connsiteY83" fmla="*/ 5005528 h 5227812"/>
                <a:gd name="connsiteX84" fmla="*/ 3353787 w 6594048"/>
                <a:gd name="connsiteY84" fmla="*/ 5041649 h 5227812"/>
                <a:gd name="connsiteX85" fmla="*/ 3364346 w 6594048"/>
                <a:gd name="connsiteY85" fmla="*/ 5088884 h 5227812"/>
                <a:gd name="connsiteX86" fmla="*/ 3373793 w 6594048"/>
                <a:gd name="connsiteY86" fmla="*/ 5112224 h 5227812"/>
                <a:gd name="connsiteX87" fmla="*/ 3383796 w 6594048"/>
                <a:gd name="connsiteY87" fmla="*/ 5132229 h 5227812"/>
                <a:gd name="connsiteX88" fmla="*/ 3386018 w 6594048"/>
                <a:gd name="connsiteY88" fmla="*/ 5135564 h 5227812"/>
                <a:gd name="connsiteX89" fmla="*/ 3397133 w 6594048"/>
                <a:gd name="connsiteY89" fmla="*/ 5158904 h 5227812"/>
                <a:gd name="connsiteX90" fmla="*/ 3424363 w 6594048"/>
                <a:gd name="connsiteY90" fmla="*/ 5214475 h 5227812"/>
                <a:gd name="connsiteX91" fmla="*/ 3433254 w 6594048"/>
                <a:gd name="connsiteY91" fmla="*/ 5225589 h 5227812"/>
                <a:gd name="connsiteX92" fmla="*/ 3444924 w 6594048"/>
                <a:gd name="connsiteY92" fmla="*/ 5226144 h 5227812"/>
                <a:gd name="connsiteX93" fmla="*/ 5651090 w 6594048"/>
                <a:gd name="connsiteY93" fmla="*/ 5225589 h 5227812"/>
                <a:gd name="connsiteX94" fmla="*/ 6594044 w 6594048"/>
                <a:gd name="connsiteY94" fmla="*/ 4588532 h 5227812"/>
                <a:gd name="connsiteX95" fmla="*/ 1729449 w 6594048"/>
                <a:gd name="connsiteY95" fmla="*/ 1892444 h 5227812"/>
                <a:gd name="connsiteX96" fmla="*/ 1729449 w 6594048"/>
                <a:gd name="connsiteY96" fmla="*/ 1899668 h 5227812"/>
                <a:gd name="connsiteX97" fmla="*/ 1718335 w 6594048"/>
                <a:gd name="connsiteY97" fmla="*/ 1911338 h 5227812"/>
                <a:gd name="connsiteX98" fmla="*/ 1729449 w 6594048"/>
                <a:gd name="connsiteY98" fmla="*/ 1892444 h 5227812"/>
                <a:gd name="connsiteX99" fmla="*/ 2129560 w 6594048"/>
                <a:gd name="connsiteY99" fmla="*/ 3037205 h 5227812"/>
                <a:gd name="connsiteX100" fmla="*/ 1745009 w 6594048"/>
                <a:gd name="connsiteY100" fmla="*/ 3291720 h 5227812"/>
                <a:gd name="connsiteX101" fmla="*/ 1541619 w 6594048"/>
                <a:gd name="connsiteY101" fmla="*/ 3219478 h 5227812"/>
                <a:gd name="connsiteX102" fmla="*/ 1302108 w 6594048"/>
                <a:gd name="connsiteY102" fmla="*/ 3135010 h 5227812"/>
                <a:gd name="connsiteX103" fmla="*/ 1388243 w 6594048"/>
                <a:gd name="connsiteY103" fmla="*/ 3053876 h 5227812"/>
                <a:gd name="connsiteX104" fmla="*/ 1874489 w 6594048"/>
                <a:gd name="connsiteY104" fmla="*/ 2584302 h 5227812"/>
                <a:gd name="connsiteX105" fmla="*/ 1891716 w 6594048"/>
                <a:gd name="connsiteY105" fmla="*/ 2567075 h 5227812"/>
                <a:gd name="connsiteX106" fmla="*/ 1920613 w 6594048"/>
                <a:gd name="connsiteY106" fmla="*/ 2614310 h 5227812"/>
                <a:gd name="connsiteX107" fmla="*/ 2027309 w 6594048"/>
                <a:gd name="connsiteY107" fmla="*/ 2779912 h 5227812"/>
                <a:gd name="connsiteX108" fmla="*/ 2129560 w 6594048"/>
                <a:gd name="connsiteY108" fmla="*/ 3037205 h 5227812"/>
                <a:gd name="connsiteX0" fmla="*/ 6594044 w 6594044"/>
                <a:gd name="connsiteY0" fmla="*/ 4588532 h 5227812"/>
                <a:gd name="connsiteX1" fmla="*/ 5645815 w 6594044"/>
                <a:gd name="connsiteY1" fmla="*/ 4330198 h 5227812"/>
                <a:gd name="connsiteX2" fmla="*/ 5406022 w 6594044"/>
                <a:gd name="connsiteY2" fmla="*/ 2828814 h 5227812"/>
                <a:gd name="connsiteX3" fmla="*/ 5262649 w 6594044"/>
                <a:gd name="connsiteY3" fmla="*/ 2234761 h 5227812"/>
                <a:gd name="connsiteX4" fmla="*/ 5118720 w 6594044"/>
                <a:gd name="connsiteY4" fmla="*/ 1636262 h 5227812"/>
                <a:gd name="connsiteX5" fmla="*/ 5115386 w 6594044"/>
                <a:gd name="connsiteY5" fmla="*/ 1622925 h 5227812"/>
                <a:gd name="connsiteX6" fmla="*/ 4788073 w 6594044"/>
                <a:gd name="connsiteY6" fmla="*/ 813812 h 5227812"/>
                <a:gd name="connsiteX7" fmla="*/ 4587462 w 6594044"/>
                <a:gd name="connsiteY7" fmla="*/ 553740 h 5227812"/>
                <a:gd name="connsiteX8" fmla="*/ 3304885 w 6594044"/>
                <a:gd name="connsiteY8" fmla="*/ 5810 h 5227812"/>
                <a:gd name="connsiteX9" fmla="*/ 2759178 w 6594044"/>
                <a:gd name="connsiteY9" fmla="*/ 160853 h 5227812"/>
                <a:gd name="connsiteX10" fmla="*/ 1850038 w 6594044"/>
                <a:gd name="connsiteY10" fmla="*/ 973856 h 5227812"/>
                <a:gd name="connsiteX11" fmla="*/ 1843925 w 6594044"/>
                <a:gd name="connsiteY11" fmla="*/ 982747 h 5227812"/>
                <a:gd name="connsiteX12" fmla="*/ 1838368 w 6594044"/>
                <a:gd name="connsiteY12" fmla="*/ 992195 h 5227812"/>
                <a:gd name="connsiteX13" fmla="*/ 1838368 w 6594044"/>
                <a:gd name="connsiteY13" fmla="*/ 992195 h 5227812"/>
                <a:gd name="connsiteX14" fmla="*/ 1838368 w 6594044"/>
                <a:gd name="connsiteY14" fmla="*/ 992195 h 5227812"/>
                <a:gd name="connsiteX15" fmla="*/ 1838924 w 6594044"/>
                <a:gd name="connsiteY15" fmla="*/ 994973 h 5227812"/>
                <a:gd name="connsiteX16" fmla="*/ 1838924 w 6594044"/>
                <a:gd name="connsiteY16" fmla="*/ 994973 h 5227812"/>
                <a:gd name="connsiteX17" fmla="*/ 1762792 w 6594044"/>
                <a:gd name="connsiteY17" fmla="*/ 1164464 h 5227812"/>
                <a:gd name="connsiteX18" fmla="*/ 1683325 w 6594044"/>
                <a:gd name="connsiteY18" fmla="*/ 1581246 h 5227812"/>
                <a:gd name="connsiteX19" fmla="*/ 1689438 w 6594044"/>
                <a:gd name="connsiteY19" fmla="*/ 1770188 h 5227812"/>
                <a:gd name="connsiteX20" fmla="*/ 1716668 w 6594044"/>
                <a:gd name="connsiteY20" fmla="*/ 1914672 h 5227812"/>
                <a:gd name="connsiteX21" fmla="*/ 1608304 w 6594044"/>
                <a:gd name="connsiteY21" fmla="*/ 2013033 h 5227812"/>
                <a:gd name="connsiteX22" fmla="*/ 1433812 w 6594044"/>
                <a:gd name="connsiteY22" fmla="*/ 2177523 h 5227812"/>
                <a:gd name="connsiteX23" fmla="*/ 1232645 w 6594044"/>
                <a:gd name="connsiteY23" fmla="*/ 2365908 h 5227812"/>
                <a:gd name="connsiteX24" fmla="*/ 1011472 w 6594044"/>
                <a:gd name="connsiteY24" fmla="*/ 2573188 h 5227812"/>
                <a:gd name="connsiteX25" fmla="*/ 904220 w 6594044"/>
                <a:gd name="connsiteY25" fmla="*/ 2673771 h 5227812"/>
                <a:gd name="connsiteX26" fmla="*/ 730283 w 6594044"/>
                <a:gd name="connsiteY26" fmla="*/ 2849931 h 5227812"/>
                <a:gd name="connsiteX27" fmla="*/ 646927 w 6594044"/>
                <a:gd name="connsiteY27" fmla="*/ 3084996 h 5227812"/>
                <a:gd name="connsiteX28" fmla="*/ 624699 w 6594044"/>
                <a:gd name="connsiteY28" fmla="*/ 3230592 h 5227812"/>
                <a:gd name="connsiteX29" fmla="*/ 581353 w 6594044"/>
                <a:gd name="connsiteY29" fmla="*/ 3512892 h 5227812"/>
                <a:gd name="connsiteX30" fmla="*/ 485216 w 6594044"/>
                <a:gd name="connsiteY30" fmla="*/ 4146957 h 5227812"/>
                <a:gd name="connsiteX31" fmla="*/ 464099 w 6594044"/>
                <a:gd name="connsiteY31" fmla="*/ 4208085 h 5227812"/>
                <a:gd name="connsiteX32" fmla="*/ 281826 w 6594044"/>
                <a:gd name="connsiteY32" fmla="*/ 4515392 h 5227812"/>
                <a:gd name="connsiteX33" fmla="*/ 76769 w 6594044"/>
                <a:gd name="connsiteY33" fmla="*/ 4854375 h 5227812"/>
                <a:gd name="connsiteX34" fmla="*/ 2860 w 6594044"/>
                <a:gd name="connsiteY34" fmla="*/ 5026089 h 5227812"/>
                <a:gd name="connsiteX35" fmla="*/ 5638 w 6594044"/>
                <a:gd name="connsiteY35" fmla="*/ 5210584 h 5227812"/>
                <a:gd name="connsiteX36" fmla="*/ 22865 w 6594044"/>
                <a:gd name="connsiteY36" fmla="*/ 5227811 h 5227812"/>
                <a:gd name="connsiteX37" fmla="*/ 409639 w 6594044"/>
                <a:gd name="connsiteY37" fmla="*/ 5227811 h 5227812"/>
                <a:gd name="connsiteX38" fmla="*/ 603026 w 6594044"/>
                <a:gd name="connsiteY38" fmla="*/ 5227811 h 5227812"/>
                <a:gd name="connsiteX39" fmla="*/ 704165 w 6594044"/>
                <a:gd name="connsiteY39" fmla="*/ 5227811 h 5227812"/>
                <a:gd name="connsiteX40" fmla="*/ 764182 w 6594044"/>
                <a:gd name="connsiteY40" fmla="*/ 5195025 h 5227812"/>
                <a:gd name="connsiteX41" fmla="*/ 928116 w 6594044"/>
                <a:gd name="connsiteY41" fmla="*/ 4844372 h 5227812"/>
                <a:gd name="connsiteX42" fmla="*/ 1044815 w 6594044"/>
                <a:gd name="connsiteY42" fmla="*/ 4593747 h 5227812"/>
                <a:gd name="connsiteX43" fmla="*/ 1139286 w 6594044"/>
                <a:gd name="connsiteY43" fmla="*/ 4405361 h 5227812"/>
                <a:gd name="connsiteX44" fmla="*/ 1311555 w 6594044"/>
                <a:gd name="connsiteY44" fmla="*/ 4213086 h 5227812"/>
                <a:gd name="connsiteX45" fmla="*/ 1523281 w 6594044"/>
                <a:gd name="connsiteY45" fmla="*/ 4063045 h 5227812"/>
                <a:gd name="connsiteX46" fmla="*/ 1738340 w 6594044"/>
                <a:gd name="connsiteY46" fmla="*/ 3822422 h 5227812"/>
                <a:gd name="connsiteX47" fmla="*/ 1881158 w 6594044"/>
                <a:gd name="connsiteY47" fmla="*/ 3606807 h 5227812"/>
                <a:gd name="connsiteX48" fmla="*/ 2022863 w 6594044"/>
                <a:gd name="connsiteY48" fmla="*/ 3488997 h 5227812"/>
                <a:gd name="connsiteX49" fmla="*/ 2179574 w 6594044"/>
                <a:gd name="connsiteY49" fmla="*/ 3390636 h 5227812"/>
                <a:gd name="connsiteX50" fmla="*/ 2197356 w 6594044"/>
                <a:gd name="connsiteY50" fmla="*/ 3519005 h 5227812"/>
                <a:gd name="connsiteX51" fmla="*/ 2197356 w 6594044"/>
                <a:gd name="connsiteY51" fmla="*/ 3580133 h 5227812"/>
                <a:gd name="connsiteX52" fmla="*/ 2242924 w 6594044"/>
                <a:gd name="connsiteY52" fmla="*/ 3649041 h 5227812"/>
                <a:gd name="connsiteX53" fmla="*/ 2362402 w 6594044"/>
                <a:gd name="connsiteY53" fmla="*/ 3691831 h 5227812"/>
                <a:gd name="connsiteX54" fmla="*/ 2479657 w 6594044"/>
                <a:gd name="connsiteY54" fmla="*/ 3946346 h 5227812"/>
                <a:gd name="connsiteX55" fmla="*/ 2706942 w 6594044"/>
                <a:gd name="connsiteY55" fmla="*/ 3986357 h 5227812"/>
                <a:gd name="connsiteX56" fmla="*/ 2780851 w 6594044"/>
                <a:gd name="connsiteY56" fmla="*/ 3995803 h 5227812"/>
                <a:gd name="connsiteX57" fmla="*/ 2698606 w 6594044"/>
                <a:gd name="connsiteY57" fmla="*/ 4062489 h 5227812"/>
                <a:gd name="connsiteX58" fmla="*/ 2613027 w 6594044"/>
                <a:gd name="connsiteY58" fmla="*/ 4087496 h 5227812"/>
                <a:gd name="connsiteX59" fmla="*/ 2581351 w 6594044"/>
                <a:gd name="connsiteY59" fmla="*/ 4197526 h 5227812"/>
                <a:gd name="connsiteX60" fmla="*/ 2735839 w 6594044"/>
                <a:gd name="connsiteY60" fmla="*/ 4313669 h 5227812"/>
                <a:gd name="connsiteX61" fmla="*/ 2914777 w 6594044"/>
                <a:gd name="connsiteY61" fmla="*/ 4672658 h 5227812"/>
                <a:gd name="connsiteX62" fmla="*/ 2991465 w 6594044"/>
                <a:gd name="connsiteY62" fmla="*/ 4708223 h 5227812"/>
                <a:gd name="connsiteX63" fmla="*/ 3025919 w 6594044"/>
                <a:gd name="connsiteY63" fmla="*/ 4713780 h 5227812"/>
                <a:gd name="connsiteX64" fmla="*/ 3300995 w 6594044"/>
                <a:gd name="connsiteY64" fmla="*/ 4672102 h 5227812"/>
                <a:gd name="connsiteX65" fmla="*/ 3531059 w 6594044"/>
                <a:gd name="connsiteY65" fmla="*/ 4593191 h 5227812"/>
                <a:gd name="connsiteX66" fmla="*/ 3524390 w 6594044"/>
                <a:gd name="connsiteY66" fmla="*/ 4581521 h 5227812"/>
                <a:gd name="connsiteX67" fmla="*/ 3531614 w 6594044"/>
                <a:gd name="connsiteY67" fmla="*/ 4593191 h 5227812"/>
                <a:gd name="connsiteX68" fmla="*/ 3531059 w 6594044"/>
                <a:gd name="connsiteY68" fmla="*/ 4593191 h 5227812"/>
                <a:gd name="connsiteX69" fmla="*/ 3532170 w 6594044"/>
                <a:gd name="connsiteY69" fmla="*/ 4594303 h 5227812"/>
                <a:gd name="connsiteX70" fmla="*/ 3537171 w 6594044"/>
                <a:gd name="connsiteY70" fmla="*/ 4603194 h 5227812"/>
                <a:gd name="connsiteX71" fmla="*/ 3536616 w 6594044"/>
                <a:gd name="connsiteY71" fmla="*/ 4626534 h 5227812"/>
                <a:gd name="connsiteX72" fmla="*/ 3534948 w 6594044"/>
                <a:gd name="connsiteY72" fmla="*/ 4628201 h 5227812"/>
                <a:gd name="connsiteX73" fmla="*/ 3532170 w 6594044"/>
                <a:gd name="connsiteY73" fmla="*/ 4670435 h 5227812"/>
                <a:gd name="connsiteX74" fmla="*/ 3496605 w 6594044"/>
                <a:gd name="connsiteY74" fmla="*/ 4731563 h 5227812"/>
                <a:gd name="connsiteX75" fmla="*/ 3434365 w 6594044"/>
                <a:gd name="connsiteY75" fmla="*/ 4797692 h 5227812"/>
                <a:gd name="connsiteX76" fmla="*/ 3414360 w 6594044"/>
                <a:gd name="connsiteY76" fmla="*/ 4822699 h 5227812"/>
                <a:gd name="connsiteX77" fmla="*/ 3411581 w 6594044"/>
                <a:gd name="connsiteY77" fmla="*/ 4826034 h 5227812"/>
                <a:gd name="connsiteX78" fmla="*/ 3398244 w 6594044"/>
                <a:gd name="connsiteY78" fmla="*/ 4843260 h 5227812"/>
                <a:gd name="connsiteX79" fmla="*/ 3392687 w 6594044"/>
                <a:gd name="connsiteY79" fmla="*/ 4856598 h 5227812"/>
                <a:gd name="connsiteX80" fmla="*/ 3389353 w 6594044"/>
                <a:gd name="connsiteY80" fmla="*/ 4870490 h 5227812"/>
                <a:gd name="connsiteX81" fmla="*/ 3373793 w 6594044"/>
                <a:gd name="connsiteY81" fmla="*/ 4906056 h 5227812"/>
                <a:gd name="connsiteX82" fmla="*/ 3352676 w 6594044"/>
                <a:gd name="connsiteY82" fmla="*/ 4978854 h 5227812"/>
                <a:gd name="connsiteX83" fmla="*/ 3351009 w 6594044"/>
                <a:gd name="connsiteY83" fmla="*/ 5005528 h 5227812"/>
                <a:gd name="connsiteX84" fmla="*/ 3353787 w 6594044"/>
                <a:gd name="connsiteY84" fmla="*/ 5041649 h 5227812"/>
                <a:gd name="connsiteX85" fmla="*/ 3364346 w 6594044"/>
                <a:gd name="connsiteY85" fmla="*/ 5088884 h 5227812"/>
                <a:gd name="connsiteX86" fmla="*/ 3373793 w 6594044"/>
                <a:gd name="connsiteY86" fmla="*/ 5112224 h 5227812"/>
                <a:gd name="connsiteX87" fmla="*/ 3383796 w 6594044"/>
                <a:gd name="connsiteY87" fmla="*/ 5132229 h 5227812"/>
                <a:gd name="connsiteX88" fmla="*/ 3386018 w 6594044"/>
                <a:gd name="connsiteY88" fmla="*/ 5135564 h 5227812"/>
                <a:gd name="connsiteX89" fmla="*/ 3397133 w 6594044"/>
                <a:gd name="connsiteY89" fmla="*/ 5158904 h 5227812"/>
                <a:gd name="connsiteX90" fmla="*/ 3424363 w 6594044"/>
                <a:gd name="connsiteY90" fmla="*/ 5214475 h 5227812"/>
                <a:gd name="connsiteX91" fmla="*/ 3433254 w 6594044"/>
                <a:gd name="connsiteY91" fmla="*/ 5225589 h 5227812"/>
                <a:gd name="connsiteX92" fmla="*/ 3444924 w 6594044"/>
                <a:gd name="connsiteY92" fmla="*/ 5226144 h 5227812"/>
                <a:gd name="connsiteX93" fmla="*/ 5651090 w 6594044"/>
                <a:gd name="connsiteY93" fmla="*/ 5225589 h 5227812"/>
                <a:gd name="connsiteX94" fmla="*/ 6594044 w 6594044"/>
                <a:gd name="connsiteY94" fmla="*/ 4588532 h 5227812"/>
                <a:gd name="connsiteX95" fmla="*/ 1729449 w 6594044"/>
                <a:gd name="connsiteY95" fmla="*/ 1892444 h 5227812"/>
                <a:gd name="connsiteX96" fmla="*/ 1729449 w 6594044"/>
                <a:gd name="connsiteY96" fmla="*/ 1899668 h 5227812"/>
                <a:gd name="connsiteX97" fmla="*/ 1718335 w 6594044"/>
                <a:gd name="connsiteY97" fmla="*/ 1911338 h 5227812"/>
                <a:gd name="connsiteX98" fmla="*/ 1729449 w 6594044"/>
                <a:gd name="connsiteY98" fmla="*/ 1892444 h 5227812"/>
                <a:gd name="connsiteX99" fmla="*/ 2129560 w 6594044"/>
                <a:gd name="connsiteY99" fmla="*/ 3037205 h 5227812"/>
                <a:gd name="connsiteX100" fmla="*/ 1745009 w 6594044"/>
                <a:gd name="connsiteY100" fmla="*/ 3291720 h 5227812"/>
                <a:gd name="connsiteX101" fmla="*/ 1541619 w 6594044"/>
                <a:gd name="connsiteY101" fmla="*/ 3219478 h 5227812"/>
                <a:gd name="connsiteX102" fmla="*/ 1302108 w 6594044"/>
                <a:gd name="connsiteY102" fmla="*/ 3135010 h 5227812"/>
                <a:gd name="connsiteX103" fmla="*/ 1388243 w 6594044"/>
                <a:gd name="connsiteY103" fmla="*/ 3053876 h 5227812"/>
                <a:gd name="connsiteX104" fmla="*/ 1874489 w 6594044"/>
                <a:gd name="connsiteY104" fmla="*/ 2584302 h 5227812"/>
                <a:gd name="connsiteX105" fmla="*/ 1891716 w 6594044"/>
                <a:gd name="connsiteY105" fmla="*/ 2567075 h 5227812"/>
                <a:gd name="connsiteX106" fmla="*/ 1920613 w 6594044"/>
                <a:gd name="connsiteY106" fmla="*/ 2614310 h 5227812"/>
                <a:gd name="connsiteX107" fmla="*/ 2027309 w 6594044"/>
                <a:gd name="connsiteY107" fmla="*/ 2779912 h 5227812"/>
                <a:gd name="connsiteX108" fmla="*/ 2129560 w 6594044"/>
                <a:gd name="connsiteY108" fmla="*/ 3037205 h 5227812"/>
                <a:gd name="connsiteX0" fmla="*/ 6594044 w 6594044"/>
                <a:gd name="connsiteY0" fmla="*/ 4588532 h 5227812"/>
                <a:gd name="connsiteX1" fmla="*/ 5645815 w 6594044"/>
                <a:gd name="connsiteY1" fmla="*/ 4330198 h 5227812"/>
                <a:gd name="connsiteX2" fmla="*/ 5406022 w 6594044"/>
                <a:gd name="connsiteY2" fmla="*/ 2828814 h 5227812"/>
                <a:gd name="connsiteX3" fmla="*/ 5262649 w 6594044"/>
                <a:gd name="connsiteY3" fmla="*/ 2234761 h 5227812"/>
                <a:gd name="connsiteX4" fmla="*/ 5118720 w 6594044"/>
                <a:gd name="connsiteY4" fmla="*/ 1636262 h 5227812"/>
                <a:gd name="connsiteX5" fmla="*/ 5115386 w 6594044"/>
                <a:gd name="connsiteY5" fmla="*/ 1622925 h 5227812"/>
                <a:gd name="connsiteX6" fmla="*/ 4788073 w 6594044"/>
                <a:gd name="connsiteY6" fmla="*/ 813812 h 5227812"/>
                <a:gd name="connsiteX7" fmla="*/ 4587462 w 6594044"/>
                <a:gd name="connsiteY7" fmla="*/ 553740 h 5227812"/>
                <a:gd name="connsiteX8" fmla="*/ 3304885 w 6594044"/>
                <a:gd name="connsiteY8" fmla="*/ 5810 h 5227812"/>
                <a:gd name="connsiteX9" fmla="*/ 2759178 w 6594044"/>
                <a:gd name="connsiteY9" fmla="*/ 160853 h 5227812"/>
                <a:gd name="connsiteX10" fmla="*/ 1850038 w 6594044"/>
                <a:gd name="connsiteY10" fmla="*/ 973856 h 5227812"/>
                <a:gd name="connsiteX11" fmla="*/ 1843925 w 6594044"/>
                <a:gd name="connsiteY11" fmla="*/ 982747 h 5227812"/>
                <a:gd name="connsiteX12" fmla="*/ 1838368 w 6594044"/>
                <a:gd name="connsiteY12" fmla="*/ 992195 h 5227812"/>
                <a:gd name="connsiteX13" fmla="*/ 1838368 w 6594044"/>
                <a:gd name="connsiteY13" fmla="*/ 992195 h 5227812"/>
                <a:gd name="connsiteX14" fmla="*/ 1838368 w 6594044"/>
                <a:gd name="connsiteY14" fmla="*/ 992195 h 5227812"/>
                <a:gd name="connsiteX15" fmla="*/ 1838924 w 6594044"/>
                <a:gd name="connsiteY15" fmla="*/ 994973 h 5227812"/>
                <a:gd name="connsiteX16" fmla="*/ 1838924 w 6594044"/>
                <a:gd name="connsiteY16" fmla="*/ 994973 h 5227812"/>
                <a:gd name="connsiteX17" fmla="*/ 1762792 w 6594044"/>
                <a:gd name="connsiteY17" fmla="*/ 1164464 h 5227812"/>
                <a:gd name="connsiteX18" fmla="*/ 1683325 w 6594044"/>
                <a:gd name="connsiteY18" fmla="*/ 1581246 h 5227812"/>
                <a:gd name="connsiteX19" fmla="*/ 1689438 w 6594044"/>
                <a:gd name="connsiteY19" fmla="*/ 1770188 h 5227812"/>
                <a:gd name="connsiteX20" fmla="*/ 1716668 w 6594044"/>
                <a:gd name="connsiteY20" fmla="*/ 1914672 h 5227812"/>
                <a:gd name="connsiteX21" fmla="*/ 1608304 w 6594044"/>
                <a:gd name="connsiteY21" fmla="*/ 2013033 h 5227812"/>
                <a:gd name="connsiteX22" fmla="*/ 1433812 w 6594044"/>
                <a:gd name="connsiteY22" fmla="*/ 2177523 h 5227812"/>
                <a:gd name="connsiteX23" fmla="*/ 1232645 w 6594044"/>
                <a:gd name="connsiteY23" fmla="*/ 2365908 h 5227812"/>
                <a:gd name="connsiteX24" fmla="*/ 1011472 w 6594044"/>
                <a:gd name="connsiteY24" fmla="*/ 2573188 h 5227812"/>
                <a:gd name="connsiteX25" fmla="*/ 904220 w 6594044"/>
                <a:gd name="connsiteY25" fmla="*/ 2673771 h 5227812"/>
                <a:gd name="connsiteX26" fmla="*/ 730283 w 6594044"/>
                <a:gd name="connsiteY26" fmla="*/ 2849931 h 5227812"/>
                <a:gd name="connsiteX27" fmla="*/ 646927 w 6594044"/>
                <a:gd name="connsiteY27" fmla="*/ 3084996 h 5227812"/>
                <a:gd name="connsiteX28" fmla="*/ 624699 w 6594044"/>
                <a:gd name="connsiteY28" fmla="*/ 3230592 h 5227812"/>
                <a:gd name="connsiteX29" fmla="*/ 581353 w 6594044"/>
                <a:gd name="connsiteY29" fmla="*/ 3512892 h 5227812"/>
                <a:gd name="connsiteX30" fmla="*/ 485216 w 6594044"/>
                <a:gd name="connsiteY30" fmla="*/ 4146957 h 5227812"/>
                <a:gd name="connsiteX31" fmla="*/ 464099 w 6594044"/>
                <a:gd name="connsiteY31" fmla="*/ 4208085 h 5227812"/>
                <a:gd name="connsiteX32" fmla="*/ 281826 w 6594044"/>
                <a:gd name="connsiteY32" fmla="*/ 4515392 h 5227812"/>
                <a:gd name="connsiteX33" fmla="*/ 76769 w 6594044"/>
                <a:gd name="connsiteY33" fmla="*/ 4854375 h 5227812"/>
                <a:gd name="connsiteX34" fmla="*/ 2860 w 6594044"/>
                <a:gd name="connsiteY34" fmla="*/ 5026089 h 5227812"/>
                <a:gd name="connsiteX35" fmla="*/ 5638 w 6594044"/>
                <a:gd name="connsiteY35" fmla="*/ 5210584 h 5227812"/>
                <a:gd name="connsiteX36" fmla="*/ 22865 w 6594044"/>
                <a:gd name="connsiteY36" fmla="*/ 5227811 h 5227812"/>
                <a:gd name="connsiteX37" fmla="*/ 409639 w 6594044"/>
                <a:gd name="connsiteY37" fmla="*/ 5227811 h 5227812"/>
                <a:gd name="connsiteX38" fmla="*/ 603026 w 6594044"/>
                <a:gd name="connsiteY38" fmla="*/ 5227811 h 5227812"/>
                <a:gd name="connsiteX39" fmla="*/ 704165 w 6594044"/>
                <a:gd name="connsiteY39" fmla="*/ 5227811 h 5227812"/>
                <a:gd name="connsiteX40" fmla="*/ 764182 w 6594044"/>
                <a:gd name="connsiteY40" fmla="*/ 5195025 h 5227812"/>
                <a:gd name="connsiteX41" fmla="*/ 928116 w 6594044"/>
                <a:gd name="connsiteY41" fmla="*/ 4844372 h 5227812"/>
                <a:gd name="connsiteX42" fmla="*/ 1044815 w 6594044"/>
                <a:gd name="connsiteY42" fmla="*/ 4593747 h 5227812"/>
                <a:gd name="connsiteX43" fmla="*/ 1139286 w 6594044"/>
                <a:gd name="connsiteY43" fmla="*/ 4405361 h 5227812"/>
                <a:gd name="connsiteX44" fmla="*/ 1311555 w 6594044"/>
                <a:gd name="connsiteY44" fmla="*/ 4213086 h 5227812"/>
                <a:gd name="connsiteX45" fmla="*/ 1523281 w 6594044"/>
                <a:gd name="connsiteY45" fmla="*/ 4063045 h 5227812"/>
                <a:gd name="connsiteX46" fmla="*/ 1738340 w 6594044"/>
                <a:gd name="connsiteY46" fmla="*/ 3822422 h 5227812"/>
                <a:gd name="connsiteX47" fmla="*/ 1881158 w 6594044"/>
                <a:gd name="connsiteY47" fmla="*/ 3606807 h 5227812"/>
                <a:gd name="connsiteX48" fmla="*/ 2022863 w 6594044"/>
                <a:gd name="connsiteY48" fmla="*/ 3488997 h 5227812"/>
                <a:gd name="connsiteX49" fmla="*/ 2179574 w 6594044"/>
                <a:gd name="connsiteY49" fmla="*/ 3390636 h 5227812"/>
                <a:gd name="connsiteX50" fmla="*/ 2197356 w 6594044"/>
                <a:gd name="connsiteY50" fmla="*/ 3519005 h 5227812"/>
                <a:gd name="connsiteX51" fmla="*/ 2197356 w 6594044"/>
                <a:gd name="connsiteY51" fmla="*/ 3580133 h 5227812"/>
                <a:gd name="connsiteX52" fmla="*/ 2242924 w 6594044"/>
                <a:gd name="connsiteY52" fmla="*/ 3649041 h 5227812"/>
                <a:gd name="connsiteX53" fmla="*/ 2362402 w 6594044"/>
                <a:gd name="connsiteY53" fmla="*/ 3691831 h 5227812"/>
                <a:gd name="connsiteX54" fmla="*/ 2479657 w 6594044"/>
                <a:gd name="connsiteY54" fmla="*/ 3946346 h 5227812"/>
                <a:gd name="connsiteX55" fmla="*/ 2706942 w 6594044"/>
                <a:gd name="connsiteY55" fmla="*/ 3986357 h 5227812"/>
                <a:gd name="connsiteX56" fmla="*/ 2780851 w 6594044"/>
                <a:gd name="connsiteY56" fmla="*/ 3995803 h 5227812"/>
                <a:gd name="connsiteX57" fmla="*/ 2698606 w 6594044"/>
                <a:gd name="connsiteY57" fmla="*/ 4062489 h 5227812"/>
                <a:gd name="connsiteX58" fmla="*/ 2613027 w 6594044"/>
                <a:gd name="connsiteY58" fmla="*/ 4087496 h 5227812"/>
                <a:gd name="connsiteX59" fmla="*/ 2581351 w 6594044"/>
                <a:gd name="connsiteY59" fmla="*/ 4197526 h 5227812"/>
                <a:gd name="connsiteX60" fmla="*/ 2735839 w 6594044"/>
                <a:gd name="connsiteY60" fmla="*/ 4313669 h 5227812"/>
                <a:gd name="connsiteX61" fmla="*/ 2914777 w 6594044"/>
                <a:gd name="connsiteY61" fmla="*/ 4672658 h 5227812"/>
                <a:gd name="connsiteX62" fmla="*/ 2991465 w 6594044"/>
                <a:gd name="connsiteY62" fmla="*/ 4708223 h 5227812"/>
                <a:gd name="connsiteX63" fmla="*/ 3025919 w 6594044"/>
                <a:gd name="connsiteY63" fmla="*/ 4713780 h 5227812"/>
                <a:gd name="connsiteX64" fmla="*/ 3300995 w 6594044"/>
                <a:gd name="connsiteY64" fmla="*/ 4672102 h 5227812"/>
                <a:gd name="connsiteX65" fmla="*/ 3531059 w 6594044"/>
                <a:gd name="connsiteY65" fmla="*/ 4593191 h 5227812"/>
                <a:gd name="connsiteX66" fmla="*/ 3524390 w 6594044"/>
                <a:gd name="connsiteY66" fmla="*/ 4581521 h 5227812"/>
                <a:gd name="connsiteX67" fmla="*/ 3531614 w 6594044"/>
                <a:gd name="connsiteY67" fmla="*/ 4593191 h 5227812"/>
                <a:gd name="connsiteX68" fmla="*/ 3531059 w 6594044"/>
                <a:gd name="connsiteY68" fmla="*/ 4593191 h 5227812"/>
                <a:gd name="connsiteX69" fmla="*/ 3532170 w 6594044"/>
                <a:gd name="connsiteY69" fmla="*/ 4594303 h 5227812"/>
                <a:gd name="connsiteX70" fmla="*/ 3537171 w 6594044"/>
                <a:gd name="connsiteY70" fmla="*/ 4603194 h 5227812"/>
                <a:gd name="connsiteX71" fmla="*/ 3536616 w 6594044"/>
                <a:gd name="connsiteY71" fmla="*/ 4626534 h 5227812"/>
                <a:gd name="connsiteX72" fmla="*/ 3534948 w 6594044"/>
                <a:gd name="connsiteY72" fmla="*/ 4628201 h 5227812"/>
                <a:gd name="connsiteX73" fmla="*/ 3532170 w 6594044"/>
                <a:gd name="connsiteY73" fmla="*/ 4670435 h 5227812"/>
                <a:gd name="connsiteX74" fmla="*/ 3496605 w 6594044"/>
                <a:gd name="connsiteY74" fmla="*/ 4731563 h 5227812"/>
                <a:gd name="connsiteX75" fmla="*/ 3434365 w 6594044"/>
                <a:gd name="connsiteY75" fmla="*/ 4797692 h 5227812"/>
                <a:gd name="connsiteX76" fmla="*/ 3414360 w 6594044"/>
                <a:gd name="connsiteY76" fmla="*/ 4822699 h 5227812"/>
                <a:gd name="connsiteX77" fmla="*/ 3411581 w 6594044"/>
                <a:gd name="connsiteY77" fmla="*/ 4826034 h 5227812"/>
                <a:gd name="connsiteX78" fmla="*/ 3398244 w 6594044"/>
                <a:gd name="connsiteY78" fmla="*/ 4843260 h 5227812"/>
                <a:gd name="connsiteX79" fmla="*/ 3392687 w 6594044"/>
                <a:gd name="connsiteY79" fmla="*/ 4856598 h 5227812"/>
                <a:gd name="connsiteX80" fmla="*/ 3389353 w 6594044"/>
                <a:gd name="connsiteY80" fmla="*/ 4870490 h 5227812"/>
                <a:gd name="connsiteX81" fmla="*/ 3373793 w 6594044"/>
                <a:gd name="connsiteY81" fmla="*/ 4906056 h 5227812"/>
                <a:gd name="connsiteX82" fmla="*/ 3352676 w 6594044"/>
                <a:gd name="connsiteY82" fmla="*/ 4978854 h 5227812"/>
                <a:gd name="connsiteX83" fmla="*/ 3351009 w 6594044"/>
                <a:gd name="connsiteY83" fmla="*/ 5005528 h 5227812"/>
                <a:gd name="connsiteX84" fmla="*/ 3353787 w 6594044"/>
                <a:gd name="connsiteY84" fmla="*/ 5041649 h 5227812"/>
                <a:gd name="connsiteX85" fmla="*/ 3364346 w 6594044"/>
                <a:gd name="connsiteY85" fmla="*/ 5088884 h 5227812"/>
                <a:gd name="connsiteX86" fmla="*/ 3373793 w 6594044"/>
                <a:gd name="connsiteY86" fmla="*/ 5112224 h 5227812"/>
                <a:gd name="connsiteX87" fmla="*/ 3383796 w 6594044"/>
                <a:gd name="connsiteY87" fmla="*/ 5132229 h 5227812"/>
                <a:gd name="connsiteX88" fmla="*/ 3386018 w 6594044"/>
                <a:gd name="connsiteY88" fmla="*/ 5135564 h 5227812"/>
                <a:gd name="connsiteX89" fmla="*/ 3397133 w 6594044"/>
                <a:gd name="connsiteY89" fmla="*/ 5158904 h 5227812"/>
                <a:gd name="connsiteX90" fmla="*/ 3424363 w 6594044"/>
                <a:gd name="connsiteY90" fmla="*/ 5214475 h 5227812"/>
                <a:gd name="connsiteX91" fmla="*/ 3433254 w 6594044"/>
                <a:gd name="connsiteY91" fmla="*/ 5225589 h 5227812"/>
                <a:gd name="connsiteX92" fmla="*/ 3444924 w 6594044"/>
                <a:gd name="connsiteY92" fmla="*/ 5226144 h 5227812"/>
                <a:gd name="connsiteX93" fmla="*/ 5651088 w 6594044"/>
                <a:gd name="connsiteY93" fmla="*/ 5225590 h 5227812"/>
                <a:gd name="connsiteX94" fmla="*/ 6594044 w 6594044"/>
                <a:gd name="connsiteY94" fmla="*/ 4588532 h 5227812"/>
                <a:gd name="connsiteX95" fmla="*/ 1729449 w 6594044"/>
                <a:gd name="connsiteY95" fmla="*/ 1892444 h 5227812"/>
                <a:gd name="connsiteX96" fmla="*/ 1729449 w 6594044"/>
                <a:gd name="connsiteY96" fmla="*/ 1899668 h 5227812"/>
                <a:gd name="connsiteX97" fmla="*/ 1718335 w 6594044"/>
                <a:gd name="connsiteY97" fmla="*/ 1911338 h 5227812"/>
                <a:gd name="connsiteX98" fmla="*/ 1729449 w 6594044"/>
                <a:gd name="connsiteY98" fmla="*/ 1892444 h 5227812"/>
                <a:gd name="connsiteX99" fmla="*/ 2129560 w 6594044"/>
                <a:gd name="connsiteY99" fmla="*/ 3037205 h 5227812"/>
                <a:gd name="connsiteX100" fmla="*/ 1745009 w 6594044"/>
                <a:gd name="connsiteY100" fmla="*/ 3291720 h 5227812"/>
                <a:gd name="connsiteX101" fmla="*/ 1541619 w 6594044"/>
                <a:gd name="connsiteY101" fmla="*/ 3219478 h 5227812"/>
                <a:gd name="connsiteX102" fmla="*/ 1302108 w 6594044"/>
                <a:gd name="connsiteY102" fmla="*/ 3135010 h 5227812"/>
                <a:gd name="connsiteX103" fmla="*/ 1388243 w 6594044"/>
                <a:gd name="connsiteY103" fmla="*/ 3053876 h 5227812"/>
                <a:gd name="connsiteX104" fmla="*/ 1874489 w 6594044"/>
                <a:gd name="connsiteY104" fmla="*/ 2584302 h 5227812"/>
                <a:gd name="connsiteX105" fmla="*/ 1891716 w 6594044"/>
                <a:gd name="connsiteY105" fmla="*/ 2567075 h 5227812"/>
                <a:gd name="connsiteX106" fmla="*/ 1920613 w 6594044"/>
                <a:gd name="connsiteY106" fmla="*/ 2614310 h 5227812"/>
                <a:gd name="connsiteX107" fmla="*/ 2027309 w 6594044"/>
                <a:gd name="connsiteY107" fmla="*/ 2779912 h 5227812"/>
                <a:gd name="connsiteX108" fmla="*/ 2129560 w 6594044"/>
                <a:gd name="connsiteY108" fmla="*/ 3037205 h 5227812"/>
                <a:gd name="connsiteX0" fmla="*/ 6594044 w 6594044"/>
                <a:gd name="connsiteY0" fmla="*/ 4588532 h 5227812"/>
                <a:gd name="connsiteX1" fmla="*/ 5645815 w 6594044"/>
                <a:gd name="connsiteY1" fmla="*/ 4330198 h 5227812"/>
                <a:gd name="connsiteX2" fmla="*/ 5406022 w 6594044"/>
                <a:gd name="connsiteY2" fmla="*/ 2828814 h 5227812"/>
                <a:gd name="connsiteX3" fmla="*/ 5262649 w 6594044"/>
                <a:gd name="connsiteY3" fmla="*/ 2234761 h 5227812"/>
                <a:gd name="connsiteX4" fmla="*/ 5118720 w 6594044"/>
                <a:gd name="connsiteY4" fmla="*/ 1636262 h 5227812"/>
                <a:gd name="connsiteX5" fmla="*/ 5115386 w 6594044"/>
                <a:gd name="connsiteY5" fmla="*/ 1622925 h 5227812"/>
                <a:gd name="connsiteX6" fmla="*/ 4788073 w 6594044"/>
                <a:gd name="connsiteY6" fmla="*/ 813812 h 5227812"/>
                <a:gd name="connsiteX7" fmla="*/ 4587462 w 6594044"/>
                <a:gd name="connsiteY7" fmla="*/ 553740 h 5227812"/>
                <a:gd name="connsiteX8" fmla="*/ 3304885 w 6594044"/>
                <a:gd name="connsiteY8" fmla="*/ 5810 h 5227812"/>
                <a:gd name="connsiteX9" fmla="*/ 2759178 w 6594044"/>
                <a:gd name="connsiteY9" fmla="*/ 160853 h 5227812"/>
                <a:gd name="connsiteX10" fmla="*/ 1850038 w 6594044"/>
                <a:gd name="connsiteY10" fmla="*/ 973856 h 5227812"/>
                <a:gd name="connsiteX11" fmla="*/ 1843925 w 6594044"/>
                <a:gd name="connsiteY11" fmla="*/ 982747 h 5227812"/>
                <a:gd name="connsiteX12" fmla="*/ 1838368 w 6594044"/>
                <a:gd name="connsiteY12" fmla="*/ 992195 h 5227812"/>
                <a:gd name="connsiteX13" fmla="*/ 1838368 w 6594044"/>
                <a:gd name="connsiteY13" fmla="*/ 992195 h 5227812"/>
                <a:gd name="connsiteX14" fmla="*/ 1838368 w 6594044"/>
                <a:gd name="connsiteY14" fmla="*/ 992195 h 5227812"/>
                <a:gd name="connsiteX15" fmla="*/ 1838924 w 6594044"/>
                <a:gd name="connsiteY15" fmla="*/ 994973 h 5227812"/>
                <a:gd name="connsiteX16" fmla="*/ 1838924 w 6594044"/>
                <a:gd name="connsiteY16" fmla="*/ 994973 h 5227812"/>
                <a:gd name="connsiteX17" fmla="*/ 1762792 w 6594044"/>
                <a:gd name="connsiteY17" fmla="*/ 1164464 h 5227812"/>
                <a:gd name="connsiteX18" fmla="*/ 1683325 w 6594044"/>
                <a:gd name="connsiteY18" fmla="*/ 1581246 h 5227812"/>
                <a:gd name="connsiteX19" fmla="*/ 1689438 w 6594044"/>
                <a:gd name="connsiteY19" fmla="*/ 1770188 h 5227812"/>
                <a:gd name="connsiteX20" fmla="*/ 1716668 w 6594044"/>
                <a:gd name="connsiteY20" fmla="*/ 1914672 h 5227812"/>
                <a:gd name="connsiteX21" fmla="*/ 1608304 w 6594044"/>
                <a:gd name="connsiteY21" fmla="*/ 2013033 h 5227812"/>
                <a:gd name="connsiteX22" fmla="*/ 1433812 w 6594044"/>
                <a:gd name="connsiteY22" fmla="*/ 2177523 h 5227812"/>
                <a:gd name="connsiteX23" fmla="*/ 1232645 w 6594044"/>
                <a:gd name="connsiteY23" fmla="*/ 2365908 h 5227812"/>
                <a:gd name="connsiteX24" fmla="*/ 1011472 w 6594044"/>
                <a:gd name="connsiteY24" fmla="*/ 2573188 h 5227812"/>
                <a:gd name="connsiteX25" fmla="*/ 904220 w 6594044"/>
                <a:gd name="connsiteY25" fmla="*/ 2673771 h 5227812"/>
                <a:gd name="connsiteX26" fmla="*/ 730283 w 6594044"/>
                <a:gd name="connsiteY26" fmla="*/ 2849931 h 5227812"/>
                <a:gd name="connsiteX27" fmla="*/ 646927 w 6594044"/>
                <a:gd name="connsiteY27" fmla="*/ 3084996 h 5227812"/>
                <a:gd name="connsiteX28" fmla="*/ 624699 w 6594044"/>
                <a:gd name="connsiteY28" fmla="*/ 3230592 h 5227812"/>
                <a:gd name="connsiteX29" fmla="*/ 581353 w 6594044"/>
                <a:gd name="connsiteY29" fmla="*/ 3512892 h 5227812"/>
                <a:gd name="connsiteX30" fmla="*/ 485216 w 6594044"/>
                <a:gd name="connsiteY30" fmla="*/ 4146957 h 5227812"/>
                <a:gd name="connsiteX31" fmla="*/ 464099 w 6594044"/>
                <a:gd name="connsiteY31" fmla="*/ 4208085 h 5227812"/>
                <a:gd name="connsiteX32" fmla="*/ 281826 w 6594044"/>
                <a:gd name="connsiteY32" fmla="*/ 4515392 h 5227812"/>
                <a:gd name="connsiteX33" fmla="*/ 76769 w 6594044"/>
                <a:gd name="connsiteY33" fmla="*/ 4854375 h 5227812"/>
                <a:gd name="connsiteX34" fmla="*/ 2860 w 6594044"/>
                <a:gd name="connsiteY34" fmla="*/ 5026089 h 5227812"/>
                <a:gd name="connsiteX35" fmla="*/ 5638 w 6594044"/>
                <a:gd name="connsiteY35" fmla="*/ 5210584 h 5227812"/>
                <a:gd name="connsiteX36" fmla="*/ 22865 w 6594044"/>
                <a:gd name="connsiteY36" fmla="*/ 5227811 h 5227812"/>
                <a:gd name="connsiteX37" fmla="*/ 409639 w 6594044"/>
                <a:gd name="connsiteY37" fmla="*/ 5227811 h 5227812"/>
                <a:gd name="connsiteX38" fmla="*/ 603026 w 6594044"/>
                <a:gd name="connsiteY38" fmla="*/ 5227811 h 5227812"/>
                <a:gd name="connsiteX39" fmla="*/ 704165 w 6594044"/>
                <a:gd name="connsiteY39" fmla="*/ 5227811 h 5227812"/>
                <a:gd name="connsiteX40" fmla="*/ 764182 w 6594044"/>
                <a:gd name="connsiteY40" fmla="*/ 5195025 h 5227812"/>
                <a:gd name="connsiteX41" fmla="*/ 928116 w 6594044"/>
                <a:gd name="connsiteY41" fmla="*/ 4844372 h 5227812"/>
                <a:gd name="connsiteX42" fmla="*/ 1044815 w 6594044"/>
                <a:gd name="connsiteY42" fmla="*/ 4593747 h 5227812"/>
                <a:gd name="connsiteX43" fmla="*/ 1139286 w 6594044"/>
                <a:gd name="connsiteY43" fmla="*/ 4405361 h 5227812"/>
                <a:gd name="connsiteX44" fmla="*/ 1311555 w 6594044"/>
                <a:gd name="connsiteY44" fmla="*/ 4213086 h 5227812"/>
                <a:gd name="connsiteX45" fmla="*/ 1523281 w 6594044"/>
                <a:gd name="connsiteY45" fmla="*/ 4063045 h 5227812"/>
                <a:gd name="connsiteX46" fmla="*/ 1738340 w 6594044"/>
                <a:gd name="connsiteY46" fmla="*/ 3822422 h 5227812"/>
                <a:gd name="connsiteX47" fmla="*/ 1881158 w 6594044"/>
                <a:gd name="connsiteY47" fmla="*/ 3606807 h 5227812"/>
                <a:gd name="connsiteX48" fmla="*/ 2022863 w 6594044"/>
                <a:gd name="connsiteY48" fmla="*/ 3488997 h 5227812"/>
                <a:gd name="connsiteX49" fmla="*/ 2179574 w 6594044"/>
                <a:gd name="connsiteY49" fmla="*/ 3390636 h 5227812"/>
                <a:gd name="connsiteX50" fmla="*/ 2197356 w 6594044"/>
                <a:gd name="connsiteY50" fmla="*/ 3519005 h 5227812"/>
                <a:gd name="connsiteX51" fmla="*/ 2197356 w 6594044"/>
                <a:gd name="connsiteY51" fmla="*/ 3580133 h 5227812"/>
                <a:gd name="connsiteX52" fmla="*/ 2242924 w 6594044"/>
                <a:gd name="connsiteY52" fmla="*/ 3649041 h 5227812"/>
                <a:gd name="connsiteX53" fmla="*/ 2362402 w 6594044"/>
                <a:gd name="connsiteY53" fmla="*/ 3691831 h 5227812"/>
                <a:gd name="connsiteX54" fmla="*/ 2479657 w 6594044"/>
                <a:gd name="connsiteY54" fmla="*/ 3946346 h 5227812"/>
                <a:gd name="connsiteX55" fmla="*/ 2706942 w 6594044"/>
                <a:gd name="connsiteY55" fmla="*/ 3986357 h 5227812"/>
                <a:gd name="connsiteX56" fmla="*/ 2780851 w 6594044"/>
                <a:gd name="connsiteY56" fmla="*/ 3995803 h 5227812"/>
                <a:gd name="connsiteX57" fmla="*/ 2698606 w 6594044"/>
                <a:gd name="connsiteY57" fmla="*/ 4062489 h 5227812"/>
                <a:gd name="connsiteX58" fmla="*/ 2613027 w 6594044"/>
                <a:gd name="connsiteY58" fmla="*/ 4087496 h 5227812"/>
                <a:gd name="connsiteX59" fmla="*/ 2581351 w 6594044"/>
                <a:gd name="connsiteY59" fmla="*/ 4197526 h 5227812"/>
                <a:gd name="connsiteX60" fmla="*/ 2735839 w 6594044"/>
                <a:gd name="connsiteY60" fmla="*/ 4313669 h 5227812"/>
                <a:gd name="connsiteX61" fmla="*/ 2914777 w 6594044"/>
                <a:gd name="connsiteY61" fmla="*/ 4672658 h 5227812"/>
                <a:gd name="connsiteX62" fmla="*/ 2991465 w 6594044"/>
                <a:gd name="connsiteY62" fmla="*/ 4708223 h 5227812"/>
                <a:gd name="connsiteX63" fmla="*/ 3025919 w 6594044"/>
                <a:gd name="connsiteY63" fmla="*/ 4713780 h 5227812"/>
                <a:gd name="connsiteX64" fmla="*/ 3300995 w 6594044"/>
                <a:gd name="connsiteY64" fmla="*/ 4672102 h 5227812"/>
                <a:gd name="connsiteX65" fmla="*/ 3531059 w 6594044"/>
                <a:gd name="connsiteY65" fmla="*/ 4593191 h 5227812"/>
                <a:gd name="connsiteX66" fmla="*/ 3524390 w 6594044"/>
                <a:gd name="connsiteY66" fmla="*/ 4581521 h 5227812"/>
                <a:gd name="connsiteX67" fmla="*/ 3531614 w 6594044"/>
                <a:gd name="connsiteY67" fmla="*/ 4593191 h 5227812"/>
                <a:gd name="connsiteX68" fmla="*/ 3531059 w 6594044"/>
                <a:gd name="connsiteY68" fmla="*/ 4593191 h 5227812"/>
                <a:gd name="connsiteX69" fmla="*/ 3532170 w 6594044"/>
                <a:gd name="connsiteY69" fmla="*/ 4594303 h 5227812"/>
                <a:gd name="connsiteX70" fmla="*/ 3537171 w 6594044"/>
                <a:gd name="connsiteY70" fmla="*/ 4603194 h 5227812"/>
                <a:gd name="connsiteX71" fmla="*/ 3536616 w 6594044"/>
                <a:gd name="connsiteY71" fmla="*/ 4626534 h 5227812"/>
                <a:gd name="connsiteX72" fmla="*/ 3534948 w 6594044"/>
                <a:gd name="connsiteY72" fmla="*/ 4628201 h 5227812"/>
                <a:gd name="connsiteX73" fmla="*/ 3532170 w 6594044"/>
                <a:gd name="connsiteY73" fmla="*/ 4670435 h 5227812"/>
                <a:gd name="connsiteX74" fmla="*/ 3496605 w 6594044"/>
                <a:gd name="connsiteY74" fmla="*/ 4731563 h 5227812"/>
                <a:gd name="connsiteX75" fmla="*/ 3434365 w 6594044"/>
                <a:gd name="connsiteY75" fmla="*/ 4797692 h 5227812"/>
                <a:gd name="connsiteX76" fmla="*/ 3414360 w 6594044"/>
                <a:gd name="connsiteY76" fmla="*/ 4822699 h 5227812"/>
                <a:gd name="connsiteX77" fmla="*/ 3411581 w 6594044"/>
                <a:gd name="connsiteY77" fmla="*/ 4826034 h 5227812"/>
                <a:gd name="connsiteX78" fmla="*/ 3398244 w 6594044"/>
                <a:gd name="connsiteY78" fmla="*/ 4843260 h 5227812"/>
                <a:gd name="connsiteX79" fmla="*/ 3392687 w 6594044"/>
                <a:gd name="connsiteY79" fmla="*/ 4856598 h 5227812"/>
                <a:gd name="connsiteX80" fmla="*/ 3389353 w 6594044"/>
                <a:gd name="connsiteY80" fmla="*/ 4870490 h 5227812"/>
                <a:gd name="connsiteX81" fmla="*/ 3373793 w 6594044"/>
                <a:gd name="connsiteY81" fmla="*/ 4906056 h 5227812"/>
                <a:gd name="connsiteX82" fmla="*/ 3352676 w 6594044"/>
                <a:gd name="connsiteY82" fmla="*/ 4978854 h 5227812"/>
                <a:gd name="connsiteX83" fmla="*/ 3351009 w 6594044"/>
                <a:gd name="connsiteY83" fmla="*/ 5005528 h 5227812"/>
                <a:gd name="connsiteX84" fmla="*/ 3353787 w 6594044"/>
                <a:gd name="connsiteY84" fmla="*/ 5041649 h 5227812"/>
                <a:gd name="connsiteX85" fmla="*/ 3364346 w 6594044"/>
                <a:gd name="connsiteY85" fmla="*/ 5088884 h 5227812"/>
                <a:gd name="connsiteX86" fmla="*/ 3373793 w 6594044"/>
                <a:gd name="connsiteY86" fmla="*/ 5112224 h 5227812"/>
                <a:gd name="connsiteX87" fmla="*/ 3383796 w 6594044"/>
                <a:gd name="connsiteY87" fmla="*/ 5132229 h 5227812"/>
                <a:gd name="connsiteX88" fmla="*/ 3386018 w 6594044"/>
                <a:gd name="connsiteY88" fmla="*/ 5135564 h 5227812"/>
                <a:gd name="connsiteX89" fmla="*/ 3397133 w 6594044"/>
                <a:gd name="connsiteY89" fmla="*/ 5158904 h 5227812"/>
                <a:gd name="connsiteX90" fmla="*/ 3424363 w 6594044"/>
                <a:gd name="connsiteY90" fmla="*/ 5214475 h 5227812"/>
                <a:gd name="connsiteX91" fmla="*/ 3433254 w 6594044"/>
                <a:gd name="connsiteY91" fmla="*/ 5225589 h 5227812"/>
                <a:gd name="connsiteX92" fmla="*/ 3444924 w 6594044"/>
                <a:gd name="connsiteY92" fmla="*/ 5226144 h 5227812"/>
                <a:gd name="connsiteX93" fmla="*/ 5651088 w 6594044"/>
                <a:gd name="connsiteY93" fmla="*/ 5225590 h 5227812"/>
                <a:gd name="connsiteX94" fmla="*/ 6594044 w 6594044"/>
                <a:gd name="connsiteY94" fmla="*/ 4588532 h 5227812"/>
                <a:gd name="connsiteX95" fmla="*/ 1729449 w 6594044"/>
                <a:gd name="connsiteY95" fmla="*/ 1892444 h 5227812"/>
                <a:gd name="connsiteX96" fmla="*/ 1729449 w 6594044"/>
                <a:gd name="connsiteY96" fmla="*/ 1899668 h 5227812"/>
                <a:gd name="connsiteX97" fmla="*/ 1718335 w 6594044"/>
                <a:gd name="connsiteY97" fmla="*/ 1911338 h 5227812"/>
                <a:gd name="connsiteX98" fmla="*/ 1729449 w 6594044"/>
                <a:gd name="connsiteY98" fmla="*/ 1892444 h 5227812"/>
                <a:gd name="connsiteX99" fmla="*/ 2129560 w 6594044"/>
                <a:gd name="connsiteY99" fmla="*/ 3037205 h 5227812"/>
                <a:gd name="connsiteX100" fmla="*/ 1745009 w 6594044"/>
                <a:gd name="connsiteY100" fmla="*/ 3291720 h 5227812"/>
                <a:gd name="connsiteX101" fmla="*/ 1541619 w 6594044"/>
                <a:gd name="connsiteY101" fmla="*/ 3219478 h 5227812"/>
                <a:gd name="connsiteX102" fmla="*/ 1302108 w 6594044"/>
                <a:gd name="connsiteY102" fmla="*/ 3135010 h 5227812"/>
                <a:gd name="connsiteX103" fmla="*/ 1388243 w 6594044"/>
                <a:gd name="connsiteY103" fmla="*/ 3053876 h 5227812"/>
                <a:gd name="connsiteX104" fmla="*/ 1874489 w 6594044"/>
                <a:gd name="connsiteY104" fmla="*/ 2584302 h 5227812"/>
                <a:gd name="connsiteX105" fmla="*/ 1891716 w 6594044"/>
                <a:gd name="connsiteY105" fmla="*/ 2567075 h 5227812"/>
                <a:gd name="connsiteX106" fmla="*/ 1920613 w 6594044"/>
                <a:gd name="connsiteY106" fmla="*/ 2614310 h 5227812"/>
                <a:gd name="connsiteX107" fmla="*/ 2027309 w 6594044"/>
                <a:gd name="connsiteY107" fmla="*/ 2779912 h 5227812"/>
                <a:gd name="connsiteX108" fmla="*/ 2129560 w 6594044"/>
                <a:gd name="connsiteY108" fmla="*/ 3037205 h 5227812"/>
                <a:gd name="connsiteX0" fmla="*/ 6572890 w 6572890"/>
                <a:gd name="connsiteY0" fmla="*/ 4514496 h 5227812"/>
                <a:gd name="connsiteX1" fmla="*/ 5645815 w 6572890"/>
                <a:gd name="connsiteY1" fmla="*/ 4330198 h 5227812"/>
                <a:gd name="connsiteX2" fmla="*/ 5406022 w 6572890"/>
                <a:gd name="connsiteY2" fmla="*/ 2828814 h 5227812"/>
                <a:gd name="connsiteX3" fmla="*/ 5262649 w 6572890"/>
                <a:gd name="connsiteY3" fmla="*/ 2234761 h 5227812"/>
                <a:gd name="connsiteX4" fmla="*/ 5118720 w 6572890"/>
                <a:gd name="connsiteY4" fmla="*/ 1636262 h 5227812"/>
                <a:gd name="connsiteX5" fmla="*/ 5115386 w 6572890"/>
                <a:gd name="connsiteY5" fmla="*/ 1622925 h 5227812"/>
                <a:gd name="connsiteX6" fmla="*/ 4788073 w 6572890"/>
                <a:gd name="connsiteY6" fmla="*/ 813812 h 5227812"/>
                <a:gd name="connsiteX7" fmla="*/ 4587462 w 6572890"/>
                <a:gd name="connsiteY7" fmla="*/ 553740 h 5227812"/>
                <a:gd name="connsiteX8" fmla="*/ 3304885 w 6572890"/>
                <a:gd name="connsiteY8" fmla="*/ 5810 h 5227812"/>
                <a:gd name="connsiteX9" fmla="*/ 2759178 w 6572890"/>
                <a:gd name="connsiteY9" fmla="*/ 160853 h 5227812"/>
                <a:gd name="connsiteX10" fmla="*/ 1850038 w 6572890"/>
                <a:gd name="connsiteY10" fmla="*/ 973856 h 5227812"/>
                <a:gd name="connsiteX11" fmla="*/ 1843925 w 6572890"/>
                <a:gd name="connsiteY11" fmla="*/ 982747 h 5227812"/>
                <a:gd name="connsiteX12" fmla="*/ 1838368 w 6572890"/>
                <a:gd name="connsiteY12" fmla="*/ 992195 h 5227812"/>
                <a:gd name="connsiteX13" fmla="*/ 1838368 w 6572890"/>
                <a:gd name="connsiteY13" fmla="*/ 992195 h 5227812"/>
                <a:gd name="connsiteX14" fmla="*/ 1838368 w 6572890"/>
                <a:gd name="connsiteY14" fmla="*/ 992195 h 5227812"/>
                <a:gd name="connsiteX15" fmla="*/ 1838924 w 6572890"/>
                <a:gd name="connsiteY15" fmla="*/ 994973 h 5227812"/>
                <a:gd name="connsiteX16" fmla="*/ 1838924 w 6572890"/>
                <a:gd name="connsiteY16" fmla="*/ 994973 h 5227812"/>
                <a:gd name="connsiteX17" fmla="*/ 1762792 w 6572890"/>
                <a:gd name="connsiteY17" fmla="*/ 1164464 h 5227812"/>
                <a:gd name="connsiteX18" fmla="*/ 1683325 w 6572890"/>
                <a:gd name="connsiteY18" fmla="*/ 1581246 h 5227812"/>
                <a:gd name="connsiteX19" fmla="*/ 1689438 w 6572890"/>
                <a:gd name="connsiteY19" fmla="*/ 1770188 h 5227812"/>
                <a:gd name="connsiteX20" fmla="*/ 1716668 w 6572890"/>
                <a:gd name="connsiteY20" fmla="*/ 1914672 h 5227812"/>
                <a:gd name="connsiteX21" fmla="*/ 1608304 w 6572890"/>
                <a:gd name="connsiteY21" fmla="*/ 2013033 h 5227812"/>
                <a:gd name="connsiteX22" fmla="*/ 1433812 w 6572890"/>
                <a:gd name="connsiteY22" fmla="*/ 2177523 h 5227812"/>
                <a:gd name="connsiteX23" fmla="*/ 1232645 w 6572890"/>
                <a:gd name="connsiteY23" fmla="*/ 2365908 h 5227812"/>
                <a:gd name="connsiteX24" fmla="*/ 1011472 w 6572890"/>
                <a:gd name="connsiteY24" fmla="*/ 2573188 h 5227812"/>
                <a:gd name="connsiteX25" fmla="*/ 904220 w 6572890"/>
                <a:gd name="connsiteY25" fmla="*/ 2673771 h 5227812"/>
                <a:gd name="connsiteX26" fmla="*/ 730283 w 6572890"/>
                <a:gd name="connsiteY26" fmla="*/ 2849931 h 5227812"/>
                <a:gd name="connsiteX27" fmla="*/ 646927 w 6572890"/>
                <a:gd name="connsiteY27" fmla="*/ 3084996 h 5227812"/>
                <a:gd name="connsiteX28" fmla="*/ 624699 w 6572890"/>
                <a:gd name="connsiteY28" fmla="*/ 3230592 h 5227812"/>
                <a:gd name="connsiteX29" fmla="*/ 581353 w 6572890"/>
                <a:gd name="connsiteY29" fmla="*/ 3512892 h 5227812"/>
                <a:gd name="connsiteX30" fmla="*/ 485216 w 6572890"/>
                <a:gd name="connsiteY30" fmla="*/ 4146957 h 5227812"/>
                <a:gd name="connsiteX31" fmla="*/ 464099 w 6572890"/>
                <a:gd name="connsiteY31" fmla="*/ 4208085 h 5227812"/>
                <a:gd name="connsiteX32" fmla="*/ 281826 w 6572890"/>
                <a:gd name="connsiteY32" fmla="*/ 4515392 h 5227812"/>
                <a:gd name="connsiteX33" fmla="*/ 76769 w 6572890"/>
                <a:gd name="connsiteY33" fmla="*/ 4854375 h 5227812"/>
                <a:gd name="connsiteX34" fmla="*/ 2860 w 6572890"/>
                <a:gd name="connsiteY34" fmla="*/ 5026089 h 5227812"/>
                <a:gd name="connsiteX35" fmla="*/ 5638 w 6572890"/>
                <a:gd name="connsiteY35" fmla="*/ 5210584 h 5227812"/>
                <a:gd name="connsiteX36" fmla="*/ 22865 w 6572890"/>
                <a:gd name="connsiteY36" fmla="*/ 5227811 h 5227812"/>
                <a:gd name="connsiteX37" fmla="*/ 409639 w 6572890"/>
                <a:gd name="connsiteY37" fmla="*/ 5227811 h 5227812"/>
                <a:gd name="connsiteX38" fmla="*/ 603026 w 6572890"/>
                <a:gd name="connsiteY38" fmla="*/ 5227811 h 5227812"/>
                <a:gd name="connsiteX39" fmla="*/ 704165 w 6572890"/>
                <a:gd name="connsiteY39" fmla="*/ 5227811 h 5227812"/>
                <a:gd name="connsiteX40" fmla="*/ 764182 w 6572890"/>
                <a:gd name="connsiteY40" fmla="*/ 5195025 h 5227812"/>
                <a:gd name="connsiteX41" fmla="*/ 928116 w 6572890"/>
                <a:gd name="connsiteY41" fmla="*/ 4844372 h 5227812"/>
                <a:gd name="connsiteX42" fmla="*/ 1044815 w 6572890"/>
                <a:gd name="connsiteY42" fmla="*/ 4593747 h 5227812"/>
                <a:gd name="connsiteX43" fmla="*/ 1139286 w 6572890"/>
                <a:gd name="connsiteY43" fmla="*/ 4405361 h 5227812"/>
                <a:gd name="connsiteX44" fmla="*/ 1311555 w 6572890"/>
                <a:gd name="connsiteY44" fmla="*/ 4213086 h 5227812"/>
                <a:gd name="connsiteX45" fmla="*/ 1523281 w 6572890"/>
                <a:gd name="connsiteY45" fmla="*/ 4063045 h 5227812"/>
                <a:gd name="connsiteX46" fmla="*/ 1738340 w 6572890"/>
                <a:gd name="connsiteY46" fmla="*/ 3822422 h 5227812"/>
                <a:gd name="connsiteX47" fmla="*/ 1881158 w 6572890"/>
                <a:gd name="connsiteY47" fmla="*/ 3606807 h 5227812"/>
                <a:gd name="connsiteX48" fmla="*/ 2022863 w 6572890"/>
                <a:gd name="connsiteY48" fmla="*/ 3488997 h 5227812"/>
                <a:gd name="connsiteX49" fmla="*/ 2179574 w 6572890"/>
                <a:gd name="connsiteY49" fmla="*/ 3390636 h 5227812"/>
                <a:gd name="connsiteX50" fmla="*/ 2197356 w 6572890"/>
                <a:gd name="connsiteY50" fmla="*/ 3519005 h 5227812"/>
                <a:gd name="connsiteX51" fmla="*/ 2197356 w 6572890"/>
                <a:gd name="connsiteY51" fmla="*/ 3580133 h 5227812"/>
                <a:gd name="connsiteX52" fmla="*/ 2242924 w 6572890"/>
                <a:gd name="connsiteY52" fmla="*/ 3649041 h 5227812"/>
                <a:gd name="connsiteX53" fmla="*/ 2362402 w 6572890"/>
                <a:gd name="connsiteY53" fmla="*/ 3691831 h 5227812"/>
                <a:gd name="connsiteX54" fmla="*/ 2479657 w 6572890"/>
                <a:gd name="connsiteY54" fmla="*/ 3946346 h 5227812"/>
                <a:gd name="connsiteX55" fmla="*/ 2706942 w 6572890"/>
                <a:gd name="connsiteY55" fmla="*/ 3986357 h 5227812"/>
                <a:gd name="connsiteX56" fmla="*/ 2780851 w 6572890"/>
                <a:gd name="connsiteY56" fmla="*/ 3995803 h 5227812"/>
                <a:gd name="connsiteX57" fmla="*/ 2698606 w 6572890"/>
                <a:gd name="connsiteY57" fmla="*/ 4062489 h 5227812"/>
                <a:gd name="connsiteX58" fmla="*/ 2613027 w 6572890"/>
                <a:gd name="connsiteY58" fmla="*/ 4087496 h 5227812"/>
                <a:gd name="connsiteX59" fmla="*/ 2581351 w 6572890"/>
                <a:gd name="connsiteY59" fmla="*/ 4197526 h 5227812"/>
                <a:gd name="connsiteX60" fmla="*/ 2735839 w 6572890"/>
                <a:gd name="connsiteY60" fmla="*/ 4313669 h 5227812"/>
                <a:gd name="connsiteX61" fmla="*/ 2914777 w 6572890"/>
                <a:gd name="connsiteY61" fmla="*/ 4672658 h 5227812"/>
                <a:gd name="connsiteX62" fmla="*/ 2991465 w 6572890"/>
                <a:gd name="connsiteY62" fmla="*/ 4708223 h 5227812"/>
                <a:gd name="connsiteX63" fmla="*/ 3025919 w 6572890"/>
                <a:gd name="connsiteY63" fmla="*/ 4713780 h 5227812"/>
                <a:gd name="connsiteX64" fmla="*/ 3300995 w 6572890"/>
                <a:gd name="connsiteY64" fmla="*/ 4672102 h 5227812"/>
                <a:gd name="connsiteX65" fmla="*/ 3531059 w 6572890"/>
                <a:gd name="connsiteY65" fmla="*/ 4593191 h 5227812"/>
                <a:gd name="connsiteX66" fmla="*/ 3524390 w 6572890"/>
                <a:gd name="connsiteY66" fmla="*/ 4581521 h 5227812"/>
                <a:gd name="connsiteX67" fmla="*/ 3531614 w 6572890"/>
                <a:gd name="connsiteY67" fmla="*/ 4593191 h 5227812"/>
                <a:gd name="connsiteX68" fmla="*/ 3531059 w 6572890"/>
                <a:gd name="connsiteY68" fmla="*/ 4593191 h 5227812"/>
                <a:gd name="connsiteX69" fmla="*/ 3532170 w 6572890"/>
                <a:gd name="connsiteY69" fmla="*/ 4594303 h 5227812"/>
                <a:gd name="connsiteX70" fmla="*/ 3537171 w 6572890"/>
                <a:gd name="connsiteY70" fmla="*/ 4603194 h 5227812"/>
                <a:gd name="connsiteX71" fmla="*/ 3536616 w 6572890"/>
                <a:gd name="connsiteY71" fmla="*/ 4626534 h 5227812"/>
                <a:gd name="connsiteX72" fmla="*/ 3534948 w 6572890"/>
                <a:gd name="connsiteY72" fmla="*/ 4628201 h 5227812"/>
                <a:gd name="connsiteX73" fmla="*/ 3532170 w 6572890"/>
                <a:gd name="connsiteY73" fmla="*/ 4670435 h 5227812"/>
                <a:gd name="connsiteX74" fmla="*/ 3496605 w 6572890"/>
                <a:gd name="connsiteY74" fmla="*/ 4731563 h 5227812"/>
                <a:gd name="connsiteX75" fmla="*/ 3434365 w 6572890"/>
                <a:gd name="connsiteY75" fmla="*/ 4797692 h 5227812"/>
                <a:gd name="connsiteX76" fmla="*/ 3414360 w 6572890"/>
                <a:gd name="connsiteY76" fmla="*/ 4822699 h 5227812"/>
                <a:gd name="connsiteX77" fmla="*/ 3411581 w 6572890"/>
                <a:gd name="connsiteY77" fmla="*/ 4826034 h 5227812"/>
                <a:gd name="connsiteX78" fmla="*/ 3398244 w 6572890"/>
                <a:gd name="connsiteY78" fmla="*/ 4843260 h 5227812"/>
                <a:gd name="connsiteX79" fmla="*/ 3392687 w 6572890"/>
                <a:gd name="connsiteY79" fmla="*/ 4856598 h 5227812"/>
                <a:gd name="connsiteX80" fmla="*/ 3389353 w 6572890"/>
                <a:gd name="connsiteY80" fmla="*/ 4870490 h 5227812"/>
                <a:gd name="connsiteX81" fmla="*/ 3373793 w 6572890"/>
                <a:gd name="connsiteY81" fmla="*/ 4906056 h 5227812"/>
                <a:gd name="connsiteX82" fmla="*/ 3352676 w 6572890"/>
                <a:gd name="connsiteY82" fmla="*/ 4978854 h 5227812"/>
                <a:gd name="connsiteX83" fmla="*/ 3351009 w 6572890"/>
                <a:gd name="connsiteY83" fmla="*/ 5005528 h 5227812"/>
                <a:gd name="connsiteX84" fmla="*/ 3353787 w 6572890"/>
                <a:gd name="connsiteY84" fmla="*/ 5041649 h 5227812"/>
                <a:gd name="connsiteX85" fmla="*/ 3364346 w 6572890"/>
                <a:gd name="connsiteY85" fmla="*/ 5088884 h 5227812"/>
                <a:gd name="connsiteX86" fmla="*/ 3373793 w 6572890"/>
                <a:gd name="connsiteY86" fmla="*/ 5112224 h 5227812"/>
                <a:gd name="connsiteX87" fmla="*/ 3383796 w 6572890"/>
                <a:gd name="connsiteY87" fmla="*/ 5132229 h 5227812"/>
                <a:gd name="connsiteX88" fmla="*/ 3386018 w 6572890"/>
                <a:gd name="connsiteY88" fmla="*/ 5135564 h 5227812"/>
                <a:gd name="connsiteX89" fmla="*/ 3397133 w 6572890"/>
                <a:gd name="connsiteY89" fmla="*/ 5158904 h 5227812"/>
                <a:gd name="connsiteX90" fmla="*/ 3424363 w 6572890"/>
                <a:gd name="connsiteY90" fmla="*/ 5214475 h 5227812"/>
                <a:gd name="connsiteX91" fmla="*/ 3433254 w 6572890"/>
                <a:gd name="connsiteY91" fmla="*/ 5225589 h 5227812"/>
                <a:gd name="connsiteX92" fmla="*/ 3444924 w 6572890"/>
                <a:gd name="connsiteY92" fmla="*/ 5226144 h 5227812"/>
                <a:gd name="connsiteX93" fmla="*/ 5651088 w 6572890"/>
                <a:gd name="connsiteY93" fmla="*/ 5225590 h 5227812"/>
                <a:gd name="connsiteX94" fmla="*/ 6572890 w 6572890"/>
                <a:gd name="connsiteY94" fmla="*/ 4514496 h 5227812"/>
                <a:gd name="connsiteX95" fmla="*/ 1729449 w 6572890"/>
                <a:gd name="connsiteY95" fmla="*/ 1892444 h 5227812"/>
                <a:gd name="connsiteX96" fmla="*/ 1729449 w 6572890"/>
                <a:gd name="connsiteY96" fmla="*/ 1899668 h 5227812"/>
                <a:gd name="connsiteX97" fmla="*/ 1718335 w 6572890"/>
                <a:gd name="connsiteY97" fmla="*/ 1911338 h 5227812"/>
                <a:gd name="connsiteX98" fmla="*/ 1729449 w 6572890"/>
                <a:gd name="connsiteY98" fmla="*/ 1892444 h 5227812"/>
                <a:gd name="connsiteX99" fmla="*/ 2129560 w 6572890"/>
                <a:gd name="connsiteY99" fmla="*/ 3037205 h 5227812"/>
                <a:gd name="connsiteX100" fmla="*/ 1745009 w 6572890"/>
                <a:gd name="connsiteY100" fmla="*/ 3291720 h 5227812"/>
                <a:gd name="connsiteX101" fmla="*/ 1541619 w 6572890"/>
                <a:gd name="connsiteY101" fmla="*/ 3219478 h 5227812"/>
                <a:gd name="connsiteX102" fmla="*/ 1302108 w 6572890"/>
                <a:gd name="connsiteY102" fmla="*/ 3135010 h 5227812"/>
                <a:gd name="connsiteX103" fmla="*/ 1388243 w 6572890"/>
                <a:gd name="connsiteY103" fmla="*/ 3053876 h 5227812"/>
                <a:gd name="connsiteX104" fmla="*/ 1874489 w 6572890"/>
                <a:gd name="connsiteY104" fmla="*/ 2584302 h 5227812"/>
                <a:gd name="connsiteX105" fmla="*/ 1891716 w 6572890"/>
                <a:gd name="connsiteY105" fmla="*/ 2567075 h 5227812"/>
                <a:gd name="connsiteX106" fmla="*/ 1920613 w 6572890"/>
                <a:gd name="connsiteY106" fmla="*/ 2614310 h 5227812"/>
                <a:gd name="connsiteX107" fmla="*/ 2027309 w 6572890"/>
                <a:gd name="connsiteY107" fmla="*/ 2779912 h 5227812"/>
                <a:gd name="connsiteX108" fmla="*/ 2129560 w 6572890"/>
                <a:gd name="connsiteY108" fmla="*/ 3037205 h 5227812"/>
                <a:gd name="connsiteX0" fmla="*/ 6572890 w 6572890"/>
                <a:gd name="connsiteY0" fmla="*/ 4514496 h 5227812"/>
                <a:gd name="connsiteX1" fmla="*/ 5635235 w 6572890"/>
                <a:gd name="connsiteY1" fmla="*/ 4245591 h 5227812"/>
                <a:gd name="connsiteX2" fmla="*/ 5406022 w 6572890"/>
                <a:gd name="connsiteY2" fmla="*/ 2828814 h 5227812"/>
                <a:gd name="connsiteX3" fmla="*/ 5262649 w 6572890"/>
                <a:gd name="connsiteY3" fmla="*/ 2234761 h 5227812"/>
                <a:gd name="connsiteX4" fmla="*/ 5118720 w 6572890"/>
                <a:gd name="connsiteY4" fmla="*/ 1636262 h 5227812"/>
                <a:gd name="connsiteX5" fmla="*/ 5115386 w 6572890"/>
                <a:gd name="connsiteY5" fmla="*/ 1622925 h 5227812"/>
                <a:gd name="connsiteX6" fmla="*/ 4788073 w 6572890"/>
                <a:gd name="connsiteY6" fmla="*/ 813812 h 5227812"/>
                <a:gd name="connsiteX7" fmla="*/ 4587462 w 6572890"/>
                <a:gd name="connsiteY7" fmla="*/ 553740 h 5227812"/>
                <a:gd name="connsiteX8" fmla="*/ 3304885 w 6572890"/>
                <a:gd name="connsiteY8" fmla="*/ 5810 h 5227812"/>
                <a:gd name="connsiteX9" fmla="*/ 2759178 w 6572890"/>
                <a:gd name="connsiteY9" fmla="*/ 160853 h 5227812"/>
                <a:gd name="connsiteX10" fmla="*/ 1850038 w 6572890"/>
                <a:gd name="connsiteY10" fmla="*/ 973856 h 5227812"/>
                <a:gd name="connsiteX11" fmla="*/ 1843925 w 6572890"/>
                <a:gd name="connsiteY11" fmla="*/ 982747 h 5227812"/>
                <a:gd name="connsiteX12" fmla="*/ 1838368 w 6572890"/>
                <a:gd name="connsiteY12" fmla="*/ 992195 h 5227812"/>
                <a:gd name="connsiteX13" fmla="*/ 1838368 w 6572890"/>
                <a:gd name="connsiteY13" fmla="*/ 992195 h 5227812"/>
                <a:gd name="connsiteX14" fmla="*/ 1838368 w 6572890"/>
                <a:gd name="connsiteY14" fmla="*/ 992195 h 5227812"/>
                <a:gd name="connsiteX15" fmla="*/ 1838924 w 6572890"/>
                <a:gd name="connsiteY15" fmla="*/ 994973 h 5227812"/>
                <a:gd name="connsiteX16" fmla="*/ 1838924 w 6572890"/>
                <a:gd name="connsiteY16" fmla="*/ 994973 h 5227812"/>
                <a:gd name="connsiteX17" fmla="*/ 1762792 w 6572890"/>
                <a:gd name="connsiteY17" fmla="*/ 1164464 h 5227812"/>
                <a:gd name="connsiteX18" fmla="*/ 1683325 w 6572890"/>
                <a:gd name="connsiteY18" fmla="*/ 1581246 h 5227812"/>
                <a:gd name="connsiteX19" fmla="*/ 1689438 w 6572890"/>
                <a:gd name="connsiteY19" fmla="*/ 1770188 h 5227812"/>
                <a:gd name="connsiteX20" fmla="*/ 1716668 w 6572890"/>
                <a:gd name="connsiteY20" fmla="*/ 1914672 h 5227812"/>
                <a:gd name="connsiteX21" fmla="*/ 1608304 w 6572890"/>
                <a:gd name="connsiteY21" fmla="*/ 2013033 h 5227812"/>
                <a:gd name="connsiteX22" fmla="*/ 1433812 w 6572890"/>
                <a:gd name="connsiteY22" fmla="*/ 2177523 h 5227812"/>
                <a:gd name="connsiteX23" fmla="*/ 1232645 w 6572890"/>
                <a:gd name="connsiteY23" fmla="*/ 2365908 h 5227812"/>
                <a:gd name="connsiteX24" fmla="*/ 1011472 w 6572890"/>
                <a:gd name="connsiteY24" fmla="*/ 2573188 h 5227812"/>
                <a:gd name="connsiteX25" fmla="*/ 904220 w 6572890"/>
                <a:gd name="connsiteY25" fmla="*/ 2673771 h 5227812"/>
                <a:gd name="connsiteX26" fmla="*/ 730283 w 6572890"/>
                <a:gd name="connsiteY26" fmla="*/ 2849931 h 5227812"/>
                <a:gd name="connsiteX27" fmla="*/ 646927 w 6572890"/>
                <a:gd name="connsiteY27" fmla="*/ 3084996 h 5227812"/>
                <a:gd name="connsiteX28" fmla="*/ 624699 w 6572890"/>
                <a:gd name="connsiteY28" fmla="*/ 3230592 h 5227812"/>
                <a:gd name="connsiteX29" fmla="*/ 581353 w 6572890"/>
                <a:gd name="connsiteY29" fmla="*/ 3512892 h 5227812"/>
                <a:gd name="connsiteX30" fmla="*/ 485216 w 6572890"/>
                <a:gd name="connsiteY30" fmla="*/ 4146957 h 5227812"/>
                <a:gd name="connsiteX31" fmla="*/ 464099 w 6572890"/>
                <a:gd name="connsiteY31" fmla="*/ 4208085 h 5227812"/>
                <a:gd name="connsiteX32" fmla="*/ 281826 w 6572890"/>
                <a:gd name="connsiteY32" fmla="*/ 4515392 h 5227812"/>
                <a:gd name="connsiteX33" fmla="*/ 76769 w 6572890"/>
                <a:gd name="connsiteY33" fmla="*/ 4854375 h 5227812"/>
                <a:gd name="connsiteX34" fmla="*/ 2860 w 6572890"/>
                <a:gd name="connsiteY34" fmla="*/ 5026089 h 5227812"/>
                <a:gd name="connsiteX35" fmla="*/ 5638 w 6572890"/>
                <a:gd name="connsiteY35" fmla="*/ 5210584 h 5227812"/>
                <a:gd name="connsiteX36" fmla="*/ 22865 w 6572890"/>
                <a:gd name="connsiteY36" fmla="*/ 5227811 h 5227812"/>
                <a:gd name="connsiteX37" fmla="*/ 409639 w 6572890"/>
                <a:gd name="connsiteY37" fmla="*/ 5227811 h 5227812"/>
                <a:gd name="connsiteX38" fmla="*/ 603026 w 6572890"/>
                <a:gd name="connsiteY38" fmla="*/ 5227811 h 5227812"/>
                <a:gd name="connsiteX39" fmla="*/ 704165 w 6572890"/>
                <a:gd name="connsiteY39" fmla="*/ 5227811 h 5227812"/>
                <a:gd name="connsiteX40" fmla="*/ 764182 w 6572890"/>
                <a:gd name="connsiteY40" fmla="*/ 5195025 h 5227812"/>
                <a:gd name="connsiteX41" fmla="*/ 928116 w 6572890"/>
                <a:gd name="connsiteY41" fmla="*/ 4844372 h 5227812"/>
                <a:gd name="connsiteX42" fmla="*/ 1044815 w 6572890"/>
                <a:gd name="connsiteY42" fmla="*/ 4593747 h 5227812"/>
                <a:gd name="connsiteX43" fmla="*/ 1139286 w 6572890"/>
                <a:gd name="connsiteY43" fmla="*/ 4405361 h 5227812"/>
                <a:gd name="connsiteX44" fmla="*/ 1311555 w 6572890"/>
                <a:gd name="connsiteY44" fmla="*/ 4213086 h 5227812"/>
                <a:gd name="connsiteX45" fmla="*/ 1523281 w 6572890"/>
                <a:gd name="connsiteY45" fmla="*/ 4063045 h 5227812"/>
                <a:gd name="connsiteX46" fmla="*/ 1738340 w 6572890"/>
                <a:gd name="connsiteY46" fmla="*/ 3822422 h 5227812"/>
                <a:gd name="connsiteX47" fmla="*/ 1881158 w 6572890"/>
                <a:gd name="connsiteY47" fmla="*/ 3606807 h 5227812"/>
                <a:gd name="connsiteX48" fmla="*/ 2022863 w 6572890"/>
                <a:gd name="connsiteY48" fmla="*/ 3488997 h 5227812"/>
                <a:gd name="connsiteX49" fmla="*/ 2179574 w 6572890"/>
                <a:gd name="connsiteY49" fmla="*/ 3390636 h 5227812"/>
                <a:gd name="connsiteX50" fmla="*/ 2197356 w 6572890"/>
                <a:gd name="connsiteY50" fmla="*/ 3519005 h 5227812"/>
                <a:gd name="connsiteX51" fmla="*/ 2197356 w 6572890"/>
                <a:gd name="connsiteY51" fmla="*/ 3580133 h 5227812"/>
                <a:gd name="connsiteX52" fmla="*/ 2242924 w 6572890"/>
                <a:gd name="connsiteY52" fmla="*/ 3649041 h 5227812"/>
                <a:gd name="connsiteX53" fmla="*/ 2362402 w 6572890"/>
                <a:gd name="connsiteY53" fmla="*/ 3691831 h 5227812"/>
                <a:gd name="connsiteX54" fmla="*/ 2479657 w 6572890"/>
                <a:gd name="connsiteY54" fmla="*/ 3946346 h 5227812"/>
                <a:gd name="connsiteX55" fmla="*/ 2706942 w 6572890"/>
                <a:gd name="connsiteY55" fmla="*/ 3986357 h 5227812"/>
                <a:gd name="connsiteX56" fmla="*/ 2780851 w 6572890"/>
                <a:gd name="connsiteY56" fmla="*/ 3995803 h 5227812"/>
                <a:gd name="connsiteX57" fmla="*/ 2698606 w 6572890"/>
                <a:gd name="connsiteY57" fmla="*/ 4062489 h 5227812"/>
                <a:gd name="connsiteX58" fmla="*/ 2613027 w 6572890"/>
                <a:gd name="connsiteY58" fmla="*/ 4087496 h 5227812"/>
                <a:gd name="connsiteX59" fmla="*/ 2581351 w 6572890"/>
                <a:gd name="connsiteY59" fmla="*/ 4197526 h 5227812"/>
                <a:gd name="connsiteX60" fmla="*/ 2735839 w 6572890"/>
                <a:gd name="connsiteY60" fmla="*/ 4313669 h 5227812"/>
                <a:gd name="connsiteX61" fmla="*/ 2914777 w 6572890"/>
                <a:gd name="connsiteY61" fmla="*/ 4672658 h 5227812"/>
                <a:gd name="connsiteX62" fmla="*/ 2991465 w 6572890"/>
                <a:gd name="connsiteY62" fmla="*/ 4708223 h 5227812"/>
                <a:gd name="connsiteX63" fmla="*/ 3025919 w 6572890"/>
                <a:gd name="connsiteY63" fmla="*/ 4713780 h 5227812"/>
                <a:gd name="connsiteX64" fmla="*/ 3300995 w 6572890"/>
                <a:gd name="connsiteY64" fmla="*/ 4672102 h 5227812"/>
                <a:gd name="connsiteX65" fmla="*/ 3531059 w 6572890"/>
                <a:gd name="connsiteY65" fmla="*/ 4593191 h 5227812"/>
                <a:gd name="connsiteX66" fmla="*/ 3524390 w 6572890"/>
                <a:gd name="connsiteY66" fmla="*/ 4581521 h 5227812"/>
                <a:gd name="connsiteX67" fmla="*/ 3531614 w 6572890"/>
                <a:gd name="connsiteY67" fmla="*/ 4593191 h 5227812"/>
                <a:gd name="connsiteX68" fmla="*/ 3531059 w 6572890"/>
                <a:gd name="connsiteY68" fmla="*/ 4593191 h 5227812"/>
                <a:gd name="connsiteX69" fmla="*/ 3532170 w 6572890"/>
                <a:gd name="connsiteY69" fmla="*/ 4594303 h 5227812"/>
                <a:gd name="connsiteX70" fmla="*/ 3537171 w 6572890"/>
                <a:gd name="connsiteY70" fmla="*/ 4603194 h 5227812"/>
                <a:gd name="connsiteX71" fmla="*/ 3536616 w 6572890"/>
                <a:gd name="connsiteY71" fmla="*/ 4626534 h 5227812"/>
                <a:gd name="connsiteX72" fmla="*/ 3534948 w 6572890"/>
                <a:gd name="connsiteY72" fmla="*/ 4628201 h 5227812"/>
                <a:gd name="connsiteX73" fmla="*/ 3532170 w 6572890"/>
                <a:gd name="connsiteY73" fmla="*/ 4670435 h 5227812"/>
                <a:gd name="connsiteX74" fmla="*/ 3496605 w 6572890"/>
                <a:gd name="connsiteY74" fmla="*/ 4731563 h 5227812"/>
                <a:gd name="connsiteX75" fmla="*/ 3434365 w 6572890"/>
                <a:gd name="connsiteY75" fmla="*/ 4797692 h 5227812"/>
                <a:gd name="connsiteX76" fmla="*/ 3414360 w 6572890"/>
                <a:gd name="connsiteY76" fmla="*/ 4822699 h 5227812"/>
                <a:gd name="connsiteX77" fmla="*/ 3411581 w 6572890"/>
                <a:gd name="connsiteY77" fmla="*/ 4826034 h 5227812"/>
                <a:gd name="connsiteX78" fmla="*/ 3398244 w 6572890"/>
                <a:gd name="connsiteY78" fmla="*/ 4843260 h 5227812"/>
                <a:gd name="connsiteX79" fmla="*/ 3392687 w 6572890"/>
                <a:gd name="connsiteY79" fmla="*/ 4856598 h 5227812"/>
                <a:gd name="connsiteX80" fmla="*/ 3389353 w 6572890"/>
                <a:gd name="connsiteY80" fmla="*/ 4870490 h 5227812"/>
                <a:gd name="connsiteX81" fmla="*/ 3373793 w 6572890"/>
                <a:gd name="connsiteY81" fmla="*/ 4906056 h 5227812"/>
                <a:gd name="connsiteX82" fmla="*/ 3352676 w 6572890"/>
                <a:gd name="connsiteY82" fmla="*/ 4978854 h 5227812"/>
                <a:gd name="connsiteX83" fmla="*/ 3351009 w 6572890"/>
                <a:gd name="connsiteY83" fmla="*/ 5005528 h 5227812"/>
                <a:gd name="connsiteX84" fmla="*/ 3353787 w 6572890"/>
                <a:gd name="connsiteY84" fmla="*/ 5041649 h 5227812"/>
                <a:gd name="connsiteX85" fmla="*/ 3364346 w 6572890"/>
                <a:gd name="connsiteY85" fmla="*/ 5088884 h 5227812"/>
                <a:gd name="connsiteX86" fmla="*/ 3373793 w 6572890"/>
                <a:gd name="connsiteY86" fmla="*/ 5112224 h 5227812"/>
                <a:gd name="connsiteX87" fmla="*/ 3383796 w 6572890"/>
                <a:gd name="connsiteY87" fmla="*/ 5132229 h 5227812"/>
                <a:gd name="connsiteX88" fmla="*/ 3386018 w 6572890"/>
                <a:gd name="connsiteY88" fmla="*/ 5135564 h 5227812"/>
                <a:gd name="connsiteX89" fmla="*/ 3397133 w 6572890"/>
                <a:gd name="connsiteY89" fmla="*/ 5158904 h 5227812"/>
                <a:gd name="connsiteX90" fmla="*/ 3424363 w 6572890"/>
                <a:gd name="connsiteY90" fmla="*/ 5214475 h 5227812"/>
                <a:gd name="connsiteX91" fmla="*/ 3433254 w 6572890"/>
                <a:gd name="connsiteY91" fmla="*/ 5225589 h 5227812"/>
                <a:gd name="connsiteX92" fmla="*/ 3444924 w 6572890"/>
                <a:gd name="connsiteY92" fmla="*/ 5226144 h 5227812"/>
                <a:gd name="connsiteX93" fmla="*/ 5651088 w 6572890"/>
                <a:gd name="connsiteY93" fmla="*/ 5225590 h 5227812"/>
                <a:gd name="connsiteX94" fmla="*/ 6572890 w 6572890"/>
                <a:gd name="connsiteY94" fmla="*/ 4514496 h 5227812"/>
                <a:gd name="connsiteX95" fmla="*/ 1729449 w 6572890"/>
                <a:gd name="connsiteY95" fmla="*/ 1892444 h 5227812"/>
                <a:gd name="connsiteX96" fmla="*/ 1729449 w 6572890"/>
                <a:gd name="connsiteY96" fmla="*/ 1899668 h 5227812"/>
                <a:gd name="connsiteX97" fmla="*/ 1718335 w 6572890"/>
                <a:gd name="connsiteY97" fmla="*/ 1911338 h 5227812"/>
                <a:gd name="connsiteX98" fmla="*/ 1729449 w 6572890"/>
                <a:gd name="connsiteY98" fmla="*/ 1892444 h 5227812"/>
                <a:gd name="connsiteX99" fmla="*/ 2129560 w 6572890"/>
                <a:gd name="connsiteY99" fmla="*/ 3037205 h 5227812"/>
                <a:gd name="connsiteX100" fmla="*/ 1745009 w 6572890"/>
                <a:gd name="connsiteY100" fmla="*/ 3291720 h 5227812"/>
                <a:gd name="connsiteX101" fmla="*/ 1541619 w 6572890"/>
                <a:gd name="connsiteY101" fmla="*/ 3219478 h 5227812"/>
                <a:gd name="connsiteX102" fmla="*/ 1302108 w 6572890"/>
                <a:gd name="connsiteY102" fmla="*/ 3135010 h 5227812"/>
                <a:gd name="connsiteX103" fmla="*/ 1388243 w 6572890"/>
                <a:gd name="connsiteY103" fmla="*/ 3053876 h 5227812"/>
                <a:gd name="connsiteX104" fmla="*/ 1874489 w 6572890"/>
                <a:gd name="connsiteY104" fmla="*/ 2584302 h 5227812"/>
                <a:gd name="connsiteX105" fmla="*/ 1891716 w 6572890"/>
                <a:gd name="connsiteY105" fmla="*/ 2567075 h 5227812"/>
                <a:gd name="connsiteX106" fmla="*/ 1920613 w 6572890"/>
                <a:gd name="connsiteY106" fmla="*/ 2614310 h 5227812"/>
                <a:gd name="connsiteX107" fmla="*/ 2027309 w 6572890"/>
                <a:gd name="connsiteY107" fmla="*/ 2779912 h 5227812"/>
                <a:gd name="connsiteX108" fmla="*/ 2129560 w 6572890"/>
                <a:gd name="connsiteY108" fmla="*/ 3037205 h 5227812"/>
                <a:gd name="connsiteX0" fmla="*/ 6697325 w 6697325"/>
                <a:gd name="connsiteY0" fmla="*/ 4514496 h 5227812"/>
                <a:gd name="connsiteX1" fmla="*/ 5759670 w 6697325"/>
                <a:gd name="connsiteY1" fmla="*/ 4245591 h 5227812"/>
                <a:gd name="connsiteX2" fmla="*/ 5530457 w 6697325"/>
                <a:gd name="connsiteY2" fmla="*/ 2828814 h 5227812"/>
                <a:gd name="connsiteX3" fmla="*/ 5387084 w 6697325"/>
                <a:gd name="connsiteY3" fmla="*/ 2234761 h 5227812"/>
                <a:gd name="connsiteX4" fmla="*/ 5243155 w 6697325"/>
                <a:gd name="connsiteY4" fmla="*/ 1636262 h 5227812"/>
                <a:gd name="connsiteX5" fmla="*/ 5239821 w 6697325"/>
                <a:gd name="connsiteY5" fmla="*/ 1622925 h 5227812"/>
                <a:gd name="connsiteX6" fmla="*/ 4912508 w 6697325"/>
                <a:gd name="connsiteY6" fmla="*/ 813812 h 5227812"/>
                <a:gd name="connsiteX7" fmla="*/ 4711897 w 6697325"/>
                <a:gd name="connsiteY7" fmla="*/ 553740 h 5227812"/>
                <a:gd name="connsiteX8" fmla="*/ 3429320 w 6697325"/>
                <a:gd name="connsiteY8" fmla="*/ 5810 h 5227812"/>
                <a:gd name="connsiteX9" fmla="*/ 2883613 w 6697325"/>
                <a:gd name="connsiteY9" fmla="*/ 160853 h 5227812"/>
                <a:gd name="connsiteX10" fmla="*/ 1974473 w 6697325"/>
                <a:gd name="connsiteY10" fmla="*/ 973856 h 5227812"/>
                <a:gd name="connsiteX11" fmla="*/ 1968360 w 6697325"/>
                <a:gd name="connsiteY11" fmla="*/ 982747 h 5227812"/>
                <a:gd name="connsiteX12" fmla="*/ 1962803 w 6697325"/>
                <a:gd name="connsiteY12" fmla="*/ 992195 h 5227812"/>
                <a:gd name="connsiteX13" fmla="*/ 1962803 w 6697325"/>
                <a:gd name="connsiteY13" fmla="*/ 992195 h 5227812"/>
                <a:gd name="connsiteX14" fmla="*/ 1962803 w 6697325"/>
                <a:gd name="connsiteY14" fmla="*/ 992195 h 5227812"/>
                <a:gd name="connsiteX15" fmla="*/ 1963359 w 6697325"/>
                <a:gd name="connsiteY15" fmla="*/ 994973 h 5227812"/>
                <a:gd name="connsiteX16" fmla="*/ 1963359 w 6697325"/>
                <a:gd name="connsiteY16" fmla="*/ 994973 h 5227812"/>
                <a:gd name="connsiteX17" fmla="*/ 1887227 w 6697325"/>
                <a:gd name="connsiteY17" fmla="*/ 1164464 h 5227812"/>
                <a:gd name="connsiteX18" fmla="*/ 1807760 w 6697325"/>
                <a:gd name="connsiteY18" fmla="*/ 1581246 h 5227812"/>
                <a:gd name="connsiteX19" fmla="*/ 1813873 w 6697325"/>
                <a:gd name="connsiteY19" fmla="*/ 1770188 h 5227812"/>
                <a:gd name="connsiteX20" fmla="*/ 1841103 w 6697325"/>
                <a:gd name="connsiteY20" fmla="*/ 1914672 h 5227812"/>
                <a:gd name="connsiteX21" fmla="*/ 1732739 w 6697325"/>
                <a:gd name="connsiteY21" fmla="*/ 2013033 h 5227812"/>
                <a:gd name="connsiteX22" fmla="*/ 1558247 w 6697325"/>
                <a:gd name="connsiteY22" fmla="*/ 2177523 h 5227812"/>
                <a:gd name="connsiteX23" fmla="*/ 1357080 w 6697325"/>
                <a:gd name="connsiteY23" fmla="*/ 2365908 h 5227812"/>
                <a:gd name="connsiteX24" fmla="*/ 1135907 w 6697325"/>
                <a:gd name="connsiteY24" fmla="*/ 2573188 h 5227812"/>
                <a:gd name="connsiteX25" fmla="*/ 1028655 w 6697325"/>
                <a:gd name="connsiteY25" fmla="*/ 2673771 h 5227812"/>
                <a:gd name="connsiteX26" fmla="*/ 854718 w 6697325"/>
                <a:gd name="connsiteY26" fmla="*/ 2849931 h 5227812"/>
                <a:gd name="connsiteX27" fmla="*/ 771362 w 6697325"/>
                <a:gd name="connsiteY27" fmla="*/ 3084996 h 5227812"/>
                <a:gd name="connsiteX28" fmla="*/ 749134 w 6697325"/>
                <a:gd name="connsiteY28" fmla="*/ 3230592 h 5227812"/>
                <a:gd name="connsiteX29" fmla="*/ 705788 w 6697325"/>
                <a:gd name="connsiteY29" fmla="*/ 3512892 h 5227812"/>
                <a:gd name="connsiteX30" fmla="*/ 609651 w 6697325"/>
                <a:gd name="connsiteY30" fmla="*/ 4146957 h 5227812"/>
                <a:gd name="connsiteX31" fmla="*/ 588534 w 6697325"/>
                <a:gd name="connsiteY31" fmla="*/ 4208085 h 5227812"/>
                <a:gd name="connsiteX32" fmla="*/ 406261 w 6697325"/>
                <a:gd name="connsiteY32" fmla="*/ 4515392 h 5227812"/>
                <a:gd name="connsiteX33" fmla="*/ 201204 w 6697325"/>
                <a:gd name="connsiteY33" fmla="*/ 4854375 h 5227812"/>
                <a:gd name="connsiteX34" fmla="*/ 382 w 6697325"/>
                <a:gd name="connsiteY34" fmla="*/ 5068397 h 5227812"/>
                <a:gd name="connsiteX35" fmla="*/ 130073 w 6697325"/>
                <a:gd name="connsiteY35" fmla="*/ 5210584 h 5227812"/>
                <a:gd name="connsiteX36" fmla="*/ 147300 w 6697325"/>
                <a:gd name="connsiteY36" fmla="*/ 5227811 h 5227812"/>
                <a:gd name="connsiteX37" fmla="*/ 534074 w 6697325"/>
                <a:gd name="connsiteY37" fmla="*/ 5227811 h 5227812"/>
                <a:gd name="connsiteX38" fmla="*/ 727461 w 6697325"/>
                <a:gd name="connsiteY38" fmla="*/ 5227811 h 5227812"/>
                <a:gd name="connsiteX39" fmla="*/ 828600 w 6697325"/>
                <a:gd name="connsiteY39" fmla="*/ 5227811 h 5227812"/>
                <a:gd name="connsiteX40" fmla="*/ 888617 w 6697325"/>
                <a:gd name="connsiteY40" fmla="*/ 5195025 h 5227812"/>
                <a:gd name="connsiteX41" fmla="*/ 1052551 w 6697325"/>
                <a:gd name="connsiteY41" fmla="*/ 4844372 h 5227812"/>
                <a:gd name="connsiteX42" fmla="*/ 1169250 w 6697325"/>
                <a:gd name="connsiteY42" fmla="*/ 4593747 h 5227812"/>
                <a:gd name="connsiteX43" fmla="*/ 1263721 w 6697325"/>
                <a:gd name="connsiteY43" fmla="*/ 4405361 h 5227812"/>
                <a:gd name="connsiteX44" fmla="*/ 1435990 w 6697325"/>
                <a:gd name="connsiteY44" fmla="*/ 4213086 h 5227812"/>
                <a:gd name="connsiteX45" fmla="*/ 1647716 w 6697325"/>
                <a:gd name="connsiteY45" fmla="*/ 4063045 h 5227812"/>
                <a:gd name="connsiteX46" fmla="*/ 1862775 w 6697325"/>
                <a:gd name="connsiteY46" fmla="*/ 3822422 h 5227812"/>
                <a:gd name="connsiteX47" fmla="*/ 2005593 w 6697325"/>
                <a:gd name="connsiteY47" fmla="*/ 3606807 h 5227812"/>
                <a:gd name="connsiteX48" fmla="*/ 2147298 w 6697325"/>
                <a:gd name="connsiteY48" fmla="*/ 3488997 h 5227812"/>
                <a:gd name="connsiteX49" fmla="*/ 2304009 w 6697325"/>
                <a:gd name="connsiteY49" fmla="*/ 3390636 h 5227812"/>
                <a:gd name="connsiteX50" fmla="*/ 2321791 w 6697325"/>
                <a:gd name="connsiteY50" fmla="*/ 3519005 h 5227812"/>
                <a:gd name="connsiteX51" fmla="*/ 2321791 w 6697325"/>
                <a:gd name="connsiteY51" fmla="*/ 3580133 h 5227812"/>
                <a:gd name="connsiteX52" fmla="*/ 2367359 w 6697325"/>
                <a:gd name="connsiteY52" fmla="*/ 3649041 h 5227812"/>
                <a:gd name="connsiteX53" fmla="*/ 2486837 w 6697325"/>
                <a:gd name="connsiteY53" fmla="*/ 3691831 h 5227812"/>
                <a:gd name="connsiteX54" fmla="*/ 2604092 w 6697325"/>
                <a:gd name="connsiteY54" fmla="*/ 3946346 h 5227812"/>
                <a:gd name="connsiteX55" fmla="*/ 2831377 w 6697325"/>
                <a:gd name="connsiteY55" fmla="*/ 3986357 h 5227812"/>
                <a:gd name="connsiteX56" fmla="*/ 2905286 w 6697325"/>
                <a:gd name="connsiteY56" fmla="*/ 3995803 h 5227812"/>
                <a:gd name="connsiteX57" fmla="*/ 2823041 w 6697325"/>
                <a:gd name="connsiteY57" fmla="*/ 4062489 h 5227812"/>
                <a:gd name="connsiteX58" fmla="*/ 2737462 w 6697325"/>
                <a:gd name="connsiteY58" fmla="*/ 4087496 h 5227812"/>
                <a:gd name="connsiteX59" fmla="*/ 2705786 w 6697325"/>
                <a:gd name="connsiteY59" fmla="*/ 4197526 h 5227812"/>
                <a:gd name="connsiteX60" fmla="*/ 2860274 w 6697325"/>
                <a:gd name="connsiteY60" fmla="*/ 4313669 h 5227812"/>
                <a:gd name="connsiteX61" fmla="*/ 3039212 w 6697325"/>
                <a:gd name="connsiteY61" fmla="*/ 4672658 h 5227812"/>
                <a:gd name="connsiteX62" fmla="*/ 3115900 w 6697325"/>
                <a:gd name="connsiteY62" fmla="*/ 4708223 h 5227812"/>
                <a:gd name="connsiteX63" fmla="*/ 3150354 w 6697325"/>
                <a:gd name="connsiteY63" fmla="*/ 4713780 h 5227812"/>
                <a:gd name="connsiteX64" fmla="*/ 3425430 w 6697325"/>
                <a:gd name="connsiteY64" fmla="*/ 4672102 h 5227812"/>
                <a:gd name="connsiteX65" fmla="*/ 3655494 w 6697325"/>
                <a:gd name="connsiteY65" fmla="*/ 4593191 h 5227812"/>
                <a:gd name="connsiteX66" fmla="*/ 3648825 w 6697325"/>
                <a:gd name="connsiteY66" fmla="*/ 4581521 h 5227812"/>
                <a:gd name="connsiteX67" fmla="*/ 3656049 w 6697325"/>
                <a:gd name="connsiteY67" fmla="*/ 4593191 h 5227812"/>
                <a:gd name="connsiteX68" fmla="*/ 3655494 w 6697325"/>
                <a:gd name="connsiteY68" fmla="*/ 4593191 h 5227812"/>
                <a:gd name="connsiteX69" fmla="*/ 3656605 w 6697325"/>
                <a:gd name="connsiteY69" fmla="*/ 4594303 h 5227812"/>
                <a:gd name="connsiteX70" fmla="*/ 3661606 w 6697325"/>
                <a:gd name="connsiteY70" fmla="*/ 4603194 h 5227812"/>
                <a:gd name="connsiteX71" fmla="*/ 3661051 w 6697325"/>
                <a:gd name="connsiteY71" fmla="*/ 4626534 h 5227812"/>
                <a:gd name="connsiteX72" fmla="*/ 3659383 w 6697325"/>
                <a:gd name="connsiteY72" fmla="*/ 4628201 h 5227812"/>
                <a:gd name="connsiteX73" fmla="*/ 3656605 w 6697325"/>
                <a:gd name="connsiteY73" fmla="*/ 4670435 h 5227812"/>
                <a:gd name="connsiteX74" fmla="*/ 3621040 w 6697325"/>
                <a:gd name="connsiteY74" fmla="*/ 4731563 h 5227812"/>
                <a:gd name="connsiteX75" fmla="*/ 3558800 w 6697325"/>
                <a:gd name="connsiteY75" fmla="*/ 4797692 h 5227812"/>
                <a:gd name="connsiteX76" fmla="*/ 3538795 w 6697325"/>
                <a:gd name="connsiteY76" fmla="*/ 4822699 h 5227812"/>
                <a:gd name="connsiteX77" fmla="*/ 3536016 w 6697325"/>
                <a:gd name="connsiteY77" fmla="*/ 4826034 h 5227812"/>
                <a:gd name="connsiteX78" fmla="*/ 3522679 w 6697325"/>
                <a:gd name="connsiteY78" fmla="*/ 4843260 h 5227812"/>
                <a:gd name="connsiteX79" fmla="*/ 3517122 w 6697325"/>
                <a:gd name="connsiteY79" fmla="*/ 4856598 h 5227812"/>
                <a:gd name="connsiteX80" fmla="*/ 3513788 w 6697325"/>
                <a:gd name="connsiteY80" fmla="*/ 4870490 h 5227812"/>
                <a:gd name="connsiteX81" fmla="*/ 3498228 w 6697325"/>
                <a:gd name="connsiteY81" fmla="*/ 4906056 h 5227812"/>
                <a:gd name="connsiteX82" fmla="*/ 3477111 w 6697325"/>
                <a:gd name="connsiteY82" fmla="*/ 4978854 h 5227812"/>
                <a:gd name="connsiteX83" fmla="*/ 3475444 w 6697325"/>
                <a:gd name="connsiteY83" fmla="*/ 5005528 h 5227812"/>
                <a:gd name="connsiteX84" fmla="*/ 3478222 w 6697325"/>
                <a:gd name="connsiteY84" fmla="*/ 5041649 h 5227812"/>
                <a:gd name="connsiteX85" fmla="*/ 3488781 w 6697325"/>
                <a:gd name="connsiteY85" fmla="*/ 5088884 h 5227812"/>
                <a:gd name="connsiteX86" fmla="*/ 3498228 w 6697325"/>
                <a:gd name="connsiteY86" fmla="*/ 5112224 h 5227812"/>
                <a:gd name="connsiteX87" fmla="*/ 3508231 w 6697325"/>
                <a:gd name="connsiteY87" fmla="*/ 5132229 h 5227812"/>
                <a:gd name="connsiteX88" fmla="*/ 3510453 w 6697325"/>
                <a:gd name="connsiteY88" fmla="*/ 5135564 h 5227812"/>
                <a:gd name="connsiteX89" fmla="*/ 3521568 w 6697325"/>
                <a:gd name="connsiteY89" fmla="*/ 5158904 h 5227812"/>
                <a:gd name="connsiteX90" fmla="*/ 3548798 w 6697325"/>
                <a:gd name="connsiteY90" fmla="*/ 5214475 h 5227812"/>
                <a:gd name="connsiteX91" fmla="*/ 3557689 w 6697325"/>
                <a:gd name="connsiteY91" fmla="*/ 5225589 h 5227812"/>
                <a:gd name="connsiteX92" fmla="*/ 3569359 w 6697325"/>
                <a:gd name="connsiteY92" fmla="*/ 5226144 h 5227812"/>
                <a:gd name="connsiteX93" fmla="*/ 5775523 w 6697325"/>
                <a:gd name="connsiteY93" fmla="*/ 5225590 h 5227812"/>
                <a:gd name="connsiteX94" fmla="*/ 6697325 w 6697325"/>
                <a:gd name="connsiteY94" fmla="*/ 4514496 h 5227812"/>
                <a:gd name="connsiteX95" fmla="*/ 1853884 w 6697325"/>
                <a:gd name="connsiteY95" fmla="*/ 1892444 h 5227812"/>
                <a:gd name="connsiteX96" fmla="*/ 1853884 w 6697325"/>
                <a:gd name="connsiteY96" fmla="*/ 1899668 h 5227812"/>
                <a:gd name="connsiteX97" fmla="*/ 1842770 w 6697325"/>
                <a:gd name="connsiteY97" fmla="*/ 1911338 h 5227812"/>
                <a:gd name="connsiteX98" fmla="*/ 1853884 w 6697325"/>
                <a:gd name="connsiteY98" fmla="*/ 1892444 h 5227812"/>
                <a:gd name="connsiteX99" fmla="*/ 2253995 w 6697325"/>
                <a:gd name="connsiteY99" fmla="*/ 3037205 h 5227812"/>
                <a:gd name="connsiteX100" fmla="*/ 1869444 w 6697325"/>
                <a:gd name="connsiteY100" fmla="*/ 3291720 h 5227812"/>
                <a:gd name="connsiteX101" fmla="*/ 1666054 w 6697325"/>
                <a:gd name="connsiteY101" fmla="*/ 3219478 h 5227812"/>
                <a:gd name="connsiteX102" fmla="*/ 1426543 w 6697325"/>
                <a:gd name="connsiteY102" fmla="*/ 3135010 h 5227812"/>
                <a:gd name="connsiteX103" fmla="*/ 1512678 w 6697325"/>
                <a:gd name="connsiteY103" fmla="*/ 3053876 h 5227812"/>
                <a:gd name="connsiteX104" fmla="*/ 1998924 w 6697325"/>
                <a:gd name="connsiteY104" fmla="*/ 2584302 h 5227812"/>
                <a:gd name="connsiteX105" fmla="*/ 2016151 w 6697325"/>
                <a:gd name="connsiteY105" fmla="*/ 2567075 h 5227812"/>
                <a:gd name="connsiteX106" fmla="*/ 2045048 w 6697325"/>
                <a:gd name="connsiteY106" fmla="*/ 2614310 h 5227812"/>
                <a:gd name="connsiteX107" fmla="*/ 2151744 w 6697325"/>
                <a:gd name="connsiteY107" fmla="*/ 2779912 h 5227812"/>
                <a:gd name="connsiteX108" fmla="*/ 2253995 w 6697325"/>
                <a:gd name="connsiteY108" fmla="*/ 3037205 h 5227812"/>
                <a:gd name="connsiteX0" fmla="*/ 6655181 w 6655181"/>
                <a:gd name="connsiteY0" fmla="*/ 4514496 h 5227812"/>
                <a:gd name="connsiteX1" fmla="*/ 5717526 w 6655181"/>
                <a:gd name="connsiteY1" fmla="*/ 4245591 h 5227812"/>
                <a:gd name="connsiteX2" fmla="*/ 5488313 w 6655181"/>
                <a:gd name="connsiteY2" fmla="*/ 2828814 h 5227812"/>
                <a:gd name="connsiteX3" fmla="*/ 5344940 w 6655181"/>
                <a:gd name="connsiteY3" fmla="*/ 2234761 h 5227812"/>
                <a:gd name="connsiteX4" fmla="*/ 5201011 w 6655181"/>
                <a:gd name="connsiteY4" fmla="*/ 1636262 h 5227812"/>
                <a:gd name="connsiteX5" fmla="*/ 5197677 w 6655181"/>
                <a:gd name="connsiteY5" fmla="*/ 1622925 h 5227812"/>
                <a:gd name="connsiteX6" fmla="*/ 4870364 w 6655181"/>
                <a:gd name="connsiteY6" fmla="*/ 813812 h 5227812"/>
                <a:gd name="connsiteX7" fmla="*/ 4669753 w 6655181"/>
                <a:gd name="connsiteY7" fmla="*/ 553740 h 5227812"/>
                <a:gd name="connsiteX8" fmla="*/ 3387176 w 6655181"/>
                <a:gd name="connsiteY8" fmla="*/ 5810 h 5227812"/>
                <a:gd name="connsiteX9" fmla="*/ 2841469 w 6655181"/>
                <a:gd name="connsiteY9" fmla="*/ 160853 h 5227812"/>
                <a:gd name="connsiteX10" fmla="*/ 1932329 w 6655181"/>
                <a:gd name="connsiteY10" fmla="*/ 973856 h 5227812"/>
                <a:gd name="connsiteX11" fmla="*/ 1926216 w 6655181"/>
                <a:gd name="connsiteY11" fmla="*/ 982747 h 5227812"/>
                <a:gd name="connsiteX12" fmla="*/ 1920659 w 6655181"/>
                <a:gd name="connsiteY12" fmla="*/ 992195 h 5227812"/>
                <a:gd name="connsiteX13" fmla="*/ 1920659 w 6655181"/>
                <a:gd name="connsiteY13" fmla="*/ 992195 h 5227812"/>
                <a:gd name="connsiteX14" fmla="*/ 1920659 w 6655181"/>
                <a:gd name="connsiteY14" fmla="*/ 992195 h 5227812"/>
                <a:gd name="connsiteX15" fmla="*/ 1921215 w 6655181"/>
                <a:gd name="connsiteY15" fmla="*/ 994973 h 5227812"/>
                <a:gd name="connsiteX16" fmla="*/ 1921215 w 6655181"/>
                <a:gd name="connsiteY16" fmla="*/ 994973 h 5227812"/>
                <a:gd name="connsiteX17" fmla="*/ 1845083 w 6655181"/>
                <a:gd name="connsiteY17" fmla="*/ 1164464 h 5227812"/>
                <a:gd name="connsiteX18" fmla="*/ 1765616 w 6655181"/>
                <a:gd name="connsiteY18" fmla="*/ 1581246 h 5227812"/>
                <a:gd name="connsiteX19" fmla="*/ 1771729 w 6655181"/>
                <a:gd name="connsiteY19" fmla="*/ 1770188 h 5227812"/>
                <a:gd name="connsiteX20" fmla="*/ 1798959 w 6655181"/>
                <a:gd name="connsiteY20" fmla="*/ 1914672 h 5227812"/>
                <a:gd name="connsiteX21" fmla="*/ 1690595 w 6655181"/>
                <a:gd name="connsiteY21" fmla="*/ 2013033 h 5227812"/>
                <a:gd name="connsiteX22" fmla="*/ 1516103 w 6655181"/>
                <a:gd name="connsiteY22" fmla="*/ 2177523 h 5227812"/>
                <a:gd name="connsiteX23" fmla="*/ 1314936 w 6655181"/>
                <a:gd name="connsiteY23" fmla="*/ 2365908 h 5227812"/>
                <a:gd name="connsiteX24" fmla="*/ 1093763 w 6655181"/>
                <a:gd name="connsiteY24" fmla="*/ 2573188 h 5227812"/>
                <a:gd name="connsiteX25" fmla="*/ 986511 w 6655181"/>
                <a:gd name="connsiteY25" fmla="*/ 2673771 h 5227812"/>
                <a:gd name="connsiteX26" fmla="*/ 812574 w 6655181"/>
                <a:gd name="connsiteY26" fmla="*/ 2849931 h 5227812"/>
                <a:gd name="connsiteX27" fmla="*/ 729218 w 6655181"/>
                <a:gd name="connsiteY27" fmla="*/ 3084996 h 5227812"/>
                <a:gd name="connsiteX28" fmla="*/ 706990 w 6655181"/>
                <a:gd name="connsiteY28" fmla="*/ 3230592 h 5227812"/>
                <a:gd name="connsiteX29" fmla="*/ 663644 w 6655181"/>
                <a:gd name="connsiteY29" fmla="*/ 3512892 h 5227812"/>
                <a:gd name="connsiteX30" fmla="*/ 567507 w 6655181"/>
                <a:gd name="connsiteY30" fmla="*/ 4146957 h 5227812"/>
                <a:gd name="connsiteX31" fmla="*/ 546390 w 6655181"/>
                <a:gd name="connsiteY31" fmla="*/ 4208085 h 5227812"/>
                <a:gd name="connsiteX32" fmla="*/ 364117 w 6655181"/>
                <a:gd name="connsiteY32" fmla="*/ 4515392 h 5227812"/>
                <a:gd name="connsiteX33" fmla="*/ 159060 w 6655181"/>
                <a:gd name="connsiteY33" fmla="*/ 4854375 h 5227812"/>
                <a:gd name="connsiteX34" fmla="*/ 545 w 6655181"/>
                <a:gd name="connsiteY34" fmla="*/ 5078976 h 5227812"/>
                <a:gd name="connsiteX35" fmla="*/ 87929 w 6655181"/>
                <a:gd name="connsiteY35" fmla="*/ 5210584 h 5227812"/>
                <a:gd name="connsiteX36" fmla="*/ 105156 w 6655181"/>
                <a:gd name="connsiteY36" fmla="*/ 5227811 h 5227812"/>
                <a:gd name="connsiteX37" fmla="*/ 491930 w 6655181"/>
                <a:gd name="connsiteY37" fmla="*/ 5227811 h 5227812"/>
                <a:gd name="connsiteX38" fmla="*/ 685317 w 6655181"/>
                <a:gd name="connsiteY38" fmla="*/ 5227811 h 5227812"/>
                <a:gd name="connsiteX39" fmla="*/ 786456 w 6655181"/>
                <a:gd name="connsiteY39" fmla="*/ 5227811 h 5227812"/>
                <a:gd name="connsiteX40" fmla="*/ 846473 w 6655181"/>
                <a:gd name="connsiteY40" fmla="*/ 5195025 h 5227812"/>
                <a:gd name="connsiteX41" fmla="*/ 1010407 w 6655181"/>
                <a:gd name="connsiteY41" fmla="*/ 4844372 h 5227812"/>
                <a:gd name="connsiteX42" fmla="*/ 1127106 w 6655181"/>
                <a:gd name="connsiteY42" fmla="*/ 4593747 h 5227812"/>
                <a:gd name="connsiteX43" fmla="*/ 1221577 w 6655181"/>
                <a:gd name="connsiteY43" fmla="*/ 4405361 h 5227812"/>
                <a:gd name="connsiteX44" fmla="*/ 1393846 w 6655181"/>
                <a:gd name="connsiteY44" fmla="*/ 4213086 h 5227812"/>
                <a:gd name="connsiteX45" fmla="*/ 1605572 w 6655181"/>
                <a:gd name="connsiteY45" fmla="*/ 4063045 h 5227812"/>
                <a:gd name="connsiteX46" fmla="*/ 1820631 w 6655181"/>
                <a:gd name="connsiteY46" fmla="*/ 3822422 h 5227812"/>
                <a:gd name="connsiteX47" fmla="*/ 1963449 w 6655181"/>
                <a:gd name="connsiteY47" fmla="*/ 3606807 h 5227812"/>
                <a:gd name="connsiteX48" fmla="*/ 2105154 w 6655181"/>
                <a:gd name="connsiteY48" fmla="*/ 3488997 h 5227812"/>
                <a:gd name="connsiteX49" fmla="*/ 2261865 w 6655181"/>
                <a:gd name="connsiteY49" fmla="*/ 3390636 h 5227812"/>
                <a:gd name="connsiteX50" fmla="*/ 2279647 w 6655181"/>
                <a:gd name="connsiteY50" fmla="*/ 3519005 h 5227812"/>
                <a:gd name="connsiteX51" fmla="*/ 2279647 w 6655181"/>
                <a:gd name="connsiteY51" fmla="*/ 3580133 h 5227812"/>
                <a:gd name="connsiteX52" fmla="*/ 2325215 w 6655181"/>
                <a:gd name="connsiteY52" fmla="*/ 3649041 h 5227812"/>
                <a:gd name="connsiteX53" fmla="*/ 2444693 w 6655181"/>
                <a:gd name="connsiteY53" fmla="*/ 3691831 h 5227812"/>
                <a:gd name="connsiteX54" fmla="*/ 2561948 w 6655181"/>
                <a:gd name="connsiteY54" fmla="*/ 3946346 h 5227812"/>
                <a:gd name="connsiteX55" fmla="*/ 2789233 w 6655181"/>
                <a:gd name="connsiteY55" fmla="*/ 3986357 h 5227812"/>
                <a:gd name="connsiteX56" fmla="*/ 2863142 w 6655181"/>
                <a:gd name="connsiteY56" fmla="*/ 3995803 h 5227812"/>
                <a:gd name="connsiteX57" fmla="*/ 2780897 w 6655181"/>
                <a:gd name="connsiteY57" fmla="*/ 4062489 h 5227812"/>
                <a:gd name="connsiteX58" fmla="*/ 2695318 w 6655181"/>
                <a:gd name="connsiteY58" fmla="*/ 4087496 h 5227812"/>
                <a:gd name="connsiteX59" fmla="*/ 2663642 w 6655181"/>
                <a:gd name="connsiteY59" fmla="*/ 4197526 h 5227812"/>
                <a:gd name="connsiteX60" fmla="*/ 2818130 w 6655181"/>
                <a:gd name="connsiteY60" fmla="*/ 4313669 h 5227812"/>
                <a:gd name="connsiteX61" fmla="*/ 2997068 w 6655181"/>
                <a:gd name="connsiteY61" fmla="*/ 4672658 h 5227812"/>
                <a:gd name="connsiteX62" fmla="*/ 3073756 w 6655181"/>
                <a:gd name="connsiteY62" fmla="*/ 4708223 h 5227812"/>
                <a:gd name="connsiteX63" fmla="*/ 3108210 w 6655181"/>
                <a:gd name="connsiteY63" fmla="*/ 4713780 h 5227812"/>
                <a:gd name="connsiteX64" fmla="*/ 3383286 w 6655181"/>
                <a:gd name="connsiteY64" fmla="*/ 4672102 h 5227812"/>
                <a:gd name="connsiteX65" fmla="*/ 3613350 w 6655181"/>
                <a:gd name="connsiteY65" fmla="*/ 4593191 h 5227812"/>
                <a:gd name="connsiteX66" fmla="*/ 3606681 w 6655181"/>
                <a:gd name="connsiteY66" fmla="*/ 4581521 h 5227812"/>
                <a:gd name="connsiteX67" fmla="*/ 3613905 w 6655181"/>
                <a:gd name="connsiteY67" fmla="*/ 4593191 h 5227812"/>
                <a:gd name="connsiteX68" fmla="*/ 3613350 w 6655181"/>
                <a:gd name="connsiteY68" fmla="*/ 4593191 h 5227812"/>
                <a:gd name="connsiteX69" fmla="*/ 3614461 w 6655181"/>
                <a:gd name="connsiteY69" fmla="*/ 4594303 h 5227812"/>
                <a:gd name="connsiteX70" fmla="*/ 3619462 w 6655181"/>
                <a:gd name="connsiteY70" fmla="*/ 4603194 h 5227812"/>
                <a:gd name="connsiteX71" fmla="*/ 3618907 w 6655181"/>
                <a:gd name="connsiteY71" fmla="*/ 4626534 h 5227812"/>
                <a:gd name="connsiteX72" fmla="*/ 3617239 w 6655181"/>
                <a:gd name="connsiteY72" fmla="*/ 4628201 h 5227812"/>
                <a:gd name="connsiteX73" fmla="*/ 3614461 w 6655181"/>
                <a:gd name="connsiteY73" fmla="*/ 4670435 h 5227812"/>
                <a:gd name="connsiteX74" fmla="*/ 3578896 w 6655181"/>
                <a:gd name="connsiteY74" fmla="*/ 4731563 h 5227812"/>
                <a:gd name="connsiteX75" fmla="*/ 3516656 w 6655181"/>
                <a:gd name="connsiteY75" fmla="*/ 4797692 h 5227812"/>
                <a:gd name="connsiteX76" fmla="*/ 3496651 w 6655181"/>
                <a:gd name="connsiteY76" fmla="*/ 4822699 h 5227812"/>
                <a:gd name="connsiteX77" fmla="*/ 3493872 w 6655181"/>
                <a:gd name="connsiteY77" fmla="*/ 4826034 h 5227812"/>
                <a:gd name="connsiteX78" fmla="*/ 3480535 w 6655181"/>
                <a:gd name="connsiteY78" fmla="*/ 4843260 h 5227812"/>
                <a:gd name="connsiteX79" fmla="*/ 3474978 w 6655181"/>
                <a:gd name="connsiteY79" fmla="*/ 4856598 h 5227812"/>
                <a:gd name="connsiteX80" fmla="*/ 3471644 w 6655181"/>
                <a:gd name="connsiteY80" fmla="*/ 4870490 h 5227812"/>
                <a:gd name="connsiteX81" fmla="*/ 3456084 w 6655181"/>
                <a:gd name="connsiteY81" fmla="*/ 4906056 h 5227812"/>
                <a:gd name="connsiteX82" fmla="*/ 3434967 w 6655181"/>
                <a:gd name="connsiteY82" fmla="*/ 4978854 h 5227812"/>
                <a:gd name="connsiteX83" fmla="*/ 3433300 w 6655181"/>
                <a:gd name="connsiteY83" fmla="*/ 5005528 h 5227812"/>
                <a:gd name="connsiteX84" fmla="*/ 3436078 w 6655181"/>
                <a:gd name="connsiteY84" fmla="*/ 5041649 h 5227812"/>
                <a:gd name="connsiteX85" fmla="*/ 3446637 w 6655181"/>
                <a:gd name="connsiteY85" fmla="*/ 5088884 h 5227812"/>
                <a:gd name="connsiteX86" fmla="*/ 3456084 w 6655181"/>
                <a:gd name="connsiteY86" fmla="*/ 5112224 h 5227812"/>
                <a:gd name="connsiteX87" fmla="*/ 3466087 w 6655181"/>
                <a:gd name="connsiteY87" fmla="*/ 5132229 h 5227812"/>
                <a:gd name="connsiteX88" fmla="*/ 3468309 w 6655181"/>
                <a:gd name="connsiteY88" fmla="*/ 5135564 h 5227812"/>
                <a:gd name="connsiteX89" fmla="*/ 3479424 w 6655181"/>
                <a:gd name="connsiteY89" fmla="*/ 5158904 h 5227812"/>
                <a:gd name="connsiteX90" fmla="*/ 3506654 w 6655181"/>
                <a:gd name="connsiteY90" fmla="*/ 5214475 h 5227812"/>
                <a:gd name="connsiteX91" fmla="*/ 3515545 w 6655181"/>
                <a:gd name="connsiteY91" fmla="*/ 5225589 h 5227812"/>
                <a:gd name="connsiteX92" fmla="*/ 3527215 w 6655181"/>
                <a:gd name="connsiteY92" fmla="*/ 5226144 h 5227812"/>
                <a:gd name="connsiteX93" fmla="*/ 5733379 w 6655181"/>
                <a:gd name="connsiteY93" fmla="*/ 5225590 h 5227812"/>
                <a:gd name="connsiteX94" fmla="*/ 6655181 w 6655181"/>
                <a:gd name="connsiteY94" fmla="*/ 4514496 h 5227812"/>
                <a:gd name="connsiteX95" fmla="*/ 1811740 w 6655181"/>
                <a:gd name="connsiteY95" fmla="*/ 1892444 h 5227812"/>
                <a:gd name="connsiteX96" fmla="*/ 1811740 w 6655181"/>
                <a:gd name="connsiteY96" fmla="*/ 1899668 h 5227812"/>
                <a:gd name="connsiteX97" fmla="*/ 1800626 w 6655181"/>
                <a:gd name="connsiteY97" fmla="*/ 1911338 h 5227812"/>
                <a:gd name="connsiteX98" fmla="*/ 1811740 w 6655181"/>
                <a:gd name="connsiteY98" fmla="*/ 1892444 h 5227812"/>
                <a:gd name="connsiteX99" fmla="*/ 2211851 w 6655181"/>
                <a:gd name="connsiteY99" fmla="*/ 3037205 h 5227812"/>
                <a:gd name="connsiteX100" fmla="*/ 1827300 w 6655181"/>
                <a:gd name="connsiteY100" fmla="*/ 3291720 h 5227812"/>
                <a:gd name="connsiteX101" fmla="*/ 1623910 w 6655181"/>
                <a:gd name="connsiteY101" fmla="*/ 3219478 h 5227812"/>
                <a:gd name="connsiteX102" fmla="*/ 1384399 w 6655181"/>
                <a:gd name="connsiteY102" fmla="*/ 3135010 h 5227812"/>
                <a:gd name="connsiteX103" fmla="*/ 1470534 w 6655181"/>
                <a:gd name="connsiteY103" fmla="*/ 3053876 h 5227812"/>
                <a:gd name="connsiteX104" fmla="*/ 1956780 w 6655181"/>
                <a:gd name="connsiteY104" fmla="*/ 2584302 h 5227812"/>
                <a:gd name="connsiteX105" fmla="*/ 1974007 w 6655181"/>
                <a:gd name="connsiteY105" fmla="*/ 2567075 h 5227812"/>
                <a:gd name="connsiteX106" fmla="*/ 2002904 w 6655181"/>
                <a:gd name="connsiteY106" fmla="*/ 2614310 h 5227812"/>
                <a:gd name="connsiteX107" fmla="*/ 2109600 w 6655181"/>
                <a:gd name="connsiteY107" fmla="*/ 2779912 h 5227812"/>
                <a:gd name="connsiteX108" fmla="*/ 2211851 w 6655181"/>
                <a:gd name="connsiteY108" fmla="*/ 3037205 h 5227812"/>
                <a:gd name="connsiteX0" fmla="*/ 6655306 w 6655306"/>
                <a:gd name="connsiteY0" fmla="*/ 4514496 h 5228595"/>
                <a:gd name="connsiteX1" fmla="*/ 5717651 w 6655306"/>
                <a:gd name="connsiteY1" fmla="*/ 4245591 h 5228595"/>
                <a:gd name="connsiteX2" fmla="*/ 5488438 w 6655306"/>
                <a:gd name="connsiteY2" fmla="*/ 2828814 h 5228595"/>
                <a:gd name="connsiteX3" fmla="*/ 5345065 w 6655306"/>
                <a:gd name="connsiteY3" fmla="*/ 2234761 h 5228595"/>
                <a:gd name="connsiteX4" fmla="*/ 5201136 w 6655306"/>
                <a:gd name="connsiteY4" fmla="*/ 1636262 h 5228595"/>
                <a:gd name="connsiteX5" fmla="*/ 5197802 w 6655306"/>
                <a:gd name="connsiteY5" fmla="*/ 1622925 h 5228595"/>
                <a:gd name="connsiteX6" fmla="*/ 4870489 w 6655306"/>
                <a:gd name="connsiteY6" fmla="*/ 813812 h 5228595"/>
                <a:gd name="connsiteX7" fmla="*/ 4669878 w 6655306"/>
                <a:gd name="connsiteY7" fmla="*/ 553740 h 5228595"/>
                <a:gd name="connsiteX8" fmla="*/ 3387301 w 6655306"/>
                <a:gd name="connsiteY8" fmla="*/ 5810 h 5228595"/>
                <a:gd name="connsiteX9" fmla="*/ 2841594 w 6655306"/>
                <a:gd name="connsiteY9" fmla="*/ 160853 h 5228595"/>
                <a:gd name="connsiteX10" fmla="*/ 1932454 w 6655306"/>
                <a:gd name="connsiteY10" fmla="*/ 973856 h 5228595"/>
                <a:gd name="connsiteX11" fmla="*/ 1926341 w 6655306"/>
                <a:gd name="connsiteY11" fmla="*/ 982747 h 5228595"/>
                <a:gd name="connsiteX12" fmla="*/ 1920784 w 6655306"/>
                <a:gd name="connsiteY12" fmla="*/ 992195 h 5228595"/>
                <a:gd name="connsiteX13" fmla="*/ 1920784 w 6655306"/>
                <a:gd name="connsiteY13" fmla="*/ 992195 h 5228595"/>
                <a:gd name="connsiteX14" fmla="*/ 1920784 w 6655306"/>
                <a:gd name="connsiteY14" fmla="*/ 992195 h 5228595"/>
                <a:gd name="connsiteX15" fmla="*/ 1921340 w 6655306"/>
                <a:gd name="connsiteY15" fmla="*/ 994973 h 5228595"/>
                <a:gd name="connsiteX16" fmla="*/ 1921340 w 6655306"/>
                <a:gd name="connsiteY16" fmla="*/ 994973 h 5228595"/>
                <a:gd name="connsiteX17" fmla="*/ 1845208 w 6655306"/>
                <a:gd name="connsiteY17" fmla="*/ 1164464 h 5228595"/>
                <a:gd name="connsiteX18" fmla="*/ 1765741 w 6655306"/>
                <a:gd name="connsiteY18" fmla="*/ 1581246 h 5228595"/>
                <a:gd name="connsiteX19" fmla="*/ 1771854 w 6655306"/>
                <a:gd name="connsiteY19" fmla="*/ 1770188 h 5228595"/>
                <a:gd name="connsiteX20" fmla="*/ 1799084 w 6655306"/>
                <a:gd name="connsiteY20" fmla="*/ 1914672 h 5228595"/>
                <a:gd name="connsiteX21" fmla="*/ 1690720 w 6655306"/>
                <a:gd name="connsiteY21" fmla="*/ 2013033 h 5228595"/>
                <a:gd name="connsiteX22" fmla="*/ 1516228 w 6655306"/>
                <a:gd name="connsiteY22" fmla="*/ 2177523 h 5228595"/>
                <a:gd name="connsiteX23" fmla="*/ 1315061 w 6655306"/>
                <a:gd name="connsiteY23" fmla="*/ 2365908 h 5228595"/>
                <a:gd name="connsiteX24" fmla="*/ 1093888 w 6655306"/>
                <a:gd name="connsiteY24" fmla="*/ 2573188 h 5228595"/>
                <a:gd name="connsiteX25" fmla="*/ 986636 w 6655306"/>
                <a:gd name="connsiteY25" fmla="*/ 2673771 h 5228595"/>
                <a:gd name="connsiteX26" fmla="*/ 812699 w 6655306"/>
                <a:gd name="connsiteY26" fmla="*/ 2849931 h 5228595"/>
                <a:gd name="connsiteX27" fmla="*/ 729343 w 6655306"/>
                <a:gd name="connsiteY27" fmla="*/ 3084996 h 5228595"/>
                <a:gd name="connsiteX28" fmla="*/ 707115 w 6655306"/>
                <a:gd name="connsiteY28" fmla="*/ 3230592 h 5228595"/>
                <a:gd name="connsiteX29" fmla="*/ 663769 w 6655306"/>
                <a:gd name="connsiteY29" fmla="*/ 3512892 h 5228595"/>
                <a:gd name="connsiteX30" fmla="*/ 567632 w 6655306"/>
                <a:gd name="connsiteY30" fmla="*/ 4146957 h 5228595"/>
                <a:gd name="connsiteX31" fmla="*/ 546515 w 6655306"/>
                <a:gd name="connsiteY31" fmla="*/ 4208085 h 5228595"/>
                <a:gd name="connsiteX32" fmla="*/ 364242 w 6655306"/>
                <a:gd name="connsiteY32" fmla="*/ 4515392 h 5228595"/>
                <a:gd name="connsiteX33" fmla="*/ 159185 w 6655306"/>
                <a:gd name="connsiteY33" fmla="*/ 4854375 h 5228595"/>
                <a:gd name="connsiteX34" fmla="*/ 670 w 6655306"/>
                <a:gd name="connsiteY34" fmla="*/ 5078976 h 5228595"/>
                <a:gd name="connsiteX35" fmla="*/ 88054 w 6655306"/>
                <a:gd name="connsiteY35" fmla="*/ 5210584 h 5228595"/>
                <a:gd name="connsiteX36" fmla="*/ 200467 w 6655306"/>
                <a:gd name="connsiteY36" fmla="*/ 5217237 h 5228595"/>
                <a:gd name="connsiteX37" fmla="*/ 492055 w 6655306"/>
                <a:gd name="connsiteY37" fmla="*/ 5227811 h 5228595"/>
                <a:gd name="connsiteX38" fmla="*/ 685442 w 6655306"/>
                <a:gd name="connsiteY38" fmla="*/ 5227811 h 5228595"/>
                <a:gd name="connsiteX39" fmla="*/ 786581 w 6655306"/>
                <a:gd name="connsiteY39" fmla="*/ 5227811 h 5228595"/>
                <a:gd name="connsiteX40" fmla="*/ 846598 w 6655306"/>
                <a:gd name="connsiteY40" fmla="*/ 5195025 h 5228595"/>
                <a:gd name="connsiteX41" fmla="*/ 1010532 w 6655306"/>
                <a:gd name="connsiteY41" fmla="*/ 4844372 h 5228595"/>
                <a:gd name="connsiteX42" fmla="*/ 1127231 w 6655306"/>
                <a:gd name="connsiteY42" fmla="*/ 4593747 h 5228595"/>
                <a:gd name="connsiteX43" fmla="*/ 1221702 w 6655306"/>
                <a:gd name="connsiteY43" fmla="*/ 4405361 h 5228595"/>
                <a:gd name="connsiteX44" fmla="*/ 1393971 w 6655306"/>
                <a:gd name="connsiteY44" fmla="*/ 4213086 h 5228595"/>
                <a:gd name="connsiteX45" fmla="*/ 1605697 w 6655306"/>
                <a:gd name="connsiteY45" fmla="*/ 4063045 h 5228595"/>
                <a:gd name="connsiteX46" fmla="*/ 1820756 w 6655306"/>
                <a:gd name="connsiteY46" fmla="*/ 3822422 h 5228595"/>
                <a:gd name="connsiteX47" fmla="*/ 1963574 w 6655306"/>
                <a:gd name="connsiteY47" fmla="*/ 3606807 h 5228595"/>
                <a:gd name="connsiteX48" fmla="*/ 2105279 w 6655306"/>
                <a:gd name="connsiteY48" fmla="*/ 3488997 h 5228595"/>
                <a:gd name="connsiteX49" fmla="*/ 2261990 w 6655306"/>
                <a:gd name="connsiteY49" fmla="*/ 3390636 h 5228595"/>
                <a:gd name="connsiteX50" fmla="*/ 2279772 w 6655306"/>
                <a:gd name="connsiteY50" fmla="*/ 3519005 h 5228595"/>
                <a:gd name="connsiteX51" fmla="*/ 2279772 w 6655306"/>
                <a:gd name="connsiteY51" fmla="*/ 3580133 h 5228595"/>
                <a:gd name="connsiteX52" fmla="*/ 2325340 w 6655306"/>
                <a:gd name="connsiteY52" fmla="*/ 3649041 h 5228595"/>
                <a:gd name="connsiteX53" fmla="*/ 2444818 w 6655306"/>
                <a:gd name="connsiteY53" fmla="*/ 3691831 h 5228595"/>
                <a:gd name="connsiteX54" fmla="*/ 2562073 w 6655306"/>
                <a:gd name="connsiteY54" fmla="*/ 3946346 h 5228595"/>
                <a:gd name="connsiteX55" fmla="*/ 2789358 w 6655306"/>
                <a:gd name="connsiteY55" fmla="*/ 3986357 h 5228595"/>
                <a:gd name="connsiteX56" fmla="*/ 2863267 w 6655306"/>
                <a:gd name="connsiteY56" fmla="*/ 3995803 h 5228595"/>
                <a:gd name="connsiteX57" fmla="*/ 2781022 w 6655306"/>
                <a:gd name="connsiteY57" fmla="*/ 4062489 h 5228595"/>
                <a:gd name="connsiteX58" fmla="*/ 2695443 w 6655306"/>
                <a:gd name="connsiteY58" fmla="*/ 4087496 h 5228595"/>
                <a:gd name="connsiteX59" fmla="*/ 2663767 w 6655306"/>
                <a:gd name="connsiteY59" fmla="*/ 4197526 h 5228595"/>
                <a:gd name="connsiteX60" fmla="*/ 2818255 w 6655306"/>
                <a:gd name="connsiteY60" fmla="*/ 4313669 h 5228595"/>
                <a:gd name="connsiteX61" fmla="*/ 2997193 w 6655306"/>
                <a:gd name="connsiteY61" fmla="*/ 4672658 h 5228595"/>
                <a:gd name="connsiteX62" fmla="*/ 3073881 w 6655306"/>
                <a:gd name="connsiteY62" fmla="*/ 4708223 h 5228595"/>
                <a:gd name="connsiteX63" fmla="*/ 3108335 w 6655306"/>
                <a:gd name="connsiteY63" fmla="*/ 4713780 h 5228595"/>
                <a:gd name="connsiteX64" fmla="*/ 3383411 w 6655306"/>
                <a:gd name="connsiteY64" fmla="*/ 4672102 h 5228595"/>
                <a:gd name="connsiteX65" fmla="*/ 3613475 w 6655306"/>
                <a:gd name="connsiteY65" fmla="*/ 4593191 h 5228595"/>
                <a:gd name="connsiteX66" fmla="*/ 3606806 w 6655306"/>
                <a:gd name="connsiteY66" fmla="*/ 4581521 h 5228595"/>
                <a:gd name="connsiteX67" fmla="*/ 3614030 w 6655306"/>
                <a:gd name="connsiteY67" fmla="*/ 4593191 h 5228595"/>
                <a:gd name="connsiteX68" fmla="*/ 3613475 w 6655306"/>
                <a:gd name="connsiteY68" fmla="*/ 4593191 h 5228595"/>
                <a:gd name="connsiteX69" fmla="*/ 3614586 w 6655306"/>
                <a:gd name="connsiteY69" fmla="*/ 4594303 h 5228595"/>
                <a:gd name="connsiteX70" fmla="*/ 3619587 w 6655306"/>
                <a:gd name="connsiteY70" fmla="*/ 4603194 h 5228595"/>
                <a:gd name="connsiteX71" fmla="*/ 3619032 w 6655306"/>
                <a:gd name="connsiteY71" fmla="*/ 4626534 h 5228595"/>
                <a:gd name="connsiteX72" fmla="*/ 3617364 w 6655306"/>
                <a:gd name="connsiteY72" fmla="*/ 4628201 h 5228595"/>
                <a:gd name="connsiteX73" fmla="*/ 3614586 w 6655306"/>
                <a:gd name="connsiteY73" fmla="*/ 4670435 h 5228595"/>
                <a:gd name="connsiteX74" fmla="*/ 3579021 w 6655306"/>
                <a:gd name="connsiteY74" fmla="*/ 4731563 h 5228595"/>
                <a:gd name="connsiteX75" fmla="*/ 3516781 w 6655306"/>
                <a:gd name="connsiteY75" fmla="*/ 4797692 h 5228595"/>
                <a:gd name="connsiteX76" fmla="*/ 3496776 w 6655306"/>
                <a:gd name="connsiteY76" fmla="*/ 4822699 h 5228595"/>
                <a:gd name="connsiteX77" fmla="*/ 3493997 w 6655306"/>
                <a:gd name="connsiteY77" fmla="*/ 4826034 h 5228595"/>
                <a:gd name="connsiteX78" fmla="*/ 3480660 w 6655306"/>
                <a:gd name="connsiteY78" fmla="*/ 4843260 h 5228595"/>
                <a:gd name="connsiteX79" fmla="*/ 3475103 w 6655306"/>
                <a:gd name="connsiteY79" fmla="*/ 4856598 h 5228595"/>
                <a:gd name="connsiteX80" fmla="*/ 3471769 w 6655306"/>
                <a:gd name="connsiteY80" fmla="*/ 4870490 h 5228595"/>
                <a:gd name="connsiteX81" fmla="*/ 3456209 w 6655306"/>
                <a:gd name="connsiteY81" fmla="*/ 4906056 h 5228595"/>
                <a:gd name="connsiteX82" fmla="*/ 3435092 w 6655306"/>
                <a:gd name="connsiteY82" fmla="*/ 4978854 h 5228595"/>
                <a:gd name="connsiteX83" fmla="*/ 3433425 w 6655306"/>
                <a:gd name="connsiteY83" fmla="*/ 5005528 h 5228595"/>
                <a:gd name="connsiteX84" fmla="*/ 3436203 w 6655306"/>
                <a:gd name="connsiteY84" fmla="*/ 5041649 h 5228595"/>
                <a:gd name="connsiteX85" fmla="*/ 3446762 w 6655306"/>
                <a:gd name="connsiteY85" fmla="*/ 5088884 h 5228595"/>
                <a:gd name="connsiteX86" fmla="*/ 3456209 w 6655306"/>
                <a:gd name="connsiteY86" fmla="*/ 5112224 h 5228595"/>
                <a:gd name="connsiteX87" fmla="*/ 3466212 w 6655306"/>
                <a:gd name="connsiteY87" fmla="*/ 5132229 h 5228595"/>
                <a:gd name="connsiteX88" fmla="*/ 3468434 w 6655306"/>
                <a:gd name="connsiteY88" fmla="*/ 5135564 h 5228595"/>
                <a:gd name="connsiteX89" fmla="*/ 3479549 w 6655306"/>
                <a:gd name="connsiteY89" fmla="*/ 5158904 h 5228595"/>
                <a:gd name="connsiteX90" fmla="*/ 3506779 w 6655306"/>
                <a:gd name="connsiteY90" fmla="*/ 5214475 h 5228595"/>
                <a:gd name="connsiteX91" fmla="*/ 3515670 w 6655306"/>
                <a:gd name="connsiteY91" fmla="*/ 5225589 h 5228595"/>
                <a:gd name="connsiteX92" fmla="*/ 3527340 w 6655306"/>
                <a:gd name="connsiteY92" fmla="*/ 5226144 h 5228595"/>
                <a:gd name="connsiteX93" fmla="*/ 5733504 w 6655306"/>
                <a:gd name="connsiteY93" fmla="*/ 5225590 h 5228595"/>
                <a:gd name="connsiteX94" fmla="*/ 6655306 w 6655306"/>
                <a:gd name="connsiteY94" fmla="*/ 4514496 h 5228595"/>
                <a:gd name="connsiteX95" fmla="*/ 1811865 w 6655306"/>
                <a:gd name="connsiteY95" fmla="*/ 1892444 h 5228595"/>
                <a:gd name="connsiteX96" fmla="*/ 1811865 w 6655306"/>
                <a:gd name="connsiteY96" fmla="*/ 1899668 h 5228595"/>
                <a:gd name="connsiteX97" fmla="*/ 1800751 w 6655306"/>
                <a:gd name="connsiteY97" fmla="*/ 1911338 h 5228595"/>
                <a:gd name="connsiteX98" fmla="*/ 1811865 w 6655306"/>
                <a:gd name="connsiteY98" fmla="*/ 1892444 h 5228595"/>
                <a:gd name="connsiteX99" fmla="*/ 2211976 w 6655306"/>
                <a:gd name="connsiteY99" fmla="*/ 3037205 h 5228595"/>
                <a:gd name="connsiteX100" fmla="*/ 1827425 w 6655306"/>
                <a:gd name="connsiteY100" fmla="*/ 3291720 h 5228595"/>
                <a:gd name="connsiteX101" fmla="*/ 1624035 w 6655306"/>
                <a:gd name="connsiteY101" fmla="*/ 3219478 h 5228595"/>
                <a:gd name="connsiteX102" fmla="*/ 1384524 w 6655306"/>
                <a:gd name="connsiteY102" fmla="*/ 3135010 h 5228595"/>
                <a:gd name="connsiteX103" fmla="*/ 1470659 w 6655306"/>
                <a:gd name="connsiteY103" fmla="*/ 3053876 h 5228595"/>
                <a:gd name="connsiteX104" fmla="*/ 1956905 w 6655306"/>
                <a:gd name="connsiteY104" fmla="*/ 2584302 h 5228595"/>
                <a:gd name="connsiteX105" fmla="*/ 1974132 w 6655306"/>
                <a:gd name="connsiteY105" fmla="*/ 2567075 h 5228595"/>
                <a:gd name="connsiteX106" fmla="*/ 2003029 w 6655306"/>
                <a:gd name="connsiteY106" fmla="*/ 2614310 h 5228595"/>
                <a:gd name="connsiteX107" fmla="*/ 2109725 w 6655306"/>
                <a:gd name="connsiteY107" fmla="*/ 2779912 h 5228595"/>
                <a:gd name="connsiteX108" fmla="*/ 2211976 w 6655306"/>
                <a:gd name="connsiteY108" fmla="*/ 3037205 h 5228595"/>
                <a:gd name="connsiteX0" fmla="*/ 6654636 w 6654636"/>
                <a:gd name="connsiteY0" fmla="*/ 4514496 h 5230704"/>
                <a:gd name="connsiteX1" fmla="*/ 5716981 w 6654636"/>
                <a:gd name="connsiteY1" fmla="*/ 4245591 h 5230704"/>
                <a:gd name="connsiteX2" fmla="*/ 5487768 w 6654636"/>
                <a:gd name="connsiteY2" fmla="*/ 2828814 h 5230704"/>
                <a:gd name="connsiteX3" fmla="*/ 5344395 w 6654636"/>
                <a:gd name="connsiteY3" fmla="*/ 2234761 h 5230704"/>
                <a:gd name="connsiteX4" fmla="*/ 5200466 w 6654636"/>
                <a:gd name="connsiteY4" fmla="*/ 1636262 h 5230704"/>
                <a:gd name="connsiteX5" fmla="*/ 5197132 w 6654636"/>
                <a:gd name="connsiteY5" fmla="*/ 1622925 h 5230704"/>
                <a:gd name="connsiteX6" fmla="*/ 4869819 w 6654636"/>
                <a:gd name="connsiteY6" fmla="*/ 813812 h 5230704"/>
                <a:gd name="connsiteX7" fmla="*/ 4669208 w 6654636"/>
                <a:gd name="connsiteY7" fmla="*/ 553740 h 5230704"/>
                <a:gd name="connsiteX8" fmla="*/ 3386631 w 6654636"/>
                <a:gd name="connsiteY8" fmla="*/ 5810 h 5230704"/>
                <a:gd name="connsiteX9" fmla="*/ 2840924 w 6654636"/>
                <a:gd name="connsiteY9" fmla="*/ 160853 h 5230704"/>
                <a:gd name="connsiteX10" fmla="*/ 1931784 w 6654636"/>
                <a:gd name="connsiteY10" fmla="*/ 973856 h 5230704"/>
                <a:gd name="connsiteX11" fmla="*/ 1925671 w 6654636"/>
                <a:gd name="connsiteY11" fmla="*/ 982747 h 5230704"/>
                <a:gd name="connsiteX12" fmla="*/ 1920114 w 6654636"/>
                <a:gd name="connsiteY12" fmla="*/ 992195 h 5230704"/>
                <a:gd name="connsiteX13" fmla="*/ 1920114 w 6654636"/>
                <a:gd name="connsiteY13" fmla="*/ 992195 h 5230704"/>
                <a:gd name="connsiteX14" fmla="*/ 1920114 w 6654636"/>
                <a:gd name="connsiteY14" fmla="*/ 992195 h 5230704"/>
                <a:gd name="connsiteX15" fmla="*/ 1920670 w 6654636"/>
                <a:gd name="connsiteY15" fmla="*/ 994973 h 5230704"/>
                <a:gd name="connsiteX16" fmla="*/ 1920670 w 6654636"/>
                <a:gd name="connsiteY16" fmla="*/ 994973 h 5230704"/>
                <a:gd name="connsiteX17" fmla="*/ 1844538 w 6654636"/>
                <a:gd name="connsiteY17" fmla="*/ 1164464 h 5230704"/>
                <a:gd name="connsiteX18" fmla="*/ 1765071 w 6654636"/>
                <a:gd name="connsiteY18" fmla="*/ 1581246 h 5230704"/>
                <a:gd name="connsiteX19" fmla="*/ 1771184 w 6654636"/>
                <a:gd name="connsiteY19" fmla="*/ 1770188 h 5230704"/>
                <a:gd name="connsiteX20" fmla="*/ 1798414 w 6654636"/>
                <a:gd name="connsiteY20" fmla="*/ 1914672 h 5230704"/>
                <a:gd name="connsiteX21" fmla="*/ 1690050 w 6654636"/>
                <a:gd name="connsiteY21" fmla="*/ 2013033 h 5230704"/>
                <a:gd name="connsiteX22" fmla="*/ 1515558 w 6654636"/>
                <a:gd name="connsiteY22" fmla="*/ 2177523 h 5230704"/>
                <a:gd name="connsiteX23" fmla="*/ 1314391 w 6654636"/>
                <a:gd name="connsiteY23" fmla="*/ 2365908 h 5230704"/>
                <a:gd name="connsiteX24" fmla="*/ 1093218 w 6654636"/>
                <a:gd name="connsiteY24" fmla="*/ 2573188 h 5230704"/>
                <a:gd name="connsiteX25" fmla="*/ 985966 w 6654636"/>
                <a:gd name="connsiteY25" fmla="*/ 2673771 h 5230704"/>
                <a:gd name="connsiteX26" fmla="*/ 812029 w 6654636"/>
                <a:gd name="connsiteY26" fmla="*/ 2849931 h 5230704"/>
                <a:gd name="connsiteX27" fmla="*/ 728673 w 6654636"/>
                <a:gd name="connsiteY27" fmla="*/ 3084996 h 5230704"/>
                <a:gd name="connsiteX28" fmla="*/ 706445 w 6654636"/>
                <a:gd name="connsiteY28" fmla="*/ 3230592 h 5230704"/>
                <a:gd name="connsiteX29" fmla="*/ 663099 w 6654636"/>
                <a:gd name="connsiteY29" fmla="*/ 3512892 h 5230704"/>
                <a:gd name="connsiteX30" fmla="*/ 566962 w 6654636"/>
                <a:gd name="connsiteY30" fmla="*/ 4146957 h 5230704"/>
                <a:gd name="connsiteX31" fmla="*/ 545845 w 6654636"/>
                <a:gd name="connsiteY31" fmla="*/ 4208085 h 5230704"/>
                <a:gd name="connsiteX32" fmla="*/ 363572 w 6654636"/>
                <a:gd name="connsiteY32" fmla="*/ 4515392 h 5230704"/>
                <a:gd name="connsiteX33" fmla="*/ 158515 w 6654636"/>
                <a:gd name="connsiteY33" fmla="*/ 4854375 h 5230704"/>
                <a:gd name="connsiteX34" fmla="*/ 0 w 6654636"/>
                <a:gd name="connsiteY34" fmla="*/ 5078976 h 5230704"/>
                <a:gd name="connsiteX35" fmla="*/ 199797 w 6654636"/>
                <a:gd name="connsiteY35" fmla="*/ 5217237 h 5230704"/>
                <a:gd name="connsiteX36" fmla="*/ 491385 w 6654636"/>
                <a:gd name="connsiteY36" fmla="*/ 5227811 h 5230704"/>
                <a:gd name="connsiteX37" fmla="*/ 684772 w 6654636"/>
                <a:gd name="connsiteY37" fmla="*/ 5227811 h 5230704"/>
                <a:gd name="connsiteX38" fmla="*/ 785911 w 6654636"/>
                <a:gd name="connsiteY38" fmla="*/ 5227811 h 5230704"/>
                <a:gd name="connsiteX39" fmla="*/ 845928 w 6654636"/>
                <a:gd name="connsiteY39" fmla="*/ 5195025 h 5230704"/>
                <a:gd name="connsiteX40" fmla="*/ 1009862 w 6654636"/>
                <a:gd name="connsiteY40" fmla="*/ 4844372 h 5230704"/>
                <a:gd name="connsiteX41" fmla="*/ 1126561 w 6654636"/>
                <a:gd name="connsiteY41" fmla="*/ 4593747 h 5230704"/>
                <a:gd name="connsiteX42" fmla="*/ 1221032 w 6654636"/>
                <a:gd name="connsiteY42" fmla="*/ 4405361 h 5230704"/>
                <a:gd name="connsiteX43" fmla="*/ 1393301 w 6654636"/>
                <a:gd name="connsiteY43" fmla="*/ 4213086 h 5230704"/>
                <a:gd name="connsiteX44" fmla="*/ 1605027 w 6654636"/>
                <a:gd name="connsiteY44" fmla="*/ 4063045 h 5230704"/>
                <a:gd name="connsiteX45" fmla="*/ 1820086 w 6654636"/>
                <a:gd name="connsiteY45" fmla="*/ 3822422 h 5230704"/>
                <a:gd name="connsiteX46" fmla="*/ 1962904 w 6654636"/>
                <a:gd name="connsiteY46" fmla="*/ 3606807 h 5230704"/>
                <a:gd name="connsiteX47" fmla="*/ 2104609 w 6654636"/>
                <a:gd name="connsiteY47" fmla="*/ 3488997 h 5230704"/>
                <a:gd name="connsiteX48" fmla="*/ 2261320 w 6654636"/>
                <a:gd name="connsiteY48" fmla="*/ 3390636 h 5230704"/>
                <a:gd name="connsiteX49" fmla="*/ 2279102 w 6654636"/>
                <a:gd name="connsiteY49" fmla="*/ 3519005 h 5230704"/>
                <a:gd name="connsiteX50" fmla="*/ 2279102 w 6654636"/>
                <a:gd name="connsiteY50" fmla="*/ 3580133 h 5230704"/>
                <a:gd name="connsiteX51" fmla="*/ 2324670 w 6654636"/>
                <a:gd name="connsiteY51" fmla="*/ 3649041 h 5230704"/>
                <a:gd name="connsiteX52" fmla="*/ 2444148 w 6654636"/>
                <a:gd name="connsiteY52" fmla="*/ 3691831 h 5230704"/>
                <a:gd name="connsiteX53" fmla="*/ 2561403 w 6654636"/>
                <a:gd name="connsiteY53" fmla="*/ 3946346 h 5230704"/>
                <a:gd name="connsiteX54" fmla="*/ 2788688 w 6654636"/>
                <a:gd name="connsiteY54" fmla="*/ 3986357 h 5230704"/>
                <a:gd name="connsiteX55" fmla="*/ 2862597 w 6654636"/>
                <a:gd name="connsiteY55" fmla="*/ 3995803 h 5230704"/>
                <a:gd name="connsiteX56" fmla="*/ 2780352 w 6654636"/>
                <a:gd name="connsiteY56" fmla="*/ 4062489 h 5230704"/>
                <a:gd name="connsiteX57" fmla="*/ 2694773 w 6654636"/>
                <a:gd name="connsiteY57" fmla="*/ 4087496 h 5230704"/>
                <a:gd name="connsiteX58" fmla="*/ 2663097 w 6654636"/>
                <a:gd name="connsiteY58" fmla="*/ 4197526 h 5230704"/>
                <a:gd name="connsiteX59" fmla="*/ 2817585 w 6654636"/>
                <a:gd name="connsiteY59" fmla="*/ 4313669 h 5230704"/>
                <a:gd name="connsiteX60" fmla="*/ 2996523 w 6654636"/>
                <a:gd name="connsiteY60" fmla="*/ 4672658 h 5230704"/>
                <a:gd name="connsiteX61" fmla="*/ 3073211 w 6654636"/>
                <a:gd name="connsiteY61" fmla="*/ 4708223 h 5230704"/>
                <a:gd name="connsiteX62" fmla="*/ 3107665 w 6654636"/>
                <a:gd name="connsiteY62" fmla="*/ 4713780 h 5230704"/>
                <a:gd name="connsiteX63" fmla="*/ 3382741 w 6654636"/>
                <a:gd name="connsiteY63" fmla="*/ 4672102 h 5230704"/>
                <a:gd name="connsiteX64" fmla="*/ 3612805 w 6654636"/>
                <a:gd name="connsiteY64" fmla="*/ 4593191 h 5230704"/>
                <a:gd name="connsiteX65" fmla="*/ 3606136 w 6654636"/>
                <a:gd name="connsiteY65" fmla="*/ 4581521 h 5230704"/>
                <a:gd name="connsiteX66" fmla="*/ 3613360 w 6654636"/>
                <a:gd name="connsiteY66" fmla="*/ 4593191 h 5230704"/>
                <a:gd name="connsiteX67" fmla="*/ 3612805 w 6654636"/>
                <a:gd name="connsiteY67" fmla="*/ 4593191 h 5230704"/>
                <a:gd name="connsiteX68" fmla="*/ 3613916 w 6654636"/>
                <a:gd name="connsiteY68" fmla="*/ 4594303 h 5230704"/>
                <a:gd name="connsiteX69" fmla="*/ 3618917 w 6654636"/>
                <a:gd name="connsiteY69" fmla="*/ 4603194 h 5230704"/>
                <a:gd name="connsiteX70" fmla="*/ 3618362 w 6654636"/>
                <a:gd name="connsiteY70" fmla="*/ 4626534 h 5230704"/>
                <a:gd name="connsiteX71" fmla="*/ 3616694 w 6654636"/>
                <a:gd name="connsiteY71" fmla="*/ 4628201 h 5230704"/>
                <a:gd name="connsiteX72" fmla="*/ 3613916 w 6654636"/>
                <a:gd name="connsiteY72" fmla="*/ 4670435 h 5230704"/>
                <a:gd name="connsiteX73" fmla="*/ 3578351 w 6654636"/>
                <a:gd name="connsiteY73" fmla="*/ 4731563 h 5230704"/>
                <a:gd name="connsiteX74" fmla="*/ 3516111 w 6654636"/>
                <a:gd name="connsiteY74" fmla="*/ 4797692 h 5230704"/>
                <a:gd name="connsiteX75" fmla="*/ 3496106 w 6654636"/>
                <a:gd name="connsiteY75" fmla="*/ 4822699 h 5230704"/>
                <a:gd name="connsiteX76" fmla="*/ 3493327 w 6654636"/>
                <a:gd name="connsiteY76" fmla="*/ 4826034 h 5230704"/>
                <a:gd name="connsiteX77" fmla="*/ 3479990 w 6654636"/>
                <a:gd name="connsiteY77" fmla="*/ 4843260 h 5230704"/>
                <a:gd name="connsiteX78" fmla="*/ 3474433 w 6654636"/>
                <a:gd name="connsiteY78" fmla="*/ 4856598 h 5230704"/>
                <a:gd name="connsiteX79" fmla="*/ 3471099 w 6654636"/>
                <a:gd name="connsiteY79" fmla="*/ 4870490 h 5230704"/>
                <a:gd name="connsiteX80" fmla="*/ 3455539 w 6654636"/>
                <a:gd name="connsiteY80" fmla="*/ 4906056 h 5230704"/>
                <a:gd name="connsiteX81" fmla="*/ 3434422 w 6654636"/>
                <a:gd name="connsiteY81" fmla="*/ 4978854 h 5230704"/>
                <a:gd name="connsiteX82" fmla="*/ 3432755 w 6654636"/>
                <a:gd name="connsiteY82" fmla="*/ 5005528 h 5230704"/>
                <a:gd name="connsiteX83" fmla="*/ 3435533 w 6654636"/>
                <a:gd name="connsiteY83" fmla="*/ 5041649 h 5230704"/>
                <a:gd name="connsiteX84" fmla="*/ 3446092 w 6654636"/>
                <a:gd name="connsiteY84" fmla="*/ 5088884 h 5230704"/>
                <a:gd name="connsiteX85" fmla="*/ 3455539 w 6654636"/>
                <a:gd name="connsiteY85" fmla="*/ 5112224 h 5230704"/>
                <a:gd name="connsiteX86" fmla="*/ 3465542 w 6654636"/>
                <a:gd name="connsiteY86" fmla="*/ 5132229 h 5230704"/>
                <a:gd name="connsiteX87" fmla="*/ 3467764 w 6654636"/>
                <a:gd name="connsiteY87" fmla="*/ 5135564 h 5230704"/>
                <a:gd name="connsiteX88" fmla="*/ 3478879 w 6654636"/>
                <a:gd name="connsiteY88" fmla="*/ 5158904 h 5230704"/>
                <a:gd name="connsiteX89" fmla="*/ 3506109 w 6654636"/>
                <a:gd name="connsiteY89" fmla="*/ 5214475 h 5230704"/>
                <a:gd name="connsiteX90" fmla="*/ 3515000 w 6654636"/>
                <a:gd name="connsiteY90" fmla="*/ 5225589 h 5230704"/>
                <a:gd name="connsiteX91" fmla="*/ 3526670 w 6654636"/>
                <a:gd name="connsiteY91" fmla="*/ 5226144 h 5230704"/>
                <a:gd name="connsiteX92" fmla="*/ 5732834 w 6654636"/>
                <a:gd name="connsiteY92" fmla="*/ 5225590 h 5230704"/>
                <a:gd name="connsiteX93" fmla="*/ 6654636 w 6654636"/>
                <a:gd name="connsiteY93" fmla="*/ 4514496 h 5230704"/>
                <a:gd name="connsiteX94" fmla="*/ 1811195 w 6654636"/>
                <a:gd name="connsiteY94" fmla="*/ 1892444 h 5230704"/>
                <a:gd name="connsiteX95" fmla="*/ 1811195 w 6654636"/>
                <a:gd name="connsiteY95" fmla="*/ 1899668 h 5230704"/>
                <a:gd name="connsiteX96" fmla="*/ 1800081 w 6654636"/>
                <a:gd name="connsiteY96" fmla="*/ 1911338 h 5230704"/>
                <a:gd name="connsiteX97" fmla="*/ 1811195 w 6654636"/>
                <a:gd name="connsiteY97" fmla="*/ 1892444 h 5230704"/>
                <a:gd name="connsiteX98" fmla="*/ 2211306 w 6654636"/>
                <a:gd name="connsiteY98" fmla="*/ 3037205 h 5230704"/>
                <a:gd name="connsiteX99" fmla="*/ 1826755 w 6654636"/>
                <a:gd name="connsiteY99" fmla="*/ 3291720 h 5230704"/>
                <a:gd name="connsiteX100" fmla="*/ 1623365 w 6654636"/>
                <a:gd name="connsiteY100" fmla="*/ 3219478 h 5230704"/>
                <a:gd name="connsiteX101" fmla="*/ 1383854 w 6654636"/>
                <a:gd name="connsiteY101" fmla="*/ 3135010 h 5230704"/>
                <a:gd name="connsiteX102" fmla="*/ 1469989 w 6654636"/>
                <a:gd name="connsiteY102" fmla="*/ 3053876 h 5230704"/>
                <a:gd name="connsiteX103" fmla="*/ 1956235 w 6654636"/>
                <a:gd name="connsiteY103" fmla="*/ 2584302 h 5230704"/>
                <a:gd name="connsiteX104" fmla="*/ 1973462 w 6654636"/>
                <a:gd name="connsiteY104" fmla="*/ 2567075 h 5230704"/>
                <a:gd name="connsiteX105" fmla="*/ 2002359 w 6654636"/>
                <a:gd name="connsiteY105" fmla="*/ 2614310 h 5230704"/>
                <a:gd name="connsiteX106" fmla="*/ 2109055 w 6654636"/>
                <a:gd name="connsiteY106" fmla="*/ 2779912 h 5230704"/>
                <a:gd name="connsiteX107" fmla="*/ 2211306 w 6654636"/>
                <a:gd name="connsiteY107" fmla="*/ 3037205 h 523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6654636" h="5230704">
                  <a:moveTo>
                    <a:pt x="6654636" y="4514496"/>
                  </a:moveTo>
                  <a:cubicBezTo>
                    <a:pt x="6606289" y="4423915"/>
                    <a:pt x="5911459" y="4526538"/>
                    <a:pt x="5716981" y="4245591"/>
                  </a:cubicBezTo>
                  <a:cubicBezTo>
                    <a:pt x="5522503" y="3964644"/>
                    <a:pt x="5509441" y="2917172"/>
                    <a:pt x="5487768" y="2828814"/>
                  </a:cubicBezTo>
                  <a:lnTo>
                    <a:pt x="5344395" y="2234761"/>
                  </a:lnTo>
                  <a:cubicBezTo>
                    <a:pt x="5297160" y="2039151"/>
                    <a:pt x="5253815" y="1836317"/>
                    <a:pt x="5200466" y="1636262"/>
                  </a:cubicBezTo>
                  <a:cubicBezTo>
                    <a:pt x="5201022" y="1631260"/>
                    <a:pt x="5202134" y="1626259"/>
                    <a:pt x="5197132" y="1622925"/>
                  </a:cubicBezTo>
                  <a:cubicBezTo>
                    <a:pt x="5121000" y="1338401"/>
                    <a:pt x="5024862" y="1059435"/>
                    <a:pt x="4869819" y="813812"/>
                  </a:cubicBezTo>
                  <a:cubicBezTo>
                    <a:pt x="4810359" y="719341"/>
                    <a:pt x="4740895" y="637652"/>
                    <a:pt x="4669208" y="553740"/>
                  </a:cubicBezTo>
                  <a:cubicBezTo>
                    <a:pt x="4356900" y="186416"/>
                    <a:pt x="3872877" y="-39758"/>
                    <a:pt x="3386631" y="5810"/>
                  </a:cubicBezTo>
                  <a:cubicBezTo>
                    <a:pt x="3197134" y="23593"/>
                    <a:pt x="3012083" y="76941"/>
                    <a:pt x="2840924" y="160853"/>
                  </a:cubicBezTo>
                  <a:cubicBezTo>
                    <a:pt x="2476935" y="338680"/>
                    <a:pt x="2130172" y="613756"/>
                    <a:pt x="1931784" y="973856"/>
                  </a:cubicBezTo>
                  <a:cubicBezTo>
                    <a:pt x="1929561" y="976635"/>
                    <a:pt x="1927894" y="979969"/>
                    <a:pt x="1925671" y="982747"/>
                  </a:cubicBezTo>
                  <a:cubicBezTo>
                    <a:pt x="1920114" y="983303"/>
                    <a:pt x="1919558" y="987749"/>
                    <a:pt x="1920114" y="992195"/>
                  </a:cubicBezTo>
                  <a:lnTo>
                    <a:pt x="1920114" y="992195"/>
                  </a:lnTo>
                  <a:lnTo>
                    <a:pt x="1920114" y="992195"/>
                  </a:lnTo>
                  <a:cubicBezTo>
                    <a:pt x="1920114" y="993306"/>
                    <a:pt x="1920114" y="993862"/>
                    <a:pt x="1920670" y="994973"/>
                  </a:cubicBezTo>
                  <a:lnTo>
                    <a:pt x="1920670" y="994973"/>
                  </a:lnTo>
                  <a:cubicBezTo>
                    <a:pt x="1891773" y="1049433"/>
                    <a:pt x="1866210" y="1106115"/>
                    <a:pt x="1844538" y="1164464"/>
                  </a:cubicBezTo>
                  <a:cubicBezTo>
                    <a:pt x="1795079" y="1297279"/>
                    <a:pt x="1770072" y="1439541"/>
                    <a:pt x="1765071" y="1581246"/>
                  </a:cubicBezTo>
                  <a:cubicBezTo>
                    <a:pt x="1762848" y="1644042"/>
                    <a:pt x="1765071" y="1707392"/>
                    <a:pt x="1771184" y="1770188"/>
                  </a:cubicBezTo>
                  <a:cubicBezTo>
                    <a:pt x="1773407" y="1790749"/>
                    <a:pt x="1802304" y="1893555"/>
                    <a:pt x="1798414" y="1914672"/>
                  </a:cubicBezTo>
                  <a:cubicBezTo>
                    <a:pt x="1764515" y="1949126"/>
                    <a:pt x="1722281" y="1981913"/>
                    <a:pt x="1690050" y="2013033"/>
                  </a:cubicBezTo>
                  <a:cubicBezTo>
                    <a:pt x="1632812" y="2068603"/>
                    <a:pt x="1573907" y="2123063"/>
                    <a:pt x="1515558" y="2177523"/>
                  </a:cubicBezTo>
                  <a:lnTo>
                    <a:pt x="1314391" y="2365908"/>
                  </a:lnTo>
                  <a:lnTo>
                    <a:pt x="1093218" y="2573188"/>
                  </a:lnTo>
                  <a:lnTo>
                    <a:pt x="985966" y="2673771"/>
                  </a:lnTo>
                  <a:cubicBezTo>
                    <a:pt x="925950" y="2729898"/>
                    <a:pt x="861488" y="2783802"/>
                    <a:pt x="812029" y="2849931"/>
                  </a:cubicBezTo>
                  <a:cubicBezTo>
                    <a:pt x="757570" y="2923284"/>
                    <a:pt x="742566" y="2997194"/>
                    <a:pt x="728673" y="3084996"/>
                  </a:cubicBezTo>
                  <a:cubicBezTo>
                    <a:pt x="721449" y="3133343"/>
                    <a:pt x="713669" y="3182245"/>
                    <a:pt x="706445" y="3230592"/>
                  </a:cubicBezTo>
                  <a:cubicBezTo>
                    <a:pt x="691996" y="3324507"/>
                    <a:pt x="677548" y="3418977"/>
                    <a:pt x="663099" y="3512892"/>
                  </a:cubicBezTo>
                  <a:cubicBezTo>
                    <a:pt x="628090" y="3722950"/>
                    <a:pt x="589746" y="3935231"/>
                    <a:pt x="566962" y="4146957"/>
                  </a:cubicBezTo>
                  <a:cubicBezTo>
                    <a:pt x="564739" y="4169185"/>
                    <a:pt x="559182" y="4189746"/>
                    <a:pt x="545845" y="4208085"/>
                  </a:cubicBezTo>
                  <a:cubicBezTo>
                    <a:pt x="477492" y="4302555"/>
                    <a:pt x="424144" y="4414809"/>
                    <a:pt x="363572" y="4515392"/>
                  </a:cubicBezTo>
                  <a:cubicBezTo>
                    <a:pt x="295220" y="4628386"/>
                    <a:pt x="219110" y="4760444"/>
                    <a:pt x="158515" y="4854375"/>
                  </a:cubicBezTo>
                  <a:cubicBezTo>
                    <a:pt x="97920" y="4948306"/>
                    <a:pt x="8336" y="5016736"/>
                    <a:pt x="0" y="5078976"/>
                  </a:cubicBezTo>
                  <a:cubicBezTo>
                    <a:pt x="6880" y="5139453"/>
                    <a:pt x="117900" y="5192431"/>
                    <a:pt x="199797" y="5217237"/>
                  </a:cubicBezTo>
                  <a:cubicBezTo>
                    <a:pt x="281694" y="5242043"/>
                    <a:pt x="394189" y="5224286"/>
                    <a:pt x="491385" y="5227811"/>
                  </a:cubicBezTo>
                  <a:cubicBezTo>
                    <a:pt x="572214" y="5229573"/>
                    <a:pt x="620310" y="5227811"/>
                    <a:pt x="684772" y="5227811"/>
                  </a:cubicBezTo>
                  <a:lnTo>
                    <a:pt x="785911" y="5227811"/>
                  </a:lnTo>
                  <a:cubicBezTo>
                    <a:pt x="827589" y="5227256"/>
                    <a:pt x="825922" y="5228367"/>
                    <a:pt x="845928" y="5195025"/>
                  </a:cubicBezTo>
                  <a:cubicBezTo>
                    <a:pt x="910946" y="5086105"/>
                    <a:pt x="955958" y="4959404"/>
                    <a:pt x="1009862" y="4844372"/>
                  </a:cubicBezTo>
                  <a:lnTo>
                    <a:pt x="1126561" y="4593747"/>
                  </a:lnTo>
                  <a:cubicBezTo>
                    <a:pt x="1156569" y="4529841"/>
                    <a:pt x="1176019" y="4460932"/>
                    <a:pt x="1221032" y="4405361"/>
                  </a:cubicBezTo>
                  <a:cubicBezTo>
                    <a:pt x="1273268" y="4340899"/>
                    <a:pt x="1322171" y="4259210"/>
                    <a:pt x="1393301" y="4213086"/>
                  </a:cubicBezTo>
                  <a:cubicBezTo>
                    <a:pt x="1466099" y="4165295"/>
                    <a:pt x="1538342" y="4122506"/>
                    <a:pt x="1605027" y="4063045"/>
                  </a:cubicBezTo>
                  <a:cubicBezTo>
                    <a:pt x="1685605" y="3991358"/>
                    <a:pt x="1757847" y="3910780"/>
                    <a:pt x="1820086" y="3822422"/>
                  </a:cubicBezTo>
                  <a:cubicBezTo>
                    <a:pt x="1870656" y="3751291"/>
                    <a:pt x="1902887" y="3671269"/>
                    <a:pt x="1962904" y="3606807"/>
                  </a:cubicBezTo>
                  <a:cubicBezTo>
                    <a:pt x="2005138" y="3561795"/>
                    <a:pt x="2054040" y="3524006"/>
                    <a:pt x="2104609" y="3488997"/>
                  </a:cubicBezTo>
                  <a:cubicBezTo>
                    <a:pt x="2150733" y="3457321"/>
                    <a:pt x="2208527" y="3406752"/>
                    <a:pt x="2261320" y="3390636"/>
                  </a:cubicBezTo>
                  <a:cubicBezTo>
                    <a:pt x="2276879" y="3386191"/>
                    <a:pt x="2279102" y="3506224"/>
                    <a:pt x="2279102" y="3519005"/>
                  </a:cubicBezTo>
                  <a:lnTo>
                    <a:pt x="2279102" y="3580133"/>
                  </a:lnTo>
                  <a:cubicBezTo>
                    <a:pt x="2279658" y="3604584"/>
                    <a:pt x="2278546" y="3639594"/>
                    <a:pt x="2324670" y="3649041"/>
                  </a:cubicBezTo>
                  <a:cubicBezTo>
                    <a:pt x="2366904" y="3660711"/>
                    <a:pt x="2431367" y="3659599"/>
                    <a:pt x="2444148" y="3691831"/>
                  </a:cubicBezTo>
                  <a:cubicBezTo>
                    <a:pt x="2445815" y="3696276"/>
                    <a:pt x="2527504" y="3933008"/>
                    <a:pt x="2561403" y="3946346"/>
                  </a:cubicBezTo>
                  <a:cubicBezTo>
                    <a:pt x="2626421" y="3962461"/>
                    <a:pt x="2732561" y="3978021"/>
                    <a:pt x="2788688" y="3986357"/>
                  </a:cubicBezTo>
                  <a:cubicBezTo>
                    <a:pt x="2799246" y="3988024"/>
                    <a:pt x="2857040" y="3988579"/>
                    <a:pt x="2862597" y="3995803"/>
                  </a:cubicBezTo>
                  <a:cubicBezTo>
                    <a:pt x="2885381" y="4025812"/>
                    <a:pt x="2796468" y="4056376"/>
                    <a:pt x="2780352" y="4062489"/>
                  </a:cubicBezTo>
                  <a:cubicBezTo>
                    <a:pt x="2753678" y="4073047"/>
                    <a:pt x="2719780" y="4071936"/>
                    <a:pt x="2694773" y="4087496"/>
                  </a:cubicBezTo>
                  <a:cubicBezTo>
                    <a:pt x="2663097" y="4107501"/>
                    <a:pt x="2619196" y="4176409"/>
                    <a:pt x="2663097" y="4197526"/>
                  </a:cubicBezTo>
                  <a:cubicBezTo>
                    <a:pt x="2713111" y="4221977"/>
                    <a:pt x="2812583" y="4246429"/>
                    <a:pt x="2817585" y="4313669"/>
                  </a:cubicBezTo>
                  <a:cubicBezTo>
                    <a:pt x="2828699" y="4456487"/>
                    <a:pt x="2868154" y="4593191"/>
                    <a:pt x="2996523" y="4672658"/>
                  </a:cubicBezTo>
                  <a:cubicBezTo>
                    <a:pt x="3020418" y="4687662"/>
                    <a:pt x="3044314" y="4703222"/>
                    <a:pt x="3073211" y="4708223"/>
                  </a:cubicBezTo>
                  <a:cubicBezTo>
                    <a:pt x="3084881" y="4708779"/>
                    <a:pt x="3096551" y="4711558"/>
                    <a:pt x="3107665" y="4713780"/>
                  </a:cubicBezTo>
                  <a:cubicBezTo>
                    <a:pt x="3198245" y="4734341"/>
                    <a:pt x="3301608" y="4716559"/>
                    <a:pt x="3382741" y="4672102"/>
                  </a:cubicBezTo>
                  <a:cubicBezTo>
                    <a:pt x="3460540" y="4629312"/>
                    <a:pt x="3518890" y="4564850"/>
                    <a:pt x="3612805" y="4593191"/>
                  </a:cubicBezTo>
                  <a:cubicBezTo>
                    <a:pt x="3610026" y="4589857"/>
                    <a:pt x="3607248" y="4585967"/>
                    <a:pt x="3606136" y="4581521"/>
                  </a:cubicBezTo>
                  <a:cubicBezTo>
                    <a:pt x="3608359" y="4585411"/>
                    <a:pt x="3610582" y="4589301"/>
                    <a:pt x="3613360" y="4593191"/>
                  </a:cubicBezTo>
                  <a:lnTo>
                    <a:pt x="3612805" y="4593191"/>
                  </a:lnTo>
                  <a:lnTo>
                    <a:pt x="3613916" y="4594303"/>
                  </a:lnTo>
                  <a:cubicBezTo>
                    <a:pt x="3615583" y="4597081"/>
                    <a:pt x="3617250" y="4599860"/>
                    <a:pt x="3618917" y="4603194"/>
                  </a:cubicBezTo>
                  <a:cubicBezTo>
                    <a:pt x="3621140" y="4607640"/>
                    <a:pt x="3626142" y="4618754"/>
                    <a:pt x="3618362" y="4626534"/>
                  </a:cubicBezTo>
                  <a:lnTo>
                    <a:pt x="3616694" y="4628201"/>
                  </a:lnTo>
                  <a:cubicBezTo>
                    <a:pt x="3613916" y="4642094"/>
                    <a:pt x="3620029" y="4656542"/>
                    <a:pt x="3613916" y="4670435"/>
                  </a:cubicBezTo>
                  <a:cubicBezTo>
                    <a:pt x="3608359" y="4694330"/>
                    <a:pt x="3596134" y="4714336"/>
                    <a:pt x="3578351" y="4731563"/>
                  </a:cubicBezTo>
                  <a:cubicBezTo>
                    <a:pt x="3556678" y="4752680"/>
                    <a:pt x="3536673" y="4775464"/>
                    <a:pt x="3516111" y="4797692"/>
                  </a:cubicBezTo>
                  <a:cubicBezTo>
                    <a:pt x="3510554" y="4806584"/>
                    <a:pt x="3502774" y="4814364"/>
                    <a:pt x="3496106" y="4822699"/>
                  </a:cubicBezTo>
                  <a:cubicBezTo>
                    <a:pt x="3494994" y="4823811"/>
                    <a:pt x="3494438" y="4824922"/>
                    <a:pt x="3493327" y="4826034"/>
                  </a:cubicBezTo>
                  <a:cubicBezTo>
                    <a:pt x="3489993" y="4832702"/>
                    <a:pt x="3484992" y="4837703"/>
                    <a:pt x="3479990" y="4843260"/>
                  </a:cubicBezTo>
                  <a:cubicBezTo>
                    <a:pt x="3477212" y="4847150"/>
                    <a:pt x="3474989" y="4851596"/>
                    <a:pt x="3474433" y="4856598"/>
                  </a:cubicBezTo>
                  <a:cubicBezTo>
                    <a:pt x="3473877" y="4861599"/>
                    <a:pt x="3474989" y="4866600"/>
                    <a:pt x="3471099" y="4870490"/>
                  </a:cubicBezTo>
                  <a:cubicBezTo>
                    <a:pt x="3461652" y="4880493"/>
                    <a:pt x="3458873" y="4893274"/>
                    <a:pt x="3455539" y="4906056"/>
                  </a:cubicBezTo>
                  <a:cubicBezTo>
                    <a:pt x="3448871" y="4930507"/>
                    <a:pt x="3437756" y="4953291"/>
                    <a:pt x="3434422" y="4978854"/>
                  </a:cubicBezTo>
                  <a:cubicBezTo>
                    <a:pt x="3433866" y="4987745"/>
                    <a:pt x="3435533" y="4996636"/>
                    <a:pt x="3432755" y="5005528"/>
                  </a:cubicBezTo>
                  <a:cubicBezTo>
                    <a:pt x="3433310" y="5017753"/>
                    <a:pt x="3433310" y="5029979"/>
                    <a:pt x="3435533" y="5041649"/>
                  </a:cubicBezTo>
                  <a:cubicBezTo>
                    <a:pt x="3439979" y="5057208"/>
                    <a:pt x="3446092" y="5072213"/>
                    <a:pt x="3446092" y="5088884"/>
                  </a:cubicBezTo>
                  <a:cubicBezTo>
                    <a:pt x="3446648" y="5097776"/>
                    <a:pt x="3449426" y="5105555"/>
                    <a:pt x="3455539" y="5112224"/>
                  </a:cubicBezTo>
                  <a:cubicBezTo>
                    <a:pt x="3463874" y="5116669"/>
                    <a:pt x="3463319" y="5125005"/>
                    <a:pt x="3465542" y="5132229"/>
                  </a:cubicBezTo>
                  <a:cubicBezTo>
                    <a:pt x="3466097" y="5133341"/>
                    <a:pt x="3467209" y="5134452"/>
                    <a:pt x="3467764" y="5135564"/>
                  </a:cubicBezTo>
                  <a:cubicBezTo>
                    <a:pt x="3476100" y="5141121"/>
                    <a:pt x="3474989" y="5151124"/>
                    <a:pt x="3478879" y="5158904"/>
                  </a:cubicBezTo>
                  <a:cubicBezTo>
                    <a:pt x="3487770" y="5177242"/>
                    <a:pt x="3498328" y="5195580"/>
                    <a:pt x="3506109" y="5214475"/>
                  </a:cubicBezTo>
                  <a:cubicBezTo>
                    <a:pt x="3508887" y="5218364"/>
                    <a:pt x="3511110" y="5222810"/>
                    <a:pt x="3515000" y="5225589"/>
                  </a:cubicBezTo>
                  <a:cubicBezTo>
                    <a:pt x="3518890" y="5225589"/>
                    <a:pt x="3157031" y="5226144"/>
                    <a:pt x="3526670" y="5226144"/>
                  </a:cubicBezTo>
                  <a:lnTo>
                    <a:pt x="5732834" y="5225590"/>
                  </a:lnTo>
                  <a:cubicBezTo>
                    <a:pt x="6072942" y="5215027"/>
                    <a:pt x="6392450" y="5137171"/>
                    <a:pt x="6654636" y="4514496"/>
                  </a:cubicBezTo>
                  <a:close/>
                  <a:moveTo>
                    <a:pt x="1811195" y="1892444"/>
                  </a:moveTo>
                  <a:lnTo>
                    <a:pt x="1811195" y="1899668"/>
                  </a:lnTo>
                  <a:cubicBezTo>
                    <a:pt x="1807861" y="1903558"/>
                    <a:pt x="1803971" y="1907448"/>
                    <a:pt x="1800081" y="1911338"/>
                  </a:cubicBezTo>
                  <a:cubicBezTo>
                    <a:pt x="1803971" y="1905225"/>
                    <a:pt x="1807305" y="1898557"/>
                    <a:pt x="1811195" y="1892444"/>
                  </a:cubicBezTo>
                  <a:close/>
                  <a:moveTo>
                    <a:pt x="2211306" y="3037205"/>
                  </a:moveTo>
                  <a:cubicBezTo>
                    <a:pt x="2180186" y="3085552"/>
                    <a:pt x="1873990" y="3294499"/>
                    <a:pt x="1826755" y="3291720"/>
                  </a:cubicBezTo>
                  <a:cubicBezTo>
                    <a:pt x="1822309" y="3291720"/>
                    <a:pt x="1661153" y="3232815"/>
                    <a:pt x="1623365" y="3219478"/>
                  </a:cubicBezTo>
                  <a:cubicBezTo>
                    <a:pt x="1543899" y="3191692"/>
                    <a:pt x="1462765" y="3165018"/>
                    <a:pt x="1383854" y="3135010"/>
                  </a:cubicBezTo>
                  <a:cubicBezTo>
                    <a:pt x="1401081" y="3104446"/>
                    <a:pt x="1443315" y="3077772"/>
                    <a:pt x="1469989" y="3053876"/>
                  </a:cubicBezTo>
                  <a:cubicBezTo>
                    <a:pt x="1523337" y="3006085"/>
                    <a:pt x="1955124" y="2585413"/>
                    <a:pt x="1956235" y="2584302"/>
                  </a:cubicBezTo>
                  <a:cubicBezTo>
                    <a:pt x="1963459" y="2580412"/>
                    <a:pt x="1965682" y="2570965"/>
                    <a:pt x="1973462" y="2567075"/>
                  </a:cubicBezTo>
                  <a:cubicBezTo>
                    <a:pt x="1983465" y="2583190"/>
                    <a:pt x="1992912" y="2598750"/>
                    <a:pt x="2002359" y="2614310"/>
                  </a:cubicBezTo>
                  <a:cubicBezTo>
                    <a:pt x="2036813" y="2670437"/>
                    <a:pt x="2077380" y="2722118"/>
                    <a:pt x="2109055" y="2779912"/>
                  </a:cubicBezTo>
                  <a:cubicBezTo>
                    <a:pt x="2147399" y="2851598"/>
                    <a:pt x="2214084" y="3032759"/>
                    <a:pt x="2211306" y="3037205"/>
                  </a:cubicBezTo>
                  <a:close/>
                </a:path>
              </a:pathLst>
            </a:custGeom>
            <a:solidFill>
              <a:srgbClr val="FBCA87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F1CB80C-412E-487B-9AA6-D96E93C702EE}"/>
                </a:ext>
              </a:extLst>
            </p:cNvPr>
            <p:cNvSpPr/>
            <p:nvPr/>
          </p:nvSpPr>
          <p:spPr>
            <a:xfrm>
              <a:off x="1682873" y="1627977"/>
              <a:ext cx="4879925" cy="4531929"/>
            </a:xfrm>
            <a:custGeom>
              <a:avLst/>
              <a:gdLst>
                <a:gd name="connsiteX0" fmla="*/ 3451328 w 3971471"/>
                <a:gd name="connsiteY0" fmla="*/ 4111380 h 4333107"/>
                <a:gd name="connsiteX1" fmla="*/ 3020653 w 3971471"/>
                <a:gd name="connsiteY1" fmla="*/ 3294487 h 4333107"/>
                <a:gd name="connsiteX2" fmla="*/ 3006760 w 3971471"/>
                <a:gd name="connsiteY2" fmla="*/ 3036083 h 4333107"/>
                <a:gd name="connsiteX3" fmla="*/ 3042325 w 3971471"/>
                <a:gd name="connsiteY3" fmla="*/ 2802129 h 4333107"/>
                <a:gd name="connsiteX4" fmla="*/ 3130127 w 3971471"/>
                <a:gd name="connsiteY4" fmla="*/ 2630970 h 4333107"/>
                <a:gd name="connsiteX5" fmla="*/ 3270722 w 3971471"/>
                <a:gd name="connsiteY5" fmla="*/ 2130832 h 4333107"/>
                <a:gd name="connsiteX6" fmla="*/ 3181809 w 3971471"/>
                <a:gd name="connsiteY6" fmla="*/ 1930776 h 4333107"/>
                <a:gd name="connsiteX7" fmla="*/ 3014540 w 3971471"/>
                <a:gd name="connsiteY7" fmla="*/ 1831860 h 4333107"/>
                <a:gd name="connsiteX8" fmla="*/ 2837824 w 3971471"/>
                <a:gd name="connsiteY8" fmla="*/ 2013577 h 4333107"/>
                <a:gd name="connsiteX9" fmla="*/ 2677224 w 3971471"/>
                <a:gd name="connsiteY9" fmla="*/ 2324219 h 4333107"/>
                <a:gd name="connsiteX10" fmla="*/ 2576641 w 3971471"/>
                <a:gd name="connsiteY10" fmla="*/ 2447031 h 4333107"/>
                <a:gd name="connsiteX11" fmla="*/ 2368806 w 3971471"/>
                <a:gd name="connsiteY11" fmla="*/ 2469259 h 4333107"/>
                <a:gd name="connsiteX12" fmla="*/ 2297119 w 3971471"/>
                <a:gd name="connsiteY12" fmla="*/ 2417022 h 4333107"/>
                <a:gd name="connsiteX13" fmla="*/ 2005927 w 3971471"/>
                <a:gd name="connsiteY13" fmla="*/ 2163063 h 4333107"/>
                <a:gd name="connsiteX14" fmla="*/ 1709179 w 3971471"/>
                <a:gd name="connsiteY14" fmla="*/ 1927998 h 4333107"/>
                <a:gd name="connsiteX15" fmla="*/ 805595 w 3971471"/>
                <a:gd name="connsiteY15" fmla="*/ 1613466 h 4333107"/>
                <a:gd name="connsiteX16" fmla="*/ 33715 w 3971471"/>
                <a:gd name="connsiteY16" fmla="*/ 1916884 h 4333107"/>
                <a:gd name="connsiteX17" fmla="*/ 7041 w 3971471"/>
                <a:gd name="connsiteY17" fmla="*/ 1769621 h 4333107"/>
                <a:gd name="connsiteX18" fmla="*/ 928 w 3971471"/>
                <a:gd name="connsiteY18" fmla="*/ 1580680 h 4333107"/>
                <a:gd name="connsiteX19" fmla="*/ 80395 w 3971471"/>
                <a:gd name="connsiteY19" fmla="*/ 1163898 h 4333107"/>
                <a:gd name="connsiteX20" fmla="*/ 1076782 w 3971471"/>
                <a:gd name="connsiteY20" fmla="*/ 160842 h 4333107"/>
                <a:gd name="connsiteX21" fmla="*/ 1622488 w 3971471"/>
                <a:gd name="connsiteY21" fmla="*/ 5799 h 4333107"/>
                <a:gd name="connsiteX22" fmla="*/ 2905621 w 3971471"/>
                <a:gd name="connsiteY22" fmla="*/ 553729 h 4333107"/>
                <a:gd name="connsiteX23" fmla="*/ 3106232 w 3971471"/>
                <a:gd name="connsiteY23" fmla="*/ 813801 h 4333107"/>
                <a:gd name="connsiteX24" fmla="*/ 3580808 w 3971471"/>
                <a:gd name="connsiteY24" fmla="*/ 2234194 h 4333107"/>
                <a:gd name="connsiteX25" fmla="*/ 3724181 w 3971471"/>
                <a:gd name="connsiteY25" fmla="*/ 2828247 h 4333107"/>
                <a:gd name="connsiteX26" fmla="*/ 3807537 w 3971471"/>
                <a:gd name="connsiteY26" fmla="*/ 3115549 h 4333107"/>
                <a:gd name="connsiteX27" fmla="*/ 3970360 w 3971471"/>
                <a:gd name="connsiteY27" fmla="*/ 3392848 h 4333107"/>
                <a:gd name="connsiteX28" fmla="*/ 3971472 w 3971471"/>
                <a:gd name="connsiteY28" fmla="*/ 4333108 h 4333107"/>
                <a:gd name="connsiteX29" fmla="*/ 3857551 w 3971471"/>
                <a:gd name="connsiteY29" fmla="*/ 4289207 h 4333107"/>
                <a:gd name="connsiteX30" fmla="*/ 3451328 w 3971471"/>
                <a:gd name="connsiteY30" fmla="*/ 4111380 h 4333107"/>
                <a:gd name="connsiteX0" fmla="*/ 3451328 w 4953951"/>
                <a:gd name="connsiteY0" fmla="*/ 4111380 h 4333107"/>
                <a:gd name="connsiteX1" fmla="*/ 3020653 w 4953951"/>
                <a:gd name="connsiteY1" fmla="*/ 3294487 h 4333107"/>
                <a:gd name="connsiteX2" fmla="*/ 3006760 w 4953951"/>
                <a:gd name="connsiteY2" fmla="*/ 3036083 h 4333107"/>
                <a:gd name="connsiteX3" fmla="*/ 3042325 w 4953951"/>
                <a:gd name="connsiteY3" fmla="*/ 2802129 h 4333107"/>
                <a:gd name="connsiteX4" fmla="*/ 3130127 w 4953951"/>
                <a:gd name="connsiteY4" fmla="*/ 2630970 h 4333107"/>
                <a:gd name="connsiteX5" fmla="*/ 3270722 w 4953951"/>
                <a:gd name="connsiteY5" fmla="*/ 2130832 h 4333107"/>
                <a:gd name="connsiteX6" fmla="*/ 3181809 w 4953951"/>
                <a:gd name="connsiteY6" fmla="*/ 1930776 h 4333107"/>
                <a:gd name="connsiteX7" fmla="*/ 3014540 w 4953951"/>
                <a:gd name="connsiteY7" fmla="*/ 1831860 h 4333107"/>
                <a:gd name="connsiteX8" fmla="*/ 2837824 w 4953951"/>
                <a:gd name="connsiteY8" fmla="*/ 2013577 h 4333107"/>
                <a:gd name="connsiteX9" fmla="*/ 2677224 w 4953951"/>
                <a:gd name="connsiteY9" fmla="*/ 2324219 h 4333107"/>
                <a:gd name="connsiteX10" fmla="*/ 2576641 w 4953951"/>
                <a:gd name="connsiteY10" fmla="*/ 2447031 h 4333107"/>
                <a:gd name="connsiteX11" fmla="*/ 2368806 w 4953951"/>
                <a:gd name="connsiteY11" fmla="*/ 2469259 h 4333107"/>
                <a:gd name="connsiteX12" fmla="*/ 2297119 w 4953951"/>
                <a:gd name="connsiteY12" fmla="*/ 2417022 h 4333107"/>
                <a:gd name="connsiteX13" fmla="*/ 2005927 w 4953951"/>
                <a:gd name="connsiteY13" fmla="*/ 2163063 h 4333107"/>
                <a:gd name="connsiteX14" fmla="*/ 1709179 w 4953951"/>
                <a:gd name="connsiteY14" fmla="*/ 1927998 h 4333107"/>
                <a:gd name="connsiteX15" fmla="*/ 805595 w 4953951"/>
                <a:gd name="connsiteY15" fmla="*/ 1613466 h 4333107"/>
                <a:gd name="connsiteX16" fmla="*/ 33715 w 4953951"/>
                <a:gd name="connsiteY16" fmla="*/ 1916884 h 4333107"/>
                <a:gd name="connsiteX17" fmla="*/ 7041 w 4953951"/>
                <a:gd name="connsiteY17" fmla="*/ 1769621 h 4333107"/>
                <a:gd name="connsiteX18" fmla="*/ 928 w 4953951"/>
                <a:gd name="connsiteY18" fmla="*/ 1580680 h 4333107"/>
                <a:gd name="connsiteX19" fmla="*/ 80395 w 4953951"/>
                <a:gd name="connsiteY19" fmla="*/ 1163898 h 4333107"/>
                <a:gd name="connsiteX20" fmla="*/ 1076782 w 4953951"/>
                <a:gd name="connsiteY20" fmla="*/ 160842 h 4333107"/>
                <a:gd name="connsiteX21" fmla="*/ 1622488 w 4953951"/>
                <a:gd name="connsiteY21" fmla="*/ 5799 h 4333107"/>
                <a:gd name="connsiteX22" fmla="*/ 2905621 w 4953951"/>
                <a:gd name="connsiteY22" fmla="*/ 553729 h 4333107"/>
                <a:gd name="connsiteX23" fmla="*/ 3106232 w 4953951"/>
                <a:gd name="connsiteY23" fmla="*/ 813801 h 4333107"/>
                <a:gd name="connsiteX24" fmla="*/ 3580808 w 4953951"/>
                <a:gd name="connsiteY24" fmla="*/ 2234194 h 4333107"/>
                <a:gd name="connsiteX25" fmla="*/ 3724181 w 4953951"/>
                <a:gd name="connsiteY25" fmla="*/ 2828247 h 4333107"/>
                <a:gd name="connsiteX26" fmla="*/ 3807537 w 4953951"/>
                <a:gd name="connsiteY26" fmla="*/ 3115549 h 4333107"/>
                <a:gd name="connsiteX27" fmla="*/ 4953951 w 4953951"/>
                <a:gd name="connsiteY27" fmla="*/ 4027425 h 4333107"/>
                <a:gd name="connsiteX28" fmla="*/ 3971472 w 4953951"/>
                <a:gd name="connsiteY28" fmla="*/ 4333108 h 4333107"/>
                <a:gd name="connsiteX29" fmla="*/ 3857551 w 4953951"/>
                <a:gd name="connsiteY29" fmla="*/ 4289207 h 4333107"/>
                <a:gd name="connsiteX30" fmla="*/ 3451328 w 4953951"/>
                <a:gd name="connsiteY30" fmla="*/ 4111380 h 4333107"/>
                <a:gd name="connsiteX0" fmla="*/ 3451328 w 4953951"/>
                <a:gd name="connsiteY0" fmla="*/ 4111380 h 4333107"/>
                <a:gd name="connsiteX1" fmla="*/ 3020653 w 4953951"/>
                <a:gd name="connsiteY1" fmla="*/ 3294487 h 4333107"/>
                <a:gd name="connsiteX2" fmla="*/ 3006760 w 4953951"/>
                <a:gd name="connsiteY2" fmla="*/ 3036083 h 4333107"/>
                <a:gd name="connsiteX3" fmla="*/ 3042325 w 4953951"/>
                <a:gd name="connsiteY3" fmla="*/ 2802129 h 4333107"/>
                <a:gd name="connsiteX4" fmla="*/ 3130127 w 4953951"/>
                <a:gd name="connsiteY4" fmla="*/ 2630970 h 4333107"/>
                <a:gd name="connsiteX5" fmla="*/ 3270722 w 4953951"/>
                <a:gd name="connsiteY5" fmla="*/ 2130832 h 4333107"/>
                <a:gd name="connsiteX6" fmla="*/ 3181809 w 4953951"/>
                <a:gd name="connsiteY6" fmla="*/ 1930776 h 4333107"/>
                <a:gd name="connsiteX7" fmla="*/ 3014540 w 4953951"/>
                <a:gd name="connsiteY7" fmla="*/ 1831860 h 4333107"/>
                <a:gd name="connsiteX8" fmla="*/ 2837824 w 4953951"/>
                <a:gd name="connsiteY8" fmla="*/ 2013577 h 4333107"/>
                <a:gd name="connsiteX9" fmla="*/ 2677224 w 4953951"/>
                <a:gd name="connsiteY9" fmla="*/ 2324219 h 4333107"/>
                <a:gd name="connsiteX10" fmla="*/ 2576641 w 4953951"/>
                <a:gd name="connsiteY10" fmla="*/ 2447031 h 4333107"/>
                <a:gd name="connsiteX11" fmla="*/ 2368806 w 4953951"/>
                <a:gd name="connsiteY11" fmla="*/ 2469259 h 4333107"/>
                <a:gd name="connsiteX12" fmla="*/ 2297119 w 4953951"/>
                <a:gd name="connsiteY12" fmla="*/ 2417022 h 4333107"/>
                <a:gd name="connsiteX13" fmla="*/ 2005927 w 4953951"/>
                <a:gd name="connsiteY13" fmla="*/ 2163063 h 4333107"/>
                <a:gd name="connsiteX14" fmla="*/ 1709179 w 4953951"/>
                <a:gd name="connsiteY14" fmla="*/ 1927998 h 4333107"/>
                <a:gd name="connsiteX15" fmla="*/ 805595 w 4953951"/>
                <a:gd name="connsiteY15" fmla="*/ 1613466 h 4333107"/>
                <a:gd name="connsiteX16" fmla="*/ 33715 w 4953951"/>
                <a:gd name="connsiteY16" fmla="*/ 1916884 h 4333107"/>
                <a:gd name="connsiteX17" fmla="*/ 7041 w 4953951"/>
                <a:gd name="connsiteY17" fmla="*/ 1769621 h 4333107"/>
                <a:gd name="connsiteX18" fmla="*/ 928 w 4953951"/>
                <a:gd name="connsiteY18" fmla="*/ 1580680 h 4333107"/>
                <a:gd name="connsiteX19" fmla="*/ 80395 w 4953951"/>
                <a:gd name="connsiteY19" fmla="*/ 1163898 h 4333107"/>
                <a:gd name="connsiteX20" fmla="*/ 1076782 w 4953951"/>
                <a:gd name="connsiteY20" fmla="*/ 160842 h 4333107"/>
                <a:gd name="connsiteX21" fmla="*/ 1622488 w 4953951"/>
                <a:gd name="connsiteY21" fmla="*/ 5799 h 4333107"/>
                <a:gd name="connsiteX22" fmla="*/ 2905621 w 4953951"/>
                <a:gd name="connsiteY22" fmla="*/ 553729 h 4333107"/>
                <a:gd name="connsiteX23" fmla="*/ 3106232 w 4953951"/>
                <a:gd name="connsiteY23" fmla="*/ 813801 h 4333107"/>
                <a:gd name="connsiteX24" fmla="*/ 3580808 w 4953951"/>
                <a:gd name="connsiteY24" fmla="*/ 2234194 h 4333107"/>
                <a:gd name="connsiteX25" fmla="*/ 3724181 w 4953951"/>
                <a:gd name="connsiteY25" fmla="*/ 2828247 h 4333107"/>
                <a:gd name="connsiteX26" fmla="*/ 4135404 w 4953951"/>
                <a:gd name="connsiteY26" fmla="*/ 3274191 h 4333107"/>
                <a:gd name="connsiteX27" fmla="*/ 4953951 w 4953951"/>
                <a:gd name="connsiteY27" fmla="*/ 4027425 h 4333107"/>
                <a:gd name="connsiteX28" fmla="*/ 3971472 w 4953951"/>
                <a:gd name="connsiteY28" fmla="*/ 4333108 h 4333107"/>
                <a:gd name="connsiteX29" fmla="*/ 3857551 w 4953951"/>
                <a:gd name="connsiteY29" fmla="*/ 4289207 h 4333107"/>
                <a:gd name="connsiteX30" fmla="*/ 3451328 w 4953951"/>
                <a:gd name="connsiteY30" fmla="*/ 4111380 h 4333107"/>
                <a:gd name="connsiteX0" fmla="*/ 3451328 w 4953951"/>
                <a:gd name="connsiteY0" fmla="*/ 4111380 h 4333107"/>
                <a:gd name="connsiteX1" fmla="*/ 3020653 w 4953951"/>
                <a:gd name="connsiteY1" fmla="*/ 3294487 h 4333107"/>
                <a:gd name="connsiteX2" fmla="*/ 3006760 w 4953951"/>
                <a:gd name="connsiteY2" fmla="*/ 3036083 h 4333107"/>
                <a:gd name="connsiteX3" fmla="*/ 3042325 w 4953951"/>
                <a:gd name="connsiteY3" fmla="*/ 2802129 h 4333107"/>
                <a:gd name="connsiteX4" fmla="*/ 3130127 w 4953951"/>
                <a:gd name="connsiteY4" fmla="*/ 2630970 h 4333107"/>
                <a:gd name="connsiteX5" fmla="*/ 3270722 w 4953951"/>
                <a:gd name="connsiteY5" fmla="*/ 2130832 h 4333107"/>
                <a:gd name="connsiteX6" fmla="*/ 3181809 w 4953951"/>
                <a:gd name="connsiteY6" fmla="*/ 1930776 h 4333107"/>
                <a:gd name="connsiteX7" fmla="*/ 3014540 w 4953951"/>
                <a:gd name="connsiteY7" fmla="*/ 1831860 h 4333107"/>
                <a:gd name="connsiteX8" fmla="*/ 2837824 w 4953951"/>
                <a:gd name="connsiteY8" fmla="*/ 2013577 h 4333107"/>
                <a:gd name="connsiteX9" fmla="*/ 2677224 w 4953951"/>
                <a:gd name="connsiteY9" fmla="*/ 2324219 h 4333107"/>
                <a:gd name="connsiteX10" fmla="*/ 2576641 w 4953951"/>
                <a:gd name="connsiteY10" fmla="*/ 2447031 h 4333107"/>
                <a:gd name="connsiteX11" fmla="*/ 2368806 w 4953951"/>
                <a:gd name="connsiteY11" fmla="*/ 2469259 h 4333107"/>
                <a:gd name="connsiteX12" fmla="*/ 2297119 w 4953951"/>
                <a:gd name="connsiteY12" fmla="*/ 2417022 h 4333107"/>
                <a:gd name="connsiteX13" fmla="*/ 2005927 w 4953951"/>
                <a:gd name="connsiteY13" fmla="*/ 2163063 h 4333107"/>
                <a:gd name="connsiteX14" fmla="*/ 1709179 w 4953951"/>
                <a:gd name="connsiteY14" fmla="*/ 1927998 h 4333107"/>
                <a:gd name="connsiteX15" fmla="*/ 805595 w 4953951"/>
                <a:gd name="connsiteY15" fmla="*/ 1613466 h 4333107"/>
                <a:gd name="connsiteX16" fmla="*/ 33715 w 4953951"/>
                <a:gd name="connsiteY16" fmla="*/ 1916884 h 4333107"/>
                <a:gd name="connsiteX17" fmla="*/ 7041 w 4953951"/>
                <a:gd name="connsiteY17" fmla="*/ 1769621 h 4333107"/>
                <a:gd name="connsiteX18" fmla="*/ 928 w 4953951"/>
                <a:gd name="connsiteY18" fmla="*/ 1580680 h 4333107"/>
                <a:gd name="connsiteX19" fmla="*/ 80395 w 4953951"/>
                <a:gd name="connsiteY19" fmla="*/ 1163898 h 4333107"/>
                <a:gd name="connsiteX20" fmla="*/ 1076782 w 4953951"/>
                <a:gd name="connsiteY20" fmla="*/ 160842 h 4333107"/>
                <a:gd name="connsiteX21" fmla="*/ 1622488 w 4953951"/>
                <a:gd name="connsiteY21" fmla="*/ 5799 h 4333107"/>
                <a:gd name="connsiteX22" fmla="*/ 2905621 w 4953951"/>
                <a:gd name="connsiteY22" fmla="*/ 553729 h 4333107"/>
                <a:gd name="connsiteX23" fmla="*/ 3106232 w 4953951"/>
                <a:gd name="connsiteY23" fmla="*/ 813801 h 4333107"/>
                <a:gd name="connsiteX24" fmla="*/ 3580808 w 4953951"/>
                <a:gd name="connsiteY24" fmla="*/ 2234194 h 4333107"/>
                <a:gd name="connsiteX25" fmla="*/ 3724181 w 4953951"/>
                <a:gd name="connsiteY25" fmla="*/ 2828247 h 4333107"/>
                <a:gd name="connsiteX26" fmla="*/ 4114254 w 4953951"/>
                <a:gd name="connsiteY26" fmla="*/ 3453988 h 4333107"/>
                <a:gd name="connsiteX27" fmla="*/ 4953951 w 4953951"/>
                <a:gd name="connsiteY27" fmla="*/ 4027425 h 4333107"/>
                <a:gd name="connsiteX28" fmla="*/ 3971472 w 4953951"/>
                <a:gd name="connsiteY28" fmla="*/ 4333108 h 4333107"/>
                <a:gd name="connsiteX29" fmla="*/ 3857551 w 4953951"/>
                <a:gd name="connsiteY29" fmla="*/ 4289207 h 4333107"/>
                <a:gd name="connsiteX30" fmla="*/ 3451328 w 4953951"/>
                <a:gd name="connsiteY30" fmla="*/ 4111380 h 4333107"/>
                <a:gd name="connsiteX0" fmla="*/ 3451328 w 4932797"/>
                <a:gd name="connsiteY0" fmla="*/ 4111380 h 4333107"/>
                <a:gd name="connsiteX1" fmla="*/ 3020653 w 4932797"/>
                <a:gd name="connsiteY1" fmla="*/ 3294487 h 4333107"/>
                <a:gd name="connsiteX2" fmla="*/ 3006760 w 4932797"/>
                <a:gd name="connsiteY2" fmla="*/ 3036083 h 4333107"/>
                <a:gd name="connsiteX3" fmla="*/ 3042325 w 4932797"/>
                <a:gd name="connsiteY3" fmla="*/ 2802129 h 4333107"/>
                <a:gd name="connsiteX4" fmla="*/ 3130127 w 4932797"/>
                <a:gd name="connsiteY4" fmla="*/ 2630970 h 4333107"/>
                <a:gd name="connsiteX5" fmla="*/ 3270722 w 4932797"/>
                <a:gd name="connsiteY5" fmla="*/ 2130832 h 4333107"/>
                <a:gd name="connsiteX6" fmla="*/ 3181809 w 4932797"/>
                <a:gd name="connsiteY6" fmla="*/ 1930776 h 4333107"/>
                <a:gd name="connsiteX7" fmla="*/ 3014540 w 4932797"/>
                <a:gd name="connsiteY7" fmla="*/ 1831860 h 4333107"/>
                <a:gd name="connsiteX8" fmla="*/ 2837824 w 4932797"/>
                <a:gd name="connsiteY8" fmla="*/ 2013577 h 4333107"/>
                <a:gd name="connsiteX9" fmla="*/ 2677224 w 4932797"/>
                <a:gd name="connsiteY9" fmla="*/ 2324219 h 4333107"/>
                <a:gd name="connsiteX10" fmla="*/ 2576641 w 4932797"/>
                <a:gd name="connsiteY10" fmla="*/ 2447031 h 4333107"/>
                <a:gd name="connsiteX11" fmla="*/ 2368806 w 4932797"/>
                <a:gd name="connsiteY11" fmla="*/ 2469259 h 4333107"/>
                <a:gd name="connsiteX12" fmla="*/ 2297119 w 4932797"/>
                <a:gd name="connsiteY12" fmla="*/ 2417022 h 4333107"/>
                <a:gd name="connsiteX13" fmla="*/ 2005927 w 4932797"/>
                <a:gd name="connsiteY13" fmla="*/ 2163063 h 4333107"/>
                <a:gd name="connsiteX14" fmla="*/ 1709179 w 4932797"/>
                <a:gd name="connsiteY14" fmla="*/ 1927998 h 4333107"/>
                <a:gd name="connsiteX15" fmla="*/ 805595 w 4932797"/>
                <a:gd name="connsiteY15" fmla="*/ 1613466 h 4333107"/>
                <a:gd name="connsiteX16" fmla="*/ 33715 w 4932797"/>
                <a:gd name="connsiteY16" fmla="*/ 1916884 h 4333107"/>
                <a:gd name="connsiteX17" fmla="*/ 7041 w 4932797"/>
                <a:gd name="connsiteY17" fmla="*/ 1769621 h 4333107"/>
                <a:gd name="connsiteX18" fmla="*/ 928 w 4932797"/>
                <a:gd name="connsiteY18" fmla="*/ 1580680 h 4333107"/>
                <a:gd name="connsiteX19" fmla="*/ 80395 w 4932797"/>
                <a:gd name="connsiteY19" fmla="*/ 1163898 h 4333107"/>
                <a:gd name="connsiteX20" fmla="*/ 1076782 w 4932797"/>
                <a:gd name="connsiteY20" fmla="*/ 160842 h 4333107"/>
                <a:gd name="connsiteX21" fmla="*/ 1622488 w 4932797"/>
                <a:gd name="connsiteY21" fmla="*/ 5799 h 4333107"/>
                <a:gd name="connsiteX22" fmla="*/ 2905621 w 4932797"/>
                <a:gd name="connsiteY22" fmla="*/ 553729 h 4333107"/>
                <a:gd name="connsiteX23" fmla="*/ 3106232 w 4932797"/>
                <a:gd name="connsiteY23" fmla="*/ 813801 h 4333107"/>
                <a:gd name="connsiteX24" fmla="*/ 3580808 w 4932797"/>
                <a:gd name="connsiteY24" fmla="*/ 2234194 h 4333107"/>
                <a:gd name="connsiteX25" fmla="*/ 3724181 w 4932797"/>
                <a:gd name="connsiteY25" fmla="*/ 2828247 h 4333107"/>
                <a:gd name="connsiteX26" fmla="*/ 4114254 w 4932797"/>
                <a:gd name="connsiteY26" fmla="*/ 3453988 h 4333107"/>
                <a:gd name="connsiteX27" fmla="*/ 4932797 w 4932797"/>
                <a:gd name="connsiteY27" fmla="*/ 4270679 h 4333107"/>
                <a:gd name="connsiteX28" fmla="*/ 3971472 w 4932797"/>
                <a:gd name="connsiteY28" fmla="*/ 4333108 h 4333107"/>
                <a:gd name="connsiteX29" fmla="*/ 3857551 w 4932797"/>
                <a:gd name="connsiteY29" fmla="*/ 4289207 h 4333107"/>
                <a:gd name="connsiteX30" fmla="*/ 3451328 w 4932797"/>
                <a:gd name="connsiteY30" fmla="*/ 4111380 h 4333107"/>
                <a:gd name="connsiteX0" fmla="*/ 3451328 w 4879915"/>
                <a:gd name="connsiteY0" fmla="*/ 4111380 h 4524613"/>
                <a:gd name="connsiteX1" fmla="*/ 3020653 w 4879915"/>
                <a:gd name="connsiteY1" fmla="*/ 3294487 h 4524613"/>
                <a:gd name="connsiteX2" fmla="*/ 3006760 w 4879915"/>
                <a:gd name="connsiteY2" fmla="*/ 3036083 h 4524613"/>
                <a:gd name="connsiteX3" fmla="*/ 3042325 w 4879915"/>
                <a:gd name="connsiteY3" fmla="*/ 2802129 h 4524613"/>
                <a:gd name="connsiteX4" fmla="*/ 3130127 w 4879915"/>
                <a:gd name="connsiteY4" fmla="*/ 2630970 h 4524613"/>
                <a:gd name="connsiteX5" fmla="*/ 3270722 w 4879915"/>
                <a:gd name="connsiteY5" fmla="*/ 2130832 h 4524613"/>
                <a:gd name="connsiteX6" fmla="*/ 3181809 w 4879915"/>
                <a:gd name="connsiteY6" fmla="*/ 1930776 h 4524613"/>
                <a:gd name="connsiteX7" fmla="*/ 3014540 w 4879915"/>
                <a:gd name="connsiteY7" fmla="*/ 1831860 h 4524613"/>
                <a:gd name="connsiteX8" fmla="*/ 2837824 w 4879915"/>
                <a:gd name="connsiteY8" fmla="*/ 2013577 h 4524613"/>
                <a:gd name="connsiteX9" fmla="*/ 2677224 w 4879915"/>
                <a:gd name="connsiteY9" fmla="*/ 2324219 h 4524613"/>
                <a:gd name="connsiteX10" fmla="*/ 2576641 w 4879915"/>
                <a:gd name="connsiteY10" fmla="*/ 2447031 h 4524613"/>
                <a:gd name="connsiteX11" fmla="*/ 2368806 w 4879915"/>
                <a:gd name="connsiteY11" fmla="*/ 2469259 h 4524613"/>
                <a:gd name="connsiteX12" fmla="*/ 2297119 w 4879915"/>
                <a:gd name="connsiteY12" fmla="*/ 2417022 h 4524613"/>
                <a:gd name="connsiteX13" fmla="*/ 2005927 w 4879915"/>
                <a:gd name="connsiteY13" fmla="*/ 2163063 h 4524613"/>
                <a:gd name="connsiteX14" fmla="*/ 1709179 w 4879915"/>
                <a:gd name="connsiteY14" fmla="*/ 1927998 h 4524613"/>
                <a:gd name="connsiteX15" fmla="*/ 805595 w 4879915"/>
                <a:gd name="connsiteY15" fmla="*/ 1613466 h 4524613"/>
                <a:gd name="connsiteX16" fmla="*/ 33715 w 4879915"/>
                <a:gd name="connsiteY16" fmla="*/ 1916884 h 4524613"/>
                <a:gd name="connsiteX17" fmla="*/ 7041 w 4879915"/>
                <a:gd name="connsiteY17" fmla="*/ 1769621 h 4524613"/>
                <a:gd name="connsiteX18" fmla="*/ 928 w 4879915"/>
                <a:gd name="connsiteY18" fmla="*/ 1580680 h 4524613"/>
                <a:gd name="connsiteX19" fmla="*/ 80395 w 4879915"/>
                <a:gd name="connsiteY19" fmla="*/ 1163898 h 4524613"/>
                <a:gd name="connsiteX20" fmla="*/ 1076782 w 4879915"/>
                <a:gd name="connsiteY20" fmla="*/ 160842 h 4524613"/>
                <a:gd name="connsiteX21" fmla="*/ 1622488 w 4879915"/>
                <a:gd name="connsiteY21" fmla="*/ 5799 h 4524613"/>
                <a:gd name="connsiteX22" fmla="*/ 2905621 w 4879915"/>
                <a:gd name="connsiteY22" fmla="*/ 553729 h 4524613"/>
                <a:gd name="connsiteX23" fmla="*/ 3106232 w 4879915"/>
                <a:gd name="connsiteY23" fmla="*/ 813801 h 4524613"/>
                <a:gd name="connsiteX24" fmla="*/ 3580808 w 4879915"/>
                <a:gd name="connsiteY24" fmla="*/ 2234194 h 4524613"/>
                <a:gd name="connsiteX25" fmla="*/ 3724181 w 4879915"/>
                <a:gd name="connsiteY25" fmla="*/ 2828247 h 4524613"/>
                <a:gd name="connsiteX26" fmla="*/ 4114254 w 4879915"/>
                <a:gd name="connsiteY26" fmla="*/ 3453988 h 4524613"/>
                <a:gd name="connsiteX27" fmla="*/ 4879915 w 4879915"/>
                <a:gd name="connsiteY27" fmla="*/ 4503358 h 4524613"/>
                <a:gd name="connsiteX28" fmla="*/ 3971472 w 4879915"/>
                <a:gd name="connsiteY28" fmla="*/ 4333108 h 4524613"/>
                <a:gd name="connsiteX29" fmla="*/ 3857551 w 4879915"/>
                <a:gd name="connsiteY29" fmla="*/ 4289207 h 4524613"/>
                <a:gd name="connsiteX30" fmla="*/ 3451328 w 4879915"/>
                <a:gd name="connsiteY30" fmla="*/ 4111380 h 4524613"/>
                <a:gd name="connsiteX0" fmla="*/ 3451328 w 4879915"/>
                <a:gd name="connsiteY0" fmla="*/ 4111380 h 4531933"/>
                <a:gd name="connsiteX1" fmla="*/ 3020653 w 4879915"/>
                <a:gd name="connsiteY1" fmla="*/ 3294487 h 4531933"/>
                <a:gd name="connsiteX2" fmla="*/ 3006760 w 4879915"/>
                <a:gd name="connsiteY2" fmla="*/ 3036083 h 4531933"/>
                <a:gd name="connsiteX3" fmla="*/ 3042325 w 4879915"/>
                <a:gd name="connsiteY3" fmla="*/ 2802129 h 4531933"/>
                <a:gd name="connsiteX4" fmla="*/ 3130127 w 4879915"/>
                <a:gd name="connsiteY4" fmla="*/ 2630970 h 4531933"/>
                <a:gd name="connsiteX5" fmla="*/ 3270722 w 4879915"/>
                <a:gd name="connsiteY5" fmla="*/ 2130832 h 4531933"/>
                <a:gd name="connsiteX6" fmla="*/ 3181809 w 4879915"/>
                <a:gd name="connsiteY6" fmla="*/ 1930776 h 4531933"/>
                <a:gd name="connsiteX7" fmla="*/ 3014540 w 4879915"/>
                <a:gd name="connsiteY7" fmla="*/ 1831860 h 4531933"/>
                <a:gd name="connsiteX8" fmla="*/ 2837824 w 4879915"/>
                <a:gd name="connsiteY8" fmla="*/ 2013577 h 4531933"/>
                <a:gd name="connsiteX9" fmla="*/ 2677224 w 4879915"/>
                <a:gd name="connsiteY9" fmla="*/ 2324219 h 4531933"/>
                <a:gd name="connsiteX10" fmla="*/ 2576641 w 4879915"/>
                <a:gd name="connsiteY10" fmla="*/ 2447031 h 4531933"/>
                <a:gd name="connsiteX11" fmla="*/ 2368806 w 4879915"/>
                <a:gd name="connsiteY11" fmla="*/ 2469259 h 4531933"/>
                <a:gd name="connsiteX12" fmla="*/ 2297119 w 4879915"/>
                <a:gd name="connsiteY12" fmla="*/ 2417022 h 4531933"/>
                <a:gd name="connsiteX13" fmla="*/ 2005927 w 4879915"/>
                <a:gd name="connsiteY13" fmla="*/ 2163063 h 4531933"/>
                <a:gd name="connsiteX14" fmla="*/ 1709179 w 4879915"/>
                <a:gd name="connsiteY14" fmla="*/ 1927998 h 4531933"/>
                <a:gd name="connsiteX15" fmla="*/ 805595 w 4879915"/>
                <a:gd name="connsiteY15" fmla="*/ 1613466 h 4531933"/>
                <a:gd name="connsiteX16" fmla="*/ 33715 w 4879915"/>
                <a:gd name="connsiteY16" fmla="*/ 1916884 h 4531933"/>
                <a:gd name="connsiteX17" fmla="*/ 7041 w 4879915"/>
                <a:gd name="connsiteY17" fmla="*/ 1769621 h 4531933"/>
                <a:gd name="connsiteX18" fmla="*/ 928 w 4879915"/>
                <a:gd name="connsiteY18" fmla="*/ 1580680 h 4531933"/>
                <a:gd name="connsiteX19" fmla="*/ 80395 w 4879915"/>
                <a:gd name="connsiteY19" fmla="*/ 1163898 h 4531933"/>
                <a:gd name="connsiteX20" fmla="*/ 1076782 w 4879915"/>
                <a:gd name="connsiteY20" fmla="*/ 160842 h 4531933"/>
                <a:gd name="connsiteX21" fmla="*/ 1622488 w 4879915"/>
                <a:gd name="connsiteY21" fmla="*/ 5799 h 4531933"/>
                <a:gd name="connsiteX22" fmla="*/ 2905621 w 4879915"/>
                <a:gd name="connsiteY22" fmla="*/ 553729 h 4531933"/>
                <a:gd name="connsiteX23" fmla="*/ 3106232 w 4879915"/>
                <a:gd name="connsiteY23" fmla="*/ 813801 h 4531933"/>
                <a:gd name="connsiteX24" fmla="*/ 3580808 w 4879915"/>
                <a:gd name="connsiteY24" fmla="*/ 2234194 h 4531933"/>
                <a:gd name="connsiteX25" fmla="*/ 3724181 w 4879915"/>
                <a:gd name="connsiteY25" fmla="*/ 2828247 h 4531933"/>
                <a:gd name="connsiteX26" fmla="*/ 4114254 w 4879915"/>
                <a:gd name="connsiteY26" fmla="*/ 3453988 h 4531933"/>
                <a:gd name="connsiteX27" fmla="*/ 4879915 w 4879915"/>
                <a:gd name="connsiteY27" fmla="*/ 4503358 h 4531933"/>
                <a:gd name="connsiteX28" fmla="*/ 4214725 w 4879915"/>
                <a:gd name="connsiteY28" fmla="*/ 4428293 h 4531933"/>
                <a:gd name="connsiteX29" fmla="*/ 3857551 w 4879915"/>
                <a:gd name="connsiteY29" fmla="*/ 4289207 h 4531933"/>
                <a:gd name="connsiteX30" fmla="*/ 3451328 w 4879915"/>
                <a:gd name="connsiteY30" fmla="*/ 4111380 h 453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879915" h="4531933">
                  <a:moveTo>
                    <a:pt x="3451328" y="4111380"/>
                  </a:moveTo>
                  <a:cubicBezTo>
                    <a:pt x="3145132" y="3915215"/>
                    <a:pt x="3015096" y="3660144"/>
                    <a:pt x="3020653" y="3294487"/>
                  </a:cubicBezTo>
                  <a:cubicBezTo>
                    <a:pt x="3021764" y="3209464"/>
                    <a:pt x="3005649" y="3120550"/>
                    <a:pt x="3006760" y="3036083"/>
                  </a:cubicBezTo>
                  <a:cubicBezTo>
                    <a:pt x="3007871" y="2973287"/>
                    <a:pt x="3031767" y="2863813"/>
                    <a:pt x="3042325" y="2802129"/>
                  </a:cubicBezTo>
                  <a:cubicBezTo>
                    <a:pt x="3052328" y="2744891"/>
                    <a:pt x="3104009" y="2683763"/>
                    <a:pt x="3130127" y="2630970"/>
                  </a:cubicBezTo>
                  <a:cubicBezTo>
                    <a:pt x="3205704" y="2480373"/>
                    <a:pt x="3287393" y="2303657"/>
                    <a:pt x="3270722" y="2130832"/>
                  </a:cubicBezTo>
                  <a:cubicBezTo>
                    <a:pt x="3259608" y="2018579"/>
                    <a:pt x="3204593" y="1956339"/>
                    <a:pt x="3181809" y="1930776"/>
                  </a:cubicBezTo>
                  <a:cubicBezTo>
                    <a:pt x="3140131" y="1884653"/>
                    <a:pt x="3081781" y="1829637"/>
                    <a:pt x="3014540" y="1831860"/>
                  </a:cubicBezTo>
                  <a:cubicBezTo>
                    <a:pt x="2917291" y="1835194"/>
                    <a:pt x="2870056" y="1936889"/>
                    <a:pt x="2837824" y="2013577"/>
                  </a:cubicBezTo>
                  <a:cubicBezTo>
                    <a:pt x="2792256" y="2120829"/>
                    <a:pt x="2738352" y="2225302"/>
                    <a:pt x="2677224" y="2324219"/>
                  </a:cubicBezTo>
                  <a:cubicBezTo>
                    <a:pt x="2649439" y="2369231"/>
                    <a:pt x="2618875" y="2414799"/>
                    <a:pt x="2576641" y="2447031"/>
                  </a:cubicBezTo>
                  <a:cubicBezTo>
                    <a:pt x="2524404" y="2487042"/>
                    <a:pt x="2428267" y="2498711"/>
                    <a:pt x="2368806" y="2469259"/>
                  </a:cubicBezTo>
                  <a:cubicBezTo>
                    <a:pt x="2342132" y="2455922"/>
                    <a:pt x="2319348" y="2436472"/>
                    <a:pt x="2297119" y="2417022"/>
                  </a:cubicBezTo>
                  <a:cubicBezTo>
                    <a:pt x="2205427" y="2325330"/>
                    <a:pt x="2099287" y="2251977"/>
                    <a:pt x="2005927" y="2163063"/>
                  </a:cubicBezTo>
                  <a:cubicBezTo>
                    <a:pt x="1914235" y="2075817"/>
                    <a:pt x="1814764" y="1997462"/>
                    <a:pt x="1709179" y="1927998"/>
                  </a:cubicBezTo>
                  <a:cubicBezTo>
                    <a:pt x="1439104" y="1750727"/>
                    <a:pt x="1129574" y="1627915"/>
                    <a:pt x="805595" y="1613466"/>
                  </a:cubicBezTo>
                  <a:cubicBezTo>
                    <a:pt x="513848" y="1600129"/>
                    <a:pt x="187091" y="1629582"/>
                    <a:pt x="33715" y="1916884"/>
                  </a:cubicBezTo>
                  <a:cubicBezTo>
                    <a:pt x="40939" y="1902991"/>
                    <a:pt x="9264" y="1791849"/>
                    <a:pt x="7041" y="1769621"/>
                  </a:cubicBezTo>
                  <a:cubicBezTo>
                    <a:pt x="372" y="1706826"/>
                    <a:pt x="-1295" y="1644031"/>
                    <a:pt x="928" y="1580680"/>
                  </a:cubicBezTo>
                  <a:cubicBezTo>
                    <a:pt x="5930" y="1439529"/>
                    <a:pt x="31492" y="1296712"/>
                    <a:pt x="80395" y="1163898"/>
                  </a:cubicBezTo>
                  <a:cubicBezTo>
                    <a:pt x="248775" y="709327"/>
                    <a:pt x="650552" y="369233"/>
                    <a:pt x="1076782" y="160842"/>
                  </a:cubicBezTo>
                  <a:cubicBezTo>
                    <a:pt x="1247384" y="77486"/>
                    <a:pt x="1432991" y="23582"/>
                    <a:pt x="1622488" y="5799"/>
                  </a:cubicBezTo>
                  <a:cubicBezTo>
                    <a:pt x="2108734" y="-39769"/>
                    <a:pt x="2592757" y="186960"/>
                    <a:pt x="2905621" y="553729"/>
                  </a:cubicBezTo>
                  <a:cubicBezTo>
                    <a:pt x="2977307" y="637641"/>
                    <a:pt x="3046771" y="719886"/>
                    <a:pt x="3106232" y="813801"/>
                  </a:cubicBezTo>
                  <a:cubicBezTo>
                    <a:pt x="3371861" y="1235584"/>
                    <a:pt x="3465776" y="1756839"/>
                    <a:pt x="3580808" y="2234194"/>
                  </a:cubicBezTo>
                  <a:lnTo>
                    <a:pt x="3724181" y="2828247"/>
                  </a:lnTo>
                  <a:cubicBezTo>
                    <a:pt x="3745298" y="2916605"/>
                    <a:pt x="3921632" y="3174803"/>
                    <a:pt x="4114254" y="3453988"/>
                  </a:cubicBezTo>
                  <a:cubicBezTo>
                    <a:pt x="4306876" y="3733173"/>
                    <a:pt x="4832124" y="4412777"/>
                    <a:pt x="4879915" y="4503358"/>
                  </a:cubicBezTo>
                  <a:cubicBezTo>
                    <a:pt x="4881027" y="4606164"/>
                    <a:pt x="4214169" y="4396062"/>
                    <a:pt x="4214725" y="4428293"/>
                  </a:cubicBezTo>
                  <a:cubicBezTo>
                    <a:pt x="4159709" y="4407732"/>
                    <a:pt x="3916456" y="4312547"/>
                    <a:pt x="3857551" y="4289207"/>
                  </a:cubicBezTo>
                  <a:cubicBezTo>
                    <a:pt x="3761969" y="4253642"/>
                    <a:pt x="3493006" y="4138054"/>
                    <a:pt x="3451328" y="4111380"/>
                  </a:cubicBezTo>
                  <a:close/>
                </a:path>
              </a:pathLst>
            </a:custGeom>
            <a:solidFill>
              <a:schemeClr val="accent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AC724C08-7866-4AC0-88E0-27A9E4E22244}"/>
                </a:ext>
              </a:extLst>
            </p:cNvPr>
            <p:cNvSpPr/>
            <p:nvPr/>
          </p:nvSpPr>
          <p:spPr>
            <a:xfrm>
              <a:off x="4899704" y="6042265"/>
              <a:ext cx="1688858" cy="814839"/>
            </a:xfrm>
            <a:custGeom>
              <a:avLst/>
              <a:gdLst>
                <a:gd name="connsiteX0" fmla="*/ 752986 w 752986"/>
                <a:gd name="connsiteY0" fmla="*/ 0 h 520580"/>
                <a:gd name="connsiteX1" fmla="*/ 752986 w 752986"/>
                <a:gd name="connsiteY1" fmla="*/ 516254 h 520580"/>
                <a:gd name="connsiteX2" fmla="*/ 0 w 752986"/>
                <a:gd name="connsiteY2" fmla="*/ 517921 h 520580"/>
                <a:gd name="connsiteX3" fmla="*/ 752986 w 752986"/>
                <a:gd name="connsiteY3" fmla="*/ 0 h 520580"/>
                <a:gd name="connsiteX0" fmla="*/ 975086 w 975086"/>
                <a:gd name="connsiteY0" fmla="*/ 0 h 795563"/>
                <a:gd name="connsiteX1" fmla="*/ 752986 w 975086"/>
                <a:gd name="connsiteY1" fmla="*/ 791237 h 795563"/>
                <a:gd name="connsiteX2" fmla="*/ 0 w 975086"/>
                <a:gd name="connsiteY2" fmla="*/ 792904 h 795563"/>
                <a:gd name="connsiteX3" fmla="*/ 975086 w 975086"/>
                <a:gd name="connsiteY3" fmla="*/ 0 h 795563"/>
                <a:gd name="connsiteX0" fmla="*/ 975086 w 975086"/>
                <a:gd name="connsiteY0" fmla="*/ 0 h 795563"/>
                <a:gd name="connsiteX1" fmla="*/ 752986 w 975086"/>
                <a:gd name="connsiteY1" fmla="*/ 791237 h 795563"/>
                <a:gd name="connsiteX2" fmla="*/ 0 w 975086"/>
                <a:gd name="connsiteY2" fmla="*/ 792904 h 795563"/>
                <a:gd name="connsiteX3" fmla="*/ 975086 w 975086"/>
                <a:gd name="connsiteY3" fmla="*/ 0 h 795563"/>
                <a:gd name="connsiteX0" fmla="*/ 975086 w 975086"/>
                <a:gd name="connsiteY0" fmla="*/ 0 h 793688"/>
                <a:gd name="connsiteX1" fmla="*/ 943357 w 975086"/>
                <a:gd name="connsiteY1" fmla="*/ 770083 h 793688"/>
                <a:gd name="connsiteX2" fmla="*/ 0 w 975086"/>
                <a:gd name="connsiteY2" fmla="*/ 792904 h 793688"/>
                <a:gd name="connsiteX3" fmla="*/ 975086 w 975086"/>
                <a:gd name="connsiteY3" fmla="*/ 0 h 793688"/>
                <a:gd name="connsiteX0" fmla="*/ 975086 w 1138765"/>
                <a:gd name="connsiteY0" fmla="*/ 0 h 793692"/>
                <a:gd name="connsiteX1" fmla="*/ 943357 w 1138765"/>
                <a:gd name="connsiteY1" fmla="*/ 770083 h 793692"/>
                <a:gd name="connsiteX2" fmla="*/ 0 w 1138765"/>
                <a:gd name="connsiteY2" fmla="*/ 792904 h 793692"/>
                <a:gd name="connsiteX3" fmla="*/ 975086 w 1138765"/>
                <a:gd name="connsiteY3" fmla="*/ 0 h 793692"/>
                <a:gd name="connsiteX0" fmla="*/ 975086 w 1500705"/>
                <a:gd name="connsiteY0" fmla="*/ 0 h 793688"/>
                <a:gd name="connsiteX1" fmla="*/ 943357 w 1500705"/>
                <a:gd name="connsiteY1" fmla="*/ 770083 h 793688"/>
                <a:gd name="connsiteX2" fmla="*/ 0 w 1500705"/>
                <a:gd name="connsiteY2" fmla="*/ 792904 h 793688"/>
                <a:gd name="connsiteX3" fmla="*/ 975086 w 1500705"/>
                <a:gd name="connsiteY3" fmla="*/ 0 h 793688"/>
                <a:gd name="connsiteX0" fmla="*/ 975086 w 1456262"/>
                <a:gd name="connsiteY0" fmla="*/ 26778 h 820470"/>
                <a:gd name="connsiteX1" fmla="*/ 1456176 w 1456262"/>
                <a:gd name="connsiteY1" fmla="*/ 242903 h 820470"/>
                <a:gd name="connsiteX2" fmla="*/ 943357 w 1456262"/>
                <a:gd name="connsiteY2" fmla="*/ 796861 h 820470"/>
                <a:gd name="connsiteX3" fmla="*/ 0 w 1456262"/>
                <a:gd name="connsiteY3" fmla="*/ 819682 h 820470"/>
                <a:gd name="connsiteX4" fmla="*/ 975086 w 1456262"/>
                <a:gd name="connsiteY4" fmla="*/ 26778 h 820470"/>
                <a:gd name="connsiteX0" fmla="*/ 975086 w 1667748"/>
                <a:gd name="connsiteY0" fmla="*/ 38437 h 832125"/>
                <a:gd name="connsiteX1" fmla="*/ 1667702 w 1667748"/>
                <a:gd name="connsiteY1" fmla="*/ 169951 h 832125"/>
                <a:gd name="connsiteX2" fmla="*/ 943357 w 1667748"/>
                <a:gd name="connsiteY2" fmla="*/ 808520 h 832125"/>
                <a:gd name="connsiteX3" fmla="*/ 0 w 1667748"/>
                <a:gd name="connsiteY3" fmla="*/ 831341 h 832125"/>
                <a:gd name="connsiteX4" fmla="*/ 975086 w 1667748"/>
                <a:gd name="connsiteY4" fmla="*/ 38437 h 832125"/>
                <a:gd name="connsiteX0" fmla="*/ 975086 w 1667701"/>
                <a:gd name="connsiteY0" fmla="*/ 30883 h 824575"/>
                <a:gd name="connsiteX1" fmla="*/ 1667702 w 1667701"/>
                <a:gd name="connsiteY1" fmla="*/ 162397 h 824575"/>
                <a:gd name="connsiteX2" fmla="*/ 943357 w 1667701"/>
                <a:gd name="connsiteY2" fmla="*/ 800966 h 824575"/>
                <a:gd name="connsiteX3" fmla="*/ 0 w 1667701"/>
                <a:gd name="connsiteY3" fmla="*/ 823787 h 824575"/>
                <a:gd name="connsiteX4" fmla="*/ 975086 w 1667701"/>
                <a:gd name="connsiteY4" fmla="*/ 30883 h 824575"/>
                <a:gd name="connsiteX0" fmla="*/ 975086 w 1667701"/>
                <a:gd name="connsiteY0" fmla="*/ 0 h 793688"/>
                <a:gd name="connsiteX1" fmla="*/ 1667702 w 1667701"/>
                <a:gd name="connsiteY1" fmla="*/ 131514 h 793688"/>
                <a:gd name="connsiteX2" fmla="*/ 943357 w 1667701"/>
                <a:gd name="connsiteY2" fmla="*/ 770083 h 793688"/>
                <a:gd name="connsiteX3" fmla="*/ 0 w 1667701"/>
                <a:gd name="connsiteY3" fmla="*/ 792904 h 793688"/>
                <a:gd name="connsiteX4" fmla="*/ 975086 w 1667701"/>
                <a:gd name="connsiteY4" fmla="*/ 0 h 793688"/>
                <a:gd name="connsiteX0" fmla="*/ 975086 w 1667701"/>
                <a:gd name="connsiteY0" fmla="*/ 0 h 793692"/>
                <a:gd name="connsiteX1" fmla="*/ 1667702 w 1667701"/>
                <a:gd name="connsiteY1" fmla="*/ 131514 h 793692"/>
                <a:gd name="connsiteX2" fmla="*/ 943357 w 1667701"/>
                <a:gd name="connsiteY2" fmla="*/ 770083 h 793692"/>
                <a:gd name="connsiteX3" fmla="*/ 0 w 1667701"/>
                <a:gd name="connsiteY3" fmla="*/ 792904 h 793692"/>
                <a:gd name="connsiteX4" fmla="*/ 975086 w 1667701"/>
                <a:gd name="connsiteY4" fmla="*/ 0 h 793692"/>
                <a:gd name="connsiteX0" fmla="*/ 975086 w 1667701"/>
                <a:gd name="connsiteY0" fmla="*/ 0 h 793688"/>
                <a:gd name="connsiteX1" fmla="*/ 1667702 w 1667701"/>
                <a:gd name="connsiteY1" fmla="*/ 131514 h 793688"/>
                <a:gd name="connsiteX2" fmla="*/ 943357 w 1667701"/>
                <a:gd name="connsiteY2" fmla="*/ 770083 h 793688"/>
                <a:gd name="connsiteX3" fmla="*/ 0 w 1667701"/>
                <a:gd name="connsiteY3" fmla="*/ 792904 h 793688"/>
                <a:gd name="connsiteX4" fmla="*/ 975086 w 1667701"/>
                <a:gd name="connsiteY4" fmla="*/ 0 h 793688"/>
                <a:gd name="connsiteX0" fmla="*/ 1006814 w 1667701"/>
                <a:gd name="connsiteY0" fmla="*/ 0 h 814846"/>
                <a:gd name="connsiteX1" fmla="*/ 1667702 w 1667701"/>
                <a:gd name="connsiteY1" fmla="*/ 152668 h 814846"/>
                <a:gd name="connsiteX2" fmla="*/ 943357 w 1667701"/>
                <a:gd name="connsiteY2" fmla="*/ 791237 h 814846"/>
                <a:gd name="connsiteX3" fmla="*/ 0 w 1667701"/>
                <a:gd name="connsiteY3" fmla="*/ 814058 h 814846"/>
                <a:gd name="connsiteX4" fmla="*/ 1006814 w 1667701"/>
                <a:gd name="connsiteY4" fmla="*/ 0 h 814846"/>
                <a:gd name="connsiteX0" fmla="*/ 1006814 w 1688855"/>
                <a:gd name="connsiteY0" fmla="*/ 0 h 814842"/>
                <a:gd name="connsiteX1" fmla="*/ 1688855 w 1688855"/>
                <a:gd name="connsiteY1" fmla="*/ 131514 h 814842"/>
                <a:gd name="connsiteX2" fmla="*/ 943357 w 1688855"/>
                <a:gd name="connsiteY2" fmla="*/ 791237 h 814842"/>
                <a:gd name="connsiteX3" fmla="*/ 0 w 1688855"/>
                <a:gd name="connsiteY3" fmla="*/ 814058 h 814842"/>
                <a:gd name="connsiteX4" fmla="*/ 1006814 w 1688855"/>
                <a:gd name="connsiteY4" fmla="*/ 0 h 814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8855" h="814842">
                  <a:moveTo>
                    <a:pt x="1006814" y="0"/>
                  </a:moveTo>
                  <a:cubicBezTo>
                    <a:pt x="1281239" y="30785"/>
                    <a:pt x="1440315" y="56047"/>
                    <a:pt x="1688855" y="131514"/>
                  </a:cubicBezTo>
                  <a:cubicBezTo>
                    <a:pt x="1588383" y="524267"/>
                    <a:pt x="1249511" y="737415"/>
                    <a:pt x="943357" y="791237"/>
                  </a:cubicBezTo>
                  <a:cubicBezTo>
                    <a:pt x="937800" y="794016"/>
                    <a:pt x="241178" y="819615"/>
                    <a:pt x="0" y="814058"/>
                  </a:cubicBezTo>
                  <a:cubicBezTo>
                    <a:pt x="21672" y="787940"/>
                    <a:pt x="865108" y="82245"/>
                    <a:pt x="1006814" y="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7150B02-6E5F-4363-B9B7-709A7E2E39CF}"/>
                </a:ext>
              </a:extLst>
            </p:cNvPr>
            <p:cNvSpPr/>
            <p:nvPr/>
          </p:nvSpPr>
          <p:spPr>
            <a:xfrm>
              <a:off x="1838289" y="2594037"/>
              <a:ext cx="18375" cy="33455"/>
            </a:xfrm>
            <a:custGeom>
              <a:avLst/>
              <a:gdLst>
                <a:gd name="connsiteX0" fmla="*/ 17783 w 18374"/>
                <a:gd name="connsiteY0" fmla="*/ 0 h 33457"/>
                <a:gd name="connsiteX1" fmla="*/ 10559 w 18374"/>
                <a:gd name="connsiteY1" fmla="*/ 30564 h 33457"/>
                <a:gd name="connsiteX2" fmla="*/ 556 w 18374"/>
                <a:gd name="connsiteY2" fmla="*/ 29453 h 33457"/>
                <a:gd name="connsiteX3" fmla="*/ 0 w 18374"/>
                <a:gd name="connsiteY3" fmla="*/ 26674 h 33457"/>
                <a:gd name="connsiteX4" fmla="*/ 5557 w 18374"/>
                <a:gd name="connsiteY4" fmla="*/ 17227 h 33457"/>
                <a:gd name="connsiteX5" fmla="*/ 17783 w 18374"/>
                <a:gd name="connsiteY5" fmla="*/ 0 h 33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374" h="33457">
                  <a:moveTo>
                    <a:pt x="17783" y="0"/>
                  </a:moveTo>
                  <a:cubicBezTo>
                    <a:pt x="20561" y="11114"/>
                    <a:pt x="12781" y="20006"/>
                    <a:pt x="10559" y="30564"/>
                  </a:cubicBezTo>
                  <a:cubicBezTo>
                    <a:pt x="9447" y="38344"/>
                    <a:pt x="4446" y="27785"/>
                    <a:pt x="556" y="29453"/>
                  </a:cubicBezTo>
                  <a:cubicBezTo>
                    <a:pt x="556" y="28341"/>
                    <a:pt x="0" y="27785"/>
                    <a:pt x="0" y="26674"/>
                  </a:cubicBezTo>
                  <a:cubicBezTo>
                    <a:pt x="1667" y="23340"/>
                    <a:pt x="2779" y="20006"/>
                    <a:pt x="5557" y="17227"/>
                  </a:cubicBezTo>
                  <a:cubicBezTo>
                    <a:pt x="10003" y="11670"/>
                    <a:pt x="13893" y="5557"/>
                    <a:pt x="17783" y="0"/>
                  </a:cubicBezTo>
                  <a:close/>
                </a:path>
              </a:pathLst>
            </a:custGeom>
            <a:solidFill>
              <a:srgbClr val="444327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1443EE05-78B5-4EF0-9F66-9FBABA8CD4D0}"/>
                </a:ext>
              </a:extLst>
            </p:cNvPr>
            <p:cNvSpPr/>
            <p:nvPr/>
          </p:nvSpPr>
          <p:spPr>
            <a:xfrm>
              <a:off x="1838679" y="2611266"/>
              <a:ext cx="5726" cy="9448"/>
            </a:xfrm>
            <a:custGeom>
              <a:avLst/>
              <a:gdLst>
                <a:gd name="connsiteX0" fmla="*/ 5727 w 5726"/>
                <a:gd name="connsiteY0" fmla="*/ 0 h 9447"/>
                <a:gd name="connsiteX1" fmla="*/ 170 w 5726"/>
                <a:gd name="connsiteY1" fmla="*/ 9447 h 9447"/>
                <a:gd name="connsiteX2" fmla="*/ 5727 w 5726"/>
                <a:gd name="connsiteY2" fmla="*/ 0 h 9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26" h="9447">
                  <a:moveTo>
                    <a:pt x="5727" y="0"/>
                  </a:moveTo>
                  <a:cubicBezTo>
                    <a:pt x="5727" y="4446"/>
                    <a:pt x="2948" y="7224"/>
                    <a:pt x="170" y="9447"/>
                  </a:cubicBezTo>
                  <a:cubicBezTo>
                    <a:pt x="-386" y="5001"/>
                    <a:pt x="170" y="556"/>
                    <a:pt x="5727" y="0"/>
                  </a:cubicBezTo>
                  <a:close/>
                </a:path>
              </a:pathLst>
            </a:custGeom>
            <a:solidFill>
              <a:srgbClr val="31836F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6D25D40D-0564-4FA1-93BB-D9A0A5440961}"/>
                </a:ext>
              </a:extLst>
            </p:cNvPr>
            <p:cNvSpPr/>
            <p:nvPr/>
          </p:nvSpPr>
          <p:spPr>
            <a:xfrm>
              <a:off x="1926092" y="2472892"/>
              <a:ext cx="6279" cy="8891"/>
            </a:xfrm>
            <a:custGeom>
              <a:avLst/>
              <a:gdLst>
                <a:gd name="connsiteX0" fmla="*/ 6113 w 6278"/>
                <a:gd name="connsiteY0" fmla="*/ 0 h 8891"/>
                <a:gd name="connsiteX1" fmla="*/ 0 w 6278"/>
                <a:gd name="connsiteY1" fmla="*/ 8891 h 8891"/>
                <a:gd name="connsiteX2" fmla="*/ 6113 w 6278"/>
                <a:gd name="connsiteY2" fmla="*/ 0 h 8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78" h="8891">
                  <a:moveTo>
                    <a:pt x="6113" y="0"/>
                  </a:moveTo>
                  <a:cubicBezTo>
                    <a:pt x="6668" y="5001"/>
                    <a:pt x="6113" y="8891"/>
                    <a:pt x="0" y="8891"/>
                  </a:cubicBezTo>
                  <a:cubicBezTo>
                    <a:pt x="0" y="5001"/>
                    <a:pt x="2779" y="2223"/>
                    <a:pt x="6113" y="0"/>
                  </a:cubicBezTo>
                  <a:close/>
                </a:path>
              </a:pathLst>
            </a:custGeom>
            <a:solidFill>
              <a:srgbClr val="284D39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A6A1B49-B906-41DB-83FD-4BAB465A0345}"/>
                </a:ext>
              </a:extLst>
            </p:cNvPr>
            <p:cNvSpPr/>
            <p:nvPr/>
          </p:nvSpPr>
          <p:spPr>
            <a:xfrm>
              <a:off x="3353578" y="5184752"/>
              <a:ext cx="1069880" cy="1674348"/>
            </a:xfrm>
            <a:custGeom>
              <a:avLst/>
              <a:gdLst>
                <a:gd name="connsiteX0" fmla="*/ 882047 w 1069877"/>
                <a:gd name="connsiteY0" fmla="*/ 1669351 h 1674349"/>
                <a:gd name="connsiteX1" fmla="*/ 93496 w 1069877"/>
                <a:gd name="connsiteY1" fmla="*/ 1670462 h 1674349"/>
                <a:gd name="connsiteX2" fmla="*/ 26255 w 1069877"/>
                <a:gd name="connsiteY2" fmla="*/ 1565433 h 1674349"/>
                <a:gd name="connsiteX3" fmla="*/ 692 w 1069877"/>
                <a:gd name="connsiteY3" fmla="*/ 1455959 h 1674349"/>
                <a:gd name="connsiteX4" fmla="*/ 51817 w 1069877"/>
                <a:gd name="connsiteY4" fmla="*/ 1287578 h 1674349"/>
                <a:gd name="connsiteX5" fmla="*/ 118503 w 1069877"/>
                <a:gd name="connsiteY5" fmla="*/ 1197554 h 1674349"/>
                <a:gd name="connsiteX6" fmla="*/ 182409 w 1069877"/>
                <a:gd name="connsiteY6" fmla="*/ 1101416 h 1674349"/>
                <a:gd name="connsiteX7" fmla="*/ 138508 w 1069877"/>
                <a:gd name="connsiteY7" fmla="*/ 996942 h 1674349"/>
                <a:gd name="connsiteX8" fmla="*/ 198525 w 1069877"/>
                <a:gd name="connsiteY8" fmla="*/ 960266 h 1674349"/>
                <a:gd name="connsiteX9" fmla="*/ 282437 w 1069877"/>
                <a:gd name="connsiteY9" fmla="*/ 915809 h 1674349"/>
                <a:gd name="connsiteX10" fmla="*/ 442481 w 1069877"/>
                <a:gd name="connsiteY10" fmla="*/ 814114 h 1674349"/>
                <a:gd name="connsiteX11" fmla="*/ 720892 w 1069877"/>
                <a:gd name="connsiteY11" fmla="*/ 556821 h 1674349"/>
                <a:gd name="connsiteX12" fmla="*/ 763681 w 1069877"/>
                <a:gd name="connsiteY12" fmla="*/ 502917 h 1674349"/>
                <a:gd name="connsiteX13" fmla="*/ 907610 w 1069877"/>
                <a:gd name="connsiteY13" fmla="*/ 289524 h 1674349"/>
                <a:gd name="connsiteX14" fmla="*/ 989855 w 1069877"/>
                <a:gd name="connsiteY14" fmla="*/ 146151 h 1674349"/>
                <a:gd name="connsiteX15" fmla="*/ 1069877 w 1069877"/>
                <a:gd name="connsiteY15" fmla="*/ 0 h 1674349"/>
                <a:gd name="connsiteX16" fmla="*/ 1068210 w 1069877"/>
                <a:gd name="connsiteY16" fmla="*/ 37788 h 1674349"/>
                <a:gd name="connsiteX17" fmla="*/ 1061541 w 1069877"/>
                <a:gd name="connsiteY17" fmla="*/ 97805 h 1674349"/>
                <a:gd name="connsiteX18" fmla="*/ 1048204 w 1069877"/>
                <a:gd name="connsiteY18" fmla="*/ 212837 h 1674349"/>
                <a:gd name="connsiteX19" fmla="*/ 1022086 w 1069877"/>
                <a:gd name="connsiteY19" fmla="*/ 442900 h 1674349"/>
                <a:gd name="connsiteX20" fmla="*/ 969849 w 1069877"/>
                <a:gd name="connsiteY20" fmla="*/ 902472 h 1674349"/>
                <a:gd name="connsiteX21" fmla="*/ 925948 w 1069877"/>
                <a:gd name="connsiteY21" fmla="*/ 1279799 h 1674349"/>
                <a:gd name="connsiteX22" fmla="*/ 882047 w 1069877"/>
                <a:gd name="connsiteY22" fmla="*/ 1669351 h 1674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9877" h="1674349">
                  <a:moveTo>
                    <a:pt x="882047" y="1669351"/>
                  </a:moveTo>
                  <a:cubicBezTo>
                    <a:pt x="619753" y="1679909"/>
                    <a:pt x="355791" y="1670462"/>
                    <a:pt x="93496" y="1670462"/>
                  </a:cubicBezTo>
                  <a:cubicBezTo>
                    <a:pt x="64043" y="1670462"/>
                    <a:pt x="35702" y="1589329"/>
                    <a:pt x="26255" y="1565433"/>
                  </a:cubicBezTo>
                  <a:cubicBezTo>
                    <a:pt x="12918" y="1530423"/>
                    <a:pt x="4027" y="1493191"/>
                    <a:pt x="692" y="1455959"/>
                  </a:cubicBezTo>
                  <a:cubicBezTo>
                    <a:pt x="-4865" y="1399276"/>
                    <a:pt x="24032" y="1335370"/>
                    <a:pt x="51817" y="1287578"/>
                  </a:cubicBezTo>
                  <a:cubicBezTo>
                    <a:pt x="70712" y="1255347"/>
                    <a:pt x="92940" y="1224783"/>
                    <a:pt x="118503" y="1197554"/>
                  </a:cubicBezTo>
                  <a:cubicBezTo>
                    <a:pt x="144065" y="1169768"/>
                    <a:pt x="175741" y="1140315"/>
                    <a:pt x="182409" y="1101416"/>
                  </a:cubicBezTo>
                  <a:cubicBezTo>
                    <a:pt x="188522" y="1066406"/>
                    <a:pt x="154068" y="1027506"/>
                    <a:pt x="138508" y="996942"/>
                  </a:cubicBezTo>
                  <a:cubicBezTo>
                    <a:pt x="180187" y="966378"/>
                    <a:pt x="172406" y="973047"/>
                    <a:pt x="198525" y="960266"/>
                  </a:cubicBezTo>
                  <a:cubicBezTo>
                    <a:pt x="226866" y="946373"/>
                    <a:pt x="255207" y="931369"/>
                    <a:pt x="282437" y="915809"/>
                  </a:cubicBezTo>
                  <a:cubicBezTo>
                    <a:pt x="337452" y="884689"/>
                    <a:pt x="391356" y="850791"/>
                    <a:pt x="442481" y="814114"/>
                  </a:cubicBezTo>
                  <a:cubicBezTo>
                    <a:pt x="545287" y="740205"/>
                    <a:pt x="639758" y="654070"/>
                    <a:pt x="720892" y="556821"/>
                  </a:cubicBezTo>
                  <a:cubicBezTo>
                    <a:pt x="735340" y="539038"/>
                    <a:pt x="749789" y="521255"/>
                    <a:pt x="763681" y="502917"/>
                  </a:cubicBezTo>
                  <a:cubicBezTo>
                    <a:pt x="815362" y="434564"/>
                    <a:pt x="863153" y="362878"/>
                    <a:pt x="907610" y="289524"/>
                  </a:cubicBezTo>
                  <a:cubicBezTo>
                    <a:pt x="936507" y="242289"/>
                    <a:pt x="963181" y="194498"/>
                    <a:pt x="989855" y="146151"/>
                  </a:cubicBezTo>
                  <a:cubicBezTo>
                    <a:pt x="1015418" y="100028"/>
                    <a:pt x="1037090" y="41122"/>
                    <a:pt x="1069877" y="0"/>
                  </a:cubicBezTo>
                  <a:cubicBezTo>
                    <a:pt x="1066543" y="3890"/>
                    <a:pt x="1068766" y="30564"/>
                    <a:pt x="1068210" y="37788"/>
                  </a:cubicBezTo>
                  <a:cubicBezTo>
                    <a:pt x="1065987" y="57794"/>
                    <a:pt x="1063764" y="77799"/>
                    <a:pt x="1061541" y="97805"/>
                  </a:cubicBezTo>
                  <a:cubicBezTo>
                    <a:pt x="1057096" y="136149"/>
                    <a:pt x="1052650" y="174493"/>
                    <a:pt x="1048204" y="212837"/>
                  </a:cubicBezTo>
                  <a:cubicBezTo>
                    <a:pt x="1039313" y="289524"/>
                    <a:pt x="1030977" y="366212"/>
                    <a:pt x="1022086" y="442900"/>
                  </a:cubicBezTo>
                  <a:cubicBezTo>
                    <a:pt x="1004859" y="596276"/>
                    <a:pt x="987076" y="749096"/>
                    <a:pt x="969849" y="902472"/>
                  </a:cubicBezTo>
                  <a:cubicBezTo>
                    <a:pt x="955401" y="1028062"/>
                    <a:pt x="940397" y="1154208"/>
                    <a:pt x="925948" y="1279799"/>
                  </a:cubicBezTo>
                  <a:cubicBezTo>
                    <a:pt x="911500" y="1409279"/>
                    <a:pt x="897052" y="1539315"/>
                    <a:pt x="882047" y="1669351"/>
                  </a:cubicBezTo>
                  <a:close/>
                </a:path>
              </a:pathLst>
            </a:custGeom>
            <a:solidFill>
              <a:srgbClr val="FDC383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A3AB299-1683-4862-A4B1-4086975AAB7B}"/>
                </a:ext>
              </a:extLst>
            </p:cNvPr>
            <p:cNvSpPr/>
            <p:nvPr/>
          </p:nvSpPr>
          <p:spPr>
            <a:xfrm rot="20821365">
              <a:off x="4465770" y="3776320"/>
              <a:ext cx="350360" cy="559736"/>
            </a:xfrm>
            <a:custGeom>
              <a:avLst/>
              <a:gdLst>
                <a:gd name="connsiteX0" fmla="*/ 350360 w 350359"/>
                <a:gd name="connsiteY0" fmla="*/ 206047 h 559736"/>
                <a:gd name="connsiteX1" fmla="*/ 252555 w 350359"/>
                <a:gd name="connsiteY1" fmla="*/ 375538 h 559736"/>
                <a:gd name="connsiteX2" fmla="*/ 28604 w 350359"/>
                <a:gd name="connsiteY2" fmla="*/ 548919 h 559736"/>
                <a:gd name="connsiteX3" fmla="*/ 26381 w 350359"/>
                <a:gd name="connsiteY3" fmla="*/ 550587 h 559736"/>
                <a:gd name="connsiteX4" fmla="*/ 263 w 350359"/>
                <a:gd name="connsiteY4" fmla="*/ 557255 h 559736"/>
                <a:gd name="connsiteX5" fmla="*/ 38607 w 350359"/>
                <a:gd name="connsiteY5" fmla="*/ 389987 h 559736"/>
                <a:gd name="connsiteX6" fmla="*/ 17490 w 350359"/>
                <a:gd name="connsiteY6" fmla="*/ 147697 h 559736"/>
                <a:gd name="connsiteX7" fmla="*/ 26937 w 350359"/>
                <a:gd name="connsiteY7" fmla="*/ 131026 h 559736"/>
                <a:gd name="connsiteX8" fmla="*/ 220324 w 350359"/>
                <a:gd name="connsiteY8" fmla="*/ 2101 h 559736"/>
                <a:gd name="connsiteX9" fmla="*/ 345914 w 350359"/>
                <a:gd name="connsiteY9" fmla="*/ 168259 h 559736"/>
                <a:gd name="connsiteX10" fmla="*/ 350360 w 350359"/>
                <a:gd name="connsiteY10" fmla="*/ 206047 h 559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0359" h="559736">
                  <a:moveTo>
                    <a:pt x="350360" y="206047"/>
                  </a:moveTo>
                  <a:cubicBezTo>
                    <a:pt x="348693" y="273288"/>
                    <a:pt x="299234" y="327747"/>
                    <a:pt x="252555" y="375538"/>
                  </a:cubicBezTo>
                  <a:cubicBezTo>
                    <a:pt x="185870" y="444446"/>
                    <a:pt x="106959" y="493904"/>
                    <a:pt x="28604" y="548919"/>
                  </a:cubicBezTo>
                  <a:cubicBezTo>
                    <a:pt x="28048" y="549475"/>
                    <a:pt x="26937" y="550031"/>
                    <a:pt x="26381" y="550587"/>
                  </a:cubicBezTo>
                  <a:cubicBezTo>
                    <a:pt x="18046" y="555588"/>
                    <a:pt x="8043" y="563924"/>
                    <a:pt x="263" y="557255"/>
                  </a:cubicBezTo>
                  <a:cubicBezTo>
                    <a:pt x="-3627" y="553921"/>
                    <a:pt x="36939" y="407769"/>
                    <a:pt x="38607" y="389987"/>
                  </a:cubicBezTo>
                  <a:cubicBezTo>
                    <a:pt x="45831" y="308297"/>
                    <a:pt x="34161" y="227719"/>
                    <a:pt x="17490" y="147697"/>
                  </a:cubicBezTo>
                  <a:cubicBezTo>
                    <a:pt x="15823" y="138806"/>
                    <a:pt x="21936" y="134916"/>
                    <a:pt x="26937" y="131026"/>
                  </a:cubicBezTo>
                  <a:cubicBezTo>
                    <a:pt x="53055" y="111020"/>
                    <a:pt x="196984" y="-17904"/>
                    <a:pt x="220324" y="2101"/>
                  </a:cubicBezTo>
                  <a:cubicBezTo>
                    <a:pt x="271449" y="44891"/>
                    <a:pt x="329243" y="99350"/>
                    <a:pt x="345914" y="168259"/>
                  </a:cubicBezTo>
                  <a:cubicBezTo>
                    <a:pt x="349248" y="181040"/>
                    <a:pt x="350360" y="193265"/>
                    <a:pt x="350360" y="206047"/>
                  </a:cubicBezTo>
                  <a:close/>
                </a:path>
              </a:pathLst>
            </a:custGeom>
            <a:solidFill>
              <a:srgbClr val="FDBE81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5025008-CB2D-4E35-A158-6A6548F2B09A}"/>
                </a:ext>
              </a:extLst>
            </p:cNvPr>
            <p:cNvSpPr/>
            <p:nvPr/>
          </p:nvSpPr>
          <p:spPr>
            <a:xfrm>
              <a:off x="1253370" y="4787946"/>
              <a:ext cx="348442" cy="615756"/>
            </a:xfrm>
            <a:custGeom>
              <a:avLst/>
              <a:gdLst>
                <a:gd name="connsiteX0" fmla="*/ 150909 w 348440"/>
                <a:gd name="connsiteY0" fmla="*/ 51156 h 615756"/>
                <a:gd name="connsiteX1" fmla="*/ 311509 w 348440"/>
                <a:gd name="connsiteY1" fmla="*/ 137291 h 615756"/>
                <a:gd name="connsiteX2" fmla="*/ 336516 w 348440"/>
                <a:gd name="connsiteY2" fmla="*/ 208421 h 615756"/>
                <a:gd name="connsiteX3" fmla="*/ 235377 w 348440"/>
                <a:gd name="connsiteY3" fmla="*/ 334567 h 615756"/>
                <a:gd name="connsiteX4" fmla="*/ 9203 w 348440"/>
                <a:gd name="connsiteY4" fmla="*/ 615756 h 615756"/>
                <a:gd name="connsiteX5" fmla="*/ 1979 w 348440"/>
                <a:gd name="connsiteY5" fmla="*/ 212867 h 615756"/>
                <a:gd name="connsiteX6" fmla="*/ 18650 w 348440"/>
                <a:gd name="connsiteY6" fmla="*/ 10589 h 615756"/>
                <a:gd name="connsiteX7" fmla="*/ 150909 w 348440"/>
                <a:gd name="connsiteY7" fmla="*/ 51156 h 61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8440" h="615756">
                  <a:moveTo>
                    <a:pt x="150909" y="51156"/>
                  </a:moveTo>
                  <a:cubicBezTo>
                    <a:pt x="203701" y="82275"/>
                    <a:pt x="258717" y="106171"/>
                    <a:pt x="311509" y="137291"/>
                  </a:cubicBezTo>
                  <a:cubicBezTo>
                    <a:pt x="346519" y="157852"/>
                    <a:pt x="360411" y="172856"/>
                    <a:pt x="336516" y="208421"/>
                  </a:cubicBezTo>
                  <a:cubicBezTo>
                    <a:pt x="306508" y="252322"/>
                    <a:pt x="269275" y="292889"/>
                    <a:pt x="235377" y="334567"/>
                  </a:cubicBezTo>
                  <a:cubicBezTo>
                    <a:pt x="159800" y="428482"/>
                    <a:pt x="84780" y="521841"/>
                    <a:pt x="9203" y="615756"/>
                  </a:cubicBezTo>
                  <a:cubicBezTo>
                    <a:pt x="22540" y="516840"/>
                    <a:pt x="8092" y="299558"/>
                    <a:pt x="1979" y="212867"/>
                  </a:cubicBezTo>
                  <a:cubicBezTo>
                    <a:pt x="-800" y="176746"/>
                    <a:pt x="-4134" y="68938"/>
                    <a:pt x="18650" y="10589"/>
                  </a:cubicBezTo>
                  <a:cubicBezTo>
                    <a:pt x="32543" y="-24977"/>
                    <a:pt x="130904" y="39485"/>
                    <a:pt x="150909" y="51156"/>
                  </a:cubicBezTo>
                  <a:close/>
                </a:path>
              </a:pathLst>
            </a:custGeom>
            <a:solidFill>
              <a:srgbClr val="FDBF80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3999C65-31D5-4C9C-9201-25775888941C}"/>
                </a:ext>
              </a:extLst>
            </p:cNvPr>
            <p:cNvSpPr/>
            <p:nvPr/>
          </p:nvSpPr>
          <p:spPr>
            <a:xfrm>
              <a:off x="2373439" y="4912455"/>
              <a:ext cx="467745" cy="386734"/>
            </a:xfrm>
            <a:custGeom>
              <a:avLst/>
              <a:gdLst>
                <a:gd name="connsiteX0" fmla="*/ 0 w 467744"/>
                <a:gd name="connsiteY0" fmla="*/ 384551 h 386734"/>
                <a:gd name="connsiteX1" fmla="*/ 87246 w 467744"/>
                <a:gd name="connsiteY1" fmla="*/ 360100 h 386734"/>
                <a:gd name="connsiteX2" fmla="*/ 202834 w 467744"/>
                <a:gd name="connsiteY2" fmla="*/ 347874 h 386734"/>
                <a:gd name="connsiteX3" fmla="*/ 299527 w 467744"/>
                <a:gd name="connsiteY3" fmla="*/ 333426 h 386734"/>
                <a:gd name="connsiteX4" fmla="*/ 383995 w 467744"/>
                <a:gd name="connsiteY4" fmla="*/ 237288 h 386734"/>
                <a:gd name="connsiteX5" fmla="*/ 381217 w 467744"/>
                <a:gd name="connsiteY5" fmla="*/ 86135 h 386734"/>
                <a:gd name="connsiteX6" fmla="*/ 368435 w 467744"/>
                <a:gd name="connsiteY6" fmla="*/ 0 h 386734"/>
                <a:gd name="connsiteX7" fmla="*/ 384551 w 467744"/>
                <a:gd name="connsiteY7" fmla="*/ 53904 h 386734"/>
                <a:gd name="connsiteX8" fmla="*/ 441789 w 467744"/>
                <a:gd name="connsiteY8" fmla="*/ 245623 h 386734"/>
                <a:gd name="connsiteX9" fmla="*/ 466240 w 467744"/>
                <a:gd name="connsiteY9" fmla="*/ 331203 h 386734"/>
                <a:gd name="connsiteX10" fmla="*/ 456793 w 467744"/>
                <a:gd name="connsiteY10" fmla="*/ 346762 h 386734"/>
                <a:gd name="connsiteX11" fmla="*/ 362322 w 467744"/>
                <a:gd name="connsiteY11" fmla="*/ 355098 h 386734"/>
                <a:gd name="connsiteX12" fmla="*/ 247846 w 467744"/>
                <a:gd name="connsiteY12" fmla="*/ 366212 h 386734"/>
                <a:gd name="connsiteX13" fmla="*/ 160600 w 467744"/>
                <a:gd name="connsiteY13" fmla="*/ 372881 h 386734"/>
                <a:gd name="connsiteX14" fmla="*/ 48902 w 467744"/>
                <a:gd name="connsiteY14" fmla="*/ 383439 h 386734"/>
                <a:gd name="connsiteX15" fmla="*/ 0 w 467744"/>
                <a:gd name="connsiteY15" fmla="*/ 384551 h 386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7744" h="386734">
                  <a:moveTo>
                    <a:pt x="0" y="384551"/>
                  </a:moveTo>
                  <a:cubicBezTo>
                    <a:pt x="25563" y="378438"/>
                    <a:pt x="61684" y="364545"/>
                    <a:pt x="87246" y="360100"/>
                  </a:cubicBezTo>
                  <a:cubicBezTo>
                    <a:pt x="113365" y="355098"/>
                    <a:pt x="176160" y="350097"/>
                    <a:pt x="202834" y="347874"/>
                  </a:cubicBezTo>
                  <a:cubicBezTo>
                    <a:pt x="251736" y="343428"/>
                    <a:pt x="252292" y="348985"/>
                    <a:pt x="299527" y="333426"/>
                  </a:cubicBezTo>
                  <a:cubicBezTo>
                    <a:pt x="340094" y="320088"/>
                    <a:pt x="374548" y="290636"/>
                    <a:pt x="383995" y="237288"/>
                  </a:cubicBezTo>
                  <a:cubicBezTo>
                    <a:pt x="392886" y="186163"/>
                    <a:pt x="387329" y="136704"/>
                    <a:pt x="381217" y="86135"/>
                  </a:cubicBezTo>
                  <a:cubicBezTo>
                    <a:pt x="377882" y="57238"/>
                    <a:pt x="368991" y="29453"/>
                    <a:pt x="368435" y="0"/>
                  </a:cubicBezTo>
                  <a:cubicBezTo>
                    <a:pt x="373992" y="17782"/>
                    <a:pt x="379549" y="36121"/>
                    <a:pt x="384551" y="53904"/>
                  </a:cubicBezTo>
                  <a:cubicBezTo>
                    <a:pt x="403445" y="117810"/>
                    <a:pt x="422895" y="181717"/>
                    <a:pt x="441789" y="245623"/>
                  </a:cubicBezTo>
                  <a:cubicBezTo>
                    <a:pt x="450125" y="273965"/>
                    <a:pt x="457904" y="302862"/>
                    <a:pt x="466240" y="331203"/>
                  </a:cubicBezTo>
                  <a:cubicBezTo>
                    <a:pt x="469019" y="340094"/>
                    <a:pt x="469019" y="346207"/>
                    <a:pt x="456793" y="346762"/>
                  </a:cubicBezTo>
                  <a:cubicBezTo>
                    <a:pt x="425118" y="348985"/>
                    <a:pt x="393998" y="352320"/>
                    <a:pt x="362322" y="355098"/>
                  </a:cubicBezTo>
                  <a:cubicBezTo>
                    <a:pt x="323978" y="358988"/>
                    <a:pt x="286190" y="362878"/>
                    <a:pt x="247846" y="366212"/>
                  </a:cubicBezTo>
                  <a:cubicBezTo>
                    <a:pt x="218949" y="368991"/>
                    <a:pt x="189497" y="370102"/>
                    <a:pt x="160600" y="372881"/>
                  </a:cubicBezTo>
                  <a:cubicBezTo>
                    <a:pt x="123367" y="376215"/>
                    <a:pt x="86135" y="380661"/>
                    <a:pt x="48902" y="383439"/>
                  </a:cubicBezTo>
                  <a:cubicBezTo>
                    <a:pt x="33343" y="384551"/>
                    <a:pt x="16671" y="389552"/>
                    <a:pt x="0" y="384551"/>
                  </a:cubicBezTo>
                  <a:close/>
                </a:path>
              </a:pathLst>
            </a:custGeom>
            <a:solidFill>
              <a:srgbClr val="FDBD7F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5D09D8DB-139D-4172-9FF7-9E71369959DC}"/>
                </a:ext>
              </a:extLst>
            </p:cNvPr>
            <p:cNvSpPr/>
            <p:nvPr/>
          </p:nvSpPr>
          <p:spPr>
            <a:xfrm>
              <a:off x="3726679" y="3826598"/>
              <a:ext cx="137178" cy="116721"/>
            </a:xfrm>
            <a:custGeom>
              <a:avLst/>
              <a:gdLst>
                <a:gd name="connsiteX0" fmla="*/ 3806 w 137176"/>
                <a:gd name="connsiteY0" fmla="*/ 0 h 116723"/>
                <a:gd name="connsiteX1" fmla="*/ 110503 w 137176"/>
                <a:gd name="connsiteY1" fmla="*/ 92248 h 116723"/>
                <a:gd name="connsiteX2" fmla="*/ 137177 w 137176"/>
                <a:gd name="connsiteY2" fmla="*/ 116699 h 116723"/>
                <a:gd name="connsiteX3" fmla="*/ 115504 w 137176"/>
                <a:gd name="connsiteY3" fmla="*/ 105029 h 116723"/>
                <a:gd name="connsiteX4" fmla="*/ 100500 w 137176"/>
                <a:gd name="connsiteY4" fmla="*/ 94471 h 116723"/>
                <a:gd name="connsiteX5" fmla="*/ 41595 w 137176"/>
                <a:gd name="connsiteY5" fmla="*/ 40011 h 116723"/>
                <a:gd name="connsiteX6" fmla="*/ 10475 w 137176"/>
                <a:gd name="connsiteY6" fmla="*/ 11114 h 116723"/>
                <a:gd name="connsiteX7" fmla="*/ 2139 w 137176"/>
                <a:gd name="connsiteY7" fmla="*/ 11114 h 116723"/>
                <a:gd name="connsiteX8" fmla="*/ 3806 w 137176"/>
                <a:gd name="connsiteY8" fmla="*/ 0 h 11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176" h="116723">
                  <a:moveTo>
                    <a:pt x="3806" y="0"/>
                  </a:moveTo>
                  <a:cubicBezTo>
                    <a:pt x="40483" y="29453"/>
                    <a:pt x="74937" y="61684"/>
                    <a:pt x="110503" y="92248"/>
                  </a:cubicBezTo>
                  <a:cubicBezTo>
                    <a:pt x="119394" y="100028"/>
                    <a:pt x="128285" y="108363"/>
                    <a:pt x="137177" y="116699"/>
                  </a:cubicBezTo>
                  <a:cubicBezTo>
                    <a:pt x="128285" y="116699"/>
                    <a:pt x="118838" y="117810"/>
                    <a:pt x="115504" y="105029"/>
                  </a:cubicBezTo>
                  <a:cubicBezTo>
                    <a:pt x="113837" y="98361"/>
                    <a:pt x="104946" y="99472"/>
                    <a:pt x="100500" y="94471"/>
                  </a:cubicBezTo>
                  <a:cubicBezTo>
                    <a:pt x="82717" y="74465"/>
                    <a:pt x="59377" y="60017"/>
                    <a:pt x="41595" y="40011"/>
                  </a:cubicBezTo>
                  <a:cubicBezTo>
                    <a:pt x="32148" y="29453"/>
                    <a:pt x="21034" y="20006"/>
                    <a:pt x="10475" y="11114"/>
                  </a:cubicBezTo>
                  <a:cubicBezTo>
                    <a:pt x="7696" y="13893"/>
                    <a:pt x="3806" y="14448"/>
                    <a:pt x="2139" y="11114"/>
                  </a:cubicBezTo>
                  <a:cubicBezTo>
                    <a:pt x="1028" y="8336"/>
                    <a:pt x="-2862" y="2779"/>
                    <a:pt x="3806" y="0"/>
                  </a:cubicBezTo>
                  <a:close/>
                </a:path>
              </a:pathLst>
            </a:custGeom>
            <a:solidFill>
              <a:srgbClr val="F8CF91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F844462C-A4BD-4A4B-BF4B-51FBBAC573A5}"/>
                </a:ext>
              </a:extLst>
            </p:cNvPr>
            <p:cNvSpPr/>
            <p:nvPr/>
          </p:nvSpPr>
          <p:spPr>
            <a:xfrm>
              <a:off x="4017339" y="4078891"/>
              <a:ext cx="187168" cy="43153"/>
            </a:xfrm>
            <a:custGeom>
              <a:avLst/>
              <a:gdLst>
                <a:gd name="connsiteX0" fmla="*/ 1563 w 187169"/>
                <a:gd name="connsiteY0" fmla="*/ 0 h 43153"/>
                <a:gd name="connsiteX1" fmla="*/ 54911 w 187169"/>
                <a:gd name="connsiteY1" fmla="*/ 25563 h 43153"/>
                <a:gd name="connsiteX2" fmla="*/ 77139 w 187169"/>
                <a:gd name="connsiteY2" fmla="*/ 30564 h 43153"/>
                <a:gd name="connsiteX3" fmla="*/ 129932 w 187169"/>
                <a:gd name="connsiteY3" fmla="*/ 36121 h 43153"/>
                <a:gd name="connsiteX4" fmla="*/ 182168 w 187169"/>
                <a:gd name="connsiteY4" fmla="*/ 25007 h 43153"/>
                <a:gd name="connsiteX5" fmla="*/ 187170 w 187169"/>
                <a:gd name="connsiteY5" fmla="*/ 28897 h 43153"/>
                <a:gd name="connsiteX6" fmla="*/ 166609 w 187169"/>
                <a:gd name="connsiteY6" fmla="*/ 38900 h 43153"/>
                <a:gd name="connsiteX7" fmla="*/ 60468 w 187169"/>
                <a:gd name="connsiteY7" fmla="*/ 36121 h 43153"/>
                <a:gd name="connsiteX8" fmla="*/ 6564 w 187169"/>
                <a:gd name="connsiteY8" fmla="*/ 8336 h 43153"/>
                <a:gd name="connsiteX9" fmla="*/ 1563 w 187169"/>
                <a:gd name="connsiteY9" fmla="*/ 0 h 43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169" h="43153">
                  <a:moveTo>
                    <a:pt x="1563" y="0"/>
                  </a:moveTo>
                  <a:cubicBezTo>
                    <a:pt x="18790" y="9447"/>
                    <a:pt x="35461" y="20006"/>
                    <a:pt x="54911" y="25563"/>
                  </a:cubicBezTo>
                  <a:cubicBezTo>
                    <a:pt x="62691" y="25563"/>
                    <a:pt x="69915" y="28341"/>
                    <a:pt x="77139" y="30564"/>
                  </a:cubicBezTo>
                  <a:cubicBezTo>
                    <a:pt x="94366" y="36121"/>
                    <a:pt x="112149" y="36121"/>
                    <a:pt x="129932" y="36121"/>
                  </a:cubicBezTo>
                  <a:cubicBezTo>
                    <a:pt x="147714" y="33898"/>
                    <a:pt x="164941" y="28341"/>
                    <a:pt x="182168" y="25007"/>
                  </a:cubicBezTo>
                  <a:cubicBezTo>
                    <a:pt x="184947" y="25007"/>
                    <a:pt x="186614" y="26674"/>
                    <a:pt x="187170" y="28897"/>
                  </a:cubicBezTo>
                  <a:cubicBezTo>
                    <a:pt x="182724" y="37233"/>
                    <a:pt x="172166" y="37788"/>
                    <a:pt x="166609" y="38900"/>
                  </a:cubicBezTo>
                  <a:cubicBezTo>
                    <a:pt x="131043" y="42790"/>
                    <a:pt x="94922" y="47235"/>
                    <a:pt x="60468" y="36121"/>
                  </a:cubicBezTo>
                  <a:cubicBezTo>
                    <a:pt x="41574" y="30008"/>
                    <a:pt x="24347" y="17783"/>
                    <a:pt x="6564" y="8336"/>
                  </a:cubicBezTo>
                  <a:cubicBezTo>
                    <a:pt x="3230" y="6669"/>
                    <a:pt x="-2883" y="5557"/>
                    <a:pt x="1563" y="0"/>
                  </a:cubicBezTo>
                  <a:close/>
                </a:path>
              </a:pathLst>
            </a:custGeom>
            <a:solidFill>
              <a:srgbClr val="F2CC92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F422542-7C07-48C3-A6B7-F9F31A608B18}"/>
                </a:ext>
              </a:extLst>
            </p:cNvPr>
            <p:cNvSpPr/>
            <p:nvPr/>
          </p:nvSpPr>
          <p:spPr>
            <a:xfrm>
              <a:off x="3664356" y="3769362"/>
              <a:ext cx="72797" cy="74839"/>
            </a:xfrm>
            <a:custGeom>
              <a:avLst/>
              <a:gdLst>
                <a:gd name="connsiteX0" fmla="*/ 66129 w 72797"/>
                <a:gd name="connsiteY0" fmla="*/ 57238 h 74837"/>
                <a:gd name="connsiteX1" fmla="*/ 72798 w 72797"/>
                <a:gd name="connsiteY1" fmla="*/ 68908 h 74837"/>
                <a:gd name="connsiteX2" fmla="*/ 57794 w 72797"/>
                <a:gd name="connsiteY2" fmla="*/ 65574 h 74837"/>
                <a:gd name="connsiteX3" fmla="*/ 22228 w 72797"/>
                <a:gd name="connsiteY3" fmla="*/ 29453 h 74837"/>
                <a:gd name="connsiteX4" fmla="*/ 0 w 72797"/>
                <a:gd name="connsiteY4" fmla="*/ 0 h 74837"/>
                <a:gd name="connsiteX5" fmla="*/ 66129 w 72797"/>
                <a:gd name="connsiteY5" fmla="*/ 57238 h 74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97" h="74837">
                  <a:moveTo>
                    <a:pt x="66129" y="57238"/>
                  </a:moveTo>
                  <a:cubicBezTo>
                    <a:pt x="66685" y="62239"/>
                    <a:pt x="63351" y="68908"/>
                    <a:pt x="72798" y="68908"/>
                  </a:cubicBezTo>
                  <a:cubicBezTo>
                    <a:pt x="65018" y="82245"/>
                    <a:pt x="58905" y="69464"/>
                    <a:pt x="57794" y="65574"/>
                  </a:cubicBezTo>
                  <a:cubicBezTo>
                    <a:pt x="52236" y="47235"/>
                    <a:pt x="36677" y="38344"/>
                    <a:pt x="22228" y="29453"/>
                  </a:cubicBezTo>
                  <a:cubicBezTo>
                    <a:pt x="10003" y="22228"/>
                    <a:pt x="3334" y="12781"/>
                    <a:pt x="0" y="0"/>
                  </a:cubicBezTo>
                  <a:cubicBezTo>
                    <a:pt x="22784" y="18338"/>
                    <a:pt x="45012" y="36677"/>
                    <a:pt x="66129" y="57238"/>
                  </a:cubicBezTo>
                  <a:close/>
                </a:path>
              </a:pathLst>
            </a:custGeom>
            <a:solidFill>
              <a:srgbClr val="F8CF90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0398CC1-E977-42D8-9A2E-A9D05B635B9A}"/>
                </a:ext>
              </a:extLst>
            </p:cNvPr>
            <p:cNvSpPr/>
            <p:nvPr/>
          </p:nvSpPr>
          <p:spPr>
            <a:xfrm>
              <a:off x="3418993" y="3579864"/>
              <a:ext cx="75315" cy="53093"/>
            </a:xfrm>
            <a:custGeom>
              <a:avLst/>
              <a:gdLst>
                <a:gd name="connsiteX0" fmla="*/ 4182 w 75313"/>
                <a:gd name="connsiteY0" fmla="*/ 0 h 53093"/>
                <a:gd name="connsiteX1" fmla="*/ 75313 w 75313"/>
                <a:gd name="connsiteY1" fmla="*/ 52792 h 53093"/>
                <a:gd name="connsiteX2" fmla="*/ 48084 w 75313"/>
                <a:gd name="connsiteY2" fmla="*/ 42790 h 53093"/>
                <a:gd name="connsiteX3" fmla="*/ 8072 w 75313"/>
                <a:gd name="connsiteY3" fmla="*/ 11114 h 53093"/>
                <a:gd name="connsiteX4" fmla="*/ 4182 w 75313"/>
                <a:gd name="connsiteY4" fmla="*/ 0 h 53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13" h="53093">
                  <a:moveTo>
                    <a:pt x="4182" y="0"/>
                  </a:moveTo>
                  <a:cubicBezTo>
                    <a:pt x="28078" y="17227"/>
                    <a:pt x="53085" y="32787"/>
                    <a:pt x="75313" y="52792"/>
                  </a:cubicBezTo>
                  <a:cubicBezTo>
                    <a:pt x="64755" y="53904"/>
                    <a:pt x="56975" y="52237"/>
                    <a:pt x="48084" y="42790"/>
                  </a:cubicBezTo>
                  <a:cubicBezTo>
                    <a:pt x="36413" y="31120"/>
                    <a:pt x="24744" y="17783"/>
                    <a:pt x="8072" y="11114"/>
                  </a:cubicBezTo>
                  <a:cubicBezTo>
                    <a:pt x="3627" y="9447"/>
                    <a:pt x="-5265" y="7224"/>
                    <a:pt x="4182" y="0"/>
                  </a:cubicBezTo>
                  <a:close/>
                </a:path>
              </a:pathLst>
            </a:custGeom>
            <a:solidFill>
              <a:srgbClr val="F6CF93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4F40447-F1FB-4EE6-AEB7-F84244CDB420}"/>
                </a:ext>
              </a:extLst>
            </p:cNvPr>
            <p:cNvSpPr/>
            <p:nvPr/>
          </p:nvSpPr>
          <p:spPr>
            <a:xfrm>
              <a:off x="4241287" y="4041074"/>
              <a:ext cx="57135" cy="45044"/>
            </a:xfrm>
            <a:custGeom>
              <a:avLst/>
              <a:gdLst>
                <a:gd name="connsiteX0" fmla="*/ 1008 w 57134"/>
                <a:gd name="connsiteY0" fmla="*/ 45043 h 45042"/>
                <a:gd name="connsiteX1" fmla="*/ 11566 w 57134"/>
                <a:gd name="connsiteY1" fmla="*/ 28927 h 45042"/>
                <a:gd name="connsiteX2" fmla="*/ 34906 w 57134"/>
                <a:gd name="connsiteY2" fmla="*/ 13923 h 45042"/>
                <a:gd name="connsiteX3" fmla="*/ 57135 w 57134"/>
                <a:gd name="connsiteY3" fmla="*/ 30 h 45042"/>
                <a:gd name="connsiteX4" fmla="*/ 1008 w 57134"/>
                <a:gd name="connsiteY4" fmla="*/ 45043 h 4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34" h="45042">
                  <a:moveTo>
                    <a:pt x="1008" y="45043"/>
                  </a:moveTo>
                  <a:cubicBezTo>
                    <a:pt x="452" y="36707"/>
                    <a:pt x="-3993" y="28927"/>
                    <a:pt x="11566" y="28927"/>
                  </a:cubicBezTo>
                  <a:cubicBezTo>
                    <a:pt x="17679" y="28927"/>
                    <a:pt x="28794" y="22259"/>
                    <a:pt x="34906" y="13923"/>
                  </a:cubicBezTo>
                  <a:cubicBezTo>
                    <a:pt x="40463" y="6699"/>
                    <a:pt x="46576" y="-526"/>
                    <a:pt x="57135" y="30"/>
                  </a:cubicBezTo>
                  <a:cubicBezTo>
                    <a:pt x="41575" y="18368"/>
                    <a:pt x="22125" y="32817"/>
                    <a:pt x="1008" y="45043"/>
                  </a:cubicBezTo>
                  <a:close/>
                </a:path>
              </a:pathLst>
            </a:custGeom>
            <a:solidFill>
              <a:srgbClr val="57380C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CF0E601-1523-4F23-AD4E-4CACFAF6CAD9}"/>
                </a:ext>
              </a:extLst>
            </p:cNvPr>
            <p:cNvSpPr/>
            <p:nvPr/>
          </p:nvSpPr>
          <p:spPr>
            <a:xfrm>
              <a:off x="4726319" y="4348393"/>
              <a:ext cx="35564" cy="56698"/>
            </a:xfrm>
            <a:custGeom>
              <a:avLst/>
              <a:gdLst>
                <a:gd name="connsiteX0" fmla="*/ 3334 w 35565"/>
                <a:gd name="connsiteY0" fmla="*/ 56699 h 56698"/>
                <a:gd name="connsiteX1" fmla="*/ 0 w 35565"/>
                <a:gd name="connsiteY1" fmla="*/ 53364 h 56698"/>
                <a:gd name="connsiteX2" fmla="*/ 23895 w 35565"/>
                <a:gd name="connsiteY2" fmla="*/ 4462 h 56698"/>
                <a:gd name="connsiteX3" fmla="*/ 35566 w 35565"/>
                <a:gd name="connsiteY3" fmla="*/ 572 h 56698"/>
                <a:gd name="connsiteX4" fmla="*/ 3334 w 35565"/>
                <a:gd name="connsiteY4" fmla="*/ 56699 h 56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65" h="56698">
                  <a:moveTo>
                    <a:pt x="3334" y="56699"/>
                  </a:moveTo>
                  <a:cubicBezTo>
                    <a:pt x="2223" y="55587"/>
                    <a:pt x="1111" y="54476"/>
                    <a:pt x="0" y="53364"/>
                  </a:cubicBezTo>
                  <a:cubicBezTo>
                    <a:pt x="4446" y="35582"/>
                    <a:pt x="19450" y="22800"/>
                    <a:pt x="23895" y="4462"/>
                  </a:cubicBezTo>
                  <a:cubicBezTo>
                    <a:pt x="28897" y="6129"/>
                    <a:pt x="30564" y="-2207"/>
                    <a:pt x="35566" y="572"/>
                  </a:cubicBezTo>
                  <a:cubicBezTo>
                    <a:pt x="24451" y="19466"/>
                    <a:pt x="13893" y="37805"/>
                    <a:pt x="3334" y="56699"/>
                  </a:cubicBezTo>
                  <a:close/>
                </a:path>
              </a:pathLst>
            </a:custGeom>
            <a:solidFill>
              <a:srgbClr val="F5CE9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D49C237-3CD8-4780-94DE-9652EE5862AD}"/>
                </a:ext>
              </a:extLst>
            </p:cNvPr>
            <p:cNvSpPr/>
            <p:nvPr/>
          </p:nvSpPr>
          <p:spPr>
            <a:xfrm>
              <a:off x="4201174" y="4087782"/>
              <a:ext cx="41883" cy="20783"/>
            </a:xfrm>
            <a:custGeom>
              <a:avLst/>
              <a:gdLst>
                <a:gd name="connsiteX0" fmla="*/ 2779 w 41884"/>
                <a:gd name="connsiteY0" fmla="*/ 20561 h 20783"/>
                <a:gd name="connsiteX1" fmla="*/ 0 w 41884"/>
                <a:gd name="connsiteY1" fmla="*/ 18338 h 20783"/>
                <a:gd name="connsiteX2" fmla="*/ 8891 w 41884"/>
                <a:gd name="connsiteY2" fmla="*/ 14448 h 20783"/>
                <a:gd name="connsiteX3" fmla="*/ 41123 w 41884"/>
                <a:gd name="connsiteY3" fmla="*/ 0 h 20783"/>
                <a:gd name="connsiteX4" fmla="*/ 28897 w 41884"/>
                <a:gd name="connsiteY4" fmla="*/ 15560 h 20783"/>
                <a:gd name="connsiteX5" fmla="*/ 2779 w 41884"/>
                <a:gd name="connsiteY5" fmla="*/ 20561 h 2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84" h="20783">
                  <a:moveTo>
                    <a:pt x="2779" y="20561"/>
                  </a:moveTo>
                  <a:cubicBezTo>
                    <a:pt x="1667" y="20006"/>
                    <a:pt x="556" y="18894"/>
                    <a:pt x="0" y="18338"/>
                  </a:cubicBezTo>
                  <a:cubicBezTo>
                    <a:pt x="1667" y="14448"/>
                    <a:pt x="5002" y="13337"/>
                    <a:pt x="8891" y="14448"/>
                  </a:cubicBezTo>
                  <a:cubicBezTo>
                    <a:pt x="20561" y="11670"/>
                    <a:pt x="30564" y="4446"/>
                    <a:pt x="41123" y="0"/>
                  </a:cubicBezTo>
                  <a:cubicBezTo>
                    <a:pt x="43345" y="10003"/>
                    <a:pt x="41123" y="17227"/>
                    <a:pt x="28897" y="15560"/>
                  </a:cubicBezTo>
                  <a:cubicBezTo>
                    <a:pt x="19450" y="13893"/>
                    <a:pt x="12226" y="22228"/>
                    <a:pt x="2779" y="20561"/>
                  </a:cubicBezTo>
                  <a:close/>
                </a:path>
              </a:pathLst>
            </a:custGeom>
            <a:solidFill>
              <a:srgbClr val="F6D198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0D51F4D-3074-4F2B-B16D-8C285C92EE7D}"/>
                </a:ext>
              </a:extLst>
            </p:cNvPr>
            <p:cNvSpPr/>
            <p:nvPr/>
          </p:nvSpPr>
          <p:spPr>
            <a:xfrm>
              <a:off x="3745490" y="3863137"/>
              <a:ext cx="5145" cy="5695"/>
            </a:xfrm>
            <a:custGeom>
              <a:avLst/>
              <a:gdLst>
                <a:gd name="connsiteX0" fmla="*/ 5002 w 5146"/>
                <a:gd name="connsiteY0" fmla="*/ 3473 h 5696"/>
                <a:gd name="connsiteX1" fmla="*/ 1111 w 5146"/>
                <a:gd name="connsiteY1" fmla="*/ 5696 h 5696"/>
                <a:gd name="connsiteX2" fmla="*/ 0 w 5146"/>
                <a:gd name="connsiteY2" fmla="*/ 2917 h 5696"/>
                <a:gd name="connsiteX3" fmla="*/ 2779 w 5146"/>
                <a:gd name="connsiteY3" fmla="*/ 139 h 5696"/>
                <a:gd name="connsiteX4" fmla="*/ 5002 w 5146"/>
                <a:gd name="connsiteY4" fmla="*/ 3473 h 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46" h="5696">
                  <a:moveTo>
                    <a:pt x="5002" y="3473"/>
                  </a:moveTo>
                  <a:cubicBezTo>
                    <a:pt x="4446" y="4029"/>
                    <a:pt x="2779" y="5140"/>
                    <a:pt x="1111" y="5696"/>
                  </a:cubicBezTo>
                  <a:cubicBezTo>
                    <a:pt x="556" y="4585"/>
                    <a:pt x="0" y="3473"/>
                    <a:pt x="0" y="2917"/>
                  </a:cubicBezTo>
                  <a:cubicBezTo>
                    <a:pt x="556" y="1806"/>
                    <a:pt x="1667" y="695"/>
                    <a:pt x="2779" y="139"/>
                  </a:cubicBezTo>
                  <a:cubicBezTo>
                    <a:pt x="4446" y="-417"/>
                    <a:pt x="5557" y="695"/>
                    <a:pt x="5002" y="3473"/>
                  </a:cubicBezTo>
                  <a:close/>
                </a:path>
              </a:pathLst>
            </a:custGeom>
            <a:solidFill>
              <a:srgbClr val="F8CF91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45ACE0B-687C-4D80-BE8C-C4990DDE6D63}"/>
                </a:ext>
              </a:extLst>
            </p:cNvPr>
            <p:cNvSpPr/>
            <p:nvPr/>
          </p:nvSpPr>
          <p:spPr>
            <a:xfrm>
              <a:off x="4146495" y="4100009"/>
              <a:ext cx="63013" cy="16772"/>
            </a:xfrm>
            <a:custGeom>
              <a:avLst/>
              <a:gdLst>
                <a:gd name="connsiteX0" fmla="*/ 63013 w 63013"/>
                <a:gd name="connsiteY0" fmla="*/ 2223 h 16772"/>
                <a:gd name="connsiteX1" fmla="*/ 54122 w 63013"/>
                <a:gd name="connsiteY1" fmla="*/ 6113 h 16772"/>
                <a:gd name="connsiteX2" fmla="*/ 1330 w 63013"/>
                <a:gd name="connsiteY2" fmla="*/ 16671 h 16772"/>
                <a:gd name="connsiteX3" fmla="*/ 218 w 63013"/>
                <a:gd name="connsiteY3" fmla="*/ 15004 h 16772"/>
                <a:gd name="connsiteX4" fmla="*/ 1330 w 63013"/>
                <a:gd name="connsiteY4" fmla="*/ 13893 h 16772"/>
                <a:gd name="connsiteX5" fmla="*/ 2441 w 63013"/>
                <a:gd name="connsiteY5" fmla="*/ 11114 h 16772"/>
                <a:gd name="connsiteX6" fmla="*/ 60790 w 63013"/>
                <a:gd name="connsiteY6" fmla="*/ 0 h 16772"/>
                <a:gd name="connsiteX7" fmla="*/ 63013 w 63013"/>
                <a:gd name="connsiteY7" fmla="*/ 2223 h 16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013" h="16772">
                  <a:moveTo>
                    <a:pt x="63013" y="2223"/>
                  </a:moveTo>
                  <a:cubicBezTo>
                    <a:pt x="60235" y="3334"/>
                    <a:pt x="57456" y="5001"/>
                    <a:pt x="54122" y="6113"/>
                  </a:cubicBezTo>
                  <a:cubicBezTo>
                    <a:pt x="36339" y="9447"/>
                    <a:pt x="19668" y="17783"/>
                    <a:pt x="1330" y="16671"/>
                  </a:cubicBezTo>
                  <a:cubicBezTo>
                    <a:pt x="218" y="16116"/>
                    <a:pt x="-338" y="15560"/>
                    <a:pt x="218" y="15004"/>
                  </a:cubicBezTo>
                  <a:cubicBezTo>
                    <a:pt x="774" y="14448"/>
                    <a:pt x="774" y="13893"/>
                    <a:pt x="1330" y="13893"/>
                  </a:cubicBezTo>
                  <a:cubicBezTo>
                    <a:pt x="1885" y="12781"/>
                    <a:pt x="1885" y="11114"/>
                    <a:pt x="2441" y="11114"/>
                  </a:cubicBezTo>
                  <a:cubicBezTo>
                    <a:pt x="22446" y="10558"/>
                    <a:pt x="40785" y="0"/>
                    <a:pt x="60790" y="0"/>
                  </a:cubicBezTo>
                  <a:cubicBezTo>
                    <a:pt x="61346" y="556"/>
                    <a:pt x="62458" y="1667"/>
                    <a:pt x="63013" y="2223"/>
                  </a:cubicBezTo>
                  <a:close/>
                </a:path>
              </a:pathLst>
            </a:custGeom>
            <a:solidFill>
              <a:srgbClr val="593A0C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CDAC9-8CAF-4E51-9578-77921DE57320}"/>
                </a:ext>
              </a:extLst>
            </p:cNvPr>
            <p:cNvSpPr/>
            <p:nvPr/>
          </p:nvSpPr>
          <p:spPr>
            <a:xfrm>
              <a:off x="4071691" y="4102644"/>
              <a:ext cx="76133" cy="14800"/>
            </a:xfrm>
            <a:custGeom>
              <a:avLst/>
              <a:gdLst>
                <a:gd name="connsiteX0" fmla="*/ 76132 w 76132"/>
                <a:gd name="connsiteY0" fmla="*/ 11258 h 14800"/>
                <a:gd name="connsiteX1" fmla="*/ 76132 w 76132"/>
                <a:gd name="connsiteY1" fmla="*/ 14037 h 14800"/>
                <a:gd name="connsiteX2" fmla="*/ 0 w 76132"/>
                <a:gd name="connsiteY2" fmla="*/ 2367 h 14800"/>
                <a:gd name="connsiteX3" fmla="*/ 17783 w 76132"/>
                <a:gd name="connsiteY3" fmla="*/ 2922 h 14800"/>
                <a:gd name="connsiteX4" fmla="*/ 76132 w 76132"/>
                <a:gd name="connsiteY4" fmla="*/ 11258 h 1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132" h="14800">
                  <a:moveTo>
                    <a:pt x="76132" y="11258"/>
                  </a:moveTo>
                  <a:cubicBezTo>
                    <a:pt x="76132" y="12369"/>
                    <a:pt x="76132" y="12925"/>
                    <a:pt x="76132" y="14037"/>
                  </a:cubicBezTo>
                  <a:cubicBezTo>
                    <a:pt x="49458" y="16815"/>
                    <a:pt x="24451" y="11814"/>
                    <a:pt x="0" y="2367"/>
                  </a:cubicBezTo>
                  <a:cubicBezTo>
                    <a:pt x="6113" y="-2079"/>
                    <a:pt x="13337" y="699"/>
                    <a:pt x="17783" y="2922"/>
                  </a:cubicBezTo>
                  <a:cubicBezTo>
                    <a:pt x="36677" y="11258"/>
                    <a:pt x="56682" y="8479"/>
                    <a:pt x="76132" y="11258"/>
                  </a:cubicBezTo>
                  <a:close/>
                </a:path>
              </a:pathLst>
            </a:custGeom>
            <a:solidFill>
              <a:srgbClr val="54310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466DDED-A69B-4A91-B806-CFA2869CDA3F}"/>
                </a:ext>
              </a:extLst>
            </p:cNvPr>
            <p:cNvSpPr/>
            <p:nvPr/>
          </p:nvSpPr>
          <p:spPr>
            <a:xfrm>
              <a:off x="1010841" y="6763520"/>
              <a:ext cx="21368" cy="20561"/>
            </a:xfrm>
            <a:custGeom>
              <a:avLst/>
              <a:gdLst>
                <a:gd name="connsiteX0" fmla="*/ 0 w 21369"/>
                <a:gd name="connsiteY0" fmla="*/ 20561 h 20561"/>
                <a:gd name="connsiteX1" fmla="*/ 17227 w 21369"/>
                <a:gd name="connsiteY1" fmla="*/ 0 h 20561"/>
                <a:gd name="connsiteX2" fmla="*/ 21117 w 21369"/>
                <a:gd name="connsiteY2" fmla="*/ 4446 h 20561"/>
                <a:gd name="connsiteX3" fmla="*/ 0 w 21369"/>
                <a:gd name="connsiteY3" fmla="*/ 20561 h 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369" h="20561">
                  <a:moveTo>
                    <a:pt x="0" y="20561"/>
                  </a:moveTo>
                  <a:cubicBezTo>
                    <a:pt x="4446" y="12781"/>
                    <a:pt x="8891" y="5002"/>
                    <a:pt x="17227" y="0"/>
                  </a:cubicBezTo>
                  <a:cubicBezTo>
                    <a:pt x="19450" y="556"/>
                    <a:pt x="22228" y="556"/>
                    <a:pt x="21117" y="4446"/>
                  </a:cubicBezTo>
                  <a:cubicBezTo>
                    <a:pt x="16671" y="13893"/>
                    <a:pt x="9447" y="18894"/>
                    <a:pt x="0" y="20561"/>
                  </a:cubicBezTo>
                  <a:close/>
                </a:path>
              </a:pathLst>
            </a:custGeom>
            <a:solidFill>
              <a:srgbClr val="0B5D5B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BB8B25B-1280-43D1-AF53-30E51C599B9C}"/>
                </a:ext>
              </a:extLst>
            </p:cNvPr>
            <p:cNvSpPr/>
            <p:nvPr/>
          </p:nvSpPr>
          <p:spPr>
            <a:xfrm>
              <a:off x="2284610" y="5912353"/>
              <a:ext cx="1252487" cy="941995"/>
            </a:xfrm>
            <a:custGeom>
              <a:avLst/>
              <a:gdLst>
                <a:gd name="connsiteX0" fmla="*/ 1251929 w 1252484"/>
                <a:gd name="connsiteY0" fmla="*/ 343805 h 941995"/>
                <a:gd name="connsiteX1" fmla="*/ 1250261 w 1252484"/>
                <a:gd name="connsiteY1" fmla="*/ 332135 h 941995"/>
                <a:gd name="connsiteX2" fmla="*/ 1206360 w 1252484"/>
                <a:gd name="connsiteY2" fmla="*/ 269340 h 941995"/>
                <a:gd name="connsiteX3" fmla="*/ 1190245 w 1252484"/>
                <a:gd name="connsiteY3" fmla="*/ 281010 h 941995"/>
                <a:gd name="connsiteX4" fmla="*/ 1163015 w 1252484"/>
                <a:gd name="connsiteY4" fmla="*/ 296014 h 941995"/>
                <a:gd name="connsiteX5" fmla="*/ 821254 w 1252484"/>
                <a:gd name="connsiteY5" fmla="*/ 437164 h 941995"/>
                <a:gd name="connsiteX6" fmla="*/ 656764 w 1252484"/>
                <a:gd name="connsiteY6" fmla="*/ 399932 h 941995"/>
                <a:gd name="connsiteX7" fmla="*/ 580631 w 1252484"/>
                <a:gd name="connsiteY7" fmla="*/ 344361 h 941995"/>
                <a:gd name="connsiteX8" fmla="*/ 486717 w 1252484"/>
                <a:gd name="connsiteY8" fmla="*/ 214325 h 941995"/>
                <a:gd name="connsiteX9" fmla="*/ 463377 w 1252484"/>
                <a:gd name="connsiteY9" fmla="*/ 106517 h 941995"/>
                <a:gd name="connsiteX10" fmla="*/ 445038 w 1252484"/>
                <a:gd name="connsiteY10" fmla="*/ 933 h 941995"/>
                <a:gd name="connsiteX11" fmla="*/ 356681 w 1252484"/>
                <a:gd name="connsiteY11" fmla="*/ 184872 h 941995"/>
                <a:gd name="connsiteX12" fmla="*/ 281660 w 1252484"/>
                <a:gd name="connsiteY12" fmla="*/ 341027 h 941995"/>
                <a:gd name="connsiteX13" fmla="*/ 131618 w 1252484"/>
                <a:gd name="connsiteY13" fmla="*/ 653336 h 941995"/>
                <a:gd name="connsiteX14" fmla="*/ 59932 w 1252484"/>
                <a:gd name="connsiteY14" fmla="*/ 802821 h 941995"/>
                <a:gd name="connsiteX15" fmla="*/ 22699 w 1252484"/>
                <a:gd name="connsiteY15" fmla="*/ 880620 h 941995"/>
                <a:gd name="connsiteX16" fmla="*/ 2138 w 1252484"/>
                <a:gd name="connsiteY16" fmla="*/ 920632 h 941995"/>
                <a:gd name="connsiteX17" fmla="*/ 29368 w 1252484"/>
                <a:gd name="connsiteY17" fmla="*/ 941748 h 941995"/>
                <a:gd name="connsiteX18" fmla="*/ 714002 w 1252484"/>
                <a:gd name="connsiteY18" fmla="*/ 941748 h 941995"/>
                <a:gd name="connsiteX19" fmla="*/ 1021865 w 1252484"/>
                <a:gd name="connsiteY19" fmla="*/ 941748 h 941995"/>
                <a:gd name="connsiteX20" fmla="*/ 1033534 w 1252484"/>
                <a:gd name="connsiteY20" fmla="*/ 941193 h 941995"/>
                <a:gd name="connsiteX21" fmla="*/ 1094663 w 1252484"/>
                <a:gd name="connsiteY21" fmla="*/ 830051 h 941995"/>
                <a:gd name="connsiteX22" fmla="*/ 1076880 w 1252484"/>
                <a:gd name="connsiteY22" fmla="*/ 740582 h 941995"/>
                <a:gd name="connsiteX23" fmla="*/ 1114112 w 1252484"/>
                <a:gd name="connsiteY23" fmla="*/ 573869 h 941995"/>
                <a:gd name="connsiteX24" fmla="*/ 1154679 w 1252484"/>
                <a:gd name="connsiteY24" fmla="*/ 514964 h 941995"/>
                <a:gd name="connsiteX25" fmla="*/ 1204693 w 1252484"/>
                <a:gd name="connsiteY25" fmla="*/ 469396 h 941995"/>
                <a:gd name="connsiteX26" fmla="*/ 1251929 w 1252484"/>
                <a:gd name="connsiteY26" fmla="*/ 343805 h 941995"/>
                <a:gd name="connsiteX27" fmla="*/ 23811 w 1252484"/>
                <a:gd name="connsiteY27" fmla="*/ 883955 h 941995"/>
                <a:gd name="connsiteX28" fmla="*/ 23811 w 1252484"/>
                <a:gd name="connsiteY28" fmla="*/ 883955 h 941995"/>
                <a:gd name="connsiteX29" fmla="*/ 23811 w 1252484"/>
                <a:gd name="connsiteY29" fmla="*/ 883955 h 941995"/>
                <a:gd name="connsiteX30" fmla="*/ 23811 w 1252484"/>
                <a:gd name="connsiteY30" fmla="*/ 883955 h 941995"/>
                <a:gd name="connsiteX31" fmla="*/ 134953 w 1252484"/>
                <a:gd name="connsiteY31" fmla="*/ 649446 h 941995"/>
                <a:gd name="connsiteX32" fmla="*/ 134953 w 1252484"/>
                <a:gd name="connsiteY32" fmla="*/ 649446 h 941995"/>
                <a:gd name="connsiteX33" fmla="*/ 134953 w 1252484"/>
                <a:gd name="connsiteY33" fmla="*/ 649446 h 941995"/>
                <a:gd name="connsiteX34" fmla="*/ 134953 w 1252484"/>
                <a:gd name="connsiteY34" fmla="*/ 649446 h 941995"/>
                <a:gd name="connsiteX35" fmla="*/ 141065 w 1252484"/>
                <a:gd name="connsiteY35" fmla="*/ 637775 h 941995"/>
                <a:gd name="connsiteX36" fmla="*/ 141065 w 1252484"/>
                <a:gd name="connsiteY36" fmla="*/ 637775 h 941995"/>
                <a:gd name="connsiteX37" fmla="*/ 141065 w 1252484"/>
                <a:gd name="connsiteY37" fmla="*/ 637775 h 941995"/>
                <a:gd name="connsiteX38" fmla="*/ 141065 w 1252484"/>
                <a:gd name="connsiteY38" fmla="*/ 637775 h 941995"/>
                <a:gd name="connsiteX39" fmla="*/ 352235 w 1252484"/>
                <a:gd name="connsiteY39" fmla="*/ 203211 h 941995"/>
                <a:gd name="connsiteX40" fmla="*/ 352235 w 1252484"/>
                <a:gd name="connsiteY40" fmla="*/ 203211 h 941995"/>
                <a:gd name="connsiteX41" fmla="*/ 352235 w 1252484"/>
                <a:gd name="connsiteY41" fmla="*/ 203211 h 941995"/>
                <a:gd name="connsiteX42" fmla="*/ 352235 w 1252484"/>
                <a:gd name="connsiteY42" fmla="*/ 203211 h 941995"/>
                <a:gd name="connsiteX43" fmla="*/ 334452 w 1252484"/>
                <a:gd name="connsiteY43" fmla="*/ 238221 h 941995"/>
                <a:gd name="connsiteX44" fmla="*/ 334452 w 1252484"/>
                <a:gd name="connsiteY44" fmla="*/ 238221 h 941995"/>
                <a:gd name="connsiteX45" fmla="*/ 334452 w 1252484"/>
                <a:gd name="connsiteY45" fmla="*/ 238221 h 941995"/>
                <a:gd name="connsiteX46" fmla="*/ 334452 w 1252484"/>
                <a:gd name="connsiteY46" fmla="*/ 238221 h 941995"/>
                <a:gd name="connsiteX47" fmla="*/ 755124 w 1252484"/>
                <a:gd name="connsiteY47" fmla="*/ 437720 h 941995"/>
                <a:gd name="connsiteX48" fmla="*/ 755124 w 1252484"/>
                <a:gd name="connsiteY48" fmla="*/ 437720 h 941995"/>
                <a:gd name="connsiteX49" fmla="*/ 754569 w 1252484"/>
                <a:gd name="connsiteY49" fmla="*/ 437720 h 941995"/>
                <a:gd name="connsiteX50" fmla="*/ 754569 w 1252484"/>
                <a:gd name="connsiteY50" fmla="*/ 437164 h 941995"/>
                <a:gd name="connsiteX51" fmla="*/ 755124 w 1252484"/>
                <a:gd name="connsiteY51" fmla="*/ 437720 h 941995"/>
                <a:gd name="connsiteX52" fmla="*/ 1065766 w 1252484"/>
                <a:gd name="connsiteY52" fmla="*/ 700015 h 941995"/>
                <a:gd name="connsiteX53" fmla="*/ 1065766 w 1252484"/>
                <a:gd name="connsiteY53" fmla="*/ 700015 h 941995"/>
                <a:gd name="connsiteX54" fmla="*/ 1065766 w 1252484"/>
                <a:gd name="connsiteY54" fmla="*/ 700015 h 941995"/>
                <a:gd name="connsiteX55" fmla="*/ 1065766 w 1252484"/>
                <a:gd name="connsiteY55" fmla="*/ 700015 h 941995"/>
                <a:gd name="connsiteX56" fmla="*/ 1065766 w 1252484"/>
                <a:gd name="connsiteY56" fmla="*/ 716131 h 941995"/>
                <a:gd name="connsiteX57" fmla="*/ 1065766 w 1252484"/>
                <a:gd name="connsiteY57" fmla="*/ 716131 h 941995"/>
                <a:gd name="connsiteX58" fmla="*/ 1065766 w 1252484"/>
                <a:gd name="connsiteY58" fmla="*/ 716131 h 941995"/>
                <a:gd name="connsiteX59" fmla="*/ 1065766 w 1252484"/>
                <a:gd name="connsiteY59" fmla="*/ 716131 h 941995"/>
                <a:gd name="connsiteX60" fmla="*/ 1067989 w 1252484"/>
                <a:gd name="connsiteY60" fmla="*/ 672785 h 941995"/>
                <a:gd name="connsiteX61" fmla="*/ 1067989 w 1252484"/>
                <a:gd name="connsiteY61" fmla="*/ 672785 h 941995"/>
                <a:gd name="connsiteX62" fmla="*/ 1067989 w 1252484"/>
                <a:gd name="connsiteY62" fmla="*/ 672785 h 941995"/>
                <a:gd name="connsiteX63" fmla="*/ 1067989 w 1252484"/>
                <a:gd name="connsiteY63" fmla="*/ 672785 h 94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252484" h="941995">
                  <a:moveTo>
                    <a:pt x="1251929" y="343805"/>
                  </a:moveTo>
                  <a:cubicBezTo>
                    <a:pt x="1251373" y="339915"/>
                    <a:pt x="1250817" y="336025"/>
                    <a:pt x="1250261" y="332135"/>
                  </a:cubicBezTo>
                  <a:cubicBezTo>
                    <a:pt x="1246927" y="314353"/>
                    <a:pt x="1233034" y="262116"/>
                    <a:pt x="1206360" y="269340"/>
                  </a:cubicBezTo>
                  <a:cubicBezTo>
                    <a:pt x="1202470" y="270452"/>
                    <a:pt x="1194135" y="278787"/>
                    <a:pt x="1190245" y="281010"/>
                  </a:cubicBezTo>
                  <a:cubicBezTo>
                    <a:pt x="1181353" y="286567"/>
                    <a:pt x="1171906" y="291013"/>
                    <a:pt x="1163015" y="296014"/>
                  </a:cubicBezTo>
                  <a:cubicBezTo>
                    <a:pt x="1054652" y="354920"/>
                    <a:pt x="947955" y="431607"/>
                    <a:pt x="821254" y="437164"/>
                  </a:cubicBezTo>
                  <a:cubicBezTo>
                    <a:pt x="766794" y="439387"/>
                    <a:pt x="704555" y="425495"/>
                    <a:pt x="656764" y="399932"/>
                  </a:cubicBezTo>
                  <a:cubicBezTo>
                    <a:pt x="629534" y="385484"/>
                    <a:pt x="604527" y="363255"/>
                    <a:pt x="580631" y="344361"/>
                  </a:cubicBezTo>
                  <a:cubicBezTo>
                    <a:pt x="538398" y="311018"/>
                    <a:pt x="504499" y="266006"/>
                    <a:pt x="486717" y="214325"/>
                  </a:cubicBezTo>
                  <a:cubicBezTo>
                    <a:pt x="475047" y="179315"/>
                    <a:pt x="468934" y="143194"/>
                    <a:pt x="463377" y="106517"/>
                  </a:cubicBezTo>
                  <a:cubicBezTo>
                    <a:pt x="458375" y="72619"/>
                    <a:pt x="457264" y="32608"/>
                    <a:pt x="445038" y="933"/>
                  </a:cubicBezTo>
                  <a:cubicBezTo>
                    <a:pt x="439481" y="-14072"/>
                    <a:pt x="370573" y="156531"/>
                    <a:pt x="356681" y="184872"/>
                  </a:cubicBezTo>
                  <a:cubicBezTo>
                    <a:pt x="331674" y="237109"/>
                    <a:pt x="306667" y="288790"/>
                    <a:pt x="281660" y="341027"/>
                  </a:cubicBezTo>
                  <a:cubicBezTo>
                    <a:pt x="231646" y="444945"/>
                    <a:pt x="181632" y="548862"/>
                    <a:pt x="131618" y="653336"/>
                  </a:cubicBezTo>
                  <a:cubicBezTo>
                    <a:pt x="107723" y="703349"/>
                    <a:pt x="83827" y="752807"/>
                    <a:pt x="59932" y="802821"/>
                  </a:cubicBezTo>
                  <a:cubicBezTo>
                    <a:pt x="47706" y="828940"/>
                    <a:pt x="34925" y="854502"/>
                    <a:pt x="22699" y="880620"/>
                  </a:cubicBezTo>
                  <a:cubicBezTo>
                    <a:pt x="16031" y="893958"/>
                    <a:pt x="7139" y="906183"/>
                    <a:pt x="2138" y="920632"/>
                  </a:cubicBezTo>
                  <a:cubicBezTo>
                    <a:pt x="-5642" y="944527"/>
                    <a:pt x="8807" y="941748"/>
                    <a:pt x="29368" y="941748"/>
                  </a:cubicBezTo>
                  <a:cubicBezTo>
                    <a:pt x="257764" y="942304"/>
                    <a:pt x="486161" y="941748"/>
                    <a:pt x="714002" y="941748"/>
                  </a:cubicBezTo>
                  <a:cubicBezTo>
                    <a:pt x="816808" y="941748"/>
                    <a:pt x="919058" y="941748"/>
                    <a:pt x="1021865" y="941748"/>
                  </a:cubicBezTo>
                  <a:cubicBezTo>
                    <a:pt x="1025755" y="941748"/>
                    <a:pt x="1029645" y="941193"/>
                    <a:pt x="1033534" y="941193"/>
                  </a:cubicBezTo>
                  <a:cubicBezTo>
                    <a:pt x="1040203" y="940637"/>
                    <a:pt x="1096885" y="855058"/>
                    <a:pt x="1094663" y="830051"/>
                  </a:cubicBezTo>
                  <a:cubicBezTo>
                    <a:pt x="1092440" y="800043"/>
                    <a:pt x="1079103" y="771702"/>
                    <a:pt x="1076880" y="740582"/>
                  </a:cubicBezTo>
                  <a:cubicBezTo>
                    <a:pt x="1072990" y="683344"/>
                    <a:pt x="1087438" y="624439"/>
                    <a:pt x="1114112" y="573869"/>
                  </a:cubicBezTo>
                  <a:cubicBezTo>
                    <a:pt x="1125227" y="552752"/>
                    <a:pt x="1138564" y="532747"/>
                    <a:pt x="1154679" y="514964"/>
                  </a:cubicBezTo>
                  <a:cubicBezTo>
                    <a:pt x="1169683" y="497737"/>
                    <a:pt x="1189689" y="486067"/>
                    <a:pt x="1204693" y="469396"/>
                  </a:cubicBezTo>
                  <a:cubicBezTo>
                    <a:pt x="1233590" y="437164"/>
                    <a:pt x="1256374" y="389929"/>
                    <a:pt x="1251929" y="343805"/>
                  </a:cubicBezTo>
                  <a:close/>
                  <a:moveTo>
                    <a:pt x="23811" y="883955"/>
                  </a:moveTo>
                  <a:cubicBezTo>
                    <a:pt x="23811" y="883955"/>
                    <a:pt x="23811" y="883955"/>
                    <a:pt x="23811" y="883955"/>
                  </a:cubicBezTo>
                  <a:lnTo>
                    <a:pt x="23811" y="883955"/>
                  </a:lnTo>
                  <a:cubicBezTo>
                    <a:pt x="23811" y="883955"/>
                    <a:pt x="23811" y="883955"/>
                    <a:pt x="23811" y="883955"/>
                  </a:cubicBezTo>
                  <a:close/>
                  <a:moveTo>
                    <a:pt x="134953" y="649446"/>
                  </a:moveTo>
                  <a:cubicBezTo>
                    <a:pt x="134953" y="649446"/>
                    <a:pt x="134953" y="649446"/>
                    <a:pt x="134953" y="649446"/>
                  </a:cubicBezTo>
                  <a:cubicBezTo>
                    <a:pt x="134953" y="649446"/>
                    <a:pt x="134953" y="649446"/>
                    <a:pt x="134953" y="649446"/>
                  </a:cubicBezTo>
                  <a:lnTo>
                    <a:pt x="134953" y="649446"/>
                  </a:lnTo>
                  <a:close/>
                  <a:moveTo>
                    <a:pt x="141065" y="637775"/>
                  </a:moveTo>
                  <a:cubicBezTo>
                    <a:pt x="141065" y="637775"/>
                    <a:pt x="141065" y="637775"/>
                    <a:pt x="141065" y="637775"/>
                  </a:cubicBezTo>
                  <a:cubicBezTo>
                    <a:pt x="141065" y="637775"/>
                    <a:pt x="141065" y="637775"/>
                    <a:pt x="141065" y="637775"/>
                  </a:cubicBezTo>
                  <a:lnTo>
                    <a:pt x="141065" y="637775"/>
                  </a:lnTo>
                  <a:close/>
                  <a:moveTo>
                    <a:pt x="352235" y="203211"/>
                  </a:moveTo>
                  <a:cubicBezTo>
                    <a:pt x="352235" y="203211"/>
                    <a:pt x="352235" y="203211"/>
                    <a:pt x="352235" y="203211"/>
                  </a:cubicBezTo>
                  <a:lnTo>
                    <a:pt x="352235" y="203211"/>
                  </a:lnTo>
                  <a:cubicBezTo>
                    <a:pt x="352235" y="203211"/>
                    <a:pt x="352235" y="203211"/>
                    <a:pt x="352235" y="203211"/>
                  </a:cubicBezTo>
                  <a:close/>
                  <a:moveTo>
                    <a:pt x="334452" y="238221"/>
                  </a:moveTo>
                  <a:cubicBezTo>
                    <a:pt x="334452" y="238221"/>
                    <a:pt x="334452" y="238221"/>
                    <a:pt x="334452" y="238221"/>
                  </a:cubicBezTo>
                  <a:cubicBezTo>
                    <a:pt x="334452" y="238221"/>
                    <a:pt x="334452" y="238221"/>
                    <a:pt x="334452" y="238221"/>
                  </a:cubicBezTo>
                  <a:lnTo>
                    <a:pt x="334452" y="238221"/>
                  </a:lnTo>
                  <a:close/>
                  <a:moveTo>
                    <a:pt x="755124" y="437720"/>
                  </a:moveTo>
                  <a:lnTo>
                    <a:pt x="755124" y="437720"/>
                  </a:lnTo>
                  <a:cubicBezTo>
                    <a:pt x="755124" y="437720"/>
                    <a:pt x="754569" y="437720"/>
                    <a:pt x="754569" y="437720"/>
                  </a:cubicBezTo>
                  <a:cubicBezTo>
                    <a:pt x="754569" y="437720"/>
                    <a:pt x="754569" y="437164"/>
                    <a:pt x="754569" y="437164"/>
                  </a:cubicBezTo>
                  <a:cubicBezTo>
                    <a:pt x="754569" y="437720"/>
                    <a:pt x="754569" y="437720"/>
                    <a:pt x="755124" y="437720"/>
                  </a:cubicBezTo>
                  <a:close/>
                  <a:moveTo>
                    <a:pt x="1065766" y="700015"/>
                  </a:moveTo>
                  <a:cubicBezTo>
                    <a:pt x="1065766" y="700015"/>
                    <a:pt x="1065766" y="700015"/>
                    <a:pt x="1065766" y="700015"/>
                  </a:cubicBezTo>
                  <a:cubicBezTo>
                    <a:pt x="1065766" y="700015"/>
                    <a:pt x="1065766" y="700015"/>
                    <a:pt x="1065766" y="700015"/>
                  </a:cubicBezTo>
                  <a:cubicBezTo>
                    <a:pt x="1065766" y="700015"/>
                    <a:pt x="1065766" y="700015"/>
                    <a:pt x="1065766" y="700015"/>
                  </a:cubicBezTo>
                  <a:close/>
                  <a:moveTo>
                    <a:pt x="1065766" y="716131"/>
                  </a:moveTo>
                  <a:cubicBezTo>
                    <a:pt x="1065766" y="716131"/>
                    <a:pt x="1065766" y="716131"/>
                    <a:pt x="1065766" y="716131"/>
                  </a:cubicBezTo>
                  <a:cubicBezTo>
                    <a:pt x="1065766" y="716131"/>
                    <a:pt x="1065766" y="716131"/>
                    <a:pt x="1065766" y="716131"/>
                  </a:cubicBezTo>
                  <a:cubicBezTo>
                    <a:pt x="1065766" y="716131"/>
                    <a:pt x="1065766" y="716131"/>
                    <a:pt x="1065766" y="716131"/>
                  </a:cubicBezTo>
                  <a:close/>
                  <a:moveTo>
                    <a:pt x="1067989" y="672785"/>
                  </a:moveTo>
                  <a:cubicBezTo>
                    <a:pt x="1067989" y="672785"/>
                    <a:pt x="1067989" y="672785"/>
                    <a:pt x="1067989" y="672785"/>
                  </a:cubicBezTo>
                  <a:cubicBezTo>
                    <a:pt x="1067989" y="672229"/>
                    <a:pt x="1067989" y="672229"/>
                    <a:pt x="1067989" y="672785"/>
                  </a:cubicBezTo>
                  <a:cubicBezTo>
                    <a:pt x="1067989" y="672785"/>
                    <a:pt x="1067989" y="672785"/>
                    <a:pt x="1067989" y="672785"/>
                  </a:cubicBezTo>
                  <a:close/>
                </a:path>
              </a:pathLst>
            </a:custGeom>
            <a:solidFill>
              <a:schemeClr val="accent6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0" name="Graphic 13">
              <a:extLst>
                <a:ext uri="{FF2B5EF4-FFF2-40B4-BE49-F238E27FC236}">
                  <a16:creationId xmlns:a16="http://schemas.microsoft.com/office/drawing/2014/main" id="{6D2C927C-14B4-4A1C-9E3F-DAA32D7D9ED4}"/>
                </a:ext>
              </a:extLst>
            </p:cNvPr>
            <p:cNvGrpSpPr/>
            <p:nvPr/>
          </p:nvGrpSpPr>
          <p:grpSpPr>
            <a:xfrm>
              <a:off x="1889417" y="3915633"/>
              <a:ext cx="1322961" cy="668424"/>
              <a:chOff x="1889411" y="3915638"/>
              <a:chExt cx="1322958" cy="668425"/>
            </a:xfrm>
            <a:solidFill>
              <a:srgbClr val="744E1D"/>
            </a:solidFill>
          </p:grpSpPr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F540C660-8E4A-4B8D-A886-BBB18AD9D5BA}"/>
                  </a:ext>
                </a:extLst>
              </p:cNvPr>
              <p:cNvSpPr/>
              <p:nvPr/>
            </p:nvSpPr>
            <p:spPr>
              <a:xfrm>
                <a:off x="2007686" y="4434026"/>
                <a:ext cx="243000" cy="150037"/>
              </a:xfrm>
              <a:custGeom>
                <a:avLst/>
                <a:gdLst>
                  <a:gd name="connsiteX0" fmla="*/ 236823 w 243000"/>
                  <a:gd name="connsiteY0" fmla="*/ 36089 h 150037"/>
                  <a:gd name="connsiteX1" fmla="*/ 218485 w 243000"/>
                  <a:gd name="connsiteY1" fmla="*/ 1079 h 150037"/>
                  <a:gd name="connsiteX2" fmla="*/ 184587 w 243000"/>
                  <a:gd name="connsiteY2" fmla="*/ 2746 h 150037"/>
                  <a:gd name="connsiteX3" fmla="*/ 109010 w 243000"/>
                  <a:gd name="connsiteY3" fmla="*/ 9971 h 150037"/>
                  <a:gd name="connsiteX4" fmla="*/ 68999 w 243000"/>
                  <a:gd name="connsiteY4" fmla="*/ 9971 h 150037"/>
                  <a:gd name="connsiteX5" fmla="*/ 36768 w 243000"/>
                  <a:gd name="connsiteY5" fmla="*/ 7748 h 150037"/>
                  <a:gd name="connsiteX6" fmla="*/ 41769 w 243000"/>
                  <a:gd name="connsiteY6" fmla="*/ 20529 h 150037"/>
                  <a:gd name="connsiteX7" fmla="*/ 38991 w 243000"/>
                  <a:gd name="connsiteY7" fmla="*/ 46647 h 150037"/>
                  <a:gd name="connsiteX8" fmla="*/ 23987 w 243000"/>
                  <a:gd name="connsiteY8" fmla="*/ 117223 h 150037"/>
                  <a:gd name="connsiteX9" fmla="*/ 647 w 243000"/>
                  <a:gd name="connsiteY9" fmla="*/ 148898 h 150037"/>
                  <a:gd name="connsiteX10" fmla="*/ 22319 w 243000"/>
                  <a:gd name="connsiteY10" fmla="*/ 144452 h 150037"/>
                  <a:gd name="connsiteX11" fmla="*/ 159580 w 243000"/>
                  <a:gd name="connsiteY11" fmla="*/ 109998 h 150037"/>
                  <a:gd name="connsiteX12" fmla="*/ 206259 w 243000"/>
                  <a:gd name="connsiteY12" fmla="*/ 98328 h 150037"/>
                  <a:gd name="connsiteX13" fmla="*/ 242936 w 243000"/>
                  <a:gd name="connsiteY13" fmla="*/ 73321 h 150037"/>
                  <a:gd name="connsiteX14" fmla="*/ 236823 w 243000"/>
                  <a:gd name="connsiteY14" fmla="*/ 36089 h 1500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43000" h="150037">
                    <a:moveTo>
                      <a:pt x="236823" y="36089"/>
                    </a:moveTo>
                    <a:cubicBezTo>
                      <a:pt x="234600" y="24975"/>
                      <a:pt x="231822" y="4969"/>
                      <a:pt x="218485" y="1079"/>
                    </a:cubicBezTo>
                    <a:cubicBezTo>
                      <a:pt x="207926" y="-1699"/>
                      <a:pt x="195145" y="1635"/>
                      <a:pt x="184587" y="2746"/>
                    </a:cubicBezTo>
                    <a:cubicBezTo>
                      <a:pt x="160135" y="4969"/>
                      <a:pt x="134573" y="8859"/>
                      <a:pt x="109010" y="9971"/>
                    </a:cubicBezTo>
                    <a:cubicBezTo>
                      <a:pt x="95673" y="10526"/>
                      <a:pt x="82336" y="11082"/>
                      <a:pt x="68999" y="9971"/>
                    </a:cubicBezTo>
                    <a:cubicBezTo>
                      <a:pt x="60108" y="9415"/>
                      <a:pt x="45103" y="1635"/>
                      <a:pt x="36768" y="7748"/>
                    </a:cubicBezTo>
                    <a:cubicBezTo>
                      <a:pt x="35656" y="8859"/>
                      <a:pt x="41769" y="18862"/>
                      <a:pt x="41769" y="20529"/>
                    </a:cubicBezTo>
                    <a:cubicBezTo>
                      <a:pt x="43436" y="28865"/>
                      <a:pt x="40102" y="38867"/>
                      <a:pt x="38991" y="46647"/>
                    </a:cubicBezTo>
                    <a:cubicBezTo>
                      <a:pt x="35656" y="68320"/>
                      <a:pt x="37324" y="98884"/>
                      <a:pt x="23987" y="117223"/>
                    </a:cubicBezTo>
                    <a:cubicBezTo>
                      <a:pt x="21208" y="121112"/>
                      <a:pt x="-4355" y="143897"/>
                      <a:pt x="647" y="148898"/>
                    </a:cubicBezTo>
                    <a:cubicBezTo>
                      <a:pt x="4537" y="152788"/>
                      <a:pt x="17874" y="145564"/>
                      <a:pt x="22319" y="144452"/>
                    </a:cubicBezTo>
                    <a:cubicBezTo>
                      <a:pt x="67888" y="132227"/>
                      <a:pt x="113456" y="121112"/>
                      <a:pt x="159580" y="109998"/>
                    </a:cubicBezTo>
                    <a:cubicBezTo>
                      <a:pt x="175139" y="106108"/>
                      <a:pt x="191255" y="103885"/>
                      <a:pt x="206259" y="98328"/>
                    </a:cubicBezTo>
                    <a:cubicBezTo>
                      <a:pt x="213483" y="95550"/>
                      <a:pt x="244603" y="83880"/>
                      <a:pt x="242936" y="73321"/>
                    </a:cubicBezTo>
                    <a:cubicBezTo>
                      <a:pt x="241825" y="69431"/>
                      <a:pt x="239602" y="51649"/>
                      <a:pt x="236823" y="36089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8CCC2E1A-1749-4AFD-9183-FD972AA7D372}"/>
                  </a:ext>
                </a:extLst>
              </p:cNvPr>
              <p:cNvSpPr/>
              <p:nvPr/>
            </p:nvSpPr>
            <p:spPr>
              <a:xfrm>
                <a:off x="2467820" y="3915638"/>
                <a:ext cx="674985" cy="268141"/>
              </a:xfrm>
              <a:custGeom>
                <a:avLst/>
                <a:gdLst>
                  <a:gd name="connsiteX0" fmla="*/ 237928 w 674985"/>
                  <a:gd name="connsiteY0" fmla="*/ 176039 h 268141"/>
                  <a:gd name="connsiteX1" fmla="*/ 312393 w 674985"/>
                  <a:gd name="connsiteY1" fmla="*/ 147698 h 268141"/>
                  <a:gd name="connsiteX2" fmla="*/ 504113 w 674985"/>
                  <a:gd name="connsiteY2" fmla="*/ 74344 h 268141"/>
                  <a:gd name="connsiteX3" fmla="*/ 653043 w 674985"/>
                  <a:gd name="connsiteY3" fmla="*/ 18217 h 268141"/>
                  <a:gd name="connsiteX4" fmla="*/ 621923 w 674985"/>
                  <a:gd name="connsiteY4" fmla="*/ 3769 h 268141"/>
                  <a:gd name="connsiteX5" fmla="*/ 171798 w 674985"/>
                  <a:gd name="connsiteY5" fmla="*/ 111577 h 268141"/>
                  <a:gd name="connsiteX6" fmla="*/ 102890 w 674985"/>
                  <a:gd name="connsiteY6" fmla="*/ 158812 h 268141"/>
                  <a:gd name="connsiteX7" fmla="*/ 84 w 674985"/>
                  <a:gd name="connsiteY7" fmla="*/ 261618 h 268141"/>
                  <a:gd name="connsiteX8" fmla="*/ 7864 w 674985"/>
                  <a:gd name="connsiteY8" fmla="*/ 267175 h 268141"/>
                  <a:gd name="connsiteX9" fmla="*/ 65658 w 674985"/>
                  <a:gd name="connsiteY9" fmla="*/ 247725 h 268141"/>
                  <a:gd name="connsiteX10" fmla="*/ 145680 w 674985"/>
                  <a:gd name="connsiteY10" fmla="*/ 212716 h 268141"/>
                  <a:gd name="connsiteX11" fmla="*/ 237928 w 674985"/>
                  <a:gd name="connsiteY11" fmla="*/ 176039 h 268141"/>
                  <a:gd name="connsiteX12" fmla="*/ 520228 w 674985"/>
                  <a:gd name="connsiteY12" fmla="*/ 62119 h 268141"/>
                  <a:gd name="connsiteX13" fmla="*/ 520228 w 674985"/>
                  <a:gd name="connsiteY13" fmla="*/ 62119 h 268141"/>
                  <a:gd name="connsiteX14" fmla="*/ 520228 w 674985"/>
                  <a:gd name="connsiteY14" fmla="*/ 62119 h 268141"/>
                  <a:gd name="connsiteX15" fmla="*/ 520228 w 674985"/>
                  <a:gd name="connsiteY15" fmla="*/ 62119 h 268141"/>
                  <a:gd name="connsiteX16" fmla="*/ 558572 w 674985"/>
                  <a:gd name="connsiteY16" fmla="*/ 47670 h 268141"/>
                  <a:gd name="connsiteX17" fmla="*/ 558572 w 674985"/>
                  <a:gd name="connsiteY17" fmla="*/ 48226 h 268141"/>
                  <a:gd name="connsiteX18" fmla="*/ 558572 w 674985"/>
                  <a:gd name="connsiteY18" fmla="*/ 47670 h 268141"/>
                  <a:gd name="connsiteX19" fmla="*/ 558572 w 674985"/>
                  <a:gd name="connsiteY19" fmla="*/ 47670 h 268141"/>
                  <a:gd name="connsiteX20" fmla="*/ 653043 w 674985"/>
                  <a:gd name="connsiteY20" fmla="*/ 4880 h 268141"/>
                  <a:gd name="connsiteX21" fmla="*/ 653043 w 674985"/>
                  <a:gd name="connsiteY21" fmla="*/ 4880 h 268141"/>
                  <a:gd name="connsiteX22" fmla="*/ 653043 w 674985"/>
                  <a:gd name="connsiteY22" fmla="*/ 4880 h 268141"/>
                  <a:gd name="connsiteX23" fmla="*/ 653043 w 674985"/>
                  <a:gd name="connsiteY23" fmla="*/ 4880 h 268141"/>
                  <a:gd name="connsiteX24" fmla="*/ 653043 w 674985"/>
                  <a:gd name="connsiteY24" fmla="*/ 4880 h 268141"/>
                  <a:gd name="connsiteX25" fmla="*/ 40651 w 674985"/>
                  <a:gd name="connsiteY25" fmla="*/ 222719 h 268141"/>
                  <a:gd name="connsiteX26" fmla="*/ 40651 w 674985"/>
                  <a:gd name="connsiteY26" fmla="*/ 222719 h 268141"/>
                  <a:gd name="connsiteX27" fmla="*/ 39540 w 674985"/>
                  <a:gd name="connsiteY27" fmla="*/ 221607 h 268141"/>
                  <a:gd name="connsiteX28" fmla="*/ 40651 w 674985"/>
                  <a:gd name="connsiteY28" fmla="*/ 222719 h 2681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674985" h="268141">
                    <a:moveTo>
                      <a:pt x="237928" y="176039"/>
                    </a:moveTo>
                    <a:cubicBezTo>
                      <a:pt x="262935" y="166592"/>
                      <a:pt x="287386" y="157145"/>
                      <a:pt x="312393" y="147698"/>
                    </a:cubicBezTo>
                    <a:cubicBezTo>
                      <a:pt x="376299" y="123247"/>
                      <a:pt x="440206" y="98795"/>
                      <a:pt x="504113" y="74344"/>
                    </a:cubicBezTo>
                    <a:cubicBezTo>
                      <a:pt x="548014" y="57673"/>
                      <a:pt x="603585" y="31555"/>
                      <a:pt x="653043" y="18217"/>
                    </a:cubicBezTo>
                    <a:cubicBezTo>
                      <a:pt x="699167" y="5436"/>
                      <a:pt x="664713" y="-6234"/>
                      <a:pt x="621923" y="3769"/>
                    </a:cubicBezTo>
                    <a:cubicBezTo>
                      <a:pt x="471881" y="39890"/>
                      <a:pt x="322951" y="80457"/>
                      <a:pt x="171798" y="111577"/>
                    </a:cubicBezTo>
                    <a:cubicBezTo>
                      <a:pt x="147903" y="116578"/>
                      <a:pt x="121229" y="143252"/>
                      <a:pt x="102890" y="158812"/>
                    </a:cubicBezTo>
                    <a:cubicBezTo>
                      <a:pt x="93443" y="166592"/>
                      <a:pt x="-3250" y="256061"/>
                      <a:pt x="84" y="261618"/>
                    </a:cubicBezTo>
                    <a:cubicBezTo>
                      <a:pt x="640" y="262730"/>
                      <a:pt x="6197" y="266620"/>
                      <a:pt x="7864" y="267175"/>
                    </a:cubicBezTo>
                    <a:cubicBezTo>
                      <a:pt x="22868" y="272732"/>
                      <a:pt x="52321" y="252727"/>
                      <a:pt x="65658" y="247725"/>
                    </a:cubicBezTo>
                    <a:cubicBezTo>
                      <a:pt x="93443" y="236611"/>
                      <a:pt x="117339" y="223274"/>
                      <a:pt x="145680" y="212716"/>
                    </a:cubicBezTo>
                    <a:cubicBezTo>
                      <a:pt x="175688" y="199934"/>
                      <a:pt x="206808" y="187709"/>
                      <a:pt x="237928" y="176039"/>
                    </a:cubicBezTo>
                    <a:close/>
                    <a:moveTo>
                      <a:pt x="520228" y="62119"/>
                    </a:moveTo>
                    <a:lnTo>
                      <a:pt x="520228" y="62119"/>
                    </a:lnTo>
                    <a:cubicBezTo>
                      <a:pt x="520228" y="62119"/>
                      <a:pt x="520228" y="62119"/>
                      <a:pt x="520228" y="62119"/>
                    </a:cubicBezTo>
                    <a:cubicBezTo>
                      <a:pt x="520228" y="62119"/>
                      <a:pt x="520228" y="62119"/>
                      <a:pt x="520228" y="62119"/>
                    </a:cubicBezTo>
                    <a:close/>
                    <a:moveTo>
                      <a:pt x="558572" y="47670"/>
                    </a:moveTo>
                    <a:cubicBezTo>
                      <a:pt x="558572" y="47670"/>
                      <a:pt x="558572" y="48226"/>
                      <a:pt x="558572" y="48226"/>
                    </a:cubicBezTo>
                    <a:cubicBezTo>
                      <a:pt x="558572" y="48226"/>
                      <a:pt x="558016" y="48226"/>
                      <a:pt x="558572" y="47670"/>
                    </a:cubicBezTo>
                    <a:cubicBezTo>
                      <a:pt x="558016" y="48226"/>
                      <a:pt x="558572" y="48226"/>
                      <a:pt x="558572" y="47670"/>
                    </a:cubicBezTo>
                    <a:close/>
                    <a:moveTo>
                      <a:pt x="653043" y="4880"/>
                    </a:moveTo>
                    <a:cubicBezTo>
                      <a:pt x="653043" y="4880"/>
                      <a:pt x="653043" y="4880"/>
                      <a:pt x="653043" y="4880"/>
                    </a:cubicBezTo>
                    <a:cubicBezTo>
                      <a:pt x="652487" y="4880"/>
                      <a:pt x="652487" y="4880"/>
                      <a:pt x="653043" y="4880"/>
                    </a:cubicBezTo>
                    <a:cubicBezTo>
                      <a:pt x="653043" y="4880"/>
                      <a:pt x="653043" y="4880"/>
                      <a:pt x="653043" y="4880"/>
                    </a:cubicBezTo>
                    <a:lnTo>
                      <a:pt x="653043" y="4880"/>
                    </a:lnTo>
                    <a:close/>
                    <a:moveTo>
                      <a:pt x="40651" y="222719"/>
                    </a:moveTo>
                    <a:cubicBezTo>
                      <a:pt x="40651" y="222719"/>
                      <a:pt x="40651" y="222719"/>
                      <a:pt x="40651" y="222719"/>
                    </a:cubicBezTo>
                    <a:cubicBezTo>
                      <a:pt x="40095" y="222163"/>
                      <a:pt x="40095" y="222163"/>
                      <a:pt x="39540" y="221607"/>
                    </a:cubicBezTo>
                    <a:cubicBezTo>
                      <a:pt x="40095" y="222163"/>
                      <a:pt x="40095" y="222163"/>
                      <a:pt x="40651" y="222719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9D87448E-D588-4D5E-888F-BB8EF3752FEB}"/>
                  </a:ext>
                </a:extLst>
              </p:cNvPr>
              <p:cNvSpPr/>
              <p:nvPr/>
            </p:nvSpPr>
            <p:spPr>
              <a:xfrm>
                <a:off x="2709899" y="4203551"/>
                <a:ext cx="502471" cy="300802"/>
              </a:xfrm>
              <a:custGeom>
                <a:avLst/>
                <a:gdLst>
                  <a:gd name="connsiteX0" fmla="*/ 498211 w 502471"/>
                  <a:gd name="connsiteY0" fmla="*/ 2602 h 300802"/>
                  <a:gd name="connsiteX1" fmla="*/ 465424 w 502471"/>
                  <a:gd name="connsiteY1" fmla="*/ 19829 h 300802"/>
                  <a:gd name="connsiteX2" fmla="*/ 432637 w 502471"/>
                  <a:gd name="connsiteY2" fmla="*/ 47615 h 300802"/>
                  <a:gd name="connsiteX3" fmla="*/ 372621 w 502471"/>
                  <a:gd name="connsiteY3" fmla="*/ 95406 h 300802"/>
                  <a:gd name="connsiteX4" fmla="*/ 145335 w 502471"/>
                  <a:gd name="connsiteY4" fmla="*/ 169315 h 300802"/>
                  <a:gd name="connsiteX5" fmla="*/ 105880 w 502471"/>
                  <a:gd name="connsiteY5" fmla="*/ 167648 h 300802"/>
                  <a:gd name="connsiteX6" fmla="*/ 58645 w 502471"/>
                  <a:gd name="connsiteY6" fmla="*/ 158756 h 300802"/>
                  <a:gd name="connsiteX7" fmla="*/ 34194 w 502471"/>
                  <a:gd name="connsiteY7" fmla="*/ 150977 h 300802"/>
                  <a:gd name="connsiteX8" fmla="*/ 12521 w 502471"/>
                  <a:gd name="connsiteY8" fmla="*/ 145419 h 300802"/>
                  <a:gd name="connsiteX9" fmla="*/ 7520 w 502471"/>
                  <a:gd name="connsiteY9" fmla="*/ 172649 h 300802"/>
                  <a:gd name="connsiteX10" fmla="*/ 125886 w 502471"/>
                  <a:gd name="connsiteY10" fmla="*/ 267120 h 300802"/>
                  <a:gd name="connsiteX11" fmla="*/ 280929 w 502471"/>
                  <a:gd name="connsiteY11" fmla="*/ 295461 h 300802"/>
                  <a:gd name="connsiteX12" fmla="*/ 411520 w 502471"/>
                  <a:gd name="connsiteY12" fmla="*/ 173205 h 300802"/>
                  <a:gd name="connsiteX13" fmla="*/ 460423 w 502471"/>
                  <a:gd name="connsiteY13" fmla="*/ 89848 h 300802"/>
                  <a:gd name="connsiteX14" fmla="*/ 488208 w 502471"/>
                  <a:gd name="connsiteY14" fmla="*/ 44836 h 300802"/>
                  <a:gd name="connsiteX15" fmla="*/ 499878 w 502471"/>
                  <a:gd name="connsiteY15" fmla="*/ 5936 h 300802"/>
                  <a:gd name="connsiteX16" fmla="*/ 498211 w 502471"/>
                  <a:gd name="connsiteY16" fmla="*/ 2602 h 300802"/>
                  <a:gd name="connsiteX17" fmla="*/ 21968 w 502471"/>
                  <a:gd name="connsiteY17" fmla="*/ 179318 h 300802"/>
                  <a:gd name="connsiteX18" fmla="*/ 21968 w 502471"/>
                  <a:gd name="connsiteY18" fmla="*/ 179318 h 300802"/>
                  <a:gd name="connsiteX19" fmla="*/ 21968 w 502471"/>
                  <a:gd name="connsiteY19" fmla="*/ 179318 h 300802"/>
                  <a:gd name="connsiteX20" fmla="*/ 21968 w 502471"/>
                  <a:gd name="connsiteY20" fmla="*/ 179318 h 300802"/>
                  <a:gd name="connsiteX21" fmla="*/ 21968 w 502471"/>
                  <a:gd name="connsiteY21" fmla="*/ 179318 h 300802"/>
                  <a:gd name="connsiteX22" fmla="*/ 461534 w 502471"/>
                  <a:gd name="connsiteY22" fmla="*/ 33722 h 300802"/>
                  <a:gd name="connsiteX23" fmla="*/ 461534 w 502471"/>
                  <a:gd name="connsiteY23" fmla="*/ 33722 h 300802"/>
                  <a:gd name="connsiteX24" fmla="*/ 460978 w 502471"/>
                  <a:gd name="connsiteY24" fmla="*/ 34278 h 300802"/>
                  <a:gd name="connsiteX25" fmla="*/ 461534 w 502471"/>
                  <a:gd name="connsiteY25" fmla="*/ 33722 h 300802"/>
                  <a:gd name="connsiteX26" fmla="*/ 461534 w 502471"/>
                  <a:gd name="connsiteY26" fmla="*/ 33722 h 300802"/>
                  <a:gd name="connsiteX27" fmla="*/ 461534 w 502471"/>
                  <a:gd name="connsiteY27" fmla="*/ 33722 h 300802"/>
                  <a:gd name="connsiteX28" fmla="*/ 397072 w 502471"/>
                  <a:gd name="connsiteY28" fmla="*/ 180985 h 300802"/>
                  <a:gd name="connsiteX29" fmla="*/ 397072 w 502471"/>
                  <a:gd name="connsiteY29" fmla="*/ 180985 h 300802"/>
                  <a:gd name="connsiteX30" fmla="*/ 397072 w 502471"/>
                  <a:gd name="connsiteY30" fmla="*/ 180985 h 300802"/>
                  <a:gd name="connsiteX31" fmla="*/ 397072 w 502471"/>
                  <a:gd name="connsiteY31" fmla="*/ 180985 h 300802"/>
                  <a:gd name="connsiteX32" fmla="*/ 397072 w 502471"/>
                  <a:gd name="connsiteY32" fmla="*/ 180985 h 300802"/>
                  <a:gd name="connsiteX33" fmla="*/ 397072 w 502471"/>
                  <a:gd name="connsiteY33" fmla="*/ 180985 h 300802"/>
                  <a:gd name="connsiteX34" fmla="*/ 397072 w 502471"/>
                  <a:gd name="connsiteY34" fmla="*/ 180985 h 300802"/>
                  <a:gd name="connsiteX35" fmla="*/ 397072 w 502471"/>
                  <a:gd name="connsiteY35" fmla="*/ 180985 h 300802"/>
                  <a:gd name="connsiteX36" fmla="*/ 397072 w 502471"/>
                  <a:gd name="connsiteY36" fmla="*/ 180985 h 300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2471" h="300802">
                    <a:moveTo>
                      <a:pt x="498211" y="2602"/>
                    </a:moveTo>
                    <a:cubicBezTo>
                      <a:pt x="488208" y="-7401"/>
                      <a:pt x="472093" y="14272"/>
                      <a:pt x="465424" y="19829"/>
                    </a:cubicBezTo>
                    <a:cubicBezTo>
                      <a:pt x="454310" y="29276"/>
                      <a:pt x="443196" y="38168"/>
                      <a:pt x="432637" y="47615"/>
                    </a:cubicBezTo>
                    <a:cubicBezTo>
                      <a:pt x="413187" y="64286"/>
                      <a:pt x="393738" y="80401"/>
                      <a:pt x="372621" y="95406"/>
                    </a:cubicBezTo>
                    <a:cubicBezTo>
                      <a:pt x="305380" y="142085"/>
                      <a:pt x="227025" y="167092"/>
                      <a:pt x="145335" y="169315"/>
                    </a:cubicBezTo>
                    <a:cubicBezTo>
                      <a:pt x="131998" y="169871"/>
                      <a:pt x="118661" y="169315"/>
                      <a:pt x="105880" y="167648"/>
                    </a:cubicBezTo>
                    <a:cubicBezTo>
                      <a:pt x="90320" y="165981"/>
                      <a:pt x="74205" y="163202"/>
                      <a:pt x="58645" y="158756"/>
                    </a:cubicBezTo>
                    <a:cubicBezTo>
                      <a:pt x="50309" y="156534"/>
                      <a:pt x="42529" y="153755"/>
                      <a:pt x="34194" y="150977"/>
                    </a:cubicBezTo>
                    <a:cubicBezTo>
                      <a:pt x="27525" y="148198"/>
                      <a:pt x="20301" y="143752"/>
                      <a:pt x="12521" y="145419"/>
                    </a:cubicBezTo>
                    <a:cubicBezTo>
                      <a:pt x="-4706" y="148754"/>
                      <a:pt x="-1928" y="162646"/>
                      <a:pt x="7520" y="172649"/>
                    </a:cubicBezTo>
                    <a:cubicBezTo>
                      <a:pt x="42529" y="209326"/>
                      <a:pt x="81985" y="242113"/>
                      <a:pt x="125886" y="267120"/>
                    </a:cubicBezTo>
                    <a:cubicBezTo>
                      <a:pt x="173121" y="293238"/>
                      <a:pt x="228692" y="309909"/>
                      <a:pt x="280929" y="295461"/>
                    </a:cubicBezTo>
                    <a:cubicBezTo>
                      <a:pt x="338722" y="279345"/>
                      <a:pt x="382068" y="222663"/>
                      <a:pt x="411520" y="173205"/>
                    </a:cubicBezTo>
                    <a:cubicBezTo>
                      <a:pt x="427636" y="145419"/>
                      <a:pt x="444307" y="117634"/>
                      <a:pt x="460423" y="89848"/>
                    </a:cubicBezTo>
                    <a:cubicBezTo>
                      <a:pt x="469314" y="74289"/>
                      <a:pt x="479317" y="59840"/>
                      <a:pt x="488208" y="44836"/>
                    </a:cubicBezTo>
                    <a:cubicBezTo>
                      <a:pt x="494321" y="33722"/>
                      <a:pt x="508214" y="18718"/>
                      <a:pt x="499878" y="5936"/>
                    </a:cubicBezTo>
                    <a:cubicBezTo>
                      <a:pt x="499322" y="4269"/>
                      <a:pt x="498767" y="3158"/>
                      <a:pt x="498211" y="2602"/>
                    </a:cubicBezTo>
                    <a:close/>
                    <a:moveTo>
                      <a:pt x="21968" y="179318"/>
                    </a:moveTo>
                    <a:cubicBezTo>
                      <a:pt x="21968" y="179318"/>
                      <a:pt x="21968" y="179318"/>
                      <a:pt x="21968" y="179318"/>
                    </a:cubicBezTo>
                    <a:lnTo>
                      <a:pt x="21968" y="179318"/>
                    </a:lnTo>
                    <a:cubicBezTo>
                      <a:pt x="21412" y="179318"/>
                      <a:pt x="21412" y="179318"/>
                      <a:pt x="21968" y="179318"/>
                    </a:cubicBezTo>
                    <a:cubicBezTo>
                      <a:pt x="21412" y="179318"/>
                      <a:pt x="21412" y="179318"/>
                      <a:pt x="21968" y="179318"/>
                    </a:cubicBezTo>
                    <a:close/>
                    <a:moveTo>
                      <a:pt x="461534" y="33722"/>
                    </a:moveTo>
                    <a:lnTo>
                      <a:pt x="461534" y="33722"/>
                    </a:lnTo>
                    <a:cubicBezTo>
                      <a:pt x="461534" y="33722"/>
                      <a:pt x="461534" y="34278"/>
                      <a:pt x="460978" y="34278"/>
                    </a:cubicBezTo>
                    <a:cubicBezTo>
                      <a:pt x="460978" y="34278"/>
                      <a:pt x="460978" y="34278"/>
                      <a:pt x="461534" y="33722"/>
                    </a:cubicBezTo>
                    <a:cubicBezTo>
                      <a:pt x="460978" y="33722"/>
                      <a:pt x="461534" y="33722"/>
                      <a:pt x="461534" y="33722"/>
                    </a:cubicBezTo>
                    <a:cubicBezTo>
                      <a:pt x="461534" y="33722"/>
                      <a:pt x="461534" y="33722"/>
                      <a:pt x="461534" y="33722"/>
                    </a:cubicBezTo>
                    <a:close/>
                    <a:moveTo>
                      <a:pt x="397072" y="180985"/>
                    </a:moveTo>
                    <a:cubicBezTo>
                      <a:pt x="397072" y="180985"/>
                      <a:pt x="397072" y="180985"/>
                      <a:pt x="397072" y="180985"/>
                    </a:cubicBezTo>
                    <a:lnTo>
                      <a:pt x="397072" y="180985"/>
                    </a:lnTo>
                    <a:lnTo>
                      <a:pt x="397072" y="180985"/>
                    </a:ln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ubicBezTo>
                      <a:pt x="397072" y="180985"/>
                      <a:pt x="397072" y="180985"/>
                      <a:pt x="397072" y="180985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E5ABEE9C-1E32-4190-9BB6-E2B302A4C200}"/>
                  </a:ext>
                </a:extLst>
              </p:cNvPr>
              <p:cNvSpPr/>
              <p:nvPr/>
            </p:nvSpPr>
            <p:spPr>
              <a:xfrm>
                <a:off x="1889411" y="4141709"/>
                <a:ext cx="187950" cy="95297"/>
              </a:xfrm>
              <a:custGeom>
                <a:avLst/>
                <a:gdLst>
                  <a:gd name="connsiteX0" fmla="*/ 158377 w 187950"/>
                  <a:gd name="connsiteY0" fmla="*/ 90563 h 95297"/>
                  <a:gd name="connsiteX1" fmla="*/ 187274 w 187950"/>
                  <a:gd name="connsiteY1" fmla="*/ 94453 h 95297"/>
                  <a:gd name="connsiteX2" fmla="*/ 178383 w 187950"/>
                  <a:gd name="connsiteY2" fmla="*/ 82227 h 95297"/>
                  <a:gd name="connsiteX3" fmla="*/ 51125 w 187950"/>
                  <a:gd name="connsiteY3" fmla="*/ 3872 h 95297"/>
                  <a:gd name="connsiteX4" fmla="*/ 37788 w 187950"/>
                  <a:gd name="connsiteY4" fmla="*/ 1649 h 95297"/>
                  <a:gd name="connsiteX5" fmla="*/ 0 w 187950"/>
                  <a:gd name="connsiteY5" fmla="*/ 48329 h 95297"/>
                  <a:gd name="connsiteX6" fmla="*/ 4446 w 187950"/>
                  <a:gd name="connsiteY6" fmla="*/ 51663 h 95297"/>
                  <a:gd name="connsiteX7" fmla="*/ 158377 w 187950"/>
                  <a:gd name="connsiteY7" fmla="*/ 90563 h 95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87950" h="95297">
                    <a:moveTo>
                      <a:pt x="158377" y="90563"/>
                    </a:moveTo>
                    <a:cubicBezTo>
                      <a:pt x="170047" y="95564"/>
                      <a:pt x="173937" y="96120"/>
                      <a:pt x="187274" y="94453"/>
                    </a:cubicBezTo>
                    <a:cubicBezTo>
                      <a:pt x="189497" y="93341"/>
                      <a:pt x="186163" y="88340"/>
                      <a:pt x="178383" y="82227"/>
                    </a:cubicBezTo>
                    <a:cubicBezTo>
                      <a:pt x="171158" y="76670"/>
                      <a:pt x="68908" y="19988"/>
                      <a:pt x="51125" y="3872"/>
                    </a:cubicBezTo>
                    <a:cubicBezTo>
                      <a:pt x="47791" y="538"/>
                      <a:pt x="42790" y="-1685"/>
                      <a:pt x="37788" y="1649"/>
                    </a:cubicBezTo>
                    <a:cubicBezTo>
                      <a:pt x="21673" y="12208"/>
                      <a:pt x="556" y="46662"/>
                      <a:pt x="0" y="48329"/>
                    </a:cubicBezTo>
                    <a:cubicBezTo>
                      <a:pt x="1111" y="49996"/>
                      <a:pt x="2223" y="51108"/>
                      <a:pt x="4446" y="51663"/>
                    </a:cubicBezTo>
                    <a:cubicBezTo>
                      <a:pt x="37233" y="57776"/>
                      <a:pt x="153376" y="88340"/>
                      <a:pt x="158377" y="90563"/>
                    </a:cubicBezTo>
                    <a:close/>
                  </a:path>
                </a:pathLst>
              </a:custGeom>
              <a:solidFill>
                <a:srgbClr val="744E1D"/>
              </a:solidFill>
              <a:ln w="55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54F6FCA-EED2-47E1-A1AA-FD9863CC941E}"/>
                </a:ext>
              </a:extLst>
            </p:cNvPr>
            <p:cNvSpPr/>
            <p:nvPr/>
          </p:nvSpPr>
          <p:spPr>
            <a:xfrm>
              <a:off x="5652687" y="5022484"/>
              <a:ext cx="1111" cy="940260"/>
            </a:xfrm>
            <a:custGeom>
              <a:avLst/>
              <a:gdLst>
                <a:gd name="connsiteX0" fmla="*/ 0 w 1111"/>
                <a:gd name="connsiteY0" fmla="*/ 0 h 940260"/>
                <a:gd name="connsiteX1" fmla="*/ 1111 w 1111"/>
                <a:gd name="connsiteY1" fmla="*/ 940260 h 940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11" h="940260">
                  <a:moveTo>
                    <a:pt x="0" y="0"/>
                  </a:moveTo>
                  <a:cubicBezTo>
                    <a:pt x="1111" y="102806"/>
                    <a:pt x="1111" y="770769"/>
                    <a:pt x="1111" y="940260"/>
                  </a:cubicBezTo>
                </a:path>
              </a:pathLst>
            </a:custGeom>
            <a:solidFill>
              <a:srgbClr val="583D17"/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575FEDA-0C40-4DA0-86F6-29A7DCC1414B}"/>
                </a:ext>
              </a:extLst>
            </p:cNvPr>
            <p:cNvSpPr/>
            <p:nvPr/>
          </p:nvSpPr>
          <p:spPr>
            <a:xfrm>
              <a:off x="3312027" y="6725742"/>
              <a:ext cx="128926" cy="129479"/>
            </a:xfrm>
            <a:custGeom>
              <a:avLst/>
              <a:gdLst>
                <a:gd name="connsiteX0" fmla="*/ 128925 w 128924"/>
                <a:gd name="connsiteY0" fmla="*/ 129480 h 129480"/>
                <a:gd name="connsiteX1" fmla="*/ 0 w 128924"/>
                <a:gd name="connsiteY1" fmla="*/ 128925 h 129480"/>
                <a:gd name="connsiteX2" fmla="*/ 64462 w 128924"/>
                <a:gd name="connsiteY2" fmla="*/ 0 h 12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924" h="129480">
                  <a:moveTo>
                    <a:pt x="128925" y="129480"/>
                  </a:moveTo>
                  <a:lnTo>
                    <a:pt x="0" y="128925"/>
                  </a:lnTo>
                  <a:lnTo>
                    <a:pt x="6446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55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7" name="TextBox 146">
            <a:extLst>
              <a:ext uri="{FF2B5EF4-FFF2-40B4-BE49-F238E27FC236}">
                <a16:creationId xmlns:a16="http://schemas.microsoft.com/office/drawing/2014/main" id="{669B0E6B-AADE-41A0-8AEF-7BA36B2A8A98}"/>
              </a:ext>
            </a:extLst>
          </p:cNvPr>
          <p:cNvSpPr txBox="1"/>
          <p:nvPr/>
        </p:nvSpPr>
        <p:spPr>
          <a:xfrm>
            <a:off x="3207708" y="2007596"/>
            <a:ext cx="15469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Add Title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8AF1E0D0-43C5-441F-A5CC-F66DE3B5E15E}"/>
              </a:ext>
            </a:extLst>
          </p:cNvPr>
          <p:cNvSpPr txBox="1"/>
          <p:nvPr/>
        </p:nvSpPr>
        <p:spPr>
          <a:xfrm>
            <a:off x="3207708" y="3531842"/>
            <a:ext cx="1062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Add Title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0468F61B-52B8-4E85-9186-E95BE7456318}"/>
              </a:ext>
            </a:extLst>
          </p:cNvPr>
          <p:cNvSpPr txBox="1"/>
          <p:nvPr/>
        </p:nvSpPr>
        <p:spPr>
          <a:xfrm>
            <a:off x="3207708" y="5086862"/>
            <a:ext cx="8817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Add Title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CA5639F2-DD35-48D2-BCCD-EE60F47F5927}"/>
              </a:ext>
            </a:extLst>
          </p:cNvPr>
          <p:cNvGrpSpPr/>
          <p:nvPr/>
        </p:nvGrpSpPr>
        <p:grpSpPr>
          <a:xfrm>
            <a:off x="7525771" y="2007596"/>
            <a:ext cx="1546978" cy="3817930"/>
            <a:chOff x="3360108" y="2007596"/>
            <a:chExt cx="1546978" cy="3817930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3202A511-F5B1-48D3-B2DB-764F89FFA391}"/>
                </a:ext>
              </a:extLst>
            </p:cNvPr>
            <p:cNvSpPr txBox="1"/>
            <p:nvPr/>
          </p:nvSpPr>
          <p:spPr>
            <a:xfrm>
              <a:off x="3360108" y="2007596"/>
              <a:ext cx="15469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F1C772A2-DF90-4B7C-BA95-2A4FA00ABD88}"/>
                </a:ext>
              </a:extLst>
            </p:cNvPr>
            <p:cNvSpPr txBox="1"/>
            <p:nvPr/>
          </p:nvSpPr>
          <p:spPr>
            <a:xfrm>
              <a:off x="3797478" y="3531842"/>
              <a:ext cx="11096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7A3EBD20-FAF5-4DEB-9730-760F39FA5A5C}"/>
                </a:ext>
              </a:extLst>
            </p:cNvPr>
            <p:cNvSpPr txBox="1"/>
            <p:nvPr/>
          </p:nvSpPr>
          <p:spPr>
            <a:xfrm>
              <a:off x="4025300" y="5086862"/>
              <a:ext cx="881786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Title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4" name="Graphic 118">
            <a:extLst>
              <a:ext uri="{FF2B5EF4-FFF2-40B4-BE49-F238E27FC236}">
                <a16:creationId xmlns:a16="http://schemas.microsoft.com/office/drawing/2014/main" id="{13607983-CFEC-4263-836D-4189B37DC4DB}"/>
              </a:ext>
            </a:extLst>
          </p:cNvPr>
          <p:cNvGrpSpPr/>
          <p:nvPr/>
        </p:nvGrpSpPr>
        <p:grpSpPr>
          <a:xfrm>
            <a:off x="4166555" y="1568366"/>
            <a:ext cx="3868136" cy="4213586"/>
            <a:chOff x="4271242" y="4376556"/>
            <a:chExt cx="2193773" cy="2389691"/>
          </a:xfrm>
        </p:grpSpPr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4D81AFB-EAC4-473E-B82C-EA6613F9999C}"/>
                </a:ext>
              </a:extLst>
            </p:cNvPr>
            <p:cNvSpPr/>
            <p:nvPr/>
          </p:nvSpPr>
          <p:spPr>
            <a:xfrm>
              <a:off x="4271242" y="4912223"/>
              <a:ext cx="1077680" cy="1851981"/>
            </a:xfrm>
            <a:custGeom>
              <a:avLst/>
              <a:gdLst>
                <a:gd name="connsiteX0" fmla="*/ 1054609 w 1077680"/>
                <a:gd name="connsiteY0" fmla="*/ 709963 h 1851981"/>
                <a:gd name="connsiteX1" fmla="*/ 1052032 w 1077680"/>
                <a:gd name="connsiteY1" fmla="*/ 711509 h 1851981"/>
                <a:gd name="connsiteX2" fmla="*/ 1014910 w 1077680"/>
                <a:gd name="connsiteY2" fmla="*/ 485687 h 1851981"/>
                <a:gd name="connsiteX3" fmla="*/ 1013363 w 1077680"/>
                <a:gd name="connsiteY3" fmla="*/ 496772 h 1851981"/>
                <a:gd name="connsiteX4" fmla="*/ 1014910 w 1077680"/>
                <a:gd name="connsiteY4" fmla="*/ 503217 h 1851981"/>
                <a:gd name="connsiteX5" fmla="*/ 1005630 w 1077680"/>
                <a:gd name="connsiteY5" fmla="*/ 463002 h 1851981"/>
                <a:gd name="connsiteX6" fmla="*/ 974180 w 1077680"/>
                <a:gd name="connsiteY6" fmla="*/ 331273 h 1851981"/>
                <a:gd name="connsiteX7" fmla="*/ 930098 w 1077680"/>
                <a:gd name="connsiteY7" fmla="*/ 204699 h 1851981"/>
                <a:gd name="connsiteX8" fmla="*/ 903546 w 1077680"/>
                <a:gd name="connsiteY8" fmla="*/ 145923 h 1851981"/>
                <a:gd name="connsiteX9" fmla="*/ 829561 w 1077680"/>
                <a:gd name="connsiteY9" fmla="*/ 44097 h 1851981"/>
                <a:gd name="connsiteX10" fmla="*/ 708143 w 1077680"/>
                <a:gd name="connsiteY10" fmla="*/ 15 h 1851981"/>
                <a:gd name="connsiteX11" fmla="*/ 585178 w 1077680"/>
                <a:gd name="connsiteY11" fmla="*/ 35075 h 1851981"/>
                <a:gd name="connsiteX12" fmla="*/ 496241 w 1077680"/>
                <a:gd name="connsiteY12" fmla="*/ 95397 h 1851981"/>
                <a:gd name="connsiteX13" fmla="*/ 361418 w 1077680"/>
                <a:gd name="connsiteY13" fmla="*/ 203152 h 1851981"/>
                <a:gd name="connsiteX14" fmla="*/ 284340 w 1077680"/>
                <a:gd name="connsiteY14" fmla="*/ 279199 h 1851981"/>
                <a:gd name="connsiteX15" fmla="*/ 196434 w 1077680"/>
                <a:gd name="connsiteY15" fmla="*/ 388244 h 1851981"/>
                <a:gd name="connsiteX16" fmla="*/ 101568 w 1077680"/>
                <a:gd name="connsiteY16" fmla="*/ 557610 h 1851981"/>
                <a:gd name="connsiteX17" fmla="*/ 27068 w 1077680"/>
                <a:gd name="connsiteY17" fmla="*/ 741928 h 1851981"/>
                <a:gd name="connsiteX18" fmla="*/ 1805 w 1077680"/>
                <a:gd name="connsiteY18" fmla="*/ 893507 h 1851981"/>
                <a:gd name="connsiteX19" fmla="*/ 773 w 1077680"/>
                <a:gd name="connsiteY19" fmla="*/ 1060811 h 1851981"/>
                <a:gd name="connsiteX20" fmla="*/ 773 w 1077680"/>
                <a:gd name="connsiteY20" fmla="*/ 1130930 h 1851981"/>
                <a:gd name="connsiteX21" fmla="*/ 0 w 1077680"/>
                <a:gd name="connsiteY21" fmla="*/ 1139952 h 1851981"/>
                <a:gd name="connsiteX22" fmla="*/ 0 w 1077680"/>
                <a:gd name="connsiteY22" fmla="*/ 1377375 h 1851981"/>
                <a:gd name="connsiteX23" fmla="*/ 1289 w 1077680"/>
                <a:gd name="connsiteY23" fmla="*/ 1385366 h 1851981"/>
                <a:gd name="connsiteX24" fmla="*/ 7476 w 1077680"/>
                <a:gd name="connsiteY24" fmla="*/ 1543132 h 1851981"/>
                <a:gd name="connsiteX25" fmla="*/ 18819 w 1077680"/>
                <a:gd name="connsiteY25" fmla="*/ 1660941 h 1851981"/>
                <a:gd name="connsiteX26" fmla="*/ 99506 w 1077680"/>
                <a:gd name="connsiteY26" fmla="*/ 1808911 h 1851981"/>
                <a:gd name="connsiteX27" fmla="*/ 211128 w 1077680"/>
                <a:gd name="connsiteY27" fmla="*/ 1851962 h 1851981"/>
                <a:gd name="connsiteX28" fmla="*/ 280989 w 1077680"/>
                <a:gd name="connsiteY28" fmla="*/ 1848868 h 1851981"/>
                <a:gd name="connsiteX29" fmla="*/ 424061 w 1077680"/>
                <a:gd name="connsiteY29" fmla="*/ 1837525 h 1851981"/>
                <a:gd name="connsiteX30" fmla="*/ 601676 w 1077680"/>
                <a:gd name="connsiteY30" fmla="*/ 1796795 h 1851981"/>
                <a:gd name="connsiteX31" fmla="*/ 719743 w 1077680"/>
                <a:gd name="connsiteY31" fmla="*/ 1743433 h 1851981"/>
                <a:gd name="connsiteX32" fmla="*/ 891945 w 1077680"/>
                <a:gd name="connsiteY32" fmla="*/ 1648309 h 1851981"/>
                <a:gd name="connsiteX33" fmla="*/ 996349 w 1077680"/>
                <a:gd name="connsiteY33" fmla="*/ 1540296 h 1851981"/>
                <a:gd name="connsiteX34" fmla="*/ 1045071 w 1077680"/>
                <a:gd name="connsiteY34" fmla="*/ 1372477 h 1851981"/>
                <a:gd name="connsiteX35" fmla="*/ 1053063 w 1077680"/>
                <a:gd name="connsiteY35" fmla="*/ 1203626 h 1851981"/>
                <a:gd name="connsiteX36" fmla="*/ 1063374 w 1077680"/>
                <a:gd name="connsiteY36" fmla="*/ 1106440 h 1851981"/>
                <a:gd name="connsiteX37" fmla="*/ 1077295 w 1077680"/>
                <a:gd name="connsiteY37" fmla="*/ 972133 h 1851981"/>
                <a:gd name="connsiteX38" fmla="*/ 1065952 w 1077680"/>
                <a:gd name="connsiteY38" fmla="*/ 778534 h 1851981"/>
                <a:gd name="connsiteX39" fmla="*/ 1054609 w 1077680"/>
                <a:gd name="connsiteY39" fmla="*/ 709963 h 1851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077680" h="1851981">
                  <a:moveTo>
                    <a:pt x="1054609" y="709963"/>
                  </a:moveTo>
                  <a:cubicBezTo>
                    <a:pt x="1053836" y="710478"/>
                    <a:pt x="1053063" y="710994"/>
                    <a:pt x="1052032" y="711509"/>
                  </a:cubicBezTo>
                  <a:lnTo>
                    <a:pt x="1014910" y="485687"/>
                  </a:lnTo>
                  <a:cubicBezTo>
                    <a:pt x="1012590" y="489039"/>
                    <a:pt x="1012332" y="492648"/>
                    <a:pt x="1013363" y="496772"/>
                  </a:cubicBezTo>
                  <a:cubicBezTo>
                    <a:pt x="1013879" y="498834"/>
                    <a:pt x="1014394" y="501155"/>
                    <a:pt x="1014910" y="503217"/>
                  </a:cubicBezTo>
                  <a:cubicBezTo>
                    <a:pt x="1011817" y="489812"/>
                    <a:pt x="1008981" y="476407"/>
                    <a:pt x="1005630" y="463002"/>
                  </a:cubicBezTo>
                  <a:cubicBezTo>
                    <a:pt x="994545" y="419178"/>
                    <a:pt x="983718" y="375354"/>
                    <a:pt x="974180" y="331273"/>
                  </a:cubicBezTo>
                  <a:cubicBezTo>
                    <a:pt x="964641" y="287191"/>
                    <a:pt x="951494" y="244656"/>
                    <a:pt x="930098" y="204699"/>
                  </a:cubicBezTo>
                  <a:cubicBezTo>
                    <a:pt x="920044" y="185880"/>
                    <a:pt x="911795" y="165773"/>
                    <a:pt x="903546" y="145923"/>
                  </a:cubicBezTo>
                  <a:cubicBezTo>
                    <a:pt x="887047" y="106224"/>
                    <a:pt x="863589" y="71165"/>
                    <a:pt x="829561" y="44097"/>
                  </a:cubicBezTo>
                  <a:cubicBezTo>
                    <a:pt x="794244" y="15998"/>
                    <a:pt x="754287" y="531"/>
                    <a:pt x="708143" y="15"/>
                  </a:cubicBezTo>
                  <a:cubicBezTo>
                    <a:pt x="663288" y="-500"/>
                    <a:pt x="622815" y="11874"/>
                    <a:pt x="585178" y="35075"/>
                  </a:cubicBezTo>
                  <a:cubicBezTo>
                    <a:pt x="554759" y="53893"/>
                    <a:pt x="525629" y="74774"/>
                    <a:pt x="496241" y="95397"/>
                  </a:cubicBezTo>
                  <a:cubicBezTo>
                    <a:pt x="449324" y="128909"/>
                    <a:pt x="403953" y="164484"/>
                    <a:pt x="361418" y="203152"/>
                  </a:cubicBezTo>
                  <a:cubicBezTo>
                    <a:pt x="334608" y="227384"/>
                    <a:pt x="309087" y="252647"/>
                    <a:pt x="284340" y="279199"/>
                  </a:cubicBezTo>
                  <a:cubicBezTo>
                    <a:pt x="252374" y="313485"/>
                    <a:pt x="223244" y="349833"/>
                    <a:pt x="196434" y="388244"/>
                  </a:cubicBezTo>
                  <a:cubicBezTo>
                    <a:pt x="159055" y="441606"/>
                    <a:pt x="130698" y="499866"/>
                    <a:pt x="101568" y="557610"/>
                  </a:cubicBezTo>
                  <a:cubicBezTo>
                    <a:pt x="71923" y="617159"/>
                    <a:pt x="45628" y="677997"/>
                    <a:pt x="27068" y="741928"/>
                  </a:cubicBezTo>
                  <a:cubicBezTo>
                    <a:pt x="12374" y="791423"/>
                    <a:pt x="1805" y="841692"/>
                    <a:pt x="1805" y="893507"/>
                  </a:cubicBezTo>
                  <a:cubicBezTo>
                    <a:pt x="2062" y="949189"/>
                    <a:pt x="258" y="1005129"/>
                    <a:pt x="773" y="1060811"/>
                  </a:cubicBezTo>
                  <a:cubicBezTo>
                    <a:pt x="1031" y="1084270"/>
                    <a:pt x="773" y="1107471"/>
                    <a:pt x="773" y="1130930"/>
                  </a:cubicBezTo>
                  <a:cubicBezTo>
                    <a:pt x="773" y="1134023"/>
                    <a:pt x="1805" y="1137117"/>
                    <a:pt x="0" y="1139952"/>
                  </a:cubicBezTo>
                  <a:cubicBezTo>
                    <a:pt x="0" y="1219093"/>
                    <a:pt x="0" y="1298234"/>
                    <a:pt x="0" y="1377375"/>
                  </a:cubicBezTo>
                  <a:cubicBezTo>
                    <a:pt x="516" y="1379952"/>
                    <a:pt x="1289" y="1382788"/>
                    <a:pt x="1289" y="1385366"/>
                  </a:cubicBezTo>
                  <a:cubicBezTo>
                    <a:pt x="1547" y="1437955"/>
                    <a:pt x="4125" y="1490543"/>
                    <a:pt x="7476" y="1543132"/>
                  </a:cubicBezTo>
                  <a:cubicBezTo>
                    <a:pt x="9796" y="1582574"/>
                    <a:pt x="11085" y="1622015"/>
                    <a:pt x="18819" y="1660941"/>
                  </a:cubicBezTo>
                  <a:cubicBezTo>
                    <a:pt x="30419" y="1718428"/>
                    <a:pt x="54393" y="1769470"/>
                    <a:pt x="99506" y="1808911"/>
                  </a:cubicBezTo>
                  <a:cubicBezTo>
                    <a:pt x="131472" y="1836752"/>
                    <a:pt x="168851" y="1851446"/>
                    <a:pt x="211128" y="1851962"/>
                  </a:cubicBezTo>
                  <a:cubicBezTo>
                    <a:pt x="234329" y="1852219"/>
                    <a:pt x="257788" y="1849899"/>
                    <a:pt x="280989" y="1848868"/>
                  </a:cubicBezTo>
                  <a:cubicBezTo>
                    <a:pt x="328937" y="1847064"/>
                    <a:pt x="376628" y="1843197"/>
                    <a:pt x="424061" y="1837525"/>
                  </a:cubicBezTo>
                  <a:cubicBezTo>
                    <a:pt x="484641" y="1830050"/>
                    <a:pt x="544190" y="1817676"/>
                    <a:pt x="601676" y="1796795"/>
                  </a:cubicBezTo>
                  <a:cubicBezTo>
                    <a:pt x="642407" y="1782101"/>
                    <a:pt x="680817" y="1761994"/>
                    <a:pt x="719743" y="1743433"/>
                  </a:cubicBezTo>
                  <a:cubicBezTo>
                    <a:pt x="779034" y="1715076"/>
                    <a:pt x="838326" y="1686978"/>
                    <a:pt x="891945" y="1648309"/>
                  </a:cubicBezTo>
                  <a:cubicBezTo>
                    <a:pt x="933191" y="1618664"/>
                    <a:pt x="969539" y="1584120"/>
                    <a:pt x="996349" y="1540296"/>
                  </a:cubicBezTo>
                  <a:cubicBezTo>
                    <a:pt x="1027542" y="1488739"/>
                    <a:pt x="1039400" y="1431252"/>
                    <a:pt x="1045071" y="1372477"/>
                  </a:cubicBezTo>
                  <a:cubicBezTo>
                    <a:pt x="1050485" y="1316279"/>
                    <a:pt x="1050485" y="1259824"/>
                    <a:pt x="1053063" y="1203626"/>
                  </a:cubicBezTo>
                  <a:cubicBezTo>
                    <a:pt x="1054609" y="1170887"/>
                    <a:pt x="1057703" y="1138406"/>
                    <a:pt x="1063374" y="1106440"/>
                  </a:cubicBezTo>
                  <a:cubicBezTo>
                    <a:pt x="1071366" y="1062100"/>
                    <a:pt x="1076006" y="1017245"/>
                    <a:pt x="1077295" y="972133"/>
                  </a:cubicBezTo>
                  <a:cubicBezTo>
                    <a:pt x="1079099" y="907170"/>
                    <a:pt x="1074459" y="842723"/>
                    <a:pt x="1065952" y="778534"/>
                  </a:cubicBezTo>
                  <a:cubicBezTo>
                    <a:pt x="1062859" y="755849"/>
                    <a:pt x="1060023" y="732648"/>
                    <a:pt x="1054609" y="709963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25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E097DC90-7472-4E1E-B954-F83F584AB973}"/>
                </a:ext>
              </a:extLst>
            </p:cNvPr>
            <p:cNvSpPr/>
            <p:nvPr/>
          </p:nvSpPr>
          <p:spPr>
            <a:xfrm>
              <a:off x="5387320" y="4916415"/>
              <a:ext cx="1077694" cy="1848802"/>
            </a:xfrm>
            <a:custGeom>
              <a:avLst/>
              <a:gdLst>
                <a:gd name="connsiteX0" fmla="*/ 1076406 w 1077694"/>
                <a:gd name="connsiteY0" fmla="*/ 1126479 h 1848802"/>
                <a:gd name="connsiteX1" fmla="*/ 1074086 w 1077694"/>
                <a:gd name="connsiteY1" fmla="*/ 907875 h 1848802"/>
                <a:gd name="connsiteX2" fmla="*/ 1070477 w 1077694"/>
                <a:gd name="connsiteY2" fmla="*/ 858638 h 1848802"/>
                <a:gd name="connsiteX3" fmla="*/ 1026653 w 1077694"/>
                <a:gd name="connsiteY3" fmla="*/ 680764 h 1848802"/>
                <a:gd name="connsiteX4" fmla="*/ 936685 w 1077694"/>
                <a:gd name="connsiteY4" fmla="*/ 486135 h 1848802"/>
                <a:gd name="connsiteX5" fmla="*/ 762421 w 1077694"/>
                <a:gd name="connsiteY5" fmla="*/ 249486 h 1848802"/>
                <a:gd name="connsiteX6" fmla="*/ 566502 w 1077694"/>
                <a:gd name="connsiteY6" fmla="*/ 86564 h 1848802"/>
                <a:gd name="connsiteX7" fmla="*/ 466996 w 1077694"/>
                <a:gd name="connsiteY7" fmla="*/ 22375 h 1848802"/>
                <a:gd name="connsiteX8" fmla="*/ 345578 w 1077694"/>
                <a:gd name="connsiteY8" fmla="*/ 2267 h 1848802"/>
                <a:gd name="connsiteX9" fmla="*/ 199412 w 1077694"/>
                <a:gd name="connsiteY9" fmla="*/ 103578 h 1848802"/>
                <a:gd name="connsiteX10" fmla="*/ 137028 w 1077694"/>
                <a:gd name="connsiteY10" fmla="*/ 234018 h 1848802"/>
                <a:gd name="connsiteX11" fmla="*/ 120272 w 1077694"/>
                <a:gd name="connsiteY11" fmla="*/ 278358 h 1848802"/>
                <a:gd name="connsiteX12" fmla="*/ 75159 w 1077694"/>
                <a:gd name="connsiteY12" fmla="*/ 465770 h 1848802"/>
                <a:gd name="connsiteX13" fmla="*/ 62785 w 1077694"/>
                <a:gd name="connsiteY13" fmla="*/ 513460 h 1848802"/>
                <a:gd name="connsiteX14" fmla="*/ 64589 w 1077694"/>
                <a:gd name="connsiteY14" fmla="*/ 522483 h 1848802"/>
                <a:gd name="connsiteX15" fmla="*/ 25921 w 1077694"/>
                <a:gd name="connsiteY15" fmla="*/ 701130 h 1848802"/>
                <a:gd name="connsiteX16" fmla="*/ 23343 w 1077694"/>
                <a:gd name="connsiteY16" fmla="*/ 700098 h 1848802"/>
                <a:gd name="connsiteX17" fmla="*/ 13547 w 1077694"/>
                <a:gd name="connsiteY17" fmla="*/ 762741 h 1848802"/>
                <a:gd name="connsiteX18" fmla="*/ 1689 w 1077694"/>
                <a:gd name="connsiteY18" fmla="*/ 886221 h 1848802"/>
                <a:gd name="connsiteX19" fmla="*/ 10712 w 1077694"/>
                <a:gd name="connsiteY19" fmla="*/ 1078788 h 1848802"/>
                <a:gd name="connsiteX20" fmla="*/ 26695 w 1077694"/>
                <a:gd name="connsiteY20" fmla="*/ 1244804 h 1848802"/>
                <a:gd name="connsiteX21" fmla="*/ 38037 w 1077694"/>
                <a:gd name="connsiteY21" fmla="*/ 1409530 h 1848802"/>
                <a:gd name="connsiteX22" fmla="*/ 103258 w 1077694"/>
                <a:gd name="connsiteY22" fmla="*/ 1568069 h 1848802"/>
                <a:gd name="connsiteX23" fmla="*/ 220551 w 1077694"/>
                <a:gd name="connsiteY23" fmla="*/ 1668091 h 1848802"/>
                <a:gd name="connsiteX24" fmla="*/ 380379 w 1077694"/>
                <a:gd name="connsiteY24" fmla="*/ 1751099 h 1848802"/>
                <a:gd name="connsiteX25" fmla="*/ 587383 w 1077694"/>
                <a:gd name="connsiteY25" fmla="*/ 1823795 h 1848802"/>
                <a:gd name="connsiteX26" fmla="*/ 751078 w 1077694"/>
                <a:gd name="connsiteY26" fmla="*/ 1843129 h 1848802"/>
                <a:gd name="connsiteX27" fmla="*/ 839757 w 1077694"/>
                <a:gd name="connsiteY27" fmla="*/ 1848027 h 1848802"/>
                <a:gd name="connsiteX28" fmla="*/ 989531 w 1077694"/>
                <a:gd name="connsiteY28" fmla="*/ 1795180 h 1848802"/>
                <a:gd name="connsiteX29" fmla="*/ 1060939 w 1077694"/>
                <a:gd name="connsiteY29" fmla="*/ 1646179 h 1848802"/>
                <a:gd name="connsiteX30" fmla="*/ 1072024 w 1077694"/>
                <a:gd name="connsiteY30" fmla="*/ 1514192 h 1848802"/>
                <a:gd name="connsiteX31" fmla="*/ 1077695 w 1077694"/>
                <a:gd name="connsiteY31" fmla="*/ 1314406 h 1848802"/>
                <a:gd name="connsiteX32" fmla="*/ 1076406 w 1077694"/>
                <a:gd name="connsiteY32" fmla="*/ 1126479 h 1848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077694" h="1848802">
                  <a:moveTo>
                    <a:pt x="1076406" y="1126479"/>
                  </a:moveTo>
                  <a:cubicBezTo>
                    <a:pt x="1074859" y="1053525"/>
                    <a:pt x="1074601" y="980571"/>
                    <a:pt x="1074086" y="907875"/>
                  </a:cubicBezTo>
                  <a:cubicBezTo>
                    <a:pt x="1073828" y="891377"/>
                    <a:pt x="1072281" y="874878"/>
                    <a:pt x="1070477" y="858638"/>
                  </a:cubicBezTo>
                  <a:cubicBezTo>
                    <a:pt x="1064032" y="797284"/>
                    <a:pt x="1047792" y="738509"/>
                    <a:pt x="1026653" y="680764"/>
                  </a:cubicBezTo>
                  <a:cubicBezTo>
                    <a:pt x="1001905" y="613482"/>
                    <a:pt x="969424" y="549808"/>
                    <a:pt x="936685" y="486135"/>
                  </a:cubicBezTo>
                  <a:cubicBezTo>
                    <a:pt x="891314" y="397971"/>
                    <a:pt x="832281" y="319604"/>
                    <a:pt x="762421" y="249486"/>
                  </a:cubicBezTo>
                  <a:cubicBezTo>
                    <a:pt x="702356" y="189163"/>
                    <a:pt x="636362" y="135544"/>
                    <a:pt x="566502" y="86564"/>
                  </a:cubicBezTo>
                  <a:cubicBezTo>
                    <a:pt x="534279" y="63879"/>
                    <a:pt x="502571" y="39904"/>
                    <a:pt x="466996" y="22375"/>
                  </a:cubicBezTo>
                  <a:cubicBezTo>
                    <a:pt x="428586" y="3299"/>
                    <a:pt x="387855" y="-4177"/>
                    <a:pt x="345578" y="2267"/>
                  </a:cubicBezTo>
                  <a:cubicBezTo>
                    <a:pt x="280615" y="12063"/>
                    <a:pt x="232925" y="48411"/>
                    <a:pt x="199412" y="103578"/>
                  </a:cubicBezTo>
                  <a:cubicBezTo>
                    <a:pt x="174407" y="144824"/>
                    <a:pt x="159197" y="191226"/>
                    <a:pt x="137028" y="234018"/>
                  </a:cubicBezTo>
                  <a:cubicBezTo>
                    <a:pt x="129810" y="248197"/>
                    <a:pt x="124138" y="262891"/>
                    <a:pt x="120272" y="278358"/>
                  </a:cubicBezTo>
                  <a:cubicBezTo>
                    <a:pt x="105062" y="340743"/>
                    <a:pt x="90368" y="403385"/>
                    <a:pt x="75159" y="465770"/>
                  </a:cubicBezTo>
                  <a:cubicBezTo>
                    <a:pt x="71292" y="481752"/>
                    <a:pt x="68714" y="497993"/>
                    <a:pt x="62785" y="513460"/>
                  </a:cubicBezTo>
                  <a:cubicBezTo>
                    <a:pt x="63043" y="516554"/>
                    <a:pt x="63816" y="519647"/>
                    <a:pt x="64589" y="522483"/>
                  </a:cubicBezTo>
                  <a:lnTo>
                    <a:pt x="25921" y="701130"/>
                  </a:lnTo>
                  <a:cubicBezTo>
                    <a:pt x="25148" y="700872"/>
                    <a:pt x="24117" y="700614"/>
                    <a:pt x="23343" y="700098"/>
                  </a:cubicBezTo>
                  <a:cubicBezTo>
                    <a:pt x="19992" y="720979"/>
                    <a:pt x="16383" y="741860"/>
                    <a:pt x="13547" y="762741"/>
                  </a:cubicBezTo>
                  <a:cubicBezTo>
                    <a:pt x="7876" y="803729"/>
                    <a:pt x="4009" y="844717"/>
                    <a:pt x="1689" y="886221"/>
                  </a:cubicBezTo>
                  <a:cubicBezTo>
                    <a:pt x="-1920" y="950926"/>
                    <a:pt x="-115" y="1015115"/>
                    <a:pt x="10712" y="1078788"/>
                  </a:cubicBezTo>
                  <a:cubicBezTo>
                    <a:pt x="19992" y="1133955"/>
                    <a:pt x="24890" y="1189122"/>
                    <a:pt x="26695" y="1244804"/>
                  </a:cubicBezTo>
                  <a:cubicBezTo>
                    <a:pt x="28499" y="1299970"/>
                    <a:pt x="29272" y="1354879"/>
                    <a:pt x="38037" y="1409530"/>
                  </a:cubicBezTo>
                  <a:cubicBezTo>
                    <a:pt x="47318" y="1467532"/>
                    <a:pt x="65878" y="1521668"/>
                    <a:pt x="103258" y="1568069"/>
                  </a:cubicBezTo>
                  <a:cubicBezTo>
                    <a:pt x="136254" y="1608800"/>
                    <a:pt x="176469" y="1640765"/>
                    <a:pt x="220551" y="1668091"/>
                  </a:cubicBezTo>
                  <a:cubicBezTo>
                    <a:pt x="271593" y="1699799"/>
                    <a:pt x="326759" y="1724289"/>
                    <a:pt x="380379" y="1751099"/>
                  </a:cubicBezTo>
                  <a:cubicBezTo>
                    <a:pt x="446373" y="1783838"/>
                    <a:pt x="514429" y="1810390"/>
                    <a:pt x="587383" y="1823795"/>
                  </a:cubicBezTo>
                  <a:cubicBezTo>
                    <a:pt x="641518" y="1833848"/>
                    <a:pt x="696169" y="1839520"/>
                    <a:pt x="751078" y="1843129"/>
                  </a:cubicBezTo>
                  <a:cubicBezTo>
                    <a:pt x="780466" y="1845191"/>
                    <a:pt x="810111" y="1845707"/>
                    <a:pt x="839757" y="1848027"/>
                  </a:cubicBezTo>
                  <a:cubicBezTo>
                    <a:pt x="897759" y="1852667"/>
                    <a:pt x="948543" y="1836684"/>
                    <a:pt x="989531" y="1795180"/>
                  </a:cubicBezTo>
                  <a:cubicBezTo>
                    <a:pt x="1030262" y="1753934"/>
                    <a:pt x="1051916" y="1702892"/>
                    <a:pt x="1060939" y="1646179"/>
                  </a:cubicBezTo>
                  <a:cubicBezTo>
                    <a:pt x="1067899" y="1602613"/>
                    <a:pt x="1069704" y="1558273"/>
                    <a:pt x="1072024" y="1514192"/>
                  </a:cubicBezTo>
                  <a:cubicBezTo>
                    <a:pt x="1075633" y="1447682"/>
                    <a:pt x="1077695" y="1380915"/>
                    <a:pt x="1077695" y="1314406"/>
                  </a:cubicBezTo>
                  <a:cubicBezTo>
                    <a:pt x="1077695" y="1251764"/>
                    <a:pt x="1077695" y="1189122"/>
                    <a:pt x="1076406" y="1126479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25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9CE4B62-5E9A-4258-9AAA-1301E6DE9327}"/>
                </a:ext>
              </a:extLst>
            </p:cNvPr>
            <p:cNvSpPr/>
            <p:nvPr/>
          </p:nvSpPr>
          <p:spPr>
            <a:xfrm>
              <a:off x="4330269" y="4373072"/>
              <a:ext cx="2088269" cy="2309176"/>
            </a:xfrm>
            <a:custGeom>
              <a:avLst/>
              <a:gdLst>
                <a:gd name="connsiteX0" fmla="*/ 1158761 w 2088269"/>
                <a:gd name="connsiteY0" fmla="*/ 3484 h 2309176"/>
                <a:gd name="connsiteX1" fmla="*/ 1182993 w 2088269"/>
                <a:gd name="connsiteY1" fmla="*/ 3484 h 2309176"/>
                <a:gd name="connsiteX2" fmla="*/ 1204390 w 2088269"/>
                <a:gd name="connsiteY2" fmla="*/ 26685 h 2309176"/>
                <a:gd name="connsiteX3" fmla="*/ 1201554 w 2088269"/>
                <a:gd name="connsiteY3" fmla="*/ 122324 h 2309176"/>
                <a:gd name="connsiteX4" fmla="*/ 1174228 w 2088269"/>
                <a:gd name="connsiteY4" fmla="*/ 262561 h 2309176"/>
                <a:gd name="connsiteX5" fmla="*/ 1159019 w 2088269"/>
                <a:gd name="connsiteY5" fmla="*/ 290917 h 2309176"/>
                <a:gd name="connsiteX6" fmla="*/ 1136591 w 2088269"/>
                <a:gd name="connsiteY6" fmla="*/ 315923 h 2309176"/>
                <a:gd name="connsiteX7" fmla="*/ 1133756 w 2088269"/>
                <a:gd name="connsiteY7" fmla="*/ 333194 h 2309176"/>
                <a:gd name="connsiteX8" fmla="*/ 1140974 w 2088269"/>
                <a:gd name="connsiteY8" fmla="*/ 385783 h 2309176"/>
                <a:gd name="connsiteX9" fmla="*/ 1143294 w 2088269"/>
                <a:gd name="connsiteY9" fmla="*/ 449714 h 2309176"/>
                <a:gd name="connsiteX10" fmla="*/ 1132725 w 2088269"/>
                <a:gd name="connsiteY10" fmla="*/ 489671 h 2309176"/>
                <a:gd name="connsiteX11" fmla="*/ 1127569 w 2088269"/>
                <a:gd name="connsiteY11" fmla="*/ 514935 h 2309176"/>
                <a:gd name="connsiteX12" fmla="*/ 1133498 w 2088269"/>
                <a:gd name="connsiteY12" fmla="*/ 543291 h 2309176"/>
                <a:gd name="connsiteX13" fmla="*/ 1129631 w 2088269"/>
                <a:gd name="connsiteY13" fmla="*/ 565203 h 2309176"/>
                <a:gd name="connsiteX14" fmla="*/ 1128342 w 2088269"/>
                <a:gd name="connsiteY14" fmla="*/ 591755 h 2309176"/>
                <a:gd name="connsiteX15" fmla="*/ 1133240 w 2088269"/>
                <a:gd name="connsiteY15" fmla="*/ 626814 h 2309176"/>
                <a:gd name="connsiteX16" fmla="*/ 1134787 w 2088269"/>
                <a:gd name="connsiteY16" fmla="*/ 671412 h 2309176"/>
                <a:gd name="connsiteX17" fmla="*/ 1129889 w 2088269"/>
                <a:gd name="connsiteY17" fmla="*/ 707244 h 2309176"/>
                <a:gd name="connsiteX18" fmla="*/ 1134013 w 2088269"/>
                <a:gd name="connsiteY18" fmla="*/ 731734 h 2309176"/>
                <a:gd name="connsiteX19" fmla="*/ 1138396 w 2088269"/>
                <a:gd name="connsiteY19" fmla="*/ 766020 h 2309176"/>
                <a:gd name="connsiteX20" fmla="*/ 1139685 w 2088269"/>
                <a:gd name="connsiteY20" fmla="*/ 799274 h 2309176"/>
                <a:gd name="connsiteX21" fmla="*/ 1139943 w 2088269"/>
                <a:gd name="connsiteY21" fmla="*/ 820671 h 2309176"/>
                <a:gd name="connsiteX22" fmla="*/ 1134529 w 2088269"/>
                <a:gd name="connsiteY22" fmla="*/ 874290 h 2309176"/>
                <a:gd name="connsiteX23" fmla="*/ 1128858 w 2088269"/>
                <a:gd name="connsiteY23" fmla="*/ 909092 h 2309176"/>
                <a:gd name="connsiteX24" fmla="*/ 1126022 w 2088269"/>
                <a:gd name="connsiteY24" fmla="*/ 940542 h 2309176"/>
                <a:gd name="connsiteX25" fmla="*/ 1129631 w 2088269"/>
                <a:gd name="connsiteY25" fmla="*/ 955751 h 2309176"/>
                <a:gd name="connsiteX26" fmla="*/ 1130404 w 2088269"/>
                <a:gd name="connsiteY26" fmla="*/ 986428 h 2309176"/>
                <a:gd name="connsiteX27" fmla="*/ 1124218 w 2088269"/>
                <a:gd name="connsiteY27" fmla="*/ 1001122 h 2309176"/>
                <a:gd name="connsiteX28" fmla="*/ 1126795 w 2088269"/>
                <a:gd name="connsiteY28" fmla="*/ 1026385 h 2309176"/>
                <a:gd name="connsiteX29" fmla="*/ 1129116 w 2088269"/>
                <a:gd name="connsiteY29" fmla="*/ 1041337 h 2309176"/>
                <a:gd name="connsiteX30" fmla="*/ 1128858 w 2088269"/>
                <a:gd name="connsiteY30" fmla="*/ 1059640 h 2309176"/>
                <a:gd name="connsiteX31" fmla="*/ 1153605 w 2088269"/>
                <a:gd name="connsiteY31" fmla="*/ 1100628 h 2309176"/>
                <a:gd name="connsiteX32" fmla="*/ 1230942 w 2088269"/>
                <a:gd name="connsiteY32" fmla="*/ 1164044 h 2309176"/>
                <a:gd name="connsiteX33" fmla="*/ 1266516 w 2088269"/>
                <a:gd name="connsiteY33" fmla="*/ 1161724 h 2309176"/>
                <a:gd name="connsiteX34" fmla="*/ 1292553 w 2088269"/>
                <a:gd name="connsiteY34" fmla="*/ 1111455 h 2309176"/>
                <a:gd name="connsiteX35" fmla="*/ 1280437 w 2088269"/>
                <a:gd name="connsiteY35" fmla="*/ 1092894 h 2309176"/>
                <a:gd name="connsiteX36" fmla="*/ 1261103 w 2088269"/>
                <a:gd name="connsiteY36" fmla="*/ 1090317 h 2309176"/>
                <a:gd name="connsiteX37" fmla="*/ 1228364 w 2088269"/>
                <a:gd name="connsiteY37" fmla="*/ 1066858 h 2309176"/>
                <a:gd name="connsiteX38" fmla="*/ 1198203 w 2088269"/>
                <a:gd name="connsiteY38" fmla="*/ 1037728 h 2309176"/>
                <a:gd name="connsiteX39" fmla="*/ 1180415 w 2088269"/>
                <a:gd name="connsiteY39" fmla="*/ 1027416 h 2309176"/>
                <a:gd name="connsiteX40" fmla="*/ 1179384 w 2088269"/>
                <a:gd name="connsiteY40" fmla="*/ 1010145 h 2309176"/>
                <a:gd name="connsiteX41" fmla="*/ 1182478 w 2088269"/>
                <a:gd name="connsiteY41" fmla="*/ 989006 h 2309176"/>
                <a:gd name="connsiteX42" fmla="*/ 1174744 w 2088269"/>
                <a:gd name="connsiteY42" fmla="*/ 970961 h 2309176"/>
                <a:gd name="connsiteX43" fmla="*/ 1182478 w 2088269"/>
                <a:gd name="connsiteY43" fmla="*/ 952658 h 2309176"/>
                <a:gd name="connsiteX44" fmla="*/ 1201554 w 2088269"/>
                <a:gd name="connsiteY44" fmla="*/ 953689 h 2309176"/>
                <a:gd name="connsiteX45" fmla="*/ 1215474 w 2088269"/>
                <a:gd name="connsiteY45" fmla="*/ 953431 h 2309176"/>
                <a:gd name="connsiteX46" fmla="*/ 1237644 w 2088269"/>
                <a:gd name="connsiteY46" fmla="*/ 950080 h 2309176"/>
                <a:gd name="connsiteX47" fmla="*/ 1242027 w 2088269"/>
                <a:gd name="connsiteY47" fmla="*/ 964001 h 2309176"/>
                <a:gd name="connsiteX48" fmla="*/ 1248987 w 2088269"/>
                <a:gd name="connsiteY48" fmla="*/ 993904 h 2309176"/>
                <a:gd name="connsiteX49" fmla="*/ 1259298 w 2088269"/>
                <a:gd name="connsiteY49" fmla="*/ 990295 h 2309176"/>
                <a:gd name="connsiteX50" fmla="*/ 1267032 w 2088269"/>
                <a:gd name="connsiteY50" fmla="*/ 978952 h 2309176"/>
                <a:gd name="connsiteX51" fmla="*/ 1278632 w 2088269"/>
                <a:gd name="connsiteY51" fmla="*/ 986686 h 2309176"/>
                <a:gd name="connsiteX52" fmla="*/ 1291522 w 2088269"/>
                <a:gd name="connsiteY52" fmla="*/ 1006020 h 2309176"/>
                <a:gd name="connsiteX53" fmla="*/ 1292037 w 2088269"/>
                <a:gd name="connsiteY53" fmla="*/ 995966 h 2309176"/>
                <a:gd name="connsiteX54" fmla="*/ 1283273 w 2088269"/>
                <a:gd name="connsiteY54" fmla="*/ 926621 h 2309176"/>
                <a:gd name="connsiteX55" fmla="*/ 1271672 w 2088269"/>
                <a:gd name="connsiteY55" fmla="*/ 907287 h 2309176"/>
                <a:gd name="connsiteX56" fmla="*/ 1229653 w 2088269"/>
                <a:gd name="connsiteY56" fmla="*/ 883055 h 2309176"/>
                <a:gd name="connsiteX57" fmla="*/ 1210834 w 2088269"/>
                <a:gd name="connsiteY57" fmla="*/ 869650 h 2309176"/>
                <a:gd name="connsiteX58" fmla="*/ 1214185 w 2088269"/>
                <a:gd name="connsiteY58" fmla="*/ 847481 h 2309176"/>
                <a:gd name="connsiteX59" fmla="*/ 1238160 w 2088269"/>
                <a:gd name="connsiteY59" fmla="*/ 829435 h 2309176"/>
                <a:gd name="connsiteX60" fmla="*/ 1264970 w 2088269"/>
                <a:gd name="connsiteY60" fmla="*/ 831498 h 2309176"/>
                <a:gd name="connsiteX61" fmla="*/ 1270125 w 2088269"/>
                <a:gd name="connsiteY61" fmla="*/ 834076 h 2309176"/>
                <a:gd name="connsiteX62" fmla="*/ 1271414 w 2088269"/>
                <a:gd name="connsiteY62" fmla="*/ 827373 h 2309176"/>
                <a:gd name="connsiteX63" fmla="*/ 1266259 w 2088269"/>
                <a:gd name="connsiteY63" fmla="*/ 817577 h 2309176"/>
                <a:gd name="connsiteX64" fmla="*/ 1255431 w 2088269"/>
                <a:gd name="connsiteY64" fmla="*/ 800048 h 2309176"/>
                <a:gd name="connsiteX65" fmla="*/ 1259040 w 2088269"/>
                <a:gd name="connsiteY65" fmla="*/ 763957 h 2309176"/>
                <a:gd name="connsiteX66" fmla="*/ 1279664 w 2088269"/>
                <a:gd name="connsiteY66" fmla="*/ 762411 h 2309176"/>
                <a:gd name="connsiteX67" fmla="*/ 1296678 w 2088269"/>
                <a:gd name="connsiteY67" fmla="*/ 779682 h 2309176"/>
                <a:gd name="connsiteX68" fmla="*/ 1302091 w 2088269"/>
                <a:gd name="connsiteY68" fmla="*/ 782260 h 2309176"/>
                <a:gd name="connsiteX69" fmla="*/ 1304411 w 2088269"/>
                <a:gd name="connsiteY69" fmla="*/ 776589 h 2309176"/>
                <a:gd name="connsiteX70" fmla="*/ 1293326 w 2088269"/>
                <a:gd name="connsiteY70" fmla="*/ 752357 h 2309176"/>
                <a:gd name="connsiteX71" fmla="*/ 1281468 w 2088269"/>
                <a:gd name="connsiteY71" fmla="*/ 725805 h 2309176"/>
                <a:gd name="connsiteX72" fmla="*/ 1291264 w 2088269"/>
                <a:gd name="connsiteY72" fmla="*/ 707760 h 2309176"/>
                <a:gd name="connsiteX73" fmla="*/ 1308278 w 2088269"/>
                <a:gd name="connsiteY73" fmla="*/ 711369 h 2309176"/>
                <a:gd name="connsiteX74" fmla="*/ 1325034 w 2088269"/>
                <a:gd name="connsiteY74" fmla="*/ 708017 h 2309176"/>
                <a:gd name="connsiteX75" fmla="*/ 1353391 w 2088269"/>
                <a:gd name="connsiteY75" fmla="*/ 706986 h 2309176"/>
                <a:gd name="connsiteX76" fmla="*/ 1363187 w 2088269"/>
                <a:gd name="connsiteY76" fmla="*/ 726578 h 2309176"/>
                <a:gd name="connsiteX77" fmla="*/ 1363187 w 2088269"/>
                <a:gd name="connsiteY77" fmla="*/ 759059 h 2309176"/>
                <a:gd name="connsiteX78" fmla="*/ 1366280 w 2088269"/>
                <a:gd name="connsiteY78" fmla="*/ 774527 h 2309176"/>
                <a:gd name="connsiteX79" fmla="*/ 1371951 w 2088269"/>
                <a:gd name="connsiteY79" fmla="*/ 779682 h 2309176"/>
                <a:gd name="connsiteX80" fmla="*/ 1376592 w 2088269"/>
                <a:gd name="connsiteY80" fmla="*/ 774527 h 2309176"/>
                <a:gd name="connsiteX81" fmla="*/ 1378912 w 2088269"/>
                <a:gd name="connsiteY81" fmla="*/ 741530 h 2309176"/>
                <a:gd name="connsiteX82" fmla="*/ 1388708 w 2088269"/>
                <a:gd name="connsiteY82" fmla="*/ 679403 h 2309176"/>
                <a:gd name="connsiteX83" fmla="*/ 1407011 w 2088269"/>
                <a:gd name="connsiteY83" fmla="*/ 669865 h 2309176"/>
                <a:gd name="connsiteX84" fmla="*/ 1418096 w 2088269"/>
                <a:gd name="connsiteY84" fmla="*/ 690488 h 2309176"/>
                <a:gd name="connsiteX85" fmla="*/ 1417322 w 2088269"/>
                <a:gd name="connsiteY85" fmla="*/ 699768 h 2309176"/>
                <a:gd name="connsiteX86" fmla="*/ 1443874 w 2088269"/>
                <a:gd name="connsiteY86" fmla="*/ 720134 h 2309176"/>
                <a:gd name="connsiteX87" fmla="*/ 1460115 w 2088269"/>
                <a:gd name="connsiteY87" fmla="*/ 719102 h 2309176"/>
                <a:gd name="connsiteX88" fmla="*/ 1468880 w 2088269"/>
                <a:gd name="connsiteY88" fmla="*/ 751326 h 2309176"/>
                <a:gd name="connsiteX89" fmla="*/ 1459342 w 2088269"/>
                <a:gd name="connsiteY89" fmla="*/ 763957 h 2309176"/>
                <a:gd name="connsiteX90" fmla="*/ 1419900 w 2088269"/>
                <a:gd name="connsiteY90" fmla="*/ 848254 h 2309176"/>
                <a:gd name="connsiteX91" fmla="*/ 1420673 w 2088269"/>
                <a:gd name="connsiteY91" fmla="*/ 861917 h 2309176"/>
                <a:gd name="connsiteX92" fmla="*/ 1444390 w 2088269"/>
                <a:gd name="connsiteY92" fmla="*/ 828662 h 2309176"/>
                <a:gd name="connsiteX93" fmla="*/ 1469911 w 2088269"/>
                <a:gd name="connsiteY93" fmla="*/ 783034 h 2309176"/>
                <a:gd name="connsiteX94" fmla="*/ 1498525 w 2088269"/>
                <a:gd name="connsiteY94" fmla="*/ 761122 h 2309176"/>
                <a:gd name="connsiteX95" fmla="*/ 1518375 w 2088269"/>
                <a:gd name="connsiteY95" fmla="*/ 764989 h 2309176"/>
                <a:gd name="connsiteX96" fmla="*/ 1526624 w 2088269"/>
                <a:gd name="connsiteY96" fmla="*/ 773753 h 2309176"/>
                <a:gd name="connsiteX97" fmla="*/ 1544927 w 2088269"/>
                <a:gd name="connsiteY97" fmla="*/ 781229 h 2309176"/>
                <a:gd name="connsiteX98" fmla="*/ 1569417 w 2088269"/>
                <a:gd name="connsiteY98" fmla="*/ 810359 h 2309176"/>
                <a:gd name="connsiteX99" fmla="*/ 1556270 w 2088269"/>
                <a:gd name="connsiteY99" fmla="*/ 829178 h 2309176"/>
                <a:gd name="connsiteX100" fmla="*/ 1536936 w 2088269"/>
                <a:gd name="connsiteY100" fmla="*/ 842325 h 2309176"/>
                <a:gd name="connsiteX101" fmla="*/ 1521211 w 2088269"/>
                <a:gd name="connsiteY101" fmla="*/ 855472 h 2309176"/>
                <a:gd name="connsiteX102" fmla="*/ 1425056 w 2088269"/>
                <a:gd name="connsiteY102" fmla="*/ 983077 h 2309176"/>
                <a:gd name="connsiteX103" fmla="*/ 1424540 w 2088269"/>
                <a:gd name="connsiteY103" fmla="*/ 987201 h 2309176"/>
                <a:gd name="connsiteX104" fmla="*/ 1464755 w 2088269"/>
                <a:gd name="connsiteY104" fmla="*/ 961165 h 2309176"/>
                <a:gd name="connsiteX105" fmla="*/ 1521984 w 2088269"/>
                <a:gd name="connsiteY105" fmla="*/ 903678 h 2309176"/>
                <a:gd name="connsiteX106" fmla="*/ 1585657 w 2088269"/>
                <a:gd name="connsiteY106" fmla="*/ 864237 h 2309176"/>
                <a:gd name="connsiteX107" fmla="*/ 1595453 w 2088269"/>
                <a:gd name="connsiteY107" fmla="*/ 853925 h 2309176"/>
                <a:gd name="connsiteX108" fmla="*/ 1634637 w 2088269"/>
                <a:gd name="connsiteY108" fmla="*/ 793345 h 2309176"/>
                <a:gd name="connsiteX109" fmla="*/ 1654745 w 2088269"/>
                <a:gd name="connsiteY109" fmla="*/ 779682 h 2309176"/>
                <a:gd name="connsiteX110" fmla="*/ 1671501 w 2088269"/>
                <a:gd name="connsiteY110" fmla="*/ 784580 h 2309176"/>
                <a:gd name="connsiteX111" fmla="*/ 1678719 w 2088269"/>
                <a:gd name="connsiteY111" fmla="*/ 826084 h 2309176"/>
                <a:gd name="connsiteX112" fmla="*/ 1671501 w 2088269"/>
                <a:gd name="connsiteY112" fmla="*/ 853152 h 2309176"/>
                <a:gd name="connsiteX113" fmla="*/ 1669696 w 2088269"/>
                <a:gd name="connsiteY113" fmla="*/ 864752 h 2309176"/>
                <a:gd name="connsiteX114" fmla="*/ 1694960 w 2088269"/>
                <a:gd name="connsiteY114" fmla="*/ 835622 h 2309176"/>
                <a:gd name="connsiteX115" fmla="*/ 1710685 w 2088269"/>
                <a:gd name="connsiteY115" fmla="*/ 815773 h 2309176"/>
                <a:gd name="connsiteX116" fmla="*/ 1738783 w 2088269"/>
                <a:gd name="connsiteY116" fmla="*/ 808297 h 2309176"/>
                <a:gd name="connsiteX117" fmla="*/ 1759406 w 2088269"/>
                <a:gd name="connsiteY117" fmla="*/ 824022 h 2309176"/>
                <a:gd name="connsiteX118" fmla="*/ 1753735 w 2088269"/>
                <a:gd name="connsiteY118" fmla="*/ 853152 h 2309176"/>
                <a:gd name="connsiteX119" fmla="*/ 1724605 w 2088269"/>
                <a:gd name="connsiteY119" fmla="*/ 876095 h 2309176"/>
                <a:gd name="connsiteX120" fmla="*/ 1732339 w 2088269"/>
                <a:gd name="connsiteY120" fmla="*/ 900843 h 2309176"/>
                <a:gd name="connsiteX121" fmla="*/ 1743166 w 2088269"/>
                <a:gd name="connsiteY121" fmla="*/ 904194 h 2309176"/>
                <a:gd name="connsiteX122" fmla="*/ 1755024 w 2088269"/>
                <a:gd name="connsiteY122" fmla="*/ 917083 h 2309176"/>
                <a:gd name="connsiteX123" fmla="*/ 1744713 w 2088269"/>
                <a:gd name="connsiteY123" fmla="*/ 930488 h 2309176"/>
                <a:gd name="connsiteX124" fmla="*/ 1713520 w 2088269"/>
                <a:gd name="connsiteY124" fmla="*/ 939511 h 2309176"/>
                <a:gd name="connsiteX125" fmla="*/ 1627419 w 2088269"/>
                <a:gd name="connsiteY125" fmla="*/ 978437 h 2309176"/>
                <a:gd name="connsiteX126" fmla="*/ 1553692 w 2088269"/>
                <a:gd name="connsiteY126" fmla="*/ 1023550 h 2309176"/>
                <a:gd name="connsiteX127" fmla="*/ 1552661 w 2088269"/>
                <a:gd name="connsiteY127" fmla="*/ 1025612 h 2309176"/>
                <a:gd name="connsiteX128" fmla="*/ 1576119 w 2088269"/>
                <a:gd name="connsiteY128" fmla="*/ 1024065 h 2309176"/>
                <a:gd name="connsiteX129" fmla="*/ 1615819 w 2088269"/>
                <a:gd name="connsiteY129" fmla="*/ 1008082 h 2309176"/>
                <a:gd name="connsiteX130" fmla="*/ 1690319 w 2088269"/>
                <a:gd name="connsiteY130" fmla="*/ 995708 h 2309176"/>
                <a:gd name="connsiteX131" fmla="*/ 1741103 w 2088269"/>
                <a:gd name="connsiteY131" fmla="*/ 1010918 h 2309176"/>
                <a:gd name="connsiteX132" fmla="*/ 1757344 w 2088269"/>
                <a:gd name="connsiteY132" fmla="*/ 1023292 h 2309176"/>
                <a:gd name="connsiteX133" fmla="*/ 1756829 w 2088269"/>
                <a:gd name="connsiteY133" fmla="*/ 1041595 h 2309176"/>
                <a:gd name="connsiteX134" fmla="*/ 1732339 w 2088269"/>
                <a:gd name="connsiteY134" fmla="*/ 1055000 h 2309176"/>
                <a:gd name="connsiteX135" fmla="*/ 1674594 w 2088269"/>
                <a:gd name="connsiteY135" fmla="*/ 1070982 h 2309176"/>
                <a:gd name="connsiteX136" fmla="*/ 1669181 w 2088269"/>
                <a:gd name="connsiteY136" fmla="*/ 1072529 h 2309176"/>
                <a:gd name="connsiteX137" fmla="*/ 1666861 w 2088269"/>
                <a:gd name="connsiteY137" fmla="*/ 1088254 h 2309176"/>
                <a:gd name="connsiteX138" fmla="*/ 1667634 w 2088269"/>
                <a:gd name="connsiteY138" fmla="*/ 1103721 h 2309176"/>
                <a:gd name="connsiteX139" fmla="*/ 1637988 w 2088269"/>
                <a:gd name="connsiteY139" fmla="*/ 1115837 h 2309176"/>
                <a:gd name="connsiteX140" fmla="*/ 1600094 w 2088269"/>
                <a:gd name="connsiteY140" fmla="*/ 1112228 h 2309176"/>
                <a:gd name="connsiteX141" fmla="*/ 1559363 w 2088269"/>
                <a:gd name="connsiteY141" fmla="*/ 1102175 h 2309176"/>
                <a:gd name="connsiteX142" fmla="*/ 1538225 w 2088269"/>
                <a:gd name="connsiteY142" fmla="*/ 1101917 h 2309176"/>
                <a:gd name="connsiteX143" fmla="*/ 1466302 w 2088269"/>
                <a:gd name="connsiteY143" fmla="*/ 1132336 h 2309176"/>
                <a:gd name="connsiteX144" fmla="*/ 1540029 w 2088269"/>
                <a:gd name="connsiteY144" fmla="*/ 1120478 h 2309176"/>
                <a:gd name="connsiteX145" fmla="*/ 1620201 w 2088269"/>
                <a:gd name="connsiteY145" fmla="*/ 1142905 h 2309176"/>
                <a:gd name="connsiteX146" fmla="*/ 1637473 w 2088269"/>
                <a:gd name="connsiteY146" fmla="*/ 1163528 h 2309176"/>
                <a:gd name="connsiteX147" fmla="*/ 1664540 w 2088269"/>
                <a:gd name="connsiteY147" fmla="*/ 1167395 h 2309176"/>
                <a:gd name="connsiteX148" fmla="*/ 1683617 w 2088269"/>
                <a:gd name="connsiteY148" fmla="*/ 1144452 h 2309176"/>
                <a:gd name="connsiteX149" fmla="*/ 1758891 w 2088269"/>
                <a:gd name="connsiteY149" fmla="*/ 1109135 h 2309176"/>
                <a:gd name="connsiteX150" fmla="*/ 1774616 w 2088269"/>
                <a:gd name="connsiteY150" fmla="*/ 1128469 h 2309176"/>
                <a:gd name="connsiteX151" fmla="*/ 1775389 w 2088269"/>
                <a:gd name="connsiteY151" fmla="*/ 1137749 h 2309176"/>
                <a:gd name="connsiteX152" fmla="*/ 1784927 w 2088269"/>
                <a:gd name="connsiteY152" fmla="*/ 1135945 h 2309176"/>
                <a:gd name="connsiteX153" fmla="*/ 1827205 w 2088269"/>
                <a:gd name="connsiteY153" fmla="*/ 1111971 h 2309176"/>
                <a:gd name="connsiteX154" fmla="*/ 1833907 w 2088269"/>
                <a:gd name="connsiteY154" fmla="*/ 1105526 h 2309176"/>
                <a:gd name="connsiteX155" fmla="*/ 1854272 w 2088269"/>
                <a:gd name="connsiteY155" fmla="*/ 1089285 h 2309176"/>
                <a:gd name="connsiteX156" fmla="*/ 1889331 w 2088269"/>
                <a:gd name="connsiteY156" fmla="*/ 1102948 h 2309176"/>
                <a:gd name="connsiteX157" fmla="*/ 1903510 w 2088269"/>
                <a:gd name="connsiteY157" fmla="*/ 1109135 h 2309176"/>
                <a:gd name="connsiteX158" fmla="*/ 1946818 w 2088269"/>
                <a:gd name="connsiteY158" fmla="*/ 1107331 h 2309176"/>
                <a:gd name="connsiteX159" fmla="*/ 1967699 w 2088269"/>
                <a:gd name="connsiteY159" fmla="*/ 1125376 h 2309176"/>
                <a:gd name="connsiteX160" fmla="*/ 1955583 w 2088269"/>
                <a:gd name="connsiteY160" fmla="*/ 1154248 h 2309176"/>
                <a:gd name="connsiteX161" fmla="*/ 1909954 w 2088269"/>
                <a:gd name="connsiteY161" fmla="*/ 1170231 h 2309176"/>
                <a:gd name="connsiteX162" fmla="*/ 1891136 w 2088269"/>
                <a:gd name="connsiteY162" fmla="*/ 1175129 h 2309176"/>
                <a:gd name="connsiteX163" fmla="*/ 1897323 w 2088269"/>
                <a:gd name="connsiteY163" fmla="*/ 1180027 h 2309176"/>
                <a:gd name="connsiteX164" fmla="*/ 1913306 w 2088269"/>
                <a:gd name="connsiteY164" fmla="*/ 1184925 h 2309176"/>
                <a:gd name="connsiteX165" fmla="*/ 1924133 w 2088269"/>
                <a:gd name="connsiteY165" fmla="*/ 1196267 h 2309176"/>
                <a:gd name="connsiteX166" fmla="*/ 1914852 w 2088269"/>
                <a:gd name="connsiteY166" fmla="*/ 1209930 h 2309176"/>
                <a:gd name="connsiteX167" fmla="*/ 1873091 w 2088269"/>
                <a:gd name="connsiteY167" fmla="*/ 1225913 h 2309176"/>
                <a:gd name="connsiteX168" fmla="*/ 1825400 w 2088269"/>
                <a:gd name="connsiteY168" fmla="*/ 1235451 h 2309176"/>
                <a:gd name="connsiteX169" fmla="*/ 1817666 w 2088269"/>
                <a:gd name="connsiteY169" fmla="*/ 1238287 h 2309176"/>
                <a:gd name="connsiteX170" fmla="*/ 1755282 w 2088269"/>
                <a:gd name="connsiteY170" fmla="*/ 1249629 h 2309176"/>
                <a:gd name="connsiteX171" fmla="*/ 1734143 w 2088269"/>
                <a:gd name="connsiteY171" fmla="*/ 1245247 h 2309176"/>
                <a:gd name="connsiteX172" fmla="*/ 1661963 w 2088269"/>
                <a:gd name="connsiteY172" fmla="*/ 1239060 h 2309176"/>
                <a:gd name="connsiteX173" fmla="*/ 1637988 w 2088269"/>
                <a:gd name="connsiteY173" fmla="*/ 1246020 h 2309176"/>
                <a:gd name="connsiteX174" fmla="*/ 1632575 w 2088269"/>
                <a:gd name="connsiteY174" fmla="*/ 1254012 h 2309176"/>
                <a:gd name="connsiteX175" fmla="*/ 1640051 w 2088269"/>
                <a:gd name="connsiteY175" fmla="*/ 1258652 h 2309176"/>
                <a:gd name="connsiteX176" fmla="*/ 1666603 w 2088269"/>
                <a:gd name="connsiteY176" fmla="*/ 1269737 h 2309176"/>
                <a:gd name="connsiteX177" fmla="*/ 1675625 w 2088269"/>
                <a:gd name="connsiteY177" fmla="*/ 1286751 h 2309176"/>
                <a:gd name="connsiteX178" fmla="*/ 1661705 w 2088269"/>
                <a:gd name="connsiteY178" fmla="*/ 1299124 h 2309176"/>
                <a:gd name="connsiteX179" fmla="*/ 1608085 w 2088269"/>
                <a:gd name="connsiteY179" fmla="*/ 1299640 h 2309176"/>
                <a:gd name="connsiteX180" fmla="*/ 1543123 w 2088269"/>
                <a:gd name="connsiteY180" fmla="*/ 1286751 h 2309176"/>
                <a:gd name="connsiteX181" fmla="*/ 1481769 w 2088269"/>
                <a:gd name="connsiteY181" fmla="*/ 1303249 h 2309176"/>
                <a:gd name="connsiteX182" fmla="*/ 1478933 w 2088269"/>
                <a:gd name="connsiteY182" fmla="*/ 1305569 h 2309176"/>
                <a:gd name="connsiteX183" fmla="*/ 1438976 w 2088269"/>
                <a:gd name="connsiteY183" fmla="*/ 1296289 h 2309176"/>
                <a:gd name="connsiteX184" fmla="*/ 1432532 w 2088269"/>
                <a:gd name="connsiteY184" fmla="*/ 1278759 h 2309176"/>
                <a:gd name="connsiteX185" fmla="*/ 1414486 w 2088269"/>
                <a:gd name="connsiteY185" fmla="*/ 1236998 h 2309176"/>
                <a:gd name="connsiteX186" fmla="*/ 1388450 w 2088269"/>
                <a:gd name="connsiteY186" fmla="*/ 1224882 h 2309176"/>
                <a:gd name="connsiteX187" fmla="*/ 1368085 w 2088269"/>
                <a:gd name="connsiteY187" fmla="*/ 1244731 h 2309176"/>
                <a:gd name="connsiteX188" fmla="*/ 1364476 w 2088269"/>
                <a:gd name="connsiteY188" fmla="*/ 1256332 h 2309176"/>
                <a:gd name="connsiteX189" fmla="*/ 1358031 w 2088269"/>
                <a:gd name="connsiteY189" fmla="*/ 1269737 h 2309176"/>
                <a:gd name="connsiteX190" fmla="*/ 1370147 w 2088269"/>
                <a:gd name="connsiteY190" fmla="*/ 1305311 h 2309176"/>
                <a:gd name="connsiteX191" fmla="*/ 1418096 w 2088269"/>
                <a:gd name="connsiteY191" fmla="*/ 1339339 h 2309176"/>
                <a:gd name="connsiteX192" fmla="*/ 1461404 w 2088269"/>
                <a:gd name="connsiteY192" fmla="*/ 1370274 h 2309176"/>
                <a:gd name="connsiteX193" fmla="*/ 1484863 w 2088269"/>
                <a:gd name="connsiteY193" fmla="*/ 1379554 h 2309176"/>
                <a:gd name="connsiteX194" fmla="*/ 1511672 w 2088269"/>
                <a:gd name="connsiteY194" fmla="*/ 1370016 h 2309176"/>
                <a:gd name="connsiteX195" fmla="*/ 1529202 w 2088269"/>
                <a:gd name="connsiteY195" fmla="*/ 1342433 h 2309176"/>
                <a:gd name="connsiteX196" fmla="*/ 1552661 w 2088269"/>
                <a:gd name="connsiteY196" fmla="*/ 1323614 h 2309176"/>
                <a:gd name="connsiteX197" fmla="*/ 1568128 w 2088269"/>
                <a:gd name="connsiteY197" fmla="*/ 1331090 h 2309176"/>
                <a:gd name="connsiteX198" fmla="*/ 1610663 w 2088269"/>
                <a:gd name="connsiteY198" fmla="*/ 1355838 h 2309176"/>
                <a:gd name="connsiteX199" fmla="*/ 1678461 w 2088269"/>
                <a:gd name="connsiteY199" fmla="*/ 1332121 h 2309176"/>
                <a:gd name="connsiteX200" fmla="*/ 1783123 w 2088269"/>
                <a:gd name="connsiteY200" fmla="*/ 1282884 h 2309176"/>
                <a:gd name="connsiteX201" fmla="*/ 1810706 w 2088269"/>
                <a:gd name="connsiteY201" fmla="*/ 1271541 h 2309176"/>
                <a:gd name="connsiteX202" fmla="*/ 1837000 w 2088269"/>
                <a:gd name="connsiteY202" fmla="*/ 1292422 h 2309176"/>
                <a:gd name="connsiteX203" fmla="*/ 1829267 w 2088269"/>
                <a:gd name="connsiteY203" fmla="*/ 1321294 h 2309176"/>
                <a:gd name="connsiteX204" fmla="*/ 1832618 w 2088269"/>
                <a:gd name="connsiteY204" fmla="*/ 1341659 h 2309176"/>
                <a:gd name="connsiteX205" fmla="*/ 1823853 w 2088269"/>
                <a:gd name="connsiteY205" fmla="*/ 1371821 h 2309176"/>
                <a:gd name="connsiteX206" fmla="*/ 1799879 w 2088269"/>
                <a:gd name="connsiteY206" fmla="*/ 1382390 h 2309176"/>
                <a:gd name="connsiteX207" fmla="*/ 1809159 w 2088269"/>
                <a:gd name="connsiteY207" fmla="*/ 1385483 h 2309176"/>
                <a:gd name="connsiteX208" fmla="*/ 1818698 w 2088269"/>
                <a:gd name="connsiteY208" fmla="*/ 1395537 h 2309176"/>
                <a:gd name="connsiteX209" fmla="*/ 1809159 w 2088269"/>
                <a:gd name="connsiteY209" fmla="*/ 1406622 h 2309176"/>
                <a:gd name="connsiteX210" fmla="*/ 1783381 w 2088269"/>
                <a:gd name="connsiteY210" fmla="*/ 1410489 h 2309176"/>
                <a:gd name="connsiteX211" fmla="*/ 1710685 w 2088269"/>
                <a:gd name="connsiteY211" fmla="*/ 1414613 h 2309176"/>
                <a:gd name="connsiteX212" fmla="*/ 1696248 w 2088269"/>
                <a:gd name="connsiteY212" fmla="*/ 1418222 h 2309176"/>
                <a:gd name="connsiteX213" fmla="*/ 1692897 w 2088269"/>
                <a:gd name="connsiteY213" fmla="*/ 1424151 h 2309176"/>
                <a:gd name="connsiteX214" fmla="*/ 1698311 w 2088269"/>
                <a:gd name="connsiteY214" fmla="*/ 1428792 h 2309176"/>
                <a:gd name="connsiteX215" fmla="*/ 1711200 w 2088269"/>
                <a:gd name="connsiteY215" fmla="*/ 1427245 h 2309176"/>
                <a:gd name="connsiteX216" fmla="*/ 1752704 w 2088269"/>
                <a:gd name="connsiteY216" fmla="*/ 1429307 h 2309176"/>
                <a:gd name="connsiteX217" fmla="*/ 1778483 w 2088269"/>
                <a:gd name="connsiteY217" fmla="*/ 1476998 h 2309176"/>
                <a:gd name="connsiteX218" fmla="*/ 1796012 w 2088269"/>
                <a:gd name="connsiteY218" fmla="*/ 1503808 h 2309176"/>
                <a:gd name="connsiteX219" fmla="*/ 1859944 w 2088269"/>
                <a:gd name="connsiteY219" fmla="*/ 1477256 h 2309176"/>
                <a:gd name="connsiteX220" fmla="*/ 1885465 w 2088269"/>
                <a:gd name="connsiteY220" fmla="*/ 1436010 h 2309176"/>
                <a:gd name="connsiteX221" fmla="*/ 1960739 w 2088269"/>
                <a:gd name="connsiteY221" fmla="*/ 1407653 h 2309176"/>
                <a:gd name="connsiteX222" fmla="*/ 2016163 w 2088269"/>
                <a:gd name="connsiteY222" fmla="*/ 1429307 h 2309176"/>
                <a:gd name="connsiteX223" fmla="*/ 2039106 w 2088269"/>
                <a:gd name="connsiteY223" fmla="*/ 1457664 h 2309176"/>
                <a:gd name="connsiteX224" fmla="*/ 2033177 w 2088269"/>
                <a:gd name="connsiteY224" fmla="*/ 1476482 h 2309176"/>
                <a:gd name="connsiteX225" fmla="*/ 1992189 w 2088269"/>
                <a:gd name="connsiteY225" fmla="*/ 1496590 h 2309176"/>
                <a:gd name="connsiteX226" fmla="*/ 1962285 w 2088269"/>
                <a:gd name="connsiteY226" fmla="*/ 1507417 h 2309176"/>
                <a:gd name="connsiteX227" fmla="*/ 1953778 w 2088269"/>
                <a:gd name="connsiteY227" fmla="*/ 1511284 h 2309176"/>
                <a:gd name="connsiteX228" fmla="*/ 1951974 w 2088269"/>
                <a:gd name="connsiteY228" fmla="*/ 1528555 h 2309176"/>
                <a:gd name="connsiteX229" fmla="*/ 1964605 w 2088269"/>
                <a:gd name="connsiteY229" fmla="*/ 1538094 h 2309176"/>
                <a:gd name="connsiteX230" fmla="*/ 1982393 w 2088269"/>
                <a:gd name="connsiteY230" fmla="*/ 1561552 h 2309176"/>
                <a:gd name="connsiteX231" fmla="*/ 1968472 w 2088269"/>
                <a:gd name="connsiteY231" fmla="*/ 1586558 h 2309176"/>
                <a:gd name="connsiteX232" fmla="*/ 1914594 w 2088269"/>
                <a:gd name="connsiteY232" fmla="*/ 1575473 h 2309176"/>
                <a:gd name="connsiteX233" fmla="*/ 1912274 w 2088269"/>
                <a:gd name="connsiteY233" fmla="*/ 1573926 h 2309176"/>
                <a:gd name="connsiteX234" fmla="*/ 1901963 w 2088269"/>
                <a:gd name="connsiteY234" fmla="*/ 1571348 h 2309176"/>
                <a:gd name="connsiteX235" fmla="*/ 1908408 w 2088269"/>
                <a:gd name="connsiteY235" fmla="*/ 1580113 h 2309176"/>
                <a:gd name="connsiteX236" fmla="*/ 1929804 w 2088269"/>
                <a:gd name="connsiteY236" fmla="*/ 1596611 h 2309176"/>
                <a:gd name="connsiteX237" fmla="*/ 1935991 w 2088269"/>
                <a:gd name="connsiteY237" fmla="*/ 1602283 h 2309176"/>
                <a:gd name="connsiteX238" fmla="*/ 1938311 w 2088269"/>
                <a:gd name="connsiteY238" fmla="*/ 1613625 h 2309176"/>
                <a:gd name="connsiteX239" fmla="*/ 1928515 w 2088269"/>
                <a:gd name="connsiteY239" fmla="*/ 1619555 h 2309176"/>
                <a:gd name="connsiteX240" fmla="*/ 1904283 w 2088269"/>
                <a:gd name="connsiteY240" fmla="*/ 1618008 h 2309176"/>
                <a:gd name="connsiteX241" fmla="*/ 1891394 w 2088269"/>
                <a:gd name="connsiteY241" fmla="*/ 1619812 h 2309176"/>
                <a:gd name="connsiteX242" fmla="*/ 1890363 w 2088269"/>
                <a:gd name="connsiteY242" fmla="*/ 1626515 h 2309176"/>
                <a:gd name="connsiteX243" fmla="*/ 1897323 w 2088269"/>
                <a:gd name="connsiteY243" fmla="*/ 1631155 h 2309176"/>
                <a:gd name="connsiteX244" fmla="*/ 1896292 w 2088269"/>
                <a:gd name="connsiteY244" fmla="*/ 1651520 h 2309176"/>
                <a:gd name="connsiteX245" fmla="*/ 1869224 w 2088269"/>
                <a:gd name="connsiteY245" fmla="*/ 1658480 h 2309176"/>
                <a:gd name="connsiteX246" fmla="*/ 1820760 w 2088269"/>
                <a:gd name="connsiteY246" fmla="*/ 1658223 h 2309176"/>
                <a:gd name="connsiteX247" fmla="*/ 1769718 w 2088269"/>
                <a:gd name="connsiteY247" fmla="*/ 1629608 h 2309176"/>
                <a:gd name="connsiteX248" fmla="*/ 1724347 w 2088269"/>
                <a:gd name="connsiteY248" fmla="*/ 1605634 h 2309176"/>
                <a:gd name="connsiteX249" fmla="*/ 1717645 w 2088269"/>
                <a:gd name="connsiteY249" fmla="*/ 1605892 h 2309176"/>
                <a:gd name="connsiteX250" fmla="*/ 1730792 w 2088269"/>
                <a:gd name="connsiteY250" fmla="*/ 1615945 h 2309176"/>
                <a:gd name="connsiteX251" fmla="*/ 1754508 w 2088269"/>
                <a:gd name="connsiteY251" fmla="*/ 1635537 h 2309176"/>
                <a:gd name="connsiteX252" fmla="*/ 1763273 w 2088269"/>
                <a:gd name="connsiteY252" fmla="*/ 1661832 h 2309176"/>
                <a:gd name="connsiteX253" fmla="*/ 1730276 w 2088269"/>
                <a:gd name="connsiteY253" fmla="*/ 1676526 h 2309176"/>
                <a:gd name="connsiteX254" fmla="*/ 1666603 w 2088269"/>
                <a:gd name="connsiteY254" fmla="*/ 1648169 h 2309176"/>
                <a:gd name="connsiteX255" fmla="*/ 1583337 w 2088269"/>
                <a:gd name="connsiteY255" fmla="*/ 1564388 h 2309176"/>
                <a:gd name="connsiteX256" fmla="*/ 1545185 w 2088269"/>
                <a:gd name="connsiteY256" fmla="*/ 1514635 h 2309176"/>
                <a:gd name="connsiteX257" fmla="*/ 1516055 w 2088269"/>
                <a:gd name="connsiteY257" fmla="*/ 1496074 h 2309176"/>
                <a:gd name="connsiteX258" fmla="*/ 1462435 w 2088269"/>
                <a:gd name="connsiteY258" fmla="*/ 1497105 h 2309176"/>
                <a:gd name="connsiteX259" fmla="*/ 1454444 w 2088269"/>
                <a:gd name="connsiteY259" fmla="*/ 1502519 h 2309176"/>
                <a:gd name="connsiteX260" fmla="*/ 1461146 w 2088269"/>
                <a:gd name="connsiteY260" fmla="*/ 1509221 h 2309176"/>
                <a:gd name="connsiteX261" fmla="*/ 1536420 w 2088269"/>
                <a:gd name="connsiteY261" fmla="*/ 1560263 h 2309176"/>
                <a:gd name="connsiteX262" fmla="*/ 1574830 w 2088269"/>
                <a:gd name="connsiteY262" fmla="*/ 1589909 h 2309176"/>
                <a:gd name="connsiteX263" fmla="*/ 1583853 w 2088269"/>
                <a:gd name="connsiteY263" fmla="*/ 1597900 h 2309176"/>
                <a:gd name="connsiteX264" fmla="*/ 1686195 w 2088269"/>
                <a:gd name="connsiteY264" fmla="*/ 1690188 h 2309176"/>
                <a:gd name="connsiteX265" fmla="*/ 1782865 w 2088269"/>
                <a:gd name="connsiteY265" fmla="*/ 1739168 h 2309176"/>
                <a:gd name="connsiteX266" fmla="*/ 1813026 w 2088269"/>
                <a:gd name="connsiteY266" fmla="*/ 1743293 h 2309176"/>
                <a:gd name="connsiteX267" fmla="*/ 1825916 w 2088269"/>
                <a:gd name="connsiteY267" fmla="*/ 1726536 h 2309176"/>
                <a:gd name="connsiteX268" fmla="*/ 1822822 w 2088269"/>
                <a:gd name="connsiteY268" fmla="*/ 1697664 h 2309176"/>
                <a:gd name="connsiteX269" fmla="*/ 1832360 w 2088269"/>
                <a:gd name="connsiteY269" fmla="*/ 1681939 h 2309176"/>
                <a:gd name="connsiteX270" fmla="*/ 1847570 w 2088269"/>
                <a:gd name="connsiteY270" fmla="*/ 1685806 h 2309176"/>
                <a:gd name="connsiteX271" fmla="*/ 1856077 w 2088269"/>
                <a:gd name="connsiteY271" fmla="*/ 1694571 h 2309176"/>
                <a:gd name="connsiteX272" fmla="*/ 1868708 w 2088269"/>
                <a:gd name="connsiteY272" fmla="*/ 1694313 h 2309176"/>
                <a:gd name="connsiteX273" fmla="*/ 1881598 w 2088269"/>
                <a:gd name="connsiteY273" fmla="*/ 1697406 h 2309176"/>
                <a:gd name="connsiteX274" fmla="*/ 1900932 w 2088269"/>
                <a:gd name="connsiteY274" fmla="*/ 1708491 h 2309176"/>
                <a:gd name="connsiteX275" fmla="*/ 1915368 w 2088269"/>
                <a:gd name="connsiteY275" fmla="*/ 1711069 h 2309176"/>
                <a:gd name="connsiteX276" fmla="*/ 1915883 w 2088269"/>
                <a:gd name="connsiteY276" fmla="*/ 1726794 h 2309176"/>
                <a:gd name="connsiteX277" fmla="*/ 1905314 w 2088269"/>
                <a:gd name="connsiteY277" fmla="*/ 1745613 h 2309176"/>
                <a:gd name="connsiteX278" fmla="*/ 1911759 w 2088269"/>
                <a:gd name="connsiteY278" fmla="*/ 1758244 h 2309176"/>
                <a:gd name="connsiteX279" fmla="*/ 1921039 w 2088269"/>
                <a:gd name="connsiteY279" fmla="*/ 1759018 h 2309176"/>
                <a:gd name="connsiteX280" fmla="*/ 1932382 w 2088269"/>
                <a:gd name="connsiteY280" fmla="*/ 1771907 h 2309176"/>
                <a:gd name="connsiteX281" fmla="*/ 1922844 w 2088269"/>
                <a:gd name="connsiteY281" fmla="*/ 1784023 h 2309176"/>
                <a:gd name="connsiteX282" fmla="*/ 1892683 w 2088269"/>
                <a:gd name="connsiteY282" fmla="*/ 1790983 h 2309176"/>
                <a:gd name="connsiteX283" fmla="*/ 1885722 w 2088269"/>
                <a:gd name="connsiteY283" fmla="*/ 1796139 h 2309176"/>
                <a:gd name="connsiteX284" fmla="*/ 1892683 w 2088269"/>
                <a:gd name="connsiteY284" fmla="*/ 1801295 h 2309176"/>
                <a:gd name="connsiteX285" fmla="*/ 1949396 w 2088269"/>
                <a:gd name="connsiteY285" fmla="*/ 1801295 h 2309176"/>
                <a:gd name="connsiteX286" fmla="*/ 1980846 w 2088269"/>
                <a:gd name="connsiteY286" fmla="*/ 1761853 h 2309176"/>
                <a:gd name="connsiteX287" fmla="*/ 1986260 w 2088269"/>
                <a:gd name="connsiteY287" fmla="*/ 1751800 h 2309176"/>
                <a:gd name="connsiteX288" fmla="*/ 1996829 w 2088269"/>
                <a:gd name="connsiteY288" fmla="*/ 1755924 h 2309176"/>
                <a:gd name="connsiteX289" fmla="*/ 2022092 w 2088269"/>
                <a:gd name="connsiteY289" fmla="*/ 1787116 h 2309176"/>
                <a:gd name="connsiteX290" fmla="*/ 2035497 w 2088269"/>
                <a:gd name="connsiteY290" fmla="*/ 1803873 h 2309176"/>
                <a:gd name="connsiteX291" fmla="*/ 2033177 w 2088269"/>
                <a:gd name="connsiteY291" fmla="*/ 1820113 h 2309176"/>
                <a:gd name="connsiteX292" fmla="*/ 2029052 w 2088269"/>
                <a:gd name="connsiteY292" fmla="*/ 1822433 h 2309176"/>
                <a:gd name="connsiteX293" fmla="*/ 2028537 w 2088269"/>
                <a:gd name="connsiteY293" fmla="*/ 1834807 h 2309176"/>
                <a:gd name="connsiteX294" fmla="*/ 2054315 w 2088269"/>
                <a:gd name="connsiteY294" fmla="*/ 1850017 h 2309176"/>
                <a:gd name="connsiteX295" fmla="*/ 2068494 w 2088269"/>
                <a:gd name="connsiteY295" fmla="*/ 1862133 h 2309176"/>
                <a:gd name="connsiteX296" fmla="*/ 2063854 w 2088269"/>
                <a:gd name="connsiteY296" fmla="*/ 1878889 h 2309176"/>
                <a:gd name="connsiteX297" fmla="*/ 2059987 w 2088269"/>
                <a:gd name="connsiteY297" fmla="*/ 1894356 h 2309176"/>
                <a:gd name="connsiteX298" fmla="*/ 2083188 w 2088269"/>
                <a:gd name="connsiteY298" fmla="*/ 1924775 h 2309176"/>
                <a:gd name="connsiteX299" fmla="*/ 2078290 w 2088269"/>
                <a:gd name="connsiteY299" fmla="*/ 1947976 h 2309176"/>
                <a:gd name="connsiteX300" fmla="*/ 2036528 w 2088269"/>
                <a:gd name="connsiteY300" fmla="*/ 1952358 h 2309176"/>
                <a:gd name="connsiteX301" fmla="*/ 1983939 w 2088269"/>
                <a:gd name="connsiteY301" fmla="*/ 1922713 h 2309176"/>
                <a:gd name="connsiteX302" fmla="*/ 1933929 w 2088269"/>
                <a:gd name="connsiteY302" fmla="*/ 1896418 h 2309176"/>
                <a:gd name="connsiteX303" fmla="*/ 1918461 w 2088269"/>
                <a:gd name="connsiteY303" fmla="*/ 1888685 h 2309176"/>
                <a:gd name="connsiteX304" fmla="*/ 1837000 w 2088269"/>
                <a:gd name="connsiteY304" fmla="*/ 1828105 h 2309176"/>
                <a:gd name="connsiteX305" fmla="*/ 1811479 w 2088269"/>
                <a:gd name="connsiteY305" fmla="*/ 1816762 h 2309176"/>
                <a:gd name="connsiteX306" fmla="*/ 1805293 w 2088269"/>
                <a:gd name="connsiteY306" fmla="*/ 1816762 h 2309176"/>
                <a:gd name="connsiteX307" fmla="*/ 1805035 w 2088269"/>
                <a:gd name="connsiteY307" fmla="*/ 1823722 h 2309176"/>
                <a:gd name="connsiteX308" fmla="*/ 1813800 w 2088269"/>
                <a:gd name="connsiteY308" fmla="*/ 1849243 h 2309176"/>
                <a:gd name="connsiteX309" fmla="*/ 1822307 w 2088269"/>
                <a:gd name="connsiteY309" fmla="*/ 1857235 h 2309176"/>
                <a:gd name="connsiteX310" fmla="*/ 1860201 w 2088269"/>
                <a:gd name="connsiteY310" fmla="*/ 1900285 h 2309176"/>
                <a:gd name="connsiteX311" fmla="*/ 1835196 w 2088269"/>
                <a:gd name="connsiteY311" fmla="*/ 1928900 h 2309176"/>
                <a:gd name="connsiteX312" fmla="*/ 1802972 w 2088269"/>
                <a:gd name="connsiteY312" fmla="*/ 1911886 h 2309176"/>
                <a:gd name="connsiteX313" fmla="*/ 1824111 w 2088269"/>
                <a:gd name="connsiteY313" fmla="*/ 1951327 h 2309176"/>
                <a:gd name="connsiteX314" fmla="*/ 1863295 w 2088269"/>
                <a:gd name="connsiteY314" fmla="*/ 1969114 h 2309176"/>
                <a:gd name="connsiteX315" fmla="*/ 1877215 w 2088269"/>
                <a:gd name="connsiteY315" fmla="*/ 1954421 h 2309176"/>
                <a:gd name="connsiteX316" fmla="*/ 1918977 w 2088269"/>
                <a:gd name="connsiteY316" fmla="*/ 1921424 h 2309176"/>
                <a:gd name="connsiteX317" fmla="*/ 1933155 w 2088269"/>
                <a:gd name="connsiteY317" fmla="*/ 1942820 h 2309176"/>
                <a:gd name="connsiteX318" fmla="*/ 1946560 w 2088269"/>
                <a:gd name="connsiteY318" fmla="*/ 1970403 h 2309176"/>
                <a:gd name="connsiteX319" fmla="*/ 1987806 w 2088269"/>
                <a:gd name="connsiteY319" fmla="*/ 1978653 h 2309176"/>
                <a:gd name="connsiteX320" fmla="*/ 2027248 w 2088269"/>
                <a:gd name="connsiteY320" fmla="*/ 1989995 h 2309176"/>
                <a:gd name="connsiteX321" fmla="*/ 2038590 w 2088269"/>
                <a:gd name="connsiteY321" fmla="*/ 2015258 h 2309176"/>
                <a:gd name="connsiteX322" fmla="*/ 2043231 w 2088269"/>
                <a:gd name="connsiteY322" fmla="*/ 2035881 h 2309176"/>
                <a:gd name="connsiteX323" fmla="*/ 2038075 w 2088269"/>
                <a:gd name="connsiteY323" fmla="*/ 2057020 h 2309176"/>
                <a:gd name="connsiteX324" fmla="*/ 2004047 w 2088269"/>
                <a:gd name="connsiteY324" fmla="*/ 2055731 h 2309176"/>
                <a:gd name="connsiteX325" fmla="*/ 1990384 w 2088269"/>
                <a:gd name="connsiteY325" fmla="*/ 2052122 h 2309176"/>
                <a:gd name="connsiteX326" fmla="*/ 1986002 w 2088269"/>
                <a:gd name="connsiteY326" fmla="*/ 2053153 h 2309176"/>
                <a:gd name="connsiteX327" fmla="*/ 1986775 w 2088269"/>
                <a:gd name="connsiteY327" fmla="*/ 2057278 h 2309176"/>
                <a:gd name="connsiteX328" fmla="*/ 1993735 w 2088269"/>
                <a:gd name="connsiteY328" fmla="*/ 2064754 h 2309176"/>
                <a:gd name="connsiteX329" fmla="*/ 2000953 w 2088269"/>
                <a:gd name="connsiteY329" fmla="*/ 2100844 h 2309176"/>
                <a:gd name="connsiteX330" fmla="*/ 1971050 w 2088269"/>
                <a:gd name="connsiteY330" fmla="*/ 2111413 h 2309176"/>
                <a:gd name="connsiteX331" fmla="*/ 1921813 w 2088269"/>
                <a:gd name="connsiteY331" fmla="*/ 2055989 h 2309176"/>
                <a:gd name="connsiteX332" fmla="*/ 1866646 w 2088269"/>
                <a:gd name="connsiteY332" fmla="*/ 2002885 h 2309176"/>
                <a:gd name="connsiteX333" fmla="*/ 1851694 w 2088269"/>
                <a:gd name="connsiteY333" fmla="*/ 2007267 h 2309176"/>
                <a:gd name="connsiteX334" fmla="*/ 1854788 w 2088269"/>
                <a:gd name="connsiteY334" fmla="*/ 2022734 h 2309176"/>
                <a:gd name="connsiteX335" fmla="*/ 1880824 w 2088269"/>
                <a:gd name="connsiteY335" fmla="*/ 2071972 h 2309176"/>
                <a:gd name="connsiteX336" fmla="*/ 1912017 w 2088269"/>
                <a:gd name="connsiteY336" fmla="*/ 2126365 h 2309176"/>
                <a:gd name="connsiteX337" fmla="*/ 1989353 w 2088269"/>
                <a:gd name="connsiteY337" fmla="*/ 2211950 h 2309176"/>
                <a:gd name="connsiteX338" fmla="*/ 2003789 w 2088269"/>
                <a:gd name="connsiteY338" fmla="*/ 2235925 h 2309176"/>
                <a:gd name="connsiteX339" fmla="*/ 2003531 w 2088269"/>
                <a:gd name="connsiteY339" fmla="*/ 2258868 h 2309176"/>
                <a:gd name="connsiteX340" fmla="*/ 1982393 w 2088269"/>
                <a:gd name="connsiteY340" fmla="*/ 2262477 h 2309176"/>
                <a:gd name="connsiteX341" fmla="*/ 1975432 w 2088269"/>
                <a:gd name="connsiteY341" fmla="*/ 2268921 h 2309176"/>
                <a:gd name="connsiteX342" fmla="*/ 1973112 w 2088269"/>
                <a:gd name="connsiteY342" fmla="*/ 2293154 h 2309176"/>
                <a:gd name="connsiteX343" fmla="*/ 1947591 w 2088269"/>
                <a:gd name="connsiteY343" fmla="*/ 2303981 h 2309176"/>
                <a:gd name="connsiteX344" fmla="*/ 1935475 w 2088269"/>
                <a:gd name="connsiteY344" fmla="*/ 2291349 h 2309176"/>
                <a:gd name="connsiteX345" fmla="*/ 1892683 w 2088269"/>
                <a:gd name="connsiteY345" fmla="*/ 2274593 h 2309176"/>
                <a:gd name="connsiteX346" fmla="*/ 1877215 w 2088269"/>
                <a:gd name="connsiteY346" fmla="*/ 2263508 h 2309176"/>
                <a:gd name="connsiteX347" fmla="*/ 1859428 w 2088269"/>
                <a:gd name="connsiteY347" fmla="*/ 2185140 h 2309176"/>
                <a:gd name="connsiteX348" fmla="*/ 1851437 w 2088269"/>
                <a:gd name="connsiteY348" fmla="*/ 2149824 h 2309176"/>
                <a:gd name="connsiteX349" fmla="*/ 1847828 w 2088269"/>
                <a:gd name="connsiteY349" fmla="*/ 2164517 h 2309176"/>
                <a:gd name="connsiteX350" fmla="*/ 1845507 w 2088269"/>
                <a:gd name="connsiteY350" fmla="*/ 2204475 h 2309176"/>
                <a:gd name="connsiteX351" fmla="*/ 1822564 w 2088269"/>
                <a:gd name="connsiteY351" fmla="*/ 2239791 h 2309176"/>
                <a:gd name="connsiteX352" fmla="*/ 1791888 w 2088269"/>
                <a:gd name="connsiteY352" fmla="*/ 2218395 h 2309176"/>
                <a:gd name="connsiteX353" fmla="*/ 1793434 w 2088269"/>
                <a:gd name="connsiteY353" fmla="*/ 2198803 h 2309176"/>
                <a:gd name="connsiteX354" fmla="*/ 1796786 w 2088269"/>
                <a:gd name="connsiteY354" fmla="*/ 2179469 h 2309176"/>
                <a:gd name="connsiteX355" fmla="*/ 1777194 w 2088269"/>
                <a:gd name="connsiteY355" fmla="*/ 2188750 h 2309176"/>
                <a:gd name="connsiteX356" fmla="*/ 1761984 w 2088269"/>
                <a:gd name="connsiteY356" fmla="*/ 2173540 h 2309176"/>
                <a:gd name="connsiteX357" fmla="*/ 1758118 w 2088269"/>
                <a:gd name="connsiteY357" fmla="*/ 2155237 h 2309176"/>
                <a:gd name="connsiteX358" fmla="*/ 1766624 w 2088269"/>
                <a:gd name="connsiteY358" fmla="*/ 2057793 h 2309176"/>
                <a:gd name="connsiteX359" fmla="*/ 1746259 w 2088269"/>
                <a:gd name="connsiteY359" fmla="*/ 1992573 h 2309176"/>
                <a:gd name="connsiteX360" fmla="*/ 1712489 w 2088269"/>
                <a:gd name="connsiteY360" fmla="*/ 1947718 h 2309176"/>
                <a:gd name="connsiteX361" fmla="*/ 1699600 w 2088269"/>
                <a:gd name="connsiteY361" fmla="*/ 1882498 h 2309176"/>
                <a:gd name="connsiteX362" fmla="*/ 1632575 w 2088269"/>
                <a:gd name="connsiteY362" fmla="*/ 1803099 h 2309176"/>
                <a:gd name="connsiteX363" fmla="*/ 1609116 w 2088269"/>
                <a:gd name="connsiteY363" fmla="*/ 1834292 h 2309176"/>
                <a:gd name="connsiteX364" fmla="*/ 1629739 w 2088269"/>
                <a:gd name="connsiteY364" fmla="*/ 1867288 h 2309176"/>
                <a:gd name="connsiteX365" fmla="*/ 1717903 w 2088269"/>
                <a:gd name="connsiteY365" fmla="*/ 2050318 h 2309176"/>
                <a:gd name="connsiteX366" fmla="*/ 1717645 w 2088269"/>
                <a:gd name="connsiteY366" fmla="*/ 2073518 h 2309176"/>
                <a:gd name="connsiteX367" fmla="*/ 1700115 w 2088269"/>
                <a:gd name="connsiteY367" fmla="*/ 2082799 h 2309176"/>
                <a:gd name="connsiteX368" fmla="*/ 1694186 w 2088269"/>
                <a:gd name="connsiteY368" fmla="*/ 2081252 h 2309176"/>
                <a:gd name="connsiteX369" fmla="*/ 1698053 w 2088269"/>
                <a:gd name="connsiteY369" fmla="*/ 2093884 h 2309176"/>
                <a:gd name="connsiteX370" fmla="*/ 1706560 w 2088269"/>
                <a:gd name="connsiteY370" fmla="*/ 2128169 h 2309176"/>
                <a:gd name="connsiteX371" fmla="*/ 1700889 w 2088269"/>
                <a:gd name="connsiteY371" fmla="*/ 2139770 h 2309176"/>
                <a:gd name="connsiteX372" fmla="*/ 1689030 w 2088269"/>
                <a:gd name="connsiteY372" fmla="*/ 2136676 h 2309176"/>
                <a:gd name="connsiteX373" fmla="*/ 1661705 w 2088269"/>
                <a:gd name="connsiteY373" fmla="*/ 2109609 h 2309176"/>
                <a:gd name="connsiteX374" fmla="*/ 1652682 w 2088269"/>
                <a:gd name="connsiteY374" fmla="*/ 2103164 h 2309176"/>
                <a:gd name="connsiteX375" fmla="*/ 1610921 w 2088269"/>
                <a:gd name="connsiteY375" fmla="*/ 2058824 h 2309176"/>
                <a:gd name="connsiteX376" fmla="*/ 1599320 w 2088269"/>
                <a:gd name="connsiteY376" fmla="*/ 1996440 h 2309176"/>
                <a:gd name="connsiteX377" fmla="*/ 1586431 w 2088269"/>
                <a:gd name="connsiteY377" fmla="*/ 1935344 h 2309176"/>
                <a:gd name="connsiteX378" fmla="*/ 1570706 w 2088269"/>
                <a:gd name="connsiteY378" fmla="*/ 1905699 h 2309176"/>
                <a:gd name="connsiteX379" fmla="*/ 1546732 w 2088269"/>
                <a:gd name="connsiteY379" fmla="*/ 1875795 h 2309176"/>
                <a:gd name="connsiteX380" fmla="*/ 1541576 w 2088269"/>
                <a:gd name="connsiteY380" fmla="*/ 1872444 h 2309176"/>
                <a:gd name="connsiteX381" fmla="*/ 1540287 w 2088269"/>
                <a:gd name="connsiteY381" fmla="*/ 1878889 h 2309176"/>
                <a:gd name="connsiteX382" fmla="*/ 1556012 w 2088269"/>
                <a:gd name="connsiteY382" fmla="*/ 1927868 h 2309176"/>
                <a:gd name="connsiteX383" fmla="*/ 1576635 w 2088269"/>
                <a:gd name="connsiteY383" fmla="*/ 1968857 h 2309176"/>
                <a:gd name="connsiteX384" fmla="*/ 1574057 w 2088269"/>
                <a:gd name="connsiteY384" fmla="*/ 2026601 h 2309176"/>
                <a:gd name="connsiteX385" fmla="*/ 1582822 w 2088269"/>
                <a:gd name="connsiteY385" fmla="*/ 2070941 h 2309176"/>
                <a:gd name="connsiteX386" fmla="*/ 1627419 w 2088269"/>
                <a:gd name="connsiteY386" fmla="*/ 2106515 h 2309176"/>
                <a:gd name="connsiteX387" fmla="*/ 1644691 w 2088269"/>
                <a:gd name="connsiteY387" fmla="*/ 2135903 h 2309176"/>
                <a:gd name="connsiteX388" fmla="*/ 1643402 w 2088269"/>
                <a:gd name="connsiteY388" fmla="*/ 2223809 h 2309176"/>
                <a:gd name="connsiteX389" fmla="*/ 1628708 w 2088269"/>
                <a:gd name="connsiteY389" fmla="*/ 2240823 h 2309176"/>
                <a:gd name="connsiteX390" fmla="*/ 1612983 w 2088269"/>
                <a:gd name="connsiteY390" fmla="*/ 2224840 h 2309176"/>
                <a:gd name="connsiteX391" fmla="*/ 1604992 w 2088269"/>
                <a:gd name="connsiteY391" fmla="*/ 2188492 h 2309176"/>
                <a:gd name="connsiteX392" fmla="*/ 1599062 w 2088269"/>
                <a:gd name="connsiteY392" fmla="*/ 2176891 h 2309176"/>
                <a:gd name="connsiteX393" fmla="*/ 1597516 w 2088269"/>
                <a:gd name="connsiteY393" fmla="*/ 2189781 h 2309176"/>
                <a:gd name="connsiteX394" fmla="*/ 1599062 w 2088269"/>
                <a:gd name="connsiteY394" fmla="*/ 2205506 h 2309176"/>
                <a:gd name="connsiteX395" fmla="*/ 1590298 w 2088269"/>
                <a:gd name="connsiteY395" fmla="*/ 2220715 h 2309176"/>
                <a:gd name="connsiteX396" fmla="*/ 1570964 w 2088269"/>
                <a:gd name="connsiteY396" fmla="*/ 2218137 h 2309176"/>
                <a:gd name="connsiteX397" fmla="*/ 1560394 w 2088269"/>
                <a:gd name="connsiteY397" fmla="*/ 2180500 h 2309176"/>
                <a:gd name="connsiteX398" fmla="*/ 1568644 w 2088269"/>
                <a:gd name="connsiteY398" fmla="*/ 2162713 h 2309176"/>
                <a:gd name="connsiteX399" fmla="*/ 1576119 w 2088269"/>
                <a:gd name="connsiteY399" fmla="*/ 2136676 h 2309176"/>
                <a:gd name="connsiteX400" fmla="*/ 1572253 w 2088269"/>
                <a:gd name="connsiteY400" fmla="*/ 2127912 h 2309176"/>
                <a:gd name="connsiteX401" fmla="*/ 1562972 w 2088269"/>
                <a:gd name="connsiteY401" fmla="*/ 2130232 h 2309176"/>
                <a:gd name="connsiteX402" fmla="*/ 1552661 w 2088269"/>
                <a:gd name="connsiteY402" fmla="*/ 2152659 h 2309176"/>
                <a:gd name="connsiteX403" fmla="*/ 1552403 w 2088269"/>
                <a:gd name="connsiteY403" fmla="*/ 2167611 h 2309176"/>
                <a:gd name="connsiteX404" fmla="*/ 1536162 w 2088269"/>
                <a:gd name="connsiteY404" fmla="*/ 2177665 h 2309176"/>
                <a:gd name="connsiteX405" fmla="*/ 1519922 w 2088269"/>
                <a:gd name="connsiteY405" fmla="*/ 2158073 h 2309176"/>
                <a:gd name="connsiteX406" fmla="*/ 1517344 w 2088269"/>
                <a:gd name="connsiteY406" fmla="*/ 2140543 h 2309176"/>
                <a:gd name="connsiteX407" fmla="*/ 1517344 w 2088269"/>
                <a:gd name="connsiteY407" fmla="*/ 2081510 h 2309176"/>
                <a:gd name="connsiteX408" fmla="*/ 1512188 w 2088269"/>
                <a:gd name="connsiteY408" fmla="*/ 2049286 h 2309176"/>
                <a:gd name="connsiteX409" fmla="*/ 1499556 w 2088269"/>
                <a:gd name="connsiteY409" fmla="*/ 2028921 h 2309176"/>
                <a:gd name="connsiteX410" fmla="*/ 1487698 w 2088269"/>
                <a:gd name="connsiteY410" fmla="*/ 2032788 h 2309176"/>
                <a:gd name="connsiteX411" fmla="*/ 1486409 w 2088269"/>
                <a:gd name="connsiteY411" fmla="*/ 2077385 h 2309176"/>
                <a:gd name="connsiteX412" fmla="*/ 1492596 w 2088269"/>
                <a:gd name="connsiteY412" fmla="*/ 2130232 h 2309176"/>
                <a:gd name="connsiteX413" fmla="*/ 1479965 w 2088269"/>
                <a:gd name="connsiteY413" fmla="*/ 2181016 h 2309176"/>
                <a:gd name="connsiteX414" fmla="*/ 1460115 w 2088269"/>
                <a:gd name="connsiteY414" fmla="*/ 2214786 h 2309176"/>
                <a:gd name="connsiteX415" fmla="*/ 1446968 w 2088269"/>
                <a:gd name="connsiteY415" fmla="*/ 2220200 h 2309176"/>
                <a:gd name="connsiteX416" fmla="*/ 1426602 w 2088269"/>
                <a:gd name="connsiteY416" fmla="*/ 2198803 h 2309176"/>
                <a:gd name="connsiteX417" fmla="*/ 1426860 w 2088269"/>
                <a:gd name="connsiteY417" fmla="*/ 2156268 h 2309176"/>
                <a:gd name="connsiteX418" fmla="*/ 1427376 w 2088269"/>
                <a:gd name="connsiteY418" fmla="*/ 2146988 h 2309176"/>
                <a:gd name="connsiteX419" fmla="*/ 1415518 w 2088269"/>
                <a:gd name="connsiteY419" fmla="*/ 2138739 h 2309176"/>
                <a:gd name="connsiteX420" fmla="*/ 1402371 w 2088269"/>
                <a:gd name="connsiteY420" fmla="*/ 2143637 h 2309176"/>
                <a:gd name="connsiteX421" fmla="*/ 1383552 w 2088269"/>
                <a:gd name="connsiteY421" fmla="*/ 2135645 h 2309176"/>
                <a:gd name="connsiteX422" fmla="*/ 1386903 w 2088269"/>
                <a:gd name="connsiteY422" fmla="*/ 2093110 h 2309176"/>
                <a:gd name="connsiteX423" fmla="*/ 1411651 w 2088269"/>
                <a:gd name="connsiteY423" fmla="*/ 2047997 h 2309176"/>
                <a:gd name="connsiteX424" fmla="*/ 1437430 w 2088269"/>
                <a:gd name="connsiteY424" fmla="*/ 1992315 h 2309176"/>
                <a:gd name="connsiteX425" fmla="*/ 1424798 w 2088269"/>
                <a:gd name="connsiteY425" fmla="*/ 1936118 h 2309176"/>
                <a:gd name="connsiteX426" fmla="*/ 1418869 w 2088269"/>
                <a:gd name="connsiteY426" fmla="*/ 1926579 h 2309176"/>
                <a:gd name="connsiteX427" fmla="*/ 1415002 w 2088269"/>
                <a:gd name="connsiteY427" fmla="*/ 1921939 h 2309176"/>
                <a:gd name="connsiteX428" fmla="*/ 1411135 w 2088269"/>
                <a:gd name="connsiteY428" fmla="*/ 1926579 h 2309176"/>
                <a:gd name="connsiteX429" fmla="*/ 1402886 w 2088269"/>
                <a:gd name="connsiteY429" fmla="*/ 1970403 h 2309176"/>
                <a:gd name="connsiteX430" fmla="*/ 1405206 w 2088269"/>
                <a:gd name="connsiteY430" fmla="*/ 2006494 h 2309176"/>
                <a:gd name="connsiteX431" fmla="*/ 1401597 w 2088269"/>
                <a:gd name="connsiteY431" fmla="*/ 2020672 h 2309176"/>
                <a:gd name="connsiteX432" fmla="*/ 1363960 w 2088269"/>
                <a:gd name="connsiteY432" fmla="*/ 2079447 h 2309176"/>
                <a:gd name="connsiteX433" fmla="*/ 1328643 w 2088269"/>
                <a:gd name="connsiteY433" fmla="*/ 2126623 h 2309176"/>
                <a:gd name="connsiteX434" fmla="*/ 1313176 w 2088269"/>
                <a:gd name="connsiteY434" fmla="*/ 2139770 h 2309176"/>
                <a:gd name="connsiteX435" fmla="*/ 1300802 w 2088269"/>
                <a:gd name="connsiteY435" fmla="*/ 2131778 h 2309176"/>
                <a:gd name="connsiteX436" fmla="*/ 1302349 w 2088269"/>
                <a:gd name="connsiteY436" fmla="*/ 2119920 h 2309176"/>
                <a:gd name="connsiteX437" fmla="*/ 1309825 w 2088269"/>
                <a:gd name="connsiteY437" fmla="*/ 2094915 h 2309176"/>
                <a:gd name="connsiteX438" fmla="*/ 1309051 w 2088269"/>
                <a:gd name="connsiteY438" fmla="*/ 2085377 h 2309176"/>
                <a:gd name="connsiteX439" fmla="*/ 1300029 w 2088269"/>
                <a:gd name="connsiteY439" fmla="*/ 2088212 h 2309176"/>
                <a:gd name="connsiteX440" fmla="*/ 1290748 w 2088269"/>
                <a:gd name="connsiteY440" fmla="*/ 2094657 h 2309176"/>
                <a:gd name="connsiteX441" fmla="*/ 1276570 w 2088269"/>
                <a:gd name="connsiteY441" fmla="*/ 2098524 h 2309176"/>
                <a:gd name="connsiteX442" fmla="*/ 1265485 w 2088269"/>
                <a:gd name="connsiteY442" fmla="*/ 2084861 h 2309176"/>
                <a:gd name="connsiteX443" fmla="*/ 1271414 w 2088269"/>
                <a:gd name="connsiteY443" fmla="*/ 2070167 h 2309176"/>
                <a:gd name="connsiteX444" fmla="*/ 1309309 w 2088269"/>
                <a:gd name="connsiteY444" fmla="*/ 2025570 h 2309176"/>
                <a:gd name="connsiteX445" fmla="*/ 1325550 w 2088269"/>
                <a:gd name="connsiteY445" fmla="*/ 2006494 h 2309176"/>
                <a:gd name="connsiteX446" fmla="*/ 1348493 w 2088269"/>
                <a:gd name="connsiteY446" fmla="*/ 1926064 h 2309176"/>
                <a:gd name="connsiteX447" fmla="*/ 1348493 w 2088269"/>
                <a:gd name="connsiteY447" fmla="*/ 1914979 h 2309176"/>
                <a:gd name="connsiteX448" fmla="*/ 1345142 w 2088269"/>
                <a:gd name="connsiteY448" fmla="*/ 1908019 h 2309176"/>
                <a:gd name="connsiteX449" fmla="*/ 1339470 w 2088269"/>
                <a:gd name="connsiteY449" fmla="*/ 1911886 h 2309176"/>
                <a:gd name="connsiteX450" fmla="*/ 1325808 w 2088269"/>
                <a:gd name="connsiteY450" fmla="*/ 1928126 h 2309176"/>
                <a:gd name="connsiteX451" fmla="*/ 1268836 w 2088269"/>
                <a:gd name="connsiteY451" fmla="*/ 1929931 h 2309176"/>
                <a:gd name="connsiteX452" fmla="*/ 1236871 w 2088269"/>
                <a:gd name="connsiteY452" fmla="*/ 1875022 h 2309176"/>
                <a:gd name="connsiteX453" fmla="*/ 1253885 w 2088269"/>
                <a:gd name="connsiteY453" fmla="*/ 1863937 h 2309176"/>
                <a:gd name="connsiteX454" fmla="*/ 1328128 w 2088269"/>
                <a:gd name="connsiteY454" fmla="*/ 1864453 h 2309176"/>
                <a:gd name="connsiteX455" fmla="*/ 1336635 w 2088269"/>
                <a:gd name="connsiteY455" fmla="*/ 1857235 h 2309176"/>
                <a:gd name="connsiteX456" fmla="*/ 1327870 w 2088269"/>
                <a:gd name="connsiteY456" fmla="*/ 1850017 h 2309176"/>
                <a:gd name="connsiteX457" fmla="*/ 1299771 w 2088269"/>
                <a:gd name="connsiteY457" fmla="*/ 1843314 h 2309176"/>
                <a:gd name="connsiteX458" fmla="*/ 1264196 w 2088269"/>
                <a:gd name="connsiteY458" fmla="*/ 1829394 h 2309176"/>
                <a:gd name="connsiteX459" fmla="*/ 1251565 w 2088269"/>
                <a:gd name="connsiteY459" fmla="*/ 1804130 h 2309176"/>
                <a:gd name="connsiteX460" fmla="*/ 1277601 w 2088269"/>
                <a:gd name="connsiteY460" fmla="*/ 1797943 h 2309176"/>
                <a:gd name="connsiteX461" fmla="*/ 1305442 w 2088269"/>
                <a:gd name="connsiteY461" fmla="*/ 1810833 h 2309176"/>
                <a:gd name="connsiteX462" fmla="*/ 1354680 w 2088269"/>
                <a:gd name="connsiteY462" fmla="*/ 1818309 h 2309176"/>
                <a:gd name="connsiteX463" fmla="*/ 1362156 w 2088269"/>
                <a:gd name="connsiteY463" fmla="*/ 1803099 h 2309176"/>
                <a:gd name="connsiteX464" fmla="*/ 1361898 w 2088269"/>
                <a:gd name="connsiteY464" fmla="*/ 1787632 h 2309176"/>
                <a:gd name="connsiteX465" fmla="*/ 1376076 w 2088269"/>
                <a:gd name="connsiteY465" fmla="*/ 1715194 h 2309176"/>
                <a:gd name="connsiteX466" fmla="*/ 1373498 w 2088269"/>
                <a:gd name="connsiteY466" fmla="*/ 1654871 h 2309176"/>
                <a:gd name="connsiteX467" fmla="*/ 1364733 w 2088269"/>
                <a:gd name="connsiteY467" fmla="*/ 1642755 h 2309176"/>
                <a:gd name="connsiteX468" fmla="*/ 1351071 w 2088269"/>
                <a:gd name="connsiteY468" fmla="*/ 1650489 h 2309176"/>
                <a:gd name="connsiteX469" fmla="*/ 1334572 w 2088269"/>
                <a:gd name="connsiteY469" fmla="*/ 1677557 h 2309176"/>
                <a:gd name="connsiteX470" fmla="*/ 1315238 w 2088269"/>
                <a:gd name="connsiteY470" fmla="*/ 1703851 h 2309176"/>
                <a:gd name="connsiteX471" fmla="*/ 1300287 w 2088269"/>
                <a:gd name="connsiteY471" fmla="*/ 1701789 h 2309176"/>
                <a:gd name="connsiteX472" fmla="*/ 1298740 w 2088269"/>
                <a:gd name="connsiteY472" fmla="*/ 1697406 h 2309176"/>
                <a:gd name="connsiteX473" fmla="*/ 1285077 w 2088269"/>
                <a:gd name="connsiteY473" fmla="*/ 1693282 h 2309176"/>
                <a:gd name="connsiteX474" fmla="*/ 1282241 w 2088269"/>
                <a:gd name="connsiteY474" fmla="*/ 1695602 h 2309176"/>
                <a:gd name="connsiteX475" fmla="*/ 1262134 w 2088269"/>
                <a:gd name="connsiteY475" fmla="*/ 1697664 h 2309176"/>
                <a:gd name="connsiteX476" fmla="*/ 1253369 w 2088269"/>
                <a:gd name="connsiteY476" fmla="*/ 1678072 h 2309176"/>
                <a:gd name="connsiteX477" fmla="*/ 1260845 w 2088269"/>
                <a:gd name="connsiteY477" fmla="*/ 1661058 h 2309176"/>
                <a:gd name="connsiteX478" fmla="*/ 1279406 w 2088269"/>
                <a:gd name="connsiteY478" fmla="*/ 1631928 h 2309176"/>
                <a:gd name="connsiteX479" fmla="*/ 1269352 w 2088269"/>
                <a:gd name="connsiteY479" fmla="*/ 1614141 h 2309176"/>
                <a:gd name="connsiteX480" fmla="*/ 1231199 w 2088269"/>
                <a:gd name="connsiteY480" fmla="*/ 1612336 h 2309176"/>
                <a:gd name="connsiteX481" fmla="*/ 1211608 w 2088269"/>
                <a:gd name="connsiteY481" fmla="*/ 1612079 h 2309176"/>
                <a:gd name="connsiteX482" fmla="*/ 1195883 w 2088269"/>
                <a:gd name="connsiteY482" fmla="*/ 1588104 h 2309176"/>
                <a:gd name="connsiteX483" fmla="*/ 1198460 w 2088269"/>
                <a:gd name="connsiteY483" fmla="*/ 1579082 h 2309176"/>
                <a:gd name="connsiteX484" fmla="*/ 1214443 w 2088269"/>
                <a:gd name="connsiteY484" fmla="*/ 1566708 h 2309176"/>
                <a:gd name="connsiteX485" fmla="*/ 1236871 w 2088269"/>
                <a:gd name="connsiteY485" fmla="*/ 1567739 h 2309176"/>
                <a:gd name="connsiteX486" fmla="*/ 1243573 w 2088269"/>
                <a:gd name="connsiteY486" fmla="*/ 1564388 h 2309176"/>
                <a:gd name="connsiteX487" fmla="*/ 1239449 w 2088269"/>
                <a:gd name="connsiteY487" fmla="*/ 1558717 h 2309176"/>
                <a:gd name="connsiteX488" fmla="*/ 1213154 w 2088269"/>
                <a:gd name="connsiteY488" fmla="*/ 1542734 h 2309176"/>
                <a:gd name="connsiteX489" fmla="*/ 1206710 w 2088269"/>
                <a:gd name="connsiteY489" fmla="*/ 1527009 h 2309176"/>
                <a:gd name="connsiteX490" fmla="*/ 1221404 w 2088269"/>
                <a:gd name="connsiteY490" fmla="*/ 1520822 h 2309176"/>
                <a:gd name="connsiteX491" fmla="*/ 1268836 w 2088269"/>
                <a:gd name="connsiteY491" fmla="*/ 1531133 h 2309176"/>
                <a:gd name="connsiteX492" fmla="*/ 1289202 w 2088269"/>
                <a:gd name="connsiteY492" fmla="*/ 1543765 h 2309176"/>
                <a:gd name="connsiteX493" fmla="*/ 1346173 w 2088269"/>
                <a:gd name="connsiteY493" fmla="*/ 1560005 h 2309176"/>
                <a:gd name="connsiteX494" fmla="*/ 1365765 w 2088269"/>
                <a:gd name="connsiteY494" fmla="*/ 1537578 h 2309176"/>
                <a:gd name="connsiteX495" fmla="*/ 1366022 w 2088269"/>
                <a:gd name="connsiteY495" fmla="*/ 1488083 h 2309176"/>
                <a:gd name="connsiteX496" fmla="*/ 1360867 w 2088269"/>
                <a:gd name="connsiteY496" fmla="*/ 1476482 h 2309176"/>
                <a:gd name="connsiteX497" fmla="*/ 1333541 w 2088269"/>
                <a:gd name="connsiteY497" fmla="*/ 1447095 h 2309176"/>
                <a:gd name="connsiteX498" fmla="*/ 1230684 w 2088269"/>
                <a:gd name="connsiteY498" fmla="*/ 1356353 h 2309176"/>
                <a:gd name="connsiteX499" fmla="*/ 1135302 w 2088269"/>
                <a:gd name="connsiteY499" fmla="*/ 1276697 h 2309176"/>
                <a:gd name="connsiteX500" fmla="*/ 1102821 w 2088269"/>
                <a:gd name="connsiteY500" fmla="*/ 1256847 h 2309176"/>
                <a:gd name="connsiteX501" fmla="*/ 1081425 w 2088269"/>
                <a:gd name="connsiteY501" fmla="*/ 1248082 h 2309176"/>
                <a:gd name="connsiteX502" fmla="*/ 1010791 w 2088269"/>
                <a:gd name="connsiteY502" fmla="*/ 1248340 h 2309176"/>
                <a:gd name="connsiteX503" fmla="*/ 1000737 w 2088269"/>
                <a:gd name="connsiteY503" fmla="*/ 1253238 h 2309176"/>
                <a:gd name="connsiteX504" fmla="*/ 888600 w 2088269"/>
                <a:gd name="connsiteY504" fmla="*/ 1343464 h 2309176"/>
                <a:gd name="connsiteX505" fmla="*/ 795280 w 2088269"/>
                <a:gd name="connsiteY505" fmla="*/ 1421058 h 2309176"/>
                <a:gd name="connsiteX506" fmla="*/ 744239 w 2088269"/>
                <a:gd name="connsiteY506" fmla="*/ 1471842 h 2309176"/>
                <a:gd name="connsiteX507" fmla="*/ 739341 w 2088269"/>
                <a:gd name="connsiteY507" fmla="*/ 1477513 h 2309176"/>
                <a:gd name="connsiteX508" fmla="*/ 723873 w 2088269"/>
                <a:gd name="connsiteY508" fmla="*/ 1516955 h 2309176"/>
                <a:gd name="connsiteX509" fmla="*/ 722584 w 2088269"/>
                <a:gd name="connsiteY509" fmla="*/ 1544023 h 2309176"/>
                <a:gd name="connsiteX510" fmla="*/ 747332 w 2088269"/>
                <a:gd name="connsiteY510" fmla="*/ 1572379 h 2309176"/>
                <a:gd name="connsiteX511" fmla="*/ 807139 w 2088269"/>
                <a:gd name="connsiteY511" fmla="*/ 1550983 h 2309176"/>
                <a:gd name="connsiteX512" fmla="*/ 822864 w 2088269"/>
                <a:gd name="connsiteY512" fmla="*/ 1542992 h 2309176"/>
                <a:gd name="connsiteX513" fmla="*/ 867719 w 2088269"/>
                <a:gd name="connsiteY513" fmla="*/ 1533453 h 2309176"/>
                <a:gd name="connsiteX514" fmla="*/ 882413 w 2088269"/>
                <a:gd name="connsiteY514" fmla="*/ 1539382 h 2309176"/>
                <a:gd name="connsiteX515" fmla="*/ 876484 w 2088269"/>
                <a:gd name="connsiteY515" fmla="*/ 1555108 h 2309176"/>
                <a:gd name="connsiteX516" fmla="*/ 852509 w 2088269"/>
                <a:gd name="connsiteY516" fmla="*/ 1569801 h 2309176"/>
                <a:gd name="connsiteX517" fmla="*/ 845549 w 2088269"/>
                <a:gd name="connsiteY517" fmla="*/ 1578308 h 2309176"/>
                <a:gd name="connsiteX518" fmla="*/ 855603 w 2088269"/>
                <a:gd name="connsiteY518" fmla="*/ 1580371 h 2309176"/>
                <a:gd name="connsiteX519" fmla="*/ 882670 w 2088269"/>
                <a:gd name="connsiteY519" fmla="*/ 1580371 h 2309176"/>
                <a:gd name="connsiteX520" fmla="*/ 898138 w 2088269"/>
                <a:gd name="connsiteY520" fmla="*/ 1610016 h 2309176"/>
                <a:gd name="connsiteX521" fmla="*/ 887569 w 2088269"/>
                <a:gd name="connsiteY521" fmla="*/ 1616461 h 2309176"/>
                <a:gd name="connsiteX522" fmla="*/ 858696 w 2088269"/>
                <a:gd name="connsiteY522" fmla="*/ 1615945 h 2309176"/>
                <a:gd name="connsiteX523" fmla="*/ 814872 w 2088269"/>
                <a:gd name="connsiteY523" fmla="*/ 1616461 h 2309176"/>
                <a:gd name="connsiteX524" fmla="*/ 806881 w 2088269"/>
                <a:gd name="connsiteY524" fmla="*/ 1633991 h 2309176"/>
                <a:gd name="connsiteX525" fmla="*/ 826988 w 2088269"/>
                <a:gd name="connsiteY525" fmla="*/ 1665441 h 2309176"/>
                <a:gd name="connsiteX526" fmla="*/ 832660 w 2088269"/>
                <a:gd name="connsiteY526" fmla="*/ 1685806 h 2309176"/>
                <a:gd name="connsiteX527" fmla="*/ 806623 w 2088269"/>
                <a:gd name="connsiteY527" fmla="*/ 1698953 h 2309176"/>
                <a:gd name="connsiteX528" fmla="*/ 804303 w 2088269"/>
                <a:gd name="connsiteY528" fmla="*/ 1697406 h 2309176"/>
                <a:gd name="connsiteX529" fmla="*/ 786000 w 2088269"/>
                <a:gd name="connsiteY529" fmla="*/ 1703078 h 2309176"/>
                <a:gd name="connsiteX530" fmla="*/ 779813 w 2088269"/>
                <a:gd name="connsiteY530" fmla="*/ 1709265 h 2309176"/>
                <a:gd name="connsiteX531" fmla="*/ 769760 w 2088269"/>
                <a:gd name="connsiteY531" fmla="*/ 1703851 h 2309176"/>
                <a:gd name="connsiteX532" fmla="*/ 740887 w 2088269"/>
                <a:gd name="connsiteY532" fmla="*/ 1660285 h 2309176"/>
                <a:gd name="connsiteX533" fmla="*/ 733154 w 2088269"/>
                <a:gd name="connsiteY533" fmla="*/ 1648684 h 2309176"/>
                <a:gd name="connsiteX534" fmla="*/ 713820 w 2088269"/>
                <a:gd name="connsiteY534" fmla="*/ 1652293 h 2309176"/>
                <a:gd name="connsiteX535" fmla="*/ 708406 w 2088269"/>
                <a:gd name="connsiteY535" fmla="*/ 1702047 h 2309176"/>
                <a:gd name="connsiteX536" fmla="*/ 724647 w 2088269"/>
                <a:gd name="connsiteY536" fmla="*/ 1790210 h 2309176"/>
                <a:gd name="connsiteX537" fmla="*/ 723873 w 2088269"/>
                <a:gd name="connsiteY537" fmla="*/ 1805677 h 2309176"/>
                <a:gd name="connsiteX538" fmla="*/ 730576 w 2088269"/>
                <a:gd name="connsiteY538" fmla="*/ 1819082 h 2309176"/>
                <a:gd name="connsiteX539" fmla="*/ 780071 w 2088269"/>
                <a:gd name="connsiteY539" fmla="*/ 1812637 h 2309176"/>
                <a:gd name="connsiteX540" fmla="*/ 820801 w 2088269"/>
                <a:gd name="connsiteY540" fmla="*/ 1798459 h 2309176"/>
                <a:gd name="connsiteX541" fmla="*/ 835238 w 2088269"/>
                <a:gd name="connsiteY541" fmla="*/ 1806708 h 2309176"/>
                <a:gd name="connsiteX542" fmla="*/ 830597 w 2088269"/>
                <a:gd name="connsiteY542" fmla="*/ 1822691 h 2309176"/>
                <a:gd name="connsiteX543" fmla="*/ 786000 w 2088269"/>
                <a:gd name="connsiteY543" fmla="*/ 1844603 h 2309176"/>
                <a:gd name="connsiteX544" fmla="*/ 757128 w 2088269"/>
                <a:gd name="connsiteY544" fmla="*/ 1852079 h 2309176"/>
                <a:gd name="connsiteX545" fmla="*/ 749652 w 2088269"/>
                <a:gd name="connsiteY545" fmla="*/ 1859039 h 2309176"/>
                <a:gd name="connsiteX546" fmla="*/ 756870 w 2088269"/>
                <a:gd name="connsiteY546" fmla="*/ 1865226 h 2309176"/>
                <a:gd name="connsiteX547" fmla="*/ 830340 w 2088269"/>
                <a:gd name="connsiteY547" fmla="*/ 1865999 h 2309176"/>
                <a:gd name="connsiteX548" fmla="*/ 849931 w 2088269"/>
                <a:gd name="connsiteY548" fmla="*/ 1878889 h 2309176"/>
                <a:gd name="connsiteX549" fmla="*/ 835753 w 2088269"/>
                <a:gd name="connsiteY549" fmla="*/ 1916526 h 2309176"/>
                <a:gd name="connsiteX550" fmla="*/ 775689 w 2088269"/>
                <a:gd name="connsiteY550" fmla="*/ 1937407 h 2309176"/>
                <a:gd name="connsiteX551" fmla="*/ 750941 w 2088269"/>
                <a:gd name="connsiteY551" fmla="*/ 1918330 h 2309176"/>
                <a:gd name="connsiteX552" fmla="*/ 747074 w 2088269"/>
                <a:gd name="connsiteY552" fmla="*/ 1912917 h 2309176"/>
                <a:gd name="connsiteX553" fmla="*/ 740372 w 2088269"/>
                <a:gd name="connsiteY553" fmla="*/ 1909308 h 2309176"/>
                <a:gd name="connsiteX554" fmla="*/ 737020 w 2088269"/>
                <a:gd name="connsiteY554" fmla="*/ 1916526 h 2309176"/>
                <a:gd name="connsiteX555" fmla="*/ 739856 w 2088269"/>
                <a:gd name="connsiteY555" fmla="*/ 1941531 h 2309176"/>
                <a:gd name="connsiteX556" fmla="*/ 759706 w 2088269"/>
                <a:gd name="connsiteY556" fmla="*/ 2005720 h 2309176"/>
                <a:gd name="connsiteX557" fmla="*/ 775946 w 2088269"/>
                <a:gd name="connsiteY557" fmla="*/ 2025828 h 2309176"/>
                <a:gd name="connsiteX558" fmla="*/ 815646 w 2088269"/>
                <a:gd name="connsiteY558" fmla="*/ 2072745 h 2309176"/>
                <a:gd name="connsiteX559" fmla="*/ 820801 w 2088269"/>
                <a:gd name="connsiteY559" fmla="*/ 2084861 h 2309176"/>
                <a:gd name="connsiteX560" fmla="*/ 806881 w 2088269"/>
                <a:gd name="connsiteY560" fmla="*/ 2100071 h 2309176"/>
                <a:gd name="connsiteX561" fmla="*/ 789351 w 2088269"/>
                <a:gd name="connsiteY561" fmla="*/ 2091564 h 2309176"/>
                <a:gd name="connsiteX562" fmla="*/ 782391 w 2088269"/>
                <a:gd name="connsiteY562" fmla="*/ 2086923 h 2309176"/>
                <a:gd name="connsiteX563" fmla="*/ 776978 w 2088269"/>
                <a:gd name="connsiteY563" fmla="*/ 2086408 h 2309176"/>
                <a:gd name="connsiteX564" fmla="*/ 775689 w 2088269"/>
                <a:gd name="connsiteY564" fmla="*/ 2092337 h 2309176"/>
                <a:gd name="connsiteX565" fmla="*/ 782391 w 2088269"/>
                <a:gd name="connsiteY565" fmla="*/ 2114764 h 2309176"/>
                <a:gd name="connsiteX566" fmla="*/ 786258 w 2088269"/>
                <a:gd name="connsiteY566" fmla="*/ 2131005 h 2309176"/>
                <a:gd name="connsiteX567" fmla="*/ 772080 w 2088269"/>
                <a:gd name="connsiteY567" fmla="*/ 2140801 h 2309176"/>
                <a:gd name="connsiteX568" fmla="*/ 759964 w 2088269"/>
                <a:gd name="connsiteY568" fmla="*/ 2130747 h 2309176"/>
                <a:gd name="connsiteX569" fmla="*/ 706086 w 2088269"/>
                <a:gd name="connsiteY569" fmla="*/ 2059082 h 2309176"/>
                <a:gd name="connsiteX570" fmla="*/ 684174 w 2088269"/>
                <a:gd name="connsiteY570" fmla="*/ 2020156 h 2309176"/>
                <a:gd name="connsiteX571" fmla="*/ 682885 w 2088269"/>
                <a:gd name="connsiteY571" fmla="*/ 2002111 h 2309176"/>
                <a:gd name="connsiteX572" fmla="*/ 675409 w 2088269"/>
                <a:gd name="connsiteY572" fmla="*/ 1927611 h 2309176"/>
                <a:gd name="connsiteX573" fmla="*/ 672058 w 2088269"/>
                <a:gd name="connsiteY573" fmla="*/ 1923486 h 2309176"/>
                <a:gd name="connsiteX574" fmla="*/ 668449 w 2088269"/>
                <a:gd name="connsiteY574" fmla="*/ 1927095 h 2309176"/>
                <a:gd name="connsiteX575" fmla="*/ 656591 w 2088269"/>
                <a:gd name="connsiteY575" fmla="*/ 1945140 h 2309176"/>
                <a:gd name="connsiteX576" fmla="*/ 648857 w 2088269"/>
                <a:gd name="connsiteY576" fmla="*/ 1989737 h 2309176"/>
                <a:gd name="connsiteX577" fmla="*/ 681854 w 2088269"/>
                <a:gd name="connsiteY577" fmla="*/ 2059598 h 2309176"/>
                <a:gd name="connsiteX578" fmla="*/ 705055 w 2088269"/>
                <a:gd name="connsiteY578" fmla="*/ 2108320 h 2309176"/>
                <a:gd name="connsiteX579" fmla="*/ 703250 w 2088269"/>
                <a:gd name="connsiteY579" fmla="*/ 2137450 h 2309176"/>
                <a:gd name="connsiteX580" fmla="*/ 684174 w 2088269"/>
                <a:gd name="connsiteY580" fmla="*/ 2144668 h 2309176"/>
                <a:gd name="connsiteX581" fmla="*/ 673089 w 2088269"/>
                <a:gd name="connsiteY581" fmla="*/ 2140028 h 2309176"/>
                <a:gd name="connsiteX582" fmla="*/ 660200 w 2088269"/>
                <a:gd name="connsiteY582" fmla="*/ 2148792 h 2309176"/>
                <a:gd name="connsiteX583" fmla="*/ 660715 w 2088269"/>
                <a:gd name="connsiteY583" fmla="*/ 2159877 h 2309176"/>
                <a:gd name="connsiteX584" fmla="*/ 661231 w 2088269"/>
                <a:gd name="connsiteY584" fmla="*/ 2196225 h 2309176"/>
                <a:gd name="connsiteX585" fmla="*/ 640608 w 2088269"/>
                <a:gd name="connsiteY585" fmla="*/ 2221489 h 2309176"/>
                <a:gd name="connsiteX586" fmla="*/ 628234 w 2088269"/>
                <a:gd name="connsiteY586" fmla="*/ 2217880 h 2309176"/>
                <a:gd name="connsiteX587" fmla="*/ 604518 w 2088269"/>
                <a:gd name="connsiteY587" fmla="*/ 2177665 h 2309176"/>
                <a:gd name="connsiteX588" fmla="*/ 595495 w 2088269"/>
                <a:gd name="connsiteY588" fmla="*/ 2121725 h 2309176"/>
                <a:gd name="connsiteX589" fmla="*/ 602198 w 2088269"/>
                <a:gd name="connsiteY589" fmla="*/ 2052895 h 2309176"/>
                <a:gd name="connsiteX590" fmla="*/ 599620 w 2088269"/>
                <a:gd name="connsiteY590" fmla="*/ 2034335 h 2309176"/>
                <a:gd name="connsiteX591" fmla="*/ 586215 w 2088269"/>
                <a:gd name="connsiteY591" fmla="*/ 2030726 h 2309176"/>
                <a:gd name="connsiteX592" fmla="*/ 576161 w 2088269"/>
                <a:gd name="connsiteY592" fmla="*/ 2046193 h 2309176"/>
                <a:gd name="connsiteX593" fmla="*/ 569716 w 2088269"/>
                <a:gd name="connsiteY593" fmla="*/ 2078159 h 2309176"/>
                <a:gd name="connsiteX594" fmla="*/ 569716 w 2088269"/>
                <a:gd name="connsiteY594" fmla="*/ 2138997 h 2309176"/>
                <a:gd name="connsiteX595" fmla="*/ 563272 w 2088269"/>
                <a:gd name="connsiteY595" fmla="*/ 2166838 h 2309176"/>
                <a:gd name="connsiteX596" fmla="*/ 546773 w 2088269"/>
                <a:gd name="connsiteY596" fmla="*/ 2179727 h 2309176"/>
                <a:gd name="connsiteX597" fmla="*/ 534142 w 2088269"/>
                <a:gd name="connsiteY597" fmla="*/ 2169158 h 2309176"/>
                <a:gd name="connsiteX598" fmla="*/ 532337 w 2088269"/>
                <a:gd name="connsiteY598" fmla="*/ 2145183 h 2309176"/>
                <a:gd name="connsiteX599" fmla="*/ 524088 w 2088269"/>
                <a:gd name="connsiteY599" fmla="*/ 2132036 h 2309176"/>
                <a:gd name="connsiteX600" fmla="*/ 514808 w 2088269"/>
                <a:gd name="connsiteY600" fmla="*/ 2129201 h 2309176"/>
                <a:gd name="connsiteX601" fmla="*/ 510425 w 2088269"/>
                <a:gd name="connsiteY601" fmla="*/ 2138739 h 2309176"/>
                <a:gd name="connsiteX602" fmla="*/ 519448 w 2088269"/>
                <a:gd name="connsiteY602" fmla="*/ 2167095 h 2309176"/>
                <a:gd name="connsiteX603" fmla="*/ 527697 w 2088269"/>
                <a:gd name="connsiteY603" fmla="*/ 2188750 h 2309176"/>
                <a:gd name="connsiteX604" fmla="*/ 510167 w 2088269"/>
                <a:gd name="connsiteY604" fmla="*/ 2222520 h 2309176"/>
                <a:gd name="connsiteX605" fmla="*/ 487998 w 2088269"/>
                <a:gd name="connsiteY605" fmla="*/ 2208599 h 2309176"/>
                <a:gd name="connsiteX606" fmla="*/ 489802 w 2088269"/>
                <a:gd name="connsiteY606" fmla="*/ 2187203 h 2309176"/>
                <a:gd name="connsiteX607" fmla="*/ 490575 w 2088269"/>
                <a:gd name="connsiteY607" fmla="*/ 2183594 h 2309176"/>
                <a:gd name="connsiteX608" fmla="*/ 487740 w 2088269"/>
                <a:gd name="connsiteY608" fmla="*/ 2177407 h 2309176"/>
                <a:gd name="connsiteX609" fmla="*/ 482842 w 2088269"/>
                <a:gd name="connsiteY609" fmla="*/ 2181789 h 2309176"/>
                <a:gd name="connsiteX610" fmla="*/ 479748 w 2088269"/>
                <a:gd name="connsiteY610" fmla="*/ 2199319 h 2309176"/>
                <a:gd name="connsiteX611" fmla="*/ 470726 w 2088269"/>
                <a:gd name="connsiteY611" fmla="*/ 2231542 h 2309176"/>
                <a:gd name="connsiteX612" fmla="*/ 457321 w 2088269"/>
                <a:gd name="connsiteY612" fmla="*/ 2241854 h 2309176"/>
                <a:gd name="connsiteX613" fmla="*/ 444689 w 2088269"/>
                <a:gd name="connsiteY613" fmla="*/ 2230769 h 2309176"/>
                <a:gd name="connsiteX614" fmla="*/ 437471 w 2088269"/>
                <a:gd name="connsiteY614" fmla="*/ 2196225 h 2309176"/>
                <a:gd name="connsiteX615" fmla="*/ 439018 w 2088269"/>
                <a:gd name="connsiteY615" fmla="*/ 2145957 h 2309176"/>
                <a:gd name="connsiteX616" fmla="*/ 474593 w 2088269"/>
                <a:gd name="connsiteY616" fmla="*/ 2093110 h 2309176"/>
                <a:gd name="connsiteX617" fmla="*/ 503980 w 2088269"/>
                <a:gd name="connsiteY617" fmla="*/ 2071456 h 2309176"/>
                <a:gd name="connsiteX618" fmla="*/ 511972 w 2088269"/>
                <a:gd name="connsiteY618" fmla="*/ 2028406 h 2309176"/>
                <a:gd name="connsiteX619" fmla="*/ 509652 w 2088269"/>
                <a:gd name="connsiteY619" fmla="*/ 1969888 h 2309176"/>
                <a:gd name="connsiteX620" fmla="*/ 539297 w 2088269"/>
                <a:gd name="connsiteY620" fmla="*/ 1904410 h 2309176"/>
                <a:gd name="connsiteX621" fmla="*/ 544969 w 2088269"/>
                <a:gd name="connsiteY621" fmla="*/ 1882756 h 2309176"/>
                <a:gd name="connsiteX622" fmla="*/ 544969 w 2088269"/>
                <a:gd name="connsiteY622" fmla="*/ 1874764 h 2309176"/>
                <a:gd name="connsiteX623" fmla="*/ 539040 w 2088269"/>
                <a:gd name="connsiteY623" fmla="*/ 1877600 h 2309176"/>
                <a:gd name="connsiteX624" fmla="*/ 488771 w 2088269"/>
                <a:gd name="connsiteY624" fmla="*/ 1981488 h 2309176"/>
                <a:gd name="connsiteX625" fmla="*/ 475882 w 2088269"/>
                <a:gd name="connsiteY625" fmla="*/ 2057020 h 2309176"/>
                <a:gd name="connsiteX626" fmla="*/ 454743 w 2088269"/>
                <a:gd name="connsiteY626" fmla="*/ 2094657 h 2309176"/>
                <a:gd name="connsiteX627" fmla="*/ 442885 w 2088269"/>
                <a:gd name="connsiteY627" fmla="*/ 2101617 h 2309176"/>
                <a:gd name="connsiteX628" fmla="*/ 410404 w 2088269"/>
                <a:gd name="connsiteY628" fmla="*/ 2125076 h 2309176"/>
                <a:gd name="connsiteX629" fmla="*/ 400092 w 2088269"/>
                <a:gd name="connsiteY629" fmla="*/ 2135903 h 2309176"/>
                <a:gd name="connsiteX630" fmla="*/ 385140 w 2088269"/>
                <a:gd name="connsiteY630" fmla="*/ 2139770 h 2309176"/>
                <a:gd name="connsiteX631" fmla="*/ 379985 w 2088269"/>
                <a:gd name="connsiteY631" fmla="*/ 2125076 h 2309176"/>
                <a:gd name="connsiteX632" fmla="*/ 389523 w 2088269"/>
                <a:gd name="connsiteY632" fmla="*/ 2092079 h 2309176"/>
                <a:gd name="connsiteX633" fmla="*/ 392358 w 2088269"/>
                <a:gd name="connsiteY633" fmla="*/ 2083314 h 2309176"/>
                <a:gd name="connsiteX634" fmla="*/ 384883 w 2088269"/>
                <a:gd name="connsiteY634" fmla="*/ 2084603 h 2309176"/>
                <a:gd name="connsiteX635" fmla="*/ 369157 w 2088269"/>
                <a:gd name="connsiteY635" fmla="*/ 2076870 h 2309176"/>
                <a:gd name="connsiteX636" fmla="*/ 368642 w 2088269"/>
                <a:gd name="connsiteY636" fmla="*/ 2046966 h 2309176"/>
                <a:gd name="connsiteX637" fmla="*/ 396999 w 2088269"/>
                <a:gd name="connsiteY637" fmla="*/ 1955452 h 2309176"/>
                <a:gd name="connsiteX638" fmla="*/ 460930 w 2088269"/>
                <a:gd name="connsiteY638" fmla="*/ 1862906 h 2309176"/>
                <a:gd name="connsiteX639" fmla="*/ 478202 w 2088269"/>
                <a:gd name="connsiteY639" fmla="*/ 1830167 h 2309176"/>
                <a:gd name="connsiteX640" fmla="*/ 463508 w 2088269"/>
                <a:gd name="connsiteY640" fmla="*/ 1805162 h 2309176"/>
                <a:gd name="connsiteX641" fmla="*/ 385914 w 2088269"/>
                <a:gd name="connsiteY641" fmla="*/ 1874764 h 2309176"/>
                <a:gd name="connsiteX642" fmla="*/ 364775 w 2088269"/>
                <a:gd name="connsiteY642" fmla="*/ 1961381 h 2309176"/>
                <a:gd name="connsiteX643" fmla="*/ 336161 w 2088269"/>
                <a:gd name="connsiteY643" fmla="*/ 1998244 h 2309176"/>
                <a:gd name="connsiteX644" fmla="*/ 321725 w 2088269"/>
                <a:gd name="connsiteY644" fmla="*/ 2024281 h 2309176"/>
                <a:gd name="connsiteX645" fmla="*/ 319404 w 2088269"/>
                <a:gd name="connsiteY645" fmla="*/ 2057278 h 2309176"/>
                <a:gd name="connsiteX646" fmla="*/ 328427 w 2088269"/>
                <a:gd name="connsiteY646" fmla="*/ 2155495 h 2309176"/>
                <a:gd name="connsiteX647" fmla="*/ 324045 w 2088269"/>
                <a:gd name="connsiteY647" fmla="*/ 2174571 h 2309176"/>
                <a:gd name="connsiteX648" fmla="*/ 289759 w 2088269"/>
                <a:gd name="connsiteY648" fmla="*/ 2181016 h 2309176"/>
                <a:gd name="connsiteX649" fmla="*/ 294657 w 2088269"/>
                <a:gd name="connsiteY649" fmla="*/ 2214528 h 2309176"/>
                <a:gd name="connsiteX650" fmla="*/ 282283 w 2088269"/>
                <a:gd name="connsiteY650" fmla="*/ 2240565 h 2309176"/>
                <a:gd name="connsiteX651" fmla="*/ 245419 w 2088269"/>
                <a:gd name="connsiteY651" fmla="*/ 2223293 h 2309176"/>
                <a:gd name="connsiteX652" fmla="*/ 239232 w 2088269"/>
                <a:gd name="connsiteY652" fmla="*/ 2182820 h 2309176"/>
                <a:gd name="connsiteX653" fmla="*/ 235881 w 2088269"/>
                <a:gd name="connsiteY653" fmla="*/ 2150855 h 2309176"/>
                <a:gd name="connsiteX654" fmla="*/ 229952 w 2088269"/>
                <a:gd name="connsiteY654" fmla="*/ 2173540 h 2309176"/>
                <a:gd name="connsiteX655" fmla="*/ 209071 w 2088269"/>
                <a:gd name="connsiteY655" fmla="*/ 2265570 h 2309176"/>
                <a:gd name="connsiteX656" fmla="*/ 193088 w 2088269"/>
                <a:gd name="connsiteY656" fmla="*/ 2274335 h 2309176"/>
                <a:gd name="connsiteX657" fmla="*/ 155967 w 2088269"/>
                <a:gd name="connsiteY657" fmla="*/ 2285420 h 2309176"/>
                <a:gd name="connsiteX658" fmla="*/ 141789 w 2088269"/>
                <a:gd name="connsiteY658" fmla="*/ 2302692 h 2309176"/>
                <a:gd name="connsiteX659" fmla="*/ 114205 w 2088269"/>
                <a:gd name="connsiteY659" fmla="*/ 2293669 h 2309176"/>
                <a:gd name="connsiteX660" fmla="*/ 112401 w 2088269"/>
                <a:gd name="connsiteY660" fmla="*/ 2272273 h 2309176"/>
                <a:gd name="connsiteX661" fmla="*/ 101832 w 2088269"/>
                <a:gd name="connsiteY661" fmla="*/ 2264281 h 2309176"/>
                <a:gd name="connsiteX662" fmla="*/ 83529 w 2088269"/>
                <a:gd name="connsiteY662" fmla="*/ 2259899 h 2309176"/>
                <a:gd name="connsiteX663" fmla="*/ 81209 w 2088269"/>
                <a:gd name="connsiteY663" fmla="*/ 2240565 h 2309176"/>
                <a:gd name="connsiteX664" fmla="*/ 107245 w 2088269"/>
                <a:gd name="connsiteY664" fmla="*/ 2199834 h 2309176"/>
                <a:gd name="connsiteX665" fmla="*/ 155967 w 2088269"/>
                <a:gd name="connsiteY665" fmla="*/ 2141832 h 2309176"/>
                <a:gd name="connsiteX666" fmla="*/ 163958 w 2088269"/>
                <a:gd name="connsiteY666" fmla="*/ 2135387 h 2309176"/>
                <a:gd name="connsiteX667" fmla="*/ 198760 w 2088269"/>
                <a:gd name="connsiteY667" fmla="*/ 2091564 h 2309176"/>
                <a:gd name="connsiteX668" fmla="*/ 213969 w 2088269"/>
                <a:gd name="connsiteY668" fmla="*/ 2053411 h 2309176"/>
                <a:gd name="connsiteX669" fmla="*/ 231241 w 2088269"/>
                <a:gd name="connsiteY669" fmla="*/ 2024796 h 2309176"/>
                <a:gd name="connsiteX670" fmla="*/ 235108 w 2088269"/>
                <a:gd name="connsiteY670" fmla="*/ 2019641 h 2309176"/>
                <a:gd name="connsiteX671" fmla="*/ 235366 w 2088269"/>
                <a:gd name="connsiteY671" fmla="*/ 2006236 h 2309176"/>
                <a:gd name="connsiteX672" fmla="*/ 222734 w 2088269"/>
                <a:gd name="connsiteY672" fmla="*/ 2002111 h 2309176"/>
                <a:gd name="connsiteX673" fmla="*/ 198502 w 2088269"/>
                <a:gd name="connsiteY673" fmla="*/ 2011907 h 2309176"/>
                <a:gd name="connsiteX674" fmla="*/ 163958 w 2088269"/>
                <a:gd name="connsiteY674" fmla="*/ 2060371 h 2309176"/>
                <a:gd name="connsiteX675" fmla="*/ 109308 w 2088269"/>
                <a:gd name="connsiteY675" fmla="*/ 2113218 h 2309176"/>
                <a:gd name="connsiteX676" fmla="*/ 84302 w 2088269"/>
                <a:gd name="connsiteY676" fmla="*/ 2092595 h 2309176"/>
                <a:gd name="connsiteX677" fmla="*/ 97707 w 2088269"/>
                <a:gd name="connsiteY677" fmla="*/ 2059598 h 2309176"/>
                <a:gd name="connsiteX678" fmla="*/ 100543 w 2088269"/>
                <a:gd name="connsiteY678" fmla="*/ 2053411 h 2309176"/>
                <a:gd name="connsiteX679" fmla="*/ 93582 w 2088269"/>
                <a:gd name="connsiteY679" fmla="*/ 2052638 h 2309176"/>
                <a:gd name="connsiteX680" fmla="*/ 66257 w 2088269"/>
                <a:gd name="connsiteY680" fmla="*/ 2058824 h 2309176"/>
                <a:gd name="connsiteX681" fmla="*/ 47181 w 2088269"/>
                <a:gd name="connsiteY681" fmla="*/ 2055731 h 2309176"/>
                <a:gd name="connsiteX682" fmla="*/ 44603 w 2088269"/>
                <a:gd name="connsiteY682" fmla="*/ 2035108 h 2309176"/>
                <a:gd name="connsiteX683" fmla="*/ 48727 w 2088269"/>
                <a:gd name="connsiteY683" fmla="*/ 2014485 h 2309176"/>
                <a:gd name="connsiteX684" fmla="*/ 58523 w 2088269"/>
                <a:gd name="connsiteY684" fmla="*/ 1990253 h 2309176"/>
                <a:gd name="connsiteX685" fmla="*/ 115494 w 2088269"/>
                <a:gd name="connsiteY685" fmla="*/ 1975559 h 2309176"/>
                <a:gd name="connsiteX686" fmla="*/ 143593 w 2088269"/>
                <a:gd name="connsiteY686" fmla="*/ 1968857 h 2309176"/>
                <a:gd name="connsiteX687" fmla="*/ 155194 w 2088269"/>
                <a:gd name="connsiteY687" fmla="*/ 1945914 h 2309176"/>
                <a:gd name="connsiteX688" fmla="*/ 156740 w 2088269"/>
                <a:gd name="connsiteY688" fmla="*/ 1926064 h 2309176"/>
                <a:gd name="connsiteX689" fmla="*/ 182261 w 2088269"/>
                <a:gd name="connsiteY689" fmla="*/ 1921939 h 2309176"/>
                <a:gd name="connsiteX690" fmla="*/ 210360 w 2088269"/>
                <a:gd name="connsiteY690" fmla="*/ 1952874 h 2309176"/>
                <a:gd name="connsiteX691" fmla="*/ 234592 w 2088269"/>
                <a:gd name="connsiteY691" fmla="*/ 1969372 h 2309176"/>
                <a:gd name="connsiteX692" fmla="*/ 267589 w 2088269"/>
                <a:gd name="connsiteY692" fmla="*/ 1944367 h 2309176"/>
                <a:gd name="connsiteX693" fmla="*/ 284345 w 2088269"/>
                <a:gd name="connsiteY693" fmla="*/ 1912143 h 2309176"/>
                <a:gd name="connsiteX694" fmla="*/ 275323 w 2088269"/>
                <a:gd name="connsiteY694" fmla="*/ 1919877 h 2309176"/>
                <a:gd name="connsiteX695" fmla="*/ 238459 w 2088269"/>
                <a:gd name="connsiteY695" fmla="*/ 1926579 h 2309176"/>
                <a:gd name="connsiteX696" fmla="*/ 228405 w 2088269"/>
                <a:gd name="connsiteY696" fmla="*/ 1895903 h 2309176"/>
                <a:gd name="connsiteX697" fmla="*/ 265269 w 2088269"/>
                <a:gd name="connsiteY697" fmla="*/ 1856719 h 2309176"/>
                <a:gd name="connsiteX698" fmla="*/ 275065 w 2088269"/>
                <a:gd name="connsiteY698" fmla="*/ 1842541 h 2309176"/>
                <a:gd name="connsiteX699" fmla="*/ 280994 w 2088269"/>
                <a:gd name="connsiteY699" fmla="*/ 1827074 h 2309176"/>
                <a:gd name="connsiteX700" fmla="*/ 282541 w 2088269"/>
                <a:gd name="connsiteY700" fmla="*/ 1816762 h 2309176"/>
                <a:gd name="connsiteX701" fmla="*/ 271456 w 2088269"/>
                <a:gd name="connsiteY701" fmla="*/ 1817793 h 2309176"/>
                <a:gd name="connsiteX702" fmla="*/ 196182 w 2088269"/>
                <a:gd name="connsiteY702" fmla="*/ 1864195 h 2309176"/>
                <a:gd name="connsiteX703" fmla="*/ 165505 w 2088269"/>
                <a:gd name="connsiteY703" fmla="*/ 1891520 h 2309176"/>
                <a:gd name="connsiteX704" fmla="*/ 153905 w 2088269"/>
                <a:gd name="connsiteY704" fmla="*/ 1896418 h 2309176"/>
                <a:gd name="connsiteX705" fmla="*/ 105183 w 2088269"/>
                <a:gd name="connsiteY705" fmla="*/ 1921166 h 2309176"/>
                <a:gd name="connsiteX706" fmla="*/ 51563 w 2088269"/>
                <a:gd name="connsiteY706" fmla="*/ 1952616 h 2309176"/>
                <a:gd name="connsiteX707" fmla="*/ 9286 w 2088269"/>
                <a:gd name="connsiteY707" fmla="*/ 1947460 h 2309176"/>
                <a:gd name="connsiteX708" fmla="*/ 4646 w 2088269"/>
                <a:gd name="connsiteY708" fmla="*/ 1924517 h 2309176"/>
                <a:gd name="connsiteX709" fmla="*/ 27589 w 2088269"/>
                <a:gd name="connsiteY709" fmla="*/ 1895129 h 2309176"/>
                <a:gd name="connsiteX710" fmla="*/ 23722 w 2088269"/>
                <a:gd name="connsiteY710" fmla="*/ 1878889 h 2309176"/>
                <a:gd name="connsiteX711" fmla="*/ 21402 w 2088269"/>
                <a:gd name="connsiteY711" fmla="*/ 1860844 h 2309176"/>
                <a:gd name="connsiteX712" fmla="*/ 47181 w 2088269"/>
                <a:gd name="connsiteY712" fmla="*/ 1842541 h 2309176"/>
                <a:gd name="connsiteX713" fmla="*/ 59812 w 2088269"/>
                <a:gd name="connsiteY713" fmla="*/ 1834549 h 2309176"/>
                <a:gd name="connsiteX714" fmla="*/ 58781 w 2088269"/>
                <a:gd name="connsiteY714" fmla="*/ 1822175 h 2309176"/>
                <a:gd name="connsiteX715" fmla="*/ 52852 w 2088269"/>
                <a:gd name="connsiteY715" fmla="*/ 1819340 h 2309176"/>
                <a:gd name="connsiteX716" fmla="*/ 50016 w 2088269"/>
                <a:gd name="connsiteY716" fmla="*/ 1806451 h 2309176"/>
                <a:gd name="connsiteX717" fmla="*/ 88684 w 2088269"/>
                <a:gd name="connsiteY717" fmla="*/ 1759791 h 2309176"/>
                <a:gd name="connsiteX718" fmla="*/ 94098 w 2088269"/>
                <a:gd name="connsiteY718" fmla="*/ 1754635 h 2309176"/>
                <a:gd name="connsiteX719" fmla="*/ 103378 w 2088269"/>
                <a:gd name="connsiteY719" fmla="*/ 1751800 h 2309176"/>
                <a:gd name="connsiteX720" fmla="*/ 107503 w 2088269"/>
                <a:gd name="connsiteY720" fmla="*/ 1759533 h 2309176"/>
                <a:gd name="connsiteX721" fmla="*/ 109050 w 2088269"/>
                <a:gd name="connsiteY721" fmla="*/ 1770618 h 2309176"/>
                <a:gd name="connsiteX722" fmla="*/ 153389 w 2088269"/>
                <a:gd name="connsiteY722" fmla="*/ 1805162 h 2309176"/>
                <a:gd name="connsiteX723" fmla="*/ 194120 w 2088269"/>
                <a:gd name="connsiteY723" fmla="*/ 1801552 h 2309176"/>
                <a:gd name="connsiteX724" fmla="*/ 202369 w 2088269"/>
                <a:gd name="connsiteY724" fmla="*/ 1795366 h 2309176"/>
                <a:gd name="connsiteX725" fmla="*/ 194120 w 2088269"/>
                <a:gd name="connsiteY725" fmla="*/ 1790468 h 2309176"/>
                <a:gd name="connsiteX726" fmla="*/ 169372 w 2088269"/>
                <a:gd name="connsiteY726" fmla="*/ 1785054 h 2309176"/>
                <a:gd name="connsiteX727" fmla="*/ 155967 w 2088269"/>
                <a:gd name="connsiteY727" fmla="*/ 1771134 h 2309176"/>
                <a:gd name="connsiteX728" fmla="*/ 171434 w 2088269"/>
                <a:gd name="connsiteY728" fmla="*/ 1759275 h 2309176"/>
                <a:gd name="connsiteX729" fmla="*/ 177879 w 2088269"/>
                <a:gd name="connsiteY729" fmla="*/ 1758760 h 2309176"/>
                <a:gd name="connsiteX730" fmla="*/ 183550 w 2088269"/>
                <a:gd name="connsiteY730" fmla="*/ 1746901 h 2309176"/>
                <a:gd name="connsiteX731" fmla="*/ 172208 w 2088269"/>
                <a:gd name="connsiteY731" fmla="*/ 1726536 h 2309176"/>
                <a:gd name="connsiteX732" fmla="*/ 172465 w 2088269"/>
                <a:gd name="connsiteY732" fmla="*/ 1711585 h 2309176"/>
                <a:gd name="connsiteX733" fmla="*/ 186902 w 2088269"/>
                <a:gd name="connsiteY733" fmla="*/ 1708233 h 2309176"/>
                <a:gd name="connsiteX734" fmla="*/ 206493 w 2088269"/>
                <a:gd name="connsiteY734" fmla="*/ 1697149 h 2309176"/>
                <a:gd name="connsiteX735" fmla="*/ 219641 w 2088269"/>
                <a:gd name="connsiteY735" fmla="*/ 1694571 h 2309176"/>
                <a:gd name="connsiteX736" fmla="*/ 232272 w 2088269"/>
                <a:gd name="connsiteY736" fmla="*/ 1694571 h 2309176"/>
                <a:gd name="connsiteX737" fmla="*/ 237686 w 2088269"/>
                <a:gd name="connsiteY737" fmla="*/ 1688126 h 2309176"/>
                <a:gd name="connsiteX738" fmla="*/ 254700 w 2088269"/>
                <a:gd name="connsiteY738" fmla="*/ 1681939 h 2309176"/>
                <a:gd name="connsiteX739" fmla="*/ 264753 w 2088269"/>
                <a:gd name="connsiteY739" fmla="*/ 1697149 h 2309176"/>
                <a:gd name="connsiteX740" fmla="*/ 262176 w 2088269"/>
                <a:gd name="connsiteY740" fmla="*/ 1723185 h 2309176"/>
                <a:gd name="connsiteX741" fmla="*/ 280994 w 2088269"/>
                <a:gd name="connsiteY741" fmla="*/ 1743550 h 2309176"/>
                <a:gd name="connsiteX742" fmla="*/ 314249 w 2088269"/>
                <a:gd name="connsiteY742" fmla="*/ 1734785 h 2309176"/>
                <a:gd name="connsiteX743" fmla="*/ 425613 w 2088269"/>
                <a:gd name="connsiteY743" fmla="*/ 1675494 h 2309176"/>
                <a:gd name="connsiteX744" fmla="*/ 499856 w 2088269"/>
                <a:gd name="connsiteY744" fmla="*/ 1604345 h 2309176"/>
                <a:gd name="connsiteX745" fmla="*/ 516096 w 2088269"/>
                <a:gd name="connsiteY745" fmla="*/ 1588104 h 2309176"/>
                <a:gd name="connsiteX746" fmla="*/ 577966 w 2088269"/>
                <a:gd name="connsiteY746" fmla="*/ 1538351 h 2309176"/>
                <a:gd name="connsiteX747" fmla="*/ 624109 w 2088269"/>
                <a:gd name="connsiteY747" fmla="*/ 1510510 h 2309176"/>
                <a:gd name="connsiteX748" fmla="*/ 628234 w 2088269"/>
                <a:gd name="connsiteY748" fmla="*/ 1508448 h 2309176"/>
                <a:gd name="connsiteX749" fmla="*/ 632874 w 2088269"/>
                <a:gd name="connsiteY749" fmla="*/ 1503034 h 2309176"/>
                <a:gd name="connsiteX750" fmla="*/ 627203 w 2088269"/>
                <a:gd name="connsiteY750" fmla="*/ 1497621 h 2309176"/>
                <a:gd name="connsiteX751" fmla="*/ 582863 w 2088269"/>
                <a:gd name="connsiteY751" fmla="*/ 1494012 h 2309176"/>
                <a:gd name="connsiteX752" fmla="*/ 533884 w 2088269"/>
                <a:gd name="connsiteY752" fmla="*/ 1525462 h 2309176"/>
                <a:gd name="connsiteX753" fmla="*/ 468664 w 2088269"/>
                <a:gd name="connsiteY753" fmla="*/ 1607181 h 2309176"/>
                <a:gd name="connsiteX754" fmla="*/ 356010 w 2088269"/>
                <a:gd name="connsiteY754" fmla="*/ 1677041 h 2309176"/>
                <a:gd name="connsiteX755" fmla="*/ 325076 w 2088269"/>
                <a:gd name="connsiteY755" fmla="*/ 1663121 h 2309176"/>
                <a:gd name="connsiteX756" fmla="*/ 331778 w 2088269"/>
                <a:gd name="connsiteY756" fmla="*/ 1636826 h 2309176"/>
                <a:gd name="connsiteX757" fmla="*/ 359362 w 2088269"/>
                <a:gd name="connsiteY757" fmla="*/ 1614656 h 2309176"/>
                <a:gd name="connsiteX758" fmla="*/ 368900 w 2088269"/>
                <a:gd name="connsiteY758" fmla="*/ 1605892 h 2309176"/>
                <a:gd name="connsiteX759" fmla="*/ 334098 w 2088269"/>
                <a:gd name="connsiteY759" fmla="*/ 1617234 h 2309176"/>
                <a:gd name="connsiteX760" fmla="*/ 301617 w 2088269"/>
                <a:gd name="connsiteY760" fmla="*/ 1643786 h 2309176"/>
                <a:gd name="connsiteX761" fmla="*/ 262176 w 2088269"/>
                <a:gd name="connsiteY761" fmla="*/ 1658480 h 2309176"/>
                <a:gd name="connsiteX762" fmla="*/ 205462 w 2088269"/>
                <a:gd name="connsiteY762" fmla="*/ 1656160 h 2309176"/>
                <a:gd name="connsiteX763" fmla="*/ 189737 w 2088269"/>
                <a:gd name="connsiteY763" fmla="*/ 1650231 h 2309176"/>
                <a:gd name="connsiteX764" fmla="*/ 188191 w 2088269"/>
                <a:gd name="connsiteY764" fmla="*/ 1632959 h 2309176"/>
                <a:gd name="connsiteX765" fmla="*/ 191284 w 2088269"/>
                <a:gd name="connsiteY765" fmla="*/ 1630639 h 2309176"/>
                <a:gd name="connsiteX766" fmla="*/ 199018 w 2088269"/>
                <a:gd name="connsiteY766" fmla="*/ 1622390 h 2309176"/>
                <a:gd name="connsiteX767" fmla="*/ 187675 w 2088269"/>
                <a:gd name="connsiteY767" fmla="*/ 1618781 h 2309176"/>
                <a:gd name="connsiteX768" fmla="*/ 159576 w 2088269"/>
                <a:gd name="connsiteY768" fmla="*/ 1619555 h 2309176"/>
                <a:gd name="connsiteX769" fmla="*/ 150038 w 2088269"/>
                <a:gd name="connsiteY769" fmla="*/ 1615172 h 2309176"/>
                <a:gd name="connsiteX770" fmla="*/ 151585 w 2088269"/>
                <a:gd name="connsiteY770" fmla="*/ 1603829 h 2309176"/>
                <a:gd name="connsiteX771" fmla="*/ 179168 w 2088269"/>
                <a:gd name="connsiteY771" fmla="*/ 1580371 h 2309176"/>
                <a:gd name="connsiteX772" fmla="*/ 185097 w 2088269"/>
                <a:gd name="connsiteY772" fmla="*/ 1571348 h 2309176"/>
                <a:gd name="connsiteX773" fmla="*/ 175301 w 2088269"/>
                <a:gd name="connsiteY773" fmla="*/ 1574184 h 2309176"/>
                <a:gd name="connsiteX774" fmla="*/ 122712 w 2088269"/>
                <a:gd name="connsiteY774" fmla="*/ 1586815 h 2309176"/>
                <a:gd name="connsiteX775" fmla="*/ 106214 w 2088269"/>
                <a:gd name="connsiteY775" fmla="*/ 1561037 h 2309176"/>
                <a:gd name="connsiteX776" fmla="*/ 126579 w 2088269"/>
                <a:gd name="connsiteY776" fmla="*/ 1536289 h 2309176"/>
                <a:gd name="connsiteX777" fmla="*/ 134055 w 2088269"/>
                <a:gd name="connsiteY777" fmla="*/ 1530876 h 2309176"/>
                <a:gd name="connsiteX778" fmla="*/ 131219 w 2088269"/>
                <a:gd name="connsiteY778" fmla="*/ 1509995 h 2309176"/>
                <a:gd name="connsiteX779" fmla="*/ 108534 w 2088269"/>
                <a:gd name="connsiteY779" fmla="*/ 1500972 h 2309176"/>
                <a:gd name="connsiteX780" fmla="*/ 76053 w 2088269"/>
                <a:gd name="connsiteY780" fmla="*/ 1488856 h 2309176"/>
                <a:gd name="connsiteX781" fmla="*/ 59554 w 2088269"/>
                <a:gd name="connsiteY781" fmla="*/ 1480091 h 2309176"/>
                <a:gd name="connsiteX782" fmla="*/ 52336 w 2088269"/>
                <a:gd name="connsiteY782" fmla="*/ 1449157 h 2309176"/>
                <a:gd name="connsiteX783" fmla="*/ 81209 w 2088269"/>
                <a:gd name="connsiteY783" fmla="*/ 1423636 h 2309176"/>
                <a:gd name="connsiteX784" fmla="*/ 137664 w 2088269"/>
                <a:gd name="connsiteY784" fmla="*/ 1404302 h 2309176"/>
                <a:gd name="connsiteX785" fmla="*/ 201853 w 2088269"/>
                <a:gd name="connsiteY785" fmla="*/ 1434463 h 2309176"/>
                <a:gd name="connsiteX786" fmla="*/ 228405 w 2088269"/>
                <a:gd name="connsiteY786" fmla="*/ 1477256 h 2309176"/>
                <a:gd name="connsiteX787" fmla="*/ 299813 w 2088269"/>
                <a:gd name="connsiteY787" fmla="*/ 1501746 h 2309176"/>
                <a:gd name="connsiteX788" fmla="*/ 311155 w 2088269"/>
                <a:gd name="connsiteY788" fmla="*/ 1481896 h 2309176"/>
                <a:gd name="connsiteX789" fmla="*/ 326880 w 2088269"/>
                <a:gd name="connsiteY789" fmla="*/ 1433174 h 2309176"/>
                <a:gd name="connsiteX790" fmla="*/ 367353 w 2088269"/>
                <a:gd name="connsiteY790" fmla="*/ 1425440 h 2309176"/>
                <a:gd name="connsiteX791" fmla="*/ 385914 w 2088269"/>
                <a:gd name="connsiteY791" fmla="*/ 1428276 h 2309176"/>
                <a:gd name="connsiteX792" fmla="*/ 395452 w 2088269"/>
                <a:gd name="connsiteY792" fmla="*/ 1423378 h 2309176"/>
                <a:gd name="connsiteX793" fmla="*/ 388234 w 2088269"/>
                <a:gd name="connsiteY793" fmla="*/ 1416418 h 2309176"/>
                <a:gd name="connsiteX794" fmla="*/ 330747 w 2088269"/>
                <a:gd name="connsiteY794" fmla="*/ 1411004 h 2309176"/>
                <a:gd name="connsiteX795" fmla="*/ 280479 w 2088269"/>
                <a:gd name="connsiteY795" fmla="*/ 1406622 h 2309176"/>
                <a:gd name="connsiteX796" fmla="*/ 269651 w 2088269"/>
                <a:gd name="connsiteY796" fmla="*/ 1395537 h 2309176"/>
                <a:gd name="connsiteX797" fmla="*/ 279190 w 2088269"/>
                <a:gd name="connsiteY797" fmla="*/ 1384710 h 2309176"/>
                <a:gd name="connsiteX798" fmla="*/ 284603 w 2088269"/>
                <a:gd name="connsiteY798" fmla="*/ 1383163 h 2309176"/>
                <a:gd name="connsiteX799" fmla="*/ 288728 w 2088269"/>
                <a:gd name="connsiteY799" fmla="*/ 1381359 h 2309176"/>
                <a:gd name="connsiteX800" fmla="*/ 268620 w 2088269"/>
                <a:gd name="connsiteY800" fmla="*/ 1373883 h 2309176"/>
                <a:gd name="connsiteX801" fmla="*/ 258051 w 2088269"/>
                <a:gd name="connsiteY801" fmla="*/ 1337019 h 2309176"/>
                <a:gd name="connsiteX802" fmla="*/ 259855 w 2088269"/>
                <a:gd name="connsiteY802" fmla="*/ 1322583 h 2309176"/>
                <a:gd name="connsiteX803" fmla="*/ 253669 w 2088269"/>
                <a:gd name="connsiteY803" fmla="*/ 1301960 h 2309176"/>
                <a:gd name="connsiteX804" fmla="*/ 251349 w 2088269"/>
                <a:gd name="connsiteY804" fmla="*/ 1283657 h 2309176"/>
                <a:gd name="connsiteX805" fmla="*/ 273003 w 2088269"/>
                <a:gd name="connsiteY805" fmla="*/ 1269221 h 2309176"/>
                <a:gd name="connsiteX806" fmla="*/ 362713 w 2088269"/>
                <a:gd name="connsiteY806" fmla="*/ 1306343 h 2309176"/>
                <a:gd name="connsiteX807" fmla="*/ 430253 w 2088269"/>
                <a:gd name="connsiteY807" fmla="*/ 1342433 h 2309176"/>
                <a:gd name="connsiteX808" fmla="*/ 497278 w 2088269"/>
                <a:gd name="connsiteY808" fmla="*/ 1354033 h 2309176"/>
                <a:gd name="connsiteX809" fmla="*/ 517643 w 2088269"/>
                <a:gd name="connsiteY809" fmla="*/ 1335730 h 2309176"/>
                <a:gd name="connsiteX810" fmla="*/ 547547 w 2088269"/>
                <a:gd name="connsiteY810" fmla="*/ 1328512 h 2309176"/>
                <a:gd name="connsiteX811" fmla="*/ 568170 w 2088269"/>
                <a:gd name="connsiteY811" fmla="*/ 1355838 h 2309176"/>
                <a:gd name="connsiteX812" fmla="*/ 624367 w 2088269"/>
                <a:gd name="connsiteY812" fmla="*/ 1370274 h 2309176"/>
                <a:gd name="connsiteX813" fmla="*/ 684174 w 2088269"/>
                <a:gd name="connsiteY813" fmla="*/ 1327223 h 2309176"/>
                <a:gd name="connsiteX814" fmla="*/ 717429 w 2088269"/>
                <a:gd name="connsiteY814" fmla="*/ 1304796 h 2309176"/>
                <a:gd name="connsiteX815" fmla="*/ 729545 w 2088269"/>
                <a:gd name="connsiteY815" fmla="*/ 1266901 h 2309176"/>
                <a:gd name="connsiteX816" fmla="*/ 719491 w 2088269"/>
                <a:gd name="connsiteY816" fmla="*/ 1239060 h 2309176"/>
                <a:gd name="connsiteX817" fmla="*/ 697321 w 2088269"/>
                <a:gd name="connsiteY817" fmla="*/ 1224108 h 2309176"/>
                <a:gd name="connsiteX818" fmla="*/ 672058 w 2088269"/>
                <a:gd name="connsiteY818" fmla="*/ 1239833 h 2309176"/>
                <a:gd name="connsiteX819" fmla="*/ 649630 w 2088269"/>
                <a:gd name="connsiteY819" fmla="*/ 1293969 h 2309176"/>
                <a:gd name="connsiteX820" fmla="*/ 643959 w 2088269"/>
                <a:gd name="connsiteY820" fmla="*/ 1303507 h 2309176"/>
                <a:gd name="connsiteX821" fmla="*/ 615087 w 2088269"/>
                <a:gd name="connsiteY821" fmla="*/ 1308663 h 2309176"/>
                <a:gd name="connsiteX822" fmla="*/ 605807 w 2088269"/>
                <a:gd name="connsiteY822" fmla="*/ 1302218 h 2309176"/>
                <a:gd name="connsiteX823" fmla="*/ 538782 w 2088269"/>
                <a:gd name="connsiteY823" fmla="*/ 1286751 h 2309176"/>
                <a:gd name="connsiteX824" fmla="*/ 483873 w 2088269"/>
                <a:gd name="connsiteY824" fmla="*/ 1298093 h 2309176"/>
                <a:gd name="connsiteX825" fmla="*/ 427160 w 2088269"/>
                <a:gd name="connsiteY825" fmla="*/ 1298351 h 2309176"/>
                <a:gd name="connsiteX826" fmla="*/ 412724 w 2088269"/>
                <a:gd name="connsiteY826" fmla="*/ 1287008 h 2309176"/>
                <a:gd name="connsiteX827" fmla="*/ 420457 w 2088269"/>
                <a:gd name="connsiteY827" fmla="*/ 1269994 h 2309176"/>
                <a:gd name="connsiteX828" fmla="*/ 433089 w 2088269"/>
                <a:gd name="connsiteY828" fmla="*/ 1262261 h 2309176"/>
                <a:gd name="connsiteX829" fmla="*/ 448298 w 2088269"/>
                <a:gd name="connsiteY829" fmla="*/ 1257621 h 2309176"/>
                <a:gd name="connsiteX830" fmla="*/ 455774 w 2088269"/>
                <a:gd name="connsiteY830" fmla="*/ 1252981 h 2309176"/>
                <a:gd name="connsiteX831" fmla="*/ 450103 w 2088269"/>
                <a:gd name="connsiteY831" fmla="*/ 1245247 h 2309176"/>
                <a:gd name="connsiteX832" fmla="*/ 412981 w 2088269"/>
                <a:gd name="connsiteY832" fmla="*/ 1236998 h 2309176"/>
                <a:gd name="connsiteX833" fmla="*/ 360135 w 2088269"/>
                <a:gd name="connsiteY833" fmla="*/ 1242669 h 2309176"/>
                <a:gd name="connsiteX834" fmla="*/ 308577 w 2088269"/>
                <a:gd name="connsiteY834" fmla="*/ 1250145 h 2309176"/>
                <a:gd name="connsiteX835" fmla="*/ 275065 w 2088269"/>
                <a:gd name="connsiteY835" fmla="*/ 1240349 h 2309176"/>
                <a:gd name="connsiteX836" fmla="*/ 255989 w 2088269"/>
                <a:gd name="connsiteY836" fmla="*/ 1233389 h 2309176"/>
                <a:gd name="connsiteX837" fmla="*/ 183808 w 2088269"/>
                <a:gd name="connsiteY837" fmla="*/ 1214312 h 2309176"/>
                <a:gd name="connsiteX838" fmla="*/ 168341 w 2088269"/>
                <a:gd name="connsiteY838" fmla="*/ 1205805 h 2309176"/>
                <a:gd name="connsiteX839" fmla="*/ 170403 w 2088269"/>
                <a:gd name="connsiteY839" fmla="*/ 1185182 h 2309176"/>
                <a:gd name="connsiteX840" fmla="*/ 190768 w 2088269"/>
                <a:gd name="connsiteY840" fmla="*/ 1178738 h 2309176"/>
                <a:gd name="connsiteX841" fmla="*/ 195924 w 2088269"/>
                <a:gd name="connsiteY841" fmla="*/ 1175386 h 2309176"/>
                <a:gd name="connsiteX842" fmla="*/ 190511 w 2088269"/>
                <a:gd name="connsiteY842" fmla="*/ 1171520 h 2309176"/>
                <a:gd name="connsiteX843" fmla="*/ 149007 w 2088269"/>
                <a:gd name="connsiteY843" fmla="*/ 1160950 h 2309176"/>
                <a:gd name="connsiteX844" fmla="*/ 133024 w 2088269"/>
                <a:gd name="connsiteY844" fmla="*/ 1153217 h 2309176"/>
                <a:gd name="connsiteX845" fmla="*/ 119619 w 2088269"/>
                <a:gd name="connsiteY845" fmla="*/ 1124860 h 2309176"/>
                <a:gd name="connsiteX846" fmla="*/ 145140 w 2088269"/>
                <a:gd name="connsiteY846" fmla="*/ 1104753 h 2309176"/>
                <a:gd name="connsiteX847" fmla="*/ 187417 w 2088269"/>
                <a:gd name="connsiteY847" fmla="*/ 1108619 h 2309176"/>
                <a:gd name="connsiteX848" fmla="*/ 196955 w 2088269"/>
                <a:gd name="connsiteY848" fmla="*/ 1105526 h 2309176"/>
                <a:gd name="connsiteX849" fmla="*/ 244130 w 2088269"/>
                <a:gd name="connsiteY849" fmla="*/ 1095214 h 2309176"/>
                <a:gd name="connsiteX850" fmla="*/ 299297 w 2088269"/>
                <a:gd name="connsiteY850" fmla="*/ 1133109 h 2309176"/>
                <a:gd name="connsiteX851" fmla="*/ 304195 w 2088269"/>
                <a:gd name="connsiteY851" fmla="*/ 1135687 h 2309176"/>
                <a:gd name="connsiteX852" fmla="*/ 312960 w 2088269"/>
                <a:gd name="connsiteY852" fmla="*/ 1136460 h 2309176"/>
                <a:gd name="connsiteX853" fmla="*/ 313733 w 2088269"/>
                <a:gd name="connsiteY853" fmla="*/ 1128727 h 2309176"/>
                <a:gd name="connsiteX854" fmla="*/ 330747 w 2088269"/>
                <a:gd name="connsiteY854" fmla="*/ 1108619 h 2309176"/>
                <a:gd name="connsiteX855" fmla="*/ 405248 w 2088269"/>
                <a:gd name="connsiteY855" fmla="*/ 1144967 h 2309176"/>
                <a:gd name="connsiteX856" fmla="*/ 422520 w 2088269"/>
                <a:gd name="connsiteY856" fmla="*/ 1165848 h 2309176"/>
                <a:gd name="connsiteX857" fmla="*/ 450618 w 2088269"/>
                <a:gd name="connsiteY857" fmla="*/ 1161981 h 2309176"/>
                <a:gd name="connsiteX858" fmla="*/ 531048 w 2088269"/>
                <a:gd name="connsiteY858" fmla="*/ 1119962 h 2309176"/>
                <a:gd name="connsiteX859" fmla="*/ 608900 w 2088269"/>
                <a:gd name="connsiteY859" fmla="*/ 1128211 h 2309176"/>
                <a:gd name="connsiteX860" fmla="*/ 622563 w 2088269"/>
                <a:gd name="connsiteY860" fmla="*/ 1131047 h 2309176"/>
                <a:gd name="connsiteX861" fmla="*/ 560436 w 2088269"/>
                <a:gd name="connsiteY861" fmla="*/ 1104495 h 2309176"/>
                <a:gd name="connsiteX862" fmla="*/ 526150 w 2088269"/>
                <a:gd name="connsiteY862" fmla="*/ 1101144 h 2309176"/>
                <a:gd name="connsiteX863" fmla="*/ 466086 w 2088269"/>
                <a:gd name="connsiteY863" fmla="*/ 1114549 h 2309176"/>
                <a:gd name="connsiteX864" fmla="*/ 422520 w 2088269"/>
                <a:gd name="connsiteY864" fmla="*/ 1104495 h 2309176"/>
                <a:gd name="connsiteX865" fmla="*/ 422520 w 2088269"/>
                <a:gd name="connsiteY865" fmla="*/ 1085934 h 2309176"/>
                <a:gd name="connsiteX866" fmla="*/ 420715 w 2088269"/>
                <a:gd name="connsiteY866" fmla="*/ 1072014 h 2309176"/>
                <a:gd name="connsiteX867" fmla="*/ 368642 w 2088269"/>
                <a:gd name="connsiteY867" fmla="*/ 1057320 h 2309176"/>
                <a:gd name="connsiteX868" fmla="*/ 335387 w 2088269"/>
                <a:gd name="connsiteY868" fmla="*/ 1043141 h 2309176"/>
                <a:gd name="connsiteX869" fmla="*/ 334872 w 2088269"/>
                <a:gd name="connsiteY869" fmla="*/ 1017878 h 2309176"/>
                <a:gd name="connsiteX870" fmla="*/ 394163 w 2088269"/>
                <a:gd name="connsiteY870" fmla="*/ 994677 h 2309176"/>
                <a:gd name="connsiteX871" fmla="*/ 451650 w 2088269"/>
                <a:gd name="connsiteY871" fmla="*/ 997513 h 2309176"/>
                <a:gd name="connsiteX872" fmla="*/ 489802 w 2088269"/>
                <a:gd name="connsiteY872" fmla="*/ 1014785 h 2309176"/>
                <a:gd name="connsiteX873" fmla="*/ 527697 w 2088269"/>
                <a:gd name="connsiteY873" fmla="*/ 1025096 h 2309176"/>
                <a:gd name="connsiteX874" fmla="*/ 535688 w 2088269"/>
                <a:gd name="connsiteY874" fmla="*/ 1024065 h 2309176"/>
                <a:gd name="connsiteX875" fmla="*/ 534915 w 2088269"/>
                <a:gd name="connsiteY875" fmla="*/ 1021745 h 2309176"/>
                <a:gd name="connsiteX876" fmla="*/ 459641 w 2088269"/>
                <a:gd name="connsiteY876" fmla="*/ 975343 h 2309176"/>
                <a:gd name="connsiteX877" fmla="*/ 405506 w 2088269"/>
                <a:gd name="connsiteY877" fmla="*/ 942604 h 2309176"/>
                <a:gd name="connsiteX878" fmla="*/ 371478 w 2088269"/>
                <a:gd name="connsiteY878" fmla="*/ 936933 h 2309176"/>
                <a:gd name="connsiteX879" fmla="*/ 344925 w 2088269"/>
                <a:gd name="connsiteY879" fmla="*/ 928426 h 2309176"/>
                <a:gd name="connsiteX880" fmla="*/ 333583 w 2088269"/>
                <a:gd name="connsiteY880" fmla="*/ 913990 h 2309176"/>
                <a:gd name="connsiteX881" fmla="*/ 346214 w 2088269"/>
                <a:gd name="connsiteY881" fmla="*/ 901874 h 2309176"/>
                <a:gd name="connsiteX882" fmla="*/ 359619 w 2088269"/>
                <a:gd name="connsiteY882" fmla="*/ 897749 h 2309176"/>
                <a:gd name="connsiteX883" fmla="*/ 366064 w 2088269"/>
                <a:gd name="connsiteY883" fmla="*/ 876353 h 2309176"/>
                <a:gd name="connsiteX884" fmla="*/ 338481 w 2088269"/>
                <a:gd name="connsiteY884" fmla="*/ 852636 h 2309176"/>
                <a:gd name="connsiteX885" fmla="*/ 332036 w 2088269"/>
                <a:gd name="connsiteY885" fmla="*/ 848769 h 2309176"/>
                <a:gd name="connsiteX886" fmla="*/ 327911 w 2088269"/>
                <a:gd name="connsiteY886" fmla="*/ 823506 h 2309176"/>
                <a:gd name="connsiteX887" fmla="*/ 356268 w 2088269"/>
                <a:gd name="connsiteY887" fmla="*/ 803914 h 2309176"/>
                <a:gd name="connsiteX888" fmla="*/ 378953 w 2088269"/>
                <a:gd name="connsiteY888" fmla="*/ 814742 h 2309176"/>
                <a:gd name="connsiteX889" fmla="*/ 414528 w 2088269"/>
                <a:gd name="connsiteY889" fmla="*/ 859081 h 2309176"/>
                <a:gd name="connsiteX890" fmla="*/ 418395 w 2088269"/>
                <a:gd name="connsiteY890" fmla="*/ 860370 h 2309176"/>
                <a:gd name="connsiteX891" fmla="*/ 415559 w 2088269"/>
                <a:gd name="connsiteY891" fmla="*/ 848254 h 2309176"/>
                <a:gd name="connsiteX892" fmla="*/ 408857 w 2088269"/>
                <a:gd name="connsiteY892" fmla="*/ 808039 h 2309176"/>
                <a:gd name="connsiteX893" fmla="*/ 410661 w 2088269"/>
                <a:gd name="connsiteY893" fmla="*/ 795150 h 2309176"/>
                <a:gd name="connsiteX894" fmla="*/ 442369 w 2088269"/>
                <a:gd name="connsiteY894" fmla="*/ 782776 h 2309176"/>
                <a:gd name="connsiteX895" fmla="*/ 485678 w 2088269"/>
                <a:gd name="connsiteY895" fmla="*/ 836654 h 2309176"/>
                <a:gd name="connsiteX896" fmla="*/ 517385 w 2088269"/>
                <a:gd name="connsiteY896" fmla="*/ 868104 h 2309176"/>
                <a:gd name="connsiteX897" fmla="*/ 561209 w 2088269"/>
                <a:gd name="connsiteY897" fmla="*/ 897491 h 2309176"/>
                <a:gd name="connsiteX898" fmla="*/ 620758 w 2088269"/>
                <a:gd name="connsiteY898" fmla="*/ 956782 h 2309176"/>
                <a:gd name="connsiteX899" fmla="*/ 665098 w 2088269"/>
                <a:gd name="connsiteY899" fmla="*/ 985139 h 2309176"/>
                <a:gd name="connsiteX900" fmla="*/ 637257 w 2088269"/>
                <a:gd name="connsiteY900" fmla="*/ 945698 h 2309176"/>
                <a:gd name="connsiteX901" fmla="*/ 567654 w 2088269"/>
                <a:gd name="connsiteY901" fmla="*/ 854183 h 2309176"/>
                <a:gd name="connsiteX902" fmla="*/ 546515 w 2088269"/>
                <a:gd name="connsiteY902" fmla="*/ 837685 h 2309176"/>
                <a:gd name="connsiteX903" fmla="*/ 522799 w 2088269"/>
                <a:gd name="connsiteY903" fmla="*/ 816804 h 2309176"/>
                <a:gd name="connsiteX904" fmla="*/ 519705 w 2088269"/>
                <a:gd name="connsiteY904" fmla="*/ 792314 h 2309176"/>
                <a:gd name="connsiteX905" fmla="*/ 543164 w 2088269"/>
                <a:gd name="connsiteY905" fmla="*/ 778909 h 2309176"/>
                <a:gd name="connsiteX906" fmla="*/ 561983 w 2088269"/>
                <a:gd name="connsiteY906" fmla="*/ 770144 h 2309176"/>
                <a:gd name="connsiteX907" fmla="*/ 598846 w 2088269"/>
                <a:gd name="connsiteY907" fmla="*/ 762926 h 2309176"/>
                <a:gd name="connsiteX908" fmla="*/ 631070 w 2088269"/>
                <a:gd name="connsiteY908" fmla="*/ 802110 h 2309176"/>
                <a:gd name="connsiteX909" fmla="*/ 662262 w 2088269"/>
                <a:gd name="connsiteY909" fmla="*/ 855214 h 2309176"/>
                <a:gd name="connsiteX910" fmla="*/ 666644 w 2088269"/>
                <a:gd name="connsiteY910" fmla="*/ 859081 h 2309176"/>
                <a:gd name="connsiteX911" fmla="*/ 668191 w 2088269"/>
                <a:gd name="connsiteY911" fmla="*/ 850832 h 2309176"/>
                <a:gd name="connsiteX912" fmla="*/ 648599 w 2088269"/>
                <a:gd name="connsiteY912" fmla="*/ 791798 h 2309176"/>
                <a:gd name="connsiteX913" fmla="*/ 618438 w 2088269"/>
                <a:gd name="connsiteY913" fmla="*/ 747975 h 2309176"/>
                <a:gd name="connsiteX914" fmla="*/ 622305 w 2088269"/>
                <a:gd name="connsiteY914" fmla="*/ 719618 h 2309176"/>
                <a:gd name="connsiteX915" fmla="*/ 639577 w 2088269"/>
                <a:gd name="connsiteY915" fmla="*/ 715751 h 2309176"/>
                <a:gd name="connsiteX916" fmla="*/ 669480 w 2088269"/>
                <a:gd name="connsiteY916" fmla="*/ 689457 h 2309176"/>
                <a:gd name="connsiteX917" fmla="*/ 675409 w 2088269"/>
                <a:gd name="connsiteY917" fmla="*/ 670638 h 2309176"/>
                <a:gd name="connsiteX918" fmla="*/ 692939 w 2088269"/>
                <a:gd name="connsiteY918" fmla="*/ 670123 h 2309176"/>
                <a:gd name="connsiteX919" fmla="*/ 709179 w 2088269"/>
                <a:gd name="connsiteY919" fmla="*/ 705182 h 2309176"/>
                <a:gd name="connsiteX920" fmla="*/ 708664 w 2088269"/>
                <a:gd name="connsiteY920" fmla="*/ 738436 h 2309176"/>
                <a:gd name="connsiteX921" fmla="*/ 710984 w 2088269"/>
                <a:gd name="connsiteY921" fmla="*/ 771691 h 2309176"/>
                <a:gd name="connsiteX922" fmla="*/ 716655 w 2088269"/>
                <a:gd name="connsiteY922" fmla="*/ 776847 h 2309176"/>
                <a:gd name="connsiteX923" fmla="*/ 721295 w 2088269"/>
                <a:gd name="connsiteY923" fmla="*/ 771691 h 2309176"/>
                <a:gd name="connsiteX924" fmla="*/ 723358 w 2088269"/>
                <a:gd name="connsiteY924" fmla="*/ 753388 h 2309176"/>
                <a:gd name="connsiteX925" fmla="*/ 724904 w 2088269"/>
                <a:gd name="connsiteY925" fmla="*/ 719102 h 2309176"/>
                <a:gd name="connsiteX926" fmla="*/ 743465 w 2088269"/>
                <a:gd name="connsiteY926" fmla="*/ 700026 h 2309176"/>
                <a:gd name="connsiteX927" fmla="*/ 763830 w 2088269"/>
                <a:gd name="connsiteY927" fmla="*/ 708533 h 2309176"/>
                <a:gd name="connsiteX928" fmla="*/ 775946 w 2088269"/>
                <a:gd name="connsiteY928" fmla="*/ 711369 h 2309176"/>
                <a:gd name="connsiteX929" fmla="*/ 779813 w 2088269"/>
                <a:gd name="connsiteY929" fmla="*/ 708533 h 2309176"/>
                <a:gd name="connsiteX930" fmla="*/ 806365 w 2088269"/>
                <a:gd name="connsiteY930" fmla="*/ 720134 h 2309176"/>
                <a:gd name="connsiteX931" fmla="*/ 801210 w 2088269"/>
                <a:gd name="connsiteY931" fmla="*/ 741272 h 2309176"/>
                <a:gd name="connsiteX932" fmla="*/ 788320 w 2088269"/>
                <a:gd name="connsiteY932" fmla="*/ 759575 h 2309176"/>
                <a:gd name="connsiteX933" fmla="*/ 783680 w 2088269"/>
                <a:gd name="connsiteY933" fmla="*/ 773496 h 2309176"/>
                <a:gd name="connsiteX934" fmla="*/ 786258 w 2088269"/>
                <a:gd name="connsiteY934" fmla="*/ 779940 h 2309176"/>
                <a:gd name="connsiteX935" fmla="*/ 791671 w 2088269"/>
                <a:gd name="connsiteY935" fmla="*/ 777105 h 2309176"/>
                <a:gd name="connsiteX936" fmla="*/ 801467 w 2088269"/>
                <a:gd name="connsiteY936" fmla="*/ 766020 h 2309176"/>
                <a:gd name="connsiteX937" fmla="*/ 823379 w 2088269"/>
                <a:gd name="connsiteY937" fmla="*/ 757771 h 2309176"/>
                <a:gd name="connsiteX938" fmla="*/ 836784 w 2088269"/>
                <a:gd name="connsiteY938" fmla="*/ 779940 h 2309176"/>
                <a:gd name="connsiteX939" fmla="*/ 829051 w 2088269"/>
                <a:gd name="connsiteY939" fmla="*/ 805461 h 2309176"/>
                <a:gd name="connsiteX940" fmla="*/ 817708 w 2088269"/>
                <a:gd name="connsiteY940" fmla="*/ 824795 h 2309176"/>
                <a:gd name="connsiteX941" fmla="*/ 818481 w 2088269"/>
                <a:gd name="connsiteY941" fmla="*/ 832271 h 2309176"/>
                <a:gd name="connsiteX942" fmla="*/ 824668 w 2088269"/>
                <a:gd name="connsiteY942" fmla="*/ 829178 h 2309176"/>
                <a:gd name="connsiteX943" fmla="*/ 851736 w 2088269"/>
                <a:gd name="connsiteY943" fmla="*/ 828146 h 2309176"/>
                <a:gd name="connsiteX944" fmla="*/ 878030 w 2088269"/>
                <a:gd name="connsiteY944" fmla="*/ 847481 h 2309176"/>
                <a:gd name="connsiteX945" fmla="*/ 875452 w 2088269"/>
                <a:gd name="connsiteY945" fmla="*/ 870424 h 2309176"/>
                <a:gd name="connsiteX946" fmla="*/ 855603 w 2088269"/>
                <a:gd name="connsiteY946" fmla="*/ 882540 h 2309176"/>
                <a:gd name="connsiteX947" fmla="*/ 821317 w 2088269"/>
                <a:gd name="connsiteY947" fmla="*/ 901616 h 2309176"/>
                <a:gd name="connsiteX948" fmla="*/ 805334 w 2088269"/>
                <a:gd name="connsiteY948" fmla="*/ 932035 h 2309176"/>
                <a:gd name="connsiteX949" fmla="*/ 797343 w 2088269"/>
                <a:gd name="connsiteY949" fmla="*/ 991068 h 2309176"/>
                <a:gd name="connsiteX950" fmla="*/ 797343 w 2088269"/>
                <a:gd name="connsiteY950" fmla="*/ 1002927 h 2309176"/>
                <a:gd name="connsiteX951" fmla="*/ 810748 w 2088269"/>
                <a:gd name="connsiteY951" fmla="*/ 984108 h 2309176"/>
                <a:gd name="connsiteX952" fmla="*/ 822606 w 2088269"/>
                <a:gd name="connsiteY952" fmla="*/ 976374 h 2309176"/>
                <a:gd name="connsiteX953" fmla="*/ 829824 w 2088269"/>
                <a:gd name="connsiteY953" fmla="*/ 987975 h 2309176"/>
                <a:gd name="connsiteX954" fmla="*/ 839104 w 2088269"/>
                <a:gd name="connsiteY954" fmla="*/ 991842 h 2309176"/>
                <a:gd name="connsiteX955" fmla="*/ 846838 w 2088269"/>
                <a:gd name="connsiteY955" fmla="*/ 961423 h 2309176"/>
                <a:gd name="connsiteX956" fmla="*/ 851478 w 2088269"/>
                <a:gd name="connsiteY956" fmla="*/ 947502 h 2309176"/>
                <a:gd name="connsiteX957" fmla="*/ 872359 w 2088269"/>
                <a:gd name="connsiteY957" fmla="*/ 950596 h 2309176"/>
                <a:gd name="connsiteX958" fmla="*/ 888084 w 2088269"/>
                <a:gd name="connsiteY958" fmla="*/ 950596 h 2309176"/>
                <a:gd name="connsiteX959" fmla="*/ 906645 w 2088269"/>
                <a:gd name="connsiteY959" fmla="*/ 950080 h 2309176"/>
                <a:gd name="connsiteX960" fmla="*/ 913863 w 2088269"/>
                <a:gd name="connsiteY960" fmla="*/ 969414 h 2309176"/>
                <a:gd name="connsiteX961" fmla="*/ 905871 w 2088269"/>
                <a:gd name="connsiteY961" fmla="*/ 987201 h 2309176"/>
                <a:gd name="connsiteX962" fmla="*/ 908965 w 2088269"/>
                <a:gd name="connsiteY962" fmla="*/ 1007567 h 2309176"/>
                <a:gd name="connsiteX963" fmla="*/ 907676 w 2088269"/>
                <a:gd name="connsiteY963" fmla="*/ 1024581 h 2309176"/>
                <a:gd name="connsiteX964" fmla="*/ 890920 w 2088269"/>
                <a:gd name="connsiteY964" fmla="*/ 1034634 h 2309176"/>
                <a:gd name="connsiteX965" fmla="*/ 857923 w 2088269"/>
                <a:gd name="connsiteY965" fmla="*/ 1068405 h 2309176"/>
                <a:gd name="connsiteX966" fmla="*/ 834464 w 2088269"/>
                <a:gd name="connsiteY966" fmla="*/ 1086192 h 2309176"/>
                <a:gd name="connsiteX967" fmla="*/ 807654 w 2088269"/>
                <a:gd name="connsiteY967" fmla="*/ 1090317 h 2309176"/>
                <a:gd name="connsiteX968" fmla="*/ 795796 w 2088269"/>
                <a:gd name="connsiteY968" fmla="*/ 1108362 h 2309176"/>
                <a:gd name="connsiteX969" fmla="*/ 826473 w 2088269"/>
                <a:gd name="connsiteY969" fmla="*/ 1164044 h 2309176"/>
                <a:gd name="connsiteX970" fmla="*/ 852252 w 2088269"/>
                <a:gd name="connsiteY970" fmla="*/ 1165075 h 2309176"/>
                <a:gd name="connsiteX971" fmla="*/ 933712 w 2088269"/>
                <a:gd name="connsiteY971" fmla="*/ 1098050 h 2309176"/>
                <a:gd name="connsiteX972" fmla="*/ 957429 w 2088269"/>
                <a:gd name="connsiteY972" fmla="*/ 1066342 h 2309176"/>
                <a:gd name="connsiteX973" fmla="*/ 960522 w 2088269"/>
                <a:gd name="connsiteY973" fmla="*/ 1050617 h 2309176"/>
                <a:gd name="connsiteX974" fmla="*/ 957429 w 2088269"/>
                <a:gd name="connsiteY974" fmla="*/ 1036954 h 2309176"/>
                <a:gd name="connsiteX975" fmla="*/ 961038 w 2088269"/>
                <a:gd name="connsiteY975" fmla="*/ 1023550 h 2309176"/>
                <a:gd name="connsiteX976" fmla="*/ 965420 w 2088269"/>
                <a:gd name="connsiteY976" fmla="*/ 1002153 h 2309176"/>
                <a:gd name="connsiteX977" fmla="*/ 958202 w 2088269"/>
                <a:gd name="connsiteY977" fmla="*/ 984881 h 2309176"/>
                <a:gd name="connsiteX978" fmla="*/ 955882 w 2088269"/>
                <a:gd name="connsiteY978" fmla="*/ 958845 h 2309176"/>
                <a:gd name="connsiteX979" fmla="*/ 960265 w 2088269"/>
                <a:gd name="connsiteY979" fmla="*/ 913216 h 2309176"/>
                <a:gd name="connsiteX980" fmla="*/ 958718 w 2088269"/>
                <a:gd name="connsiteY980" fmla="*/ 904967 h 2309176"/>
                <a:gd name="connsiteX981" fmla="*/ 953047 w 2088269"/>
                <a:gd name="connsiteY981" fmla="*/ 848512 h 2309176"/>
                <a:gd name="connsiteX982" fmla="*/ 949695 w 2088269"/>
                <a:gd name="connsiteY982" fmla="*/ 826342 h 2309176"/>
                <a:gd name="connsiteX983" fmla="*/ 949953 w 2088269"/>
                <a:gd name="connsiteY983" fmla="*/ 790252 h 2309176"/>
                <a:gd name="connsiteX984" fmla="*/ 948664 w 2088269"/>
                <a:gd name="connsiteY984" fmla="*/ 754161 h 2309176"/>
                <a:gd name="connsiteX985" fmla="*/ 954851 w 2088269"/>
                <a:gd name="connsiteY985" fmla="*/ 727609 h 2309176"/>
                <a:gd name="connsiteX986" fmla="*/ 958718 w 2088269"/>
                <a:gd name="connsiteY986" fmla="*/ 707502 h 2309176"/>
                <a:gd name="connsiteX987" fmla="*/ 953047 w 2088269"/>
                <a:gd name="connsiteY987" fmla="*/ 672443 h 2309176"/>
                <a:gd name="connsiteX988" fmla="*/ 955624 w 2088269"/>
                <a:gd name="connsiteY988" fmla="*/ 655944 h 2309176"/>
                <a:gd name="connsiteX989" fmla="*/ 954335 w 2088269"/>
                <a:gd name="connsiteY989" fmla="*/ 632744 h 2309176"/>
                <a:gd name="connsiteX990" fmla="*/ 954078 w 2088269"/>
                <a:gd name="connsiteY990" fmla="*/ 581444 h 2309176"/>
                <a:gd name="connsiteX991" fmla="*/ 949438 w 2088269"/>
                <a:gd name="connsiteY991" fmla="*/ 552829 h 2309176"/>
                <a:gd name="connsiteX992" fmla="*/ 946860 w 2088269"/>
                <a:gd name="connsiteY992" fmla="*/ 536847 h 2309176"/>
                <a:gd name="connsiteX993" fmla="*/ 956398 w 2088269"/>
                <a:gd name="connsiteY993" fmla="*/ 512614 h 2309176"/>
                <a:gd name="connsiteX994" fmla="*/ 953047 w 2088269"/>
                <a:gd name="connsiteY994" fmla="*/ 484258 h 2309176"/>
                <a:gd name="connsiteX995" fmla="*/ 944282 w 2088269"/>
                <a:gd name="connsiteY995" fmla="*/ 448425 h 2309176"/>
                <a:gd name="connsiteX996" fmla="*/ 945828 w 2088269"/>
                <a:gd name="connsiteY996" fmla="*/ 375987 h 2309176"/>
                <a:gd name="connsiteX997" fmla="*/ 953047 w 2088269"/>
                <a:gd name="connsiteY997" fmla="*/ 332421 h 2309176"/>
                <a:gd name="connsiteX998" fmla="*/ 951500 w 2088269"/>
                <a:gd name="connsiteY998" fmla="*/ 313345 h 2309176"/>
                <a:gd name="connsiteX999" fmla="*/ 930877 w 2088269"/>
                <a:gd name="connsiteY999" fmla="*/ 290402 h 2309176"/>
                <a:gd name="connsiteX1000" fmla="*/ 912574 w 2088269"/>
                <a:gd name="connsiteY1000" fmla="*/ 256374 h 2309176"/>
                <a:gd name="connsiteX1001" fmla="*/ 888084 w 2088269"/>
                <a:gd name="connsiteY1001" fmla="*/ 134440 h 2309176"/>
                <a:gd name="connsiteX1002" fmla="*/ 880093 w 2088269"/>
                <a:gd name="connsiteY1002" fmla="*/ 64064 h 2309176"/>
                <a:gd name="connsiteX1003" fmla="*/ 885764 w 2088269"/>
                <a:gd name="connsiteY1003" fmla="*/ 13280 h 2309176"/>
                <a:gd name="connsiteX1004" fmla="*/ 905871 w 2088269"/>
                <a:gd name="connsiteY1004" fmla="*/ 133 h 2309176"/>
                <a:gd name="connsiteX1005" fmla="*/ 957945 w 2088269"/>
                <a:gd name="connsiteY1005" fmla="*/ 2453 h 2309176"/>
                <a:gd name="connsiteX1006" fmla="*/ 972896 w 2088269"/>
                <a:gd name="connsiteY1006" fmla="*/ 3226 h 2309176"/>
                <a:gd name="connsiteX1007" fmla="*/ 1011822 w 2088269"/>
                <a:gd name="connsiteY1007" fmla="*/ 11991 h 2309176"/>
                <a:gd name="connsiteX1008" fmla="*/ 1075496 w 2088269"/>
                <a:gd name="connsiteY1008" fmla="*/ 10702 h 2309176"/>
                <a:gd name="connsiteX1009" fmla="*/ 1125507 w 2088269"/>
                <a:gd name="connsiteY1009" fmla="*/ 2195 h 2309176"/>
                <a:gd name="connsiteX1010" fmla="*/ 1158761 w 2088269"/>
                <a:gd name="connsiteY1010" fmla="*/ 3484 h 2309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</a:cxnLst>
              <a:rect l="l" t="t" r="r" b="b"/>
              <a:pathLst>
                <a:path w="2088269" h="2309176">
                  <a:moveTo>
                    <a:pt x="1158761" y="3484"/>
                  </a:moveTo>
                  <a:cubicBezTo>
                    <a:pt x="1166753" y="3484"/>
                    <a:pt x="1175002" y="3484"/>
                    <a:pt x="1182993" y="3484"/>
                  </a:cubicBezTo>
                  <a:cubicBezTo>
                    <a:pt x="1200007" y="7351"/>
                    <a:pt x="1201038" y="8897"/>
                    <a:pt x="1204390" y="26685"/>
                  </a:cubicBezTo>
                  <a:cubicBezTo>
                    <a:pt x="1210319" y="58908"/>
                    <a:pt x="1206194" y="90616"/>
                    <a:pt x="1201554" y="122324"/>
                  </a:cubicBezTo>
                  <a:cubicBezTo>
                    <a:pt x="1194594" y="169499"/>
                    <a:pt x="1182993" y="215901"/>
                    <a:pt x="1174228" y="262561"/>
                  </a:cubicBezTo>
                  <a:cubicBezTo>
                    <a:pt x="1172166" y="273645"/>
                    <a:pt x="1166753" y="282926"/>
                    <a:pt x="1159019" y="290917"/>
                  </a:cubicBezTo>
                  <a:cubicBezTo>
                    <a:pt x="1151027" y="298909"/>
                    <a:pt x="1143294" y="306900"/>
                    <a:pt x="1136591" y="315923"/>
                  </a:cubicBezTo>
                  <a:cubicBezTo>
                    <a:pt x="1132725" y="321336"/>
                    <a:pt x="1130147" y="327007"/>
                    <a:pt x="1133756" y="333194"/>
                  </a:cubicBezTo>
                  <a:cubicBezTo>
                    <a:pt x="1143036" y="349693"/>
                    <a:pt x="1144583" y="367480"/>
                    <a:pt x="1140974" y="385783"/>
                  </a:cubicBezTo>
                  <a:cubicBezTo>
                    <a:pt x="1136849" y="407437"/>
                    <a:pt x="1138912" y="428576"/>
                    <a:pt x="1143294" y="449714"/>
                  </a:cubicBezTo>
                  <a:cubicBezTo>
                    <a:pt x="1146387" y="464666"/>
                    <a:pt x="1143294" y="478071"/>
                    <a:pt x="1132725" y="489671"/>
                  </a:cubicBezTo>
                  <a:cubicBezTo>
                    <a:pt x="1125764" y="496889"/>
                    <a:pt x="1124991" y="505654"/>
                    <a:pt x="1127569" y="514935"/>
                  </a:cubicBezTo>
                  <a:cubicBezTo>
                    <a:pt x="1130147" y="524215"/>
                    <a:pt x="1133756" y="533237"/>
                    <a:pt x="1133498" y="543291"/>
                  </a:cubicBezTo>
                  <a:cubicBezTo>
                    <a:pt x="1133240" y="550767"/>
                    <a:pt x="1132982" y="557985"/>
                    <a:pt x="1129631" y="565203"/>
                  </a:cubicBezTo>
                  <a:cubicBezTo>
                    <a:pt x="1125507" y="573710"/>
                    <a:pt x="1126538" y="582733"/>
                    <a:pt x="1128342" y="591755"/>
                  </a:cubicBezTo>
                  <a:cubicBezTo>
                    <a:pt x="1130662" y="603356"/>
                    <a:pt x="1135560" y="614956"/>
                    <a:pt x="1133240" y="626814"/>
                  </a:cubicBezTo>
                  <a:cubicBezTo>
                    <a:pt x="1130147" y="642024"/>
                    <a:pt x="1131436" y="656460"/>
                    <a:pt x="1134787" y="671412"/>
                  </a:cubicBezTo>
                  <a:cubicBezTo>
                    <a:pt x="1137365" y="683270"/>
                    <a:pt x="1132725" y="695386"/>
                    <a:pt x="1129889" y="707244"/>
                  </a:cubicBezTo>
                  <a:cubicBezTo>
                    <a:pt x="1127827" y="716267"/>
                    <a:pt x="1127827" y="724000"/>
                    <a:pt x="1134013" y="731734"/>
                  </a:cubicBezTo>
                  <a:cubicBezTo>
                    <a:pt x="1142005" y="742045"/>
                    <a:pt x="1139685" y="754419"/>
                    <a:pt x="1138396" y="766020"/>
                  </a:cubicBezTo>
                  <a:cubicBezTo>
                    <a:pt x="1137107" y="777362"/>
                    <a:pt x="1136849" y="788447"/>
                    <a:pt x="1139685" y="799274"/>
                  </a:cubicBezTo>
                  <a:cubicBezTo>
                    <a:pt x="1141489" y="806235"/>
                    <a:pt x="1141232" y="813453"/>
                    <a:pt x="1139943" y="820671"/>
                  </a:cubicBezTo>
                  <a:cubicBezTo>
                    <a:pt x="1137107" y="838458"/>
                    <a:pt x="1132725" y="855730"/>
                    <a:pt x="1134529" y="874290"/>
                  </a:cubicBezTo>
                  <a:cubicBezTo>
                    <a:pt x="1135818" y="885891"/>
                    <a:pt x="1130404" y="897491"/>
                    <a:pt x="1128858" y="909092"/>
                  </a:cubicBezTo>
                  <a:cubicBezTo>
                    <a:pt x="1127311" y="919661"/>
                    <a:pt x="1125507" y="929973"/>
                    <a:pt x="1126022" y="940542"/>
                  </a:cubicBezTo>
                  <a:cubicBezTo>
                    <a:pt x="1126280" y="945955"/>
                    <a:pt x="1127053" y="951111"/>
                    <a:pt x="1129631" y="955751"/>
                  </a:cubicBezTo>
                  <a:cubicBezTo>
                    <a:pt x="1135045" y="965805"/>
                    <a:pt x="1134271" y="976117"/>
                    <a:pt x="1130404" y="986428"/>
                  </a:cubicBezTo>
                  <a:cubicBezTo>
                    <a:pt x="1128600" y="991326"/>
                    <a:pt x="1126538" y="996224"/>
                    <a:pt x="1124218" y="1001122"/>
                  </a:cubicBezTo>
                  <a:cubicBezTo>
                    <a:pt x="1120351" y="1010145"/>
                    <a:pt x="1119577" y="1018394"/>
                    <a:pt x="1126795" y="1026385"/>
                  </a:cubicBezTo>
                  <a:cubicBezTo>
                    <a:pt x="1130662" y="1030768"/>
                    <a:pt x="1130147" y="1035923"/>
                    <a:pt x="1129116" y="1041337"/>
                  </a:cubicBezTo>
                  <a:cubicBezTo>
                    <a:pt x="1127827" y="1047266"/>
                    <a:pt x="1126022" y="1053453"/>
                    <a:pt x="1128858" y="1059640"/>
                  </a:cubicBezTo>
                  <a:cubicBezTo>
                    <a:pt x="1129889" y="1077685"/>
                    <a:pt x="1140200" y="1091090"/>
                    <a:pt x="1153605" y="1100628"/>
                  </a:cubicBezTo>
                  <a:cubicBezTo>
                    <a:pt x="1180931" y="1119962"/>
                    <a:pt x="1205163" y="1142905"/>
                    <a:pt x="1230942" y="1164044"/>
                  </a:cubicBezTo>
                  <a:cubicBezTo>
                    <a:pt x="1247440" y="1177707"/>
                    <a:pt x="1252338" y="1177449"/>
                    <a:pt x="1266516" y="1161724"/>
                  </a:cubicBezTo>
                  <a:cubicBezTo>
                    <a:pt x="1279406" y="1147288"/>
                    <a:pt x="1287655" y="1130274"/>
                    <a:pt x="1292553" y="1111455"/>
                  </a:cubicBezTo>
                  <a:cubicBezTo>
                    <a:pt x="1295389" y="1100628"/>
                    <a:pt x="1291522" y="1094699"/>
                    <a:pt x="1280437" y="1092894"/>
                  </a:cubicBezTo>
                  <a:cubicBezTo>
                    <a:pt x="1273992" y="1091863"/>
                    <a:pt x="1267547" y="1090832"/>
                    <a:pt x="1261103" y="1090317"/>
                  </a:cubicBezTo>
                  <a:cubicBezTo>
                    <a:pt x="1245636" y="1089028"/>
                    <a:pt x="1234035" y="1082325"/>
                    <a:pt x="1228364" y="1066858"/>
                  </a:cubicBezTo>
                  <a:cubicBezTo>
                    <a:pt x="1222950" y="1052422"/>
                    <a:pt x="1211092" y="1044430"/>
                    <a:pt x="1198203" y="1037728"/>
                  </a:cubicBezTo>
                  <a:cubicBezTo>
                    <a:pt x="1192016" y="1034634"/>
                    <a:pt x="1185829" y="1031799"/>
                    <a:pt x="1180415" y="1027416"/>
                  </a:cubicBezTo>
                  <a:cubicBezTo>
                    <a:pt x="1173713" y="1022003"/>
                    <a:pt x="1172939" y="1016331"/>
                    <a:pt x="1179384" y="1010145"/>
                  </a:cubicBezTo>
                  <a:cubicBezTo>
                    <a:pt x="1186087" y="1003700"/>
                    <a:pt x="1186344" y="996740"/>
                    <a:pt x="1182478" y="989006"/>
                  </a:cubicBezTo>
                  <a:cubicBezTo>
                    <a:pt x="1179642" y="983077"/>
                    <a:pt x="1176291" y="977405"/>
                    <a:pt x="1174744" y="970961"/>
                  </a:cubicBezTo>
                  <a:cubicBezTo>
                    <a:pt x="1172939" y="962969"/>
                    <a:pt x="1175517" y="956782"/>
                    <a:pt x="1182478" y="952658"/>
                  </a:cubicBezTo>
                  <a:cubicBezTo>
                    <a:pt x="1189180" y="948791"/>
                    <a:pt x="1195367" y="946471"/>
                    <a:pt x="1201554" y="953689"/>
                  </a:cubicBezTo>
                  <a:cubicBezTo>
                    <a:pt x="1205936" y="958845"/>
                    <a:pt x="1210576" y="957298"/>
                    <a:pt x="1215474" y="953431"/>
                  </a:cubicBezTo>
                  <a:cubicBezTo>
                    <a:pt x="1222177" y="948276"/>
                    <a:pt x="1229137" y="944667"/>
                    <a:pt x="1237644" y="950080"/>
                  </a:cubicBezTo>
                  <a:cubicBezTo>
                    <a:pt x="1243316" y="953689"/>
                    <a:pt x="1245120" y="957814"/>
                    <a:pt x="1242027" y="964001"/>
                  </a:cubicBezTo>
                  <a:cubicBezTo>
                    <a:pt x="1236871" y="974312"/>
                    <a:pt x="1239964" y="986944"/>
                    <a:pt x="1248987" y="993904"/>
                  </a:cubicBezTo>
                  <a:cubicBezTo>
                    <a:pt x="1254658" y="998286"/>
                    <a:pt x="1258009" y="997255"/>
                    <a:pt x="1259298" y="990295"/>
                  </a:cubicBezTo>
                  <a:cubicBezTo>
                    <a:pt x="1260329" y="985139"/>
                    <a:pt x="1260587" y="979983"/>
                    <a:pt x="1267032" y="978952"/>
                  </a:cubicBezTo>
                  <a:cubicBezTo>
                    <a:pt x="1273219" y="977921"/>
                    <a:pt x="1275797" y="982561"/>
                    <a:pt x="1278632" y="986686"/>
                  </a:cubicBezTo>
                  <a:cubicBezTo>
                    <a:pt x="1283273" y="992615"/>
                    <a:pt x="1285850" y="999575"/>
                    <a:pt x="1291522" y="1006020"/>
                  </a:cubicBezTo>
                  <a:cubicBezTo>
                    <a:pt x="1293326" y="1002411"/>
                    <a:pt x="1292553" y="999060"/>
                    <a:pt x="1292037" y="995966"/>
                  </a:cubicBezTo>
                  <a:cubicBezTo>
                    <a:pt x="1288170" y="973023"/>
                    <a:pt x="1282499" y="950080"/>
                    <a:pt x="1283273" y="926621"/>
                  </a:cubicBezTo>
                  <a:cubicBezTo>
                    <a:pt x="1283530" y="918114"/>
                    <a:pt x="1277859" y="912185"/>
                    <a:pt x="1271672" y="907287"/>
                  </a:cubicBezTo>
                  <a:cubicBezTo>
                    <a:pt x="1259040" y="896976"/>
                    <a:pt x="1244089" y="890273"/>
                    <a:pt x="1229653" y="883055"/>
                  </a:cubicBezTo>
                  <a:cubicBezTo>
                    <a:pt x="1222692" y="879446"/>
                    <a:pt x="1215990" y="875579"/>
                    <a:pt x="1210834" y="869650"/>
                  </a:cubicBezTo>
                  <a:cubicBezTo>
                    <a:pt x="1203101" y="860886"/>
                    <a:pt x="1204132" y="853152"/>
                    <a:pt x="1214185" y="847481"/>
                  </a:cubicBezTo>
                  <a:cubicBezTo>
                    <a:pt x="1222950" y="842583"/>
                    <a:pt x="1229911" y="835107"/>
                    <a:pt x="1238160" y="829435"/>
                  </a:cubicBezTo>
                  <a:cubicBezTo>
                    <a:pt x="1247440" y="822991"/>
                    <a:pt x="1256720" y="823506"/>
                    <a:pt x="1264970" y="831498"/>
                  </a:cubicBezTo>
                  <a:cubicBezTo>
                    <a:pt x="1266516" y="833044"/>
                    <a:pt x="1267805" y="835622"/>
                    <a:pt x="1270125" y="834076"/>
                  </a:cubicBezTo>
                  <a:cubicBezTo>
                    <a:pt x="1272703" y="832529"/>
                    <a:pt x="1271930" y="829693"/>
                    <a:pt x="1271414" y="827373"/>
                  </a:cubicBezTo>
                  <a:cubicBezTo>
                    <a:pt x="1270641" y="823506"/>
                    <a:pt x="1268321" y="820413"/>
                    <a:pt x="1266259" y="817577"/>
                  </a:cubicBezTo>
                  <a:cubicBezTo>
                    <a:pt x="1262392" y="811906"/>
                    <a:pt x="1258783" y="806235"/>
                    <a:pt x="1255431" y="800048"/>
                  </a:cubicBezTo>
                  <a:cubicBezTo>
                    <a:pt x="1249245" y="788705"/>
                    <a:pt x="1251049" y="773753"/>
                    <a:pt x="1259040" y="763957"/>
                  </a:cubicBezTo>
                  <a:cubicBezTo>
                    <a:pt x="1264454" y="757513"/>
                    <a:pt x="1272703" y="756739"/>
                    <a:pt x="1279664" y="762411"/>
                  </a:cubicBezTo>
                  <a:cubicBezTo>
                    <a:pt x="1285850" y="767566"/>
                    <a:pt x="1291522" y="773496"/>
                    <a:pt x="1296678" y="779682"/>
                  </a:cubicBezTo>
                  <a:cubicBezTo>
                    <a:pt x="1297967" y="781229"/>
                    <a:pt x="1299513" y="783549"/>
                    <a:pt x="1302091" y="782260"/>
                  </a:cubicBezTo>
                  <a:cubicBezTo>
                    <a:pt x="1304411" y="781229"/>
                    <a:pt x="1304411" y="778651"/>
                    <a:pt x="1304411" y="776589"/>
                  </a:cubicBezTo>
                  <a:cubicBezTo>
                    <a:pt x="1304153" y="767051"/>
                    <a:pt x="1298998" y="759575"/>
                    <a:pt x="1293326" y="752357"/>
                  </a:cubicBezTo>
                  <a:cubicBezTo>
                    <a:pt x="1287139" y="744623"/>
                    <a:pt x="1281210" y="736632"/>
                    <a:pt x="1281468" y="725805"/>
                  </a:cubicBezTo>
                  <a:cubicBezTo>
                    <a:pt x="1281726" y="717813"/>
                    <a:pt x="1284819" y="711884"/>
                    <a:pt x="1291264" y="707760"/>
                  </a:cubicBezTo>
                  <a:cubicBezTo>
                    <a:pt x="1297709" y="703635"/>
                    <a:pt x="1303122" y="707760"/>
                    <a:pt x="1308278" y="711369"/>
                  </a:cubicBezTo>
                  <a:cubicBezTo>
                    <a:pt x="1318074" y="718071"/>
                    <a:pt x="1318074" y="717813"/>
                    <a:pt x="1325034" y="708017"/>
                  </a:cubicBezTo>
                  <a:cubicBezTo>
                    <a:pt x="1330190" y="700284"/>
                    <a:pt x="1344884" y="699768"/>
                    <a:pt x="1353391" y="706986"/>
                  </a:cubicBezTo>
                  <a:cubicBezTo>
                    <a:pt x="1359320" y="712142"/>
                    <a:pt x="1361898" y="718587"/>
                    <a:pt x="1363187" y="726578"/>
                  </a:cubicBezTo>
                  <a:cubicBezTo>
                    <a:pt x="1364991" y="737405"/>
                    <a:pt x="1363187" y="748232"/>
                    <a:pt x="1363187" y="759059"/>
                  </a:cubicBezTo>
                  <a:cubicBezTo>
                    <a:pt x="1363187" y="764473"/>
                    <a:pt x="1363702" y="769629"/>
                    <a:pt x="1366280" y="774527"/>
                  </a:cubicBezTo>
                  <a:cubicBezTo>
                    <a:pt x="1367569" y="777105"/>
                    <a:pt x="1368343" y="780198"/>
                    <a:pt x="1371951" y="779682"/>
                  </a:cubicBezTo>
                  <a:cubicBezTo>
                    <a:pt x="1374787" y="779425"/>
                    <a:pt x="1375818" y="776847"/>
                    <a:pt x="1376592" y="774527"/>
                  </a:cubicBezTo>
                  <a:cubicBezTo>
                    <a:pt x="1379943" y="763700"/>
                    <a:pt x="1382005" y="752615"/>
                    <a:pt x="1378912" y="741530"/>
                  </a:cubicBezTo>
                  <a:cubicBezTo>
                    <a:pt x="1372983" y="719360"/>
                    <a:pt x="1378396" y="698995"/>
                    <a:pt x="1388708" y="679403"/>
                  </a:cubicBezTo>
                  <a:cubicBezTo>
                    <a:pt x="1393606" y="670381"/>
                    <a:pt x="1400308" y="667545"/>
                    <a:pt x="1407011" y="669865"/>
                  </a:cubicBezTo>
                  <a:cubicBezTo>
                    <a:pt x="1413971" y="672443"/>
                    <a:pt x="1419127" y="681981"/>
                    <a:pt x="1418096" y="690488"/>
                  </a:cubicBezTo>
                  <a:cubicBezTo>
                    <a:pt x="1417580" y="693581"/>
                    <a:pt x="1417322" y="696675"/>
                    <a:pt x="1417322" y="699768"/>
                  </a:cubicBezTo>
                  <a:cubicBezTo>
                    <a:pt x="1417580" y="716524"/>
                    <a:pt x="1427634" y="724258"/>
                    <a:pt x="1443874" y="720134"/>
                  </a:cubicBezTo>
                  <a:cubicBezTo>
                    <a:pt x="1449288" y="718845"/>
                    <a:pt x="1454186" y="716267"/>
                    <a:pt x="1460115" y="719102"/>
                  </a:cubicBezTo>
                  <a:cubicBezTo>
                    <a:pt x="1473004" y="725805"/>
                    <a:pt x="1476871" y="737921"/>
                    <a:pt x="1468880" y="751326"/>
                  </a:cubicBezTo>
                  <a:cubicBezTo>
                    <a:pt x="1466302" y="755966"/>
                    <a:pt x="1462693" y="759833"/>
                    <a:pt x="1459342" y="763957"/>
                  </a:cubicBezTo>
                  <a:cubicBezTo>
                    <a:pt x="1439234" y="788705"/>
                    <a:pt x="1424025" y="816031"/>
                    <a:pt x="1419900" y="848254"/>
                  </a:cubicBezTo>
                  <a:cubicBezTo>
                    <a:pt x="1419384" y="852636"/>
                    <a:pt x="1418353" y="856761"/>
                    <a:pt x="1420673" y="861917"/>
                  </a:cubicBezTo>
                  <a:cubicBezTo>
                    <a:pt x="1430985" y="852121"/>
                    <a:pt x="1437945" y="840520"/>
                    <a:pt x="1444390" y="828662"/>
                  </a:cubicBezTo>
                  <a:cubicBezTo>
                    <a:pt x="1452639" y="813195"/>
                    <a:pt x="1459599" y="797212"/>
                    <a:pt x="1469911" y="783034"/>
                  </a:cubicBezTo>
                  <a:cubicBezTo>
                    <a:pt x="1477387" y="772980"/>
                    <a:pt x="1486925" y="765762"/>
                    <a:pt x="1498525" y="761122"/>
                  </a:cubicBezTo>
                  <a:cubicBezTo>
                    <a:pt x="1505486" y="758286"/>
                    <a:pt x="1512446" y="758802"/>
                    <a:pt x="1518375" y="764989"/>
                  </a:cubicBezTo>
                  <a:cubicBezTo>
                    <a:pt x="1521211" y="767824"/>
                    <a:pt x="1524562" y="770402"/>
                    <a:pt x="1526624" y="773753"/>
                  </a:cubicBezTo>
                  <a:cubicBezTo>
                    <a:pt x="1531006" y="780456"/>
                    <a:pt x="1536678" y="782776"/>
                    <a:pt x="1544927" y="781229"/>
                  </a:cubicBezTo>
                  <a:cubicBezTo>
                    <a:pt x="1559879" y="778394"/>
                    <a:pt x="1573541" y="795150"/>
                    <a:pt x="1569417" y="810359"/>
                  </a:cubicBezTo>
                  <a:cubicBezTo>
                    <a:pt x="1567355" y="818093"/>
                    <a:pt x="1562457" y="824280"/>
                    <a:pt x="1556270" y="829178"/>
                  </a:cubicBezTo>
                  <a:cubicBezTo>
                    <a:pt x="1550341" y="834076"/>
                    <a:pt x="1544154" y="838974"/>
                    <a:pt x="1536936" y="842325"/>
                  </a:cubicBezTo>
                  <a:cubicBezTo>
                    <a:pt x="1530491" y="845160"/>
                    <a:pt x="1525593" y="850058"/>
                    <a:pt x="1521211" y="855472"/>
                  </a:cubicBezTo>
                  <a:cubicBezTo>
                    <a:pt x="1487440" y="896718"/>
                    <a:pt x="1456248" y="940026"/>
                    <a:pt x="1425056" y="983077"/>
                  </a:cubicBezTo>
                  <a:cubicBezTo>
                    <a:pt x="1424282" y="984108"/>
                    <a:pt x="1423251" y="984881"/>
                    <a:pt x="1424540" y="987201"/>
                  </a:cubicBezTo>
                  <a:cubicBezTo>
                    <a:pt x="1439492" y="981015"/>
                    <a:pt x="1452639" y="971734"/>
                    <a:pt x="1464755" y="961165"/>
                  </a:cubicBezTo>
                  <a:cubicBezTo>
                    <a:pt x="1485378" y="943635"/>
                    <a:pt x="1502392" y="922239"/>
                    <a:pt x="1521984" y="903678"/>
                  </a:cubicBezTo>
                  <a:cubicBezTo>
                    <a:pt x="1540545" y="886149"/>
                    <a:pt x="1560652" y="871197"/>
                    <a:pt x="1585657" y="864237"/>
                  </a:cubicBezTo>
                  <a:cubicBezTo>
                    <a:pt x="1591329" y="862690"/>
                    <a:pt x="1593649" y="858565"/>
                    <a:pt x="1595453" y="853925"/>
                  </a:cubicBezTo>
                  <a:cubicBezTo>
                    <a:pt x="1603960" y="830724"/>
                    <a:pt x="1615819" y="809844"/>
                    <a:pt x="1634637" y="793345"/>
                  </a:cubicBezTo>
                  <a:cubicBezTo>
                    <a:pt x="1640824" y="787932"/>
                    <a:pt x="1647269" y="783291"/>
                    <a:pt x="1654745" y="779682"/>
                  </a:cubicBezTo>
                  <a:cubicBezTo>
                    <a:pt x="1661963" y="776073"/>
                    <a:pt x="1667118" y="777878"/>
                    <a:pt x="1671501" y="784580"/>
                  </a:cubicBezTo>
                  <a:cubicBezTo>
                    <a:pt x="1679492" y="797470"/>
                    <a:pt x="1680781" y="811390"/>
                    <a:pt x="1678719" y="826084"/>
                  </a:cubicBezTo>
                  <a:cubicBezTo>
                    <a:pt x="1677430" y="835365"/>
                    <a:pt x="1674594" y="844387"/>
                    <a:pt x="1671501" y="853152"/>
                  </a:cubicBezTo>
                  <a:cubicBezTo>
                    <a:pt x="1670212" y="856503"/>
                    <a:pt x="1667892" y="859854"/>
                    <a:pt x="1669696" y="864752"/>
                  </a:cubicBezTo>
                  <a:cubicBezTo>
                    <a:pt x="1679750" y="855988"/>
                    <a:pt x="1686710" y="845160"/>
                    <a:pt x="1694960" y="835622"/>
                  </a:cubicBezTo>
                  <a:cubicBezTo>
                    <a:pt x="1700373" y="829178"/>
                    <a:pt x="1705786" y="822991"/>
                    <a:pt x="1710685" y="815773"/>
                  </a:cubicBezTo>
                  <a:cubicBezTo>
                    <a:pt x="1717387" y="805977"/>
                    <a:pt x="1727698" y="803914"/>
                    <a:pt x="1738783" y="808297"/>
                  </a:cubicBezTo>
                  <a:cubicBezTo>
                    <a:pt x="1747033" y="811648"/>
                    <a:pt x="1753735" y="817319"/>
                    <a:pt x="1759406" y="824022"/>
                  </a:cubicBezTo>
                  <a:cubicBezTo>
                    <a:pt x="1767656" y="834333"/>
                    <a:pt x="1765336" y="846965"/>
                    <a:pt x="1753735" y="853152"/>
                  </a:cubicBezTo>
                  <a:cubicBezTo>
                    <a:pt x="1742392" y="859081"/>
                    <a:pt x="1732596" y="866299"/>
                    <a:pt x="1724605" y="876095"/>
                  </a:cubicBezTo>
                  <a:cubicBezTo>
                    <a:pt x="1714036" y="888984"/>
                    <a:pt x="1716614" y="896460"/>
                    <a:pt x="1732339" y="900843"/>
                  </a:cubicBezTo>
                  <a:cubicBezTo>
                    <a:pt x="1735948" y="901874"/>
                    <a:pt x="1739557" y="902647"/>
                    <a:pt x="1743166" y="904194"/>
                  </a:cubicBezTo>
                  <a:cubicBezTo>
                    <a:pt x="1749095" y="906772"/>
                    <a:pt x="1754766" y="909865"/>
                    <a:pt x="1755024" y="917083"/>
                  </a:cubicBezTo>
                  <a:cubicBezTo>
                    <a:pt x="1755282" y="923786"/>
                    <a:pt x="1750126" y="927653"/>
                    <a:pt x="1744713" y="930488"/>
                  </a:cubicBezTo>
                  <a:cubicBezTo>
                    <a:pt x="1734917" y="935644"/>
                    <a:pt x="1724089" y="939253"/>
                    <a:pt x="1713520" y="939511"/>
                  </a:cubicBezTo>
                  <a:cubicBezTo>
                    <a:pt x="1679234" y="940800"/>
                    <a:pt x="1652940" y="958071"/>
                    <a:pt x="1627419" y="978437"/>
                  </a:cubicBezTo>
                  <a:cubicBezTo>
                    <a:pt x="1604734" y="996482"/>
                    <a:pt x="1582048" y="1014785"/>
                    <a:pt x="1553692" y="1023550"/>
                  </a:cubicBezTo>
                  <a:cubicBezTo>
                    <a:pt x="1552918" y="1023807"/>
                    <a:pt x="1552661" y="1024323"/>
                    <a:pt x="1552661" y="1025612"/>
                  </a:cubicBezTo>
                  <a:cubicBezTo>
                    <a:pt x="1560652" y="1028705"/>
                    <a:pt x="1568386" y="1026127"/>
                    <a:pt x="1576119" y="1024065"/>
                  </a:cubicBezTo>
                  <a:cubicBezTo>
                    <a:pt x="1590040" y="1020456"/>
                    <a:pt x="1603187" y="1015300"/>
                    <a:pt x="1615819" y="1008082"/>
                  </a:cubicBezTo>
                  <a:cubicBezTo>
                    <a:pt x="1639020" y="994935"/>
                    <a:pt x="1664540" y="993388"/>
                    <a:pt x="1690319" y="995708"/>
                  </a:cubicBezTo>
                  <a:cubicBezTo>
                    <a:pt x="1708107" y="997255"/>
                    <a:pt x="1725121" y="1002153"/>
                    <a:pt x="1741103" y="1010918"/>
                  </a:cubicBezTo>
                  <a:cubicBezTo>
                    <a:pt x="1747033" y="1014269"/>
                    <a:pt x="1752704" y="1018136"/>
                    <a:pt x="1757344" y="1023292"/>
                  </a:cubicBezTo>
                  <a:cubicBezTo>
                    <a:pt x="1764047" y="1030510"/>
                    <a:pt x="1763789" y="1034377"/>
                    <a:pt x="1756829" y="1041595"/>
                  </a:cubicBezTo>
                  <a:cubicBezTo>
                    <a:pt x="1750126" y="1048297"/>
                    <a:pt x="1741103" y="1051648"/>
                    <a:pt x="1732339" y="1055000"/>
                  </a:cubicBezTo>
                  <a:cubicBezTo>
                    <a:pt x="1713520" y="1061960"/>
                    <a:pt x="1693671" y="1064796"/>
                    <a:pt x="1674594" y="1070982"/>
                  </a:cubicBezTo>
                  <a:cubicBezTo>
                    <a:pt x="1672790" y="1071498"/>
                    <a:pt x="1670985" y="1072014"/>
                    <a:pt x="1669181" y="1072529"/>
                  </a:cubicBezTo>
                  <a:cubicBezTo>
                    <a:pt x="1658096" y="1076912"/>
                    <a:pt x="1657580" y="1080521"/>
                    <a:pt x="1666861" y="1088254"/>
                  </a:cubicBezTo>
                  <a:cubicBezTo>
                    <a:pt x="1673305" y="1093410"/>
                    <a:pt x="1673563" y="1098050"/>
                    <a:pt x="1667634" y="1103721"/>
                  </a:cubicBezTo>
                  <a:cubicBezTo>
                    <a:pt x="1659385" y="1111713"/>
                    <a:pt x="1649073" y="1115064"/>
                    <a:pt x="1637988" y="1115837"/>
                  </a:cubicBezTo>
                  <a:cubicBezTo>
                    <a:pt x="1625099" y="1116611"/>
                    <a:pt x="1612467" y="1115322"/>
                    <a:pt x="1600094" y="1112228"/>
                  </a:cubicBezTo>
                  <a:cubicBezTo>
                    <a:pt x="1586431" y="1108877"/>
                    <a:pt x="1573026" y="1105268"/>
                    <a:pt x="1559363" y="1102175"/>
                  </a:cubicBezTo>
                  <a:cubicBezTo>
                    <a:pt x="1552403" y="1100628"/>
                    <a:pt x="1545443" y="1099081"/>
                    <a:pt x="1538225" y="1101917"/>
                  </a:cubicBezTo>
                  <a:cubicBezTo>
                    <a:pt x="1514250" y="1111713"/>
                    <a:pt x="1490276" y="1122024"/>
                    <a:pt x="1466302" y="1132336"/>
                  </a:cubicBezTo>
                  <a:cubicBezTo>
                    <a:pt x="1490534" y="1126149"/>
                    <a:pt x="1515024" y="1120993"/>
                    <a:pt x="1540029" y="1120478"/>
                  </a:cubicBezTo>
                  <a:cubicBezTo>
                    <a:pt x="1568644" y="1119962"/>
                    <a:pt x="1596485" y="1124602"/>
                    <a:pt x="1620201" y="1142905"/>
                  </a:cubicBezTo>
                  <a:cubicBezTo>
                    <a:pt x="1627677" y="1148577"/>
                    <a:pt x="1632575" y="1156052"/>
                    <a:pt x="1637473" y="1163528"/>
                  </a:cubicBezTo>
                  <a:cubicBezTo>
                    <a:pt x="1644433" y="1173840"/>
                    <a:pt x="1655002" y="1175129"/>
                    <a:pt x="1664540" y="1167395"/>
                  </a:cubicBezTo>
                  <a:cubicBezTo>
                    <a:pt x="1672532" y="1160950"/>
                    <a:pt x="1677430" y="1152186"/>
                    <a:pt x="1683617" y="1144452"/>
                  </a:cubicBezTo>
                  <a:cubicBezTo>
                    <a:pt x="1702951" y="1120220"/>
                    <a:pt x="1729503" y="1110940"/>
                    <a:pt x="1758891" y="1109135"/>
                  </a:cubicBezTo>
                  <a:cubicBezTo>
                    <a:pt x="1771780" y="1108362"/>
                    <a:pt x="1776936" y="1115580"/>
                    <a:pt x="1774616" y="1128469"/>
                  </a:cubicBezTo>
                  <a:cubicBezTo>
                    <a:pt x="1774100" y="1131563"/>
                    <a:pt x="1771522" y="1135429"/>
                    <a:pt x="1775389" y="1137749"/>
                  </a:cubicBezTo>
                  <a:cubicBezTo>
                    <a:pt x="1778741" y="1139812"/>
                    <a:pt x="1781834" y="1137492"/>
                    <a:pt x="1784927" y="1135945"/>
                  </a:cubicBezTo>
                  <a:cubicBezTo>
                    <a:pt x="1799364" y="1128727"/>
                    <a:pt x="1811995" y="1118158"/>
                    <a:pt x="1827205" y="1111971"/>
                  </a:cubicBezTo>
                  <a:cubicBezTo>
                    <a:pt x="1830040" y="1110682"/>
                    <a:pt x="1831845" y="1107846"/>
                    <a:pt x="1833907" y="1105526"/>
                  </a:cubicBezTo>
                  <a:cubicBezTo>
                    <a:pt x="1839578" y="1098823"/>
                    <a:pt x="1846023" y="1092894"/>
                    <a:pt x="1854272" y="1089285"/>
                  </a:cubicBezTo>
                  <a:cubicBezTo>
                    <a:pt x="1870255" y="1082325"/>
                    <a:pt x="1882887" y="1086965"/>
                    <a:pt x="1889331" y="1102948"/>
                  </a:cubicBezTo>
                  <a:cubicBezTo>
                    <a:pt x="1892425" y="1110682"/>
                    <a:pt x="1896292" y="1111713"/>
                    <a:pt x="1903510" y="1109135"/>
                  </a:cubicBezTo>
                  <a:cubicBezTo>
                    <a:pt x="1917688" y="1103979"/>
                    <a:pt x="1932124" y="1103464"/>
                    <a:pt x="1946818" y="1107331"/>
                  </a:cubicBezTo>
                  <a:cubicBezTo>
                    <a:pt x="1956356" y="1109908"/>
                    <a:pt x="1965121" y="1114549"/>
                    <a:pt x="1967699" y="1125376"/>
                  </a:cubicBezTo>
                  <a:cubicBezTo>
                    <a:pt x="1970534" y="1137492"/>
                    <a:pt x="1965894" y="1147288"/>
                    <a:pt x="1955583" y="1154248"/>
                  </a:cubicBezTo>
                  <a:cubicBezTo>
                    <a:pt x="1941662" y="1163528"/>
                    <a:pt x="1925679" y="1166364"/>
                    <a:pt x="1909954" y="1170231"/>
                  </a:cubicBezTo>
                  <a:cubicBezTo>
                    <a:pt x="1903768" y="1171777"/>
                    <a:pt x="1897065" y="1171777"/>
                    <a:pt x="1891136" y="1175129"/>
                  </a:cubicBezTo>
                  <a:cubicBezTo>
                    <a:pt x="1891651" y="1179253"/>
                    <a:pt x="1895003" y="1179253"/>
                    <a:pt x="1897323" y="1180027"/>
                  </a:cubicBezTo>
                  <a:cubicBezTo>
                    <a:pt x="1902479" y="1181831"/>
                    <a:pt x="1908150" y="1183120"/>
                    <a:pt x="1913306" y="1184925"/>
                  </a:cubicBezTo>
                  <a:cubicBezTo>
                    <a:pt x="1918977" y="1186987"/>
                    <a:pt x="1923617" y="1189823"/>
                    <a:pt x="1924133" y="1196267"/>
                  </a:cubicBezTo>
                  <a:cubicBezTo>
                    <a:pt x="1924906" y="1203227"/>
                    <a:pt x="1920266" y="1206836"/>
                    <a:pt x="1914852" y="1209930"/>
                  </a:cubicBezTo>
                  <a:cubicBezTo>
                    <a:pt x="1901705" y="1217406"/>
                    <a:pt x="1887527" y="1222304"/>
                    <a:pt x="1873091" y="1225913"/>
                  </a:cubicBezTo>
                  <a:cubicBezTo>
                    <a:pt x="1857366" y="1230037"/>
                    <a:pt x="1841641" y="1234162"/>
                    <a:pt x="1825400" y="1235451"/>
                  </a:cubicBezTo>
                  <a:cubicBezTo>
                    <a:pt x="1822564" y="1235709"/>
                    <a:pt x="1819987" y="1236740"/>
                    <a:pt x="1817666" y="1238287"/>
                  </a:cubicBezTo>
                  <a:cubicBezTo>
                    <a:pt x="1798590" y="1251692"/>
                    <a:pt x="1777452" y="1254012"/>
                    <a:pt x="1755282" y="1249629"/>
                  </a:cubicBezTo>
                  <a:cubicBezTo>
                    <a:pt x="1748321" y="1248340"/>
                    <a:pt x="1741103" y="1247567"/>
                    <a:pt x="1734143" y="1245247"/>
                  </a:cubicBezTo>
                  <a:cubicBezTo>
                    <a:pt x="1710427" y="1237771"/>
                    <a:pt x="1686195" y="1238544"/>
                    <a:pt x="1661963" y="1239060"/>
                  </a:cubicBezTo>
                  <a:cubicBezTo>
                    <a:pt x="1653456" y="1239318"/>
                    <a:pt x="1645206" y="1241380"/>
                    <a:pt x="1637988" y="1246020"/>
                  </a:cubicBezTo>
                  <a:cubicBezTo>
                    <a:pt x="1635153" y="1247825"/>
                    <a:pt x="1632059" y="1250145"/>
                    <a:pt x="1632575" y="1254012"/>
                  </a:cubicBezTo>
                  <a:cubicBezTo>
                    <a:pt x="1633090" y="1257878"/>
                    <a:pt x="1636957" y="1257878"/>
                    <a:pt x="1640051" y="1258652"/>
                  </a:cubicBezTo>
                  <a:cubicBezTo>
                    <a:pt x="1649331" y="1261230"/>
                    <a:pt x="1658611" y="1264065"/>
                    <a:pt x="1666603" y="1269737"/>
                  </a:cubicBezTo>
                  <a:cubicBezTo>
                    <a:pt x="1672532" y="1273861"/>
                    <a:pt x="1677172" y="1278759"/>
                    <a:pt x="1675625" y="1286751"/>
                  </a:cubicBezTo>
                  <a:cubicBezTo>
                    <a:pt x="1674079" y="1294227"/>
                    <a:pt x="1668150" y="1297062"/>
                    <a:pt x="1661705" y="1299124"/>
                  </a:cubicBezTo>
                  <a:cubicBezTo>
                    <a:pt x="1643917" y="1304280"/>
                    <a:pt x="1626130" y="1302991"/>
                    <a:pt x="1608085" y="1299640"/>
                  </a:cubicBezTo>
                  <a:cubicBezTo>
                    <a:pt x="1586431" y="1295773"/>
                    <a:pt x="1565034" y="1290102"/>
                    <a:pt x="1543123" y="1286751"/>
                  </a:cubicBezTo>
                  <a:cubicBezTo>
                    <a:pt x="1520179" y="1283399"/>
                    <a:pt x="1500072" y="1289586"/>
                    <a:pt x="1481769" y="1303249"/>
                  </a:cubicBezTo>
                  <a:cubicBezTo>
                    <a:pt x="1480738" y="1304022"/>
                    <a:pt x="1479965" y="1304796"/>
                    <a:pt x="1478933" y="1305569"/>
                  </a:cubicBezTo>
                  <a:cubicBezTo>
                    <a:pt x="1461919" y="1318716"/>
                    <a:pt x="1448514" y="1315623"/>
                    <a:pt x="1438976" y="1296289"/>
                  </a:cubicBezTo>
                  <a:cubicBezTo>
                    <a:pt x="1436141" y="1290617"/>
                    <a:pt x="1433820" y="1284688"/>
                    <a:pt x="1432532" y="1278759"/>
                  </a:cubicBezTo>
                  <a:cubicBezTo>
                    <a:pt x="1428923" y="1263808"/>
                    <a:pt x="1419642" y="1251434"/>
                    <a:pt x="1414486" y="1236998"/>
                  </a:cubicBezTo>
                  <a:cubicBezTo>
                    <a:pt x="1411135" y="1227975"/>
                    <a:pt x="1398504" y="1223077"/>
                    <a:pt x="1388450" y="1224882"/>
                  </a:cubicBezTo>
                  <a:cubicBezTo>
                    <a:pt x="1376334" y="1226944"/>
                    <a:pt x="1369889" y="1233131"/>
                    <a:pt x="1368085" y="1244731"/>
                  </a:cubicBezTo>
                  <a:cubicBezTo>
                    <a:pt x="1367569" y="1248856"/>
                    <a:pt x="1366280" y="1252465"/>
                    <a:pt x="1364476" y="1256332"/>
                  </a:cubicBezTo>
                  <a:cubicBezTo>
                    <a:pt x="1362156" y="1260714"/>
                    <a:pt x="1359836" y="1265096"/>
                    <a:pt x="1358031" y="1269737"/>
                  </a:cubicBezTo>
                  <a:cubicBezTo>
                    <a:pt x="1351844" y="1286493"/>
                    <a:pt x="1354938" y="1296289"/>
                    <a:pt x="1370147" y="1305311"/>
                  </a:cubicBezTo>
                  <a:cubicBezTo>
                    <a:pt x="1387161" y="1315365"/>
                    <a:pt x="1402628" y="1326966"/>
                    <a:pt x="1418096" y="1339339"/>
                  </a:cubicBezTo>
                  <a:cubicBezTo>
                    <a:pt x="1432016" y="1350424"/>
                    <a:pt x="1445421" y="1362025"/>
                    <a:pt x="1461404" y="1370274"/>
                  </a:cubicBezTo>
                  <a:cubicBezTo>
                    <a:pt x="1468880" y="1374141"/>
                    <a:pt x="1476613" y="1377492"/>
                    <a:pt x="1484863" y="1379554"/>
                  </a:cubicBezTo>
                  <a:cubicBezTo>
                    <a:pt x="1496978" y="1382648"/>
                    <a:pt x="1504197" y="1380070"/>
                    <a:pt x="1511672" y="1370016"/>
                  </a:cubicBezTo>
                  <a:cubicBezTo>
                    <a:pt x="1518117" y="1361251"/>
                    <a:pt x="1523273" y="1351713"/>
                    <a:pt x="1529202" y="1342433"/>
                  </a:cubicBezTo>
                  <a:cubicBezTo>
                    <a:pt x="1534873" y="1333410"/>
                    <a:pt x="1542349" y="1326708"/>
                    <a:pt x="1552661" y="1323614"/>
                  </a:cubicBezTo>
                  <a:cubicBezTo>
                    <a:pt x="1560910" y="1321294"/>
                    <a:pt x="1564777" y="1323357"/>
                    <a:pt x="1568128" y="1331090"/>
                  </a:cubicBezTo>
                  <a:cubicBezTo>
                    <a:pt x="1577924" y="1354033"/>
                    <a:pt x="1586689" y="1358931"/>
                    <a:pt x="1610663" y="1355838"/>
                  </a:cubicBezTo>
                  <a:cubicBezTo>
                    <a:pt x="1635153" y="1352744"/>
                    <a:pt x="1657580" y="1346042"/>
                    <a:pt x="1678461" y="1332121"/>
                  </a:cubicBezTo>
                  <a:cubicBezTo>
                    <a:pt x="1710942" y="1310725"/>
                    <a:pt x="1747548" y="1297578"/>
                    <a:pt x="1783123" y="1282884"/>
                  </a:cubicBezTo>
                  <a:cubicBezTo>
                    <a:pt x="1792403" y="1279017"/>
                    <a:pt x="1801426" y="1274892"/>
                    <a:pt x="1810706" y="1271541"/>
                  </a:cubicBezTo>
                  <a:cubicBezTo>
                    <a:pt x="1827978" y="1265096"/>
                    <a:pt x="1839321" y="1274119"/>
                    <a:pt x="1837000" y="1292422"/>
                  </a:cubicBezTo>
                  <a:cubicBezTo>
                    <a:pt x="1835712" y="1302476"/>
                    <a:pt x="1831329" y="1311498"/>
                    <a:pt x="1829267" y="1321294"/>
                  </a:cubicBezTo>
                  <a:cubicBezTo>
                    <a:pt x="1827720" y="1328512"/>
                    <a:pt x="1827978" y="1335215"/>
                    <a:pt x="1832618" y="1341659"/>
                  </a:cubicBezTo>
                  <a:cubicBezTo>
                    <a:pt x="1838547" y="1350424"/>
                    <a:pt x="1834423" y="1363829"/>
                    <a:pt x="1823853" y="1371821"/>
                  </a:cubicBezTo>
                  <a:cubicBezTo>
                    <a:pt x="1817151" y="1376976"/>
                    <a:pt x="1808902" y="1379554"/>
                    <a:pt x="1799879" y="1382390"/>
                  </a:cubicBezTo>
                  <a:cubicBezTo>
                    <a:pt x="1803488" y="1384194"/>
                    <a:pt x="1806324" y="1384710"/>
                    <a:pt x="1809159" y="1385483"/>
                  </a:cubicBezTo>
                  <a:cubicBezTo>
                    <a:pt x="1814315" y="1387030"/>
                    <a:pt x="1818440" y="1389608"/>
                    <a:pt x="1818698" y="1395537"/>
                  </a:cubicBezTo>
                  <a:cubicBezTo>
                    <a:pt x="1818955" y="1401982"/>
                    <a:pt x="1814573" y="1404817"/>
                    <a:pt x="1809159" y="1406622"/>
                  </a:cubicBezTo>
                  <a:cubicBezTo>
                    <a:pt x="1800910" y="1409458"/>
                    <a:pt x="1792145" y="1410489"/>
                    <a:pt x="1783381" y="1410489"/>
                  </a:cubicBezTo>
                  <a:cubicBezTo>
                    <a:pt x="1759149" y="1410747"/>
                    <a:pt x="1734917" y="1412809"/>
                    <a:pt x="1710685" y="1414613"/>
                  </a:cubicBezTo>
                  <a:cubicBezTo>
                    <a:pt x="1705786" y="1414871"/>
                    <a:pt x="1700889" y="1416160"/>
                    <a:pt x="1696248" y="1418222"/>
                  </a:cubicBezTo>
                  <a:cubicBezTo>
                    <a:pt x="1693928" y="1419511"/>
                    <a:pt x="1692124" y="1421316"/>
                    <a:pt x="1692897" y="1424151"/>
                  </a:cubicBezTo>
                  <a:cubicBezTo>
                    <a:pt x="1693413" y="1426987"/>
                    <a:pt x="1695733" y="1428276"/>
                    <a:pt x="1698311" y="1428792"/>
                  </a:cubicBezTo>
                  <a:cubicBezTo>
                    <a:pt x="1702693" y="1429307"/>
                    <a:pt x="1706818" y="1427760"/>
                    <a:pt x="1711200" y="1427245"/>
                  </a:cubicBezTo>
                  <a:cubicBezTo>
                    <a:pt x="1725121" y="1425440"/>
                    <a:pt x="1739041" y="1424925"/>
                    <a:pt x="1752704" y="1429307"/>
                  </a:cubicBezTo>
                  <a:cubicBezTo>
                    <a:pt x="1774616" y="1436267"/>
                    <a:pt x="1784412" y="1454828"/>
                    <a:pt x="1778483" y="1476998"/>
                  </a:cubicBezTo>
                  <a:cubicBezTo>
                    <a:pt x="1773069" y="1496848"/>
                    <a:pt x="1775389" y="1500199"/>
                    <a:pt x="1796012" y="1503808"/>
                  </a:cubicBezTo>
                  <a:cubicBezTo>
                    <a:pt x="1822822" y="1508448"/>
                    <a:pt x="1843187" y="1496848"/>
                    <a:pt x="1859944" y="1477256"/>
                  </a:cubicBezTo>
                  <a:cubicBezTo>
                    <a:pt x="1870513" y="1464882"/>
                    <a:pt x="1877215" y="1449930"/>
                    <a:pt x="1885465" y="1436010"/>
                  </a:cubicBezTo>
                  <a:cubicBezTo>
                    <a:pt x="1903510" y="1405849"/>
                    <a:pt x="1927742" y="1396310"/>
                    <a:pt x="1960739" y="1407653"/>
                  </a:cubicBezTo>
                  <a:cubicBezTo>
                    <a:pt x="1979557" y="1414098"/>
                    <a:pt x="1999407" y="1418222"/>
                    <a:pt x="2016163" y="1429307"/>
                  </a:cubicBezTo>
                  <a:cubicBezTo>
                    <a:pt x="2026732" y="1436267"/>
                    <a:pt x="2035497" y="1445032"/>
                    <a:pt x="2039106" y="1457664"/>
                  </a:cubicBezTo>
                  <a:cubicBezTo>
                    <a:pt x="2041168" y="1465140"/>
                    <a:pt x="2040395" y="1471327"/>
                    <a:pt x="2033177" y="1476482"/>
                  </a:cubicBezTo>
                  <a:cubicBezTo>
                    <a:pt x="2020545" y="1485505"/>
                    <a:pt x="2006625" y="1491434"/>
                    <a:pt x="1992189" y="1496590"/>
                  </a:cubicBezTo>
                  <a:cubicBezTo>
                    <a:pt x="1982135" y="1500199"/>
                    <a:pt x="1972339" y="1503808"/>
                    <a:pt x="1962285" y="1507417"/>
                  </a:cubicBezTo>
                  <a:cubicBezTo>
                    <a:pt x="1959450" y="1508448"/>
                    <a:pt x="1956356" y="1509737"/>
                    <a:pt x="1953778" y="1511284"/>
                  </a:cubicBezTo>
                  <a:cubicBezTo>
                    <a:pt x="1945529" y="1516439"/>
                    <a:pt x="1945014" y="1522111"/>
                    <a:pt x="1951974" y="1528555"/>
                  </a:cubicBezTo>
                  <a:cubicBezTo>
                    <a:pt x="1955841" y="1532164"/>
                    <a:pt x="1960223" y="1535000"/>
                    <a:pt x="1964605" y="1538094"/>
                  </a:cubicBezTo>
                  <a:cubicBezTo>
                    <a:pt x="1973112" y="1544023"/>
                    <a:pt x="1978784" y="1552272"/>
                    <a:pt x="1982393" y="1561552"/>
                  </a:cubicBezTo>
                  <a:cubicBezTo>
                    <a:pt x="1987291" y="1574442"/>
                    <a:pt x="1982135" y="1583980"/>
                    <a:pt x="1968472" y="1586558"/>
                  </a:cubicBezTo>
                  <a:cubicBezTo>
                    <a:pt x="1949138" y="1590167"/>
                    <a:pt x="1931609" y="1583722"/>
                    <a:pt x="1914594" y="1575473"/>
                  </a:cubicBezTo>
                  <a:cubicBezTo>
                    <a:pt x="1913821" y="1574957"/>
                    <a:pt x="1913048" y="1574184"/>
                    <a:pt x="1912274" y="1573926"/>
                  </a:cubicBezTo>
                  <a:cubicBezTo>
                    <a:pt x="1908923" y="1572637"/>
                    <a:pt x="1905056" y="1566708"/>
                    <a:pt x="1901963" y="1571348"/>
                  </a:cubicBezTo>
                  <a:cubicBezTo>
                    <a:pt x="1899385" y="1575215"/>
                    <a:pt x="1905572" y="1577793"/>
                    <a:pt x="1908408" y="1580113"/>
                  </a:cubicBezTo>
                  <a:cubicBezTo>
                    <a:pt x="1915626" y="1585527"/>
                    <a:pt x="1922586" y="1591198"/>
                    <a:pt x="1929804" y="1596611"/>
                  </a:cubicBezTo>
                  <a:cubicBezTo>
                    <a:pt x="1932124" y="1598416"/>
                    <a:pt x="1934186" y="1600220"/>
                    <a:pt x="1935991" y="1602283"/>
                  </a:cubicBezTo>
                  <a:cubicBezTo>
                    <a:pt x="1938827" y="1605634"/>
                    <a:pt x="1940116" y="1609243"/>
                    <a:pt x="1938311" y="1613625"/>
                  </a:cubicBezTo>
                  <a:cubicBezTo>
                    <a:pt x="1936506" y="1618008"/>
                    <a:pt x="1932898" y="1619297"/>
                    <a:pt x="1928515" y="1619555"/>
                  </a:cubicBezTo>
                  <a:cubicBezTo>
                    <a:pt x="1920266" y="1620070"/>
                    <a:pt x="1912532" y="1617234"/>
                    <a:pt x="1904283" y="1618008"/>
                  </a:cubicBezTo>
                  <a:cubicBezTo>
                    <a:pt x="1899901" y="1618266"/>
                    <a:pt x="1895518" y="1618523"/>
                    <a:pt x="1891394" y="1619812"/>
                  </a:cubicBezTo>
                  <a:cubicBezTo>
                    <a:pt x="1886753" y="1621359"/>
                    <a:pt x="1887011" y="1623679"/>
                    <a:pt x="1890363" y="1626515"/>
                  </a:cubicBezTo>
                  <a:cubicBezTo>
                    <a:pt x="1892425" y="1628319"/>
                    <a:pt x="1895003" y="1629608"/>
                    <a:pt x="1897323" y="1631155"/>
                  </a:cubicBezTo>
                  <a:cubicBezTo>
                    <a:pt x="1906345" y="1637342"/>
                    <a:pt x="1906088" y="1646364"/>
                    <a:pt x="1896292" y="1651520"/>
                  </a:cubicBezTo>
                  <a:cubicBezTo>
                    <a:pt x="1887785" y="1655902"/>
                    <a:pt x="1878504" y="1657707"/>
                    <a:pt x="1869224" y="1658480"/>
                  </a:cubicBezTo>
                  <a:cubicBezTo>
                    <a:pt x="1852983" y="1659769"/>
                    <a:pt x="1836743" y="1659512"/>
                    <a:pt x="1820760" y="1658223"/>
                  </a:cubicBezTo>
                  <a:cubicBezTo>
                    <a:pt x="1799621" y="1656418"/>
                    <a:pt x="1784412" y="1643271"/>
                    <a:pt x="1769718" y="1629608"/>
                  </a:cubicBezTo>
                  <a:cubicBezTo>
                    <a:pt x="1756829" y="1617492"/>
                    <a:pt x="1742392" y="1607696"/>
                    <a:pt x="1724347" y="1605634"/>
                  </a:cubicBezTo>
                  <a:cubicBezTo>
                    <a:pt x="1722543" y="1605376"/>
                    <a:pt x="1720738" y="1604861"/>
                    <a:pt x="1717645" y="1605892"/>
                  </a:cubicBezTo>
                  <a:cubicBezTo>
                    <a:pt x="1722027" y="1610016"/>
                    <a:pt x="1726409" y="1612852"/>
                    <a:pt x="1730792" y="1615945"/>
                  </a:cubicBezTo>
                  <a:cubicBezTo>
                    <a:pt x="1739299" y="1621875"/>
                    <a:pt x="1747548" y="1628061"/>
                    <a:pt x="1754508" y="1635537"/>
                  </a:cubicBezTo>
                  <a:cubicBezTo>
                    <a:pt x="1761469" y="1643013"/>
                    <a:pt x="1768429" y="1650747"/>
                    <a:pt x="1763273" y="1661832"/>
                  </a:cubicBezTo>
                  <a:cubicBezTo>
                    <a:pt x="1758633" y="1671885"/>
                    <a:pt x="1741877" y="1678846"/>
                    <a:pt x="1730276" y="1676526"/>
                  </a:cubicBezTo>
                  <a:cubicBezTo>
                    <a:pt x="1707075" y="1671627"/>
                    <a:pt x="1686195" y="1661316"/>
                    <a:pt x="1666603" y="1648169"/>
                  </a:cubicBezTo>
                  <a:cubicBezTo>
                    <a:pt x="1633348" y="1625741"/>
                    <a:pt x="1608085" y="1595322"/>
                    <a:pt x="1583337" y="1564388"/>
                  </a:cubicBezTo>
                  <a:cubicBezTo>
                    <a:pt x="1570190" y="1548147"/>
                    <a:pt x="1557816" y="1531391"/>
                    <a:pt x="1545185" y="1514635"/>
                  </a:cubicBezTo>
                  <a:cubicBezTo>
                    <a:pt x="1537709" y="1504839"/>
                    <a:pt x="1528171" y="1498394"/>
                    <a:pt x="1516055" y="1496074"/>
                  </a:cubicBezTo>
                  <a:cubicBezTo>
                    <a:pt x="1498010" y="1492207"/>
                    <a:pt x="1480222" y="1492465"/>
                    <a:pt x="1462435" y="1497105"/>
                  </a:cubicBezTo>
                  <a:cubicBezTo>
                    <a:pt x="1459342" y="1497879"/>
                    <a:pt x="1454959" y="1498394"/>
                    <a:pt x="1454444" y="1502519"/>
                  </a:cubicBezTo>
                  <a:cubicBezTo>
                    <a:pt x="1453928" y="1506901"/>
                    <a:pt x="1458053" y="1507932"/>
                    <a:pt x="1461146" y="1509221"/>
                  </a:cubicBezTo>
                  <a:cubicBezTo>
                    <a:pt x="1490276" y="1520306"/>
                    <a:pt x="1513219" y="1540671"/>
                    <a:pt x="1536420" y="1560263"/>
                  </a:cubicBezTo>
                  <a:cubicBezTo>
                    <a:pt x="1548794" y="1570833"/>
                    <a:pt x="1560910" y="1581402"/>
                    <a:pt x="1574830" y="1589909"/>
                  </a:cubicBezTo>
                  <a:cubicBezTo>
                    <a:pt x="1578182" y="1591971"/>
                    <a:pt x="1581533" y="1594291"/>
                    <a:pt x="1583853" y="1597900"/>
                  </a:cubicBezTo>
                  <a:cubicBezTo>
                    <a:pt x="1609116" y="1638373"/>
                    <a:pt x="1645206" y="1666987"/>
                    <a:pt x="1686195" y="1690188"/>
                  </a:cubicBezTo>
                  <a:cubicBezTo>
                    <a:pt x="1717645" y="1707976"/>
                    <a:pt x="1750384" y="1723185"/>
                    <a:pt x="1782865" y="1739168"/>
                  </a:cubicBezTo>
                  <a:cubicBezTo>
                    <a:pt x="1792145" y="1743808"/>
                    <a:pt x="1802715" y="1744324"/>
                    <a:pt x="1813026" y="1743293"/>
                  </a:cubicBezTo>
                  <a:cubicBezTo>
                    <a:pt x="1823080" y="1742261"/>
                    <a:pt x="1827205" y="1736590"/>
                    <a:pt x="1825916" y="1726536"/>
                  </a:cubicBezTo>
                  <a:cubicBezTo>
                    <a:pt x="1824884" y="1716998"/>
                    <a:pt x="1823338" y="1707460"/>
                    <a:pt x="1822822" y="1697664"/>
                  </a:cubicBezTo>
                  <a:cubicBezTo>
                    <a:pt x="1822307" y="1689930"/>
                    <a:pt x="1826173" y="1685032"/>
                    <a:pt x="1832360" y="1681939"/>
                  </a:cubicBezTo>
                  <a:cubicBezTo>
                    <a:pt x="1838032" y="1678846"/>
                    <a:pt x="1843187" y="1681424"/>
                    <a:pt x="1847570" y="1685806"/>
                  </a:cubicBezTo>
                  <a:cubicBezTo>
                    <a:pt x="1850405" y="1688642"/>
                    <a:pt x="1853241" y="1691477"/>
                    <a:pt x="1856077" y="1694571"/>
                  </a:cubicBezTo>
                  <a:cubicBezTo>
                    <a:pt x="1860201" y="1699211"/>
                    <a:pt x="1864326" y="1699211"/>
                    <a:pt x="1868708" y="1694313"/>
                  </a:cubicBezTo>
                  <a:cubicBezTo>
                    <a:pt x="1875669" y="1686837"/>
                    <a:pt x="1878504" y="1687610"/>
                    <a:pt x="1881598" y="1697406"/>
                  </a:cubicBezTo>
                  <a:cubicBezTo>
                    <a:pt x="1885207" y="1709007"/>
                    <a:pt x="1888816" y="1711327"/>
                    <a:pt x="1900932" y="1708491"/>
                  </a:cubicBezTo>
                  <a:cubicBezTo>
                    <a:pt x="1906345" y="1707202"/>
                    <a:pt x="1911501" y="1705655"/>
                    <a:pt x="1915368" y="1711069"/>
                  </a:cubicBezTo>
                  <a:cubicBezTo>
                    <a:pt x="1919235" y="1716225"/>
                    <a:pt x="1918461" y="1721381"/>
                    <a:pt x="1915883" y="1726794"/>
                  </a:cubicBezTo>
                  <a:cubicBezTo>
                    <a:pt x="1912790" y="1733239"/>
                    <a:pt x="1909181" y="1739426"/>
                    <a:pt x="1905314" y="1745613"/>
                  </a:cubicBezTo>
                  <a:cubicBezTo>
                    <a:pt x="1900158" y="1753862"/>
                    <a:pt x="1902221" y="1757471"/>
                    <a:pt x="1911759" y="1758244"/>
                  </a:cubicBezTo>
                  <a:cubicBezTo>
                    <a:pt x="1914852" y="1758502"/>
                    <a:pt x="1917946" y="1758244"/>
                    <a:pt x="1921039" y="1759018"/>
                  </a:cubicBezTo>
                  <a:cubicBezTo>
                    <a:pt x="1928257" y="1760306"/>
                    <a:pt x="1931866" y="1765205"/>
                    <a:pt x="1932382" y="1771907"/>
                  </a:cubicBezTo>
                  <a:cubicBezTo>
                    <a:pt x="1932898" y="1778352"/>
                    <a:pt x="1929031" y="1781961"/>
                    <a:pt x="1922844" y="1784023"/>
                  </a:cubicBezTo>
                  <a:cubicBezTo>
                    <a:pt x="1913048" y="1787116"/>
                    <a:pt x="1902479" y="1787632"/>
                    <a:pt x="1892683" y="1790983"/>
                  </a:cubicBezTo>
                  <a:cubicBezTo>
                    <a:pt x="1889847" y="1792014"/>
                    <a:pt x="1885722" y="1792272"/>
                    <a:pt x="1885722" y="1796139"/>
                  </a:cubicBezTo>
                  <a:cubicBezTo>
                    <a:pt x="1885722" y="1800006"/>
                    <a:pt x="1889589" y="1800521"/>
                    <a:pt x="1892683" y="1801295"/>
                  </a:cubicBezTo>
                  <a:cubicBezTo>
                    <a:pt x="1911501" y="1807224"/>
                    <a:pt x="1930320" y="1808771"/>
                    <a:pt x="1949396" y="1801295"/>
                  </a:cubicBezTo>
                  <a:cubicBezTo>
                    <a:pt x="1967441" y="1794334"/>
                    <a:pt x="1978526" y="1781703"/>
                    <a:pt x="1980846" y="1761853"/>
                  </a:cubicBezTo>
                  <a:cubicBezTo>
                    <a:pt x="1981362" y="1757729"/>
                    <a:pt x="1981362" y="1753604"/>
                    <a:pt x="1986260" y="1751800"/>
                  </a:cubicBezTo>
                  <a:cubicBezTo>
                    <a:pt x="1990900" y="1750253"/>
                    <a:pt x="1993993" y="1753088"/>
                    <a:pt x="1996829" y="1755924"/>
                  </a:cubicBezTo>
                  <a:cubicBezTo>
                    <a:pt x="2006109" y="1765720"/>
                    <a:pt x="2014101" y="1776289"/>
                    <a:pt x="2022092" y="1787116"/>
                  </a:cubicBezTo>
                  <a:cubicBezTo>
                    <a:pt x="2026474" y="1792788"/>
                    <a:pt x="2030599" y="1798459"/>
                    <a:pt x="2035497" y="1803873"/>
                  </a:cubicBezTo>
                  <a:cubicBezTo>
                    <a:pt x="2041942" y="1811091"/>
                    <a:pt x="2041426" y="1815215"/>
                    <a:pt x="2033177" y="1820113"/>
                  </a:cubicBezTo>
                  <a:cubicBezTo>
                    <a:pt x="2031888" y="1820887"/>
                    <a:pt x="2030341" y="1821660"/>
                    <a:pt x="2029052" y="1822433"/>
                  </a:cubicBezTo>
                  <a:cubicBezTo>
                    <a:pt x="2023123" y="1826558"/>
                    <a:pt x="2022608" y="1830425"/>
                    <a:pt x="2028537" y="1834807"/>
                  </a:cubicBezTo>
                  <a:cubicBezTo>
                    <a:pt x="2036528" y="1840994"/>
                    <a:pt x="2045808" y="1844603"/>
                    <a:pt x="2054315" y="1850017"/>
                  </a:cubicBezTo>
                  <a:cubicBezTo>
                    <a:pt x="2059471" y="1853368"/>
                    <a:pt x="2064885" y="1856719"/>
                    <a:pt x="2068494" y="1862133"/>
                  </a:cubicBezTo>
                  <a:cubicBezTo>
                    <a:pt x="2073134" y="1869093"/>
                    <a:pt x="2071330" y="1875022"/>
                    <a:pt x="2063854" y="1878889"/>
                  </a:cubicBezTo>
                  <a:cubicBezTo>
                    <a:pt x="2055862" y="1883013"/>
                    <a:pt x="2054831" y="1886107"/>
                    <a:pt x="2059987" y="1894356"/>
                  </a:cubicBezTo>
                  <a:cubicBezTo>
                    <a:pt x="2066689" y="1905183"/>
                    <a:pt x="2075712" y="1914463"/>
                    <a:pt x="2083188" y="1924775"/>
                  </a:cubicBezTo>
                  <a:cubicBezTo>
                    <a:pt x="2091179" y="1935860"/>
                    <a:pt x="2089890" y="1941016"/>
                    <a:pt x="2078290" y="1947976"/>
                  </a:cubicBezTo>
                  <a:cubicBezTo>
                    <a:pt x="2065143" y="1955709"/>
                    <a:pt x="2050449" y="1955967"/>
                    <a:pt x="2036528" y="1952358"/>
                  </a:cubicBezTo>
                  <a:cubicBezTo>
                    <a:pt x="2016678" y="1947202"/>
                    <a:pt x="1997860" y="1939984"/>
                    <a:pt x="1983939" y="1922713"/>
                  </a:cubicBezTo>
                  <a:cubicBezTo>
                    <a:pt x="1971566" y="1906988"/>
                    <a:pt x="1954036" y="1898223"/>
                    <a:pt x="1933929" y="1896418"/>
                  </a:cubicBezTo>
                  <a:cubicBezTo>
                    <a:pt x="1927484" y="1895903"/>
                    <a:pt x="1922844" y="1893067"/>
                    <a:pt x="1918461" y="1888685"/>
                  </a:cubicBezTo>
                  <a:cubicBezTo>
                    <a:pt x="1893714" y="1865226"/>
                    <a:pt x="1867162" y="1844087"/>
                    <a:pt x="1837000" y="1828105"/>
                  </a:cubicBezTo>
                  <a:cubicBezTo>
                    <a:pt x="1828751" y="1823722"/>
                    <a:pt x="1820244" y="1819855"/>
                    <a:pt x="1811479" y="1816762"/>
                  </a:cubicBezTo>
                  <a:cubicBezTo>
                    <a:pt x="1809417" y="1815989"/>
                    <a:pt x="1807097" y="1814957"/>
                    <a:pt x="1805293" y="1816762"/>
                  </a:cubicBezTo>
                  <a:cubicBezTo>
                    <a:pt x="1803230" y="1818824"/>
                    <a:pt x="1804004" y="1821402"/>
                    <a:pt x="1805035" y="1823722"/>
                  </a:cubicBezTo>
                  <a:cubicBezTo>
                    <a:pt x="1809417" y="1831714"/>
                    <a:pt x="1812768" y="1839963"/>
                    <a:pt x="1813800" y="1849243"/>
                  </a:cubicBezTo>
                  <a:cubicBezTo>
                    <a:pt x="1814315" y="1853883"/>
                    <a:pt x="1818955" y="1855172"/>
                    <a:pt x="1822307" y="1857235"/>
                  </a:cubicBezTo>
                  <a:cubicBezTo>
                    <a:pt x="1839836" y="1867031"/>
                    <a:pt x="1854014" y="1880178"/>
                    <a:pt x="1860201" y="1900285"/>
                  </a:cubicBezTo>
                  <a:cubicBezTo>
                    <a:pt x="1866130" y="1918846"/>
                    <a:pt x="1851437" y="1931993"/>
                    <a:pt x="1835196" y="1928900"/>
                  </a:cubicBezTo>
                  <a:cubicBezTo>
                    <a:pt x="1823080" y="1926579"/>
                    <a:pt x="1823080" y="1927095"/>
                    <a:pt x="1802972" y="1911886"/>
                  </a:cubicBezTo>
                  <a:cubicBezTo>
                    <a:pt x="1810448" y="1925806"/>
                    <a:pt x="1815862" y="1939469"/>
                    <a:pt x="1824111" y="1951327"/>
                  </a:cubicBezTo>
                  <a:cubicBezTo>
                    <a:pt x="1833391" y="1964732"/>
                    <a:pt x="1846281" y="1972208"/>
                    <a:pt x="1863295" y="1969114"/>
                  </a:cubicBezTo>
                  <a:cubicBezTo>
                    <a:pt x="1873091" y="1967310"/>
                    <a:pt x="1875926" y="1964216"/>
                    <a:pt x="1877215" y="1954421"/>
                  </a:cubicBezTo>
                  <a:cubicBezTo>
                    <a:pt x="1880051" y="1934313"/>
                    <a:pt x="1899127" y="1919361"/>
                    <a:pt x="1918977" y="1921424"/>
                  </a:cubicBezTo>
                  <a:cubicBezTo>
                    <a:pt x="1931093" y="1922713"/>
                    <a:pt x="1936764" y="1931220"/>
                    <a:pt x="1933155" y="1942820"/>
                  </a:cubicBezTo>
                  <a:cubicBezTo>
                    <a:pt x="1928515" y="1957772"/>
                    <a:pt x="1931609" y="1964732"/>
                    <a:pt x="1946560" y="1970403"/>
                  </a:cubicBezTo>
                  <a:cubicBezTo>
                    <a:pt x="1959707" y="1975559"/>
                    <a:pt x="1973886" y="1976590"/>
                    <a:pt x="1987806" y="1978653"/>
                  </a:cubicBezTo>
                  <a:cubicBezTo>
                    <a:pt x="2001469" y="1980715"/>
                    <a:pt x="2014358" y="1985097"/>
                    <a:pt x="2027248" y="1989995"/>
                  </a:cubicBezTo>
                  <a:cubicBezTo>
                    <a:pt x="2041168" y="1995151"/>
                    <a:pt x="2043746" y="2001338"/>
                    <a:pt x="2038590" y="2015258"/>
                  </a:cubicBezTo>
                  <a:cubicBezTo>
                    <a:pt x="2035497" y="2023508"/>
                    <a:pt x="2035755" y="2029695"/>
                    <a:pt x="2043231" y="2035881"/>
                  </a:cubicBezTo>
                  <a:cubicBezTo>
                    <a:pt x="2051222" y="2042326"/>
                    <a:pt x="2048386" y="2053411"/>
                    <a:pt x="2038075" y="2057020"/>
                  </a:cubicBezTo>
                  <a:cubicBezTo>
                    <a:pt x="2026732" y="2061145"/>
                    <a:pt x="2015390" y="2058567"/>
                    <a:pt x="2004047" y="2055731"/>
                  </a:cubicBezTo>
                  <a:cubicBezTo>
                    <a:pt x="1999407" y="2054442"/>
                    <a:pt x="1995024" y="2053153"/>
                    <a:pt x="1990384" y="2052122"/>
                  </a:cubicBezTo>
                  <a:cubicBezTo>
                    <a:pt x="1988837" y="2051864"/>
                    <a:pt x="1987033" y="2051606"/>
                    <a:pt x="1986002" y="2053153"/>
                  </a:cubicBezTo>
                  <a:cubicBezTo>
                    <a:pt x="1984971" y="2054700"/>
                    <a:pt x="1986002" y="2056247"/>
                    <a:pt x="1986775" y="2057278"/>
                  </a:cubicBezTo>
                  <a:cubicBezTo>
                    <a:pt x="1988837" y="2060113"/>
                    <a:pt x="1991157" y="2062434"/>
                    <a:pt x="1993735" y="2064754"/>
                  </a:cubicBezTo>
                  <a:cubicBezTo>
                    <a:pt x="2005078" y="2075065"/>
                    <a:pt x="2004820" y="2087954"/>
                    <a:pt x="2000953" y="2100844"/>
                  </a:cubicBezTo>
                  <a:cubicBezTo>
                    <a:pt x="1997602" y="2111929"/>
                    <a:pt x="1984455" y="2116827"/>
                    <a:pt x="1971050" y="2111413"/>
                  </a:cubicBezTo>
                  <a:cubicBezTo>
                    <a:pt x="1945529" y="2101359"/>
                    <a:pt x="1927226" y="2084088"/>
                    <a:pt x="1921813" y="2055989"/>
                  </a:cubicBezTo>
                  <a:cubicBezTo>
                    <a:pt x="1916915" y="2031241"/>
                    <a:pt x="1891394" y="2006494"/>
                    <a:pt x="1866646" y="2002885"/>
                  </a:cubicBezTo>
                  <a:cubicBezTo>
                    <a:pt x="1861233" y="2002111"/>
                    <a:pt x="1855046" y="2000822"/>
                    <a:pt x="1851694" y="2007267"/>
                  </a:cubicBezTo>
                  <a:cubicBezTo>
                    <a:pt x="1848601" y="2012938"/>
                    <a:pt x="1850921" y="2018094"/>
                    <a:pt x="1854788" y="2022734"/>
                  </a:cubicBezTo>
                  <a:cubicBezTo>
                    <a:pt x="1867162" y="2037170"/>
                    <a:pt x="1874122" y="2054700"/>
                    <a:pt x="1880824" y="2071972"/>
                  </a:cubicBezTo>
                  <a:cubicBezTo>
                    <a:pt x="1888558" y="2091564"/>
                    <a:pt x="1894487" y="2112702"/>
                    <a:pt x="1912017" y="2126365"/>
                  </a:cubicBezTo>
                  <a:cubicBezTo>
                    <a:pt x="1942693" y="2150597"/>
                    <a:pt x="1964348" y="2182820"/>
                    <a:pt x="1989353" y="2211950"/>
                  </a:cubicBezTo>
                  <a:cubicBezTo>
                    <a:pt x="1995540" y="2218911"/>
                    <a:pt x="1999922" y="2227160"/>
                    <a:pt x="2003789" y="2235925"/>
                  </a:cubicBezTo>
                  <a:cubicBezTo>
                    <a:pt x="2007398" y="2243658"/>
                    <a:pt x="2008945" y="2252165"/>
                    <a:pt x="2003531" y="2258868"/>
                  </a:cubicBezTo>
                  <a:cubicBezTo>
                    <a:pt x="1998118" y="2265312"/>
                    <a:pt x="1990642" y="2266086"/>
                    <a:pt x="1982393" y="2262477"/>
                  </a:cubicBezTo>
                  <a:cubicBezTo>
                    <a:pt x="1976464" y="2259899"/>
                    <a:pt x="1975432" y="2264797"/>
                    <a:pt x="1975432" y="2268921"/>
                  </a:cubicBezTo>
                  <a:cubicBezTo>
                    <a:pt x="1975432" y="2277171"/>
                    <a:pt x="1974401" y="2285162"/>
                    <a:pt x="1973112" y="2293154"/>
                  </a:cubicBezTo>
                  <a:cubicBezTo>
                    <a:pt x="1970792" y="2308363"/>
                    <a:pt x="1959965" y="2312745"/>
                    <a:pt x="1947591" y="2303981"/>
                  </a:cubicBezTo>
                  <a:cubicBezTo>
                    <a:pt x="1942693" y="2300372"/>
                    <a:pt x="1938827" y="2296247"/>
                    <a:pt x="1935475" y="2291349"/>
                  </a:cubicBezTo>
                  <a:cubicBezTo>
                    <a:pt x="1924906" y="2276397"/>
                    <a:pt x="1912274" y="2267375"/>
                    <a:pt x="1892683" y="2274593"/>
                  </a:cubicBezTo>
                  <a:cubicBezTo>
                    <a:pt x="1883918" y="2277944"/>
                    <a:pt x="1879793" y="2274335"/>
                    <a:pt x="1877215" y="2263508"/>
                  </a:cubicBezTo>
                  <a:cubicBezTo>
                    <a:pt x="1871286" y="2237471"/>
                    <a:pt x="1864841" y="2211435"/>
                    <a:pt x="1859428" y="2185140"/>
                  </a:cubicBezTo>
                  <a:cubicBezTo>
                    <a:pt x="1857108" y="2174056"/>
                    <a:pt x="1855046" y="2162713"/>
                    <a:pt x="1851437" y="2149824"/>
                  </a:cubicBezTo>
                  <a:cubicBezTo>
                    <a:pt x="1848343" y="2155495"/>
                    <a:pt x="1847828" y="2159877"/>
                    <a:pt x="1847828" y="2164517"/>
                  </a:cubicBezTo>
                  <a:cubicBezTo>
                    <a:pt x="1848343" y="2177922"/>
                    <a:pt x="1847054" y="2191327"/>
                    <a:pt x="1845507" y="2204475"/>
                  </a:cubicBezTo>
                  <a:cubicBezTo>
                    <a:pt x="1843961" y="2219942"/>
                    <a:pt x="1839578" y="2234378"/>
                    <a:pt x="1822564" y="2239791"/>
                  </a:cubicBezTo>
                  <a:cubicBezTo>
                    <a:pt x="1807613" y="2244432"/>
                    <a:pt x="1790599" y="2239791"/>
                    <a:pt x="1791888" y="2218395"/>
                  </a:cubicBezTo>
                  <a:cubicBezTo>
                    <a:pt x="1792145" y="2211950"/>
                    <a:pt x="1792403" y="2205506"/>
                    <a:pt x="1793434" y="2198803"/>
                  </a:cubicBezTo>
                  <a:cubicBezTo>
                    <a:pt x="1794465" y="2192616"/>
                    <a:pt x="1795497" y="2186429"/>
                    <a:pt x="1796786" y="2179469"/>
                  </a:cubicBezTo>
                  <a:cubicBezTo>
                    <a:pt x="1791888" y="2186945"/>
                    <a:pt x="1785701" y="2190296"/>
                    <a:pt x="1777194" y="2188750"/>
                  </a:cubicBezTo>
                  <a:cubicBezTo>
                    <a:pt x="1768687" y="2187203"/>
                    <a:pt x="1764820" y="2180758"/>
                    <a:pt x="1761984" y="2173540"/>
                  </a:cubicBezTo>
                  <a:cubicBezTo>
                    <a:pt x="1759664" y="2167611"/>
                    <a:pt x="1758375" y="2161682"/>
                    <a:pt x="1758118" y="2155237"/>
                  </a:cubicBezTo>
                  <a:cubicBezTo>
                    <a:pt x="1757086" y="2122498"/>
                    <a:pt x="1759149" y="2089759"/>
                    <a:pt x="1766624" y="2057793"/>
                  </a:cubicBezTo>
                  <a:cubicBezTo>
                    <a:pt x="1772554" y="2032015"/>
                    <a:pt x="1761469" y="2011649"/>
                    <a:pt x="1746259" y="1992573"/>
                  </a:cubicBezTo>
                  <a:cubicBezTo>
                    <a:pt x="1734659" y="1977879"/>
                    <a:pt x="1723058" y="1963185"/>
                    <a:pt x="1712489" y="1947718"/>
                  </a:cubicBezTo>
                  <a:cubicBezTo>
                    <a:pt x="1699084" y="1927868"/>
                    <a:pt x="1694186" y="1905441"/>
                    <a:pt x="1699600" y="1882498"/>
                  </a:cubicBezTo>
                  <a:cubicBezTo>
                    <a:pt x="1710942" y="1834549"/>
                    <a:pt x="1669181" y="1803873"/>
                    <a:pt x="1632575" y="1803099"/>
                  </a:cubicBezTo>
                  <a:cubicBezTo>
                    <a:pt x="1612725" y="1802584"/>
                    <a:pt x="1603187" y="1815215"/>
                    <a:pt x="1609116" y="1834292"/>
                  </a:cubicBezTo>
                  <a:cubicBezTo>
                    <a:pt x="1612983" y="1846923"/>
                    <a:pt x="1620459" y="1857750"/>
                    <a:pt x="1629739" y="1867288"/>
                  </a:cubicBezTo>
                  <a:cubicBezTo>
                    <a:pt x="1678977" y="1918588"/>
                    <a:pt x="1707075" y="1980457"/>
                    <a:pt x="1717903" y="2050318"/>
                  </a:cubicBezTo>
                  <a:cubicBezTo>
                    <a:pt x="1719191" y="2058051"/>
                    <a:pt x="1718934" y="2066042"/>
                    <a:pt x="1717645" y="2073518"/>
                  </a:cubicBezTo>
                  <a:cubicBezTo>
                    <a:pt x="1715840" y="2085119"/>
                    <a:pt x="1710942" y="2087439"/>
                    <a:pt x="1700115" y="2082799"/>
                  </a:cubicBezTo>
                  <a:cubicBezTo>
                    <a:pt x="1698311" y="2082025"/>
                    <a:pt x="1696764" y="2080994"/>
                    <a:pt x="1694186" y="2081252"/>
                  </a:cubicBezTo>
                  <a:cubicBezTo>
                    <a:pt x="1693671" y="2085892"/>
                    <a:pt x="1695991" y="2090017"/>
                    <a:pt x="1698053" y="2093884"/>
                  </a:cubicBezTo>
                  <a:cubicBezTo>
                    <a:pt x="1703466" y="2104711"/>
                    <a:pt x="1705013" y="2116311"/>
                    <a:pt x="1706560" y="2128169"/>
                  </a:cubicBezTo>
                  <a:cubicBezTo>
                    <a:pt x="1707075" y="2133067"/>
                    <a:pt x="1705786" y="2137450"/>
                    <a:pt x="1700889" y="2139770"/>
                  </a:cubicBezTo>
                  <a:cubicBezTo>
                    <a:pt x="1696248" y="2142090"/>
                    <a:pt x="1692639" y="2139770"/>
                    <a:pt x="1689030" y="2136676"/>
                  </a:cubicBezTo>
                  <a:cubicBezTo>
                    <a:pt x="1679750" y="2127912"/>
                    <a:pt x="1670985" y="2118631"/>
                    <a:pt x="1661705" y="2109609"/>
                  </a:cubicBezTo>
                  <a:cubicBezTo>
                    <a:pt x="1659127" y="2107031"/>
                    <a:pt x="1656549" y="2103680"/>
                    <a:pt x="1652682" y="2103164"/>
                  </a:cubicBezTo>
                  <a:cubicBezTo>
                    <a:pt x="1627677" y="2098782"/>
                    <a:pt x="1617623" y="2079963"/>
                    <a:pt x="1610921" y="2058824"/>
                  </a:cubicBezTo>
                  <a:cubicBezTo>
                    <a:pt x="1604476" y="2038459"/>
                    <a:pt x="1602156" y="2017321"/>
                    <a:pt x="1599320" y="1996440"/>
                  </a:cubicBezTo>
                  <a:cubicBezTo>
                    <a:pt x="1596485" y="1975817"/>
                    <a:pt x="1592618" y="1955194"/>
                    <a:pt x="1586431" y="1935344"/>
                  </a:cubicBezTo>
                  <a:cubicBezTo>
                    <a:pt x="1583080" y="1924517"/>
                    <a:pt x="1578182" y="1914463"/>
                    <a:pt x="1570706" y="1905699"/>
                  </a:cubicBezTo>
                  <a:cubicBezTo>
                    <a:pt x="1562457" y="1895903"/>
                    <a:pt x="1553950" y="1886365"/>
                    <a:pt x="1546732" y="1875795"/>
                  </a:cubicBezTo>
                  <a:cubicBezTo>
                    <a:pt x="1545443" y="1873991"/>
                    <a:pt x="1543896" y="1871671"/>
                    <a:pt x="1541576" y="1872444"/>
                  </a:cubicBezTo>
                  <a:cubicBezTo>
                    <a:pt x="1538482" y="1873733"/>
                    <a:pt x="1539771" y="1876826"/>
                    <a:pt x="1540287" y="1878889"/>
                  </a:cubicBezTo>
                  <a:cubicBezTo>
                    <a:pt x="1543638" y="1895645"/>
                    <a:pt x="1549567" y="1911886"/>
                    <a:pt x="1556012" y="1927868"/>
                  </a:cubicBezTo>
                  <a:cubicBezTo>
                    <a:pt x="1561683" y="1942047"/>
                    <a:pt x="1569933" y="1954936"/>
                    <a:pt x="1576635" y="1968857"/>
                  </a:cubicBezTo>
                  <a:cubicBezTo>
                    <a:pt x="1586431" y="1988706"/>
                    <a:pt x="1586173" y="2007525"/>
                    <a:pt x="1574057" y="2026601"/>
                  </a:cubicBezTo>
                  <a:cubicBezTo>
                    <a:pt x="1561425" y="2046708"/>
                    <a:pt x="1563488" y="2056762"/>
                    <a:pt x="1582822" y="2070941"/>
                  </a:cubicBezTo>
                  <a:cubicBezTo>
                    <a:pt x="1598289" y="2082025"/>
                    <a:pt x="1613499" y="2093368"/>
                    <a:pt x="1627419" y="2106515"/>
                  </a:cubicBezTo>
                  <a:cubicBezTo>
                    <a:pt x="1636184" y="2114764"/>
                    <a:pt x="1641855" y="2124560"/>
                    <a:pt x="1644691" y="2135903"/>
                  </a:cubicBezTo>
                  <a:cubicBezTo>
                    <a:pt x="1651909" y="2165291"/>
                    <a:pt x="1650878" y="2194679"/>
                    <a:pt x="1643402" y="2223809"/>
                  </a:cubicBezTo>
                  <a:cubicBezTo>
                    <a:pt x="1641340" y="2231542"/>
                    <a:pt x="1638504" y="2240307"/>
                    <a:pt x="1628708" y="2240823"/>
                  </a:cubicBezTo>
                  <a:cubicBezTo>
                    <a:pt x="1618654" y="2241338"/>
                    <a:pt x="1616076" y="2232316"/>
                    <a:pt x="1612983" y="2224840"/>
                  </a:cubicBezTo>
                  <a:cubicBezTo>
                    <a:pt x="1608085" y="2213239"/>
                    <a:pt x="1607827" y="2200608"/>
                    <a:pt x="1604992" y="2188492"/>
                  </a:cubicBezTo>
                  <a:cubicBezTo>
                    <a:pt x="1603960" y="2184109"/>
                    <a:pt x="1605249" y="2175860"/>
                    <a:pt x="1599062" y="2176891"/>
                  </a:cubicBezTo>
                  <a:cubicBezTo>
                    <a:pt x="1592876" y="2177922"/>
                    <a:pt x="1596485" y="2185398"/>
                    <a:pt x="1597516" y="2189781"/>
                  </a:cubicBezTo>
                  <a:cubicBezTo>
                    <a:pt x="1598547" y="2194936"/>
                    <a:pt x="1598805" y="2200350"/>
                    <a:pt x="1599062" y="2205506"/>
                  </a:cubicBezTo>
                  <a:cubicBezTo>
                    <a:pt x="1599320" y="2212466"/>
                    <a:pt x="1596485" y="2218137"/>
                    <a:pt x="1590298" y="2220715"/>
                  </a:cubicBezTo>
                  <a:cubicBezTo>
                    <a:pt x="1583595" y="2223809"/>
                    <a:pt x="1576893" y="2222778"/>
                    <a:pt x="1570964" y="2218137"/>
                  </a:cubicBezTo>
                  <a:cubicBezTo>
                    <a:pt x="1559105" y="2209115"/>
                    <a:pt x="1555239" y="2195710"/>
                    <a:pt x="1560394" y="2180500"/>
                  </a:cubicBezTo>
                  <a:cubicBezTo>
                    <a:pt x="1562457" y="2174313"/>
                    <a:pt x="1565808" y="2168642"/>
                    <a:pt x="1568644" y="2162713"/>
                  </a:cubicBezTo>
                  <a:cubicBezTo>
                    <a:pt x="1572510" y="2154464"/>
                    <a:pt x="1575346" y="2145957"/>
                    <a:pt x="1576119" y="2136676"/>
                  </a:cubicBezTo>
                  <a:cubicBezTo>
                    <a:pt x="1576377" y="2133067"/>
                    <a:pt x="1575862" y="2129716"/>
                    <a:pt x="1572253" y="2127912"/>
                  </a:cubicBezTo>
                  <a:cubicBezTo>
                    <a:pt x="1568644" y="2126107"/>
                    <a:pt x="1565550" y="2127912"/>
                    <a:pt x="1562972" y="2130232"/>
                  </a:cubicBezTo>
                  <a:cubicBezTo>
                    <a:pt x="1556270" y="2136161"/>
                    <a:pt x="1553176" y="2143894"/>
                    <a:pt x="1552661" y="2152659"/>
                  </a:cubicBezTo>
                  <a:cubicBezTo>
                    <a:pt x="1552145" y="2157557"/>
                    <a:pt x="1552661" y="2162713"/>
                    <a:pt x="1552403" y="2167611"/>
                  </a:cubicBezTo>
                  <a:cubicBezTo>
                    <a:pt x="1552145" y="2177922"/>
                    <a:pt x="1545700" y="2182047"/>
                    <a:pt x="1536162" y="2177665"/>
                  </a:cubicBezTo>
                  <a:cubicBezTo>
                    <a:pt x="1527913" y="2173798"/>
                    <a:pt x="1522757" y="2166838"/>
                    <a:pt x="1519922" y="2158073"/>
                  </a:cubicBezTo>
                  <a:cubicBezTo>
                    <a:pt x="1518117" y="2152401"/>
                    <a:pt x="1517344" y="2146472"/>
                    <a:pt x="1517344" y="2140543"/>
                  </a:cubicBezTo>
                  <a:cubicBezTo>
                    <a:pt x="1517344" y="2120951"/>
                    <a:pt x="1517344" y="2101359"/>
                    <a:pt x="1517344" y="2081510"/>
                  </a:cubicBezTo>
                  <a:cubicBezTo>
                    <a:pt x="1517344" y="2070425"/>
                    <a:pt x="1515281" y="2059856"/>
                    <a:pt x="1512188" y="2049286"/>
                  </a:cubicBezTo>
                  <a:cubicBezTo>
                    <a:pt x="1509868" y="2041553"/>
                    <a:pt x="1506001" y="2034335"/>
                    <a:pt x="1499556" y="2028921"/>
                  </a:cubicBezTo>
                  <a:cubicBezTo>
                    <a:pt x="1493370" y="2023765"/>
                    <a:pt x="1489760" y="2024539"/>
                    <a:pt x="1487698" y="2032788"/>
                  </a:cubicBezTo>
                  <a:cubicBezTo>
                    <a:pt x="1483831" y="2047482"/>
                    <a:pt x="1484605" y="2062434"/>
                    <a:pt x="1486409" y="2077385"/>
                  </a:cubicBezTo>
                  <a:cubicBezTo>
                    <a:pt x="1488472" y="2094915"/>
                    <a:pt x="1490534" y="2112702"/>
                    <a:pt x="1492596" y="2130232"/>
                  </a:cubicBezTo>
                  <a:cubicBezTo>
                    <a:pt x="1494916" y="2148792"/>
                    <a:pt x="1489503" y="2165291"/>
                    <a:pt x="1479965" y="2181016"/>
                  </a:cubicBezTo>
                  <a:cubicBezTo>
                    <a:pt x="1473262" y="2192101"/>
                    <a:pt x="1465271" y="2202670"/>
                    <a:pt x="1460115" y="2214786"/>
                  </a:cubicBezTo>
                  <a:cubicBezTo>
                    <a:pt x="1457795" y="2220457"/>
                    <a:pt x="1452639" y="2222262"/>
                    <a:pt x="1446968" y="2220200"/>
                  </a:cubicBezTo>
                  <a:cubicBezTo>
                    <a:pt x="1436656" y="2216591"/>
                    <a:pt x="1429954" y="2209373"/>
                    <a:pt x="1426602" y="2198803"/>
                  </a:cubicBezTo>
                  <a:cubicBezTo>
                    <a:pt x="1422220" y="2184367"/>
                    <a:pt x="1426087" y="2170447"/>
                    <a:pt x="1426860" y="2156268"/>
                  </a:cubicBezTo>
                  <a:cubicBezTo>
                    <a:pt x="1427118" y="2153175"/>
                    <a:pt x="1427891" y="2150081"/>
                    <a:pt x="1427376" y="2146988"/>
                  </a:cubicBezTo>
                  <a:cubicBezTo>
                    <a:pt x="1426345" y="2140028"/>
                    <a:pt x="1422736" y="2137192"/>
                    <a:pt x="1415518" y="2138739"/>
                  </a:cubicBezTo>
                  <a:cubicBezTo>
                    <a:pt x="1410877" y="2139770"/>
                    <a:pt x="1406753" y="2141832"/>
                    <a:pt x="1402371" y="2143637"/>
                  </a:cubicBezTo>
                  <a:cubicBezTo>
                    <a:pt x="1392574" y="2147761"/>
                    <a:pt x="1386903" y="2145699"/>
                    <a:pt x="1383552" y="2135645"/>
                  </a:cubicBezTo>
                  <a:cubicBezTo>
                    <a:pt x="1378654" y="2120951"/>
                    <a:pt x="1380716" y="2106773"/>
                    <a:pt x="1386903" y="2093110"/>
                  </a:cubicBezTo>
                  <a:cubicBezTo>
                    <a:pt x="1394121" y="2077643"/>
                    <a:pt x="1402886" y="2062691"/>
                    <a:pt x="1411651" y="2047997"/>
                  </a:cubicBezTo>
                  <a:cubicBezTo>
                    <a:pt x="1422478" y="2030468"/>
                    <a:pt x="1432274" y="2012423"/>
                    <a:pt x="1437430" y="1992315"/>
                  </a:cubicBezTo>
                  <a:cubicBezTo>
                    <a:pt x="1442843" y="1971435"/>
                    <a:pt x="1437945" y="1952874"/>
                    <a:pt x="1424798" y="1936118"/>
                  </a:cubicBezTo>
                  <a:cubicBezTo>
                    <a:pt x="1422478" y="1933282"/>
                    <a:pt x="1420158" y="1930189"/>
                    <a:pt x="1418869" y="1926579"/>
                  </a:cubicBezTo>
                  <a:cubicBezTo>
                    <a:pt x="1418096" y="1924775"/>
                    <a:pt x="1417838" y="1921681"/>
                    <a:pt x="1415002" y="1921939"/>
                  </a:cubicBezTo>
                  <a:cubicBezTo>
                    <a:pt x="1412424" y="1922197"/>
                    <a:pt x="1411651" y="1924775"/>
                    <a:pt x="1411135" y="1926579"/>
                  </a:cubicBezTo>
                  <a:cubicBezTo>
                    <a:pt x="1406495" y="1940758"/>
                    <a:pt x="1403402" y="1955452"/>
                    <a:pt x="1402886" y="1970403"/>
                  </a:cubicBezTo>
                  <a:cubicBezTo>
                    <a:pt x="1402371" y="1982519"/>
                    <a:pt x="1401082" y="1994635"/>
                    <a:pt x="1405206" y="2006494"/>
                  </a:cubicBezTo>
                  <a:cubicBezTo>
                    <a:pt x="1406753" y="2011392"/>
                    <a:pt x="1403659" y="2016032"/>
                    <a:pt x="1401597" y="2020672"/>
                  </a:cubicBezTo>
                  <a:cubicBezTo>
                    <a:pt x="1392317" y="2042326"/>
                    <a:pt x="1378654" y="2061145"/>
                    <a:pt x="1363960" y="2079447"/>
                  </a:cubicBezTo>
                  <a:cubicBezTo>
                    <a:pt x="1351586" y="2094657"/>
                    <a:pt x="1339470" y="2110124"/>
                    <a:pt x="1328643" y="2126623"/>
                  </a:cubicBezTo>
                  <a:cubicBezTo>
                    <a:pt x="1324776" y="2132552"/>
                    <a:pt x="1320136" y="2137450"/>
                    <a:pt x="1313176" y="2139770"/>
                  </a:cubicBezTo>
                  <a:cubicBezTo>
                    <a:pt x="1306216" y="2142090"/>
                    <a:pt x="1301575" y="2138997"/>
                    <a:pt x="1300802" y="2131778"/>
                  </a:cubicBezTo>
                  <a:cubicBezTo>
                    <a:pt x="1300287" y="2127654"/>
                    <a:pt x="1301060" y="2123787"/>
                    <a:pt x="1302349" y="2119920"/>
                  </a:cubicBezTo>
                  <a:cubicBezTo>
                    <a:pt x="1305185" y="2111671"/>
                    <a:pt x="1307762" y="2103422"/>
                    <a:pt x="1309825" y="2094915"/>
                  </a:cubicBezTo>
                  <a:cubicBezTo>
                    <a:pt x="1310598" y="2091821"/>
                    <a:pt x="1312660" y="2087697"/>
                    <a:pt x="1309051" y="2085377"/>
                  </a:cubicBezTo>
                  <a:cubicBezTo>
                    <a:pt x="1305700" y="2083057"/>
                    <a:pt x="1302607" y="2086666"/>
                    <a:pt x="1300029" y="2088212"/>
                  </a:cubicBezTo>
                  <a:cubicBezTo>
                    <a:pt x="1296935" y="2090275"/>
                    <a:pt x="1294100" y="2092595"/>
                    <a:pt x="1290748" y="2094657"/>
                  </a:cubicBezTo>
                  <a:cubicBezTo>
                    <a:pt x="1286366" y="2097235"/>
                    <a:pt x="1281726" y="2098782"/>
                    <a:pt x="1276570" y="2098524"/>
                  </a:cubicBezTo>
                  <a:cubicBezTo>
                    <a:pt x="1268321" y="2098008"/>
                    <a:pt x="1263939" y="2092852"/>
                    <a:pt x="1265485" y="2084861"/>
                  </a:cubicBezTo>
                  <a:cubicBezTo>
                    <a:pt x="1266516" y="2079705"/>
                    <a:pt x="1268579" y="2074807"/>
                    <a:pt x="1271414" y="2070167"/>
                  </a:cubicBezTo>
                  <a:cubicBezTo>
                    <a:pt x="1281984" y="2053411"/>
                    <a:pt x="1293842" y="2037944"/>
                    <a:pt x="1309309" y="2025570"/>
                  </a:cubicBezTo>
                  <a:cubicBezTo>
                    <a:pt x="1316012" y="2020156"/>
                    <a:pt x="1321683" y="2014227"/>
                    <a:pt x="1325550" y="2006494"/>
                  </a:cubicBezTo>
                  <a:cubicBezTo>
                    <a:pt x="1337924" y="1980973"/>
                    <a:pt x="1345142" y="1954163"/>
                    <a:pt x="1348493" y="1926064"/>
                  </a:cubicBezTo>
                  <a:cubicBezTo>
                    <a:pt x="1349008" y="1922455"/>
                    <a:pt x="1348751" y="1918588"/>
                    <a:pt x="1348493" y="1914979"/>
                  </a:cubicBezTo>
                  <a:cubicBezTo>
                    <a:pt x="1348235" y="1912143"/>
                    <a:pt x="1348493" y="1908792"/>
                    <a:pt x="1345142" y="1908019"/>
                  </a:cubicBezTo>
                  <a:cubicBezTo>
                    <a:pt x="1342306" y="1907503"/>
                    <a:pt x="1340759" y="1910081"/>
                    <a:pt x="1339470" y="1911886"/>
                  </a:cubicBezTo>
                  <a:cubicBezTo>
                    <a:pt x="1335346" y="1917815"/>
                    <a:pt x="1331737" y="1924002"/>
                    <a:pt x="1325808" y="1928126"/>
                  </a:cubicBezTo>
                  <a:cubicBezTo>
                    <a:pt x="1307247" y="1941789"/>
                    <a:pt x="1287913" y="1941531"/>
                    <a:pt x="1268836" y="1929931"/>
                  </a:cubicBezTo>
                  <a:cubicBezTo>
                    <a:pt x="1248729" y="1917557"/>
                    <a:pt x="1234551" y="1901058"/>
                    <a:pt x="1236871" y="1875022"/>
                  </a:cubicBezTo>
                  <a:cubicBezTo>
                    <a:pt x="1237902" y="1863937"/>
                    <a:pt x="1243573" y="1860070"/>
                    <a:pt x="1253885" y="1863937"/>
                  </a:cubicBezTo>
                  <a:cubicBezTo>
                    <a:pt x="1278632" y="1873217"/>
                    <a:pt x="1303380" y="1872444"/>
                    <a:pt x="1328128" y="1864453"/>
                  </a:cubicBezTo>
                  <a:cubicBezTo>
                    <a:pt x="1331994" y="1863164"/>
                    <a:pt x="1336892" y="1862390"/>
                    <a:pt x="1336635" y="1857235"/>
                  </a:cubicBezTo>
                  <a:cubicBezTo>
                    <a:pt x="1336377" y="1852337"/>
                    <a:pt x="1331479" y="1851305"/>
                    <a:pt x="1327870" y="1850017"/>
                  </a:cubicBezTo>
                  <a:cubicBezTo>
                    <a:pt x="1318590" y="1846923"/>
                    <a:pt x="1309309" y="1844861"/>
                    <a:pt x="1299771" y="1843314"/>
                  </a:cubicBezTo>
                  <a:cubicBezTo>
                    <a:pt x="1286882" y="1840994"/>
                    <a:pt x="1275281" y="1835838"/>
                    <a:pt x="1264196" y="1829394"/>
                  </a:cubicBezTo>
                  <a:cubicBezTo>
                    <a:pt x="1252854" y="1822949"/>
                    <a:pt x="1247698" y="1812122"/>
                    <a:pt x="1251565" y="1804130"/>
                  </a:cubicBezTo>
                  <a:cubicBezTo>
                    <a:pt x="1254916" y="1796912"/>
                    <a:pt x="1265485" y="1794334"/>
                    <a:pt x="1277601" y="1797943"/>
                  </a:cubicBezTo>
                  <a:cubicBezTo>
                    <a:pt x="1287655" y="1800779"/>
                    <a:pt x="1296678" y="1805162"/>
                    <a:pt x="1305442" y="1810833"/>
                  </a:cubicBezTo>
                  <a:cubicBezTo>
                    <a:pt x="1320652" y="1820887"/>
                    <a:pt x="1337408" y="1822691"/>
                    <a:pt x="1354680" y="1818309"/>
                  </a:cubicBezTo>
                  <a:cubicBezTo>
                    <a:pt x="1363702" y="1815989"/>
                    <a:pt x="1365507" y="1811864"/>
                    <a:pt x="1362156" y="1803099"/>
                  </a:cubicBezTo>
                  <a:cubicBezTo>
                    <a:pt x="1360093" y="1797943"/>
                    <a:pt x="1360867" y="1792788"/>
                    <a:pt x="1361898" y="1787632"/>
                  </a:cubicBezTo>
                  <a:cubicBezTo>
                    <a:pt x="1367054" y="1763658"/>
                    <a:pt x="1373756" y="1739683"/>
                    <a:pt x="1376076" y="1715194"/>
                  </a:cubicBezTo>
                  <a:cubicBezTo>
                    <a:pt x="1377881" y="1695086"/>
                    <a:pt x="1378912" y="1674721"/>
                    <a:pt x="1373498" y="1654871"/>
                  </a:cubicBezTo>
                  <a:cubicBezTo>
                    <a:pt x="1372209" y="1649716"/>
                    <a:pt x="1370663" y="1644044"/>
                    <a:pt x="1364733" y="1642755"/>
                  </a:cubicBezTo>
                  <a:cubicBezTo>
                    <a:pt x="1358031" y="1641209"/>
                    <a:pt x="1354422" y="1646107"/>
                    <a:pt x="1351071" y="1650489"/>
                  </a:cubicBezTo>
                  <a:cubicBezTo>
                    <a:pt x="1344626" y="1658996"/>
                    <a:pt x="1339986" y="1668534"/>
                    <a:pt x="1334572" y="1677557"/>
                  </a:cubicBezTo>
                  <a:cubicBezTo>
                    <a:pt x="1329159" y="1687095"/>
                    <a:pt x="1321941" y="1695344"/>
                    <a:pt x="1315238" y="1703851"/>
                  </a:cubicBezTo>
                  <a:cubicBezTo>
                    <a:pt x="1309825" y="1710811"/>
                    <a:pt x="1303896" y="1709522"/>
                    <a:pt x="1300287" y="1701789"/>
                  </a:cubicBezTo>
                  <a:cubicBezTo>
                    <a:pt x="1299513" y="1700242"/>
                    <a:pt x="1299255" y="1698953"/>
                    <a:pt x="1298740" y="1697406"/>
                  </a:cubicBezTo>
                  <a:cubicBezTo>
                    <a:pt x="1295904" y="1689157"/>
                    <a:pt x="1292037" y="1688126"/>
                    <a:pt x="1285077" y="1693282"/>
                  </a:cubicBezTo>
                  <a:cubicBezTo>
                    <a:pt x="1284046" y="1694055"/>
                    <a:pt x="1283273" y="1694828"/>
                    <a:pt x="1282241" y="1695602"/>
                  </a:cubicBezTo>
                  <a:cubicBezTo>
                    <a:pt x="1274250" y="1702304"/>
                    <a:pt x="1270383" y="1702820"/>
                    <a:pt x="1262134" y="1697664"/>
                  </a:cubicBezTo>
                  <a:cubicBezTo>
                    <a:pt x="1254400" y="1693024"/>
                    <a:pt x="1251565" y="1686579"/>
                    <a:pt x="1253369" y="1678072"/>
                  </a:cubicBezTo>
                  <a:cubicBezTo>
                    <a:pt x="1254658" y="1671885"/>
                    <a:pt x="1257494" y="1666472"/>
                    <a:pt x="1260845" y="1661058"/>
                  </a:cubicBezTo>
                  <a:cubicBezTo>
                    <a:pt x="1267032" y="1651262"/>
                    <a:pt x="1274250" y="1642240"/>
                    <a:pt x="1279406" y="1631928"/>
                  </a:cubicBezTo>
                  <a:cubicBezTo>
                    <a:pt x="1284562" y="1621101"/>
                    <a:pt x="1281468" y="1615945"/>
                    <a:pt x="1269352" y="1614141"/>
                  </a:cubicBezTo>
                  <a:cubicBezTo>
                    <a:pt x="1256720" y="1612079"/>
                    <a:pt x="1243831" y="1612336"/>
                    <a:pt x="1231199" y="1612336"/>
                  </a:cubicBezTo>
                  <a:cubicBezTo>
                    <a:pt x="1224755" y="1612336"/>
                    <a:pt x="1218052" y="1612594"/>
                    <a:pt x="1211608" y="1612079"/>
                  </a:cubicBezTo>
                  <a:cubicBezTo>
                    <a:pt x="1197429" y="1611047"/>
                    <a:pt x="1191242" y="1601767"/>
                    <a:pt x="1195883" y="1588104"/>
                  </a:cubicBezTo>
                  <a:cubicBezTo>
                    <a:pt x="1196914" y="1585269"/>
                    <a:pt x="1197945" y="1582433"/>
                    <a:pt x="1198460" y="1579082"/>
                  </a:cubicBezTo>
                  <a:cubicBezTo>
                    <a:pt x="1199749" y="1568255"/>
                    <a:pt x="1203616" y="1564904"/>
                    <a:pt x="1214443" y="1566708"/>
                  </a:cubicBezTo>
                  <a:cubicBezTo>
                    <a:pt x="1221919" y="1567739"/>
                    <a:pt x="1229395" y="1567739"/>
                    <a:pt x="1236871" y="1567739"/>
                  </a:cubicBezTo>
                  <a:cubicBezTo>
                    <a:pt x="1239449" y="1567739"/>
                    <a:pt x="1243058" y="1568255"/>
                    <a:pt x="1243573" y="1564388"/>
                  </a:cubicBezTo>
                  <a:cubicBezTo>
                    <a:pt x="1244089" y="1561552"/>
                    <a:pt x="1241511" y="1560005"/>
                    <a:pt x="1239449" y="1558717"/>
                  </a:cubicBezTo>
                  <a:cubicBezTo>
                    <a:pt x="1230684" y="1553045"/>
                    <a:pt x="1221919" y="1548147"/>
                    <a:pt x="1213154" y="1542734"/>
                  </a:cubicBezTo>
                  <a:cubicBezTo>
                    <a:pt x="1206967" y="1538867"/>
                    <a:pt x="1204132" y="1533969"/>
                    <a:pt x="1206710" y="1527009"/>
                  </a:cubicBezTo>
                  <a:cubicBezTo>
                    <a:pt x="1209288" y="1520306"/>
                    <a:pt x="1214701" y="1519275"/>
                    <a:pt x="1221404" y="1520822"/>
                  </a:cubicBezTo>
                  <a:cubicBezTo>
                    <a:pt x="1237386" y="1524173"/>
                    <a:pt x="1253111" y="1527266"/>
                    <a:pt x="1268836" y="1531133"/>
                  </a:cubicBezTo>
                  <a:cubicBezTo>
                    <a:pt x="1276828" y="1532938"/>
                    <a:pt x="1283788" y="1538094"/>
                    <a:pt x="1289202" y="1543765"/>
                  </a:cubicBezTo>
                  <a:cubicBezTo>
                    <a:pt x="1305185" y="1560521"/>
                    <a:pt x="1325292" y="1561810"/>
                    <a:pt x="1346173" y="1560005"/>
                  </a:cubicBezTo>
                  <a:cubicBezTo>
                    <a:pt x="1355195" y="1559232"/>
                    <a:pt x="1365249" y="1547889"/>
                    <a:pt x="1365765" y="1537578"/>
                  </a:cubicBezTo>
                  <a:cubicBezTo>
                    <a:pt x="1366538" y="1521080"/>
                    <a:pt x="1366022" y="1504581"/>
                    <a:pt x="1366022" y="1488083"/>
                  </a:cubicBezTo>
                  <a:cubicBezTo>
                    <a:pt x="1366022" y="1483443"/>
                    <a:pt x="1364218" y="1479576"/>
                    <a:pt x="1360867" y="1476482"/>
                  </a:cubicBezTo>
                  <a:cubicBezTo>
                    <a:pt x="1351071" y="1467460"/>
                    <a:pt x="1342821" y="1456890"/>
                    <a:pt x="1333541" y="1447095"/>
                  </a:cubicBezTo>
                  <a:cubicBezTo>
                    <a:pt x="1302349" y="1413324"/>
                    <a:pt x="1265485" y="1385741"/>
                    <a:pt x="1230684" y="1356353"/>
                  </a:cubicBezTo>
                  <a:cubicBezTo>
                    <a:pt x="1198976" y="1329543"/>
                    <a:pt x="1167010" y="1303507"/>
                    <a:pt x="1135302" y="1276697"/>
                  </a:cubicBezTo>
                  <a:cubicBezTo>
                    <a:pt x="1125507" y="1268448"/>
                    <a:pt x="1115453" y="1260972"/>
                    <a:pt x="1102821" y="1256847"/>
                  </a:cubicBezTo>
                  <a:cubicBezTo>
                    <a:pt x="1095345" y="1254527"/>
                    <a:pt x="1088901" y="1250403"/>
                    <a:pt x="1081425" y="1248082"/>
                  </a:cubicBezTo>
                  <a:cubicBezTo>
                    <a:pt x="1057966" y="1242153"/>
                    <a:pt x="1034250" y="1242411"/>
                    <a:pt x="1010791" y="1248340"/>
                  </a:cubicBezTo>
                  <a:cubicBezTo>
                    <a:pt x="1007182" y="1249114"/>
                    <a:pt x="1004088" y="1251176"/>
                    <a:pt x="1000737" y="1253238"/>
                  </a:cubicBezTo>
                  <a:cubicBezTo>
                    <a:pt x="961296" y="1280564"/>
                    <a:pt x="925721" y="1312787"/>
                    <a:pt x="888600" y="1343464"/>
                  </a:cubicBezTo>
                  <a:cubicBezTo>
                    <a:pt x="857407" y="1369243"/>
                    <a:pt x="826215" y="1395021"/>
                    <a:pt x="795280" y="1421058"/>
                  </a:cubicBezTo>
                  <a:cubicBezTo>
                    <a:pt x="776978" y="1436525"/>
                    <a:pt x="760479" y="1454055"/>
                    <a:pt x="744239" y="1471842"/>
                  </a:cubicBezTo>
                  <a:cubicBezTo>
                    <a:pt x="742434" y="1473647"/>
                    <a:pt x="741403" y="1475967"/>
                    <a:pt x="739341" y="1477513"/>
                  </a:cubicBezTo>
                  <a:cubicBezTo>
                    <a:pt x="725678" y="1487309"/>
                    <a:pt x="722327" y="1500972"/>
                    <a:pt x="723873" y="1516955"/>
                  </a:cubicBezTo>
                  <a:cubicBezTo>
                    <a:pt x="724647" y="1525977"/>
                    <a:pt x="724647" y="1535000"/>
                    <a:pt x="722584" y="1544023"/>
                  </a:cubicBezTo>
                  <a:cubicBezTo>
                    <a:pt x="719749" y="1555881"/>
                    <a:pt x="734443" y="1572637"/>
                    <a:pt x="747332" y="1572379"/>
                  </a:cubicBezTo>
                  <a:cubicBezTo>
                    <a:pt x="786774" y="1570833"/>
                    <a:pt x="772595" y="1576504"/>
                    <a:pt x="807139" y="1550983"/>
                  </a:cubicBezTo>
                  <a:cubicBezTo>
                    <a:pt x="812037" y="1547374"/>
                    <a:pt x="816935" y="1544281"/>
                    <a:pt x="822864" y="1542992"/>
                  </a:cubicBezTo>
                  <a:cubicBezTo>
                    <a:pt x="837815" y="1539898"/>
                    <a:pt x="852767" y="1536289"/>
                    <a:pt x="867719" y="1533453"/>
                  </a:cubicBezTo>
                  <a:cubicBezTo>
                    <a:pt x="873906" y="1532422"/>
                    <a:pt x="879577" y="1531907"/>
                    <a:pt x="882413" y="1539382"/>
                  </a:cubicBezTo>
                  <a:cubicBezTo>
                    <a:pt x="885248" y="1546343"/>
                    <a:pt x="882670" y="1551241"/>
                    <a:pt x="876484" y="1555108"/>
                  </a:cubicBezTo>
                  <a:cubicBezTo>
                    <a:pt x="868492" y="1560005"/>
                    <a:pt x="860501" y="1564646"/>
                    <a:pt x="852509" y="1569801"/>
                  </a:cubicBezTo>
                  <a:cubicBezTo>
                    <a:pt x="849158" y="1571864"/>
                    <a:pt x="844002" y="1573410"/>
                    <a:pt x="845549" y="1578308"/>
                  </a:cubicBezTo>
                  <a:cubicBezTo>
                    <a:pt x="847096" y="1582949"/>
                    <a:pt x="851994" y="1580628"/>
                    <a:pt x="855603" y="1580371"/>
                  </a:cubicBezTo>
                  <a:cubicBezTo>
                    <a:pt x="864625" y="1579597"/>
                    <a:pt x="873648" y="1579597"/>
                    <a:pt x="882670" y="1580371"/>
                  </a:cubicBezTo>
                  <a:cubicBezTo>
                    <a:pt x="893498" y="1581144"/>
                    <a:pt x="903551" y="1600478"/>
                    <a:pt x="898138" y="1610016"/>
                  </a:cubicBezTo>
                  <a:cubicBezTo>
                    <a:pt x="895818" y="1614141"/>
                    <a:pt x="892209" y="1616203"/>
                    <a:pt x="887569" y="1616461"/>
                  </a:cubicBezTo>
                  <a:cubicBezTo>
                    <a:pt x="878030" y="1616719"/>
                    <a:pt x="868234" y="1616977"/>
                    <a:pt x="858696" y="1615945"/>
                  </a:cubicBezTo>
                  <a:cubicBezTo>
                    <a:pt x="844260" y="1614399"/>
                    <a:pt x="829308" y="1613625"/>
                    <a:pt x="814872" y="1616461"/>
                  </a:cubicBezTo>
                  <a:cubicBezTo>
                    <a:pt x="803788" y="1618781"/>
                    <a:pt x="801725" y="1623937"/>
                    <a:pt x="806881" y="1633991"/>
                  </a:cubicBezTo>
                  <a:cubicBezTo>
                    <a:pt x="812552" y="1645075"/>
                    <a:pt x="820286" y="1655129"/>
                    <a:pt x="826988" y="1665441"/>
                  </a:cubicBezTo>
                  <a:cubicBezTo>
                    <a:pt x="831113" y="1671627"/>
                    <a:pt x="833175" y="1678072"/>
                    <a:pt x="832660" y="1685806"/>
                  </a:cubicBezTo>
                  <a:cubicBezTo>
                    <a:pt x="831371" y="1698953"/>
                    <a:pt x="818224" y="1705913"/>
                    <a:pt x="806623" y="1698953"/>
                  </a:cubicBezTo>
                  <a:cubicBezTo>
                    <a:pt x="805850" y="1698437"/>
                    <a:pt x="805076" y="1697922"/>
                    <a:pt x="804303" y="1697406"/>
                  </a:cubicBezTo>
                  <a:cubicBezTo>
                    <a:pt x="791671" y="1688642"/>
                    <a:pt x="791414" y="1688642"/>
                    <a:pt x="786000" y="1703078"/>
                  </a:cubicBezTo>
                  <a:cubicBezTo>
                    <a:pt x="784711" y="1706171"/>
                    <a:pt x="783422" y="1708749"/>
                    <a:pt x="779813" y="1709265"/>
                  </a:cubicBezTo>
                  <a:cubicBezTo>
                    <a:pt x="775173" y="1710038"/>
                    <a:pt x="772080" y="1707202"/>
                    <a:pt x="769760" y="1703851"/>
                  </a:cubicBezTo>
                  <a:cubicBezTo>
                    <a:pt x="759448" y="1689930"/>
                    <a:pt x="748879" y="1676010"/>
                    <a:pt x="740887" y="1660285"/>
                  </a:cubicBezTo>
                  <a:cubicBezTo>
                    <a:pt x="738825" y="1656160"/>
                    <a:pt x="736247" y="1652293"/>
                    <a:pt x="733154" y="1648684"/>
                  </a:cubicBezTo>
                  <a:cubicBezTo>
                    <a:pt x="725936" y="1640693"/>
                    <a:pt x="717171" y="1641982"/>
                    <a:pt x="713820" y="1652293"/>
                  </a:cubicBezTo>
                  <a:cubicBezTo>
                    <a:pt x="708922" y="1668534"/>
                    <a:pt x="706859" y="1685032"/>
                    <a:pt x="708406" y="1702047"/>
                  </a:cubicBezTo>
                  <a:cubicBezTo>
                    <a:pt x="710984" y="1731950"/>
                    <a:pt x="718460" y="1760822"/>
                    <a:pt x="724647" y="1790210"/>
                  </a:cubicBezTo>
                  <a:cubicBezTo>
                    <a:pt x="725678" y="1795623"/>
                    <a:pt x="725936" y="1800521"/>
                    <a:pt x="723873" y="1805677"/>
                  </a:cubicBezTo>
                  <a:cubicBezTo>
                    <a:pt x="721038" y="1812637"/>
                    <a:pt x="723100" y="1817535"/>
                    <a:pt x="730576" y="1819082"/>
                  </a:cubicBezTo>
                  <a:cubicBezTo>
                    <a:pt x="747590" y="1822433"/>
                    <a:pt x="764346" y="1822949"/>
                    <a:pt x="780071" y="1812637"/>
                  </a:cubicBezTo>
                  <a:cubicBezTo>
                    <a:pt x="792187" y="1804646"/>
                    <a:pt x="805076" y="1796912"/>
                    <a:pt x="820801" y="1798459"/>
                  </a:cubicBezTo>
                  <a:cubicBezTo>
                    <a:pt x="826988" y="1798975"/>
                    <a:pt x="832660" y="1800264"/>
                    <a:pt x="835238" y="1806708"/>
                  </a:cubicBezTo>
                  <a:cubicBezTo>
                    <a:pt x="837815" y="1813153"/>
                    <a:pt x="834980" y="1818051"/>
                    <a:pt x="830597" y="1822691"/>
                  </a:cubicBezTo>
                  <a:cubicBezTo>
                    <a:pt x="818739" y="1835838"/>
                    <a:pt x="802241" y="1840221"/>
                    <a:pt x="786000" y="1844603"/>
                  </a:cubicBezTo>
                  <a:cubicBezTo>
                    <a:pt x="776462" y="1847181"/>
                    <a:pt x="766408" y="1848212"/>
                    <a:pt x="757128" y="1852079"/>
                  </a:cubicBezTo>
                  <a:cubicBezTo>
                    <a:pt x="753777" y="1853368"/>
                    <a:pt x="749394" y="1854399"/>
                    <a:pt x="749652" y="1859039"/>
                  </a:cubicBezTo>
                  <a:cubicBezTo>
                    <a:pt x="749910" y="1863164"/>
                    <a:pt x="753777" y="1864195"/>
                    <a:pt x="756870" y="1865226"/>
                  </a:cubicBezTo>
                  <a:cubicBezTo>
                    <a:pt x="781102" y="1873217"/>
                    <a:pt x="805850" y="1874506"/>
                    <a:pt x="830340" y="1865999"/>
                  </a:cubicBezTo>
                  <a:cubicBezTo>
                    <a:pt x="843229" y="1861617"/>
                    <a:pt x="848900" y="1865226"/>
                    <a:pt x="849931" y="1878889"/>
                  </a:cubicBezTo>
                  <a:cubicBezTo>
                    <a:pt x="850963" y="1893583"/>
                    <a:pt x="844260" y="1905441"/>
                    <a:pt x="835753" y="1916526"/>
                  </a:cubicBezTo>
                  <a:cubicBezTo>
                    <a:pt x="822090" y="1934313"/>
                    <a:pt x="795796" y="1943078"/>
                    <a:pt x="775689" y="1937407"/>
                  </a:cubicBezTo>
                  <a:cubicBezTo>
                    <a:pt x="764604" y="1934313"/>
                    <a:pt x="757901" y="1926322"/>
                    <a:pt x="750941" y="1918330"/>
                  </a:cubicBezTo>
                  <a:cubicBezTo>
                    <a:pt x="749394" y="1916784"/>
                    <a:pt x="748621" y="1914721"/>
                    <a:pt x="747074" y="1912917"/>
                  </a:cubicBezTo>
                  <a:cubicBezTo>
                    <a:pt x="745270" y="1910854"/>
                    <a:pt x="743723" y="1908019"/>
                    <a:pt x="740372" y="1909308"/>
                  </a:cubicBezTo>
                  <a:cubicBezTo>
                    <a:pt x="737278" y="1910597"/>
                    <a:pt x="736763" y="1913690"/>
                    <a:pt x="737020" y="1916526"/>
                  </a:cubicBezTo>
                  <a:cubicBezTo>
                    <a:pt x="737794" y="1924775"/>
                    <a:pt x="738052" y="1933282"/>
                    <a:pt x="739856" y="1941531"/>
                  </a:cubicBezTo>
                  <a:cubicBezTo>
                    <a:pt x="744239" y="1963701"/>
                    <a:pt x="749652" y="1985355"/>
                    <a:pt x="759706" y="2005720"/>
                  </a:cubicBezTo>
                  <a:cubicBezTo>
                    <a:pt x="763573" y="2013712"/>
                    <a:pt x="768986" y="2020156"/>
                    <a:pt x="775946" y="2025828"/>
                  </a:cubicBezTo>
                  <a:cubicBezTo>
                    <a:pt x="791929" y="2038975"/>
                    <a:pt x="805076" y="2054700"/>
                    <a:pt x="815646" y="2072745"/>
                  </a:cubicBezTo>
                  <a:cubicBezTo>
                    <a:pt x="817708" y="2076612"/>
                    <a:pt x="819770" y="2080479"/>
                    <a:pt x="820801" y="2084861"/>
                  </a:cubicBezTo>
                  <a:cubicBezTo>
                    <a:pt x="823122" y="2094399"/>
                    <a:pt x="816677" y="2101875"/>
                    <a:pt x="806881" y="2100071"/>
                  </a:cubicBezTo>
                  <a:cubicBezTo>
                    <a:pt x="800178" y="2099040"/>
                    <a:pt x="794765" y="2095430"/>
                    <a:pt x="789351" y="2091564"/>
                  </a:cubicBezTo>
                  <a:cubicBezTo>
                    <a:pt x="787031" y="2090017"/>
                    <a:pt x="784969" y="2087954"/>
                    <a:pt x="782391" y="2086923"/>
                  </a:cubicBezTo>
                  <a:cubicBezTo>
                    <a:pt x="780587" y="2086150"/>
                    <a:pt x="778782" y="2085377"/>
                    <a:pt x="776978" y="2086408"/>
                  </a:cubicBezTo>
                  <a:cubicBezTo>
                    <a:pt x="774657" y="2087697"/>
                    <a:pt x="775173" y="2090275"/>
                    <a:pt x="775689" y="2092337"/>
                  </a:cubicBezTo>
                  <a:cubicBezTo>
                    <a:pt x="777493" y="2099813"/>
                    <a:pt x="779813" y="2107289"/>
                    <a:pt x="782391" y="2114764"/>
                  </a:cubicBezTo>
                  <a:cubicBezTo>
                    <a:pt x="784196" y="2120178"/>
                    <a:pt x="786000" y="2125334"/>
                    <a:pt x="786258" y="2131005"/>
                  </a:cubicBezTo>
                  <a:cubicBezTo>
                    <a:pt x="786516" y="2139770"/>
                    <a:pt x="780071" y="2144410"/>
                    <a:pt x="772080" y="2140801"/>
                  </a:cubicBezTo>
                  <a:cubicBezTo>
                    <a:pt x="767182" y="2138481"/>
                    <a:pt x="763057" y="2135387"/>
                    <a:pt x="759964" y="2130747"/>
                  </a:cubicBezTo>
                  <a:cubicBezTo>
                    <a:pt x="743723" y="2105484"/>
                    <a:pt x="723616" y="2083314"/>
                    <a:pt x="706086" y="2059082"/>
                  </a:cubicBezTo>
                  <a:cubicBezTo>
                    <a:pt x="697321" y="2046966"/>
                    <a:pt x="690103" y="2033819"/>
                    <a:pt x="684174" y="2020156"/>
                  </a:cubicBezTo>
                  <a:cubicBezTo>
                    <a:pt x="681596" y="2014227"/>
                    <a:pt x="681596" y="2008556"/>
                    <a:pt x="682885" y="2002111"/>
                  </a:cubicBezTo>
                  <a:cubicBezTo>
                    <a:pt x="687525" y="1976590"/>
                    <a:pt x="683143" y="1951843"/>
                    <a:pt x="675409" y="1927611"/>
                  </a:cubicBezTo>
                  <a:cubicBezTo>
                    <a:pt x="674894" y="1925806"/>
                    <a:pt x="674120" y="1923744"/>
                    <a:pt x="672058" y="1923486"/>
                  </a:cubicBezTo>
                  <a:cubicBezTo>
                    <a:pt x="669738" y="1923228"/>
                    <a:pt x="669222" y="1925548"/>
                    <a:pt x="668449" y="1927095"/>
                  </a:cubicBezTo>
                  <a:cubicBezTo>
                    <a:pt x="665356" y="1933797"/>
                    <a:pt x="660458" y="1938953"/>
                    <a:pt x="656591" y="1945140"/>
                  </a:cubicBezTo>
                  <a:cubicBezTo>
                    <a:pt x="648084" y="1959061"/>
                    <a:pt x="644990" y="1973755"/>
                    <a:pt x="648857" y="1989737"/>
                  </a:cubicBezTo>
                  <a:cubicBezTo>
                    <a:pt x="654786" y="2015516"/>
                    <a:pt x="668707" y="2037428"/>
                    <a:pt x="681854" y="2059598"/>
                  </a:cubicBezTo>
                  <a:cubicBezTo>
                    <a:pt x="691134" y="2075065"/>
                    <a:pt x="700672" y="2090532"/>
                    <a:pt x="705055" y="2108320"/>
                  </a:cubicBezTo>
                  <a:cubicBezTo>
                    <a:pt x="707633" y="2118374"/>
                    <a:pt x="707633" y="2128169"/>
                    <a:pt x="703250" y="2137450"/>
                  </a:cubicBezTo>
                  <a:cubicBezTo>
                    <a:pt x="699126" y="2146215"/>
                    <a:pt x="693197" y="2148535"/>
                    <a:pt x="684174" y="2144668"/>
                  </a:cubicBezTo>
                  <a:cubicBezTo>
                    <a:pt x="680565" y="2143121"/>
                    <a:pt x="676956" y="2141059"/>
                    <a:pt x="673089" y="2140028"/>
                  </a:cubicBezTo>
                  <a:cubicBezTo>
                    <a:pt x="665098" y="2137965"/>
                    <a:pt x="660973" y="2140801"/>
                    <a:pt x="660200" y="2148792"/>
                  </a:cubicBezTo>
                  <a:cubicBezTo>
                    <a:pt x="659684" y="2152401"/>
                    <a:pt x="660200" y="2156268"/>
                    <a:pt x="660715" y="2159877"/>
                  </a:cubicBezTo>
                  <a:cubicBezTo>
                    <a:pt x="662520" y="2171993"/>
                    <a:pt x="662262" y="2184109"/>
                    <a:pt x="661231" y="2196225"/>
                  </a:cubicBezTo>
                  <a:cubicBezTo>
                    <a:pt x="660200" y="2208341"/>
                    <a:pt x="651693" y="2218395"/>
                    <a:pt x="640608" y="2221489"/>
                  </a:cubicBezTo>
                  <a:cubicBezTo>
                    <a:pt x="635710" y="2222778"/>
                    <a:pt x="630554" y="2222778"/>
                    <a:pt x="628234" y="2217880"/>
                  </a:cubicBezTo>
                  <a:cubicBezTo>
                    <a:pt x="622047" y="2203443"/>
                    <a:pt x="612767" y="2190812"/>
                    <a:pt x="604518" y="2177665"/>
                  </a:cubicBezTo>
                  <a:cubicBezTo>
                    <a:pt x="593691" y="2160135"/>
                    <a:pt x="593691" y="2141059"/>
                    <a:pt x="595495" y="2121725"/>
                  </a:cubicBezTo>
                  <a:cubicBezTo>
                    <a:pt x="597815" y="2098782"/>
                    <a:pt x="602713" y="2076096"/>
                    <a:pt x="602198" y="2052895"/>
                  </a:cubicBezTo>
                  <a:cubicBezTo>
                    <a:pt x="602198" y="2046708"/>
                    <a:pt x="601166" y="2040522"/>
                    <a:pt x="599620" y="2034335"/>
                  </a:cubicBezTo>
                  <a:cubicBezTo>
                    <a:pt x="597557" y="2025828"/>
                    <a:pt x="592659" y="2024539"/>
                    <a:pt x="586215" y="2030726"/>
                  </a:cubicBezTo>
                  <a:cubicBezTo>
                    <a:pt x="581575" y="2035108"/>
                    <a:pt x="578481" y="2040522"/>
                    <a:pt x="576161" y="2046193"/>
                  </a:cubicBezTo>
                  <a:cubicBezTo>
                    <a:pt x="572294" y="2056504"/>
                    <a:pt x="569716" y="2067074"/>
                    <a:pt x="569716" y="2078159"/>
                  </a:cubicBezTo>
                  <a:cubicBezTo>
                    <a:pt x="569716" y="2098524"/>
                    <a:pt x="569716" y="2118631"/>
                    <a:pt x="569716" y="2138997"/>
                  </a:cubicBezTo>
                  <a:cubicBezTo>
                    <a:pt x="569716" y="2148792"/>
                    <a:pt x="567912" y="2158073"/>
                    <a:pt x="563272" y="2166838"/>
                  </a:cubicBezTo>
                  <a:cubicBezTo>
                    <a:pt x="559663" y="2173798"/>
                    <a:pt x="553991" y="2177665"/>
                    <a:pt x="546773" y="2179727"/>
                  </a:cubicBezTo>
                  <a:cubicBezTo>
                    <a:pt x="538524" y="2182047"/>
                    <a:pt x="533368" y="2177922"/>
                    <a:pt x="534142" y="2169158"/>
                  </a:cubicBezTo>
                  <a:cubicBezTo>
                    <a:pt x="534915" y="2160909"/>
                    <a:pt x="534915" y="2152917"/>
                    <a:pt x="532337" y="2145183"/>
                  </a:cubicBezTo>
                  <a:cubicBezTo>
                    <a:pt x="530790" y="2140028"/>
                    <a:pt x="527955" y="2135645"/>
                    <a:pt x="524088" y="2132036"/>
                  </a:cubicBezTo>
                  <a:cubicBezTo>
                    <a:pt x="521510" y="2129716"/>
                    <a:pt x="518417" y="2127654"/>
                    <a:pt x="514808" y="2129201"/>
                  </a:cubicBezTo>
                  <a:cubicBezTo>
                    <a:pt x="510683" y="2131005"/>
                    <a:pt x="509910" y="2134872"/>
                    <a:pt x="510425" y="2138739"/>
                  </a:cubicBezTo>
                  <a:cubicBezTo>
                    <a:pt x="511714" y="2148792"/>
                    <a:pt x="515065" y="2158073"/>
                    <a:pt x="519448" y="2167095"/>
                  </a:cubicBezTo>
                  <a:cubicBezTo>
                    <a:pt x="523057" y="2174056"/>
                    <a:pt x="526666" y="2181016"/>
                    <a:pt x="527697" y="2188750"/>
                  </a:cubicBezTo>
                  <a:cubicBezTo>
                    <a:pt x="530017" y="2203959"/>
                    <a:pt x="523314" y="2216848"/>
                    <a:pt x="510167" y="2222520"/>
                  </a:cubicBezTo>
                  <a:cubicBezTo>
                    <a:pt x="498567" y="2227418"/>
                    <a:pt x="488771" y="2221231"/>
                    <a:pt x="487998" y="2208599"/>
                  </a:cubicBezTo>
                  <a:cubicBezTo>
                    <a:pt x="487482" y="2201381"/>
                    <a:pt x="487482" y="2194163"/>
                    <a:pt x="489802" y="2187203"/>
                  </a:cubicBezTo>
                  <a:cubicBezTo>
                    <a:pt x="490318" y="2185914"/>
                    <a:pt x="490575" y="2184883"/>
                    <a:pt x="490575" y="2183594"/>
                  </a:cubicBezTo>
                  <a:cubicBezTo>
                    <a:pt x="490833" y="2181016"/>
                    <a:pt x="490833" y="2178180"/>
                    <a:pt x="487740" y="2177407"/>
                  </a:cubicBezTo>
                  <a:cubicBezTo>
                    <a:pt x="484389" y="2176634"/>
                    <a:pt x="483615" y="2179469"/>
                    <a:pt x="482842" y="2181789"/>
                  </a:cubicBezTo>
                  <a:cubicBezTo>
                    <a:pt x="481295" y="2187461"/>
                    <a:pt x="480780" y="2193390"/>
                    <a:pt x="479748" y="2199319"/>
                  </a:cubicBezTo>
                  <a:cubicBezTo>
                    <a:pt x="477686" y="2210404"/>
                    <a:pt x="476139" y="2221489"/>
                    <a:pt x="470726" y="2231542"/>
                  </a:cubicBezTo>
                  <a:cubicBezTo>
                    <a:pt x="467890" y="2236956"/>
                    <a:pt x="464281" y="2241854"/>
                    <a:pt x="457321" y="2241854"/>
                  </a:cubicBezTo>
                  <a:cubicBezTo>
                    <a:pt x="450103" y="2241854"/>
                    <a:pt x="447267" y="2236440"/>
                    <a:pt x="444689" y="2230769"/>
                  </a:cubicBezTo>
                  <a:cubicBezTo>
                    <a:pt x="440049" y="2219684"/>
                    <a:pt x="437987" y="2207826"/>
                    <a:pt x="437471" y="2196225"/>
                  </a:cubicBezTo>
                  <a:cubicBezTo>
                    <a:pt x="436440" y="2179469"/>
                    <a:pt x="436440" y="2162713"/>
                    <a:pt x="439018" y="2145957"/>
                  </a:cubicBezTo>
                  <a:cubicBezTo>
                    <a:pt x="442369" y="2122240"/>
                    <a:pt x="457579" y="2107289"/>
                    <a:pt x="474593" y="2093110"/>
                  </a:cubicBezTo>
                  <a:cubicBezTo>
                    <a:pt x="483873" y="2085377"/>
                    <a:pt x="494185" y="2078932"/>
                    <a:pt x="503980" y="2071456"/>
                  </a:cubicBezTo>
                  <a:cubicBezTo>
                    <a:pt x="522026" y="2057536"/>
                    <a:pt x="524088" y="2047740"/>
                    <a:pt x="511972" y="2028406"/>
                  </a:cubicBezTo>
                  <a:cubicBezTo>
                    <a:pt x="499856" y="2009072"/>
                    <a:pt x="499598" y="1989480"/>
                    <a:pt x="509652" y="1969888"/>
                  </a:cubicBezTo>
                  <a:cubicBezTo>
                    <a:pt x="520737" y="1948491"/>
                    <a:pt x="532079" y="1927611"/>
                    <a:pt x="539297" y="1904410"/>
                  </a:cubicBezTo>
                  <a:cubicBezTo>
                    <a:pt x="541617" y="1897192"/>
                    <a:pt x="543164" y="1889974"/>
                    <a:pt x="544969" y="1882756"/>
                  </a:cubicBezTo>
                  <a:cubicBezTo>
                    <a:pt x="545484" y="1880178"/>
                    <a:pt x="546258" y="1877342"/>
                    <a:pt x="544969" y="1874764"/>
                  </a:cubicBezTo>
                  <a:cubicBezTo>
                    <a:pt x="541875" y="1874249"/>
                    <a:pt x="540586" y="1876053"/>
                    <a:pt x="539040" y="1877600"/>
                  </a:cubicBezTo>
                  <a:cubicBezTo>
                    <a:pt x="510683" y="1906472"/>
                    <a:pt x="493669" y="1940758"/>
                    <a:pt x="488771" y="1981488"/>
                  </a:cubicBezTo>
                  <a:cubicBezTo>
                    <a:pt x="485678" y="2006751"/>
                    <a:pt x="482584" y="2032272"/>
                    <a:pt x="475882" y="2057020"/>
                  </a:cubicBezTo>
                  <a:cubicBezTo>
                    <a:pt x="472015" y="2071198"/>
                    <a:pt x="465828" y="2084603"/>
                    <a:pt x="454743" y="2094657"/>
                  </a:cubicBezTo>
                  <a:cubicBezTo>
                    <a:pt x="451134" y="2098008"/>
                    <a:pt x="447267" y="2101102"/>
                    <a:pt x="442885" y="2101617"/>
                  </a:cubicBezTo>
                  <a:cubicBezTo>
                    <a:pt x="427417" y="2103422"/>
                    <a:pt x="419426" y="2114764"/>
                    <a:pt x="410404" y="2125076"/>
                  </a:cubicBezTo>
                  <a:cubicBezTo>
                    <a:pt x="407052" y="2128943"/>
                    <a:pt x="403701" y="2132552"/>
                    <a:pt x="400092" y="2135903"/>
                  </a:cubicBezTo>
                  <a:cubicBezTo>
                    <a:pt x="395710" y="2140028"/>
                    <a:pt x="391069" y="2142863"/>
                    <a:pt x="385140" y="2139770"/>
                  </a:cubicBezTo>
                  <a:cubicBezTo>
                    <a:pt x="378953" y="2136676"/>
                    <a:pt x="379469" y="2130747"/>
                    <a:pt x="379985" y="2125076"/>
                  </a:cubicBezTo>
                  <a:cubicBezTo>
                    <a:pt x="381273" y="2113476"/>
                    <a:pt x="384367" y="2102391"/>
                    <a:pt x="389523" y="2092079"/>
                  </a:cubicBezTo>
                  <a:cubicBezTo>
                    <a:pt x="390812" y="2089243"/>
                    <a:pt x="392874" y="2086666"/>
                    <a:pt x="392358" y="2083314"/>
                  </a:cubicBezTo>
                  <a:cubicBezTo>
                    <a:pt x="389265" y="2080994"/>
                    <a:pt x="387203" y="2083572"/>
                    <a:pt x="384883" y="2084603"/>
                  </a:cubicBezTo>
                  <a:cubicBezTo>
                    <a:pt x="376118" y="2088470"/>
                    <a:pt x="371220" y="2086408"/>
                    <a:pt x="369157" y="2076870"/>
                  </a:cubicBezTo>
                  <a:cubicBezTo>
                    <a:pt x="367095" y="2067074"/>
                    <a:pt x="367611" y="2057020"/>
                    <a:pt x="368642" y="2046966"/>
                  </a:cubicBezTo>
                  <a:cubicBezTo>
                    <a:pt x="372251" y="2014743"/>
                    <a:pt x="383336" y="1984582"/>
                    <a:pt x="396999" y="1955452"/>
                  </a:cubicBezTo>
                  <a:cubicBezTo>
                    <a:pt x="412981" y="1920908"/>
                    <a:pt x="433347" y="1889458"/>
                    <a:pt x="460930" y="1862906"/>
                  </a:cubicBezTo>
                  <a:cubicBezTo>
                    <a:pt x="469952" y="1854141"/>
                    <a:pt x="475366" y="1842541"/>
                    <a:pt x="478202" y="1830167"/>
                  </a:cubicBezTo>
                  <a:cubicBezTo>
                    <a:pt x="481295" y="1817793"/>
                    <a:pt x="475624" y="1808771"/>
                    <a:pt x="463508" y="1805162"/>
                  </a:cubicBezTo>
                  <a:cubicBezTo>
                    <a:pt x="423808" y="1794334"/>
                    <a:pt x="377922" y="1834549"/>
                    <a:pt x="385914" y="1874764"/>
                  </a:cubicBezTo>
                  <a:cubicBezTo>
                    <a:pt x="392358" y="1907503"/>
                    <a:pt x="385140" y="1935602"/>
                    <a:pt x="364775" y="1961381"/>
                  </a:cubicBezTo>
                  <a:cubicBezTo>
                    <a:pt x="355237" y="1973497"/>
                    <a:pt x="345441" y="1985871"/>
                    <a:pt x="336161" y="1998244"/>
                  </a:cubicBezTo>
                  <a:cubicBezTo>
                    <a:pt x="329974" y="2006236"/>
                    <a:pt x="325334" y="2015001"/>
                    <a:pt x="321725" y="2024281"/>
                  </a:cubicBezTo>
                  <a:cubicBezTo>
                    <a:pt x="317600" y="2035108"/>
                    <a:pt x="316827" y="2045677"/>
                    <a:pt x="319404" y="2057278"/>
                  </a:cubicBezTo>
                  <a:cubicBezTo>
                    <a:pt x="327138" y="2089501"/>
                    <a:pt x="329974" y="2122498"/>
                    <a:pt x="328427" y="2155495"/>
                  </a:cubicBezTo>
                  <a:cubicBezTo>
                    <a:pt x="328169" y="2162197"/>
                    <a:pt x="326623" y="2168384"/>
                    <a:pt x="324045" y="2174571"/>
                  </a:cubicBezTo>
                  <a:cubicBezTo>
                    <a:pt x="317342" y="2192101"/>
                    <a:pt x="303164" y="2194679"/>
                    <a:pt x="289759" y="2181016"/>
                  </a:cubicBezTo>
                  <a:cubicBezTo>
                    <a:pt x="291821" y="2192358"/>
                    <a:pt x="294141" y="2203186"/>
                    <a:pt x="294657" y="2214528"/>
                  </a:cubicBezTo>
                  <a:cubicBezTo>
                    <a:pt x="295172" y="2231027"/>
                    <a:pt x="291306" y="2238760"/>
                    <a:pt x="282283" y="2240565"/>
                  </a:cubicBezTo>
                  <a:cubicBezTo>
                    <a:pt x="264496" y="2244174"/>
                    <a:pt x="251091" y="2237987"/>
                    <a:pt x="245419" y="2223293"/>
                  </a:cubicBezTo>
                  <a:cubicBezTo>
                    <a:pt x="240264" y="2210404"/>
                    <a:pt x="239490" y="2196741"/>
                    <a:pt x="239232" y="2182820"/>
                  </a:cubicBezTo>
                  <a:cubicBezTo>
                    <a:pt x="239232" y="2172509"/>
                    <a:pt x="239490" y="2162455"/>
                    <a:pt x="235881" y="2150855"/>
                  </a:cubicBezTo>
                  <a:cubicBezTo>
                    <a:pt x="232272" y="2159104"/>
                    <a:pt x="231499" y="2166322"/>
                    <a:pt x="229952" y="2173540"/>
                  </a:cubicBezTo>
                  <a:cubicBezTo>
                    <a:pt x="223507" y="2204217"/>
                    <a:pt x="216805" y="2235151"/>
                    <a:pt x="209071" y="2265570"/>
                  </a:cubicBezTo>
                  <a:cubicBezTo>
                    <a:pt x="206493" y="2275882"/>
                    <a:pt x="203142" y="2277686"/>
                    <a:pt x="193088" y="2274335"/>
                  </a:cubicBezTo>
                  <a:cubicBezTo>
                    <a:pt x="177621" y="2269437"/>
                    <a:pt x="166279" y="2272531"/>
                    <a:pt x="155967" y="2285420"/>
                  </a:cubicBezTo>
                  <a:cubicBezTo>
                    <a:pt x="151327" y="2291349"/>
                    <a:pt x="147460" y="2297794"/>
                    <a:pt x="141789" y="2302692"/>
                  </a:cubicBezTo>
                  <a:cubicBezTo>
                    <a:pt x="128899" y="2314034"/>
                    <a:pt x="117814" y="2310167"/>
                    <a:pt x="114205" y="2293669"/>
                  </a:cubicBezTo>
                  <a:cubicBezTo>
                    <a:pt x="112659" y="2286451"/>
                    <a:pt x="112659" y="2279491"/>
                    <a:pt x="112401" y="2272273"/>
                  </a:cubicBezTo>
                  <a:cubicBezTo>
                    <a:pt x="111885" y="2263250"/>
                    <a:pt x="110596" y="2262477"/>
                    <a:pt x="101832" y="2264281"/>
                  </a:cubicBezTo>
                  <a:cubicBezTo>
                    <a:pt x="95129" y="2265570"/>
                    <a:pt x="88684" y="2265312"/>
                    <a:pt x="83529" y="2259899"/>
                  </a:cubicBezTo>
                  <a:cubicBezTo>
                    <a:pt x="78115" y="2254228"/>
                    <a:pt x="78631" y="2247525"/>
                    <a:pt x="81209" y="2240565"/>
                  </a:cubicBezTo>
                  <a:cubicBezTo>
                    <a:pt x="86880" y="2225098"/>
                    <a:pt x="97191" y="2212466"/>
                    <a:pt x="107245" y="2199834"/>
                  </a:cubicBezTo>
                  <a:cubicBezTo>
                    <a:pt x="122970" y="2179985"/>
                    <a:pt x="140758" y="2162197"/>
                    <a:pt x="155967" y="2141832"/>
                  </a:cubicBezTo>
                  <a:cubicBezTo>
                    <a:pt x="158029" y="2138997"/>
                    <a:pt x="160865" y="2136934"/>
                    <a:pt x="163958" y="2135387"/>
                  </a:cubicBezTo>
                  <a:cubicBezTo>
                    <a:pt x="181488" y="2125592"/>
                    <a:pt x="191284" y="2109609"/>
                    <a:pt x="198760" y="2091564"/>
                  </a:cubicBezTo>
                  <a:cubicBezTo>
                    <a:pt x="203916" y="2078932"/>
                    <a:pt x="208556" y="2065785"/>
                    <a:pt x="213969" y="2053411"/>
                  </a:cubicBezTo>
                  <a:cubicBezTo>
                    <a:pt x="218609" y="2043099"/>
                    <a:pt x="223250" y="2033046"/>
                    <a:pt x="231241" y="2024796"/>
                  </a:cubicBezTo>
                  <a:cubicBezTo>
                    <a:pt x="232788" y="2023250"/>
                    <a:pt x="234077" y="2021445"/>
                    <a:pt x="235108" y="2019641"/>
                  </a:cubicBezTo>
                  <a:cubicBezTo>
                    <a:pt x="237170" y="2015258"/>
                    <a:pt x="238459" y="2010618"/>
                    <a:pt x="235366" y="2006236"/>
                  </a:cubicBezTo>
                  <a:cubicBezTo>
                    <a:pt x="232272" y="2001853"/>
                    <a:pt x="227632" y="2001338"/>
                    <a:pt x="222734" y="2002111"/>
                  </a:cubicBezTo>
                  <a:cubicBezTo>
                    <a:pt x="213969" y="2003400"/>
                    <a:pt x="205978" y="2007267"/>
                    <a:pt x="198502" y="2011907"/>
                  </a:cubicBezTo>
                  <a:cubicBezTo>
                    <a:pt x="180457" y="2023250"/>
                    <a:pt x="167052" y="2037686"/>
                    <a:pt x="163958" y="2060371"/>
                  </a:cubicBezTo>
                  <a:cubicBezTo>
                    <a:pt x="160607" y="2084088"/>
                    <a:pt x="132766" y="2110124"/>
                    <a:pt x="109308" y="2113218"/>
                  </a:cubicBezTo>
                  <a:cubicBezTo>
                    <a:pt x="94356" y="2115280"/>
                    <a:pt x="86364" y="2107804"/>
                    <a:pt x="84302" y="2092595"/>
                  </a:cubicBezTo>
                  <a:cubicBezTo>
                    <a:pt x="82498" y="2078674"/>
                    <a:pt x="88942" y="2068878"/>
                    <a:pt x="97707" y="2059598"/>
                  </a:cubicBezTo>
                  <a:cubicBezTo>
                    <a:pt x="99254" y="2057793"/>
                    <a:pt x="102089" y="2055989"/>
                    <a:pt x="100543" y="2053411"/>
                  </a:cubicBezTo>
                  <a:cubicBezTo>
                    <a:pt x="98996" y="2051091"/>
                    <a:pt x="95903" y="2052122"/>
                    <a:pt x="93582" y="2052638"/>
                  </a:cubicBezTo>
                  <a:cubicBezTo>
                    <a:pt x="84560" y="2055473"/>
                    <a:pt x="75537" y="2057278"/>
                    <a:pt x="66257" y="2058824"/>
                  </a:cubicBezTo>
                  <a:cubicBezTo>
                    <a:pt x="59554" y="2059856"/>
                    <a:pt x="53110" y="2059082"/>
                    <a:pt x="47181" y="2055731"/>
                  </a:cubicBezTo>
                  <a:cubicBezTo>
                    <a:pt x="38416" y="2050833"/>
                    <a:pt x="36869" y="2041295"/>
                    <a:pt x="44603" y="2035108"/>
                  </a:cubicBezTo>
                  <a:cubicBezTo>
                    <a:pt x="52079" y="2028921"/>
                    <a:pt x="52336" y="2022734"/>
                    <a:pt x="48727" y="2014485"/>
                  </a:cubicBezTo>
                  <a:cubicBezTo>
                    <a:pt x="43056" y="2001596"/>
                    <a:pt x="45634" y="1995924"/>
                    <a:pt x="58523" y="1990253"/>
                  </a:cubicBezTo>
                  <a:cubicBezTo>
                    <a:pt x="76568" y="1982262"/>
                    <a:pt x="95903" y="1978653"/>
                    <a:pt x="115494" y="1975559"/>
                  </a:cubicBezTo>
                  <a:cubicBezTo>
                    <a:pt x="125033" y="1974012"/>
                    <a:pt x="134571" y="1972466"/>
                    <a:pt x="143593" y="1968857"/>
                  </a:cubicBezTo>
                  <a:cubicBezTo>
                    <a:pt x="154678" y="1964474"/>
                    <a:pt x="158287" y="1957514"/>
                    <a:pt x="155194" y="1945914"/>
                  </a:cubicBezTo>
                  <a:cubicBezTo>
                    <a:pt x="153389" y="1938953"/>
                    <a:pt x="149522" y="1931993"/>
                    <a:pt x="156740" y="1926064"/>
                  </a:cubicBezTo>
                  <a:cubicBezTo>
                    <a:pt x="164216" y="1919877"/>
                    <a:pt x="172723" y="1918588"/>
                    <a:pt x="182261" y="1921939"/>
                  </a:cubicBezTo>
                  <a:cubicBezTo>
                    <a:pt x="197471" y="1927095"/>
                    <a:pt x="206493" y="1937664"/>
                    <a:pt x="210360" y="1952874"/>
                  </a:cubicBezTo>
                  <a:cubicBezTo>
                    <a:pt x="213454" y="1965505"/>
                    <a:pt x="221703" y="1971435"/>
                    <a:pt x="234592" y="1969372"/>
                  </a:cubicBezTo>
                  <a:cubicBezTo>
                    <a:pt x="250060" y="1967052"/>
                    <a:pt x="260113" y="1956998"/>
                    <a:pt x="267589" y="1944367"/>
                  </a:cubicBezTo>
                  <a:cubicBezTo>
                    <a:pt x="273518" y="1934313"/>
                    <a:pt x="277901" y="1923744"/>
                    <a:pt x="284345" y="1912143"/>
                  </a:cubicBezTo>
                  <a:cubicBezTo>
                    <a:pt x="279963" y="1914979"/>
                    <a:pt x="277901" y="1917815"/>
                    <a:pt x="275323" y="1919877"/>
                  </a:cubicBezTo>
                  <a:cubicBezTo>
                    <a:pt x="264238" y="1929157"/>
                    <a:pt x="251349" y="1930189"/>
                    <a:pt x="238459" y="1926579"/>
                  </a:cubicBezTo>
                  <a:cubicBezTo>
                    <a:pt x="226859" y="1923486"/>
                    <a:pt x="222734" y="1909050"/>
                    <a:pt x="228405" y="1895903"/>
                  </a:cubicBezTo>
                  <a:cubicBezTo>
                    <a:pt x="235881" y="1878373"/>
                    <a:pt x="248255" y="1865226"/>
                    <a:pt x="265269" y="1856719"/>
                  </a:cubicBezTo>
                  <a:cubicBezTo>
                    <a:pt x="271456" y="1853626"/>
                    <a:pt x="275065" y="1850017"/>
                    <a:pt x="275065" y="1842541"/>
                  </a:cubicBezTo>
                  <a:cubicBezTo>
                    <a:pt x="275065" y="1836869"/>
                    <a:pt x="278932" y="1832229"/>
                    <a:pt x="280994" y="1827074"/>
                  </a:cubicBezTo>
                  <a:cubicBezTo>
                    <a:pt x="282283" y="1823722"/>
                    <a:pt x="285376" y="1819855"/>
                    <a:pt x="282541" y="1816762"/>
                  </a:cubicBezTo>
                  <a:cubicBezTo>
                    <a:pt x="279190" y="1812895"/>
                    <a:pt x="274807" y="1816504"/>
                    <a:pt x="271456" y="1817793"/>
                  </a:cubicBezTo>
                  <a:cubicBezTo>
                    <a:pt x="243873" y="1829394"/>
                    <a:pt x="219383" y="1845634"/>
                    <a:pt x="196182" y="1864195"/>
                  </a:cubicBezTo>
                  <a:cubicBezTo>
                    <a:pt x="185355" y="1872702"/>
                    <a:pt x="176332" y="1883013"/>
                    <a:pt x="165505" y="1891520"/>
                  </a:cubicBezTo>
                  <a:cubicBezTo>
                    <a:pt x="161896" y="1894356"/>
                    <a:pt x="158287" y="1896161"/>
                    <a:pt x="153905" y="1896418"/>
                  </a:cubicBezTo>
                  <a:cubicBezTo>
                    <a:pt x="134055" y="1897450"/>
                    <a:pt x="116783" y="1906472"/>
                    <a:pt x="105183" y="1921166"/>
                  </a:cubicBezTo>
                  <a:cubicBezTo>
                    <a:pt x="90747" y="1939211"/>
                    <a:pt x="71928" y="1946429"/>
                    <a:pt x="51563" y="1952616"/>
                  </a:cubicBezTo>
                  <a:cubicBezTo>
                    <a:pt x="36869" y="1956998"/>
                    <a:pt x="22691" y="1955452"/>
                    <a:pt x="9286" y="1947460"/>
                  </a:cubicBezTo>
                  <a:cubicBezTo>
                    <a:pt x="-1283" y="1941273"/>
                    <a:pt x="-2830" y="1934313"/>
                    <a:pt x="4646" y="1924517"/>
                  </a:cubicBezTo>
                  <a:cubicBezTo>
                    <a:pt x="12122" y="1914721"/>
                    <a:pt x="20886" y="1905699"/>
                    <a:pt x="27589" y="1895129"/>
                  </a:cubicBezTo>
                  <a:cubicBezTo>
                    <a:pt x="33002" y="1886622"/>
                    <a:pt x="32229" y="1884302"/>
                    <a:pt x="23722" y="1878889"/>
                  </a:cubicBezTo>
                  <a:cubicBezTo>
                    <a:pt x="16504" y="1874249"/>
                    <a:pt x="15473" y="1867804"/>
                    <a:pt x="21402" y="1860844"/>
                  </a:cubicBezTo>
                  <a:cubicBezTo>
                    <a:pt x="28362" y="1852594"/>
                    <a:pt x="38158" y="1847954"/>
                    <a:pt x="47181" y="1842541"/>
                  </a:cubicBezTo>
                  <a:cubicBezTo>
                    <a:pt x="51563" y="1839963"/>
                    <a:pt x="55945" y="1837900"/>
                    <a:pt x="59812" y="1834549"/>
                  </a:cubicBezTo>
                  <a:cubicBezTo>
                    <a:pt x="65484" y="1829909"/>
                    <a:pt x="64968" y="1826042"/>
                    <a:pt x="58781" y="1822175"/>
                  </a:cubicBezTo>
                  <a:cubicBezTo>
                    <a:pt x="56977" y="1820887"/>
                    <a:pt x="54657" y="1820371"/>
                    <a:pt x="52852" y="1819340"/>
                  </a:cubicBezTo>
                  <a:cubicBezTo>
                    <a:pt x="46923" y="1815989"/>
                    <a:pt x="45376" y="1810833"/>
                    <a:pt x="50016" y="1806451"/>
                  </a:cubicBezTo>
                  <a:cubicBezTo>
                    <a:pt x="64452" y="1792014"/>
                    <a:pt x="73991" y="1773711"/>
                    <a:pt x="88684" y="1759791"/>
                  </a:cubicBezTo>
                  <a:cubicBezTo>
                    <a:pt x="90489" y="1757986"/>
                    <a:pt x="92294" y="1756182"/>
                    <a:pt x="94098" y="1754635"/>
                  </a:cubicBezTo>
                  <a:cubicBezTo>
                    <a:pt x="96676" y="1752315"/>
                    <a:pt x="99512" y="1750253"/>
                    <a:pt x="103378" y="1751800"/>
                  </a:cubicBezTo>
                  <a:cubicBezTo>
                    <a:pt x="106730" y="1753346"/>
                    <a:pt x="107245" y="1756440"/>
                    <a:pt x="107503" y="1759533"/>
                  </a:cubicBezTo>
                  <a:cubicBezTo>
                    <a:pt x="108019" y="1763142"/>
                    <a:pt x="108019" y="1767009"/>
                    <a:pt x="109050" y="1770618"/>
                  </a:cubicBezTo>
                  <a:cubicBezTo>
                    <a:pt x="115494" y="1792788"/>
                    <a:pt x="132251" y="1802068"/>
                    <a:pt x="153389" y="1805162"/>
                  </a:cubicBezTo>
                  <a:cubicBezTo>
                    <a:pt x="167052" y="1807224"/>
                    <a:pt x="180715" y="1806193"/>
                    <a:pt x="194120" y="1801552"/>
                  </a:cubicBezTo>
                  <a:cubicBezTo>
                    <a:pt x="197471" y="1800521"/>
                    <a:pt x="202627" y="1800264"/>
                    <a:pt x="202369" y="1795366"/>
                  </a:cubicBezTo>
                  <a:cubicBezTo>
                    <a:pt x="202111" y="1791499"/>
                    <a:pt x="197471" y="1791241"/>
                    <a:pt x="194120" y="1790468"/>
                  </a:cubicBezTo>
                  <a:cubicBezTo>
                    <a:pt x="186128" y="1788148"/>
                    <a:pt x="177621" y="1787116"/>
                    <a:pt x="169372" y="1785054"/>
                  </a:cubicBezTo>
                  <a:cubicBezTo>
                    <a:pt x="159318" y="1782476"/>
                    <a:pt x="155194" y="1778094"/>
                    <a:pt x="155967" y="1771134"/>
                  </a:cubicBezTo>
                  <a:cubicBezTo>
                    <a:pt x="156740" y="1764689"/>
                    <a:pt x="162927" y="1759791"/>
                    <a:pt x="171434" y="1759275"/>
                  </a:cubicBezTo>
                  <a:cubicBezTo>
                    <a:pt x="173497" y="1759018"/>
                    <a:pt x="175817" y="1759275"/>
                    <a:pt x="177879" y="1758760"/>
                  </a:cubicBezTo>
                  <a:cubicBezTo>
                    <a:pt x="185355" y="1757471"/>
                    <a:pt x="187675" y="1753604"/>
                    <a:pt x="183550" y="1746901"/>
                  </a:cubicBezTo>
                  <a:cubicBezTo>
                    <a:pt x="179684" y="1740199"/>
                    <a:pt x="175301" y="1733754"/>
                    <a:pt x="172208" y="1726536"/>
                  </a:cubicBezTo>
                  <a:cubicBezTo>
                    <a:pt x="169888" y="1721381"/>
                    <a:pt x="168856" y="1716225"/>
                    <a:pt x="172465" y="1711585"/>
                  </a:cubicBezTo>
                  <a:cubicBezTo>
                    <a:pt x="176074" y="1706429"/>
                    <a:pt x="181488" y="1706944"/>
                    <a:pt x="186902" y="1708233"/>
                  </a:cubicBezTo>
                  <a:cubicBezTo>
                    <a:pt x="200822" y="1711069"/>
                    <a:pt x="201338" y="1710811"/>
                    <a:pt x="206493" y="1697149"/>
                  </a:cubicBezTo>
                  <a:cubicBezTo>
                    <a:pt x="209587" y="1688642"/>
                    <a:pt x="213196" y="1687610"/>
                    <a:pt x="219641" y="1694571"/>
                  </a:cubicBezTo>
                  <a:cubicBezTo>
                    <a:pt x="224281" y="1699469"/>
                    <a:pt x="228148" y="1698953"/>
                    <a:pt x="232272" y="1694571"/>
                  </a:cubicBezTo>
                  <a:cubicBezTo>
                    <a:pt x="234335" y="1692508"/>
                    <a:pt x="235881" y="1690188"/>
                    <a:pt x="237686" y="1688126"/>
                  </a:cubicBezTo>
                  <a:cubicBezTo>
                    <a:pt x="242068" y="1682455"/>
                    <a:pt x="247739" y="1679361"/>
                    <a:pt x="254700" y="1681939"/>
                  </a:cubicBezTo>
                  <a:cubicBezTo>
                    <a:pt x="261402" y="1684517"/>
                    <a:pt x="264496" y="1689673"/>
                    <a:pt x="264753" y="1697149"/>
                  </a:cubicBezTo>
                  <a:cubicBezTo>
                    <a:pt x="265011" y="1705913"/>
                    <a:pt x="263465" y="1714420"/>
                    <a:pt x="262176" y="1723185"/>
                  </a:cubicBezTo>
                  <a:cubicBezTo>
                    <a:pt x="260113" y="1737363"/>
                    <a:pt x="266558" y="1744581"/>
                    <a:pt x="280994" y="1743550"/>
                  </a:cubicBezTo>
                  <a:cubicBezTo>
                    <a:pt x="292595" y="1742519"/>
                    <a:pt x="303679" y="1740199"/>
                    <a:pt x="314249" y="1734785"/>
                  </a:cubicBezTo>
                  <a:cubicBezTo>
                    <a:pt x="351370" y="1715194"/>
                    <a:pt x="390296" y="1698695"/>
                    <a:pt x="425613" y="1675494"/>
                  </a:cubicBezTo>
                  <a:cubicBezTo>
                    <a:pt x="454743" y="1656418"/>
                    <a:pt x="480780" y="1633991"/>
                    <a:pt x="499856" y="1604345"/>
                  </a:cubicBezTo>
                  <a:cubicBezTo>
                    <a:pt x="504238" y="1597643"/>
                    <a:pt x="509394" y="1592229"/>
                    <a:pt x="516096" y="1588104"/>
                  </a:cubicBezTo>
                  <a:cubicBezTo>
                    <a:pt x="538524" y="1573668"/>
                    <a:pt x="557085" y="1554592"/>
                    <a:pt x="577966" y="1538351"/>
                  </a:cubicBezTo>
                  <a:cubicBezTo>
                    <a:pt x="592402" y="1527266"/>
                    <a:pt x="607353" y="1517213"/>
                    <a:pt x="624109" y="1510510"/>
                  </a:cubicBezTo>
                  <a:cubicBezTo>
                    <a:pt x="625656" y="1509995"/>
                    <a:pt x="626945" y="1509221"/>
                    <a:pt x="628234" y="1508448"/>
                  </a:cubicBezTo>
                  <a:cubicBezTo>
                    <a:pt x="630296" y="1507159"/>
                    <a:pt x="632874" y="1505870"/>
                    <a:pt x="632874" y="1503034"/>
                  </a:cubicBezTo>
                  <a:cubicBezTo>
                    <a:pt x="632874" y="1499683"/>
                    <a:pt x="630039" y="1498394"/>
                    <a:pt x="627203" y="1497621"/>
                  </a:cubicBezTo>
                  <a:cubicBezTo>
                    <a:pt x="612767" y="1492981"/>
                    <a:pt x="597815" y="1493239"/>
                    <a:pt x="582863" y="1494012"/>
                  </a:cubicBezTo>
                  <a:cubicBezTo>
                    <a:pt x="560178" y="1495043"/>
                    <a:pt x="546258" y="1508190"/>
                    <a:pt x="533884" y="1525462"/>
                  </a:cubicBezTo>
                  <a:cubicBezTo>
                    <a:pt x="513519" y="1553819"/>
                    <a:pt x="492380" y="1581660"/>
                    <a:pt x="468664" y="1607181"/>
                  </a:cubicBezTo>
                  <a:cubicBezTo>
                    <a:pt x="437471" y="1640693"/>
                    <a:pt x="401639" y="1666730"/>
                    <a:pt x="356010" y="1677041"/>
                  </a:cubicBezTo>
                  <a:cubicBezTo>
                    <a:pt x="347246" y="1679103"/>
                    <a:pt x="329716" y="1671112"/>
                    <a:pt x="325076" y="1663121"/>
                  </a:cubicBezTo>
                  <a:cubicBezTo>
                    <a:pt x="320951" y="1656160"/>
                    <a:pt x="323529" y="1645591"/>
                    <a:pt x="331778" y="1636826"/>
                  </a:cubicBezTo>
                  <a:cubicBezTo>
                    <a:pt x="339770" y="1628061"/>
                    <a:pt x="349823" y="1621617"/>
                    <a:pt x="359362" y="1614656"/>
                  </a:cubicBezTo>
                  <a:cubicBezTo>
                    <a:pt x="362455" y="1612336"/>
                    <a:pt x="366580" y="1610790"/>
                    <a:pt x="368900" y="1605892"/>
                  </a:cubicBezTo>
                  <a:cubicBezTo>
                    <a:pt x="355495" y="1605892"/>
                    <a:pt x="344410" y="1610016"/>
                    <a:pt x="334098" y="1617234"/>
                  </a:cubicBezTo>
                  <a:cubicBezTo>
                    <a:pt x="322498" y="1625226"/>
                    <a:pt x="312702" y="1635279"/>
                    <a:pt x="301617" y="1643786"/>
                  </a:cubicBezTo>
                  <a:cubicBezTo>
                    <a:pt x="290017" y="1652809"/>
                    <a:pt x="277127" y="1657449"/>
                    <a:pt x="262176" y="1658480"/>
                  </a:cubicBezTo>
                  <a:cubicBezTo>
                    <a:pt x="243099" y="1659769"/>
                    <a:pt x="224281" y="1661058"/>
                    <a:pt x="205462" y="1656160"/>
                  </a:cubicBezTo>
                  <a:cubicBezTo>
                    <a:pt x="200049" y="1654871"/>
                    <a:pt x="194635" y="1653325"/>
                    <a:pt x="189737" y="1650231"/>
                  </a:cubicBezTo>
                  <a:cubicBezTo>
                    <a:pt x="183035" y="1645591"/>
                    <a:pt x="182519" y="1638631"/>
                    <a:pt x="188191" y="1632959"/>
                  </a:cubicBezTo>
                  <a:cubicBezTo>
                    <a:pt x="188964" y="1632186"/>
                    <a:pt x="190253" y="1631670"/>
                    <a:pt x="191284" y="1630639"/>
                  </a:cubicBezTo>
                  <a:cubicBezTo>
                    <a:pt x="193862" y="1627804"/>
                    <a:pt x="200307" y="1627030"/>
                    <a:pt x="199018" y="1622390"/>
                  </a:cubicBezTo>
                  <a:cubicBezTo>
                    <a:pt x="197729" y="1616977"/>
                    <a:pt x="191800" y="1618781"/>
                    <a:pt x="187675" y="1618781"/>
                  </a:cubicBezTo>
                  <a:cubicBezTo>
                    <a:pt x="178395" y="1618781"/>
                    <a:pt x="168856" y="1618008"/>
                    <a:pt x="159576" y="1619555"/>
                  </a:cubicBezTo>
                  <a:cubicBezTo>
                    <a:pt x="155451" y="1620328"/>
                    <a:pt x="152100" y="1618523"/>
                    <a:pt x="150038" y="1615172"/>
                  </a:cubicBezTo>
                  <a:cubicBezTo>
                    <a:pt x="147718" y="1611305"/>
                    <a:pt x="148749" y="1607438"/>
                    <a:pt x="151585" y="1603829"/>
                  </a:cubicBezTo>
                  <a:cubicBezTo>
                    <a:pt x="159318" y="1594291"/>
                    <a:pt x="169630" y="1587589"/>
                    <a:pt x="179168" y="1580371"/>
                  </a:cubicBezTo>
                  <a:cubicBezTo>
                    <a:pt x="182261" y="1578051"/>
                    <a:pt x="187675" y="1575473"/>
                    <a:pt x="185097" y="1571348"/>
                  </a:cubicBezTo>
                  <a:cubicBezTo>
                    <a:pt x="183035" y="1567997"/>
                    <a:pt x="178395" y="1572379"/>
                    <a:pt x="175301" y="1574184"/>
                  </a:cubicBezTo>
                  <a:cubicBezTo>
                    <a:pt x="159061" y="1583980"/>
                    <a:pt x="141531" y="1588362"/>
                    <a:pt x="122712" y="1586815"/>
                  </a:cubicBezTo>
                  <a:cubicBezTo>
                    <a:pt x="107245" y="1585784"/>
                    <a:pt x="100285" y="1575215"/>
                    <a:pt x="106214" y="1561037"/>
                  </a:cubicBezTo>
                  <a:cubicBezTo>
                    <a:pt x="110339" y="1550983"/>
                    <a:pt x="116010" y="1541703"/>
                    <a:pt x="126579" y="1536289"/>
                  </a:cubicBezTo>
                  <a:cubicBezTo>
                    <a:pt x="129415" y="1535000"/>
                    <a:pt x="131735" y="1532938"/>
                    <a:pt x="134055" y="1530876"/>
                  </a:cubicBezTo>
                  <a:cubicBezTo>
                    <a:pt x="144109" y="1521853"/>
                    <a:pt x="143335" y="1515666"/>
                    <a:pt x="131219" y="1509995"/>
                  </a:cubicBezTo>
                  <a:cubicBezTo>
                    <a:pt x="124001" y="1506643"/>
                    <a:pt x="116268" y="1503550"/>
                    <a:pt x="108534" y="1500972"/>
                  </a:cubicBezTo>
                  <a:cubicBezTo>
                    <a:pt x="97449" y="1497621"/>
                    <a:pt x="86880" y="1492981"/>
                    <a:pt x="76053" y="1488856"/>
                  </a:cubicBezTo>
                  <a:cubicBezTo>
                    <a:pt x="70382" y="1486536"/>
                    <a:pt x="64968" y="1483443"/>
                    <a:pt x="59554" y="1480091"/>
                  </a:cubicBezTo>
                  <a:cubicBezTo>
                    <a:pt x="46407" y="1471584"/>
                    <a:pt x="44861" y="1464624"/>
                    <a:pt x="52336" y="1449157"/>
                  </a:cubicBezTo>
                  <a:cubicBezTo>
                    <a:pt x="58266" y="1436783"/>
                    <a:pt x="69350" y="1429307"/>
                    <a:pt x="81209" y="1423636"/>
                  </a:cubicBezTo>
                  <a:cubicBezTo>
                    <a:pt x="99254" y="1415387"/>
                    <a:pt x="118588" y="1409200"/>
                    <a:pt x="137664" y="1404302"/>
                  </a:cubicBezTo>
                  <a:cubicBezTo>
                    <a:pt x="164474" y="1397342"/>
                    <a:pt x="185870" y="1408426"/>
                    <a:pt x="201853" y="1434463"/>
                  </a:cubicBezTo>
                  <a:cubicBezTo>
                    <a:pt x="210618" y="1448899"/>
                    <a:pt x="217063" y="1464624"/>
                    <a:pt x="228405" y="1477256"/>
                  </a:cubicBezTo>
                  <a:cubicBezTo>
                    <a:pt x="247224" y="1498910"/>
                    <a:pt x="269909" y="1510768"/>
                    <a:pt x="299813" y="1501746"/>
                  </a:cubicBezTo>
                  <a:cubicBezTo>
                    <a:pt x="313218" y="1497621"/>
                    <a:pt x="314764" y="1495301"/>
                    <a:pt x="311155" y="1481896"/>
                  </a:cubicBezTo>
                  <a:cubicBezTo>
                    <a:pt x="304453" y="1457922"/>
                    <a:pt x="307804" y="1445806"/>
                    <a:pt x="326880" y="1433174"/>
                  </a:cubicBezTo>
                  <a:cubicBezTo>
                    <a:pt x="338739" y="1425440"/>
                    <a:pt x="353175" y="1423636"/>
                    <a:pt x="367353" y="1425440"/>
                  </a:cubicBezTo>
                  <a:cubicBezTo>
                    <a:pt x="373540" y="1426214"/>
                    <a:pt x="379727" y="1426987"/>
                    <a:pt x="385914" y="1428276"/>
                  </a:cubicBezTo>
                  <a:cubicBezTo>
                    <a:pt x="390038" y="1429049"/>
                    <a:pt x="394678" y="1428534"/>
                    <a:pt x="395452" y="1423378"/>
                  </a:cubicBezTo>
                  <a:cubicBezTo>
                    <a:pt x="396225" y="1418480"/>
                    <a:pt x="391843" y="1417191"/>
                    <a:pt x="388234" y="1416418"/>
                  </a:cubicBezTo>
                  <a:cubicBezTo>
                    <a:pt x="369415" y="1412035"/>
                    <a:pt x="350081" y="1411778"/>
                    <a:pt x="330747" y="1411004"/>
                  </a:cubicBezTo>
                  <a:cubicBezTo>
                    <a:pt x="313991" y="1410489"/>
                    <a:pt x="297235" y="1409715"/>
                    <a:pt x="280479" y="1406622"/>
                  </a:cubicBezTo>
                  <a:cubicBezTo>
                    <a:pt x="274549" y="1405591"/>
                    <a:pt x="269909" y="1402239"/>
                    <a:pt x="269651" y="1395537"/>
                  </a:cubicBezTo>
                  <a:cubicBezTo>
                    <a:pt x="269394" y="1389092"/>
                    <a:pt x="273518" y="1386257"/>
                    <a:pt x="279190" y="1384710"/>
                  </a:cubicBezTo>
                  <a:cubicBezTo>
                    <a:pt x="280994" y="1384194"/>
                    <a:pt x="282799" y="1383679"/>
                    <a:pt x="284603" y="1383163"/>
                  </a:cubicBezTo>
                  <a:cubicBezTo>
                    <a:pt x="285892" y="1382905"/>
                    <a:pt x="287181" y="1382648"/>
                    <a:pt x="288728" y="1381359"/>
                  </a:cubicBezTo>
                  <a:cubicBezTo>
                    <a:pt x="281767" y="1378781"/>
                    <a:pt x="274807" y="1377234"/>
                    <a:pt x="268620" y="1373883"/>
                  </a:cubicBezTo>
                  <a:cubicBezTo>
                    <a:pt x="253926" y="1365376"/>
                    <a:pt x="249802" y="1351713"/>
                    <a:pt x="258051" y="1337019"/>
                  </a:cubicBezTo>
                  <a:cubicBezTo>
                    <a:pt x="260629" y="1332379"/>
                    <a:pt x="260887" y="1327481"/>
                    <a:pt x="259855" y="1322583"/>
                  </a:cubicBezTo>
                  <a:cubicBezTo>
                    <a:pt x="258567" y="1315623"/>
                    <a:pt x="256246" y="1308663"/>
                    <a:pt x="253669" y="1301960"/>
                  </a:cubicBezTo>
                  <a:cubicBezTo>
                    <a:pt x="251606" y="1296031"/>
                    <a:pt x="251091" y="1289844"/>
                    <a:pt x="251349" y="1283657"/>
                  </a:cubicBezTo>
                  <a:cubicBezTo>
                    <a:pt x="252122" y="1271799"/>
                    <a:pt x="261918" y="1265096"/>
                    <a:pt x="273003" y="1269221"/>
                  </a:cubicBezTo>
                  <a:cubicBezTo>
                    <a:pt x="303422" y="1280564"/>
                    <a:pt x="333325" y="1292680"/>
                    <a:pt x="362713" y="1306343"/>
                  </a:cubicBezTo>
                  <a:cubicBezTo>
                    <a:pt x="385914" y="1317170"/>
                    <a:pt x="407826" y="1330317"/>
                    <a:pt x="430253" y="1342433"/>
                  </a:cubicBezTo>
                  <a:cubicBezTo>
                    <a:pt x="450618" y="1353518"/>
                    <a:pt x="473819" y="1356869"/>
                    <a:pt x="497278" y="1354033"/>
                  </a:cubicBezTo>
                  <a:cubicBezTo>
                    <a:pt x="507847" y="1352744"/>
                    <a:pt x="514034" y="1345526"/>
                    <a:pt x="517643" y="1335730"/>
                  </a:cubicBezTo>
                  <a:cubicBezTo>
                    <a:pt x="523314" y="1320005"/>
                    <a:pt x="534399" y="1317427"/>
                    <a:pt x="547547" y="1328512"/>
                  </a:cubicBezTo>
                  <a:cubicBezTo>
                    <a:pt x="556569" y="1335988"/>
                    <a:pt x="562240" y="1346042"/>
                    <a:pt x="568170" y="1355838"/>
                  </a:cubicBezTo>
                  <a:cubicBezTo>
                    <a:pt x="586472" y="1385741"/>
                    <a:pt x="592917" y="1385226"/>
                    <a:pt x="624367" y="1370274"/>
                  </a:cubicBezTo>
                  <a:cubicBezTo>
                    <a:pt x="646795" y="1359447"/>
                    <a:pt x="664582" y="1342175"/>
                    <a:pt x="684174" y="1327223"/>
                  </a:cubicBezTo>
                  <a:cubicBezTo>
                    <a:pt x="694743" y="1318974"/>
                    <a:pt x="705828" y="1311756"/>
                    <a:pt x="717429" y="1304796"/>
                  </a:cubicBezTo>
                  <a:cubicBezTo>
                    <a:pt x="733669" y="1295000"/>
                    <a:pt x="737020" y="1284173"/>
                    <a:pt x="729545" y="1266901"/>
                  </a:cubicBezTo>
                  <a:cubicBezTo>
                    <a:pt x="725420" y="1257878"/>
                    <a:pt x="721038" y="1249114"/>
                    <a:pt x="719491" y="1239060"/>
                  </a:cubicBezTo>
                  <a:cubicBezTo>
                    <a:pt x="717944" y="1229780"/>
                    <a:pt x="708406" y="1224366"/>
                    <a:pt x="697321" y="1224108"/>
                  </a:cubicBezTo>
                  <a:cubicBezTo>
                    <a:pt x="685463" y="1223850"/>
                    <a:pt x="676440" y="1230295"/>
                    <a:pt x="672058" y="1239833"/>
                  </a:cubicBezTo>
                  <a:cubicBezTo>
                    <a:pt x="664324" y="1257878"/>
                    <a:pt x="656075" y="1275408"/>
                    <a:pt x="649630" y="1293969"/>
                  </a:cubicBezTo>
                  <a:cubicBezTo>
                    <a:pt x="648342" y="1297578"/>
                    <a:pt x="646537" y="1300671"/>
                    <a:pt x="643959" y="1303507"/>
                  </a:cubicBezTo>
                  <a:cubicBezTo>
                    <a:pt x="635194" y="1313818"/>
                    <a:pt x="626687" y="1315365"/>
                    <a:pt x="615087" y="1308663"/>
                  </a:cubicBezTo>
                  <a:cubicBezTo>
                    <a:pt x="611736" y="1306858"/>
                    <a:pt x="608900" y="1304538"/>
                    <a:pt x="605807" y="1302218"/>
                  </a:cubicBezTo>
                  <a:cubicBezTo>
                    <a:pt x="585957" y="1286493"/>
                    <a:pt x="563014" y="1282884"/>
                    <a:pt x="538782" y="1286751"/>
                  </a:cubicBezTo>
                  <a:cubicBezTo>
                    <a:pt x="520221" y="1289586"/>
                    <a:pt x="502176" y="1294484"/>
                    <a:pt x="483873" y="1298093"/>
                  </a:cubicBezTo>
                  <a:cubicBezTo>
                    <a:pt x="465054" y="1301702"/>
                    <a:pt x="446236" y="1302218"/>
                    <a:pt x="427160" y="1298351"/>
                  </a:cubicBezTo>
                  <a:cubicBezTo>
                    <a:pt x="420715" y="1297062"/>
                    <a:pt x="414528" y="1294484"/>
                    <a:pt x="412724" y="1287008"/>
                  </a:cubicBezTo>
                  <a:cubicBezTo>
                    <a:pt x="410919" y="1279533"/>
                    <a:pt x="415559" y="1274635"/>
                    <a:pt x="420457" y="1269994"/>
                  </a:cubicBezTo>
                  <a:cubicBezTo>
                    <a:pt x="424066" y="1266385"/>
                    <a:pt x="428449" y="1264065"/>
                    <a:pt x="433089" y="1262261"/>
                  </a:cubicBezTo>
                  <a:cubicBezTo>
                    <a:pt x="437987" y="1260456"/>
                    <a:pt x="443143" y="1258652"/>
                    <a:pt x="448298" y="1257621"/>
                  </a:cubicBezTo>
                  <a:cubicBezTo>
                    <a:pt x="451392" y="1257105"/>
                    <a:pt x="455001" y="1256590"/>
                    <a:pt x="455774" y="1252981"/>
                  </a:cubicBezTo>
                  <a:cubicBezTo>
                    <a:pt x="456547" y="1248856"/>
                    <a:pt x="453196" y="1247051"/>
                    <a:pt x="450103" y="1245247"/>
                  </a:cubicBezTo>
                  <a:cubicBezTo>
                    <a:pt x="438760" y="1238287"/>
                    <a:pt x="425871" y="1237771"/>
                    <a:pt x="412981" y="1236998"/>
                  </a:cubicBezTo>
                  <a:cubicBezTo>
                    <a:pt x="395194" y="1235709"/>
                    <a:pt x="377664" y="1238544"/>
                    <a:pt x="360135" y="1242669"/>
                  </a:cubicBezTo>
                  <a:cubicBezTo>
                    <a:pt x="343121" y="1246536"/>
                    <a:pt x="326365" y="1250918"/>
                    <a:pt x="308577" y="1250145"/>
                  </a:cubicBezTo>
                  <a:cubicBezTo>
                    <a:pt x="296204" y="1249629"/>
                    <a:pt x="285119" y="1246794"/>
                    <a:pt x="275065" y="1240349"/>
                  </a:cubicBezTo>
                  <a:cubicBezTo>
                    <a:pt x="269136" y="1236482"/>
                    <a:pt x="262691" y="1234420"/>
                    <a:pt x="255989" y="1233389"/>
                  </a:cubicBezTo>
                  <a:cubicBezTo>
                    <a:pt x="231241" y="1230037"/>
                    <a:pt x="207267" y="1223593"/>
                    <a:pt x="183808" y="1214312"/>
                  </a:cubicBezTo>
                  <a:cubicBezTo>
                    <a:pt x="178137" y="1211992"/>
                    <a:pt x="172981" y="1209414"/>
                    <a:pt x="168341" y="1205805"/>
                  </a:cubicBezTo>
                  <a:cubicBezTo>
                    <a:pt x="160607" y="1199618"/>
                    <a:pt x="161638" y="1190080"/>
                    <a:pt x="170403" y="1185182"/>
                  </a:cubicBezTo>
                  <a:cubicBezTo>
                    <a:pt x="176848" y="1181831"/>
                    <a:pt x="184066" y="1180800"/>
                    <a:pt x="190768" y="1178738"/>
                  </a:cubicBezTo>
                  <a:cubicBezTo>
                    <a:pt x="192831" y="1178222"/>
                    <a:pt x="195666" y="1177707"/>
                    <a:pt x="195924" y="1175386"/>
                  </a:cubicBezTo>
                  <a:cubicBezTo>
                    <a:pt x="196182" y="1172035"/>
                    <a:pt x="192831" y="1172035"/>
                    <a:pt x="190511" y="1171520"/>
                  </a:cubicBezTo>
                  <a:cubicBezTo>
                    <a:pt x="176590" y="1168426"/>
                    <a:pt x="162412" y="1165848"/>
                    <a:pt x="149007" y="1160950"/>
                  </a:cubicBezTo>
                  <a:cubicBezTo>
                    <a:pt x="143335" y="1158888"/>
                    <a:pt x="137922" y="1156568"/>
                    <a:pt x="133024" y="1153217"/>
                  </a:cubicBezTo>
                  <a:cubicBezTo>
                    <a:pt x="121681" y="1145483"/>
                    <a:pt x="117041" y="1135687"/>
                    <a:pt x="119619" y="1124860"/>
                  </a:cubicBezTo>
                  <a:cubicBezTo>
                    <a:pt x="122197" y="1114291"/>
                    <a:pt x="132251" y="1106557"/>
                    <a:pt x="145140" y="1104753"/>
                  </a:cubicBezTo>
                  <a:cubicBezTo>
                    <a:pt x="159576" y="1102433"/>
                    <a:pt x="173754" y="1103464"/>
                    <a:pt x="187417" y="1108619"/>
                  </a:cubicBezTo>
                  <a:cubicBezTo>
                    <a:pt x="191284" y="1110166"/>
                    <a:pt x="195666" y="1111713"/>
                    <a:pt x="196955" y="1105526"/>
                  </a:cubicBezTo>
                  <a:cubicBezTo>
                    <a:pt x="202111" y="1080263"/>
                    <a:pt x="230983" y="1080778"/>
                    <a:pt x="244130" y="1095214"/>
                  </a:cubicBezTo>
                  <a:cubicBezTo>
                    <a:pt x="259855" y="1112228"/>
                    <a:pt x="281510" y="1119447"/>
                    <a:pt x="299297" y="1133109"/>
                  </a:cubicBezTo>
                  <a:cubicBezTo>
                    <a:pt x="300844" y="1134140"/>
                    <a:pt x="302648" y="1134914"/>
                    <a:pt x="304195" y="1135687"/>
                  </a:cubicBezTo>
                  <a:cubicBezTo>
                    <a:pt x="307031" y="1136976"/>
                    <a:pt x="310124" y="1138781"/>
                    <a:pt x="312960" y="1136460"/>
                  </a:cubicBezTo>
                  <a:cubicBezTo>
                    <a:pt x="315795" y="1134398"/>
                    <a:pt x="314249" y="1131305"/>
                    <a:pt x="313733" y="1128727"/>
                  </a:cubicBezTo>
                  <a:cubicBezTo>
                    <a:pt x="311155" y="1113517"/>
                    <a:pt x="315280" y="1108104"/>
                    <a:pt x="330747" y="1108619"/>
                  </a:cubicBezTo>
                  <a:cubicBezTo>
                    <a:pt x="360650" y="1109908"/>
                    <a:pt x="386687" y="1119962"/>
                    <a:pt x="405248" y="1144967"/>
                  </a:cubicBezTo>
                  <a:cubicBezTo>
                    <a:pt x="410661" y="1152186"/>
                    <a:pt x="415301" y="1160177"/>
                    <a:pt x="422520" y="1165848"/>
                  </a:cubicBezTo>
                  <a:cubicBezTo>
                    <a:pt x="433604" y="1174613"/>
                    <a:pt x="442627" y="1173582"/>
                    <a:pt x="450618" y="1161981"/>
                  </a:cubicBezTo>
                  <a:cubicBezTo>
                    <a:pt x="469952" y="1133367"/>
                    <a:pt x="498309" y="1122024"/>
                    <a:pt x="531048" y="1119962"/>
                  </a:cubicBezTo>
                  <a:cubicBezTo>
                    <a:pt x="557342" y="1118415"/>
                    <a:pt x="583379" y="1122024"/>
                    <a:pt x="608900" y="1128211"/>
                  </a:cubicBezTo>
                  <a:cubicBezTo>
                    <a:pt x="613282" y="1129242"/>
                    <a:pt x="617665" y="1130789"/>
                    <a:pt x="622563" y="1131047"/>
                  </a:cubicBezTo>
                  <a:cubicBezTo>
                    <a:pt x="601682" y="1122282"/>
                    <a:pt x="580801" y="1114033"/>
                    <a:pt x="560436" y="1104495"/>
                  </a:cubicBezTo>
                  <a:cubicBezTo>
                    <a:pt x="549093" y="1099081"/>
                    <a:pt x="538266" y="1098050"/>
                    <a:pt x="526150" y="1101144"/>
                  </a:cubicBezTo>
                  <a:cubicBezTo>
                    <a:pt x="506301" y="1106299"/>
                    <a:pt x="486709" y="1112486"/>
                    <a:pt x="466086" y="1114549"/>
                  </a:cubicBezTo>
                  <a:cubicBezTo>
                    <a:pt x="450361" y="1116095"/>
                    <a:pt x="435667" y="1113775"/>
                    <a:pt x="422520" y="1104495"/>
                  </a:cubicBezTo>
                  <a:cubicBezTo>
                    <a:pt x="414013" y="1098308"/>
                    <a:pt x="414270" y="1092379"/>
                    <a:pt x="422520" y="1085934"/>
                  </a:cubicBezTo>
                  <a:cubicBezTo>
                    <a:pt x="431027" y="1079232"/>
                    <a:pt x="430511" y="1075880"/>
                    <a:pt x="420715" y="1072014"/>
                  </a:cubicBezTo>
                  <a:cubicBezTo>
                    <a:pt x="403959" y="1065311"/>
                    <a:pt x="385656" y="1062991"/>
                    <a:pt x="368642" y="1057320"/>
                  </a:cubicBezTo>
                  <a:cubicBezTo>
                    <a:pt x="357041" y="1053711"/>
                    <a:pt x="345183" y="1050617"/>
                    <a:pt x="335387" y="1043141"/>
                  </a:cubicBezTo>
                  <a:cubicBezTo>
                    <a:pt x="323529" y="1034119"/>
                    <a:pt x="323271" y="1027159"/>
                    <a:pt x="334872" y="1017878"/>
                  </a:cubicBezTo>
                  <a:cubicBezTo>
                    <a:pt x="352143" y="1004215"/>
                    <a:pt x="372251" y="996482"/>
                    <a:pt x="394163" y="994677"/>
                  </a:cubicBezTo>
                  <a:cubicBezTo>
                    <a:pt x="413239" y="993131"/>
                    <a:pt x="432573" y="992615"/>
                    <a:pt x="451650" y="997513"/>
                  </a:cubicBezTo>
                  <a:cubicBezTo>
                    <a:pt x="465570" y="1001122"/>
                    <a:pt x="476913" y="1009629"/>
                    <a:pt x="489802" y="1014785"/>
                  </a:cubicBezTo>
                  <a:cubicBezTo>
                    <a:pt x="501918" y="1019683"/>
                    <a:pt x="514550" y="1022776"/>
                    <a:pt x="527697" y="1025096"/>
                  </a:cubicBezTo>
                  <a:cubicBezTo>
                    <a:pt x="530275" y="1025612"/>
                    <a:pt x="533368" y="1025870"/>
                    <a:pt x="535688" y="1024065"/>
                  </a:cubicBezTo>
                  <a:cubicBezTo>
                    <a:pt x="536204" y="1022776"/>
                    <a:pt x="535688" y="1022003"/>
                    <a:pt x="534915" y="1021745"/>
                  </a:cubicBezTo>
                  <a:cubicBezTo>
                    <a:pt x="506301" y="1011949"/>
                    <a:pt x="483100" y="993388"/>
                    <a:pt x="459641" y="975343"/>
                  </a:cubicBezTo>
                  <a:cubicBezTo>
                    <a:pt x="442885" y="962454"/>
                    <a:pt x="425871" y="949564"/>
                    <a:pt x="405506" y="942604"/>
                  </a:cubicBezTo>
                  <a:cubicBezTo>
                    <a:pt x="394421" y="938737"/>
                    <a:pt x="382820" y="939511"/>
                    <a:pt x="371478" y="936933"/>
                  </a:cubicBezTo>
                  <a:cubicBezTo>
                    <a:pt x="362455" y="934871"/>
                    <a:pt x="353175" y="932808"/>
                    <a:pt x="344925" y="928426"/>
                  </a:cubicBezTo>
                  <a:cubicBezTo>
                    <a:pt x="338996" y="925332"/>
                    <a:pt x="333067" y="921723"/>
                    <a:pt x="333583" y="913990"/>
                  </a:cubicBezTo>
                  <a:cubicBezTo>
                    <a:pt x="334098" y="906514"/>
                    <a:pt x="340027" y="903936"/>
                    <a:pt x="346214" y="901874"/>
                  </a:cubicBezTo>
                  <a:cubicBezTo>
                    <a:pt x="350597" y="900327"/>
                    <a:pt x="355237" y="899038"/>
                    <a:pt x="359619" y="897749"/>
                  </a:cubicBezTo>
                  <a:cubicBezTo>
                    <a:pt x="371220" y="894140"/>
                    <a:pt x="373798" y="886149"/>
                    <a:pt x="366064" y="876353"/>
                  </a:cubicBezTo>
                  <a:cubicBezTo>
                    <a:pt x="358330" y="866815"/>
                    <a:pt x="349050" y="859081"/>
                    <a:pt x="338481" y="852636"/>
                  </a:cubicBezTo>
                  <a:cubicBezTo>
                    <a:pt x="336418" y="851347"/>
                    <a:pt x="334098" y="850316"/>
                    <a:pt x="332036" y="848769"/>
                  </a:cubicBezTo>
                  <a:cubicBezTo>
                    <a:pt x="322756" y="841294"/>
                    <a:pt x="321467" y="833560"/>
                    <a:pt x="327911" y="823506"/>
                  </a:cubicBezTo>
                  <a:cubicBezTo>
                    <a:pt x="334614" y="812937"/>
                    <a:pt x="344152" y="806492"/>
                    <a:pt x="356268" y="803914"/>
                  </a:cubicBezTo>
                  <a:cubicBezTo>
                    <a:pt x="365291" y="801852"/>
                    <a:pt x="373540" y="806235"/>
                    <a:pt x="378953" y="814742"/>
                  </a:cubicBezTo>
                  <a:cubicBezTo>
                    <a:pt x="389265" y="830724"/>
                    <a:pt x="402670" y="844129"/>
                    <a:pt x="414528" y="859081"/>
                  </a:cubicBezTo>
                  <a:cubicBezTo>
                    <a:pt x="415301" y="860112"/>
                    <a:pt x="416333" y="860886"/>
                    <a:pt x="418395" y="860370"/>
                  </a:cubicBezTo>
                  <a:cubicBezTo>
                    <a:pt x="418910" y="855988"/>
                    <a:pt x="416590" y="852121"/>
                    <a:pt x="415559" y="848254"/>
                  </a:cubicBezTo>
                  <a:cubicBezTo>
                    <a:pt x="411435" y="835107"/>
                    <a:pt x="407826" y="821960"/>
                    <a:pt x="408857" y="808039"/>
                  </a:cubicBezTo>
                  <a:cubicBezTo>
                    <a:pt x="409115" y="803657"/>
                    <a:pt x="409630" y="799274"/>
                    <a:pt x="410661" y="795150"/>
                  </a:cubicBezTo>
                  <a:cubicBezTo>
                    <a:pt x="416075" y="775042"/>
                    <a:pt x="425355" y="770918"/>
                    <a:pt x="442369" y="782776"/>
                  </a:cubicBezTo>
                  <a:cubicBezTo>
                    <a:pt x="461961" y="796439"/>
                    <a:pt x="477171" y="814484"/>
                    <a:pt x="485678" y="836654"/>
                  </a:cubicBezTo>
                  <a:cubicBezTo>
                    <a:pt x="491864" y="852636"/>
                    <a:pt x="499856" y="863206"/>
                    <a:pt x="517385" y="868104"/>
                  </a:cubicBezTo>
                  <a:cubicBezTo>
                    <a:pt x="534657" y="873002"/>
                    <a:pt x="548578" y="884860"/>
                    <a:pt x="561209" y="897491"/>
                  </a:cubicBezTo>
                  <a:cubicBezTo>
                    <a:pt x="581059" y="917341"/>
                    <a:pt x="600651" y="937191"/>
                    <a:pt x="620758" y="956782"/>
                  </a:cubicBezTo>
                  <a:cubicBezTo>
                    <a:pt x="633132" y="968899"/>
                    <a:pt x="647310" y="978179"/>
                    <a:pt x="665098" y="985139"/>
                  </a:cubicBezTo>
                  <a:cubicBezTo>
                    <a:pt x="656591" y="969930"/>
                    <a:pt x="646279" y="958329"/>
                    <a:pt x="637257" y="945698"/>
                  </a:cubicBezTo>
                  <a:cubicBezTo>
                    <a:pt x="614571" y="914763"/>
                    <a:pt x="591886" y="884086"/>
                    <a:pt x="567654" y="854183"/>
                  </a:cubicBezTo>
                  <a:cubicBezTo>
                    <a:pt x="561725" y="846965"/>
                    <a:pt x="554249" y="842067"/>
                    <a:pt x="546515" y="837685"/>
                  </a:cubicBezTo>
                  <a:cubicBezTo>
                    <a:pt x="537235" y="832271"/>
                    <a:pt x="529501" y="825311"/>
                    <a:pt x="522799" y="816804"/>
                  </a:cubicBezTo>
                  <a:cubicBezTo>
                    <a:pt x="516612" y="809070"/>
                    <a:pt x="516096" y="800821"/>
                    <a:pt x="519705" y="792314"/>
                  </a:cubicBezTo>
                  <a:cubicBezTo>
                    <a:pt x="524088" y="782776"/>
                    <a:pt x="533110" y="777362"/>
                    <a:pt x="543164" y="778909"/>
                  </a:cubicBezTo>
                  <a:cubicBezTo>
                    <a:pt x="551929" y="780198"/>
                    <a:pt x="557600" y="777620"/>
                    <a:pt x="561983" y="770144"/>
                  </a:cubicBezTo>
                  <a:cubicBezTo>
                    <a:pt x="571779" y="753388"/>
                    <a:pt x="587246" y="755450"/>
                    <a:pt x="598846" y="762926"/>
                  </a:cubicBezTo>
                  <a:cubicBezTo>
                    <a:pt x="613798" y="772464"/>
                    <a:pt x="623078" y="786900"/>
                    <a:pt x="631070" y="802110"/>
                  </a:cubicBezTo>
                  <a:cubicBezTo>
                    <a:pt x="640608" y="820413"/>
                    <a:pt x="648857" y="839231"/>
                    <a:pt x="662262" y="855214"/>
                  </a:cubicBezTo>
                  <a:cubicBezTo>
                    <a:pt x="663551" y="856503"/>
                    <a:pt x="664324" y="858308"/>
                    <a:pt x="666644" y="859081"/>
                  </a:cubicBezTo>
                  <a:cubicBezTo>
                    <a:pt x="669738" y="857019"/>
                    <a:pt x="668707" y="853667"/>
                    <a:pt x="668191" y="850832"/>
                  </a:cubicBezTo>
                  <a:cubicBezTo>
                    <a:pt x="664840" y="830209"/>
                    <a:pt x="659426" y="810617"/>
                    <a:pt x="648599" y="791798"/>
                  </a:cubicBezTo>
                  <a:cubicBezTo>
                    <a:pt x="639577" y="776331"/>
                    <a:pt x="627461" y="763184"/>
                    <a:pt x="618438" y="747975"/>
                  </a:cubicBezTo>
                  <a:cubicBezTo>
                    <a:pt x="611993" y="737147"/>
                    <a:pt x="613282" y="727352"/>
                    <a:pt x="622305" y="719618"/>
                  </a:cubicBezTo>
                  <a:cubicBezTo>
                    <a:pt x="627461" y="715236"/>
                    <a:pt x="632874" y="713947"/>
                    <a:pt x="639577" y="715751"/>
                  </a:cubicBezTo>
                  <a:cubicBezTo>
                    <a:pt x="661746" y="721938"/>
                    <a:pt x="672058" y="712658"/>
                    <a:pt x="669480" y="689457"/>
                  </a:cubicBezTo>
                  <a:cubicBezTo>
                    <a:pt x="668707" y="682239"/>
                    <a:pt x="669996" y="675794"/>
                    <a:pt x="675409" y="670638"/>
                  </a:cubicBezTo>
                  <a:cubicBezTo>
                    <a:pt x="681081" y="665225"/>
                    <a:pt x="687010" y="664967"/>
                    <a:pt x="692939" y="670123"/>
                  </a:cubicBezTo>
                  <a:cubicBezTo>
                    <a:pt x="703508" y="679403"/>
                    <a:pt x="706086" y="692550"/>
                    <a:pt x="709179" y="705182"/>
                  </a:cubicBezTo>
                  <a:cubicBezTo>
                    <a:pt x="711757" y="716267"/>
                    <a:pt x="711499" y="727094"/>
                    <a:pt x="708664" y="738436"/>
                  </a:cubicBezTo>
                  <a:cubicBezTo>
                    <a:pt x="705828" y="749263"/>
                    <a:pt x="707117" y="760864"/>
                    <a:pt x="710984" y="771691"/>
                  </a:cubicBezTo>
                  <a:cubicBezTo>
                    <a:pt x="712015" y="774269"/>
                    <a:pt x="713046" y="777362"/>
                    <a:pt x="716655" y="776847"/>
                  </a:cubicBezTo>
                  <a:cubicBezTo>
                    <a:pt x="719491" y="776589"/>
                    <a:pt x="720522" y="774011"/>
                    <a:pt x="721295" y="771691"/>
                  </a:cubicBezTo>
                  <a:cubicBezTo>
                    <a:pt x="723358" y="765762"/>
                    <a:pt x="723873" y="759575"/>
                    <a:pt x="723358" y="753388"/>
                  </a:cubicBezTo>
                  <a:cubicBezTo>
                    <a:pt x="722584" y="741788"/>
                    <a:pt x="721811" y="730445"/>
                    <a:pt x="724904" y="719102"/>
                  </a:cubicBezTo>
                  <a:cubicBezTo>
                    <a:pt x="727740" y="709306"/>
                    <a:pt x="733411" y="702604"/>
                    <a:pt x="743465" y="700026"/>
                  </a:cubicBezTo>
                  <a:cubicBezTo>
                    <a:pt x="754808" y="696933"/>
                    <a:pt x="758159" y="697964"/>
                    <a:pt x="763830" y="708533"/>
                  </a:cubicBezTo>
                  <a:cubicBezTo>
                    <a:pt x="766924" y="714462"/>
                    <a:pt x="770791" y="714978"/>
                    <a:pt x="775946" y="711369"/>
                  </a:cubicBezTo>
                  <a:cubicBezTo>
                    <a:pt x="777235" y="710595"/>
                    <a:pt x="778524" y="709564"/>
                    <a:pt x="779813" y="708533"/>
                  </a:cubicBezTo>
                  <a:cubicBezTo>
                    <a:pt x="791929" y="700026"/>
                    <a:pt x="804303" y="705182"/>
                    <a:pt x="806365" y="720134"/>
                  </a:cubicBezTo>
                  <a:cubicBezTo>
                    <a:pt x="807397" y="727867"/>
                    <a:pt x="806365" y="734827"/>
                    <a:pt x="801210" y="741272"/>
                  </a:cubicBezTo>
                  <a:cubicBezTo>
                    <a:pt x="796312" y="746943"/>
                    <a:pt x="792187" y="753130"/>
                    <a:pt x="788320" y="759575"/>
                  </a:cubicBezTo>
                  <a:cubicBezTo>
                    <a:pt x="785485" y="763957"/>
                    <a:pt x="784196" y="768598"/>
                    <a:pt x="783680" y="773496"/>
                  </a:cubicBezTo>
                  <a:cubicBezTo>
                    <a:pt x="783422" y="775816"/>
                    <a:pt x="783165" y="778909"/>
                    <a:pt x="786258" y="779940"/>
                  </a:cubicBezTo>
                  <a:cubicBezTo>
                    <a:pt x="788836" y="780714"/>
                    <a:pt x="790383" y="778651"/>
                    <a:pt x="791671" y="777105"/>
                  </a:cubicBezTo>
                  <a:cubicBezTo>
                    <a:pt x="794765" y="772980"/>
                    <a:pt x="798116" y="769629"/>
                    <a:pt x="801467" y="766020"/>
                  </a:cubicBezTo>
                  <a:cubicBezTo>
                    <a:pt x="807654" y="759575"/>
                    <a:pt x="814357" y="753646"/>
                    <a:pt x="823379" y="757771"/>
                  </a:cubicBezTo>
                  <a:cubicBezTo>
                    <a:pt x="832402" y="761637"/>
                    <a:pt x="835495" y="770918"/>
                    <a:pt x="836784" y="779940"/>
                  </a:cubicBezTo>
                  <a:cubicBezTo>
                    <a:pt x="838073" y="789478"/>
                    <a:pt x="833949" y="797470"/>
                    <a:pt x="829051" y="805461"/>
                  </a:cubicBezTo>
                  <a:cubicBezTo>
                    <a:pt x="825184" y="811906"/>
                    <a:pt x="820028" y="817577"/>
                    <a:pt x="817708" y="824795"/>
                  </a:cubicBezTo>
                  <a:cubicBezTo>
                    <a:pt x="816935" y="827373"/>
                    <a:pt x="815388" y="830724"/>
                    <a:pt x="818481" y="832271"/>
                  </a:cubicBezTo>
                  <a:cubicBezTo>
                    <a:pt x="821059" y="833818"/>
                    <a:pt x="822864" y="830724"/>
                    <a:pt x="824668" y="829178"/>
                  </a:cubicBezTo>
                  <a:cubicBezTo>
                    <a:pt x="835495" y="819897"/>
                    <a:pt x="839878" y="819640"/>
                    <a:pt x="851736" y="828146"/>
                  </a:cubicBezTo>
                  <a:cubicBezTo>
                    <a:pt x="860501" y="834591"/>
                    <a:pt x="868750" y="841809"/>
                    <a:pt x="878030" y="847481"/>
                  </a:cubicBezTo>
                  <a:cubicBezTo>
                    <a:pt x="885764" y="852121"/>
                    <a:pt x="884475" y="863463"/>
                    <a:pt x="875452" y="870424"/>
                  </a:cubicBezTo>
                  <a:cubicBezTo>
                    <a:pt x="869266" y="875322"/>
                    <a:pt x="862563" y="879188"/>
                    <a:pt x="855603" y="882540"/>
                  </a:cubicBezTo>
                  <a:cubicBezTo>
                    <a:pt x="843745" y="888211"/>
                    <a:pt x="832144" y="893882"/>
                    <a:pt x="821317" y="901616"/>
                  </a:cubicBezTo>
                  <a:cubicBezTo>
                    <a:pt x="810748" y="909092"/>
                    <a:pt x="804819" y="918114"/>
                    <a:pt x="805334" y="932035"/>
                  </a:cubicBezTo>
                  <a:cubicBezTo>
                    <a:pt x="806108" y="952142"/>
                    <a:pt x="799921" y="971476"/>
                    <a:pt x="797343" y="991068"/>
                  </a:cubicBezTo>
                  <a:cubicBezTo>
                    <a:pt x="796827" y="994677"/>
                    <a:pt x="795796" y="998286"/>
                    <a:pt x="797343" y="1002927"/>
                  </a:cubicBezTo>
                  <a:cubicBezTo>
                    <a:pt x="803014" y="996482"/>
                    <a:pt x="806365" y="989779"/>
                    <a:pt x="810748" y="984108"/>
                  </a:cubicBezTo>
                  <a:cubicBezTo>
                    <a:pt x="813841" y="980241"/>
                    <a:pt x="816677" y="975343"/>
                    <a:pt x="822606" y="976374"/>
                  </a:cubicBezTo>
                  <a:cubicBezTo>
                    <a:pt x="829051" y="977405"/>
                    <a:pt x="829051" y="982819"/>
                    <a:pt x="829824" y="987975"/>
                  </a:cubicBezTo>
                  <a:cubicBezTo>
                    <a:pt x="831113" y="994935"/>
                    <a:pt x="833949" y="995966"/>
                    <a:pt x="839104" y="991842"/>
                  </a:cubicBezTo>
                  <a:cubicBezTo>
                    <a:pt x="849416" y="984108"/>
                    <a:pt x="852509" y="973023"/>
                    <a:pt x="846838" y="961423"/>
                  </a:cubicBezTo>
                  <a:cubicBezTo>
                    <a:pt x="843745" y="954978"/>
                    <a:pt x="845549" y="950596"/>
                    <a:pt x="851478" y="947502"/>
                  </a:cubicBezTo>
                  <a:cubicBezTo>
                    <a:pt x="858954" y="943635"/>
                    <a:pt x="866172" y="944924"/>
                    <a:pt x="872359" y="950596"/>
                  </a:cubicBezTo>
                  <a:cubicBezTo>
                    <a:pt x="877773" y="955236"/>
                    <a:pt x="882928" y="955751"/>
                    <a:pt x="888084" y="950596"/>
                  </a:cubicBezTo>
                  <a:cubicBezTo>
                    <a:pt x="894271" y="944667"/>
                    <a:pt x="900458" y="945955"/>
                    <a:pt x="906645" y="950080"/>
                  </a:cubicBezTo>
                  <a:cubicBezTo>
                    <a:pt x="913605" y="954720"/>
                    <a:pt x="916183" y="961423"/>
                    <a:pt x="913863" y="969414"/>
                  </a:cubicBezTo>
                  <a:cubicBezTo>
                    <a:pt x="912058" y="975859"/>
                    <a:pt x="908707" y="981272"/>
                    <a:pt x="905871" y="987201"/>
                  </a:cubicBezTo>
                  <a:cubicBezTo>
                    <a:pt x="902262" y="994677"/>
                    <a:pt x="902778" y="1001380"/>
                    <a:pt x="908965" y="1007567"/>
                  </a:cubicBezTo>
                  <a:cubicBezTo>
                    <a:pt x="915410" y="1014011"/>
                    <a:pt x="914636" y="1018909"/>
                    <a:pt x="907676" y="1024581"/>
                  </a:cubicBezTo>
                  <a:cubicBezTo>
                    <a:pt x="902520" y="1028705"/>
                    <a:pt x="896591" y="1031541"/>
                    <a:pt x="890920" y="1034634"/>
                  </a:cubicBezTo>
                  <a:cubicBezTo>
                    <a:pt x="875968" y="1042110"/>
                    <a:pt x="863594" y="1051391"/>
                    <a:pt x="857923" y="1068405"/>
                  </a:cubicBezTo>
                  <a:cubicBezTo>
                    <a:pt x="854314" y="1078716"/>
                    <a:pt x="845034" y="1083872"/>
                    <a:pt x="834464" y="1086192"/>
                  </a:cubicBezTo>
                  <a:cubicBezTo>
                    <a:pt x="825699" y="1087996"/>
                    <a:pt x="816419" y="1088254"/>
                    <a:pt x="807654" y="1090317"/>
                  </a:cubicBezTo>
                  <a:cubicBezTo>
                    <a:pt x="797085" y="1092637"/>
                    <a:pt x="793218" y="1097792"/>
                    <a:pt x="795796" y="1108362"/>
                  </a:cubicBezTo>
                  <a:cubicBezTo>
                    <a:pt x="800952" y="1129758"/>
                    <a:pt x="810748" y="1148577"/>
                    <a:pt x="826473" y="1164044"/>
                  </a:cubicBezTo>
                  <a:cubicBezTo>
                    <a:pt x="836527" y="1173840"/>
                    <a:pt x="841424" y="1173840"/>
                    <a:pt x="852252" y="1165075"/>
                  </a:cubicBezTo>
                  <a:cubicBezTo>
                    <a:pt x="879577" y="1142905"/>
                    <a:pt x="905098" y="1118415"/>
                    <a:pt x="933712" y="1098050"/>
                  </a:cubicBezTo>
                  <a:cubicBezTo>
                    <a:pt x="944540" y="1090317"/>
                    <a:pt x="953304" y="1079747"/>
                    <a:pt x="957429" y="1066342"/>
                  </a:cubicBezTo>
                  <a:cubicBezTo>
                    <a:pt x="961554" y="1061702"/>
                    <a:pt x="962069" y="1056289"/>
                    <a:pt x="960522" y="1050617"/>
                  </a:cubicBezTo>
                  <a:cubicBezTo>
                    <a:pt x="959233" y="1046235"/>
                    <a:pt x="958718" y="1041595"/>
                    <a:pt x="957429" y="1036954"/>
                  </a:cubicBezTo>
                  <a:cubicBezTo>
                    <a:pt x="956140" y="1031799"/>
                    <a:pt x="956656" y="1027416"/>
                    <a:pt x="961038" y="1023550"/>
                  </a:cubicBezTo>
                  <a:cubicBezTo>
                    <a:pt x="967483" y="1017620"/>
                    <a:pt x="968514" y="1010145"/>
                    <a:pt x="965420" y="1002153"/>
                  </a:cubicBezTo>
                  <a:cubicBezTo>
                    <a:pt x="963100" y="996224"/>
                    <a:pt x="960780" y="990553"/>
                    <a:pt x="958202" y="984881"/>
                  </a:cubicBezTo>
                  <a:cubicBezTo>
                    <a:pt x="954593" y="976374"/>
                    <a:pt x="950984" y="967352"/>
                    <a:pt x="955882" y="958845"/>
                  </a:cubicBezTo>
                  <a:cubicBezTo>
                    <a:pt x="963874" y="944151"/>
                    <a:pt x="962585" y="928941"/>
                    <a:pt x="960265" y="913216"/>
                  </a:cubicBezTo>
                  <a:cubicBezTo>
                    <a:pt x="959749" y="910381"/>
                    <a:pt x="959491" y="907545"/>
                    <a:pt x="958718" y="904967"/>
                  </a:cubicBezTo>
                  <a:cubicBezTo>
                    <a:pt x="954078" y="886406"/>
                    <a:pt x="953047" y="867588"/>
                    <a:pt x="953047" y="848512"/>
                  </a:cubicBezTo>
                  <a:cubicBezTo>
                    <a:pt x="953047" y="841036"/>
                    <a:pt x="951242" y="833560"/>
                    <a:pt x="949695" y="826342"/>
                  </a:cubicBezTo>
                  <a:cubicBezTo>
                    <a:pt x="947117" y="814226"/>
                    <a:pt x="946602" y="802368"/>
                    <a:pt x="949953" y="790252"/>
                  </a:cubicBezTo>
                  <a:cubicBezTo>
                    <a:pt x="953304" y="778136"/>
                    <a:pt x="950211" y="766020"/>
                    <a:pt x="948664" y="754161"/>
                  </a:cubicBezTo>
                  <a:cubicBezTo>
                    <a:pt x="947375" y="744366"/>
                    <a:pt x="948922" y="735601"/>
                    <a:pt x="954851" y="727609"/>
                  </a:cubicBezTo>
                  <a:cubicBezTo>
                    <a:pt x="959749" y="721422"/>
                    <a:pt x="960522" y="714978"/>
                    <a:pt x="958718" y="707502"/>
                  </a:cubicBezTo>
                  <a:cubicBezTo>
                    <a:pt x="956140" y="695901"/>
                    <a:pt x="952789" y="684559"/>
                    <a:pt x="953047" y="672443"/>
                  </a:cubicBezTo>
                  <a:cubicBezTo>
                    <a:pt x="953047" y="666771"/>
                    <a:pt x="953304" y="661100"/>
                    <a:pt x="955624" y="655944"/>
                  </a:cubicBezTo>
                  <a:cubicBezTo>
                    <a:pt x="959491" y="647695"/>
                    <a:pt x="957945" y="640735"/>
                    <a:pt x="954335" y="632744"/>
                  </a:cubicBezTo>
                  <a:cubicBezTo>
                    <a:pt x="946860" y="615730"/>
                    <a:pt x="950726" y="598458"/>
                    <a:pt x="954078" y="581444"/>
                  </a:cubicBezTo>
                  <a:cubicBezTo>
                    <a:pt x="956140" y="570874"/>
                    <a:pt x="957945" y="561594"/>
                    <a:pt x="949438" y="552829"/>
                  </a:cubicBezTo>
                  <a:cubicBezTo>
                    <a:pt x="945571" y="548705"/>
                    <a:pt x="945313" y="542776"/>
                    <a:pt x="946860" y="536847"/>
                  </a:cubicBezTo>
                  <a:cubicBezTo>
                    <a:pt x="949180" y="528340"/>
                    <a:pt x="952531" y="520348"/>
                    <a:pt x="956398" y="512614"/>
                  </a:cubicBezTo>
                  <a:cubicBezTo>
                    <a:pt x="961554" y="502303"/>
                    <a:pt x="961038" y="493280"/>
                    <a:pt x="953047" y="484258"/>
                  </a:cubicBezTo>
                  <a:cubicBezTo>
                    <a:pt x="943766" y="474204"/>
                    <a:pt x="941704" y="461315"/>
                    <a:pt x="944282" y="448425"/>
                  </a:cubicBezTo>
                  <a:cubicBezTo>
                    <a:pt x="949180" y="424451"/>
                    <a:pt x="950211" y="400477"/>
                    <a:pt x="945828" y="375987"/>
                  </a:cubicBezTo>
                  <a:cubicBezTo>
                    <a:pt x="943251" y="361035"/>
                    <a:pt x="945313" y="346084"/>
                    <a:pt x="953047" y="332421"/>
                  </a:cubicBezTo>
                  <a:cubicBezTo>
                    <a:pt x="956913" y="325461"/>
                    <a:pt x="955882" y="319532"/>
                    <a:pt x="951500" y="313345"/>
                  </a:cubicBezTo>
                  <a:cubicBezTo>
                    <a:pt x="945571" y="304838"/>
                    <a:pt x="938095" y="297877"/>
                    <a:pt x="930877" y="290402"/>
                  </a:cubicBezTo>
                  <a:cubicBezTo>
                    <a:pt x="921339" y="280863"/>
                    <a:pt x="914894" y="269779"/>
                    <a:pt x="912574" y="256374"/>
                  </a:cubicBezTo>
                  <a:cubicBezTo>
                    <a:pt x="905098" y="215643"/>
                    <a:pt x="895302" y="175428"/>
                    <a:pt x="888084" y="134440"/>
                  </a:cubicBezTo>
                  <a:cubicBezTo>
                    <a:pt x="883959" y="110981"/>
                    <a:pt x="881382" y="87523"/>
                    <a:pt x="880093" y="64064"/>
                  </a:cubicBezTo>
                  <a:cubicBezTo>
                    <a:pt x="879061" y="46792"/>
                    <a:pt x="881382" y="29778"/>
                    <a:pt x="885764" y="13280"/>
                  </a:cubicBezTo>
                  <a:cubicBezTo>
                    <a:pt x="888084" y="4515"/>
                    <a:pt x="894271" y="391"/>
                    <a:pt x="905871" y="133"/>
                  </a:cubicBezTo>
                  <a:cubicBezTo>
                    <a:pt x="923143" y="-383"/>
                    <a:pt x="940673" y="648"/>
                    <a:pt x="957945" y="2453"/>
                  </a:cubicBezTo>
                  <a:cubicBezTo>
                    <a:pt x="962842" y="2968"/>
                    <a:pt x="967998" y="2711"/>
                    <a:pt x="972896" y="3226"/>
                  </a:cubicBezTo>
                  <a:cubicBezTo>
                    <a:pt x="986301" y="4000"/>
                    <a:pt x="999191" y="6835"/>
                    <a:pt x="1011822" y="11991"/>
                  </a:cubicBezTo>
                  <a:cubicBezTo>
                    <a:pt x="1032961" y="20498"/>
                    <a:pt x="1054873" y="20240"/>
                    <a:pt x="1075496" y="10702"/>
                  </a:cubicBezTo>
                  <a:cubicBezTo>
                    <a:pt x="1091736" y="3226"/>
                    <a:pt x="1108493" y="3742"/>
                    <a:pt x="1125507" y="2195"/>
                  </a:cubicBezTo>
                  <a:cubicBezTo>
                    <a:pt x="1137365" y="5288"/>
                    <a:pt x="1148192" y="5546"/>
                    <a:pt x="1158761" y="3484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5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2B24C4E9-1E85-4194-B889-A1EEBE1AF9E0}"/>
              </a:ext>
            </a:extLst>
          </p:cNvPr>
          <p:cNvSpPr/>
          <p:nvPr/>
        </p:nvSpPr>
        <p:spPr>
          <a:xfrm>
            <a:off x="6454325" y="2161484"/>
            <a:ext cx="709308" cy="709115"/>
          </a:xfrm>
          <a:custGeom>
            <a:avLst/>
            <a:gdLst>
              <a:gd name="connsiteX0" fmla="*/ 779400 w 1309323"/>
              <a:gd name="connsiteY0" fmla="*/ 796483 h 1308967"/>
              <a:gd name="connsiteX1" fmla="*/ 852713 w 1309323"/>
              <a:gd name="connsiteY1" fmla="*/ 869797 h 1308967"/>
              <a:gd name="connsiteX2" fmla="*/ 779400 w 1309323"/>
              <a:gd name="connsiteY2" fmla="*/ 943110 h 1308967"/>
              <a:gd name="connsiteX3" fmla="*/ 706086 w 1309323"/>
              <a:gd name="connsiteY3" fmla="*/ 869797 h 1308967"/>
              <a:gd name="connsiteX4" fmla="*/ 779400 w 1309323"/>
              <a:gd name="connsiteY4" fmla="*/ 796483 h 1308967"/>
              <a:gd name="connsiteX5" fmla="*/ 531700 w 1309323"/>
              <a:gd name="connsiteY5" fmla="*/ 796483 h 1308967"/>
              <a:gd name="connsiteX6" fmla="*/ 605013 w 1309323"/>
              <a:gd name="connsiteY6" fmla="*/ 869797 h 1308967"/>
              <a:gd name="connsiteX7" fmla="*/ 531700 w 1309323"/>
              <a:gd name="connsiteY7" fmla="*/ 943110 h 1308967"/>
              <a:gd name="connsiteX8" fmla="*/ 458386 w 1309323"/>
              <a:gd name="connsiteY8" fmla="*/ 869797 h 1308967"/>
              <a:gd name="connsiteX9" fmla="*/ 531700 w 1309323"/>
              <a:gd name="connsiteY9" fmla="*/ 796483 h 1308967"/>
              <a:gd name="connsiteX10" fmla="*/ 410341 w 1309323"/>
              <a:gd name="connsiteY10" fmla="*/ 585795 h 1308967"/>
              <a:gd name="connsiteX11" fmla="*/ 483654 w 1309323"/>
              <a:gd name="connsiteY11" fmla="*/ 659109 h 1308967"/>
              <a:gd name="connsiteX12" fmla="*/ 410341 w 1309323"/>
              <a:gd name="connsiteY12" fmla="*/ 732422 h 1308967"/>
              <a:gd name="connsiteX13" fmla="*/ 337027 w 1309323"/>
              <a:gd name="connsiteY13" fmla="*/ 659109 h 1308967"/>
              <a:gd name="connsiteX14" fmla="*/ 410341 w 1309323"/>
              <a:gd name="connsiteY14" fmla="*/ 585795 h 1308967"/>
              <a:gd name="connsiteX15" fmla="*/ 904318 w 1309323"/>
              <a:gd name="connsiteY15" fmla="*/ 583304 h 1308967"/>
              <a:gd name="connsiteX16" fmla="*/ 977631 w 1309323"/>
              <a:gd name="connsiteY16" fmla="*/ 656618 h 1308967"/>
              <a:gd name="connsiteX17" fmla="*/ 904318 w 1309323"/>
              <a:gd name="connsiteY17" fmla="*/ 729931 h 1308967"/>
              <a:gd name="connsiteX18" fmla="*/ 831004 w 1309323"/>
              <a:gd name="connsiteY18" fmla="*/ 656618 h 1308967"/>
              <a:gd name="connsiteX19" fmla="*/ 904318 w 1309323"/>
              <a:gd name="connsiteY19" fmla="*/ 583304 h 1308967"/>
              <a:gd name="connsiteX20" fmla="*/ 658397 w 1309323"/>
              <a:gd name="connsiteY20" fmla="*/ 579033 h 1308967"/>
              <a:gd name="connsiteX21" fmla="*/ 731710 w 1309323"/>
              <a:gd name="connsiteY21" fmla="*/ 652347 h 1308967"/>
              <a:gd name="connsiteX22" fmla="*/ 658397 w 1309323"/>
              <a:gd name="connsiteY22" fmla="*/ 725660 h 1308967"/>
              <a:gd name="connsiteX23" fmla="*/ 585083 w 1309323"/>
              <a:gd name="connsiteY23" fmla="*/ 652347 h 1308967"/>
              <a:gd name="connsiteX24" fmla="*/ 658397 w 1309323"/>
              <a:gd name="connsiteY24" fmla="*/ 579033 h 1308967"/>
              <a:gd name="connsiteX25" fmla="*/ 531700 w 1309323"/>
              <a:gd name="connsiteY25" fmla="*/ 367990 h 1308967"/>
              <a:gd name="connsiteX26" fmla="*/ 605013 w 1309323"/>
              <a:gd name="connsiteY26" fmla="*/ 441304 h 1308967"/>
              <a:gd name="connsiteX27" fmla="*/ 531700 w 1309323"/>
              <a:gd name="connsiteY27" fmla="*/ 514617 h 1308967"/>
              <a:gd name="connsiteX28" fmla="*/ 458386 w 1309323"/>
              <a:gd name="connsiteY28" fmla="*/ 441304 h 1308967"/>
              <a:gd name="connsiteX29" fmla="*/ 531700 w 1309323"/>
              <a:gd name="connsiteY29" fmla="*/ 367990 h 1308967"/>
              <a:gd name="connsiteX30" fmla="*/ 779400 w 1309323"/>
              <a:gd name="connsiteY30" fmla="*/ 367634 h 1308967"/>
              <a:gd name="connsiteX31" fmla="*/ 852713 w 1309323"/>
              <a:gd name="connsiteY31" fmla="*/ 440948 h 1308967"/>
              <a:gd name="connsiteX32" fmla="*/ 779400 w 1309323"/>
              <a:gd name="connsiteY32" fmla="*/ 514261 h 1308967"/>
              <a:gd name="connsiteX33" fmla="*/ 706086 w 1309323"/>
              <a:gd name="connsiteY33" fmla="*/ 440948 h 1308967"/>
              <a:gd name="connsiteX34" fmla="*/ 779400 w 1309323"/>
              <a:gd name="connsiteY34" fmla="*/ 367634 h 1308967"/>
              <a:gd name="connsiteX35" fmla="*/ 658398 w 1309323"/>
              <a:gd name="connsiteY35" fmla="*/ 258732 h 1308967"/>
              <a:gd name="connsiteX36" fmla="*/ 257665 w 1309323"/>
              <a:gd name="connsiteY36" fmla="*/ 659465 h 1308967"/>
              <a:gd name="connsiteX37" fmla="*/ 658398 w 1309323"/>
              <a:gd name="connsiteY37" fmla="*/ 1060199 h 1308967"/>
              <a:gd name="connsiteX38" fmla="*/ 1059132 w 1309323"/>
              <a:gd name="connsiteY38" fmla="*/ 659465 h 1308967"/>
              <a:gd name="connsiteX39" fmla="*/ 658398 w 1309323"/>
              <a:gd name="connsiteY39" fmla="*/ 258732 h 1308967"/>
              <a:gd name="connsiteX40" fmla="*/ 585085 w 1309323"/>
              <a:gd name="connsiteY40" fmla="*/ 0 h 1308967"/>
              <a:gd name="connsiteX41" fmla="*/ 723882 w 1309323"/>
              <a:gd name="connsiteY41" fmla="*/ 0 h 1308967"/>
              <a:gd name="connsiteX42" fmla="*/ 754133 w 1309323"/>
              <a:gd name="connsiteY42" fmla="*/ 30251 h 1308967"/>
              <a:gd name="connsiteX43" fmla="*/ 754133 w 1309323"/>
              <a:gd name="connsiteY43" fmla="*/ 74737 h 1308967"/>
              <a:gd name="connsiteX44" fmla="*/ 723882 w 1309323"/>
              <a:gd name="connsiteY44" fmla="*/ 104988 h 1308967"/>
              <a:gd name="connsiteX45" fmla="*/ 705376 w 1309323"/>
              <a:gd name="connsiteY45" fmla="*/ 104988 h 1308967"/>
              <a:gd name="connsiteX46" fmla="*/ 705376 w 1309323"/>
              <a:gd name="connsiteY46" fmla="*/ 159302 h 1308967"/>
              <a:gd name="connsiteX47" fmla="*/ 755046 w 1309323"/>
              <a:gd name="connsiteY47" fmla="*/ 164309 h 1308967"/>
              <a:gd name="connsiteX48" fmla="*/ 958051 w 1309323"/>
              <a:gd name="connsiteY48" fmla="*/ 256662 h 1308967"/>
              <a:gd name="connsiteX49" fmla="*/ 968407 w 1309323"/>
              <a:gd name="connsiteY49" fmla="*/ 265823 h 1308967"/>
              <a:gd name="connsiteX50" fmla="*/ 1004680 w 1309323"/>
              <a:gd name="connsiteY50" fmla="*/ 229550 h 1308967"/>
              <a:gd name="connsiteX51" fmla="*/ 991512 w 1309323"/>
              <a:gd name="connsiteY51" fmla="*/ 216382 h 1308967"/>
              <a:gd name="connsiteX52" fmla="*/ 991512 w 1309323"/>
              <a:gd name="connsiteY52" fmla="*/ 173319 h 1308967"/>
              <a:gd name="connsiteX53" fmla="*/ 1022830 w 1309323"/>
              <a:gd name="connsiteY53" fmla="*/ 142000 h 1308967"/>
              <a:gd name="connsiteX54" fmla="*/ 1065893 w 1309323"/>
              <a:gd name="connsiteY54" fmla="*/ 142000 h 1308967"/>
              <a:gd name="connsiteX55" fmla="*/ 1163763 w 1309323"/>
              <a:gd name="connsiteY55" fmla="*/ 239870 h 1308967"/>
              <a:gd name="connsiteX56" fmla="*/ 1163763 w 1309323"/>
              <a:gd name="connsiteY56" fmla="*/ 282933 h 1308967"/>
              <a:gd name="connsiteX57" fmla="*/ 1132444 w 1309323"/>
              <a:gd name="connsiteY57" fmla="*/ 314252 h 1308967"/>
              <a:gd name="connsiteX58" fmla="*/ 1089382 w 1309323"/>
              <a:gd name="connsiteY58" fmla="*/ 314252 h 1308967"/>
              <a:gd name="connsiteX59" fmla="*/ 1076570 w 1309323"/>
              <a:gd name="connsiteY59" fmla="*/ 301084 h 1308967"/>
              <a:gd name="connsiteX60" fmla="*/ 1040200 w 1309323"/>
              <a:gd name="connsiteY60" fmla="*/ 337437 h 1308967"/>
              <a:gd name="connsiteX61" fmla="*/ 1060934 w 1309323"/>
              <a:gd name="connsiteY61" fmla="*/ 362035 h 1308967"/>
              <a:gd name="connsiteX62" fmla="*/ 1148440 w 1309323"/>
              <a:gd name="connsiteY62" fmla="*/ 567664 h 1308967"/>
              <a:gd name="connsiteX63" fmla="*/ 1151610 w 1309323"/>
              <a:gd name="connsiteY63" fmla="*/ 603591 h 1308967"/>
              <a:gd name="connsiteX64" fmla="*/ 1204335 w 1309323"/>
              <a:gd name="connsiteY64" fmla="*/ 603591 h 1308967"/>
              <a:gd name="connsiteX65" fmla="*/ 1204335 w 1309323"/>
              <a:gd name="connsiteY65" fmla="*/ 585085 h 1308967"/>
              <a:gd name="connsiteX66" fmla="*/ 1234586 w 1309323"/>
              <a:gd name="connsiteY66" fmla="*/ 554834 h 1308967"/>
              <a:gd name="connsiteX67" fmla="*/ 1279072 w 1309323"/>
              <a:gd name="connsiteY67" fmla="*/ 554834 h 1308967"/>
              <a:gd name="connsiteX68" fmla="*/ 1309323 w 1309323"/>
              <a:gd name="connsiteY68" fmla="*/ 585085 h 1308967"/>
              <a:gd name="connsiteX69" fmla="*/ 1309323 w 1309323"/>
              <a:gd name="connsiteY69" fmla="*/ 723882 h 1308967"/>
              <a:gd name="connsiteX70" fmla="*/ 1279072 w 1309323"/>
              <a:gd name="connsiteY70" fmla="*/ 754133 h 1308967"/>
              <a:gd name="connsiteX71" fmla="*/ 1234586 w 1309323"/>
              <a:gd name="connsiteY71" fmla="*/ 754133 h 1308967"/>
              <a:gd name="connsiteX72" fmla="*/ 1204335 w 1309323"/>
              <a:gd name="connsiteY72" fmla="*/ 723882 h 1308967"/>
              <a:gd name="connsiteX73" fmla="*/ 1203979 w 1309323"/>
              <a:gd name="connsiteY73" fmla="*/ 723882 h 1308967"/>
              <a:gd name="connsiteX74" fmla="*/ 1203979 w 1309323"/>
              <a:gd name="connsiteY74" fmla="*/ 705376 h 1308967"/>
              <a:gd name="connsiteX75" fmla="*/ 1151987 w 1309323"/>
              <a:gd name="connsiteY75" fmla="*/ 705376 h 1308967"/>
              <a:gd name="connsiteX76" fmla="*/ 1148440 w 1309323"/>
              <a:gd name="connsiteY76" fmla="*/ 745572 h 1308967"/>
              <a:gd name="connsiteX77" fmla="*/ 1060934 w 1309323"/>
              <a:gd name="connsiteY77" fmla="*/ 951201 h 1308967"/>
              <a:gd name="connsiteX78" fmla="*/ 1042649 w 1309323"/>
              <a:gd name="connsiteY78" fmla="*/ 972895 h 1308967"/>
              <a:gd name="connsiteX79" fmla="*/ 1076214 w 1309323"/>
              <a:gd name="connsiteY79" fmla="*/ 1006460 h 1308967"/>
              <a:gd name="connsiteX80" fmla="*/ 1089382 w 1309323"/>
              <a:gd name="connsiteY80" fmla="*/ 993292 h 1308967"/>
              <a:gd name="connsiteX81" fmla="*/ 1132444 w 1309323"/>
              <a:gd name="connsiteY81" fmla="*/ 993292 h 1308967"/>
              <a:gd name="connsiteX82" fmla="*/ 1163763 w 1309323"/>
              <a:gd name="connsiteY82" fmla="*/ 1024610 h 1308967"/>
              <a:gd name="connsiteX83" fmla="*/ 1163763 w 1309323"/>
              <a:gd name="connsiteY83" fmla="*/ 1067673 h 1308967"/>
              <a:gd name="connsiteX84" fmla="*/ 1065893 w 1309323"/>
              <a:gd name="connsiteY84" fmla="*/ 1165899 h 1308967"/>
              <a:gd name="connsiteX85" fmla="*/ 1022830 w 1309323"/>
              <a:gd name="connsiteY85" fmla="*/ 1165899 h 1308967"/>
              <a:gd name="connsiteX86" fmla="*/ 991512 w 1309323"/>
              <a:gd name="connsiteY86" fmla="*/ 1134580 h 1308967"/>
              <a:gd name="connsiteX87" fmla="*/ 991512 w 1309323"/>
              <a:gd name="connsiteY87" fmla="*/ 1091518 h 1308967"/>
              <a:gd name="connsiteX88" fmla="*/ 1004680 w 1309323"/>
              <a:gd name="connsiteY88" fmla="*/ 1078350 h 1308967"/>
              <a:gd name="connsiteX89" fmla="*/ 971238 w 1309323"/>
              <a:gd name="connsiteY89" fmla="*/ 1044909 h 1308967"/>
              <a:gd name="connsiteX90" fmla="*/ 958051 w 1309323"/>
              <a:gd name="connsiteY90" fmla="*/ 1056575 h 1308967"/>
              <a:gd name="connsiteX91" fmla="*/ 755046 w 1309323"/>
              <a:gd name="connsiteY91" fmla="*/ 1148927 h 1308967"/>
              <a:gd name="connsiteX92" fmla="*/ 705376 w 1309323"/>
              <a:gd name="connsiteY92" fmla="*/ 1153934 h 1308967"/>
              <a:gd name="connsiteX93" fmla="*/ 705376 w 1309323"/>
              <a:gd name="connsiteY93" fmla="*/ 1203979 h 1308967"/>
              <a:gd name="connsiteX94" fmla="*/ 723882 w 1309323"/>
              <a:gd name="connsiteY94" fmla="*/ 1203979 h 1308967"/>
              <a:gd name="connsiteX95" fmla="*/ 754133 w 1309323"/>
              <a:gd name="connsiteY95" fmla="*/ 1234230 h 1308967"/>
              <a:gd name="connsiteX96" fmla="*/ 754133 w 1309323"/>
              <a:gd name="connsiteY96" fmla="*/ 1278716 h 1308967"/>
              <a:gd name="connsiteX97" fmla="*/ 723882 w 1309323"/>
              <a:gd name="connsiteY97" fmla="*/ 1308967 h 1308967"/>
              <a:gd name="connsiteX98" fmla="*/ 585085 w 1309323"/>
              <a:gd name="connsiteY98" fmla="*/ 1308967 h 1308967"/>
              <a:gd name="connsiteX99" fmla="*/ 554834 w 1309323"/>
              <a:gd name="connsiteY99" fmla="*/ 1278716 h 1308967"/>
              <a:gd name="connsiteX100" fmla="*/ 554834 w 1309323"/>
              <a:gd name="connsiteY100" fmla="*/ 1234230 h 1308967"/>
              <a:gd name="connsiteX101" fmla="*/ 585085 w 1309323"/>
              <a:gd name="connsiteY101" fmla="*/ 1203979 h 1308967"/>
              <a:gd name="connsiteX102" fmla="*/ 603591 w 1309323"/>
              <a:gd name="connsiteY102" fmla="*/ 1203979 h 1308967"/>
              <a:gd name="connsiteX103" fmla="*/ 603591 w 1309323"/>
              <a:gd name="connsiteY103" fmla="*/ 1154077 h 1308967"/>
              <a:gd name="connsiteX104" fmla="*/ 552496 w 1309323"/>
              <a:gd name="connsiteY104" fmla="*/ 1148927 h 1308967"/>
              <a:gd name="connsiteX105" fmla="*/ 349491 w 1309323"/>
              <a:gd name="connsiteY105" fmla="*/ 1056575 h 1308967"/>
              <a:gd name="connsiteX106" fmla="*/ 334235 w 1309323"/>
              <a:gd name="connsiteY106" fmla="*/ 1043079 h 1308967"/>
              <a:gd name="connsiteX107" fmla="*/ 298948 w 1309323"/>
              <a:gd name="connsiteY107" fmla="*/ 1078350 h 1308967"/>
              <a:gd name="connsiteX108" fmla="*/ 312116 w 1309323"/>
              <a:gd name="connsiteY108" fmla="*/ 1091518 h 1308967"/>
              <a:gd name="connsiteX109" fmla="*/ 312116 w 1309323"/>
              <a:gd name="connsiteY109" fmla="*/ 1134580 h 1308967"/>
              <a:gd name="connsiteX110" fmla="*/ 280797 w 1309323"/>
              <a:gd name="connsiteY110" fmla="*/ 1165899 h 1308967"/>
              <a:gd name="connsiteX111" fmla="*/ 237734 w 1309323"/>
              <a:gd name="connsiteY111" fmla="*/ 1165899 h 1308967"/>
              <a:gd name="connsiteX112" fmla="*/ 139864 w 1309323"/>
              <a:gd name="connsiteY112" fmla="*/ 1068029 h 1308967"/>
              <a:gd name="connsiteX113" fmla="*/ 139864 w 1309323"/>
              <a:gd name="connsiteY113" fmla="*/ 1024966 h 1308967"/>
              <a:gd name="connsiteX114" fmla="*/ 171183 w 1309323"/>
              <a:gd name="connsiteY114" fmla="*/ 993648 h 1308967"/>
              <a:gd name="connsiteX115" fmla="*/ 214246 w 1309323"/>
              <a:gd name="connsiteY115" fmla="*/ 993648 h 1308967"/>
              <a:gd name="connsiteX116" fmla="*/ 227414 w 1309323"/>
              <a:gd name="connsiteY116" fmla="*/ 1006816 h 1308967"/>
              <a:gd name="connsiteX117" fmla="*/ 263266 w 1309323"/>
              <a:gd name="connsiteY117" fmla="*/ 970964 h 1308967"/>
              <a:gd name="connsiteX118" fmla="*/ 246608 w 1309323"/>
              <a:gd name="connsiteY118" fmla="*/ 951201 h 1308967"/>
              <a:gd name="connsiteX119" fmla="*/ 159102 w 1309323"/>
              <a:gd name="connsiteY119" fmla="*/ 745572 h 1308967"/>
              <a:gd name="connsiteX120" fmla="*/ 155555 w 1309323"/>
              <a:gd name="connsiteY120" fmla="*/ 705376 h 1308967"/>
              <a:gd name="connsiteX121" fmla="*/ 104988 w 1309323"/>
              <a:gd name="connsiteY121" fmla="*/ 705376 h 1308967"/>
              <a:gd name="connsiteX122" fmla="*/ 104988 w 1309323"/>
              <a:gd name="connsiteY122" fmla="*/ 723882 h 1308967"/>
              <a:gd name="connsiteX123" fmla="*/ 74737 w 1309323"/>
              <a:gd name="connsiteY123" fmla="*/ 754133 h 1308967"/>
              <a:gd name="connsiteX124" fmla="*/ 30251 w 1309323"/>
              <a:gd name="connsiteY124" fmla="*/ 754133 h 1308967"/>
              <a:gd name="connsiteX125" fmla="*/ 0 w 1309323"/>
              <a:gd name="connsiteY125" fmla="*/ 723882 h 1308967"/>
              <a:gd name="connsiteX126" fmla="*/ 0 w 1309323"/>
              <a:gd name="connsiteY126" fmla="*/ 585085 h 1308967"/>
              <a:gd name="connsiteX127" fmla="*/ 30251 w 1309323"/>
              <a:gd name="connsiteY127" fmla="*/ 554834 h 1308967"/>
              <a:gd name="connsiteX128" fmla="*/ 74737 w 1309323"/>
              <a:gd name="connsiteY128" fmla="*/ 554834 h 1308967"/>
              <a:gd name="connsiteX129" fmla="*/ 104988 w 1309323"/>
              <a:gd name="connsiteY129" fmla="*/ 585085 h 1308967"/>
              <a:gd name="connsiteX130" fmla="*/ 104988 w 1309323"/>
              <a:gd name="connsiteY130" fmla="*/ 603591 h 1308967"/>
              <a:gd name="connsiteX131" fmla="*/ 155932 w 1309323"/>
              <a:gd name="connsiteY131" fmla="*/ 603591 h 1308967"/>
              <a:gd name="connsiteX132" fmla="*/ 159102 w 1309323"/>
              <a:gd name="connsiteY132" fmla="*/ 567664 h 1308967"/>
              <a:gd name="connsiteX133" fmla="*/ 246608 w 1309323"/>
              <a:gd name="connsiteY133" fmla="*/ 362035 h 1308967"/>
              <a:gd name="connsiteX134" fmla="*/ 265707 w 1309323"/>
              <a:gd name="connsiteY134" fmla="*/ 339377 h 1308967"/>
              <a:gd name="connsiteX135" fmla="*/ 227414 w 1309323"/>
              <a:gd name="connsiteY135" fmla="*/ 301084 h 1308967"/>
              <a:gd name="connsiteX136" fmla="*/ 214246 w 1309323"/>
              <a:gd name="connsiteY136" fmla="*/ 314252 h 1308967"/>
              <a:gd name="connsiteX137" fmla="*/ 171183 w 1309323"/>
              <a:gd name="connsiteY137" fmla="*/ 314252 h 1308967"/>
              <a:gd name="connsiteX138" fmla="*/ 139864 w 1309323"/>
              <a:gd name="connsiteY138" fmla="*/ 282933 h 1308967"/>
              <a:gd name="connsiteX139" fmla="*/ 139864 w 1309323"/>
              <a:gd name="connsiteY139" fmla="*/ 239870 h 1308967"/>
              <a:gd name="connsiteX140" fmla="*/ 238090 w 1309323"/>
              <a:gd name="connsiteY140" fmla="*/ 142000 h 1308967"/>
              <a:gd name="connsiteX141" fmla="*/ 281153 w 1309323"/>
              <a:gd name="connsiteY141" fmla="*/ 142000 h 1308967"/>
              <a:gd name="connsiteX142" fmla="*/ 312471 w 1309323"/>
              <a:gd name="connsiteY142" fmla="*/ 173319 h 1308967"/>
              <a:gd name="connsiteX143" fmla="*/ 312471 w 1309323"/>
              <a:gd name="connsiteY143" fmla="*/ 216382 h 1308967"/>
              <a:gd name="connsiteX144" fmla="*/ 299303 w 1309323"/>
              <a:gd name="connsiteY144" fmla="*/ 229550 h 1308967"/>
              <a:gd name="connsiteX145" fmla="*/ 337246 w 1309323"/>
              <a:gd name="connsiteY145" fmla="*/ 267493 h 1308967"/>
              <a:gd name="connsiteX146" fmla="*/ 349491 w 1309323"/>
              <a:gd name="connsiteY146" fmla="*/ 256662 h 1308967"/>
              <a:gd name="connsiteX147" fmla="*/ 552496 w 1309323"/>
              <a:gd name="connsiteY147" fmla="*/ 164309 h 1308967"/>
              <a:gd name="connsiteX148" fmla="*/ 603591 w 1309323"/>
              <a:gd name="connsiteY148" fmla="*/ 159159 h 1308967"/>
              <a:gd name="connsiteX149" fmla="*/ 603591 w 1309323"/>
              <a:gd name="connsiteY149" fmla="*/ 104988 h 1308967"/>
              <a:gd name="connsiteX150" fmla="*/ 585085 w 1309323"/>
              <a:gd name="connsiteY150" fmla="*/ 104988 h 1308967"/>
              <a:gd name="connsiteX151" fmla="*/ 554834 w 1309323"/>
              <a:gd name="connsiteY151" fmla="*/ 74737 h 1308967"/>
              <a:gd name="connsiteX152" fmla="*/ 554834 w 1309323"/>
              <a:gd name="connsiteY152" fmla="*/ 30251 h 1308967"/>
              <a:gd name="connsiteX153" fmla="*/ 585085 w 1309323"/>
              <a:gd name="connsiteY153" fmla="*/ 0 h 13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09323" h="1308967">
                <a:moveTo>
                  <a:pt x="779400" y="796483"/>
                </a:moveTo>
                <a:cubicBezTo>
                  <a:pt x="819889" y="796483"/>
                  <a:pt x="852713" y="829307"/>
                  <a:pt x="852713" y="869797"/>
                </a:cubicBezTo>
                <a:cubicBezTo>
                  <a:pt x="852713" y="910286"/>
                  <a:pt x="819890" y="943110"/>
                  <a:pt x="779400" y="943110"/>
                </a:cubicBezTo>
                <a:cubicBezTo>
                  <a:pt x="738910" y="943110"/>
                  <a:pt x="706086" y="910287"/>
                  <a:pt x="706086" y="869797"/>
                </a:cubicBezTo>
                <a:cubicBezTo>
                  <a:pt x="706086" y="829307"/>
                  <a:pt x="738910" y="796483"/>
                  <a:pt x="779400" y="796483"/>
                </a:cubicBezTo>
                <a:close/>
                <a:moveTo>
                  <a:pt x="531700" y="796483"/>
                </a:moveTo>
                <a:cubicBezTo>
                  <a:pt x="572189" y="796483"/>
                  <a:pt x="605013" y="829307"/>
                  <a:pt x="605013" y="869797"/>
                </a:cubicBezTo>
                <a:cubicBezTo>
                  <a:pt x="605013" y="910286"/>
                  <a:pt x="572190" y="943110"/>
                  <a:pt x="531700" y="943110"/>
                </a:cubicBezTo>
                <a:cubicBezTo>
                  <a:pt x="491210" y="943110"/>
                  <a:pt x="458386" y="910287"/>
                  <a:pt x="458386" y="869797"/>
                </a:cubicBezTo>
                <a:cubicBezTo>
                  <a:pt x="458386" y="829307"/>
                  <a:pt x="491210" y="796483"/>
                  <a:pt x="531700" y="796483"/>
                </a:cubicBezTo>
                <a:close/>
                <a:moveTo>
                  <a:pt x="410341" y="585795"/>
                </a:moveTo>
                <a:cubicBezTo>
                  <a:pt x="450831" y="585795"/>
                  <a:pt x="483654" y="618619"/>
                  <a:pt x="483654" y="659109"/>
                </a:cubicBezTo>
                <a:cubicBezTo>
                  <a:pt x="483654" y="699598"/>
                  <a:pt x="450831" y="732422"/>
                  <a:pt x="410341" y="732422"/>
                </a:cubicBezTo>
                <a:cubicBezTo>
                  <a:pt x="369851" y="732422"/>
                  <a:pt x="337027" y="699599"/>
                  <a:pt x="337027" y="659109"/>
                </a:cubicBezTo>
                <a:cubicBezTo>
                  <a:pt x="337027" y="618619"/>
                  <a:pt x="369851" y="585795"/>
                  <a:pt x="410341" y="585795"/>
                </a:cubicBezTo>
                <a:close/>
                <a:moveTo>
                  <a:pt x="904318" y="583304"/>
                </a:moveTo>
                <a:cubicBezTo>
                  <a:pt x="944808" y="583304"/>
                  <a:pt x="977631" y="616128"/>
                  <a:pt x="977631" y="656618"/>
                </a:cubicBezTo>
                <a:cubicBezTo>
                  <a:pt x="977631" y="697107"/>
                  <a:pt x="944808" y="729931"/>
                  <a:pt x="904318" y="729931"/>
                </a:cubicBezTo>
                <a:cubicBezTo>
                  <a:pt x="863828" y="729931"/>
                  <a:pt x="831004" y="697108"/>
                  <a:pt x="831004" y="656618"/>
                </a:cubicBezTo>
                <a:cubicBezTo>
                  <a:pt x="831004" y="616128"/>
                  <a:pt x="863828" y="583304"/>
                  <a:pt x="904318" y="583304"/>
                </a:cubicBezTo>
                <a:close/>
                <a:moveTo>
                  <a:pt x="658397" y="579033"/>
                </a:moveTo>
                <a:cubicBezTo>
                  <a:pt x="698886" y="579033"/>
                  <a:pt x="731710" y="611857"/>
                  <a:pt x="731710" y="652347"/>
                </a:cubicBezTo>
                <a:cubicBezTo>
                  <a:pt x="731710" y="692837"/>
                  <a:pt x="698887" y="725660"/>
                  <a:pt x="658397" y="725660"/>
                </a:cubicBezTo>
                <a:cubicBezTo>
                  <a:pt x="617907" y="725660"/>
                  <a:pt x="585083" y="692837"/>
                  <a:pt x="585083" y="652347"/>
                </a:cubicBezTo>
                <a:cubicBezTo>
                  <a:pt x="585083" y="611857"/>
                  <a:pt x="617907" y="579033"/>
                  <a:pt x="658397" y="579033"/>
                </a:cubicBezTo>
                <a:close/>
                <a:moveTo>
                  <a:pt x="531700" y="367990"/>
                </a:moveTo>
                <a:cubicBezTo>
                  <a:pt x="572189" y="367990"/>
                  <a:pt x="605013" y="400814"/>
                  <a:pt x="605013" y="441304"/>
                </a:cubicBezTo>
                <a:cubicBezTo>
                  <a:pt x="605013" y="481793"/>
                  <a:pt x="572190" y="514617"/>
                  <a:pt x="531700" y="514617"/>
                </a:cubicBezTo>
                <a:cubicBezTo>
                  <a:pt x="491210" y="514617"/>
                  <a:pt x="458386" y="481794"/>
                  <a:pt x="458386" y="441304"/>
                </a:cubicBezTo>
                <a:cubicBezTo>
                  <a:pt x="458386" y="400814"/>
                  <a:pt x="491210" y="367990"/>
                  <a:pt x="531700" y="367990"/>
                </a:cubicBezTo>
                <a:close/>
                <a:moveTo>
                  <a:pt x="779400" y="367634"/>
                </a:moveTo>
                <a:cubicBezTo>
                  <a:pt x="819889" y="367634"/>
                  <a:pt x="852713" y="400458"/>
                  <a:pt x="852713" y="440948"/>
                </a:cubicBezTo>
                <a:cubicBezTo>
                  <a:pt x="852713" y="481438"/>
                  <a:pt x="819890" y="514261"/>
                  <a:pt x="779400" y="514261"/>
                </a:cubicBezTo>
                <a:cubicBezTo>
                  <a:pt x="738910" y="514261"/>
                  <a:pt x="706086" y="481438"/>
                  <a:pt x="706086" y="440948"/>
                </a:cubicBezTo>
                <a:cubicBezTo>
                  <a:pt x="706086" y="400458"/>
                  <a:pt x="738910" y="367634"/>
                  <a:pt x="779400" y="367634"/>
                </a:cubicBezTo>
                <a:close/>
                <a:moveTo>
                  <a:pt x="658398" y="258732"/>
                </a:moveTo>
                <a:cubicBezTo>
                  <a:pt x="437079" y="258732"/>
                  <a:pt x="257665" y="438146"/>
                  <a:pt x="257665" y="659465"/>
                </a:cubicBezTo>
                <a:cubicBezTo>
                  <a:pt x="257665" y="880784"/>
                  <a:pt x="437079" y="1060199"/>
                  <a:pt x="658398" y="1060199"/>
                </a:cubicBezTo>
                <a:cubicBezTo>
                  <a:pt x="879717" y="1060199"/>
                  <a:pt x="1059132" y="880784"/>
                  <a:pt x="1059132" y="659465"/>
                </a:cubicBezTo>
                <a:cubicBezTo>
                  <a:pt x="1059132" y="438146"/>
                  <a:pt x="879717" y="258732"/>
                  <a:pt x="658398" y="258732"/>
                </a:cubicBezTo>
                <a:close/>
                <a:moveTo>
                  <a:pt x="585085" y="0"/>
                </a:moveTo>
                <a:lnTo>
                  <a:pt x="723882" y="0"/>
                </a:lnTo>
                <a:cubicBezTo>
                  <a:pt x="740609" y="0"/>
                  <a:pt x="754133" y="13524"/>
                  <a:pt x="754133" y="30251"/>
                </a:cubicBezTo>
                <a:lnTo>
                  <a:pt x="754133" y="74737"/>
                </a:lnTo>
                <a:cubicBezTo>
                  <a:pt x="754133" y="91464"/>
                  <a:pt x="740609" y="104988"/>
                  <a:pt x="723882" y="104988"/>
                </a:cubicBezTo>
                <a:lnTo>
                  <a:pt x="705376" y="104988"/>
                </a:lnTo>
                <a:lnTo>
                  <a:pt x="705376" y="159302"/>
                </a:lnTo>
                <a:lnTo>
                  <a:pt x="755046" y="164309"/>
                </a:lnTo>
                <a:cubicBezTo>
                  <a:pt x="830183" y="179685"/>
                  <a:pt x="899211" y="211829"/>
                  <a:pt x="958051" y="256662"/>
                </a:cubicBezTo>
                <a:lnTo>
                  <a:pt x="968407" y="265823"/>
                </a:lnTo>
                <a:lnTo>
                  <a:pt x="1004680" y="229550"/>
                </a:lnTo>
                <a:lnTo>
                  <a:pt x="991512" y="216382"/>
                </a:lnTo>
                <a:cubicBezTo>
                  <a:pt x="979767" y="204281"/>
                  <a:pt x="979767" y="185063"/>
                  <a:pt x="991512" y="173319"/>
                </a:cubicBezTo>
                <a:lnTo>
                  <a:pt x="1022830" y="142000"/>
                </a:lnTo>
                <a:cubicBezTo>
                  <a:pt x="1034930" y="130256"/>
                  <a:pt x="1054148" y="130256"/>
                  <a:pt x="1065893" y="142000"/>
                </a:cubicBezTo>
                <a:lnTo>
                  <a:pt x="1163763" y="239870"/>
                </a:lnTo>
                <a:cubicBezTo>
                  <a:pt x="1175507" y="251971"/>
                  <a:pt x="1175507" y="271189"/>
                  <a:pt x="1163763" y="282933"/>
                </a:cubicBezTo>
                <a:lnTo>
                  <a:pt x="1132444" y="314252"/>
                </a:lnTo>
                <a:cubicBezTo>
                  <a:pt x="1120344" y="325996"/>
                  <a:pt x="1101126" y="325996"/>
                  <a:pt x="1089382" y="314252"/>
                </a:cubicBezTo>
                <a:lnTo>
                  <a:pt x="1076570" y="301084"/>
                </a:lnTo>
                <a:lnTo>
                  <a:pt x="1040200" y="337437"/>
                </a:lnTo>
                <a:lnTo>
                  <a:pt x="1060934" y="362035"/>
                </a:lnTo>
                <a:cubicBezTo>
                  <a:pt x="1104373" y="421971"/>
                  <a:pt x="1134902" y="491874"/>
                  <a:pt x="1148440" y="567664"/>
                </a:cubicBezTo>
                <a:lnTo>
                  <a:pt x="1151610" y="603591"/>
                </a:lnTo>
                <a:lnTo>
                  <a:pt x="1204335" y="603591"/>
                </a:lnTo>
                <a:lnTo>
                  <a:pt x="1204335" y="585085"/>
                </a:lnTo>
                <a:cubicBezTo>
                  <a:pt x="1204335" y="568358"/>
                  <a:pt x="1217859" y="554834"/>
                  <a:pt x="1234586" y="554834"/>
                </a:cubicBezTo>
                <a:lnTo>
                  <a:pt x="1279072" y="554834"/>
                </a:lnTo>
                <a:cubicBezTo>
                  <a:pt x="1295799" y="554834"/>
                  <a:pt x="1309323" y="568358"/>
                  <a:pt x="1309323" y="585085"/>
                </a:cubicBezTo>
                <a:lnTo>
                  <a:pt x="1309323" y="723882"/>
                </a:lnTo>
                <a:cubicBezTo>
                  <a:pt x="1309323" y="740609"/>
                  <a:pt x="1295799" y="754133"/>
                  <a:pt x="1279072" y="754133"/>
                </a:cubicBezTo>
                <a:lnTo>
                  <a:pt x="1234586" y="754133"/>
                </a:lnTo>
                <a:cubicBezTo>
                  <a:pt x="1217859" y="754133"/>
                  <a:pt x="1204335" y="740609"/>
                  <a:pt x="1204335" y="723882"/>
                </a:cubicBezTo>
                <a:lnTo>
                  <a:pt x="1203979" y="723882"/>
                </a:lnTo>
                <a:lnTo>
                  <a:pt x="1203979" y="705376"/>
                </a:lnTo>
                <a:lnTo>
                  <a:pt x="1151987" y="705376"/>
                </a:lnTo>
                <a:lnTo>
                  <a:pt x="1148440" y="745572"/>
                </a:lnTo>
                <a:cubicBezTo>
                  <a:pt x="1134902" y="821362"/>
                  <a:pt x="1104373" y="891265"/>
                  <a:pt x="1060934" y="951201"/>
                </a:cubicBezTo>
                <a:lnTo>
                  <a:pt x="1042649" y="972895"/>
                </a:lnTo>
                <a:lnTo>
                  <a:pt x="1076214" y="1006460"/>
                </a:lnTo>
                <a:lnTo>
                  <a:pt x="1089382" y="993292"/>
                </a:lnTo>
                <a:cubicBezTo>
                  <a:pt x="1101482" y="981547"/>
                  <a:pt x="1120700" y="981547"/>
                  <a:pt x="1132444" y="993292"/>
                </a:cubicBezTo>
                <a:lnTo>
                  <a:pt x="1163763" y="1024610"/>
                </a:lnTo>
                <a:cubicBezTo>
                  <a:pt x="1175507" y="1036710"/>
                  <a:pt x="1175507" y="1055929"/>
                  <a:pt x="1163763" y="1067673"/>
                </a:cubicBezTo>
                <a:lnTo>
                  <a:pt x="1065893" y="1165899"/>
                </a:lnTo>
                <a:cubicBezTo>
                  <a:pt x="1053793" y="1177643"/>
                  <a:pt x="1034574" y="1177643"/>
                  <a:pt x="1022830" y="1165899"/>
                </a:cubicBezTo>
                <a:lnTo>
                  <a:pt x="991512" y="1134580"/>
                </a:lnTo>
                <a:cubicBezTo>
                  <a:pt x="979767" y="1122480"/>
                  <a:pt x="979767" y="1103262"/>
                  <a:pt x="991512" y="1091518"/>
                </a:cubicBezTo>
                <a:lnTo>
                  <a:pt x="1004680" y="1078350"/>
                </a:lnTo>
                <a:lnTo>
                  <a:pt x="971238" y="1044909"/>
                </a:lnTo>
                <a:lnTo>
                  <a:pt x="958051" y="1056575"/>
                </a:lnTo>
                <a:cubicBezTo>
                  <a:pt x="899211" y="1101407"/>
                  <a:pt x="830183" y="1133551"/>
                  <a:pt x="755046" y="1148927"/>
                </a:cubicBezTo>
                <a:lnTo>
                  <a:pt x="705376" y="1153934"/>
                </a:lnTo>
                <a:lnTo>
                  <a:pt x="705376" y="1203979"/>
                </a:lnTo>
                <a:lnTo>
                  <a:pt x="723882" y="1203979"/>
                </a:lnTo>
                <a:cubicBezTo>
                  <a:pt x="740609" y="1203979"/>
                  <a:pt x="754133" y="1217503"/>
                  <a:pt x="754133" y="1234230"/>
                </a:cubicBezTo>
                <a:lnTo>
                  <a:pt x="754133" y="1278716"/>
                </a:lnTo>
                <a:cubicBezTo>
                  <a:pt x="754133" y="1295443"/>
                  <a:pt x="740609" y="1308967"/>
                  <a:pt x="723882" y="1308967"/>
                </a:cubicBezTo>
                <a:lnTo>
                  <a:pt x="585085" y="1308967"/>
                </a:lnTo>
                <a:cubicBezTo>
                  <a:pt x="568358" y="1308967"/>
                  <a:pt x="554834" y="1295443"/>
                  <a:pt x="554834" y="1278716"/>
                </a:cubicBezTo>
                <a:lnTo>
                  <a:pt x="554834" y="1234230"/>
                </a:lnTo>
                <a:cubicBezTo>
                  <a:pt x="554834" y="1217503"/>
                  <a:pt x="568358" y="1203979"/>
                  <a:pt x="585085" y="1203979"/>
                </a:cubicBezTo>
                <a:lnTo>
                  <a:pt x="603591" y="1203979"/>
                </a:lnTo>
                <a:lnTo>
                  <a:pt x="603591" y="1154077"/>
                </a:lnTo>
                <a:lnTo>
                  <a:pt x="552496" y="1148927"/>
                </a:lnTo>
                <a:cubicBezTo>
                  <a:pt x="477359" y="1133551"/>
                  <a:pt x="408331" y="1101407"/>
                  <a:pt x="349491" y="1056575"/>
                </a:cubicBezTo>
                <a:lnTo>
                  <a:pt x="334235" y="1043079"/>
                </a:lnTo>
                <a:lnTo>
                  <a:pt x="298948" y="1078350"/>
                </a:lnTo>
                <a:lnTo>
                  <a:pt x="312116" y="1091518"/>
                </a:lnTo>
                <a:cubicBezTo>
                  <a:pt x="323860" y="1103618"/>
                  <a:pt x="323860" y="1122836"/>
                  <a:pt x="312116" y="1134580"/>
                </a:cubicBezTo>
                <a:lnTo>
                  <a:pt x="280797" y="1165899"/>
                </a:lnTo>
                <a:cubicBezTo>
                  <a:pt x="268697" y="1177643"/>
                  <a:pt x="249479" y="1177643"/>
                  <a:pt x="237734" y="1165899"/>
                </a:cubicBezTo>
                <a:lnTo>
                  <a:pt x="139864" y="1068029"/>
                </a:lnTo>
                <a:cubicBezTo>
                  <a:pt x="128120" y="1055929"/>
                  <a:pt x="128120" y="1036710"/>
                  <a:pt x="139864" y="1024966"/>
                </a:cubicBezTo>
                <a:lnTo>
                  <a:pt x="171183" y="993648"/>
                </a:lnTo>
                <a:cubicBezTo>
                  <a:pt x="183283" y="981903"/>
                  <a:pt x="202501" y="981903"/>
                  <a:pt x="214246" y="993648"/>
                </a:cubicBezTo>
                <a:lnTo>
                  <a:pt x="227414" y="1006816"/>
                </a:lnTo>
                <a:lnTo>
                  <a:pt x="263266" y="970964"/>
                </a:lnTo>
                <a:lnTo>
                  <a:pt x="246608" y="951201"/>
                </a:lnTo>
                <a:cubicBezTo>
                  <a:pt x="203169" y="891265"/>
                  <a:pt x="172640" y="821362"/>
                  <a:pt x="159102" y="745572"/>
                </a:cubicBezTo>
                <a:lnTo>
                  <a:pt x="155555" y="705376"/>
                </a:lnTo>
                <a:lnTo>
                  <a:pt x="104988" y="705376"/>
                </a:lnTo>
                <a:lnTo>
                  <a:pt x="104988" y="723882"/>
                </a:lnTo>
                <a:cubicBezTo>
                  <a:pt x="104988" y="740609"/>
                  <a:pt x="91464" y="754133"/>
                  <a:pt x="74737" y="754133"/>
                </a:cubicBezTo>
                <a:lnTo>
                  <a:pt x="30251" y="754133"/>
                </a:lnTo>
                <a:cubicBezTo>
                  <a:pt x="13524" y="754133"/>
                  <a:pt x="0" y="740609"/>
                  <a:pt x="0" y="723882"/>
                </a:cubicBezTo>
                <a:lnTo>
                  <a:pt x="0" y="585085"/>
                </a:lnTo>
                <a:cubicBezTo>
                  <a:pt x="0" y="568358"/>
                  <a:pt x="13524" y="554834"/>
                  <a:pt x="30251" y="554834"/>
                </a:cubicBezTo>
                <a:lnTo>
                  <a:pt x="74737" y="554834"/>
                </a:lnTo>
                <a:cubicBezTo>
                  <a:pt x="91464" y="554834"/>
                  <a:pt x="104988" y="568358"/>
                  <a:pt x="104988" y="585085"/>
                </a:cubicBezTo>
                <a:lnTo>
                  <a:pt x="104988" y="603591"/>
                </a:lnTo>
                <a:lnTo>
                  <a:pt x="155932" y="603591"/>
                </a:lnTo>
                <a:lnTo>
                  <a:pt x="159102" y="567664"/>
                </a:lnTo>
                <a:cubicBezTo>
                  <a:pt x="172640" y="491874"/>
                  <a:pt x="203169" y="421971"/>
                  <a:pt x="246608" y="362035"/>
                </a:cubicBezTo>
                <a:lnTo>
                  <a:pt x="265707" y="339377"/>
                </a:lnTo>
                <a:lnTo>
                  <a:pt x="227414" y="301084"/>
                </a:lnTo>
                <a:lnTo>
                  <a:pt x="214246" y="314252"/>
                </a:lnTo>
                <a:cubicBezTo>
                  <a:pt x="202145" y="325996"/>
                  <a:pt x="182927" y="325996"/>
                  <a:pt x="171183" y="314252"/>
                </a:cubicBezTo>
                <a:lnTo>
                  <a:pt x="139864" y="282933"/>
                </a:lnTo>
                <a:cubicBezTo>
                  <a:pt x="128120" y="270833"/>
                  <a:pt x="128120" y="251615"/>
                  <a:pt x="139864" y="239870"/>
                </a:cubicBezTo>
                <a:lnTo>
                  <a:pt x="238090" y="142000"/>
                </a:lnTo>
                <a:cubicBezTo>
                  <a:pt x="250191" y="130256"/>
                  <a:pt x="269409" y="130256"/>
                  <a:pt x="281153" y="142000"/>
                </a:cubicBezTo>
                <a:lnTo>
                  <a:pt x="312471" y="173319"/>
                </a:lnTo>
                <a:cubicBezTo>
                  <a:pt x="324216" y="185419"/>
                  <a:pt x="324216" y="204637"/>
                  <a:pt x="312471" y="216382"/>
                </a:cubicBezTo>
                <a:lnTo>
                  <a:pt x="299303" y="229550"/>
                </a:lnTo>
                <a:lnTo>
                  <a:pt x="337246" y="267493"/>
                </a:lnTo>
                <a:lnTo>
                  <a:pt x="349491" y="256662"/>
                </a:lnTo>
                <a:cubicBezTo>
                  <a:pt x="408331" y="211829"/>
                  <a:pt x="477359" y="179685"/>
                  <a:pt x="552496" y="164309"/>
                </a:cubicBezTo>
                <a:lnTo>
                  <a:pt x="603591" y="159159"/>
                </a:lnTo>
                <a:lnTo>
                  <a:pt x="603591" y="104988"/>
                </a:lnTo>
                <a:lnTo>
                  <a:pt x="585085" y="104988"/>
                </a:lnTo>
                <a:cubicBezTo>
                  <a:pt x="568358" y="104988"/>
                  <a:pt x="554834" y="91464"/>
                  <a:pt x="554834" y="74737"/>
                </a:cubicBezTo>
                <a:lnTo>
                  <a:pt x="554834" y="30251"/>
                </a:lnTo>
                <a:cubicBezTo>
                  <a:pt x="554834" y="13524"/>
                  <a:pt x="568358" y="0"/>
                  <a:pt x="585085" y="0"/>
                </a:cubicBezTo>
                <a:close/>
              </a:path>
            </a:pathLst>
          </a:custGeom>
          <a:solidFill>
            <a:schemeClr val="accent1"/>
          </a:solidFill>
          <a:ln w="35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2" name="Freeform: Shape 161">
            <a:extLst>
              <a:ext uri="{FF2B5EF4-FFF2-40B4-BE49-F238E27FC236}">
                <a16:creationId xmlns:a16="http://schemas.microsoft.com/office/drawing/2014/main" id="{3EF1CF8D-03B0-4C6F-A058-B048B7FE80CA}"/>
              </a:ext>
            </a:extLst>
          </p:cNvPr>
          <p:cNvSpPr/>
          <p:nvPr/>
        </p:nvSpPr>
        <p:spPr>
          <a:xfrm>
            <a:off x="6698458" y="3055206"/>
            <a:ext cx="556908" cy="556756"/>
          </a:xfrm>
          <a:custGeom>
            <a:avLst/>
            <a:gdLst>
              <a:gd name="connsiteX0" fmla="*/ 779400 w 1309323"/>
              <a:gd name="connsiteY0" fmla="*/ 796483 h 1308967"/>
              <a:gd name="connsiteX1" fmla="*/ 852713 w 1309323"/>
              <a:gd name="connsiteY1" fmla="*/ 869797 h 1308967"/>
              <a:gd name="connsiteX2" fmla="*/ 779400 w 1309323"/>
              <a:gd name="connsiteY2" fmla="*/ 943110 h 1308967"/>
              <a:gd name="connsiteX3" fmla="*/ 706086 w 1309323"/>
              <a:gd name="connsiteY3" fmla="*/ 869797 h 1308967"/>
              <a:gd name="connsiteX4" fmla="*/ 779400 w 1309323"/>
              <a:gd name="connsiteY4" fmla="*/ 796483 h 1308967"/>
              <a:gd name="connsiteX5" fmla="*/ 531700 w 1309323"/>
              <a:gd name="connsiteY5" fmla="*/ 796483 h 1308967"/>
              <a:gd name="connsiteX6" fmla="*/ 605013 w 1309323"/>
              <a:gd name="connsiteY6" fmla="*/ 869797 h 1308967"/>
              <a:gd name="connsiteX7" fmla="*/ 531700 w 1309323"/>
              <a:gd name="connsiteY7" fmla="*/ 943110 h 1308967"/>
              <a:gd name="connsiteX8" fmla="*/ 458386 w 1309323"/>
              <a:gd name="connsiteY8" fmla="*/ 869797 h 1308967"/>
              <a:gd name="connsiteX9" fmla="*/ 531700 w 1309323"/>
              <a:gd name="connsiteY9" fmla="*/ 796483 h 1308967"/>
              <a:gd name="connsiteX10" fmla="*/ 410341 w 1309323"/>
              <a:gd name="connsiteY10" fmla="*/ 585795 h 1308967"/>
              <a:gd name="connsiteX11" fmla="*/ 483654 w 1309323"/>
              <a:gd name="connsiteY11" fmla="*/ 659109 h 1308967"/>
              <a:gd name="connsiteX12" fmla="*/ 410341 w 1309323"/>
              <a:gd name="connsiteY12" fmla="*/ 732422 h 1308967"/>
              <a:gd name="connsiteX13" fmla="*/ 337027 w 1309323"/>
              <a:gd name="connsiteY13" fmla="*/ 659109 h 1308967"/>
              <a:gd name="connsiteX14" fmla="*/ 410341 w 1309323"/>
              <a:gd name="connsiteY14" fmla="*/ 585795 h 1308967"/>
              <a:gd name="connsiteX15" fmla="*/ 904318 w 1309323"/>
              <a:gd name="connsiteY15" fmla="*/ 583304 h 1308967"/>
              <a:gd name="connsiteX16" fmla="*/ 977631 w 1309323"/>
              <a:gd name="connsiteY16" fmla="*/ 656618 h 1308967"/>
              <a:gd name="connsiteX17" fmla="*/ 904318 w 1309323"/>
              <a:gd name="connsiteY17" fmla="*/ 729931 h 1308967"/>
              <a:gd name="connsiteX18" fmla="*/ 831004 w 1309323"/>
              <a:gd name="connsiteY18" fmla="*/ 656618 h 1308967"/>
              <a:gd name="connsiteX19" fmla="*/ 904318 w 1309323"/>
              <a:gd name="connsiteY19" fmla="*/ 583304 h 1308967"/>
              <a:gd name="connsiteX20" fmla="*/ 658397 w 1309323"/>
              <a:gd name="connsiteY20" fmla="*/ 579033 h 1308967"/>
              <a:gd name="connsiteX21" fmla="*/ 731710 w 1309323"/>
              <a:gd name="connsiteY21" fmla="*/ 652347 h 1308967"/>
              <a:gd name="connsiteX22" fmla="*/ 658397 w 1309323"/>
              <a:gd name="connsiteY22" fmla="*/ 725660 h 1308967"/>
              <a:gd name="connsiteX23" fmla="*/ 585083 w 1309323"/>
              <a:gd name="connsiteY23" fmla="*/ 652347 h 1308967"/>
              <a:gd name="connsiteX24" fmla="*/ 658397 w 1309323"/>
              <a:gd name="connsiteY24" fmla="*/ 579033 h 1308967"/>
              <a:gd name="connsiteX25" fmla="*/ 531700 w 1309323"/>
              <a:gd name="connsiteY25" fmla="*/ 367990 h 1308967"/>
              <a:gd name="connsiteX26" fmla="*/ 605013 w 1309323"/>
              <a:gd name="connsiteY26" fmla="*/ 441304 h 1308967"/>
              <a:gd name="connsiteX27" fmla="*/ 531700 w 1309323"/>
              <a:gd name="connsiteY27" fmla="*/ 514617 h 1308967"/>
              <a:gd name="connsiteX28" fmla="*/ 458386 w 1309323"/>
              <a:gd name="connsiteY28" fmla="*/ 441304 h 1308967"/>
              <a:gd name="connsiteX29" fmla="*/ 531700 w 1309323"/>
              <a:gd name="connsiteY29" fmla="*/ 367990 h 1308967"/>
              <a:gd name="connsiteX30" fmla="*/ 779400 w 1309323"/>
              <a:gd name="connsiteY30" fmla="*/ 367634 h 1308967"/>
              <a:gd name="connsiteX31" fmla="*/ 852713 w 1309323"/>
              <a:gd name="connsiteY31" fmla="*/ 440948 h 1308967"/>
              <a:gd name="connsiteX32" fmla="*/ 779400 w 1309323"/>
              <a:gd name="connsiteY32" fmla="*/ 514261 h 1308967"/>
              <a:gd name="connsiteX33" fmla="*/ 706086 w 1309323"/>
              <a:gd name="connsiteY33" fmla="*/ 440948 h 1308967"/>
              <a:gd name="connsiteX34" fmla="*/ 779400 w 1309323"/>
              <a:gd name="connsiteY34" fmla="*/ 367634 h 1308967"/>
              <a:gd name="connsiteX35" fmla="*/ 658398 w 1309323"/>
              <a:gd name="connsiteY35" fmla="*/ 258732 h 1308967"/>
              <a:gd name="connsiteX36" fmla="*/ 257665 w 1309323"/>
              <a:gd name="connsiteY36" fmla="*/ 659465 h 1308967"/>
              <a:gd name="connsiteX37" fmla="*/ 658398 w 1309323"/>
              <a:gd name="connsiteY37" fmla="*/ 1060199 h 1308967"/>
              <a:gd name="connsiteX38" fmla="*/ 1059132 w 1309323"/>
              <a:gd name="connsiteY38" fmla="*/ 659465 h 1308967"/>
              <a:gd name="connsiteX39" fmla="*/ 658398 w 1309323"/>
              <a:gd name="connsiteY39" fmla="*/ 258732 h 1308967"/>
              <a:gd name="connsiteX40" fmla="*/ 585085 w 1309323"/>
              <a:gd name="connsiteY40" fmla="*/ 0 h 1308967"/>
              <a:gd name="connsiteX41" fmla="*/ 723882 w 1309323"/>
              <a:gd name="connsiteY41" fmla="*/ 0 h 1308967"/>
              <a:gd name="connsiteX42" fmla="*/ 754133 w 1309323"/>
              <a:gd name="connsiteY42" fmla="*/ 30251 h 1308967"/>
              <a:gd name="connsiteX43" fmla="*/ 754133 w 1309323"/>
              <a:gd name="connsiteY43" fmla="*/ 74737 h 1308967"/>
              <a:gd name="connsiteX44" fmla="*/ 723882 w 1309323"/>
              <a:gd name="connsiteY44" fmla="*/ 104988 h 1308967"/>
              <a:gd name="connsiteX45" fmla="*/ 705376 w 1309323"/>
              <a:gd name="connsiteY45" fmla="*/ 104988 h 1308967"/>
              <a:gd name="connsiteX46" fmla="*/ 705376 w 1309323"/>
              <a:gd name="connsiteY46" fmla="*/ 159302 h 1308967"/>
              <a:gd name="connsiteX47" fmla="*/ 755046 w 1309323"/>
              <a:gd name="connsiteY47" fmla="*/ 164309 h 1308967"/>
              <a:gd name="connsiteX48" fmla="*/ 958051 w 1309323"/>
              <a:gd name="connsiteY48" fmla="*/ 256662 h 1308967"/>
              <a:gd name="connsiteX49" fmla="*/ 968407 w 1309323"/>
              <a:gd name="connsiteY49" fmla="*/ 265823 h 1308967"/>
              <a:gd name="connsiteX50" fmla="*/ 1004680 w 1309323"/>
              <a:gd name="connsiteY50" fmla="*/ 229550 h 1308967"/>
              <a:gd name="connsiteX51" fmla="*/ 991512 w 1309323"/>
              <a:gd name="connsiteY51" fmla="*/ 216382 h 1308967"/>
              <a:gd name="connsiteX52" fmla="*/ 991512 w 1309323"/>
              <a:gd name="connsiteY52" fmla="*/ 173319 h 1308967"/>
              <a:gd name="connsiteX53" fmla="*/ 1022830 w 1309323"/>
              <a:gd name="connsiteY53" fmla="*/ 142000 h 1308967"/>
              <a:gd name="connsiteX54" fmla="*/ 1065893 w 1309323"/>
              <a:gd name="connsiteY54" fmla="*/ 142000 h 1308967"/>
              <a:gd name="connsiteX55" fmla="*/ 1163763 w 1309323"/>
              <a:gd name="connsiteY55" fmla="*/ 239870 h 1308967"/>
              <a:gd name="connsiteX56" fmla="*/ 1163763 w 1309323"/>
              <a:gd name="connsiteY56" fmla="*/ 282933 h 1308967"/>
              <a:gd name="connsiteX57" fmla="*/ 1132444 w 1309323"/>
              <a:gd name="connsiteY57" fmla="*/ 314252 h 1308967"/>
              <a:gd name="connsiteX58" fmla="*/ 1089382 w 1309323"/>
              <a:gd name="connsiteY58" fmla="*/ 314252 h 1308967"/>
              <a:gd name="connsiteX59" fmla="*/ 1076570 w 1309323"/>
              <a:gd name="connsiteY59" fmla="*/ 301084 h 1308967"/>
              <a:gd name="connsiteX60" fmla="*/ 1040200 w 1309323"/>
              <a:gd name="connsiteY60" fmla="*/ 337437 h 1308967"/>
              <a:gd name="connsiteX61" fmla="*/ 1060934 w 1309323"/>
              <a:gd name="connsiteY61" fmla="*/ 362035 h 1308967"/>
              <a:gd name="connsiteX62" fmla="*/ 1148440 w 1309323"/>
              <a:gd name="connsiteY62" fmla="*/ 567664 h 1308967"/>
              <a:gd name="connsiteX63" fmla="*/ 1151610 w 1309323"/>
              <a:gd name="connsiteY63" fmla="*/ 603591 h 1308967"/>
              <a:gd name="connsiteX64" fmla="*/ 1204335 w 1309323"/>
              <a:gd name="connsiteY64" fmla="*/ 603591 h 1308967"/>
              <a:gd name="connsiteX65" fmla="*/ 1204335 w 1309323"/>
              <a:gd name="connsiteY65" fmla="*/ 585085 h 1308967"/>
              <a:gd name="connsiteX66" fmla="*/ 1234586 w 1309323"/>
              <a:gd name="connsiteY66" fmla="*/ 554834 h 1308967"/>
              <a:gd name="connsiteX67" fmla="*/ 1279072 w 1309323"/>
              <a:gd name="connsiteY67" fmla="*/ 554834 h 1308967"/>
              <a:gd name="connsiteX68" fmla="*/ 1309323 w 1309323"/>
              <a:gd name="connsiteY68" fmla="*/ 585085 h 1308967"/>
              <a:gd name="connsiteX69" fmla="*/ 1309323 w 1309323"/>
              <a:gd name="connsiteY69" fmla="*/ 723882 h 1308967"/>
              <a:gd name="connsiteX70" fmla="*/ 1279072 w 1309323"/>
              <a:gd name="connsiteY70" fmla="*/ 754133 h 1308967"/>
              <a:gd name="connsiteX71" fmla="*/ 1234586 w 1309323"/>
              <a:gd name="connsiteY71" fmla="*/ 754133 h 1308967"/>
              <a:gd name="connsiteX72" fmla="*/ 1204335 w 1309323"/>
              <a:gd name="connsiteY72" fmla="*/ 723882 h 1308967"/>
              <a:gd name="connsiteX73" fmla="*/ 1203979 w 1309323"/>
              <a:gd name="connsiteY73" fmla="*/ 723882 h 1308967"/>
              <a:gd name="connsiteX74" fmla="*/ 1203979 w 1309323"/>
              <a:gd name="connsiteY74" fmla="*/ 705376 h 1308967"/>
              <a:gd name="connsiteX75" fmla="*/ 1151987 w 1309323"/>
              <a:gd name="connsiteY75" fmla="*/ 705376 h 1308967"/>
              <a:gd name="connsiteX76" fmla="*/ 1148440 w 1309323"/>
              <a:gd name="connsiteY76" fmla="*/ 745572 h 1308967"/>
              <a:gd name="connsiteX77" fmla="*/ 1060934 w 1309323"/>
              <a:gd name="connsiteY77" fmla="*/ 951201 h 1308967"/>
              <a:gd name="connsiteX78" fmla="*/ 1042649 w 1309323"/>
              <a:gd name="connsiteY78" fmla="*/ 972895 h 1308967"/>
              <a:gd name="connsiteX79" fmla="*/ 1076214 w 1309323"/>
              <a:gd name="connsiteY79" fmla="*/ 1006460 h 1308967"/>
              <a:gd name="connsiteX80" fmla="*/ 1089382 w 1309323"/>
              <a:gd name="connsiteY80" fmla="*/ 993292 h 1308967"/>
              <a:gd name="connsiteX81" fmla="*/ 1132444 w 1309323"/>
              <a:gd name="connsiteY81" fmla="*/ 993292 h 1308967"/>
              <a:gd name="connsiteX82" fmla="*/ 1163763 w 1309323"/>
              <a:gd name="connsiteY82" fmla="*/ 1024610 h 1308967"/>
              <a:gd name="connsiteX83" fmla="*/ 1163763 w 1309323"/>
              <a:gd name="connsiteY83" fmla="*/ 1067673 h 1308967"/>
              <a:gd name="connsiteX84" fmla="*/ 1065893 w 1309323"/>
              <a:gd name="connsiteY84" fmla="*/ 1165899 h 1308967"/>
              <a:gd name="connsiteX85" fmla="*/ 1022830 w 1309323"/>
              <a:gd name="connsiteY85" fmla="*/ 1165899 h 1308967"/>
              <a:gd name="connsiteX86" fmla="*/ 991512 w 1309323"/>
              <a:gd name="connsiteY86" fmla="*/ 1134580 h 1308967"/>
              <a:gd name="connsiteX87" fmla="*/ 991512 w 1309323"/>
              <a:gd name="connsiteY87" fmla="*/ 1091518 h 1308967"/>
              <a:gd name="connsiteX88" fmla="*/ 1004680 w 1309323"/>
              <a:gd name="connsiteY88" fmla="*/ 1078350 h 1308967"/>
              <a:gd name="connsiteX89" fmla="*/ 971238 w 1309323"/>
              <a:gd name="connsiteY89" fmla="*/ 1044909 h 1308967"/>
              <a:gd name="connsiteX90" fmla="*/ 958051 w 1309323"/>
              <a:gd name="connsiteY90" fmla="*/ 1056575 h 1308967"/>
              <a:gd name="connsiteX91" fmla="*/ 755046 w 1309323"/>
              <a:gd name="connsiteY91" fmla="*/ 1148927 h 1308967"/>
              <a:gd name="connsiteX92" fmla="*/ 705376 w 1309323"/>
              <a:gd name="connsiteY92" fmla="*/ 1153934 h 1308967"/>
              <a:gd name="connsiteX93" fmla="*/ 705376 w 1309323"/>
              <a:gd name="connsiteY93" fmla="*/ 1203979 h 1308967"/>
              <a:gd name="connsiteX94" fmla="*/ 723882 w 1309323"/>
              <a:gd name="connsiteY94" fmla="*/ 1203979 h 1308967"/>
              <a:gd name="connsiteX95" fmla="*/ 754133 w 1309323"/>
              <a:gd name="connsiteY95" fmla="*/ 1234230 h 1308967"/>
              <a:gd name="connsiteX96" fmla="*/ 754133 w 1309323"/>
              <a:gd name="connsiteY96" fmla="*/ 1278716 h 1308967"/>
              <a:gd name="connsiteX97" fmla="*/ 723882 w 1309323"/>
              <a:gd name="connsiteY97" fmla="*/ 1308967 h 1308967"/>
              <a:gd name="connsiteX98" fmla="*/ 585085 w 1309323"/>
              <a:gd name="connsiteY98" fmla="*/ 1308967 h 1308967"/>
              <a:gd name="connsiteX99" fmla="*/ 554834 w 1309323"/>
              <a:gd name="connsiteY99" fmla="*/ 1278716 h 1308967"/>
              <a:gd name="connsiteX100" fmla="*/ 554834 w 1309323"/>
              <a:gd name="connsiteY100" fmla="*/ 1234230 h 1308967"/>
              <a:gd name="connsiteX101" fmla="*/ 585085 w 1309323"/>
              <a:gd name="connsiteY101" fmla="*/ 1203979 h 1308967"/>
              <a:gd name="connsiteX102" fmla="*/ 603591 w 1309323"/>
              <a:gd name="connsiteY102" fmla="*/ 1203979 h 1308967"/>
              <a:gd name="connsiteX103" fmla="*/ 603591 w 1309323"/>
              <a:gd name="connsiteY103" fmla="*/ 1154077 h 1308967"/>
              <a:gd name="connsiteX104" fmla="*/ 552496 w 1309323"/>
              <a:gd name="connsiteY104" fmla="*/ 1148927 h 1308967"/>
              <a:gd name="connsiteX105" fmla="*/ 349491 w 1309323"/>
              <a:gd name="connsiteY105" fmla="*/ 1056575 h 1308967"/>
              <a:gd name="connsiteX106" fmla="*/ 334235 w 1309323"/>
              <a:gd name="connsiteY106" fmla="*/ 1043079 h 1308967"/>
              <a:gd name="connsiteX107" fmla="*/ 298948 w 1309323"/>
              <a:gd name="connsiteY107" fmla="*/ 1078350 h 1308967"/>
              <a:gd name="connsiteX108" fmla="*/ 312116 w 1309323"/>
              <a:gd name="connsiteY108" fmla="*/ 1091518 h 1308967"/>
              <a:gd name="connsiteX109" fmla="*/ 312116 w 1309323"/>
              <a:gd name="connsiteY109" fmla="*/ 1134580 h 1308967"/>
              <a:gd name="connsiteX110" fmla="*/ 280797 w 1309323"/>
              <a:gd name="connsiteY110" fmla="*/ 1165899 h 1308967"/>
              <a:gd name="connsiteX111" fmla="*/ 237734 w 1309323"/>
              <a:gd name="connsiteY111" fmla="*/ 1165899 h 1308967"/>
              <a:gd name="connsiteX112" fmla="*/ 139864 w 1309323"/>
              <a:gd name="connsiteY112" fmla="*/ 1068029 h 1308967"/>
              <a:gd name="connsiteX113" fmla="*/ 139864 w 1309323"/>
              <a:gd name="connsiteY113" fmla="*/ 1024966 h 1308967"/>
              <a:gd name="connsiteX114" fmla="*/ 171183 w 1309323"/>
              <a:gd name="connsiteY114" fmla="*/ 993648 h 1308967"/>
              <a:gd name="connsiteX115" fmla="*/ 214246 w 1309323"/>
              <a:gd name="connsiteY115" fmla="*/ 993648 h 1308967"/>
              <a:gd name="connsiteX116" fmla="*/ 227414 w 1309323"/>
              <a:gd name="connsiteY116" fmla="*/ 1006816 h 1308967"/>
              <a:gd name="connsiteX117" fmla="*/ 263266 w 1309323"/>
              <a:gd name="connsiteY117" fmla="*/ 970964 h 1308967"/>
              <a:gd name="connsiteX118" fmla="*/ 246608 w 1309323"/>
              <a:gd name="connsiteY118" fmla="*/ 951201 h 1308967"/>
              <a:gd name="connsiteX119" fmla="*/ 159102 w 1309323"/>
              <a:gd name="connsiteY119" fmla="*/ 745572 h 1308967"/>
              <a:gd name="connsiteX120" fmla="*/ 155555 w 1309323"/>
              <a:gd name="connsiteY120" fmla="*/ 705376 h 1308967"/>
              <a:gd name="connsiteX121" fmla="*/ 104988 w 1309323"/>
              <a:gd name="connsiteY121" fmla="*/ 705376 h 1308967"/>
              <a:gd name="connsiteX122" fmla="*/ 104988 w 1309323"/>
              <a:gd name="connsiteY122" fmla="*/ 723882 h 1308967"/>
              <a:gd name="connsiteX123" fmla="*/ 74737 w 1309323"/>
              <a:gd name="connsiteY123" fmla="*/ 754133 h 1308967"/>
              <a:gd name="connsiteX124" fmla="*/ 30251 w 1309323"/>
              <a:gd name="connsiteY124" fmla="*/ 754133 h 1308967"/>
              <a:gd name="connsiteX125" fmla="*/ 0 w 1309323"/>
              <a:gd name="connsiteY125" fmla="*/ 723882 h 1308967"/>
              <a:gd name="connsiteX126" fmla="*/ 0 w 1309323"/>
              <a:gd name="connsiteY126" fmla="*/ 585085 h 1308967"/>
              <a:gd name="connsiteX127" fmla="*/ 30251 w 1309323"/>
              <a:gd name="connsiteY127" fmla="*/ 554834 h 1308967"/>
              <a:gd name="connsiteX128" fmla="*/ 74737 w 1309323"/>
              <a:gd name="connsiteY128" fmla="*/ 554834 h 1308967"/>
              <a:gd name="connsiteX129" fmla="*/ 104988 w 1309323"/>
              <a:gd name="connsiteY129" fmla="*/ 585085 h 1308967"/>
              <a:gd name="connsiteX130" fmla="*/ 104988 w 1309323"/>
              <a:gd name="connsiteY130" fmla="*/ 603591 h 1308967"/>
              <a:gd name="connsiteX131" fmla="*/ 155932 w 1309323"/>
              <a:gd name="connsiteY131" fmla="*/ 603591 h 1308967"/>
              <a:gd name="connsiteX132" fmla="*/ 159102 w 1309323"/>
              <a:gd name="connsiteY132" fmla="*/ 567664 h 1308967"/>
              <a:gd name="connsiteX133" fmla="*/ 246608 w 1309323"/>
              <a:gd name="connsiteY133" fmla="*/ 362035 h 1308967"/>
              <a:gd name="connsiteX134" fmla="*/ 265707 w 1309323"/>
              <a:gd name="connsiteY134" fmla="*/ 339377 h 1308967"/>
              <a:gd name="connsiteX135" fmla="*/ 227414 w 1309323"/>
              <a:gd name="connsiteY135" fmla="*/ 301084 h 1308967"/>
              <a:gd name="connsiteX136" fmla="*/ 214246 w 1309323"/>
              <a:gd name="connsiteY136" fmla="*/ 314252 h 1308967"/>
              <a:gd name="connsiteX137" fmla="*/ 171183 w 1309323"/>
              <a:gd name="connsiteY137" fmla="*/ 314252 h 1308967"/>
              <a:gd name="connsiteX138" fmla="*/ 139864 w 1309323"/>
              <a:gd name="connsiteY138" fmla="*/ 282933 h 1308967"/>
              <a:gd name="connsiteX139" fmla="*/ 139864 w 1309323"/>
              <a:gd name="connsiteY139" fmla="*/ 239870 h 1308967"/>
              <a:gd name="connsiteX140" fmla="*/ 238090 w 1309323"/>
              <a:gd name="connsiteY140" fmla="*/ 142000 h 1308967"/>
              <a:gd name="connsiteX141" fmla="*/ 281153 w 1309323"/>
              <a:gd name="connsiteY141" fmla="*/ 142000 h 1308967"/>
              <a:gd name="connsiteX142" fmla="*/ 312471 w 1309323"/>
              <a:gd name="connsiteY142" fmla="*/ 173319 h 1308967"/>
              <a:gd name="connsiteX143" fmla="*/ 312471 w 1309323"/>
              <a:gd name="connsiteY143" fmla="*/ 216382 h 1308967"/>
              <a:gd name="connsiteX144" fmla="*/ 299303 w 1309323"/>
              <a:gd name="connsiteY144" fmla="*/ 229550 h 1308967"/>
              <a:gd name="connsiteX145" fmla="*/ 337246 w 1309323"/>
              <a:gd name="connsiteY145" fmla="*/ 267493 h 1308967"/>
              <a:gd name="connsiteX146" fmla="*/ 349491 w 1309323"/>
              <a:gd name="connsiteY146" fmla="*/ 256662 h 1308967"/>
              <a:gd name="connsiteX147" fmla="*/ 552496 w 1309323"/>
              <a:gd name="connsiteY147" fmla="*/ 164309 h 1308967"/>
              <a:gd name="connsiteX148" fmla="*/ 603591 w 1309323"/>
              <a:gd name="connsiteY148" fmla="*/ 159159 h 1308967"/>
              <a:gd name="connsiteX149" fmla="*/ 603591 w 1309323"/>
              <a:gd name="connsiteY149" fmla="*/ 104988 h 1308967"/>
              <a:gd name="connsiteX150" fmla="*/ 585085 w 1309323"/>
              <a:gd name="connsiteY150" fmla="*/ 104988 h 1308967"/>
              <a:gd name="connsiteX151" fmla="*/ 554834 w 1309323"/>
              <a:gd name="connsiteY151" fmla="*/ 74737 h 1308967"/>
              <a:gd name="connsiteX152" fmla="*/ 554834 w 1309323"/>
              <a:gd name="connsiteY152" fmla="*/ 30251 h 1308967"/>
              <a:gd name="connsiteX153" fmla="*/ 585085 w 1309323"/>
              <a:gd name="connsiteY153" fmla="*/ 0 h 13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09323" h="1308967">
                <a:moveTo>
                  <a:pt x="779400" y="796483"/>
                </a:moveTo>
                <a:cubicBezTo>
                  <a:pt x="819889" y="796483"/>
                  <a:pt x="852713" y="829307"/>
                  <a:pt x="852713" y="869797"/>
                </a:cubicBezTo>
                <a:cubicBezTo>
                  <a:pt x="852713" y="910286"/>
                  <a:pt x="819890" y="943110"/>
                  <a:pt x="779400" y="943110"/>
                </a:cubicBezTo>
                <a:cubicBezTo>
                  <a:pt x="738910" y="943110"/>
                  <a:pt x="706086" y="910287"/>
                  <a:pt x="706086" y="869797"/>
                </a:cubicBezTo>
                <a:cubicBezTo>
                  <a:pt x="706086" y="829307"/>
                  <a:pt x="738910" y="796483"/>
                  <a:pt x="779400" y="796483"/>
                </a:cubicBezTo>
                <a:close/>
                <a:moveTo>
                  <a:pt x="531700" y="796483"/>
                </a:moveTo>
                <a:cubicBezTo>
                  <a:pt x="572189" y="796483"/>
                  <a:pt x="605013" y="829307"/>
                  <a:pt x="605013" y="869797"/>
                </a:cubicBezTo>
                <a:cubicBezTo>
                  <a:pt x="605013" y="910286"/>
                  <a:pt x="572190" y="943110"/>
                  <a:pt x="531700" y="943110"/>
                </a:cubicBezTo>
                <a:cubicBezTo>
                  <a:pt x="491210" y="943110"/>
                  <a:pt x="458386" y="910287"/>
                  <a:pt x="458386" y="869797"/>
                </a:cubicBezTo>
                <a:cubicBezTo>
                  <a:pt x="458386" y="829307"/>
                  <a:pt x="491210" y="796483"/>
                  <a:pt x="531700" y="796483"/>
                </a:cubicBezTo>
                <a:close/>
                <a:moveTo>
                  <a:pt x="410341" y="585795"/>
                </a:moveTo>
                <a:cubicBezTo>
                  <a:pt x="450831" y="585795"/>
                  <a:pt x="483654" y="618619"/>
                  <a:pt x="483654" y="659109"/>
                </a:cubicBezTo>
                <a:cubicBezTo>
                  <a:pt x="483654" y="699598"/>
                  <a:pt x="450831" y="732422"/>
                  <a:pt x="410341" y="732422"/>
                </a:cubicBezTo>
                <a:cubicBezTo>
                  <a:pt x="369851" y="732422"/>
                  <a:pt x="337027" y="699599"/>
                  <a:pt x="337027" y="659109"/>
                </a:cubicBezTo>
                <a:cubicBezTo>
                  <a:pt x="337027" y="618619"/>
                  <a:pt x="369851" y="585795"/>
                  <a:pt x="410341" y="585795"/>
                </a:cubicBezTo>
                <a:close/>
                <a:moveTo>
                  <a:pt x="904318" y="583304"/>
                </a:moveTo>
                <a:cubicBezTo>
                  <a:pt x="944808" y="583304"/>
                  <a:pt x="977631" y="616128"/>
                  <a:pt x="977631" y="656618"/>
                </a:cubicBezTo>
                <a:cubicBezTo>
                  <a:pt x="977631" y="697107"/>
                  <a:pt x="944808" y="729931"/>
                  <a:pt x="904318" y="729931"/>
                </a:cubicBezTo>
                <a:cubicBezTo>
                  <a:pt x="863828" y="729931"/>
                  <a:pt x="831004" y="697108"/>
                  <a:pt x="831004" y="656618"/>
                </a:cubicBezTo>
                <a:cubicBezTo>
                  <a:pt x="831004" y="616128"/>
                  <a:pt x="863828" y="583304"/>
                  <a:pt x="904318" y="583304"/>
                </a:cubicBezTo>
                <a:close/>
                <a:moveTo>
                  <a:pt x="658397" y="579033"/>
                </a:moveTo>
                <a:cubicBezTo>
                  <a:pt x="698886" y="579033"/>
                  <a:pt x="731710" y="611857"/>
                  <a:pt x="731710" y="652347"/>
                </a:cubicBezTo>
                <a:cubicBezTo>
                  <a:pt x="731710" y="692837"/>
                  <a:pt x="698887" y="725660"/>
                  <a:pt x="658397" y="725660"/>
                </a:cubicBezTo>
                <a:cubicBezTo>
                  <a:pt x="617907" y="725660"/>
                  <a:pt x="585083" y="692837"/>
                  <a:pt x="585083" y="652347"/>
                </a:cubicBezTo>
                <a:cubicBezTo>
                  <a:pt x="585083" y="611857"/>
                  <a:pt x="617907" y="579033"/>
                  <a:pt x="658397" y="579033"/>
                </a:cubicBezTo>
                <a:close/>
                <a:moveTo>
                  <a:pt x="531700" y="367990"/>
                </a:moveTo>
                <a:cubicBezTo>
                  <a:pt x="572189" y="367990"/>
                  <a:pt x="605013" y="400814"/>
                  <a:pt x="605013" y="441304"/>
                </a:cubicBezTo>
                <a:cubicBezTo>
                  <a:pt x="605013" y="481793"/>
                  <a:pt x="572190" y="514617"/>
                  <a:pt x="531700" y="514617"/>
                </a:cubicBezTo>
                <a:cubicBezTo>
                  <a:pt x="491210" y="514617"/>
                  <a:pt x="458386" y="481794"/>
                  <a:pt x="458386" y="441304"/>
                </a:cubicBezTo>
                <a:cubicBezTo>
                  <a:pt x="458386" y="400814"/>
                  <a:pt x="491210" y="367990"/>
                  <a:pt x="531700" y="367990"/>
                </a:cubicBezTo>
                <a:close/>
                <a:moveTo>
                  <a:pt x="779400" y="367634"/>
                </a:moveTo>
                <a:cubicBezTo>
                  <a:pt x="819889" y="367634"/>
                  <a:pt x="852713" y="400458"/>
                  <a:pt x="852713" y="440948"/>
                </a:cubicBezTo>
                <a:cubicBezTo>
                  <a:pt x="852713" y="481438"/>
                  <a:pt x="819890" y="514261"/>
                  <a:pt x="779400" y="514261"/>
                </a:cubicBezTo>
                <a:cubicBezTo>
                  <a:pt x="738910" y="514261"/>
                  <a:pt x="706086" y="481438"/>
                  <a:pt x="706086" y="440948"/>
                </a:cubicBezTo>
                <a:cubicBezTo>
                  <a:pt x="706086" y="400458"/>
                  <a:pt x="738910" y="367634"/>
                  <a:pt x="779400" y="367634"/>
                </a:cubicBezTo>
                <a:close/>
                <a:moveTo>
                  <a:pt x="658398" y="258732"/>
                </a:moveTo>
                <a:cubicBezTo>
                  <a:pt x="437079" y="258732"/>
                  <a:pt x="257665" y="438146"/>
                  <a:pt x="257665" y="659465"/>
                </a:cubicBezTo>
                <a:cubicBezTo>
                  <a:pt x="257665" y="880784"/>
                  <a:pt x="437079" y="1060199"/>
                  <a:pt x="658398" y="1060199"/>
                </a:cubicBezTo>
                <a:cubicBezTo>
                  <a:pt x="879717" y="1060199"/>
                  <a:pt x="1059132" y="880784"/>
                  <a:pt x="1059132" y="659465"/>
                </a:cubicBezTo>
                <a:cubicBezTo>
                  <a:pt x="1059132" y="438146"/>
                  <a:pt x="879717" y="258732"/>
                  <a:pt x="658398" y="258732"/>
                </a:cubicBezTo>
                <a:close/>
                <a:moveTo>
                  <a:pt x="585085" y="0"/>
                </a:moveTo>
                <a:lnTo>
                  <a:pt x="723882" y="0"/>
                </a:lnTo>
                <a:cubicBezTo>
                  <a:pt x="740609" y="0"/>
                  <a:pt x="754133" y="13524"/>
                  <a:pt x="754133" y="30251"/>
                </a:cubicBezTo>
                <a:lnTo>
                  <a:pt x="754133" y="74737"/>
                </a:lnTo>
                <a:cubicBezTo>
                  <a:pt x="754133" y="91464"/>
                  <a:pt x="740609" y="104988"/>
                  <a:pt x="723882" y="104988"/>
                </a:cubicBezTo>
                <a:lnTo>
                  <a:pt x="705376" y="104988"/>
                </a:lnTo>
                <a:lnTo>
                  <a:pt x="705376" y="159302"/>
                </a:lnTo>
                <a:lnTo>
                  <a:pt x="755046" y="164309"/>
                </a:lnTo>
                <a:cubicBezTo>
                  <a:pt x="830183" y="179685"/>
                  <a:pt x="899211" y="211829"/>
                  <a:pt x="958051" y="256662"/>
                </a:cubicBezTo>
                <a:lnTo>
                  <a:pt x="968407" y="265823"/>
                </a:lnTo>
                <a:lnTo>
                  <a:pt x="1004680" y="229550"/>
                </a:lnTo>
                <a:lnTo>
                  <a:pt x="991512" y="216382"/>
                </a:lnTo>
                <a:cubicBezTo>
                  <a:pt x="979767" y="204281"/>
                  <a:pt x="979767" y="185063"/>
                  <a:pt x="991512" y="173319"/>
                </a:cubicBezTo>
                <a:lnTo>
                  <a:pt x="1022830" y="142000"/>
                </a:lnTo>
                <a:cubicBezTo>
                  <a:pt x="1034930" y="130256"/>
                  <a:pt x="1054148" y="130256"/>
                  <a:pt x="1065893" y="142000"/>
                </a:cubicBezTo>
                <a:lnTo>
                  <a:pt x="1163763" y="239870"/>
                </a:lnTo>
                <a:cubicBezTo>
                  <a:pt x="1175507" y="251971"/>
                  <a:pt x="1175507" y="271189"/>
                  <a:pt x="1163763" y="282933"/>
                </a:cubicBezTo>
                <a:lnTo>
                  <a:pt x="1132444" y="314252"/>
                </a:lnTo>
                <a:cubicBezTo>
                  <a:pt x="1120344" y="325996"/>
                  <a:pt x="1101126" y="325996"/>
                  <a:pt x="1089382" y="314252"/>
                </a:cubicBezTo>
                <a:lnTo>
                  <a:pt x="1076570" y="301084"/>
                </a:lnTo>
                <a:lnTo>
                  <a:pt x="1040200" y="337437"/>
                </a:lnTo>
                <a:lnTo>
                  <a:pt x="1060934" y="362035"/>
                </a:lnTo>
                <a:cubicBezTo>
                  <a:pt x="1104373" y="421971"/>
                  <a:pt x="1134902" y="491874"/>
                  <a:pt x="1148440" y="567664"/>
                </a:cubicBezTo>
                <a:lnTo>
                  <a:pt x="1151610" y="603591"/>
                </a:lnTo>
                <a:lnTo>
                  <a:pt x="1204335" y="603591"/>
                </a:lnTo>
                <a:lnTo>
                  <a:pt x="1204335" y="585085"/>
                </a:lnTo>
                <a:cubicBezTo>
                  <a:pt x="1204335" y="568358"/>
                  <a:pt x="1217859" y="554834"/>
                  <a:pt x="1234586" y="554834"/>
                </a:cubicBezTo>
                <a:lnTo>
                  <a:pt x="1279072" y="554834"/>
                </a:lnTo>
                <a:cubicBezTo>
                  <a:pt x="1295799" y="554834"/>
                  <a:pt x="1309323" y="568358"/>
                  <a:pt x="1309323" y="585085"/>
                </a:cubicBezTo>
                <a:lnTo>
                  <a:pt x="1309323" y="723882"/>
                </a:lnTo>
                <a:cubicBezTo>
                  <a:pt x="1309323" y="740609"/>
                  <a:pt x="1295799" y="754133"/>
                  <a:pt x="1279072" y="754133"/>
                </a:cubicBezTo>
                <a:lnTo>
                  <a:pt x="1234586" y="754133"/>
                </a:lnTo>
                <a:cubicBezTo>
                  <a:pt x="1217859" y="754133"/>
                  <a:pt x="1204335" y="740609"/>
                  <a:pt x="1204335" y="723882"/>
                </a:cubicBezTo>
                <a:lnTo>
                  <a:pt x="1203979" y="723882"/>
                </a:lnTo>
                <a:lnTo>
                  <a:pt x="1203979" y="705376"/>
                </a:lnTo>
                <a:lnTo>
                  <a:pt x="1151987" y="705376"/>
                </a:lnTo>
                <a:lnTo>
                  <a:pt x="1148440" y="745572"/>
                </a:lnTo>
                <a:cubicBezTo>
                  <a:pt x="1134902" y="821362"/>
                  <a:pt x="1104373" y="891265"/>
                  <a:pt x="1060934" y="951201"/>
                </a:cubicBezTo>
                <a:lnTo>
                  <a:pt x="1042649" y="972895"/>
                </a:lnTo>
                <a:lnTo>
                  <a:pt x="1076214" y="1006460"/>
                </a:lnTo>
                <a:lnTo>
                  <a:pt x="1089382" y="993292"/>
                </a:lnTo>
                <a:cubicBezTo>
                  <a:pt x="1101482" y="981547"/>
                  <a:pt x="1120700" y="981547"/>
                  <a:pt x="1132444" y="993292"/>
                </a:cubicBezTo>
                <a:lnTo>
                  <a:pt x="1163763" y="1024610"/>
                </a:lnTo>
                <a:cubicBezTo>
                  <a:pt x="1175507" y="1036710"/>
                  <a:pt x="1175507" y="1055929"/>
                  <a:pt x="1163763" y="1067673"/>
                </a:cubicBezTo>
                <a:lnTo>
                  <a:pt x="1065893" y="1165899"/>
                </a:lnTo>
                <a:cubicBezTo>
                  <a:pt x="1053793" y="1177643"/>
                  <a:pt x="1034574" y="1177643"/>
                  <a:pt x="1022830" y="1165899"/>
                </a:cubicBezTo>
                <a:lnTo>
                  <a:pt x="991512" y="1134580"/>
                </a:lnTo>
                <a:cubicBezTo>
                  <a:pt x="979767" y="1122480"/>
                  <a:pt x="979767" y="1103262"/>
                  <a:pt x="991512" y="1091518"/>
                </a:cubicBezTo>
                <a:lnTo>
                  <a:pt x="1004680" y="1078350"/>
                </a:lnTo>
                <a:lnTo>
                  <a:pt x="971238" y="1044909"/>
                </a:lnTo>
                <a:lnTo>
                  <a:pt x="958051" y="1056575"/>
                </a:lnTo>
                <a:cubicBezTo>
                  <a:pt x="899211" y="1101407"/>
                  <a:pt x="830183" y="1133551"/>
                  <a:pt x="755046" y="1148927"/>
                </a:cubicBezTo>
                <a:lnTo>
                  <a:pt x="705376" y="1153934"/>
                </a:lnTo>
                <a:lnTo>
                  <a:pt x="705376" y="1203979"/>
                </a:lnTo>
                <a:lnTo>
                  <a:pt x="723882" y="1203979"/>
                </a:lnTo>
                <a:cubicBezTo>
                  <a:pt x="740609" y="1203979"/>
                  <a:pt x="754133" y="1217503"/>
                  <a:pt x="754133" y="1234230"/>
                </a:cubicBezTo>
                <a:lnTo>
                  <a:pt x="754133" y="1278716"/>
                </a:lnTo>
                <a:cubicBezTo>
                  <a:pt x="754133" y="1295443"/>
                  <a:pt x="740609" y="1308967"/>
                  <a:pt x="723882" y="1308967"/>
                </a:cubicBezTo>
                <a:lnTo>
                  <a:pt x="585085" y="1308967"/>
                </a:lnTo>
                <a:cubicBezTo>
                  <a:pt x="568358" y="1308967"/>
                  <a:pt x="554834" y="1295443"/>
                  <a:pt x="554834" y="1278716"/>
                </a:cubicBezTo>
                <a:lnTo>
                  <a:pt x="554834" y="1234230"/>
                </a:lnTo>
                <a:cubicBezTo>
                  <a:pt x="554834" y="1217503"/>
                  <a:pt x="568358" y="1203979"/>
                  <a:pt x="585085" y="1203979"/>
                </a:cubicBezTo>
                <a:lnTo>
                  <a:pt x="603591" y="1203979"/>
                </a:lnTo>
                <a:lnTo>
                  <a:pt x="603591" y="1154077"/>
                </a:lnTo>
                <a:lnTo>
                  <a:pt x="552496" y="1148927"/>
                </a:lnTo>
                <a:cubicBezTo>
                  <a:pt x="477359" y="1133551"/>
                  <a:pt x="408331" y="1101407"/>
                  <a:pt x="349491" y="1056575"/>
                </a:cubicBezTo>
                <a:lnTo>
                  <a:pt x="334235" y="1043079"/>
                </a:lnTo>
                <a:lnTo>
                  <a:pt x="298948" y="1078350"/>
                </a:lnTo>
                <a:lnTo>
                  <a:pt x="312116" y="1091518"/>
                </a:lnTo>
                <a:cubicBezTo>
                  <a:pt x="323860" y="1103618"/>
                  <a:pt x="323860" y="1122836"/>
                  <a:pt x="312116" y="1134580"/>
                </a:cubicBezTo>
                <a:lnTo>
                  <a:pt x="280797" y="1165899"/>
                </a:lnTo>
                <a:cubicBezTo>
                  <a:pt x="268697" y="1177643"/>
                  <a:pt x="249479" y="1177643"/>
                  <a:pt x="237734" y="1165899"/>
                </a:cubicBezTo>
                <a:lnTo>
                  <a:pt x="139864" y="1068029"/>
                </a:lnTo>
                <a:cubicBezTo>
                  <a:pt x="128120" y="1055929"/>
                  <a:pt x="128120" y="1036710"/>
                  <a:pt x="139864" y="1024966"/>
                </a:cubicBezTo>
                <a:lnTo>
                  <a:pt x="171183" y="993648"/>
                </a:lnTo>
                <a:cubicBezTo>
                  <a:pt x="183283" y="981903"/>
                  <a:pt x="202501" y="981903"/>
                  <a:pt x="214246" y="993648"/>
                </a:cubicBezTo>
                <a:lnTo>
                  <a:pt x="227414" y="1006816"/>
                </a:lnTo>
                <a:lnTo>
                  <a:pt x="263266" y="970964"/>
                </a:lnTo>
                <a:lnTo>
                  <a:pt x="246608" y="951201"/>
                </a:lnTo>
                <a:cubicBezTo>
                  <a:pt x="203169" y="891265"/>
                  <a:pt x="172640" y="821362"/>
                  <a:pt x="159102" y="745572"/>
                </a:cubicBezTo>
                <a:lnTo>
                  <a:pt x="155555" y="705376"/>
                </a:lnTo>
                <a:lnTo>
                  <a:pt x="104988" y="705376"/>
                </a:lnTo>
                <a:lnTo>
                  <a:pt x="104988" y="723882"/>
                </a:lnTo>
                <a:cubicBezTo>
                  <a:pt x="104988" y="740609"/>
                  <a:pt x="91464" y="754133"/>
                  <a:pt x="74737" y="754133"/>
                </a:cubicBezTo>
                <a:lnTo>
                  <a:pt x="30251" y="754133"/>
                </a:lnTo>
                <a:cubicBezTo>
                  <a:pt x="13524" y="754133"/>
                  <a:pt x="0" y="740609"/>
                  <a:pt x="0" y="723882"/>
                </a:cubicBezTo>
                <a:lnTo>
                  <a:pt x="0" y="585085"/>
                </a:lnTo>
                <a:cubicBezTo>
                  <a:pt x="0" y="568358"/>
                  <a:pt x="13524" y="554834"/>
                  <a:pt x="30251" y="554834"/>
                </a:cubicBezTo>
                <a:lnTo>
                  <a:pt x="74737" y="554834"/>
                </a:lnTo>
                <a:cubicBezTo>
                  <a:pt x="91464" y="554834"/>
                  <a:pt x="104988" y="568358"/>
                  <a:pt x="104988" y="585085"/>
                </a:cubicBezTo>
                <a:lnTo>
                  <a:pt x="104988" y="603591"/>
                </a:lnTo>
                <a:lnTo>
                  <a:pt x="155932" y="603591"/>
                </a:lnTo>
                <a:lnTo>
                  <a:pt x="159102" y="567664"/>
                </a:lnTo>
                <a:cubicBezTo>
                  <a:pt x="172640" y="491874"/>
                  <a:pt x="203169" y="421971"/>
                  <a:pt x="246608" y="362035"/>
                </a:cubicBezTo>
                <a:lnTo>
                  <a:pt x="265707" y="339377"/>
                </a:lnTo>
                <a:lnTo>
                  <a:pt x="227414" y="301084"/>
                </a:lnTo>
                <a:lnTo>
                  <a:pt x="214246" y="314252"/>
                </a:lnTo>
                <a:cubicBezTo>
                  <a:pt x="202145" y="325996"/>
                  <a:pt x="182927" y="325996"/>
                  <a:pt x="171183" y="314252"/>
                </a:cubicBezTo>
                <a:lnTo>
                  <a:pt x="139864" y="282933"/>
                </a:lnTo>
                <a:cubicBezTo>
                  <a:pt x="128120" y="270833"/>
                  <a:pt x="128120" y="251615"/>
                  <a:pt x="139864" y="239870"/>
                </a:cubicBezTo>
                <a:lnTo>
                  <a:pt x="238090" y="142000"/>
                </a:lnTo>
                <a:cubicBezTo>
                  <a:pt x="250191" y="130256"/>
                  <a:pt x="269409" y="130256"/>
                  <a:pt x="281153" y="142000"/>
                </a:cubicBezTo>
                <a:lnTo>
                  <a:pt x="312471" y="173319"/>
                </a:lnTo>
                <a:cubicBezTo>
                  <a:pt x="324216" y="185419"/>
                  <a:pt x="324216" y="204637"/>
                  <a:pt x="312471" y="216382"/>
                </a:cubicBezTo>
                <a:lnTo>
                  <a:pt x="299303" y="229550"/>
                </a:lnTo>
                <a:lnTo>
                  <a:pt x="337246" y="267493"/>
                </a:lnTo>
                <a:lnTo>
                  <a:pt x="349491" y="256662"/>
                </a:lnTo>
                <a:cubicBezTo>
                  <a:pt x="408331" y="211829"/>
                  <a:pt x="477359" y="179685"/>
                  <a:pt x="552496" y="164309"/>
                </a:cubicBezTo>
                <a:lnTo>
                  <a:pt x="603591" y="159159"/>
                </a:lnTo>
                <a:lnTo>
                  <a:pt x="603591" y="104988"/>
                </a:lnTo>
                <a:lnTo>
                  <a:pt x="585085" y="104988"/>
                </a:lnTo>
                <a:cubicBezTo>
                  <a:pt x="568358" y="104988"/>
                  <a:pt x="554834" y="91464"/>
                  <a:pt x="554834" y="74737"/>
                </a:cubicBezTo>
                <a:lnTo>
                  <a:pt x="554834" y="30251"/>
                </a:lnTo>
                <a:cubicBezTo>
                  <a:pt x="554834" y="13524"/>
                  <a:pt x="568358" y="0"/>
                  <a:pt x="585085" y="0"/>
                </a:cubicBezTo>
                <a:close/>
              </a:path>
            </a:pathLst>
          </a:custGeom>
          <a:solidFill>
            <a:schemeClr val="accent1"/>
          </a:solidFill>
          <a:ln w="35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3" name="Freeform: Shape 162">
            <a:extLst>
              <a:ext uri="{FF2B5EF4-FFF2-40B4-BE49-F238E27FC236}">
                <a16:creationId xmlns:a16="http://schemas.microsoft.com/office/drawing/2014/main" id="{D673B983-AE25-4B11-8DF9-089A4004353B}"/>
              </a:ext>
            </a:extLst>
          </p:cNvPr>
          <p:cNvSpPr/>
          <p:nvPr/>
        </p:nvSpPr>
        <p:spPr>
          <a:xfrm>
            <a:off x="5652644" y="2768713"/>
            <a:ext cx="635002" cy="634829"/>
          </a:xfrm>
          <a:custGeom>
            <a:avLst/>
            <a:gdLst>
              <a:gd name="connsiteX0" fmla="*/ 779400 w 1309323"/>
              <a:gd name="connsiteY0" fmla="*/ 796483 h 1308967"/>
              <a:gd name="connsiteX1" fmla="*/ 852713 w 1309323"/>
              <a:gd name="connsiteY1" fmla="*/ 869797 h 1308967"/>
              <a:gd name="connsiteX2" fmla="*/ 779400 w 1309323"/>
              <a:gd name="connsiteY2" fmla="*/ 943110 h 1308967"/>
              <a:gd name="connsiteX3" fmla="*/ 706086 w 1309323"/>
              <a:gd name="connsiteY3" fmla="*/ 869797 h 1308967"/>
              <a:gd name="connsiteX4" fmla="*/ 779400 w 1309323"/>
              <a:gd name="connsiteY4" fmla="*/ 796483 h 1308967"/>
              <a:gd name="connsiteX5" fmla="*/ 531700 w 1309323"/>
              <a:gd name="connsiteY5" fmla="*/ 796483 h 1308967"/>
              <a:gd name="connsiteX6" fmla="*/ 605013 w 1309323"/>
              <a:gd name="connsiteY6" fmla="*/ 869797 h 1308967"/>
              <a:gd name="connsiteX7" fmla="*/ 531700 w 1309323"/>
              <a:gd name="connsiteY7" fmla="*/ 943110 h 1308967"/>
              <a:gd name="connsiteX8" fmla="*/ 458386 w 1309323"/>
              <a:gd name="connsiteY8" fmla="*/ 869797 h 1308967"/>
              <a:gd name="connsiteX9" fmla="*/ 531700 w 1309323"/>
              <a:gd name="connsiteY9" fmla="*/ 796483 h 1308967"/>
              <a:gd name="connsiteX10" fmla="*/ 410341 w 1309323"/>
              <a:gd name="connsiteY10" fmla="*/ 585795 h 1308967"/>
              <a:gd name="connsiteX11" fmla="*/ 483654 w 1309323"/>
              <a:gd name="connsiteY11" fmla="*/ 659109 h 1308967"/>
              <a:gd name="connsiteX12" fmla="*/ 410341 w 1309323"/>
              <a:gd name="connsiteY12" fmla="*/ 732422 h 1308967"/>
              <a:gd name="connsiteX13" fmla="*/ 337027 w 1309323"/>
              <a:gd name="connsiteY13" fmla="*/ 659109 h 1308967"/>
              <a:gd name="connsiteX14" fmla="*/ 410341 w 1309323"/>
              <a:gd name="connsiteY14" fmla="*/ 585795 h 1308967"/>
              <a:gd name="connsiteX15" fmla="*/ 904318 w 1309323"/>
              <a:gd name="connsiteY15" fmla="*/ 583304 h 1308967"/>
              <a:gd name="connsiteX16" fmla="*/ 977631 w 1309323"/>
              <a:gd name="connsiteY16" fmla="*/ 656618 h 1308967"/>
              <a:gd name="connsiteX17" fmla="*/ 904318 w 1309323"/>
              <a:gd name="connsiteY17" fmla="*/ 729931 h 1308967"/>
              <a:gd name="connsiteX18" fmla="*/ 831004 w 1309323"/>
              <a:gd name="connsiteY18" fmla="*/ 656618 h 1308967"/>
              <a:gd name="connsiteX19" fmla="*/ 904318 w 1309323"/>
              <a:gd name="connsiteY19" fmla="*/ 583304 h 1308967"/>
              <a:gd name="connsiteX20" fmla="*/ 658397 w 1309323"/>
              <a:gd name="connsiteY20" fmla="*/ 579033 h 1308967"/>
              <a:gd name="connsiteX21" fmla="*/ 731710 w 1309323"/>
              <a:gd name="connsiteY21" fmla="*/ 652347 h 1308967"/>
              <a:gd name="connsiteX22" fmla="*/ 658397 w 1309323"/>
              <a:gd name="connsiteY22" fmla="*/ 725660 h 1308967"/>
              <a:gd name="connsiteX23" fmla="*/ 585083 w 1309323"/>
              <a:gd name="connsiteY23" fmla="*/ 652347 h 1308967"/>
              <a:gd name="connsiteX24" fmla="*/ 658397 w 1309323"/>
              <a:gd name="connsiteY24" fmla="*/ 579033 h 1308967"/>
              <a:gd name="connsiteX25" fmla="*/ 531700 w 1309323"/>
              <a:gd name="connsiteY25" fmla="*/ 367990 h 1308967"/>
              <a:gd name="connsiteX26" fmla="*/ 605013 w 1309323"/>
              <a:gd name="connsiteY26" fmla="*/ 441304 h 1308967"/>
              <a:gd name="connsiteX27" fmla="*/ 531700 w 1309323"/>
              <a:gd name="connsiteY27" fmla="*/ 514617 h 1308967"/>
              <a:gd name="connsiteX28" fmla="*/ 458386 w 1309323"/>
              <a:gd name="connsiteY28" fmla="*/ 441304 h 1308967"/>
              <a:gd name="connsiteX29" fmla="*/ 531700 w 1309323"/>
              <a:gd name="connsiteY29" fmla="*/ 367990 h 1308967"/>
              <a:gd name="connsiteX30" fmla="*/ 779400 w 1309323"/>
              <a:gd name="connsiteY30" fmla="*/ 367634 h 1308967"/>
              <a:gd name="connsiteX31" fmla="*/ 852713 w 1309323"/>
              <a:gd name="connsiteY31" fmla="*/ 440948 h 1308967"/>
              <a:gd name="connsiteX32" fmla="*/ 779400 w 1309323"/>
              <a:gd name="connsiteY32" fmla="*/ 514261 h 1308967"/>
              <a:gd name="connsiteX33" fmla="*/ 706086 w 1309323"/>
              <a:gd name="connsiteY33" fmla="*/ 440948 h 1308967"/>
              <a:gd name="connsiteX34" fmla="*/ 779400 w 1309323"/>
              <a:gd name="connsiteY34" fmla="*/ 367634 h 1308967"/>
              <a:gd name="connsiteX35" fmla="*/ 658398 w 1309323"/>
              <a:gd name="connsiteY35" fmla="*/ 258732 h 1308967"/>
              <a:gd name="connsiteX36" fmla="*/ 257665 w 1309323"/>
              <a:gd name="connsiteY36" fmla="*/ 659465 h 1308967"/>
              <a:gd name="connsiteX37" fmla="*/ 658398 w 1309323"/>
              <a:gd name="connsiteY37" fmla="*/ 1060199 h 1308967"/>
              <a:gd name="connsiteX38" fmla="*/ 1059132 w 1309323"/>
              <a:gd name="connsiteY38" fmla="*/ 659465 h 1308967"/>
              <a:gd name="connsiteX39" fmla="*/ 658398 w 1309323"/>
              <a:gd name="connsiteY39" fmla="*/ 258732 h 1308967"/>
              <a:gd name="connsiteX40" fmla="*/ 585085 w 1309323"/>
              <a:gd name="connsiteY40" fmla="*/ 0 h 1308967"/>
              <a:gd name="connsiteX41" fmla="*/ 723882 w 1309323"/>
              <a:gd name="connsiteY41" fmla="*/ 0 h 1308967"/>
              <a:gd name="connsiteX42" fmla="*/ 754133 w 1309323"/>
              <a:gd name="connsiteY42" fmla="*/ 30251 h 1308967"/>
              <a:gd name="connsiteX43" fmla="*/ 754133 w 1309323"/>
              <a:gd name="connsiteY43" fmla="*/ 74737 h 1308967"/>
              <a:gd name="connsiteX44" fmla="*/ 723882 w 1309323"/>
              <a:gd name="connsiteY44" fmla="*/ 104988 h 1308967"/>
              <a:gd name="connsiteX45" fmla="*/ 705376 w 1309323"/>
              <a:gd name="connsiteY45" fmla="*/ 104988 h 1308967"/>
              <a:gd name="connsiteX46" fmla="*/ 705376 w 1309323"/>
              <a:gd name="connsiteY46" fmla="*/ 159302 h 1308967"/>
              <a:gd name="connsiteX47" fmla="*/ 755046 w 1309323"/>
              <a:gd name="connsiteY47" fmla="*/ 164309 h 1308967"/>
              <a:gd name="connsiteX48" fmla="*/ 958051 w 1309323"/>
              <a:gd name="connsiteY48" fmla="*/ 256662 h 1308967"/>
              <a:gd name="connsiteX49" fmla="*/ 968407 w 1309323"/>
              <a:gd name="connsiteY49" fmla="*/ 265823 h 1308967"/>
              <a:gd name="connsiteX50" fmla="*/ 1004680 w 1309323"/>
              <a:gd name="connsiteY50" fmla="*/ 229550 h 1308967"/>
              <a:gd name="connsiteX51" fmla="*/ 991512 w 1309323"/>
              <a:gd name="connsiteY51" fmla="*/ 216382 h 1308967"/>
              <a:gd name="connsiteX52" fmla="*/ 991512 w 1309323"/>
              <a:gd name="connsiteY52" fmla="*/ 173319 h 1308967"/>
              <a:gd name="connsiteX53" fmla="*/ 1022830 w 1309323"/>
              <a:gd name="connsiteY53" fmla="*/ 142000 h 1308967"/>
              <a:gd name="connsiteX54" fmla="*/ 1065893 w 1309323"/>
              <a:gd name="connsiteY54" fmla="*/ 142000 h 1308967"/>
              <a:gd name="connsiteX55" fmla="*/ 1163763 w 1309323"/>
              <a:gd name="connsiteY55" fmla="*/ 239870 h 1308967"/>
              <a:gd name="connsiteX56" fmla="*/ 1163763 w 1309323"/>
              <a:gd name="connsiteY56" fmla="*/ 282933 h 1308967"/>
              <a:gd name="connsiteX57" fmla="*/ 1132444 w 1309323"/>
              <a:gd name="connsiteY57" fmla="*/ 314252 h 1308967"/>
              <a:gd name="connsiteX58" fmla="*/ 1089382 w 1309323"/>
              <a:gd name="connsiteY58" fmla="*/ 314252 h 1308967"/>
              <a:gd name="connsiteX59" fmla="*/ 1076570 w 1309323"/>
              <a:gd name="connsiteY59" fmla="*/ 301084 h 1308967"/>
              <a:gd name="connsiteX60" fmla="*/ 1040200 w 1309323"/>
              <a:gd name="connsiteY60" fmla="*/ 337437 h 1308967"/>
              <a:gd name="connsiteX61" fmla="*/ 1060934 w 1309323"/>
              <a:gd name="connsiteY61" fmla="*/ 362035 h 1308967"/>
              <a:gd name="connsiteX62" fmla="*/ 1148440 w 1309323"/>
              <a:gd name="connsiteY62" fmla="*/ 567664 h 1308967"/>
              <a:gd name="connsiteX63" fmla="*/ 1151610 w 1309323"/>
              <a:gd name="connsiteY63" fmla="*/ 603591 h 1308967"/>
              <a:gd name="connsiteX64" fmla="*/ 1204335 w 1309323"/>
              <a:gd name="connsiteY64" fmla="*/ 603591 h 1308967"/>
              <a:gd name="connsiteX65" fmla="*/ 1204335 w 1309323"/>
              <a:gd name="connsiteY65" fmla="*/ 585085 h 1308967"/>
              <a:gd name="connsiteX66" fmla="*/ 1234586 w 1309323"/>
              <a:gd name="connsiteY66" fmla="*/ 554834 h 1308967"/>
              <a:gd name="connsiteX67" fmla="*/ 1279072 w 1309323"/>
              <a:gd name="connsiteY67" fmla="*/ 554834 h 1308967"/>
              <a:gd name="connsiteX68" fmla="*/ 1309323 w 1309323"/>
              <a:gd name="connsiteY68" fmla="*/ 585085 h 1308967"/>
              <a:gd name="connsiteX69" fmla="*/ 1309323 w 1309323"/>
              <a:gd name="connsiteY69" fmla="*/ 723882 h 1308967"/>
              <a:gd name="connsiteX70" fmla="*/ 1279072 w 1309323"/>
              <a:gd name="connsiteY70" fmla="*/ 754133 h 1308967"/>
              <a:gd name="connsiteX71" fmla="*/ 1234586 w 1309323"/>
              <a:gd name="connsiteY71" fmla="*/ 754133 h 1308967"/>
              <a:gd name="connsiteX72" fmla="*/ 1204335 w 1309323"/>
              <a:gd name="connsiteY72" fmla="*/ 723882 h 1308967"/>
              <a:gd name="connsiteX73" fmla="*/ 1203979 w 1309323"/>
              <a:gd name="connsiteY73" fmla="*/ 723882 h 1308967"/>
              <a:gd name="connsiteX74" fmla="*/ 1203979 w 1309323"/>
              <a:gd name="connsiteY74" fmla="*/ 705376 h 1308967"/>
              <a:gd name="connsiteX75" fmla="*/ 1151987 w 1309323"/>
              <a:gd name="connsiteY75" fmla="*/ 705376 h 1308967"/>
              <a:gd name="connsiteX76" fmla="*/ 1148440 w 1309323"/>
              <a:gd name="connsiteY76" fmla="*/ 745572 h 1308967"/>
              <a:gd name="connsiteX77" fmla="*/ 1060934 w 1309323"/>
              <a:gd name="connsiteY77" fmla="*/ 951201 h 1308967"/>
              <a:gd name="connsiteX78" fmla="*/ 1042649 w 1309323"/>
              <a:gd name="connsiteY78" fmla="*/ 972895 h 1308967"/>
              <a:gd name="connsiteX79" fmla="*/ 1076214 w 1309323"/>
              <a:gd name="connsiteY79" fmla="*/ 1006460 h 1308967"/>
              <a:gd name="connsiteX80" fmla="*/ 1089382 w 1309323"/>
              <a:gd name="connsiteY80" fmla="*/ 993292 h 1308967"/>
              <a:gd name="connsiteX81" fmla="*/ 1132444 w 1309323"/>
              <a:gd name="connsiteY81" fmla="*/ 993292 h 1308967"/>
              <a:gd name="connsiteX82" fmla="*/ 1163763 w 1309323"/>
              <a:gd name="connsiteY82" fmla="*/ 1024610 h 1308967"/>
              <a:gd name="connsiteX83" fmla="*/ 1163763 w 1309323"/>
              <a:gd name="connsiteY83" fmla="*/ 1067673 h 1308967"/>
              <a:gd name="connsiteX84" fmla="*/ 1065893 w 1309323"/>
              <a:gd name="connsiteY84" fmla="*/ 1165899 h 1308967"/>
              <a:gd name="connsiteX85" fmla="*/ 1022830 w 1309323"/>
              <a:gd name="connsiteY85" fmla="*/ 1165899 h 1308967"/>
              <a:gd name="connsiteX86" fmla="*/ 991512 w 1309323"/>
              <a:gd name="connsiteY86" fmla="*/ 1134580 h 1308967"/>
              <a:gd name="connsiteX87" fmla="*/ 991512 w 1309323"/>
              <a:gd name="connsiteY87" fmla="*/ 1091518 h 1308967"/>
              <a:gd name="connsiteX88" fmla="*/ 1004680 w 1309323"/>
              <a:gd name="connsiteY88" fmla="*/ 1078350 h 1308967"/>
              <a:gd name="connsiteX89" fmla="*/ 971238 w 1309323"/>
              <a:gd name="connsiteY89" fmla="*/ 1044909 h 1308967"/>
              <a:gd name="connsiteX90" fmla="*/ 958051 w 1309323"/>
              <a:gd name="connsiteY90" fmla="*/ 1056575 h 1308967"/>
              <a:gd name="connsiteX91" fmla="*/ 755046 w 1309323"/>
              <a:gd name="connsiteY91" fmla="*/ 1148927 h 1308967"/>
              <a:gd name="connsiteX92" fmla="*/ 705376 w 1309323"/>
              <a:gd name="connsiteY92" fmla="*/ 1153934 h 1308967"/>
              <a:gd name="connsiteX93" fmla="*/ 705376 w 1309323"/>
              <a:gd name="connsiteY93" fmla="*/ 1203979 h 1308967"/>
              <a:gd name="connsiteX94" fmla="*/ 723882 w 1309323"/>
              <a:gd name="connsiteY94" fmla="*/ 1203979 h 1308967"/>
              <a:gd name="connsiteX95" fmla="*/ 754133 w 1309323"/>
              <a:gd name="connsiteY95" fmla="*/ 1234230 h 1308967"/>
              <a:gd name="connsiteX96" fmla="*/ 754133 w 1309323"/>
              <a:gd name="connsiteY96" fmla="*/ 1278716 h 1308967"/>
              <a:gd name="connsiteX97" fmla="*/ 723882 w 1309323"/>
              <a:gd name="connsiteY97" fmla="*/ 1308967 h 1308967"/>
              <a:gd name="connsiteX98" fmla="*/ 585085 w 1309323"/>
              <a:gd name="connsiteY98" fmla="*/ 1308967 h 1308967"/>
              <a:gd name="connsiteX99" fmla="*/ 554834 w 1309323"/>
              <a:gd name="connsiteY99" fmla="*/ 1278716 h 1308967"/>
              <a:gd name="connsiteX100" fmla="*/ 554834 w 1309323"/>
              <a:gd name="connsiteY100" fmla="*/ 1234230 h 1308967"/>
              <a:gd name="connsiteX101" fmla="*/ 585085 w 1309323"/>
              <a:gd name="connsiteY101" fmla="*/ 1203979 h 1308967"/>
              <a:gd name="connsiteX102" fmla="*/ 603591 w 1309323"/>
              <a:gd name="connsiteY102" fmla="*/ 1203979 h 1308967"/>
              <a:gd name="connsiteX103" fmla="*/ 603591 w 1309323"/>
              <a:gd name="connsiteY103" fmla="*/ 1154077 h 1308967"/>
              <a:gd name="connsiteX104" fmla="*/ 552496 w 1309323"/>
              <a:gd name="connsiteY104" fmla="*/ 1148927 h 1308967"/>
              <a:gd name="connsiteX105" fmla="*/ 349491 w 1309323"/>
              <a:gd name="connsiteY105" fmla="*/ 1056575 h 1308967"/>
              <a:gd name="connsiteX106" fmla="*/ 334235 w 1309323"/>
              <a:gd name="connsiteY106" fmla="*/ 1043079 h 1308967"/>
              <a:gd name="connsiteX107" fmla="*/ 298948 w 1309323"/>
              <a:gd name="connsiteY107" fmla="*/ 1078350 h 1308967"/>
              <a:gd name="connsiteX108" fmla="*/ 312116 w 1309323"/>
              <a:gd name="connsiteY108" fmla="*/ 1091518 h 1308967"/>
              <a:gd name="connsiteX109" fmla="*/ 312116 w 1309323"/>
              <a:gd name="connsiteY109" fmla="*/ 1134580 h 1308967"/>
              <a:gd name="connsiteX110" fmla="*/ 280797 w 1309323"/>
              <a:gd name="connsiteY110" fmla="*/ 1165899 h 1308967"/>
              <a:gd name="connsiteX111" fmla="*/ 237734 w 1309323"/>
              <a:gd name="connsiteY111" fmla="*/ 1165899 h 1308967"/>
              <a:gd name="connsiteX112" fmla="*/ 139864 w 1309323"/>
              <a:gd name="connsiteY112" fmla="*/ 1068029 h 1308967"/>
              <a:gd name="connsiteX113" fmla="*/ 139864 w 1309323"/>
              <a:gd name="connsiteY113" fmla="*/ 1024966 h 1308967"/>
              <a:gd name="connsiteX114" fmla="*/ 171183 w 1309323"/>
              <a:gd name="connsiteY114" fmla="*/ 993648 h 1308967"/>
              <a:gd name="connsiteX115" fmla="*/ 214246 w 1309323"/>
              <a:gd name="connsiteY115" fmla="*/ 993648 h 1308967"/>
              <a:gd name="connsiteX116" fmla="*/ 227414 w 1309323"/>
              <a:gd name="connsiteY116" fmla="*/ 1006816 h 1308967"/>
              <a:gd name="connsiteX117" fmla="*/ 263266 w 1309323"/>
              <a:gd name="connsiteY117" fmla="*/ 970964 h 1308967"/>
              <a:gd name="connsiteX118" fmla="*/ 246608 w 1309323"/>
              <a:gd name="connsiteY118" fmla="*/ 951201 h 1308967"/>
              <a:gd name="connsiteX119" fmla="*/ 159102 w 1309323"/>
              <a:gd name="connsiteY119" fmla="*/ 745572 h 1308967"/>
              <a:gd name="connsiteX120" fmla="*/ 155555 w 1309323"/>
              <a:gd name="connsiteY120" fmla="*/ 705376 h 1308967"/>
              <a:gd name="connsiteX121" fmla="*/ 104988 w 1309323"/>
              <a:gd name="connsiteY121" fmla="*/ 705376 h 1308967"/>
              <a:gd name="connsiteX122" fmla="*/ 104988 w 1309323"/>
              <a:gd name="connsiteY122" fmla="*/ 723882 h 1308967"/>
              <a:gd name="connsiteX123" fmla="*/ 74737 w 1309323"/>
              <a:gd name="connsiteY123" fmla="*/ 754133 h 1308967"/>
              <a:gd name="connsiteX124" fmla="*/ 30251 w 1309323"/>
              <a:gd name="connsiteY124" fmla="*/ 754133 h 1308967"/>
              <a:gd name="connsiteX125" fmla="*/ 0 w 1309323"/>
              <a:gd name="connsiteY125" fmla="*/ 723882 h 1308967"/>
              <a:gd name="connsiteX126" fmla="*/ 0 w 1309323"/>
              <a:gd name="connsiteY126" fmla="*/ 585085 h 1308967"/>
              <a:gd name="connsiteX127" fmla="*/ 30251 w 1309323"/>
              <a:gd name="connsiteY127" fmla="*/ 554834 h 1308967"/>
              <a:gd name="connsiteX128" fmla="*/ 74737 w 1309323"/>
              <a:gd name="connsiteY128" fmla="*/ 554834 h 1308967"/>
              <a:gd name="connsiteX129" fmla="*/ 104988 w 1309323"/>
              <a:gd name="connsiteY129" fmla="*/ 585085 h 1308967"/>
              <a:gd name="connsiteX130" fmla="*/ 104988 w 1309323"/>
              <a:gd name="connsiteY130" fmla="*/ 603591 h 1308967"/>
              <a:gd name="connsiteX131" fmla="*/ 155932 w 1309323"/>
              <a:gd name="connsiteY131" fmla="*/ 603591 h 1308967"/>
              <a:gd name="connsiteX132" fmla="*/ 159102 w 1309323"/>
              <a:gd name="connsiteY132" fmla="*/ 567664 h 1308967"/>
              <a:gd name="connsiteX133" fmla="*/ 246608 w 1309323"/>
              <a:gd name="connsiteY133" fmla="*/ 362035 h 1308967"/>
              <a:gd name="connsiteX134" fmla="*/ 265707 w 1309323"/>
              <a:gd name="connsiteY134" fmla="*/ 339377 h 1308967"/>
              <a:gd name="connsiteX135" fmla="*/ 227414 w 1309323"/>
              <a:gd name="connsiteY135" fmla="*/ 301084 h 1308967"/>
              <a:gd name="connsiteX136" fmla="*/ 214246 w 1309323"/>
              <a:gd name="connsiteY136" fmla="*/ 314252 h 1308967"/>
              <a:gd name="connsiteX137" fmla="*/ 171183 w 1309323"/>
              <a:gd name="connsiteY137" fmla="*/ 314252 h 1308967"/>
              <a:gd name="connsiteX138" fmla="*/ 139864 w 1309323"/>
              <a:gd name="connsiteY138" fmla="*/ 282933 h 1308967"/>
              <a:gd name="connsiteX139" fmla="*/ 139864 w 1309323"/>
              <a:gd name="connsiteY139" fmla="*/ 239870 h 1308967"/>
              <a:gd name="connsiteX140" fmla="*/ 238090 w 1309323"/>
              <a:gd name="connsiteY140" fmla="*/ 142000 h 1308967"/>
              <a:gd name="connsiteX141" fmla="*/ 281153 w 1309323"/>
              <a:gd name="connsiteY141" fmla="*/ 142000 h 1308967"/>
              <a:gd name="connsiteX142" fmla="*/ 312471 w 1309323"/>
              <a:gd name="connsiteY142" fmla="*/ 173319 h 1308967"/>
              <a:gd name="connsiteX143" fmla="*/ 312471 w 1309323"/>
              <a:gd name="connsiteY143" fmla="*/ 216382 h 1308967"/>
              <a:gd name="connsiteX144" fmla="*/ 299303 w 1309323"/>
              <a:gd name="connsiteY144" fmla="*/ 229550 h 1308967"/>
              <a:gd name="connsiteX145" fmla="*/ 337246 w 1309323"/>
              <a:gd name="connsiteY145" fmla="*/ 267493 h 1308967"/>
              <a:gd name="connsiteX146" fmla="*/ 349491 w 1309323"/>
              <a:gd name="connsiteY146" fmla="*/ 256662 h 1308967"/>
              <a:gd name="connsiteX147" fmla="*/ 552496 w 1309323"/>
              <a:gd name="connsiteY147" fmla="*/ 164309 h 1308967"/>
              <a:gd name="connsiteX148" fmla="*/ 603591 w 1309323"/>
              <a:gd name="connsiteY148" fmla="*/ 159159 h 1308967"/>
              <a:gd name="connsiteX149" fmla="*/ 603591 w 1309323"/>
              <a:gd name="connsiteY149" fmla="*/ 104988 h 1308967"/>
              <a:gd name="connsiteX150" fmla="*/ 585085 w 1309323"/>
              <a:gd name="connsiteY150" fmla="*/ 104988 h 1308967"/>
              <a:gd name="connsiteX151" fmla="*/ 554834 w 1309323"/>
              <a:gd name="connsiteY151" fmla="*/ 74737 h 1308967"/>
              <a:gd name="connsiteX152" fmla="*/ 554834 w 1309323"/>
              <a:gd name="connsiteY152" fmla="*/ 30251 h 1308967"/>
              <a:gd name="connsiteX153" fmla="*/ 585085 w 1309323"/>
              <a:gd name="connsiteY153" fmla="*/ 0 h 13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09323" h="1308967">
                <a:moveTo>
                  <a:pt x="779400" y="796483"/>
                </a:moveTo>
                <a:cubicBezTo>
                  <a:pt x="819889" y="796483"/>
                  <a:pt x="852713" y="829307"/>
                  <a:pt x="852713" y="869797"/>
                </a:cubicBezTo>
                <a:cubicBezTo>
                  <a:pt x="852713" y="910286"/>
                  <a:pt x="819890" y="943110"/>
                  <a:pt x="779400" y="943110"/>
                </a:cubicBezTo>
                <a:cubicBezTo>
                  <a:pt x="738910" y="943110"/>
                  <a:pt x="706086" y="910287"/>
                  <a:pt x="706086" y="869797"/>
                </a:cubicBezTo>
                <a:cubicBezTo>
                  <a:pt x="706086" y="829307"/>
                  <a:pt x="738910" y="796483"/>
                  <a:pt x="779400" y="796483"/>
                </a:cubicBezTo>
                <a:close/>
                <a:moveTo>
                  <a:pt x="531700" y="796483"/>
                </a:moveTo>
                <a:cubicBezTo>
                  <a:pt x="572189" y="796483"/>
                  <a:pt x="605013" y="829307"/>
                  <a:pt x="605013" y="869797"/>
                </a:cubicBezTo>
                <a:cubicBezTo>
                  <a:pt x="605013" y="910286"/>
                  <a:pt x="572190" y="943110"/>
                  <a:pt x="531700" y="943110"/>
                </a:cubicBezTo>
                <a:cubicBezTo>
                  <a:pt x="491210" y="943110"/>
                  <a:pt x="458386" y="910287"/>
                  <a:pt x="458386" y="869797"/>
                </a:cubicBezTo>
                <a:cubicBezTo>
                  <a:pt x="458386" y="829307"/>
                  <a:pt x="491210" y="796483"/>
                  <a:pt x="531700" y="796483"/>
                </a:cubicBezTo>
                <a:close/>
                <a:moveTo>
                  <a:pt x="410341" y="585795"/>
                </a:moveTo>
                <a:cubicBezTo>
                  <a:pt x="450831" y="585795"/>
                  <a:pt x="483654" y="618619"/>
                  <a:pt x="483654" y="659109"/>
                </a:cubicBezTo>
                <a:cubicBezTo>
                  <a:pt x="483654" y="699598"/>
                  <a:pt x="450831" y="732422"/>
                  <a:pt x="410341" y="732422"/>
                </a:cubicBezTo>
                <a:cubicBezTo>
                  <a:pt x="369851" y="732422"/>
                  <a:pt x="337027" y="699599"/>
                  <a:pt x="337027" y="659109"/>
                </a:cubicBezTo>
                <a:cubicBezTo>
                  <a:pt x="337027" y="618619"/>
                  <a:pt x="369851" y="585795"/>
                  <a:pt x="410341" y="585795"/>
                </a:cubicBezTo>
                <a:close/>
                <a:moveTo>
                  <a:pt x="904318" y="583304"/>
                </a:moveTo>
                <a:cubicBezTo>
                  <a:pt x="944808" y="583304"/>
                  <a:pt x="977631" y="616128"/>
                  <a:pt x="977631" y="656618"/>
                </a:cubicBezTo>
                <a:cubicBezTo>
                  <a:pt x="977631" y="697107"/>
                  <a:pt x="944808" y="729931"/>
                  <a:pt x="904318" y="729931"/>
                </a:cubicBezTo>
                <a:cubicBezTo>
                  <a:pt x="863828" y="729931"/>
                  <a:pt x="831004" y="697108"/>
                  <a:pt x="831004" y="656618"/>
                </a:cubicBezTo>
                <a:cubicBezTo>
                  <a:pt x="831004" y="616128"/>
                  <a:pt x="863828" y="583304"/>
                  <a:pt x="904318" y="583304"/>
                </a:cubicBezTo>
                <a:close/>
                <a:moveTo>
                  <a:pt x="658397" y="579033"/>
                </a:moveTo>
                <a:cubicBezTo>
                  <a:pt x="698886" y="579033"/>
                  <a:pt x="731710" y="611857"/>
                  <a:pt x="731710" y="652347"/>
                </a:cubicBezTo>
                <a:cubicBezTo>
                  <a:pt x="731710" y="692837"/>
                  <a:pt x="698887" y="725660"/>
                  <a:pt x="658397" y="725660"/>
                </a:cubicBezTo>
                <a:cubicBezTo>
                  <a:pt x="617907" y="725660"/>
                  <a:pt x="585083" y="692837"/>
                  <a:pt x="585083" y="652347"/>
                </a:cubicBezTo>
                <a:cubicBezTo>
                  <a:pt x="585083" y="611857"/>
                  <a:pt x="617907" y="579033"/>
                  <a:pt x="658397" y="579033"/>
                </a:cubicBezTo>
                <a:close/>
                <a:moveTo>
                  <a:pt x="531700" y="367990"/>
                </a:moveTo>
                <a:cubicBezTo>
                  <a:pt x="572189" y="367990"/>
                  <a:pt x="605013" y="400814"/>
                  <a:pt x="605013" y="441304"/>
                </a:cubicBezTo>
                <a:cubicBezTo>
                  <a:pt x="605013" y="481793"/>
                  <a:pt x="572190" y="514617"/>
                  <a:pt x="531700" y="514617"/>
                </a:cubicBezTo>
                <a:cubicBezTo>
                  <a:pt x="491210" y="514617"/>
                  <a:pt x="458386" y="481794"/>
                  <a:pt x="458386" y="441304"/>
                </a:cubicBezTo>
                <a:cubicBezTo>
                  <a:pt x="458386" y="400814"/>
                  <a:pt x="491210" y="367990"/>
                  <a:pt x="531700" y="367990"/>
                </a:cubicBezTo>
                <a:close/>
                <a:moveTo>
                  <a:pt x="779400" y="367634"/>
                </a:moveTo>
                <a:cubicBezTo>
                  <a:pt x="819889" y="367634"/>
                  <a:pt x="852713" y="400458"/>
                  <a:pt x="852713" y="440948"/>
                </a:cubicBezTo>
                <a:cubicBezTo>
                  <a:pt x="852713" y="481438"/>
                  <a:pt x="819890" y="514261"/>
                  <a:pt x="779400" y="514261"/>
                </a:cubicBezTo>
                <a:cubicBezTo>
                  <a:pt x="738910" y="514261"/>
                  <a:pt x="706086" y="481438"/>
                  <a:pt x="706086" y="440948"/>
                </a:cubicBezTo>
                <a:cubicBezTo>
                  <a:pt x="706086" y="400458"/>
                  <a:pt x="738910" y="367634"/>
                  <a:pt x="779400" y="367634"/>
                </a:cubicBezTo>
                <a:close/>
                <a:moveTo>
                  <a:pt x="658398" y="258732"/>
                </a:moveTo>
                <a:cubicBezTo>
                  <a:pt x="437079" y="258732"/>
                  <a:pt x="257665" y="438146"/>
                  <a:pt x="257665" y="659465"/>
                </a:cubicBezTo>
                <a:cubicBezTo>
                  <a:pt x="257665" y="880784"/>
                  <a:pt x="437079" y="1060199"/>
                  <a:pt x="658398" y="1060199"/>
                </a:cubicBezTo>
                <a:cubicBezTo>
                  <a:pt x="879717" y="1060199"/>
                  <a:pt x="1059132" y="880784"/>
                  <a:pt x="1059132" y="659465"/>
                </a:cubicBezTo>
                <a:cubicBezTo>
                  <a:pt x="1059132" y="438146"/>
                  <a:pt x="879717" y="258732"/>
                  <a:pt x="658398" y="258732"/>
                </a:cubicBezTo>
                <a:close/>
                <a:moveTo>
                  <a:pt x="585085" y="0"/>
                </a:moveTo>
                <a:lnTo>
                  <a:pt x="723882" y="0"/>
                </a:lnTo>
                <a:cubicBezTo>
                  <a:pt x="740609" y="0"/>
                  <a:pt x="754133" y="13524"/>
                  <a:pt x="754133" y="30251"/>
                </a:cubicBezTo>
                <a:lnTo>
                  <a:pt x="754133" y="74737"/>
                </a:lnTo>
                <a:cubicBezTo>
                  <a:pt x="754133" y="91464"/>
                  <a:pt x="740609" y="104988"/>
                  <a:pt x="723882" y="104988"/>
                </a:cubicBezTo>
                <a:lnTo>
                  <a:pt x="705376" y="104988"/>
                </a:lnTo>
                <a:lnTo>
                  <a:pt x="705376" y="159302"/>
                </a:lnTo>
                <a:lnTo>
                  <a:pt x="755046" y="164309"/>
                </a:lnTo>
                <a:cubicBezTo>
                  <a:pt x="830183" y="179685"/>
                  <a:pt x="899211" y="211829"/>
                  <a:pt x="958051" y="256662"/>
                </a:cubicBezTo>
                <a:lnTo>
                  <a:pt x="968407" y="265823"/>
                </a:lnTo>
                <a:lnTo>
                  <a:pt x="1004680" y="229550"/>
                </a:lnTo>
                <a:lnTo>
                  <a:pt x="991512" y="216382"/>
                </a:lnTo>
                <a:cubicBezTo>
                  <a:pt x="979767" y="204281"/>
                  <a:pt x="979767" y="185063"/>
                  <a:pt x="991512" y="173319"/>
                </a:cubicBezTo>
                <a:lnTo>
                  <a:pt x="1022830" y="142000"/>
                </a:lnTo>
                <a:cubicBezTo>
                  <a:pt x="1034930" y="130256"/>
                  <a:pt x="1054148" y="130256"/>
                  <a:pt x="1065893" y="142000"/>
                </a:cubicBezTo>
                <a:lnTo>
                  <a:pt x="1163763" y="239870"/>
                </a:lnTo>
                <a:cubicBezTo>
                  <a:pt x="1175507" y="251971"/>
                  <a:pt x="1175507" y="271189"/>
                  <a:pt x="1163763" y="282933"/>
                </a:cubicBezTo>
                <a:lnTo>
                  <a:pt x="1132444" y="314252"/>
                </a:lnTo>
                <a:cubicBezTo>
                  <a:pt x="1120344" y="325996"/>
                  <a:pt x="1101126" y="325996"/>
                  <a:pt x="1089382" y="314252"/>
                </a:cubicBezTo>
                <a:lnTo>
                  <a:pt x="1076570" y="301084"/>
                </a:lnTo>
                <a:lnTo>
                  <a:pt x="1040200" y="337437"/>
                </a:lnTo>
                <a:lnTo>
                  <a:pt x="1060934" y="362035"/>
                </a:lnTo>
                <a:cubicBezTo>
                  <a:pt x="1104373" y="421971"/>
                  <a:pt x="1134902" y="491874"/>
                  <a:pt x="1148440" y="567664"/>
                </a:cubicBezTo>
                <a:lnTo>
                  <a:pt x="1151610" y="603591"/>
                </a:lnTo>
                <a:lnTo>
                  <a:pt x="1204335" y="603591"/>
                </a:lnTo>
                <a:lnTo>
                  <a:pt x="1204335" y="585085"/>
                </a:lnTo>
                <a:cubicBezTo>
                  <a:pt x="1204335" y="568358"/>
                  <a:pt x="1217859" y="554834"/>
                  <a:pt x="1234586" y="554834"/>
                </a:cubicBezTo>
                <a:lnTo>
                  <a:pt x="1279072" y="554834"/>
                </a:lnTo>
                <a:cubicBezTo>
                  <a:pt x="1295799" y="554834"/>
                  <a:pt x="1309323" y="568358"/>
                  <a:pt x="1309323" y="585085"/>
                </a:cubicBezTo>
                <a:lnTo>
                  <a:pt x="1309323" y="723882"/>
                </a:lnTo>
                <a:cubicBezTo>
                  <a:pt x="1309323" y="740609"/>
                  <a:pt x="1295799" y="754133"/>
                  <a:pt x="1279072" y="754133"/>
                </a:cubicBezTo>
                <a:lnTo>
                  <a:pt x="1234586" y="754133"/>
                </a:lnTo>
                <a:cubicBezTo>
                  <a:pt x="1217859" y="754133"/>
                  <a:pt x="1204335" y="740609"/>
                  <a:pt x="1204335" y="723882"/>
                </a:cubicBezTo>
                <a:lnTo>
                  <a:pt x="1203979" y="723882"/>
                </a:lnTo>
                <a:lnTo>
                  <a:pt x="1203979" y="705376"/>
                </a:lnTo>
                <a:lnTo>
                  <a:pt x="1151987" y="705376"/>
                </a:lnTo>
                <a:lnTo>
                  <a:pt x="1148440" y="745572"/>
                </a:lnTo>
                <a:cubicBezTo>
                  <a:pt x="1134902" y="821362"/>
                  <a:pt x="1104373" y="891265"/>
                  <a:pt x="1060934" y="951201"/>
                </a:cubicBezTo>
                <a:lnTo>
                  <a:pt x="1042649" y="972895"/>
                </a:lnTo>
                <a:lnTo>
                  <a:pt x="1076214" y="1006460"/>
                </a:lnTo>
                <a:lnTo>
                  <a:pt x="1089382" y="993292"/>
                </a:lnTo>
                <a:cubicBezTo>
                  <a:pt x="1101482" y="981547"/>
                  <a:pt x="1120700" y="981547"/>
                  <a:pt x="1132444" y="993292"/>
                </a:cubicBezTo>
                <a:lnTo>
                  <a:pt x="1163763" y="1024610"/>
                </a:lnTo>
                <a:cubicBezTo>
                  <a:pt x="1175507" y="1036710"/>
                  <a:pt x="1175507" y="1055929"/>
                  <a:pt x="1163763" y="1067673"/>
                </a:cubicBezTo>
                <a:lnTo>
                  <a:pt x="1065893" y="1165899"/>
                </a:lnTo>
                <a:cubicBezTo>
                  <a:pt x="1053793" y="1177643"/>
                  <a:pt x="1034574" y="1177643"/>
                  <a:pt x="1022830" y="1165899"/>
                </a:cubicBezTo>
                <a:lnTo>
                  <a:pt x="991512" y="1134580"/>
                </a:lnTo>
                <a:cubicBezTo>
                  <a:pt x="979767" y="1122480"/>
                  <a:pt x="979767" y="1103262"/>
                  <a:pt x="991512" y="1091518"/>
                </a:cubicBezTo>
                <a:lnTo>
                  <a:pt x="1004680" y="1078350"/>
                </a:lnTo>
                <a:lnTo>
                  <a:pt x="971238" y="1044909"/>
                </a:lnTo>
                <a:lnTo>
                  <a:pt x="958051" y="1056575"/>
                </a:lnTo>
                <a:cubicBezTo>
                  <a:pt x="899211" y="1101407"/>
                  <a:pt x="830183" y="1133551"/>
                  <a:pt x="755046" y="1148927"/>
                </a:cubicBezTo>
                <a:lnTo>
                  <a:pt x="705376" y="1153934"/>
                </a:lnTo>
                <a:lnTo>
                  <a:pt x="705376" y="1203979"/>
                </a:lnTo>
                <a:lnTo>
                  <a:pt x="723882" y="1203979"/>
                </a:lnTo>
                <a:cubicBezTo>
                  <a:pt x="740609" y="1203979"/>
                  <a:pt x="754133" y="1217503"/>
                  <a:pt x="754133" y="1234230"/>
                </a:cubicBezTo>
                <a:lnTo>
                  <a:pt x="754133" y="1278716"/>
                </a:lnTo>
                <a:cubicBezTo>
                  <a:pt x="754133" y="1295443"/>
                  <a:pt x="740609" y="1308967"/>
                  <a:pt x="723882" y="1308967"/>
                </a:cubicBezTo>
                <a:lnTo>
                  <a:pt x="585085" y="1308967"/>
                </a:lnTo>
                <a:cubicBezTo>
                  <a:pt x="568358" y="1308967"/>
                  <a:pt x="554834" y="1295443"/>
                  <a:pt x="554834" y="1278716"/>
                </a:cubicBezTo>
                <a:lnTo>
                  <a:pt x="554834" y="1234230"/>
                </a:lnTo>
                <a:cubicBezTo>
                  <a:pt x="554834" y="1217503"/>
                  <a:pt x="568358" y="1203979"/>
                  <a:pt x="585085" y="1203979"/>
                </a:cubicBezTo>
                <a:lnTo>
                  <a:pt x="603591" y="1203979"/>
                </a:lnTo>
                <a:lnTo>
                  <a:pt x="603591" y="1154077"/>
                </a:lnTo>
                <a:lnTo>
                  <a:pt x="552496" y="1148927"/>
                </a:lnTo>
                <a:cubicBezTo>
                  <a:pt x="477359" y="1133551"/>
                  <a:pt x="408331" y="1101407"/>
                  <a:pt x="349491" y="1056575"/>
                </a:cubicBezTo>
                <a:lnTo>
                  <a:pt x="334235" y="1043079"/>
                </a:lnTo>
                <a:lnTo>
                  <a:pt x="298948" y="1078350"/>
                </a:lnTo>
                <a:lnTo>
                  <a:pt x="312116" y="1091518"/>
                </a:lnTo>
                <a:cubicBezTo>
                  <a:pt x="323860" y="1103618"/>
                  <a:pt x="323860" y="1122836"/>
                  <a:pt x="312116" y="1134580"/>
                </a:cubicBezTo>
                <a:lnTo>
                  <a:pt x="280797" y="1165899"/>
                </a:lnTo>
                <a:cubicBezTo>
                  <a:pt x="268697" y="1177643"/>
                  <a:pt x="249479" y="1177643"/>
                  <a:pt x="237734" y="1165899"/>
                </a:cubicBezTo>
                <a:lnTo>
                  <a:pt x="139864" y="1068029"/>
                </a:lnTo>
                <a:cubicBezTo>
                  <a:pt x="128120" y="1055929"/>
                  <a:pt x="128120" y="1036710"/>
                  <a:pt x="139864" y="1024966"/>
                </a:cubicBezTo>
                <a:lnTo>
                  <a:pt x="171183" y="993648"/>
                </a:lnTo>
                <a:cubicBezTo>
                  <a:pt x="183283" y="981903"/>
                  <a:pt x="202501" y="981903"/>
                  <a:pt x="214246" y="993648"/>
                </a:cubicBezTo>
                <a:lnTo>
                  <a:pt x="227414" y="1006816"/>
                </a:lnTo>
                <a:lnTo>
                  <a:pt x="263266" y="970964"/>
                </a:lnTo>
                <a:lnTo>
                  <a:pt x="246608" y="951201"/>
                </a:lnTo>
                <a:cubicBezTo>
                  <a:pt x="203169" y="891265"/>
                  <a:pt x="172640" y="821362"/>
                  <a:pt x="159102" y="745572"/>
                </a:cubicBezTo>
                <a:lnTo>
                  <a:pt x="155555" y="705376"/>
                </a:lnTo>
                <a:lnTo>
                  <a:pt x="104988" y="705376"/>
                </a:lnTo>
                <a:lnTo>
                  <a:pt x="104988" y="723882"/>
                </a:lnTo>
                <a:cubicBezTo>
                  <a:pt x="104988" y="740609"/>
                  <a:pt x="91464" y="754133"/>
                  <a:pt x="74737" y="754133"/>
                </a:cubicBezTo>
                <a:lnTo>
                  <a:pt x="30251" y="754133"/>
                </a:lnTo>
                <a:cubicBezTo>
                  <a:pt x="13524" y="754133"/>
                  <a:pt x="0" y="740609"/>
                  <a:pt x="0" y="723882"/>
                </a:cubicBezTo>
                <a:lnTo>
                  <a:pt x="0" y="585085"/>
                </a:lnTo>
                <a:cubicBezTo>
                  <a:pt x="0" y="568358"/>
                  <a:pt x="13524" y="554834"/>
                  <a:pt x="30251" y="554834"/>
                </a:cubicBezTo>
                <a:lnTo>
                  <a:pt x="74737" y="554834"/>
                </a:lnTo>
                <a:cubicBezTo>
                  <a:pt x="91464" y="554834"/>
                  <a:pt x="104988" y="568358"/>
                  <a:pt x="104988" y="585085"/>
                </a:cubicBezTo>
                <a:lnTo>
                  <a:pt x="104988" y="603591"/>
                </a:lnTo>
                <a:lnTo>
                  <a:pt x="155932" y="603591"/>
                </a:lnTo>
                <a:lnTo>
                  <a:pt x="159102" y="567664"/>
                </a:lnTo>
                <a:cubicBezTo>
                  <a:pt x="172640" y="491874"/>
                  <a:pt x="203169" y="421971"/>
                  <a:pt x="246608" y="362035"/>
                </a:cubicBezTo>
                <a:lnTo>
                  <a:pt x="265707" y="339377"/>
                </a:lnTo>
                <a:lnTo>
                  <a:pt x="227414" y="301084"/>
                </a:lnTo>
                <a:lnTo>
                  <a:pt x="214246" y="314252"/>
                </a:lnTo>
                <a:cubicBezTo>
                  <a:pt x="202145" y="325996"/>
                  <a:pt x="182927" y="325996"/>
                  <a:pt x="171183" y="314252"/>
                </a:cubicBezTo>
                <a:lnTo>
                  <a:pt x="139864" y="282933"/>
                </a:lnTo>
                <a:cubicBezTo>
                  <a:pt x="128120" y="270833"/>
                  <a:pt x="128120" y="251615"/>
                  <a:pt x="139864" y="239870"/>
                </a:cubicBezTo>
                <a:lnTo>
                  <a:pt x="238090" y="142000"/>
                </a:lnTo>
                <a:cubicBezTo>
                  <a:pt x="250191" y="130256"/>
                  <a:pt x="269409" y="130256"/>
                  <a:pt x="281153" y="142000"/>
                </a:cubicBezTo>
                <a:lnTo>
                  <a:pt x="312471" y="173319"/>
                </a:lnTo>
                <a:cubicBezTo>
                  <a:pt x="324216" y="185419"/>
                  <a:pt x="324216" y="204637"/>
                  <a:pt x="312471" y="216382"/>
                </a:cubicBezTo>
                <a:lnTo>
                  <a:pt x="299303" y="229550"/>
                </a:lnTo>
                <a:lnTo>
                  <a:pt x="337246" y="267493"/>
                </a:lnTo>
                <a:lnTo>
                  <a:pt x="349491" y="256662"/>
                </a:lnTo>
                <a:cubicBezTo>
                  <a:pt x="408331" y="211829"/>
                  <a:pt x="477359" y="179685"/>
                  <a:pt x="552496" y="164309"/>
                </a:cubicBezTo>
                <a:lnTo>
                  <a:pt x="603591" y="159159"/>
                </a:lnTo>
                <a:lnTo>
                  <a:pt x="603591" y="104988"/>
                </a:lnTo>
                <a:lnTo>
                  <a:pt x="585085" y="104988"/>
                </a:lnTo>
                <a:cubicBezTo>
                  <a:pt x="568358" y="104988"/>
                  <a:pt x="554834" y="91464"/>
                  <a:pt x="554834" y="74737"/>
                </a:cubicBezTo>
                <a:lnTo>
                  <a:pt x="554834" y="30251"/>
                </a:lnTo>
                <a:cubicBezTo>
                  <a:pt x="554834" y="13524"/>
                  <a:pt x="568358" y="0"/>
                  <a:pt x="585085" y="0"/>
                </a:cubicBezTo>
                <a:close/>
              </a:path>
            </a:pathLst>
          </a:custGeom>
          <a:solidFill>
            <a:schemeClr val="accent1"/>
          </a:solidFill>
          <a:ln w="35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4" name="Freeform: Shape 163">
            <a:extLst>
              <a:ext uri="{FF2B5EF4-FFF2-40B4-BE49-F238E27FC236}">
                <a16:creationId xmlns:a16="http://schemas.microsoft.com/office/drawing/2014/main" id="{C2155DC0-6576-40D5-ABD6-958072B4D87E}"/>
              </a:ext>
            </a:extLst>
          </p:cNvPr>
          <p:cNvSpPr/>
          <p:nvPr/>
        </p:nvSpPr>
        <p:spPr>
          <a:xfrm>
            <a:off x="5136966" y="3420530"/>
            <a:ext cx="498567" cy="498431"/>
          </a:xfrm>
          <a:custGeom>
            <a:avLst/>
            <a:gdLst>
              <a:gd name="connsiteX0" fmla="*/ 779400 w 1309323"/>
              <a:gd name="connsiteY0" fmla="*/ 796483 h 1308967"/>
              <a:gd name="connsiteX1" fmla="*/ 852713 w 1309323"/>
              <a:gd name="connsiteY1" fmla="*/ 869797 h 1308967"/>
              <a:gd name="connsiteX2" fmla="*/ 779400 w 1309323"/>
              <a:gd name="connsiteY2" fmla="*/ 943110 h 1308967"/>
              <a:gd name="connsiteX3" fmla="*/ 706086 w 1309323"/>
              <a:gd name="connsiteY3" fmla="*/ 869797 h 1308967"/>
              <a:gd name="connsiteX4" fmla="*/ 779400 w 1309323"/>
              <a:gd name="connsiteY4" fmla="*/ 796483 h 1308967"/>
              <a:gd name="connsiteX5" fmla="*/ 531700 w 1309323"/>
              <a:gd name="connsiteY5" fmla="*/ 796483 h 1308967"/>
              <a:gd name="connsiteX6" fmla="*/ 605013 w 1309323"/>
              <a:gd name="connsiteY6" fmla="*/ 869797 h 1308967"/>
              <a:gd name="connsiteX7" fmla="*/ 531700 w 1309323"/>
              <a:gd name="connsiteY7" fmla="*/ 943110 h 1308967"/>
              <a:gd name="connsiteX8" fmla="*/ 458386 w 1309323"/>
              <a:gd name="connsiteY8" fmla="*/ 869797 h 1308967"/>
              <a:gd name="connsiteX9" fmla="*/ 531700 w 1309323"/>
              <a:gd name="connsiteY9" fmla="*/ 796483 h 1308967"/>
              <a:gd name="connsiteX10" fmla="*/ 410341 w 1309323"/>
              <a:gd name="connsiteY10" fmla="*/ 585795 h 1308967"/>
              <a:gd name="connsiteX11" fmla="*/ 483654 w 1309323"/>
              <a:gd name="connsiteY11" fmla="*/ 659109 h 1308967"/>
              <a:gd name="connsiteX12" fmla="*/ 410341 w 1309323"/>
              <a:gd name="connsiteY12" fmla="*/ 732422 h 1308967"/>
              <a:gd name="connsiteX13" fmla="*/ 337027 w 1309323"/>
              <a:gd name="connsiteY13" fmla="*/ 659109 h 1308967"/>
              <a:gd name="connsiteX14" fmla="*/ 410341 w 1309323"/>
              <a:gd name="connsiteY14" fmla="*/ 585795 h 1308967"/>
              <a:gd name="connsiteX15" fmla="*/ 904318 w 1309323"/>
              <a:gd name="connsiteY15" fmla="*/ 583304 h 1308967"/>
              <a:gd name="connsiteX16" fmla="*/ 977631 w 1309323"/>
              <a:gd name="connsiteY16" fmla="*/ 656618 h 1308967"/>
              <a:gd name="connsiteX17" fmla="*/ 904318 w 1309323"/>
              <a:gd name="connsiteY17" fmla="*/ 729931 h 1308967"/>
              <a:gd name="connsiteX18" fmla="*/ 831004 w 1309323"/>
              <a:gd name="connsiteY18" fmla="*/ 656618 h 1308967"/>
              <a:gd name="connsiteX19" fmla="*/ 904318 w 1309323"/>
              <a:gd name="connsiteY19" fmla="*/ 583304 h 1308967"/>
              <a:gd name="connsiteX20" fmla="*/ 658397 w 1309323"/>
              <a:gd name="connsiteY20" fmla="*/ 579033 h 1308967"/>
              <a:gd name="connsiteX21" fmla="*/ 731710 w 1309323"/>
              <a:gd name="connsiteY21" fmla="*/ 652347 h 1308967"/>
              <a:gd name="connsiteX22" fmla="*/ 658397 w 1309323"/>
              <a:gd name="connsiteY22" fmla="*/ 725660 h 1308967"/>
              <a:gd name="connsiteX23" fmla="*/ 585083 w 1309323"/>
              <a:gd name="connsiteY23" fmla="*/ 652347 h 1308967"/>
              <a:gd name="connsiteX24" fmla="*/ 658397 w 1309323"/>
              <a:gd name="connsiteY24" fmla="*/ 579033 h 1308967"/>
              <a:gd name="connsiteX25" fmla="*/ 531700 w 1309323"/>
              <a:gd name="connsiteY25" fmla="*/ 367990 h 1308967"/>
              <a:gd name="connsiteX26" fmla="*/ 605013 w 1309323"/>
              <a:gd name="connsiteY26" fmla="*/ 441304 h 1308967"/>
              <a:gd name="connsiteX27" fmla="*/ 531700 w 1309323"/>
              <a:gd name="connsiteY27" fmla="*/ 514617 h 1308967"/>
              <a:gd name="connsiteX28" fmla="*/ 458386 w 1309323"/>
              <a:gd name="connsiteY28" fmla="*/ 441304 h 1308967"/>
              <a:gd name="connsiteX29" fmla="*/ 531700 w 1309323"/>
              <a:gd name="connsiteY29" fmla="*/ 367990 h 1308967"/>
              <a:gd name="connsiteX30" fmla="*/ 779400 w 1309323"/>
              <a:gd name="connsiteY30" fmla="*/ 367634 h 1308967"/>
              <a:gd name="connsiteX31" fmla="*/ 852713 w 1309323"/>
              <a:gd name="connsiteY31" fmla="*/ 440948 h 1308967"/>
              <a:gd name="connsiteX32" fmla="*/ 779400 w 1309323"/>
              <a:gd name="connsiteY32" fmla="*/ 514261 h 1308967"/>
              <a:gd name="connsiteX33" fmla="*/ 706086 w 1309323"/>
              <a:gd name="connsiteY33" fmla="*/ 440948 h 1308967"/>
              <a:gd name="connsiteX34" fmla="*/ 779400 w 1309323"/>
              <a:gd name="connsiteY34" fmla="*/ 367634 h 1308967"/>
              <a:gd name="connsiteX35" fmla="*/ 658398 w 1309323"/>
              <a:gd name="connsiteY35" fmla="*/ 258732 h 1308967"/>
              <a:gd name="connsiteX36" fmla="*/ 257665 w 1309323"/>
              <a:gd name="connsiteY36" fmla="*/ 659465 h 1308967"/>
              <a:gd name="connsiteX37" fmla="*/ 658398 w 1309323"/>
              <a:gd name="connsiteY37" fmla="*/ 1060199 h 1308967"/>
              <a:gd name="connsiteX38" fmla="*/ 1059132 w 1309323"/>
              <a:gd name="connsiteY38" fmla="*/ 659465 h 1308967"/>
              <a:gd name="connsiteX39" fmla="*/ 658398 w 1309323"/>
              <a:gd name="connsiteY39" fmla="*/ 258732 h 1308967"/>
              <a:gd name="connsiteX40" fmla="*/ 585085 w 1309323"/>
              <a:gd name="connsiteY40" fmla="*/ 0 h 1308967"/>
              <a:gd name="connsiteX41" fmla="*/ 723882 w 1309323"/>
              <a:gd name="connsiteY41" fmla="*/ 0 h 1308967"/>
              <a:gd name="connsiteX42" fmla="*/ 754133 w 1309323"/>
              <a:gd name="connsiteY42" fmla="*/ 30251 h 1308967"/>
              <a:gd name="connsiteX43" fmla="*/ 754133 w 1309323"/>
              <a:gd name="connsiteY43" fmla="*/ 74737 h 1308967"/>
              <a:gd name="connsiteX44" fmla="*/ 723882 w 1309323"/>
              <a:gd name="connsiteY44" fmla="*/ 104988 h 1308967"/>
              <a:gd name="connsiteX45" fmla="*/ 705376 w 1309323"/>
              <a:gd name="connsiteY45" fmla="*/ 104988 h 1308967"/>
              <a:gd name="connsiteX46" fmla="*/ 705376 w 1309323"/>
              <a:gd name="connsiteY46" fmla="*/ 159302 h 1308967"/>
              <a:gd name="connsiteX47" fmla="*/ 755046 w 1309323"/>
              <a:gd name="connsiteY47" fmla="*/ 164309 h 1308967"/>
              <a:gd name="connsiteX48" fmla="*/ 958051 w 1309323"/>
              <a:gd name="connsiteY48" fmla="*/ 256662 h 1308967"/>
              <a:gd name="connsiteX49" fmla="*/ 968407 w 1309323"/>
              <a:gd name="connsiteY49" fmla="*/ 265823 h 1308967"/>
              <a:gd name="connsiteX50" fmla="*/ 1004680 w 1309323"/>
              <a:gd name="connsiteY50" fmla="*/ 229550 h 1308967"/>
              <a:gd name="connsiteX51" fmla="*/ 991512 w 1309323"/>
              <a:gd name="connsiteY51" fmla="*/ 216382 h 1308967"/>
              <a:gd name="connsiteX52" fmla="*/ 991512 w 1309323"/>
              <a:gd name="connsiteY52" fmla="*/ 173319 h 1308967"/>
              <a:gd name="connsiteX53" fmla="*/ 1022830 w 1309323"/>
              <a:gd name="connsiteY53" fmla="*/ 142000 h 1308967"/>
              <a:gd name="connsiteX54" fmla="*/ 1065893 w 1309323"/>
              <a:gd name="connsiteY54" fmla="*/ 142000 h 1308967"/>
              <a:gd name="connsiteX55" fmla="*/ 1163763 w 1309323"/>
              <a:gd name="connsiteY55" fmla="*/ 239870 h 1308967"/>
              <a:gd name="connsiteX56" fmla="*/ 1163763 w 1309323"/>
              <a:gd name="connsiteY56" fmla="*/ 282933 h 1308967"/>
              <a:gd name="connsiteX57" fmla="*/ 1132444 w 1309323"/>
              <a:gd name="connsiteY57" fmla="*/ 314252 h 1308967"/>
              <a:gd name="connsiteX58" fmla="*/ 1089382 w 1309323"/>
              <a:gd name="connsiteY58" fmla="*/ 314252 h 1308967"/>
              <a:gd name="connsiteX59" fmla="*/ 1076570 w 1309323"/>
              <a:gd name="connsiteY59" fmla="*/ 301084 h 1308967"/>
              <a:gd name="connsiteX60" fmla="*/ 1040200 w 1309323"/>
              <a:gd name="connsiteY60" fmla="*/ 337437 h 1308967"/>
              <a:gd name="connsiteX61" fmla="*/ 1060934 w 1309323"/>
              <a:gd name="connsiteY61" fmla="*/ 362035 h 1308967"/>
              <a:gd name="connsiteX62" fmla="*/ 1148440 w 1309323"/>
              <a:gd name="connsiteY62" fmla="*/ 567664 h 1308967"/>
              <a:gd name="connsiteX63" fmla="*/ 1151610 w 1309323"/>
              <a:gd name="connsiteY63" fmla="*/ 603591 h 1308967"/>
              <a:gd name="connsiteX64" fmla="*/ 1204335 w 1309323"/>
              <a:gd name="connsiteY64" fmla="*/ 603591 h 1308967"/>
              <a:gd name="connsiteX65" fmla="*/ 1204335 w 1309323"/>
              <a:gd name="connsiteY65" fmla="*/ 585085 h 1308967"/>
              <a:gd name="connsiteX66" fmla="*/ 1234586 w 1309323"/>
              <a:gd name="connsiteY66" fmla="*/ 554834 h 1308967"/>
              <a:gd name="connsiteX67" fmla="*/ 1279072 w 1309323"/>
              <a:gd name="connsiteY67" fmla="*/ 554834 h 1308967"/>
              <a:gd name="connsiteX68" fmla="*/ 1309323 w 1309323"/>
              <a:gd name="connsiteY68" fmla="*/ 585085 h 1308967"/>
              <a:gd name="connsiteX69" fmla="*/ 1309323 w 1309323"/>
              <a:gd name="connsiteY69" fmla="*/ 723882 h 1308967"/>
              <a:gd name="connsiteX70" fmla="*/ 1279072 w 1309323"/>
              <a:gd name="connsiteY70" fmla="*/ 754133 h 1308967"/>
              <a:gd name="connsiteX71" fmla="*/ 1234586 w 1309323"/>
              <a:gd name="connsiteY71" fmla="*/ 754133 h 1308967"/>
              <a:gd name="connsiteX72" fmla="*/ 1204335 w 1309323"/>
              <a:gd name="connsiteY72" fmla="*/ 723882 h 1308967"/>
              <a:gd name="connsiteX73" fmla="*/ 1203979 w 1309323"/>
              <a:gd name="connsiteY73" fmla="*/ 723882 h 1308967"/>
              <a:gd name="connsiteX74" fmla="*/ 1203979 w 1309323"/>
              <a:gd name="connsiteY74" fmla="*/ 705376 h 1308967"/>
              <a:gd name="connsiteX75" fmla="*/ 1151987 w 1309323"/>
              <a:gd name="connsiteY75" fmla="*/ 705376 h 1308967"/>
              <a:gd name="connsiteX76" fmla="*/ 1148440 w 1309323"/>
              <a:gd name="connsiteY76" fmla="*/ 745572 h 1308967"/>
              <a:gd name="connsiteX77" fmla="*/ 1060934 w 1309323"/>
              <a:gd name="connsiteY77" fmla="*/ 951201 h 1308967"/>
              <a:gd name="connsiteX78" fmla="*/ 1042649 w 1309323"/>
              <a:gd name="connsiteY78" fmla="*/ 972895 h 1308967"/>
              <a:gd name="connsiteX79" fmla="*/ 1076214 w 1309323"/>
              <a:gd name="connsiteY79" fmla="*/ 1006460 h 1308967"/>
              <a:gd name="connsiteX80" fmla="*/ 1089382 w 1309323"/>
              <a:gd name="connsiteY80" fmla="*/ 993292 h 1308967"/>
              <a:gd name="connsiteX81" fmla="*/ 1132444 w 1309323"/>
              <a:gd name="connsiteY81" fmla="*/ 993292 h 1308967"/>
              <a:gd name="connsiteX82" fmla="*/ 1163763 w 1309323"/>
              <a:gd name="connsiteY82" fmla="*/ 1024610 h 1308967"/>
              <a:gd name="connsiteX83" fmla="*/ 1163763 w 1309323"/>
              <a:gd name="connsiteY83" fmla="*/ 1067673 h 1308967"/>
              <a:gd name="connsiteX84" fmla="*/ 1065893 w 1309323"/>
              <a:gd name="connsiteY84" fmla="*/ 1165899 h 1308967"/>
              <a:gd name="connsiteX85" fmla="*/ 1022830 w 1309323"/>
              <a:gd name="connsiteY85" fmla="*/ 1165899 h 1308967"/>
              <a:gd name="connsiteX86" fmla="*/ 991512 w 1309323"/>
              <a:gd name="connsiteY86" fmla="*/ 1134580 h 1308967"/>
              <a:gd name="connsiteX87" fmla="*/ 991512 w 1309323"/>
              <a:gd name="connsiteY87" fmla="*/ 1091518 h 1308967"/>
              <a:gd name="connsiteX88" fmla="*/ 1004680 w 1309323"/>
              <a:gd name="connsiteY88" fmla="*/ 1078350 h 1308967"/>
              <a:gd name="connsiteX89" fmla="*/ 971238 w 1309323"/>
              <a:gd name="connsiteY89" fmla="*/ 1044909 h 1308967"/>
              <a:gd name="connsiteX90" fmla="*/ 958051 w 1309323"/>
              <a:gd name="connsiteY90" fmla="*/ 1056575 h 1308967"/>
              <a:gd name="connsiteX91" fmla="*/ 755046 w 1309323"/>
              <a:gd name="connsiteY91" fmla="*/ 1148927 h 1308967"/>
              <a:gd name="connsiteX92" fmla="*/ 705376 w 1309323"/>
              <a:gd name="connsiteY92" fmla="*/ 1153934 h 1308967"/>
              <a:gd name="connsiteX93" fmla="*/ 705376 w 1309323"/>
              <a:gd name="connsiteY93" fmla="*/ 1203979 h 1308967"/>
              <a:gd name="connsiteX94" fmla="*/ 723882 w 1309323"/>
              <a:gd name="connsiteY94" fmla="*/ 1203979 h 1308967"/>
              <a:gd name="connsiteX95" fmla="*/ 754133 w 1309323"/>
              <a:gd name="connsiteY95" fmla="*/ 1234230 h 1308967"/>
              <a:gd name="connsiteX96" fmla="*/ 754133 w 1309323"/>
              <a:gd name="connsiteY96" fmla="*/ 1278716 h 1308967"/>
              <a:gd name="connsiteX97" fmla="*/ 723882 w 1309323"/>
              <a:gd name="connsiteY97" fmla="*/ 1308967 h 1308967"/>
              <a:gd name="connsiteX98" fmla="*/ 585085 w 1309323"/>
              <a:gd name="connsiteY98" fmla="*/ 1308967 h 1308967"/>
              <a:gd name="connsiteX99" fmla="*/ 554834 w 1309323"/>
              <a:gd name="connsiteY99" fmla="*/ 1278716 h 1308967"/>
              <a:gd name="connsiteX100" fmla="*/ 554834 w 1309323"/>
              <a:gd name="connsiteY100" fmla="*/ 1234230 h 1308967"/>
              <a:gd name="connsiteX101" fmla="*/ 585085 w 1309323"/>
              <a:gd name="connsiteY101" fmla="*/ 1203979 h 1308967"/>
              <a:gd name="connsiteX102" fmla="*/ 603591 w 1309323"/>
              <a:gd name="connsiteY102" fmla="*/ 1203979 h 1308967"/>
              <a:gd name="connsiteX103" fmla="*/ 603591 w 1309323"/>
              <a:gd name="connsiteY103" fmla="*/ 1154077 h 1308967"/>
              <a:gd name="connsiteX104" fmla="*/ 552496 w 1309323"/>
              <a:gd name="connsiteY104" fmla="*/ 1148927 h 1308967"/>
              <a:gd name="connsiteX105" fmla="*/ 349491 w 1309323"/>
              <a:gd name="connsiteY105" fmla="*/ 1056575 h 1308967"/>
              <a:gd name="connsiteX106" fmla="*/ 334235 w 1309323"/>
              <a:gd name="connsiteY106" fmla="*/ 1043079 h 1308967"/>
              <a:gd name="connsiteX107" fmla="*/ 298948 w 1309323"/>
              <a:gd name="connsiteY107" fmla="*/ 1078350 h 1308967"/>
              <a:gd name="connsiteX108" fmla="*/ 312116 w 1309323"/>
              <a:gd name="connsiteY108" fmla="*/ 1091518 h 1308967"/>
              <a:gd name="connsiteX109" fmla="*/ 312116 w 1309323"/>
              <a:gd name="connsiteY109" fmla="*/ 1134580 h 1308967"/>
              <a:gd name="connsiteX110" fmla="*/ 280797 w 1309323"/>
              <a:gd name="connsiteY110" fmla="*/ 1165899 h 1308967"/>
              <a:gd name="connsiteX111" fmla="*/ 237734 w 1309323"/>
              <a:gd name="connsiteY111" fmla="*/ 1165899 h 1308967"/>
              <a:gd name="connsiteX112" fmla="*/ 139864 w 1309323"/>
              <a:gd name="connsiteY112" fmla="*/ 1068029 h 1308967"/>
              <a:gd name="connsiteX113" fmla="*/ 139864 w 1309323"/>
              <a:gd name="connsiteY113" fmla="*/ 1024966 h 1308967"/>
              <a:gd name="connsiteX114" fmla="*/ 171183 w 1309323"/>
              <a:gd name="connsiteY114" fmla="*/ 993648 h 1308967"/>
              <a:gd name="connsiteX115" fmla="*/ 214246 w 1309323"/>
              <a:gd name="connsiteY115" fmla="*/ 993648 h 1308967"/>
              <a:gd name="connsiteX116" fmla="*/ 227414 w 1309323"/>
              <a:gd name="connsiteY116" fmla="*/ 1006816 h 1308967"/>
              <a:gd name="connsiteX117" fmla="*/ 263266 w 1309323"/>
              <a:gd name="connsiteY117" fmla="*/ 970964 h 1308967"/>
              <a:gd name="connsiteX118" fmla="*/ 246608 w 1309323"/>
              <a:gd name="connsiteY118" fmla="*/ 951201 h 1308967"/>
              <a:gd name="connsiteX119" fmla="*/ 159102 w 1309323"/>
              <a:gd name="connsiteY119" fmla="*/ 745572 h 1308967"/>
              <a:gd name="connsiteX120" fmla="*/ 155555 w 1309323"/>
              <a:gd name="connsiteY120" fmla="*/ 705376 h 1308967"/>
              <a:gd name="connsiteX121" fmla="*/ 104988 w 1309323"/>
              <a:gd name="connsiteY121" fmla="*/ 705376 h 1308967"/>
              <a:gd name="connsiteX122" fmla="*/ 104988 w 1309323"/>
              <a:gd name="connsiteY122" fmla="*/ 723882 h 1308967"/>
              <a:gd name="connsiteX123" fmla="*/ 74737 w 1309323"/>
              <a:gd name="connsiteY123" fmla="*/ 754133 h 1308967"/>
              <a:gd name="connsiteX124" fmla="*/ 30251 w 1309323"/>
              <a:gd name="connsiteY124" fmla="*/ 754133 h 1308967"/>
              <a:gd name="connsiteX125" fmla="*/ 0 w 1309323"/>
              <a:gd name="connsiteY125" fmla="*/ 723882 h 1308967"/>
              <a:gd name="connsiteX126" fmla="*/ 0 w 1309323"/>
              <a:gd name="connsiteY126" fmla="*/ 585085 h 1308967"/>
              <a:gd name="connsiteX127" fmla="*/ 30251 w 1309323"/>
              <a:gd name="connsiteY127" fmla="*/ 554834 h 1308967"/>
              <a:gd name="connsiteX128" fmla="*/ 74737 w 1309323"/>
              <a:gd name="connsiteY128" fmla="*/ 554834 h 1308967"/>
              <a:gd name="connsiteX129" fmla="*/ 104988 w 1309323"/>
              <a:gd name="connsiteY129" fmla="*/ 585085 h 1308967"/>
              <a:gd name="connsiteX130" fmla="*/ 104988 w 1309323"/>
              <a:gd name="connsiteY130" fmla="*/ 603591 h 1308967"/>
              <a:gd name="connsiteX131" fmla="*/ 155932 w 1309323"/>
              <a:gd name="connsiteY131" fmla="*/ 603591 h 1308967"/>
              <a:gd name="connsiteX132" fmla="*/ 159102 w 1309323"/>
              <a:gd name="connsiteY132" fmla="*/ 567664 h 1308967"/>
              <a:gd name="connsiteX133" fmla="*/ 246608 w 1309323"/>
              <a:gd name="connsiteY133" fmla="*/ 362035 h 1308967"/>
              <a:gd name="connsiteX134" fmla="*/ 265707 w 1309323"/>
              <a:gd name="connsiteY134" fmla="*/ 339377 h 1308967"/>
              <a:gd name="connsiteX135" fmla="*/ 227414 w 1309323"/>
              <a:gd name="connsiteY135" fmla="*/ 301084 h 1308967"/>
              <a:gd name="connsiteX136" fmla="*/ 214246 w 1309323"/>
              <a:gd name="connsiteY136" fmla="*/ 314252 h 1308967"/>
              <a:gd name="connsiteX137" fmla="*/ 171183 w 1309323"/>
              <a:gd name="connsiteY137" fmla="*/ 314252 h 1308967"/>
              <a:gd name="connsiteX138" fmla="*/ 139864 w 1309323"/>
              <a:gd name="connsiteY138" fmla="*/ 282933 h 1308967"/>
              <a:gd name="connsiteX139" fmla="*/ 139864 w 1309323"/>
              <a:gd name="connsiteY139" fmla="*/ 239870 h 1308967"/>
              <a:gd name="connsiteX140" fmla="*/ 238090 w 1309323"/>
              <a:gd name="connsiteY140" fmla="*/ 142000 h 1308967"/>
              <a:gd name="connsiteX141" fmla="*/ 281153 w 1309323"/>
              <a:gd name="connsiteY141" fmla="*/ 142000 h 1308967"/>
              <a:gd name="connsiteX142" fmla="*/ 312471 w 1309323"/>
              <a:gd name="connsiteY142" fmla="*/ 173319 h 1308967"/>
              <a:gd name="connsiteX143" fmla="*/ 312471 w 1309323"/>
              <a:gd name="connsiteY143" fmla="*/ 216382 h 1308967"/>
              <a:gd name="connsiteX144" fmla="*/ 299303 w 1309323"/>
              <a:gd name="connsiteY144" fmla="*/ 229550 h 1308967"/>
              <a:gd name="connsiteX145" fmla="*/ 337246 w 1309323"/>
              <a:gd name="connsiteY145" fmla="*/ 267493 h 1308967"/>
              <a:gd name="connsiteX146" fmla="*/ 349491 w 1309323"/>
              <a:gd name="connsiteY146" fmla="*/ 256662 h 1308967"/>
              <a:gd name="connsiteX147" fmla="*/ 552496 w 1309323"/>
              <a:gd name="connsiteY147" fmla="*/ 164309 h 1308967"/>
              <a:gd name="connsiteX148" fmla="*/ 603591 w 1309323"/>
              <a:gd name="connsiteY148" fmla="*/ 159159 h 1308967"/>
              <a:gd name="connsiteX149" fmla="*/ 603591 w 1309323"/>
              <a:gd name="connsiteY149" fmla="*/ 104988 h 1308967"/>
              <a:gd name="connsiteX150" fmla="*/ 585085 w 1309323"/>
              <a:gd name="connsiteY150" fmla="*/ 104988 h 1308967"/>
              <a:gd name="connsiteX151" fmla="*/ 554834 w 1309323"/>
              <a:gd name="connsiteY151" fmla="*/ 74737 h 1308967"/>
              <a:gd name="connsiteX152" fmla="*/ 554834 w 1309323"/>
              <a:gd name="connsiteY152" fmla="*/ 30251 h 1308967"/>
              <a:gd name="connsiteX153" fmla="*/ 585085 w 1309323"/>
              <a:gd name="connsiteY153" fmla="*/ 0 h 13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09323" h="1308967">
                <a:moveTo>
                  <a:pt x="779400" y="796483"/>
                </a:moveTo>
                <a:cubicBezTo>
                  <a:pt x="819889" y="796483"/>
                  <a:pt x="852713" y="829307"/>
                  <a:pt x="852713" y="869797"/>
                </a:cubicBezTo>
                <a:cubicBezTo>
                  <a:pt x="852713" y="910286"/>
                  <a:pt x="819890" y="943110"/>
                  <a:pt x="779400" y="943110"/>
                </a:cubicBezTo>
                <a:cubicBezTo>
                  <a:pt x="738910" y="943110"/>
                  <a:pt x="706086" y="910287"/>
                  <a:pt x="706086" y="869797"/>
                </a:cubicBezTo>
                <a:cubicBezTo>
                  <a:pt x="706086" y="829307"/>
                  <a:pt x="738910" y="796483"/>
                  <a:pt x="779400" y="796483"/>
                </a:cubicBezTo>
                <a:close/>
                <a:moveTo>
                  <a:pt x="531700" y="796483"/>
                </a:moveTo>
                <a:cubicBezTo>
                  <a:pt x="572189" y="796483"/>
                  <a:pt x="605013" y="829307"/>
                  <a:pt x="605013" y="869797"/>
                </a:cubicBezTo>
                <a:cubicBezTo>
                  <a:pt x="605013" y="910286"/>
                  <a:pt x="572190" y="943110"/>
                  <a:pt x="531700" y="943110"/>
                </a:cubicBezTo>
                <a:cubicBezTo>
                  <a:pt x="491210" y="943110"/>
                  <a:pt x="458386" y="910287"/>
                  <a:pt x="458386" y="869797"/>
                </a:cubicBezTo>
                <a:cubicBezTo>
                  <a:pt x="458386" y="829307"/>
                  <a:pt x="491210" y="796483"/>
                  <a:pt x="531700" y="796483"/>
                </a:cubicBezTo>
                <a:close/>
                <a:moveTo>
                  <a:pt x="410341" y="585795"/>
                </a:moveTo>
                <a:cubicBezTo>
                  <a:pt x="450831" y="585795"/>
                  <a:pt x="483654" y="618619"/>
                  <a:pt x="483654" y="659109"/>
                </a:cubicBezTo>
                <a:cubicBezTo>
                  <a:pt x="483654" y="699598"/>
                  <a:pt x="450831" y="732422"/>
                  <a:pt x="410341" y="732422"/>
                </a:cubicBezTo>
                <a:cubicBezTo>
                  <a:pt x="369851" y="732422"/>
                  <a:pt x="337027" y="699599"/>
                  <a:pt x="337027" y="659109"/>
                </a:cubicBezTo>
                <a:cubicBezTo>
                  <a:pt x="337027" y="618619"/>
                  <a:pt x="369851" y="585795"/>
                  <a:pt x="410341" y="585795"/>
                </a:cubicBezTo>
                <a:close/>
                <a:moveTo>
                  <a:pt x="904318" y="583304"/>
                </a:moveTo>
                <a:cubicBezTo>
                  <a:pt x="944808" y="583304"/>
                  <a:pt x="977631" y="616128"/>
                  <a:pt x="977631" y="656618"/>
                </a:cubicBezTo>
                <a:cubicBezTo>
                  <a:pt x="977631" y="697107"/>
                  <a:pt x="944808" y="729931"/>
                  <a:pt x="904318" y="729931"/>
                </a:cubicBezTo>
                <a:cubicBezTo>
                  <a:pt x="863828" y="729931"/>
                  <a:pt x="831004" y="697108"/>
                  <a:pt x="831004" y="656618"/>
                </a:cubicBezTo>
                <a:cubicBezTo>
                  <a:pt x="831004" y="616128"/>
                  <a:pt x="863828" y="583304"/>
                  <a:pt x="904318" y="583304"/>
                </a:cubicBezTo>
                <a:close/>
                <a:moveTo>
                  <a:pt x="658397" y="579033"/>
                </a:moveTo>
                <a:cubicBezTo>
                  <a:pt x="698886" y="579033"/>
                  <a:pt x="731710" y="611857"/>
                  <a:pt x="731710" y="652347"/>
                </a:cubicBezTo>
                <a:cubicBezTo>
                  <a:pt x="731710" y="692837"/>
                  <a:pt x="698887" y="725660"/>
                  <a:pt x="658397" y="725660"/>
                </a:cubicBezTo>
                <a:cubicBezTo>
                  <a:pt x="617907" y="725660"/>
                  <a:pt x="585083" y="692837"/>
                  <a:pt x="585083" y="652347"/>
                </a:cubicBezTo>
                <a:cubicBezTo>
                  <a:pt x="585083" y="611857"/>
                  <a:pt x="617907" y="579033"/>
                  <a:pt x="658397" y="579033"/>
                </a:cubicBezTo>
                <a:close/>
                <a:moveTo>
                  <a:pt x="531700" y="367990"/>
                </a:moveTo>
                <a:cubicBezTo>
                  <a:pt x="572189" y="367990"/>
                  <a:pt x="605013" y="400814"/>
                  <a:pt x="605013" y="441304"/>
                </a:cubicBezTo>
                <a:cubicBezTo>
                  <a:pt x="605013" y="481793"/>
                  <a:pt x="572190" y="514617"/>
                  <a:pt x="531700" y="514617"/>
                </a:cubicBezTo>
                <a:cubicBezTo>
                  <a:pt x="491210" y="514617"/>
                  <a:pt x="458386" y="481794"/>
                  <a:pt x="458386" y="441304"/>
                </a:cubicBezTo>
                <a:cubicBezTo>
                  <a:pt x="458386" y="400814"/>
                  <a:pt x="491210" y="367990"/>
                  <a:pt x="531700" y="367990"/>
                </a:cubicBezTo>
                <a:close/>
                <a:moveTo>
                  <a:pt x="779400" y="367634"/>
                </a:moveTo>
                <a:cubicBezTo>
                  <a:pt x="819889" y="367634"/>
                  <a:pt x="852713" y="400458"/>
                  <a:pt x="852713" y="440948"/>
                </a:cubicBezTo>
                <a:cubicBezTo>
                  <a:pt x="852713" y="481438"/>
                  <a:pt x="819890" y="514261"/>
                  <a:pt x="779400" y="514261"/>
                </a:cubicBezTo>
                <a:cubicBezTo>
                  <a:pt x="738910" y="514261"/>
                  <a:pt x="706086" y="481438"/>
                  <a:pt x="706086" y="440948"/>
                </a:cubicBezTo>
                <a:cubicBezTo>
                  <a:pt x="706086" y="400458"/>
                  <a:pt x="738910" y="367634"/>
                  <a:pt x="779400" y="367634"/>
                </a:cubicBezTo>
                <a:close/>
                <a:moveTo>
                  <a:pt x="658398" y="258732"/>
                </a:moveTo>
                <a:cubicBezTo>
                  <a:pt x="437079" y="258732"/>
                  <a:pt x="257665" y="438146"/>
                  <a:pt x="257665" y="659465"/>
                </a:cubicBezTo>
                <a:cubicBezTo>
                  <a:pt x="257665" y="880784"/>
                  <a:pt x="437079" y="1060199"/>
                  <a:pt x="658398" y="1060199"/>
                </a:cubicBezTo>
                <a:cubicBezTo>
                  <a:pt x="879717" y="1060199"/>
                  <a:pt x="1059132" y="880784"/>
                  <a:pt x="1059132" y="659465"/>
                </a:cubicBezTo>
                <a:cubicBezTo>
                  <a:pt x="1059132" y="438146"/>
                  <a:pt x="879717" y="258732"/>
                  <a:pt x="658398" y="258732"/>
                </a:cubicBezTo>
                <a:close/>
                <a:moveTo>
                  <a:pt x="585085" y="0"/>
                </a:moveTo>
                <a:lnTo>
                  <a:pt x="723882" y="0"/>
                </a:lnTo>
                <a:cubicBezTo>
                  <a:pt x="740609" y="0"/>
                  <a:pt x="754133" y="13524"/>
                  <a:pt x="754133" y="30251"/>
                </a:cubicBezTo>
                <a:lnTo>
                  <a:pt x="754133" y="74737"/>
                </a:lnTo>
                <a:cubicBezTo>
                  <a:pt x="754133" y="91464"/>
                  <a:pt x="740609" y="104988"/>
                  <a:pt x="723882" y="104988"/>
                </a:cubicBezTo>
                <a:lnTo>
                  <a:pt x="705376" y="104988"/>
                </a:lnTo>
                <a:lnTo>
                  <a:pt x="705376" y="159302"/>
                </a:lnTo>
                <a:lnTo>
                  <a:pt x="755046" y="164309"/>
                </a:lnTo>
                <a:cubicBezTo>
                  <a:pt x="830183" y="179685"/>
                  <a:pt x="899211" y="211829"/>
                  <a:pt x="958051" y="256662"/>
                </a:cubicBezTo>
                <a:lnTo>
                  <a:pt x="968407" y="265823"/>
                </a:lnTo>
                <a:lnTo>
                  <a:pt x="1004680" y="229550"/>
                </a:lnTo>
                <a:lnTo>
                  <a:pt x="991512" y="216382"/>
                </a:lnTo>
                <a:cubicBezTo>
                  <a:pt x="979767" y="204281"/>
                  <a:pt x="979767" y="185063"/>
                  <a:pt x="991512" y="173319"/>
                </a:cubicBezTo>
                <a:lnTo>
                  <a:pt x="1022830" y="142000"/>
                </a:lnTo>
                <a:cubicBezTo>
                  <a:pt x="1034930" y="130256"/>
                  <a:pt x="1054148" y="130256"/>
                  <a:pt x="1065893" y="142000"/>
                </a:cubicBezTo>
                <a:lnTo>
                  <a:pt x="1163763" y="239870"/>
                </a:lnTo>
                <a:cubicBezTo>
                  <a:pt x="1175507" y="251971"/>
                  <a:pt x="1175507" y="271189"/>
                  <a:pt x="1163763" y="282933"/>
                </a:cubicBezTo>
                <a:lnTo>
                  <a:pt x="1132444" y="314252"/>
                </a:lnTo>
                <a:cubicBezTo>
                  <a:pt x="1120344" y="325996"/>
                  <a:pt x="1101126" y="325996"/>
                  <a:pt x="1089382" y="314252"/>
                </a:cubicBezTo>
                <a:lnTo>
                  <a:pt x="1076570" y="301084"/>
                </a:lnTo>
                <a:lnTo>
                  <a:pt x="1040200" y="337437"/>
                </a:lnTo>
                <a:lnTo>
                  <a:pt x="1060934" y="362035"/>
                </a:lnTo>
                <a:cubicBezTo>
                  <a:pt x="1104373" y="421971"/>
                  <a:pt x="1134902" y="491874"/>
                  <a:pt x="1148440" y="567664"/>
                </a:cubicBezTo>
                <a:lnTo>
                  <a:pt x="1151610" y="603591"/>
                </a:lnTo>
                <a:lnTo>
                  <a:pt x="1204335" y="603591"/>
                </a:lnTo>
                <a:lnTo>
                  <a:pt x="1204335" y="585085"/>
                </a:lnTo>
                <a:cubicBezTo>
                  <a:pt x="1204335" y="568358"/>
                  <a:pt x="1217859" y="554834"/>
                  <a:pt x="1234586" y="554834"/>
                </a:cubicBezTo>
                <a:lnTo>
                  <a:pt x="1279072" y="554834"/>
                </a:lnTo>
                <a:cubicBezTo>
                  <a:pt x="1295799" y="554834"/>
                  <a:pt x="1309323" y="568358"/>
                  <a:pt x="1309323" y="585085"/>
                </a:cubicBezTo>
                <a:lnTo>
                  <a:pt x="1309323" y="723882"/>
                </a:lnTo>
                <a:cubicBezTo>
                  <a:pt x="1309323" y="740609"/>
                  <a:pt x="1295799" y="754133"/>
                  <a:pt x="1279072" y="754133"/>
                </a:cubicBezTo>
                <a:lnTo>
                  <a:pt x="1234586" y="754133"/>
                </a:lnTo>
                <a:cubicBezTo>
                  <a:pt x="1217859" y="754133"/>
                  <a:pt x="1204335" y="740609"/>
                  <a:pt x="1204335" y="723882"/>
                </a:cubicBezTo>
                <a:lnTo>
                  <a:pt x="1203979" y="723882"/>
                </a:lnTo>
                <a:lnTo>
                  <a:pt x="1203979" y="705376"/>
                </a:lnTo>
                <a:lnTo>
                  <a:pt x="1151987" y="705376"/>
                </a:lnTo>
                <a:lnTo>
                  <a:pt x="1148440" y="745572"/>
                </a:lnTo>
                <a:cubicBezTo>
                  <a:pt x="1134902" y="821362"/>
                  <a:pt x="1104373" y="891265"/>
                  <a:pt x="1060934" y="951201"/>
                </a:cubicBezTo>
                <a:lnTo>
                  <a:pt x="1042649" y="972895"/>
                </a:lnTo>
                <a:lnTo>
                  <a:pt x="1076214" y="1006460"/>
                </a:lnTo>
                <a:lnTo>
                  <a:pt x="1089382" y="993292"/>
                </a:lnTo>
                <a:cubicBezTo>
                  <a:pt x="1101482" y="981547"/>
                  <a:pt x="1120700" y="981547"/>
                  <a:pt x="1132444" y="993292"/>
                </a:cubicBezTo>
                <a:lnTo>
                  <a:pt x="1163763" y="1024610"/>
                </a:lnTo>
                <a:cubicBezTo>
                  <a:pt x="1175507" y="1036710"/>
                  <a:pt x="1175507" y="1055929"/>
                  <a:pt x="1163763" y="1067673"/>
                </a:cubicBezTo>
                <a:lnTo>
                  <a:pt x="1065893" y="1165899"/>
                </a:lnTo>
                <a:cubicBezTo>
                  <a:pt x="1053793" y="1177643"/>
                  <a:pt x="1034574" y="1177643"/>
                  <a:pt x="1022830" y="1165899"/>
                </a:cubicBezTo>
                <a:lnTo>
                  <a:pt x="991512" y="1134580"/>
                </a:lnTo>
                <a:cubicBezTo>
                  <a:pt x="979767" y="1122480"/>
                  <a:pt x="979767" y="1103262"/>
                  <a:pt x="991512" y="1091518"/>
                </a:cubicBezTo>
                <a:lnTo>
                  <a:pt x="1004680" y="1078350"/>
                </a:lnTo>
                <a:lnTo>
                  <a:pt x="971238" y="1044909"/>
                </a:lnTo>
                <a:lnTo>
                  <a:pt x="958051" y="1056575"/>
                </a:lnTo>
                <a:cubicBezTo>
                  <a:pt x="899211" y="1101407"/>
                  <a:pt x="830183" y="1133551"/>
                  <a:pt x="755046" y="1148927"/>
                </a:cubicBezTo>
                <a:lnTo>
                  <a:pt x="705376" y="1153934"/>
                </a:lnTo>
                <a:lnTo>
                  <a:pt x="705376" y="1203979"/>
                </a:lnTo>
                <a:lnTo>
                  <a:pt x="723882" y="1203979"/>
                </a:lnTo>
                <a:cubicBezTo>
                  <a:pt x="740609" y="1203979"/>
                  <a:pt x="754133" y="1217503"/>
                  <a:pt x="754133" y="1234230"/>
                </a:cubicBezTo>
                <a:lnTo>
                  <a:pt x="754133" y="1278716"/>
                </a:lnTo>
                <a:cubicBezTo>
                  <a:pt x="754133" y="1295443"/>
                  <a:pt x="740609" y="1308967"/>
                  <a:pt x="723882" y="1308967"/>
                </a:cubicBezTo>
                <a:lnTo>
                  <a:pt x="585085" y="1308967"/>
                </a:lnTo>
                <a:cubicBezTo>
                  <a:pt x="568358" y="1308967"/>
                  <a:pt x="554834" y="1295443"/>
                  <a:pt x="554834" y="1278716"/>
                </a:cubicBezTo>
                <a:lnTo>
                  <a:pt x="554834" y="1234230"/>
                </a:lnTo>
                <a:cubicBezTo>
                  <a:pt x="554834" y="1217503"/>
                  <a:pt x="568358" y="1203979"/>
                  <a:pt x="585085" y="1203979"/>
                </a:cubicBezTo>
                <a:lnTo>
                  <a:pt x="603591" y="1203979"/>
                </a:lnTo>
                <a:lnTo>
                  <a:pt x="603591" y="1154077"/>
                </a:lnTo>
                <a:lnTo>
                  <a:pt x="552496" y="1148927"/>
                </a:lnTo>
                <a:cubicBezTo>
                  <a:pt x="477359" y="1133551"/>
                  <a:pt x="408331" y="1101407"/>
                  <a:pt x="349491" y="1056575"/>
                </a:cubicBezTo>
                <a:lnTo>
                  <a:pt x="334235" y="1043079"/>
                </a:lnTo>
                <a:lnTo>
                  <a:pt x="298948" y="1078350"/>
                </a:lnTo>
                <a:lnTo>
                  <a:pt x="312116" y="1091518"/>
                </a:lnTo>
                <a:cubicBezTo>
                  <a:pt x="323860" y="1103618"/>
                  <a:pt x="323860" y="1122836"/>
                  <a:pt x="312116" y="1134580"/>
                </a:cubicBezTo>
                <a:lnTo>
                  <a:pt x="280797" y="1165899"/>
                </a:lnTo>
                <a:cubicBezTo>
                  <a:pt x="268697" y="1177643"/>
                  <a:pt x="249479" y="1177643"/>
                  <a:pt x="237734" y="1165899"/>
                </a:cubicBezTo>
                <a:lnTo>
                  <a:pt x="139864" y="1068029"/>
                </a:lnTo>
                <a:cubicBezTo>
                  <a:pt x="128120" y="1055929"/>
                  <a:pt x="128120" y="1036710"/>
                  <a:pt x="139864" y="1024966"/>
                </a:cubicBezTo>
                <a:lnTo>
                  <a:pt x="171183" y="993648"/>
                </a:lnTo>
                <a:cubicBezTo>
                  <a:pt x="183283" y="981903"/>
                  <a:pt x="202501" y="981903"/>
                  <a:pt x="214246" y="993648"/>
                </a:cubicBezTo>
                <a:lnTo>
                  <a:pt x="227414" y="1006816"/>
                </a:lnTo>
                <a:lnTo>
                  <a:pt x="263266" y="970964"/>
                </a:lnTo>
                <a:lnTo>
                  <a:pt x="246608" y="951201"/>
                </a:lnTo>
                <a:cubicBezTo>
                  <a:pt x="203169" y="891265"/>
                  <a:pt x="172640" y="821362"/>
                  <a:pt x="159102" y="745572"/>
                </a:cubicBezTo>
                <a:lnTo>
                  <a:pt x="155555" y="705376"/>
                </a:lnTo>
                <a:lnTo>
                  <a:pt x="104988" y="705376"/>
                </a:lnTo>
                <a:lnTo>
                  <a:pt x="104988" y="723882"/>
                </a:lnTo>
                <a:cubicBezTo>
                  <a:pt x="104988" y="740609"/>
                  <a:pt x="91464" y="754133"/>
                  <a:pt x="74737" y="754133"/>
                </a:cubicBezTo>
                <a:lnTo>
                  <a:pt x="30251" y="754133"/>
                </a:lnTo>
                <a:cubicBezTo>
                  <a:pt x="13524" y="754133"/>
                  <a:pt x="0" y="740609"/>
                  <a:pt x="0" y="723882"/>
                </a:cubicBezTo>
                <a:lnTo>
                  <a:pt x="0" y="585085"/>
                </a:lnTo>
                <a:cubicBezTo>
                  <a:pt x="0" y="568358"/>
                  <a:pt x="13524" y="554834"/>
                  <a:pt x="30251" y="554834"/>
                </a:cubicBezTo>
                <a:lnTo>
                  <a:pt x="74737" y="554834"/>
                </a:lnTo>
                <a:cubicBezTo>
                  <a:pt x="91464" y="554834"/>
                  <a:pt x="104988" y="568358"/>
                  <a:pt x="104988" y="585085"/>
                </a:cubicBezTo>
                <a:lnTo>
                  <a:pt x="104988" y="603591"/>
                </a:lnTo>
                <a:lnTo>
                  <a:pt x="155932" y="603591"/>
                </a:lnTo>
                <a:lnTo>
                  <a:pt x="159102" y="567664"/>
                </a:lnTo>
                <a:cubicBezTo>
                  <a:pt x="172640" y="491874"/>
                  <a:pt x="203169" y="421971"/>
                  <a:pt x="246608" y="362035"/>
                </a:cubicBezTo>
                <a:lnTo>
                  <a:pt x="265707" y="339377"/>
                </a:lnTo>
                <a:lnTo>
                  <a:pt x="227414" y="301084"/>
                </a:lnTo>
                <a:lnTo>
                  <a:pt x="214246" y="314252"/>
                </a:lnTo>
                <a:cubicBezTo>
                  <a:pt x="202145" y="325996"/>
                  <a:pt x="182927" y="325996"/>
                  <a:pt x="171183" y="314252"/>
                </a:cubicBezTo>
                <a:lnTo>
                  <a:pt x="139864" y="282933"/>
                </a:lnTo>
                <a:cubicBezTo>
                  <a:pt x="128120" y="270833"/>
                  <a:pt x="128120" y="251615"/>
                  <a:pt x="139864" y="239870"/>
                </a:cubicBezTo>
                <a:lnTo>
                  <a:pt x="238090" y="142000"/>
                </a:lnTo>
                <a:cubicBezTo>
                  <a:pt x="250191" y="130256"/>
                  <a:pt x="269409" y="130256"/>
                  <a:pt x="281153" y="142000"/>
                </a:cubicBezTo>
                <a:lnTo>
                  <a:pt x="312471" y="173319"/>
                </a:lnTo>
                <a:cubicBezTo>
                  <a:pt x="324216" y="185419"/>
                  <a:pt x="324216" y="204637"/>
                  <a:pt x="312471" y="216382"/>
                </a:cubicBezTo>
                <a:lnTo>
                  <a:pt x="299303" y="229550"/>
                </a:lnTo>
                <a:lnTo>
                  <a:pt x="337246" y="267493"/>
                </a:lnTo>
                <a:lnTo>
                  <a:pt x="349491" y="256662"/>
                </a:lnTo>
                <a:cubicBezTo>
                  <a:pt x="408331" y="211829"/>
                  <a:pt x="477359" y="179685"/>
                  <a:pt x="552496" y="164309"/>
                </a:cubicBezTo>
                <a:lnTo>
                  <a:pt x="603591" y="159159"/>
                </a:lnTo>
                <a:lnTo>
                  <a:pt x="603591" y="104988"/>
                </a:lnTo>
                <a:lnTo>
                  <a:pt x="585085" y="104988"/>
                </a:lnTo>
                <a:cubicBezTo>
                  <a:pt x="568358" y="104988"/>
                  <a:pt x="554834" y="91464"/>
                  <a:pt x="554834" y="74737"/>
                </a:cubicBezTo>
                <a:lnTo>
                  <a:pt x="554834" y="30251"/>
                </a:lnTo>
                <a:cubicBezTo>
                  <a:pt x="554834" y="13524"/>
                  <a:pt x="568358" y="0"/>
                  <a:pt x="585085" y="0"/>
                </a:cubicBezTo>
                <a:close/>
              </a:path>
            </a:pathLst>
          </a:custGeom>
          <a:solidFill>
            <a:schemeClr val="accent1"/>
          </a:solidFill>
          <a:ln w="35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5" name="Freeform: Shape 164">
            <a:extLst>
              <a:ext uri="{FF2B5EF4-FFF2-40B4-BE49-F238E27FC236}">
                <a16:creationId xmlns:a16="http://schemas.microsoft.com/office/drawing/2014/main" id="{59818E84-A682-4141-B5AD-56F893EE88E4}"/>
              </a:ext>
            </a:extLst>
          </p:cNvPr>
          <p:cNvSpPr/>
          <p:nvPr/>
        </p:nvSpPr>
        <p:spPr>
          <a:xfrm>
            <a:off x="6091321" y="3654154"/>
            <a:ext cx="392651" cy="392544"/>
          </a:xfrm>
          <a:custGeom>
            <a:avLst/>
            <a:gdLst>
              <a:gd name="connsiteX0" fmla="*/ 779400 w 1309323"/>
              <a:gd name="connsiteY0" fmla="*/ 796483 h 1308967"/>
              <a:gd name="connsiteX1" fmla="*/ 852713 w 1309323"/>
              <a:gd name="connsiteY1" fmla="*/ 869797 h 1308967"/>
              <a:gd name="connsiteX2" fmla="*/ 779400 w 1309323"/>
              <a:gd name="connsiteY2" fmla="*/ 943110 h 1308967"/>
              <a:gd name="connsiteX3" fmla="*/ 706086 w 1309323"/>
              <a:gd name="connsiteY3" fmla="*/ 869797 h 1308967"/>
              <a:gd name="connsiteX4" fmla="*/ 779400 w 1309323"/>
              <a:gd name="connsiteY4" fmla="*/ 796483 h 1308967"/>
              <a:gd name="connsiteX5" fmla="*/ 531700 w 1309323"/>
              <a:gd name="connsiteY5" fmla="*/ 796483 h 1308967"/>
              <a:gd name="connsiteX6" fmla="*/ 605013 w 1309323"/>
              <a:gd name="connsiteY6" fmla="*/ 869797 h 1308967"/>
              <a:gd name="connsiteX7" fmla="*/ 531700 w 1309323"/>
              <a:gd name="connsiteY7" fmla="*/ 943110 h 1308967"/>
              <a:gd name="connsiteX8" fmla="*/ 458386 w 1309323"/>
              <a:gd name="connsiteY8" fmla="*/ 869797 h 1308967"/>
              <a:gd name="connsiteX9" fmla="*/ 531700 w 1309323"/>
              <a:gd name="connsiteY9" fmla="*/ 796483 h 1308967"/>
              <a:gd name="connsiteX10" fmla="*/ 410341 w 1309323"/>
              <a:gd name="connsiteY10" fmla="*/ 585795 h 1308967"/>
              <a:gd name="connsiteX11" fmla="*/ 483654 w 1309323"/>
              <a:gd name="connsiteY11" fmla="*/ 659109 h 1308967"/>
              <a:gd name="connsiteX12" fmla="*/ 410341 w 1309323"/>
              <a:gd name="connsiteY12" fmla="*/ 732422 h 1308967"/>
              <a:gd name="connsiteX13" fmla="*/ 337027 w 1309323"/>
              <a:gd name="connsiteY13" fmla="*/ 659109 h 1308967"/>
              <a:gd name="connsiteX14" fmla="*/ 410341 w 1309323"/>
              <a:gd name="connsiteY14" fmla="*/ 585795 h 1308967"/>
              <a:gd name="connsiteX15" fmla="*/ 904318 w 1309323"/>
              <a:gd name="connsiteY15" fmla="*/ 583304 h 1308967"/>
              <a:gd name="connsiteX16" fmla="*/ 977631 w 1309323"/>
              <a:gd name="connsiteY16" fmla="*/ 656618 h 1308967"/>
              <a:gd name="connsiteX17" fmla="*/ 904318 w 1309323"/>
              <a:gd name="connsiteY17" fmla="*/ 729931 h 1308967"/>
              <a:gd name="connsiteX18" fmla="*/ 831004 w 1309323"/>
              <a:gd name="connsiteY18" fmla="*/ 656618 h 1308967"/>
              <a:gd name="connsiteX19" fmla="*/ 904318 w 1309323"/>
              <a:gd name="connsiteY19" fmla="*/ 583304 h 1308967"/>
              <a:gd name="connsiteX20" fmla="*/ 658397 w 1309323"/>
              <a:gd name="connsiteY20" fmla="*/ 579033 h 1308967"/>
              <a:gd name="connsiteX21" fmla="*/ 731710 w 1309323"/>
              <a:gd name="connsiteY21" fmla="*/ 652347 h 1308967"/>
              <a:gd name="connsiteX22" fmla="*/ 658397 w 1309323"/>
              <a:gd name="connsiteY22" fmla="*/ 725660 h 1308967"/>
              <a:gd name="connsiteX23" fmla="*/ 585083 w 1309323"/>
              <a:gd name="connsiteY23" fmla="*/ 652347 h 1308967"/>
              <a:gd name="connsiteX24" fmla="*/ 658397 w 1309323"/>
              <a:gd name="connsiteY24" fmla="*/ 579033 h 1308967"/>
              <a:gd name="connsiteX25" fmla="*/ 531700 w 1309323"/>
              <a:gd name="connsiteY25" fmla="*/ 367990 h 1308967"/>
              <a:gd name="connsiteX26" fmla="*/ 605013 w 1309323"/>
              <a:gd name="connsiteY26" fmla="*/ 441304 h 1308967"/>
              <a:gd name="connsiteX27" fmla="*/ 531700 w 1309323"/>
              <a:gd name="connsiteY27" fmla="*/ 514617 h 1308967"/>
              <a:gd name="connsiteX28" fmla="*/ 458386 w 1309323"/>
              <a:gd name="connsiteY28" fmla="*/ 441304 h 1308967"/>
              <a:gd name="connsiteX29" fmla="*/ 531700 w 1309323"/>
              <a:gd name="connsiteY29" fmla="*/ 367990 h 1308967"/>
              <a:gd name="connsiteX30" fmla="*/ 779400 w 1309323"/>
              <a:gd name="connsiteY30" fmla="*/ 367634 h 1308967"/>
              <a:gd name="connsiteX31" fmla="*/ 852713 w 1309323"/>
              <a:gd name="connsiteY31" fmla="*/ 440948 h 1308967"/>
              <a:gd name="connsiteX32" fmla="*/ 779400 w 1309323"/>
              <a:gd name="connsiteY32" fmla="*/ 514261 h 1308967"/>
              <a:gd name="connsiteX33" fmla="*/ 706086 w 1309323"/>
              <a:gd name="connsiteY33" fmla="*/ 440948 h 1308967"/>
              <a:gd name="connsiteX34" fmla="*/ 779400 w 1309323"/>
              <a:gd name="connsiteY34" fmla="*/ 367634 h 1308967"/>
              <a:gd name="connsiteX35" fmla="*/ 658398 w 1309323"/>
              <a:gd name="connsiteY35" fmla="*/ 258732 h 1308967"/>
              <a:gd name="connsiteX36" fmla="*/ 257665 w 1309323"/>
              <a:gd name="connsiteY36" fmla="*/ 659465 h 1308967"/>
              <a:gd name="connsiteX37" fmla="*/ 658398 w 1309323"/>
              <a:gd name="connsiteY37" fmla="*/ 1060199 h 1308967"/>
              <a:gd name="connsiteX38" fmla="*/ 1059132 w 1309323"/>
              <a:gd name="connsiteY38" fmla="*/ 659465 h 1308967"/>
              <a:gd name="connsiteX39" fmla="*/ 658398 w 1309323"/>
              <a:gd name="connsiteY39" fmla="*/ 258732 h 1308967"/>
              <a:gd name="connsiteX40" fmla="*/ 585085 w 1309323"/>
              <a:gd name="connsiteY40" fmla="*/ 0 h 1308967"/>
              <a:gd name="connsiteX41" fmla="*/ 723882 w 1309323"/>
              <a:gd name="connsiteY41" fmla="*/ 0 h 1308967"/>
              <a:gd name="connsiteX42" fmla="*/ 754133 w 1309323"/>
              <a:gd name="connsiteY42" fmla="*/ 30251 h 1308967"/>
              <a:gd name="connsiteX43" fmla="*/ 754133 w 1309323"/>
              <a:gd name="connsiteY43" fmla="*/ 74737 h 1308967"/>
              <a:gd name="connsiteX44" fmla="*/ 723882 w 1309323"/>
              <a:gd name="connsiteY44" fmla="*/ 104988 h 1308967"/>
              <a:gd name="connsiteX45" fmla="*/ 705376 w 1309323"/>
              <a:gd name="connsiteY45" fmla="*/ 104988 h 1308967"/>
              <a:gd name="connsiteX46" fmla="*/ 705376 w 1309323"/>
              <a:gd name="connsiteY46" fmla="*/ 159302 h 1308967"/>
              <a:gd name="connsiteX47" fmla="*/ 755046 w 1309323"/>
              <a:gd name="connsiteY47" fmla="*/ 164309 h 1308967"/>
              <a:gd name="connsiteX48" fmla="*/ 958051 w 1309323"/>
              <a:gd name="connsiteY48" fmla="*/ 256662 h 1308967"/>
              <a:gd name="connsiteX49" fmla="*/ 968407 w 1309323"/>
              <a:gd name="connsiteY49" fmla="*/ 265823 h 1308967"/>
              <a:gd name="connsiteX50" fmla="*/ 1004680 w 1309323"/>
              <a:gd name="connsiteY50" fmla="*/ 229550 h 1308967"/>
              <a:gd name="connsiteX51" fmla="*/ 991512 w 1309323"/>
              <a:gd name="connsiteY51" fmla="*/ 216382 h 1308967"/>
              <a:gd name="connsiteX52" fmla="*/ 991512 w 1309323"/>
              <a:gd name="connsiteY52" fmla="*/ 173319 h 1308967"/>
              <a:gd name="connsiteX53" fmla="*/ 1022830 w 1309323"/>
              <a:gd name="connsiteY53" fmla="*/ 142000 h 1308967"/>
              <a:gd name="connsiteX54" fmla="*/ 1065893 w 1309323"/>
              <a:gd name="connsiteY54" fmla="*/ 142000 h 1308967"/>
              <a:gd name="connsiteX55" fmla="*/ 1163763 w 1309323"/>
              <a:gd name="connsiteY55" fmla="*/ 239870 h 1308967"/>
              <a:gd name="connsiteX56" fmla="*/ 1163763 w 1309323"/>
              <a:gd name="connsiteY56" fmla="*/ 282933 h 1308967"/>
              <a:gd name="connsiteX57" fmla="*/ 1132444 w 1309323"/>
              <a:gd name="connsiteY57" fmla="*/ 314252 h 1308967"/>
              <a:gd name="connsiteX58" fmla="*/ 1089382 w 1309323"/>
              <a:gd name="connsiteY58" fmla="*/ 314252 h 1308967"/>
              <a:gd name="connsiteX59" fmla="*/ 1076570 w 1309323"/>
              <a:gd name="connsiteY59" fmla="*/ 301084 h 1308967"/>
              <a:gd name="connsiteX60" fmla="*/ 1040200 w 1309323"/>
              <a:gd name="connsiteY60" fmla="*/ 337437 h 1308967"/>
              <a:gd name="connsiteX61" fmla="*/ 1060934 w 1309323"/>
              <a:gd name="connsiteY61" fmla="*/ 362035 h 1308967"/>
              <a:gd name="connsiteX62" fmla="*/ 1148440 w 1309323"/>
              <a:gd name="connsiteY62" fmla="*/ 567664 h 1308967"/>
              <a:gd name="connsiteX63" fmla="*/ 1151610 w 1309323"/>
              <a:gd name="connsiteY63" fmla="*/ 603591 h 1308967"/>
              <a:gd name="connsiteX64" fmla="*/ 1204335 w 1309323"/>
              <a:gd name="connsiteY64" fmla="*/ 603591 h 1308967"/>
              <a:gd name="connsiteX65" fmla="*/ 1204335 w 1309323"/>
              <a:gd name="connsiteY65" fmla="*/ 585085 h 1308967"/>
              <a:gd name="connsiteX66" fmla="*/ 1234586 w 1309323"/>
              <a:gd name="connsiteY66" fmla="*/ 554834 h 1308967"/>
              <a:gd name="connsiteX67" fmla="*/ 1279072 w 1309323"/>
              <a:gd name="connsiteY67" fmla="*/ 554834 h 1308967"/>
              <a:gd name="connsiteX68" fmla="*/ 1309323 w 1309323"/>
              <a:gd name="connsiteY68" fmla="*/ 585085 h 1308967"/>
              <a:gd name="connsiteX69" fmla="*/ 1309323 w 1309323"/>
              <a:gd name="connsiteY69" fmla="*/ 723882 h 1308967"/>
              <a:gd name="connsiteX70" fmla="*/ 1279072 w 1309323"/>
              <a:gd name="connsiteY70" fmla="*/ 754133 h 1308967"/>
              <a:gd name="connsiteX71" fmla="*/ 1234586 w 1309323"/>
              <a:gd name="connsiteY71" fmla="*/ 754133 h 1308967"/>
              <a:gd name="connsiteX72" fmla="*/ 1204335 w 1309323"/>
              <a:gd name="connsiteY72" fmla="*/ 723882 h 1308967"/>
              <a:gd name="connsiteX73" fmla="*/ 1203979 w 1309323"/>
              <a:gd name="connsiteY73" fmla="*/ 723882 h 1308967"/>
              <a:gd name="connsiteX74" fmla="*/ 1203979 w 1309323"/>
              <a:gd name="connsiteY74" fmla="*/ 705376 h 1308967"/>
              <a:gd name="connsiteX75" fmla="*/ 1151987 w 1309323"/>
              <a:gd name="connsiteY75" fmla="*/ 705376 h 1308967"/>
              <a:gd name="connsiteX76" fmla="*/ 1148440 w 1309323"/>
              <a:gd name="connsiteY76" fmla="*/ 745572 h 1308967"/>
              <a:gd name="connsiteX77" fmla="*/ 1060934 w 1309323"/>
              <a:gd name="connsiteY77" fmla="*/ 951201 h 1308967"/>
              <a:gd name="connsiteX78" fmla="*/ 1042649 w 1309323"/>
              <a:gd name="connsiteY78" fmla="*/ 972895 h 1308967"/>
              <a:gd name="connsiteX79" fmla="*/ 1076214 w 1309323"/>
              <a:gd name="connsiteY79" fmla="*/ 1006460 h 1308967"/>
              <a:gd name="connsiteX80" fmla="*/ 1089382 w 1309323"/>
              <a:gd name="connsiteY80" fmla="*/ 993292 h 1308967"/>
              <a:gd name="connsiteX81" fmla="*/ 1132444 w 1309323"/>
              <a:gd name="connsiteY81" fmla="*/ 993292 h 1308967"/>
              <a:gd name="connsiteX82" fmla="*/ 1163763 w 1309323"/>
              <a:gd name="connsiteY82" fmla="*/ 1024610 h 1308967"/>
              <a:gd name="connsiteX83" fmla="*/ 1163763 w 1309323"/>
              <a:gd name="connsiteY83" fmla="*/ 1067673 h 1308967"/>
              <a:gd name="connsiteX84" fmla="*/ 1065893 w 1309323"/>
              <a:gd name="connsiteY84" fmla="*/ 1165899 h 1308967"/>
              <a:gd name="connsiteX85" fmla="*/ 1022830 w 1309323"/>
              <a:gd name="connsiteY85" fmla="*/ 1165899 h 1308967"/>
              <a:gd name="connsiteX86" fmla="*/ 991512 w 1309323"/>
              <a:gd name="connsiteY86" fmla="*/ 1134580 h 1308967"/>
              <a:gd name="connsiteX87" fmla="*/ 991512 w 1309323"/>
              <a:gd name="connsiteY87" fmla="*/ 1091518 h 1308967"/>
              <a:gd name="connsiteX88" fmla="*/ 1004680 w 1309323"/>
              <a:gd name="connsiteY88" fmla="*/ 1078350 h 1308967"/>
              <a:gd name="connsiteX89" fmla="*/ 971238 w 1309323"/>
              <a:gd name="connsiteY89" fmla="*/ 1044909 h 1308967"/>
              <a:gd name="connsiteX90" fmla="*/ 958051 w 1309323"/>
              <a:gd name="connsiteY90" fmla="*/ 1056575 h 1308967"/>
              <a:gd name="connsiteX91" fmla="*/ 755046 w 1309323"/>
              <a:gd name="connsiteY91" fmla="*/ 1148927 h 1308967"/>
              <a:gd name="connsiteX92" fmla="*/ 705376 w 1309323"/>
              <a:gd name="connsiteY92" fmla="*/ 1153934 h 1308967"/>
              <a:gd name="connsiteX93" fmla="*/ 705376 w 1309323"/>
              <a:gd name="connsiteY93" fmla="*/ 1203979 h 1308967"/>
              <a:gd name="connsiteX94" fmla="*/ 723882 w 1309323"/>
              <a:gd name="connsiteY94" fmla="*/ 1203979 h 1308967"/>
              <a:gd name="connsiteX95" fmla="*/ 754133 w 1309323"/>
              <a:gd name="connsiteY95" fmla="*/ 1234230 h 1308967"/>
              <a:gd name="connsiteX96" fmla="*/ 754133 w 1309323"/>
              <a:gd name="connsiteY96" fmla="*/ 1278716 h 1308967"/>
              <a:gd name="connsiteX97" fmla="*/ 723882 w 1309323"/>
              <a:gd name="connsiteY97" fmla="*/ 1308967 h 1308967"/>
              <a:gd name="connsiteX98" fmla="*/ 585085 w 1309323"/>
              <a:gd name="connsiteY98" fmla="*/ 1308967 h 1308967"/>
              <a:gd name="connsiteX99" fmla="*/ 554834 w 1309323"/>
              <a:gd name="connsiteY99" fmla="*/ 1278716 h 1308967"/>
              <a:gd name="connsiteX100" fmla="*/ 554834 w 1309323"/>
              <a:gd name="connsiteY100" fmla="*/ 1234230 h 1308967"/>
              <a:gd name="connsiteX101" fmla="*/ 585085 w 1309323"/>
              <a:gd name="connsiteY101" fmla="*/ 1203979 h 1308967"/>
              <a:gd name="connsiteX102" fmla="*/ 603591 w 1309323"/>
              <a:gd name="connsiteY102" fmla="*/ 1203979 h 1308967"/>
              <a:gd name="connsiteX103" fmla="*/ 603591 w 1309323"/>
              <a:gd name="connsiteY103" fmla="*/ 1154077 h 1308967"/>
              <a:gd name="connsiteX104" fmla="*/ 552496 w 1309323"/>
              <a:gd name="connsiteY104" fmla="*/ 1148927 h 1308967"/>
              <a:gd name="connsiteX105" fmla="*/ 349491 w 1309323"/>
              <a:gd name="connsiteY105" fmla="*/ 1056575 h 1308967"/>
              <a:gd name="connsiteX106" fmla="*/ 334235 w 1309323"/>
              <a:gd name="connsiteY106" fmla="*/ 1043079 h 1308967"/>
              <a:gd name="connsiteX107" fmla="*/ 298948 w 1309323"/>
              <a:gd name="connsiteY107" fmla="*/ 1078350 h 1308967"/>
              <a:gd name="connsiteX108" fmla="*/ 312116 w 1309323"/>
              <a:gd name="connsiteY108" fmla="*/ 1091518 h 1308967"/>
              <a:gd name="connsiteX109" fmla="*/ 312116 w 1309323"/>
              <a:gd name="connsiteY109" fmla="*/ 1134580 h 1308967"/>
              <a:gd name="connsiteX110" fmla="*/ 280797 w 1309323"/>
              <a:gd name="connsiteY110" fmla="*/ 1165899 h 1308967"/>
              <a:gd name="connsiteX111" fmla="*/ 237734 w 1309323"/>
              <a:gd name="connsiteY111" fmla="*/ 1165899 h 1308967"/>
              <a:gd name="connsiteX112" fmla="*/ 139864 w 1309323"/>
              <a:gd name="connsiteY112" fmla="*/ 1068029 h 1308967"/>
              <a:gd name="connsiteX113" fmla="*/ 139864 w 1309323"/>
              <a:gd name="connsiteY113" fmla="*/ 1024966 h 1308967"/>
              <a:gd name="connsiteX114" fmla="*/ 171183 w 1309323"/>
              <a:gd name="connsiteY114" fmla="*/ 993648 h 1308967"/>
              <a:gd name="connsiteX115" fmla="*/ 214246 w 1309323"/>
              <a:gd name="connsiteY115" fmla="*/ 993648 h 1308967"/>
              <a:gd name="connsiteX116" fmla="*/ 227414 w 1309323"/>
              <a:gd name="connsiteY116" fmla="*/ 1006816 h 1308967"/>
              <a:gd name="connsiteX117" fmla="*/ 263266 w 1309323"/>
              <a:gd name="connsiteY117" fmla="*/ 970964 h 1308967"/>
              <a:gd name="connsiteX118" fmla="*/ 246608 w 1309323"/>
              <a:gd name="connsiteY118" fmla="*/ 951201 h 1308967"/>
              <a:gd name="connsiteX119" fmla="*/ 159102 w 1309323"/>
              <a:gd name="connsiteY119" fmla="*/ 745572 h 1308967"/>
              <a:gd name="connsiteX120" fmla="*/ 155555 w 1309323"/>
              <a:gd name="connsiteY120" fmla="*/ 705376 h 1308967"/>
              <a:gd name="connsiteX121" fmla="*/ 104988 w 1309323"/>
              <a:gd name="connsiteY121" fmla="*/ 705376 h 1308967"/>
              <a:gd name="connsiteX122" fmla="*/ 104988 w 1309323"/>
              <a:gd name="connsiteY122" fmla="*/ 723882 h 1308967"/>
              <a:gd name="connsiteX123" fmla="*/ 74737 w 1309323"/>
              <a:gd name="connsiteY123" fmla="*/ 754133 h 1308967"/>
              <a:gd name="connsiteX124" fmla="*/ 30251 w 1309323"/>
              <a:gd name="connsiteY124" fmla="*/ 754133 h 1308967"/>
              <a:gd name="connsiteX125" fmla="*/ 0 w 1309323"/>
              <a:gd name="connsiteY125" fmla="*/ 723882 h 1308967"/>
              <a:gd name="connsiteX126" fmla="*/ 0 w 1309323"/>
              <a:gd name="connsiteY126" fmla="*/ 585085 h 1308967"/>
              <a:gd name="connsiteX127" fmla="*/ 30251 w 1309323"/>
              <a:gd name="connsiteY127" fmla="*/ 554834 h 1308967"/>
              <a:gd name="connsiteX128" fmla="*/ 74737 w 1309323"/>
              <a:gd name="connsiteY128" fmla="*/ 554834 h 1308967"/>
              <a:gd name="connsiteX129" fmla="*/ 104988 w 1309323"/>
              <a:gd name="connsiteY129" fmla="*/ 585085 h 1308967"/>
              <a:gd name="connsiteX130" fmla="*/ 104988 w 1309323"/>
              <a:gd name="connsiteY130" fmla="*/ 603591 h 1308967"/>
              <a:gd name="connsiteX131" fmla="*/ 155932 w 1309323"/>
              <a:gd name="connsiteY131" fmla="*/ 603591 h 1308967"/>
              <a:gd name="connsiteX132" fmla="*/ 159102 w 1309323"/>
              <a:gd name="connsiteY132" fmla="*/ 567664 h 1308967"/>
              <a:gd name="connsiteX133" fmla="*/ 246608 w 1309323"/>
              <a:gd name="connsiteY133" fmla="*/ 362035 h 1308967"/>
              <a:gd name="connsiteX134" fmla="*/ 265707 w 1309323"/>
              <a:gd name="connsiteY134" fmla="*/ 339377 h 1308967"/>
              <a:gd name="connsiteX135" fmla="*/ 227414 w 1309323"/>
              <a:gd name="connsiteY135" fmla="*/ 301084 h 1308967"/>
              <a:gd name="connsiteX136" fmla="*/ 214246 w 1309323"/>
              <a:gd name="connsiteY136" fmla="*/ 314252 h 1308967"/>
              <a:gd name="connsiteX137" fmla="*/ 171183 w 1309323"/>
              <a:gd name="connsiteY137" fmla="*/ 314252 h 1308967"/>
              <a:gd name="connsiteX138" fmla="*/ 139864 w 1309323"/>
              <a:gd name="connsiteY138" fmla="*/ 282933 h 1308967"/>
              <a:gd name="connsiteX139" fmla="*/ 139864 w 1309323"/>
              <a:gd name="connsiteY139" fmla="*/ 239870 h 1308967"/>
              <a:gd name="connsiteX140" fmla="*/ 238090 w 1309323"/>
              <a:gd name="connsiteY140" fmla="*/ 142000 h 1308967"/>
              <a:gd name="connsiteX141" fmla="*/ 281153 w 1309323"/>
              <a:gd name="connsiteY141" fmla="*/ 142000 h 1308967"/>
              <a:gd name="connsiteX142" fmla="*/ 312471 w 1309323"/>
              <a:gd name="connsiteY142" fmla="*/ 173319 h 1308967"/>
              <a:gd name="connsiteX143" fmla="*/ 312471 w 1309323"/>
              <a:gd name="connsiteY143" fmla="*/ 216382 h 1308967"/>
              <a:gd name="connsiteX144" fmla="*/ 299303 w 1309323"/>
              <a:gd name="connsiteY144" fmla="*/ 229550 h 1308967"/>
              <a:gd name="connsiteX145" fmla="*/ 337246 w 1309323"/>
              <a:gd name="connsiteY145" fmla="*/ 267493 h 1308967"/>
              <a:gd name="connsiteX146" fmla="*/ 349491 w 1309323"/>
              <a:gd name="connsiteY146" fmla="*/ 256662 h 1308967"/>
              <a:gd name="connsiteX147" fmla="*/ 552496 w 1309323"/>
              <a:gd name="connsiteY147" fmla="*/ 164309 h 1308967"/>
              <a:gd name="connsiteX148" fmla="*/ 603591 w 1309323"/>
              <a:gd name="connsiteY148" fmla="*/ 159159 h 1308967"/>
              <a:gd name="connsiteX149" fmla="*/ 603591 w 1309323"/>
              <a:gd name="connsiteY149" fmla="*/ 104988 h 1308967"/>
              <a:gd name="connsiteX150" fmla="*/ 585085 w 1309323"/>
              <a:gd name="connsiteY150" fmla="*/ 104988 h 1308967"/>
              <a:gd name="connsiteX151" fmla="*/ 554834 w 1309323"/>
              <a:gd name="connsiteY151" fmla="*/ 74737 h 1308967"/>
              <a:gd name="connsiteX152" fmla="*/ 554834 w 1309323"/>
              <a:gd name="connsiteY152" fmla="*/ 30251 h 1308967"/>
              <a:gd name="connsiteX153" fmla="*/ 585085 w 1309323"/>
              <a:gd name="connsiteY153" fmla="*/ 0 h 13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09323" h="1308967">
                <a:moveTo>
                  <a:pt x="779400" y="796483"/>
                </a:moveTo>
                <a:cubicBezTo>
                  <a:pt x="819889" y="796483"/>
                  <a:pt x="852713" y="829307"/>
                  <a:pt x="852713" y="869797"/>
                </a:cubicBezTo>
                <a:cubicBezTo>
                  <a:pt x="852713" y="910286"/>
                  <a:pt x="819890" y="943110"/>
                  <a:pt x="779400" y="943110"/>
                </a:cubicBezTo>
                <a:cubicBezTo>
                  <a:pt x="738910" y="943110"/>
                  <a:pt x="706086" y="910287"/>
                  <a:pt x="706086" y="869797"/>
                </a:cubicBezTo>
                <a:cubicBezTo>
                  <a:pt x="706086" y="829307"/>
                  <a:pt x="738910" y="796483"/>
                  <a:pt x="779400" y="796483"/>
                </a:cubicBezTo>
                <a:close/>
                <a:moveTo>
                  <a:pt x="531700" y="796483"/>
                </a:moveTo>
                <a:cubicBezTo>
                  <a:pt x="572189" y="796483"/>
                  <a:pt x="605013" y="829307"/>
                  <a:pt x="605013" y="869797"/>
                </a:cubicBezTo>
                <a:cubicBezTo>
                  <a:pt x="605013" y="910286"/>
                  <a:pt x="572190" y="943110"/>
                  <a:pt x="531700" y="943110"/>
                </a:cubicBezTo>
                <a:cubicBezTo>
                  <a:pt x="491210" y="943110"/>
                  <a:pt x="458386" y="910287"/>
                  <a:pt x="458386" y="869797"/>
                </a:cubicBezTo>
                <a:cubicBezTo>
                  <a:pt x="458386" y="829307"/>
                  <a:pt x="491210" y="796483"/>
                  <a:pt x="531700" y="796483"/>
                </a:cubicBezTo>
                <a:close/>
                <a:moveTo>
                  <a:pt x="410341" y="585795"/>
                </a:moveTo>
                <a:cubicBezTo>
                  <a:pt x="450831" y="585795"/>
                  <a:pt x="483654" y="618619"/>
                  <a:pt x="483654" y="659109"/>
                </a:cubicBezTo>
                <a:cubicBezTo>
                  <a:pt x="483654" y="699598"/>
                  <a:pt x="450831" y="732422"/>
                  <a:pt x="410341" y="732422"/>
                </a:cubicBezTo>
                <a:cubicBezTo>
                  <a:pt x="369851" y="732422"/>
                  <a:pt x="337027" y="699599"/>
                  <a:pt x="337027" y="659109"/>
                </a:cubicBezTo>
                <a:cubicBezTo>
                  <a:pt x="337027" y="618619"/>
                  <a:pt x="369851" y="585795"/>
                  <a:pt x="410341" y="585795"/>
                </a:cubicBezTo>
                <a:close/>
                <a:moveTo>
                  <a:pt x="904318" y="583304"/>
                </a:moveTo>
                <a:cubicBezTo>
                  <a:pt x="944808" y="583304"/>
                  <a:pt x="977631" y="616128"/>
                  <a:pt x="977631" y="656618"/>
                </a:cubicBezTo>
                <a:cubicBezTo>
                  <a:pt x="977631" y="697107"/>
                  <a:pt x="944808" y="729931"/>
                  <a:pt x="904318" y="729931"/>
                </a:cubicBezTo>
                <a:cubicBezTo>
                  <a:pt x="863828" y="729931"/>
                  <a:pt x="831004" y="697108"/>
                  <a:pt x="831004" y="656618"/>
                </a:cubicBezTo>
                <a:cubicBezTo>
                  <a:pt x="831004" y="616128"/>
                  <a:pt x="863828" y="583304"/>
                  <a:pt x="904318" y="583304"/>
                </a:cubicBezTo>
                <a:close/>
                <a:moveTo>
                  <a:pt x="658397" y="579033"/>
                </a:moveTo>
                <a:cubicBezTo>
                  <a:pt x="698886" y="579033"/>
                  <a:pt x="731710" y="611857"/>
                  <a:pt x="731710" y="652347"/>
                </a:cubicBezTo>
                <a:cubicBezTo>
                  <a:pt x="731710" y="692837"/>
                  <a:pt x="698887" y="725660"/>
                  <a:pt x="658397" y="725660"/>
                </a:cubicBezTo>
                <a:cubicBezTo>
                  <a:pt x="617907" y="725660"/>
                  <a:pt x="585083" y="692837"/>
                  <a:pt x="585083" y="652347"/>
                </a:cubicBezTo>
                <a:cubicBezTo>
                  <a:pt x="585083" y="611857"/>
                  <a:pt x="617907" y="579033"/>
                  <a:pt x="658397" y="579033"/>
                </a:cubicBezTo>
                <a:close/>
                <a:moveTo>
                  <a:pt x="531700" y="367990"/>
                </a:moveTo>
                <a:cubicBezTo>
                  <a:pt x="572189" y="367990"/>
                  <a:pt x="605013" y="400814"/>
                  <a:pt x="605013" y="441304"/>
                </a:cubicBezTo>
                <a:cubicBezTo>
                  <a:pt x="605013" y="481793"/>
                  <a:pt x="572190" y="514617"/>
                  <a:pt x="531700" y="514617"/>
                </a:cubicBezTo>
                <a:cubicBezTo>
                  <a:pt x="491210" y="514617"/>
                  <a:pt x="458386" y="481794"/>
                  <a:pt x="458386" y="441304"/>
                </a:cubicBezTo>
                <a:cubicBezTo>
                  <a:pt x="458386" y="400814"/>
                  <a:pt x="491210" y="367990"/>
                  <a:pt x="531700" y="367990"/>
                </a:cubicBezTo>
                <a:close/>
                <a:moveTo>
                  <a:pt x="779400" y="367634"/>
                </a:moveTo>
                <a:cubicBezTo>
                  <a:pt x="819889" y="367634"/>
                  <a:pt x="852713" y="400458"/>
                  <a:pt x="852713" y="440948"/>
                </a:cubicBezTo>
                <a:cubicBezTo>
                  <a:pt x="852713" y="481438"/>
                  <a:pt x="819890" y="514261"/>
                  <a:pt x="779400" y="514261"/>
                </a:cubicBezTo>
                <a:cubicBezTo>
                  <a:pt x="738910" y="514261"/>
                  <a:pt x="706086" y="481438"/>
                  <a:pt x="706086" y="440948"/>
                </a:cubicBezTo>
                <a:cubicBezTo>
                  <a:pt x="706086" y="400458"/>
                  <a:pt x="738910" y="367634"/>
                  <a:pt x="779400" y="367634"/>
                </a:cubicBezTo>
                <a:close/>
                <a:moveTo>
                  <a:pt x="658398" y="258732"/>
                </a:moveTo>
                <a:cubicBezTo>
                  <a:pt x="437079" y="258732"/>
                  <a:pt x="257665" y="438146"/>
                  <a:pt x="257665" y="659465"/>
                </a:cubicBezTo>
                <a:cubicBezTo>
                  <a:pt x="257665" y="880784"/>
                  <a:pt x="437079" y="1060199"/>
                  <a:pt x="658398" y="1060199"/>
                </a:cubicBezTo>
                <a:cubicBezTo>
                  <a:pt x="879717" y="1060199"/>
                  <a:pt x="1059132" y="880784"/>
                  <a:pt x="1059132" y="659465"/>
                </a:cubicBezTo>
                <a:cubicBezTo>
                  <a:pt x="1059132" y="438146"/>
                  <a:pt x="879717" y="258732"/>
                  <a:pt x="658398" y="258732"/>
                </a:cubicBezTo>
                <a:close/>
                <a:moveTo>
                  <a:pt x="585085" y="0"/>
                </a:moveTo>
                <a:lnTo>
                  <a:pt x="723882" y="0"/>
                </a:lnTo>
                <a:cubicBezTo>
                  <a:pt x="740609" y="0"/>
                  <a:pt x="754133" y="13524"/>
                  <a:pt x="754133" y="30251"/>
                </a:cubicBezTo>
                <a:lnTo>
                  <a:pt x="754133" y="74737"/>
                </a:lnTo>
                <a:cubicBezTo>
                  <a:pt x="754133" y="91464"/>
                  <a:pt x="740609" y="104988"/>
                  <a:pt x="723882" y="104988"/>
                </a:cubicBezTo>
                <a:lnTo>
                  <a:pt x="705376" y="104988"/>
                </a:lnTo>
                <a:lnTo>
                  <a:pt x="705376" y="159302"/>
                </a:lnTo>
                <a:lnTo>
                  <a:pt x="755046" y="164309"/>
                </a:lnTo>
                <a:cubicBezTo>
                  <a:pt x="830183" y="179685"/>
                  <a:pt x="899211" y="211829"/>
                  <a:pt x="958051" y="256662"/>
                </a:cubicBezTo>
                <a:lnTo>
                  <a:pt x="968407" y="265823"/>
                </a:lnTo>
                <a:lnTo>
                  <a:pt x="1004680" y="229550"/>
                </a:lnTo>
                <a:lnTo>
                  <a:pt x="991512" y="216382"/>
                </a:lnTo>
                <a:cubicBezTo>
                  <a:pt x="979767" y="204281"/>
                  <a:pt x="979767" y="185063"/>
                  <a:pt x="991512" y="173319"/>
                </a:cubicBezTo>
                <a:lnTo>
                  <a:pt x="1022830" y="142000"/>
                </a:lnTo>
                <a:cubicBezTo>
                  <a:pt x="1034930" y="130256"/>
                  <a:pt x="1054148" y="130256"/>
                  <a:pt x="1065893" y="142000"/>
                </a:cubicBezTo>
                <a:lnTo>
                  <a:pt x="1163763" y="239870"/>
                </a:lnTo>
                <a:cubicBezTo>
                  <a:pt x="1175507" y="251971"/>
                  <a:pt x="1175507" y="271189"/>
                  <a:pt x="1163763" y="282933"/>
                </a:cubicBezTo>
                <a:lnTo>
                  <a:pt x="1132444" y="314252"/>
                </a:lnTo>
                <a:cubicBezTo>
                  <a:pt x="1120344" y="325996"/>
                  <a:pt x="1101126" y="325996"/>
                  <a:pt x="1089382" y="314252"/>
                </a:cubicBezTo>
                <a:lnTo>
                  <a:pt x="1076570" y="301084"/>
                </a:lnTo>
                <a:lnTo>
                  <a:pt x="1040200" y="337437"/>
                </a:lnTo>
                <a:lnTo>
                  <a:pt x="1060934" y="362035"/>
                </a:lnTo>
                <a:cubicBezTo>
                  <a:pt x="1104373" y="421971"/>
                  <a:pt x="1134902" y="491874"/>
                  <a:pt x="1148440" y="567664"/>
                </a:cubicBezTo>
                <a:lnTo>
                  <a:pt x="1151610" y="603591"/>
                </a:lnTo>
                <a:lnTo>
                  <a:pt x="1204335" y="603591"/>
                </a:lnTo>
                <a:lnTo>
                  <a:pt x="1204335" y="585085"/>
                </a:lnTo>
                <a:cubicBezTo>
                  <a:pt x="1204335" y="568358"/>
                  <a:pt x="1217859" y="554834"/>
                  <a:pt x="1234586" y="554834"/>
                </a:cubicBezTo>
                <a:lnTo>
                  <a:pt x="1279072" y="554834"/>
                </a:lnTo>
                <a:cubicBezTo>
                  <a:pt x="1295799" y="554834"/>
                  <a:pt x="1309323" y="568358"/>
                  <a:pt x="1309323" y="585085"/>
                </a:cubicBezTo>
                <a:lnTo>
                  <a:pt x="1309323" y="723882"/>
                </a:lnTo>
                <a:cubicBezTo>
                  <a:pt x="1309323" y="740609"/>
                  <a:pt x="1295799" y="754133"/>
                  <a:pt x="1279072" y="754133"/>
                </a:cubicBezTo>
                <a:lnTo>
                  <a:pt x="1234586" y="754133"/>
                </a:lnTo>
                <a:cubicBezTo>
                  <a:pt x="1217859" y="754133"/>
                  <a:pt x="1204335" y="740609"/>
                  <a:pt x="1204335" y="723882"/>
                </a:cubicBezTo>
                <a:lnTo>
                  <a:pt x="1203979" y="723882"/>
                </a:lnTo>
                <a:lnTo>
                  <a:pt x="1203979" y="705376"/>
                </a:lnTo>
                <a:lnTo>
                  <a:pt x="1151987" y="705376"/>
                </a:lnTo>
                <a:lnTo>
                  <a:pt x="1148440" y="745572"/>
                </a:lnTo>
                <a:cubicBezTo>
                  <a:pt x="1134902" y="821362"/>
                  <a:pt x="1104373" y="891265"/>
                  <a:pt x="1060934" y="951201"/>
                </a:cubicBezTo>
                <a:lnTo>
                  <a:pt x="1042649" y="972895"/>
                </a:lnTo>
                <a:lnTo>
                  <a:pt x="1076214" y="1006460"/>
                </a:lnTo>
                <a:lnTo>
                  <a:pt x="1089382" y="993292"/>
                </a:lnTo>
                <a:cubicBezTo>
                  <a:pt x="1101482" y="981547"/>
                  <a:pt x="1120700" y="981547"/>
                  <a:pt x="1132444" y="993292"/>
                </a:cubicBezTo>
                <a:lnTo>
                  <a:pt x="1163763" y="1024610"/>
                </a:lnTo>
                <a:cubicBezTo>
                  <a:pt x="1175507" y="1036710"/>
                  <a:pt x="1175507" y="1055929"/>
                  <a:pt x="1163763" y="1067673"/>
                </a:cubicBezTo>
                <a:lnTo>
                  <a:pt x="1065893" y="1165899"/>
                </a:lnTo>
                <a:cubicBezTo>
                  <a:pt x="1053793" y="1177643"/>
                  <a:pt x="1034574" y="1177643"/>
                  <a:pt x="1022830" y="1165899"/>
                </a:cubicBezTo>
                <a:lnTo>
                  <a:pt x="991512" y="1134580"/>
                </a:lnTo>
                <a:cubicBezTo>
                  <a:pt x="979767" y="1122480"/>
                  <a:pt x="979767" y="1103262"/>
                  <a:pt x="991512" y="1091518"/>
                </a:cubicBezTo>
                <a:lnTo>
                  <a:pt x="1004680" y="1078350"/>
                </a:lnTo>
                <a:lnTo>
                  <a:pt x="971238" y="1044909"/>
                </a:lnTo>
                <a:lnTo>
                  <a:pt x="958051" y="1056575"/>
                </a:lnTo>
                <a:cubicBezTo>
                  <a:pt x="899211" y="1101407"/>
                  <a:pt x="830183" y="1133551"/>
                  <a:pt x="755046" y="1148927"/>
                </a:cubicBezTo>
                <a:lnTo>
                  <a:pt x="705376" y="1153934"/>
                </a:lnTo>
                <a:lnTo>
                  <a:pt x="705376" y="1203979"/>
                </a:lnTo>
                <a:lnTo>
                  <a:pt x="723882" y="1203979"/>
                </a:lnTo>
                <a:cubicBezTo>
                  <a:pt x="740609" y="1203979"/>
                  <a:pt x="754133" y="1217503"/>
                  <a:pt x="754133" y="1234230"/>
                </a:cubicBezTo>
                <a:lnTo>
                  <a:pt x="754133" y="1278716"/>
                </a:lnTo>
                <a:cubicBezTo>
                  <a:pt x="754133" y="1295443"/>
                  <a:pt x="740609" y="1308967"/>
                  <a:pt x="723882" y="1308967"/>
                </a:cubicBezTo>
                <a:lnTo>
                  <a:pt x="585085" y="1308967"/>
                </a:lnTo>
                <a:cubicBezTo>
                  <a:pt x="568358" y="1308967"/>
                  <a:pt x="554834" y="1295443"/>
                  <a:pt x="554834" y="1278716"/>
                </a:cubicBezTo>
                <a:lnTo>
                  <a:pt x="554834" y="1234230"/>
                </a:lnTo>
                <a:cubicBezTo>
                  <a:pt x="554834" y="1217503"/>
                  <a:pt x="568358" y="1203979"/>
                  <a:pt x="585085" y="1203979"/>
                </a:cubicBezTo>
                <a:lnTo>
                  <a:pt x="603591" y="1203979"/>
                </a:lnTo>
                <a:lnTo>
                  <a:pt x="603591" y="1154077"/>
                </a:lnTo>
                <a:lnTo>
                  <a:pt x="552496" y="1148927"/>
                </a:lnTo>
                <a:cubicBezTo>
                  <a:pt x="477359" y="1133551"/>
                  <a:pt x="408331" y="1101407"/>
                  <a:pt x="349491" y="1056575"/>
                </a:cubicBezTo>
                <a:lnTo>
                  <a:pt x="334235" y="1043079"/>
                </a:lnTo>
                <a:lnTo>
                  <a:pt x="298948" y="1078350"/>
                </a:lnTo>
                <a:lnTo>
                  <a:pt x="312116" y="1091518"/>
                </a:lnTo>
                <a:cubicBezTo>
                  <a:pt x="323860" y="1103618"/>
                  <a:pt x="323860" y="1122836"/>
                  <a:pt x="312116" y="1134580"/>
                </a:cubicBezTo>
                <a:lnTo>
                  <a:pt x="280797" y="1165899"/>
                </a:lnTo>
                <a:cubicBezTo>
                  <a:pt x="268697" y="1177643"/>
                  <a:pt x="249479" y="1177643"/>
                  <a:pt x="237734" y="1165899"/>
                </a:cubicBezTo>
                <a:lnTo>
                  <a:pt x="139864" y="1068029"/>
                </a:lnTo>
                <a:cubicBezTo>
                  <a:pt x="128120" y="1055929"/>
                  <a:pt x="128120" y="1036710"/>
                  <a:pt x="139864" y="1024966"/>
                </a:cubicBezTo>
                <a:lnTo>
                  <a:pt x="171183" y="993648"/>
                </a:lnTo>
                <a:cubicBezTo>
                  <a:pt x="183283" y="981903"/>
                  <a:pt x="202501" y="981903"/>
                  <a:pt x="214246" y="993648"/>
                </a:cubicBezTo>
                <a:lnTo>
                  <a:pt x="227414" y="1006816"/>
                </a:lnTo>
                <a:lnTo>
                  <a:pt x="263266" y="970964"/>
                </a:lnTo>
                <a:lnTo>
                  <a:pt x="246608" y="951201"/>
                </a:lnTo>
                <a:cubicBezTo>
                  <a:pt x="203169" y="891265"/>
                  <a:pt x="172640" y="821362"/>
                  <a:pt x="159102" y="745572"/>
                </a:cubicBezTo>
                <a:lnTo>
                  <a:pt x="155555" y="705376"/>
                </a:lnTo>
                <a:lnTo>
                  <a:pt x="104988" y="705376"/>
                </a:lnTo>
                <a:lnTo>
                  <a:pt x="104988" y="723882"/>
                </a:lnTo>
                <a:cubicBezTo>
                  <a:pt x="104988" y="740609"/>
                  <a:pt x="91464" y="754133"/>
                  <a:pt x="74737" y="754133"/>
                </a:cubicBezTo>
                <a:lnTo>
                  <a:pt x="30251" y="754133"/>
                </a:lnTo>
                <a:cubicBezTo>
                  <a:pt x="13524" y="754133"/>
                  <a:pt x="0" y="740609"/>
                  <a:pt x="0" y="723882"/>
                </a:cubicBezTo>
                <a:lnTo>
                  <a:pt x="0" y="585085"/>
                </a:lnTo>
                <a:cubicBezTo>
                  <a:pt x="0" y="568358"/>
                  <a:pt x="13524" y="554834"/>
                  <a:pt x="30251" y="554834"/>
                </a:cubicBezTo>
                <a:lnTo>
                  <a:pt x="74737" y="554834"/>
                </a:lnTo>
                <a:cubicBezTo>
                  <a:pt x="91464" y="554834"/>
                  <a:pt x="104988" y="568358"/>
                  <a:pt x="104988" y="585085"/>
                </a:cubicBezTo>
                <a:lnTo>
                  <a:pt x="104988" y="603591"/>
                </a:lnTo>
                <a:lnTo>
                  <a:pt x="155932" y="603591"/>
                </a:lnTo>
                <a:lnTo>
                  <a:pt x="159102" y="567664"/>
                </a:lnTo>
                <a:cubicBezTo>
                  <a:pt x="172640" y="491874"/>
                  <a:pt x="203169" y="421971"/>
                  <a:pt x="246608" y="362035"/>
                </a:cubicBezTo>
                <a:lnTo>
                  <a:pt x="265707" y="339377"/>
                </a:lnTo>
                <a:lnTo>
                  <a:pt x="227414" y="301084"/>
                </a:lnTo>
                <a:lnTo>
                  <a:pt x="214246" y="314252"/>
                </a:lnTo>
                <a:cubicBezTo>
                  <a:pt x="202145" y="325996"/>
                  <a:pt x="182927" y="325996"/>
                  <a:pt x="171183" y="314252"/>
                </a:cubicBezTo>
                <a:lnTo>
                  <a:pt x="139864" y="282933"/>
                </a:lnTo>
                <a:cubicBezTo>
                  <a:pt x="128120" y="270833"/>
                  <a:pt x="128120" y="251615"/>
                  <a:pt x="139864" y="239870"/>
                </a:cubicBezTo>
                <a:lnTo>
                  <a:pt x="238090" y="142000"/>
                </a:lnTo>
                <a:cubicBezTo>
                  <a:pt x="250191" y="130256"/>
                  <a:pt x="269409" y="130256"/>
                  <a:pt x="281153" y="142000"/>
                </a:cubicBezTo>
                <a:lnTo>
                  <a:pt x="312471" y="173319"/>
                </a:lnTo>
                <a:cubicBezTo>
                  <a:pt x="324216" y="185419"/>
                  <a:pt x="324216" y="204637"/>
                  <a:pt x="312471" y="216382"/>
                </a:cubicBezTo>
                <a:lnTo>
                  <a:pt x="299303" y="229550"/>
                </a:lnTo>
                <a:lnTo>
                  <a:pt x="337246" y="267493"/>
                </a:lnTo>
                <a:lnTo>
                  <a:pt x="349491" y="256662"/>
                </a:lnTo>
                <a:cubicBezTo>
                  <a:pt x="408331" y="211829"/>
                  <a:pt x="477359" y="179685"/>
                  <a:pt x="552496" y="164309"/>
                </a:cubicBezTo>
                <a:lnTo>
                  <a:pt x="603591" y="159159"/>
                </a:lnTo>
                <a:lnTo>
                  <a:pt x="603591" y="104988"/>
                </a:lnTo>
                <a:lnTo>
                  <a:pt x="585085" y="104988"/>
                </a:lnTo>
                <a:cubicBezTo>
                  <a:pt x="568358" y="104988"/>
                  <a:pt x="554834" y="91464"/>
                  <a:pt x="554834" y="74737"/>
                </a:cubicBezTo>
                <a:lnTo>
                  <a:pt x="554834" y="30251"/>
                </a:lnTo>
                <a:cubicBezTo>
                  <a:pt x="554834" y="13524"/>
                  <a:pt x="568358" y="0"/>
                  <a:pt x="585085" y="0"/>
                </a:cubicBezTo>
                <a:close/>
              </a:path>
            </a:pathLst>
          </a:custGeom>
          <a:solidFill>
            <a:schemeClr val="accent1"/>
          </a:solidFill>
          <a:ln w="35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6" name="Freeform: Shape 165">
            <a:extLst>
              <a:ext uri="{FF2B5EF4-FFF2-40B4-BE49-F238E27FC236}">
                <a16:creationId xmlns:a16="http://schemas.microsoft.com/office/drawing/2014/main" id="{15C51248-D477-4577-A5E8-13DDE970F9BD}"/>
              </a:ext>
            </a:extLst>
          </p:cNvPr>
          <p:cNvSpPr/>
          <p:nvPr/>
        </p:nvSpPr>
        <p:spPr>
          <a:xfrm>
            <a:off x="5807831" y="4440198"/>
            <a:ext cx="308287" cy="308203"/>
          </a:xfrm>
          <a:custGeom>
            <a:avLst/>
            <a:gdLst>
              <a:gd name="connsiteX0" fmla="*/ 779400 w 1309323"/>
              <a:gd name="connsiteY0" fmla="*/ 796483 h 1308967"/>
              <a:gd name="connsiteX1" fmla="*/ 852713 w 1309323"/>
              <a:gd name="connsiteY1" fmla="*/ 869797 h 1308967"/>
              <a:gd name="connsiteX2" fmla="*/ 779400 w 1309323"/>
              <a:gd name="connsiteY2" fmla="*/ 943110 h 1308967"/>
              <a:gd name="connsiteX3" fmla="*/ 706086 w 1309323"/>
              <a:gd name="connsiteY3" fmla="*/ 869797 h 1308967"/>
              <a:gd name="connsiteX4" fmla="*/ 779400 w 1309323"/>
              <a:gd name="connsiteY4" fmla="*/ 796483 h 1308967"/>
              <a:gd name="connsiteX5" fmla="*/ 531700 w 1309323"/>
              <a:gd name="connsiteY5" fmla="*/ 796483 h 1308967"/>
              <a:gd name="connsiteX6" fmla="*/ 605013 w 1309323"/>
              <a:gd name="connsiteY6" fmla="*/ 869797 h 1308967"/>
              <a:gd name="connsiteX7" fmla="*/ 531700 w 1309323"/>
              <a:gd name="connsiteY7" fmla="*/ 943110 h 1308967"/>
              <a:gd name="connsiteX8" fmla="*/ 458386 w 1309323"/>
              <a:gd name="connsiteY8" fmla="*/ 869797 h 1308967"/>
              <a:gd name="connsiteX9" fmla="*/ 531700 w 1309323"/>
              <a:gd name="connsiteY9" fmla="*/ 796483 h 1308967"/>
              <a:gd name="connsiteX10" fmla="*/ 410341 w 1309323"/>
              <a:gd name="connsiteY10" fmla="*/ 585795 h 1308967"/>
              <a:gd name="connsiteX11" fmla="*/ 483654 w 1309323"/>
              <a:gd name="connsiteY11" fmla="*/ 659109 h 1308967"/>
              <a:gd name="connsiteX12" fmla="*/ 410341 w 1309323"/>
              <a:gd name="connsiteY12" fmla="*/ 732422 h 1308967"/>
              <a:gd name="connsiteX13" fmla="*/ 337027 w 1309323"/>
              <a:gd name="connsiteY13" fmla="*/ 659109 h 1308967"/>
              <a:gd name="connsiteX14" fmla="*/ 410341 w 1309323"/>
              <a:gd name="connsiteY14" fmla="*/ 585795 h 1308967"/>
              <a:gd name="connsiteX15" fmla="*/ 904318 w 1309323"/>
              <a:gd name="connsiteY15" fmla="*/ 583304 h 1308967"/>
              <a:gd name="connsiteX16" fmla="*/ 977631 w 1309323"/>
              <a:gd name="connsiteY16" fmla="*/ 656618 h 1308967"/>
              <a:gd name="connsiteX17" fmla="*/ 904318 w 1309323"/>
              <a:gd name="connsiteY17" fmla="*/ 729931 h 1308967"/>
              <a:gd name="connsiteX18" fmla="*/ 831004 w 1309323"/>
              <a:gd name="connsiteY18" fmla="*/ 656618 h 1308967"/>
              <a:gd name="connsiteX19" fmla="*/ 904318 w 1309323"/>
              <a:gd name="connsiteY19" fmla="*/ 583304 h 1308967"/>
              <a:gd name="connsiteX20" fmla="*/ 658397 w 1309323"/>
              <a:gd name="connsiteY20" fmla="*/ 579033 h 1308967"/>
              <a:gd name="connsiteX21" fmla="*/ 731710 w 1309323"/>
              <a:gd name="connsiteY21" fmla="*/ 652347 h 1308967"/>
              <a:gd name="connsiteX22" fmla="*/ 658397 w 1309323"/>
              <a:gd name="connsiteY22" fmla="*/ 725660 h 1308967"/>
              <a:gd name="connsiteX23" fmla="*/ 585083 w 1309323"/>
              <a:gd name="connsiteY23" fmla="*/ 652347 h 1308967"/>
              <a:gd name="connsiteX24" fmla="*/ 658397 w 1309323"/>
              <a:gd name="connsiteY24" fmla="*/ 579033 h 1308967"/>
              <a:gd name="connsiteX25" fmla="*/ 531700 w 1309323"/>
              <a:gd name="connsiteY25" fmla="*/ 367990 h 1308967"/>
              <a:gd name="connsiteX26" fmla="*/ 605013 w 1309323"/>
              <a:gd name="connsiteY26" fmla="*/ 441304 h 1308967"/>
              <a:gd name="connsiteX27" fmla="*/ 531700 w 1309323"/>
              <a:gd name="connsiteY27" fmla="*/ 514617 h 1308967"/>
              <a:gd name="connsiteX28" fmla="*/ 458386 w 1309323"/>
              <a:gd name="connsiteY28" fmla="*/ 441304 h 1308967"/>
              <a:gd name="connsiteX29" fmla="*/ 531700 w 1309323"/>
              <a:gd name="connsiteY29" fmla="*/ 367990 h 1308967"/>
              <a:gd name="connsiteX30" fmla="*/ 779400 w 1309323"/>
              <a:gd name="connsiteY30" fmla="*/ 367634 h 1308967"/>
              <a:gd name="connsiteX31" fmla="*/ 852713 w 1309323"/>
              <a:gd name="connsiteY31" fmla="*/ 440948 h 1308967"/>
              <a:gd name="connsiteX32" fmla="*/ 779400 w 1309323"/>
              <a:gd name="connsiteY32" fmla="*/ 514261 h 1308967"/>
              <a:gd name="connsiteX33" fmla="*/ 706086 w 1309323"/>
              <a:gd name="connsiteY33" fmla="*/ 440948 h 1308967"/>
              <a:gd name="connsiteX34" fmla="*/ 779400 w 1309323"/>
              <a:gd name="connsiteY34" fmla="*/ 367634 h 1308967"/>
              <a:gd name="connsiteX35" fmla="*/ 658398 w 1309323"/>
              <a:gd name="connsiteY35" fmla="*/ 258732 h 1308967"/>
              <a:gd name="connsiteX36" fmla="*/ 257665 w 1309323"/>
              <a:gd name="connsiteY36" fmla="*/ 659465 h 1308967"/>
              <a:gd name="connsiteX37" fmla="*/ 658398 w 1309323"/>
              <a:gd name="connsiteY37" fmla="*/ 1060199 h 1308967"/>
              <a:gd name="connsiteX38" fmla="*/ 1059132 w 1309323"/>
              <a:gd name="connsiteY38" fmla="*/ 659465 h 1308967"/>
              <a:gd name="connsiteX39" fmla="*/ 658398 w 1309323"/>
              <a:gd name="connsiteY39" fmla="*/ 258732 h 1308967"/>
              <a:gd name="connsiteX40" fmla="*/ 585085 w 1309323"/>
              <a:gd name="connsiteY40" fmla="*/ 0 h 1308967"/>
              <a:gd name="connsiteX41" fmla="*/ 723882 w 1309323"/>
              <a:gd name="connsiteY41" fmla="*/ 0 h 1308967"/>
              <a:gd name="connsiteX42" fmla="*/ 754133 w 1309323"/>
              <a:gd name="connsiteY42" fmla="*/ 30251 h 1308967"/>
              <a:gd name="connsiteX43" fmla="*/ 754133 w 1309323"/>
              <a:gd name="connsiteY43" fmla="*/ 74737 h 1308967"/>
              <a:gd name="connsiteX44" fmla="*/ 723882 w 1309323"/>
              <a:gd name="connsiteY44" fmla="*/ 104988 h 1308967"/>
              <a:gd name="connsiteX45" fmla="*/ 705376 w 1309323"/>
              <a:gd name="connsiteY45" fmla="*/ 104988 h 1308967"/>
              <a:gd name="connsiteX46" fmla="*/ 705376 w 1309323"/>
              <a:gd name="connsiteY46" fmla="*/ 159302 h 1308967"/>
              <a:gd name="connsiteX47" fmla="*/ 755046 w 1309323"/>
              <a:gd name="connsiteY47" fmla="*/ 164309 h 1308967"/>
              <a:gd name="connsiteX48" fmla="*/ 958051 w 1309323"/>
              <a:gd name="connsiteY48" fmla="*/ 256662 h 1308967"/>
              <a:gd name="connsiteX49" fmla="*/ 968407 w 1309323"/>
              <a:gd name="connsiteY49" fmla="*/ 265823 h 1308967"/>
              <a:gd name="connsiteX50" fmla="*/ 1004680 w 1309323"/>
              <a:gd name="connsiteY50" fmla="*/ 229550 h 1308967"/>
              <a:gd name="connsiteX51" fmla="*/ 991512 w 1309323"/>
              <a:gd name="connsiteY51" fmla="*/ 216382 h 1308967"/>
              <a:gd name="connsiteX52" fmla="*/ 991512 w 1309323"/>
              <a:gd name="connsiteY52" fmla="*/ 173319 h 1308967"/>
              <a:gd name="connsiteX53" fmla="*/ 1022830 w 1309323"/>
              <a:gd name="connsiteY53" fmla="*/ 142000 h 1308967"/>
              <a:gd name="connsiteX54" fmla="*/ 1065893 w 1309323"/>
              <a:gd name="connsiteY54" fmla="*/ 142000 h 1308967"/>
              <a:gd name="connsiteX55" fmla="*/ 1163763 w 1309323"/>
              <a:gd name="connsiteY55" fmla="*/ 239870 h 1308967"/>
              <a:gd name="connsiteX56" fmla="*/ 1163763 w 1309323"/>
              <a:gd name="connsiteY56" fmla="*/ 282933 h 1308967"/>
              <a:gd name="connsiteX57" fmla="*/ 1132444 w 1309323"/>
              <a:gd name="connsiteY57" fmla="*/ 314252 h 1308967"/>
              <a:gd name="connsiteX58" fmla="*/ 1089382 w 1309323"/>
              <a:gd name="connsiteY58" fmla="*/ 314252 h 1308967"/>
              <a:gd name="connsiteX59" fmla="*/ 1076570 w 1309323"/>
              <a:gd name="connsiteY59" fmla="*/ 301084 h 1308967"/>
              <a:gd name="connsiteX60" fmla="*/ 1040200 w 1309323"/>
              <a:gd name="connsiteY60" fmla="*/ 337437 h 1308967"/>
              <a:gd name="connsiteX61" fmla="*/ 1060934 w 1309323"/>
              <a:gd name="connsiteY61" fmla="*/ 362035 h 1308967"/>
              <a:gd name="connsiteX62" fmla="*/ 1148440 w 1309323"/>
              <a:gd name="connsiteY62" fmla="*/ 567664 h 1308967"/>
              <a:gd name="connsiteX63" fmla="*/ 1151610 w 1309323"/>
              <a:gd name="connsiteY63" fmla="*/ 603591 h 1308967"/>
              <a:gd name="connsiteX64" fmla="*/ 1204335 w 1309323"/>
              <a:gd name="connsiteY64" fmla="*/ 603591 h 1308967"/>
              <a:gd name="connsiteX65" fmla="*/ 1204335 w 1309323"/>
              <a:gd name="connsiteY65" fmla="*/ 585085 h 1308967"/>
              <a:gd name="connsiteX66" fmla="*/ 1234586 w 1309323"/>
              <a:gd name="connsiteY66" fmla="*/ 554834 h 1308967"/>
              <a:gd name="connsiteX67" fmla="*/ 1279072 w 1309323"/>
              <a:gd name="connsiteY67" fmla="*/ 554834 h 1308967"/>
              <a:gd name="connsiteX68" fmla="*/ 1309323 w 1309323"/>
              <a:gd name="connsiteY68" fmla="*/ 585085 h 1308967"/>
              <a:gd name="connsiteX69" fmla="*/ 1309323 w 1309323"/>
              <a:gd name="connsiteY69" fmla="*/ 723882 h 1308967"/>
              <a:gd name="connsiteX70" fmla="*/ 1279072 w 1309323"/>
              <a:gd name="connsiteY70" fmla="*/ 754133 h 1308967"/>
              <a:gd name="connsiteX71" fmla="*/ 1234586 w 1309323"/>
              <a:gd name="connsiteY71" fmla="*/ 754133 h 1308967"/>
              <a:gd name="connsiteX72" fmla="*/ 1204335 w 1309323"/>
              <a:gd name="connsiteY72" fmla="*/ 723882 h 1308967"/>
              <a:gd name="connsiteX73" fmla="*/ 1203979 w 1309323"/>
              <a:gd name="connsiteY73" fmla="*/ 723882 h 1308967"/>
              <a:gd name="connsiteX74" fmla="*/ 1203979 w 1309323"/>
              <a:gd name="connsiteY74" fmla="*/ 705376 h 1308967"/>
              <a:gd name="connsiteX75" fmla="*/ 1151987 w 1309323"/>
              <a:gd name="connsiteY75" fmla="*/ 705376 h 1308967"/>
              <a:gd name="connsiteX76" fmla="*/ 1148440 w 1309323"/>
              <a:gd name="connsiteY76" fmla="*/ 745572 h 1308967"/>
              <a:gd name="connsiteX77" fmla="*/ 1060934 w 1309323"/>
              <a:gd name="connsiteY77" fmla="*/ 951201 h 1308967"/>
              <a:gd name="connsiteX78" fmla="*/ 1042649 w 1309323"/>
              <a:gd name="connsiteY78" fmla="*/ 972895 h 1308967"/>
              <a:gd name="connsiteX79" fmla="*/ 1076214 w 1309323"/>
              <a:gd name="connsiteY79" fmla="*/ 1006460 h 1308967"/>
              <a:gd name="connsiteX80" fmla="*/ 1089382 w 1309323"/>
              <a:gd name="connsiteY80" fmla="*/ 993292 h 1308967"/>
              <a:gd name="connsiteX81" fmla="*/ 1132444 w 1309323"/>
              <a:gd name="connsiteY81" fmla="*/ 993292 h 1308967"/>
              <a:gd name="connsiteX82" fmla="*/ 1163763 w 1309323"/>
              <a:gd name="connsiteY82" fmla="*/ 1024610 h 1308967"/>
              <a:gd name="connsiteX83" fmla="*/ 1163763 w 1309323"/>
              <a:gd name="connsiteY83" fmla="*/ 1067673 h 1308967"/>
              <a:gd name="connsiteX84" fmla="*/ 1065893 w 1309323"/>
              <a:gd name="connsiteY84" fmla="*/ 1165899 h 1308967"/>
              <a:gd name="connsiteX85" fmla="*/ 1022830 w 1309323"/>
              <a:gd name="connsiteY85" fmla="*/ 1165899 h 1308967"/>
              <a:gd name="connsiteX86" fmla="*/ 991512 w 1309323"/>
              <a:gd name="connsiteY86" fmla="*/ 1134580 h 1308967"/>
              <a:gd name="connsiteX87" fmla="*/ 991512 w 1309323"/>
              <a:gd name="connsiteY87" fmla="*/ 1091518 h 1308967"/>
              <a:gd name="connsiteX88" fmla="*/ 1004680 w 1309323"/>
              <a:gd name="connsiteY88" fmla="*/ 1078350 h 1308967"/>
              <a:gd name="connsiteX89" fmla="*/ 971238 w 1309323"/>
              <a:gd name="connsiteY89" fmla="*/ 1044909 h 1308967"/>
              <a:gd name="connsiteX90" fmla="*/ 958051 w 1309323"/>
              <a:gd name="connsiteY90" fmla="*/ 1056575 h 1308967"/>
              <a:gd name="connsiteX91" fmla="*/ 755046 w 1309323"/>
              <a:gd name="connsiteY91" fmla="*/ 1148927 h 1308967"/>
              <a:gd name="connsiteX92" fmla="*/ 705376 w 1309323"/>
              <a:gd name="connsiteY92" fmla="*/ 1153934 h 1308967"/>
              <a:gd name="connsiteX93" fmla="*/ 705376 w 1309323"/>
              <a:gd name="connsiteY93" fmla="*/ 1203979 h 1308967"/>
              <a:gd name="connsiteX94" fmla="*/ 723882 w 1309323"/>
              <a:gd name="connsiteY94" fmla="*/ 1203979 h 1308967"/>
              <a:gd name="connsiteX95" fmla="*/ 754133 w 1309323"/>
              <a:gd name="connsiteY95" fmla="*/ 1234230 h 1308967"/>
              <a:gd name="connsiteX96" fmla="*/ 754133 w 1309323"/>
              <a:gd name="connsiteY96" fmla="*/ 1278716 h 1308967"/>
              <a:gd name="connsiteX97" fmla="*/ 723882 w 1309323"/>
              <a:gd name="connsiteY97" fmla="*/ 1308967 h 1308967"/>
              <a:gd name="connsiteX98" fmla="*/ 585085 w 1309323"/>
              <a:gd name="connsiteY98" fmla="*/ 1308967 h 1308967"/>
              <a:gd name="connsiteX99" fmla="*/ 554834 w 1309323"/>
              <a:gd name="connsiteY99" fmla="*/ 1278716 h 1308967"/>
              <a:gd name="connsiteX100" fmla="*/ 554834 w 1309323"/>
              <a:gd name="connsiteY100" fmla="*/ 1234230 h 1308967"/>
              <a:gd name="connsiteX101" fmla="*/ 585085 w 1309323"/>
              <a:gd name="connsiteY101" fmla="*/ 1203979 h 1308967"/>
              <a:gd name="connsiteX102" fmla="*/ 603591 w 1309323"/>
              <a:gd name="connsiteY102" fmla="*/ 1203979 h 1308967"/>
              <a:gd name="connsiteX103" fmla="*/ 603591 w 1309323"/>
              <a:gd name="connsiteY103" fmla="*/ 1154077 h 1308967"/>
              <a:gd name="connsiteX104" fmla="*/ 552496 w 1309323"/>
              <a:gd name="connsiteY104" fmla="*/ 1148927 h 1308967"/>
              <a:gd name="connsiteX105" fmla="*/ 349491 w 1309323"/>
              <a:gd name="connsiteY105" fmla="*/ 1056575 h 1308967"/>
              <a:gd name="connsiteX106" fmla="*/ 334235 w 1309323"/>
              <a:gd name="connsiteY106" fmla="*/ 1043079 h 1308967"/>
              <a:gd name="connsiteX107" fmla="*/ 298948 w 1309323"/>
              <a:gd name="connsiteY107" fmla="*/ 1078350 h 1308967"/>
              <a:gd name="connsiteX108" fmla="*/ 312116 w 1309323"/>
              <a:gd name="connsiteY108" fmla="*/ 1091518 h 1308967"/>
              <a:gd name="connsiteX109" fmla="*/ 312116 w 1309323"/>
              <a:gd name="connsiteY109" fmla="*/ 1134580 h 1308967"/>
              <a:gd name="connsiteX110" fmla="*/ 280797 w 1309323"/>
              <a:gd name="connsiteY110" fmla="*/ 1165899 h 1308967"/>
              <a:gd name="connsiteX111" fmla="*/ 237734 w 1309323"/>
              <a:gd name="connsiteY111" fmla="*/ 1165899 h 1308967"/>
              <a:gd name="connsiteX112" fmla="*/ 139864 w 1309323"/>
              <a:gd name="connsiteY112" fmla="*/ 1068029 h 1308967"/>
              <a:gd name="connsiteX113" fmla="*/ 139864 w 1309323"/>
              <a:gd name="connsiteY113" fmla="*/ 1024966 h 1308967"/>
              <a:gd name="connsiteX114" fmla="*/ 171183 w 1309323"/>
              <a:gd name="connsiteY114" fmla="*/ 993648 h 1308967"/>
              <a:gd name="connsiteX115" fmla="*/ 214246 w 1309323"/>
              <a:gd name="connsiteY115" fmla="*/ 993648 h 1308967"/>
              <a:gd name="connsiteX116" fmla="*/ 227414 w 1309323"/>
              <a:gd name="connsiteY116" fmla="*/ 1006816 h 1308967"/>
              <a:gd name="connsiteX117" fmla="*/ 263266 w 1309323"/>
              <a:gd name="connsiteY117" fmla="*/ 970964 h 1308967"/>
              <a:gd name="connsiteX118" fmla="*/ 246608 w 1309323"/>
              <a:gd name="connsiteY118" fmla="*/ 951201 h 1308967"/>
              <a:gd name="connsiteX119" fmla="*/ 159102 w 1309323"/>
              <a:gd name="connsiteY119" fmla="*/ 745572 h 1308967"/>
              <a:gd name="connsiteX120" fmla="*/ 155555 w 1309323"/>
              <a:gd name="connsiteY120" fmla="*/ 705376 h 1308967"/>
              <a:gd name="connsiteX121" fmla="*/ 104988 w 1309323"/>
              <a:gd name="connsiteY121" fmla="*/ 705376 h 1308967"/>
              <a:gd name="connsiteX122" fmla="*/ 104988 w 1309323"/>
              <a:gd name="connsiteY122" fmla="*/ 723882 h 1308967"/>
              <a:gd name="connsiteX123" fmla="*/ 74737 w 1309323"/>
              <a:gd name="connsiteY123" fmla="*/ 754133 h 1308967"/>
              <a:gd name="connsiteX124" fmla="*/ 30251 w 1309323"/>
              <a:gd name="connsiteY124" fmla="*/ 754133 h 1308967"/>
              <a:gd name="connsiteX125" fmla="*/ 0 w 1309323"/>
              <a:gd name="connsiteY125" fmla="*/ 723882 h 1308967"/>
              <a:gd name="connsiteX126" fmla="*/ 0 w 1309323"/>
              <a:gd name="connsiteY126" fmla="*/ 585085 h 1308967"/>
              <a:gd name="connsiteX127" fmla="*/ 30251 w 1309323"/>
              <a:gd name="connsiteY127" fmla="*/ 554834 h 1308967"/>
              <a:gd name="connsiteX128" fmla="*/ 74737 w 1309323"/>
              <a:gd name="connsiteY128" fmla="*/ 554834 h 1308967"/>
              <a:gd name="connsiteX129" fmla="*/ 104988 w 1309323"/>
              <a:gd name="connsiteY129" fmla="*/ 585085 h 1308967"/>
              <a:gd name="connsiteX130" fmla="*/ 104988 w 1309323"/>
              <a:gd name="connsiteY130" fmla="*/ 603591 h 1308967"/>
              <a:gd name="connsiteX131" fmla="*/ 155932 w 1309323"/>
              <a:gd name="connsiteY131" fmla="*/ 603591 h 1308967"/>
              <a:gd name="connsiteX132" fmla="*/ 159102 w 1309323"/>
              <a:gd name="connsiteY132" fmla="*/ 567664 h 1308967"/>
              <a:gd name="connsiteX133" fmla="*/ 246608 w 1309323"/>
              <a:gd name="connsiteY133" fmla="*/ 362035 h 1308967"/>
              <a:gd name="connsiteX134" fmla="*/ 265707 w 1309323"/>
              <a:gd name="connsiteY134" fmla="*/ 339377 h 1308967"/>
              <a:gd name="connsiteX135" fmla="*/ 227414 w 1309323"/>
              <a:gd name="connsiteY135" fmla="*/ 301084 h 1308967"/>
              <a:gd name="connsiteX136" fmla="*/ 214246 w 1309323"/>
              <a:gd name="connsiteY136" fmla="*/ 314252 h 1308967"/>
              <a:gd name="connsiteX137" fmla="*/ 171183 w 1309323"/>
              <a:gd name="connsiteY137" fmla="*/ 314252 h 1308967"/>
              <a:gd name="connsiteX138" fmla="*/ 139864 w 1309323"/>
              <a:gd name="connsiteY138" fmla="*/ 282933 h 1308967"/>
              <a:gd name="connsiteX139" fmla="*/ 139864 w 1309323"/>
              <a:gd name="connsiteY139" fmla="*/ 239870 h 1308967"/>
              <a:gd name="connsiteX140" fmla="*/ 238090 w 1309323"/>
              <a:gd name="connsiteY140" fmla="*/ 142000 h 1308967"/>
              <a:gd name="connsiteX141" fmla="*/ 281153 w 1309323"/>
              <a:gd name="connsiteY141" fmla="*/ 142000 h 1308967"/>
              <a:gd name="connsiteX142" fmla="*/ 312471 w 1309323"/>
              <a:gd name="connsiteY142" fmla="*/ 173319 h 1308967"/>
              <a:gd name="connsiteX143" fmla="*/ 312471 w 1309323"/>
              <a:gd name="connsiteY143" fmla="*/ 216382 h 1308967"/>
              <a:gd name="connsiteX144" fmla="*/ 299303 w 1309323"/>
              <a:gd name="connsiteY144" fmla="*/ 229550 h 1308967"/>
              <a:gd name="connsiteX145" fmla="*/ 337246 w 1309323"/>
              <a:gd name="connsiteY145" fmla="*/ 267493 h 1308967"/>
              <a:gd name="connsiteX146" fmla="*/ 349491 w 1309323"/>
              <a:gd name="connsiteY146" fmla="*/ 256662 h 1308967"/>
              <a:gd name="connsiteX147" fmla="*/ 552496 w 1309323"/>
              <a:gd name="connsiteY147" fmla="*/ 164309 h 1308967"/>
              <a:gd name="connsiteX148" fmla="*/ 603591 w 1309323"/>
              <a:gd name="connsiteY148" fmla="*/ 159159 h 1308967"/>
              <a:gd name="connsiteX149" fmla="*/ 603591 w 1309323"/>
              <a:gd name="connsiteY149" fmla="*/ 104988 h 1308967"/>
              <a:gd name="connsiteX150" fmla="*/ 585085 w 1309323"/>
              <a:gd name="connsiteY150" fmla="*/ 104988 h 1308967"/>
              <a:gd name="connsiteX151" fmla="*/ 554834 w 1309323"/>
              <a:gd name="connsiteY151" fmla="*/ 74737 h 1308967"/>
              <a:gd name="connsiteX152" fmla="*/ 554834 w 1309323"/>
              <a:gd name="connsiteY152" fmla="*/ 30251 h 1308967"/>
              <a:gd name="connsiteX153" fmla="*/ 585085 w 1309323"/>
              <a:gd name="connsiteY153" fmla="*/ 0 h 13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09323" h="1308967">
                <a:moveTo>
                  <a:pt x="779400" y="796483"/>
                </a:moveTo>
                <a:cubicBezTo>
                  <a:pt x="819889" y="796483"/>
                  <a:pt x="852713" y="829307"/>
                  <a:pt x="852713" y="869797"/>
                </a:cubicBezTo>
                <a:cubicBezTo>
                  <a:pt x="852713" y="910286"/>
                  <a:pt x="819890" y="943110"/>
                  <a:pt x="779400" y="943110"/>
                </a:cubicBezTo>
                <a:cubicBezTo>
                  <a:pt x="738910" y="943110"/>
                  <a:pt x="706086" y="910287"/>
                  <a:pt x="706086" y="869797"/>
                </a:cubicBezTo>
                <a:cubicBezTo>
                  <a:pt x="706086" y="829307"/>
                  <a:pt x="738910" y="796483"/>
                  <a:pt x="779400" y="796483"/>
                </a:cubicBezTo>
                <a:close/>
                <a:moveTo>
                  <a:pt x="531700" y="796483"/>
                </a:moveTo>
                <a:cubicBezTo>
                  <a:pt x="572189" y="796483"/>
                  <a:pt x="605013" y="829307"/>
                  <a:pt x="605013" y="869797"/>
                </a:cubicBezTo>
                <a:cubicBezTo>
                  <a:pt x="605013" y="910286"/>
                  <a:pt x="572190" y="943110"/>
                  <a:pt x="531700" y="943110"/>
                </a:cubicBezTo>
                <a:cubicBezTo>
                  <a:pt x="491210" y="943110"/>
                  <a:pt x="458386" y="910287"/>
                  <a:pt x="458386" y="869797"/>
                </a:cubicBezTo>
                <a:cubicBezTo>
                  <a:pt x="458386" y="829307"/>
                  <a:pt x="491210" y="796483"/>
                  <a:pt x="531700" y="796483"/>
                </a:cubicBezTo>
                <a:close/>
                <a:moveTo>
                  <a:pt x="410341" y="585795"/>
                </a:moveTo>
                <a:cubicBezTo>
                  <a:pt x="450831" y="585795"/>
                  <a:pt x="483654" y="618619"/>
                  <a:pt x="483654" y="659109"/>
                </a:cubicBezTo>
                <a:cubicBezTo>
                  <a:pt x="483654" y="699598"/>
                  <a:pt x="450831" y="732422"/>
                  <a:pt x="410341" y="732422"/>
                </a:cubicBezTo>
                <a:cubicBezTo>
                  <a:pt x="369851" y="732422"/>
                  <a:pt x="337027" y="699599"/>
                  <a:pt x="337027" y="659109"/>
                </a:cubicBezTo>
                <a:cubicBezTo>
                  <a:pt x="337027" y="618619"/>
                  <a:pt x="369851" y="585795"/>
                  <a:pt x="410341" y="585795"/>
                </a:cubicBezTo>
                <a:close/>
                <a:moveTo>
                  <a:pt x="904318" y="583304"/>
                </a:moveTo>
                <a:cubicBezTo>
                  <a:pt x="944808" y="583304"/>
                  <a:pt x="977631" y="616128"/>
                  <a:pt x="977631" y="656618"/>
                </a:cubicBezTo>
                <a:cubicBezTo>
                  <a:pt x="977631" y="697107"/>
                  <a:pt x="944808" y="729931"/>
                  <a:pt x="904318" y="729931"/>
                </a:cubicBezTo>
                <a:cubicBezTo>
                  <a:pt x="863828" y="729931"/>
                  <a:pt x="831004" y="697108"/>
                  <a:pt x="831004" y="656618"/>
                </a:cubicBezTo>
                <a:cubicBezTo>
                  <a:pt x="831004" y="616128"/>
                  <a:pt x="863828" y="583304"/>
                  <a:pt x="904318" y="583304"/>
                </a:cubicBezTo>
                <a:close/>
                <a:moveTo>
                  <a:pt x="658397" y="579033"/>
                </a:moveTo>
                <a:cubicBezTo>
                  <a:pt x="698886" y="579033"/>
                  <a:pt x="731710" y="611857"/>
                  <a:pt x="731710" y="652347"/>
                </a:cubicBezTo>
                <a:cubicBezTo>
                  <a:pt x="731710" y="692837"/>
                  <a:pt x="698887" y="725660"/>
                  <a:pt x="658397" y="725660"/>
                </a:cubicBezTo>
                <a:cubicBezTo>
                  <a:pt x="617907" y="725660"/>
                  <a:pt x="585083" y="692837"/>
                  <a:pt x="585083" y="652347"/>
                </a:cubicBezTo>
                <a:cubicBezTo>
                  <a:pt x="585083" y="611857"/>
                  <a:pt x="617907" y="579033"/>
                  <a:pt x="658397" y="579033"/>
                </a:cubicBezTo>
                <a:close/>
                <a:moveTo>
                  <a:pt x="531700" y="367990"/>
                </a:moveTo>
                <a:cubicBezTo>
                  <a:pt x="572189" y="367990"/>
                  <a:pt x="605013" y="400814"/>
                  <a:pt x="605013" y="441304"/>
                </a:cubicBezTo>
                <a:cubicBezTo>
                  <a:pt x="605013" y="481793"/>
                  <a:pt x="572190" y="514617"/>
                  <a:pt x="531700" y="514617"/>
                </a:cubicBezTo>
                <a:cubicBezTo>
                  <a:pt x="491210" y="514617"/>
                  <a:pt x="458386" y="481794"/>
                  <a:pt x="458386" y="441304"/>
                </a:cubicBezTo>
                <a:cubicBezTo>
                  <a:pt x="458386" y="400814"/>
                  <a:pt x="491210" y="367990"/>
                  <a:pt x="531700" y="367990"/>
                </a:cubicBezTo>
                <a:close/>
                <a:moveTo>
                  <a:pt x="779400" y="367634"/>
                </a:moveTo>
                <a:cubicBezTo>
                  <a:pt x="819889" y="367634"/>
                  <a:pt x="852713" y="400458"/>
                  <a:pt x="852713" y="440948"/>
                </a:cubicBezTo>
                <a:cubicBezTo>
                  <a:pt x="852713" y="481438"/>
                  <a:pt x="819890" y="514261"/>
                  <a:pt x="779400" y="514261"/>
                </a:cubicBezTo>
                <a:cubicBezTo>
                  <a:pt x="738910" y="514261"/>
                  <a:pt x="706086" y="481438"/>
                  <a:pt x="706086" y="440948"/>
                </a:cubicBezTo>
                <a:cubicBezTo>
                  <a:pt x="706086" y="400458"/>
                  <a:pt x="738910" y="367634"/>
                  <a:pt x="779400" y="367634"/>
                </a:cubicBezTo>
                <a:close/>
                <a:moveTo>
                  <a:pt x="658398" y="258732"/>
                </a:moveTo>
                <a:cubicBezTo>
                  <a:pt x="437079" y="258732"/>
                  <a:pt x="257665" y="438146"/>
                  <a:pt x="257665" y="659465"/>
                </a:cubicBezTo>
                <a:cubicBezTo>
                  <a:pt x="257665" y="880784"/>
                  <a:pt x="437079" y="1060199"/>
                  <a:pt x="658398" y="1060199"/>
                </a:cubicBezTo>
                <a:cubicBezTo>
                  <a:pt x="879717" y="1060199"/>
                  <a:pt x="1059132" y="880784"/>
                  <a:pt x="1059132" y="659465"/>
                </a:cubicBezTo>
                <a:cubicBezTo>
                  <a:pt x="1059132" y="438146"/>
                  <a:pt x="879717" y="258732"/>
                  <a:pt x="658398" y="258732"/>
                </a:cubicBezTo>
                <a:close/>
                <a:moveTo>
                  <a:pt x="585085" y="0"/>
                </a:moveTo>
                <a:lnTo>
                  <a:pt x="723882" y="0"/>
                </a:lnTo>
                <a:cubicBezTo>
                  <a:pt x="740609" y="0"/>
                  <a:pt x="754133" y="13524"/>
                  <a:pt x="754133" y="30251"/>
                </a:cubicBezTo>
                <a:lnTo>
                  <a:pt x="754133" y="74737"/>
                </a:lnTo>
                <a:cubicBezTo>
                  <a:pt x="754133" y="91464"/>
                  <a:pt x="740609" y="104988"/>
                  <a:pt x="723882" y="104988"/>
                </a:cubicBezTo>
                <a:lnTo>
                  <a:pt x="705376" y="104988"/>
                </a:lnTo>
                <a:lnTo>
                  <a:pt x="705376" y="159302"/>
                </a:lnTo>
                <a:lnTo>
                  <a:pt x="755046" y="164309"/>
                </a:lnTo>
                <a:cubicBezTo>
                  <a:pt x="830183" y="179685"/>
                  <a:pt x="899211" y="211829"/>
                  <a:pt x="958051" y="256662"/>
                </a:cubicBezTo>
                <a:lnTo>
                  <a:pt x="968407" y="265823"/>
                </a:lnTo>
                <a:lnTo>
                  <a:pt x="1004680" y="229550"/>
                </a:lnTo>
                <a:lnTo>
                  <a:pt x="991512" y="216382"/>
                </a:lnTo>
                <a:cubicBezTo>
                  <a:pt x="979767" y="204281"/>
                  <a:pt x="979767" y="185063"/>
                  <a:pt x="991512" y="173319"/>
                </a:cubicBezTo>
                <a:lnTo>
                  <a:pt x="1022830" y="142000"/>
                </a:lnTo>
                <a:cubicBezTo>
                  <a:pt x="1034930" y="130256"/>
                  <a:pt x="1054148" y="130256"/>
                  <a:pt x="1065893" y="142000"/>
                </a:cubicBezTo>
                <a:lnTo>
                  <a:pt x="1163763" y="239870"/>
                </a:lnTo>
                <a:cubicBezTo>
                  <a:pt x="1175507" y="251971"/>
                  <a:pt x="1175507" y="271189"/>
                  <a:pt x="1163763" y="282933"/>
                </a:cubicBezTo>
                <a:lnTo>
                  <a:pt x="1132444" y="314252"/>
                </a:lnTo>
                <a:cubicBezTo>
                  <a:pt x="1120344" y="325996"/>
                  <a:pt x="1101126" y="325996"/>
                  <a:pt x="1089382" y="314252"/>
                </a:cubicBezTo>
                <a:lnTo>
                  <a:pt x="1076570" y="301084"/>
                </a:lnTo>
                <a:lnTo>
                  <a:pt x="1040200" y="337437"/>
                </a:lnTo>
                <a:lnTo>
                  <a:pt x="1060934" y="362035"/>
                </a:lnTo>
                <a:cubicBezTo>
                  <a:pt x="1104373" y="421971"/>
                  <a:pt x="1134902" y="491874"/>
                  <a:pt x="1148440" y="567664"/>
                </a:cubicBezTo>
                <a:lnTo>
                  <a:pt x="1151610" y="603591"/>
                </a:lnTo>
                <a:lnTo>
                  <a:pt x="1204335" y="603591"/>
                </a:lnTo>
                <a:lnTo>
                  <a:pt x="1204335" y="585085"/>
                </a:lnTo>
                <a:cubicBezTo>
                  <a:pt x="1204335" y="568358"/>
                  <a:pt x="1217859" y="554834"/>
                  <a:pt x="1234586" y="554834"/>
                </a:cubicBezTo>
                <a:lnTo>
                  <a:pt x="1279072" y="554834"/>
                </a:lnTo>
                <a:cubicBezTo>
                  <a:pt x="1295799" y="554834"/>
                  <a:pt x="1309323" y="568358"/>
                  <a:pt x="1309323" y="585085"/>
                </a:cubicBezTo>
                <a:lnTo>
                  <a:pt x="1309323" y="723882"/>
                </a:lnTo>
                <a:cubicBezTo>
                  <a:pt x="1309323" y="740609"/>
                  <a:pt x="1295799" y="754133"/>
                  <a:pt x="1279072" y="754133"/>
                </a:cubicBezTo>
                <a:lnTo>
                  <a:pt x="1234586" y="754133"/>
                </a:lnTo>
                <a:cubicBezTo>
                  <a:pt x="1217859" y="754133"/>
                  <a:pt x="1204335" y="740609"/>
                  <a:pt x="1204335" y="723882"/>
                </a:cubicBezTo>
                <a:lnTo>
                  <a:pt x="1203979" y="723882"/>
                </a:lnTo>
                <a:lnTo>
                  <a:pt x="1203979" y="705376"/>
                </a:lnTo>
                <a:lnTo>
                  <a:pt x="1151987" y="705376"/>
                </a:lnTo>
                <a:lnTo>
                  <a:pt x="1148440" y="745572"/>
                </a:lnTo>
                <a:cubicBezTo>
                  <a:pt x="1134902" y="821362"/>
                  <a:pt x="1104373" y="891265"/>
                  <a:pt x="1060934" y="951201"/>
                </a:cubicBezTo>
                <a:lnTo>
                  <a:pt x="1042649" y="972895"/>
                </a:lnTo>
                <a:lnTo>
                  <a:pt x="1076214" y="1006460"/>
                </a:lnTo>
                <a:lnTo>
                  <a:pt x="1089382" y="993292"/>
                </a:lnTo>
                <a:cubicBezTo>
                  <a:pt x="1101482" y="981547"/>
                  <a:pt x="1120700" y="981547"/>
                  <a:pt x="1132444" y="993292"/>
                </a:cubicBezTo>
                <a:lnTo>
                  <a:pt x="1163763" y="1024610"/>
                </a:lnTo>
                <a:cubicBezTo>
                  <a:pt x="1175507" y="1036710"/>
                  <a:pt x="1175507" y="1055929"/>
                  <a:pt x="1163763" y="1067673"/>
                </a:cubicBezTo>
                <a:lnTo>
                  <a:pt x="1065893" y="1165899"/>
                </a:lnTo>
                <a:cubicBezTo>
                  <a:pt x="1053793" y="1177643"/>
                  <a:pt x="1034574" y="1177643"/>
                  <a:pt x="1022830" y="1165899"/>
                </a:cubicBezTo>
                <a:lnTo>
                  <a:pt x="991512" y="1134580"/>
                </a:lnTo>
                <a:cubicBezTo>
                  <a:pt x="979767" y="1122480"/>
                  <a:pt x="979767" y="1103262"/>
                  <a:pt x="991512" y="1091518"/>
                </a:cubicBezTo>
                <a:lnTo>
                  <a:pt x="1004680" y="1078350"/>
                </a:lnTo>
                <a:lnTo>
                  <a:pt x="971238" y="1044909"/>
                </a:lnTo>
                <a:lnTo>
                  <a:pt x="958051" y="1056575"/>
                </a:lnTo>
                <a:cubicBezTo>
                  <a:pt x="899211" y="1101407"/>
                  <a:pt x="830183" y="1133551"/>
                  <a:pt x="755046" y="1148927"/>
                </a:cubicBezTo>
                <a:lnTo>
                  <a:pt x="705376" y="1153934"/>
                </a:lnTo>
                <a:lnTo>
                  <a:pt x="705376" y="1203979"/>
                </a:lnTo>
                <a:lnTo>
                  <a:pt x="723882" y="1203979"/>
                </a:lnTo>
                <a:cubicBezTo>
                  <a:pt x="740609" y="1203979"/>
                  <a:pt x="754133" y="1217503"/>
                  <a:pt x="754133" y="1234230"/>
                </a:cubicBezTo>
                <a:lnTo>
                  <a:pt x="754133" y="1278716"/>
                </a:lnTo>
                <a:cubicBezTo>
                  <a:pt x="754133" y="1295443"/>
                  <a:pt x="740609" y="1308967"/>
                  <a:pt x="723882" y="1308967"/>
                </a:cubicBezTo>
                <a:lnTo>
                  <a:pt x="585085" y="1308967"/>
                </a:lnTo>
                <a:cubicBezTo>
                  <a:pt x="568358" y="1308967"/>
                  <a:pt x="554834" y="1295443"/>
                  <a:pt x="554834" y="1278716"/>
                </a:cubicBezTo>
                <a:lnTo>
                  <a:pt x="554834" y="1234230"/>
                </a:lnTo>
                <a:cubicBezTo>
                  <a:pt x="554834" y="1217503"/>
                  <a:pt x="568358" y="1203979"/>
                  <a:pt x="585085" y="1203979"/>
                </a:cubicBezTo>
                <a:lnTo>
                  <a:pt x="603591" y="1203979"/>
                </a:lnTo>
                <a:lnTo>
                  <a:pt x="603591" y="1154077"/>
                </a:lnTo>
                <a:lnTo>
                  <a:pt x="552496" y="1148927"/>
                </a:lnTo>
                <a:cubicBezTo>
                  <a:pt x="477359" y="1133551"/>
                  <a:pt x="408331" y="1101407"/>
                  <a:pt x="349491" y="1056575"/>
                </a:cubicBezTo>
                <a:lnTo>
                  <a:pt x="334235" y="1043079"/>
                </a:lnTo>
                <a:lnTo>
                  <a:pt x="298948" y="1078350"/>
                </a:lnTo>
                <a:lnTo>
                  <a:pt x="312116" y="1091518"/>
                </a:lnTo>
                <a:cubicBezTo>
                  <a:pt x="323860" y="1103618"/>
                  <a:pt x="323860" y="1122836"/>
                  <a:pt x="312116" y="1134580"/>
                </a:cubicBezTo>
                <a:lnTo>
                  <a:pt x="280797" y="1165899"/>
                </a:lnTo>
                <a:cubicBezTo>
                  <a:pt x="268697" y="1177643"/>
                  <a:pt x="249479" y="1177643"/>
                  <a:pt x="237734" y="1165899"/>
                </a:cubicBezTo>
                <a:lnTo>
                  <a:pt x="139864" y="1068029"/>
                </a:lnTo>
                <a:cubicBezTo>
                  <a:pt x="128120" y="1055929"/>
                  <a:pt x="128120" y="1036710"/>
                  <a:pt x="139864" y="1024966"/>
                </a:cubicBezTo>
                <a:lnTo>
                  <a:pt x="171183" y="993648"/>
                </a:lnTo>
                <a:cubicBezTo>
                  <a:pt x="183283" y="981903"/>
                  <a:pt x="202501" y="981903"/>
                  <a:pt x="214246" y="993648"/>
                </a:cubicBezTo>
                <a:lnTo>
                  <a:pt x="227414" y="1006816"/>
                </a:lnTo>
                <a:lnTo>
                  <a:pt x="263266" y="970964"/>
                </a:lnTo>
                <a:lnTo>
                  <a:pt x="246608" y="951201"/>
                </a:lnTo>
                <a:cubicBezTo>
                  <a:pt x="203169" y="891265"/>
                  <a:pt x="172640" y="821362"/>
                  <a:pt x="159102" y="745572"/>
                </a:cubicBezTo>
                <a:lnTo>
                  <a:pt x="155555" y="705376"/>
                </a:lnTo>
                <a:lnTo>
                  <a:pt x="104988" y="705376"/>
                </a:lnTo>
                <a:lnTo>
                  <a:pt x="104988" y="723882"/>
                </a:lnTo>
                <a:cubicBezTo>
                  <a:pt x="104988" y="740609"/>
                  <a:pt x="91464" y="754133"/>
                  <a:pt x="74737" y="754133"/>
                </a:cubicBezTo>
                <a:lnTo>
                  <a:pt x="30251" y="754133"/>
                </a:lnTo>
                <a:cubicBezTo>
                  <a:pt x="13524" y="754133"/>
                  <a:pt x="0" y="740609"/>
                  <a:pt x="0" y="723882"/>
                </a:cubicBezTo>
                <a:lnTo>
                  <a:pt x="0" y="585085"/>
                </a:lnTo>
                <a:cubicBezTo>
                  <a:pt x="0" y="568358"/>
                  <a:pt x="13524" y="554834"/>
                  <a:pt x="30251" y="554834"/>
                </a:cubicBezTo>
                <a:lnTo>
                  <a:pt x="74737" y="554834"/>
                </a:lnTo>
                <a:cubicBezTo>
                  <a:pt x="91464" y="554834"/>
                  <a:pt x="104988" y="568358"/>
                  <a:pt x="104988" y="585085"/>
                </a:cubicBezTo>
                <a:lnTo>
                  <a:pt x="104988" y="603591"/>
                </a:lnTo>
                <a:lnTo>
                  <a:pt x="155932" y="603591"/>
                </a:lnTo>
                <a:lnTo>
                  <a:pt x="159102" y="567664"/>
                </a:lnTo>
                <a:cubicBezTo>
                  <a:pt x="172640" y="491874"/>
                  <a:pt x="203169" y="421971"/>
                  <a:pt x="246608" y="362035"/>
                </a:cubicBezTo>
                <a:lnTo>
                  <a:pt x="265707" y="339377"/>
                </a:lnTo>
                <a:lnTo>
                  <a:pt x="227414" y="301084"/>
                </a:lnTo>
                <a:lnTo>
                  <a:pt x="214246" y="314252"/>
                </a:lnTo>
                <a:cubicBezTo>
                  <a:pt x="202145" y="325996"/>
                  <a:pt x="182927" y="325996"/>
                  <a:pt x="171183" y="314252"/>
                </a:cubicBezTo>
                <a:lnTo>
                  <a:pt x="139864" y="282933"/>
                </a:lnTo>
                <a:cubicBezTo>
                  <a:pt x="128120" y="270833"/>
                  <a:pt x="128120" y="251615"/>
                  <a:pt x="139864" y="239870"/>
                </a:cubicBezTo>
                <a:lnTo>
                  <a:pt x="238090" y="142000"/>
                </a:lnTo>
                <a:cubicBezTo>
                  <a:pt x="250191" y="130256"/>
                  <a:pt x="269409" y="130256"/>
                  <a:pt x="281153" y="142000"/>
                </a:cubicBezTo>
                <a:lnTo>
                  <a:pt x="312471" y="173319"/>
                </a:lnTo>
                <a:cubicBezTo>
                  <a:pt x="324216" y="185419"/>
                  <a:pt x="324216" y="204637"/>
                  <a:pt x="312471" y="216382"/>
                </a:cubicBezTo>
                <a:lnTo>
                  <a:pt x="299303" y="229550"/>
                </a:lnTo>
                <a:lnTo>
                  <a:pt x="337246" y="267493"/>
                </a:lnTo>
                <a:lnTo>
                  <a:pt x="349491" y="256662"/>
                </a:lnTo>
                <a:cubicBezTo>
                  <a:pt x="408331" y="211829"/>
                  <a:pt x="477359" y="179685"/>
                  <a:pt x="552496" y="164309"/>
                </a:cubicBezTo>
                <a:lnTo>
                  <a:pt x="603591" y="159159"/>
                </a:lnTo>
                <a:lnTo>
                  <a:pt x="603591" y="104988"/>
                </a:lnTo>
                <a:lnTo>
                  <a:pt x="585085" y="104988"/>
                </a:lnTo>
                <a:cubicBezTo>
                  <a:pt x="568358" y="104988"/>
                  <a:pt x="554834" y="91464"/>
                  <a:pt x="554834" y="74737"/>
                </a:cubicBezTo>
                <a:lnTo>
                  <a:pt x="554834" y="30251"/>
                </a:lnTo>
                <a:cubicBezTo>
                  <a:pt x="554834" y="13524"/>
                  <a:pt x="568358" y="0"/>
                  <a:pt x="585085" y="0"/>
                </a:cubicBezTo>
                <a:close/>
              </a:path>
            </a:pathLst>
          </a:custGeom>
          <a:solidFill>
            <a:schemeClr val="accent1"/>
          </a:solidFill>
          <a:ln w="35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7" name="Freeform: Shape 166">
            <a:extLst>
              <a:ext uri="{FF2B5EF4-FFF2-40B4-BE49-F238E27FC236}">
                <a16:creationId xmlns:a16="http://schemas.microsoft.com/office/drawing/2014/main" id="{006C8D6B-58BA-43FC-BC1C-440ADA48BE64}"/>
              </a:ext>
            </a:extLst>
          </p:cNvPr>
          <p:cNvSpPr/>
          <p:nvPr/>
        </p:nvSpPr>
        <p:spPr>
          <a:xfrm>
            <a:off x="6571416" y="4058937"/>
            <a:ext cx="498567" cy="498431"/>
          </a:xfrm>
          <a:custGeom>
            <a:avLst/>
            <a:gdLst>
              <a:gd name="connsiteX0" fmla="*/ 779400 w 1309323"/>
              <a:gd name="connsiteY0" fmla="*/ 796483 h 1308967"/>
              <a:gd name="connsiteX1" fmla="*/ 852713 w 1309323"/>
              <a:gd name="connsiteY1" fmla="*/ 869797 h 1308967"/>
              <a:gd name="connsiteX2" fmla="*/ 779400 w 1309323"/>
              <a:gd name="connsiteY2" fmla="*/ 943110 h 1308967"/>
              <a:gd name="connsiteX3" fmla="*/ 706086 w 1309323"/>
              <a:gd name="connsiteY3" fmla="*/ 869797 h 1308967"/>
              <a:gd name="connsiteX4" fmla="*/ 779400 w 1309323"/>
              <a:gd name="connsiteY4" fmla="*/ 796483 h 1308967"/>
              <a:gd name="connsiteX5" fmla="*/ 531700 w 1309323"/>
              <a:gd name="connsiteY5" fmla="*/ 796483 h 1308967"/>
              <a:gd name="connsiteX6" fmla="*/ 605013 w 1309323"/>
              <a:gd name="connsiteY6" fmla="*/ 869797 h 1308967"/>
              <a:gd name="connsiteX7" fmla="*/ 531700 w 1309323"/>
              <a:gd name="connsiteY7" fmla="*/ 943110 h 1308967"/>
              <a:gd name="connsiteX8" fmla="*/ 458386 w 1309323"/>
              <a:gd name="connsiteY8" fmla="*/ 869797 h 1308967"/>
              <a:gd name="connsiteX9" fmla="*/ 531700 w 1309323"/>
              <a:gd name="connsiteY9" fmla="*/ 796483 h 1308967"/>
              <a:gd name="connsiteX10" fmla="*/ 410341 w 1309323"/>
              <a:gd name="connsiteY10" fmla="*/ 585795 h 1308967"/>
              <a:gd name="connsiteX11" fmla="*/ 483654 w 1309323"/>
              <a:gd name="connsiteY11" fmla="*/ 659109 h 1308967"/>
              <a:gd name="connsiteX12" fmla="*/ 410341 w 1309323"/>
              <a:gd name="connsiteY12" fmla="*/ 732422 h 1308967"/>
              <a:gd name="connsiteX13" fmla="*/ 337027 w 1309323"/>
              <a:gd name="connsiteY13" fmla="*/ 659109 h 1308967"/>
              <a:gd name="connsiteX14" fmla="*/ 410341 w 1309323"/>
              <a:gd name="connsiteY14" fmla="*/ 585795 h 1308967"/>
              <a:gd name="connsiteX15" fmla="*/ 904318 w 1309323"/>
              <a:gd name="connsiteY15" fmla="*/ 583304 h 1308967"/>
              <a:gd name="connsiteX16" fmla="*/ 977631 w 1309323"/>
              <a:gd name="connsiteY16" fmla="*/ 656618 h 1308967"/>
              <a:gd name="connsiteX17" fmla="*/ 904318 w 1309323"/>
              <a:gd name="connsiteY17" fmla="*/ 729931 h 1308967"/>
              <a:gd name="connsiteX18" fmla="*/ 831004 w 1309323"/>
              <a:gd name="connsiteY18" fmla="*/ 656618 h 1308967"/>
              <a:gd name="connsiteX19" fmla="*/ 904318 w 1309323"/>
              <a:gd name="connsiteY19" fmla="*/ 583304 h 1308967"/>
              <a:gd name="connsiteX20" fmla="*/ 658397 w 1309323"/>
              <a:gd name="connsiteY20" fmla="*/ 579033 h 1308967"/>
              <a:gd name="connsiteX21" fmla="*/ 731710 w 1309323"/>
              <a:gd name="connsiteY21" fmla="*/ 652347 h 1308967"/>
              <a:gd name="connsiteX22" fmla="*/ 658397 w 1309323"/>
              <a:gd name="connsiteY22" fmla="*/ 725660 h 1308967"/>
              <a:gd name="connsiteX23" fmla="*/ 585083 w 1309323"/>
              <a:gd name="connsiteY23" fmla="*/ 652347 h 1308967"/>
              <a:gd name="connsiteX24" fmla="*/ 658397 w 1309323"/>
              <a:gd name="connsiteY24" fmla="*/ 579033 h 1308967"/>
              <a:gd name="connsiteX25" fmla="*/ 531700 w 1309323"/>
              <a:gd name="connsiteY25" fmla="*/ 367990 h 1308967"/>
              <a:gd name="connsiteX26" fmla="*/ 605013 w 1309323"/>
              <a:gd name="connsiteY26" fmla="*/ 441304 h 1308967"/>
              <a:gd name="connsiteX27" fmla="*/ 531700 w 1309323"/>
              <a:gd name="connsiteY27" fmla="*/ 514617 h 1308967"/>
              <a:gd name="connsiteX28" fmla="*/ 458386 w 1309323"/>
              <a:gd name="connsiteY28" fmla="*/ 441304 h 1308967"/>
              <a:gd name="connsiteX29" fmla="*/ 531700 w 1309323"/>
              <a:gd name="connsiteY29" fmla="*/ 367990 h 1308967"/>
              <a:gd name="connsiteX30" fmla="*/ 779400 w 1309323"/>
              <a:gd name="connsiteY30" fmla="*/ 367634 h 1308967"/>
              <a:gd name="connsiteX31" fmla="*/ 852713 w 1309323"/>
              <a:gd name="connsiteY31" fmla="*/ 440948 h 1308967"/>
              <a:gd name="connsiteX32" fmla="*/ 779400 w 1309323"/>
              <a:gd name="connsiteY32" fmla="*/ 514261 h 1308967"/>
              <a:gd name="connsiteX33" fmla="*/ 706086 w 1309323"/>
              <a:gd name="connsiteY33" fmla="*/ 440948 h 1308967"/>
              <a:gd name="connsiteX34" fmla="*/ 779400 w 1309323"/>
              <a:gd name="connsiteY34" fmla="*/ 367634 h 1308967"/>
              <a:gd name="connsiteX35" fmla="*/ 658398 w 1309323"/>
              <a:gd name="connsiteY35" fmla="*/ 258732 h 1308967"/>
              <a:gd name="connsiteX36" fmla="*/ 257665 w 1309323"/>
              <a:gd name="connsiteY36" fmla="*/ 659465 h 1308967"/>
              <a:gd name="connsiteX37" fmla="*/ 658398 w 1309323"/>
              <a:gd name="connsiteY37" fmla="*/ 1060199 h 1308967"/>
              <a:gd name="connsiteX38" fmla="*/ 1059132 w 1309323"/>
              <a:gd name="connsiteY38" fmla="*/ 659465 h 1308967"/>
              <a:gd name="connsiteX39" fmla="*/ 658398 w 1309323"/>
              <a:gd name="connsiteY39" fmla="*/ 258732 h 1308967"/>
              <a:gd name="connsiteX40" fmla="*/ 585085 w 1309323"/>
              <a:gd name="connsiteY40" fmla="*/ 0 h 1308967"/>
              <a:gd name="connsiteX41" fmla="*/ 723882 w 1309323"/>
              <a:gd name="connsiteY41" fmla="*/ 0 h 1308967"/>
              <a:gd name="connsiteX42" fmla="*/ 754133 w 1309323"/>
              <a:gd name="connsiteY42" fmla="*/ 30251 h 1308967"/>
              <a:gd name="connsiteX43" fmla="*/ 754133 w 1309323"/>
              <a:gd name="connsiteY43" fmla="*/ 74737 h 1308967"/>
              <a:gd name="connsiteX44" fmla="*/ 723882 w 1309323"/>
              <a:gd name="connsiteY44" fmla="*/ 104988 h 1308967"/>
              <a:gd name="connsiteX45" fmla="*/ 705376 w 1309323"/>
              <a:gd name="connsiteY45" fmla="*/ 104988 h 1308967"/>
              <a:gd name="connsiteX46" fmla="*/ 705376 w 1309323"/>
              <a:gd name="connsiteY46" fmla="*/ 159302 h 1308967"/>
              <a:gd name="connsiteX47" fmla="*/ 755046 w 1309323"/>
              <a:gd name="connsiteY47" fmla="*/ 164309 h 1308967"/>
              <a:gd name="connsiteX48" fmla="*/ 958051 w 1309323"/>
              <a:gd name="connsiteY48" fmla="*/ 256662 h 1308967"/>
              <a:gd name="connsiteX49" fmla="*/ 968407 w 1309323"/>
              <a:gd name="connsiteY49" fmla="*/ 265823 h 1308967"/>
              <a:gd name="connsiteX50" fmla="*/ 1004680 w 1309323"/>
              <a:gd name="connsiteY50" fmla="*/ 229550 h 1308967"/>
              <a:gd name="connsiteX51" fmla="*/ 991512 w 1309323"/>
              <a:gd name="connsiteY51" fmla="*/ 216382 h 1308967"/>
              <a:gd name="connsiteX52" fmla="*/ 991512 w 1309323"/>
              <a:gd name="connsiteY52" fmla="*/ 173319 h 1308967"/>
              <a:gd name="connsiteX53" fmla="*/ 1022830 w 1309323"/>
              <a:gd name="connsiteY53" fmla="*/ 142000 h 1308967"/>
              <a:gd name="connsiteX54" fmla="*/ 1065893 w 1309323"/>
              <a:gd name="connsiteY54" fmla="*/ 142000 h 1308967"/>
              <a:gd name="connsiteX55" fmla="*/ 1163763 w 1309323"/>
              <a:gd name="connsiteY55" fmla="*/ 239870 h 1308967"/>
              <a:gd name="connsiteX56" fmla="*/ 1163763 w 1309323"/>
              <a:gd name="connsiteY56" fmla="*/ 282933 h 1308967"/>
              <a:gd name="connsiteX57" fmla="*/ 1132444 w 1309323"/>
              <a:gd name="connsiteY57" fmla="*/ 314252 h 1308967"/>
              <a:gd name="connsiteX58" fmla="*/ 1089382 w 1309323"/>
              <a:gd name="connsiteY58" fmla="*/ 314252 h 1308967"/>
              <a:gd name="connsiteX59" fmla="*/ 1076570 w 1309323"/>
              <a:gd name="connsiteY59" fmla="*/ 301084 h 1308967"/>
              <a:gd name="connsiteX60" fmla="*/ 1040200 w 1309323"/>
              <a:gd name="connsiteY60" fmla="*/ 337437 h 1308967"/>
              <a:gd name="connsiteX61" fmla="*/ 1060934 w 1309323"/>
              <a:gd name="connsiteY61" fmla="*/ 362035 h 1308967"/>
              <a:gd name="connsiteX62" fmla="*/ 1148440 w 1309323"/>
              <a:gd name="connsiteY62" fmla="*/ 567664 h 1308967"/>
              <a:gd name="connsiteX63" fmla="*/ 1151610 w 1309323"/>
              <a:gd name="connsiteY63" fmla="*/ 603591 h 1308967"/>
              <a:gd name="connsiteX64" fmla="*/ 1204335 w 1309323"/>
              <a:gd name="connsiteY64" fmla="*/ 603591 h 1308967"/>
              <a:gd name="connsiteX65" fmla="*/ 1204335 w 1309323"/>
              <a:gd name="connsiteY65" fmla="*/ 585085 h 1308967"/>
              <a:gd name="connsiteX66" fmla="*/ 1234586 w 1309323"/>
              <a:gd name="connsiteY66" fmla="*/ 554834 h 1308967"/>
              <a:gd name="connsiteX67" fmla="*/ 1279072 w 1309323"/>
              <a:gd name="connsiteY67" fmla="*/ 554834 h 1308967"/>
              <a:gd name="connsiteX68" fmla="*/ 1309323 w 1309323"/>
              <a:gd name="connsiteY68" fmla="*/ 585085 h 1308967"/>
              <a:gd name="connsiteX69" fmla="*/ 1309323 w 1309323"/>
              <a:gd name="connsiteY69" fmla="*/ 723882 h 1308967"/>
              <a:gd name="connsiteX70" fmla="*/ 1279072 w 1309323"/>
              <a:gd name="connsiteY70" fmla="*/ 754133 h 1308967"/>
              <a:gd name="connsiteX71" fmla="*/ 1234586 w 1309323"/>
              <a:gd name="connsiteY71" fmla="*/ 754133 h 1308967"/>
              <a:gd name="connsiteX72" fmla="*/ 1204335 w 1309323"/>
              <a:gd name="connsiteY72" fmla="*/ 723882 h 1308967"/>
              <a:gd name="connsiteX73" fmla="*/ 1203979 w 1309323"/>
              <a:gd name="connsiteY73" fmla="*/ 723882 h 1308967"/>
              <a:gd name="connsiteX74" fmla="*/ 1203979 w 1309323"/>
              <a:gd name="connsiteY74" fmla="*/ 705376 h 1308967"/>
              <a:gd name="connsiteX75" fmla="*/ 1151987 w 1309323"/>
              <a:gd name="connsiteY75" fmla="*/ 705376 h 1308967"/>
              <a:gd name="connsiteX76" fmla="*/ 1148440 w 1309323"/>
              <a:gd name="connsiteY76" fmla="*/ 745572 h 1308967"/>
              <a:gd name="connsiteX77" fmla="*/ 1060934 w 1309323"/>
              <a:gd name="connsiteY77" fmla="*/ 951201 h 1308967"/>
              <a:gd name="connsiteX78" fmla="*/ 1042649 w 1309323"/>
              <a:gd name="connsiteY78" fmla="*/ 972895 h 1308967"/>
              <a:gd name="connsiteX79" fmla="*/ 1076214 w 1309323"/>
              <a:gd name="connsiteY79" fmla="*/ 1006460 h 1308967"/>
              <a:gd name="connsiteX80" fmla="*/ 1089382 w 1309323"/>
              <a:gd name="connsiteY80" fmla="*/ 993292 h 1308967"/>
              <a:gd name="connsiteX81" fmla="*/ 1132444 w 1309323"/>
              <a:gd name="connsiteY81" fmla="*/ 993292 h 1308967"/>
              <a:gd name="connsiteX82" fmla="*/ 1163763 w 1309323"/>
              <a:gd name="connsiteY82" fmla="*/ 1024610 h 1308967"/>
              <a:gd name="connsiteX83" fmla="*/ 1163763 w 1309323"/>
              <a:gd name="connsiteY83" fmla="*/ 1067673 h 1308967"/>
              <a:gd name="connsiteX84" fmla="*/ 1065893 w 1309323"/>
              <a:gd name="connsiteY84" fmla="*/ 1165899 h 1308967"/>
              <a:gd name="connsiteX85" fmla="*/ 1022830 w 1309323"/>
              <a:gd name="connsiteY85" fmla="*/ 1165899 h 1308967"/>
              <a:gd name="connsiteX86" fmla="*/ 991512 w 1309323"/>
              <a:gd name="connsiteY86" fmla="*/ 1134580 h 1308967"/>
              <a:gd name="connsiteX87" fmla="*/ 991512 w 1309323"/>
              <a:gd name="connsiteY87" fmla="*/ 1091518 h 1308967"/>
              <a:gd name="connsiteX88" fmla="*/ 1004680 w 1309323"/>
              <a:gd name="connsiteY88" fmla="*/ 1078350 h 1308967"/>
              <a:gd name="connsiteX89" fmla="*/ 971238 w 1309323"/>
              <a:gd name="connsiteY89" fmla="*/ 1044909 h 1308967"/>
              <a:gd name="connsiteX90" fmla="*/ 958051 w 1309323"/>
              <a:gd name="connsiteY90" fmla="*/ 1056575 h 1308967"/>
              <a:gd name="connsiteX91" fmla="*/ 755046 w 1309323"/>
              <a:gd name="connsiteY91" fmla="*/ 1148927 h 1308967"/>
              <a:gd name="connsiteX92" fmla="*/ 705376 w 1309323"/>
              <a:gd name="connsiteY92" fmla="*/ 1153934 h 1308967"/>
              <a:gd name="connsiteX93" fmla="*/ 705376 w 1309323"/>
              <a:gd name="connsiteY93" fmla="*/ 1203979 h 1308967"/>
              <a:gd name="connsiteX94" fmla="*/ 723882 w 1309323"/>
              <a:gd name="connsiteY94" fmla="*/ 1203979 h 1308967"/>
              <a:gd name="connsiteX95" fmla="*/ 754133 w 1309323"/>
              <a:gd name="connsiteY95" fmla="*/ 1234230 h 1308967"/>
              <a:gd name="connsiteX96" fmla="*/ 754133 w 1309323"/>
              <a:gd name="connsiteY96" fmla="*/ 1278716 h 1308967"/>
              <a:gd name="connsiteX97" fmla="*/ 723882 w 1309323"/>
              <a:gd name="connsiteY97" fmla="*/ 1308967 h 1308967"/>
              <a:gd name="connsiteX98" fmla="*/ 585085 w 1309323"/>
              <a:gd name="connsiteY98" fmla="*/ 1308967 h 1308967"/>
              <a:gd name="connsiteX99" fmla="*/ 554834 w 1309323"/>
              <a:gd name="connsiteY99" fmla="*/ 1278716 h 1308967"/>
              <a:gd name="connsiteX100" fmla="*/ 554834 w 1309323"/>
              <a:gd name="connsiteY100" fmla="*/ 1234230 h 1308967"/>
              <a:gd name="connsiteX101" fmla="*/ 585085 w 1309323"/>
              <a:gd name="connsiteY101" fmla="*/ 1203979 h 1308967"/>
              <a:gd name="connsiteX102" fmla="*/ 603591 w 1309323"/>
              <a:gd name="connsiteY102" fmla="*/ 1203979 h 1308967"/>
              <a:gd name="connsiteX103" fmla="*/ 603591 w 1309323"/>
              <a:gd name="connsiteY103" fmla="*/ 1154077 h 1308967"/>
              <a:gd name="connsiteX104" fmla="*/ 552496 w 1309323"/>
              <a:gd name="connsiteY104" fmla="*/ 1148927 h 1308967"/>
              <a:gd name="connsiteX105" fmla="*/ 349491 w 1309323"/>
              <a:gd name="connsiteY105" fmla="*/ 1056575 h 1308967"/>
              <a:gd name="connsiteX106" fmla="*/ 334235 w 1309323"/>
              <a:gd name="connsiteY106" fmla="*/ 1043079 h 1308967"/>
              <a:gd name="connsiteX107" fmla="*/ 298948 w 1309323"/>
              <a:gd name="connsiteY107" fmla="*/ 1078350 h 1308967"/>
              <a:gd name="connsiteX108" fmla="*/ 312116 w 1309323"/>
              <a:gd name="connsiteY108" fmla="*/ 1091518 h 1308967"/>
              <a:gd name="connsiteX109" fmla="*/ 312116 w 1309323"/>
              <a:gd name="connsiteY109" fmla="*/ 1134580 h 1308967"/>
              <a:gd name="connsiteX110" fmla="*/ 280797 w 1309323"/>
              <a:gd name="connsiteY110" fmla="*/ 1165899 h 1308967"/>
              <a:gd name="connsiteX111" fmla="*/ 237734 w 1309323"/>
              <a:gd name="connsiteY111" fmla="*/ 1165899 h 1308967"/>
              <a:gd name="connsiteX112" fmla="*/ 139864 w 1309323"/>
              <a:gd name="connsiteY112" fmla="*/ 1068029 h 1308967"/>
              <a:gd name="connsiteX113" fmla="*/ 139864 w 1309323"/>
              <a:gd name="connsiteY113" fmla="*/ 1024966 h 1308967"/>
              <a:gd name="connsiteX114" fmla="*/ 171183 w 1309323"/>
              <a:gd name="connsiteY114" fmla="*/ 993648 h 1308967"/>
              <a:gd name="connsiteX115" fmla="*/ 214246 w 1309323"/>
              <a:gd name="connsiteY115" fmla="*/ 993648 h 1308967"/>
              <a:gd name="connsiteX116" fmla="*/ 227414 w 1309323"/>
              <a:gd name="connsiteY116" fmla="*/ 1006816 h 1308967"/>
              <a:gd name="connsiteX117" fmla="*/ 263266 w 1309323"/>
              <a:gd name="connsiteY117" fmla="*/ 970964 h 1308967"/>
              <a:gd name="connsiteX118" fmla="*/ 246608 w 1309323"/>
              <a:gd name="connsiteY118" fmla="*/ 951201 h 1308967"/>
              <a:gd name="connsiteX119" fmla="*/ 159102 w 1309323"/>
              <a:gd name="connsiteY119" fmla="*/ 745572 h 1308967"/>
              <a:gd name="connsiteX120" fmla="*/ 155555 w 1309323"/>
              <a:gd name="connsiteY120" fmla="*/ 705376 h 1308967"/>
              <a:gd name="connsiteX121" fmla="*/ 104988 w 1309323"/>
              <a:gd name="connsiteY121" fmla="*/ 705376 h 1308967"/>
              <a:gd name="connsiteX122" fmla="*/ 104988 w 1309323"/>
              <a:gd name="connsiteY122" fmla="*/ 723882 h 1308967"/>
              <a:gd name="connsiteX123" fmla="*/ 74737 w 1309323"/>
              <a:gd name="connsiteY123" fmla="*/ 754133 h 1308967"/>
              <a:gd name="connsiteX124" fmla="*/ 30251 w 1309323"/>
              <a:gd name="connsiteY124" fmla="*/ 754133 h 1308967"/>
              <a:gd name="connsiteX125" fmla="*/ 0 w 1309323"/>
              <a:gd name="connsiteY125" fmla="*/ 723882 h 1308967"/>
              <a:gd name="connsiteX126" fmla="*/ 0 w 1309323"/>
              <a:gd name="connsiteY126" fmla="*/ 585085 h 1308967"/>
              <a:gd name="connsiteX127" fmla="*/ 30251 w 1309323"/>
              <a:gd name="connsiteY127" fmla="*/ 554834 h 1308967"/>
              <a:gd name="connsiteX128" fmla="*/ 74737 w 1309323"/>
              <a:gd name="connsiteY128" fmla="*/ 554834 h 1308967"/>
              <a:gd name="connsiteX129" fmla="*/ 104988 w 1309323"/>
              <a:gd name="connsiteY129" fmla="*/ 585085 h 1308967"/>
              <a:gd name="connsiteX130" fmla="*/ 104988 w 1309323"/>
              <a:gd name="connsiteY130" fmla="*/ 603591 h 1308967"/>
              <a:gd name="connsiteX131" fmla="*/ 155932 w 1309323"/>
              <a:gd name="connsiteY131" fmla="*/ 603591 h 1308967"/>
              <a:gd name="connsiteX132" fmla="*/ 159102 w 1309323"/>
              <a:gd name="connsiteY132" fmla="*/ 567664 h 1308967"/>
              <a:gd name="connsiteX133" fmla="*/ 246608 w 1309323"/>
              <a:gd name="connsiteY133" fmla="*/ 362035 h 1308967"/>
              <a:gd name="connsiteX134" fmla="*/ 265707 w 1309323"/>
              <a:gd name="connsiteY134" fmla="*/ 339377 h 1308967"/>
              <a:gd name="connsiteX135" fmla="*/ 227414 w 1309323"/>
              <a:gd name="connsiteY135" fmla="*/ 301084 h 1308967"/>
              <a:gd name="connsiteX136" fmla="*/ 214246 w 1309323"/>
              <a:gd name="connsiteY136" fmla="*/ 314252 h 1308967"/>
              <a:gd name="connsiteX137" fmla="*/ 171183 w 1309323"/>
              <a:gd name="connsiteY137" fmla="*/ 314252 h 1308967"/>
              <a:gd name="connsiteX138" fmla="*/ 139864 w 1309323"/>
              <a:gd name="connsiteY138" fmla="*/ 282933 h 1308967"/>
              <a:gd name="connsiteX139" fmla="*/ 139864 w 1309323"/>
              <a:gd name="connsiteY139" fmla="*/ 239870 h 1308967"/>
              <a:gd name="connsiteX140" fmla="*/ 238090 w 1309323"/>
              <a:gd name="connsiteY140" fmla="*/ 142000 h 1308967"/>
              <a:gd name="connsiteX141" fmla="*/ 281153 w 1309323"/>
              <a:gd name="connsiteY141" fmla="*/ 142000 h 1308967"/>
              <a:gd name="connsiteX142" fmla="*/ 312471 w 1309323"/>
              <a:gd name="connsiteY142" fmla="*/ 173319 h 1308967"/>
              <a:gd name="connsiteX143" fmla="*/ 312471 w 1309323"/>
              <a:gd name="connsiteY143" fmla="*/ 216382 h 1308967"/>
              <a:gd name="connsiteX144" fmla="*/ 299303 w 1309323"/>
              <a:gd name="connsiteY144" fmla="*/ 229550 h 1308967"/>
              <a:gd name="connsiteX145" fmla="*/ 337246 w 1309323"/>
              <a:gd name="connsiteY145" fmla="*/ 267493 h 1308967"/>
              <a:gd name="connsiteX146" fmla="*/ 349491 w 1309323"/>
              <a:gd name="connsiteY146" fmla="*/ 256662 h 1308967"/>
              <a:gd name="connsiteX147" fmla="*/ 552496 w 1309323"/>
              <a:gd name="connsiteY147" fmla="*/ 164309 h 1308967"/>
              <a:gd name="connsiteX148" fmla="*/ 603591 w 1309323"/>
              <a:gd name="connsiteY148" fmla="*/ 159159 h 1308967"/>
              <a:gd name="connsiteX149" fmla="*/ 603591 w 1309323"/>
              <a:gd name="connsiteY149" fmla="*/ 104988 h 1308967"/>
              <a:gd name="connsiteX150" fmla="*/ 585085 w 1309323"/>
              <a:gd name="connsiteY150" fmla="*/ 104988 h 1308967"/>
              <a:gd name="connsiteX151" fmla="*/ 554834 w 1309323"/>
              <a:gd name="connsiteY151" fmla="*/ 74737 h 1308967"/>
              <a:gd name="connsiteX152" fmla="*/ 554834 w 1309323"/>
              <a:gd name="connsiteY152" fmla="*/ 30251 h 1308967"/>
              <a:gd name="connsiteX153" fmla="*/ 585085 w 1309323"/>
              <a:gd name="connsiteY153" fmla="*/ 0 h 13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09323" h="1308967">
                <a:moveTo>
                  <a:pt x="779400" y="796483"/>
                </a:moveTo>
                <a:cubicBezTo>
                  <a:pt x="819889" y="796483"/>
                  <a:pt x="852713" y="829307"/>
                  <a:pt x="852713" y="869797"/>
                </a:cubicBezTo>
                <a:cubicBezTo>
                  <a:pt x="852713" y="910286"/>
                  <a:pt x="819890" y="943110"/>
                  <a:pt x="779400" y="943110"/>
                </a:cubicBezTo>
                <a:cubicBezTo>
                  <a:pt x="738910" y="943110"/>
                  <a:pt x="706086" y="910287"/>
                  <a:pt x="706086" y="869797"/>
                </a:cubicBezTo>
                <a:cubicBezTo>
                  <a:pt x="706086" y="829307"/>
                  <a:pt x="738910" y="796483"/>
                  <a:pt x="779400" y="796483"/>
                </a:cubicBezTo>
                <a:close/>
                <a:moveTo>
                  <a:pt x="531700" y="796483"/>
                </a:moveTo>
                <a:cubicBezTo>
                  <a:pt x="572189" y="796483"/>
                  <a:pt x="605013" y="829307"/>
                  <a:pt x="605013" y="869797"/>
                </a:cubicBezTo>
                <a:cubicBezTo>
                  <a:pt x="605013" y="910286"/>
                  <a:pt x="572190" y="943110"/>
                  <a:pt x="531700" y="943110"/>
                </a:cubicBezTo>
                <a:cubicBezTo>
                  <a:pt x="491210" y="943110"/>
                  <a:pt x="458386" y="910287"/>
                  <a:pt x="458386" y="869797"/>
                </a:cubicBezTo>
                <a:cubicBezTo>
                  <a:pt x="458386" y="829307"/>
                  <a:pt x="491210" y="796483"/>
                  <a:pt x="531700" y="796483"/>
                </a:cubicBezTo>
                <a:close/>
                <a:moveTo>
                  <a:pt x="410341" y="585795"/>
                </a:moveTo>
                <a:cubicBezTo>
                  <a:pt x="450831" y="585795"/>
                  <a:pt x="483654" y="618619"/>
                  <a:pt x="483654" y="659109"/>
                </a:cubicBezTo>
                <a:cubicBezTo>
                  <a:pt x="483654" y="699598"/>
                  <a:pt x="450831" y="732422"/>
                  <a:pt x="410341" y="732422"/>
                </a:cubicBezTo>
                <a:cubicBezTo>
                  <a:pt x="369851" y="732422"/>
                  <a:pt x="337027" y="699599"/>
                  <a:pt x="337027" y="659109"/>
                </a:cubicBezTo>
                <a:cubicBezTo>
                  <a:pt x="337027" y="618619"/>
                  <a:pt x="369851" y="585795"/>
                  <a:pt x="410341" y="585795"/>
                </a:cubicBezTo>
                <a:close/>
                <a:moveTo>
                  <a:pt x="904318" y="583304"/>
                </a:moveTo>
                <a:cubicBezTo>
                  <a:pt x="944808" y="583304"/>
                  <a:pt x="977631" y="616128"/>
                  <a:pt x="977631" y="656618"/>
                </a:cubicBezTo>
                <a:cubicBezTo>
                  <a:pt x="977631" y="697107"/>
                  <a:pt x="944808" y="729931"/>
                  <a:pt x="904318" y="729931"/>
                </a:cubicBezTo>
                <a:cubicBezTo>
                  <a:pt x="863828" y="729931"/>
                  <a:pt x="831004" y="697108"/>
                  <a:pt x="831004" y="656618"/>
                </a:cubicBezTo>
                <a:cubicBezTo>
                  <a:pt x="831004" y="616128"/>
                  <a:pt x="863828" y="583304"/>
                  <a:pt x="904318" y="583304"/>
                </a:cubicBezTo>
                <a:close/>
                <a:moveTo>
                  <a:pt x="658397" y="579033"/>
                </a:moveTo>
                <a:cubicBezTo>
                  <a:pt x="698886" y="579033"/>
                  <a:pt x="731710" y="611857"/>
                  <a:pt x="731710" y="652347"/>
                </a:cubicBezTo>
                <a:cubicBezTo>
                  <a:pt x="731710" y="692837"/>
                  <a:pt x="698887" y="725660"/>
                  <a:pt x="658397" y="725660"/>
                </a:cubicBezTo>
                <a:cubicBezTo>
                  <a:pt x="617907" y="725660"/>
                  <a:pt x="585083" y="692837"/>
                  <a:pt x="585083" y="652347"/>
                </a:cubicBezTo>
                <a:cubicBezTo>
                  <a:pt x="585083" y="611857"/>
                  <a:pt x="617907" y="579033"/>
                  <a:pt x="658397" y="579033"/>
                </a:cubicBezTo>
                <a:close/>
                <a:moveTo>
                  <a:pt x="531700" y="367990"/>
                </a:moveTo>
                <a:cubicBezTo>
                  <a:pt x="572189" y="367990"/>
                  <a:pt x="605013" y="400814"/>
                  <a:pt x="605013" y="441304"/>
                </a:cubicBezTo>
                <a:cubicBezTo>
                  <a:pt x="605013" y="481793"/>
                  <a:pt x="572190" y="514617"/>
                  <a:pt x="531700" y="514617"/>
                </a:cubicBezTo>
                <a:cubicBezTo>
                  <a:pt x="491210" y="514617"/>
                  <a:pt x="458386" y="481794"/>
                  <a:pt x="458386" y="441304"/>
                </a:cubicBezTo>
                <a:cubicBezTo>
                  <a:pt x="458386" y="400814"/>
                  <a:pt x="491210" y="367990"/>
                  <a:pt x="531700" y="367990"/>
                </a:cubicBezTo>
                <a:close/>
                <a:moveTo>
                  <a:pt x="779400" y="367634"/>
                </a:moveTo>
                <a:cubicBezTo>
                  <a:pt x="819889" y="367634"/>
                  <a:pt x="852713" y="400458"/>
                  <a:pt x="852713" y="440948"/>
                </a:cubicBezTo>
                <a:cubicBezTo>
                  <a:pt x="852713" y="481438"/>
                  <a:pt x="819890" y="514261"/>
                  <a:pt x="779400" y="514261"/>
                </a:cubicBezTo>
                <a:cubicBezTo>
                  <a:pt x="738910" y="514261"/>
                  <a:pt x="706086" y="481438"/>
                  <a:pt x="706086" y="440948"/>
                </a:cubicBezTo>
                <a:cubicBezTo>
                  <a:pt x="706086" y="400458"/>
                  <a:pt x="738910" y="367634"/>
                  <a:pt x="779400" y="367634"/>
                </a:cubicBezTo>
                <a:close/>
                <a:moveTo>
                  <a:pt x="658398" y="258732"/>
                </a:moveTo>
                <a:cubicBezTo>
                  <a:pt x="437079" y="258732"/>
                  <a:pt x="257665" y="438146"/>
                  <a:pt x="257665" y="659465"/>
                </a:cubicBezTo>
                <a:cubicBezTo>
                  <a:pt x="257665" y="880784"/>
                  <a:pt x="437079" y="1060199"/>
                  <a:pt x="658398" y="1060199"/>
                </a:cubicBezTo>
                <a:cubicBezTo>
                  <a:pt x="879717" y="1060199"/>
                  <a:pt x="1059132" y="880784"/>
                  <a:pt x="1059132" y="659465"/>
                </a:cubicBezTo>
                <a:cubicBezTo>
                  <a:pt x="1059132" y="438146"/>
                  <a:pt x="879717" y="258732"/>
                  <a:pt x="658398" y="258732"/>
                </a:cubicBezTo>
                <a:close/>
                <a:moveTo>
                  <a:pt x="585085" y="0"/>
                </a:moveTo>
                <a:lnTo>
                  <a:pt x="723882" y="0"/>
                </a:lnTo>
                <a:cubicBezTo>
                  <a:pt x="740609" y="0"/>
                  <a:pt x="754133" y="13524"/>
                  <a:pt x="754133" y="30251"/>
                </a:cubicBezTo>
                <a:lnTo>
                  <a:pt x="754133" y="74737"/>
                </a:lnTo>
                <a:cubicBezTo>
                  <a:pt x="754133" y="91464"/>
                  <a:pt x="740609" y="104988"/>
                  <a:pt x="723882" y="104988"/>
                </a:cubicBezTo>
                <a:lnTo>
                  <a:pt x="705376" y="104988"/>
                </a:lnTo>
                <a:lnTo>
                  <a:pt x="705376" y="159302"/>
                </a:lnTo>
                <a:lnTo>
                  <a:pt x="755046" y="164309"/>
                </a:lnTo>
                <a:cubicBezTo>
                  <a:pt x="830183" y="179685"/>
                  <a:pt x="899211" y="211829"/>
                  <a:pt x="958051" y="256662"/>
                </a:cubicBezTo>
                <a:lnTo>
                  <a:pt x="968407" y="265823"/>
                </a:lnTo>
                <a:lnTo>
                  <a:pt x="1004680" y="229550"/>
                </a:lnTo>
                <a:lnTo>
                  <a:pt x="991512" y="216382"/>
                </a:lnTo>
                <a:cubicBezTo>
                  <a:pt x="979767" y="204281"/>
                  <a:pt x="979767" y="185063"/>
                  <a:pt x="991512" y="173319"/>
                </a:cubicBezTo>
                <a:lnTo>
                  <a:pt x="1022830" y="142000"/>
                </a:lnTo>
                <a:cubicBezTo>
                  <a:pt x="1034930" y="130256"/>
                  <a:pt x="1054148" y="130256"/>
                  <a:pt x="1065893" y="142000"/>
                </a:cubicBezTo>
                <a:lnTo>
                  <a:pt x="1163763" y="239870"/>
                </a:lnTo>
                <a:cubicBezTo>
                  <a:pt x="1175507" y="251971"/>
                  <a:pt x="1175507" y="271189"/>
                  <a:pt x="1163763" y="282933"/>
                </a:cubicBezTo>
                <a:lnTo>
                  <a:pt x="1132444" y="314252"/>
                </a:lnTo>
                <a:cubicBezTo>
                  <a:pt x="1120344" y="325996"/>
                  <a:pt x="1101126" y="325996"/>
                  <a:pt x="1089382" y="314252"/>
                </a:cubicBezTo>
                <a:lnTo>
                  <a:pt x="1076570" y="301084"/>
                </a:lnTo>
                <a:lnTo>
                  <a:pt x="1040200" y="337437"/>
                </a:lnTo>
                <a:lnTo>
                  <a:pt x="1060934" y="362035"/>
                </a:lnTo>
                <a:cubicBezTo>
                  <a:pt x="1104373" y="421971"/>
                  <a:pt x="1134902" y="491874"/>
                  <a:pt x="1148440" y="567664"/>
                </a:cubicBezTo>
                <a:lnTo>
                  <a:pt x="1151610" y="603591"/>
                </a:lnTo>
                <a:lnTo>
                  <a:pt x="1204335" y="603591"/>
                </a:lnTo>
                <a:lnTo>
                  <a:pt x="1204335" y="585085"/>
                </a:lnTo>
                <a:cubicBezTo>
                  <a:pt x="1204335" y="568358"/>
                  <a:pt x="1217859" y="554834"/>
                  <a:pt x="1234586" y="554834"/>
                </a:cubicBezTo>
                <a:lnTo>
                  <a:pt x="1279072" y="554834"/>
                </a:lnTo>
                <a:cubicBezTo>
                  <a:pt x="1295799" y="554834"/>
                  <a:pt x="1309323" y="568358"/>
                  <a:pt x="1309323" y="585085"/>
                </a:cubicBezTo>
                <a:lnTo>
                  <a:pt x="1309323" y="723882"/>
                </a:lnTo>
                <a:cubicBezTo>
                  <a:pt x="1309323" y="740609"/>
                  <a:pt x="1295799" y="754133"/>
                  <a:pt x="1279072" y="754133"/>
                </a:cubicBezTo>
                <a:lnTo>
                  <a:pt x="1234586" y="754133"/>
                </a:lnTo>
                <a:cubicBezTo>
                  <a:pt x="1217859" y="754133"/>
                  <a:pt x="1204335" y="740609"/>
                  <a:pt x="1204335" y="723882"/>
                </a:cubicBezTo>
                <a:lnTo>
                  <a:pt x="1203979" y="723882"/>
                </a:lnTo>
                <a:lnTo>
                  <a:pt x="1203979" y="705376"/>
                </a:lnTo>
                <a:lnTo>
                  <a:pt x="1151987" y="705376"/>
                </a:lnTo>
                <a:lnTo>
                  <a:pt x="1148440" y="745572"/>
                </a:lnTo>
                <a:cubicBezTo>
                  <a:pt x="1134902" y="821362"/>
                  <a:pt x="1104373" y="891265"/>
                  <a:pt x="1060934" y="951201"/>
                </a:cubicBezTo>
                <a:lnTo>
                  <a:pt x="1042649" y="972895"/>
                </a:lnTo>
                <a:lnTo>
                  <a:pt x="1076214" y="1006460"/>
                </a:lnTo>
                <a:lnTo>
                  <a:pt x="1089382" y="993292"/>
                </a:lnTo>
                <a:cubicBezTo>
                  <a:pt x="1101482" y="981547"/>
                  <a:pt x="1120700" y="981547"/>
                  <a:pt x="1132444" y="993292"/>
                </a:cubicBezTo>
                <a:lnTo>
                  <a:pt x="1163763" y="1024610"/>
                </a:lnTo>
                <a:cubicBezTo>
                  <a:pt x="1175507" y="1036710"/>
                  <a:pt x="1175507" y="1055929"/>
                  <a:pt x="1163763" y="1067673"/>
                </a:cubicBezTo>
                <a:lnTo>
                  <a:pt x="1065893" y="1165899"/>
                </a:lnTo>
                <a:cubicBezTo>
                  <a:pt x="1053793" y="1177643"/>
                  <a:pt x="1034574" y="1177643"/>
                  <a:pt x="1022830" y="1165899"/>
                </a:cubicBezTo>
                <a:lnTo>
                  <a:pt x="991512" y="1134580"/>
                </a:lnTo>
                <a:cubicBezTo>
                  <a:pt x="979767" y="1122480"/>
                  <a:pt x="979767" y="1103262"/>
                  <a:pt x="991512" y="1091518"/>
                </a:cubicBezTo>
                <a:lnTo>
                  <a:pt x="1004680" y="1078350"/>
                </a:lnTo>
                <a:lnTo>
                  <a:pt x="971238" y="1044909"/>
                </a:lnTo>
                <a:lnTo>
                  <a:pt x="958051" y="1056575"/>
                </a:lnTo>
                <a:cubicBezTo>
                  <a:pt x="899211" y="1101407"/>
                  <a:pt x="830183" y="1133551"/>
                  <a:pt x="755046" y="1148927"/>
                </a:cubicBezTo>
                <a:lnTo>
                  <a:pt x="705376" y="1153934"/>
                </a:lnTo>
                <a:lnTo>
                  <a:pt x="705376" y="1203979"/>
                </a:lnTo>
                <a:lnTo>
                  <a:pt x="723882" y="1203979"/>
                </a:lnTo>
                <a:cubicBezTo>
                  <a:pt x="740609" y="1203979"/>
                  <a:pt x="754133" y="1217503"/>
                  <a:pt x="754133" y="1234230"/>
                </a:cubicBezTo>
                <a:lnTo>
                  <a:pt x="754133" y="1278716"/>
                </a:lnTo>
                <a:cubicBezTo>
                  <a:pt x="754133" y="1295443"/>
                  <a:pt x="740609" y="1308967"/>
                  <a:pt x="723882" y="1308967"/>
                </a:cubicBezTo>
                <a:lnTo>
                  <a:pt x="585085" y="1308967"/>
                </a:lnTo>
                <a:cubicBezTo>
                  <a:pt x="568358" y="1308967"/>
                  <a:pt x="554834" y="1295443"/>
                  <a:pt x="554834" y="1278716"/>
                </a:cubicBezTo>
                <a:lnTo>
                  <a:pt x="554834" y="1234230"/>
                </a:lnTo>
                <a:cubicBezTo>
                  <a:pt x="554834" y="1217503"/>
                  <a:pt x="568358" y="1203979"/>
                  <a:pt x="585085" y="1203979"/>
                </a:cubicBezTo>
                <a:lnTo>
                  <a:pt x="603591" y="1203979"/>
                </a:lnTo>
                <a:lnTo>
                  <a:pt x="603591" y="1154077"/>
                </a:lnTo>
                <a:lnTo>
                  <a:pt x="552496" y="1148927"/>
                </a:lnTo>
                <a:cubicBezTo>
                  <a:pt x="477359" y="1133551"/>
                  <a:pt x="408331" y="1101407"/>
                  <a:pt x="349491" y="1056575"/>
                </a:cubicBezTo>
                <a:lnTo>
                  <a:pt x="334235" y="1043079"/>
                </a:lnTo>
                <a:lnTo>
                  <a:pt x="298948" y="1078350"/>
                </a:lnTo>
                <a:lnTo>
                  <a:pt x="312116" y="1091518"/>
                </a:lnTo>
                <a:cubicBezTo>
                  <a:pt x="323860" y="1103618"/>
                  <a:pt x="323860" y="1122836"/>
                  <a:pt x="312116" y="1134580"/>
                </a:cubicBezTo>
                <a:lnTo>
                  <a:pt x="280797" y="1165899"/>
                </a:lnTo>
                <a:cubicBezTo>
                  <a:pt x="268697" y="1177643"/>
                  <a:pt x="249479" y="1177643"/>
                  <a:pt x="237734" y="1165899"/>
                </a:cubicBezTo>
                <a:lnTo>
                  <a:pt x="139864" y="1068029"/>
                </a:lnTo>
                <a:cubicBezTo>
                  <a:pt x="128120" y="1055929"/>
                  <a:pt x="128120" y="1036710"/>
                  <a:pt x="139864" y="1024966"/>
                </a:cubicBezTo>
                <a:lnTo>
                  <a:pt x="171183" y="993648"/>
                </a:lnTo>
                <a:cubicBezTo>
                  <a:pt x="183283" y="981903"/>
                  <a:pt x="202501" y="981903"/>
                  <a:pt x="214246" y="993648"/>
                </a:cubicBezTo>
                <a:lnTo>
                  <a:pt x="227414" y="1006816"/>
                </a:lnTo>
                <a:lnTo>
                  <a:pt x="263266" y="970964"/>
                </a:lnTo>
                <a:lnTo>
                  <a:pt x="246608" y="951201"/>
                </a:lnTo>
                <a:cubicBezTo>
                  <a:pt x="203169" y="891265"/>
                  <a:pt x="172640" y="821362"/>
                  <a:pt x="159102" y="745572"/>
                </a:cubicBezTo>
                <a:lnTo>
                  <a:pt x="155555" y="705376"/>
                </a:lnTo>
                <a:lnTo>
                  <a:pt x="104988" y="705376"/>
                </a:lnTo>
                <a:lnTo>
                  <a:pt x="104988" y="723882"/>
                </a:lnTo>
                <a:cubicBezTo>
                  <a:pt x="104988" y="740609"/>
                  <a:pt x="91464" y="754133"/>
                  <a:pt x="74737" y="754133"/>
                </a:cubicBezTo>
                <a:lnTo>
                  <a:pt x="30251" y="754133"/>
                </a:lnTo>
                <a:cubicBezTo>
                  <a:pt x="13524" y="754133"/>
                  <a:pt x="0" y="740609"/>
                  <a:pt x="0" y="723882"/>
                </a:cubicBezTo>
                <a:lnTo>
                  <a:pt x="0" y="585085"/>
                </a:lnTo>
                <a:cubicBezTo>
                  <a:pt x="0" y="568358"/>
                  <a:pt x="13524" y="554834"/>
                  <a:pt x="30251" y="554834"/>
                </a:cubicBezTo>
                <a:lnTo>
                  <a:pt x="74737" y="554834"/>
                </a:lnTo>
                <a:cubicBezTo>
                  <a:pt x="91464" y="554834"/>
                  <a:pt x="104988" y="568358"/>
                  <a:pt x="104988" y="585085"/>
                </a:cubicBezTo>
                <a:lnTo>
                  <a:pt x="104988" y="603591"/>
                </a:lnTo>
                <a:lnTo>
                  <a:pt x="155932" y="603591"/>
                </a:lnTo>
                <a:lnTo>
                  <a:pt x="159102" y="567664"/>
                </a:lnTo>
                <a:cubicBezTo>
                  <a:pt x="172640" y="491874"/>
                  <a:pt x="203169" y="421971"/>
                  <a:pt x="246608" y="362035"/>
                </a:cubicBezTo>
                <a:lnTo>
                  <a:pt x="265707" y="339377"/>
                </a:lnTo>
                <a:lnTo>
                  <a:pt x="227414" y="301084"/>
                </a:lnTo>
                <a:lnTo>
                  <a:pt x="214246" y="314252"/>
                </a:lnTo>
                <a:cubicBezTo>
                  <a:pt x="202145" y="325996"/>
                  <a:pt x="182927" y="325996"/>
                  <a:pt x="171183" y="314252"/>
                </a:cubicBezTo>
                <a:lnTo>
                  <a:pt x="139864" y="282933"/>
                </a:lnTo>
                <a:cubicBezTo>
                  <a:pt x="128120" y="270833"/>
                  <a:pt x="128120" y="251615"/>
                  <a:pt x="139864" y="239870"/>
                </a:cubicBezTo>
                <a:lnTo>
                  <a:pt x="238090" y="142000"/>
                </a:lnTo>
                <a:cubicBezTo>
                  <a:pt x="250191" y="130256"/>
                  <a:pt x="269409" y="130256"/>
                  <a:pt x="281153" y="142000"/>
                </a:cubicBezTo>
                <a:lnTo>
                  <a:pt x="312471" y="173319"/>
                </a:lnTo>
                <a:cubicBezTo>
                  <a:pt x="324216" y="185419"/>
                  <a:pt x="324216" y="204637"/>
                  <a:pt x="312471" y="216382"/>
                </a:cubicBezTo>
                <a:lnTo>
                  <a:pt x="299303" y="229550"/>
                </a:lnTo>
                <a:lnTo>
                  <a:pt x="337246" y="267493"/>
                </a:lnTo>
                <a:lnTo>
                  <a:pt x="349491" y="256662"/>
                </a:lnTo>
                <a:cubicBezTo>
                  <a:pt x="408331" y="211829"/>
                  <a:pt x="477359" y="179685"/>
                  <a:pt x="552496" y="164309"/>
                </a:cubicBezTo>
                <a:lnTo>
                  <a:pt x="603591" y="159159"/>
                </a:lnTo>
                <a:lnTo>
                  <a:pt x="603591" y="104988"/>
                </a:lnTo>
                <a:lnTo>
                  <a:pt x="585085" y="104988"/>
                </a:lnTo>
                <a:cubicBezTo>
                  <a:pt x="568358" y="104988"/>
                  <a:pt x="554834" y="91464"/>
                  <a:pt x="554834" y="74737"/>
                </a:cubicBezTo>
                <a:lnTo>
                  <a:pt x="554834" y="30251"/>
                </a:lnTo>
                <a:cubicBezTo>
                  <a:pt x="554834" y="13524"/>
                  <a:pt x="568358" y="0"/>
                  <a:pt x="585085" y="0"/>
                </a:cubicBezTo>
                <a:close/>
              </a:path>
            </a:pathLst>
          </a:custGeom>
          <a:solidFill>
            <a:schemeClr val="accent1"/>
          </a:solidFill>
          <a:ln w="35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8" name="Freeform: Shape 167">
            <a:extLst>
              <a:ext uri="{FF2B5EF4-FFF2-40B4-BE49-F238E27FC236}">
                <a16:creationId xmlns:a16="http://schemas.microsoft.com/office/drawing/2014/main" id="{FED537E3-32F5-449B-8AE9-E739FFF3FA44}"/>
              </a:ext>
            </a:extLst>
          </p:cNvPr>
          <p:cNvSpPr/>
          <p:nvPr/>
        </p:nvSpPr>
        <p:spPr>
          <a:xfrm>
            <a:off x="5172194" y="4145611"/>
            <a:ext cx="392651" cy="392544"/>
          </a:xfrm>
          <a:custGeom>
            <a:avLst/>
            <a:gdLst>
              <a:gd name="connsiteX0" fmla="*/ 779400 w 1309323"/>
              <a:gd name="connsiteY0" fmla="*/ 796483 h 1308967"/>
              <a:gd name="connsiteX1" fmla="*/ 852713 w 1309323"/>
              <a:gd name="connsiteY1" fmla="*/ 869797 h 1308967"/>
              <a:gd name="connsiteX2" fmla="*/ 779400 w 1309323"/>
              <a:gd name="connsiteY2" fmla="*/ 943110 h 1308967"/>
              <a:gd name="connsiteX3" fmla="*/ 706086 w 1309323"/>
              <a:gd name="connsiteY3" fmla="*/ 869797 h 1308967"/>
              <a:gd name="connsiteX4" fmla="*/ 779400 w 1309323"/>
              <a:gd name="connsiteY4" fmla="*/ 796483 h 1308967"/>
              <a:gd name="connsiteX5" fmla="*/ 531700 w 1309323"/>
              <a:gd name="connsiteY5" fmla="*/ 796483 h 1308967"/>
              <a:gd name="connsiteX6" fmla="*/ 605013 w 1309323"/>
              <a:gd name="connsiteY6" fmla="*/ 869797 h 1308967"/>
              <a:gd name="connsiteX7" fmla="*/ 531700 w 1309323"/>
              <a:gd name="connsiteY7" fmla="*/ 943110 h 1308967"/>
              <a:gd name="connsiteX8" fmla="*/ 458386 w 1309323"/>
              <a:gd name="connsiteY8" fmla="*/ 869797 h 1308967"/>
              <a:gd name="connsiteX9" fmla="*/ 531700 w 1309323"/>
              <a:gd name="connsiteY9" fmla="*/ 796483 h 1308967"/>
              <a:gd name="connsiteX10" fmla="*/ 410341 w 1309323"/>
              <a:gd name="connsiteY10" fmla="*/ 585795 h 1308967"/>
              <a:gd name="connsiteX11" fmla="*/ 483654 w 1309323"/>
              <a:gd name="connsiteY11" fmla="*/ 659109 h 1308967"/>
              <a:gd name="connsiteX12" fmla="*/ 410341 w 1309323"/>
              <a:gd name="connsiteY12" fmla="*/ 732422 h 1308967"/>
              <a:gd name="connsiteX13" fmla="*/ 337027 w 1309323"/>
              <a:gd name="connsiteY13" fmla="*/ 659109 h 1308967"/>
              <a:gd name="connsiteX14" fmla="*/ 410341 w 1309323"/>
              <a:gd name="connsiteY14" fmla="*/ 585795 h 1308967"/>
              <a:gd name="connsiteX15" fmla="*/ 904318 w 1309323"/>
              <a:gd name="connsiteY15" fmla="*/ 583304 h 1308967"/>
              <a:gd name="connsiteX16" fmla="*/ 977631 w 1309323"/>
              <a:gd name="connsiteY16" fmla="*/ 656618 h 1308967"/>
              <a:gd name="connsiteX17" fmla="*/ 904318 w 1309323"/>
              <a:gd name="connsiteY17" fmla="*/ 729931 h 1308967"/>
              <a:gd name="connsiteX18" fmla="*/ 831004 w 1309323"/>
              <a:gd name="connsiteY18" fmla="*/ 656618 h 1308967"/>
              <a:gd name="connsiteX19" fmla="*/ 904318 w 1309323"/>
              <a:gd name="connsiteY19" fmla="*/ 583304 h 1308967"/>
              <a:gd name="connsiteX20" fmla="*/ 658397 w 1309323"/>
              <a:gd name="connsiteY20" fmla="*/ 579033 h 1308967"/>
              <a:gd name="connsiteX21" fmla="*/ 731710 w 1309323"/>
              <a:gd name="connsiteY21" fmla="*/ 652347 h 1308967"/>
              <a:gd name="connsiteX22" fmla="*/ 658397 w 1309323"/>
              <a:gd name="connsiteY22" fmla="*/ 725660 h 1308967"/>
              <a:gd name="connsiteX23" fmla="*/ 585083 w 1309323"/>
              <a:gd name="connsiteY23" fmla="*/ 652347 h 1308967"/>
              <a:gd name="connsiteX24" fmla="*/ 658397 w 1309323"/>
              <a:gd name="connsiteY24" fmla="*/ 579033 h 1308967"/>
              <a:gd name="connsiteX25" fmla="*/ 531700 w 1309323"/>
              <a:gd name="connsiteY25" fmla="*/ 367990 h 1308967"/>
              <a:gd name="connsiteX26" fmla="*/ 605013 w 1309323"/>
              <a:gd name="connsiteY26" fmla="*/ 441304 h 1308967"/>
              <a:gd name="connsiteX27" fmla="*/ 531700 w 1309323"/>
              <a:gd name="connsiteY27" fmla="*/ 514617 h 1308967"/>
              <a:gd name="connsiteX28" fmla="*/ 458386 w 1309323"/>
              <a:gd name="connsiteY28" fmla="*/ 441304 h 1308967"/>
              <a:gd name="connsiteX29" fmla="*/ 531700 w 1309323"/>
              <a:gd name="connsiteY29" fmla="*/ 367990 h 1308967"/>
              <a:gd name="connsiteX30" fmla="*/ 779400 w 1309323"/>
              <a:gd name="connsiteY30" fmla="*/ 367634 h 1308967"/>
              <a:gd name="connsiteX31" fmla="*/ 852713 w 1309323"/>
              <a:gd name="connsiteY31" fmla="*/ 440948 h 1308967"/>
              <a:gd name="connsiteX32" fmla="*/ 779400 w 1309323"/>
              <a:gd name="connsiteY32" fmla="*/ 514261 h 1308967"/>
              <a:gd name="connsiteX33" fmla="*/ 706086 w 1309323"/>
              <a:gd name="connsiteY33" fmla="*/ 440948 h 1308967"/>
              <a:gd name="connsiteX34" fmla="*/ 779400 w 1309323"/>
              <a:gd name="connsiteY34" fmla="*/ 367634 h 1308967"/>
              <a:gd name="connsiteX35" fmla="*/ 658398 w 1309323"/>
              <a:gd name="connsiteY35" fmla="*/ 258732 h 1308967"/>
              <a:gd name="connsiteX36" fmla="*/ 257665 w 1309323"/>
              <a:gd name="connsiteY36" fmla="*/ 659465 h 1308967"/>
              <a:gd name="connsiteX37" fmla="*/ 658398 w 1309323"/>
              <a:gd name="connsiteY37" fmla="*/ 1060199 h 1308967"/>
              <a:gd name="connsiteX38" fmla="*/ 1059132 w 1309323"/>
              <a:gd name="connsiteY38" fmla="*/ 659465 h 1308967"/>
              <a:gd name="connsiteX39" fmla="*/ 658398 w 1309323"/>
              <a:gd name="connsiteY39" fmla="*/ 258732 h 1308967"/>
              <a:gd name="connsiteX40" fmla="*/ 585085 w 1309323"/>
              <a:gd name="connsiteY40" fmla="*/ 0 h 1308967"/>
              <a:gd name="connsiteX41" fmla="*/ 723882 w 1309323"/>
              <a:gd name="connsiteY41" fmla="*/ 0 h 1308967"/>
              <a:gd name="connsiteX42" fmla="*/ 754133 w 1309323"/>
              <a:gd name="connsiteY42" fmla="*/ 30251 h 1308967"/>
              <a:gd name="connsiteX43" fmla="*/ 754133 w 1309323"/>
              <a:gd name="connsiteY43" fmla="*/ 74737 h 1308967"/>
              <a:gd name="connsiteX44" fmla="*/ 723882 w 1309323"/>
              <a:gd name="connsiteY44" fmla="*/ 104988 h 1308967"/>
              <a:gd name="connsiteX45" fmla="*/ 705376 w 1309323"/>
              <a:gd name="connsiteY45" fmla="*/ 104988 h 1308967"/>
              <a:gd name="connsiteX46" fmla="*/ 705376 w 1309323"/>
              <a:gd name="connsiteY46" fmla="*/ 159302 h 1308967"/>
              <a:gd name="connsiteX47" fmla="*/ 755046 w 1309323"/>
              <a:gd name="connsiteY47" fmla="*/ 164309 h 1308967"/>
              <a:gd name="connsiteX48" fmla="*/ 958051 w 1309323"/>
              <a:gd name="connsiteY48" fmla="*/ 256662 h 1308967"/>
              <a:gd name="connsiteX49" fmla="*/ 968407 w 1309323"/>
              <a:gd name="connsiteY49" fmla="*/ 265823 h 1308967"/>
              <a:gd name="connsiteX50" fmla="*/ 1004680 w 1309323"/>
              <a:gd name="connsiteY50" fmla="*/ 229550 h 1308967"/>
              <a:gd name="connsiteX51" fmla="*/ 991512 w 1309323"/>
              <a:gd name="connsiteY51" fmla="*/ 216382 h 1308967"/>
              <a:gd name="connsiteX52" fmla="*/ 991512 w 1309323"/>
              <a:gd name="connsiteY52" fmla="*/ 173319 h 1308967"/>
              <a:gd name="connsiteX53" fmla="*/ 1022830 w 1309323"/>
              <a:gd name="connsiteY53" fmla="*/ 142000 h 1308967"/>
              <a:gd name="connsiteX54" fmla="*/ 1065893 w 1309323"/>
              <a:gd name="connsiteY54" fmla="*/ 142000 h 1308967"/>
              <a:gd name="connsiteX55" fmla="*/ 1163763 w 1309323"/>
              <a:gd name="connsiteY55" fmla="*/ 239870 h 1308967"/>
              <a:gd name="connsiteX56" fmla="*/ 1163763 w 1309323"/>
              <a:gd name="connsiteY56" fmla="*/ 282933 h 1308967"/>
              <a:gd name="connsiteX57" fmla="*/ 1132444 w 1309323"/>
              <a:gd name="connsiteY57" fmla="*/ 314252 h 1308967"/>
              <a:gd name="connsiteX58" fmla="*/ 1089382 w 1309323"/>
              <a:gd name="connsiteY58" fmla="*/ 314252 h 1308967"/>
              <a:gd name="connsiteX59" fmla="*/ 1076570 w 1309323"/>
              <a:gd name="connsiteY59" fmla="*/ 301084 h 1308967"/>
              <a:gd name="connsiteX60" fmla="*/ 1040200 w 1309323"/>
              <a:gd name="connsiteY60" fmla="*/ 337437 h 1308967"/>
              <a:gd name="connsiteX61" fmla="*/ 1060934 w 1309323"/>
              <a:gd name="connsiteY61" fmla="*/ 362035 h 1308967"/>
              <a:gd name="connsiteX62" fmla="*/ 1148440 w 1309323"/>
              <a:gd name="connsiteY62" fmla="*/ 567664 h 1308967"/>
              <a:gd name="connsiteX63" fmla="*/ 1151610 w 1309323"/>
              <a:gd name="connsiteY63" fmla="*/ 603591 h 1308967"/>
              <a:gd name="connsiteX64" fmla="*/ 1204335 w 1309323"/>
              <a:gd name="connsiteY64" fmla="*/ 603591 h 1308967"/>
              <a:gd name="connsiteX65" fmla="*/ 1204335 w 1309323"/>
              <a:gd name="connsiteY65" fmla="*/ 585085 h 1308967"/>
              <a:gd name="connsiteX66" fmla="*/ 1234586 w 1309323"/>
              <a:gd name="connsiteY66" fmla="*/ 554834 h 1308967"/>
              <a:gd name="connsiteX67" fmla="*/ 1279072 w 1309323"/>
              <a:gd name="connsiteY67" fmla="*/ 554834 h 1308967"/>
              <a:gd name="connsiteX68" fmla="*/ 1309323 w 1309323"/>
              <a:gd name="connsiteY68" fmla="*/ 585085 h 1308967"/>
              <a:gd name="connsiteX69" fmla="*/ 1309323 w 1309323"/>
              <a:gd name="connsiteY69" fmla="*/ 723882 h 1308967"/>
              <a:gd name="connsiteX70" fmla="*/ 1279072 w 1309323"/>
              <a:gd name="connsiteY70" fmla="*/ 754133 h 1308967"/>
              <a:gd name="connsiteX71" fmla="*/ 1234586 w 1309323"/>
              <a:gd name="connsiteY71" fmla="*/ 754133 h 1308967"/>
              <a:gd name="connsiteX72" fmla="*/ 1204335 w 1309323"/>
              <a:gd name="connsiteY72" fmla="*/ 723882 h 1308967"/>
              <a:gd name="connsiteX73" fmla="*/ 1203979 w 1309323"/>
              <a:gd name="connsiteY73" fmla="*/ 723882 h 1308967"/>
              <a:gd name="connsiteX74" fmla="*/ 1203979 w 1309323"/>
              <a:gd name="connsiteY74" fmla="*/ 705376 h 1308967"/>
              <a:gd name="connsiteX75" fmla="*/ 1151987 w 1309323"/>
              <a:gd name="connsiteY75" fmla="*/ 705376 h 1308967"/>
              <a:gd name="connsiteX76" fmla="*/ 1148440 w 1309323"/>
              <a:gd name="connsiteY76" fmla="*/ 745572 h 1308967"/>
              <a:gd name="connsiteX77" fmla="*/ 1060934 w 1309323"/>
              <a:gd name="connsiteY77" fmla="*/ 951201 h 1308967"/>
              <a:gd name="connsiteX78" fmla="*/ 1042649 w 1309323"/>
              <a:gd name="connsiteY78" fmla="*/ 972895 h 1308967"/>
              <a:gd name="connsiteX79" fmla="*/ 1076214 w 1309323"/>
              <a:gd name="connsiteY79" fmla="*/ 1006460 h 1308967"/>
              <a:gd name="connsiteX80" fmla="*/ 1089382 w 1309323"/>
              <a:gd name="connsiteY80" fmla="*/ 993292 h 1308967"/>
              <a:gd name="connsiteX81" fmla="*/ 1132444 w 1309323"/>
              <a:gd name="connsiteY81" fmla="*/ 993292 h 1308967"/>
              <a:gd name="connsiteX82" fmla="*/ 1163763 w 1309323"/>
              <a:gd name="connsiteY82" fmla="*/ 1024610 h 1308967"/>
              <a:gd name="connsiteX83" fmla="*/ 1163763 w 1309323"/>
              <a:gd name="connsiteY83" fmla="*/ 1067673 h 1308967"/>
              <a:gd name="connsiteX84" fmla="*/ 1065893 w 1309323"/>
              <a:gd name="connsiteY84" fmla="*/ 1165899 h 1308967"/>
              <a:gd name="connsiteX85" fmla="*/ 1022830 w 1309323"/>
              <a:gd name="connsiteY85" fmla="*/ 1165899 h 1308967"/>
              <a:gd name="connsiteX86" fmla="*/ 991512 w 1309323"/>
              <a:gd name="connsiteY86" fmla="*/ 1134580 h 1308967"/>
              <a:gd name="connsiteX87" fmla="*/ 991512 w 1309323"/>
              <a:gd name="connsiteY87" fmla="*/ 1091518 h 1308967"/>
              <a:gd name="connsiteX88" fmla="*/ 1004680 w 1309323"/>
              <a:gd name="connsiteY88" fmla="*/ 1078350 h 1308967"/>
              <a:gd name="connsiteX89" fmla="*/ 971238 w 1309323"/>
              <a:gd name="connsiteY89" fmla="*/ 1044909 h 1308967"/>
              <a:gd name="connsiteX90" fmla="*/ 958051 w 1309323"/>
              <a:gd name="connsiteY90" fmla="*/ 1056575 h 1308967"/>
              <a:gd name="connsiteX91" fmla="*/ 755046 w 1309323"/>
              <a:gd name="connsiteY91" fmla="*/ 1148927 h 1308967"/>
              <a:gd name="connsiteX92" fmla="*/ 705376 w 1309323"/>
              <a:gd name="connsiteY92" fmla="*/ 1153934 h 1308967"/>
              <a:gd name="connsiteX93" fmla="*/ 705376 w 1309323"/>
              <a:gd name="connsiteY93" fmla="*/ 1203979 h 1308967"/>
              <a:gd name="connsiteX94" fmla="*/ 723882 w 1309323"/>
              <a:gd name="connsiteY94" fmla="*/ 1203979 h 1308967"/>
              <a:gd name="connsiteX95" fmla="*/ 754133 w 1309323"/>
              <a:gd name="connsiteY95" fmla="*/ 1234230 h 1308967"/>
              <a:gd name="connsiteX96" fmla="*/ 754133 w 1309323"/>
              <a:gd name="connsiteY96" fmla="*/ 1278716 h 1308967"/>
              <a:gd name="connsiteX97" fmla="*/ 723882 w 1309323"/>
              <a:gd name="connsiteY97" fmla="*/ 1308967 h 1308967"/>
              <a:gd name="connsiteX98" fmla="*/ 585085 w 1309323"/>
              <a:gd name="connsiteY98" fmla="*/ 1308967 h 1308967"/>
              <a:gd name="connsiteX99" fmla="*/ 554834 w 1309323"/>
              <a:gd name="connsiteY99" fmla="*/ 1278716 h 1308967"/>
              <a:gd name="connsiteX100" fmla="*/ 554834 w 1309323"/>
              <a:gd name="connsiteY100" fmla="*/ 1234230 h 1308967"/>
              <a:gd name="connsiteX101" fmla="*/ 585085 w 1309323"/>
              <a:gd name="connsiteY101" fmla="*/ 1203979 h 1308967"/>
              <a:gd name="connsiteX102" fmla="*/ 603591 w 1309323"/>
              <a:gd name="connsiteY102" fmla="*/ 1203979 h 1308967"/>
              <a:gd name="connsiteX103" fmla="*/ 603591 w 1309323"/>
              <a:gd name="connsiteY103" fmla="*/ 1154077 h 1308967"/>
              <a:gd name="connsiteX104" fmla="*/ 552496 w 1309323"/>
              <a:gd name="connsiteY104" fmla="*/ 1148927 h 1308967"/>
              <a:gd name="connsiteX105" fmla="*/ 349491 w 1309323"/>
              <a:gd name="connsiteY105" fmla="*/ 1056575 h 1308967"/>
              <a:gd name="connsiteX106" fmla="*/ 334235 w 1309323"/>
              <a:gd name="connsiteY106" fmla="*/ 1043079 h 1308967"/>
              <a:gd name="connsiteX107" fmla="*/ 298948 w 1309323"/>
              <a:gd name="connsiteY107" fmla="*/ 1078350 h 1308967"/>
              <a:gd name="connsiteX108" fmla="*/ 312116 w 1309323"/>
              <a:gd name="connsiteY108" fmla="*/ 1091518 h 1308967"/>
              <a:gd name="connsiteX109" fmla="*/ 312116 w 1309323"/>
              <a:gd name="connsiteY109" fmla="*/ 1134580 h 1308967"/>
              <a:gd name="connsiteX110" fmla="*/ 280797 w 1309323"/>
              <a:gd name="connsiteY110" fmla="*/ 1165899 h 1308967"/>
              <a:gd name="connsiteX111" fmla="*/ 237734 w 1309323"/>
              <a:gd name="connsiteY111" fmla="*/ 1165899 h 1308967"/>
              <a:gd name="connsiteX112" fmla="*/ 139864 w 1309323"/>
              <a:gd name="connsiteY112" fmla="*/ 1068029 h 1308967"/>
              <a:gd name="connsiteX113" fmla="*/ 139864 w 1309323"/>
              <a:gd name="connsiteY113" fmla="*/ 1024966 h 1308967"/>
              <a:gd name="connsiteX114" fmla="*/ 171183 w 1309323"/>
              <a:gd name="connsiteY114" fmla="*/ 993648 h 1308967"/>
              <a:gd name="connsiteX115" fmla="*/ 214246 w 1309323"/>
              <a:gd name="connsiteY115" fmla="*/ 993648 h 1308967"/>
              <a:gd name="connsiteX116" fmla="*/ 227414 w 1309323"/>
              <a:gd name="connsiteY116" fmla="*/ 1006816 h 1308967"/>
              <a:gd name="connsiteX117" fmla="*/ 263266 w 1309323"/>
              <a:gd name="connsiteY117" fmla="*/ 970964 h 1308967"/>
              <a:gd name="connsiteX118" fmla="*/ 246608 w 1309323"/>
              <a:gd name="connsiteY118" fmla="*/ 951201 h 1308967"/>
              <a:gd name="connsiteX119" fmla="*/ 159102 w 1309323"/>
              <a:gd name="connsiteY119" fmla="*/ 745572 h 1308967"/>
              <a:gd name="connsiteX120" fmla="*/ 155555 w 1309323"/>
              <a:gd name="connsiteY120" fmla="*/ 705376 h 1308967"/>
              <a:gd name="connsiteX121" fmla="*/ 104988 w 1309323"/>
              <a:gd name="connsiteY121" fmla="*/ 705376 h 1308967"/>
              <a:gd name="connsiteX122" fmla="*/ 104988 w 1309323"/>
              <a:gd name="connsiteY122" fmla="*/ 723882 h 1308967"/>
              <a:gd name="connsiteX123" fmla="*/ 74737 w 1309323"/>
              <a:gd name="connsiteY123" fmla="*/ 754133 h 1308967"/>
              <a:gd name="connsiteX124" fmla="*/ 30251 w 1309323"/>
              <a:gd name="connsiteY124" fmla="*/ 754133 h 1308967"/>
              <a:gd name="connsiteX125" fmla="*/ 0 w 1309323"/>
              <a:gd name="connsiteY125" fmla="*/ 723882 h 1308967"/>
              <a:gd name="connsiteX126" fmla="*/ 0 w 1309323"/>
              <a:gd name="connsiteY126" fmla="*/ 585085 h 1308967"/>
              <a:gd name="connsiteX127" fmla="*/ 30251 w 1309323"/>
              <a:gd name="connsiteY127" fmla="*/ 554834 h 1308967"/>
              <a:gd name="connsiteX128" fmla="*/ 74737 w 1309323"/>
              <a:gd name="connsiteY128" fmla="*/ 554834 h 1308967"/>
              <a:gd name="connsiteX129" fmla="*/ 104988 w 1309323"/>
              <a:gd name="connsiteY129" fmla="*/ 585085 h 1308967"/>
              <a:gd name="connsiteX130" fmla="*/ 104988 w 1309323"/>
              <a:gd name="connsiteY130" fmla="*/ 603591 h 1308967"/>
              <a:gd name="connsiteX131" fmla="*/ 155932 w 1309323"/>
              <a:gd name="connsiteY131" fmla="*/ 603591 h 1308967"/>
              <a:gd name="connsiteX132" fmla="*/ 159102 w 1309323"/>
              <a:gd name="connsiteY132" fmla="*/ 567664 h 1308967"/>
              <a:gd name="connsiteX133" fmla="*/ 246608 w 1309323"/>
              <a:gd name="connsiteY133" fmla="*/ 362035 h 1308967"/>
              <a:gd name="connsiteX134" fmla="*/ 265707 w 1309323"/>
              <a:gd name="connsiteY134" fmla="*/ 339377 h 1308967"/>
              <a:gd name="connsiteX135" fmla="*/ 227414 w 1309323"/>
              <a:gd name="connsiteY135" fmla="*/ 301084 h 1308967"/>
              <a:gd name="connsiteX136" fmla="*/ 214246 w 1309323"/>
              <a:gd name="connsiteY136" fmla="*/ 314252 h 1308967"/>
              <a:gd name="connsiteX137" fmla="*/ 171183 w 1309323"/>
              <a:gd name="connsiteY137" fmla="*/ 314252 h 1308967"/>
              <a:gd name="connsiteX138" fmla="*/ 139864 w 1309323"/>
              <a:gd name="connsiteY138" fmla="*/ 282933 h 1308967"/>
              <a:gd name="connsiteX139" fmla="*/ 139864 w 1309323"/>
              <a:gd name="connsiteY139" fmla="*/ 239870 h 1308967"/>
              <a:gd name="connsiteX140" fmla="*/ 238090 w 1309323"/>
              <a:gd name="connsiteY140" fmla="*/ 142000 h 1308967"/>
              <a:gd name="connsiteX141" fmla="*/ 281153 w 1309323"/>
              <a:gd name="connsiteY141" fmla="*/ 142000 h 1308967"/>
              <a:gd name="connsiteX142" fmla="*/ 312471 w 1309323"/>
              <a:gd name="connsiteY142" fmla="*/ 173319 h 1308967"/>
              <a:gd name="connsiteX143" fmla="*/ 312471 w 1309323"/>
              <a:gd name="connsiteY143" fmla="*/ 216382 h 1308967"/>
              <a:gd name="connsiteX144" fmla="*/ 299303 w 1309323"/>
              <a:gd name="connsiteY144" fmla="*/ 229550 h 1308967"/>
              <a:gd name="connsiteX145" fmla="*/ 337246 w 1309323"/>
              <a:gd name="connsiteY145" fmla="*/ 267493 h 1308967"/>
              <a:gd name="connsiteX146" fmla="*/ 349491 w 1309323"/>
              <a:gd name="connsiteY146" fmla="*/ 256662 h 1308967"/>
              <a:gd name="connsiteX147" fmla="*/ 552496 w 1309323"/>
              <a:gd name="connsiteY147" fmla="*/ 164309 h 1308967"/>
              <a:gd name="connsiteX148" fmla="*/ 603591 w 1309323"/>
              <a:gd name="connsiteY148" fmla="*/ 159159 h 1308967"/>
              <a:gd name="connsiteX149" fmla="*/ 603591 w 1309323"/>
              <a:gd name="connsiteY149" fmla="*/ 104988 h 1308967"/>
              <a:gd name="connsiteX150" fmla="*/ 585085 w 1309323"/>
              <a:gd name="connsiteY150" fmla="*/ 104988 h 1308967"/>
              <a:gd name="connsiteX151" fmla="*/ 554834 w 1309323"/>
              <a:gd name="connsiteY151" fmla="*/ 74737 h 1308967"/>
              <a:gd name="connsiteX152" fmla="*/ 554834 w 1309323"/>
              <a:gd name="connsiteY152" fmla="*/ 30251 h 1308967"/>
              <a:gd name="connsiteX153" fmla="*/ 585085 w 1309323"/>
              <a:gd name="connsiteY153" fmla="*/ 0 h 13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09323" h="1308967">
                <a:moveTo>
                  <a:pt x="779400" y="796483"/>
                </a:moveTo>
                <a:cubicBezTo>
                  <a:pt x="819889" y="796483"/>
                  <a:pt x="852713" y="829307"/>
                  <a:pt x="852713" y="869797"/>
                </a:cubicBezTo>
                <a:cubicBezTo>
                  <a:pt x="852713" y="910286"/>
                  <a:pt x="819890" y="943110"/>
                  <a:pt x="779400" y="943110"/>
                </a:cubicBezTo>
                <a:cubicBezTo>
                  <a:pt x="738910" y="943110"/>
                  <a:pt x="706086" y="910287"/>
                  <a:pt x="706086" y="869797"/>
                </a:cubicBezTo>
                <a:cubicBezTo>
                  <a:pt x="706086" y="829307"/>
                  <a:pt x="738910" y="796483"/>
                  <a:pt x="779400" y="796483"/>
                </a:cubicBezTo>
                <a:close/>
                <a:moveTo>
                  <a:pt x="531700" y="796483"/>
                </a:moveTo>
                <a:cubicBezTo>
                  <a:pt x="572189" y="796483"/>
                  <a:pt x="605013" y="829307"/>
                  <a:pt x="605013" y="869797"/>
                </a:cubicBezTo>
                <a:cubicBezTo>
                  <a:pt x="605013" y="910286"/>
                  <a:pt x="572190" y="943110"/>
                  <a:pt x="531700" y="943110"/>
                </a:cubicBezTo>
                <a:cubicBezTo>
                  <a:pt x="491210" y="943110"/>
                  <a:pt x="458386" y="910287"/>
                  <a:pt x="458386" y="869797"/>
                </a:cubicBezTo>
                <a:cubicBezTo>
                  <a:pt x="458386" y="829307"/>
                  <a:pt x="491210" y="796483"/>
                  <a:pt x="531700" y="796483"/>
                </a:cubicBezTo>
                <a:close/>
                <a:moveTo>
                  <a:pt x="410341" y="585795"/>
                </a:moveTo>
                <a:cubicBezTo>
                  <a:pt x="450831" y="585795"/>
                  <a:pt x="483654" y="618619"/>
                  <a:pt x="483654" y="659109"/>
                </a:cubicBezTo>
                <a:cubicBezTo>
                  <a:pt x="483654" y="699598"/>
                  <a:pt x="450831" y="732422"/>
                  <a:pt x="410341" y="732422"/>
                </a:cubicBezTo>
                <a:cubicBezTo>
                  <a:pt x="369851" y="732422"/>
                  <a:pt x="337027" y="699599"/>
                  <a:pt x="337027" y="659109"/>
                </a:cubicBezTo>
                <a:cubicBezTo>
                  <a:pt x="337027" y="618619"/>
                  <a:pt x="369851" y="585795"/>
                  <a:pt x="410341" y="585795"/>
                </a:cubicBezTo>
                <a:close/>
                <a:moveTo>
                  <a:pt x="904318" y="583304"/>
                </a:moveTo>
                <a:cubicBezTo>
                  <a:pt x="944808" y="583304"/>
                  <a:pt x="977631" y="616128"/>
                  <a:pt x="977631" y="656618"/>
                </a:cubicBezTo>
                <a:cubicBezTo>
                  <a:pt x="977631" y="697107"/>
                  <a:pt x="944808" y="729931"/>
                  <a:pt x="904318" y="729931"/>
                </a:cubicBezTo>
                <a:cubicBezTo>
                  <a:pt x="863828" y="729931"/>
                  <a:pt x="831004" y="697108"/>
                  <a:pt x="831004" y="656618"/>
                </a:cubicBezTo>
                <a:cubicBezTo>
                  <a:pt x="831004" y="616128"/>
                  <a:pt x="863828" y="583304"/>
                  <a:pt x="904318" y="583304"/>
                </a:cubicBezTo>
                <a:close/>
                <a:moveTo>
                  <a:pt x="658397" y="579033"/>
                </a:moveTo>
                <a:cubicBezTo>
                  <a:pt x="698886" y="579033"/>
                  <a:pt x="731710" y="611857"/>
                  <a:pt x="731710" y="652347"/>
                </a:cubicBezTo>
                <a:cubicBezTo>
                  <a:pt x="731710" y="692837"/>
                  <a:pt x="698887" y="725660"/>
                  <a:pt x="658397" y="725660"/>
                </a:cubicBezTo>
                <a:cubicBezTo>
                  <a:pt x="617907" y="725660"/>
                  <a:pt x="585083" y="692837"/>
                  <a:pt x="585083" y="652347"/>
                </a:cubicBezTo>
                <a:cubicBezTo>
                  <a:pt x="585083" y="611857"/>
                  <a:pt x="617907" y="579033"/>
                  <a:pt x="658397" y="579033"/>
                </a:cubicBezTo>
                <a:close/>
                <a:moveTo>
                  <a:pt x="531700" y="367990"/>
                </a:moveTo>
                <a:cubicBezTo>
                  <a:pt x="572189" y="367990"/>
                  <a:pt x="605013" y="400814"/>
                  <a:pt x="605013" y="441304"/>
                </a:cubicBezTo>
                <a:cubicBezTo>
                  <a:pt x="605013" y="481793"/>
                  <a:pt x="572190" y="514617"/>
                  <a:pt x="531700" y="514617"/>
                </a:cubicBezTo>
                <a:cubicBezTo>
                  <a:pt x="491210" y="514617"/>
                  <a:pt x="458386" y="481794"/>
                  <a:pt x="458386" y="441304"/>
                </a:cubicBezTo>
                <a:cubicBezTo>
                  <a:pt x="458386" y="400814"/>
                  <a:pt x="491210" y="367990"/>
                  <a:pt x="531700" y="367990"/>
                </a:cubicBezTo>
                <a:close/>
                <a:moveTo>
                  <a:pt x="779400" y="367634"/>
                </a:moveTo>
                <a:cubicBezTo>
                  <a:pt x="819889" y="367634"/>
                  <a:pt x="852713" y="400458"/>
                  <a:pt x="852713" y="440948"/>
                </a:cubicBezTo>
                <a:cubicBezTo>
                  <a:pt x="852713" y="481438"/>
                  <a:pt x="819890" y="514261"/>
                  <a:pt x="779400" y="514261"/>
                </a:cubicBezTo>
                <a:cubicBezTo>
                  <a:pt x="738910" y="514261"/>
                  <a:pt x="706086" y="481438"/>
                  <a:pt x="706086" y="440948"/>
                </a:cubicBezTo>
                <a:cubicBezTo>
                  <a:pt x="706086" y="400458"/>
                  <a:pt x="738910" y="367634"/>
                  <a:pt x="779400" y="367634"/>
                </a:cubicBezTo>
                <a:close/>
                <a:moveTo>
                  <a:pt x="658398" y="258732"/>
                </a:moveTo>
                <a:cubicBezTo>
                  <a:pt x="437079" y="258732"/>
                  <a:pt x="257665" y="438146"/>
                  <a:pt x="257665" y="659465"/>
                </a:cubicBezTo>
                <a:cubicBezTo>
                  <a:pt x="257665" y="880784"/>
                  <a:pt x="437079" y="1060199"/>
                  <a:pt x="658398" y="1060199"/>
                </a:cubicBezTo>
                <a:cubicBezTo>
                  <a:pt x="879717" y="1060199"/>
                  <a:pt x="1059132" y="880784"/>
                  <a:pt x="1059132" y="659465"/>
                </a:cubicBezTo>
                <a:cubicBezTo>
                  <a:pt x="1059132" y="438146"/>
                  <a:pt x="879717" y="258732"/>
                  <a:pt x="658398" y="258732"/>
                </a:cubicBezTo>
                <a:close/>
                <a:moveTo>
                  <a:pt x="585085" y="0"/>
                </a:moveTo>
                <a:lnTo>
                  <a:pt x="723882" y="0"/>
                </a:lnTo>
                <a:cubicBezTo>
                  <a:pt x="740609" y="0"/>
                  <a:pt x="754133" y="13524"/>
                  <a:pt x="754133" y="30251"/>
                </a:cubicBezTo>
                <a:lnTo>
                  <a:pt x="754133" y="74737"/>
                </a:lnTo>
                <a:cubicBezTo>
                  <a:pt x="754133" y="91464"/>
                  <a:pt x="740609" y="104988"/>
                  <a:pt x="723882" y="104988"/>
                </a:cubicBezTo>
                <a:lnTo>
                  <a:pt x="705376" y="104988"/>
                </a:lnTo>
                <a:lnTo>
                  <a:pt x="705376" y="159302"/>
                </a:lnTo>
                <a:lnTo>
                  <a:pt x="755046" y="164309"/>
                </a:lnTo>
                <a:cubicBezTo>
                  <a:pt x="830183" y="179685"/>
                  <a:pt x="899211" y="211829"/>
                  <a:pt x="958051" y="256662"/>
                </a:cubicBezTo>
                <a:lnTo>
                  <a:pt x="968407" y="265823"/>
                </a:lnTo>
                <a:lnTo>
                  <a:pt x="1004680" y="229550"/>
                </a:lnTo>
                <a:lnTo>
                  <a:pt x="991512" y="216382"/>
                </a:lnTo>
                <a:cubicBezTo>
                  <a:pt x="979767" y="204281"/>
                  <a:pt x="979767" y="185063"/>
                  <a:pt x="991512" y="173319"/>
                </a:cubicBezTo>
                <a:lnTo>
                  <a:pt x="1022830" y="142000"/>
                </a:lnTo>
                <a:cubicBezTo>
                  <a:pt x="1034930" y="130256"/>
                  <a:pt x="1054148" y="130256"/>
                  <a:pt x="1065893" y="142000"/>
                </a:cubicBezTo>
                <a:lnTo>
                  <a:pt x="1163763" y="239870"/>
                </a:lnTo>
                <a:cubicBezTo>
                  <a:pt x="1175507" y="251971"/>
                  <a:pt x="1175507" y="271189"/>
                  <a:pt x="1163763" y="282933"/>
                </a:cubicBezTo>
                <a:lnTo>
                  <a:pt x="1132444" y="314252"/>
                </a:lnTo>
                <a:cubicBezTo>
                  <a:pt x="1120344" y="325996"/>
                  <a:pt x="1101126" y="325996"/>
                  <a:pt x="1089382" y="314252"/>
                </a:cubicBezTo>
                <a:lnTo>
                  <a:pt x="1076570" y="301084"/>
                </a:lnTo>
                <a:lnTo>
                  <a:pt x="1040200" y="337437"/>
                </a:lnTo>
                <a:lnTo>
                  <a:pt x="1060934" y="362035"/>
                </a:lnTo>
                <a:cubicBezTo>
                  <a:pt x="1104373" y="421971"/>
                  <a:pt x="1134902" y="491874"/>
                  <a:pt x="1148440" y="567664"/>
                </a:cubicBezTo>
                <a:lnTo>
                  <a:pt x="1151610" y="603591"/>
                </a:lnTo>
                <a:lnTo>
                  <a:pt x="1204335" y="603591"/>
                </a:lnTo>
                <a:lnTo>
                  <a:pt x="1204335" y="585085"/>
                </a:lnTo>
                <a:cubicBezTo>
                  <a:pt x="1204335" y="568358"/>
                  <a:pt x="1217859" y="554834"/>
                  <a:pt x="1234586" y="554834"/>
                </a:cubicBezTo>
                <a:lnTo>
                  <a:pt x="1279072" y="554834"/>
                </a:lnTo>
                <a:cubicBezTo>
                  <a:pt x="1295799" y="554834"/>
                  <a:pt x="1309323" y="568358"/>
                  <a:pt x="1309323" y="585085"/>
                </a:cubicBezTo>
                <a:lnTo>
                  <a:pt x="1309323" y="723882"/>
                </a:lnTo>
                <a:cubicBezTo>
                  <a:pt x="1309323" y="740609"/>
                  <a:pt x="1295799" y="754133"/>
                  <a:pt x="1279072" y="754133"/>
                </a:cubicBezTo>
                <a:lnTo>
                  <a:pt x="1234586" y="754133"/>
                </a:lnTo>
                <a:cubicBezTo>
                  <a:pt x="1217859" y="754133"/>
                  <a:pt x="1204335" y="740609"/>
                  <a:pt x="1204335" y="723882"/>
                </a:cubicBezTo>
                <a:lnTo>
                  <a:pt x="1203979" y="723882"/>
                </a:lnTo>
                <a:lnTo>
                  <a:pt x="1203979" y="705376"/>
                </a:lnTo>
                <a:lnTo>
                  <a:pt x="1151987" y="705376"/>
                </a:lnTo>
                <a:lnTo>
                  <a:pt x="1148440" y="745572"/>
                </a:lnTo>
                <a:cubicBezTo>
                  <a:pt x="1134902" y="821362"/>
                  <a:pt x="1104373" y="891265"/>
                  <a:pt x="1060934" y="951201"/>
                </a:cubicBezTo>
                <a:lnTo>
                  <a:pt x="1042649" y="972895"/>
                </a:lnTo>
                <a:lnTo>
                  <a:pt x="1076214" y="1006460"/>
                </a:lnTo>
                <a:lnTo>
                  <a:pt x="1089382" y="993292"/>
                </a:lnTo>
                <a:cubicBezTo>
                  <a:pt x="1101482" y="981547"/>
                  <a:pt x="1120700" y="981547"/>
                  <a:pt x="1132444" y="993292"/>
                </a:cubicBezTo>
                <a:lnTo>
                  <a:pt x="1163763" y="1024610"/>
                </a:lnTo>
                <a:cubicBezTo>
                  <a:pt x="1175507" y="1036710"/>
                  <a:pt x="1175507" y="1055929"/>
                  <a:pt x="1163763" y="1067673"/>
                </a:cubicBezTo>
                <a:lnTo>
                  <a:pt x="1065893" y="1165899"/>
                </a:lnTo>
                <a:cubicBezTo>
                  <a:pt x="1053793" y="1177643"/>
                  <a:pt x="1034574" y="1177643"/>
                  <a:pt x="1022830" y="1165899"/>
                </a:cubicBezTo>
                <a:lnTo>
                  <a:pt x="991512" y="1134580"/>
                </a:lnTo>
                <a:cubicBezTo>
                  <a:pt x="979767" y="1122480"/>
                  <a:pt x="979767" y="1103262"/>
                  <a:pt x="991512" y="1091518"/>
                </a:cubicBezTo>
                <a:lnTo>
                  <a:pt x="1004680" y="1078350"/>
                </a:lnTo>
                <a:lnTo>
                  <a:pt x="971238" y="1044909"/>
                </a:lnTo>
                <a:lnTo>
                  <a:pt x="958051" y="1056575"/>
                </a:lnTo>
                <a:cubicBezTo>
                  <a:pt x="899211" y="1101407"/>
                  <a:pt x="830183" y="1133551"/>
                  <a:pt x="755046" y="1148927"/>
                </a:cubicBezTo>
                <a:lnTo>
                  <a:pt x="705376" y="1153934"/>
                </a:lnTo>
                <a:lnTo>
                  <a:pt x="705376" y="1203979"/>
                </a:lnTo>
                <a:lnTo>
                  <a:pt x="723882" y="1203979"/>
                </a:lnTo>
                <a:cubicBezTo>
                  <a:pt x="740609" y="1203979"/>
                  <a:pt x="754133" y="1217503"/>
                  <a:pt x="754133" y="1234230"/>
                </a:cubicBezTo>
                <a:lnTo>
                  <a:pt x="754133" y="1278716"/>
                </a:lnTo>
                <a:cubicBezTo>
                  <a:pt x="754133" y="1295443"/>
                  <a:pt x="740609" y="1308967"/>
                  <a:pt x="723882" y="1308967"/>
                </a:cubicBezTo>
                <a:lnTo>
                  <a:pt x="585085" y="1308967"/>
                </a:lnTo>
                <a:cubicBezTo>
                  <a:pt x="568358" y="1308967"/>
                  <a:pt x="554834" y="1295443"/>
                  <a:pt x="554834" y="1278716"/>
                </a:cubicBezTo>
                <a:lnTo>
                  <a:pt x="554834" y="1234230"/>
                </a:lnTo>
                <a:cubicBezTo>
                  <a:pt x="554834" y="1217503"/>
                  <a:pt x="568358" y="1203979"/>
                  <a:pt x="585085" y="1203979"/>
                </a:cubicBezTo>
                <a:lnTo>
                  <a:pt x="603591" y="1203979"/>
                </a:lnTo>
                <a:lnTo>
                  <a:pt x="603591" y="1154077"/>
                </a:lnTo>
                <a:lnTo>
                  <a:pt x="552496" y="1148927"/>
                </a:lnTo>
                <a:cubicBezTo>
                  <a:pt x="477359" y="1133551"/>
                  <a:pt x="408331" y="1101407"/>
                  <a:pt x="349491" y="1056575"/>
                </a:cubicBezTo>
                <a:lnTo>
                  <a:pt x="334235" y="1043079"/>
                </a:lnTo>
                <a:lnTo>
                  <a:pt x="298948" y="1078350"/>
                </a:lnTo>
                <a:lnTo>
                  <a:pt x="312116" y="1091518"/>
                </a:lnTo>
                <a:cubicBezTo>
                  <a:pt x="323860" y="1103618"/>
                  <a:pt x="323860" y="1122836"/>
                  <a:pt x="312116" y="1134580"/>
                </a:cubicBezTo>
                <a:lnTo>
                  <a:pt x="280797" y="1165899"/>
                </a:lnTo>
                <a:cubicBezTo>
                  <a:pt x="268697" y="1177643"/>
                  <a:pt x="249479" y="1177643"/>
                  <a:pt x="237734" y="1165899"/>
                </a:cubicBezTo>
                <a:lnTo>
                  <a:pt x="139864" y="1068029"/>
                </a:lnTo>
                <a:cubicBezTo>
                  <a:pt x="128120" y="1055929"/>
                  <a:pt x="128120" y="1036710"/>
                  <a:pt x="139864" y="1024966"/>
                </a:cubicBezTo>
                <a:lnTo>
                  <a:pt x="171183" y="993648"/>
                </a:lnTo>
                <a:cubicBezTo>
                  <a:pt x="183283" y="981903"/>
                  <a:pt x="202501" y="981903"/>
                  <a:pt x="214246" y="993648"/>
                </a:cubicBezTo>
                <a:lnTo>
                  <a:pt x="227414" y="1006816"/>
                </a:lnTo>
                <a:lnTo>
                  <a:pt x="263266" y="970964"/>
                </a:lnTo>
                <a:lnTo>
                  <a:pt x="246608" y="951201"/>
                </a:lnTo>
                <a:cubicBezTo>
                  <a:pt x="203169" y="891265"/>
                  <a:pt x="172640" y="821362"/>
                  <a:pt x="159102" y="745572"/>
                </a:cubicBezTo>
                <a:lnTo>
                  <a:pt x="155555" y="705376"/>
                </a:lnTo>
                <a:lnTo>
                  <a:pt x="104988" y="705376"/>
                </a:lnTo>
                <a:lnTo>
                  <a:pt x="104988" y="723882"/>
                </a:lnTo>
                <a:cubicBezTo>
                  <a:pt x="104988" y="740609"/>
                  <a:pt x="91464" y="754133"/>
                  <a:pt x="74737" y="754133"/>
                </a:cubicBezTo>
                <a:lnTo>
                  <a:pt x="30251" y="754133"/>
                </a:lnTo>
                <a:cubicBezTo>
                  <a:pt x="13524" y="754133"/>
                  <a:pt x="0" y="740609"/>
                  <a:pt x="0" y="723882"/>
                </a:cubicBezTo>
                <a:lnTo>
                  <a:pt x="0" y="585085"/>
                </a:lnTo>
                <a:cubicBezTo>
                  <a:pt x="0" y="568358"/>
                  <a:pt x="13524" y="554834"/>
                  <a:pt x="30251" y="554834"/>
                </a:cubicBezTo>
                <a:lnTo>
                  <a:pt x="74737" y="554834"/>
                </a:lnTo>
                <a:cubicBezTo>
                  <a:pt x="91464" y="554834"/>
                  <a:pt x="104988" y="568358"/>
                  <a:pt x="104988" y="585085"/>
                </a:cubicBezTo>
                <a:lnTo>
                  <a:pt x="104988" y="603591"/>
                </a:lnTo>
                <a:lnTo>
                  <a:pt x="155932" y="603591"/>
                </a:lnTo>
                <a:lnTo>
                  <a:pt x="159102" y="567664"/>
                </a:lnTo>
                <a:cubicBezTo>
                  <a:pt x="172640" y="491874"/>
                  <a:pt x="203169" y="421971"/>
                  <a:pt x="246608" y="362035"/>
                </a:cubicBezTo>
                <a:lnTo>
                  <a:pt x="265707" y="339377"/>
                </a:lnTo>
                <a:lnTo>
                  <a:pt x="227414" y="301084"/>
                </a:lnTo>
                <a:lnTo>
                  <a:pt x="214246" y="314252"/>
                </a:lnTo>
                <a:cubicBezTo>
                  <a:pt x="202145" y="325996"/>
                  <a:pt x="182927" y="325996"/>
                  <a:pt x="171183" y="314252"/>
                </a:cubicBezTo>
                <a:lnTo>
                  <a:pt x="139864" y="282933"/>
                </a:lnTo>
                <a:cubicBezTo>
                  <a:pt x="128120" y="270833"/>
                  <a:pt x="128120" y="251615"/>
                  <a:pt x="139864" y="239870"/>
                </a:cubicBezTo>
                <a:lnTo>
                  <a:pt x="238090" y="142000"/>
                </a:lnTo>
                <a:cubicBezTo>
                  <a:pt x="250191" y="130256"/>
                  <a:pt x="269409" y="130256"/>
                  <a:pt x="281153" y="142000"/>
                </a:cubicBezTo>
                <a:lnTo>
                  <a:pt x="312471" y="173319"/>
                </a:lnTo>
                <a:cubicBezTo>
                  <a:pt x="324216" y="185419"/>
                  <a:pt x="324216" y="204637"/>
                  <a:pt x="312471" y="216382"/>
                </a:cubicBezTo>
                <a:lnTo>
                  <a:pt x="299303" y="229550"/>
                </a:lnTo>
                <a:lnTo>
                  <a:pt x="337246" y="267493"/>
                </a:lnTo>
                <a:lnTo>
                  <a:pt x="349491" y="256662"/>
                </a:lnTo>
                <a:cubicBezTo>
                  <a:pt x="408331" y="211829"/>
                  <a:pt x="477359" y="179685"/>
                  <a:pt x="552496" y="164309"/>
                </a:cubicBezTo>
                <a:lnTo>
                  <a:pt x="603591" y="159159"/>
                </a:lnTo>
                <a:lnTo>
                  <a:pt x="603591" y="104988"/>
                </a:lnTo>
                <a:lnTo>
                  <a:pt x="585085" y="104988"/>
                </a:lnTo>
                <a:cubicBezTo>
                  <a:pt x="568358" y="104988"/>
                  <a:pt x="554834" y="91464"/>
                  <a:pt x="554834" y="74737"/>
                </a:cubicBezTo>
                <a:lnTo>
                  <a:pt x="554834" y="30251"/>
                </a:lnTo>
                <a:cubicBezTo>
                  <a:pt x="554834" y="13524"/>
                  <a:pt x="568358" y="0"/>
                  <a:pt x="585085" y="0"/>
                </a:cubicBezTo>
                <a:close/>
              </a:path>
            </a:pathLst>
          </a:custGeom>
          <a:solidFill>
            <a:schemeClr val="accent1"/>
          </a:solidFill>
          <a:ln w="35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9" name="Freeform: Shape 168">
            <a:extLst>
              <a:ext uri="{FF2B5EF4-FFF2-40B4-BE49-F238E27FC236}">
                <a16:creationId xmlns:a16="http://schemas.microsoft.com/office/drawing/2014/main" id="{DD3A4CD8-3B3E-42CE-ACA7-A820C7439DA7}"/>
              </a:ext>
            </a:extLst>
          </p:cNvPr>
          <p:cNvSpPr/>
          <p:nvPr/>
        </p:nvSpPr>
        <p:spPr>
          <a:xfrm>
            <a:off x="5983480" y="1908752"/>
            <a:ext cx="308287" cy="308203"/>
          </a:xfrm>
          <a:custGeom>
            <a:avLst/>
            <a:gdLst>
              <a:gd name="connsiteX0" fmla="*/ 779400 w 1309323"/>
              <a:gd name="connsiteY0" fmla="*/ 796483 h 1308967"/>
              <a:gd name="connsiteX1" fmla="*/ 852713 w 1309323"/>
              <a:gd name="connsiteY1" fmla="*/ 869797 h 1308967"/>
              <a:gd name="connsiteX2" fmla="*/ 779400 w 1309323"/>
              <a:gd name="connsiteY2" fmla="*/ 943110 h 1308967"/>
              <a:gd name="connsiteX3" fmla="*/ 706086 w 1309323"/>
              <a:gd name="connsiteY3" fmla="*/ 869797 h 1308967"/>
              <a:gd name="connsiteX4" fmla="*/ 779400 w 1309323"/>
              <a:gd name="connsiteY4" fmla="*/ 796483 h 1308967"/>
              <a:gd name="connsiteX5" fmla="*/ 531700 w 1309323"/>
              <a:gd name="connsiteY5" fmla="*/ 796483 h 1308967"/>
              <a:gd name="connsiteX6" fmla="*/ 605013 w 1309323"/>
              <a:gd name="connsiteY6" fmla="*/ 869797 h 1308967"/>
              <a:gd name="connsiteX7" fmla="*/ 531700 w 1309323"/>
              <a:gd name="connsiteY7" fmla="*/ 943110 h 1308967"/>
              <a:gd name="connsiteX8" fmla="*/ 458386 w 1309323"/>
              <a:gd name="connsiteY8" fmla="*/ 869797 h 1308967"/>
              <a:gd name="connsiteX9" fmla="*/ 531700 w 1309323"/>
              <a:gd name="connsiteY9" fmla="*/ 796483 h 1308967"/>
              <a:gd name="connsiteX10" fmla="*/ 410341 w 1309323"/>
              <a:gd name="connsiteY10" fmla="*/ 585795 h 1308967"/>
              <a:gd name="connsiteX11" fmla="*/ 483654 w 1309323"/>
              <a:gd name="connsiteY11" fmla="*/ 659109 h 1308967"/>
              <a:gd name="connsiteX12" fmla="*/ 410341 w 1309323"/>
              <a:gd name="connsiteY12" fmla="*/ 732422 h 1308967"/>
              <a:gd name="connsiteX13" fmla="*/ 337027 w 1309323"/>
              <a:gd name="connsiteY13" fmla="*/ 659109 h 1308967"/>
              <a:gd name="connsiteX14" fmla="*/ 410341 w 1309323"/>
              <a:gd name="connsiteY14" fmla="*/ 585795 h 1308967"/>
              <a:gd name="connsiteX15" fmla="*/ 904318 w 1309323"/>
              <a:gd name="connsiteY15" fmla="*/ 583304 h 1308967"/>
              <a:gd name="connsiteX16" fmla="*/ 977631 w 1309323"/>
              <a:gd name="connsiteY16" fmla="*/ 656618 h 1308967"/>
              <a:gd name="connsiteX17" fmla="*/ 904318 w 1309323"/>
              <a:gd name="connsiteY17" fmla="*/ 729931 h 1308967"/>
              <a:gd name="connsiteX18" fmla="*/ 831004 w 1309323"/>
              <a:gd name="connsiteY18" fmla="*/ 656618 h 1308967"/>
              <a:gd name="connsiteX19" fmla="*/ 904318 w 1309323"/>
              <a:gd name="connsiteY19" fmla="*/ 583304 h 1308967"/>
              <a:gd name="connsiteX20" fmla="*/ 658397 w 1309323"/>
              <a:gd name="connsiteY20" fmla="*/ 579033 h 1308967"/>
              <a:gd name="connsiteX21" fmla="*/ 731710 w 1309323"/>
              <a:gd name="connsiteY21" fmla="*/ 652347 h 1308967"/>
              <a:gd name="connsiteX22" fmla="*/ 658397 w 1309323"/>
              <a:gd name="connsiteY22" fmla="*/ 725660 h 1308967"/>
              <a:gd name="connsiteX23" fmla="*/ 585083 w 1309323"/>
              <a:gd name="connsiteY23" fmla="*/ 652347 h 1308967"/>
              <a:gd name="connsiteX24" fmla="*/ 658397 w 1309323"/>
              <a:gd name="connsiteY24" fmla="*/ 579033 h 1308967"/>
              <a:gd name="connsiteX25" fmla="*/ 531700 w 1309323"/>
              <a:gd name="connsiteY25" fmla="*/ 367990 h 1308967"/>
              <a:gd name="connsiteX26" fmla="*/ 605013 w 1309323"/>
              <a:gd name="connsiteY26" fmla="*/ 441304 h 1308967"/>
              <a:gd name="connsiteX27" fmla="*/ 531700 w 1309323"/>
              <a:gd name="connsiteY27" fmla="*/ 514617 h 1308967"/>
              <a:gd name="connsiteX28" fmla="*/ 458386 w 1309323"/>
              <a:gd name="connsiteY28" fmla="*/ 441304 h 1308967"/>
              <a:gd name="connsiteX29" fmla="*/ 531700 w 1309323"/>
              <a:gd name="connsiteY29" fmla="*/ 367990 h 1308967"/>
              <a:gd name="connsiteX30" fmla="*/ 779400 w 1309323"/>
              <a:gd name="connsiteY30" fmla="*/ 367634 h 1308967"/>
              <a:gd name="connsiteX31" fmla="*/ 852713 w 1309323"/>
              <a:gd name="connsiteY31" fmla="*/ 440948 h 1308967"/>
              <a:gd name="connsiteX32" fmla="*/ 779400 w 1309323"/>
              <a:gd name="connsiteY32" fmla="*/ 514261 h 1308967"/>
              <a:gd name="connsiteX33" fmla="*/ 706086 w 1309323"/>
              <a:gd name="connsiteY33" fmla="*/ 440948 h 1308967"/>
              <a:gd name="connsiteX34" fmla="*/ 779400 w 1309323"/>
              <a:gd name="connsiteY34" fmla="*/ 367634 h 1308967"/>
              <a:gd name="connsiteX35" fmla="*/ 658398 w 1309323"/>
              <a:gd name="connsiteY35" fmla="*/ 258732 h 1308967"/>
              <a:gd name="connsiteX36" fmla="*/ 257665 w 1309323"/>
              <a:gd name="connsiteY36" fmla="*/ 659465 h 1308967"/>
              <a:gd name="connsiteX37" fmla="*/ 658398 w 1309323"/>
              <a:gd name="connsiteY37" fmla="*/ 1060199 h 1308967"/>
              <a:gd name="connsiteX38" fmla="*/ 1059132 w 1309323"/>
              <a:gd name="connsiteY38" fmla="*/ 659465 h 1308967"/>
              <a:gd name="connsiteX39" fmla="*/ 658398 w 1309323"/>
              <a:gd name="connsiteY39" fmla="*/ 258732 h 1308967"/>
              <a:gd name="connsiteX40" fmla="*/ 585085 w 1309323"/>
              <a:gd name="connsiteY40" fmla="*/ 0 h 1308967"/>
              <a:gd name="connsiteX41" fmla="*/ 723882 w 1309323"/>
              <a:gd name="connsiteY41" fmla="*/ 0 h 1308967"/>
              <a:gd name="connsiteX42" fmla="*/ 754133 w 1309323"/>
              <a:gd name="connsiteY42" fmla="*/ 30251 h 1308967"/>
              <a:gd name="connsiteX43" fmla="*/ 754133 w 1309323"/>
              <a:gd name="connsiteY43" fmla="*/ 74737 h 1308967"/>
              <a:gd name="connsiteX44" fmla="*/ 723882 w 1309323"/>
              <a:gd name="connsiteY44" fmla="*/ 104988 h 1308967"/>
              <a:gd name="connsiteX45" fmla="*/ 705376 w 1309323"/>
              <a:gd name="connsiteY45" fmla="*/ 104988 h 1308967"/>
              <a:gd name="connsiteX46" fmla="*/ 705376 w 1309323"/>
              <a:gd name="connsiteY46" fmla="*/ 159302 h 1308967"/>
              <a:gd name="connsiteX47" fmla="*/ 755046 w 1309323"/>
              <a:gd name="connsiteY47" fmla="*/ 164309 h 1308967"/>
              <a:gd name="connsiteX48" fmla="*/ 958051 w 1309323"/>
              <a:gd name="connsiteY48" fmla="*/ 256662 h 1308967"/>
              <a:gd name="connsiteX49" fmla="*/ 968407 w 1309323"/>
              <a:gd name="connsiteY49" fmla="*/ 265823 h 1308967"/>
              <a:gd name="connsiteX50" fmla="*/ 1004680 w 1309323"/>
              <a:gd name="connsiteY50" fmla="*/ 229550 h 1308967"/>
              <a:gd name="connsiteX51" fmla="*/ 991512 w 1309323"/>
              <a:gd name="connsiteY51" fmla="*/ 216382 h 1308967"/>
              <a:gd name="connsiteX52" fmla="*/ 991512 w 1309323"/>
              <a:gd name="connsiteY52" fmla="*/ 173319 h 1308967"/>
              <a:gd name="connsiteX53" fmla="*/ 1022830 w 1309323"/>
              <a:gd name="connsiteY53" fmla="*/ 142000 h 1308967"/>
              <a:gd name="connsiteX54" fmla="*/ 1065893 w 1309323"/>
              <a:gd name="connsiteY54" fmla="*/ 142000 h 1308967"/>
              <a:gd name="connsiteX55" fmla="*/ 1163763 w 1309323"/>
              <a:gd name="connsiteY55" fmla="*/ 239870 h 1308967"/>
              <a:gd name="connsiteX56" fmla="*/ 1163763 w 1309323"/>
              <a:gd name="connsiteY56" fmla="*/ 282933 h 1308967"/>
              <a:gd name="connsiteX57" fmla="*/ 1132444 w 1309323"/>
              <a:gd name="connsiteY57" fmla="*/ 314252 h 1308967"/>
              <a:gd name="connsiteX58" fmla="*/ 1089382 w 1309323"/>
              <a:gd name="connsiteY58" fmla="*/ 314252 h 1308967"/>
              <a:gd name="connsiteX59" fmla="*/ 1076570 w 1309323"/>
              <a:gd name="connsiteY59" fmla="*/ 301084 h 1308967"/>
              <a:gd name="connsiteX60" fmla="*/ 1040200 w 1309323"/>
              <a:gd name="connsiteY60" fmla="*/ 337437 h 1308967"/>
              <a:gd name="connsiteX61" fmla="*/ 1060934 w 1309323"/>
              <a:gd name="connsiteY61" fmla="*/ 362035 h 1308967"/>
              <a:gd name="connsiteX62" fmla="*/ 1148440 w 1309323"/>
              <a:gd name="connsiteY62" fmla="*/ 567664 h 1308967"/>
              <a:gd name="connsiteX63" fmla="*/ 1151610 w 1309323"/>
              <a:gd name="connsiteY63" fmla="*/ 603591 h 1308967"/>
              <a:gd name="connsiteX64" fmla="*/ 1204335 w 1309323"/>
              <a:gd name="connsiteY64" fmla="*/ 603591 h 1308967"/>
              <a:gd name="connsiteX65" fmla="*/ 1204335 w 1309323"/>
              <a:gd name="connsiteY65" fmla="*/ 585085 h 1308967"/>
              <a:gd name="connsiteX66" fmla="*/ 1234586 w 1309323"/>
              <a:gd name="connsiteY66" fmla="*/ 554834 h 1308967"/>
              <a:gd name="connsiteX67" fmla="*/ 1279072 w 1309323"/>
              <a:gd name="connsiteY67" fmla="*/ 554834 h 1308967"/>
              <a:gd name="connsiteX68" fmla="*/ 1309323 w 1309323"/>
              <a:gd name="connsiteY68" fmla="*/ 585085 h 1308967"/>
              <a:gd name="connsiteX69" fmla="*/ 1309323 w 1309323"/>
              <a:gd name="connsiteY69" fmla="*/ 723882 h 1308967"/>
              <a:gd name="connsiteX70" fmla="*/ 1279072 w 1309323"/>
              <a:gd name="connsiteY70" fmla="*/ 754133 h 1308967"/>
              <a:gd name="connsiteX71" fmla="*/ 1234586 w 1309323"/>
              <a:gd name="connsiteY71" fmla="*/ 754133 h 1308967"/>
              <a:gd name="connsiteX72" fmla="*/ 1204335 w 1309323"/>
              <a:gd name="connsiteY72" fmla="*/ 723882 h 1308967"/>
              <a:gd name="connsiteX73" fmla="*/ 1203979 w 1309323"/>
              <a:gd name="connsiteY73" fmla="*/ 723882 h 1308967"/>
              <a:gd name="connsiteX74" fmla="*/ 1203979 w 1309323"/>
              <a:gd name="connsiteY74" fmla="*/ 705376 h 1308967"/>
              <a:gd name="connsiteX75" fmla="*/ 1151987 w 1309323"/>
              <a:gd name="connsiteY75" fmla="*/ 705376 h 1308967"/>
              <a:gd name="connsiteX76" fmla="*/ 1148440 w 1309323"/>
              <a:gd name="connsiteY76" fmla="*/ 745572 h 1308967"/>
              <a:gd name="connsiteX77" fmla="*/ 1060934 w 1309323"/>
              <a:gd name="connsiteY77" fmla="*/ 951201 h 1308967"/>
              <a:gd name="connsiteX78" fmla="*/ 1042649 w 1309323"/>
              <a:gd name="connsiteY78" fmla="*/ 972895 h 1308967"/>
              <a:gd name="connsiteX79" fmla="*/ 1076214 w 1309323"/>
              <a:gd name="connsiteY79" fmla="*/ 1006460 h 1308967"/>
              <a:gd name="connsiteX80" fmla="*/ 1089382 w 1309323"/>
              <a:gd name="connsiteY80" fmla="*/ 993292 h 1308967"/>
              <a:gd name="connsiteX81" fmla="*/ 1132444 w 1309323"/>
              <a:gd name="connsiteY81" fmla="*/ 993292 h 1308967"/>
              <a:gd name="connsiteX82" fmla="*/ 1163763 w 1309323"/>
              <a:gd name="connsiteY82" fmla="*/ 1024610 h 1308967"/>
              <a:gd name="connsiteX83" fmla="*/ 1163763 w 1309323"/>
              <a:gd name="connsiteY83" fmla="*/ 1067673 h 1308967"/>
              <a:gd name="connsiteX84" fmla="*/ 1065893 w 1309323"/>
              <a:gd name="connsiteY84" fmla="*/ 1165899 h 1308967"/>
              <a:gd name="connsiteX85" fmla="*/ 1022830 w 1309323"/>
              <a:gd name="connsiteY85" fmla="*/ 1165899 h 1308967"/>
              <a:gd name="connsiteX86" fmla="*/ 991512 w 1309323"/>
              <a:gd name="connsiteY86" fmla="*/ 1134580 h 1308967"/>
              <a:gd name="connsiteX87" fmla="*/ 991512 w 1309323"/>
              <a:gd name="connsiteY87" fmla="*/ 1091518 h 1308967"/>
              <a:gd name="connsiteX88" fmla="*/ 1004680 w 1309323"/>
              <a:gd name="connsiteY88" fmla="*/ 1078350 h 1308967"/>
              <a:gd name="connsiteX89" fmla="*/ 971238 w 1309323"/>
              <a:gd name="connsiteY89" fmla="*/ 1044909 h 1308967"/>
              <a:gd name="connsiteX90" fmla="*/ 958051 w 1309323"/>
              <a:gd name="connsiteY90" fmla="*/ 1056575 h 1308967"/>
              <a:gd name="connsiteX91" fmla="*/ 755046 w 1309323"/>
              <a:gd name="connsiteY91" fmla="*/ 1148927 h 1308967"/>
              <a:gd name="connsiteX92" fmla="*/ 705376 w 1309323"/>
              <a:gd name="connsiteY92" fmla="*/ 1153934 h 1308967"/>
              <a:gd name="connsiteX93" fmla="*/ 705376 w 1309323"/>
              <a:gd name="connsiteY93" fmla="*/ 1203979 h 1308967"/>
              <a:gd name="connsiteX94" fmla="*/ 723882 w 1309323"/>
              <a:gd name="connsiteY94" fmla="*/ 1203979 h 1308967"/>
              <a:gd name="connsiteX95" fmla="*/ 754133 w 1309323"/>
              <a:gd name="connsiteY95" fmla="*/ 1234230 h 1308967"/>
              <a:gd name="connsiteX96" fmla="*/ 754133 w 1309323"/>
              <a:gd name="connsiteY96" fmla="*/ 1278716 h 1308967"/>
              <a:gd name="connsiteX97" fmla="*/ 723882 w 1309323"/>
              <a:gd name="connsiteY97" fmla="*/ 1308967 h 1308967"/>
              <a:gd name="connsiteX98" fmla="*/ 585085 w 1309323"/>
              <a:gd name="connsiteY98" fmla="*/ 1308967 h 1308967"/>
              <a:gd name="connsiteX99" fmla="*/ 554834 w 1309323"/>
              <a:gd name="connsiteY99" fmla="*/ 1278716 h 1308967"/>
              <a:gd name="connsiteX100" fmla="*/ 554834 w 1309323"/>
              <a:gd name="connsiteY100" fmla="*/ 1234230 h 1308967"/>
              <a:gd name="connsiteX101" fmla="*/ 585085 w 1309323"/>
              <a:gd name="connsiteY101" fmla="*/ 1203979 h 1308967"/>
              <a:gd name="connsiteX102" fmla="*/ 603591 w 1309323"/>
              <a:gd name="connsiteY102" fmla="*/ 1203979 h 1308967"/>
              <a:gd name="connsiteX103" fmla="*/ 603591 w 1309323"/>
              <a:gd name="connsiteY103" fmla="*/ 1154077 h 1308967"/>
              <a:gd name="connsiteX104" fmla="*/ 552496 w 1309323"/>
              <a:gd name="connsiteY104" fmla="*/ 1148927 h 1308967"/>
              <a:gd name="connsiteX105" fmla="*/ 349491 w 1309323"/>
              <a:gd name="connsiteY105" fmla="*/ 1056575 h 1308967"/>
              <a:gd name="connsiteX106" fmla="*/ 334235 w 1309323"/>
              <a:gd name="connsiteY106" fmla="*/ 1043079 h 1308967"/>
              <a:gd name="connsiteX107" fmla="*/ 298948 w 1309323"/>
              <a:gd name="connsiteY107" fmla="*/ 1078350 h 1308967"/>
              <a:gd name="connsiteX108" fmla="*/ 312116 w 1309323"/>
              <a:gd name="connsiteY108" fmla="*/ 1091518 h 1308967"/>
              <a:gd name="connsiteX109" fmla="*/ 312116 w 1309323"/>
              <a:gd name="connsiteY109" fmla="*/ 1134580 h 1308967"/>
              <a:gd name="connsiteX110" fmla="*/ 280797 w 1309323"/>
              <a:gd name="connsiteY110" fmla="*/ 1165899 h 1308967"/>
              <a:gd name="connsiteX111" fmla="*/ 237734 w 1309323"/>
              <a:gd name="connsiteY111" fmla="*/ 1165899 h 1308967"/>
              <a:gd name="connsiteX112" fmla="*/ 139864 w 1309323"/>
              <a:gd name="connsiteY112" fmla="*/ 1068029 h 1308967"/>
              <a:gd name="connsiteX113" fmla="*/ 139864 w 1309323"/>
              <a:gd name="connsiteY113" fmla="*/ 1024966 h 1308967"/>
              <a:gd name="connsiteX114" fmla="*/ 171183 w 1309323"/>
              <a:gd name="connsiteY114" fmla="*/ 993648 h 1308967"/>
              <a:gd name="connsiteX115" fmla="*/ 214246 w 1309323"/>
              <a:gd name="connsiteY115" fmla="*/ 993648 h 1308967"/>
              <a:gd name="connsiteX116" fmla="*/ 227414 w 1309323"/>
              <a:gd name="connsiteY116" fmla="*/ 1006816 h 1308967"/>
              <a:gd name="connsiteX117" fmla="*/ 263266 w 1309323"/>
              <a:gd name="connsiteY117" fmla="*/ 970964 h 1308967"/>
              <a:gd name="connsiteX118" fmla="*/ 246608 w 1309323"/>
              <a:gd name="connsiteY118" fmla="*/ 951201 h 1308967"/>
              <a:gd name="connsiteX119" fmla="*/ 159102 w 1309323"/>
              <a:gd name="connsiteY119" fmla="*/ 745572 h 1308967"/>
              <a:gd name="connsiteX120" fmla="*/ 155555 w 1309323"/>
              <a:gd name="connsiteY120" fmla="*/ 705376 h 1308967"/>
              <a:gd name="connsiteX121" fmla="*/ 104988 w 1309323"/>
              <a:gd name="connsiteY121" fmla="*/ 705376 h 1308967"/>
              <a:gd name="connsiteX122" fmla="*/ 104988 w 1309323"/>
              <a:gd name="connsiteY122" fmla="*/ 723882 h 1308967"/>
              <a:gd name="connsiteX123" fmla="*/ 74737 w 1309323"/>
              <a:gd name="connsiteY123" fmla="*/ 754133 h 1308967"/>
              <a:gd name="connsiteX124" fmla="*/ 30251 w 1309323"/>
              <a:gd name="connsiteY124" fmla="*/ 754133 h 1308967"/>
              <a:gd name="connsiteX125" fmla="*/ 0 w 1309323"/>
              <a:gd name="connsiteY125" fmla="*/ 723882 h 1308967"/>
              <a:gd name="connsiteX126" fmla="*/ 0 w 1309323"/>
              <a:gd name="connsiteY126" fmla="*/ 585085 h 1308967"/>
              <a:gd name="connsiteX127" fmla="*/ 30251 w 1309323"/>
              <a:gd name="connsiteY127" fmla="*/ 554834 h 1308967"/>
              <a:gd name="connsiteX128" fmla="*/ 74737 w 1309323"/>
              <a:gd name="connsiteY128" fmla="*/ 554834 h 1308967"/>
              <a:gd name="connsiteX129" fmla="*/ 104988 w 1309323"/>
              <a:gd name="connsiteY129" fmla="*/ 585085 h 1308967"/>
              <a:gd name="connsiteX130" fmla="*/ 104988 w 1309323"/>
              <a:gd name="connsiteY130" fmla="*/ 603591 h 1308967"/>
              <a:gd name="connsiteX131" fmla="*/ 155932 w 1309323"/>
              <a:gd name="connsiteY131" fmla="*/ 603591 h 1308967"/>
              <a:gd name="connsiteX132" fmla="*/ 159102 w 1309323"/>
              <a:gd name="connsiteY132" fmla="*/ 567664 h 1308967"/>
              <a:gd name="connsiteX133" fmla="*/ 246608 w 1309323"/>
              <a:gd name="connsiteY133" fmla="*/ 362035 h 1308967"/>
              <a:gd name="connsiteX134" fmla="*/ 265707 w 1309323"/>
              <a:gd name="connsiteY134" fmla="*/ 339377 h 1308967"/>
              <a:gd name="connsiteX135" fmla="*/ 227414 w 1309323"/>
              <a:gd name="connsiteY135" fmla="*/ 301084 h 1308967"/>
              <a:gd name="connsiteX136" fmla="*/ 214246 w 1309323"/>
              <a:gd name="connsiteY136" fmla="*/ 314252 h 1308967"/>
              <a:gd name="connsiteX137" fmla="*/ 171183 w 1309323"/>
              <a:gd name="connsiteY137" fmla="*/ 314252 h 1308967"/>
              <a:gd name="connsiteX138" fmla="*/ 139864 w 1309323"/>
              <a:gd name="connsiteY138" fmla="*/ 282933 h 1308967"/>
              <a:gd name="connsiteX139" fmla="*/ 139864 w 1309323"/>
              <a:gd name="connsiteY139" fmla="*/ 239870 h 1308967"/>
              <a:gd name="connsiteX140" fmla="*/ 238090 w 1309323"/>
              <a:gd name="connsiteY140" fmla="*/ 142000 h 1308967"/>
              <a:gd name="connsiteX141" fmla="*/ 281153 w 1309323"/>
              <a:gd name="connsiteY141" fmla="*/ 142000 h 1308967"/>
              <a:gd name="connsiteX142" fmla="*/ 312471 w 1309323"/>
              <a:gd name="connsiteY142" fmla="*/ 173319 h 1308967"/>
              <a:gd name="connsiteX143" fmla="*/ 312471 w 1309323"/>
              <a:gd name="connsiteY143" fmla="*/ 216382 h 1308967"/>
              <a:gd name="connsiteX144" fmla="*/ 299303 w 1309323"/>
              <a:gd name="connsiteY144" fmla="*/ 229550 h 1308967"/>
              <a:gd name="connsiteX145" fmla="*/ 337246 w 1309323"/>
              <a:gd name="connsiteY145" fmla="*/ 267493 h 1308967"/>
              <a:gd name="connsiteX146" fmla="*/ 349491 w 1309323"/>
              <a:gd name="connsiteY146" fmla="*/ 256662 h 1308967"/>
              <a:gd name="connsiteX147" fmla="*/ 552496 w 1309323"/>
              <a:gd name="connsiteY147" fmla="*/ 164309 h 1308967"/>
              <a:gd name="connsiteX148" fmla="*/ 603591 w 1309323"/>
              <a:gd name="connsiteY148" fmla="*/ 159159 h 1308967"/>
              <a:gd name="connsiteX149" fmla="*/ 603591 w 1309323"/>
              <a:gd name="connsiteY149" fmla="*/ 104988 h 1308967"/>
              <a:gd name="connsiteX150" fmla="*/ 585085 w 1309323"/>
              <a:gd name="connsiteY150" fmla="*/ 104988 h 1308967"/>
              <a:gd name="connsiteX151" fmla="*/ 554834 w 1309323"/>
              <a:gd name="connsiteY151" fmla="*/ 74737 h 1308967"/>
              <a:gd name="connsiteX152" fmla="*/ 554834 w 1309323"/>
              <a:gd name="connsiteY152" fmla="*/ 30251 h 1308967"/>
              <a:gd name="connsiteX153" fmla="*/ 585085 w 1309323"/>
              <a:gd name="connsiteY153" fmla="*/ 0 h 1308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1309323" h="1308967">
                <a:moveTo>
                  <a:pt x="779400" y="796483"/>
                </a:moveTo>
                <a:cubicBezTo>
                  <a:pt x="819889" y="796483"/>
                  <a:pt x="852713" y="829307"/>
                  <a:pt x="852713" y="869797"/>
                </a:cubicBezTo>
                <a:cubicBezTo>
                  <a:pt x="852713" y="910286"/>
                  <a:pt x="819890" y="943110"/>
                  <a:pt x="779400" y="943110"/>
                </a:cubicBezTo>
                <a:cubicBezTo>
                  <a:pt x="738910" y="943110"/>
                  <a:pt x="706086" y="910287"/>
                  <a:pt x="706086" y="869797"/>
                </a:cubicBezTo>
                <a:cubicBezTo>
                  <a:pt x="706086" y="829307"/>
                  <a:pt x="738910" y="796483"/>
                  <a:pt x="779400" y="796483"/>
                </a:cubicBezTo>
                <a:close/>
                <a:moveTo>
                  <a:pt x="531700" y="796483"/>
                </a:moveTo>
                <a:cubicBezTo>
                  <a:pt x="572189" y="796483"/>
                  <a:pt x="605013" y="829307"/>
                  <a:pt x="605013" y="869797"/>
                </a:cubicBezTo>
                <a:cubicBezTo>
                  <a:pt x="605013" y="910286"/>
                  <a:pt x="572190" y="943110"/>
                  <a:pt x="531700" y="943110"/>
                </a:cubicBezTo>
                <a:cubicBezTo>
                  <a:pt x="491210" y="943110"/>
                  <a:pt x="458386" y="910287"/>
                  <a:pt x="458386" y="869797"/>
                </a:cubicBezTo>
                <a:cubicBezTo>
                  <a:pt x="458386" y="829307"/>
                  <a:pt x="491210" y="796483"/>
                  <a:pt x="531700" y="796483"/>
                </a:cubicBezTo>
                <a:close/>
                <a:moveTo>
                  <a:pt x="410341" y="585795"/>
                </a:moveTo>
                <a:cubicBezTo>
                  <a:pt x="450831" y="585795"/>
                  <a:pt x="483654" y="618619"/>
                  <a:pt x="483654" y="659109"/>
                </a:cubicBezTo>
                <a:cubicBezTo>
                  <a:pt x="483654" y="699598"/>
                  <a:pt x="450831" y="732422"/>
                  <a:pt x="410341" y="732422"/>
                </a:cubicBezTo>
                <a:cubicBezTo>
                  <a:pt x="369851" y="732422"/>
                  <a:pt x="337027" y="699599"/>
                  <a:pt x="337027" y="659109"/>
                </a:cubicBezTo>
                <a:cubicBezTo>
                  <a:pt x="337027" y="618619"/>
                  <a:pt x="369851" y="585795"/>
                  <a:pt x="410341" y="585795"/>
                </a:cubicBezTo>
                <a:close/>
                <a:moveTo>
                  <a:pt x="904318" y="583304"/>
                </a:moveTo>
                <a:cubicBezTo>
                  <a:pt x="944808" y="583304"/>
                  <a:pt x="977631" y="616128"/>
                  <a:pt x="977631" y="656618"/>
                </a:cubicBezTo>
                <a:cubicBezTo>
                  <a:pt x="977631" y="697107"/>
                  <a:pt x="944808" y="729931"/>
                  <a:pt x="904318" y="729931"/>
                </a:cubicBezTo>
                <a:cubicBezTo>
                  <a:pt x="863828" y="729931"/>
                  <a:pt x="831004" y="697108"/>
                  <a:pt x="831004" y="656618"/>
                </a:cubicBezTo>
                <a:cubicBezTo>
                  <a:pt x="831004" y="616128"/>
                  <a:pt x="863828" y="583304"/>
                  <a:pt x="904318" y="583304"/>
                </a:cubicBezTo>
                <a:close/>
                <a:moveTo>
                  <a:pt x="658397" y="579033"/>
                </a:moveTo>
                <a:cubicBezTo>
                  <a:pt x="698886" y="579033"/>
                  <a:pt x="731710" y="611857"/>
                  <a:pt x="731710" y="652347"/>
                </a:cubicBezTo>
                <a:cubicBezTo>
                  <a:pt x="731710" y="692837"/>
                  <a:pt x="698887" y="725660"/>
                  <a:pt x="658397" y="725660"/>
                </a:cubicBezTo>
                <a:cubicBezTo>
                  <a:pt x="617907" y="725660"/>
                  <a:pt x="585083" y="692837"/>
                  <a:pt x="585083" y="652347"/>
                </a:cubicBezTo>
                <a:cubicBezTo>
                  <a:pt x="585083" y="611857"/>
                  <a:pt x="617907" y="579033"/>
                  <a:pt x="658397" y="579033"/>
                </a:cubicBezTo>
                <a:close/>
                <a:moveTo>
                  <a:pt x="531700" y="367990"/>
                </a:moveTo>
                <a:cubicBezTo>
                  <a:pt x="572189" y="367990"/>
                  <a:pt x="605013" y="400814"/>
                  <a:pt x="605013" y="441304"/>
                </a:cubicBezTo>
                <a:cubicBezTo>
                  <a:pt x="605013" y="481793"/>
                  <a:pt x="572190" y="514617"/>
                  <a:pt x="531700" y="514617"/>
                </a:cubicBezTo>
                <a:cubicBezTo>
                  <a:pt x="491210" y="514617"/>
                  <a:pt x="458386" y="481794"/>
                  <a:pt x="458386" y="441304"/>
                </a:cubicBezTo>
                <a:cubicBezTo>
                  <a:pt x="458386" y="400814"/>
                  <a:pt x="491210" y="367990"/>
                  <a:pt x="531700" y="367990"/>
                </a:cubicBezTo>
                <a:close/>
                <a:moveTo>
                  <a:pt x="779400" y="367634"/>
                </a:moveTo>
                <a:cubicBezTo>
                  <a:pt x="819889" y="367634"/>
                  <a:pt x="852713" y="400458"/>
                  <a:pt x="852713" y="440948"/>
                </a:cubicBezTo>
                <a:cubicBezTo>
                  <a:pt x="852713" y="481438"/>
                  <a:pt x="819890" y="514261"/>
                  <a:pt x="779400" y="514261"/>
                </a:cubicBezTo>
                <a:cubicBezTo>
                  <a:pt x="738910" y="514261"/>
                  <a:pt x="706086" y="481438"/>
                  <a:pt x="706086" y="440948"/>
                </a:cubicBezTo>
                <a:cubicBezTo>
                  <a:pt x="706086" y="400458"/>
                  <a:pt x="738910" y="367634"/>
                  <a:pt x="779400" y="367634"/>
                </a:cubicBezTo>
                <a:close/>
                <a:moveTo>
                  <a:pt x="658398" y="258732"/>
                </a:moveTo>
                <a:cubicBezTo>
                  <a:pt x="437079" y="258732"/>
                  <a:pt x="257665" y="438146"/>
                  <a:pt x="257665" y="659465"/>
                </a:cubicBezTo>
                <a:cubicBezTo>
                  <a:pt x="257665" y="880784"/>
                  <a:pt x="437079" y="1060199"/>
                  <a:pt x="658398" y="1060199"/>
                </a:cubicBezTo>
                <a:cubicBezTo>
                  <a:pt x="879717" y="1060199"/>
                  <a:pt x="1059132" y="880784"/>
                  <a:pt x="1059132" y="659465"/>
                </a:cubicBezTo>
                <a:cubicBezTo>
                  <a:pt x="1059132" y="438146"/>
                  <a:pt x="879717" y="258732"/>
                  <a:pt x="658398" y="258732"/>
                </a:cubicBezTo>
                <a:close/>
                <a:moveTo>
                  <a:pt x="585085" y="0"/>
                </a:moveTo>
                <a:lnTo>
                  <a:pt x="723882" y="0"/>
                </a:lnTo>
                <a:cubicBezTo>
                  <a:pt x="740609" y="0"/>
                  <a:pt x="754133" y="13524"/>
                  <a:pt x="754133" y="30251"/>
                </a:cubicBezTo>
                <a:lnTo>
                  <a:pt x="754133" y="74737"/>
                </a:lnTo>
                <a:cubicBezTo>
                  <a:pt x="754133" y="91464"/>
                  <a:pt x="740609" y="104988"/>
                  <a:pt x="723882" y="104988"/>
                </a:cubicBezTo>
                <a:lnTo>
                  <a:pt x="705376" y="104988"/>
                </a:lnTo>
                <a:lnTo>
                  <a:pt x="705376" y="159302"/>
                </a:lnTo>
                <a:lnTo>
                  <a:pt x="755046" y="164309"/>
                </a:lnTo>
                <a:cubicBezTo>
                  <a:pt x="830183" y="179685"/>
                  <a:pt x="899211" y="211829"/>
                  <a:pt x="958051" y="256662"/>
                </a:cubicBezTo>
                <a:lnTo>
                  <a:pt x="968407" y="265823"/>
                </a:lnTo>
                <a:lnTo>
                  <a:pt x="1004680" y="229550"/>
                </a:lnTo>
                <a:lnTo>
                  <a:pt x="991512" y="216382"/>
                </a:lnTo>
                <a:cubicBezTo>
                  <a:pt x="979767" y="204281"/>
                  <a:pt x="979767" y="185063"/>
                  <a:pt x="991512" y="173319"/>
                </a:cubicBezTo>
                <a:lnTo>
                  <a:pt x="1022830" y="142000"/>
                </a:lnTo>
                <a:cubicBezTo>
                  <a:pt x="1034930" y="130256"/>
                  <a:pt x="1054148" y="130256"/>
                  <a:pt x="1065893" y="142000"/>
                </a:cubicBezTo>
                <a:lnTo>
                  <a:pt x="1163763" y="239870"/>
                </a:lnTo>
                <a:cubicBezTo>
                  <a:pt x="1175507" y="251971"/>
                  <a:pt x="1175507" y="271189"/>
                  <a:pt x="1163763" y="282933"/>
                </a:cubicBezTo>
                <a:lnTo>
                  <a:pt x="1132444" y="314252"/>
                </a:lnTo>
                <a:cubicBezTo>
                  <a:pt x="1120344" y="325996"/>
                  <a:pt x="1101126" y="325996"/>
                  <a:pt x="1089382" y="314252"/>
                </a:cubicBezTo>
                <a:lnTo>
                  <a:pt x="1076570" y="301084"/>
                </a:lnTo>
                <a:lnTo>
                  <a:pt x="1040200" y="337437"/>
                </a:lnTo>
                <a:lnTo>
                  <a:pt x="1060934" y="362035"/>
                </a:lnTo>
                <a:cubicBezTo>
                  <a:pt x="1104373" y="421971"/>
                  <a:pt x="1134902" y="491874"/>
                  <a:pt x="1148440" y="567664"/>
                </a:cubicBezTo>
                <a:lnTo>
                  <a:pt x="1151610" y="603591"/>
                </a:lnTo>
                <a:lnTo>
                  <a:pt x="1204335" y="603591"/>
                </a:lnTo>
                <a:lnTo>
                  <a:pt x="1204335" y="585085"/>
                </a:lnTo>
                <a:cubicBezTo>
                  <a:pt x="1204335" y="568358"/>
                  <a:pt x="1217859" y="554834"/>
                  <a:pt x="1234586" y="554834"/>
                </a:cubicBezTo>
                <a:lnTo>
                  <a:pt x="1279072" y="554834"/>
                </a:lnTo>
                <a:cubicBezTo>
                  <a:pt x="1295799" y="554834"/>
                  <a:pt x="1309323" y="568358"/>
                  <a:pt x="1309323" y="585085"/>
                </a:cubicBezTo>
                <a:lnTo>
                  <a:pt x="1309323" y="723882"/>
                </a:lnTo>
                <a:cubicBezTo>
                  <a:pt x="1309323" y="740609"/>
                  <a:pt x="1295799" y="754133"/>
                  <a:pt x="1279072" y="754133"/>
                </a:cubicBezTo>
                <a:lnTo>
                  <a:pt x="1234586" y="754133"/>
                </a:lnTo>
                <a:cubicBezTo>
                  <a:pt x="1217859" y="754133"/>
                  <a:pt x="1204335" y="740609"/>
                  <a:pt x="1204335" y="723882"/>
                </a:cubicBezTo>
                <a:lnTo>
                  <a:pt x="1203979" y="723882"/>
                </a:lnTo>
                <a:lnTo>
                  <a:pt x="1203979" y="705376"/>
                </a:lnTo>
                <a:lnTo>
                  <a:pt x="1151987" y="705376"/>
                </a:lnTo>
                <a:lnTo>
                  <a:pt x="1148440" y="745572"/>
                </a:lnTo>
                <a:cubicBezTo>
                  <a:pt x="1134902" y="821362"/>
                  <a:pt x="1104373" y="891265"/>
                  <a:pt x="1060934" y="951201"/>
                </a:cubicBezTo>
                <a:lnTo>
                  <a:pt x="1042649" y="972895"/>
                </a:lnTo>
                <a:lnTo>
                  <a:pt x="1076214" y="1006460"/>
                </a:lnTo>
                <a:lnTo>
                  <a:pt x="1089382" y="993292"/>
                </a:lnTo>
                <a:cubicBezTo>
                  <a:pt x="1101482" y="981547"/>
                  <a:pt x="1120700" y="981547"/>
                  <a:pt x="1132444" y="993292"/>
                </a:cubicBezTo>
                <a:lnTo>
                  <a:pt x="1163763" y="1024610"/>
                </a:lnTo>
                <a:cubicBezTo>
                  <a:pt x="1175507" y="1036710"/>
                  <a:pt x="1175507" y="1055929"/>
                  <a:pt x="1163763" y="1067673"/>
                </a:cubicBezTo>
                <a:lnTo>
                  <a:pt x="1065893" y="1165899"/>
                </a:lnTo>
                <a:cubicBezTo>
                  <a:pt x="1053793" y="1177643"/>
                  <a:pt x="1034574" y="1177643"/>
                  <a:pt x="1022830" y="1165899"/>
                </a:cubicBezTo>
                <a:lnTo>
                  <a:pt x="991512" y="1134580"/>
                </a:lnTo>
                <a:cubicBezTo>
                  <a:pt x="979767" y="1122480"/>
                  <a:pt x="979767" y="1103262"/>
                  <a:pt x="991512" y="1091518"/>
                </a:cubicBezTo>
                <a:lnTo>
                  <a:pt x="1004680" y="1078350"/>
                </a:lnTo>
                <a:lnTo>
                  <a:pt x="971238" y="1044909"/>
                </a:lnTo>
                <a:lnTo>
                  <a:pt x="958051" y="1056575"/>
                </a:lnTo>
                <a:cubicBezTo>
                  <a:pt x="899211" y="1101407"/>
                  <a:pt x="830183" y="1133551"/>
                  <a:pt x="755046" y="1148927"/>
                </a:cubicBezTo>
                <a:lnTo>
                  <a:pt x="705376" y="1153934"/>
                </a:lnTo>
                <a:lnTo>
                  <a:pt x="705376" y="1203979"/>
                </a:lnTo>
                <a:lnTo>
                  <a:pt x="723882" y="1203979"/>
                </a:lnTo>
                <a:cubicBezTo>
                  <a:pt x="740609" y="1203979"/>
                  <a:pt x="754133" y="1217503"/>
                  <a:pt x="754133" y="1234230"/>
                </a:cubicBezTo>
                <a:lnTo>
                  <a:pt x="754133" y="1278716"/>
                </a:lnTo>
                <a:cubicBezTo>
                  <a:pt x="754133" y="1295443"/>
                  <a:pt x="740609" y="1308967"/>
                  <a:pt x="723882" y="1308967"/>
                </a:cubicBezTo>
                <a:lnTo>
                  <a:pt x="585085" y="1308967"/>
                </a:lnTo>
                <a:cubicBezTo>
                  <a:pt x="568358" y="1308967"/>
                  <a:pt x="554834" y="1295443"/>
                  <a:pt x="554834" y="1278716"/>
                </a:cubicBezTo>
                <a:lnTo>
                  <a:pt x="554834" y="1234230"/>
                </a:lnTo>
                <a:cubicBezTo>
                  <a:pt x="554834" y="1217503"/>
                  <a:pt x="568358" y="1203979"/>
                  <a:pt x="585085" y="1203979"/>
                </a:cubicBezTo>
                <a:lnTo>
                  <a:pt x="603591" y="1203979"/>
                </a:lnTo>
                <a:lnTo>
                  <a:pt x="603591" y="1154077"/>
                </a:lnTo>
                <a:lnTo>
                  <a:pt x="552496" y="1148927"/>
                </a:lnTo>
                <a:cubicBezTo>
                  <a:pt x="477359" y="1133551"/>
                  <a:pt x="408331" y="1101407"/>
                  <a:pt x="349491" y="1056575"/>
                </a:cubicBezTo>
                <a:lnTo>
                  <a:pt x="334235" y="1043079"/>
                </a:lnTo>
                <a:lnTo>
                  <a:pt x="298948" y="1078350"/>
                </a:lnTo>
                <a:lnTo>
                  <a:pt x="312116" y="1091518"/>
                </a:lnTo>
                <a:cubicBezTo>
                  <a:pt x="323860" y="1103618"/>
                  <a:pt x="323860" y="1122836"/>
                  <a:pt x="312116" y="1134580"/>
                </a:cubicBezTo>
                <a:lnTo>
                  <a:pt x="280797" y="1165899"/>
                </a:lnTo>
                <a:cubicBezTo>
                  <a:pt x="268697" y="1177643"/>
                  <a:pt x="249479" y="1177643"/>
                  <a:pt x="237734" y="1165899"/>
                </a:cubicBezTo>
                <a:lnTo>
                  <a:pt x="139864" y="1068029"/>
                </a:lnTo>
                <a:cubicBezTo>
                  <a:pt x="128120" y="1055929"/>
                  <a:pt x="128120" y="1036710"/>
                  <a:pt x="139864" y="1024966"/>
                </a:cubicBezTo>
                <a:lnTo>
                  <a:pt x="171183" y="993648"/>
                </a:lnTo>
                <a:cubicBezTo>
                  <a:pt x="183283" y="981903"/>
                  <a:pt x="202501" y="981903"/>
                  <a:pt x="214246" y="993648"/>
                </a:cubicBezTo>
                <a:lnTo>
                  <a:pt x="227414" y="1006816"/>
                </a:lnTo>
                <a:lnTo>
                  <a:pt x="263266" y="970964"/>
                </a:lnTo>
                <a:lnTo>
                  <a:pt x="246608" y="951201"/>
                </a:lnTo>
                <a:cubicBezTo>
                  <a:pt x="203169" y="891265"/>
                  <a:pt x="172640" y="821362"/>
                  <a:pt x="159102" y="745572"/>
                </a:cubicBezTo>
                <a:lnTo>
                  <a:pt x="155555" y="705376"/>
                </a:lnTo>
                <a:lnTo>
                  <a:pt x="104988" y="705376"/>
                </a:lnTo>
                <a:lnTo>
                  <a:pt x="104988" y="723882"/>
                </a:lnTo>
                <a:cubicBezTo>
                  <a:pt x="104988" y="740609"/>
                  <a:pt x="91464" y="754133"/>
                  <a:pt x="74737" y="754133"/>
                </a:cubicBezTo>
                <a:lnTo>
                  <a:pt x="30251" y="754133"/>
                </a:lnTo>
                <a:cubicBezTo>
                  <a:pt x="13524" y="754133"/>
                  <a:pt x="0" y="740609"/>
                  <a:pt x="0" y="723882"/>
                </a:cubicBezTo>
                <a:lnTo>
                  <a:pt x="0" y="585085"/>
                </a:lnTo>
                <a:cubicBezTo>
                  <a:pt x="0" y="568358"/>
                  <a:pt x="13524" y="554834"/>
                  <a:pt x="30251" y="554834"/>
                </a:cubicBezTo>
                <a:lnTo>
                  <a:pt x="74737" y="554834"/>
                </a:lnTo>
                <a:cubicBezTo>
                  <a:pt x="91464" y="554834"/>
                  <a:pt x="104988" y="568358"/>
                  <a:pt x="104988" y="585085"/>
                </a:cubicBezTo>
                <a:lnTo>
                  <a:pt x="104988" y="603591"/>
                </a:lnTo>
                <a:lnTo>
                  <a:pt x="155932" y="603591"/>
                </a:lnTo>
                <a:lnTo>
                  <a:pt x="159102" y="567664"/>
                </a:lnTo>
                <a:cubicBezTo>
                  <a:pt x="172640" y="491874"/>
                  <a:pt x="203169" y="421971"/>
                  <a:pt x="246608" y="362035"/>
                </a:cubicBezTo>
                <a:lnTo>
                  <a:pt x="265707" y="339377"/>
                </a:lnTo>
                <a:lnTo>
                  <a:pt x="227414" y="301084"/>
                </a:lnTo>
                <a:lnTo>
                  <a:pt x="214246" y="314252"/>
                </a:lnTo>
                <a:cubicBezTo>
                  <a:pt x="202145" y="325996"/>
                  <a:pt x="182927" y="325996"/>
                  <a:pt x="171183" y="314252"/>
                </a:cubicBezTo>
                <a:lnTo>
                  <a:pt x="139864" y="282933"/>
                </a:lnTo>
                <a:cubicBezTo>
                  <a:pt x="128120" y="270833"/>
                  <a:pt x="128120" y="251615"/>
                  <a:pt x="139864" y="239870"/>
                </a:cubicBezTo>
                <a:lnTo>
                  <a:pt x="238090" y="142000"/>
                </a:lnTo>
                <a:cubicBezTo>
                  <a:pt x="250191" y="130256"/>
                  <a:pt x="269409" y="130256"/>
                  <a:pt x="281153" y="142000"/>
                </a:cubicBezTo>
                <a:lnTo>
                  <a:pt x="312471" y="173319"/>
                </a:lnTo>
                <a:cubicBezTo>
                  <a:pt x="324216" y="185419"/>
                  <a:pt x="324216" y="204637"/>
                  <a:pt x="312471" y="216382"/>
                </a:cubicBezTo>
                <a:lnTo>
                  <a:pt x="299303" y="229550"/>
                </a:lnTo>
                <a:lnTo>
                  <a:pt x="337246" y="267493"/>
                </a:lnTo>
                <a:lnTo>
                  <a:pt x="349491" y="256662"/>
                </a:lnTo>
                <a:cubicBezTo>
                  <a:pt x="408331" y="211829"/>
                  <a:pt x="477359" y="179685"/>
                  <a:pt x="552496" y="164309"/>
                </a:cubicBezTo>
                <a:lnTo>
                  <a:pt x="603591" y="159159"/>
                </a:lnTo>
                <a:lnTo>
                  <a:pt x="603591" y="104988"/>
                </a:lnTo>
                <a:lnTo>
                  <a:pt x="585085" y="104988"/>
                </a:lnTo>
                <a:cubicBezTo>
                  <a:pt x="568358" y="104988"/>
                  <a:pt x="554834" y="91464"/>
                  <a:pt x="554834" y="74737"/>
                </a:cubicBezTo>
                <a:lnTo>
                  <a:pt x="554834" y="30251"/>
                </a:lnTo>
                <a:cubicBezTo>
                  <a:pt x="554834" y="13524"/>
                  <a:pt x="568358" y="0"/>
                  <a:pt x="585085" y="0"/>
                </a:cubicBezTo>
                <a:close/>
              </a:path>
            </a:pathLst>
          </a:custGeom>
          <a:solidFill>
            <a:schemeClr val="accent1"/>
          </a:solidFill>
          <a:ln w="35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266B67AA-5BEB-4450-9942-DE66CF7DC7D4}"/>
              </a:ext>
            </a:extLst>
          </p:cNvPr>
          <p:cNvGrpSpPr/>
          <p:nvPr/>
        </p:nvGrpSpPr>
        <p:grpSpPr>
          <a:xfrm>
            <a:off x="438092" y="342429"/>
            <a:ext cx="2743257" cy="2182987"/>
            <a:chOff x="1219143" y="2248292"/>
            <a:chExt cx="1928238" cy="1534424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8C084366-6177-46A9-8F71-FA33708193A5}"/>
                </a:ext>
              </a:extLst>
            </p:cNvPr>
            <p:cNvSpPr/>
            <p:nvPr/>
          </p:nvSpPr>
          <p:spPr>
            <a:xfrm rot="21147110">
              <a:off x="1219143" y="2525947"/>
              <a:ext cx="981024" cy="930974"/>
            </a:xfrm>
            <a:custGeom>
              <a:avLst/>
              <a:gdLst>
                <a:gd name="connsiteX0" fmla="*/ 1519138 w 1909859"/>
                <a:gd name="connsiteY0" fmla="*/ 1733057 h 1812422"/>
                <a:gd name="connsiteX1" fmla="*/ 1538502 w 1909859"/>
                <a:gd name="connsiteY1" fmla="*/ 1812126 h 1812422"/>
                <a:gd name="connsiteX2" fmla="*/ 1373910 w 1909859"/>
                <a:gd name="connsiteY2" fmla="*/ 1695136 h 1812422"/>
                <a:gd name="connsiteX3" fmla="*/ 1253693 w 1909859"/>
                <a:gd name="connsiteY3" fmla="*/ 1606386 h 1812422"/>
                <a:gd name="connsiteX4" fmla="*/ 1111692 w 1909859"/>
                <a:gd name="connsiteY4" fmla="*/ 1507146 h 1812422"/>
                <a:gd name="connsiteX5" fmla="*/ 977760 w 1909859"/>
                <a:gd name="connsiteY5" fmla="*/ 1407907 h 1812422"/>
                <a:gd name="connsiteX6" fmla="*/ 927737 w 1909859"/>
                <a:gd name="connsiteY6" fmla="*/ 1408714 h 1812422"/>
                <a:gd name="connsiteX7" fmla="*/ 730872 w 1909859"/>
                <a:gd name="connsiteY7" fmla="*/ 1550715 h 1812422"/>
                <a:gd name="connsiteX8" fmla="*/ 492052 w 1909859"/>
                <a:gd name="connsiteY8" fmla="*/ 1723375 h 1812422"/>
                <a:gd name="connsiteX9" fmla="*/ 383131 w 1909859"/>
                <a:gd name="connsiteY9" fmla="*/ 1804057 h 1812422"/>
                <a:gd name="connsiteX10" fmla="*/ 368608 w 1909859"/>
                <a:gd name="connsiteY10" fmla="*/ 1796796 h 1812422"/>
                <a:gd name="connsiteX11" fmla="*/ 396040 w 1909859"/>
                <a:gd name="connsiteY11" fmla="*/ 1719341 h 1812422"/>
                <a:gd name="connsiteX12" fmla="*/ 472688 w 1909859"/>
                <a:gd name="connsiteY12" fmla="*/ 1480521 h 1812422"/>
                <a:gd name="connsiteX13" fmla="*/ 576768 w 1909859"/>
                <a:gd name="connsiteY13" fmla="*/ 1160212 h 1812422"/>
                <a:gd name="connsiteX14" fmla="*/ 585643 w 1909859"/>
                <a:gd name="connsiteY14" fmla="*/ 1118257 h 1812422"/>
                <a:gd name="connsiteX15" fmla="*/ 20060 w 1909859"/>
                <a:gd name="connsiteY15" fmla="*/ 706777 h 1812422"/>
                <a:gd name="connsiteX16" fmla="*/ 8765 w 1909859"/>
                <a:gd name="connsiteY16" fmla="*/ 702743 h 1812422"/>
                <a:gd name="connsiteX17" fmla="*/ 10378 w 1909859"/>
                <a:gd name="connsiteY17" fmla="*/ 684186 h 1812422"/>
                <a:gd name="connsiteX18" fmla="*/ 46685 w 1909859"/>
                <a:gd name="connsiteY18" fmla="*/ 682573 h 1812422"/>
                <a:gd name="connsiteX19" fmla="*/ 687303 w 1909859"/>
                <a:gd name="connsiteY19" fmla="*/ 681766 h 1812422"/>
                <a:gd name="connsiteX20" fmla="*/ 729258 w 1909859"/>
                <a:gd name="connsiteY20" fmla="*/ 675311 h 1812422"/>
                <a:gd name="connsiteX21" fmla="*/ 747008 w 1909859"/>
                <a:gd name="connsiteY21" fmla="*/ 632550 h 1812422"/>
                <a:gd name="connsiteX22" fmla="*/ 800259 w 1909859"/>
                <a:gd name="connsiteY22" fmla="*/ 463117 h 1812422"/>
                <a:gd name="connsiteX23" fmla="*/ 819622 w 1909859"/>
                <a:gd name="connsiteY23" fmla="*/ 398571 h 1812422"/>
                <a:gd name="connsiteX24" fmla="*/ 827690 w 1909859"/>
                <a:gd name="connsiteY24" fmla="*/ 381628 h 1812422"/>
                <a:gd name="connsiteX25" fmla="*/ 892236 w 1909859"/>
                <a:gd name="connsiteY25" fmla="*/ 172660 h 1812422"/>
                <a:gd name="connsiteX26" fmla="*/ 908373 w 1909859"/>
                <a:gd name="connsiteY26" fmla="*/ 131512 h 1812422"/>
                <a:gd name="connsiteX27" fmla="*/ 952748 w 1909859"/>
                <a:gd name="connsiteY27" fmla="*/ 0 h 1812422"/>
                <a:gd name="connsiteX28" fmla="*/ 959203 w 1909859"/>
                <a:gd name="connsiteY28" fmla="*/ 8068 h 1812422"/>
                <a:gd name="connsiteX29" fmla="*/ 1020521 w 1909859"/>
                <a:gd name="connsiteY29" fmla="*/ 190410 h 1812422"/>
                <a:gd name="connsiteX30" fmla="*/ 1032624 w 1909859"/>
                <a:gd name="connsiteY30" fmla="*/ 233979 h 1812422"/>
                <a:gd name="connsiteX31" fmla="*/ 1117340 w 1909859"/>
                <a:gd name="connsiteY31" fmla="*/ 488935 h 1812422"/>
                <a:gd name="connsiteX32" fmla="*/ 1120567 w 1909859"/>
                <a:gd name="connsiteY32" fmla="*/ 508299 h 1812422"/>
                <a:gd name="connsiteX33" fmla="*/ 1169784 w 1909859"/>
                <a:gd name="connsiteY33" fmla="*/ 649493 h 1812422"/>
                <a:gd name="connsiteX34" fmla="*/ 1226261 w 1909859"/>
                <a:gd name="connsiteY34" fmla="*/ 690641 h 1812422"/>
                <a:gd name="connsiteX35" fmla="*/ 1865266 w 1909859"/>
                <a:gd name="connsiteY35" fmla="*/ 689834 h 1812422"/>
                <a:gd name="connsiteX36" fmla="*/ 1904800 w 1909859"/>
                <a:gd name="connsiteY36" fmla="*/ 693061 h 1812422"/>
                <a:gd name="connsiteX37" fmla="*/ 1907221 w 1909859"/>
                <a:gd name="connsiteY37" fmla="*/ 696289 h 1812422"/>
                <a:gd name="connsiteX38" fmla="*/ 1902380 w 1909859"/>
                <a:gd name="connsiteY38" fmla="*/ 701937 h 1812422"/>
                <a:gd name="connsiteX39" fmla="*/ 1734560 w 1909859"/>
                <a:gd name="connsiteY39" fmla="*/ 822153 h 1812422"/>
                <a:gd name="connsiteX40" fmla="*/ 1536888 w 1909859"/>
                <a:gd name="connsiteY40" fmla="*/ 960120 h 1812422"/>
                <a:gd name="connsiteX41" fmla="*/ 1398922 w 1909859"/>
                <a:gd name="connsiteY41" fmla="*/ 1060973 h 1812422"/>
                <a:gd name="connsiteX42" fmla="*/ 1396501 w 1909859"/>
                <a:gd name="connsiteY42" fmla="*/ 1064200 h 1812422"/>
                <a:gd name="connsiteX43" fmla="*/ 1323887 w 1909859"/>
                <a:gd name="connsiteY43" fmla="*/ 1130360 h 1812422"/>
                <a:gd name="connsiteX44" fmla="*/ 1353740 w 1909859"/>
                <a:gd name="connsiteY44" fmla="*/ 1227179 h 1812422"/>
                <a:gd name="connsiteX45" fmla="*/ 1438456 w 1909859"/>
                <a:gd name="connsiteY45" fmla="*/ 1478101 h 1812422"/>
                <a:gd name="connsiteX46" fmla="*/ 1438456 w 1909859"/>
                <a:gd name="connsiteY46" fmla="*/ 1477294 h 1812422"/>
                <a:gd name="connsiteX47" fmla="*/ 1519138 w 1909859"/>
                <a:gd name="connsiteY47" fmla="*/ 1733057 h 1812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909859" h="1812422">
                  <a:moveTo>
                    <a:pt x="1519138" y="1733057"/>
                  </a:moveTo>
                  <a:cubicBezTo>
                    <a:pt x="1515911" y="1762103"/>
                    <a:pt x="1547377" y="1783080"/>
                    <a:pt x="1538502" y="1812126"/>
                  </a:cubicBezTo>
                  <a:cubicBezTo>
                    <a:pt x="1474763" y="1786307"/>
                    <a:pt x="1431195" y="1732250"/>
                    <a:pt x="1373910" y="1695136"/>
                  </a:cubicBezTo>
                  <a:cubicBezTo>
                    <a:pt x="1333569" y="1668511"/>
                    <a:pt x="1291614" y="1639465"/>
                    <a:pt x="1253693" y="1606386"/>
                  </a:cubicBezTo>
                  <a:cubicBezTo>
                    <a:pt x="1210125" y="1569272"/>
                    <a:pt x="1160102" y="1538613"/>
                    <a:pt x="1111692" y="1507146"/>
                  </a:cubicBezTo>
                  <a:cubicBezTo>
                    <a:pt x="1064897" y="1477294"/>
                    <a:pt x="1029396" y="1432112"/>
                    <a:pt x="977760" y="1407907"/>
                  </a:cubicBezTo>
                  <a:cubicBezTo>
                    <a:pt x="959203" y="1399032"/>
                    <a:pt x="946294" y="1394998"/>
                    <a:pt x="927737" y="1408714"/>
                  </a:cubicBezTo>
                  <a:cubicBezTo>
                    <a:pt x="862384" y="1456316"/>
                    <a:pt x="797031" y="1504726"/>
                    <a:pt x="730872" y="1550715"/>
                  </a:cubicBezTo>
                  <a:cubicBezTo>
                    <a:pt x="650189" y="1606386"/>
                    <a:pt x="575962" y="1670932"/>
                    <a:pt x="492052" y="1723375"/>
                  </a:cubicBezTo>
                  <a:cubicBezTo>
                    <a:pt x="454131" y="1746773"/>
                    <a:pt x="419438" y="1776625"/>
                    <a:pt x="383131" y="1804057"/>
                  </a:cubicBezTo>
                  <a:cubicBezTo>
                    <a:pt x="370222" y="1818580"/>
                    <a:pt x="363767" y="1812933"/>
                    <a:pt x="368608" y="1796796"/>
                  </a:cubicBezTo>
                  <a:cubicBezTo>
                    <a:pt x="375869" y="1770171"/>
                    <a:pt x="380710" y="1742739"/>
                    <a:pt x="396040" y="1719341"/>
                  </a:cubicBezTo>
                  <a:cubicBezTo>
                    <a:pt x="421858" y="1639465"/>
                    <a:pt x="446870" y="1560397"/>
                    <a:pt x="472688" y="1480521"/>
                  </a:cubicBezTo>
                  <a:cubicBezTo>
                    <a:pt x="502541" y="1372407"/>
                    <a:pt x="542882" y="1267520"/>
                    <a:pt x="576768" y="1160212"/>
                  </a:cubicBezTo>
                  <a:cubicBezTo>
                    <a:pt x="580803" y="1146496"/>
                    <a:pt x="589678" y="1134394"/>
                    <a:pt x="585643" y="1118257"/>
                  </a:cubicBezTo>
                  <a:cubicBezTo>
                    <a:pt x="396847" y="981097"/>
                    <a:pt x="208857" y="843937"/>
                    <a:pt x="20060" y="706777"/>
                  </a:cubicBezTo>
                  <a:cubicBezTo>
                    <a:pt x="16833" y="704357"/>
                    <a:pt x="12799" y="704357"/>
                    <a:pt x="8765" y="702743"/>
                  </a:cubicBezTo>
                  <a:cubicBezTo>
                    <a:pt x="-5758" y="694675"/>
                    <a:pt x="-110" y="688221"/>
                    <a:pt x="10378" y="684186"/>
                  </a:cubicBezTo>
                  <a:cubicBezTo>
                    <a:pt x="21674" y="680152"/>
                    <a:pt x="34583" y="682573"/>
                    <a:pt x="46685" y="682573"/>
                  </a:cubicBezTo>
                  <a:cubicBezTo>
                    <a:pt x="260494" y="682573"/>
                    <a:pt x="474302" y="682573"/>
                    <a:pt x="687303" y="681766"/>
                  </a:cubicBezTo>
                  <a:cubicBezTo>
                    <a:pt x="701019" y="681766"/>
                    <a:pt x="717156" y="688221"/>
                    <a:pt x="729258" y="675311"/>
                  </a:cubicBezTo>
                  <a:cubicBezTo>
                    <a:pt x="741360" y="663209"/>
                    <a:pt x="743781" y="647879"/>
                    <a:pt x="747008" y="632550"/>
                  </a:cubicBezTo>
                  <a:cubicBezTo>
                    <a:pt x="759917" y="574458"/>
                    <a:pt x="783315" y="519594"/>
                    <a:pt x="800259" y="463117"/>
                  </a:cubicBezTo>
                  <a:cubicBezTo>
                    <a:pt x="806713" y="442139"/>
                    <a:pt x="813168" y="420355"/>
                    <a:pt x="819622" y="398571"/>
                  </a:cubicBezTo>
                  <a:cubicBezTo>
                    <a:pt x="826884" y="395344"/>
                    <a:pt x="827690" y="388889"/>
                    <a:pt x="827690" y="381628"/>
                  </a:cubicBezTo>
                  <a:cubicBezTo>
                    <a:pt x="844634" y="310627"/>
                    <a:pt x="875293" y="243661"/>
                    <a:pt x="892236" y="172660"/>
                  </a:cubicBezTo>
                  <a:cubicBezTo>
                    <a:pt x="904339" y="161365"/>
                    <a:pt x="904339" y="146035"/>
                    <a:pt x="908373" y="131512"/>
                  </a:cubicBezTo>
                  <a:cubicBezTo>
                    <a:pt x="920475" y="86330"/>
                    <a:pt x="931771" y="41148"/>
                    <a:pt x="952748" y="0"/>
                  </a:cubicBezTo>
                  <a:cubicBezTo>
                    <a:pt x="955169" y="2420"/>
                    <a:pt x="957589" y="5648"/>
                    <a:pt x="959203" y="8068"/>
                  </a:cubicBezTo>
                  <a:cubicBezTo>
                    <a:pt x="985021" y="66966"/>
                    <a:pt x="1003578" y="128285"/>
                    <a:pt x="1020521" y="190410"/>
                  </a:cubicBezTo>
                  <a:cubicBezTo>
                    <a:pt x="1024555" y="204933"/>
                    <a:pt x="1028590" y="219456"/>
                    <a:pt x="1032624" y="233979"/>
                  </a:cubicBezTo>
                  <a:cubicBezTo>
                    <a:pt x="1064897" y="317888"/>
                    <a:pt x="1093136" y="402605"/>
                    <a:pt x="1117340" y="488935"/>
                  </a:cubicBezTo>
                  <a:cubicBezTo>
                    <a:pt x="1118147" y="495390"/>
                    <a:pt x="1119761" y="501844"/>
                    <a:pt x="1120567" y="508299"/>
                  </a:cubicBezTo>
                  <a:cubicBezTo>
                    <a:pt x="1143159" y="553481"/>
                    <a:pt x="1154454" y="601890"/>
                    <a:pt x="1169784" y="649493"/>
                  </a:cubicBezTo>
                  <a:cubicBezTo>
                    <a:pt x="1179466" y="679345"/>
                    <a:pt x="1193182" y="690641"/>
                    <a:pt x="1226261" y="690641"/>
                  </a:cubicBezTo>
                  <a:cubicBezTo>
                    <a:pt x="1439263" y="689027"/>
                    <a:pt x="1652264" y="689834"/>
                    <a:pt x="1865266" y="689834"/>
                  </a:cubicBezTo>
                  <a:cubicBezTo>
                    <a:pt x="1878175" y="689834"/>
                    <a:pt x="1891891" y="686607"/>
                    <a:pt x="1904800" y="693061"/>
                  </a:cubicBezTo>
                  <a:cubicBezTo>
                    <a:pt x="1909641" y="695482"/>
                    <a:pt x="1912061" y="698709"/>
                    <a:pt x="1907221" y="696289"/>
                  </a:cubicBezTo>
                  <a:cubicBezTo>
                    <a:pt x="1907221" y="696289"/>
                    <a:pt x="1904800" y="700323"/>
                    <a:pt x="1902380" y="701937"/>
                  </a:cubicBezTo>
                  <a:cubicBezTo>
                    <a:pt x="1846709" y="742278"/>
                    <a:pt x="1791038" y="782619"/>
                    <a:pt x="1734560" y="822153"/>
                  </a:cubicBezTo>
                  <a:cubicBezTo>
                    <a:pt x="1669208" y="868949"/>
                    <a:pt x="1602241" y="914131"/>
                    <a:pt x="1536888" y="960120"/>
                  </a:cubicBezTo>
                  <a:cubicBezTo>
                    <a:pt x="1490900" y="993200"/>
                    <a:pt x="1444910" y="1027086"/>
                    <a:pt x="1398922" y="1060973"/>
                  </a:cubicBezTo>
                  <a:cubicBezTo>
                    <a:pt x="1398115" y="1061780"/>
                    <a:pt x="1397308" y="1063393"/>
                    <a:pt x="1396501" y="1064200"/>
                  </a:cubicBezTo>
                  <a:cubicBezTo>
                    <a:pt x="1369876" y="1084371"/>
                    <a:pt x="1325501" y="1094053"/>
                    <a:pt x="1323887" y="1130360"/>
                  </a:cubicBezTo>
                  <a:cubicBezTo>
                    <a:pt x="1322273" y="1161826"/>
                    <a:pt x="1343251" y="1194906"/>
                    <a:pt x="1353740" y="1227179"/>
                  </a:cubicBezTo>
                  <a:cubicBezTo>
                    <a:pt x="1387626" y="1308668"/>
                    <a:pt x="1412638" y="1393384"/>
                    <a:pt x="1438456" y="1478101"/>
                  </a:cubicBezTo>
                  <a:lnTo>
                    <a:pt x="1438456" y="1477294"/>
                  </a:lnTo>
                  <a:cubicBezTo>
                    <a:pt x="1463468" y="1563624"/>
                    <a:pt x="1496547" y="1646727"/>
                    <a:pt x="1519138" y="1733057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FC83B70-C754-4067-88D7-F470559949FE}"/>
                </a:ext>
              </a:extLst>
            </p:cNvPr>
            <p:cNvSpPr/>
            <p:nvPr/>
          </p:nvSpPr>
          <p:spPr>
            <a:xfrm rot="21147110">
              <a:off x="2544649" y="3466791"/>
              <a:ext cx="305253" cy="315925"/>
            </a:xfrm>
            <a:custGeom>
              <a:avLst/>
              <a:gdLst>
                <a:gd name="connsiteX0" fmla="*/ 206471 w 594267"/>
                <a:gd name="connsiteY0" fmla="*/ 167836 h 615044"/>
                <a:gd name="connsiteX1" fmla="*/ 252460 w 594267"/>
                <a:gd name="connsiteY1" fmla="*/ 156541 h 615044"/>
                <a:gd name="connsiteX2" fmla="*/ 375904 w 594267"/>
                <a:gd name="connsiteY2" fmla="*/ 4051 h 615044"/>
                <a:gd name="connsiteX3" fmla="*/ 390427 w 594267"/>
                <a:gd name="connsiteY3" fmla="*/ 16153 h 615044"/>
                <a:gd name="connsiteX4" fmla="*/ 379938 w 594267"/>
                <a:gd name="connsiteY4" fmla="*/ 183166 h 615044"/>
                <a:gd name="connsiteX5" fmla="*/ 421086 w 594267"/>
                <a:gd name="connsiteY5" fmla="*/ 245291 h 615044"/>
                <a:gd name="connsiteX6" fmla="*/ 440450 w 594267"/>
                <a:gd name="connsiteY6" fmla="*/ 256587 h 615044"/>
                <a:gd name="connsiteX7" fmla="*/ 478371 w 594267"/>
                <a:gd name="connsiteY7" fmla="*/ 268689 h 615044"/>
                <a:gd name="connsiteX8" fmla="*/ 545337 w 594267"/>
                <a:gd name="connsiteY8" fmla="*/ 292894 h 615044"/>
                <a:gd name="connsiteX9" fmla="*/ 544530 w 594267"/>
                <a:gd name="connsiteY9" fmla="*/ 292894 h 615044"/>
                <a:gd name="connsiteX10" fmla="*/ 581644 w 594267"/>
                <a:gd name="connsiteY10" fmla="*/ 305803 h 615044"/>
                <a:gd name="connsiteX11" fmla="*/ 590519 w 594267"/>
                <a:gd name="connsiteY11" fmla="*/ 324360 h 615044"/>
                <a:gd name="connsiteX12" fmla="*/ 563894 w 594267"/>
                <a:gd name="connsiteY12" fmla="*/ 333235 h 615044"/>
                <a:gd name="connsiteX13" fmla="*/ 439643 w 594267"/>
                <a:gd name="connsiteY13" fmla="*/ 364701 h 615044"/>
                <a:gd name="connsiteX14" fmla="*/ 440450 w 594267"/>
                <a:gd name="connsiteY14" fmla="*/ 364701 h 615044"/>
                <a:gd name="connsiteX15" fmla="*/ 371870 w 594267"/>
                <a:gd name="connsiteY15" fmla="*/ 456679 h 615044"/>
                <a:gd name="connsiteX16" fmla="*/ 370256 w 594267"/>
                <a:gd name="connsiteY16" fmla="*/ 480884 h 615044"/>
                <a:gd name="connsiteX17" fmla="*/ 363802 w 594267"/>
                <a:gd name="connsiteY17" fmla="*/ 599487 h 615044"/>
                <a:gd name="connsiteX18" fmla="*/ 356540 w 594267"/>
                <a:gd name="connsiteY18" fmla="*/ 614816 h 615044"/>
                <a:gd name="connsiteX19" fmla="*/ 343631 w 594267"/>
                <a:gd name="connsiteY19" fmla="*/ 602714 h 615044"/>
                <a:gd name="connsiteX20" fmla="*/ 241165 w 594267"/>
                <a:gd name="connsiteY20" fmla="*/ 444576 h 615044"/>
                <a:gd name="connsiteX21" fmla="*/ 177425 w 594267"/>
                <a:gd name="connsiteY21" fmla="*/ 438929 h 615044"/>
                <a:gd name="connsiteX22" fmla="*/ 85448 w 594267"/>
                <a:gd name="connsiteY22" fmla="*/ 462327 h 615044"/>
                <a:gd name="connsiteX23" fmla="*/ 86255 w 594267"/>
                <a:gd name="connsiteY23" fmla="*/ 462327 h 615044"/>
                <a:gd name="connsiteX24" fmla="*/ 16061 w 594267"/>
                <a:gd name="connsiteY24" fmla="*/ 482497 h 615044"/>
                <a:gd name="connsiteX25" fmla="*/ 731 w 594267"/>
                <a:gd name="connsiteY25" fmla="*/ 472008 h 615044"/>
                <a:gd name="connsiteX26" fmla="*/ 133857 w 594267"/>
                <a:gd name="connsiteY26" fmla="*/ 308223 h 615044"/>
                <a:gd name="connsiteX27" fmla="*/ 131436 w 594267"/>
                <a:gd name="connsiteY27" fmla="*/ 274337 h 615044"/>
                <a:gd name="connsiteX28" fmla="*/ 24129 w 594267"/>
                <a:gd name="connsiteY28" fmla="*/ 114586 h 615044"/>
                <a:gd name="connsiteX29" fmla="*/ 33811 w 594267"/>
                <a:gd name="connsiteY29" fmla="*/ 100870 h 615044"/>
                <a:gd name="connsiteX30" fmla="*/ 102391 w 594267"/>
                <a:gd name="connsiteY30" fmla="*/ 129108 h 615044"/>
                <a:gd name="connsiteX31" fmla="*/ 137891 w 594267"/>
                <a:gd name="connsiteY31" fmla="*/ 141211 h 615044"/>
                <a:gd name="connsiteX32" fmla="*/ 206471 w 594267"/>
                <a:gd name="connsiteY32" fmla="*/ 167836 h 61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94267" h="615044">
                  <a:moveTo>
                    <a:pt x="206471" y="167836"/>
                  </a:moveTo>
                  <a:cubicBezTo>
                    <a:pt x="225028" y="177518"/>
                    <a:pt x="235517" y="182359"/>
                    <a:pt x="252460" y="156541"/>
                  </a:cubicBezTo>
                  <a:cubicBezTo>
                    <a:pt x="288767" y="102483"/>
                    <a:pt x="333949" y="54074"/>
                    <a:pt x="375904" y="4051"/>
                  </a:cubicBezTo>
                  <a:cubicBezTo>
                    <a:pt x="392041" y="-4824"/>
                    <a:pt x="392041" y="1630"/>
                    <a:pt x="390427" y="16153"/>
                  </a:cubicBezTo>
                  <a:cubicBezTo>
                    <a:pt x="383166" y="71824"/>
                    <a:pt x="392041" y="127495"/>
                    <a:pt x="379938" y="183166"/>
                  </a:cubicBezTo>
                  <a:cubicBezTo>
                    <a:pt x="371870" y="217052"/>
                    <a:pt x="383972" y="239643"/>
                    <a:pt x="421086" y="245291"/>
                  </a:cubicBezTo>
                  <a:cubicBezTo>
                    <a:pt x="428348" y="246098"/>
                    <a:pt x="437223" y="246905"/>
                    <a:pt x="440450" y="256587"/>
                  </a:cubicBezTo>
                  <a:cubicBezTo>
                    <a:pt x="453359" y="260621"/>
                    <a:pt x="465462" y="264655"/>
                    <a:pt x="478371" y="268689"/>
                  </a:cubicBezTo>
                  <a:cubicBezTo>
                    <a:pt x="500155" y="277564"/>
                    <a:pt x="524360" y="281598"/>
                    <a:pt x="545337" y="292894"/>
                  </a:cubicBezTo>
                  <a:lnTo>
                    <a:pt x="544530" y="292894"/>
                  </a:lnTo>
                  <a:cubicBezTo>
                    <a:pt x="556633" y="297735"/>
                    <a:pt x="568735" y="301769"/>
                    <a:pt x="581644" y="305803"/>
                  </a:cubicBezTo>
                  <a:cubicBezTo>
                    <a:pt x="588906" y="308223"/>
                    <a:pt x="600201" y="312257"/>
                    <a:pt x="590519" y="324360"/>
                  </a:cubicBezTo>
                  <a:cubicBezTo>
                    <a:pt x="581644" y="327587"/>
                    <a:pt x="572769" y="330008"/>
                    <a:pt x="563894" y="333235"/>
                  </a:cubicBezTo>
                  <a:cubicBezTo>
                    <a:pt x="521939" y="342917"/>
                    <a:pt x="480791" y="354212"/>
                    <a:pt x="439643" y="364701"/>
                  </a:cubicBezTo>
                  <a:lnTo>
                    <a:pt x="440450" y="364701"/>
                  </a:lnTo>
                  <a:cubicBezTo>
                    <a:pt x="372677" y="384065"/>
                    <a:pt x="372677" y="384065"/>
                    <a:pt x="371870" y="456679"/>
                  </a:cubicBezTo>
                  <a:cubicBezTo>
                    <a:pt x="371870" y="464747"/>
                    <a:pt x="372677" y="472815"/>
                    <a:pt x="370256" y="480884"/>
                  </a:cubicBezTo>
                  <a:cubicBezTo>
                    <a:pt x="360575" y="520418"/>
                    <a:pt x="364609" y="559952"/>
                    <a:pt x="363802" y="599487"/>
                  </a:cubicBezTo>
                  <a:cubicBezTo>
                    <a:pt x="363802" y="605941"/>
                    <a:pt x="364609" y="614009"/>
                    <a:pt x="356540" y="614816"/>
                  </a:cubicBezTo>
                  <a:cubicBezTo>
                    <a:pt x="348472" y="616430"/>
                    <a:pt x="346052" y="609168"/>
                    <a:pt x="343631" y="602714"/>
                  </a:cubicBezTo>
                  <a:cubicBezTo>
                    <a:pt x="308938" y="550270"/>
                    <a:pt x="279085" y="494600"/>
                    <a:pt x="241165" y="444576"/>
                  </a:cubicBezTo>
                  <a:cubicBezTo>
                    <a:pt x="220994" y="417951"/>
                    <a:pt x="199210" y="433281"/>
                    <a:pt x="177425" y="438929"/>
                  </a:cubicBezTo>
                  <a:cubicBezTo>
                    <a:pt x="146766" y="446190"/>
                    <a:pt x="116107" y="454258"/>
                    <a:pt x="85448" y="462327"/>
                  </a:cubicBezTo>
                  <a:lnTo>
                    <a:pt x="86255" y="462327"/>
                  </a:lnTo>
                  <a:cubicBezTo>
                    <a:pt x="63663" y="472815"/>
                    <a:pt x="39459" y="473622"/>
                    <a:pt x="16061" y="482497"/>
                  </a:cubicBezTo>
                  <a:cubicBezTo>
                    <a:pt x="10413" y="484918"/>
                    <a:pt x="-3303" y="488145"/>
                    <a:pt x="731" y="472008"/>
                  </a:cubicBezTo>
                  <a:cubicBezTo>
                    <a:pt x="45106" y="417145"/>
                    <a:pt x="87868" y="361474"/>
                    <a:pt x="133857" y="308223"/>
                  </a:cubicBezTo>
                  <a:cubicBezTo>
                    <a:pt x="147573" y="292087"/>
                    <a:pt x="137891" y="284019"/>
                    <a:pt x="131436" y="274337"/>
                  </a:cubicBezTo>
                  <a:cubicBezTo>
                    <a:pt x="95936" y="221086"/>
                    <a:pt x="62050" y="166222"/>
                    <a:pt x="24129" y="114586"/>
                  </a:cubicBezTo>
                  <a:cubicBezTo>
                    <a:pt x="7186" y="91188"/>
                    <a:pt x="28163" y="103290"/>
                    <a:pt x="33811" y="100870"/>
                  </a:cubicBezTo>
                  <a:cubicBezTo>
                    <a:pt x="56402" y="110552"/>
                    <a:pt x="83027" y="111358"/>
                    <a:pt x="102391" y="129108"/>
                  </a:cubicBezTo>
                  <a:cubicBezTo>
                    <a:pt x="114493" y="133143"/>
                    <a:pt x="125789" y="137177"/>
                    <a:pt x="137891" y="141211"/>
                  </a:cubicBezTo>
                  <a:cubicBezTo>
                    <a:pt x="160482" y="148472"/>
                    <a:pt x="186301" y="150086"/>
                    <a:pt x="206471" y="167836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97B076C-914E-46DB-BE9D-F766E1132784}"/>
                </a:ext>
              </a:extLst>
            </p:cNvPr>
            <p:cNvSpPr/>
            <p:nvPr/>
          </p:nvSpPr>
          <p:spPr>
            <a:xfrm rot="21147110">
              <a:off x="2829977" y="3065672"/>
              <a:ext cx="317404" cy="302538"/>
            </a:xfrm>
            <a:custGeom>
              <a:avLst/>
              <a:gdLst>
                <a:gd name="connsiteX0" fmla="*/ 611787 w 617923"/>
                <a:gd name="connsiteY0" fmla="*/ 217842 h 588981"/>
                <a:gd name="connsiteX1" fmla="*/ 442354 w 617923"/>
                <a:gd name="connsiteY1" fmla="*/ 347741 h 588981"/>
                <a:gd name="connsiteX2" fmla="*/ 442354 w 617923"/>
                <a:gd name="connsiteY2" fmla="*/ 394537 h 588981"/>
                <a:gd name="connsiteX3" fmla="*/ 487536 w 617923"/>
                <a:gd name="connsiteY3" fmla="*/ 512333 h 588981"/>
                <a:gd name="connsiteX4" fmla="*/ 492377 w 617923"/>
                <a:gd name="connsiteY4" fmla="*/ 531697 h 588981"/>
                <a:gd name="connsiteX5" fmla="*/ 486729 w 617923"/>
                <a:gd name="connsiteY5" fmla="*/ 572845 h 588981"/>
                <a:gd name="connsiteX6" fmla="*/ 335853 w 617923"/>
                <a:gd name="connsiteY6" fmla="*/ 460696 h 588981"/>
                <a:gd name="connsiteX7" fmla="*/ 294705 w 617923"/>
                <a:gd name="connsiteY7" fmla="*/ 463924 h 588981"/>
                <a:gd name="connsiteX8" fmla="*/ 136568 w 617923"/>
                <a:gd name="connsiteY8" fmla="*/ 588981 h 588981"/>
                <a:gd name="connsiteX9" fmla="*/ 126079 w 617923"/>
                <a:gd name="connsiteY9" fmla="*/ 567197 h 588981"/>
                <a:gd name="connsiteX10" fmla="*/ 174488 w 617923"/>
                <a:gd name="connsiteY10" fmla="*/ 398571 h 588981"/>
                <a:gd name="connsiteX11" fmla="*/ 163193 w 617923"/>
                <a:gd name="connsiteY11" fmla="*/ 342900 h 588981"/>
                <a:gd name="connsiteX12" fmla="*/ 1021 w 617923"/>
                <a:gd name="connsiteY12" fmla="*/ 233979 h 588981"/>
                <a:gd name="connsiteX13" fmla="*/ 20385 w 617923"/>
                <a:gd name="connsiteY13" fmla="*/ 222683 h 588981"/>
                <a:gd name="connsiteX14" fmla="*/ 180943 w 617923"/>
                <a:gd name="connsiteY14" fmla="*/ 218649 h 588981"/>
                <a:gd name="connsiteX15" fmla="*/ 246296 w 617923"/>
                <a:gd name="connsiteY15" fmla="*/ 167819 h 588981"/>
                <a:gd name="connsiteX16" fmla="*/ 272114 w 617923"/>
                <a:gd name="connsiteY16" fmla="*/ 80682 h 588981"/>
                <a:gd name="connsiteX17" fmla="*/ 272114 w 617923"/>
                <a:gd name="connsiteY17" fmla="*/ 81489 h 588981"/>
                <a:gd name="connsiteX18" fmla="*/ 296319 w 617923"/>
                <a:gd name="connsiteY18" fmla="*/ 0 h 588981"/>
                <a:gd name="connsiteX19" fmla="*/ 295512 w 617923"/>
                <a:gd name="connsiteY19" fmla="*/ 807 h 588981"/>
                <a:gd name="connsiteX20" fmla="*/ 317296 w 617923"/>
                <a:gd name="connsiteY20" fmla="*/ 21784 h 588981"/>
                <a:gd name="connsiteX21" fmla="*/ 351989 w 617923"/>
                <a:gd name="connsiteY21" fmla="*/ 125865 h 588981"/>
                <a:gd name="connsiteX22" fmla="*/ 364092 w 617923"/>
                <a:gd name="connsiteY22" fmla="*/ 169433 h 588981"/>
                <a:gd name="connsiteX23" fmla="*/ 460911 w 617923"/>
                <a:gd name="connsiteY23" fmla="*/ 213001 h 588981"/>
                <a:gd name="connsiteX24" fmla="*/ 613400 w 617923"/>
                <a:gd name="connsiteY24" fmla="*/ 207354 h 588981"/>
                <a:gd name="connsiteX25" fmla="*/ 616627 w 617923"/>
                <a:gd name="connsiteY25" fmla="*/ 209774 h 588981"/>
                <a:gd name="connsiteX26" fmla="*/ 611787 w 617923"/>
                <a:gd name="connsiteY26" fmla="*/ 217842 h 588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17923" h="588981">
                  <a:moveTo>
                    <a:pt x="611787" y="217842"/>
                  </a:moveTo>
                  <a:cubicBezTo>
                    <a:pt x="551275" y="255763"/>
                    <a:pt x="503672" y="310627"/>
                    <a:pt x="442354" y="347741"/>
                  </a:cubicBezTo>
                  <a:cubicBezTo>
                    <a:pt x="422990" y="359843"/>
                    <a:pt x="444774" y="379207"/>
                    <a:pt x="442354" y="394537"/>
                  </a:cubicBezTo>
                  <a:cubicBezTo>
                    <a:pt x="466558" y="430037"/>
                    <a:pt x="471399" y="473605"/>
                    <a:pt x="487536" y="512333"/>
                  </a:cubicBezTo>
                  <a:cubicBezTo>
                    <a:pt x="489149" y="518787"/>
                    <a:pt x="490763" y="525242"/>
                    <a:pt x="492377" y="531697"/>
                  </a:cubicBezTo>
                  <a:cubicBezTo>
                    <a:pt x="514161" y="568004"/>
                    <a:pt x="513354" y="570424"/>
                    <a:pt x="486729" y="572845"/>
                  </a:cubicBezTo>
                  <a:cubicBezTo>
                    <a:pt x="443160" y="526049"/>
                    <a:pt x="381842" y="503458"/>
                    <a:pt x="335853" y="460696"/>
                  </a:cubicBezTo>
                  <a:cubicBezTo>
                    <a:pt x="321330" y="446980"/>
                    <a:pt x="312455" y="447787"/>
                    <a:pt x="294705" y="463924"/>
                  </a:cubicBezTo>
                  <a:cubicBezTo>
                    <a:pt x="245489" y="509106"/>
                    <a:pt x="181750" y="537345"/>
                    <a:pt x="136568" y="588981"/>
                  </a:cubicBezTo>
                  <a:cubicBezTo>
                    <a:pt x="122851" y="580106"/>
                    <a:pt x="122851" y="580106"/>
                    <a:pt x="126079" y="567197"/>
                  </a:cubicBezTo>
                  <a:cubicBezTo>
                    <a:pt x="139795" y="510719"/>
                    <a:pt x="159965" y="455048"/>
                    <a:pt x="174488" y="398571"/>
                  </a:cubicBezTo>
                  <a:cubicBezTo>
                    <a:pt x="194659" y="375173"/>
                    <a:pt x="184977" y="357423"/>
                    <a:pt x="163193" y="342900"/>
                  </a:cubicBezTo>
                  <a:cubicBezTo>
                    <a:pt x="109136" y="306593"/>
                    <a:pt x="55078" y="270286"/>
                    <a:pt x="1021" y="233979"/>
                  </a:cubicBezTo>
                  <a:cubicBezTo>
                    <a:pt x="-4627" y="210581"/>
                    <a:pt x="14737" y="222683"/>
                    <a:pt x="20385" y="222683"/>
                  </a:cubicBezTo>
                  <a:cubicBezTo>
                    <a:pt x="73635" y="222683"/>
                    <a:pt x="127692" y="218649"/>
                    <a:pt x="180943" y="218649"/>
                  </a:cubicBezTo>
                  <a:cubicBezTo>
                    <a:pt x="219670" y="219456"/>
                    <a:pt x="239034" y="205740"/>
                    <a:pt x="246296" y="167819"/>
                  </a:cubicBezTo>
                  <a:cubicBezTo>
                    <a:pt x="251943" y="137967"/>
                    <a:pt x="261625" y="108921"/>
                    <a:pt x="272114" y="80682"/>
                  </a:cubicBezTo>
                  <a:lnTo>
                    <a:pt x="272114" y="81489"/>
                  </a:lnTo>
                  <a:cubicBezTo>
                    <a:pt x="278569" y="54057"/>
                    <a:pt x="287443" y="26625"/>
                    <a:pt x="296319" y="0"/>
                  </a:cubicBezTo>
                  <a:lnTo>
                    <a:pt x="295512" y="807"/>
                  </a:lnTo>
                  <a:cubicBezTo>
                    <a:pt x="313262" y="-3227"/>
                    <a:pt x="313262" y="11295"/>
                    <a:pt x="317296" y="21784"/>
                  </a:cubicBezTo>
                  <a:cubicBezTo>
                    <a:pt x="329398" y="56478"/>
                    <a:pt x="340694" y="91171"/>
                    <a:pt x="351989" y="125865"/>
                  </a:cubicBezTo>
                  <a:cubicBezTo>
                    <a:pt x="356023" y="140387"/>
                    <a:pt x="360058" y="154910"/>
                    <a:pt x="364092" y="169433"/>
                  </a:cubicBezTo>
                  <a:cubicBezTo>
                    <a:pt x="377808" y="224297"/>
                    <a:pt x="420569" y="217035"/>
                    <a:pt x="460911" y="213001"/>
                  </a:cubicBezTo>
                  <a:cubicBezTo>
                    <a:pt x="511740" y="208160"/>
                    <a:pt x="562571" y="203319"/>
                    <a:pt x="613400" y="207354"/>
                  </a:cubicBezTo>
                  <a:cubicBezTo>
                    <a:pt x="619048" y="208160"/>
                    <a:pt x="611787" y="206547"/>
                    <a:pt x="616627" y="209774"/>
                  </a:cubicBezTo>
                  <a:cubicBezTo>
                    <a:pt x="620661" y="213001"/>
                    <a:pt x="614207" y="215422"/>
                    <a:pt x="611787" y="217842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645AF91-FB98-4394-9C2E-1B570B62CDCE}"/>
                </a:ext>
              </a:extLst>
            </p:cNvPr>
            <p:cNvSpPr/>
            <p:nvPr/>
          </p:nvSpPr>
          <p:spPr>
            <a:xfrm rot="21147110">
              <a:off x="2380473" y="2248292"/>
              <a:ext cx="309411" cy="316772"/>
            </a:xfrm>
            <a:custGeom>
              <a:avLst/>
              <a:gdLst>
                <a:gd name="connsiteX0" fmla="*/ 14187 w 602361"/>
                <a:gd name="connsiteY0" fmla="*/ 434940 h 616693"/>
                <a:gd name="connsiteX1" fmla="*/ 25483 w 602361"/>
                <a:gd name="connsiteY1" fmla="*/ 422837 h 616693"/>
                <a:gd name="connsiteX2" fmla="*/ 70665 w 602361"/>
                <a:gd name="connsiteY2" fmla="*/ 370394 h 616693"/>
                <a:gd name="connsiteX3" fmla="*/ 81960 w 602361"/>
                <a:gd name="connsiteY3" fmla="*/ 359098 h 616693"/>
                <a:gd name="connsiteX4" fmla="*/ 127142 w 602361"/>
                <a:gd name="connsiteY4" fmla="*/ 306655 h 616693"/>
                <a:gd name="connsiteX5" fmla="*/ 141665 w 602361"/>
                <a:gd name="connsiteY5" fmla="*/ 267927 h 616693"/>
                <a:gd name="connsiteX6" fmla="*/ 38392 w 602361"/>
                <a:gd name="connsiteY6" fmla="*/ 96880 h 616693"/>
                <a:gd name="connsiteX7" fmla="*/ 40005 w 602361"/>
                <a:gd name="connsiteY7" fmla="*/ 81551 h 616693"/>
                <a:gd name="connsiteX8" fmla="*/ 65824 w 602361"/>
                <a:gd name="connsiteY8" fmla="*/ 92846 h 616693"/>
                <a:gd name="connsiteX9" fmla="*/ 232029 w 602361"/>
                <a:gd name="connsiteY9" fmla="*/ 163847 h 616693"/>
                <a:gd name="connsiteX10" fmla="*/ 274791 w 602361"/>
                <a:gd name="connsiteY10" fmla="*/ 141256 h 616693"/>
                <a:gd name="connsiteX11" fmla="*/ 319973 w 602361"/>
                <a:gd name="connsiteY11" fmla="*/ 88812 h 616693"/>
                <a:gd name="connsiteX12" fmla="*/ 331269 w 602361"/>
                <a:gd name="connsiteY12" fmla="*/ 77517 h 616693"/>
                <a:gd name="connsiteX13" fmla="*/ 376451 w 602361"/>
                <a:gd name="connsiteY13" fmla="*/ 25073 h 616693"/>
                <a:gd name="connsiteX14" fmla="*/ 387746 w 602361"/>
                <a:gd name="connsiteY14" fmla="*/ 12971 h 616693"/>
                <a:gd name="connsiteX15" fmla="*/ 400655 w 602361"/>
                <a:gd name="connsiteY15" fmla="*/ 62 h 616693"/>
                <a:gd name="connsiteX16" fmla="*/ 407917 w 602361"/>
                <a:gd name="connsiteY16" fmla="*/ 16198 h 616693"/>
                <a:gd name="connsiteX17" fmla="*/ 396621 w 602361"/>
                <a:gd name="connsiteY17" fmla="*/ 130767 h 616693"/>
                <a:gd name="connsiteX18" fmla="*/ 391780 w 602361"/>
                <a:gd name="connsiteY18" fmla="*/ 169495 h 616693"/>
                <a:gd name="connsiteX19" fmla="*/ 436963 w 602361"/>
                <a:gd name="connsiteY19" fmla="*/ 255018 h 616693"/>
                <a:gd name="connsiteX20" fmla="*/ 546691 w 602361"/>
                <a:gd name="connsiteY20" fmla="*/ 299393 h 616693"/>
                <a:gd name="connsiteX21" fmla="*/ 602361 w 602361"/>
                <a:gd name="connsiteY21" fmla="*/ 329246 h 616693"/>
                <a:gd name="connsiteX22" fmla="*/ 444224 w 602361"/>
                <a:gd name="connsiteY22" fmla="*/ 367166 h 616693"/>
                <a:gd name="connsiteX23" fmla="*/ 365962 w 602361"/>
                <a:gd name="connsiteY23" fmla="*/ 470440 h 616693"/>
                <a:gd name="connsiteX24" fmla="*/ 348212 w 602361"/>
                <a:gd name="connsiteY24" fmla="*/ 611634 h 616693"/>
                <a:gd name="connsiteX25" fmla="*/ 344985 w 602361"/>
                <a:gd name="connsiteY25" fmla="*/ 614054 h 616693"/>
                <a:gd name="connsiteX26" fmla="*/ 339337 w 602361"/>
                <a:gd name="connsiteY26" fmla="*/ 609213 h 616693"/>
                <a:gd name="connsiteX27" fmla="*/ 226382 w 602361"/>
                <a:gd name="connsiteY27" fmla="*/ 423644 h 616693"/>
                <a:gd name="connsiteX28" fmla="*/ 140858 w 602361"/>
                <a:gd name="connsiteY28" fmla="*/ 434133 h 616693"/>
                <a:gd name="connsiteX29" fmla="*/ 25483 w 602361"/>
                <a:gd name="connsiteY29" fmla="*/ 460758 h 616693"/>
                <a:gd name="connsiteX30" fmla="*/ 471 w 602361"/>
                <a:gd name="connsiteY30" fmla="*/ 457531 h 616693"/>
                <a:gd name="connsiteX31" fmla="*/ 14187 w 602361"/>
                <a:gd name="connsiteY31" fmla="*/ 434940 h 616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602361" h="616693">
                  <a:moveTo>
                    <a:pt x="14187" y="434940"/>
                  </a:moveTo>
                  <a:cubicBezTo>
                    <a:pt x="18221" y="430905"/>
                    <a:pt x="21448" y="426871"/>
                    <a:pt x="25483" y="422837"/>
                  </a:cubicBezTo>
                  <a:cubicBezTo>
                    <a:pt x="35165" y="400246"/>
                    <a:pt x="54528" y="386530"/>
                    <a:pt x="70665" y="370394"/>
                  </a:cubicBezTo>
                  <a:cubicBezTo>
                    <a:pt x="74699" y="366360"/>
                    <a:pt x="77926" y="362325"/>
                    <a:pt x="81960" y="359098"/>
                  </a:cubicBezTo>
                  <a:cubicBezTo>
                    <a:pt x="90835" y="336507"/>
                    <a:pt x="111006" y="322791"/>
                    <a:pt x="127142" y="306655"/>
                  </a:cubicBezTo>
                  <a:cubicBezTo>
                    <a:pt x="137631" y="296166"/>
                    <a:pt x="154574" y="288905"/>
                    <a:pt x="141665" y="267927"/>
                  </a:cubicBezTo>
                  <a:cubicBezTo>
                    <a:pt x="106165" y="211449"/>
                    <a:pt x="73085" y="154165"/>
                    <a:pt x="38392" y="96880"/>
                  </a:cubicBezTo>
                  <a:cubicBezTo>
                    <a:pt x="26289" y="89619"/>
                    <a:pt x="27903" y="82358"/>
                    <a:pt x="40005" y="81551"/>
                  </a:cubicBezTo>
                  <a:cubicBezTo>
                    <a:pt x="48880" y="80744"/>
                    <a:pt x="60983" y="81551"/>
                    <a:pt x="65824" y="92846"/>
                  </a:cubicBezTo>
                  <a:cubicBezTo>
                    <a:pt x="121494" y="116244"/>
                    <a:pt x="177165" y="138835"/>
                    <a:pt x="232029" y="163847"/>
                  </a:cubicBezTo>
                  <a:cubicBezTo>
                    <a:pt x="259461" y="176756"/>
                    <a:pt x="261882" y="150938"/>
                    <a:pt x="274791" y="141256"/>
                  </a:cubicBezTo>
                  <a:cubicBezTo>
                    <a:pt x="284473" y="118665"/>
                    <a:pt x="303837" y="104949"/>
                    <a:pt x="319973" y="88812"/>
                  </a:cubicBezTo>
                  <a:cubicBezTo>
                    <a:pt x="324007" y="84778"/>
                    <a:pt x="327234" y="80744"/>
                    <a:pt x="331269" y="77517"/>
                  </a:cubicBezTo>
                  <a:cubicBezTo>
                    <a:pt x="340144" y="54926"/>
                    <a:pt x="360314" y="41210"/>
                    <a:pt x="376451" y="25073"/>
                  </a:cubicBezTo>
                  <a:cubicBezTo>
                    <a:pt x="380485" y="21039"/>
                    <a:pt x="383712" y="17005"/>
                    <a:pt x="387746" y="12971"/>
                  </a:cubicBezTo>
                  <a:cubicBezTo>
                    <a:pt x="389360" y="6516"/>
                    <a:pt x="393394" y="-745"/>
                    <a:pt x="400655" y="62"/>
                  </a:cubicBezTo>
                  <a:cubicBezTo>
                    <a:pt x="408724" y="868"/>
                    <a:pt x="408724" y="9744"/>
                    <a:pt x="407917" y="16198"/>
                  </a:cubicBezTo>
                  <a:cubicBezTo>
                    <a:pt x="405496" y="54119"/>
                    <a:pt x="400655" y="92846"/>
                    <a:pt x="396621" y="130767"/>
                  </a:cubicBezTo>
                  <a:cubicBezTo>
                    <a:pt x="395008" y="143676"/>
                    <a:pt x="395008" y="157392"/>
                    <a:pt x="391780" y="169495"/>
                  </a:cubicBezTo>
                  <a:cubicBezTo>
                    <a:pt x="382099" y="211449"/>
                    <a:pt x="396621" y="239688"/>
                    <a:pt x="436963" y="255018"/>
                  </a:cubicBezTo>
                  <a:cubicBezTo>
                    <a:pt x="473270" y="269541"/>
                    <a:pt x="509577" y="284064"/>
                    <a:pt x="546691" y="299393"/>
                  </a:cubicBezTo>
                  <a:cubicBezTo>
                    <a:pt x="565247" y="305848"/>
                    <a:pt x="584611" y="310689"/>
                    <a:pt x="602361" y="329246"/>
                  </a:cubicBezTo>
                  <a:cubicBezTo>
                    <a:pt x="549111" y="347803"/>
                    <a:pt x="495861" y="354257"/>
                    <a:pt x="444224" y="367166"/>
                  </a:cubicBezTo>
                  <a:cubicBezTo>
                    <a:pt x="372417" y="385723"/>
                    <a:pt x="371610" y="384917"/>
                    <a:pt x="365962" y="470440"/>
                  </a:cubicBezTo>
                  <a:cubicBezTo>
                    <a:pt x="354666" y="516429"/>
                    <a:pt x="361928" y="565645"/>
                    <a:pt x="348212" y="611634"/>
                  </a:cubicBezTo>
                  <a:cubicBezTo>
                    <a:pt x="346598" y="616475"/>
                    <a:pt x="342564" y="618895"/>
                    <a:pt x="344985" y="614054"/>
                  </a:cubicBezTo>
                  <a:cubicBezTo>
                    <a:pt x="343371" y="613248"/>
                    <a:pt x="340951" y="611634"/>
                    <a:pt x="339337" y="609213"/>
                  </a:cubicBezTo>
                  <a:cubicBezTo>
                    <a:pt x="299803" y="548702"/>
                    <a:pt x="270757" y="481735"/>
                    <a:pt x="226382" y="423644"/>
                  </a:cubicBezTo>
                  <a:cubicBezTo>
                    <a:pt x="195722" y="411542"/>
                    <a:pt x="168290" y="427678"/>
                    <a:pt x="140858" y="434133"/>
                  </a:cubicBezTo>
                  <a:cubicBezTo>
                    <a:pt x="102131" y="443008"/>
                    <a:pt x="62596" y="447849"/>
                    <a:pt x="25483" y="460758"/>
                  </a:cubicBezTo>
                  <a:cubicBezTo>
                    <a:pt x="16607" y="463985"/>
                    <a:pt x="5312" y="468019"/>
                    <a:pt x="471" y="457531"/>
                  </a:cubicBezTo>
                  <a:cubicBezTo>
                    <a:pt x="-1949" y="447849"/>
                    <a:pt x="5312" y="438974"/>
                    <a:pt x="14187" y="434940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2FC9101-772B-4CA7-A84D-FCF833DDC3DD}"/>
                </a:ext>
              </a:extLst>
            </p:cNvPr>
            <p:cNvSpPr/>
            <p:nvPr/>
          </p:nvSpPr>
          <p:spPr>
            <a:xfrm rot="21147110">
              <a:off x="2750291" y="2553323"/>
              <a:ext cx="316434" cy="312163"/>
            </a:xfrm>
            <a:custGeom>
              <a:avLst/>
              <a:gdLst>
                <a:gd name="connsiteX0" fmla="*/ 379207 w 616035"/>
                <a:gd name="connsiteY0" fmla="*/ 154148 h 607719"/>
                <a:gd name="connsiteX1" fmla="*/ 455048 w 616035"/>
                <a:gd name="connsiteY1" fmla="*/ 117841 h 607719"/>
                <a:gd name="connsiteX2" fmla="*/ 562356 w 616035"/>
                <a:gd name="connsiteY2" fmla="*/ 73466 h 607719"/>
                <a:gd name="connsiteX3" fmla="*/ 555901 w 616035"/>
                <a:gd name="connsiteY3" fmla="*/ 89603 h 607719"/>
                <a:gd name="connsiteX4" fmla="*/ 542992 w 616035"/>
                <a:gd name="connsiteY4" fmla="*/ 117034 h 607719"/>
                <a:gd name="connsiteX5" fmla="*/ 506685 w 616035"/>
                <a:gd name="connsiteY5" fmla="*/ 178353 h 607719"/>
                <a:gd name="connsiteX6" fmla="*/ 494583 w 616035"/>
                <a:gd name="connsiteY6" fmla="*/ 205785 h 607719"/>
                <a:gd name="connsiteX7" fmla="*/ 470378 w 616035"/>
                <a:gd name="connsiteY7" fmla="*/ 287274 h 607719"/>
                <a:gd name="connsiteX8" fmla="*/ 513947 w 616035"/>
                <a:gd name="connsiteY8" fmla="*/ 331650 h 607719"/>
                <a:gd name="connsiteX9" fmla="*/ 606731 w 616035"/>
                <a:gd name="connsiteY9" fmla="*/ 424434 h 607719"/>
                <a:gd name="connsiteX10" fmla="*/ 613993 w 616035"/>
                <a:gd name="connsiteY10" fmla="*/ 444605 h 607719"/>
                <a:gd name="connsiteX11" fmla="*/ 595436 w 616035"/>
                <a:gd name="connsiteY11" fmla="*/ 447832 h 607719"/>
                <a:gd name="connsiteX12" fmla="*/ 429230 w 616035"/>
                <a:gd name="connsiteY12" fmla="*/ 414752 h 607719"/>
                <a:gd name="connsiteX13" fmla="*/ 348548 w 616035"/>
                <a:gd name="connsiteY13" fmla="*/ 480912 h 607719"/>
                <a:gd name="connsiteX14" fmla="*/ 304979 w 616035"/>
                <a:gd name="connsiteY14" fmla="*/ 558367 h 607719"/>
                <a:gd name="connsiteX15" fmla="*/ 284809 w 616035"/>
                <a:gd name="connsiteY15" fmla="*/ 601935 h 607719"/>
                <a:gd name="connsiteX16" fmla="*/ 264638 w 616035"/>
                <a:gd name="connsiteY16" fmla="*/ 585799 h 607719"/>
                <a:gd name="connsiteX17" fmla="*/ 243661 w 616035"/>
                <a:gd name="connsiteY17" fmla="*/ 426855 h 607719"/>
                <a:gd name="connsiteX18" fmla="*/ 194444 w 616035"/>
                <a:gd name="connsiteY18" fmla="*/ 376025 h 607719"/>
                <a:gd name="connsiteX19" fmla="*/ 0 w 616035"/>
                <a:gd name="connsiteY19" fmla="*/ 338104 h 607719"/>
                <a:gd name="connsiteX20" fmla="*/ 144421 w 616035"/>
                <a:gd name="connsiteY20" fmla="*/ 267104 h 607719"/>
                <a:gd name="connsiteX21" fmla="*/ 204126 w 616035"/>
                <a:gd name="connsiteY21" fmla="*/ 238865 h 607719"/>
                <a:gd name="connsiteX22" fmla="*/ 200899 w 616035"/>
                <a:gd name="connsiteY22" fmla="*/ 134785 h 607719"/>
                <a:gd name="connsiteX23" fmla="*/ 187183 w 616035"/>
                <a:gd name="connsiteY23" fmla="*/ 29091 h 607719"/>
                <a:gd name="connsiteX24" fmla="*/ 191217 w 616035"/>
                <a:gd name="connsiteY24" fmla="*/ 852 h 607719"/>
                <a:gd name="connsiteX25" fmla="*/ 213808 w 616035"/>
                <a:gd name="connsiteY25" fmla="*/ 13761 h 607719"/>
                <a:gd name="connsiteX26" fmla="*/ 229138 w 616035"/>
                <a:gd name="connsiteY26" fmla="*/ 36352 h 607719"/>
                <a:gd name="connsiteX27" fmla="*/ 304979 w 616035"/>
                <a:gd name="connsiteY27" fmla="*/ 113000 h 607719"/>
                <a:gd name="connsiteX28" fmla="*/ 335638 w 616035"/>
                <a:gd name="connsiteY28" fmla="*/ 143660 h 607719"/>
                <a:gd name="connsiteX29" fmla="*/ 379207 w 616035"/>
                <a:gd name="connsiteY29" fmla="*/ 154148 h 607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16035" h="607719">
                  <a:moveTo>
                    <a:pt x="379207" y="154148"/>
                  </a:moveTo>
                  <a:cubicBezTo>
                    <a:pt x="404218" y="142046"/>
                    <a:pt x="430037" y="129944"/>
                    <a:pt x="455048" y="117841"/>
                  </a:cubicBezTo>
                  <a:cubicBezTo>
                    <a:pt x="489742" y="100898"/>
                    <a:pt x="519594" y="71046"/>
                    <a:pt x="562356" y="73466"/>
                  </a:cubicBezTo>
                  <a:cubicBezTo>
                    <a:pt x="563969" y="80727"/>
                    <a:pt x="563163" y="86375"/>
                    <a:pt x="555901" y="89603"/>
                  </a:cubicBezTo>
                  <a:cubicBezTo>
                    <a:pt x="551867" y="98478"/>
                    <a:pt x="547833" y="107353"/>
                    <a:pt x="542992" y="117034"/>
                  </a:cubicBezTo>
                  <a:cubicBezTo>
                    <a:pt x="531696" y="138012"/>
                    <a:pt x="526049" y="162217"/>
                    <a:pt x="506685" y="178353"/>
                  </a:cubicBezTo>
                  <a:cubicBezTo>
                    <a:pt x="502651" y="187228"/>
                    <a:pt x="498617" y="196103"/>
                    <a:pt x="494583" y="205785"/>
                  </a:cubicBezTo>
                  <a:cubicBezTo>
                    <a:pt x="488128" y="233217"/>
                    <a:pt x="455855" y="253388"/>
                    <a:pt x="470378" y="287274"/>
                  </a:cubicBezTo>
                  <a:cubicBezTo>
                    <a:pt x="484901" y="301797"/>
                    <a:pt x="499423" y="316320"/>
                    <a:pt x="513947" y="331650"/>
                  </a:cubicBezTo>
                  <a:cubicBezTo>
                    <a:pt x="546220" y="361502"/>
                    <a:pt x="576072" y="392968"/>
                    <a:pt x="606731" y="424434"/>
                  </a:cubicBezTo>
                  <a:cubicBezTo>
                    <a:pt x="612379" y="430082"/>
                    <a:pt x="619640" y="435730"/>
                    <a:pt x="613993" y="444605"/>
                  </a:cubicBezTo>
                  <a:cubicBezTo>
                    <a:pt x="609958" y="450253"/>
                    <a:pt x="601890" y="449446"/>
                    <a:pt x="595436" y="447832"/>
                  </a:cubicBezTo>
                  <a:cubicBezTo>
                    <a:pt x="540572" y="432503"/>
                    <a:pt x="483287" y="430889"/>
                    <a:pt x="429230" y="414752"/>
                  </a:cubicBezTo>
                  <a:cubicBezTo>
                    <a:pt x="371945" y="399423"/>
                    <a:pt x="363877" y="443798"/>
                    <a:pt x="348548" y="480912"/>
                  </a:cubicBezTo>
                  <a:cubicBezTo>
                    <a:pt x="334832" y="507537"/>
                    <a:pt x="325957" y="536583"/>
                    <a:pt x="304979" y="558367"/>
                  </a:cubicBezTo>
                  <a:cubicBezTo>
                    <a:pt x="298525" y="572890"/>
                    <a:pt x="291263" y="587413"/>
                    <a:pt x="284809" y="601935"/>
                  </a:cubicBezTo>
                  <a:cubicBezTo>
                    <a:pt x="261411" y="617265"/>
                    <a:pt x="265445" y="598708"/>
                    <a:pt x="264638" y="585799"/>
                  </a:cubicBezTo>
                  <a:cubicBezTo>
                    <a:pt x="260604" y="532549"/>
                    <a:pt x="250115" y="480105"/>
                    <a:pt x="243661" y="426855"/>
                  </a:cubicBezTo>
                  <a:cubicBezTo>
                    <a:pt x="243661" y="394582"/>
                    <a:pt x="232365" y="371991"/>
                    <a:pt x="194444" y="376025"/>
                  </a:cubicBezTo>
                  <a:cubicBezTo>
                    <a:pt x="133933" y="362309"/>
                    <a:pt x="71807" y="355854"/>
                    <a:pt x="0" y="338104"/>
                  </a:cubicBezTo>
                  <a:cubicBezTo>
                    <a:pt x="51637" y="307445"/>
                    <a:pt x="96819" y="284854"/>
                    <a:pt x="144421" y="267104"/>
                  </a:cubicBezTo>
                  <a:cubicBezTo>
                    <a:pt x="164592" y="257422"/>
                    <a:pt x="183956" y="248547"/>
                    <a:pt x="204126" y="238865"/>
                  </a:cubicBezTo>
                  <a:cubicBezTo>
                    <a:pt x="228331" y="203365"/>
                    <a:pt x="204126" y="169478"/>
                    <a:pt x="200899" y="134785"/>
                  </a:cubicBezTo>
                  <a:cubicBezTo>
                    <a:pt x="200092" y="99284"/>
                    <a:pt x="192831" y="63784"/>
                    <a:pt x="187183" y="29091"/>
                  </a:cubicBezTo>
                  <a:cubicBezTo>
                    <a:pt x="185569" y="19409"/>
                    <a:pt x="178308" y="6500"/>
                    <a:pt x="191217" y="852"/>
                  </a:cubicBezTo>
                  <a:cubicBezTo>
                    <a:pt x="200899" y="-3182"/>
                    <a:pt x="206547" y="8113"/>
                    <a:pt x="213808" y="13761"/>
                  </a:cubicBezTo>
                  <a:cubicBezTo>
                    <a:pt x="221070" y="20216"/>
                    <a:pt x="225911" y="27477"/>
                    <a:pt x="229138" y="36352"/>
                  </a:cubicBezTo>
                  <a:cubicBezTo>
                    <a:pt x="254149" y="62170"/>
                    <a:pt x="279161" y="87182"/>
                    <a:pt x="304979" y="113000"/>
                  </a:cubicBezTo>
                  <a:cubicBezTo>
                    <a:pt x="317888" y="121069"/>
                    <a:pt x="325957" y="133171"/>
                    <a:pt x="335638" y="143660"/>
                  </a:cubicBezTo>
                  <a:cubicBezTo>
                    <a:pt x="348548" y="158183"/>
                    <a:pt x="362263" y="162217"/>
                    <a:pt x="379207" y="154148"/>
                  </a:cubicBezTo>
                  <a:close/>
                </a:path>
              </a:pathLst>
            </a:custGeom>
            <a:solidFill>
              <a:schemeClr val="accent2"/>
            </a:solidFill>
            <a:ln w="806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직사각형 2">
            <a:extLst>
              <a:ext uri="{FF2B5EF4-FFF2-40B4-BE49-F238E27FC236}">
                <a16:creationId xmlns:a16="http://schemas.microsoft.com/office/drawing/2014/main" id="{4561D173-13D3-488C-90F8-05CABAEB7726}"/>
              </a:ext>
            </a:extLst>
          </p:cNvPr>
          <p:cNvSpPr/>
          <p:nvPr/>
        </p:nvSpPr>
        <p:spPr>
          <a:xfrm>
            <a:off x="7838588" y="5025191"/>
            <a:ext cx="39343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</a:rPr>
              <a:t>2019-nCoV</a:t>
            </a:r>
            <a:endParaRPr lang="ko-KR" altLang="en-US" sz="5400" dirty="0">
              <a:solidFill>
                <a:schemeClr val="bg1"/>
              </a:solidFill>
            </a:endParaRPr>
          </a:p>
        </p:txBody>
      </p:sp>
      <p:sp>
        <p:nvSpPr>
          <p:cNvPr id="12" name="직사각형 2">
            <a:extLst>
              <a:ext uri="{FF2B5EF4-FFF2-40B4-BE49-F238E27FC236}">
                <a16:creationId xmlns:a16="http://schemas.microsoft.com/office/drawing/2014/main" id="{2A93D91C-7C66-4829-8AFD-3F7477B80CDD}"/>
              </a:ext>
            </a:extLst>
          </p:cNvPr>
          <p:cNvSpPr/>
          <p:nvPr/>
        </p:nvSpPr>
        <p:spPr>
          <a:xfrm>
            <a:off x="7838588" y="5936370"/>
            <a:ext cx="39343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ko-KR" sz="3200" dirty="0">
                <a:solidFill>
                  <a:schemeClr val="bg1"/>
                </a:solidFill>
              </a:rPr>
              <a:t>CORONAVIRUS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43BED4-7468-49C7-BB2E-8F11EAC9539D}"/>
              </a:ext>
            </a:extLst>
          </p:cNvPr>
          <p:cNvSpPr txBox="1"/>
          <p:nvPr/>
        </p:nvSpPr>
        <p:spPr>
          <a:xfrm>
            <a:off x="350864" y="5224531"/>
            <a:ext cx="2765067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DFC4B7-FA92-41FE-808B-F6EA5F0EECD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404339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aphic 144">
            <a:extLst>
              <a:ext uri="{FF2B5EF4-FFF2-40B4-BE49-F238E27FC236}">
                <a16:creationId xmlns:a16="http://schemas.microsoft.com/office/drawing/2014/main" id="{BA68E73B-2122-4BB8-BBF1-0E24A12EE9D9}"/>
              </a:ext>
            </a:extLst>
          </p:cNvPr>
          <p:cNvGrpSpPr/>
          <p:nvPr/>
        </p:nvGrpSpPr>
        <p:grpSpPr>
          <a:xfrm>
            <a:off x="6833207" y="1628044"/>
            <a:ext cx="4261832" cy="4698012"/>
            <a:chOff x="2985360" y="3097300"/>
            <a:chExt cx="3411544" cy="3760700"/>
          </a:xfrm>
        </p:grpSpPr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C656351F-9E2C-4269-BEC9-B9ACEFA618CB}"/>
                </a:ext>
              </a:extLst>
            </p:cNvPr>
            <p:cNvSpPr/>
            <p:nvPr/>
          </p:nvSpPr>
          <p:spPr>
            <a:xfrm>
              <a:off x="2985113" y="3097238"/>
              <a:ext cx="3412721" cy="3761861"/>
            </a:xfrm>
            <a:custGeom>
              <a:avLst/>
              <a:gdLst>
                <a:gd name="connsiteX0" fmla="*/ 3412518 w 3412721"/>
                <a:gd name="connsiteY0" fmla="*/ 2543808 h 3761861"/>
                <a:gd name="connsiteX1" fmla="*/ 3364873 w 3412721"/>
                <a:gd name="connsiteY1" fmla="*/ 2427786 h 3761861"/>
                <a:gd name="connsiteX2" fmla="*/ 3310317 w 3412721"/>
                <a:gd name="connsiteY2" fmla="*/ 2423058 h 3761861"/>
                <a:gd name="connsiteX3" fmla="*/ 3307407 w 3412721"/>
                <a:gd name="connsiteY3" fmla="*/ 2423422 h 3761861"/>
                <a:gd name="connsiteX4" fmla="*/ 3116463 w 3412721"/>
                <a:gd name="connsiteY4" fmla="*/ 2320130 h 3761861"/>
                <a:gd name="connsiteX5" fmla="*/ 3106279 w 3412721"/>
                <a:gd name="connsiteY5" fmla="*/ 2306309 h 3761861"/>
                <a:gd name="connsiteX6" fmla="*/ 3075728 w 3412721"/>
                <a:gd name="connsiteY6" fmla="*/ 2269939 h 3761861"/>
                <a:gd name="connsiteX7" fmla="*/ 3031356 w 3412721"/>
                <a:gd name="connsiteY7" fmla="*/ 2273212 h 3761861"/>
                <a:gd name="connsiteX8" fmla="*/ 3007715 w 3412721"/>
                <a:gd name="connsiteY8" fmla="*/ 2261210 h 3761861"/>
                <a:gd name="connsiteX9" fmla="*/ 2992803 w 3412721"/>
                <a:gd name="connsiteY9" fmla="*/ 2243752 h 3761861"/>
                <a:gd name="connsiteX10" fmla="*/ 2962616 w 3412721"/>
                <a:gd name="connsiteY10" fmla="*/ 2208473 h 3761861"/>
                <a:gd name="connsiteX11" fmla="*/ 2916789 w 3412721"/>
                <a:gd name="connsiteY11" fmla="*/ 2225203 h 3761861"/>
                <a:gd name="connsiteX12" fmla="*/ 2790584 w 3412721"/>
                <a:gd name="connsiteY12" fmla="*/ 2281577 h 3761861"/>
                <a:gd name="connsiteX13" fmla="*/ 2778218 w 3412721"/>
                <a:gd name="connsiteY13" fmla="*/ 2267757 h 3761861"/>
                <a:gd name="connsiteX14" fmla="*/ 2761488 w 3412721"/>
                <a:gd name="connsiteY14" fmla="*/ 2269575 h 3761861"/>
                <a:gd name="connsiteX15" fmla="*/ 2712024 w 3412721"/>
                <a:gd name="connsiteY15" fmla="*/ 2293216 h 3761861"/>
                <a:gd name="connsiteX16" fmla="*/ 2591638 w 3412721"/>
                <a:gd name="connsiteY16" fmla="*/ 2425968 h 3761861"/>
                <a:gd name="connsiteX17" fmla="*/ 2485436 w 3412721"/>
                <a:gd name="connsiteY17" fmla="*/ 2370321 h 3761861"/>
                <a:gd name="connsiteX18" fmla="*/ 2557086 w 3412721"/>
                <a:gd name="connsiteY18" fmla="*/ 1943696 h 3761861"/>
                <a:gd name="connsiteX19" fmla="*/ 2569816 w 3412721"/>
                <a:gd name="connsiteY19" fmla="*/ 1927693 h 3761861"/>
                <a:gd name="connsiteX20" fmla="*/ 2675653 w 3412721"/>
                <a:gd name="connsiteY20" fmla="*/ 1839313 h 3761861"/>
                <a:gd name="connsiteX21" fmla="*/ 2733119 w 3412721"/>
                <a:gd name="connsiteY21" fmla="*/ 1727292 h 3761861"/>
                <a:gd name="connsiteX22" fmla="*/ 2846231 w 3412721"/>
                <a:gd name="connsiteY22" fmla="*/ 1248658 h 3761861"/>
                <a:gd name="connsiteX23" fmla="*/ 2825863 w 3412721"/>
                <a:gd name="connsiteY23" fmla="*/ 1024616 h 3761861"/>
                <a:gd name="connsiteX24" fmla="*/ 2768762 w 3412721"/>
                <a:gd name="connsiteY24" fmla="*/ 922052 h 3761861"/>
                <a:gd name="connsiteX25" fmla="*/ 2750577 w 3412721"/>
                <a:gd name="connsiteY25" fmla="*/ 866405 h 3761861"/>
                <a:gd name="connsiteX26" fmla="*/ 2507986 w 3412721"/>
                <a:gd name="connsiteY26" fmla="*/ 368858 h 3761861"/>
                <a:gd name="connsiteX27" fmla="*/ 1630732 w 3412721"/>
                <a:gd name="connsiteY27" fmla="*/ 5881 h 3761861"/>
                <a:gd name="connsiteX28" fmla="*/ 1446334 w 3412721"/>
                <a:gd name="connsiteY28" fmla="*/ 40797 h 3761861"/>
                <a:gd name="connsiteX29" fmla="*/ 1005161 w 3412721"/>
                <a:gd name="connsiteY29" fmla="*/ 356492 h 3761861"/>
                <a:gd name="connsiteX30" fmla="*/ 772026 w 3412721"/>
                <a:gd name="connsiteY30" fmla="*/ 825306 h 3761861"/>
                <a:gd name="connsiteX31" fmla="*/ 746931 w 3412721"/>
                <a:gd name="connsiteY31" fmla="*/ 915141 h 3761861"/>
                <a:gd name="connsiteX32" fmla="*/ 704741 w 3412721"/>
                <a:gd name="connsiteY32" fmla="*/ 972970 h 3761861"/>
                <a:gd name="connsiteX33" fmla="*/ 665825 w 3412721"/>
                <a:gd name="connsiteY33" fmla="*/ 1142092 h 3761861"/>
                <a:gd name="connsiteX34" fmla="*/ 688374 w 3412721"/>
                <a:gd name="connsiteY34" fmla="*/ 1437057 h 3761861"/>
                <a:gd name="connsiteX35" fmla="*/ 794940 w 3412721"/>
                <a:gd name="connsiteY35" fmla="*/ 1767663 h 3761861"/>
                <a:gd name="connsiteX36" fmla="*/ 865498 w 3412721"/>
                <a:gd name="connsiteY36" fmla="*/ 1876775 h 3761861"/>
                <a:gd name="connsiteX37" fmla="*/ 876046 w 3412721"/>
                <a:gd name="connsiteY37" fmla="*/ 1898961 h 3761861"/>
                <a:gd name="connsiteX38" fmla="*/ 930601 w 3412721"/>
                <a:gd name="connsiteY38" fmla="*/ 2370685 h 3761861"/>
                <a:gd name="connsiteX39" fmla="*/ 824400 w 3412721"/>
                <a:gd name="connsiteY39" fmla="*/ 2423786 h 3761861"/>
                <a:gd name="connsiteX40" fmla="*/ 651640 w 3412721"/>
                <a:gd name="connsiteY40" fmla="*/ 2267757 h 3761861"/>
                <a:gd name="connsiteX41" fmla="*/ 631637 w 3412721"/>
                <a:gd name="connsiteY41" fmla="*/ 2278304 h 3761861"/>
                <a:gd name="connsiteX42" fmla="*/ 618180 w 3412721"/>
                <a:gd name="connsiteY42" fmla="*/ 2274667 h 3761861"/>
                <a:gd name="connsiteX43" fmla="*/ 499612 w 3412721"/>
                <a:gd name="connsiteY43" fmla="*/ 2225931 h 3761861"/>
                <a:gd name="connsiteX44" fmla="*/ 454876 w 3412721"/>
                <a:gd name="connsiteY44" fmla="*/ 2208473 h 3761861"/>
                <a:gd name="connsiteX45" fmla="*/ 422870 w 3412721"/>
                <a:gd name="connsiteY45" fmla="*/ 2245571 h 3761861"/>
                <a:gd name="connsiteX46" fmla="*/ 410141 w 3412721"/>
                <a:gd name="connsiteY46" fmla="*/ 2261210 h 3761861"/>
                <a:gd name="connsiteX47" fmla="*/ 384682 w 3412721"/>
                <a:gd name="connsiteY47" fmla="*/ 2273576 h 3761861"/>
                <a:gd name="connsiteX48" fmla="*/ 341401 w 3412721"/>
                <a:gd name="connsiteY48" fmla="*/ 2269575 h 3761861"/>
                <a:gd name="connsiteX49" fmla="*/ 310486 w 3412721"/>
                <a:gd name="connsiteY49" fmla="*/ 2305582 h 3761861"/>
                <a:gd name="connsiteX50" fmla="*/ 299575 w 3412721"/>
                <a:gd name="connsiteY50" fmla="*/ 2320494 h 3761861"/>
                <a:gd name="connsiteX51" fmla="*/ 108630 w 3412721"/>
                <a:gd name="connsiteY51" fmla="*/ 2423786 h 3761861"/>
                <a:gd name="connsiteX52" fmla="*/ 103175 w 3412721"/>
                <a:gd name="connsiteY52" fmla="*/ 2421967 h 3761861"/>
                <a:gd name="connsiteX53" fmla="*/ 61712 w 3412721"/>
                <a:gd name="connsiteY53" fmla="*/ 2420149 h 3761861"/>
                <a:gd name="connsiteX54" fmla="*/ 7884 w 3412721"/>
                <a:gd name="connsiteY54" fmla="*/ 2491435 h 3761861"/>
                <a:gd name="connsiteX55" fmla="*/ 2429 w 3412721"/>
                <a:gd name="connsiteY55" fmla="*/ 2595818 h 3761861"/>
                <a:gd name="connsiteX56" fmla="*/ 61712 w 3412721"/>
                <a:gd name="connsiteY56" fmla="*/ 2753665 h 3761861"/>
                <a:gd name="connsiteX57" fmla="*/ 353403 w 3412721"/>
                <a:gd name="connsiteY57" fmla="*/ 3294857 h 3761861"/>
                <a:gd name="connsiteX58" fmla="*/ 513796 w 3412721"/>
                <a:gd name="connsiteY58" fmla="*/ 3591639 h 3761861"/>
                <a:gd name="connsiteX59" fmla="*/ 648367 w 3412721"/>
                <a:gd name="connsiteY59" fmla="*/ 3735666 h 3761861"/>
                <a:gd name="connsiteX60" fmla="*/ 762206 w 3412721"/>
                <a:gd name="connsiteY60" fmla="*/ 3758580 h 3761861"/>
                <a:gd name="connsiteX61" fmla="*/ 802214 w 3412721"/>
                <a:gd name="connsiteY61" fmla="*/ 3712025 h 3761861"/>
                <a:gd name="connsiteX62" fmla="*/ 995341 w 3412721"/>
                <a:gd name="connsiteY62" fmla="*/ 3608370 h 3761861"/>
                <a:gd name="connsiteX63" fmla="*/ 1045532 w 3412721"/>
                <a:gd name="connsiteY63" fmla="*/ 3606551 h 3761861"/>
                <a:gd name="connsiteX64" fmla="*/ 1080811 w 3412721"/>
                <a:gd name="connsiteY64" fmla="*/ 3562179 h 3761861"/>
                <a:gd name="connsiteX65" fmla="*/ 1109544 w 3412721"/>
                <a:gd name="connsiteY65" fmla="*/ 3546540 h 3761861"/>
                <a:gd name="connsiteX66" fmla="*/ 1127002 w 3412721"/>
                <a:gd name="connsiteY66" fmla="*/ 3547631 h 3761861"/>
                <a:gd name="connsiteX67" fmla="*/ 1176829 w 3412721"/>
                <a:gd name="connsiteY67" fmla="*/ 3538902 h 3761861"/>
                <a:gd name="connsiteX68" fmla="*/ 1187376 w 3412721"/>
                <a:gd name="connsiteY68" fmla="*/ 3498895 h 3761861"/>
                <a:gd name="connsiteX69" fmla="*/ 1183376 w 3412721"/>
                <a:gd name="connsiteY69" fmla="*/ 3491257 h 3761861"/>
                <a:gd name="connsiteX70" fmla="*/ 1209199 w 3412721"/>
                <a:gd name="connsiteY70" fmla="*/ 3391966 h 3761861"/>
                <a:gd name="connsiteX71" fmla="*/ 1213563 w 3412721"/>
                <a:gd name="connsiteY71" fmla="*/ 3377054 h 3761861"/>
                <a:gd name="connsiteX72" fmla="*/ 1241205 w 3412721"/>
                <a:gd name="connsiteY72" fmla="*/ 3373781 h 3761861"/>
                <a:gd name="connsiteX73" fmla="*/ 1252116 w 3412721"/>
                <a:gd name="connsiteY73" fmla="*/ 3309041 h 3761861"/>
                <a:gd name="connsiteX74" fmla="*/ 1223383 w 3412721"/>
                <a:gd name="connsiteY74" fmla="*/ 3180290 h 3761861"/>
                <a:gd name="connsiteX75" fmla="*/ 1332494 w 3412721"/>
                <a:gd name="connsiteY75" fmla="*/ 3114823 h 3761861"/>
                <a:gd name="connsiteX76" fmla="*/ 1338314 w 3412721"/>
                <a:gd name="connsiteY76" fmla="*/ 3115187 h 3761861"/>
                <a:gd name="connsiteX77" fmla="*/ 1338677 w 3412721"/>
                <a:gd name="connsiteY77" fmla="*/ 3137009 h 3761861"/>
                <a:gd name="connsiteX78" fmla="*/ 1363409 w 3412721"/>
                <a:gd name="connsiteY78" fmla="*/ 3161014 h 3761861"/>
                <a:gd name="connsiteX79" fmla="*/ 1468520 w 3412721"/>
                <a:gd name="connsiteY79" fmla="*/ 3161014 h 3761861"/>
                <a:gd name="connsiteX80" fmla="*/ 1482340 w 3412721"/>
                <a:gd name="connsiteY80" fmla="*/ 3165742 h 3761861"/>
                <a:gd name="connsiteX81" fmla="*/ 1525257 w 3412721"/>
                <a:gd name="connsiteY81" fmla="*/ 3204295 h 3761861"/>
                <a:gd name="connsiteX82" fmla="*/ 1558355 w 3412721"/>
                <a:gd name="connsiteY82" fmla="*/ 3220661 h 3761861"/>
                <a:gd name="connsiteX83" fmla="*/ 1557263 w 3412721"/>
                <a:gd name="connsiteY83" fmla="*/ 3232663 h 3761861"/>
                <a:gd name="connsiteX84" fmla="*/ 1561264 w 3412721"/>
                <a:gd name="connsiteY84" fmla="*/ 3276308 h 3761861"/>
                <a:gd name="connsiteX85" fmla="*/ 1704927 w 3412721"/>
                <a:gd name="connsiteY85" fmla="*/ 3387238 h 3761861"/>
                <a:gd name="connsiteX86" fmla="*/ 1852591 w 3412721"/>
                <a:gd name="connsiteY86" fmla="*/ 3279218 h 3761861"/>
                <a:gd name="connsiteX87" fmla="*/ 1856956 w 3412721"/>
                <a:gd name="connsiteY87" fmla="*/ 3231209 h 3761861"/>
                <a:gd name="connsiteX88" fmla="*/ 1856956 w 3412721"/>
                <a:gd name="connsiteY88" fmla="*/ 3230481 h 3761861"/>
                <a:gd name="connsiteX89" fmla="*/ 1857683 w 3412721"/>
                <a:gd name="connsiteY89" fmla="*/ 3219934 h 3761861"/>
                <a:gd name="connsiteX90" fmla="*/ 1906783 w 3412721"/>
                <a:gd name="connsiteY90" fmla="*/ 3201749 h 3761861"/>
                <a:gd name="connsiteX91" fmla="*/ 1943154 w 3412721"/>
                <a:gd name="connsiteY91" fmla="*/ 3170106 h 3761861"/>
                <a:gd name="connsiteX92" fmla="*/ 1958429 w 3412721"/>
                <a:gd name="connsiteY92" fmla="*/ 3160650 h 3761861"/>
                <a:gd name="connsiteX93" fmla="*/ 2056265 w 3412721"/>
                <a:gd name="connsiteY93" fmla="*/ 3160650 h 3761861"/>
                <a:gd name="connsiteX94" fmla="*/ 2075542 w 3412721"/>
                <a:gd name="connsiteY94" fmla="*/ 3153012 h 3761861"/>
                <a:gd name="connsiteX95" fmla="*/ 2078815 w 3412721"/>
                <a:gd name="connsiteY95" fmla="*/ 3135918 h 3761861"/>
                <a:gd name="connsiteX96" fmla="*/ 2081361 w 3412721"/>
                <a:gd name="connsiteY96" fmla="*/ 3111914 h 3761861"/>
                <a:gd name="connsiteX97" fmla="*/ 2093727 w 3412721"/>
                <a:gd name="connsiteY97" fmla="*/ 3121370 h 3761861"/>
                <a:gd name="connsiteX98" fmla="*/ 2189745 w 3412721"/>
                <a:gd name="connsiteY98" fmla="*/ 3182472 h 3761861"/>
                <a:gd name="connsiteX99" fmla="*/ 2187563 w 3412721"/>
                <a:gd name="connsiteY99" fmla="*/ 3190837 h 3761861"/>
                <a:gd name="connsiteX100" fmla="*/ 2161740 w 3412721"/>
                <a:gd name="connsiteY100" fmla="*/ 3313406 h 3761861"/>
                <a:gd name="connsiteX101" fmla="*/ 2171923 w 3412721"/>
                <a:gd name="connsiteY101" fmla="*/ 3361778 h 3761861"/>
                <a:gd name="connsiteX102" fmla="*/ 2199565 w 3412721"/>
                <a:gd name="connsiteY102" fmla="*/ 3377781 h 3761861"/>
                <a:gd name="connsiteX103" fmla="*/ 2204293 w 3412721"/>
                <a:gd name="connsiteY103" fmla="*/ 3391239 h 3761861"/>
                <a:gd name="connsiteX104" fmla="*/ 2230480 w 3412721"/>
                <a:gd name="connsiteY104" fmla="*/ 3490530 h 3761861"/>
                <a:gd name="connsiteX105" fmla="*/ 2229389 w 3412721"/>
                <a:gd name="connsiteY105" fmla="*/ 3494894 h 3761861"/>
                <a:gd name="connsiteX106" fmla="*/ 2245028 w 3412721"/>
                <a:gd name="connsiteY106" fmla="*/ 3541812 h 3761861"/>
                <a:gd name="connsiteX107" fmla="*/ 2304312 w 3412721"/>
                <a:gd name="connsiteY107" fmla="*/ 3545813 h 3761861"/>
                <a:gd name="connsiteX108" fmla="*/ 2333044 w 3412721"/>
                <a:gd name="connsiteY108" fmla="*/ 3561452 h 3761861"/>
                <a:gd name="connsiteX109" fmla="*/ 2369415 w 3412721"/>
                <a:gd name="connsiteY109" fmla="*/ 3605824 h 3761861"/>
                <a:gd name="connsiteX110" fmla="*/ 2404330 w 3412721"/>
                <a:gd name="connsiteY110" fmla="*/ 3607279 h 3761861"/>
                <a:gd name="connsiteX111" fmla="*/ 2418878 w 3412721"/>
                <a:gd name="connsiteY111" fmla="*/ 3608006 h 3761861"/>
                <a:gd name="connsiteX112" fmla="*/ 2465069 w 3412721"/>
                <a:gd name="connsiteY112" fmla="*/ 3633465 h 3761861"/>
                <a:gd name="connsiteX113" fmla="*/ 2612369 w 3412721"/>
                <a:gd name="connsiteY113" fmla="*/ 3711662 h 3761861"/>
                <a:gd name="connsiteX114" fmla="*/ 2654922 w 3412721"/>
                <a:gd name="connsiteY114" fmla="*/ 3758943 h 3761861"/>
                <a:gd name="connsiteX115" fmla="*/ 2685473 w 3412721"/>
                <a:gd name="connsiteY115" fmla="*/ 3761489 h 3761861"/>
                <a:gd name="connsiteX116" fmla="*/ 2785492 w 3412721"/>
                <a:gd name="connsiteY116" fmla="*/ 3723300 h 3761861"/>
                <a:gd name="connsiteX117" fmla="*/ 2906969 w 3412721"/>
                <a:gd name="connsiteY117" fmla="*/ 3580365 h 3761861"/>
                <a:gd name="connsiteX118" fmla="*/ 3147741 w 3412721"/>
                <a:gd name="connsiteY118" fmla="*/ 3133372 h 3761861"/>
                <a:gd name="connsiteX119" fmla="*/ 3359053 w 3412721"/>
                <a:gd name="connsiteY119" fmla="*/ 2740936 h 3761861"/>
                <a:gd name="connsiteX120" fmla="*/ 3412518 w 3412721"/>
                <a:gd name="connsiteY120" fmla="*/ 2543808 h 3761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</a:cxnLst>
              <a:rect l="l" t="t" r="r" b="b"/>
              <a:pathLst>
                <a:path w="3412721" h="3761861">
                  <a:moveTo>
                    <a:pt x="3412518" y="2543808"/>
                  </a:moveTo>
                  <a:cubicBezTo>
                    <a:pt x="3410699" y="2499800"/>
                    <a:pt x="3399424" y="2458701"/>
                    <a:pt x="3364873" y="2427786"/>
                  </a:cubicBezTo>
                  <a:cubicBezTo>
                    <a:pt x="3342323" y="2407783"/>
                    <a:pt x="3335049" y="2407419"/>
                    <a:pt x="3310317" y="2423058"/>
                  </a:cubicBezTo>
                  <a:cubicBezTo>
                    <a:pt x="3309590" y="2423422"/>
                    <a:pt x="3308498" y="2423422"/>
                    <a:pt x="3307407" y="2423422"/>
                  </a:cubicBezTo>
                  <a:cubicBezTo>
                    <a:pt x="3244850" y="2387415"/>
                    <a:pt x="3180475" y="2353591"/>
                    <a:pt x="3116463" y="2320130"/>
                  </a:cubicBezTo>
                  <a:cubicBezTo>
                    <a:pt x="3111735" y="2316493"/>
                    <a:pt x="3108825" y="2311765"/>
                    <a:pt x="3106279" y="2306309"/>
                  </a:cubicBezTo>
                  <a:cubicBezTo>
                    <a:pt x="3099005" y="2291761"/>
                    <a:pt x="3089185" y="2279395"/>
                    <a:pt x="3075728" y="2269939"/>
                  </a:cubicBezTo>
                  <a:cubicBezTo>
                    <a:pt x="3057179" y="2256846"/>
                    <a:pt x="3047359" y="2257573"/>
                    <a:pt x="3031356" y="2273212"/>
                  </a:cubicBezTo>
                  <a:cubicBezTo>
                    <a:pt x="3023355" y="2269212"/>
                    <a:pt x="3015717" y="2265211"/>
                    <a:pt x="3007715" y="2261210"/>
                  </a:cubicBezTo>
                  <a:cubicBezTo>
                    <a:pt x="3000805" y="2257209"/>
                    <a:pt x="2996440" y="2251026"/>
                    <a:pt x="2992803" y="2243752"/>
                  </a:cubicBezTo>
                  <a:cubicBezTo>
                    <a:pt x="2985893" y="2229568"/>
                    <a:pt x="2975709" y="2217566"/>
                    <a:pt x="2962616" y="2208473"/>
                  </a:cubicBezTo>
                  <a:cubicBezTo>
                    <a:pt x="2940066" y="2193197"/>
                    <a:pt x="2923700" y="2199016"/>
                    <a:pt x="2916789" y="2225203"/>
                  </a:cubicBezTo>
                  <a:cubicBezTo>
                    <a:pt x="2866234" y="2224840"/>
                    <a:pt x="2826227" y="2248117"/>
                    <a:pt x="2790584" y="2281577"/>
                  </a:cubicBezTo>
                  <a:cubicBezTo>
                    <a:pt x="2786583" y="2276849"/>
                    <a:pt x="2782946" y="2271757"/>
                    <a:pt x="2778218" y="2267757"/>
                  </a:cubicBezTo>
                  <a:cubicBezTo>
                    <a:pt x="2772399" y="2263029"/>
                    <a:pt x="2766216" y="2260846"/>
                    <a:pt x="2761488" y="2269575"/>
                  </a:cubicBezTo>
                  <a:cubicBezTo>
                    <a:pt x="2742575" y="2272485"/>
                    <a:pt x="2726572" y="2281214"/>
                    <a:pt x="2712024" y="2293216"/>
                  </a:cubicBezTo>
                  <a:cubicBezTo>
                    <a:pt x="2665106" y="2331041"/>
                    <a:pt x="2627281" y="2377595"/>
                    <a:pt x="2591638" y="2425968"/>
                  </a:cubicBezTo>
                  <a:cubicBezTo>
                    <a:pt x="2589092" y="2425968"/>
                    <a:pt x="2515260" y="2385960"/>
                    <a:pt x="2485436" y="2370321"/>
                  </a:cubicBezTo>
                  <a:cubicBezTo>
                    <a:pt x="2484345" y="2365229"/>
                    <a:pt x="2532354" y="2078994"/>
                    <a:pt x="2557086" y="1943696"/>
                  </a:cubicBezTo>
                  <a:cubicBezTo>
                    <a:pt x="2558541" y="1935331"/>
                    <a:pt x="2562542" y="1931330"/>
                    <a:pt x="2569816" y="1927693"/>
                  </a:cubicBezTo>
                  <a:cubicBezTo>
                    <a:pt x="2612733" y="1907326"/>
                    <a:pt x="2647648" y="1877502"/>
                    <a:pt x="2675653" y="1839313"/>
                  </a:cubicBezTo>
                  <a:cubicBezTo>
                    <a:pt x="2701113" y="1805125"/>
                    <a:pt x="2717116" y="1766209"/>
                    <a:pt x="2733119" y="1727292"/>
                  </a:cubicBezTo>
                  <a:cubicBezTo>
                    <a:pt x="2796767" y="1573809"/>
                    <a:pt x="2838229" y="1414871"/>
                    <a:pt x="2846231" y="1248658"/>
                  </a:cubicBezTo>
                  <a:cubicBezTo>
                    <a:pt x="2849868" y="1173007"/>
                    <a:pt x="2847322" y="1097721"/>
                    <a:pt x="2825863" y="1024616"/>
                  </a:cubicBezTo>
                  <a:cubicBezTo>
                    <a:pt x="2814588" y="986063"/>
                    <a:pt x="2798949" y="949693"/>
                    <a:pt x="2768762" y="922052"/>
                  </a:cubicBezTo>
                  <a:cubicBezTo>
                    <a:pt x="2755668" y="910049"/>
                    <a:pt x="2752031" y="871133"/>
                    <a:pt x="2750577" y="866405"/>
                  </a:cubicBezTo>
                  <a:cubicBezTo>
                    <a:pt x="2703295" y="684189"/>
                    <a:pt x="2621462" y="519431"/>
                    <a:pt x="2507986" y="368858"/>
                  </a:cubicBezTo>
                  <a:cubicBezTo>
                    <a:pt x="2263213" y="44434"/>
                    <a:pt x="1972613" y="-22488"/>
                    <a:pt x="1630732" y="5881"/>
                  </a:cubicBezTo>
                  <a:cubicBezTo>
                    <a:pt x="1567811" y="10973"/>
                    <a:pt x="1506709" y="20793"/>
                    <a:pt x="1446334" y="40797"/>
                  </a:cubicBezTo>
                  <a:cubicBezTo>
                    <a:pt x="1266300" y="99717"/>
                    <a:pt x="1121546" y="208100"/>
                    <a:pt x="1005161" y="356492"/>
                  </a:cubicBezTo>
                  <a:cubicBezTo>
                    <a:pt x="895322" y="496881"/>
                    <a:pt x="820763" y="654729"/>
                    <a:pt x="772026" y="825306"/>
                  </a:cubicBezTo>
                  <a:cubicBezTo>
                    <a:pt x="766571" y="843855"/>
                    <a:pt x="756751" y="906412"/>
                    <a:pt x="746931" y="915141"/>
                  </a:cubicBezTo>
                  <a:cubicBezTo>
                    <a:pt x="728746" y="931508"/>
                    <a:pt x="715289" y="950784"/>
                    <a:pt x="704741" y="972970"/>
                  </a:cubicBezTo>
                  <a:cubicBezTo>
                    <a:pt x="678918" y="1026435"/>
                    <a:pt x="668371" y="1083536"/>
                    <a:pt x="665825" y="1142092"/>
                  </a:cubicBezTo>
                  <a:cubicBezTo>
                    <a:pt x="661460" y="1241020"/>
                    <a:pt x="668007" y="1339584"/>
                    <a:pt x="688374" y="1437057"/>
                  </a:cubicBezTo>
                  <a:cubicBezTo>
                    <a:pt x="712015" y="1550896"/>
                    <a:pt x="746931" y="1661462"/>
                    <a:pt x="794940" y="1767663"/>
                  </a:cubicBezTo>
                  <a:cubicBezTo>
                    <a:pt x="813125" y="1807307"/>
                    <a:pt x="833492" y="1845860"/>
                    <a:pt x="865498" y="1876775"/>
                  </a:cubicBezTo>
                  <a:cubicBezTo>
                    <a:pt x="871681" y="1882594"/>
                    <a:pt x="874955" y="1890232"/>
                    <a:pt x="876046" y="1898961"/>
                  </a:cubicBezTo>
                  <a:cubicBezTo>
                    <a:pt x="879319" y="1925511"/>
                    <a:pt x="932056" y="2369594"/>
                    <a:pt x="930601" y="2370685"/>
                  </a:cubicBezTo>
                  <a:cubicBezTo>
                    <a:pt x="899323" y="2387415"/>
                    <a:pt x="828401" y="2422694"/>
                    <a:pt x="824400" y="2423786"/>
                  </a:cubicBezTo>
                  <a:cubicBezTo>
                    <a:pt x="808033" y="2403782"/>
                    <a:pt x="706560" y="2281577"/>
                    <a:pt x="651640" y="2267757"/>
                  </a:cubicBezTo>
                  <a:cubicBezTo>
                    <a:pt x="641457" y="2265211"/>
                    <a:pt x="637092" y="2272849"/>
                    <a:pt x="631637" y="2278304"/>
                  </a:cubicBezTo>
                  <a:cubicBezTo>
                    <a:pt x="624726" y="2285942"/>
                    <a:pt x="621453" y="2277577"/>
                    <a:pt x="618180" y="2274667"/>
                  </a:cubicBezTo>
                  <a:cubicBezTo>
                    <a:pt x="583991" y="2245571"/>
                    <a:pt x="546166" y="2225567"/>
                    <a:pt x="499612" y="2225931"/>
                  </a:cubicBezTo>
                  <a:cubicBezTo>
                    <a:pt x="493065" y="2200471"/>
                    <a:pt x="476699" y="2194288"/>
                    <a:pt x="454876" y="2208473"/>
                  </a:cubicBezTo>
                  <a:cubicBezTo>
                    <a:pt x="440692" y="2217929"/>
                    <a:pt x="430145" y="2230659"/>
                    <a:pt x="422870" y="2245571"/>
                  </a:cubicBezTo>
                  <a:cubicBezTo>
                    <a:pt x="419961" y="2251754"/>
                    <a:pt x="415960" y="2257209"/>
                    <a:pt x="410141" y="2261210"/>
                  </a:cubicBezTo>
                  <a:cubicBezTo>
                    <a:pt x="401776" y="2265211"/>
                    <a:pt x="393047" y="2269575"/>
                    <a:pt x="384682" y="2273576"/>
                  </a:cubicBezTo>
                  <a:cubicBezTo>
                    <a:pt x="369406" y="2257937"/>
                    <a:pt x="359586" y="2257209"/>
                    <a:pt x="341401" y="2269575"/>
                  </a:cubicBezTo>
                  <a:cubicBezTo>
                    <a:pt x="327944" y="2278668"/>
                    <a:pt x="317760" y="2291034"/>
                    <a:pt x="310486" y="2305582"/>
                  </a:cubicBezTo>
                  <a:cubicBezTo>
                    <a:pt x="307576" y="2311401"/>
                    <a:pt x="304667" y="2316857"/>
                    <a:pt x="299575" y="2320494"/>
                  </a:cubicBezTo>
                  <a:cubicBezTo>
                    <a:pt x="286118" y="2327404"/>
                    <a:pt x="157730" y="2394326"/>
                    <a:pt x="108630" y="2423786"/>
                  </a:cubicBezTo>
                  <a:cubicBezTo>
                    <a:pt x="106812" y="2423058"/>
                    <a:pt x="104629" y="2423058"/>
                    <a:pt x="103175" y="2421967"/>
                  </a:cubicBezTo>
                  <a:cubicBezTo>
                    <a:pt x="86081" y="2408510"/>
                    <a:pt x="79534" y="2408146"/>
                    <a:pt x="61712" y="2420149"/>
                  </a:cubicBezTo>
                  <a:cubicBezTo>
                    <a:pt x="35526" y="2437243"/>
                    <a:pt x="16613" y="2462338"/>
                    <a:pt x="7884" y="2491435"/>
                  </a:cubicBezTo>
                  <a:cubicBezTo>
                    <a:pt x="4247" y="2503437"/>
                    <a:pt x="-4118" y="2571086"/>
                    <a:pt x="2429" y="2595818"/>
                  </a:cubicBezTo>
                  <a:cubicBezTo>
                    <a:pt x="9703" y="2622004"/>
                    <a:pt x="36253" y="2706747"/>
                    <a:pt x="61712" y="2753665"/>
                  </a:cubicBezTo>
                  <a:cubicBezTo>
                    <a:pt x="159185" y="2934063"/>
                    <a:pt x="256294" y="3114460"/>
                    <a:pt x="353403" y="3294857"/>
                  </a:cubicBezTo>
                  <a:cubicBezTo>
                    <a:pt x="406868" y="3393784"/>
                    <a:pt x="459605" y="3493076"/>
                    <a:pt x="513796" y="3591639"/>
                  </a:cubicBezTo>
                  <a:cubicBezTo>
                    <a:pt x="546166" y="3650923"/>
                    <a:pt x="589083" y="3701478"/>
                    <a:pt x="648367" y="3735666"/>
                  </a:cubicBezTo>
                  <a:cubicBezTo>
                    <a:pt x="683283" y="3756033"/>
                    <a:pt x="720744" y="3768036"/>
                    <a:pt x="762206" y="3758580"/>
                  </a:cubicBezTo>
                  <a:cubicBezTo>
                    <a:pt x="794940" y="3751306"/>
                    <a:pt x="800759" y="3744032"/>
                    <a:pt x="802214" y="3712025"/>
                  </a:cubicBezTo>
                  <a:cubicBezTo>
                    <a:pt x="867681" y="3679292"/>
                    <a:pt x="931329" y="3643649"/>
                    <a:pt x="995341" y="3608370"/>
                  </a:cubicBezTo>
                  <a:cubicBezTo>
                    <a:pt x="1012071" y="3605460"/>
                    <a:pt x="1028801" y="3610552"/>
                    <a:pt x="1045532" y="3606551"/>
                  </a:cubicBezTo>
                  <a:cubicBezTo>
                    <a:pt x="1074992" y="3599277"/>
                    <a:pt x="1081902" y="3591639"/>
                    <a:pt x="1080811" y="3562179"/>
                  </a:cubicBezTo>
                  <a:cubicBezTo>
                    <a:pt x="1090268" y="3557088"/>
                    <a:pt x="1100087" y="3551996"/>
                    <a:pt x="1109544" y="3546540"/>
                  </a:cubicBezTo>
                  <a:cubicBezTo>
                    <a:pt x="1115363" y="3546904"/>
                    <a:pt x="1121182" y="3547267"/>
                    <a:pt x="1127002" y="3547631"/>
                  </a:cubicBezTo>
                  <a:cubicBezTo>
                    <a:pt x="1144459" y="3548722"/>
                    <a:pt x="1161190" y="3546904"/>
                    <a:pt x="1176829" y="3538902"/>
                  </a:cubicBezTo>
                  <a:cubicBezTo>
                    <a:pt x="1194287" y="3530173"/>
                    <a:pt x="1198288" y="3514898"/>
                    <a:pt x="1187376" y="3498895"/>
                  </a:cubicBezTo>
                  <a:cubicBezTo>
                    <a:pt x="1185558" y="3496349"/>
                    <a:pt x="1183376" y="3494530"/>
                    <a:pt x="1183376" y="3491257"/>
                  </a:cubicBezTo>
                  <a:cubicBezTo>
                    <a:pt x="1204834" y="3461433"/>
                    <a:pt x="1209562" y="3427245"/>
                    <a:pt x="1209199" y="3391966"/>
                  </a:cubicBezTo>
                  <a:cubicBezTo>
                    <a:pt x="1209199" y="3386874"/>
                    <a:pt x="1205198" y="3379964"/>
                    <a:pt x="1213563" y="3377054"/>
                  </a:cubicBezTo>
                  <a:cubicBezTo>
                    <a:pt x="1223383" y="3379236"/>
                    <a:pt x="1232839" y="3379964"/>
                    <a:pt x="1241205" y="3373781"/>
                  </a:cubicBezTo>
                  <a:cubicBezTo>
                    <a:pt x="1249570" y="3353050"/>
                    <a:pt x="1253934" y="3331955"/>
                    <a:pt x="1252116" y="3309041"/>
                  </a:cubicBezTo>
                  <a:cubicBezTo>
                    <a:pt x="1248115" y="3265033"/>
                    <a:pt x="1235385" y="3222843"/>
                    <a:pt x="1223383" y="3180290"/>
                  </a:cubicBezTo>
                  <a:cubicBezTo>
                    <a:pt x="1224474" y="3176653"/>
                    <a:pt x="1299397" y="3132645"/>
                    <a:pt x="1332494" y="3114823"/>
                  </a:cubicBezTo>
                  <a:cubicBezTo>
                    <a:pt x="1334313" y="3114823"/>
                    <a:pt x="1336495" y="3114823"/>
                    <a:pt x="1338314" y="3115187"/>
                  </a:cubicBezTo>
                  <a:cubicBezTo>
                    <a:pt x="1338314" y="3122461"/>
                    <a:pt x="1338677" y="3129735"/>
                    <a:pt x="1338677" y="3137009"/>
                  </a:cubicBezTo>
                  <a:cubicBezTo>
                    <a:pt x="1338677" y="3158468"/>
                    <a:pt x="1340860" y="3161014"/>
                    <a:pt x="1363409" y="3161014"/>
                  </a:cubicBezTo>
                  <a:cubicBezTo>
                    <a:pt x="1398325" y="3161014"/>
                    <a:pt x="1433604" y="3161014"/>
                    <a:pt x="1468520" y="3161014"/>
                  </a:cubicBezTo>
                  <a:cubicBezTo>
                    <a:pt x="1473248" y="3161014"/>
                    <a:pt x="1479794" y="3158104"/>
                    <a:pt x="1482340" y="3165742"/>
                  </a:cubicBezTo>
                  <a:cubicBezTo>
                    <a:pt x="1489251" y="3187200"/>
                    <a:pt x="1507436" y="3195566"/>
                    <a:pt x="1525257" y="3204295"/>
                  </a:cubicBezTo>
                  <a:cubicBezTo>
                    <a:pt x="1536169" y="3209750"/>
                    <a:pt x="1549626" y="3210841"/>
                    <a:pt x="1558355" y="3220661"/>
                  </a:cubicBezTo>
                  <a:cubicBezTo>
                    <a:pt x="1557263" y="3224662"/>
                    <a:pt x="1555809" y="3229754"/>
                    <a:pt x="1557263" y="3232663"/>
                  </a:cubicBezTo>
                  <a:cubicBezTo>
                    <a:pt x="1556900" y="3247212"/>
                    <a:pt x="1559082" y="3261760"/>
                    <a:pt x="1561264" y="3276308"/>
                  </a:cubicBezTo>
                  <a:cubicBezTo>
                    <a:pt x="1570720" y="3344321"/>
                    <a:pt x="1635460" y="3386510"/>
                    <a:pt x="1704927" y="3387238"/>
                  </a:cubicBezTo>
                  <a:cubicBezTo>
                    <a:pt x="1775486" y="3387965"/>
                    <a:pt x="1841316" y="3346503"/>
                    <a:pt x="1852591" y="3279218"/>
                  </a:cubicBezTo>
                  <a:cubicBezTo>
                    <a:pt x="1856228" y="3263215"/>
                    <a:pt x="1855865" y="3247212"/>
                    <a:pt x="1856956" y="3231209"/>
                  </a:cubicBezTo>
                  <a:cubicBezTo>
                    <a:pt x="1856956" y="3230845"/>
                    <a:pt x="1856956" y="3230845"/>
                    <a:pt x="1856956" y="3230481"/>
                  </a:cubicBezTo>
                  <a:cubicBezTo>
                    <a:pt x="1857319" y="3226844"/>
                    <a:pt x="1857319" y="3223571"/>
                    <a:pt x="1857683" y="3219934"/>
                  </a:cubicBezTo>
                  <a:cubicBezTo>
                    <a:pt x="1874050" y="3214115"/>
                    <a:pt x="1890780" y="3208659"/>
                    <a:pt x="1906783" y="3201749"/>
                  </a:cubicBezTo>
                  <a:cubicBezTo>
                    <a:pt x="1922059" y="3195202"/>
                    <a:pt x="1936970" y="3186837"/>
                    <a:pt x="1943154" y="3170106"/>
                  </a:cubicBezTo>
                  <a:cubicBezTo>
                    <a:pt x="1946427" y="3161741"/>
                    <a:pt x="1951155" y="3160650"/>
                    <a:pt x="1958429" y="3160650"/>
                  </a:cubicBezTo>
                  <a:cubicBezTo>
                    <a:pt x="1991162" y="3161014"/>
                    <a:pt x="2023532" y="3160650"/>
                    <a:pt x="2056265" y="3160650"/>
                  </a:cubicBezTo>
                  <a:cubicBezTo>
                    <a:pt x="2063903" y="3160650"/>
                    <a:pt x="2070814" y="3160286"/>
                    <a:pt x="2075542" y="3153012"/>
                  </a:cubicBezTo>
                  <a:cubicBezTo>
                    <a:pt x="2079179" y="3147920"/>
                    <a:pt x="2078088" y="3141737"/>
                    <a:pt x="2078815" y="3135918"/>
                  </a:cubicBezTo>
                  <a:cubicBezTo>
                    <a:pt x="2079906" y="3127917"/>
                    <a:pt x="2075905" y="3119552"/>
                    <a:pt x="2081361" y="3111914"/>
                  </a:cubicBezTo>
                  <a:cubicBezTo>
                    <a:pt x="2083543" y="3117733"/>
                    <a:pt x="2089363" y="3118824"/>
                    <a:pt x="2093727" y="3121370"/>
                  </a:cubicBezTo>
                  <a:cubicBezTo>
                    <a:pt x="2123551" y="3137737"/>
                    <a:pt x="2189381" y="3177744"/>
                    <a:pt x="2189745" y="3182472"/>
                  </a:cubicBezTo>
                  <a:cubicBezTo>
                    <a:pt x="2189017" y="3185382"/>
                    <a:pt x="2188290" y="3188292"/>
                    <a:pt x="2187563" y="3190837"/>
                  </a:cubicBezTo>
                  <a:cubicBezTo>
                    <a:pt x="2175924" y="3231209"/>
                    <a:pt x="2163922" y="3271216"/>
                    <a:pt x="2161740" y="3313406"/>
                  </a:cubicBezTo>
                  <a:cubicBezTo>
                    <a:pt x="2161012" y="3330136"/>
                    <a:pt x="2159194" y="3347594"/>
                    <a:pt x="2171923" y="3361778"/>
                  </a:cubicBezTo>
                  <a:cubicBezTo>
                    <a:pt x="2172651" y="3382146"/>
                    <a:pt x="2188290" y="3376327"/>
                    <a:pt x="2199565" y="3377781"/>
                  </a:cubicBezTo>
                  <a:cubicBezTo>
                    <a:pt x="2209749" y="3378873"/>
                    <a:pt x="2204293" y="3386874"/>
                    <a:pt x="2204293" y="3391239"/>
                  </a:cubicBezTo>
                  <a:cubicBezTo>
                    <a:pt x="2204293" y="3426518"/>
                    <a:pt x="2208658" y="3460706"/>
                    <a:pt x="2230480" y="3490530"/>
                  </a:cubicBezTo>
                  <a:cubicBezTo>
                    <a:pt x="2230116" y="3491984"/>
                    <a:pt x="2230116" y="3493439"/>
                    <a:pt x="2229389" y="3494894"/>
                  </a:cubicBezTo>
                  <a:cubicBezTo>
                    <a:pt x="2214477" y="3517808"/>
                    <a:pt x="2219205" y="3531992"/>
                    <a:pt x="2245028" y="3541812"/>
                  </a:cubicBezTo>
                  <a:cubicBezTo>
                    <a:pt x="2264304" y="3549450"/>
                    <a:pt x="2284308" y="3546904"/>
                    <a:pt x="2304312" y="3545813"/>
                  </a:cubicBezTo>
                  <a:cubicBezTo>
                    <a:pt x="2313768" y="3550905"/>
                    <a:pt x="2323588" y="3555996"/>
                    <a:pt x="2333044" y="3561452"/>
                  </a:cubicBezTo>
                  <a:cubicBezTo>
                    <a:pt x="2332681" y="3591276"/>
                    <a:pt x="2339227" y="3599277"/>
                    <a:pt x="2369415" y="3605824"/>
                  </a:cubicBezTo>
                  <a:cubicBezTo>
                    <a:pt x="2381053" y="3608370"/>
                    <a:pt x="2392692" y="3609097"/>
                    <a:pt x="2404330" y="3607279"/>
                  </a:cubicBezTo>
                  <a:cubicBezTo>
                    <a:pt x="2409422" y="3606551"/>
                    <a:pt x="2414150" y="3606188"/>
                    <a:pt x="2418878" y="3608006"/>
                  </a:cubicBezTo>
                  <a:cubicBezTo>
                    <a:pt x="2434154" y="3616371"/>
                    <a:pt x="2449430" y="3625100"/>
                    <a:pt x="2465069" y="3633465"/>
                  </a:cubicBezTo>
                  <a:cubicBezTo>
                    <a:pt x="2514169" y="3659652"/>
                    <a:pt x="2563269" y="3685475"/>
                    <a:pt x="2612369" y="3711662"/>
                  </a:cubicBezTo>
                  <a:cubicBezTo>
                    <a:pt x="2614551" y="3744759"/>
                    <a:pt x="2620734" y="3751669"/>
                    <a:pt x="2654922" y="3758943"/>
                  </a:cubicBezTo>
                  <a:cubicBezTo>
                    <a:pt x="2665106" y="3761125"/>
                    <a:pt x="2675290" y="3761853"/>
                    <a:pt x="2685473" y="3761489"/>
                  </a:cubicBezTo>
                  <a:cubicBezTo>
                    <a:pt x="2722935" y="3759307"/>
                    <a:pt x="2755305" y="3744395"/>
                    <a:pt x="2785492" y="3723300"/>
                  </a:cubicBezTo>
                  <a:cubicBezTo>
                    <a:pt x="2838593" y="3686566"/>
                    <a:pt x="2876782" y="3636739"/>
                    <a:pt x="2906969" y="3580365"/>
                  </a:cubicBezTo>
                  <a:cubicBezTo>
                    <a:pt x="2986984" y="3431246"/>
                    <a:pt x="3067363" y="3282491"/>
                    <a:pt x="3147741" y="3133372"/>
                  </a:cubicBezTo>
                  <a:cubicBezTo>
                    <a:pt x="3218300" y="3002439"/>
                    <a:pt x="3288859" y="2871505"/>
                    <a:pt x="3359053" y="2740936"/>
                  </a:cubicBezTo>
                  <a:cubicBezTo>
                    <a:pt x="3393605" y="2679470"/>
                    <a:pt x="3415064" y="2614730"/>
                    <a:pt x="3412518" y="2543808"/>
                  </a:cubicBezTo>
                  <a:close/>
                </a:path>
              </a:pathLst>
            </a:custGeom>
            <a:solidFill>
              <a:schemeClr val="accent4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CA194DC-EAC7-4325-BA22-03CC973E7531}"/>
                </a:ext>
              </a:extLst>
            </p:cNvPr>
            <p:cNvSpPr/>
            <p:nvPr/>
          </p:nvSpPr>
          <p:spPr>
            <a:xfrm>
              <a:off x="5373440" y="5532298"/>
              <a:ext cx="951440" cy="502019"/>
            </a:xfrm>
            <a:custGeom>
              <a:avLst/>
              <a:gdLst>
                <a:gd name="connsiteX0" fmla="*/ 22186 w 951440"/>
                <a:gd name="connsiteY0" fmla="*/ 98564 h 502019"/>
                <a:gd name="connsiteX1" fmla="*/ 130206 w 951440"/>
                <a:gd name="connsiteY1" fmla="*/ 157120 h 502019"/>
                <a:gd name="connsiteX2" fmla="*/ 121114 w 951440"/>
                <a:gd name="connsiteY2" fmla="*/ 151301 h 502019"/>
                <a:gd name="connsiteX3" fmla="*/ 121114 w 951440"/>
                <a:gd name="connsiteY3" fmla="*/ 152028 h 502019"/>
                <a:gd name="connsiteX4" fmla="*/ 172759 w 951440"/>
                <a:gd name="connsiteY4" fmla="*/ 145845 h 502019"/>
                <a:gd name="connsiteX5" fmla="*/ 374252 w 951440"/>
                <a:gd name="connsiteY5" fmla="*/ 0 h 502019"/>
                <a:gd name="connsiteX6" fmla="*/ 544101 w 951440"/>
                <a:gd name="connsiteY6" fmla="*/ 52373 h 502019"/>
                <a:gd name="connsiteX7" fmla="*/ 755413 w 951440"/>
                <a:gd name="connsiteY7" fmla="*/ 163667 h 502019"/>
                <a:gd name="connsiteX8" fmla="*/ 938720 w 951440"/>
                <a:gd name="connsiteY8" fmla="*/ 261503 h 502019"/>
                <a:gd name="connsiteX9" fmla="*/ 947449 w 951440"/>
                <a:gd name="connsiteY9" fmla="*/ 266231 h 502019"/>
                <a:gd name="connsiteX10" fmla="*/ 946722 w 951440"/>
                <a:gd name="connsiteY10" fmla="*/ 287326 h 502019"/>
                <a:gd name="connsiteX11" fmla="*/ 837974 w 951440"/>
                <a:gd name="connsiteY11" fmla="*/ 492819 h 502019"/>
                <a:gd name="connsiteX12" fmla="*/ 824881 w 951440"/>
                <a:gd name="connsiteY12" fmla="*/ 501548 h 502019"/>
                <a:gd name="connsiteX13" fmla="*/ 815788 w 951440"/>
                <a:gd name="connsiteY13" fmla="*/ 492819 h 502019"/>
                <a:gd name="connsiteX14" fmla="*/ 598657 w 951440"/>
                <a:gd name="connsiteY14" fmla="*/ 375343 h 502019"/>
                <a:gd name="connsiteX15" fmla="*/ 454994 w 951440"/>
                <a:gd name="connsiteY15" fmla="*/ 298601 h 502019"/>
                <a:gd name="connsiteX16" fmla="*/ 419351 w 951440"/>
                <a:gd name="connsiteY16" fmla="*/ 281507 h 502019"/>
                <a:gd name="connsiteX17" fmla="*/ 287326 w 951440"/>
                <a:gd name="connsiteY17" fmla="*/ 240772 h 502019"/>
                <a:gd name="connsiteX18" fmla="*/ 178215 w 951440"/>
                <a:gd name="connsiteY18" fmla="*/ 216404 h 502019"/>
                <a:gd name="connsiteX19" fmla="*/ 97836 w 951440"/>
                <a:gd name="connsiteY19" fmla="*/ 189854 h 502019"/>
                <a:gd name="connsiteX20" fmla="*/ 97836 w 951440"/>
                <a:gd name="connsiteY20" fmla="*/ 187671 h 502019"/>
                <a:gd name="connsiteX21" fmla="*/ 97473 w 951440"/>
                <a:gd name="connsiteY21" fmla="*/ 187671 h 502019"/>
                <a:gd name="connsiteX22" fmla="*/ 0 w 951440"/>
                <a:gd name="connsiteY22" fmla="*/ 137116 h 502019"/>
                <a:gd name="connsiteX23" fmla="*/ 22186 w 951440"/>
                <a:gd name="connsiteY23" fmla="*/ 98564 h 50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51440" h="502019">
                  <a:moveTo>
                    <a:pt x="22186" y="98564"/>
                  </a:moveTo>
                  <a:cubicBezTo>
                    <a:pt x="43281" y="109839"/>
                    <a:pt x="105838" y="147300"/>
                    <a:pt x="130206" y="157120"/>
                  </a:cubicBezTo>
                  <a:cubicBezTo>
                    <a:pt x="130206" y="157848"/>
                    <a:pt x="121114" y="150210"/>
                    <a:pt x="121114" y="151301"/>
                  </a:cubicBezTo>
                  <a:cubicBezTo>
                    <a:pt x="121114" y="151665"/>
                    <a:pt x="121114" y="151665"/>
                    <a:pt x="121114" y="152028"/>
                  </a:cubicBezTo>
                  <a:cubicBezTo>
                    <a:pt x="140026" y="166213"/>
                    <a:pt x="154938" y="159302"/>
                    <a:pt x="172759" y="145845"/>
                  </a:cubicBezTo>
                  <a:cubicBezTo>
                    <a:pt x="233498" y="99655"/>
                    <a:pt x="343700" y="16730"/>
                    <a:pt x="374252" y="0"/>
                  </a:cubicBezTo>
                  <a:cubicBezTo>
                    <a:pt x="425898" y="13093"/>
                    <a:pt x="492455" y="39280"/>
                    <a:pt x="544101" y="52373"/>
                  </a:cubicBezTo>
                  <a:cubicBezTo>
                    <a:pt x="548830" y="54556"/>
                    <a:pt x="732500" y="151301"/>
                    <a:pt x="755413" y="163667"/>
                  </a:cubicBezTo>
                  <a:cubicBezTo>
                    <a:pt x="816516" y="196400"/>
                    <a:pt x="877618" y="228770"/>
                    <a:pt x="938720" y="261503"/>
                  </a:cubicBezTo>
                  <a:cubicBezTo>
                    <a:pt x="941630" y="262958"/>
                    <a:pt x="944539" y="264777"/>
                    <a:pt x="947449" y="266231"/>
                  </a:cubicBezTo>
                  <a:cubicBezTo>
                    <a:pt x="955087" y="273506"/>
                    <a:pt x="949995" y="280780"/>
                    <a:pt x="946722" y="287326"/>
                  </a:cubicBezTo>
                  <a:cubicBezTo>
                    <a:pt x="912897" y="357157"/>
                    <a:pt x="873981" y="424079"/>
                    <a:pt x="837974" y="492819"/>
                  </a:cubicBezTo>
                  <a:cubicBezTo>
                    <a:pt x="835428" y="497911"/>
                    <a:pt x="832519" y="503730"/>
                    <a:pt x="824881" y="501548"/>
                  </a:cubicBezTo>
                  <a:cubicBezTo>
                    <a:pt x="824154" y="496092"/>
                    <a:pt x="819789" y="494274"/>
                    <a:pt x="815788" y="492819"/>
                  </a:cubicBezTo>
                  <a:cubicBezTo>
                    <a:pt x="743411" y="453539"/>
                    <a:pt x="671034" y="414259"/>
                    <a:pt x="598657" y="375343"/>
                  </a:cubicBezTo>
                  <a:cubicBezTo>
                    <a:pt x="587018" y="369160"/>
                    <a:pt x="477544" y="310603"/>
                    <a:pt x="454994" y="298601"/>
                  </a:cubicBezTo>
                  <a:cubicBezTo>
                    <a:pt x="450993" y="295691"/>
                    <a:pt x="423352" y="282598"/>
                    <a:pt x="419351" y="281507"/>
                  </a:cubicBezTo>
                  <a:cubicBezTo>
                    <a:pt x="417532" y="277870"/>
                    <a:pt x="328425" y="252411"/>
                    <a:pt x="287326" y="240772"/>
                  </a:cubicBezTo>
                  <a:cubicBezTo>
                    <a:pt x="287690" y="240045"/>
                    <a:pt x="205129" y="222951"/>
                    <a:pt x="178215" y="216404"/>
                  </a:cubicBezTo>
                  <a:cubicBezTo>
                    <a:pt x="151301" y="209857"/>
                    <a:pt x="98200" y="190217"/>
                    <a:pt x="97836" y="189854"/>
                  </a:cubicBezTo>
                  <a:cubicBezTo>
                    <a:pt x="97836" y="189126"/>
                    <a:pt x="97836" y="188399"/>
                    <a:pt x="97836" y="187671"/>
                  </a:cubicBezTo>
                  <a:cubicBezTo>
                    <a:pt x="97836" y="187671"/>
                    <a:pt x="97473" y="187671"/>
                    <a:pt x="97473" y="187671"/>
                  </a:cubicBezTo>
                  <a:cubicBezTo>
                    <a:pt x="64012" y="173851"/>
                    <a:pt x="364" y="137480"/>
                    <a:pt x="0" y="137116"/>
                  </a:cubicBezTo>
                  <a:cubicBezTo>
                    <a:pt x="4728" y="122204"/>
                    <a:pt x="9456" y="108020"/>
                    <a:pt x="22186" y="98564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7865A5D-EF67-4620-84C3-D16A7BD7D9DF}"/>
                </a:ext>
              </a:extLst>
            </p:cNvPr>
            <p:cNvSpPr/>
            <p:nvPr/>
          </p:nvSpPr>
          <p:spPr>
            <a:xfrm>
              <a:off x="3085388" y="5569396"/>
              <a:ext cx="951440" cy="502019"/>
            </a:xfrm>
            <a:custGeom>
              <a:avLst/>
              <a:gdLst>
                <a:gd name="connsiteX0" fmla="*/ 929254 w 951440"/>
                <a:gd name="connsiteY0" fmla="*/ 98564 h 502019"/>
                <a:gd name="connsiteX1" fmla="*/ 821234 w 951440"/>
                <a:gd name="connsiteY1" fmla="*/ 157120 h 502019"/>
                <a:gd name="connsiteX2" fmla="*/ 830327 w 951440"/>
                <a:gd name="connsiteY2" fmla="*/ 151301 h 502019"/>
                <a:gd name="connsiteX3" fmla="*/ 830327 w 951440"/>
                <a:gd name="connsiteY3" fmla="*/ 152028 h 502019"/>
                <a:gd name="connsiteX4" fmla="*/ 778681 w 951440"/>
                <a:gd name="connsiteY4" fmla="*/ 145845 h 502019"/>
                <a:gd name="connsiteX5" fmla="*/ 577189 w 951440"/>
                <a:gd name="connsiteY5" fmla="*/ 0 h 502019"/>
                <a:gd name="connsiteX6" fmla="*/ 407339 w 951440"/>
                <a:gd name="connsiteY6" fmla="*/ 52373 h 502019"/>
                <a:gd name="connsiteX7" fmla="*/ 196027 w 951440"/>
                <a:gd name="connsiteY7" fmla="*/ 163667 h 502019"/>
                <a:gd name="connsiteX8" fmla="*/ 12720 w 951440"/>
                <a:gd name="connsiteY8" fmla="*/ 261503 h 502019"/>
                <a:gd name="connsiteX9" fmla="*/ 3991 w 951440"/>
                <a:gd name="connsiteY9" fmla="*/ 266231 h 502019"/>
                <a:gd name="connsiteX10" fmla="*/ 4719 w 951440"/>
                <a:gd name="connsiteY10" fmla="*/ 287326 h 502019"/>
                <a:gd name="connsiteX11" fmla="*/ 113466 w 951440"/>
                <a:gd name="connsiteY11" fmla="*/ 492819 h 502019"/>
                <a:gd name="connsiteX12" fmla="*/ 126560 w 951440"/>
                <a:gd name="connsiteY12" fmla="*/ 501548 h 502019"/>
                <a:gd name="connsiteX13" fmla="*/ 135652 w 951440"/>
                <a:gd name="connsiteY13" fmla="*/ 492819 h 502019"/>
                <a:gd name="connsiteX14" fmla="*/ 352784 w 951440"/>
                <a:gd name="connsiteY14" fmla="*/ 375343 h 502019"/>
                <a:gd name="connsiteX15" fmla="*/ 496447 w 951440"/>
                <a:gd name="connsiteY15" fmla="*/ 298601 h 502019"/>
                <a:gd name="connsiteX16" fmla="*/ 532090 w 951440"/>
                <a:gd name="connsiteY16" fmla="*/ 281507 h 502019"/>
                <a:gd name="connsiteX17" fmla="*/ 664114 w 951440"/>
                <a:gd name="connsiteY17" fmla="*/ 240772 h 502019"/>
                <a:gd name="connsiteX18" fmla="*/ 773225 w 951440"/>
                <a:gd name="connsiteY18" fmla="*/ 216404 h 502019"/>
                <a:gd name="connsiteX19" fmla="*/ 853604 w 951440"/>
                <a:gd name="connsiteY19" fmla="*/ 189854 h 502019"/>
                <a:gd name="connsiteX20" fmla="*/ 853604 w 951440"/>
                <a:gd name="connsiteY20" fmla="*/ 187671 h 502019"/>
                <a:gd name="connsiteX21" fmla="*/ 853968 w 951440"/>
                <a:gd name="connsiteY21" fmla="*/ 187671 h 502019"/>
                <a:gd name="connsiteX22" fmla="*/ 951440 w 951440"/>
                <a:gd name="connsiteY22" fmla="*/ 137116 h 502019"/>
                <a:gd name="connsiteX23" fmla="*/ 929254 w 951440"/>
                <a:gd name="connsiteY23" fmla="*/ 98564 h 50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51440" h="502019">
                  <a:moveTo>
                    <a:pt x="929254" y="98564"/>
                  </a:moveTo>
                  <a:cubicBezTo>
                    <a:pt x="908160" y="109839"/>
                    <a:pt x="845603" y="147300"/>
                    <a:pt x="821234" y="157120"/>
                  </a:cubicBezTo>
                  <a:cubicBezTo>
                    <a:pt x="821234" y="157847"/>
                    <a:pt x="830327" y="150210"/>
                    <a:pt x="830327" y="151301"/>
                  </a:cubicBezTo>
                  <a:cubicBezTo>
                    <a:pt x="830327" y="151665"/>
                    <a:pt x="830327" y="151665"/>
                    <a:pt x="830327" y="152028"/>
                  </a:cubicBezTo>
                  <a:cubicBezTo>
                    <a:pt x="811414" y="166213"/>
                    <a:pt x="796502" y="159302"/>
                    <a:pt x="778681" y="145845"/>
                  </a:cubicBezTo>
                  <a:cubicBezTo>
                    <a:pt x="717942" y="99655"/>
                    <a:pt x="607740" y="16730"/>
                    <a:pt x="577189" y="0"/>
                  </a:cubicBezTo>
                  <a:cubicBezTo>
                    <a:pt x="525543" y="13093"/>
                    <a:pt x="458985" y="39280"/>
                    <a:pt x="407339" y="52373"/>
                  </a:cubicBezTo>
                  <a:cubicBezTo>
                    <a:pt x="402611" y="54556"/>
                    <a:pt x="218940" y="151301"/>
                    <a:pt x="196027" y="163667"/>
                  </a:cubicBezTo>
                  <a:cubicBezTo>
                    <a:pt x="134925" y="196400"/>
                    <a:pt x="73822" y="228770"/>
                    <a:pt x="12720" y="261503"/>
                  </a:cubicBezTo>
                  <a:cubicBezTo>
                    <a:pt x="9811" y="262958"/>
                    <a:pt x="6901" y="264777"/>
                    <a:pt x="3991" y="266231"/>
                  </a:cubicBezTo>
                  <a:cubicBezTo>
                    <a:pt x="-3646" y="273506"/>
                    <a:pt x="1445" y="280780"/>
                    <a:pt x="4719" y="287326"/>
                  </a:cubicBezTo>
                  <a:cubicBezTo>
                    <a:pt x="38543" y="357157"/>
                    <a:pt x="77460" y="424079"/>
                    <a:pt x="113466" y="492819"/>
                  </a:cubicBezTo>
                  <a:cubicBezTo>
                    <a:pt x="116012" y="497911"/>
                    <a:pt x="118922" y="503730"/>
                    <a:pt x="126560" y="501548"/>
                  </a:cubicBezTo>
                  <a:cubicBezTo>
                    <a:pt x="127287" y="496092"/>
                    <a:pt x="131651" y="494274"/>
                    <a:pt x="135652" y="492819"/>
                  </a:cubicBezTo>
                  <a:cubicBezTo>
                    <a:pt x="208029" y="453539"/>
                    <a:pt x="280406" y="414259"/>
                    <a:pt x="352784" y="375343"/>
                  </a:cubicBezTo>
                  <a:cubicBezTo>
                    <a:pt x="364422" y="369160"/>
                    <a:pt x="473897" y="310603"/>
                    <a:pt x="496447" y="298601"/>
                  </a:cubicBezTo>
                  <a:cubicBezTo>
                    <a:pt x="500447" y="295691"/>
                    <a:pt x="528089" y="282598"/>
                    <a:pt x="532090" y="281507"/>
                  </a:cubicBezTo>
                  <a:cubicBezTo>
                    <a:pt x="533908" y="277870"/>
                    <a:pt x="623016" y="252410"/>
                    <a:pt x="664114" y="240772"/>
                  </a:cubicBezTo>
                  <a:cubicBezTo>
                    <a:pt x="663750" y="240045"/>
                    <a:pt x="746311" y="222951"/>
                    <a:pt x="773225" y="216404"/>
                  </a:cubicBezTo>
                  <a:cubicBezTo>
                    <a:pt x="800140" y="209857"/>
                    <a:pt x="853240" y="190217"/>
                    <a:pt x="853604" y="189854"/>
                  </a:cubicBezTo>
                  <a:cubicBezTo>
                    <a:pt x="853604" y="189126"/>
                    <a:pt x="853604" y="188399"/>
                    <a:pt x="853604" y="187671"/>
                  </a:cubicBezTo>
                  <a:cubicBezTo>
                    <a:pt x="853604" y="187671"/>
                    <a:pt x="853968" y="187671"/>
                    <a:pt x="853968" y="187671"/>
                  </a:cubicBezTo>
                  <a:cubicBezTo>
                    <a:pt x="887428" y="173851"/>
                    <a:pt x="951077" y="137480"/>
                    <a:pt x="951440" y="137116"/>
                  </a:cubicBezTo>
                  <a:cubicBezTo>
                    <a:pt x="946712" y="122204"/>
                    <a:pt x="941984" y="108020"/>
                    <a:pt x="929254" y="98564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0078883-D34D-47F6-8200-3542B07CE119}"/>
                </a:ext>
              </a:extLst>
            </p:cNvPr>
            <p:cNvSpPr/>
            <p:nvPr/>
          </p:nvSpPr>
          <p:spPr>
            <a:xfrm>
              <a:off x="4752886" y="3935863"/>
              <a:ext cx="1052458" cy="1094074"/>
            </a:xfrm>
            <a:custGeom>
              <a:avLst/>
              <a:gdLst>
                <a:gd name="connsiteX0" fmla="*/ 1048634 w 1052458"/>
                <a:gd name="connsiteY0" fmla="*/ 444585 h 1094074"/>
                <a:gd name="connsiteX1" fmla="*/ 1031540 w 1052458"/>
                <a:gd name="connsiteY1" fmla="*/ 567881 h 1094074"/>
                <a:gd name="connsiteX2" fmla="*/ 911881 w 1052458"/>
                <a:gd name="connsiteY2" fmla="*/ 934858 h 1094074"/>
                <a:gd name="connsiteX3" fmla="*/ 688203 w 1052458"/>
                <a:gd name="connsiteY3" fmla="*/ 1088705 h 1094074"/>
                <a:gd name="connsiteX4" fmla="*/ 453978 w 1052458"/>
                <a:gd name="connsiteY4" fmla="*/ 1061063 h 1094074"/>
                <a:gd name="connsiteX5" fmla="*/ 333592 w 1052458"/>
                <a:gd name="connsiteY5" fmla="*/ 972319 h 1094074"/>
                <a:gd name="connsiteX6" fmla="*/ 162651 w 1052458"/>
                <a:gd name="connsiteY6" fmla="*/ 734457 h 1094074"/>
                <a:gd name="connsiteX7" fmla="*/ 34263 w 1052458"/>
                <a:gd name="connsiteY7" fmla="*/ 496958 h 1094074"/>
                <a:gd name="connsiteX8" fmla="*/ 58268 w 1052458"/>
                <a:gd name="connsiteY8" fmla="*/ 192538 h 1094074"/>
                <a:gd name="connsiteX9" fmla="*/ 171016 w 1052458"/>
                <a:gd name="connsiteY9" fmla="*/ 93247 h 1094074"/>
                <a:gd name="connsiteX10" fmla="*/ 400513 w 1052458"/>
                <a:gd name="connsiteY10" fmla="*/ 16869 h 1094074"/>
                <a:gd name="connsiteX11" fmla="*/ 820591 w 1052458"/>
                <a:gd name="connsiteY11" fmla="*/ 22688 h 1094074"/>
                <a:gd name="connsiteX12" fmla="*/ 929702 w 1052458"/>
                <a:gd name="connsiteY12" fmla="*/ 56513 h 1094074"/>
                <a:gd name="connsiteX13" fmla="*/ 1019537 w 1052458"/>
                <a:gd name="connsiteY13" fmla="*/ 153622 h 1094074"/>
                <a:gd name="connsiteX14" fmla="*/ 1046452 w 1052458"/>
                <a:gd name="connsiteY14" fmla="*/ 261278 h 1094074"/>
                <a:gd name="connsiteX15" fmla="*/ 1048634 w 1052458"/>
                <a:gd name="connsiteY15" fmla="*/ 444585 h 109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2458" h="1094074">
                  <a:moveTo>
                    <a:pt x="1048634" y="444585"/>
                  </a:moveTo>
                  <a:cubicBezTo>
                    <a:pt x="1043542" y="485683"/>
                    <a:pt x="1039541" y="527146"/>
                    <a:pt x="1031540" y="567881"/>
                  </a:cubicBezTo>
                  <a:cubicBezTo>
                    <a:pt x="1006808" y="695177"/>
                    <a:pt x="967891" y="817745"/>
                    <a:pt x="911881" y="934858"/>
                  </a:cubicBezTo>
                  <a:cubicBezTo>
                    <a:pt x="866782" y="1028694"/>
                    <a:pt x="790040" y="1077066"/>
                    <a:pt x="688203" y="1088705"/>
                  </a:cubicBezTo>
                  <a:cubicBezTo>
                    <a:pt x="608188" y="1097798"/>
                    <a:pt x="535447" y="1099252"/>
                    <a:pt x="453978" y="1061063"/>
                  </a:cubicBezTo>
                  <a:cubicBezTo>
                    <a:pt x="406696" y="1038877"/>
                    <a:pt x="368144" y="1009417"/>
                    <a:pt x="333592" y="972319"/>
                  </a:cubicBezTo>
                  <a:cubicBezTo>
                    <a:pt x="266670" y="900306"/>
                    <a:pt x="213205" y="818109"/>
                    <a:pt x="162651" y="734457"/>
                  </a:cubicBezTo>
                  <a:cubicBezTo>
                    <a:pt x="116097" y="657352"/>
                    <a:pt x="73179" y="578428"/>
                    <a:pt x="34263" y="496958"/>
                  </a:cubicBezTo>
                  <a:cubicBezTo>
                    <a:pt x="-16292" y="391120"/>
                    <a:pt x="-13018" y="288920"/>
                    <a:pt x="58268" y="192538"/>
                  </a:cubicBezTo>
                  <a:cubicBezTo>
                    <a:pt x="88455" y="151439"/>
                    <a:pt x="127371" y="119797"/>
                    <a:pt x="171016" y="93247"/>
                  </a:cubicBezTo>
                  <a:cubicBezTo>
                    <a:pt x="241575" y="50330"/>
                    <a:pt x="319771" y="28871"/>
                    <a:pt x="400513" y="16869"/>
                  </a:cubicBezTo>
                  <a:cubicBezTo>
                    <a:pt x="542721" y="-4226"/>
                    <a:pt x="679838" y="-8954"/>
                    <a:pt x="820591" y="22688"/>
                  </a:cubicBezTo>
                  <a:cubicBezTo>
                    <a:pt x="857689" y="31053"/>
                    <a:pt x="894423" y="42328"/>
                    <a:pt x="929702" y="56513"/>
                  </a:cubicBezTo>
                  <a:cubicBezTo>
                    <a:pt x="971165" y="73607"/>
                    <a:pt x="1002443" y="112887"/>
                    <a:pt x="1019537" y="153622"/>
                  </a:cubicBezTo>
                  <a:cubicBezTo>
                    <a:pt x="1034086" y="188173"/>
                    <a:pt x="1041360" y="224544"/>
                    <a:pt x="1046452" y="261278"/>
                  </a:cubicBezTo>
                  <a:cubicBezTo>
                    <a:pt x="1058090" y="322380"/>
                    <a:pt x="1049361" y="443494"/>
                    <a:pt x="1048634" y="444585"/>
                  </a:cubicBez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0A57A14-7A5B-44D3-B157-FD98D3669742}"/>
                </a:ext>
              </a:extLst>
            </p:cNvPr>
            <p:cNvSpPr/>
            <p:nvPr/>
          </p:nvSpPr>
          <p:spPr>
            <a:xfrm>
              <a:off x="4542626" y="6229963"/>
              <a:ext cx="300897" cy="139581"/>
            </a:xfrm>
            <a:custGeom>
              <a:avLst/>
              <a:gdLst>
                <a:gd name="connsiteX0" fmla="*/ 295442 w 300897"/>
                <a:gd name="connsiteY0" fmla="*/ 139582 h 139581"/>
                <a:gd name="connsiteX1" fmla="*/ 141231 w 300897"/>
                <a:gd name="connsiteY1" fmla="*/ 5375 h 139581"/>
                <a:gd name="connsiteX2" fmla="*/ 77583 w 300897"/>
                <a:gd name="connsiteY2" fmla="*/ 21378 h 139581"/>
                <a:gd name="connsiteX3" fmla="*/ 4115 w 300897"/>
                <a:gd name="connsiteY3" fmla="*/ 136672 h 139581"/>
                <a:gd name="connsiteX4" fmla="*/ 1205 w 300897"/>
                <a:gd name="connsiteY4" fmla="*/ 81025 h 139581"/>
                <a:gd name="connsiteX5" fmla="*/ 2660 w 300897"/>
                <a:gd name="connsiteY5" fmla="*/ 94846 h 139581"/>
                <a:gd name="connsiteX6" fmla="*/ 37576 w 300897"/>
                <a:gd name="connsiteY6" fmla="*/ 41745 h 139581"/>
                <a:gd name="connsiteX7" fmla="*/ 186331 w 300897"/>
                <a:gd name="connsiteY7" fmla="*/ 3556 h 139581"/>
                <a:gd name="connsiteX8" fmla="*/ 248160 w 300897"/>
                <a:gd name="connsiteY8" fmla="*/ 28288 h 139581"/>
                <a:gd name="connsiteX9" fmla="*/ 295805 w 300897"/>
                <a:gd name="connsiteY9" fmla="*/ 91936 h 139581"/>
                <a:gd name="connsiteX10" fmla="*/ 300897 w 300897"/>
                <a:gd name="connsiteY10" fmla="*/ 80298 h 139581"/>
                <a:gd name="connsiteX11" fmla="*/ 295442 w 300897"/>
                <a:gd name="connsiteY11" fmla="*/ 139582 h 139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0897" h="139581">
                  <a:moveTo>
                    <a:pt x="295442" y="139582"/>
                  </a:moveTo>
                  <a:cubicBezTo>
                    <a:pt x="302352" y="53747"/>
                    <a:pt x="220155" y="1010"/>
                    <a:pt x="141231" y="5375"/>
                  </a:cubicBezTo>
                  <a:cubicBezTo>
                    <a:pt x="119045" y="6466"/>
                    <a:pt x="97587" y="11194"/>
                    <a:pt x="77583" y="21378"/>
                  </a:cubicBezTo>
                  <a:cubicBezTo>
                    <a:pt x="30302" y="45019"/>
                    <a:pt x="3024" y="81753"/>
                    <a:pt x="4115" y="136672"/>
                  </a:cubicBezTo>
                  <a:cubicBezTo>
                    <a:pt x="1205" y="118123"/>
                    <a:pt x="-1704" y="99574"/>
                    <a:pt x="1205" y="81025"/>
                  </a:cubicBezTo>
                  <a:cubicBezTo>
                    <a:pt x="1569" y="84299"/>
                    <a:pt x="1933" y="87572"/>
                    <a:pt x="2660" y="94846"/>
                  </a:cubicBezTo>
                  <a:cubicBezTo>
                    <a:pt x="11389" y="72660"/>
                    <a:pt x="21936" y="55566"/>
                    <a:pt x="37576" y="41745"/>
                  </a:cubicBezTo>
                  <a:cubicBezTo>
                    <a:pt x="80493" y="3556"/>
                    <a:pt x="131048" y="-6264"/>
                    <a:pt x="186331" y="3556"/>
                  </a:cubicBezTo>
                  <a:cubicBezTo>
                    <a:pt x="213245" y="6830"/>
                    <a:pt x="238704" y="18832"/>
                    <a:pt x="248160" y="28288"/>
                  </a:cubicBezTo>
                  <a:cubicBezTo>
                    <a:pt x="268164" y="46473"/>
                    <a:pt x="287077" y="65022"/>
                    <a:pt x="295805" y="91936"/>
                  </a:cubicBezTo>
                  <a:cubicBezTo>
                    <a:pt x="300534" y="88663"/>
                    <a:pt x="295805" y="82844"/>
                    <a:pt x="300897" y="80298"/>
                  </a:cubicBezTo>
                  <a:cubicBezTo>
                    <a:pt x="298715" y="99938"/>
                    <a:pt x="299806" y="119942"/>
                    <a:pt x="295442" y="139582"/>
                  </a:cubicBezTo>
                  <a:close/>
                </a:path>
              </a:pathLst>
            </a:custGeom>
            <a:solidFill>
              <a:srgbClr val="D8D8D8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823CD44D-0DEC-4677-B113-11C9A74AAB00}"/>
                </a:ext>
              </a:extLst>
            </p:cNvPr>
            <p:cNvSpPr/>
            <p:nvPr/>
          </p:nvSpPr>
          <p:spPr>
            <a:xfrm>
              <a:off x="4189440" y="4925570"/>
              <a:ext cx="1083426" cy="1149875"/>
            </a:xfrm>
            <a:custGeom>
              <a:avLst/>
              <a:gdLst>
                <a:gd name="connsiteX0" fmla="*/ 871 w 1083426"/>
                <a:gd name="connsiteY0" fmla="*/ 493617 h 1149875"/>
                <a:gd name="connsiteX1" fmla="*/ 425677 w 1083426"/>
                <a:gd name="connsiteY1" fmla="*/ 12436 h 1149875"/>
                <a:gd name="connsiteX2" fmla="*/ 955594 w 1083426"/>
                <a:gd name="connsiteY2" fmla="*/ 178285 h 1149875"/>
                <a:gd name="connsiteX3" fmla="*/ 1081072 w 1083426"/>
                <a:gd name="connsiteY3" fmla="*/ 547081 h 1149875"/>
                <a:gd name="connsiteX4" fmla="*/ 1081799 w 1083426"/>
                <a:gd name="connsiteY4" fmla="*/ 608184 h 1149875"/>
                <a:gd name="connsiteX5" fmla="*/ 898129 w 1083426"/>
                <a:gd name="connsiteY5" fmla="*/ 1025716 h 1149875"/>
                <a:gd name="connsiteX6" fmla="*/ 113983 w 1083426"/>
                <a:gd name="connsiteY6" fmla="*/ 954430 h 1149875"/>
                <a:gd name="connsiteX7" fmla="*/ 5963 w 1083426"/>
                <a:gd name="connsiteY7" fmla="*/ 582724 h 1149875"/>
                <a:gd name="connsiteX8" fmla="*/ 6326 w 1083426"/>
                <a:gd name="connsiteY8" fmla="*/ 569631 h 1149875"/>
                <a:gd name="connsiteX9" fmla="*/ 507 w 1083426"/>
                <a:gd name="connsiteY9" fmla="*/ 499436 h 1149875"/>
                <a:gd name="connsiteX10" fmla="*/ 871 w 1083426"/>
                <a:gd name="connsiteY10" fmla="*/ 493617 h 114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426" h="1149875">
                  <a:moveTo>
                    <a:pt x="871" y="493617"/>
                  </a:moveTo>
                  <a:cubicBezTo>
                    <a:pt x="6690" y="243388"/>
                    <a:pt x="198726" y="55353"/>
                    <a:pt x="425677" y="12436"/>
                  </a:cubicBezTo>
                  <a:cubicBezTo>
                    <a:pt x="630442" y="-26480"/>
                    <a:pt x="810840" y="25166"/>
                    <a:pt x="955594" y="178285"/>
                  </a:cubicBezTo>
                  <a:cubicBezTo>
                    <a:pt x="1052703" y="280850"/>
                    <a:pt x="1094165" y="405600"/>
                    <a:pt x="1081072" y="547081"/>
                  </a:cubicBezTo>
                  <a:cubicBezTo>
                    <a:pt x="1079253" y="567812"/>
                    <a:pt x="1080344" y="587816"/>
                    <a:pt x="1081799" y="608184"/>
                  </a:cubicBezTo>
                  <a:cubicBezTo>
                    <a:pt x="1094165" y="779488"/>
                    <a:pt x="1029426" y="918059"/>
                    <a:pt x="898129" y="1025716"/>
                  </a:cubicBezTo>
                  <a:cubicBezTo>
                    <a:pt x="666449" y="1216297"/>
                    <a:pt x="306382" y="1183563"/>
                    <a:pt x="113983" y="954430"/>
                  </a:cubicBezTo>
                  <a:cubicBezTo>
                    <a:pt x="23784" y="847137"/>
                    <a:pt x="-12950" y="722750"/>
                    <a:pt x="5963" y="582724"/>
                  </a:cubicBezTo>
                  <a:cubicBezTo>
                    <a:pt x="6690" y="578360"/>
                    <a:pt x="7054" y="573995"/>
                    <a:pt x="6326" y="569631"/>
                  </a:cubicBezTo>
                  <a:cubicBezTo>
                    <a:pt x="2326" y="546354"/>
                    <a:pt x="1598" y="523077"/>
                    <a:pt x="507" y="499436"/>
                  </a:cubicBezTo>
                  <a:cubicBezTo>
                    <a:pt x="-220" y="497617"/>
                    <a:pt x="-220" y="495435"/>
                    <a:pt x="871" y="493617"/>
                  </a:cubicBez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E280D81-5DB1-48AE-8593-1D298A041F9B}"/>
                </a:ext>
              </a:extLst>
            </p:cNvPr>
            <p:cNvSpPr/>
            <p:nvPr/>
          </p:nvSpPr>
          <p:spPr>
            <a:xfrm>
              <a:off x="4746051" y="6142819"/>
              <a:ext cx="45463" cy="115069"/>
            </a:xfrm>
            <a:custGeom>
              <a:avLst/>
              <a:gdLst>
                <a:gd name="connsiteX0" fmla="*/ 44736 w 45463"/>
                <a:gd name="connsiteY0" fmla="*/ 115069 h 115069"/>
                <a:gd name="connsiteX1" fmla="*/ 0 w 45463"/>
                <a:gd name="connsiteY1" fmla="*/ 93610 h 115069"/>
                <a:gd name="connsiteX2" fmla="*/ 1091 w 45463"/>
                <a:gd name="connsiteY2" fmla="*/ 139 h 115069"/>
                <a:gd name="connsiteX3" fmla="*/ 45463 w 45463"/>
                <a:gd name="connsiteY3" fmla="*/ 21597 h 115069"/>
                <a:gd name="connsiteX4" fmla="*/ 44736 w 45463"/>
                <a:gd name="connsiteY4" fmla="*/ 115069 h 115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63" h="115069">
                  <a:moveTo>
                    <a:pt x="44736" y="115069"/>
                  </a:moveTo>
                  <a:cubicBezTo>
                    <a:pt x="29824" y="107795"/>
                    <a:pt x="15639" y="99066"/>
                    <a:pt x="0" y="93610"/>
                  </a:cubicBezTo>
                  <a:cubicBezTo>
                    <a:pt x="364" y="62332"/>
                    <a:pt x="727" y="31417"/>
                    <a:pt x="1091" y="139"/>
                  </a:cubicBezTo>
                  <a:cubicBezTo>
                    <a:pt x="20004" y="-1316"/>
                    <a:pt x="33461" y="8867"/>
                    <a:pt x="45463" y="21597"/>
                  </a:cubicBezTo>
                  <a:cubicBezTo>
                    <a:pt x="45099" y="52876"/>
                    <a:pt x="44736" y="84154"/>
                    <a:pt x="44736" y="115069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067BA9CB-77FA-4F5B-A92F-139F8F17E1D7}"/>
                </a:ext>
              </a:extLst>
            </p:cNvPr>
            <p:cNvSpPr/>
            <p:nvPr/>
          </p:nvSpPr>
          <p:spPr>
            <a:xfrm>
              <a:off x="4662399" y="6337528"/>
              <a:ext cx="60017" cy="37482"/>
            </a:xfrm>
            <a:custGeom>
              <a:avLst/>
              <a:gdLst>
                <a:gd name="connsiteX0" fmla="*/ 29460 w 60017"/>
                <a:gd name="connsiteY0" fmla="*/ 37472 h 37482"/>
                <a:gd name="connsiteX1" fmla="*/ 0 w 60017"/>
                <a:gd name="connsiteY1" fmla="*/ 18923 h 37482"/>
                <a:gd name="connsiteX2" fmla="*/ 29096 w 60017"/>
                <a:gd name="connsiteY2" fmla="*/ 11 h 37482"/>
                <a:gd name="connsiteX3" fmla="*/ 60011 w 60017"/>
                <a:gd name="connsiteY3" fmla="*/ 18560 h 37482"/>
                <a:gd name="connsiteX4" fmla="*/ 29460 w 60017"/>
                <a:gd name="connsiteY4" fmla="*/ 37472 h 37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17" h="37482">
                  <a:moveTo>
                    <a:pt x="29460" y="37472"/>
                  </a:moveTo>
                  <a:cubicBezTo>
                    <a:pt x="14184" y="37109"/>
                    <a:pt x="0" y="28380"/>
                    <a:pt x="0" y="18923"/>
                  </a:cubicBezTo>
                  <a:cubicBezTo>
                    <a:pt x="0" y="9104"/>
                    <a:pt x="13457" y="375"/>
                    <a:pt x="29096" y="11"/>
                  </a:cubicBezTo>
                  <a:cubicBezTo>
                    <a:pt x="45099" y="-353"/>
                    <a:pt x="60011" y="8376"/>
                    <a:pt x="60011" y="18560"/>
                  </a:cubicBezTo>
                  <a:cubicBezTo>
                    <a:pt x="60375" y="28380"/>
                    <a:pt x="45463" y="37836"/>
                    <a:pt x="29460" y="37472"/>
                  </a:cubicBezTo>
                  <a:close/>
                </a:path>
              </a:pathLst>
            </a:custGeom>
            <a:solidFill>
              <a:srgbClr val="FBFBFB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5EC23E4-DCB6-49E7-AC88-A31E48ED427A}"/>
                </a:ext>
              </a:extLst>
            </p:cNvPr>
            <p:cNvSpPr/>
            <p:nvPr/>
          </p:nvSpPr>
          <p:spPr>
            <a:xfrm>
              <a:off x="4569283" y="6337539"/>
              <a:ext cx="59661" cy="37461"/>
            </a:xfrm>
            <a:custGeom>
              <a:avLst/>
              <a:gdLst>
                <a:gd name="connsiteX0" fmla="*/ 29467 w 59661"/>
                <a:gd name="connsiteY0" fmla="*/ 37461 h 37461"/>
                <a:gd name="connsiteX1" fmla="*/ 7 w 59661"/>
                <a:gd name="connsiteY1" fmla="*/ 18912 h 37461"/>
                <a:gd name="connsiteX2" fmla="*/ 28740 w 59661"/>
                <a:gd name="connsiteY2" fmla="*/ 0 h 37461"/>
                <a:gd name="connsiteX3" fmla="*/ 30195 w 59661"/>
                <a:gd name="connsiteY3" fmla="*/ 0 h 37461"/>
                <a:gd name="connsiteX4" fmla="*/ 59655 w 59661"/>
                <a:gd name="connsiteY4" fmla="*/ 18549 h 37461"/>
                <a:gd name="connsiteX5" fmla="*/ 29467 w 59661"/>
                <a:gd name="connsiteY5" fmla="*/ 37461 h 3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661" h="37461">
                  <a:moveTo>
                    <a:pt x="29467" y="37461"/>
                  </a:moveTo>
                  <a:cubicBezTo>
                    <a:pt x="13828" y="37098"/>
                    <a:pt x="371" y="28732"/>
                    <a:pt x="7" y="18912"/>
                  </a:cubicBezTo>
                  <a:cubicBezTo>
                    <a:pt x="-356" y="8729"/>
                    <a:pt x="12737" y="364"/>
                    <a:pt x="28740" y="0"/>
                  </a:cubicBezTo>
                  <a:cubicBezTo>
                    <a:pt x="29104" y="0"/>
                    <a:pt x="29831" y="0"/>
                    <a:pt x="30195" y="0"/>
                  </a:cubicBezTo>
                  <a:cubicBezTo>
                    <a:pt x="45834" y="0"/>
                    <a:pt x="59291" y="8365"/>
                    <a:pt x="59655" y="18549"/>
                  </a:cubicBezTo>
                  <a:cubicBezTo>
                    <a:pt x="60019" y="28369"/>
                    <a:pt x="45834" y="37461"/>
                    <a:pt x="29467" y="37461"/>
                  </a:cubicBezTo>
                  <a:close/>
                </a:path>
              </a:pathLst>
            </a:custGeom>
            <a:solidFill>
              <a:srgbClr val="FCFCFC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983A539-E603-449A-97DE-250DCE980A48}"/>
                </a:ext>
              </a:extLst>
            </p:cNvPr>
            <p:cNvSpPr/>
            <p:nvPr/>
          </p:nvSpPr>
          <p:spPr>
            <a:xfrm>
              <a:off x="4761683" y="6337175"/>
              <a:ext cx="60024" cy="37825"/>
            </a:xfrm>
            <a:custGeom>
              <a:avLst/>
              <a:gdLst>
                <a:gd name="connsiteX0" fmla="*/ 30194 w 60024"/>
                <a:gd name="connsiteY0" fmla="*/ 37825 h 37825"/>
                <a:gd name="connsiteX1" fmla="*/ 7 w 60024"/>
                <a:gd name="connsiteY1" fmla="*/ 18185 h 37825"/>
                <a:gd name="connsiteX2" fmla="*/ 29830 w 60024"/>
                <a:gd name="connsiteY2" fmla="*/ 0 h 37825"/>
                <a:gd name="connsiteX3" fmla="*/ 60018 w 60024"/>
                <a:gd name="connsiteY3" fmla="*/ 19276 h 37825"/>
                <a:gd name="connsiteX4" fmla="*/ 30194 w 60024"/>
                <a:gd name="connsiteY4" fmla="*/ 37825 h 3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24" h="37825">
                  <a:moveTo>
                    <a:pt x="30194" y="37825"/>
                  </a:moveTo>
                  <a:cubicBezTo>
                    <a:pt x="14191" y="37825"/>
                    <a:pt x="-357" y="28369"/>
                    <a:pt x="7" y="18185"/>
                  </a:cubicBezTo>
                  <a:cubicBezTo>
                    <a:pt x="734" y="8365"/>
                    <a:pt x="14555" y="0"/>
                    <a:pt x="29830" y="0"/>
                  </a:cubicBezTo>
                  <a:cubicBezTo>
                    <a:pt x="46197" y="0"/>
                    <a:pt x="60382" y="9093"/>
                    <a:pt x="60018" y="19276"/>
                  </a:cubicBezTo>
                  <a:cubicBezTo>
                    <a:pt x="59654" y="29096"/>
                    <a:pt x="45470" y="37825"/>
                    <a:pt x="30194" y="37825"/>
                  </a:cubicBezTo>
                  <a:close/>
                </a:path>
              </a:pathLst>
            </a:custGeom>
            <a:solidFill>
              <a:srgbClr val="FBFBFB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0E1AB43-813B-4F4B-9CEA-D6D0AADBA368}"/>
                </a:ext>
              </a:extLst>
            </p:cNvPr>
            <p:cNvSpPr/>
            <p:nvPr/>
          </p:nvSpPr>
          <p:spPr>
            <a:xfrm>
              <a:off x="4662373" y="6417190"/>
              <a:ext cx="60063" cy="37461"/>
            </a:xfrm>
            <a:custGeom>
              <a:avLst/>
              <a:gdLst>
                <a:gd name="connsiteX0" fmla="*/ 29850 w 60063"/>
                <a:gd name="connsiteY0" fmla="*/ 37461 h 37461"/>
                <a:gd name="connsiteX1" fmla="*/ 26 w 60063"/>
                <a:gd name="connsiteY1" fmla="*/ 19276 h 37461"/>
                <a:gd name="connsiteX2" fmla="*/ 30214 w 60063"/>
                <a:gd name="connsiteY2" fmla="*/ 0 h 37461"/>
                <a:gd name="connsiteX3" fmla="*/ 60037 w 60063"/>
                <a:gd name="connsiteY3" fmla="*/ 18185 h 37461"/>
                <a:gd name="connsiteX4" fmla="*/ 29850 w 60063"/>
                <a:gd name="connsiteY4" fmla="*/ 37461 h 3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63" h="37461">
                  <a:moveTo>
                    <a:pt x="29850" y="37461"/>
                  </a:moveTo>
                  <a:cubicBezTo>
                    <a:pt x="14574" y="37461"/>
                    <a:pt x="390" y="29096"/>
                    <a:pt x="26" y="19276"/>
                  </a:cubicBezTo>
                  <a:cubicBezTo>
                    <a:pt x="-701" y="9093"/>
                    <a:pt x="13847" y="0"/>
                    <a:pt x="30214" y="0"/>
                  </a:cubicBezTo>
                  <a:cubicBezTo>
                    <a:pt x="45489" y="0"/>
                    <a:pt x="59674" y="8729"/>
                    <a:pt x="60037" y="18185"/>
                  </a:cubicBezTo>
                  <a:cubicBezTo>
                    <a:pt x="60765" y="28005"/>
                    <a:pt x="46217" y="37461"/>
                    <a:pt x="29850" y="37461"/>
                  </a:cubicBezTo>
                  <a:close/>
                </a:path>
              </a:pathLst>
            </a:custGeom>
            <a:solidFill>
              <a:srgbClr val="FBFBFB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0703C7F-05D6-42D1-9BE5-E3021631A1AD}"/>
                </a:ext>
              </a:extLst>
            </p:cNvPr>
            <p:cNvSpPr/>
            <p:nvPr/>
          </p:nvSpPr>
          <p:spPr>
            <a:xfrm>
              <a:off x="4662392" y="6257877"/>
              <a:ext cx="60024" cy="37472"/>
            </a:xfrm>
            <a:custGeom>
              <a:avLst/>
              <a:gdLst>
                <a:gd name="connsiteX0" fmla="*/ 29831 w 60024"/>
                <a:gd name="connsiteY0" fmla="*/ 37472 h 37472"/>
                <a:gd name="connsiteX1" fmla="*/ 7 w 60024"/>
                <a:gd name="connsiteY1" fmla="*/ 18923 h 37472"/>
                <a:gd name="connsiteX2" fmla="*/ 30194 w 60024"/>
                <a:gd name="connsiteY2" fmla="*/ 11 h 37472"/>
                <a:gd name="connsiteX3" fmla="*/ 60018 w 60024"/>
                <a:gd name="connsiteY3" fmla="*/ 18196 h 37472"/>
                <a:gd name="connsiteX4" fmla="*/ 29831 w 60024"/>
                <a:gd name="connsiteY4" fmla="*/ 37472 h 3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024" h="37472">
                  <a:moveTo>
                    <a:pt x="29831" y="37472"/>
                  </a:moveTo>
                  <a:cubicBezTo>
                    <a:pt x="14555" y="37472"/>
                    <a:pt x="371" y="28743"/>
                    <a:pt x="7" y="18923"/>
                  </a:cubicBezTo>
                  <a:cubicBezTo>
                    <a:pt x="-357" y="8740"/>
                    <a:pt x="13828" y="-353"/>
                    <a:pt x="30194" y="11"/>
                  </a:cubicBezTo>
                  <a:cubicBezTo>
                    <a:pt x="46197" y="11"/>
                    <a:pt x="59654" y="8376"/>
                    <a:pt x="60018" y="18196"/>
                  </a:cubicBezTo>
                  <a:cubicBezTo>
                    <a:pt x="60382" y="28379"/>
                    <a:pt x="45834" y="37472"/>
                    <a:pt x="29831" y="37472"/>
                  </a:cubicBezTo>
                  <a:close/>
                </a:path>
              </a:pathLst>
            </a:custGeom>
            <a:solidFill>
              <a:srgbClr val="FBFBFB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6DCC923-EB16-4305-8E33-D1DB0CE7D4BC}"/>
                </a:ext>
              </a:extLst>
            </p:cNvPr>
            <p:cNvSpPr/>
            <p:nvPr/>
          </p:nvSpPr>
          <p:spPr>
            <a:xfrm>
              <a:off x="4852626" y="4026123"/>
              <a:ext cx="885812" cy="920856"/>
            </a:xfrm>
            <a:custGeom>
              <a:avLst/>
              <a:gdLst>
                <a:gd name="connsiteX0" fmla="*/ 733581 w 885812"/>
                <a:gd name="connsiteY0" fmla="*/ 14988 h 920856"/>
                <a:gd name="connsiteX1" fmla="*/ 827053 w 885812"/>
                <a:gd name="connsiteY1" fmla="*/ 54996 h 920856"/>
                <a:gd name="connsiteX2" fmla="*/ 884155 w 885812"/>
                <a:gd name="connsiteY2" fmla="*/ 184838 h 920856"/>
                <a:gd name="connsiteX3" fmla="*/ 872516 w 885812"/>
                <a:gd name="connsiteY3" fmla="*/ 441249 h 920856"/>
                <a:gd name="connsiteX4" fmla="*/ 805231 w 885812"/>
                <a:gd name="connsiteY4" fmla="*/ 704935 h 920856"/>
                <a:gd name="connsiteX5" fmla="*/ 707031 w 885812"/>
                <a:gd name="connsiteY5" fmla="*/ 858054 h 920856"/>
                <a:gd name="connsiteX6" fmla="*/ 560458 w 885812"/>
                <a:gd name="connsiteY6" fmla="*/ 919884 h 920856"/>
                <a:gd name="connsiteX7" fmla="*/ 446619 w 885812"/>
                <a:gd name="connsiteY7" fmla="*/ 913337 h 920856"/>
                <a:gd name="connsiteX8" fmla="*/ 322232 w 885812"/>
                <a:gd name="connsiteY8" fmla="*/ 836596 h 920856"/>
                <a:gd name="connsiteX9" fmla="*/ 63275 w 885812"/>
                <a:gd name="connsiteY9" fmla="*/ 456161 h 920856"/>
                <a:gd name="connsiteX10" fmla="*/ 1809 w 885812"/>
                <a:gd name="connsiteY10" fmla="*/ 283038 h 920856"/>
                <a:gd name="connsiteX11" fmla="*/ 49454 w 885812"/>
                <a:gd name="connsiteY11" fmla="*/ 147013 h 920856"/>
                <a:gd name="connsiteX12" fmla="*/ 236398 w 885812"/>
                <a:gd name="connsiteY12" fmla="*/ 38993 h 920856"/>
                <a:gd name="connsiteX13" fmla="*/ 461895 w 885812"/>
                <a:gd name="connsiteY13" fmla="*/ 3713 h 920856"/>
                <a:gd name="connsiteX14" fmla="*/ 733581 w 885812"/>
                <a:gd name="connsiteY14" fmla="*/ 14988 h 920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5812" h="920856">
                  <a:moveTo>
                    <a:pt x="733581" y="14988"/>
                  </a:moveTo>
                  <a:cubicBezTo>
                    <a:pt x="781227" y="24808"/>
                    <a:pt x="804140" y="37538"/>
                    <a:pt x="827053" y="54996"/>
                  </a:cubicBezTo>
                  <a:cubicBezTo>
                    <a:pt x="880518" y="96094"/>
                    <a:pt x="871425" y="133920"/>
                    <a:pt x="884155" y="184838"/>
                  </a:cubicBezTo>
                  <a:cubicBezTo>
                    <a:pt x="889610" y="235757"/>
                    <a:pt x="880518" y="389603"/>
                    <a:pt x="872516" y="441249"/>
                  </a:cubicBezTo>
                  <a:cubicBezTo>
                    <a:pt x="858696" y="531448"/>
                    <a:pt x="839783" y="620192"/>
                    <a:pt x="805231" y="704935"/>
                  </a:cubicBezTo>
                  <a:cubicBezTo>
                    <a:pt x="781954" y="762036"/>
                    <a:pt x="752858" y="815137"/>
                    <a:pt x="707031" y="858054"/>
                  </a:cubicBezTo>
                  <a:cubicBezTo>
                    <a:pt x="665932" y="896971"/>
                    <a:pt x="616832" y="917702"/>
                    <a:pt x="560458" y="919884"/>
                  </a:cubicBezTo>
                  <a:cubicBezTo>
                    <a:pt x="522269" y="921339"/>
                    <a:pt x="484080" y="922430"/>
                    <a:pt x="446619" y="913337"/>
                  </a:cubicBezTo>
                  <a:cubicBezTo>
                    <a:pt x="396791" y="901335"/>
                    <a:pt x="357875" y="872239"/>
                    <a:pt x="322232" y="836596"/>
                  </a:cubicBezTo>
                  <a:cubicBezTo>
                    <a:pt x="211666" y="726030"/>
                    <a:pt x="120740" y="602734"/>
                    <a:pt x="63275" y="456161"/>
                  </a:cubicBezTo>
                  <a:cubicBezTo>
                    <a:pt x="40361" y="397969"/>
                    <a:pt x="11993" y="345231"/>
                    <a:pt x="1809" y="283038"/>
                  </a:cubicBezTo>
                  <a:cubicBezTo>
                    <a:pt x="-6556" y="232847"/>
                    <a:pt x="14902" y="184111"/>
                    <a:pt x="49454" y="147013"/>
                  </a:cubicBezTo>
                  <a:cubicBezTo>
                    <a:pt x="100736" y="91730"/>
                    <a:pt x="165476" y="59724"/>
                    <a:pt x="236398" y="38993"/>
                  </a:cubicBezTo>
                  <a:cubicBezTo>
                    <a:pt x="309866" y="17170"/>
                    <a:pt x="385880" y="10260"/>
                    <a:pt x="461895" y="3713"/>
                  </a:cubicBezTo>
                  <a:cubicBezTo>
                    <a:pt x="551002" y="-5379"/>
                    <a:pt x="691392" y="3713"/>
                    <a:pt x="733581" y="14988"/>
                  </a:cubicBezTo>
                  <a:close/>
                </a:path>
              </a:pathLst>
            </a:custGeom>
            <a:solidFill>
              <a:schemeClr val="accent4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2F1554E-CC45-4BAE-BDC4-37AF8C80F0DC}"/>
                </a:ext>
              </a:extLst>
            </p:cNvPr>
            <p:cNvSpPr/>
            <p:nvPr/>
          </p:nvSpPr>
          <p:spPr>
            <a:xfrm>
              <a:off x="4217224" y="4952554"/>
              <a:ext cx="1031061" cy="464450"/>
            </a:xfrm>
            <a:custGeom>
              <a:avLst/>
              <a:gdLst>
                <a:gd name="connsiteX0" fmla="*/ 552104 w 1031061"/>
                <a:gd name="connsiteY0" fmla="*/ 0 h 464450"/>
                <a:gd name="connsiteX1" fmla="*/ 760143 w 1031061"/>
                <a:gd name="connsiteY1" fmla="*/ 55283 h 464450"/>
                <a:gd name="connsiteX2" fmla="*/ 1020919 w 1031061"/>
                <a:gd name="connsiteY2" fmla="*/ 377161 h 464450"/>
                <a:gd name="connsiteX3" fmla="*/ 1030738 w 1031061"/>
                <a:gd name="connsiteY3" fmla="*/ 442264 h 464450"/>
                <a:gd name="connsiteX4" fmla="*/ 1030738 w 1031061"/>
                <a:gd name="connsiteY4" fmla="*/ 463723 h 464450"/>
                <a:gd name="connsiteX5" fmla="*/ 1026010 w 1031061"/>
                <a:gd name="connsiteY5" fmla="*/ 458267 h 464450"/>
                <a:gd name="connsiteX6" fmla="*/ 629573 w 1031061"/>
                <a:gd name="connsiteY6" fmla="*/ 135298 h 464450"/>
                <a:gd name="connsiteX7" fmla="*/ 580473 w 1031061"/>
                <a:gd name="connsiteY7" fmla="*/ 126933 h 464450"/>
                <a:gd name="connsiteX8" fmla="*/ 483728 w 1031061"/>
                <a:gd name="connsiteY8" fmla="*/ 122205 h 464450"/>
                <a:gd name="connsiteX9" fmla="*/ 482637 w 1031061"/>
                <a:gd name="connsiteY9" fmla="*/ 122568 h 464450"/>
                <a:gd name="connsiteX10" fmla="*/ 483000 w 1031061"/>
                <a:gd name="connsiteY10" fmla="*/ 124023 h 464450"/>
                <a:gd name="connsiteX11" fmla="*/ 353158 w 1031061"/>
                <a:gd name="connsiteY11" fmla="*/ 146936 h 464450"/>
                <a:gd name="connsiteX12" fmla="*/ 6912 w 1031061"/>
                <a:gd name="connsiteY12" fmla="*/ 450629 h 464450"/>
                <a:gd name="connsiteX13" fmla="*/ 365 w 1031061"/>
                <a:gd name="connsiteY13" fmla="*/ 464450 h 464450"/>
                <a:gd name="connsiteX14" fmla="*/ 13095 w 1031061"/>
                <a:gd name="connsiteY14" fmla="*/ 360794 h 464450"/>
                <a:gd name="connsiteX15" fmla="*/ 314605 w 1031061"/>
                <a:gd name="connsiteY15" fmla="*/ 35643 h 464450"/>
                <a:gd name="connsiteX16" fmla="*/ 478636 w 1031061"/>
                <a:gd name="connsiteY16" fmla="*/ 364 h 464450"/>
                <a:gd name="connsiteX17" fmla="*/ 552104 w 1031061"/>
                <a:gd name="connsiteY17" fmla="*/ 0 h 464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31061" h="464450">
                  <a:moveTo>
                    <a:pt x="552104" y="0"/>
                  </a:moveTo>
                  <a:cubicBezTo>
                    <a:pt x="625572" y="2910"/>
                    <a:pt x="695040" y="21822"/>
                    <a:pt x="760143" y="55283"/>
                  </a:cubicBezTo>
                  <a:cubicBezTo>
                    <a:pt x="894349" y="124023"/>
                    <a:pt x="984912" y="228770"/>
                    <a:pt x="1020919" y="377161"/>
                  </a:cubicBezTo>
                  <a:cubicBezTo>
                    <a:pt x="1026010" y="398620"/>
                    <a:pt x="1028556" y="420442"/>
                    <a:pt x="1030738" y="442264"/>
                  </a:cubicBezTo>
                  <a:cubicBezTo>
                    <a:pt x="1031466" y="449174"/>
                    <a:pt x="1030738" y="456449"/>
                    <a:pt x="1030738" y="463723"/>
                  </a:cubicBezTo>
                  <a:cubicBezTo>
                    <a:pt x="1026738" y="462995"/>
                    <a:pt x="1026738" y="460086"/>
                    <a:pt x="1026010" y="458267"/>
                  </a:cubicBezTo>
                  <a:cubicBezTo>
                    <a:pt x="952179" y="279325"/>
                    <a:pt x="815426" y="177124"/>
                    <a:pt x="629573" y="135298"/>
                  </a:cubicBezTo>
                  <a:cubicBezTo>
                    <a:pt x="613570" y="131661"/>
                    <a:pt x="596840" y="129479"/>
                    <a:pt x="580473" y="126933"/>
                  </a:cubicBezTo>
                  <a:cubicBezTo>
                    <a:pt x="548467" y="119659"/>
                    <a:pt x="516097" y="122568"/>
                    <a:pt x="483728" y="122205"/>
                  </a:cubicBezTo>
                  <a:cubicBezTo>
                    <a:pt x="483364" y="122205"/>
                    <a:pt x="482637" y="122568"/>
                    <a:pt x="482637" y="122568"/>
                  </a:cubicBezTo>
                  <a:cubicBezTo>
                    <a:pt x="482637" y="122932"/>
                    <a:pt x="483000" y="123659"/>
                    <a:pt x="483000" y="124023"/>
                  </a:cubicBezTo>
                  <a:cubicBezTo>
                    <a:pt x="439356" y="128751"/>
                    <a:pt x="395711" y="133843"/>
                    <a:pt x="353158" y="146936"/>
                  </a:cubicBezTo>
                  <a:cubicBezTo>
                    <a:pt x="192401" y="196764"/>
                    <a:pt x="73833" y="294237"/>
                    <a:pt x="6912" y="450629"/>
                  </a:cubicBezTo>
                  <a:cubicBezTo>
                    <a:pt x="5093" y="455357"/>
                    <a:pt x="3275" y="460086"/>
                    <a:pt x="365" y="464450"/>
                  </a:cubicBezTo>
                  <a:cubicBezTo>
                    <a:pt x="-1454" y="429171"/>
                    <a:pt x="3638" y="394619"/>
                    <a:pt x="13095" y="360794"/>
                  </a:cubicBezTo>
                  <a:cubicBezTo>
                    <a:pt x="58921" y="201856"/>
                    <a:pt x="163668" y="96745"/>
                    <a:pt x="314605" y="35643"/>
                  </a:cubicBezTo>
                  <a:cubicBezTo>
                    <a:pt x="366979" y="14548"/>
                    <a:pt x="421898" y="2182"/>
                    <a:pt x="478636" y="364"/>
                  </a:cubicBezTo>
                  <a:cubicBezTo>
                    <a:pt x="503368" y="1819"/>
                    <a:pt x="527736" y="1819"/>
                    <a:pt x="552104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88514C5-55A0-403E-80F8-62DF4F826949}"/>
                </a:ext>
              </a:extLst>
            </p:cNvPr>
            <p:cNvSpPr/>
            <p:nvPr/>
          </p:nvSpPr>
          <p:spPr>
            <a:xfrm>
              <a:off x="5181768" y="4096573"/>
              <a:ext cx="505793" cy="379892"/>
            </a:xfrm>
            <a:custGeom>
              <a:avLst/>
              <a:gdLst>
                <a:gd name="connsiteX0" fmla="*/ 494638 w 505793"/>
                <a:gd name="connsiteY0" fmla="*/ 379892 h 379892"/>
                <a:gd name="connsiteX1" fmla="*/ 468814 w 505793"/>
                <a:gd name="connsiteY1" fmla="*/ 297695 h 379892"/>
                <a:gd name="connsiteX2" fmla="*/ 328788 w 505793"/>
                <a:gd name="connsiteY2" fmla="*/ 127482 h 379892"/>
                <a:gd name="connsiteX3" fmla="*/ 176760 w 505793"/>
                <a:gd name="connsiteY3" fmla="*/ 89656 h 379892"/>
                <a:gd name="connsiteX4" fmla="*/ 2910 w 505793"/>
                <a:gd name="connsiteY4" fmla="*/ 15097 h 379892"/>
                <a:gd name="connsiteX5" fmla="*/ 0 w 505793"/>
                <a:gd name="connsiteY5" fmla="*/ 10369 h 379892"/>
                <a:gd name="connsiteX6" fmla="*/ 52010 w 505793"/>
                <a:gd name="connsiteY6" fmla="*/ 4550 h 379892"/>
                <a:gd name="connsiteX7" fmla="*/ 306966 w 505793"/>
                <a:gd name="connsiteY7" fmla="*/ 6368 h 379892"/>
                <a:gd name="connsiteX8" fmla="*/ 404439 w 505793"/>
                <a:gd name="connsiteY8" fmla="*/ 27099 h 379892"/>
                <a:gd name="connsiteX9" fmla="*/ 481908 w 505793"/>
                <a:gd name="connsiteY9" fmla="*/ 99840 h 379892"/>
                <a:gd name="connsiteX10" fmla="*/ 504457 w 505793"/>
                <a:gd name="connsiteY10" fmla="*/ 205678 h 379892"/>
                <a:gd name="connsiteX11" fmla="*/ 494638 w 505793"/>
                <a:gd name="connsiteY11" fmla="*/ 379892 h 37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5793" h="379892">
                  <a:moveTo>
                    <a:pt x="494638" y="379892"/>
                  </a:moveTo>
                  <a:cubicBezTo>
                    <a:pt x="487363" y="351887"/>
                    <a:pt x="479726" y="324246"/>
                    <a:pt x="468814" y="297695"/>
                  </a:cubicBezTo>
                  <a:cubicBezTo>
                    <a:pt x="439718" y="226409"/>
                    <a:pt x="396801" y="166398"/>
                    <a:pt x="328788" y="127482"/>
                  </a:cubicBezTo>
                  <a:cubicBezTo>
                    <a:pt x="281871" y="100568"/>
                    <a:pt x="230225" y="90384"/>
                    <a:pt x="176760" y="89656"/>
                  </a:cubicBezTo>
                  <a:cubicBezTo>
                    <a:pt x="108384" y="88929"/>
                    <a:pt x="52373" y="60196"/>
                    <a:pt x="2910" y="15097"/>
                  </a:cubicBezTo>
                  <a:cubicBezTo>
                    <a:pt x="1819" y="14006"/>
                    <a:pt x="1455" y="12915"/>
                    <a:pt x="0" y="10369"/>
                  </a:cubicBezTo>
                  <a:cubicBezTo>
                    <a:pt x="17458" y="4913"/>
                    <a:pt x="34916" y="5277"/>
                    <a:pt x="52010" y="4550"/>
                  </a:cubicBezTo>
                  <a:cubicBezTo>
                    <a:pt x="137116" y="-542"/>
                    <a:pt x="222223" y="-3088"/>
                    <a:pt x="306966" y="6368"/>
                  </a:cubicBezTo>
                  <a:cubicBezTo>
                    <a:pt x="340063" y="10005"/>
                    <a:pt x="372797" y="16188"/>
                    <a:pt x="404439" y="27099"/>
                  </a:cubicBezTo>
                  <a:cubicBezTo>
                    <a:pt x="441537" y="39465"/>
                    <a:pt x="466996" y="63833"/>
                    <a:pt x="481908" y="99840"/>
                  </a:cubicBezTo>
                  <a:cubicBezTo>
                    <a:pt x="495729" y="133665"/>
                    <a:pt x="502275" y="169308"/>
                    <a:pt x="504457" y="205678"/>
                  </a:cubicBezTo>
                  <a:cubicBezTo>
                    <a:pt x="507731" y="263871"/>
                    <a:pt x="505185" y="322063"/>
                    <a:pt x="494638" y="379892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9E24C9-82BC-4461-B843-A8C83CBB33C7}"/>
                </a:ext>
              </a:extLst>
            </p:cNvPr>
            <p:cNvSpPr/>
            <p:nvPr/>
          </p:nvSpPr>
          <p:spPr>
            <a:xfrm>
              <a:off x="4560562" y="3729417"/>
              <a:ext cx="417895" cy="187307"/>
            </a:xfrm>
            <a:custGeom>
              <a:avLst/>
              <a:gdLst>
                <a:gd name="connsiteX0" fmla="*/ 104019 w 417895"/>
                <a:gd name="connsiteY0" fmla="*/ 186944 h 187307"/>
                <a:gd name="connsiteX1" fmla="*/ 89107 w 417895"/>
                <a:gd name="connsiteY1" fmla="*/ 178215 h 187307"/>
                <a:gd name="connsiteX2" fmla="*/ 1091 w 417895"/>
                <a:gd name="connsiteY2" fmla="*/ 128024 h 187307"/>
                <a:gd name="connsiteX3" fmla="*/ 0 w 417895"/>
                <a:gd name="connsiteY3" fmla="*/ 126933 h 187307"/>
                <a:gd name="connsiteX4" fmla="*/ 10547 w 417895"/>
                <a:gd name="connsiteY4" fmla="*/ 129479 h 187307"/>
                <a:gd name="connsiteX5" fmla="*/ 94199 w 417895"/>
                <a:gd name="connsiteY5" fmla="*/ 151301 h 187307"/>
                <a:gd name="connsiteX6" fmla="*/ 97109 w 417895"/>
                <a:gd name="connsiteY6" fmla="*/ 150573 h 187307"/>
                <a:gd name="connsiteX7" fmla="*/ 175305 w 417895"/>
                <a:gd name="connsiteY7" fmla="*/ 93108 h 187307"/>
                <a:gd name="connsiteX8" fmla="*/ 176396 w 417895"/>
                <a:gd name="connsiteY8" fmla="*/ 90199 h 187307"/>
                <a:gd name="connsiteX9" fmla="*/ 172759 w 417895"/>
                <a:gd name="connsiteY9" fmla="*/ 62921 h 187307"/>
                <a:gd name="connsiteX10" fmla="*/ 168759 w 417895"/>
                <a:gd name="connsiteY10" fmla="*/ 32370 h 187307"/>
                <a:gd name="connsiteX11" fmla="*/ 166213 w 417895"/>
                <a:gd name="connsiteY11" fmla="*/ 12002 h 187307"/>
                <a:gd name="connsiteX12" fmla="*/ 166940 w 417895"/>
                <a:gd name="connsiteY12" fmla="*/ 10547 h 187307"/>
                <a:gd name="connsiteX13" fmla="*/ 185489 w 417895"/>
                <a:gd name="connsiteY13" fmla="*/ 0 h 187307"/>
                <a:gd name="connsiteX14" fmla="*/ 208402 w 417895"/>
                <a:gd name="connsiteY14" fmla="*/ 39644 h 187307"/>
                <a:gd name="connsiteX15" fmla="*/ 231316 w 417895"/>
                <a:gd name="connsiteY15" fmla="*/ 0 h 187307"/>
                <a:gd name="connsiteX16" fmla="*/ 249865 w 417895"/>
                <a:gd name="connsiteY16" fmla="*/ 10547 h 187307"/>
                <a:gd name="connsiteX17" fmla="*/ 250592 w 417895"/>
                <a:gd name="connsiteY17" fmla="*/ 12002 h 187307"/>
                <a:gd name="connsiteX18" fmla="*/ 244409 w 417895"/>
                <a:gd name="connsiteY18" fmla="*/ 63648 h 187307"/>
                <a:gd name="connsiteX19" fmla="*/ 240772 w 417895"/>
                <a:gd name="connsiteY19" fmla="*/ 90926 h 187307"/>
                <a:gd name="connsiteX20" fmla="*/ 241863 w 417895"/>
                <a:gd name="connsiteY20" fmla="*/ 93108 h 187307"/>
                <a:gd name="connsiteX21" fmla="*/ 286962 w 417895"/>
                <a:gd name="connsiteY21" fmla="*/ 126205 h 187307"/>
                <a:gd name="connsiteX22" fmla="*/ 320059 w 417895"/>
                <a:gd name="connsiteY22" fmla="*/ 150573 h 187307"/>
                <a:gd name="connsiteX23" fmla="*/ 323333 w 417895"/>
                <a:gd name="connsiteY23" fmla="*/ 151301 h 187307"/>
                <a:gd name="connsiteX24" fmla="*/ 416805 w 417895"/>
                <a:gd name="connsiteY24" fmla="*/ 127296 h 187307"/>
                <a:gd name="connsiteX25" fmla="*/ 417896 w 417895"/>
                <a:gd name="connsiteY25" fmla="*/ 127296 h 187307"/>
                <a:gd name="connsiteX26" fmla="*/ 416805 w 417895"/>
                <a:gd name="connsiteY26" fmla="*/ 128024 h 187307"/>
                <a:gd name="connsiteX27" fmla="*/ 314968 w 417895"/>
                <a:gd name="connsiteY27" fmla="*/ 186216 h 187307"/>
                <a:gd name="connsiteX28" fmla="*/ 313513 w 417895"/>
                <a:gd name="connsiteY28" fmla="*/ 187308 h 187307"/>
                <a:gd name="connsiteX29" fmla="*/ 312785 w 417895"/>
                <a:gd name="connsiteY29" fmla="*/ 187308 h 187307"/>
                <a:gd name="connsiteX30" fmla="*/ 311694 w 417895"/>
                <a:gd name="connsiteY30" fmla="*/ 186580 h 187307"/>
                <a:gd name="connsiteX31" fmla="*/ 210221 w 417895"/>
                <a:gd name="connsiteY31" fmla="*/ 133843 h 187307"/>
                <a:gd name="connsiteX32" fmla="*/ 207311 w 417895"/>
                <a:gd name="connsiteY32" fmla="*/ 133843 h 187307"/>
                <a:gd name="connsiteX33" fmla="*/ 105838 w 417895"/>
                <a:gd name="connsiteY33" fmla="*/ 186580 h 187307"/>
                <a:gd name="connsiteX34" fmla="*/ 104747 w 417895"/>
                <a:gd name="connsiteY34" fmla="*/ 187308 h 187307"/>
                <a:gd name="connsiteX35" fmla="*/ 104019 w 417895"/>
                <a:gd name="connsiteY35" fmla="*/ 186944 h 187307"/>
                <a:gd name="connsiteX36" fmla="*/ 104019 w 417895"/>
                <a:gd name="connsiteY36" fmla="*/ 186944 h 187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17895" h="187307">
                  <a:moveTo>
                    <a:pt x="104019" y="186944"/>
                  </a:moveTo>
                  <a:cubicBezTo>
                    <a:pt x="98927" y="184034"/>
                    <a:pt x="93836" y="181125"/>
                    <a:pt x="89107" y="178215"/>
                  </a:cubicBezTo>
                  <a:cubicBezTo>
                    <a:pt x="60011" y="161485"/>
                    <a:pt x="30551" y="144754"/>
                    <a:pt x="1091" y="128024"/>
                  </a:cubicBezTo>
                  <a:cubicBezTo>
                    <a:pt x="727" y="127660"/>
                    <a:pt x="364" y="127660"/>
                    <a:pt x="0" y="126933"/>
                  </a:cubicBezTo>
                  <a:cubicBezTo>
                    <a:pt x="3637" y="127660"/>
                    <a:pt x="6910" y="128751"/>
                    <a:pt x="10547" y="129479"/>
                  </a:cubicBezTo>
                  <a:cubicBezTo>
                    <a:pt x="38553" y="136753"/>
                    <a:pt x="66558" y="144027"/>
                    <a:pt x="94199" y="151301"/>
                  </a:cubicBezTo>
                  <a:cubicBezTo>
                    <a:pt x="95290" y="151665"/>
                    <a:pt x="96018" y="151301"/>
                    <a:pt x="97109" y="150573"/>
                  </a:cubicBezTo>
                  <a:cubicBezTo>
                    <a:pt x="122932" y="131297"/>
                    <a:pt x="149119" y="112385"/>
                    <a:pt x="175305" y="93108"/>
                  </a:cubicBezTo>
                  <a:cubicBezTo>
                    <a:pt x="176396" y="92381"/>
                    <a:pt x="176760" y="91653"/>
                    <a:pt x="176396" y="90199"/>
                  </a:cubicBezTo>
                  <a:cubicBezTo>
                    <a:pt x="175305" y="81106"/>
                    <a:pt x="174214" y="72013"/>
                    <a:pt x="172759" y="62921"/>
                  </a:cubicBezTo>
                  <a:cubicBezTo>
                    <a:pt x="171668" y="52737"/>
                    <a:pt x="170213" y="42553"/>
                    <a:pt x="168759" y="32370"/>
                  </a:cubicBezTo>
                  <a:cubicBezTo>
                    <a:pt x="168031" y="25459"/>
                    <a:pt x="166940" y="18913"/>
                    <a:pt x="166213" y="12002"/>
                  </a:cubicBezTo>
                  <a:cubicBezTo>
                    <a:pt x="166213" y="11639"/>
                    <a:pt x="166576" y="10911"/>
                    <a:pt x="166940" y="10547"/>
                  </a:cubicBezTo>
                  <a:cubicBezTo>
                    <a:pt x="173123" y="6910"/>
                    <a:pt x="178942" y="3637"/>
                    <a:pt x="185489" y="0"/>
                  </a:cubicBezTo>
                  <a:cubicBezTo>
                    <a:pt x="193127" y="13093"/>
                    <a:pt x="200765" y="26187"/>
                    <a:pt x="208402" y="39644"/>
                  </a:cubicBezTo>
                  <a:cubicBezTo>
                    <a:pt x="216040" y="26187"/>
                    <a:pt x="223678" y="13093"/>
                    <a:pt x="231316" y="0"/>
                  </a:cubicBezTo>
                  <a:cubicBezTo>
                    <a:pt x="237499" y="3637"/>
                    <a:pt x="243682" y="6910"/>
                    <a:pt x="249865" y="10547"/>
                  </a:cubicBezTo>
                  <a:cubicBezTo>
                    <a:pt x="250228" y="10911"/>
                    <a:pt x="250592" y="11639"/>
                    <a:pt x="250592" y="12002"/>
                  </a:cubicBezTo>
                  <a:cubicBezTo>
                    <a:pt x="248410" y="29096"/>
                    <a:pt x="246228" y="46190"/>
                    <a:pt x="244409" y="63648"/>
                  </a:cubicBezTo>
                  <a:cubicBezTo>
                    <a:pt x="243318" y="72741"/>
                    <a:pt x="242227" y="81833"/>
                    <a:pt x="240772" y="90926"/>
                  </a:cubicBezTo>
                  <a:cubicBezTo>
                    <a:pt x="240772" y="92017"/>
                    <a:pt x="241136" y="92381"/>
                    <a:pt x="241863" y="93108"/>
                  </a:cubicBezTo>
                  <a:cubicBezTo>
                    <a:pt x="256775" y="104019"/>
                    <a:pt x="272051" y="115294"/>
                    <a:pt x="286962" y="126205"/>
                  </a:cubicBezTo>
                  <a:cubicBezTo>
                    <a:pt x="297874" y="134207"/>
                    <a:pt x="309148" y="142572"/>
                    <a:pt x="320059" y="150573"/>
                  </a:cubicBezTo>
                  <a:cubicBezTo>
                    <a:pt x="321151" y="151301"/>
                    <a:pt x="321878" y="151665"/>
                    <a:pt x="323333" y="151301"/>
                  </a:cubicBezTo>
                  <a:cubicBezTo>
                    <a:pt x="354611" y="143299"/>
                    <a:pt x="385526" y="135298"/>
                    <a:pt x="416805" y="127296"/>
                  </a:cubicBezTo>
                  <a:cubicBezTo>
                    <a:pt x="417168" y="127296"/>
                    <a:pt x="417168" y="127296"/>
                    <a:pt x="417896" y="127296"/>
                  </a:cubicBezTo>
                  <a:cubicBezTo>
                    <a:pt x="417168" y="127660"/>
                    <a:pt x="417168" y="128024"/>
                    <a:pt x="416805" y="128024"/>
                  </a:cubicBezTo>
                  <a:cubicBezTo>
                    <a:pt x="382980" y="147300"/>
                    <a:pt x="348792" y="166940"/>
                    <a:pt x="314968" y="186216"/>
                  </a:cubicBezTo>
                  <a:cubicBezTo>
                    <a:pt x="314604" y="186580"/>
                    <a:pt x="314240" y="186944"/>
                    <a:pt x="313513" y="187308"/>
                  </a:cubicBezTo>
                  <a:cubicBezTo>
                    <a:pt x="313149" y="187308"/>
                    <a:pt x="313149" y="187308"/>
                    <a:pt x="312785" y="187308"/>
                  </a:cubicBezTo>
                  <a:cubicBezTo>
                    <a:pt x="312422" y="186944"/>
                    <a:pt x="312058" y="186580"/>
                    <a:pt x="311694" y="186580"/>
                  </a:cubicBezTo>
                  <a:cubicBezTo>
                    <a:pt x="277870" y="169122"/>
                    <a:pt x="244045" y="151301"/>
                    <a:pt x="210221" y="133843"/>
                  </a:cubicBezTo>
                  <a:cubicBezTo>
                    <a:pt x="209130" y="133479"/>
                    <a:pt x="208402" y="133479"/>
                    <a:pt x="207311" y="133843"/>
                  </a:cubicBezTo>
                  <a:cubicBezTo>
                    <a:pt x="173487" y="151301"/>
                    <a:pt x="139662" y="169122"/>
                    <a:pt x="105838" y="186580"/>
                  </a:cubicBezTo>
                  <a:cubicBezTo>
                    <a:pt x="105474" y="186944"/>
                    <a:pt x="105110" y="187308"/>
                    <a:pt x="104747" y="187308"/>
                  </a:cubicBezTo>
                  <a:cubicBezTo>
                    <a:pt x="104747" y="186944"/>
                    <a:pt x="104383" y="186944"/>
                    <a:pt x="104019" y="186944"/>
                  </a:cubicBezTo>
                  <a:lnTo>
                    <a:pt x="104019" y="186944"/>
                  </a:lnTo>
                  <a:close/>
                </a:path>
              </a:pathLst>
            </a:custGeom>
            <a:solidFill>
              <a:srgbClr val="F2F2F2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E18A17B-6EE8-4A1E-B42F-DA42663CFEA7}"/>
                </a:ext>
              </a:extLst>
            </p:cNvPr>
            <p:cNvSpPr/>
            <p:nvPr/>
          </p:nvSpPr>
          <p:spPr>
            <a:xfrm>
              <a:off x="4775874" y="3456639"/>
              <a:ext cx="223677" cy="362249"/>
            </a:xfrm>
            <a:custGeom>
              <a:avLst/>
              <a:gdLst>
                <a:gd name="connsiteX0" fmla="*/ 223678 w 223677"/>
                <a:gd name="connsiteY0" fmla="*/ 362249 h 362249"/>
                <a:gd name="connsiteX1" fmla="*/ 220041 w 223677"/>
                <a:gd name="connsiteY1" fmla="*/ 349883 h 362249"/>
                <a:gd name="connsiteX2" fmla="*/ 197855 w 223677"/>
                <a:gd name="connsiteY2" fmla="*/ 268414 h 362249"/>
                <a:gd name="connsiteX3" fmla="*/ 195309 w 223677"/>
                <a:gd name="connsiteY3" fmla="*/ 265504 h 362249"/>
                <a:gd name="connsiteX4" fmla="*/ 108020 w 223677"/>
                <a:gd name="connsiteY4" fmla="*/ 226951 h 362249"/>
                <a:gd name="connsiteX5" fmla="*/ 104747 w 223677"/>
                <a:gd name="connsiteY5" fmla="*/ 227315 h 362249"/>
                <a:gd name="connsiteX6" fmla="*/ 42917 w 223677"/>
                <a:gd name="connsiteY6" fmla="*/ 274597 h 362249"/>
                <a:gd name="connsiteX7" fmla="*/ 40007 w 223677"/>
                <a:gd name="connsiteY7" fmla="*/ 274960 h 362249"/>
                <a:gd name="connsiteX8" fmla="*/ 22550 w 223677"/>
                <a:gd name="connsiteY8" fmla="*/ 264777 h 362249"/>
                <a:gd name="connsiteX9" fmla="*/ 45099 w 223677"/>
                <a:gd name="connsiteY9" fmla="*/ 224769 h 362249"/>
                <a:gd name="connsiteX10" fmla="*/ 0 w 223677"/>
                <a:gd name="connsiteY10" fmla="*/ 224769 h 362249"/>
                <a:gd name="connsiteX11" fmla="*/ 0 w 223677"/>
                <a:gd name="connsiteY11" fmla="*/ 222951 h 362249"/>
                <a:gd name="connsiteX12" fmla="*/ 0 w 223677"/>
                <a:gd name="connsiteY12" fmla="*/ 204038 h 362249"/>
                <a:gd name="connsiteX13" fmla="*/ 1455 w 223677"/>
                <a:gd name="connsiteY13" fmla="*/ 201856 h 362249"/>
                <a:gd name="connsiteX14" fmla="*/ 72377 w 223677"/>
                <a:gd name="connsiteY14" fmla="*/ 171305 h 362249"/>
                <a:gd name="connsiteX15" fmla="*/ 74923 w 223677"/>
                <a:gd name="connsiteY15" fmla="*/ 168031 h 362249"/>
                <a:gd name="connsiteX16" fmla="*/ 77833 w 223677"/>
                <a:gd name="connsiteY16" fmla="*/ 141117 h 362249"/>
                <a:gd name="connsiteX17" fmla="*/ 80742 w 223677"/>
                <a:gd name="connsiteY17" fmla="*/ 114567 h 362249"/>
                <a:gd name="connsiteX18" fmla="*/ 83652 w 223677"/>
                <a:gd name="connsiteY18" fmla="*/ 88380 h 362249"/>
                <a:gd name="connsiteX19" fmla="*/ 85470 w 223677"/>
                <a:gd name="connsiteY19" fmla="*/ 72013 h 362249"/>
                <a:gd name="connsiteX20" fmla="*/ 84743 w 223677"/>
                <a:gd name="connsiteY20" fmla="*/ 69831 h 362249"/>
                <a:gd name="connsiteX21" fmla="*/ 17822 w 223677"/>
                <a:gd name="connsiteY21" fmla="*/ 1091 h 362249"/>
                <a:gd name="connsiteX22" fmla="*/ 17458 w 223677"/>
                <a:gd name="connsiteY22" fmla="*/ 0 h 362249"/>
                <a:gd name="connsiteX23" fmla="*/ 33825 w 223677"/>
                <a:gd name="connsiteY23" fmla="*/ 9820 h 362249"/>
                <a:gd name="connsiteX24" fmla="*/ 118568 w 223677"/>
                <a:gd name="connsiteY24" fmla="*/ 59284 h 362249"/>
                <a:gd name="connsiteX25" fmla="*/ 120022 w 223677"/>
                <a:gd name="connsiteY25" fmla="*/ 61830 h 362249"/>
                <a:gd name="connsiteX26" fmla="*/ 121113 w 223677"/>
                <a:gd name="connsiteY26" fmla="*/ 92381 h 362249"/>
                <a:gd name="connsiteX27" fmla="*/ 122568 w 223677"/>
                <a:gd name="connsiteY27" fmla="*/ 123659 h 362249"/>
                <a:gd name="connsiteX28" fmla="*/ 123659 w 223677"/>
                <a:gd name="connsiteY28" fmla="*/ 154574 h 362249"/>
                <a:gd name="connsiteX29" fmla="*/ 124387 w 223677"/>
                <a:gd name="connsiteY29" fmla="*/ 176033 h 362249"/>
                <a:gd name="connsiteX30" fmla="*/ 126205 w 223677"/>
                <a:gd name="connsiteY30" fmla="*/ 179306 h 362249"/>
                <a:gd name="connsiteX31" fmla="*/ 221132 w 223677"/>
                <a:gd name="connsiteY31" fmla="*/ 240045 h 362249"/>
                <a:gd name="connsiteX32" fmla="*/ 222587 w 223677"/>
                <a:gd name="connsiteY32" fmla="*/ 241136 h 362249"/>
                <a:gd name="connsiteX33" fmla="*/ 223678 w 223677"/>
                <a:gd name="connsiteY33" fmla="*/ 362249 h 362249"/>
                <a:gd name="connsiteX34" fmla="*/ 223678 w 223677"/>
                <a:gd name="connsiteY34" fmla="*/ 362249 h 36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23677" h="362249">
                  <a:moveTo>
                    <a:pt x="223678" y="362249"/>
                  </a:moveTo>
                  <a:cubicBezTo>
                    <a:pt x="222587" y="358249"/>
                    <a:pt x="221132" y="354248"/>
                    <a:pt x="220041" y="349883"/>
                  </a:cubicBezTo>
                  <a:cubicBezTo>
                    <a:pt x="212767" y="322606"/>
                    <a:pt x="205493" y="295691"/>
                    <a:pt x="197855" y="268414"/>
                  </a:cubicBezTo>
                  <a:cubicBezTo>
                    <a:pt x="197491" y="266959"/>
                    <a:pt x="196764" y="266231"/>
                    <a:pt x="195309" y="265504"/>
                  </a:cubicBezTo>
                  <a:cubicBezTo>
                    <a:pt x="166213" y="252774"/>
                    <a:pt x="137116" y="240045"/>
                    <a:pt x="108020" y="226951"/>
                  </a:cubicBezTo>
                  <a:cubicBezTo>
                    <a:pt x="106565" y="226224"/>
                    <a:pt x="105838" y="226588"/>
                    <a:pt x="104747" y="227315"/>
                  </a:cubicBezTo>
                  <a:cubicBezTo>
                    <a:pt x="84016" y="242954"/>
                    <a:pt x="63648" y="258957"/>
                    <a:pt x="42917" y="274597"/>
                  </a:cubicBezTo>
                  <a:cubicBezTo>
                    <a:pt x="41826" y="275324"/>
                    <a:pt x="41099" y="275324"/>
                    <a:pt x="40007" y="274960"/>
                  </a:cubicBezTo>
                  <a:cubicBezTo>
                    <a:pt x="34188" y="271323"/>
                    <a:pt x="28369" y="268050"/>
                    <a:pt x="22550" y="264777"/>
                  </a:cubicBezTo>
                  <a:cubicBezTo>
                    <a:pt x="30188" y="251319"/>
                    <a:pt x="37462" y="238226"/>
                    <a:pt x="45099" y="224769"/>
                  </a:cubicBezTo>
                  <a:cubicBezTo>
                    <a:pt x="29824" y="224769"/>
                    <a:pt x="14912" y="224769"/>
                    <a:pt x="0" y="224769"/>
                  </a:cubicBezTo>
                  <a:cubicBezTo>
                    <a:pt x="0" y="224042"/>
                    <a:pt x="0" y="223678"/>
                    <a:pt x="0" y="222951"/>
                  </a:cubicBezTo>
                  <a:cubicBezTo>
                    <a:pt x="0" y="216768"/>
                    <a:pt x="0" y="210221"/>
                    <a:pt x="0" y="204038"/>
                  </a:cubicBezTo>
                  <a:cubicBezTo>
                    <a:pt x="0" y="202583"/>
                    <a:pt x="364" y="202219"/>
                    <a:pt x="1455" y="201856"/>
                  </a:cubicBezTo>
                  <a:cubicBezTo>
                    <a:pt x="25096" y="191672"/>
                    <a:pt x="48736" y="181488"/>
                    <a:pt x="72377" y="171305"/>
                  </a:cubicBezTo>
                  <a:cubicBezTo>
                    <a:pt x="73832" y="170577"/>
                    <a:pt x="74559" y="169850"/>
                    <a:pt x="74923" y="168031"/>
                  </a:cubicBezTo>
                  <a:cubicBezTo>
                    <a:pt x="76014" y="158939"/>
                    <a:pt x="76742" y="150210"/>
                    <a:pt x="77833" y="141117"/>
                  </a:cubicBezTo>
                  <a:cubicBezTo>
                    <a:pt x="78924" y="132388"/>
                    <a:pt x="80015" y="123296"/>
                    <a:pt x="80742" y="114567"/>
                  </a:cubicBezTo>
                  <a:cubicBezTo>
                    <a:pt x="81833" y="105838"/>
                    <a:pt x="82561" y="97109"/>
                    <a:pt x="83652" y="88380"/>
                  </a:cubicBezTo>
                  <a:cubicBezTo>
                    <a:pt x="84379" y="82925"/>
                    <a:pt x="84743" y="77469"/>
                    <a:pt x="85470" y="72013"/>
                  </a:cubicBezTo>
                  <a:cubicBezTo>
                    <a:pt x="85470" y="71286"/>
                    <a:pt x="85107" y="70195"/>
                    <a:pt x="84743" y="69831"/>
                  </a:cubicBezTo>
                  <a:cubicBezTo>
                    <a:pt x="62557" y="46918"/>
                    <a:pt x="40371" y="24004"/>
                    <a:pt x="17822" y="1091"/>
                  </a:cubicBezTo>
                  <a:cubicBezTo>
                    <a:pt x="17458" y="727"/>
                    <a:pt x="17458" y="727"/>
                    <a:pt x="17458" y="0"/>
                  </a:cubicBezTo>
                  <a:cubicBezTo>
                    <a:pt x="22913" y="3273"/>
                    <a:pt x="28369" y="6547"/>
                    <a:pt x="33825" y="9820"/>
                  </a:cubicBezTo>
                  <a:cubicBezTo>
                    <a:pt x="62193" y="26187"/>
                    <a:pt x="90199" y="42917"/>
                    <a:pt x="118568" y="59284"/>
                  </a:cubicBezTo>
                  <a:cubicBezTo>
                    <a:pt x="119659" y="60011"/>
                    <a:pt x="120022" y="60739"/>
                    <a:pt x="120022" y="61830"/>
                  </a:cubicBezTo>
                  <a:cubicBezTo>
                    <a:pt x="120386" y="72013"/>
                    <a:pt x="120750" y="82197"/>
                    <a:pt x="121113" y="92381"/>
                  </a:cubicBezTo>
                  <a:cubicBezTo>
                    <a:pt x="121477" y="102928"/>
                    <a:pt x="121841" y="113112"/>
                    <a:pt x="122568" y="123659"/>
                  </a:cubicBezTo>
                  <a:cubicBezTo>
                    <a:pt x="122932" y="133843"/>
                    <a:pt x="123296" y="144391"/>
                    <a:pt x="123659" y="154574"/>
                  </a:cubicBezTo>
                  <a:cubicBezTo>
                    <a:pt x="124023" y="161848"/>
                    <a:pt x="124387" y="168759"/>
                    <a:pt x="124387" y="176033"/>
                  </a:cubicBezTo>
                  <a:cubicBezTo>
                    <a:pt x="124387" y="177488"/>
                    <a:pt x="125114" y="178579"/>
                    <a:pt x="126205" y="179306"/>
                  </a:cubicBezTo>
                  <a:cubicBezTo>
                    <a:pt x="157848" y="199674"/>
                    <a:pt x="189490" y="220041"/>
                    <a:pt x="221132" y="240045"/>
                  </a:cubicBezTo>
                  <a:cubicBezTo>
                    <a:pt x="221496" y="240408"/>
                    <a:pt x="222223" y="240772"/>
                    <a:pt x="222587" y="241136"/>
                  </a:cubicBezTo>
                  <a:cubicBezTo>
                    <a:pt x="223678" y="281871"/>
                    <a:pt x="223678" y="322242"/>
                    <a:pt x="223678" y="362249"/>
                  </a:cubicBezTo>
                  <a:lnTo>
                    <a:pt x="223678" y="362249"/>
                  </a:lnTo>
                  <a:close/>
                </a:path>
              </a:pathLst>
            </a:custGeom>
            <a:solidFill>
              <a:srgbClr val="F2F2F2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9274C25-82A1-4C04-BCA3-53FB84D69F82}"/>
                </a:ext>
              </a:extLst>
            </p:cNvPr>
            <p:cNvSpPr/>
            <p:nvPr/>
          </p:nvSpPr>
          <p:spPr>
            <a:xfrm>
              <a:off x="4539467" y="3457639"/>
              <a:ext cx="227678" cy="361249"/>
            </a:xfrm>
            <a:custGeom>
              <a:avLst/>
              <a:gdLst>
                <a:gd name="connsiteX0" fmla="*/ 210221 w 227678"/>
                <a:gd name="connsiteY0" fmla="*/ 91 h 361249"/>
                <a:gd name="connsiteX1" fmla="*/ 208766 w 227678"/>
                <a:gd name="connsiteY1" fmla="*/ 1546 h 361249"/>
                <a:gd name="connsiteX2" fmla="*/ 141845 w 227678"/>
                <a:gd name="connsiteY2" fmla="*/ 69195 h 361249"/>
                <a:gd name="connsiteX3" fmla="*/ 140754 w 227678"/>
                <a:gd name="connsiteY3" fmla="*/ 72104 h 361249"/>
                <a:gd name="connsiteX4" fmla="*/ 143663 w 227678"/>
                <a:gd name="connsiteY4" fmla="*/ 98655 h 361249"/>
                <a:gd name="connsiteX5" fmla="*/ 146573 w 227678"/>
                <a:gd name="connsiteY5" fmla="*/ 125205 h 361249"/>
                <a:gd name="connsiteX6" fmla="*/ 149846 w 227678"/>
                <a:gd name="connsiteY6" fmla="*/ 152119 h 361249"/>
                <a:gd name="connsiteX7" fmla="*/ 151665 w 227678"/>
                <a:gd name="connsiteY7" fmla="*/ 168486 h 361249"/>
                <a:gd name="connsiteX8" fmla="*/ 153483 w 227678"/>
                <a:gd name="connsiteY8" fmla="*/ 170668 h 361249"/>
                <a:gd name="connsiteX9" fmla="*/ 209130 w 227678"/>
                <a:gd name="connsiteY9" fmla="*/ 193945 h 361249"/>
                <a:gd name="connsiteX10" fmla="*/ 226224 w 227678"/>
                <a:gd name="connsiteY10" fmla="*/ 201219 h 361249"/>
                <a:gd name="connsiteX11" fmla="*/ 227679 w 227678"/>
                <a:gd name="connsiteY11" fmla="*/ 203765 h 361249"/>
                <a:gd name="connsiteX12" fmla="*/ 227679 w 227678"/>
                <a:gd name="connsiteY12" fmla="*/ 224496 h 361249"/>
                <a:gd name="connsiteX13" fmla="*/ 181488 w 227678"/>
                <a:gd name="connsiteY13" fmla="*/ 224496 h 361249"/>
                <a:gd name="connsiteX14" fmla="*/ 204402 w 227678"/>
                <a:gd name="connsiteY14" fmla="*/ 264504 h 361249"/>
                <a:gd name="connsiteX15" fmla="*/ 192763 w 227678"/>
                <a:gd name="connsiteY15" fmla="*/ 271050 h 361249"/>
                <a:gd name="connsiteX16" fmla="*/ 186217 w 227678"/>
                <a:gd name="connsiteY16" fmla="*/ 274688 h 361249"/>
                <a:gd name="connsiteX17" fmla="*/ 183671 w 227678"/>
                <a:gd name="connsiteY17" fmla="*/ 274688 h 361249"/>
                <a:gd name="connsiteX18" fmla="*/ 148028 w 227678"/>
                <a:gd name="connsiteY18" fmla="*/ 247773 h 361249"/>
                <a:gd name="connsiteX19" fmla="*/ 120386 w 227678"/>
                <a:gd name="connsiteY19" fmla="*/ 226679 h 361249"/>
                <a:gd name="connsiteX20" fmla="*/ 117840 w 227678"/>
                <a:gd name="connsiteY20" fmla="*/ 226315 h 361249"/>
                <a:gd name="connsiteX21" fmla="*/ 28733 w 227678"/>
                <a:gd name="connsiteY21" fmla="*/ 264867 h 361249"/>
                <a:gd name="connsiteX22" fmla="*/ 26187 w 227678"/>
                <a:gd name="connsiteY22" fmla="*/ 267777 h 361249"/>
                <a:gd name="connsiteX23" fmla="*/ 727 w 227678"/>
                <a:gd name="connsiteY23" fmla="*/ 359794 h 361249"/>
                <a:gd name="connsiteX24" fmla="*/ 0 w 227678"/>
                <a:gd name="connsiteY24" fmla="*/ 361249 h 361249"/>
                <a:gd name="connsiteX25" fmla="*/ 0 w 227678"/>
                <a:gd name="connsiteY25" fmla="*/ 359794 h 361249"/>
                <a:gd name="connsiteX26" fmla="*/ 0 w 227678"/>
                <a:gd name="connsiteY26" fmla="*/ 242682 h 361249"/>
                <a:gd name="connsiteX27" fmla="*/ 1819 w 227678"/>
                <a:gd name="connsiteY27" fmla="*/ 240136 h 361249"/>
                <a:gd name="connsiteX28" fmla="*/ 98564 w 227678"/>
                <a:gd name="connsiteY28" fmla="*/ 179033 h 361249"/>
                <a:gd name="connsiteX29" fmla="*/ 100382 w 227678"/>
                <a:gd name="connsiteY29" fmla="*/ 176124 h 361249"/>
                <a:gd name="connsiteX30" fmla="*/ 101474 w 227678"/>
                <a:gd name="connsiteY30" fmla="*/ 144845 h 361249"/>
                <a:gd name="connsiteX31" fmla="*/ 102928 w 227678"/>
                <a:gd name="connsiteY31" fmla="*/ 113930 h 361249"/>
                <a:gd name="connsiteX32" fmla="*/ 104019 w 227678"/>
                <a:gd name="connsiteY32" fmla="*/ 83379 h 361249"/>
                <a:gd name="connsiteX33" fmla="*/ 105111 w 227678"/>
                <a:gd name="connsiteY33" fmla="*/ 61557 h 361249"/>
                <a:gd name="connsiteX34" fmla="*/ 106202 w 227678"/>
                <a:gd name="connsiteY34" fmla="*/ 59738 h 361249"/>
                <a:gd name="connsiteX35" fmla="*/ 208766 w 227678"/>
                <a:gd name="connsiteY35" fmla="*/ 455 h 361249"/>
                <a:gd name="connsiteX36" fmla="*/ 209130 w 227678"/>
                <a:gd name="connsiteY36" fmla="*/ 455 h 361249"/>
                <a:gd name="connsiteX37" fmla="*/ 210221 w 227678"/>
                <a:gd name="connsiteY37" fmla="*/ 91 h 361249"/>
                <a:gd name="connsiteX38" fmla="*/ 210221 w 227678"/>
                <a:gd name="connsiteY38" fmla="*/ 91 h 36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7678" h="361249">
                  <a:moveTo>
                    <a:pt x="210221" y="91"/>
                  </a:moveTo>
                  <a:cubicBezTo>
                    <a:pt x="209857" y="455"/>
                    <a:pt x="209494" y="1182"/>
                    <a:pt x="208766" y="1546"/>
                  </a:cubicBezTo>
                  <a:cubicBezTo>
                    <a:pt x="186580" y="24095"/>
                    <a:pt x="164394" y="46645"/>
                    <a:pt x="141845" y="69195"/>
                  </a:cubicBezTo>
                  <a:cubicBezTo>
                    <a:pt x="141117" y="70286"/>
                    <a:pt x="140754" y="71013"/>
                    <a:pt x="140754" y="72104"/>
                  </a:cubicBezTo>
                  <a:cubicBezTo>
                    <a:pt x="141845" y="80833"/>
                    <a:pt x="142936" y="89926"/>
                    <a:pt x="143663" y="98655"/>
                  </a:cubicBezTo>
                  <a:cubicBezTo>
                    <a:pt x="144754" y="107384"/>
                    <a:pt x="145845" y="116476"/>
                    <a:pt x="146573" y="125205"/>
                  </a:cubicBezTo>
                  <a:cubicBezTo>
                    <a:pt x="147664" y="134298"/>
                    <a:pt x="148755" y="143027"/>
                    <a:pt x="149846" y="152119"/>
                  </a:cubicBezTo>
                  <a:cubicBezTo>
                    <a:pt x="150574" y="157575"/>
                    <a:pt x="151301" y="163030"/>
                    <a:pt x="151665" y="168486"/>
                  </a:cubicBezTo>
                  <a:cubicBezTo>
                    <a:pt x="151665" y="169941"/>
                    <a:pt x="152392" y="170304"/>
                    <a:pt x="153483" y="170668"/>
                  </a:cubicBezTo>
                  <a:cubicBezTo>
                    <a:pt x="172032" y="178306"/>
                    <a:pt x="190581" y="186307"/>
                    <a:pt x="209130" y="193945"/>
                  </a:cubicBezTo>
                  <a:cubicBezTo>
                    <a:pt x="214949" y="196491"/>
                    <a:pt x="220768" y="198673"/>
                    <a:pt x="226224" y="201219"/>
                  </a:cubicBezTo>
                  <a:cubicBezTo>
                    <a:pt x="227315" y="201583"/>
                    <a:pt x="227679" y="202310"/>
                    <a:pt x="227679" y="203765"/>
                  </a:cubicBezTo>
                  <a:cubicBezTo>
                    <a:pt x="227679" y="210676"/>
                    <a:pt x="227679" y="217222"/>
                    <a:pt x="227679" y="224496"/>
                  </a:cubicBezTo>
                  <a:cubicBezTo>
                    <a:pt x="212403" y="224496"/>
                    <a:pt x="197128" y="224496"/>
                    <a:pt x="181488" y="224496"/>
                  </a:cubicBezTo>
                  <a:cubicBezTo>
                    <a:pt x="189126" y="237953"/>
                    <a:pt x="196764" y="251047"/>
                    <a:pt x="204402" y="264504"/>
                  </a:cubicBezTo>
                  <a:cubicBezTo>
                    <a:pt x="200401" y="266686"/>
                    <a:pt x="196764" y="268868"/>
                    <a:pt x="192763" y="271050"/>
                  </a:cubicBezTo>
                  <a:cubicBezTo>
                    <a:pt x="190581" y="272142"/>
                    <a:pt x="188399" y="273233"/>
                    <a:pt x="186217" y="274688"/>
                  </a:cubicBezTo>
                  <a:cubicBezTo>
                    <a:pt x="185125" y="275415"/>
                    <a:pt x="184398" y="275415"/>
                    <a:pt x="183671" y="274688"/>
                  </a:cubicBezTo>
                  <a:cubicBezTo>
                    <a:pt x="172032" y="265595"/>
                    <a:pt x="160030" y="256866"/>
                    <a:pt x="148028" y="247773"/>
                  </a:cubicBezTo>
                  <a:cubicBezTo>
                    <a:pt x="138935" y="240863"/>
                    <a:pt x="129479" y="233953"/>
                    <a:pt x="120386" y="226679"/>
                  </a:cubicBezTo>
                  <a:cubicBezTo>
                    <a:pt x="119295" y="225951"/>
                    <a:pt x="118568" y="225951"/>
                    <a:pt x="117840" y="226315"/>
                  </a:cubicBezTo>
                  <a:cubicBezTo>
                    <a:pt x="88016" y="239045"/>
                    <a:pt x="58556" y="252138"/>
                    <a:pt x="28733" y="264867"/>
                  </a:cubicBezTo>
                  <a:cubicBezTo>
                    <a:pt x="27278" y="265595"/>
                    <a:pt x="26550" y="266322"/>
                    <a:pt x="26187" y="267777"/>
                  </a:cubicBezTo>
                  <a:cubicBezTo>
                    <a:pt x="17822" y="298328"/>
                    <a:pt x="9456" y="329243"/>
                    <a:pt x="727" y="359794"/>
                  </a:cubicBezTo>
                  <a:cubicBezTo>
                    <a:pt x="727" y="360158"/>
                    <a:pt x="364" y="360885"/>
                    <a:pt x="0" y="361249"/>
                  </a:cubicBezTo>
                  <a:cubicBezTo>
                    <a:pt x="0" y="360885"/>
                    <a:pt x="0" y="360158"/>
                    <a:pt x="0" y="359794"/>
                  </a:cubicBezTo>
                  <a:cubicBezTo>
                    <a:pt x="0" y="320514"/>
                    <a:pt x="0" y="281598"/>
                    <a:pt x="0" y="242682"/>
                  </a:cubicBezTo>
                  <a:cubicBezTo>
                    <a:pt x="0" y="241227"/>
                    <a:pt x="727" y="240863"/>
                    <a:pt x="1819" y="240136"/>
                  </a:cubicBezTo>
                  <a:cubicBezTo>
                    <a:pt x="34188" y="219768"/>
                    <a:pt x="66194" y="199401"/>
                    <a:pt x="98564" y="179033"/>
                  </a:cubicBezTo>
                  <a:cubicBezTo>
                    <a:pt x="99655" y="178306"/>
                    <a:pt x="100382" y="177578"/>
                    <a:pt x="100382" y="176124"/>
                  </a:cubicBezTo>
                  <a:cubicBezTo>
                    <a:pt x="100746" y="165576"/>
                    <a:pt x="101110" y="155029"/>
                    <a:pt x="101474" y="144845"/>
                  </a:cubicBezTo>
                  <a:cubicBezTo>
                    <a:pt x="101837" y="134661"/>
                    <a:pt x="102201" y="124114"/>
                    <a:pt x="102928" y="113930"/>
                  </a:cubicBezTo>
                  <a:cubicBezTo>
                    <a:pt x="103292" y="103747"/>
                    <a:pt x="103656" y="93563"/>
                    <a:pt x="104019" y="83379"/>
                  </a:cubicBezTo>
                  <a:cubicBezTo>
                    <a:pt x="104383" y="76105"/>
                    <a:pt x="104747" y="68831"/>
                    <a:pt x="105111" y="61557"/>
                  </a:cubicBezTo>
                  <a:cubicBezTo>
                    <a:pt x="105111" y="60830"/>
                    <a:pt x="105838" y="60102"/>
                    <a:pt x="106202" y="59738"/>
                  </a:cubicBezTo>
                  <a:cubicBezTo>
                    <a:pt x="140390" y="40098"/>
                    <a:pt x="174578" y="20458"/>
                    <a:pt x="208766" y="455"/>
                  </a:cubicBezTo>
                  <a:cubicBezTo>
                    <a:pt x="208766" y="455"/>
                    <a:pt x="209130" y="455"/>
                    <a:pt x="209130" y="455"/>
                  </a:cubicBezTo>
                  <a:cubicBezTo>
                    <a:pt x="210221" y="-273"/>
                    <a:pt x="210221" y="91"/>
                    <a:pt x="210221" y="91"/>
                  </a:cubicBezTo>
                  <a:lnTo>
                    <a:pt x="210221" y="91"/>
                  </a:lnTo>
                  <a:close/>
                </a:path>
              </a:pathLst>
            </a:custGeom>
            <a:solidFill>
              <a:srgbClr val="F2F2F2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D69D6310-338D-467B-BFB0-060A4C1D22A6}"/>
                </a:ext>
              </a:extLst>
            </p:cNvPr>
            <p:cNvSpPr/>
            <p:nvPr/>
          </p:nvSpPr>
          <p:spPr>
            <a:xfrm>
              <a:off x="4658398" y="3693047"/>
              <a:ext cx="73104" cy="126205"/>
            </a:xfrm>
            <a:custGeom>
              <a:avLst/>
              <a:gdLst>
                <a:gd name="connsiteX0" fmla="*/ 0 w 73104"/>
                <a:gd name="connsiteY0" fmla="*/ 0 h 126205"/>
                <a:gd name="connsiteX1" fmla="*/ 21822 w 73104"/>
                <a:gd name="connsiteY1" fmla="*/ 16367 h 126205"/>
                <a:gd name="connsiteX2" fmla="*/ 23641 w 73104"/>
                <a:gd name="connsiteY2" fmla="*/ 17821 h 126205"/>
                <a:gd name="connsiteX3" fmla="*/ 28733 w 73104"/>
                <a:gd name="connsiteY3" fmla="*/ 27641 h 126205"/>
                <a:gd name="connsiteX4" fmla="*/ 27642 w 73104"/>
                <a:gd name="connsiteY4" fmla="*/ 66922 h 126205"/>
                <a:gd name="connsiteX5" fmla="*/ 29096 w 73104"/>
                <a:gd name="connsiteY5" fmla="*/ 69104 h 126205"/>
                <a:gd name="connsiteX6" fmla="*/ 67285 w 73104"/>
                <a:gd name="connsiteY6" fmla="*/ 89835 h 126205"/>
                <a:gd name="connsiteX7" fmla="*/ 69104 w 73104"/>
                <a:gd name="connsiteY7" fmla="*/ 92381 h 126205"/>
                <a:gd name="connsiteX8" fmla="*/ 72013 w 73104"/>
                <a:gd name="connsiteY8" fmla="*/ 117476 h 126205"/>
                <a:gd name="connsiteX9" fmla="*/ 73105 w 73104"/>
                <a:gd name="connsiteY9" fmla="*/ 126205 h 126205"/>
                <a:gd name="connsiteX10" fmla="*/ 63284 w 73104"/>
                <a:gd name="connsiteY10" fmla="*/ 120750 h 126205"/>
                <a:gd name="connsiteX11" fmla="*/ 1455 w 73104"/>
                <a:gd name="connsiteY11" fmla="*/ 85107 h 126205"/>
                <a:gd name="connsiteX12" fmla="*/ 0 w 73104"/>
                <a:gd name="connsiteY12" fmla="*/ 82925 h 126205"/>
                <a:gd name="connsiteX13" fmla="*/ 0 w 73104"/>
                <a:gd name="connsiteY13" fmla="*/ 1455 h 126205"/>
                <a:gd name="connsiteX14" fmla="*/ 0 w 73104"/>
                <a:gd name="connsiteY14" fmla="*/ 0 h 126205"/>
                <a:gd name="connsiteX15" fmla="*/ 0 w 73104"/>
                <a:gd name="connsiteY15" fmla="*/ 0 h 126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104" h="126205">
                  <a:moveTo>
                    <a:pt x="0" y="0"/>
                  </a:moveTo>
                  <a:cubicBezTo>
                    <a:pt x="7274" y="5456"/>
                    <a:pt x="14548" y="10911"/>
                    <a:pt x="21822" y="16367"/>
                  </a:cubicBezTo>
                  <a:cubicBezTo>
                    <a:pt x="22550" y="16730"/>
                    <a:pt x="22913" y="17458"/>
                    <a:pt x="23641" y="17821"/>
                  </a:cubicBezTo>
                  <a:cubicBezTo>
                    <a:pt x="27642" y="20004"/>
                    <a:pt x="28733" y="22913"/>
                    <a:pt x="28733" y="27641"/>
                  </a:cubicBezTo>
                  <a:cubicBezTo>
                    <a:pt x="28005" y="40735"/>
                    <a:pt x="28005" y="53828"/>
                    <a:pt x="27642" y="66922"/>
                  </a:cubicBezTo>
                  <a:cubicBezTo>
                    <a:pt x="27642" y="68013"/>
                    <a:pt x="28005" y="68376"/>
                    <a:pt x="29096" y="69104"/>
                  </a:cubicBezTo>
                  <a:cubicBezTo>
                    <a:pt x="41826" y="76014"/>
                    <a:pt x="54556" y="82925"/>
                    <a:pt x="67285" y="89835"/>
                  </a:cubicBezTo>
                  <a:cubicBezTo>
                    <a:pt x="68376" y="90562"/>
                    <a:pt x="69104" y="90926"/>
                    <a:pt x="69104" y="92381"/>
                  </a:cubicBezTo>
                  <a:cubicBezTo>
                    <a:pt x="70195" y="100746"/>
                    <a:pt x="71286" y="109111"/>
                    <a:pt x="72013" y="117476"/>
                  </a:cubicBezTo>
                  <a:cubicBezTo>
                    <a:pt x="72377" y="120386"/>
                    <a:pt x="72741" y="123296"/>
                    <a:pt x="73105" y="126205"/>
                  </a:cubicBezTo>
                  <a:cubicBezTo>
                    <a:pt x="69831" y="124387"/>
                    <a:pt x="66558" y="122568"/>
                    <a:pt x="63284" y="120750"/>
                  </a:cubicBezTo>
                  <a:cubicBezTo>
                    <a:pt x="42553" y="108747"/>
                    <a:pt x="22186" y="97109"/>
                    <a:pt x="1455" y="85107"/>
                  </a:cubicBezTo>
                  <a:cubicBezTo>
                    <a:pt x="727" y="84743"/>
                    <a:pt x="0" y="84379"/>
                    <a:pt x="0" y="82925"/>
                  </a:cubicBezTo>
                  <a:cubicBezTo>
                    <a:pt x="0" y="55647"/>
                    <a:pt x="0" y="28733"/>
                    <a:pt x="0" y="1455"/>
                  </a:cubicBezTo>
                  <a:cubicBezTo>
                    <a:pt x="0" y="727"/>
                    <a:pt x="0" y="72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F2F2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796F744-2393-44E6-BC47-9F5996E3A691}"/>
                </a:ext>
              </a:extLst>
            </p:cNvPr>
            <p:cNvSpPr/>
            <p:nvPr/>
          </p:nvSpPr>
          <p:spPr>
            <a:xfrm>
              <a:off x="4808972" y="3693047"/>
              <a:ext cx="72740" cy="125841"/>
            </a:xfrm>
            <a:custGeom>
              <a:avLst/>
              <a:gdLst>
                <a:gd name="connsiteX0" fmla="*/ 72741 w 72740"/>
                <a:gd name="connsiteY0" fmla="*/ 0 h 125841"/>
                <a:gd name="connsiteX1" fmla="*/ 72741 w 72740"/>
                <a:gd name="connsiteY1" fmla="*/ 8729 h 125841"/>
                <a:gd name="connsiteX2" fmla="*/ 72741 w 72740"/>
                <a:gd name="connsiteY2" fmla="*/ 82197 h 125841"/>
                <a:gd name="connsiteX3" fmla="*/ 71286 w 72740"/>
                <a:gd name="connsiteY3" fmla="*/ 85107 h 125841"/>
                <a:gd name="connsiteX4" fmla="*/ 1455 w 72740"/>
                <a:gd name="connsiteY4" fmla="*/ 125114 h 125841"/>
                <a:gd name="connsiteX5" fmla="*/ 0 w 72740"/>
                <a:gd name="connsiteY5" fmla="*/ 125842 h 125841"/>
                <a:gd name="connsiteX6" fmla="*/ 1091 w 72740"/>
                <a:gd name="connsiteY6" fmla="*/ 117840 h 125841"/>
                <a:gd name="connsiteX7" fmla="*/ 4364 w 72740"/>
                <a:gd name="connsiteY7" fmla="*/ 92017 h 125841"/>
                <a:gd name="connsiteX8" fmla="*/ 5819 w 72740"/>
                <a:gd name="connsiteY8" fmla="*/ 89835 h 125841"/>
                <a:gd name="connsiteX9" fmla="*/ 44008 w 72740"/>
                <a:gd name="connsiteY9" fmla="*/ 69104 h 125841"/>
                <a:gd name="connsiteX10" fmla="*/ 45827 w 72740"/>
                <a:gd name="connsiteY10" fmla="*/ 66194 h 125841"/>
                <a:gd name="connsiteX11" fmla="*/ 44736 w 72740"/>
                <a:gd name="connsiteY11" fmla="*/ 22913 h 125841"/>
                <a:gd name="connsiteX12" fmla="*/ 46190 w 72740"/>
                <a:gd name="connsiteY12" fmla="*/ 20367 h 125841"/>
                <a:gd name="connsiteX13" fmla="*/ 71650 w 72740"/>
                <a:gd name="connsiteY13" fmla="*/ 1455 h 125841"/>
                <a:gd name="connsiteX14" fmla="*/ 72741 w 72740"/>
                <a:gd name="connsiteY14" fmla="*/ 0 h 125841"/>
                <a:gd name="connsiteX15" fmla="*/ 72741 w 72740"/>
                <a:gd name="connsiteY15" fmla="*/ 0 h 125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740" h="125841">
                  <a:moveTo>
                    <a:pt x="72741" y="0"/>
                  </a:moveTo>
                  <a:cubicBezTo>
                    <a:pt x="72741" y="3273"/>
                    <a:pt x="72741" y="5819"/>
                    <a:pt x="72741" y="8729"/>
                  </a:cubicBezTo>
                  <a:cubicBezTo>
                    <a:pt x="72741" y="33097"/>
                    <a:pt x="72741" y="57465"/>
                    <a:pt x="72741" y="82197"/>
                  </a:cubicBezTo>
                  <a:cubicBezTo>
                    <a:pt x="72741" y="83652"/>
                    <a:pt x="72377" y="84379"/>
                    <a:pt x="71286" y="85107"/>
                  </a:cubicBezTo>
                  <a:cubicBezTo>
                    <a:pt x="48009" y="98564"/>
                    <a:pt x="24732" y="112021"/>
                    <a:pt x="1455" y="125114"/>
                  </a:cubicBezTo>
                  <a:cubicBezTo>
                    <a:pt x="1091" y="125478"/>
                    <a:pt x="727" y="125478"/>
                    <a:pt x="0" y="125842"/>
                  </a:cubicBezTo>
                  <a:cubicBezTo>
                    <a:pt x="364" y="122932"/>
                    <a:pt x="727" y="120386"/>
                    <a:pt x="1091" y="117840"/>
                  </a:cubicBezTo>
                  <a:cubicBezTo>
                    <a:pt x="2182" y="109111"/>
                    <a:pt x="3273" y="100746"/>
                    <a:pt x="4364" y="92017"/>
                  </a:cubicBezTo>
                  <a:cubicBezTo>
                    <a:pt x="4364" y="90926"/>
                    <a:pt x="5092" y="90199"/>
                    <a:pt x="5819" y="89835"/>
                  </a:cubicBezTo>
                  <a:cubicBezTo>
                    <a:pt x="18549" y="82925"/>
                    <a:pt x="31279" y="76014"/>
                    <a:pt x="44008" y="69104"/>
                  </a:cubicBezTo>
                  <a:cubicBezTo>
                    <a:pt x="45463" y="68376"/>
                    <a:pt x="45827" y="67649"/>
                    <a:pt x="45827" y="66194"/>
                  </a:cubicBezTo>
                  <a:cubicBezTo>
                    <a:pt x="45463" y="51646"/>
                    <a:pt x="45099" y="37462"/>
                    <a:pt x="44736" y="22913"/>
                  </a:cubicBezTo>
                  <a:cubicBezTo>
                    <a:pt x="44736" y="21822"/>
                    <a:pt x="45099" y="21095"/>
                    <a:pt x="46190" y="20367"/>
                  </a:cubicBezTo>
                  <a:cubicBezTo>
                    <a:pt x="54919" y="14184"/>
                    <a:pt x="63284" y="7638"/>
                    <a:pt x="71650" y="1455"/>
                  </a:cubicBezTo>
                  <a:cubicBezTo>
                    <a:pt x="71286" y="727"/>
                    <a:pt x="72013" y="727"/>
                    <a:pt x="72741" y="0"/>
                  </a:cubicBezTo>
                  <a:lnTo>
                    <a:pt x="72741" y="0"/>
                  </a:lnTo>
                  <a:close/>
                </a:path>
              </a:pathLst>
            </a:custGeom>
            <a:solidFill>
              <a:srgbClr val="F2F2F2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1B4EBD5A-A806-4989-A061-86A4E4C9DC17}"/>
                </a:ext>
              </a:extLst>
            </p:cNvPr>
            <p:cNvSpPr/>
            <p:nvPr/>
          </p:nvSpPr>
          <p:spPr>
            <a:xfrm>
              <a:off x="4698406" y="3579389"/>
              <a:ext cx="146572" cy="56706"/>
            </a:xfrm>
            <a:custGeom>
              <a:avLst/>
              <a:gdLst>
                <a:gd name="connsiteX0" fmla="*/ 146573 w 146572"/>
                <a:gd name="connsiteY0" fmla="*/ 42735 h 56706"/>
                <a:gd name="connsiteX1" fmla="*/ 114567 w 146572"/>
                <a:gd name="connsiteY1" fmla="*/ 56556 h 56706"/>
                <a:gd name="connsiteX2" fmla="*/ 112385 w 146572"/>
                <a:gd name="connsiteY2" fmla="*/ 56192 h 56706"/>
                <a:gd name="connsiteX3" fmla="*/ 75287 w 146572"/>
                <a:gd name="connsiteY3" fmla="*/ 32915 h 56706"/>
                <a:gd name="connsiteX4" fmla="*/ 71650 w 146572"/>
                <a:gd name="connsiteY4" fmla="*/ 32915 h 56706"/>
                <a:gd name="connsiteX5" fmla="*/ 34552 w 146572"/>
                <a:gd name="connsiteY5" fmla="*/ 55829 h 56706"/>
                <a:gd name="connsiteX6" fmla="*/ 31279 w 146572"/>
                <a:gd name="connsiteY6" fmla="*/ 56192 h 56706"/>
                <a:gd name="connsiteX7" fmla="*/ 1819 w 146572"/>
                <a:gd name="connsiteY7" fmla="*/ 43463 h 56706"/>
                <a:gd name="connsiteX8" fmla="*/ 0 w 146572"/>
                <a:gd name="connsiteY8" fmla="*/ 42735 h 56706"/>
                <a:gd name="connsiteX9" fmla="*/ 2546 w 146572"/>
                <a:gd name="connsiteY9" fmla="*/ 41280 h 56706"/>
                <a:gd name="connsiteX10" fmla="*/ 71286 w 146572"/>
                <a:gd name="connsiteY10" fmla="*/ 546 h 56706"/>
                <a:gd name="connsiteX11" fmla="*/ 74923 w 146572"/>
                <a:gd name="connsiteY11" fmla="*/ 546 h 56706"/>
                <a:gd name="connsiteX12" fmla="*/ 144754 w 146572"/>
                <a:gd name="connsiteY12" fmla="*/ 42008 h 56706"/>
                <a:gd name="connsiteX13" fmla="*/ 146573 w 146572"/>
                <a:gd name="connsiteY13" fmla="*/ 42735 h 56706"/>
                <a:gd name="connsiteX14" fmla="*/ 146573 w 146572"/>
                <a:gd name="connsiteY14" fmla="*/ 42735 h 56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572" h="56706">
                  <a:moveTo>
                    <a:pt x="146573" y="42735"/>
                  </a:moveTo>
                  <a:cubicBezTo>
                    <a:pt x="135662" y="47463"/>
                    <a:pt x="125114" y="52192"/>
                    <a:pt x="114567" y="56556"/>
                  </a:cubicBezTo>
                  <a:cubicBezTo>
                    <a:pt x="113839" y="56920"/>
                    <a:pt x="112748" y="56556"/>
                    <a:pt x="112385" y="56192"/>
                  </a:cubicBezTo>
                  <a:cubicBezTo>
                    <a:pt x="100019" y="48554"/>
                    <a:pt x="87653" y="40917"/>
                    <a:pt x="75287" y="32915"/>
                  </a:cubicBezTo>
                  <a:cubicBezTo>
                    <a:pt x="73832" y="32188"/>
                    <a:pt x="73105" y="32188"/>
                    <a:pt x="71650" y="32915"/>
                  </a:cubicBezTo>
                  <a:cubicBezTo>
                    <a:pt x="59284" y="40553"/>
                    <a:pt x="46918" y="48191"/>
                    <a:pt x="34552" y="55829"/>
                  </a:cubicBezTo>
                  <a:cubicBezTo>
                    <a:pt x="33461" y="56556"/>
                    <a:pt x="32370" y="56556"/>
                    <a:pt x="31279" y="56192"/>
                  </a:cubicBezTo>
                  <a:cubicBezTo>
                    <a:pt x="21459" y="51828"/>
                    <a:pt x="11639" y="47827"/>
                    <a:pt x="1819" y="43463"/>
                  </a:cubicBezTo>
                  <a:cubicBezTo>
                    <a:pt x="1455" y="43099"/>
                    <a:pt x="727" y="43099"/>
                    <a:pt x="0" y="42735"/>
                  </a:cubicBezTo>
                  <a:cubicBezTo>
                    <a:pt x="1091" y="42008"/>
                    <a:pt x="1819" y="41644"/>
                    <a:pt x="2546" y="41280"/>
                  </a:cubicBezTo>
                  <a:cubicBezTo>
                    <a:pt x="25459" y="27823"/>
                    <a:pt x="48373" y="14366"/>
                    <a:pt x="71286" y="546"/>
                  </a:cubicBezTo>
                  <a:cubicBezTo>
                    <a:pt x="72741" y="-182"/>
                    <a:pt x="73468" y="-182"/>
                    <a:pt x="74923" y="546"/>
                  </a:cubicBezTo>
                  <a:cubicBezTo>
                    <a:pt x="98200" y="14366"/>
                    <a:pt x="121477" y="28187"/>
                    <a:pt x="144754" y="42008"/>
                  </a:cubicBezTo>
                  <a:cubicBezTo>
                    <a:pt x="145482" y="42008"/>
                    <a:pt x="145845" y="42372"/>
                    <a:pt x="146573" y="42735"/>
                  </a:cubicBezTo>
                  <a:lnTo>
                    <a:pt x="146573" y="42735"/>
                  </a:lnTo>
                  <a:close/>
                </a:path>
              </a:pathLst>
            </a:custGeom>
            <a:solidFill>
              <a:srgbClr val="F2F2F2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54CEAEE-52E3-4B71-BE0D-F27E48A5C8DD}"/>
                </a:ext>
              </a:extLst>
            </p:cNvPr>
            <p:cNvSpPr/>
            <p:nvPr/>
          </p:nvSpPr>
          <p:spPr>
            <a:xfrm>
              <a:off x="4214716" y="5111579"/>
              <a:ext cx="1033363" cy="946957"/>
            </a:xfrm>
            <a:custGeom>
              <a:avLst/>
              <a:gdLst>
                <a:gd name="connsiteX0" fmla="*/ 908859 w 1033363"/>
                <a:gd name="connsiteY0" fmla="*/ 166127 h 946957"/>
                <a:gd name="connsiteX1" fmla="*/ 149081 w 1033363"/>
                <a:gd name="connsiteY1" fmla="*/ 143213 h 946957"/>
                <a:gd name="connsiteX2" fmla="*/ 23967 w 1033363"/>
                <a:gd name="connsiteY2" fmla="*/ 613119 h 946957"/>
                <a:gd name="connsiteX3" fmla="*/ 276742 w 1033363"/>
                <a:gd name="connsiteY3" fmla="*/ 894262 h 946957"/>
                <a:gd name="connsiteX4" fmla="*/ 576070 w 1033363"/>
                <a:gd name="connsiteY4" fmla="*/ 946272 h 946957"/>
                <a:gd name="connsiteX5" fmla="*/ 878672 w 1033363"/>
                <a:gd name="connsiteY5" fmla="*/ 813156 h 946957"/>
                <a:gd name="connsiteX6" fmla="*/ 908859 w 1033363"/>
                <a:gd name="connsiteY6" fmla="*/ 166127 h 946957"/>
                <a:gd name="connsiteX7" fmla="*/ 387308 w 1033363"/>
                <a:gd name="connsiteY7" fmla="*/ 195950 h 946957"/>
                <a:gd name="connsiteX8" fmla="*/ 493145 w 1033363"/>
                <a:gd name="connsiteY8" fmla="*/ 168673 h 946957"/>
                <a:gd name="connsiteX9" fmla="*/ 505148 w 1033363"/>
                <a:gd name="connsiteY9" fmla="*/ 178129 h 946957"/>
                <a:gd name="connsiteX10" fmla="*/ 504784 w 1033363"/>
                <a:gd name="connsiteY10" fmla="*/ 419992 h 946957"/>
                <a:gd name="connsiteX11" fmla="*/ 503329 w 1033363"/>
                <a:gd name="connsiteY11" fmla="*/ 422538 h 946957"/>
                <a:gd name="connsiteX12" fmla="*/ 495328 w 1033363"/>
                <a:gd name="connsiteY12" fmla="*/ 411263 h 946957"/>
                <a:gd name="connsiteX13" fmla="*/ 381488 w 1033363"/>
                <a:gd name="connsiteY13" fmla="*/ 214863 h 946957"/>
                <a:gd name="connsiteX14" fmla="*/ 387308 w 1033363"/>
                <a:gd name="connsiteY14" fmla="*/ 195950 h 946957"/>
                <a:gd name="connsiteX15" fmla="*/ 263284 w 1033363"/>
                <a:gd name="connsiteY15" fmla="*/ 301424 h 946957"/>
                <a:gd name="connsiteX16" fmla="*/ 343663 w 1033363"/>
                <a:gd name="connsiteY16" fmla="*/ 221046 h 946957"/>
                <a:gd name="connsiteX17" fmla="*/ 358575 w 1033363"/>
                <a:gd name="connsiteY17" fmla="*/ 224683 h 946957"/>
                <a:gd name="connsiteX18" fmla="*/ 477870 w 1033363"/>
                <a:gd name="connsiteY18" fmla="*/ 431631 h 946957"/>
                <a:gd name="connsiteX19" fmla="*/ 481871 w 1033363"/>
                <a:gd name="connsiteY19" fmla="*/ 439996 h 946957"/>
                <a:gd name="connsiteX20" fmla="*/ 266194 w 1033363"/>
                <a:gd name="connsiteY20" fmla="*/ 315609 h 946957"/>
                <a:gd name="connsiteX21" fmla="*/ 263284 w 1033363"/>
                <a:gd name="connsiteY21" fmla="*/ 301424 h 946957"/>
                <a:gd name="connsiteX22" fmla="*/ 210547 w 1033363"/>
                <a:gd name="connsiteY22" fmla="*/ 448725 h 946957"/>
                <a:gd name="connsiteX23" fmla="*/ 240371 w 1033363"/>
                <a:gd name="connsiteY23" fmla="*/ 340704 h 946957"/>
                <a:gd name="connsiteX24" fmla="*/ 252010 w 1033363"/>
                <a:gd name="connsiteY24" fmla="*/ 335976 h 946957"/>
                <a:gd name="connsiteX25" fmla="*/ 463685 w 1033363"/>
                <a:gd name="connsiteY25" fmla="*/ 458545 h 946957"/>
                <a:gd name="connsiteX26" fmla="*/ 465140 w 1033363"/>
                <a:gd name="connsiteY26" fmla="*/ 461090 h 946957"/>
                <a:gd name="connsiteX27" fmla="*/ 455684 w 1033363"/>
                <a:gd name="connsiteY27" fmla="*/ 462545 h 946957"/>
                <a:gd name="connsiteX28" fmla="*/ 224004 w 1033363"/>
                <a:gd name="connsiteY28" fmla="*/ 462909 h 946957"/>
                <a:gd name="connsiteX29" fmla="*/ 210547 w 1033363"/>
                <a:gd name="connsiteY29" fmla="*/ 448725 h 946957"/>
                <a:gd name="connsiteX30" fmla="*/ 239280 w 1033363"/>
                <a:gd name="connsiteY30" fmla="*/ 606936 h 946957"/>
                <a:gd name="connsiteX31" fmla="*/ 210911 w 1033363"/>
                <a:gd name="connsiteY31" fmla="*/ 486914 h 946957"/>
                <a:gd name="connsiteX32" fmla="*/ 220004 w 1033363"/>
                <a:gd name="connsiteY32" fmla="*/ 484731 h 946957"/>
                <a:gd name="connsiteX33" fmla="*/ 459685 w 1033363"/>
                <a:gd name="connsiteY33" fmla="*/ 484731 h 946957"/>
                <a:gd name="connsiteX34" fmla="*/ 468777 w 1033363"/>
                <a:gd name="connsiteY34" fmla="*/ 487277 h 946957"/>
                <a:gd name="connsiteX35" fmla="*/ 389490 w 1033363"/>
                <a:gd name="connsiteY35" fmla="*/ 534195 h 946957"/>
                <a:gd name="connsiteX36" fmla="*/ 255283 w 1033363"/>
                <a:gd name="connsiteY36" fmla="*/ 612028 h 946957"/>
                <a:gd name="connsiteX37" fmla="*/ 239280 w 1033363"/>
                <a:gd name="connsiteY37" fmla="*/ 606936 h 946957"/>
                <a:gd name="connsiteX38" fmla="*/ 339662 w 1033363"/>
                <a:gd name="connsiteY38" fmla="*/ 726231 h 946957"/>
                <a:gd name="connsiteX39" fmla="*/ 262921 w 1033363"/>
                <a:gd name="connsiteY39" fmla="*/ 648034 h 946957"/>
                <a:gd name="connsiteX40" fmla="*/ 264739 w 1033363"/>
                <a:gd name="connsiteY40" fmla="*/ 634941 h 946957"/>
                <a:gd name="connsiteX41" fmla="*/ 476779 w 1033363"/>
                <a:gd name="connsiteY41" fmla="*/ 512736 h 946957"/>
                <a:gd name="connsiteX42" fmla="*/ 480780 w 1033363"/>
                <a:gd name="connsiteY42" fmla="*/ 512736 h 946957"/>
                <a:gd name="connsiteX43" fmla="*/ 466231 w 1033363"/>
                <a:gd name="connsiteY43" fmla="*/ 538196 h 946957"/>
                <a:gd name="connsiteX44" fmla="*/ 360393 w 1033363"/>
                <a:gd name="connsiteY44" fmla="*/ 722230 h 946957"/>
                <a:gd name="connsiteX45" fmla="*/ 339662 w 1033363"/>
                <a:gd name="connsiteY45" fmla="*/ 726231 h 946957"/>
                <a:gd name="connsiteX46" fmla="*/ 491327 w 1033363"/>
                <a:gd name="connsiteY46" fmla="*/ 781877 h 946957"/>
                <a:gd name="connsiteX47" fmla="*/ 384398 w 1033363"/>
                <a:gd name="connsiteY47" fmla="*/ 752781 h 946957"/>
                <a:gd name="connsiteX48" fmla="*/ 378942 w 1033363"/>
                <a:gd name="connsiteY48" fmla="*/ 739324 h 946957"/>
                <a:gd name="connsiteX49" fmla="*/ 500420 w 1033363"/>
                <a:gd name="connsiteY49" fmla="*/ 529831 h 946957"/>
                <a:gd name="connsiteX50" fmla="*/ 504784 w 1033363"/>
                <a:gd name="connsiteY50" fmla="*/ 525830 h 946957"/>
                <a:gd name="connsiteX51" fmla="*/ 504784 w 1033363"/>
                <a:gd name="connsiteY51" fmla="*/ 608754 h 946957"/>
                <a:gd name="connsiteX52" fmla="*/ 505148 w 1033363"/>
                <a:gd name="connsiteY52" fmla="*/ 770239 h 946957"/>
                <a:gd name="connsiteX53" fmla="*/ 491327 w 1033363"/>
                <a:gd name="connsiteY53" fmla="*/ 781877 h 946957"/>
                <a:gd name="connsiteX54" fmla="*/ 793201 w 1033363"/>
                <a:gd name="connsiteY54" fmla="*/ 339613 h 946957"/>
                <a:gd name="connsiteX55" fmla="*/ 824116 w 1033363"/>
                <a:gd name="connsiteY55" fmla="*/ 453453 h 946957"/>
                <a:gd name="connsiteX56" fmla="*/ 816842 w 1033363"/>
                <a:gd name="connsiteY56" fmla="*/ 462909 h 946957"/>
                <a:gd name="connsiteX57" fmla="*/ 569887 w 1033363"/>
                <a:gd name="connsiteY57" fmla="*/ 462909 h 946957"/>
                <a:gd name="connsiteX58" fmla="*/ 569523 w 1033363"/>
                <a:gd name="connsiteY58" fmla="*/ 459636 h 946957"/>
                <a:gd name="connsiteX59" fmla="*/ 782290 w 1033363"/>
                <a:gd name="connsiteY59" fmla="*/ 336704 h 946957"/>
                <a:gd name="connsiteX60" fmla="*/ 793201 w 1033363"/>
                <a:gd name="connsiteY60" fmla="*/ 339613 h 946957"/>
                <a:gd name="connsiteX61" fmla="*/ 691364 w 1033363"/>
                <a:gd name="connsiteY61" fmla="*/ 221410 h 946957"/>
                <a:gd name="connsiteX62" fmla="*/ 770652 w 1033363"/>
                <a:gd name="connsiteY62" fmla="*/ 301061 h 946957"/>
                <a:gd name="connsiteX63" fmla="*/ 768106 w 1033363"/>
                <a:gd name="connsiteY63" fmla="*/ 315609 h 946957"/>
                <a:gd name="connsiteX64" fmla="*/ 556066 w 1033363"/>
                <a:gd name="connsiteY64" fmla="*/ 437814 h 946957"/>
                <a:gd name="connsiteX65" fmla="*/ 553884 w 1033363"/>
                <a:gd name="connsiteY65" fmla="*/ 435995 h 946957"/>
                <a:gd name="connsiteX66" fmla="*/ 597528 w 1033363"/>
                <a:gd name="connsiteY66" fmla="*/ 360345 h 946957"/>
                <a:gd name="connsiteX67" fmla="*/ 674997 w 1033363"/>
                <a:gd name="connsiteY67" fmla="*/ 225774 h 946957"/>
                <a:gd name="connsiteX68" fmla="*/ 691364 w 1033363"/>
                <a:gd name="connsiteY68" fmla="*/ 221410 h 946957"/>
                <a:gd name="connsiteX69" fmla="*/ 528061 w 1033363"/>
                <a:gd name="connsiteY69" fmla="*/ 173037 h 946957"/>
                <a:gd name="connsiteX70" fmla="*/ 529152 w 1033363"/>
                <a:gd name="connsiteY70" fmla="*/ 168673 h 946957"/>
                <a:gd name="connsiteX71" fmla="*/ 653175 w 1033363"/>
                <a:gd name="connsiteY71" fmla="*/ 198860 h 946957"/>
                <a:gd name="connsiteX72" fmla="*/ 655721 w 1033363"/>
                <a:gd name="connsiteY72" fmla="*/ 210135 h 946957"/>
                <a:gd name="connsiteX73" fmla="*/ 534244 w 1033363"/>
                <a:gd name="connsiteY73" fmla="*/ 420719 h 946957"/>
                <a:gd name="connsiteX74" fmla="*/ 528425 w 1033363"/>
                <a:gd name="connsiteY74" fmla="*/ 423629 h 946957"/>
                <a:gd name="connsiteX75" fmla="*/ 528061 w 1033363"/>
                <a:gd name="connsiteY75" fmla="*/ 173037 h 946957"/>
                <a:gd name="connsiteX76" fmla="*/ 648083 w 1033363"/>
                <a:gd name="connsiteY76" fmla="*/ 753509 h 946957"/>
                <a:gd name="connsiteX77" fmla="*/ 542609 w 1033363"/>
                <a:gd name="connsiteY77" fmla="*/ 781877 h 946957"/>
                <a:gd name="connsiteX78" fmla="*/ 529516 w 1033363"/>
                <a:gd name="connsiteY78" fmla="*/ 769512 h 946957"/>
                <a:gd name="connsiteX79" fmla="*/ 529516 w 1033363"/>
                <a:gd name="connsiteY79" fmla="*/ 543651 h 946957"/>
                <a:gd name="connsiteX80" fmla="*/ 528061 w 1033363"/>
                <a:gd name="connsiteY80" fmla="*/ 526194 h 946957"/>
                <a:gd name="connsiteX81" fmla="*/ 528061 w 1033363"/>
                <a:gd name="connsiteY81" fmla="*/ 524739 h 946957"/>
                <a:gd name="connsiteX82" fmla="*/ 537154 w 1033363"/>
                <a:gd name="connsiteY82" fmla="*/ 535286 h 946957"/>
                <a:gd name="connsiteX83" fmla="*/ 653175 w 1033363"/>
                <a:gd name="connsiteY83" fmla="*/ 735323 h 946957"/>
                <a:gd name="connsiteX84" fmla="*/ 648083 w 1033363"/>
                <a:gd name="connsiteY84" fmla="*/ 753509 h 946957"/>
                <a:gd name="connsiteX85" fmla="*/ 770288 w 1033363"/>
                <a:gd name="connsiteY85" fmla="*/ 649853 h 946957"/>
                <a:gd name="connsiteX86" fmla="*/ 691728 w 1033363"/>
                <a:gd name="connsiteY86" fmla="*/ 728049 h 946957"/>
                <a:gd name="connsiteX87" fmla="*/ 676816 w 1033363"/>
                <a:gd name="connsiteY87" fmla="*/ 726594 h 946957"/>
                <a:gd name="connsiteX88" fmla="*/ 554611 w 1033363"/>
                <a:gd name="connsiteY88" fmla="*/ 514555 h 946957"/>
                <a:gd name="connsiteX89" fmla="*/ 556794 w 1033363"/>
                <a:gd name="connsiteY89" fmla="*/ 512009 h 946957"/>
                <a:gd name="connsiteX90" fmla="*/ 637536 w 1033363"/>
                <a:gd name="connsiteY90" fmla="*/ 558563 h 946957"/>
                <a:gd name="connsiteX91" fmla="*/ 765923 w 1033363"/>
                <a:gd name="connsiteY91" fmla="*/ 632395 h 946957"/>
                <a:gd name="connsiteX92" fmla="*/ 770288 w 1033363"/>
                <a:gd name="connsiteY92" fmla="*/ 649853 h 946957"/>
                <a:gd name="connsiteX93" fmla="*/ 821934 w 1033363"/>
                <a:gd name="connsiteY93" fmla="*/ 514191 h 946957"/>
                <a:gd name="connsiteX94" fmla="*/ 794656 w 1033363"/>
                <a:gd name="connsiteY94" fmla="*/ 608027 h 946957"/>
                <a:gd name="connsiteX95" fmla="*/ 781926 w 1033363"/>
                <a:gd name="connsiteY95" fmla="*/ 613483 h 946957"/>
                <a:gd name="connsiteX96" fmla="*/ 570251 w 1033363"/>
                <a:gd name="connsiteY96" fmla="*/ 491278 h 946957"/>
                <a:gd name="connsiteX97" fmla="*/ 566614 w 1033363"/>
                <a:gd name="connsiteY97" fmla="*/ 486914 h 946957"/>
                <a:gd name="connsiteX98" fmla="*/ 576070 w 1033363"/>
                <a:gd name="connsiteY98" fmla="*/ 484731 h 946957"/>
                <a:gd name="connsiteX99" fmla="*/ 811386 w 1033363"/>
                <a:gd name="connsiteY99" fmla="*/ 484731 h 946957"/>
                <a:gd name="connsiteX100" fmla="*/ 821206 w 1033363"/>
                <a:gd name="connsiteY100" fmla="*/ 486550 h 946957"/>
                <a:gd name="connsiteX101" fmla="*/ 821934 w 1033363"/>
                <a:gd name="connsiteY101" fmla="*/ 514191 h 94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1033363" h="946957">
                  <a:moveTo>
                    <a:pt x="908859" y="166127"/>
                  </a:moveTo>
                  <a:cubicBezTo>
                    <a:pt x="709549" y="-45185"/>
                    <a:pt x="358939" y="-57188"/>
                    <a:pt x="149081" y="143213"/>
                  </a:cubicBezTo>
                  <a:cubicBezTo>
                    <a:pt x="13056" y="273056"/>
                    <a:pt x="-33134" y="431631"/>
                    <a:pt x="23967" y="613119"/>
                  </a:cubicBezTo>
                  <a:cubicBezTo>
                    <a:pt x="65066" y="743689"/>
                    <a:pt x="155264" y="834251"/>
                    <a:pt x="276742" y="894262"/>
                  </a:cubicBezTo>
                  <a:cubicBezTo>
                    <a:pt x="336389" y="923722"/>
                    <a:pt x="469141" y="951727"/>
                    <a:pt x="576070" y="946272"/>
                  </a:cubicBezTo>
                  <a:cubicBezTo>
                    <a:pt x="691000" y="940453"/>
                    <a:pt x="791746" y="889898"/>
                    <a:pt x="878672" y="813156"/>
                  </a:cubicBezTo>
                  <a:cubicBezTo>
                    <a:pt x="1072526" y="642215"/>
                    <a:pt x="1085983" y="354162"/>
                    <a:pt x="908859" y="166127"/>
                  </a:cubicBezTo>
                  <a:close/>
                  <a:moveTo>
                    <a:pt x="387308" y="195950"/>
                  </a:moveTo>
                  <a:cubicBezTo>
                    <a:pt x="421132" y="181038"/>
                    <a:pt x="456048" y="171218"/>
                    <a:pt x="493145" y="168673"/>
                  </a:cubicBezTo>
                  <a:cubicBezTo>
                    <a:pt x="500056" y="168309"/>
                    <a:pt x="505148" y="168309"/>
                    <a:pt x="505148" y="178129"/>
                  </a:cubicBezTo>
                  <a:cubicBezTo>
                    <a:pt x="504784" y="258871"/>
                    <a:pt x="504784" y="339250"/>
                    <a:pt x="504784" y="419992"/>
                  </a:cubicBezTo>
                  <a:cubicBezTo>
                    <a:pt x="504784" y="420719"/>
                    <a:pt x="504057" y="421447"/>
                    <a:pt x="503329" y="422538"/>
                  </a:cubicBezTo>
                  <a:cubicBezTo>
                    <a:pt x="498601" y="420356"/>
                    <a:pt x="497510" y="415264"/>
                    <a:pt x="495328" y="411263"/>
                  </a:cubicBezTo>
                  <a:cubicBezTo>
                    <a:pt x="457502" y="345796"/>
                    <a:pt x="419677" y="280330"/>
                    <a:pt x="381488" y="214863"/>
                  </a:cubicBezTo>
                  <a:cubicBezTo>
                    <a:pt x="374578" y="203952"/>
                    <a:pt x="377487" y="200315"/>
                    <a:pt x="387308" y="195950"/>
                  </a:cubicBezTo>
                  <a:close/>
                  <a:moveTo>
                    <a:pt x="263284" y="301424"/>
                  </a:moveTo>
                  <a:cubicBezTo>
                    <a:pt x="285470" y="269782"/>
                    <a:pt x="312021" y="243232"/>
                    <a:pt x="343663" y="221046"/>
                  </a:cubicBezTo>
                  <a:cubicBezTo>
                    <a:pt x="351665" y="215227"/>
                    <a:pt x="354210" y="217409"/>
                    <a:pt x="358575" y="224683"/>
                  </a:cubicBezTo>
                  <a:cubicBezTo>
                    <a:pt x="398219" y="293787"/>
                    <a:pt x="438226" y="362527"/>
                    <a:pt x="477870" y="431631"/>
                  </a:cubicBezTo>
                  <a:cubicBezTo>
                    <a:pt x="478597" y="433085"/>
                    <a:pt x="479325" y="434904"/>
                    <a:pt x="481871" y="439996"/>
                  </a:cubicBezTo>
                  <a:cubicBezTo>
                    <a:pt x="407675" y="397079"/>
                    <a:pt x="337116" y="356344"/>
                    <a:pt x="266194" y="315609"/>
                  </a:cubicBezTo>
                  <a:cubicBezTo>
                    <a:pt x="258556" y="311245"/>
                    <a:pt x="258193" y="308335"/>
                    <a:pt x="263284" y="301424"/>
                  </a:cubicBezTo>
                  <a:close/>
                  <a:moveTo>
                    <a:pt x="210547" y="448725"/>
                  </a:moveTo>
                  <a:cubicBezTo>
                    <a:pt x="214184" y="410899"/>
                    <a:pt x="224004" y="374893"/>
                    <a:pt x="240371" y="340704"/>
                  </a:cubicBezTo>
                  <a:cubicBezTo>
                    <a:pt x="242917" y="335249"/>
                    <a:pt x="244735" y="331976"/>
                    <a:pt x="252010" y="335976"/>
                  </a:cubicBezTo>
                  <a:cubicBezTo>
                    <a:pt x="322568" y="377075"/>
                    <a:pt x="393127" y="417810"/>
                    <a:pt x="463685" y="458545"/>
                  </a:cubicBezTo>
                  <a:cubicBezTo>
                    <a:pt x="464413" y="458908"/>
                    <a:pt x="464413" y="459999"/>
                    <a:pt x="465140" y="461090"/>
                  </a:cubicBezTo>
                  <a:cubicBezTo>
                    <a:pt x="462231" y="464000"/>
                    <a:pt x="458594" y="462545"/>
                    <a:pt x="455684" y="462545"/>
                  </a:cubicBezTo>
                  <a:cubicBezTo>
                    <a:pt x="378579" y="462545"/>
                    <a:pt x="301110" y="462545"/>
                    <a:pt x="224004" y="462909"/>
                  </a:cubicBezTo>
                  <a:cubicBezTo>
                    <a:pt x="212730" y="462909"/>
                    <a:pt x="209456" y="459999"/>
                    <a:pt x="210547" y="448725"/>
                  </a:cubicBezTo>
                  <a:close/>
                  <a:moveTo>
                    <a:pt x="239280" y="606936"/>
                  </a:moveTo>
                  <a:cubicBezTo>
                    <a:pt x="222186" y="568747"/>
                    <a:pt x="210184" y="529103"/>
                    <a:pt x="210911" y="486914"/>
                  </a:cubicBezTo>
                  <a:cubicBezTo>
                    <a:pt x="213093" y="482913"/>
                    <a:pt x="217094" y="484731"/>
                    <a:pt x="220004" y="484731"/>
                  </a:cubicBezTo>
                  <a:cubicBezTo>
                    <a:pt x="300019" y="484731"/>
                    <a:pt x="379670" y="484731"/>
                    <a:pt x="459685" y="484731"/>
                  </a:cubicBezTo>
                  <a:cubicBezTo>
                    <a:pt x="462594" y="484731"/>
                    <a:pt x="466595" y="482913"/>
                    <a:pt x="468777" y="487277"/>
                  </a:cubicBezTo>
                  <a:cubicBezTo>
                    <a:pt x="442227" y="502916"/>
                    <a:pt x="416040" y="518556"/>
                    <a:pt x="389490" y="534195"/>
                  </a:cubicBezTo>
                  <a:cubicBezTo>
                    <a:pt x="344754" y="560382"/>
                    <a:pt x="299655" y="585841"/>
                    <a:pt x="255283" y="612028"/>
                  </a:cubicBezTo>
                  <a:cubicBezTo>
                    <a:pt x="246918" y="616756"/>
                    <a:pt x="243281" y="616029"/>
                    <a:pt x="239280" y="606936"/>
                  </a:cubicBezTo>
                  <a:close/>
                  <a:moveTo>
                    <a:pt x="339662" y="726231"/>
                  </a:moveTo>
                  <a:cubicBezTo>
                    <a:pt x="309839" y="704045"/>
                    <a:pt x="284016" y="678586"/>
                    <a:pt x="262921" y="648034"/>
                  </a:cubicBezTo>
                  <a:cubicBezTo>
                    <a:pt x="259284" y="642942"/>
                    <a:pt x="256374" y="639305"/>
                    <a:pt x="264739" y="634941"/>
                  </a:cubicBezTo>
                  <a:cubicBezTo>
                    <a:pt x="335662" y="594570"/>
                    <a:pt x="406220" y="553471"/>
                    <a:pt x="476779" y="512736"/>
                  </a:cubicBezTo>
                  <a:cubicBezTo>
                    <a:pt x="477506" y="512373"/>
                    <a:pt x="478597" y="512736"/>
                    <a:pt x="480780" y="512736"/>
                  </a:cubicBezTo>
                  <a:cubicBezTo>
                    <a:pt x="475688" y="521829"/>
                    <a:pt x="470959" y="529831"/>
                    <a:pt x="466231" y="538196"/>
                  </a:cubicBezTo>
                  <a:cubicBezTo>
                    <a:pt x="430952" y="599662"/>
                    <a:pt x="395309" y="660764"/>
                    <a:pt x="360393" y="722230"/>
                  </a:cubicBezTo>
                  <a:cubicBezTo>
                    <a:pt x="353847" y="733505"/>
                    <a:pt x="349482" y="733505"/>
                    <a:pt x="339662" y="726231"/>
                  </a:cubicBezTo>
                  <a:close/>
                  <a:moveTo>
                    <a:pt x="491327" y="781877"/>
                  </a:moveTo>
                  <a:cubicBezTo>
                    <a:pt x="453865" y="777877"/>
                    <a:pt x="418222" y="768420"/>
                    <a:pt x="384398" y="752781"/>
                  </a:cubicBezTo>
                  <a:cubicBezTo>
                    <a:pt x="378215" y="749872"/>
                    <a:pt x="373850" y="748053"/>
                    <a:pt x="378942" y="739324"/>
                  </a:cubicBezTo>
                  <a:cubicBezTo>
                    <a:pt x="419677" y="669857"/>
                    <a:pt x="459685" y="599662"/>
                    <a:pt x="500420" y="529831"/>
                  </a:cubicBezTo>
                  <a:cubicBezTo>
                    <a:pt x="500783" y="529103"/>
                    <a:pt x="501874" y="528376"/>
                    <a:pt x="504784" y="525830"/>
                  </a:cubicBezTo>
                  <a:cubicBezTo>
                    <a:pt x="504784" y="555290"/>
                    <a:pt x="504784" y="581840"/>
                    <a:pt x="504784" y="608754"/>
                  </a:cubicBezTo>
                  <a:cubicBezTo>
                    <a:pt x="504784" y="662583"/>
                    <a:pt x="504420" y="716411"/>
                    <a:pt x="505148" y="770239"/>
                  </a:cubicBezTo>
                  <a:cubicBezTo>
                    <a:pt x="504784" y="780423"/>
                    <a:pt x="501874" y="782969"/>
                    <a:pt x="491327" y="781877"/>
                  </a:cubicBezTo>
                  <a:close/>
                  <a:moveTo>
                    <a:pt x="793201" y="339613"/>
                  </a:moveTo>
                  <a:cubicBezTo>
                    <a:pt x="810659" y="375620"/>
                    <a:pt x="820843" y="413445"/>
                    <a:pt x="824116" y="453453"/>
                  </a:cubicBezTo>
                  <a:cubicBezTo>
                    <a:pt x="824480" y="459272"/>
                    <a:pt x="824116" y="462909"/>
                    <a:pt x="816842" y="462909"/>
                  </a:cubicBezTo>
                  <a:cubicBezTo>
                    <a:pt x="734645" y="462909"/>
                    <a:pt x="652084" y="462909"/>
                    <a:pt x="569887" y="462909"/>
                  </a:cubicBezTo>
                  <a:cubicBezTo>
                    <a:pt x="569887" y="461818"/>
                    <a:pt x="569523" y="460727"/>
                    <a:pt x="569523" y="459636"/>
                  </a:cubicBezTo>
                  <a:cubicBezTo>
                    <a:pt x="640445" y="418537"/>
                    <a:pt x="711368" y="377802"/>
                    <a:pt x="782290" y="336704"/>
                  </a:cubicBezTo>
                  <a:cubicBezTo>
                    <a:pt x="787746" y="333067"/>
                    <a:pt x="790292" y="333430"/>
                    <a:pt x="793201" y="339613"/>
                  </a:cubicBezTo>
                  <a:close/>
                  <a:moveTo>
                    <a:pt x="691364" y="221410"/>
                  </a:moveTo>
                  <a:cubicBezTo>
                    <a:pt x="722279" y="243232"/>
                    <a:pt x="748829" y="269782"/>
                    <a:pt x="770652" y="301061"/>
                  </a:cubicBezTo>
                  <a:cubicBezTo>
                    <a:pt x="775016" y="307244"/>
                    <a:pt x="776107" y="311245"/>
                    <a:pt x="768106" y="315609"/>
                  </a:cubicBezTo>
                  <a:cubicBezTo>
                    <a:pt x="697183" y="355980"/>
                    <a:pt x="626625" y="397079"/>
                    <a:pt x="556066" y="437814"/>
                  </a:cubicBezTo>
                  <a:cubicBezTo>
                    <a:pt x="555339" y="437086"/>
                    <a:pt x="554611" y="436359"/>
                    <a:pt x="553884" y="435995"/>
                  </a:cubicBezTo>
                  <a:cubicBezTo>
                    <a:pt x="568432" y="410899"/>
                    <a:pt x="582980" y="385440"/>
                    <a:pt x="597528" y="360345"/>
                  </a:cubicBezTo>
                  <a:cubicBezTo>
                    <a:pt x="623351" y="315609"/>
                    <a:pt x="649538" y="270873"/>
                    <a:pt x="674997" y="225774"/>
                  </a:cubicBezTo>
                  <a:cubicBezTo>
                    <a:pt x="680089" y="217045"/>
                    <a:pt x="683363" y="215590"/>
                    <a:pt x="691364" y="221410"/>
                  </a:cubicBezTo>
                  <a:close/>
                  <a:moveTo>
                    <a:pt x="528061" y="173037"/>
                  </a:moveTo>
                  <a:cubicBezTo>
                    <a:pt x="528061" y="171582"/>
                    <a:pt x="528788" y="170127"/>
                    <a:pt x="529152" y="168673"/>
                  </a:cubicBezTo>
                  <a:cubicBezTo>
                    <a:pt x="573160" y="167581"/>
                    <a:pt x="613895" y="180311"/>
                    <a:pt x="653175" y="198860"/>
                  </a:cubicBezTo>
                  <a:cubicBezTo>
                    <a:pt x="659358" y="201769"/>
                    <a:pt x="658631" y="205043"/>
                    <a:pt x="655721" y="210135"/>
                  </a:cubicBezTo>
                  <a:cubicBezTo>
                    <a:pt x="614986" y="280330"/>
                    <a:pt x="574615" y="350525"/>
                    <a:pt x="534244" y="420719"/>
                  </a:cubicBezTo>
                  <a:cubicBezTo>
                    <a:pt x="532789" y="423265"/>
                    <a:pt x="531334" y="423993"/>
                    <a:pt x="528425" y="423629"/>
                  </a:cubicBezTo>
                  <a:cubicBezTo>
                    <a:pt x="527334" y="339977"/>
                    <a:pt x="528061" y="256689"/>
                    <a:pt x="528061" y="173037"/>
                  </a:cubicBezTo>
                  <a:close/>
                  <a:moveTo>
                    <a:pt x="648083" y="753509"/>
                  </a:moveTo>
                  <a:cubicBezTo>
                    <a:pt x="614259" y="768420"/>
                    <a:pt x="579343" y="777877"/>
                    <a:pt x="542609" y="781877"/>
                  </a:cubicBezTo>
                  <a:cubicBezTo>
                    <a:pt x="531698" y="782969"/>
                    <a:pt x="529516" y="779695"/>
                    <a:pt x="529516" y="769512"/>
                  </a:cubicBezTo>
                  <a:cubicBezTo>
                    <a:pt x="529880" y="694225"/>
                    <a:pt x="529880" y="618938"/>
                    <a:pt x="529516" y="543651"/>
                  </a:cubicBezTo>
                  <a:cubicBezTo>
                    <a:pt x="529516" y="537832"/>
                    <a:pt x="530607" y="532013"/>
                    <a:pt x="528061" y="526194"/>
                  </a:cubicBezTo>
                  <a:cubicBezTo>
                    <a:pt x="528061" y="525830"/>
                    <a:pt x="528061" y="525103"/>
                    <a:pt x="528061" y="524739"/>
                  </a:cubicBezTo>
                  <a:cubicBezTo>
                    <a:pt x="534244" y="525466"/>
                    <a:pt x="534971" y="531286"/>
                    <a:pt x="537154" y="535286"/>
                  </a:cubicBezTo>
                  <a:cubicBezTo>
                    <a:pt x="575706" y="601844"/>
                    <a:pt x="614259" y="668766"/>
                    <a:pt x="653175" y="735323"/>
                  </a:cubicBezTo>
                  <a:cubicBezTo>
                    <a:pt x="658995" y="744780"/>
                    <a:pt x="658631" y="748781"/>
                    <a:pt x="648083" y="753509"/>
                  </a:cubicBezTo>
                  <a:close/>
                  <a:moveTo>
                    <a:pt x="770288" y="649853"/>
                  </a:moveTo>
                  <a:cubicBezTo>
                    <a:pt x="748466" y="680404"/>
                    <a:pt x="722643" y="706591"/>
                    <a:pt x="691728" y="728049"/>
                  </a:cubicBezTo>
                  <a:cubicBezTo>
                    <a:pt x="686272" y="732050"/>
                    <a:pt x="681908" y="735323"/>
                    <a:pt x="676816" y="726594"/>
                  </a:cubicBezTo>
                  <a:cubicBezTo>
                    <a:pt x="636445" y="655672"/>
                    <a:pt x="595346" y="585114"/>
                    <a:pt x="554611" y="514555"/>
                  </a:cubicBezTo>
                  <a:cubicBezTo>
                    <a:pt x="555339" y="513828"/>
                    <a:pt x="556066" y="513100"/>
                    <a:pt x="556794" y="512009"/>
                  </a:cubicBezTo>
                  <a:cubicBezTo>
                    <a:pt x="583708" y="527648"/>
                    <a:pt x="610622" y="542924"/>
                    <a:pt x="637536" y="558563"/>
                  </a:cubicBezTo>
                  <a:cubicBezTo>
                    <a:pt x="680453" y="583295"/>
                    <a:pt x="723006" y="608027"/>
                    <a:pt x="765923" y="632395"/>
                  </a:cubicBezTo>
                  <a:cubicBezTo>
                    <a:pt x="774652" y="637487"/>
                    <a:pt x="776471" y="641124"/>
                    <a:pt x="770288" y="649853"/>
                  </a:cubicBezTo>
                  <a:close/>
                  <a:moveTo>
                    <a:pt x="821934" y="514191"/>
                  </a:moveTo>
                  <a:cubicBezTo>
                    <a:pt x="818660" y="546925"/>
                    <a:pt x="808477" y="578203"/>
                    <a:pt x="794656" y="608027"/>
                  </a:cubicBezTo>
                  <a:cubicBezTo>
                    <a:pt x="792110" y="613483"/>
                    <a:pt x="790292" y="618211"/>
                    <a:pt x="781926" y="613483"/>
                  </a:cubicBezTo>
                  <a:cubicBezTo>
                    <a:pt x="711368" y="572384"/>
                    <a:pt x="640809" y="532013"/>
                    <a:pt x="570251" y="491278"/>
                  </a:cubicBezTo>
                  <a:cubicBezTo>
                    <a:pt x="568796" y="490187"/>
                    <a:pt x="567705" y="488368"/>
                    <a:pt x="566614" y="486914"/>
                  </a:cubicBezTo>
                  <a:cubicBezTo>
                    <a:pt x="569160" y="483640"/>
                    <a:pt x="572797" y="484731"/>
                    <a:pt x="576070" y="484731"/>
                  </a:cubicBezTo>
                  <a:cubicBezTo>
                    <a:pt x="654630" y="484731"/>
                    <a:pt x="733190" y="484731"/>
                    <a:pt x="811386" y="484731"/>
                  </a:cubicBezTo>
                  <a:cubicBezTo>
                    <a:pt x="814660" y="484731"/>
                    <a:pt x="818297" y="483640"/>
                    <a:pt x="821206" y="486550"/>
                  </a:cubicBezTo>
                  <a:cubicBezTo>
                    <a:pt x="828117" y="495279"/>
                    <a:pt x="822661" y="505099"/>
                    <a:pt x="821934" y="514191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097CEA-1320-49AE-94C4-EEA2D205A453}"/>
                </a:ext>
              </a:extLst>
            </p:cNvPr>
            <p:cNvSpPr/>
            <p:nvPr/>
          </p:nvSpPr>
          <p:spPr>
            <a:xfrm>
              <a:off x="3617427" y="5371764"/>
              <a:ext cx="611829" cy="1093161"/>
            </a:xfrm>
            <a:custGeom>
              <a:avLst/>
              <a:gdLst>
                <a:gd name="connsiteX0" fmla="*/ 581613 w 611829"/>
                <a:gd name="connsiteY0" fmla="*/ 1092344 h 1093161"/>
                <a:gd name="connsiteX1" fmla="*/ 431040 w 611829"/>
                <a:gd name="connsiteY1" fmla="*/ 942135 h 1093161"/>
                <a:gd name="connsiteX2" fmla="*/ 288831 w 611829"/>
                <a:gd name="connsiteY2" fmla="*/ 717365 h 1093161"/>
                <a:gd name="connsiteX3" fmla="*/ 154988 w 611829"/>
                <a:gd name="connsiteY3" fmla="*/ 475866 h 1093161"/>
                <a:gd name="connsiteX4" fmla="*/ 13871 w 611829"/>
                <a:gd name="connsiteY4" fmla="*/ 141258 h 1093161"/>
                <a:gd name="connsiteX5" fmla="*/ 50 w 611829"/>
                <a:gd name="connsiteY5" fmla="*/ 47059 h 1093161"/>
                <a:gd name="connsiteX6" fmla="*/ 13144 w 611829"/>
                <a:gd name="connsiteY6" fmla="*/ 11052 h 1093161"/>
                <a:gd name="connsiteX7" fmla="*/ 32784 w 611829"/>
                <a:gd name="connsiteY7" fmla="*/ 505 h 1093161"/>
                <a:gd name="connsiteX8" fmla="*/ 35330 w 611829"/>
                <a:gd name="connsiteY8" fmla="*/ 18326 h 1093161"/>
                <a:gd name="connsiteX9" fmla="*/ 26601 w 611829"/>
                <a:gd name="connsiteY9" fmla="*/ 65244 h 1093161"/>
                <a:gd name="connsiteX10" fmla="*/ 173537 w 611829"/>
                <a:gd name="connsiteY10" fmla="*/ 453680 h 1093161"/>
                <a:gd name="connsiteX11" fmla="*/ 299379 w 611829"/>
                <a:gd name="connsiteY11" fmla="*/ 687542 h 1093161"/>
                <a:gd name="connsiteX12" fmla="*/ 479776 w 611829"/>
                <a:gd name="connsiteY12" fmla="*/ 970504 h 1093161"/>
                <a:gd name="connsiteX13" fmla="*/ 555790 w 611829"/>
                <a:gd name="connsiteY13" fmla="*/ 1052337 h 1093161"/>
                <a:gd name="connsiteX14" fmla="*/ 605254 w 611829"/>
                <a:gd name="connsiteY14" fmla="*/ 1073795 h 1093161"/>
                <a:gd name="connsiteX15" fmla="*/ 611073 w 611829"/>
                <a:gd name="connsiteY15" fmla="*/ 1084707 h 1093161"/>
                <a:gd name="connsiteX16" fmla="*/ 581613 w 611829"/>
                <a:gd name="connsiteY16" fmla="*/ 1092344 h 1093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11829" h="1093161">
                  <a:moveTo>
                    <a:pt x="581613" y="1092344"/>
                  </a:moveTo>
                  <a:cubicBezTo>
                    <a:pt x="501598" y="1061066"/>
                    <a:pt x="478685" y="1006147"/>
                    <a:pt x="431040" y="942135"/>
                  </a:cubicBezTo>
                  <a:cubicBezTo>
                    <a:pt x="377211" y="870121"/>
                    <a:pt x="334658" y="794835"/>
                    <a:pt x="288831" y="717365"/>
                  </a:cubicBezTo>
                  <a:cubicBezTo>
                    <a:pt x="243005" y="639897"/>
                    <a:pt x="198269" y="554426"/>
                    <a:pt x="154988" y="475866"/>
                  </a:cubicBezTo>
                  <a:cubicBezTo>
                    <a:pt x="97159" y="370755"/>
                    <a:pt x="41513" y="258371"/>
                    <a:pt x="13871" y="141258"/>
                  </a:cubicBezTo>
                  <a:cubicBezTo>
                    <a:pt x="6597" y="110343"/>
                    <a:pt x="-677" y="79429"/>
                    <a:pt x="50" y="47059"/>
                  </a:cubicBezTo>
                  <a:cubicBezTo>
                    <a:pt x="414" y="33602"/>
                    <a:pt x="2596" y="20872"/>
                    <a:pt x="13144" y="11052"/>
                  </a:cubicBezTo>
                  <a:cubicBezTo>
                    <a:pt x="18599" y="5597"/>
                    <a:pt x="22964" y="-2041"/>
                    <a:pt x="32784" y="505"/>
                  </a:cubicBezTo>
                  <a:cubicBezTo>
                    <a:pt x="37876" y="5960"/>
                    <a:pt x="40421" y="11052"/>
                    <a:pt x="35330" y="18326"/>
                  </a:cubicBezTo>
                  <a:cubicBezTo>
                    <a:pt x="25146" y="32511"/>
                    <a:pt x="24782" y="48877"/>
                    <a:pt x="26601" y="65244"/>
                  </a:cubicBezTo>
                  <a:cubicBezTo>
                    <a:pt x="42967" y="200906"/>
                    <a:pt x="110980" y="333658"/>
                    <a:pt x="173537" y="453680"/>
                  </a:cubicBezTo>
                  <a:cubicBezTo>
                    <a:pt x="215727" y="534786"/>
                    <a:pt x="255734" y="612255"/>
                    <a:pt x="299379" y="687542"/>
                  </a:cubicBezTo>
                  <a:cubicBezTo>
                    <a:pt x="356117" y="785378"/>
                    <a:pt x="409581" y="881760"/>
                    <a:pt x="479776" y="970504"/>
                  </a:cubicBezTo>
                  <a:cubicBezTo>
                    <a:pt x="504872" y="1002146"/>
                    <a:pt x="523421" y="1027969"/>
                    <a:pt x="555790" y="1052337"/>
                  </a:cubicBezTo>
                  <a:cubicBezTo>
                    <a:pt x="570338" y="1063248"/>
                    <a:pt x="583795" y="1078524"/>
                    <a:pt x="605254" y="1073795"/>
                  </a:cubicBezTo>
                  <a:cubicBezTo>
                    <a:pt x="613255" y="1071977"/>
                    <a:pt x="612164" y="1079251"/>
                    <a:pt x="611073" y="1084707"/>
                  </a:cubicBezTo>
                  <a:cubicBezTo>
                    <a:pt x="602344" y="1091253"/>
                    <a:pt x="591069" y="1094890"/>
                    <a:pt x="581613" y="1092344"/>
                  </a:cubicBezTo>
                  <a:close/>
                </a:path>
              </a:pathLst>
            </a:custGeom>
            <a:solidFill>
              <a:srgbClr val="FDFDFD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D0D6CB13-ED24-43B1-B3D9-3953C2438C52}"/>
                </a:ext>
              </a:extLst>
            </p:cNvPr>
            <p:cNvSpPr/>
            <p:nvPr/>
          </p:nvSpPr>
          <p:spPr>
            <a:xfrm>
              <a:off x="2998688" y="5513224"/>
              <a:ext cx="773672" cy="1332419"/>
            </a:xfrm>
            <a:custGeom>
              <a:avLst/>
              <a:gdLst>
                <a:gd name="connsiteX0" fmla="*/ 48501 w 773672"/>
                <a:gd name="connsiteY0" fmla="*/ 248208 h 1332419"/>
                <a:gd name="connsiteX1" fmla="*/ 112877 w 773672"/>
                <a:gd name="connsiteY1" fmla="*/ 375141 h 1332419"/>
                <a:gd name="connsiteX2" fmla="*/ 171070 w 773672"/>
                <a:gd name="connsiteY2" fmla="*/ 483524 h 1332419"/>
                <a:gd name="connsiteX3" fmla="*/ 526408 w 773672"/>
                <a:gd name="connsiteY3" fmla="*/ 1143283 h 1332419"/>
                <a:gd name="connsiteX4" fmla="*/ 641703 w 773672"/>
                <a:gd name="connsiteY4" fmla="*/ 1273853 h 1332419"/>
                <a:gd name="connsiteX5" fmla="*/ 675527 w 773672"/>
                <a:gd name="connsiteY5" fmla="*/ 1291311 h 1332419"/>
                <a:gd name="connsiteX6" fmla="*/ 753723 w 773672"/>
                <a:gd name="connsiteY6" fmla="*/ 1292402 h 1332419"/>
                <a:gd name="connsiteX7" fmla="*/ 772272 w 773672"/>
                <a:gd name="connsiteY7" fmla="*/ 1297494 h 1332419"/>
                <a:gd name="connsiteX8" fmla="*/ 763543 w 773672"/>
                <a:gd name="connsiteY8" fmla="*/ 1314952 h 1332419"/>
                <a:gd name="connsiteX9" fmla="*/ 687893 w 773672"/>
                <a:gd name="connsiteY9" fmla="*/ 1321135 h 1332419"/>
                <a:gd name="connsiteX10" fmla="*/ 551140 w 773672"/>
                <a:gd name="connsiteY10" fmla="*/ 1224753 h 1332419"/>
                <a:gd name="connsiteX11" fmla="*/ 503495 w 773672"/>
                <a:gd name="connsiteY11" fmla="*/ 1152740 h 1332419"/>
                <a:gd name="connsiteX12" fmla="*/ 48865 w 773672"/>
                <a:gd name="connsiteY12" fmla="*/ 308219 h 1332419"/>
                <a:gd name="connsiteX13" fmla="*/ 1220 w 773672"/>
                <a:gd name="connsiteY13" fmla="*/ 107454 h 1332419"/>
                <a:gd name="connsiteX14" fmla="*/ 40136 w 773672"/>
                <a:gd name="connsiteY14" fmla="*/ 16528 h 1332419"/>
                <a:gd name="connsiteX15" fmla="*/ 61595 w 773672"/>
                <a:gd name="connsiteY15" fmla="*/ 1253 h 1332419"/>
                <a:gd name="connsiteX16" fmla="*/ 76143 w 773672"/>
                <a:gd name="connsiteY16" fmla="*/ 4526 h 1332419"/>
                <a:gd name="connsiteX17" fmla="*/ 75415 w 773672"/>
                <a:gd name="connsiteY17" fmla="*/ 20529 h 1332419"/>
                <a:gd name="connsiteX18" fmla="*/ 31407 w 773672"/>
                <a:gd name="connsiteY18" fmla="*/ 189652 h 1332419"/>
                <a:gd name="connsiteX19" fmla="*/ 48501 w 773672"/>
                <a:gd name="connsiteY19" fmla="*/ 248208 h 133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73672" h="1332419">
                  <a:moveTo>
                    <a:pt x="48501" y="248208"/>
                  </a:moveTo>
                  <a:cubicBezTo>
                    <a:pt x="65595" y="292580"/>
                    <a:pt x="90691" y="332951"/>
                    <a:pt x="112877" y="375141"/>
                  </a:cubicBezTo>
                  <a:cubicBezTo>
                    <a:pt x="132153" y="411511"/>
                    <a:pt x="151793" y="447518"/>
                    <a:pt x="171070" y="483524"/>
                  </a:cubicBezTo>
                  <a:cubicBezTo>
                    <a:pt x="289637" y="703565"/>
                    <a:pt x="407841" y="923606"/>
                    <a:pt x="526408" y="1143283"/>
                  </a:cubicBezTo>
                  <a:cubicBezTo>
                    <a:pt x="554777" y="1195657"/>
                    <a:pt x="590784" y="1241120"/>
                    <a:pt x="641703" y="1273853"/>
                  </a:cubicBezTo>
                  <a:cubicBezTo>
                    <a:pt x="652250" y="1280764"/>
                    <a:pt x="663525" y="1286583"/>
                    <a:pt x="675527" y="1291311"/>
                  </a:cubicBezTo>
                  <a:cubicBezTo>
                    <a:pt x="701350" y="1301495"/>
                    <a:pt x="727537" y="1304768"/>
                    <a:pt x="753723" y="1292402"/>
                  </a:cubicBezTo>
                  <a:cubicBezTo>
                    <a:pt x="761361" y="1288765"/>
                    <a:pt x="768635" y="1289493"/>
                    <a:pt x="772272" y="1297494"/>
                  </a:cubicBezTo>
                  <a:cubicBezTo>
                    <a:pt x="776273" y="1305859"/>
                    <a:pt x="771181" y="1311315"/>
                    <a:pt x="763543" y="1314952"/>
                  </a:cubicBezTo>
                  <a:cubicBezTo>
                    <a:pt x="716626" y="1337865"/>
                    <a:pt x="745722" y="1336410"/>
                    <a:pt x="687893" y="1321135"/>
                  </a:cubicBezTo>
                  <a:cubicBezTo>
                    <a:pt x="630428" y="1305859"/>
                    <a:pt x="588238" y="1269125"/>
                    <a:pt x="551140" y="1224753"/>
                  </a:cubicBezTo>
                  <a:cubicBezTo>
                    <a:pt x="532591" y="1202567"/>
                    <a:pt x="516952" y="1178199"/>
                    <a:pt x="503495" y="1152740"/>
                  </a:cubicBezTo>
                  <a:cubicBezTo>
                    <a:pt x="351830" y="871233"/>
                    <a:pt x="200166" y="589726"/>
                    <a:pt x="48865" y="308219"/>
                  </a:cubicBezTo>
                  <a:cubicBezTo>
                    <a:pt x="15040" y="246026"/>
                    <a:pt x="-5327" y="179832"/>
                    <a:pt x="1220" y="107454"/>
                  </a:cubicBezTo>
                  <a:cubicBezTo>
                    <a:pt x="4129" y="72902"/>
                    <a:pt x="14677" y="41260"/>
                    <a:pt x="40136" y="16528"/>
                  </a:cubicBezTo>
                  <a:cubicBezTo>
                    <a:pt x="46319" y="10345"/>
                    <a:pt x="53593" y="4890"/>
                    <a:pt x="61595" y="1253"/>
                  </a:cubicBezTo>
                  <a:cubicBezTo>
                    <a:pt x="67414" y="-1293"/>
                    <a:pt x="72506" y="162"/>
                    <a:pt x="76143" y="4526"/>
                  </a:cubicBezTo>
                  <a:cubicBezTo>
                    <a:pt x="80143" y="9618"/>
                    <a:pt x="80507" y="16528"/>
                    <a:pt x="75415" y="20529"/>
                  </a:cubicBezTo>
                  <a:cubicBezTo>
                    <a:pt x="13586" y="64537"/>
                    <a:pt x="21951" y="127094"/>
                    <a:pt x="31407" y="189652"/>
                  </a:cubicBezTo>
                  <a:cubicBezTo>
                    <a:pt x="33953" y="209655"/>
                    <a:pt x="40136" y="229295"/>
                    <a:pt x="48501" y="248208"/>
                  </a:cubicBez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712773B-17FE-4BFA-B42A-4A1C39A602A0}"/>
                </a:ext>
              </a:extLst>
            </p:cNvPr>
            <p:cNvSpPr/>
            <p:nvPr/>
          </p:nvSpPr>
          <p:spPr>
            <a:xfrm>
              <a:off x="3288209" y="5365462"/>
              <a:ext cx="764096" cy="1323833"/>
            </a:xfrm>
            <a:custGeom>
              <a:avLst/>
              <a:gdLst>
                <a:gd name="connsiteX0" fmla="*/ 52853 w 764096"/>
                <a:gd name="connsiteY0" fmla="*/ 241032 h 1323833"/>
                <a:gd name="connsiteX1" fmla="*/ 132141 w 764096"/>
                <a:gd name="connsiteY1" fmla="*/ 394151 h 1323833"/>
                <a:gd name="connsiteX2" fmla="*/ 329268 w 764096"/>
                <a:gd name="connsiteY2" fmla="*/ 760401 h 1323833"/>
                <a:gd name="connsiteX3" fmla="*/ 531488 w 764096"/>
                <a:gd name="connsiteY3" fmla="*/ 1136107 h 1323833"/>
                <a:gd name="connsiteX4" fmla="*/ 641326 w 764096"/>
                <a:gd name="connsiteY4" fmla="*/ 1268132 h 1323833"/>
                <a:gd name="connsiteX5" fmla="*/ 690426 w 764096"/>
                <a:gd name="connsiteY5" fmla="*/ 1293955 h 1323833"/>
                <a:gd name="connsiteX6" fmla="*/ 743527 w 764096"/>
                <a:gd name="connsiteY6" fmla="*/ 1293591 h 1323833"/>
                <a:gd name="connsiteX7" fmla="*/ 763167 w 764096"/>
                <a:gd name="connsiteY7" fmla="*/ 1299047 h 1323833"/>
                <a:gd name="connsiteX8" fmla="*/ 752620 w 764096"/>
                <a:gd name="connsiteY8" fmla="*/ 1316868 h 1323833"/>
                <a:gd name="connsiteX9" fmla="*/ 690790 w 764096"/>
                <a:gd name="connsiteY9" fmla="*/ 1319778 h 1323833"/>
                <a:gd name="connsiteX10" fmla="*/ 564221 w 764096"/>
                <a:gd name="connsiteY10" fmla="*/ 1228488 h 1323833"/>
                <a:gd name="connsiteX11" fmla="*/ 508211 w 764096"/>
                <a:gd name="connsiteY11" fmla="*/ 1144472 h 1323833"/>
                <a:gd name="connsiteX12" fmla="*/ 223067 w 764096"/>
                <a:gd name="connsiteY12" fmla="*/ 615283 h 1323833"/>
                <a:gd name="connsiteX13" fmla="*/ 64128 w 764096"/>
                <a:gd name="connsiteY13" fmla="*/ 320683 h 1323833"/>
                <a:gd name="connsiteX14" fmla="*/ 29212 w 764096"/>
                <a:gd name="connsiteY14" fmla="*/ 249760 h 1323833"/>
                <a:gd name="connsiteX15" fmla="*/ 116 w 764096"/>
                <a:gd name="connsiteY15" fmla="*/ 105734 h 1323833"/>
                <a:gd name="connsiteX16" fmla="*/ 17574 w 764096"/>
                <a:gd name="connsiteY16" fmla="*/ 35175 h 1323833"/>
                <a:gd name="connsiteX17" fmla="*/ 49943 w 764096"/>
                <a:gd name="connsiteY17" fmla="*/ 2078 h 1323833"/>
                <a:gd name="connsiteX18" fmla="*/ 66674 w 764096"/>
                <a:gd name="connsiteY18" fmla="*/ 5715 h 1323833"/>
                <a:gd name="connsiteX19" fmla="*/ 63401 w 764096"/>
                <a:gd name="connsiteY19" fmla="*/ 22445 h 1323833"/>
                <a:gd name="connsiteX20" fmla="*/ 25575 w 764096"/>
                <a:gd name="connsiteY20" fmla="*/ 102460 h 1323833"/>
                <a:gd name="connsiteX21" fmla="*/ 52853 w 764096"/>
                <a:gd name="connsiteY21" fmla="*/ 241032 h 1323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64096" h="1323833">
                  <a:moveTo>
                    <a:pt x="52853" y="241032"/>
                  </a:moveTo>
                  <a:cubicBezTo>
                    <a:pt x="74675" y="294132"/>
                    <a:pt x="104863" y="343596"/>
                    <a:pt x="132141" y="394151"/>
                  </a:cubicBezTo>
                  <a:cubicBezTo>
                    <a:pt x="197971" y="515992"/>
                    <a:pt x="263438" y="638196"/>
                    <a:pt x="329268" y="760401"/>
                  </a:cubicBezTo>
                  <a:cubicBezTo>
                    <a:pt x="396553" y="885515"/>
                    <a:pt x="464202" y="1010993"/>
                    <a:pt x="531488" y="1136107"/>
                  </a:cubicBezTo>
                  <a:cubicBezTo>
                    <a:pt x="559129" y="1187390"/>
                    <a:pt x="593681" y="1233216"/>
                    <a:pt x="641326" y="1268132"/>
                  </a:cubicBezTo>
                  <a:cubicBezTo>
                    <a:pt x="656238" y="1279407"/>
                    <a:pt x="672605" y="1288499"/>
                    <a:pt x="690426" y="1293955"/>
                  </a:cubicBezTo>
                  <a:cubicBezTo>
                    <a:pt x="708248" y="1299411"/>
                    <a:pt x="725706" y="1301229"/>
                    <a:pt x="743527" y="1293591"/>
                  </a:cubicBezTo>
                  <a:cubicBezTo>
                    <a:pt x="751529" y="1290318"/>
                    <a:pt x="759530" y="1289227"/>
                    <a:pt x="763167" y="1299047"/>
                  </a:cubicBezTo>
                  <a:cubicBezTo>
                    <a:pt x="766441" y="1308503"/>
                    <a:pt x="760621" y="1313231"/>
                    <a:pt x="752620" y="1316868"/>
                  </a:cubicBezTo>
                  <a:cubicBezTo>
                    <a:pt x="732252" y="1325597"/>
                    <a:pt x="711885" y="1325597"/>
                    <a:pt x="690790" y="1319778"/>
                  </a:cubicBezTo>
                  <a:cubicBezTo>
                    <a:pt x="637689" y="1304866"/>
                    <a:pt x="599137" y="1268859"/>
                    <a:pt x="564221" y="1228488"/>
                  </a:cubicBezTo>
                  <a:cubicBezTo>
                    <a:pt x="542035" y="1202665"/>
                    <a:pt x="524214" y="1174296"/>
                    <a:pt x="508211" y="1144472"/>
                  </a:cubicBezTo>
                  <a:cubicBezTo>
                    <a:pt x="408919" y="970622"/>
                    <a:pt x="317993" y="791316"/>
                    <a:pt x="223067" y="615283"/>
                  </a:cubicBezTo>
                  <a:cubicBezTo>
                    <a:pt x="170330" y="517083"/>
                    <a:pt x="117229" y="418883"/>
                    <a:pt x="64128" y="320683"/>
                  </a:cubicBezTo>
                  <a:cubicBezTo>
                    <a:pt x="51398" y="297406"/>
                    <a:pt x="39032" y="274129"/>
                    <a:pt x="29212" y="249760"/>
                  </a:cubicBezTo>
                  <a:cubicBezTo>
                    <a:pt x="11027" y="203570"/>
                    <a:pt x="-1339" y="155925"/>
                    <a:pt x="116" y="105734"/>
                  </a:cubicBezTo>
                  <a:cubicBezTo>
                    <a:pt x="843" y="81002"/>
                    <a:pt x="5208" y="56997"/>
                    <a:pt x="17574" y="35175"/>
                  </a:cubicBezTo>
                  <a:cubicBezTo>
                    <a:pt x="25212" y="21354"/>
                    <a:pt x="35759" y="9716"/>
                    <a:pt x="49943" y="2078"/>
                  </a:cubicBezTo>
                  <a:cubicBezTo>
                    <a:pt x="56490" y="-1559"/>
                    <a:pt x="62309" y="-468"/>
                    <a:pt x="66674" y="5715"/>
                  </a:cubicBezTo>
                  <a:cubicBezTo>
                    <a:pt x="71038" y="11898"/>
                    <a:pt x="69584" y="18445"/>
                    <a:pt x="63401" y="22445"/>
                  </a:cubicBezTo>
                  <a:cubicBezTo>
                    <a:pt x="33941" y="41358"/>
                    <a:pt x="27394" y="70818"/>
                    <a:pt x="25575" y="102460"/>
                  </a:cubicBezTo>
                  <a:cubicBezTo>
                    <a:pt x="23029" y="151197"/>
                    <a:pt x="34668" y="196660"/>
                    <a:pt x="52853" y="241032"/>
                  </a:cubicBez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275342E-8532-4C42-9F59-0F648CDA38B9}"/>
                </a:ext>
              </a:extLst>
            </p:cNvPr>
            <p:cNvSpPr/>
            <p:nvPr/>
          </p:nvSpPr>
          <p:spPr>
            <a:xfrm>
              <a:off x="3398527" y="5306850"/>
              <a:ext cx="766166" cy="1322714"/>
            </a:xfrm>
            <a:custGeom>
              <a:avLst/>
              <a:gdLst>
                <a:gd name="connsiteX0" fmla="*/ 152756 w 766166"/>
                <a:gd name="connsiteY0" fmla="*/ 485133 h 1322714"/>
                <a:gd name="connsiteX1" fmla="*/ 23641 w 766166"/>
                <a:gd name="connsiteY1" fmla="*/ 218537 h 1322714"/>
                <a:gd name="connsiteX2" fmla="*/ 0 w 766166"/>
                <a:gd name="connsiteY2" fmla="*/ 108699 h 1322714"/>
                <a:gd name="connsiteX3" fmla="*/ 41462 w 766166"/>
                <a:gd name="connsiteY3" fmla="*/ 7225 h 1322714"/>
                <a:gd name="connsiteX4" fmla="*/ 66558 w 766166"/>
                <a:gd name="connsiteY4" fmla="*/ 3952 h 1322714"/>
                <a:gd name="connsiteX5" fmla="*/ 57829 w 766166"/>
                <a:gd name="connsiteY5" fmla="*/ 28684 h 1322714"/>
                <a:gd name="connsiteX6" fmla="*/ 27278 w 766166"/>
                <a:gd name="connsiteY6" fmla="*/ 154525 h 1322714"/>
                <a:gd name="connsiteX7" fmla="*/ 76014 w 766166"/>
                <a:gd name="connsiteY7" fmla="*/ 278912 h 1322714"/>
                <a:gd name="connsiteX8" fmla="*/ 353520 w 766166"/>
                <a:gd name="connsiteY8" fmla="*/ 801191 h 1322714"/>
                <a:gd name="connsiteX9" fmla="*/ 354975 w 766166"/>
                <a:gd name="connsiteY9" fmla="*/ 803737 h 1322714"/>
                <a:gd name="connsiteX10" fmla="*/ 536100 w 766166"/>
                <a:gd name="connsiteY10" fmla="*/ 1139436 h 1322714"/>
                <a:gd name="connsiteX11" fmla="*/ 634664 w 766166"/>
                <a:gd name="connsiteY11" fmla="*/ 1260186 h 1322714"/>
                <a:gd name="connsiteX12" fmla="*/ 687764 w 766166"/>
                <a:gd name="connsiteY12" fmla="*/ 1291101 h 1322714"/>
                <a:gd name="connsiteX13" fmla="*/ 746321 w 766166"/>
                <a:gd name="connsiteY13" fmla="*/ 1291828 h 1322714"/>
                <a:gd name="connsiteX14" fmla="*/ 764870 w 766166"/>
                <a:gd name="connsiteY14" fmla="*/ 1297284 h 1322714"/>
                <a:gd name="connsiteX15" fmla="*/ 756141 w 766166"/>
                <a:gd name="connsiteY15" fmla="*/ 1314742 h 1322714"/>
                <a:gd name="connsiteX16" fmla="*/ 687401 w 766166"/>
                <a:gd name="connsiteY16" fmla="*/ 1317287 h 1322714"/>
                <a:gd name="connsiteX17" fmla="*/ 583018 w 766166"/>
                <a:gd name="connsiteY17" fmla="*/ 1246365 h 1322714"/>
                <a:gd name="connsiteX18" fmla="*/ 509549 w 766166"/>
                <a:gd name="connsiteY18" fmla="*/ 1142346 h 1322714"/>
                <a:gd name="connsiteX19" fmla="*/ 224042 w 766166"/>
                <a:gd name="connsiteY19" fmla="*/ 612065 h 1322714"/>
                <a:gd name="connsiteX20" fmla="*/ 152756 w 766166"/>
                <a:gd name="connsiteY20" fmla="*/ 485133 h 132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6166" h="1322714">
                  <a:moveTo>
                    <a:pt x="152756" y="485133"/>
                  </a:moveTo>
                  <a:cubicBezTo>
                    <a:pt x="104383" y="398571"/>
                    <a:pt x="57102" y="310918"/>
                    <a:pt x="23641" y="218537"/>
                  </a:cubicBezTo>
                  <a:cubicBezTo>
                    <a:pt x="10911" y="182894"/>
                    <a:pt x="0" y="146160"/>
                    <a:pt x="0" y="108699"/>
                  </a:cubicBezTo>
                  <a:cubicBezTo>
                    <a:pt x="0" y="70874"/>
                    <a:pt x="13093" y="31957"/>
                    <a:pt x="41462" y="7225"/>
                  </a:cubicBezTo>
                  <a:cubicBezTo>
                    <a:pt x="48736" y="1042"/>
                    <a:pt x="60739" y="-3686"/>
                    <a:pt x="66558" y="3952"/>
                  </a:cubicBezTo>
                  <a:cubicBezTo>
                    <a:pt x="72377" y="11590"/>
                    <a:pt x="64376" y="21773"/>
                    <a:pt x="57829" y="28684"/>
                  </a:cubicBezTo>
                  <a:cubicBezTo>
                    <a:pt x="27278" y="61417"/>
                    <a:pt x="20004" y="110517"/>
                    <a:pt x="27278" y="154525"/>
                  </a:cubicBezTo>
                  <a:cubicBezTo>
                    <a:pt x="34916" y="198534"/>
                    <a:pt x="55647" y="239268"/>
                    <a:pt x="76014" y="278912"/>
                  </a:cubicBezTo>
                  <a:cubicBezTo>
                    <a:pt x="166213" y="454218"/>
                    <a:pt x="260048" y="627704"/>
                    <a:pt x="353520" y="801191"/>
                  </a:cubicBezTo>
                  <a:cubicBezTo>
                    <a:pt x="353884" y="801919"/>
                    <a:pt x="354611" y="803010"/>
                    <a:pt x="354975" y="803737"/>
                  </a:cubicBezTo>
                  <a:cubicBezTo>
                    <a:pt x="415350" y="915758"/>
                    <a:pt x="475725" y="1027779"/>
                    <a:pt x="536100" y="1139436"/>
                  </a:cubicBezTo>
                  <a:cubicBezTo>
                    <a:pt x="561195" y="1185990"/>
                    <a:pt x="593201" y="1227089"/>
                    <a:pt x="634664" y="1260186"/>
                  </a:cubicBezTo>
                  <a:cubicBezTo>
                    <a:pt x="650667" y="1273279"/>
                    <a:pt x="668124" y="1284190"/>
                    <a:pt x="687764" y="1291101"/>
                  </a:cubicBezTo>
                  <a:cubicBezTo>
                    <a:pt x="707041" y="1298011"/>
                    <a:pt x="726681" y="1300921"/>
                    <a:pt x="746321" y="1291828"/>
                  </a:cubicBezTo>
                  <a:cubicBezTo>
                    <a:pt x="753959" y="1288191"/>
                    <a:pt x="761233" y="1288555"/>
                    <a:pt x="764870" y="1297284"/>
                  </a:cubicBezTo>
                  <a:cubicBezTo>
                    <a:pt x="768507" y="1305649"/>
                    <a:pt x="764142" y="1311104"/>
                    <a:pt x="756141" y="1314742"/>
                  </a:cubicBezTo>
                  <a:cubicBezTo>
                    <a:pt x="733591" y="1325289"/>
                    <a:pt x="710678" y="1324562"/>
                    <a:pt x="687401" y="1317287"/>
                  </a:cubicBezTo>
                  <a:cubicBezTo>
                    <a:pt x="645211" y="1304558"/>
                    <a:pt x="612478" y="1277644"/>
                    <a:pt x="583018" y="1246365"/>
                  </a:cubicBezTo>
                  <a:cubicBezTo>
                    <a:pt x="553558" y="1215450"/>
                    <a:pt x="529917" y="1180171"/>
                    <a:pt x="509549" y="1142346"/>
                  </a:cubicBezTo>
                  <a:cubicBezTo>
                    <a:pt x="419714" y="963040"/>
                    <a:pt x="318968" y="788462"/>
                    <a:pt x="224042" y="612065"/>
                  </a:cubicBezTo>
                  <a:cubicBezTo>
                    <a:pt x="200401" y="569876"/>
                    <a:pt x="176397" y="527686"/>
                    <a:pt x="152756" y="485133"/>
                  </a:cubicBez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7FEFAB7-6C16-439F-9425-DFA33222F4E4}"/>
                </a:ext>
              </a:extLst>
            </p:cNvPr>
            <p:cNvSpPr/>
            <p:nvPr/>
          </p:nvSpPr>
          <p:spPr>
            <a:xfrm>
              <a:off x="4546877" y="6127399"/>
              <a:ext cx="296784" cy="139945"/>
            </a:xfrm>
            <a:custGeom>
              <a:avLst/>
              <a:gdLst>
                <a:gd name="connsiteX0" fmla="*/ 293737 w 296784"/>
                <a:gd name="connsiteY0" fmla="*/ 139945 h 139945"/>
                <a:gd name="connsiteX1" fmla="*/ 139527 w 296784"/>
                <a:gd name="connsiteY1" fmla="*/ 5739 h 139945"/>
                <a:gd name="connsiteX2" fmla="*/ 75879 w 296784"/>
                <a:gd name="connsiteY2" fmla="*/ 21741 h 139945"/>
                <a:gd name="connsiteX3" fmla="*/ 2410 w 296784"/>
                <a:gd name="connsiteY3" fmla="*/ 137036 h 139945"/>
                <a:gd name="connsiteX4" fmla="*/ 956 w 296784"/>
                <a:gd name="connsiteY4" fmla="*/ 94846 h 139945"/>
                <a:gd name="connsiteX5" fmla="*/ 35871 w 296784"/>
                <a:gd name="connsiteY5" fmla="*/ 41745 h 139945"/>
                <a:gd name="connsiteX6" fmla="*/ 184626 w 296784"/>
                <a:gd name="connsiteY6" fmla="*/ 3556 h 139945"/>
                <a:gd name="connsiteX7" fmla="*/ 242819 w 296784"/>
                <a:gd name="connsiteY7" fmla="*/ 28288 h 139945"/>
                <a:gd name="connsiteX8" fmla="*/ 294101 w 296784"/>
                <a:gd name="connsiteY8" fmla="*/ 91937 h 139945"/>
                <a:gd name="connsiteX9" fmla="*/ 293737 w 296784"/>
                <a:gd name="connsiteY9" fmla="*/ 139945 h 139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784" h="139945">
                  <a:moveTo>
                    <a:pt x="293737" y="139945"/>
                  </a:moveTo>
                  <a:cubicBezTo>
                    <a:pt x="300648" y="54111"/>
                    <a:pt x="218451" y="1374"/>
                    <a:pt x="139527" y="5739"/>
                  </a:cubicBezTo>
                  <a:cubicBezTo>
                    <a:pt x="117341" y="6830"/>
                    <a:pt x="95882" y="11558"/>
                    <a:pt x="75879" y="21741"/>
                  </a:cubicBezTo>
                  <a:cubicBezTo>
                    <a:pt x="28597" y="45382"/>
                    <a:pt x="1319" y="82117"/>
                    <a:pt x="2410" y="137036"/>
                  </a:cubicBezTo>
                  <a:cubicBezTo>
                    <a:pt x="-499" y="118487"/>
                    <a:pt x="-499" y="101393"/>
                    <a:pt x="956" y="94846"/>
                  </a:cubicBezTo>
                  <a:cubicBezTo>
                    <a:pt x="9684" y="72660"/>
                    <a:pt x="20232" y="55566"/>
                    <a:pt x="35871" y="41745"/>
                  </a:cubicBezTo>
                  <a:cubicBezTo>
                    <a:pt x="78788" y="3556"/>
                    <a:pt x="129343" y="-6264"/>
                    <a:pt x="184626" y="3556"/>
                  </a:cubicBezTo>
                  <a:cubicBezTo>
                    <a:pt x="201720" y="7921"/>
                    <a:pt x="228998" y="15559"/>
                    <a:pt x="242819" y="28288"/>
                  </a:cubicBezTo>
                  <a:cubicBezTo>
                    <a:pt x="268642" y="46837"/>
                    <a:pt x="285372" y="65022"/>
                    <a:pt x="294101" y="91937"/>
                  </a:cubicBezTo>
                  <a:cubicBezTo>
                    <a:pt x="297374" y="102120"/>
                    <a:pt x="298102" y="120669"/>
                    <a:pt x="293737" y="139945"/>
                  </a:cubicBezTo>
                  <a:close/>
                </a:path>
              </a:pathLst>
            </a:custGeom>
            <a:solidFill>
              <a:srgbClr val="D8D8D8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E4BD9DF-AA7A-4F30-9FF7-1612C9C6070D}"/>
                </a:ext>
              </a:extLst>
            </p:cNvPr>
            <p:cNvSpPr/>
            <p:nvPr/>
          </p:nvSpPr>
          <p:spPr>
            <a:xfrm>
              <a:off x="3816865" y="5516256"/>
              <a:ext cx="406858" cy="754590"/>
            </a:xfrm>
            <a:custGeom>
              <a:avLst/>
              <a:gdLst>
                <a:gd name="connsiteX0" fmla="*/ 0 w 406858"/>
                <a:gd name="connsiteY0" fmla="*/ 8601 h 754590"/>
                <a:gd name="connsiteX1" fmla="*/ 16434 w 406858"/>
                <a:gd name="connsiteY1" fmla="*/ 0 h 754590"/>
                <a:gd name="connsiteX2" fmla="*/ 406858 w 406858"/>
                <a:gd name="connsiteY2" fmla="*/ 745990 h 754590"/>
                <a:gd name="connsiteX3" fmla="*/ 390424 w 406858"/>
                <a:gd name="connsiteY3" fmla="*/ 754591 h 75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58" h="754590">
                  <a:moveTo>
                    <a:pt x="0" y="8601"/>
                  </a:moveTo>
                  <a:lnTo>
                    <a:pt x="16434" y="0"/>
                  </a:lnTo>
                  <a:lnTo>
                    <a:pt x="406858" y="745990"/>
                  </a:lnTo>
                  <a:lnTo>
                    <a:pt x="390424" y="754591"/>
                  </a:ln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FA8E8DA-4AEA-48D1-8E44-3C6AE5E7D87E}"/>
                </a:ext>
              </a:extLst>
            </p:cNvPr>
            <p:cNvSpPr/>
            <p:nvPr/>
          </p:nvSpPr>
          <p:spPr>
            <a:xfrm>
              <a:off x="3898573" y="5473952"/>
              <a:ext cx="420269" cy="741017"/>
            </a:xfrm>
            <a:custGeom>
              <a:avLst/>
              <a:gdLst>
                <a:gd name="connsiteX0" fmla="*/ 0 w 420269"/>
                <a:gd name="connsiteY0" fmla="*/ 8963 h 741017"/>
                <a:gd name="connsiteX1" fmla="*/ 16240 w 420269"/>
                <a:gd name="connsiteY1" fmla="*/ 0 h 741017"/>
                <a:gd name="connsiteX2" fmla="*/ 420270 w 420269"/>
                <a:gd name="connsiteY2" fmla="*/ 732054 h 741017"/>
                <a:gd name="connsiteX3" fmla="*/ 404030 w 420269"/>
                <a:gd name="connsiteY3" fmla="*/ 741017 h 74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269" h="741017">
                  <a:moveTo>
                    <a:pt x="0" y="8963"/>
                  </a:moveTo>
                  <a:lnTo>
                    <a:pt x="16240" y="0"/>
                  </a:lnTo>
                  <a:lnTo>
                    <a:pt x="420270" y="732054"/>
                  </a:lnTo>
                  <a:lnTo>
                    <a:pt x="404030" y="741017"/>
                  </a:ln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4DF9BDF-6F16-4D8F-A2F0-5DE9AB09BFFB}"/>
                </a:ext>
              </a:extLst>
            </p:cNvPr>
            <p:cNvSpPr/>
            <p:nvPr/>
          </p:nvSpPr>
          <p:spPr>
            <a:xfrm>
              <a:off x="5165450" y="5516432"/>
              <a:ext cx="406858" cy="754590"/>
            </a:xfrm>
            <a:custGeom>
              <a:avLst/>
              <a:gdLst>
                <a:gd name="connsiteX0" fmla="*/ 16434 w 406858"/>
                <a:gd name="connsiteY0" fmla="*/ 754591 h 754590"/>
                <a:gd name="connsiteX1" fmla="*/ 0 w 406858"/>
                <a:gd name="connsiteY1" fmla="*/ 745990 h 754590"/>
                <a:gd name="connsiteX2" fmla="*/ 390424 w 406858"/>
                <a:gd name="connsiteY2" fmla="*/ 0 h 754590"/>
                <a:gd name="connsiteX3" fmla="*/ 406858 w 406858"/>
                <a:gd name="connsiteY3" fmla="*/ 8601 h 75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58" h="754590">
                  <a:moveTo>
                    <a:pt x="16434" y="754591"/>
                  </a:moveTo>
                  <a:lnTo>
                    <a:pt x="0" y="745990"/>
                  </a:lnTo>
                  <a:lnTo>
                    <a:pt x="390424" y="0"/>
                  </a:lnTo>
                  <a:lnTo>
                    <a:pt x="406858" y="8601"/>
                  </a:ln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C9F895EA-80DA-4140-809B-F6AA4C8818C0}"/>
                </a:ext>
              </a:extLst>
            </p:cNvPr>
            <p:cNvSpPr/>
            <p:nvPr/>
          </p:nvSpPr>
          <p:spPr>
            <a:xfrm>
              <a:off x="5070074" y="5474067"/>
              <a:ext cx="420269" cy="741017"/>
            </a:xfrm>
            <a:custGeom>
              <a:avLst/>
              <a:gdLst>
                <a:gd name="connsiteX0" fmla="*/ 16240 w 420269"/>
                <a:gd name="connsiteY0" fmla="*/ 741017 h 741017"/>
                <a:gd name="connsiteX1" fmla="*/ 0 w 420269"/>
                <a:gd name="connsiteY1" fmla="*/ 732054 h 741017"/>
                <a:gd name="connsiteX2" fmla="*/ 404031 w 420269"/>
                <a:gd name="connsiteY2" fmla="*/ 0 h 741017"/>
                <a:gd name="connsiteX3" fmla="*/ 420270 w 420269"/>
                <a:gd name="connsiteY3" fmla="*/ 8963 h 74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269" h="741017">
                  <a:moveTo>
                    <a:pt x="16240" y="741017"/>
                  </a:moveTo>
                  <a:lnTo>
                    <a:pt x="0" y="732054"/>
                  </a:lnTo>
                  <a:lnTo>
                    <a:pt x="404031" y="0"/>
                  </a:lnTo>
                  <a:lnTo>
                    <a:pt x="420270" y="8963"/>
                  </a:ln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A2E43F0-19A7-46C6-9EC4-97EAB44ED7FD}"/>
                </a:ext>
              </a:extLst>
            </p:cNvPr>
            <p:cNvSpPr/>
            <p:nvPr/>
          </p:nvSpPr>
          <p:spPr>
            <a:xfrm>
              <a:off x="5165402" y="5385362"/>
              <a:ext cx="624373" cy="1085042"/>
            </a:xfrm>
            <a:custGeom>
              <a:avLst/>
              <a:gdLst>
                <a:gd name="connsiteX0" fmla="*/ 619752 w 624373"/>
                <a:gd name="connsiteY0" fmla="*/ 20004 h 1085042"/>
                <a:gd name="connsiteX1" fmla="*/ 575380 w 624373"/>
                <a:gd name="connsiteY1" fmla="*/ 227679 h 1085042"/>
                <a:gd name="connsiteX2" fmla="*/ 463359 w 624373"/>
                <a:gd name="connsiteY2" fmla="*/ 469178 h 1085042"/>
                <a:gd name="connsiteX3" fmla="*/ 333153 w 624373"/>
                <a:gd name="connsiteY3" fmla="*/ 712496 h 1085042"/>
                <a:gd name="connsiteX4" fmla="*/ 128387 w 624373"/>
                <a:gd name="connsiteY4" fmla="*/ 1012552 h 1085042"/>
                <a:gd name="connsiteX5" fmla="*/ 56738 w 624373"/>
                <a:gd name="connsiteY5" fmla="*/ 1075109 h 1085042"/>
                <a:gd name="connsiteX6" fmla="*/ 19276 w 624373"/>
                <a:gd name="connsiteY6" fmla="*/ 1083838 h 1085042"/>
                <a:gd name="connsiteX7" fmla="*/ 0 w 624373"/>
                <a:gd name="connsiteY7" fmla="*/ 1072927 h 1085042"/>
                <a:gd name="connsiteX8" fmla="*/ 13457 w 624373"/>
                <a:gd name="connsiteY8" fmla="*/ 1061289 h 1085042"/>
                <a:gd name="connsiteX9" fmla="*/ 57465 w 624373"/>
                <a:gd name="connsiteY9" fmla="*/ 1043103 h 1085042"/>
                <a:gd name="connsiteX10" fmla="*/ 304420 w 624373"/>
                <a:gd name="connsiteY10" fmla="*/ 709223 h 1085042"/>
                <a:gd name="connsiteX11" fmla="*/ 432808 w 624373"/>
                <a:gd name="connsiteY11" fmla="*/ 476816 h 1085042"/>
                <a:gd name="connsiteX12" fmla="*/ 572834 w 624373"/>
                <a:gd name="connsiteY12" fmla="*/ 172032 h 1085042"/>
                <a:gd name="connsiteX13" fmla="*/ 600475 w 624373"/>
                <a:gd name="connsiteY13" fmla="*/ 64012 h 1085042"/>
                <a:gd name="connsiteX14" fmla="*/ 591746 w 624373"/>
                <a:gd name="connsiteY14" fmla="*/ 10911 h 1085042"/>
                <a:gd name="connsiteX15" fmla="*/ 597929 w 624373"/>
                <a:gd name="connsiteY15" fmla="*/ 0 h 1085042"/>
                <a:gd name="connsiteX16" fmla="*/ 619752 w 624373"/>
                <a:gd name="connsiteY16" fmla="*/ 20004 h 108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4373" h="1085042">
                  <a:moveTo>
                    <a:pt x="619752" y="20004"/>
                  </a:moveTo>
                  <a:cubicBezTo>
                    <a:pt x="636846" y="104383"/>
                    <a:pt x="603021" y="153120"/>
                    <a:pt x="575380" y="227679"/>
                  </a:cubicBezTo>
                  <a:cubicBezTo>
                    <a:pt x="544101" y="312058"/>
                    <a:pt x="503730" y="388436"/>
                    <a:pt x="463359" y="469178"/>
                  </a:cubicBezTo>
                  <a:cubicBezTo>
                    <a:pt x="422988" y="549557"/>
                    <a:pt x="375706" y="633573"/>
                    <a:pt x="333153" y="712496"/>
                  </a:cubicBezTo>
                  <a:cubicBezTo>
                    <a:pt x="276415" y="818334"/>
                    <a:pt x="211676" y="925627"/>
                    <a:pt x="128387" y="1012552"/>
                  </a:cubicBezTo>
                  <a:cubicBezTo>
                    <a:pt x="106201" y="1035466"/>
                    <a:pt x="84379" y="1058379"/>
                    <a:pt x="56738" y="1075109"/>
                  </a:cubicBezTo>
                  <a:cubicBezTo>
                    <a:pt x="45099" y="1082383"/>
                    <a:pt x="33461" y="1087475"/>
                    <a:pt x="19276" y="1083838"/>
                  </a:cubicBezTo>
                  <a:cubicBezTo>
                    <a:pt x="11638" y="1082020"/>
                    <a:pt x="2910" y="1082747"/>
                    <a:pt x="0" y="1072927"/>
                  </a:cubicBezTo>
                  <a:cubicBezTo>
                    <a:pt x="1819" y="1066017"/>
                    <a:pt x="4728" y="1060925"/>
                    <a:pt x="13457" y="1061289"/>
                  </a:cubicBezTo>
                  <a:cubicBezTo>
                    <a:pt x="30915" y="1062380"/>
                    <a:pt x="44736" y="1053651"/>
                    <a:pt x="57465" y="1043103"/>
                  </a:cubicBezTo>
                  <a:cubicBezTo>
                    <a:pt x="162576" y="955814"/>
                    <a:pt x="237135" y="826700"/>
                    <a:pt x="304420" y="709223"/>
                  </a:cubicBezTo>
                  <a:cubicBezTo>
                    <a:pt x="349883" y="629572"/>
                    <a:pt x="393164" y="554285"/>
                    <a:pt x="432808" y="476816"/>
                  </a:cubicBezTo>
                  <a:cubicBezTo>
                    <a:pt x="484090" y="376070"/>
                    <a:pt x="536100" y="278961"/>
                    <a:pt x="572834" y="172032"/>
                  </a:cubicBezTo>
                  <a:cubicBezTo>
                    <a:pt x="585927" y="133843"/>
                    <a:pt x="597566" y="104383"/>
                    <a:pt x="600475" y="64012"/>
                  </a:cubicBezTo>
                  <a:cubicBezTo>
                    <a:pt x="601930" y="45827"/>
                    <a:pt x="607386" y="26187"/>
                    <a:pt x="591746" y="10911"/>
                  </a:cubicBezTo>
                  <a:cubicBezTo>
                    <a:pt x="585927" y="5456"/>
                    <a:pt x="592474" y="2182"/>
                    <a:pt x="597929" y="0"/>
                  </a:cubicBezTo>
                  <a:cubicBezTo>
                    <a:pt x="607749" y="3273"/>
                    <a:pt x="616478" y="10911"/>
                    <a:pt x="619752" y="20004"/>
                  </a:cubicBezTo>
                  <a:close/>
                </a:path>
              </a:pathLst>
            </a:custGeom>
            <a:solidFill>
              <a:srgbClr val="FDFDFD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62EC2B6-61C2-49BF-B94B-D472AB67BC85}"/>
                </a:ext>
              </a:extLst>
            </p:cNvPr>
            <p:cNvSpPr/>
            <p:nvPr/>
          </p:nvSpPr>
          <p:spPr>
            <a:xfrm>
              <a:off x="5598921" y="5523787"/>
              <a:ext cx="785936" cy="1319041"/>
            </a:xfrm>
            <a:custGeom>
              <a:avLst/>
              <a:gdLst>
                <a:gd name="connsiteX0" fmla="*/ 220420 w 785936"/>
                <a:gd name="connsiteY0" fmla="*/ 1183275 h 1319041"/>
                <a:gd name="connsiteX1" fmla="*/ 292070 w 785936"/>
                <a:gd name="connsiteY1" fmla="*/ 1060343 h 1319041"/>
                <a:gd name="connsiteX2" fmla="*/ 351717 w 785936"/>
                <a:gd name="connsiteY2" fmla="*/ 952323 h 1319041"/>
                <a:gd name="connsiteX3" fmla="*/ 713603 w 785936"/>
                <a:gd name="connsiteY3" fmla="*/ 296201 h 1319041"/>
                <a:gd name="connsiteX4" fmla="*/ 760884 w 785936"/>
                <a:gd name="connsiteY4" fmla="*/ 128533 h 1319041"/>
                <a:gd name="connsiteX5" fmla="*/ 757247 w 785936"/>
                <a:gd name="connsiteY5" fmla="*/ 90708 h 1319041"/>
                <a:gd name="connsiteX6" fmla="*/ 715785 w 785936"/>
                <a:gd name="connsiteY6" fmla="*/ 24150 h 1319041"/>
                <a:gd name="connsiteX7" fmla="*/ 709966 w 785936"/>
                <a:gd name="connsiteY7" fmla="*/ 5601 h 1319041"/>
                <a:gd name="connsiteX8" fmla="*/ 729242 w 785936"/>
                <a:gd name="connsiteY8" fmla="*/ 3419 h 1319041"/>
                <a:gd name="connsiteX9" fmla="*/ 775432 w 785936"/>
                <a:gd name="connsiteY9" fmla="*/ 63794 h 1319041"/>
                <a:gd name="connsiteX10" fmla="*/ 768522 w 785936"/>
                <a:gd name="connsiteY10" fmla="*/ 231098 h 1319041"/>
                <a:gd name="connsiteX11" fmla="*/ 733970 w 785936"/>
                <a:gd name="connsiteY11" fmla="*/ 310385 h 1319041"/>
                <a:gd name="connsiteX12" fmla="*/ 270975 w 785936"/>
                <a:gd name="connsiteY12" fmla="*/ 1150178 h 1319041"/>
                <a:gd name="connsiteX13" fmla="*/ 127676 w 785936"/>
                <a:gd name="connsiteY13" fmla="*/ 1299297 h 1319041"/>
                <a:gd name="connsiteX14" fmla="*/ 30203 w 785936"/>
                <a:gd name="connsiteY14" fmla="*/ 1316027 h 1319041"/>
                <a:gd name="connsiteX15" fmla="*/ 5835 w 785936"/>
                <a:gd name="connsiteY15" fmla="*/ 1306207 h 1319041"/>
                <a:gd name="connsiteX16" fmla="*/ 743 w 785936"/>
                <a:gd name="connsiteY16" fmla="*/ 1292386 h 1319041"/>
                <a:gd name="connsiteX17" fmla="*/ 14564 w 785936"/>
                <a:gd name="connsiteY17" fmla="*/ 1284385 h 1319041"/>
                <a:gd name="connsiteX18" fmla="*/ 180413 w 785936"/>
                <a:gd name="connsiteY18" fmla="*/ 1229829 h 1319041"/>
                <a:gd name="connsiteX19" fmla="*/ 220420 w 785936"/>
                <a:gd name="connsiteY19" fmla="*/ 1183275 h 1319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5936" h="1319041">
                  <a:moveTo>
                    <a:pt x="220420" y="1183275"/>
                  </a:moveTo>
                  <a:cubicBezTo>
                    <a:pt x="248789" y="1144723"/>
                    <a:pt x="268793" y="1101805"/>
                    <a:pt x="292070" y="1060343"/>
                  </a:cubicBezTo>
                  <a:cubicBezTo>
                    <a:pt x="312437" y="1024700"/>
                    <a:pt x="331713" y="988330"/>
                    <a:pt x="351717" y="952323"/>
                  </a:cubicBezTo>
                  <a:cubicBezTo>
                    <a:pt x="472467" y="733737"/>
                    <a:pt x="592853" y="514787"/>
                    <a:pt x="713603" y="296201"/>
                  </a:cubicBezTo>
                  <a:cubicBezTo>
                    <a:pt x="742335" y="244191"/>
                    <a:pt x="760884" y="188908"/>
                    <a:pt x="760884" y="128533"/>
                  </a:cubicBezTo>
                  <a:cubicBezTo>
                    <a:pt x="760884" y="115804"/>
                    <a:pt x="759793" y="103074"/>
                    <a:pt x="757247" y="90708"/>
                  </a:cubicBezTo>
                  <a:cubicBezTo>
                    <a:pt x="751792" y="63430"/>
                    <a:pt x="740153" y="39789"/>
                    <a:pt x="715785" y="24150"/>
                  </a:cubicBezTo>
                  <a:cubicBezTo>
                    <a:pt x="708511" y="19786"/>
                    <a:pt x="705238" y="13239"/>
                    <a:pt x="709966" y="5601"/>
                  </a:cubicBezTo>
                  <a:cubicBezTo>
                    <a:pt x="715058" y="-2037"/>
                    <a:pt x="722332" y="-945"/>
                    <a:pt x="729242" y="3419"/>
                  </a:cubicBezTo>
                  <a:cubicBezTo>
                    <a:pt x="773978" y="30697"/>
                    <a:pt x="756884" y="6692"/>
                    <a:pt x="775432" y="63794"/>
                  </a:cubicBezTo>
                  <a:cubicBezTo>
                    <a:pt x="793981" y="120168"/>
                    <a:pt x="785616" y="175815"/>
                    <a:pt x="768522" y="231098"/>
                  </a:cubicBezTo>
                  <a:cubicBezTo>
                    <a:pt x="759793" y="258739"/>
                    <a:pt x="747791" y="284926"/>
                    <a:pt x="733970" y="310385"/>
                  </a:cubicBezTo>
                  <a:cubicBezTo>
                    <a:pt x="579760" y="590437"/>
                    <a:pt x="425549" y="870490"/>
                    <a:pt x="270975" y="1150178"/>
                  </a:cubicBezTo>
                  <a:cubicBezTo>
                    <a:pt x="236423" y="1212371"/>
                    <a:pt x="192051" y="1265472"/>
                    <a:pt x="127676" y="1299297"/>
                  </a:cubicBezTo>
                  <a:cubicBezTo>
                    <a:pt x="97124" y="1315300"/>
                    <a:pt x="64755" y="1324028"/>
                    <a:pt x="30203" y="1316027"/>
                  </a:cubicBezTo>
                  <a:cubicBezTo>
                    <a:pt x="21474" y="1314209"/>
                    <a:pt x="13472" y="1310935"/>
                    <a:pt x="5835" y="1306207"/>
                  </a:cubicBezTo>
                  <a:cubicBezTo>
                    <a:pt x="379" y="1302934"/>
                    <a:pt x="-1076" y="1297842"/>
                    <a:pt x="743" y="1292386"/>
                  </a:cubicBezTo>
                  <a:cubicBezTo>
                    <a:pt x="2925" y="1286203"/>
                    <a:pt x="8381" y="1281839"/>
                    <a:pt x="14564" y="1284385"/>
                  </a:cubicBezTo>
                  <a:cubicBezTo>
                    <a:pt x="85122" y="1312390"/>
                    <a:pt x="133131" y="1271292"/>
                    <a:pt x="180413" y="1229829"/>
                  </a:cubicBezTo>
                  <a:cubicBezTo>
                    <a:pt x="195688" y="1216372"/>
                    <a:pt x="208782" y="1200369"/>
                    <a:pt x="220420" y="1183275"/>
                  </a:cubicBez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3A0D238-292A-4380-8AD2-0D519D3D49DE}"/>
                </a:ext>
              </a:extLst>
            </p:cNvPr>
            <p:cNvSpPr/>
            <p:nvPr/>
          </p:nvSpPr>
          <p:spPr>
            <a:xfrm>
              <a:off x="5324167" y="5368562"/>
              <a:ext cx="775818" cy="1316554"/>
            </a:xfrm>
            <a:custGeom>
              <a:avLst/>
              <a:gdLst>
                <a:gd name="connsiteX0" fmla="*/ 205666 w 775818"/>
                <a:gd name="connsiteY0" fmla="*/ 1175561 h 1316554"/>
                <a:gd name="connsiteX1" fmla="*/ 291500 w 775818"/>
                <a:gd name="connsiteY1" fmla="*/ 1025715 h 1316554"/>
                <a:gd name="connsiteX2" fmla="*/ 492629 w 775818"/>
                <a:gd name="connsiteY2" fmla="*/ 661647 h 1316554"/>
                <a:gd name="connsiteX3" fmla="*/ 698485 w 775818"/>
                <a:gd name="connsiteY3" fmla="*/ 287759 h 1316554"/>
                <a:gd name="connsiteX4" fmla="*/ 750131 w 775818"/>
                <a:gd name="connsiteY4" fmla="*/ 124092 h 1316554"/>
                <a:gd name="connsiteX5" fmla="*/ 745403 w 775818"/>
                <a:gd name="connsiteY5" fmla="*/ 68810 h 1316554"/>
                <a:gd name="connsiteX6" fmla="*/ 716307 w 775818"/>
                <a:gd name="connsiteY6" fmla="*/ 24438 h 1316554"/>
                <a:gd name="connsiteX7" fmla="*/ 710488 w 775818"/>
                <a:gd name="connsiteY7" fmla="*/ 5161 h 1316554"/>
                <a:gd name="connsiteX8" fmla="*/ 731218 w 775818"/>
                <a:gd name="connsiteY8" fmla="*/ 4434 h 1316554"/>
                <a:gd name="connsiteX9" fmla="*/ 767225 w 775818"/>
                <a:gd name="connsiteY9" fmla="*/ 54625 h 1316554"/>
                <a:gd name="connsiteX10" fmla="*/ 759224 w 775818"/>
                <a:gd name="connsiteY10" fmla="*/ 210290 h 1316554"/>
                <a:gd name="connsiteX11" fmla="*/ 718853 w 775818"/>
                <a:gd name="connsiteY11" fmla="*/ 303035 h 1316554"/>
                <a:gd name="connsiteX12" fmla="*/ 428617 w 775818"/>
                <a:gd name="connsiteY12" fmla="*/ 829315 h 1316554"/>
                <a:gd name="connsiteX13" fmla="*/ 267132 w 775818"/>
                <a:gd name="connsiteY13" fmla="*/ 1122460 h 1316554"/>
                <a:gd name="connsiteX14" fmla="*/ 226397 w 775818"/>
                <a:gd name="connsiteY14" fmla="*/ 1190109 h 1316554"/>
                <a:gd name="connsiteX15" fmla="*/ 121287 w 775818"/>
                <a:gd name="connsiteY15" fmla="*/ 1292674 h 1316554"/>
                <a:gd name="connsiteX16" fmla="*/ 52547 w 775818"/>
                <a:gd name="connsiteY16" fmla="*/ 1316315 h 1316554"/>
                <a:gd name="connsiteX17" fmla="*/ 7084 w 775818"/>
                <a:gd name="connsiteY17" fmla="*/ 1306858 h 1316554"/>
                <a:gd name="connsiteX18" fmla="*/ 1265 w 775818"/>
                <a:gd name="connsiteY18" fmla="*/ 1290855 h 1316554"/>
                <a:gd name="connsiteX19" fmla="*/ 16904 w 775818"/>
                <a:gd name="connsiteY19" fmla="*/ 1284672 h 1316554"/>
                <a:gd name="connsiteX20" fmla="*/ 104556 w 775818"/>
                <a:gd name="connsiteY20" fmla="*/ 1273034 h 1316554"/>
                <a:gd name="connsiteX21" fmla="*/ 205666 w 775818"/>
                <a:gd name="connsiteY21" fmla="*/ 1175561 h 1316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75818" h="1316554">
                  <a:moveTo>
                    <a:pt x="205666" y="1175561"/>
                  </a:moveTo>
                  <a:cubicBezTo>
                    <a:pt x="238399" y="1128279"/>
                    <a:pt x="263859" y="1075906"/>
                    <a:pt x="291500" y="1025715"/>
                  </a:cubicBezTo>
                  <a:cubicBezTo>
                    <a:pt x="358422" y="904238"/>
                    <a:pt x="425343" y="783124"/>
                    <a:pt x="492629" y="661647"/>
                  </a:cubicBezTo>
                  <a:cubicBezTo>
                    <a:pt x="561369" y="537260"/>
                    <a:pt x="630109" y="412510"/>
                    <a:pt x="698485" y="287759"/>
                  </a:cubicBezTo>
                  <a:cubicBezTo>
                    <a:pt x="726490" y="236477"/>
                    <a:pt x="746494" y="182649"/>
                    <a:pt x="750131" y="124092"/>
                  </a:cubicBezTo>
                  <a:cubicBezTo>
                    <a:pt x="751222" y="105544"/>
                    <a:pt x="750131" y="86995"/>
                    <a:pt x="745403" y="68810"/>
                  </a:cubicBezTo>
                  <a:cubicBezTo>
                    <a:pt x="740675" y="50988"/>
                    <a:pt x="732310" y="34985"/>
                    <a:pt x="716307" y="24438"/>
                  </a:cubicBezTo>
                  <a:cubicBezTo>
                    <a:pt x="709033" y="19709"/>
                    <a:pt x="703941" y="13163"/>
                    <a:pt x="710488" y="5161"/>
                  </a:cubicBezTo>
                  <a:cubicBezTo>
                    <a:pt x="716670" y="-2840"/>
                    <a:pt x="723944" y="-294"/>
                    <a:pt x="731218" y="4434"/>
                  </a:cubicBezTo>
                  <a:cubicBezTo>
                    <a:pt x="749404" y="16800"/>
                    <a:pt x="761042" y="33894"/>
                    <a:pt x="767225" y="54625"/>
                  </a:cubicBezTo>
                  <a:cubicBezTo>
                    <a:pt x="783592" y="107362"/>
                    <a:pt x="774136" y="159372"/>
                    <a:pt x="759224" y="210290"/>
                  </a:cubicBezTo>
                  <a:cubicBezTo>
                    <a:pt x="749404" y="242660"/>
                    <a:pt x="735219" y="273211"/>
                    <a:pt x="718853" y="303035"/>
                  </a:cubicBezTo>
                  <a:cubicBezTo>
                    <a:pt x="626836" y="480522"/>
                    <a:pt x="525362" y="654009"/>
                    <a:pt x="428617" y="829315"/>
                  </a:cubicBezTo>
                  <a:cubicBezTo>
                    <a:pt x="374788" y="927151"/>
                    <a:pt x="320960" y="1024624"/>
                    <a:pt x="267132" y="1122460"/>
                  </a:cubicBezTo>
                  <a:cubicBezTo>
                    <a:pt x="254403" y="1145737"/>
                    <a:pt x="241673" y="1168651"/>
                    <a:pt x="226397" y="1190109"/>
                  </a:cubicBezTo>
                  <a:cubicBezTo>
                    <a:pt x="197301" y="1230480"/>
                    <a:pt x="164204" y="1266487"/>
                    <a:pt x="121287" y="1292674"/>
                  </a:cubicBezTo>
                  <a:cubicBezTo>
                    <a:pt x="100192" y="1305403"/>
                    <a:pt x="77642" y="1314860"/>
                    <a:pt x="52547" y="1316315"/>
                  </a:cubicBezTo>
                  <a:cubicBezTo>
                    <a:pt x="36544" y="1317406"/>
                    <a:pt x="21268" y="1314860"/>
                    <a:pt x="7084" y="1306858"/>
                  </a:cubicBezTo>
                  <a:cubicBezTo>
                    <a:pt x="537" y="1303221"/>
                    <a:pt x="-1645" y="1297765"/>
                    <a:pt x="1265" y="1290855"/>
                  </a:cubicBezTo>
                  <a:cubicBezTo>
                    <a:pt x="4174" y="1283581"/>
                    <a:pt x="10357" y="1281399"/>
                    <a:pt x="16904" y="1284672"/>
                  </a:cubicBezTo>
                  <a:cubicBezTo>
                    <a:pt x="48546" y="1299220"/>
                    <a:pt x="76915" y="1289037"/>
                    <a:pt x="104556" y="1273034"/>
                  </a:cubicBezTo>
                  <a:cubicBezTo>
                    <a:pt x="146019" y="1249393"/>
                    <a:pt x="178388" y="1214841"/>
                    <a:pt x="205666" y="1175561"/>
                  </a:cubicBez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A84E4392-E55E-4DA4-8A11-1E2D0B76B82A}"/>
                </a:ext>
              </a:extLst>
            </p:cNvPr>
            <p:cNvSpPr/>
            <p:nvPr/>
          </p:nvSpPr>
          <p:spPr>
            <a:xfrm>
              <a:off x="5213165" y="5307367"/>
              <a:ext cx="775493" cy="1316558"/>
            </a:xfrm>
            <a:custGeom>
              <a:avLst/>
              <a:gdLst>
                <a:gd name="connsiteX0" fmla="*/ 358494 w 775493"/>
                <a:gd name="connsiteY0" fmla="*/ 959614 h 1316558"/>
                <a:gd name="connsiteX1" fmla="*/ 204284 w 775493"/>
                <a:gd name="connsiteY1" fmla="*/ 1212388 h 1316558"/>
                <a:gd name="connsiteX2" fmla="*/ 124633 w 775493"/>
                <a:gd name="connsiteY2" fmla="*/ 1292039 h 1316558"/>
                <a:gd name="connsiteX3" fmla="*/ 16976 w 775493"/>
                <a:gd name="connsiteY3" fmla="*/ 1312407 h 1316558"/>
                <a:gd name="connsiteX4" fmla="*/ 610 w 775493"/>
                <a:gd name="connsiteY4" fmla="*/ 1293130 h 1316558"/>
                <a:gd name="connsiteX5" fmla="*/ 26069 w 775493"/>
                <a:gd name="connsiteY5" fmla="*/ 1286947 h 1316558"/>
                <a:gd name="connsiteX6" fmla="*/ 148273 w 775493"/>
                <a:gd name="connsiteY6" fmla="*/ 1244394 h 1316558"/>
                <a:gd name="connsiteX7" fmla="*/ 226470 w 775493"/>
                <a:gd name="connsiteY7" fmla="*/ 1136010 h 1316558"/>
                <a:gd name="connsiteX8" fmla="*/ 514887 w 775493"/>
                <a:gd name="connsiteY8" fmla="*/ 619914 h 1316558"/>
                <a:gd name="connsiteX9" fmla="*/ 516342 w 775493"/>
                <a:gd name="connsiteY9" fmla="*/ 617368 h 1316558"/>
                <a:gd name="connsiteX10" fmla="*/ 700376 w 775493"/>
                <a:gd name="connsiteY10" fmla="*/ 283124 h 1316558"/>
                <a:gd name="connsiteX11" fmla="*/ 748749 w 775493"/>
                <a:gd name="connsiteY11" fmla="*/ 134733 h 1316558"/>
                <a:gd name="connsiteX12" fmla="*/ 746203 w 775493"/>
                <a:gd name="connsiteY12" fmla="*/ 73631 h 1316558"/>
                <a:gd name="connsiteX13" fmla="*/ 714924 w 775493"/>
                <a:gd name="connsiteY13" fmla="*/ 24167 h 1316558"/>
                <a:gd name="connsiteX14" fmla="*/ 709469 w 775493"/>
                <a:gd name="connsiteY14" fmla="*/ 5618 h 1316558"/>
                <a:gd name="connsiteX15" fmla="*/ 728745 w 775493"/>
                <a:gd name="connsiteY15" fmla="*/ 3436 h 1316558"/>
                <a:gd name="connsiteX16" fmla="*/ 768389 w 775493"/>
                <a:gd name="connsiteY16" fmla="*/ 59810 h 1316558"/>
                <a:gd name="connsiteX17" fmla="*/ 765479 w 775493"/>
                <a:gd name="connsiteY17" fmla="*/ 186015 h 1316558"/>
                <a:gd name="connsiteX18" fmla="*/ 717834 w 775493"/>
                <a:gd name="connsiteY18" fmla="*/ 303855 h 1316558"/>
                <a:gd name="connsiteX19" fmla="*/ 426871 w 775493"/>
                <a:gd name="connsiteY19" fmla="*/ 831590 h 1316558"/>
                <a:gd name="connsiteX20" fmla="*/ 358494 w 775493"/>
                <a:gd name="connsiteY20" fmla="*/ 959614 h 131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75493" h="1316558">
                  <a:moveTo>
                    <a:pt x="358494" y="959614"/>
                  </a:moveTo>
                  <a:cubicBezTo>
                    <a:pt x="311940" y="1047266"/>
                    <a:pt x="263931" y="1134555"/>
                    <a:pt x="204284" y="1212388"/>
                  </a:cubicBezTo>
                  <a:cubicBezTo>
                    <a:pt x="181371" y="1242212"/>
                    <a:pt x="156639" y="1271672"/>
                    <a:pt x="124633" y="1292039"/>
                  </a:cubicBezTo>
                  <a:cubicBezTo>
                    <a:pt x="92627" y="1312407"/>
                    <a:pt x="52983" y="1322954"/>
                    <a:pt x="16976" y="1312407"/>
                  </a:cubicBezTo>
                  <a:cubicBezTo>
                    <a:pt x="7884" y="1309861"/>
                    <a:pt x="-2664" y="1302223"/>
                    <a:pt x="610" y="1293130"/>
                  </a:cubicBezTo>
                  <a:cubicBezTo>
                    <a:pt x="3883" y="1284038"/>
                    <a:pt x="16613" y="1285129"/>
                    <a:pt x="26069" y="1286947"/>
                  </a:cubicBezTo>
                  <a:cubicBezTo>
                    <a:pt x="70077" y="1294585"/>
                    <a:pt x="115176" y="1274581"/>
                    <a:pt x="148273" y="1244394"/>
                  </a:cubicBezTo>
                  <a:cubicBezTo>
                    <a:pt x="181371" y="1214207"/>
                    <a:pt x="203920" y="1174927"/>
                    <a:pt x="226470" y="1136010"/>
                  </a:cubicBezTo>
                  <a:cubicBezTo>
                    <a:pt x="325034" y="965069"/>
                    <a:pt x="419597" y="792310"/>
                    <a:pt x="514887" y="619914"/>
                  </a:cubicBezTo>
                  <a:cubicBezTo>
                    <a:pt x="515251" y="619187"/>
                    <a:pt x="515978" y="618096"/>
                    <a:pt x="516342" y="617368"/>
                  </a:cubicBezTo>
                  <a:cubicBezTo>
                    <a:pt x="577808" y="506075"/>
                    <a:pt x="639274" y="394781"/>
                    <a:pt x="700376" y="283124"/>
                  </a:cubicBezTo>
                  <a:cubicBezTo>
                    <a:pt x="725835" y="236934"/>
                    <a:pt x="743293" y="187834"/>
                    <a:pt x="748749" y="134733"/>
                  </a:cubicBezTo>
                  <a:cubicBezTo>
                    <a:pt x="750931" y="114002"/>
                    <a:pt x="750568" y="93634"/>
                    <a:pt x="746203" y="73631"/>
                  </a:cubicBezTo>
                  <a:cubicBezTo>
                    <a:pt x="741475" y="53627"/>
                    <a:pt x="733473" y="35442"/>
                    <a:pt x="714924" y="24167"/>
                  </a:cubicBezTo>
                  <a:cubicBezTo>
                    <a:pt x="707650" y="19802"/>
                    <a:pt x="704377" y="13256"/>
                    <a:pt x="709469" y="5618"/>
                  </a:cubicBezTo>
                  <a:cubicBezTo>
                    <a:pt x="714561" y="-1656"/>
                    <a:pt x="721471" y="-1292"/>
                    <a:pt x="728745" y="3436"/>
                  </a:cubicBezTo>
                  <a:cubicBezTo>
                    <a:pt x="749840" y="16893"/>
                    <a:pt x="761842" y="36533"/>
                    <a:pt x="768389" y="59810"/>
                  </a:cubicBezTo>
                  <a:cubicBezTo>
                    <a:pt x="780391" y="102000"/>
                    <a:pt x="775663" y="144189"/>
                    <a:pt x="765479" y="186015"/>
                  </a:cubicBezTo>
                  <a:cubicBezTo>
                    <a:pt x="755296" y="227478"/>
                    <a:pt x="738565" y="266758"/>
                    <a:pt x="717834" y="303855"/>
                  </a:cubicBezTo>
                  <a:cubicBezTo>
                    <a:pt x="615633" y="476251"/>
                    <a:pt x="523616" y="655921"/>
                    <a:pt x="426871" y="831590"/>
                  </a:cubicBezTo>
                  <a:cubicBezTo>
                    <a:pt x="403594" y="873416"/>
                    <a:pt x="381408" y="916333"/>
                    <a:pt x="358494" y="959614"/>
                  </a:cubicBez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0D74F725-521C-4E11-8808-103E9E6DA212}"/>
                </a:ext>
              </a:extLst>
            </p:cNvPr>
            <p:cNvSpPr/>
            <p:nvPr/>
          </p:nvSpPr>
          <p:spPr>
            <a:xfrm>
              <a:off x="3666650" y="3937681"/>
              <a:ext cx="1052561" cy="1094074"/>
            </a:xfrm>
            <a:custGeom>
              <a:avLst/>
              <a:gdLst>
                <a:gd name="connsiteX0" fmla="*/ 3928 w 1052561"/>
                <a:gd name="connsiteY0" fmla="*/ 444585 h 1094074"/>
                <a:gd name="connsiteX1" fmla="*/ 21022 w 1052561"/>
                <a:gd name="connsiteY1" fmla="*/ 567881 h 1094074"/>
                <a:gd name="connsiteX2" fmla="*/ 140681 w 1052561"/>
                <a:gd name="connsiteY2" fmla="*/ 934858 h 1094074"/>
                <a:gd name="connsiteX3" fmla="*/ 364359 w 1052561"/>
                <a:gd name="connsiteY3" fmla="*/ 1088705 h 1094074"/>
                <a:gd name="connsiteX4" fmla="*/ 598584 w 1052561"/>
                <a:gd name="connsiteY4" fmla="*/ 1061063 h 1094074"/>
                <a:gd name="connsiteX5" fmla="*/ 718970 w 1052561"/>
                <a:gd name="connsiteY5" fmla="*/ 972319 h 1094074"/>
                <a:gd name="connsiteX6" fmla="*/ 889911 w 1052561"/>
                <a:gd name="connsiteY6" fmla="*/ 734457 h 1094074"/>
                <a:gd name="connsiteX7" fmla="*/ 1018299 w 1052561"/>
                <a:gd name="connsiteY7" fmla="*/ 496958 h 1094074"/>
                <a:gd name="connsiteX8" fmla="*/ 994294 w 1052561"/>
                <a:gd name="connsiteY8" fmla="*/ 192538 h 1094074"/>
                <a:gd name="connsiteX9" fmla="*/ 881546 w 1052561"/>
                <a:gd name="connsiteY9" fmla="*/ 93247 h 1094074"/>
                <a:gd name="connsiteX10" fmla="*/ 652049 w 1052561"/>
                <a:gd name="connsiteY10" fmla="*/ 16869 h 1094074"/>
                <a:gd name="connsiteX11" fmla="*/ 231970 w 1052561"/>
                <a:gd name="connsiteY11" fmla="*/ 22688 h 1094074"/>
                <a:gd name="connsiteX12" fmla="*/ 122859 w 1052561"/>
                <a:gd name="connsiteY12" fmla="*/ 56513 h 1094074"/>
                <a:gd name="connsiteX13" fmla="*/ 33024 w 1052561"/>
                <a:gd name="connsiteY13" fmla="*/ 153622 h 1094074"/>
                <a:gd name="connsiteX14" fmla="*/ 6110 w 1052561"/>
                <a:gd name="connsiteY14" fmla="*/ 261278 h 1094074"/>
                <a:gd name="connsiteX15" fmla="*/ 3928 w 1052561"/>
                <a:gd name="connsiteY15" fmla="*/ 444585 h 1094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2561" h="1094074">
                  <a:moveTo>
                    <a:pt x="3928" y="444585"/>
                  </a:moveTo>
                  <a:cubicBezTo>
                    <a:pt x="9020" y="485683"/>
                    <a:pt x="13021" y="527146"/>
                    <a:pt x="21022" y="567881"/>
                  </a:cubicBezTo>
                  <a:cubicBezTo>
                    <a:pt x="45754" y="695177"/>
                    <a:pt x="84670" y="817745"/>
                    <a:pt x="140681" y="934858"/>
                  </a:cubicBezTo>
                  <a:cubicBezTo>
                    <a:pt x="185780" y="1028694"/>
                    <a:pt x="262522" y="1077066"/>
                    <a:pt x="364359" y="1088705"/>
                  </a:cubicBezTo>
                  <a:cubicBezTo>
                    <a:pt x="444374" y="1097798"/>
                    <a:pt x="517114" y="1099252"/>
                    <a:pt x="598584" y="1061063"/>
                  </a:cubicBezTo>
                  <a:cubicBezTo>
                    <a:pt x="645866" y="1038877"/>
                    <a:pt x="684418" y="1009417"/>
                    <a:pt x="718970" y="972319"/>
                  </a:cubicBezTo>
                  <a:cubicBezTo>
                    <a:pt x="785892" y="900306"/>
                    <a:pt x="839356" y="818109"/>
                    <a:pt x="889911" y="734457"/>
                  </a:cubicBezTo>
                  <a:cubicBezTo>
                    <a:pt x="936465" y="657352"/>
                    <a:pt x="979382" y="578428"/>
                    <a:pt x="1018299" y="496958"/>
                  </a:cubicBezTo>
                  <a:cubicBezTo>
                    <a:pt x="1068854" y="391120"/>
                    <a:pt x="1065580" y="288920"/>
                    <a:pt x="994294" y="192538"/>
                  </a:cubicBezTo>
                  <a:cubicBezTo>
                    <a:pt x="964107" y="151439"/>
                    <a:pt x="925190" y="119797"/>
                    <a:pt x="881546" y="93247"/>
                  </a:cubicBezTo>
                  <a:cubicBezTo>
                    <a:pt x="810987" y="50330"/>
                    <a:pt x="732791" y="28871"/>
                    <a:pt x="652049" y="16869"/>
                  </a:cubicBezTo>
                  <a:cubicBezTo>
                    <a:pt x="509840" y="-4226"/>
                    <a:pt x="372724" y="-8954"/>
                    <a:pt x="231970" y="22688"/>
                  </a:cubicBezTo>
                  <a:cubicBezTo>
                    <a:pt x="194873" y="31053"/>
                    <a:pt x="158139" y="42328"/>
                    <a:pt x="122859" y="56513"/>
                  </a:cubicBezTo>
                  <a:cubicBezTo>
                    <a:pt x="81397" y="73607"/>
                    <a:pt x="50118" y="112887"/>
                    <a:pt x="33024" y="153622"/>
                  </a:cubicBezTo>
                  <a:cubicBezTo>
                    <a:pt x="18476" y="188173"/>
                    <a:pt x="11202" y="224544"/>
                    <a:pt x="6110" y="261278"/>
                  </a:cubicBezTo>
                  <a:cubicBezTo>
                    <a:pt x="-5528" y="322380"/>
                    <a:pt x="2837" y="443494"/>
                    <a:pt x="3928" y="444585"/>
                  </a:cubicBezTo>
                  <a:close/>
                </a:path>
              </a:pathLst>
            </a:custGeom>
            <a:solidFill>
              <a:srgbClr val="FEFEFE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F19065D-9D34-412F-B082-CC1CBF335E28}"/>
                </a:ext>
              </a:extLst>
            </p:cNvPr>
            <p:cNvSpPr/>
            <p:nvPr/>
          </p:nvSpPr>
          <p:spPr>
            <a:xfrm>
              <a:off x="3733296" y="4027718"/>
              <a:ext cx="885812" cy="921080"/>
            </a:xfrm>
            <a:custGeom>
              <a:avLst/>
              <a:gdLst>
                <a:gd name="connsiteX0" fmla="*/ 152231 w 885812"/>
                <a:gd name="connsiteY0" fmla="*/ 15212 h 921080"/>
                <a:gd name="connsiteX1" fmla="*/ 58759 w 885812"/>
                <a:gd name="connsiteY1" fmla="*/ 55220 h 921080"/>
                <a:gd name="connsiteX2" fmla="*/ 1657 w 885812"/>
                <a:gd name="connsiteY2" fmla="*/ 185062 h 921080"/>
                <a:gd name="connsiteX3" fmla="*/ 13296 w 885812"/>
                <a:gd name="connsiteY3" fmla="*/ 441474 h 921080"/>
                <a:gd name="connsiteX4" fmla="*/ 80581 w 885812"/>
                <a:gd name="connsiteY4" fmla="*/ 705159 h 921080"/>
                <a:gd name="connsiteX5" fmla="*/ 178781 w 885812"/>
                <a:gd name="connsiteY5" fmla="*/ 858278 h 921080"/>
                <a:gd name="connsiteX6" fmla="*/ 325354 w 885812"/>
                <a:gd name="connsiteY6" fmla="*/ 920108 h 921080"/>
                <a:gd name="connsiteX7" fmla="*/ 439193 w 885812"/>
                <a:gd name="connsiteY7" fmla="*/ 913561 h 921080"/>
                <a:gd name="connsiteX8" fmla="*/ 563580 w 885812"/>
                <a:gd name="connsiteY8" fmla="*/ 836820 h 921080"/>
                <a:gd name="connsiteX9" fmla="*/ 822537 w 885812"/>
                <a:gd name="connsiteY9" fmla="*/ 456385 h 921080"/>
                <a:gd name="connsiteX10" fmla="*/ 884003 w 885812"/>
                <a:gd name="connsiteY10" fmla="*/ 283262 h 921080"/>
                <a:gd name="connsiteX11" fmla="*/ 836358 w 885812"/>
                <a:gd name="connsiteY11" fmla="*/ 147237 h 921080"/>
                <a:gd name="connsiteX12" fmla="*/ 649414 w 885812"/>
                <a:gd name="connsiteY12" fmla="*/ 39217 h 921080"/>
                <a:gd name="connsiteX13" fmla="*/ 423918 w 885812"/>
                <a:gd name="connsiteY13" fmla="*/ 3937 h 921080"/>
                <a:gd name="connsiteX14" fmla="*/ 152231 w 885812"/>
                <a:gd name="connsiteY14" fmla="*/ 15212 h 9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5812" h="921080">
                  <a:moveTo>
                    <a:pt x="152231" y="15212"/>
                  </a:moveTo>
                  <a:cubicBezTo>
                    <a:pt x="104585" y="25032"/>
                    <a:pt x="81672" y="37762"/>
                    <a:pt x="58759" y="55220"/>
                  </a:cubicBezTo>
                  <a:cubicBezTo>
                    <a:pt x="5294" y="96318"/>
                    <a:pt x="14387" y="134144"/>
                    <a:pt x="1657" y="185062"/>
                  </a:cubicBezTo>
                  <a:cubicBezTo>
                    <a:pt x="-3798" y="235981"/>
                    <a:pt x="5294" y="389828"/>
                    <a:pt x="13296" y="441474"/>
                  </a:cubicBezTo>
                  <a:cubicBezTo>
                    <a:pt x="27116" y="531672"/>
                    <a:pt x="46029" y="620416"/>
                    <a:pt x="80581" y="705159"/>
                  </a:cubicBezTo>
                  <a:cubicBezTo>
                    <a:pt x="103858" y="762260"/>
                    <a:pt x="132954" y="815361"/>
                    <a:pt x="178781" y="858278"/>
                  </a:cubicBezTo>
                  <a:cubicBezTo>
                    <a:pt x="219880" y="897195"/>
                    <a:pt x="268980" y="917926"/>
                    <a:pt x="325354" y="920108"/>
                  </a:cubicBezTo>
                  <a:cubicBezTo>
                    <a:pt x="363543" y="921563"/>
                    <a:pt x="401732" y="922654"/>
                    <a:pt x="439193" y="913561"/>
                  </a:cubicBezTo>
                  <a:cubicBezTo>
                    <a:pt x="489021" y="901559"/>
                    <a:pt x="527937" y="872463"/>
                    <a:pt x="563580" y="836820"/>
                  </a:cubicBezTo>
                  <a:cubicBezTo>
                    <a:pt x="674146" y="726254"/>
                    <a:pt x="765072" y="602958"/>
                    <a:pt x="822537" y="456385"/>
                  </a:cubicBezTo>
                  <a:cubicBezTo>
                    <a:pt x="845451" y="398193"/>
                    <a:pt x="873820" y="345456"/>
                    <a:pt x="884003" y="283262"/>
                  </a:cubicBezTo>
                  <a:cubicBezTo>
                    <a:pt x="892368" y="233071"/>
                    <a:pt x="870910" y="184335"/>
                    <a:pt x="836358" y="147237"/>
                  </a:cubicBezTo>
                  <a:cubicBezTo>
                    <a:pt x="785076" y="91954"/>
                    <a:pt x="720336" y="59948"/>
                    <a:pt x="649414" y="39217"/>
                  </a:cubicBezTo>
                  <a:cubicBezTo>
                    <a:pt x="575946" y="17395"/>
                    <a:pt x="499932" y="10484"/>
                    <a:pt x="423918" y="3937"/>
                  </a:cubicBezTo>
                  <a:cubicBezTo>
                    <a:pt x="335174" y="-5519"/>
                    <a:pt x="194420" y="3574"/>
                    <a:pt x="152231" y="15212"/>
                  </a:cubicBezTo>
                  <a:close/>
                </a:path>
              </a:pathLst>
            </a:custGeom>
            <a:solidFill>
              <a:schemeClr val="accent4"/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7AC34468-F740-4857-932D-E73D22F9DD44}"/>
                </a:ext>
              </a:extLst>
            </p:cNvPr>
            <p:cNvSpPr/>
            <p:nvPr/>
          </p:nvSpPr>
          <p:spPr>
            <a:xfrm>
              <a:off x="3999730" y="4100574"/>
              <a:ext cx="505793" cy="379892"/>
            </a:xfrm>
            <a:custGeom>
              <a:avLst/>
              <a:gdLst>
                <a:gd name="connsiteX0" fmla="*/ 494638 w 505793"/>
                <a:gd name="connsiteY0" fmla="*/ 379892 h 379892"/>
                <a:gd name="connsiteX1" fmla="*/ 468815 w 505793"/>
                <a:gd name="connsiteY1" fmla="*/ 297695 h 379892"/>
                <a:gd name="connsiteX2" fmla="*/ 328788 w 505793"/>
                <a:gd name="connsiteY2" fmla="*/ 127482 h 379892"/>
                <a:gd name="connsiteX3" fmla="*/ 176760 w 505793"/>
                <a:gd name="connsiteY3" fmla="*/ 89656 h 379892"/>
                <a:gd name="connsiteX4" fmla="*/ 2910 w 505793"/>
                <a:gd name="connsiteY4" fmla="*/ 15097 h 379892"/>
                <a:gd name="connsiteX5" fmla="*/ 0 w 505793"/>
                <a:gd name="connsiteY5" fmla="*/ 10369 h 379892"/>
                <a:gd name="connsiteX6" fmla="*/ 52010 w 505793"/>
                <a:gd name="connsiteY6" fmla="*/ 4550 h 379892"/>
                <a:gd name="connsiteX7" fmla="*/ 306966 w 505793"/>
                <a:gd name="connsiteY7" fmla="*/ 6368 h 379892"/>
                <a:gd name="connsiteX8" fmla="*/ 404439 w 505793"/>
                <a:gd name="connsiteY8" fmla="*/ 27099 h 379892"/>
                <a:gd name="connsiteX9" fmla="*/ 481908 w 505793"/>
                <a:gd name="connsiteY9" fmla="*/ 99840 h 379892"/>
                <a:gd name="connsiteX10" fmla="*/ 504458 w 505793"/>
                <a:gd name="connsiteY10" fmla="*/ 205678 h 379892"/>
                <a:gd name="connsiteX11" fmla="*/ 494638 w 505793"/>
                <a:gd name="connsiteY11" fmla="*/ 379892 h 37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5793" h="379892">
                  <a:moveTo>
                    <a:pt x="494638" y="379892"/>
                  </a:moveTo>
                  <a:cubicBezTo>
                    <a:pt x="487363" y="351887"/>
                    <a:pt x="479726" y="324246"/>
                    <a:pt x="468815" y="297695"/>
                  </a:cubicBezTo>
                  <a:cubicBezTo>
                    <a:pt x="439718" y="226409"/>
                    <a:pt x="396801" y="166398"/>
                    <a:pt x="328788" y="127482"/>
                  </a:cubicBezTo>
                  <a:cubicBezTo>
                    <a:pt x="281871" y="100568"/>
                    <a:pt x="230225" y="90384"/>
                    <a:pt x="176760" y="89656"/>
                  </a:cubicBezTo>
                  <a:cubicBezTo>
                    <a:pt x="108384" y="88929"/>
                    <a:pt x="52373" y="60196"/>
                    <a:pt x="2910" y="15097"/>
                  </a:cubicBezTo>
                  <a:cubicBezTo>
                    <a:pt x="1819" y="14006"/>
                    <a:pt x="1455" y="12915"/>
                    <a:pt x="0" y="10369"/>
                  </a:cubicBezTo>
                  <a:cubicBezTo>
                    <a:pt x="17458" y="4913"/>
                    <a:pt x="34916" y="5277"/>
                    <a:pt x="52010" y="4550"/>
                  </a:cubicBezTo>
                  <a:cubicBezTo>
                    <a:pt x="137116" y="-542"/>
                    <a:pt x="222223" y="-3088"/>
                    <a:pt x="306966" y="6368"/>
                  </a:cubicBezTo>
                  <a:cubicBezTo>
                    <a:pt x="340063" y="10005"/>
                    <a:pt x="372797" y="16188"/>
                    <a:pt x="404439" y="27099"/>
                  </a:cubicBezTo>
                  <a:cubicBezTo>
                    <a:pt x="441537" y="39465"/>
                    <a:pt x="466996" y="63833"/>
                    <a:pt x="481908" y="99840"/>
                  </a:cubicBezTo>
                  <a:cubicBezTo>
                    <a:pt x="495729" y="133665"/>
                    <a:pt x="502275" y="169308"/>
                    <a:pt x="504458" y="205678"/>
                  </a:cubicBezTo>
                  <a:cubicBezTo>
                    <a:pt x="507731" y="263871"/>
                    <a:pt x="505185" y="322063"/>
                    <a:pt x="494638" y="379892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36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278C04D-F27F-4425-8133-5E9AD243A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06202" y="2167794"/>
            <a:ext cx="2385377" cy="2244905"/>
          </a:xfrm>
          <a:prstGeom prst="rect">
            <a:avLst/>
          </a:prstGeom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B9A0F27A-8F01-4132-807C-3547FB476BE7}"/>
              </a:ext>
            </a:extLst>
          </p:cNvPr>
          <p:cNvGrpSpPr/>
          <p:nvPr/>
        </p:nvGrpSpPr>
        <p:grpSpPr>
          <a:xfrm>
            <a:off x="8739688" y="2601804"/>
            <a:ext cx="3056283" cy="1271191"/>
            <a:chOff x="4424402" y="2715950"/>
            <a:chExt cx="4108046" cy="1708647"/>
          </a:xfrm>
          <a:solidFill>
            <a:schemeClr val="accent2"/>
          </a:solidFill>
        </p:grpSpPr>
        <p:grpSp>
          <p:nvGrpSpPr>
            <p:cNvPr id="9" name="Graphic 35">
              <a:extLst>
                <a:ext uri="{FF2B5EF4-FFF2-40B4-BE49-F238E27FC236}">
                  <a16:creationId xmlns:a16="http://schemas.microsoft.com/office/drawing/2014/main" id="{128E329A-BC42-4A1E-987A-BFAF680524B6}"/>
                </a:ext>
              </a:extLst>
            </p:cNvPr>
            <p:cNvGrpSpPr/>
            <p:nvPr/>
          </p:nvGrpSpPr>
          <p:grpSpPr>
            <a:xfrm rot="20723818">
              <a:off x="4480024" y="3616732"/>
              <a:ext cx="1120759" cy="655092"/>
              <a:chOff x="163930" y="2477033"/>
              <a:chExt cx="3248496" cy="1898770"/>
            </a:xfrm>
            <a:grpFill/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9433EA7F-ABC1-4B85-BAA1-6C8C1123CF60}"/>
                  </a:ext>
                </a:extLst>
              </p:cNvPr>
              <p:cNvSpPr/>
              <p:nvPr/>
            </p:nvSpPr>
            <p:spPr>
              <a:xfrm>
                <a:off x="2455436" y="2478513"/>
                <a:ext cx="956990" cy="118674"/>
              </a:xfrm>
              <a:custGeom>
                <a:avLst/>
                <a:gdLst>
                  <a:gd name="connsiteX0" fmla="*/ 74811 w 956990"/>
                  <a:gd name="connsiteY0" fmla="*/ 25345 h 118674"/>
                  <a:gd name="connsiteX1" fmla="*/ 74811 w 956990"/>
                  <a:gd name="connsiteY1" fmla="*/ 25345 h 118674"/>
                  <a:gd name="connsiteX2" fmla="*/ 128883 w 956990"/>
                  <a:gd name="connsiteY2" fmla="*/ 64603 h 118674"/>
                  <a:gd name="connsiteX3" fmla="*/ 87403 w 956990"/>
                  <a:gd name="connsiteY3" fmla="*/ 104601 h 118674"/>
                  <a:gd name="connsiteX4" fmla="*/ 85181 w 956990"/>
                  <a:gd name="connsiteY4" fmla="*/ 114971 h 118674"/>
                  <a:gd name="connsiteX5" fmla="*/ 91107 w 956990"/>
                  <a:gd name="connsiteY5" fmla="*/ 113489 h 118674"/>
                  <a:gd name="connsiteX6" fmla="*/ 91107 w 956990"/>
                  <a:gd name="connsiteY6" fmla="*/ 113489 h 118674"/>
                  <a:gd name="connsiteX7" fmla="*/ 158511 w 956990"/>
                  <a:gd name="connsiteY7" fmla="*/ 115711 h 118674"/>
                  <a:gd name="connsiteX8" fmla="*/ 455533 w 956990"/>
                  <a:gd name="connsiteY8" fmla="*/ 118674 h 118674"/>
                  <a:gd name="connsiteX9" fmla="*/ 627377 w 956990"/>
                  <a:gd name="connsiteY9" fmla="*/ 117934 h 118674"/>
                  <a:gd name="connsiteX10" fmla="*/ 691818 w 956990"/>
                  <a:gd name="connsiteY10" fmla="*/ 106082 h 118674"/>
                  <a:gd name="connsiteX11" fmla="*/ 734779 w 956990"/>
                  <a:gd name="connsiteY11" fmla="*/ 117934 h 118674"/>
                  <a:gd name="connsiteX12" fmla="*/ 927362 w 956990"/>
                  <a:gd name="connsiteY12" fmla="*/ 116452 h 118674"/>
                  <a:gd name="connsiteX13" fmla="*/ 956991 w 956990"/>
                  <a:gd name="connsiteY13" fmla="*/ 107564 h 118674"/>
                  <a:gd name="connsiteX14" fmla="*/ 955509 w 956990"/>
                  <a:gd name="connsiteY14" fmla="*/ 33493 h 118674"/>
                  <a:gd name="connsiteX15" fmla="*/ 950324 w 956990"/>
                  <a:gd name="connsiteY15" fmla="*/ 12013 h 118674"/>
                  <a:gd name="connsiteX16" fmla="*/ 925881 w 956990"/>
                  <a:gd name="connsiteY16" fmla="*/ 20901 h 118674"/>
                  <a:gd name="connsiteX17" fmla="*/ 893290 w 956990"/>
                  <a:gd name="connsiteY17" fmla="*/ 6087 h 118674"/>
                  <a:gd name="connsiteX18" fmla="*/ 864403 w 956990"/>
                  <a:gd name="connsiteY18" fmla="*/ 6828 h 118674"/>
                  <a:gd name="connsiteX19" fmla="*/ 848848 w 956990"/>
                  <a:gd name="connsiteY19" fmla="*/ 2384 h 118674"/>
                  <a:gd name="connsiteX20" fmla="*/ 617007 w 956990"/>
                  <a:gd name="connsiteY20" fmla="*/ 5346 h 118674"/>
                  <a:gd name="connsiteX21" fmla="*/ 594045 w 956990"/>
                  <a:gd name="connsiteY21" fmla="*/ 1643 h 118674"/>
                  <a:gd name="connsiteX22" fmla="*/ 64441 w 956990"/>
                  <a:gd name="connsiteY22" fmla="*/ 2384 h 118674"/>
                  <a:gd name="connsiteX23" fmla="*/ 0 w 956990"/>
                  <a:gd name="connsiteY23" fmla="*/ 7568 h 118674"/>
                  <a:gd name="connsiteX24" fmla="*/ 74811 w 956990"/>
                  <a:gd name="connsiteY24" fmla="*/ 25345 h 118674"/>
                  <a:gd name="connsiteX25" fmla="*/ 74811 w 956990"/>
                  <a:gd name="connsiteY25" fmla="*/ 25345 h 118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956990" h="118674">
                    <a:moveTo>
                      <a:pt x="74811" y="25345"/>
                    </a:moveTo>
                    <a:cubicBezTo>
                      <a:pt x="74811" y="26086"/>
                      <a:pt x="74811" y="26086"/>
                      <a:pt x="74811" y="25345"/>
                    </a:cubicBezTo>
                    <a:cubicBezTo>
                      <a:pt x="102958" y="24605"/>
                      <a:pt x="119254" y="39419"/>
                      <a:pt x="128883" y="64603"/>
                    </a:cubicBezTo>
                    <a:cubicBezTo>
                      <a:pt x="118513" y="80898"/>
                      <a:pt x="105180" y="95712"/>
                      <a:pt x="87403" y="104601"/>
                    </a:cubicBezTo>
                    <a:cubicBezTo>
                      <a:pt x="82218" y="107564"/>
                      <a:pt x="77033" y="109786"/>
                      <a:pt x="85181" y="114971"/>
                    </a:cubicBezTo>
                    <a:cubicBezTo>
                      <a:pt x="86663" y="115711"/>
                      <a:pt x="88885" y="114230"/>
                      <a:pt x="91107" y="113489"/>
                    </a:cubicBezTo>
                    <a:cubicBezTo>
                      <a:pt x="91107" y="113489"/>
                      <a:pt x="91107" y="113489"/>
                      <a:pt x="91107" y="113489"/>
                    </a:cubicBezTo>
                    <a:cubicBezTo>
                      <a:pt x="113328" y="114230"/>
                      <a:pt x="135549" y="115711"/>
                      <a:pt x="158511" y="115711"/>
                    </a:cubicBezTo>
                    <a:cubicBezTo>
                      <a:pt x="257765" y="117193"/>
                      <a:pt x="356279" y="112749"/>
                      <a:pt x="455533" y="118674"/>
                    </a:cubicBezTo>
                    <a:cubicBezTo>
                      <a:pt x="512568" y="117934"/>
                      <a:pt x="570343" y="114971"/>
                      <a:pt x="627377" y="117934"/>
                    </a:cubicBezTo>
                    <a:cubicBezTo>
                      <a:pt x="650339" y="119415"/>
                      <a:pt x="666634" y="97934"/>
                      <a:pt x="691818" y="106082"/>
                    </a:cubicBezTo>
                    <a:cubicBezTo>
                      <a:pt x="705151" y="110527"/>
                      <a:pt x="718484" y="117934"/>
                      <a:pt x="734779" y="117934"/>
                    </a:cubicBezTo>
                    <a:cubicBezTo>
                      <a:pt x="798480" y="115711"/>
                      <a:pt x="862921" y="117193"/>
                      <a:pt x="927362" y="116452"/>
                    </a:cubicBezTo>
                    <a:cubicBezTo>
                      <a:pt x="937732" y="116452"/>
                      <a:pt x="950324" y="121637"/>
                      <a:pt x="956991" y="107564"/>
                    </a:cubicBezTo>
                    <a:cubicBezTo>
                      <a:pt x="956991" y="83120"/>
                      <a:pt x="956250" y="57936"/>
                      <a:pt x="955509" y="33493"/>
                    </a:cubicBezTo>
                    <a:cubicBezTo>
                      <a:pt x="955509" y="26086"/>
                      <a:pt x="956991" y="19420"/>
                      <a:pt x="950324" y="12013"/>
                    </a:cubicBezTo>
                    <a:cubicBezTo>
                      <a:pt x="933288" y="-7246"/>
                      <a:pt x="932547" y="14235"/>
                      <a:pt x="925881" y="20901"/>
                    </a:cubicBezTo>
                    <a:cubicBezTo>
                      <a:pt x="919215" y="4606"/>
                      <a:pt x="899956" y="-7986"/>
                      <a:pt x="893290" y="6087"/>
                    </a:cubicBezTo>
                    <a:cubicBezTo>
                      <a:pt x="879957" y="33493"/>
                      <a:pt x="874772" y="17198"/>
                      <a:pt x="864403" y="6828"/>
                    </a:cubicBezTo>
                    <a:cubicBezTo>
                      <a:pt x="860699" y="3124"/>
                      <a:pt x="854033" y="2384"/>
                      <a:pt x="848848" y="2384"/>
                    </a:cubicBezTo>
                    <a:cubicBezTo>
                      <a:pt x="771814" y="4606"/>
                      <a:pt x="694040" y="-2801"/>
                      <a:pt x="617007" y="5346"/>
                    </a:cubicBezTo>
                    <a:cubicBezTo>
                      <a:pt x="609600" y="3865"/>
                      <a:pt x="602193" y="1643"/>
                      <a:pt x="594045" y="1643"/>
                    </a:cubicBezTo>
                    <a:cubicBezTo>
                      <a:pt x="417757" y="1643"/>
                      <a:pt x="240729" y="1643"/>
                      <a:pt x="64441" y="2384"/>
                    </a:cubicBezTo>
                    <a:cubicBezTo>
                      <a:pt x="42961" y="2384"/>
                      <a:pt x="21480" y="-2801"/>
                      <a:pt x="0" y="7568"/>
                    </a:cubicBezTo>
                    <a:cubicBezTo>
                      <a:pt x="25184" y="12753"/>
                      <a:pt x="53331" y="6087"/>
                      <a:pt x="74811" y="25345"/>
                    </a:cubicBezTo>
                    <a:cubicBezTo>
                      <a:pt x="74811" y="26086"/>
                      <a:pt x="74811" y="25345"/>
                      <a:pt x="74811" y="2534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CAEC1DE0-993D-4189-9120-2E28B1F181B8}"/>
                  </a:ext>
                </a:extLst>
              </p:cNvPr>
              <p:cNvSpPr/>
              <p:nvPr/>
            </p:nvSpPr>
            <p:spPr>
              <a:xfrm>
                <a:off x="1487283" y="2478901"/>
                <a:ext cx="1007831" cy="115323"/>
              </a:xfrm>
              <a:custGeom>
                <a:avLst/>
                <a:gdLst>
                  <a:gd name="connsiteX0" fmla="*/ 12643 w 1007831"/>
                  <a:gd name="connsiteY0" fmla="*/ 92362 h 115323"/>
                  <a:gd name="connsiteX1" fmla="*/ 51 w 1007831"/>
                  <a:gd name="connsiteY1" fmla="*/ 106435 h 115323"/>
                  <a:gd name="connsiteX2" fmla="*/ 16347 w 1007831"/>
                  <a:gd name="connsiteY2" fmla="*/ 114583 h 115323"/>
                  <a:gd name="connsiteX3" fmla="*/ 43012 w 1007831"/>
                  <a:gd name="connsiteY3" fmla="*/ 115323 h 115323"/>
                  <a:gd name="connsiteX4" fmla="*/ 941487 w 1007831"/>
                  <a:gd name="connsiteY4" fmla="*/ 115323 h 115323"/>
                  <a:gd name="connsiteX5" fmla="*/ 965190 w 1007831"/>
                  <a:gd name="connsiteY5" fmla="*/ 114583 h 115323"/>
                  <a:gd name="connsiteX6" fmla="*/ 979263 w 1007831"/>
                  <a:gd name="connsiteY6" fmla="*/ 101991 h 115323"/>
                  <a:gd name="connsiteX7" fmla="*/ 966671 w 1007831"/>
                  <a:gd name="connsiteY7" fmla="*/ 91621 h 115323"/>
                  <a:gd name="connsiteX8" fmla="*/ 940006 w 1007831"/>
                  <a:gd name="connsiteY8" fmla="*/ 78288 h 115323"/>
                  <a:gd name="connsiteX9" fmla="*/ 979263 w 1007831"/>
                  <a:gd name="connsiteY9" fmla="*/ 73103 h 115323"/>
                  <a:gd name="connsiteX10" fmla="*/ 1003706 w 1007831"/>
                  <a:gd name="connsiteY10" fmla="*/ 73103 h 115323"/>
                  <a:gd name="connsiteX11" fmla="*/ 1005929 w 1007831"/>
                  <a:gd name="connsiteY11" fmla="*/ 61993 h 115323"/>
                  <a:gd name="connsiteX12" fmla="*/ 982226 w 1007831"/>
                  <a:gd name="connsiteY12" fmla="*/ 51623 h 115323"/>
                  <a:gd name="connsiteX13" fmla="*/ 926673 w 1007831"/>
                  <a:gd name="connsiteY13" fmla="*/ 11625 h 115323"/>
                  <a:gd name="connsiteX14" fmla="*/ 931117 w 1007831"/>
                  <a:gd name="connsiteY14" fmla="*/ 4218 h 115323"/>
                  <a:gd name="connsiteX15" fmla="*/ 928895 w 1007831"/>
                  <a:gd name="connsiteY15" fmla="*/ 2736 h 115323"/>
                  <a:gd name="connsiteX16" fmla="*/ 845196 w 1007831"/>
                  <a:gd name="connsiteY16" fmla="*/ 1996 h 115323"/>
                  <a:gd name="connsiteX17" fmla="*/ 204486 w 1007831"/>
                  <a:gd name="connsiteY17" fmla="*/ 1996 h 115323"/>
                  <a:gd name="connsiteX18" fmla="*/ 174858 w 1007831"/>
                  <a:gd name="connsiteY18" fmla="*/ 9403 h 115323"/>
                  <a:gd name="connsiteX19" fmla="*/ 174858 w 1007831"/>
                  <a:gd name="connsiteY19" fmla="*/ 9403 h 115323"/>
                  <a:gd name="connsiteX20" fmla="*/ 104491 w 1007831"/>
                  <a:gd name="connsiteY20" fmla="*/ 4958 h 115323"/>
                  <a:gd name="connsiteX21" fmla="*/ 78566 w 1007831"/>
                  <a:gd name="connsiteY21" fmla="*/ 52364 h 115323"/>
                  <a:gd name="connsiteX22" fmla="*/ 60048 w 1007831"/>
                  <a:gd name="connsiteY22" fmla="*/ 36809 h 115323"/>
                  <a:gd name="connsiteX23" fmla="*/ 32642 w 1007831"/>
                  <a:gd name="connsiteY23" fmla="*/ 30142 h 115323"/>
                  <a:gd name="connsiteX24" fmla="*/ 42272 w 1007831"/>
                  <a:gd name="connsiteY24" fmla="*/ 1996 h 115323"/>
                  <a:gd name="connsiteX25" fmla="*/ 7458 w 1007831"/>
                  <a:gd name="connsiteY25" fmla="*/ 10143 h 115323"/>
                  <a:gd name="connsiteX26" fmla="*/ 6718 w 1007831"/>
                  <a:gd name="connsiteY26" fmla="*/ 10884 h 115323"/>
                  <a:gd name="connsiteX27" fmla="*/ 12643 w 1007831"/>
                  <a:gd name="connsiteY27" fmla="*/ 92362 h 1153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007831" h="115323">
                    <a:moveTo>
                      <a:pt x="12643" y="92362"/>
                    </a:moveTo>
                    <a:cubicBezTo>
                      <a:pt x="6718" y="95324"/>
                      <a:pt x="-689" y="99769"/>
                      <a:pt x="51" y="106435"/>
                    </a:cubicBezTo>
                    <a:cubicBezTo>
                      <a:pt x="792" y="115323"/>
                      <a:pt x="9681" y="113842"/>
                      <a:pt x="16347" y="114583"/>
                    </a:cubicBezTo>
                    <a:cubicBezTo>
                      <a:pt x="25235" y="115323"/>
                      <a:pt x="34124" y="115323"/>
                      <a:pt x="43012" y="115323"/>
                    </a:cubicBezTo>
                    <a:cubicBezTo>
                      <a:pt x="342257" y="115323"/>
                      <a:pt x="642242" y="115323"/>
                      <a:pt x="941487" y="115323"/>
                    </a:cubicBezTo>
                    <a:cubicBezTo>
                      <a:pt x="949635" y="115323"/>
                      <a:pt x="957042" y="115323"/>
                      <a:pt x="965190" y="114583"/>
                    </a:cubicBezTo>
                    <a:cubicBezTo>
                      <a:pt x="972597" y="113842"/>
                      <a:pt x="977782" y="108657"/>
                      <a:pt x="979263" y="101991"/>
                    </a:cubicBezTo>
                    <a:cubicBezTo>
                      <a:pt x="981485" y="90880"/>
                      <a:pt x="971856" y="92362"/>
                      <a:pt x="966671" y="91621"/>
                    </a:cubicBezTo>
                    <a:cubicBezTo>
                      <a:pt x="956301" y="90139"/>
                      <a:pt x="947413" y="86436"/>
                      <a:pt x="940006" y="78288"/>
                    </a:cubicBezTo>
                    <a:cubicBezTo>
                      <a:pt x="952598" y="70140"/>
                      <a:pt x="965190" y="65696"/>
                      <a:pt x="979263" y="73103"/>
                    </a:cubicBezTo>
                    <a:cubicBezTo>
                      <a:pt x="987411" y="76807"/>
                      <a:pt x="995559" y="81251"/>
                      <a:pt x="1003706" y="73103"/>
                    </a:cubicBezTo>
                    <a:cubicBezTo>
                      <a:pt x="1007410" y="69400"/>
                      <a:pt x="1009632" y="64215"/>
                      <a:pt x="1005929" y="61993"/>
                    </a:cubicBezTo>
                    <a:cubicBezTo>
                      <a:pt x="998521" y="57548"/>
                      <a:pt x="992596" y="51623"/>
                      <a:pt x="982226" y="51623"/>
                    </a:cubicBezTo>
                    <a:cubicBezTo>
                      <a:pt x="955560" y="51623"/>
                      <a:pt x="937043" y="36809"/>
                      <a:pt x="926673" y="11625"/>
                    </a:cubicBezTo>
                    <a:cubicBezTo>
                      <a:pt x="929636" y="10143"/>
                      <a:pt x="932599" y="8662"/>
                      <a:pt x="931117" y="4218"/>
                    </a:cubicBezTo>
                    <a:cubicBezTo>
                      <a:pt x="931117" y="3477"/>
                      <a:pt x="929636" y="2736"/>
                      <a:pt x="928895" y="2736"/>
                    </a:cubicBezTo>
                    <a:cubicBezTo>
                      <a:pt x="900748" y="1996"/>
                      <a:pt x="873342" y="1996"/>
                      <a:pt x="845196" y="1996"/>
                    </a:cubicBezTo>
                    <a:cubicBezTo>
                      <a:pt x="631873" y="1996"/>
                      <a:pt x="417809" y="1996"/>
                      <a:pt x="204486" y="1996"/>
                    </a:cubicBezTo>
                    <a:cubicBezTo>
                      <a:pt x="194116" y="1996"/>
                      <a:pt x="181524" y="-3930"/>
                      <a:pt x="174858" y="9403"/>
                    </a:cubicBezTo>
                    <a:lnTo>
                      <a:pt x="174858" y="9403"/>
                    </a:lnTo>
                    <a:cubicBezTo>
                      <a:pt x="151155" y="9403"/>
                      <a:pt x="128934" y="-8374"/>
                      <a:pt x="104491" y="4958"/>
                    </a:cubicBezTo>
                    <a:cubicBezTo>
                      <a:pt x="117823" y="29402"/>
                      <a:pt x="105232" y="50882"/>
                      <a:pt x="78566" y="52364"/>
                    </a:cubicBezTo>
                    <a:cubicBezTo>
                      <a:pt x="65233" y="53104"/>
                      <a:pt x="80048" y="27920"/>
                      <a:pt x="60048" y="36809"/>
                    </a:cubicBezTo>
                    <a:cubicBezTo>
                      <a:pt x="53382" y="39772"/>
                      <a:pt x="38568" y="40512"/>
                      <a:pt x="32642" y="30142"/>
                    </a:cubicBezTo>
                    <a:cubicBezTo>
                      <a:pt x="25235" y="18291"/>
                      <a:pt x="45234" y="14588"/>
                      <a:pt x="42272" y="1996"/>
                    </a:cubicBezTo>
                    <a:cubicBezTo>
                      <a:pt x="28939" y="-227"/>
                      <a:pt x="17088" y="-227"/>
                      <a:pt x="7458" y="10143"/>
                    </a:cubicBezTo>
                    <a:lnTo>
                      <a:pt x="6718" y="10884"/>
                    </a:lnTo>
                    <a:cubicBezTo>
                      <a:pt x="4496" y="39031"/>
                      <a:pt x="8199" y="65696"/>
                      <a:pt x="12643" y="9236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08427E9C-DF8D-481A-AC7F-A265143D834F}"/>
                  </a:ext>
                </a:extLst>
              </p:cNvPr>
              <p:cNvSpPr/>
              <p:nvPr/>
            </p:nvSpPr>
            <p:spPr>
              <a:xfrm>
                <a:off x="1455889" y="2477033"/>
                <a:ext cx="38852" cy="21334"/>
              </a:xfrm>
              <a:custGeom>
                <a:avLst/>
                <a:gdLst>
                  <a:gd name="connsiteX0" fmla="*/ 31446 w 38852"/>
                  <a:gd name="connsiteY0" fmla="*/ 13493 h 21334"/>
                  <a:gd name="connsiteX1" fmla="*/ 38112 w 38852"/>
                  <a:gd name="connsiteY1" fmla="*/ 13493 h 21334"/>
                  <a:gd name="connsiteX2" fmla="*/ 38853 w 38852"/>
                  <a:gd name="connsiteY2" fmla="*/ 12752 h 21334"/>
                  <a:gd name="connsiteX3" fmla="*/ 5521 w 38852"/>
                  <a:gd name="connsiteY3" fmla="*/ 2382 h 21334"/>
                  <a:gd name="connsiteX4" fmla="*/ 1077 w 38852"/>
                  <a:gd name="connsiteY4" fmla="*/ 12752 h 21334"/>
                  <a:gd name="connsiteX5" fmla="*/ 31446 w 38852"/>
                  <a:gd name="connsiteY5" fmla="*/ 13493 h 21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52" h="21334">
                    <a:moveTo>
                      <a:pt x="31446" y="13493"/>
                    </a:moveTo>
                    <a:cubicBezTo>
                      <a:pt x="32927" y="12752"/>
                      <a:pt x="35890" y="13493"/>
                      <a:pt x="38112" y="13493"/>
                    </a:cubicBezTo>
                    <a:cubicBezTo>
                      <a:pt x="38112" y="13493"/>
                      <a:pt x="38853" y="12752"/>
                      <a:pt x="38853" y="12752"/>
                    </a:cubicBezTo>
                    <a:cubicBezTo>
                      <a:pt x="32927" y="-5765"/>
                      <a:pt x="18113" y="901"/>
                      <a:pt x="5521" y="2382"/>
                    </a:cubicBezTo>
                    <a:cubicBezTo>
                      <a:pt x="1817" y="3123"/>
                      <a:pt x="-1886" y="7567"/>
                      <a:pt x="1077" y="12752"/>
                    </a:cubicBezTo>
                    <a:cubicBezTo>
                      <a:pt x="10706" y="29048"/>
                      <a:pt x="21076" y="17937"/>
                      <a:pt x="31446" y="1349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B1938FA-25A8-45D4-8850-E17A498626A9}"/>
                  </a:ext>
                </a:extLst>
              </p:cNvPr>
              <p:cNvSpPr/>
              <p:nvPr/>
            </p:nvSpPr>
            <p:spPr>
              <a:xfrm>
                <a:off x="163930" y="2480057"/>
                <a:ext cx="3245201" cy="1895746"/>
              </a:xfrm>
              <a:custGeom>
                <a:avLst/>
                <a:gdLst>
                  <a:gd name="connsiteX0" fmla="*/ 3220350 w 3245201"/>
                  <a:gd name="connsiteY0" fmla="*/ 1777791 h 1895746"/>
                  <a:gd name="connsiteX1" fmla="*/ 2656673 w 3245201"/>
                  <a:gd name="connsiteY1" fmla="*/ 1778531 h 1895746"/>
                  <a:gd name="connsiteX2" fmla="*/ 2626305 w 3245201"/>
                  <a:gd name="connsiteY2" fmla="*/ 1787420 h 1895746"/>
                  <a:gd name="connsiteX3" fmla="*/ 2591491 w 3245201"/>
                  <a:gd name="connsiteY3" fmla="*/ 1790383 h 1895746"/>
                  <a:gd name="connsiteX4" fmla="*/ 2472238 w 3245201"/>
                  <a:gd name="connsiteY4" fmla="*/ 1779272 h 1895746"/>
                  <a:gd name="connsiteX5" fmla="*/ 2474460 w 3245201"/>
                  <a:gd name="connsiteY5" fmla="*/ 1825936 h 1895746"/>
                  <a:gd name="connsiteX6" fmla="*/ 2451498 w 3245201"/>
                  <a:gd name="connsiteY6" fmla="*/ 1798530 h 1895746"/>
                  <a:gd name="connsiteX7" fmla="*/ 2427055 w 3245201"/>
                  <a:gd name="connsiteY7" fmla="*/ 1779272 h 1895746"/>
                  <a:gd name="connsiteX8" fmla="*/ 2281136 w 3245201"/>
                  <a:gd name="connsiteY8" fmla="*/ 1778531 h 1895746"/>
                  <a:gd name="connsiteX9" fmla="*/ 2242619 w 3245201"/>
                  <a:gd name="connsiteY9" fmla="*/ 1809641 h 1895746"/>
                  <a:gd name="connsiteX10" fmla="*/ 2218917 w 3245201"/>
                  <a:gd name="connsiteY10" fmla="*/ 1782235 h 1895746"/>
                  <a:gd name="connsiteX11" fmla="*/ 2195955 w 3245201"/>
                  <a:gd name="connsiteY11" fmla="*/ 1802234 h 1895746"/>
                  <a:gd name="connsiteX12" fmla="*/ 2184104 w 3245201"/>
                  <a:gd name="connsiteY12" fmla="*/ 1779272 h 1895746"/>
                  <a:gd name="connsiteX13" fmla="*/ 1898192 w 3245201"/>
                  <a:gd name="connsiteY13" fmla="*/ 1778531 h 1895746"/>
                  <a:gd name="connsiteX14" fmla="*/ 1865601 w 3245201"/>
                  <a:gd name="connsiteY14" fmla="*/ 1795567 h 1895746"/>
                  <a:gd name="connsiteX15" fmla="*/ 1840417 w 3245201"/>
                  <a:gd name="connsiteY15" fmla="*/ 1800012 h 1895746"/>
                  <a:gd name="connsiteX16" fmla="*/ 1807826 w 3245201"/>
                  <a:gd name="connsiteY16" fmla="*/ 1778531 h 1895746"/>
                  <a:gd name="connsiteX17" fmla="*/ 1036011 w 3245201"/>
                  <a:gd name="connsiteY17" fmla="*/ 1777791 h 1895746"/>
                  <a:gd name="connsiteX18" fmla="*/ 998235 w 3245201"/>
                  <a:gd name="connsiteY18" fmla="*/ 1794827 h 1895746"/>
                  <a:gd name="connsiteX19" fmla="*/ 946386 w 3245201"/>
                  <a:gd name="connsiteY19" fmla="*/ 1830381 h 1895746"/>
                  <a:gd name="connsiteX20" fmla="*/ 932313 w 3245201"/>
                  <a:gd name="connsiteY20" fmla="*/ 1847417 h 1895746"/>
                  <a:gd name="connsiteX21" fmla="*/ 926387 w 3245201"/>
                  <a:gd name="connsiteY21" fmla="*/ 1865194 h 1895746"/>
                  <a:gd name="connsiteX22" fmla="*/ 907129 w 3245201"/>
                  <a:gd name="connsiteY22" fmla="*/ 1854083 h 1895746"/>
                  <a:gd name="connsiteX23" fmla="*/ 881204 w 3245201"/>
                  <a:gd name="connsiteY23" fmla="*/ 1797049 h 1895746"/>
                  <a:gd name="connsiteX24" fmla="*/ 850094 w 3245201"/>
                  <a:gd name="connsiteY24" fmla="*/ 1780013 h 1895746"/>
                  <a:gd name="connsiteX25" fmla="*/ 790838 w 3245201"/>
                  <a:gd name="connsiteY25" fmla="*/ 1780753 h 1895746"/>
                  <a:gd name="connsiteX26" fmla="*/ 784912 w 3245201"/>
                  <a:gd name="connsiteY26" fmla="*/ 1808900 h 1895746"/>
                  <a:gd name="connsiteX27" fmla="*/ 701213 w 3245201"/>
                  <a:gd name="connsiteY27" fmla="*/ 1777050 h 1895746"/>
                  <a:gd name="connsiteX28" fmla="*/ 273826 w 3245201"/>
                  <a:gd name="connsiteY28" fmla="*/ 1779272 h 1895746"/>
                  <a:gd name="connsiteX29" fmla="*/ 117537 w 3245201"/>
                  <a:gd name="connsiteY29" fmla="*/ 1625205 h 1895746"/>
                  <a:gd name="connsiteX30" fmla="*/ 117537 w 3245201"/>
                  <a:gd name="connsiteY30" fmla="*/ 898574 h 1895746"/>
                  <a:gd name="connsiteX31" fmla="*/ 116056 w 3245201"/>
                  <a:gd name="connsiteY31" fmla="*/ 255642 h 1895746"/>
                  <a:gd name="connsiteX32" fmla="*/ 273826 w 3245201"/>
                  <a:gd name="connsiteY32" fmla="*/ 104538 h 1895746"/>
                  <a:gd name="connsiteX33" fmla="*/ 296047 w 3245201"/>
                  <a:gd name="connsiteY33" fmla="*/ 114908 h 1895746"/>
                  <a:gd name="connsiteX34" fmla="*/ 1057492 w 3245201"/>
                  <a:gd name="connsiteY34" fmla="*/ 114168 h 1895746"/>
                  <a:gd name="connsiteX35" fmla="*/ 1068602 w 3245201"/>
                  <a:gd name="connsiteY35" fmla="*/ 104538 h 1895746"/>
                  <a:gd name="connsiteX36" fmla="*/ 1068602 w 3245201"/>
                  <a:gd name="connsiteY36" fmla="*/ 104538 h 1895746"/>
                  <a:gd name="connsiteX37" fmla="*/ 1100453 w 3245201"/>
                  <a:gd name="connsiteY37" fmla="*/ 116390 h 1895746"/>
                  <a:gd name="connsiteX38" fmla="*/ 1310813 w 3245201"/>
                  <a:gd name="connsiteY38" fmla="*/ 114908 h 1895746"/>
                  <a:gd name="connsiteX39" fmla="*/ 1285629 w 3245201"/>
                  <a:gd name="connsiteY39" fmla="*/ 46763 h 1895746"/>
                  <a:gd name="connsiteX40" fmla="*/ 1256741 w 3245201"/>
                  <a:gd name="connsiteY40" fmla="*/ 10469 h 1895746"/>
                  <a:gd name="connsiteX41" fmla="*/ 1256741 w 3245201"/>
                  <a:gd name="connsiteY41" fmla="*/ 10469 h 1895746"/>
                  <a:gd name="connsiteX42" fmla="*/ 1256741 w 3245201"/>
                  <a:gd name="connsiteY42" fmla="*/ 10469 h 1895746"/>
                  <a:gd name="connsiteX43" fmla="*/ 1278222 w 3245201"/>
                  <a:gd name="connsiteY43" fmla="*/ 7506 h 1895746"/>
                  <a:gd name="connsiteX44" fmla="*/ 1238964 w 3245201"/>
                  <a:gd name="connsiteY44" fmla="*/ 840 h 1895746"/>
                  <a:gd name="connsiteX45" fmla="*/ 692324 w 3245201"/>
                  <a:gd name="connsiteY45" fmla="*/ 840 h 1895746"/>
                  <a:gd name="connsiteX46" fmla="*/ 659733 w 3245201"/>
                  <a:gd name="connsiteY46" fmla="*/ 5284 h 1895746"/>
                  <a:gd name="connsiteX47" fmla="*/ 659733 w 3245201"/>
                  <a:gd name="connsiteY47" fmla="*/ 5284 h 1895746"/>
                  <a:gd name="connsiteX48" fmla="*/ 659733 w 3245201"/>
                  <a:gd name="connsiteY48" fmla="*/ 5284 h 1895746"/>
                  <a:gd name="connsiteX49" fmla="*/ 604180 w 3245201"/>
                  <a:gd name="connsiteY49" fmla="*/ 31209 h 1895746"/>
                  <a:gd name="connsiteX50" fmla="*/ 599736 w 3245201"/>
                  <a:gd name="connsiteY50" fmla="*/ 34172 h 1895746"/>
                  <a:gd name="connsiteX51" fmla="*/ 578256 w 3245201"/>
                  <a:gd name="connsiteY51" fmla="*/ 37134 h 1895746"/>
                  <a:gd name="connsiteX52" fmla="*/ 558257 w 3245201"/>
                  <a:gd name="connsiteY52" fmla="*/ 23061 h 1895746"/>
                  <a:gd name="connsiteX53" fmla="*/ 505667 w 3245201"/>
                  <a:gd name="connsiteY53" fmla="*/ 43801 h 1895746"/>
                  <a:gd name="connsiteX54" fmla="*/ 460484 w 3245201"/>
                  <a:gd name="connsiteY54" fmla="*/ 54911 h 1895746"/>
                  <a:gd name="connsiteX55" fmla="*/ 448632 w 3245201"/>
                  <a:gd name="connsiteY55" fmla="*/ 45282 h 1895746"/>
                  <a:gd name="connsiteX56" fmla="*/ 459743 w 3245201"/>
                  <a:gd name="connsiteY56" fmla="*/ 34912 h 1895746"/>
                  <a:gd name="connsiteX57" fmla="*/ 492334 w 3245201"/>
                  <a:gd name="connsiteY57" fmla="*/ 40838 h 1895746"/>
                  <a:gd name="connsiteX58" fmla="*/ 523444 w 3245201"/>
                  <a:gd name="connsiteY58" fmla="*/ 26024 h 1895746"/>
                  <a:gd name="connsiteX59" fmla="*/ 515296 w 3245201"/>
                  <a:gd name="connsiteY59" fmla="*/ 6025 h 1895746"/>
                  <a:gd name="connsiteX60" fmla="*/ 424189 w 3245201"/>
                  <a:gd name="connsiteY60" fmla="*/ 6025 h 1895746"/>
                  <a:gd name="connsiteX61" fmla="*/ 207903 w 3245201"/>
                  <a:gd name="connsiteY61" fmla="*/ 8988 h 1895746"/>
                  <a:gd name="connsiteX62" fmla="*/ 84206 w 3245201"/>
                  <a:gd name="connsiteY62" fmla="*/ 65281 h 1895746"/>
                  <a:gd name="connsiteX63" fmla="*/ 71614 w 3245201"/>
                  <a:gd name="connsiteY63" fmla="*/ 108983 h 1895746"/>
                  <a:gd name="connsiteX64" fmla="*/ 75317 w 3245201"/>
                  <a:gd name="connsiteY64" fmla="*/ 77873 h 1895746"/>
                  <a:gd name="connsiteX65" fmla="*/ 75317 w 3245201"/>
                  <a:gd name="connsiteY65" fmla="*/ 77873 h 1895746"/>
                  <a:gd name="connsiteX66" fmla="*/ 75317 w 3245201"/>
                  <a:gd name="connsiteY66" fmla="*/ 77873 h 1895746"/>
                  <a:gd name="connsiteX67" fmla="*/ 14579 w 3245201"/>
                  <a:gd name="connsiteY67" fmla="*/ 180090 h 1895746"/>
                  <a:gd name="connsiteX68" fmla="*/ 25690 w 3245201"/>
                  <a:gd name="connsiteY68" fmla="*/ 187497 h 1895746"/>
                  <a:gd name="connsiteX69" fmla="*/ 41986 w 3245201"/>
                  <a:gd name="connsiteY69" fmla="*/ 215644 h 1895746"/>
                  <a:gd name="connsiteX70" fmla="*/ 1987 w 3245201"/>
                  <a:gd name="connsiteY70" fmla="*/ 234903 h 1895746"/>
                  <a:gd name="connsiteX71" fmla="*/ 7172 w 3245201"/>
                  <a:gd name="connsiteY71" fmla="*/ 389710 h 1895746"/>
                  <a:gd name="connsiteX72" fmla="*/ 4210 w 3245201"/>
                  <a:gd name="connsiteY72" fmla="*/ 423042 h 1895746"/>
                  <a:gd name="connsiteX73" fmla="*/ 4210 w 3245201"/>
                  <a:gd name="connsiteY73" fmla="*/ 1668166 h 1895746"/>
                  <a:gd name="connsiteX74" fmla="*/ 5691 w 3245201"/>
                  <a:gd name="connsiteY74" fmla="*/ 1698535 h 1895746"/>
                  <a:gd name="connsiteX75" fmla="*/ 259753 w 3245201"/>
                  <a:gd name="connsiteY75" fmla="*/ 1892600 h 1895746"/>
                  <a:gd name="connsiteX76" fmla="*/ 946386 w 3245201"/>
                  <a:gd name="connsiteY76" fmla="*/ 1891859 h 1895746"/>
                  <a:gd name="connsiteX77" fmla="*/ 991569 w 3245201"/>
                  <a:gd name="connsiteY77" fmla="*/ 1871860 h 1895746"/>
                  <a:gd name="connsiteX78" fmla="*/ 1011568 w 3245201"/>
                  <a:gd name="connsiteY78" fmla="*/ 1873341 h 1895746"/>
                  <a:gd name="connsiteX79" fmla="*/ 1065640 w 3245201"/>
                  <a:gd name="connsiteY79" fmla="*/ 1892600 h 1895746"/>
                  <a:gd name="connsiteX80" fmla="*/ 1298962 w 3245201"/>
                  <a:gd name="connsiteY80" fmla="*/ 1893341 h 1895746"/>
                  <a:gd name="connsiteX81" fmla="*/ 1345626 w 3245201"/>
                  <a:gd name="connsiteY81" fmla="*/ 1885193 h 1895746"/>
                  <a:gd name="connsiteX82" fmla="*/ 1398216 w 3245201"/>
                  <a:gd name="connsiteY82" fmla="*/ 1892600 h 1895746"/>
                  <a:gd name="connsiteX83" fmla="*/ 1787086 w 3245201"/>
                  <a:gd name="connsiteY83" fmla="*/ 1891859 h 1895746"/>
                  <a:gd name="connsiteX84" fmla="*/ 2172252 w 3245201"/>
                  <a:gd name="connsiteY84" fmla="*/ 1878527 h 1895746"/>
                  <a:gd name="connsiteX85" fmla="*/ 2257433 w 3245201"/>
                  <a:gd name="connsiteY85" fmla="*/ 1866675 h 1895746"/>
                  <a:gd name="connsiteX86" fmla="*/ 2268544 w 3245201"/>
                  <a:gd name="connsiteY86" fmla="*/ 1874082 h 1895746"/>
                  <a:gd name="connsiteX87" fmla="*/ 2290765 w 3245201"/>
                  <a:gd name="connsiteY87" fmla="*/ 1891859 h 1895746"/>
                  <a:gd name="connsiteX88" fmla="*/ 2493718 w 3245201"/>
                  <a:gd name="connsiteY88" fmla="*/ 1892600 h 1895746"/>
                  <a:gd name="connsiteX89" fmla="*/ 2587047 w 3245201"/>
                  <a:gd name="connsiteY89" fmla="*/ 1873341 h 1895746"/>
                  <a:gd name="connsiteX90" fmla="*/ 2624082 w 3245201"/>
                  <a:gd name="connsiteY90" fmla="*/ 1880749 h 1895746"/>
                  <a:gd name="connsiteX91" fmla="*/ 2632230 w 3245201"/>
                  <a:gd name="connsiteY91" fmla="*/ 1885934 h 1895746"/>
                  <a:gd name="connsiteX92" fmla="*/ 2639637 w 3245201"/>
                  <a:gd name="connsiteY92" fmla="*/ 1877045 h 1895746"/>
                  <a:gd name="connsiteX93" fmla="*/ 2645563 w 3245201"/>
                  <a:gd name="connsiteY93" fmla="*/ 1853343 h 1895746"/>
                  <a:gd name="connsiteX94" fmla="*/ 2669265 w 3245201"/>
                  <a:gd name="connsiteY94" fmla="*/ 1839269 h 1895746"/>
                  <a:gd name="connsiteX95" fmla="*/ 2681857 w 3245201"/>
                  <a:gd name="connsiteY95" fmla="*/ 1850380 h 1895746"/>
                  <a:gd name="connsiteX96" fmla="*/ 2686301 w 3245201"/>
                  <a:gd name="connsiteY96" fmla="*/ 1830381 h 1895746"/>
                  <a:gd name="connsiteX97" fmla="*/ 2691486 w 3245201"/>
                  <a:gd name="connsiteY97" fmla="*/ 1818529 h 1895746"/>
                  <a:gd name="connsiteX98" fmla="*/ 2695190 w 3245201"/>
                  <a:gd name="connsiteY98" fmla="*/ 1832603 h 1895746"/>
                  <a:gd name="connsiteX99" fmla="*/ 2750743 w 3245201"/>
                  <a:gd name="connsiteY99" fmla="*/ 1892600 h 1895746"/>
                  <a:gd name="connsiteX100" fmla="*/ 3156649 w 3245201"/>
                  <a:gd name="connsiteY100" fmla="*/ 1892600 h 1895746"/>
                  <a:gd name="connsiteX101" fmla="*/ 3244793 w 3245201"/>
                  <a:gd name="connsiteY101" fmla="*/ 1803715 h 1895746"/>
                  <a:gd name="connsiteX102" fmla="*/ 3220350 w 3245201"/>
                  <a:gd name="connsiteY102" fmla="*/ 1777791 h 1895746"/>
                  <a:gd name="connsiteX103" fmla="*/ 1187856 w 3245201"/>
                  <a:gd name="connsiteY103" fmla="*/ 17135 h 1895746"/>
                  <a:gd name="connsiteX104" fmla="*/ 1210818 w 3245201"/>
                  <a:gd name="connsiteY104" fmla="*/ 11210 h 1895746"/>
                  <a:gd name="connsiteX105" fmla="*/ 1249334 w 3245201"/>
                  <a:gd name="connsiteY105" fmla="*/ 44541 h 1895746"/>
                  <a:gd name="connsiteX106" fmla="*/ 1201929 w 3245201"/>
                  <a:gd name="connsiteY106" fmla="*/ 62318 h 1895746"/>
                  <a:gd name="connsiteX107" fmla="*/ 1174523 w 3245201"/>
                  <a:gd name="connsiteY107" fmla="*/ 29727 h 1895746"/>
                  <a:gd name="connsiteX108" fmla="*/ 1187856 w 3245201"/>
                  <a:gd name="connsiteY108" fmla="*/ 17135 h 1895746"/>
                  <a:gd name="connsiteX109" fmla="*/ 213088 w 3245201"/>
                  <a:gd name="connsiteY109" fmla="*/ 73429 h 1895746"/>
                  <a:gd name="connsiteX110" fmla="*/ 230865 w 3245201"/>
                  <a:gd name="connsiteY110" fmla="*/ 33431 h 1895746"/>
                  <a:gd name="connsiteX111" fmla="*/ 256790 w 3245201"/>
                  <a:gd name="connsiteY111" fmla="*/ 60096 h 1895746"/>
                  <a:gd name="connsiteX112" fmla="*/ 232347 w 3245201"/>
                  <a:gd name="connsiteY112" fmla="*/ 90465 h 1895746"/>
                  <a:gd name="connsiteX113" fmla="*/ 213088 w 3245201"/>
                  <a:gd name="connsiteY113" fmla="*/ 73429 h 1895746"/>
                  <a:gd name="connsiteX114" fmla="*/ 23468 w 3245201"/>
                  <a:gd name="connsiteY114" fmla="*/ 1594837 h 1895746"/>
                  <a:gd name="connsiteX115" fmla="*/ 27171 w 3245201"/>
                  <a:gd name="connsiteY115" fmla="*/ 1542247 h 1895746"/>
                  <a:gd name="connsiteX116" fmla="*/ 47911 w 3245201"/>
                  <a:gd name="connsiteY116" fmla="*/ 1565949 h 1895746"/>
                  <a:gd name="connsiteX117" fmla="*/ 23468 w 3245201"/>
                  <a:gd name="connsiteY117" fmla="*/ 1594837 h 1895746"/>
                  <a:gd name="connsiteX118" fmla="*/ 2481867 w 3245201"/>
                  <a:gd name="connsiteY118" fmla="*/ 1828899 h 1895746"/>
                  <a:gd name="connsiteX119" fmla="*/ 2513717 w 3245201"/>
                  <a:gd name="connsiteY119" fmla="*/ 1826677 h 1895746"/>
                  <a:gd name="connsiteX120" fmla="*/ 2481867 w 3245201"/>
                  <a:gd name="connsiteY120" fmla="*/ 1828899 h 1895746"/>
                  <a:gd name="connsiteX121" fmla="*/ 2943326 w 3245201"/>
                  <a:gd name="connsiteY121" fmla="*/ 1852602 h 1895746"/>
                  <a:gd name="connsiteX122" fmla="*/ 2923327 w 3245201"/>
                  <a:gd name="connsiteY122" fmla="*/ 1857787 h 1895746"/>
                  <a:gd name="connsiteX123" fmla="*/ 2919623 w 3245201"/>
                  <a:gd name="connsiteY123" fmla="*/ 1826677 h 1895746"/>
                  <a:gd name="connsiteX124" fmla="*/ 2921846 w 3245201"/>
                  <a:gd name="connsiteY124" fmla="*/ 1795567 h 1895746"/>
                  <a:gd name="connsiteX125" fmla="*/ 2958881 w 3245201"/>
                  <a:gd name="connsiteY125" fmla="*/ 1812604 h 1895746"/>
                  <a:gd name="connsiteX126" fmla="*/ 2943326 w 3245201"/>
                  <a:gd name="connsiteY126" fmla="*/ 1852602 h 1895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3245201" h="1895746">
                    <a:moveTo>
                      <a:pt x="3220350" y="1777791"/>
                    </a:moveTo>
                    <a:cubicBezTo>
                      <a:pt x="3032211" y="1778531"/>
                      <a:pt x="2844812" y="1777791"/>
                      <a:pt x="2656673" y="1778531"/>
                    </a:cubicBezTo>
                    <a:cubicBezTo>
                      <a:pt x="2646303" y="1778531"/>
                      <a:pt x="2635193" y="1776309"/>
                      <a:pt x="2626305" y="1787420"/>
                    </a:cubicBezTo>
                    <a:cubicBezTo>
                      <a:pt x="2617416" y="1798530"/>
                      <a:pt x="2598898" y="1795567"/>
                      <a:pt x="2591491" y="1790383"/>
                    </a:cubicBezTo>
                    <a:cubicBezTo>
                      <a:pt x="2553715" y="1761495"/>
                      <a:pt x="2511495" y="1799271"/>
                      <a:pt x="2472238" y="1779272"/>
                    </a:cubicBezTo>
                    <a:cubicBezTo>
                      <a:pt x="2488533" y="1795567"/>
                      <a:pt x="2468534" y="1811122"/>
                      <a:pt x="2474460" y="1825936"/>
                    </a:cubicBezTo>
                    <a:cubicBezTo>
                      <a:pt x="2458905" y="1823714"/>
                      <a:pt x="2450757" y="1808160"/>
                      <a:pt x="2451498" y="1798530"/>
                    </a:cubicBezTo>
                    <a:cubicBezTo>
                      <a:pt x="2454461" y="1774828"/>
                      <a:pt x="2440388" y="1779272"/>
                      <a:pt x="2427055" y="1779272"/>
                    </a:cubicBezTo>
                    <a:cubicBezTo>
                      <a:pt x="2378168" y="1779272"/>
                      <a:pt x="2330023" y="1780753"/>
                      <a:pt x="2281136" y="1778531"/>
                    </a:cubicBezTo>
                    <a:cubicBezTo>
                      <a:pt x="2256693" y="1777791"/>
                      <a:pt x="2239657" y="1780753"/>
                      <a:pt x="2242619" y="1809641"/>
                    </a:cubicBezTo>
                    <a:cubicBezTo>
                      <a:pt x="2220398" y="1811122"/>
                      <a:pt x="2227065" y="1787420"/>
                      <a:pt x="2218917" y="1782235"/>
                    </a:cubicBezTo>
                    <a:cubicBezTo>
                      <a:pt x="2201881" y="1782976"/>
                      <a:pt x="2207066" y="1800753"/>
                      <a:pt x="2195955" y="1802234"/>
                    </a:cubicBezTo>
                    <a:cubicBezTo>
                      <a:pt x="2182622" y="1798530"/>
                      <a:pt x="2208547" y="1779272"/>
                      <a:pt x="2184104" y="1779272"/>
                    </a:cubicBezTo>
                    <a:cubicBezTo>
                      <a:pt x="2088553" y="1780013"/>
                      <a:pt x="1993742" y="1779272"/>
                      <a:pt x="1898192" y="1778531"/>
                    </a:cubicBezTo>
                    <a:cubicBezTo>
                      <a:pt x="1883378" y="1778531"/>
                      <a:pt x="1873008" y="1780013"/>
                      <a:pt x="1865601" y="1795567"/>
                    </a:cubicBezTo>
                    <a:cubicBezTo>
                      <a:pt x="1860416" y="1805938"/>
                      <a:pt x="1839676" y="1810382"/>
                      <a:pt x="1840417" y="1800012"/>
                    </a:cubicBezTo>
                    <a:cubicBezTo>
                      <a:pt x="1841157" y="1770384"/>
                      <a:pt x="1819677" y="1779272"/>
                      <a:pt x="1807826" y="1778531"/>
                    </a:cubicBezTo>
                    <a:cubicBezTo>
                      <a:pt x="1550801" y="1777791"/>
                      <a:pt x="1293036" y="1777791"/>
                      <a:pt x="1036011" y="1777791"/>
                    </a:cubicBezTo>
                    <a:cubicBezTo>
                      <a:pt x="1020456" y="1777791"/>
                      <a:pt x="1001939" y="1780753"/>
                      <a:pt x="998235" y="1794827"/>
                    </a:cubicBezTo>
                    <a:cubicBezTo>
                      <a:pt x="990088" y="1822974"/>
                      <a:pt x="967126" y="1824455"/>
                      <a:pt x="946386" y="1830381"/>
                    </a:cubicBezTo>
                    <a:cubicBezTo>
                      <a:pt x="936757" y="1833343"/>
                      <a:pt x="927128" y="1835566"/>
                      <a:pt x="932313" y="1847417"/>
                    </a:cubicBezTo>
                    <a:cubicBezTo>
                      <a:pt x="936757" y="1857046"/>
                      <a:pt x="940460" y="1862231"/>
                      <a:pt x="926387" y="1865194"/>
                    </a:cubicBezTo>
                    <a:cubicBezTo>
                      <a:pt x="915276" y="1867416"/>
                      <a:pt x="909351" y="1865194"/>
                      <a:pt x="907129" y="1854083"/>
                    </a:cubicBezTo>
                    <a:cubicBezTo>
                      <a:pt x="902684" y="1833343"/>
                      <a:pt x="881945" y="1820752"/>
                      <a:pt x="881204" y="1797049"/>
                    </a:cubicBezTo>
                    <a:cubicBezTo>
                      <a:pt x="880463" y="1780013"/>
                      <a:pt x="861946" y="1775569"/>
                      <a:pt x="850094" y="1780013"/>
                    </a:cubicBezTo>
                    <a:cubicBezTo>
                      <a:pt x="829355" y="1788160"/>
                      <a:pt x="812319" y="1826677"/>
                      <a:pt x="790838" y="1780753"/>
                    </a:cubicBezTo>
                    <a:cubicBezTo>
                      <a:pt x="781950" y="1790383"/>
                      <a:pt x="794542" y="1800012"/>
                      <a:pt x="784912" y="1808900"/>
                    </a:cubicBezTo>
                    <a:cubicBezTo>
                      <a:pt x="759728" y="1791864"/>
                      <a:pt x="736767" y="1776309"/>
                      <a:pt x="701213" y="1777050"/>
                    </a:cubicBezTo>
                    <a:cubicBezTo>
                      <a:pt x="558997" y="1780753"/>
                      <a:pt x="416041" y="1779272"/>
                      <a:pt x="273826" y="1779272"/>
                    </a:cubicBezTo>
                    <a:cubicBezTo>
                      <a:pt x="177534" y="1779272"/>
                      <a:pt x="118278" y="1720016"/>
                      <a:pt x="117537" y="1625205"/>
                    </a:cubicBezTo>
                    <a:cubicBezTo>
                      <a:pt x="117537" y="1382995"/>
                      <a:pt x="117537" y="1140784"/>
                      <a:pt x="117537" y="898574"/>
                    </a:cubicBezTo>
                    <a:cubicBezTo>
                      <a:pt x="117537" y="684510"/>
                      <a:pt x="121241" y="469706"/>
                      <a:pt x="116056" y="255642"/>
                    </a:cubicBezTo>
                    <a:cubicBezTo>
                      <a:pt x="113834" y="178609"/>
                      <a:pt x="201978" y="110464"/>
                      <a:pt x="273826" y="104538"/>
                    </a:cubicBezTo>
                    <a:cubicBezTo>
                      <a:pt x="277530" y="115649"/>
                      <a:pt x="287159" y="114908"/>
                      <a:pt x="296047" y="114908"/>
                    </a:cubicBezTo>
                    <a:cubicBezTo>
                      <a:pt x="550109" y="114908"/>
                      <a:pt x="803430" y="114168"/>
                      <a:pt x="1057492" y="114168"/>
                    </a:cubicBezTo>
                    <a:cubicBezTo>
                      <a:pt x="1064158" y="114168"/>
                      <a:pt x="1071565" y="116390"/>
                      <a:pt x="1068602" y="104538"/>
                    </a:cubicBezTo>
                    <a:lnTo>
                      <a:pt x="1068602" y="104538"/>
                    </a:lnTo>
                    <a:cubicBezTo>
                      <a:pt x="1083416" y="95650"/>
                      <a:pt x="1084898" y="117130"/>
                      <a:pt x="1100453" y="116390"/>
                    </a:cubicBezTo>
                    <a:cubicBezTo>
                      <a:pt x="1168597" y="113427"/>
                      <a:pt x="1236742" y="114908"/>
                      <a:pt x="1310813" y="114908"/>
                    </a:cubicBezTo>
                    <a:cubicBezTo>
                      <a:pt x="1290814" y="93428"/>
                      <a:pt x="1309331" y="65281"/>
                      <a:pt x="1285629" y="46763"/>
                    </a:cubicBezTo>
                    <a:cubicBezTo>
                      <a:pt x="1273778" y="37875"/>
                      <a:pt x="1256001" y="30468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56741" y="10469"/>
                      <a:pt x="1256741" y="10469"/>
                      <a:pt x="1256741" y="10469"/>
                    </a:cubicBezTo>
                    <a:cubicBezTo>
                      <a:pt x="1262667" y="3803"/>
                      <a:pt x="1272296" y="20098"/>
                      <a:pt x="1278222" y="7506"/>
                    </a:cubicBezTo>
                    <a:cubicBezTo>
                      <a:pt x="1265630" y="840"/>
                      <a:pt x="1252297" y="840"/>
                      <a:pt x="1238964" y="840"/>
                    </a:cubicBezTo>
                    <a:cubicBezTo>
                      <a:pt x="1056751" y="840"/>
                      <a:pt x="874538" y="840"/>
                      <a:pt x="692324" y="840"/>
                    </a:cubicBezTo>
                    <a:cubicBezTo>
                      <a:pt x="681214" y="840"/>
                      <a:pt x="670103" y="-286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59733" y="5284"/>
                      <a:pt x="659733" y="5284"/>
                      <a:pt x="659733" y="5284"/>
                    </a:cubicBezTo>
                    <a:cubicBezTo>
                      <a:pt x="644919" y="21580"/>
                      <a:pt x="636771" y="51208"/>
                      <a:pt x="604180" y="31209"/>
                    </a:cubicBezTo>
                    <a:cubicBezTo>
                      <a:pt x="603440" y="31209"/>
                      <a:pt x="601218" y="33431"/>
                      <a:pt x="599736" y="34172"/>
                    </a:cubicBezTo>
                    <a:cubicBezTo>
                      <a:pt x="595292" y="39356"/>
                      <a:pt x="584181" y="41579"/>
                      <a:pt x="578256" y="37134"/>
                    </a:cubicBezTo>
                    <a:cubicBezTo>
                      <a:pt x="573071" y="30468"/>
                      <a:pt x="568627" y="22320"/>
                      <a:pt x="558257" y="23061"/>
                    </a:cubicBezTo>
                    <a:cubicBezTo>
                      <a:pt x="538258" y="23802"/>
                      <a:pt x="521962" y="34172"/>
                      <a:pt x="505667" y="43801"/>
                    </a:cubicBezTo>
                    <a:cubicBezTo>
                      <a:pt x="491593" y="51948"/>
                      <a:pt x="476779" y="57133"/>
                      <a:pt x="460484" y="54911"/>
                    </a:cubicBezTo>
                    <a:cubicBezTo>
                      <a:pt x="454558" y="54171"/>
                      <a:pt x="448632" y="52689"/>
                      <a:pt x="448632" y="45282"/>
                    </a:cubicBezTo>
                    <a:cubicBezTo>
                      <a:pt x="448632" y="38616"/>
                      <a:pt x="454558" y="36394"/>
                      <a:pt x="459743" y="34912"/>
                    </a:cubicBezTo>
                    <a:cubicBezTo>
                      <a:pt x="471594" y="31949"/>
                      <a:pt x="481223" y="39356"/>
                      <a:pt x="492334" y="40838"/>
                    </a:cubicBezTo>
                    <a:cubicBezTo>
                      <a:pt x="506407" y="43060"/>
                      <a:pt x="516777" y="37875"/>
                      <a:pt x="523444" y="26024"/>
                    </a:cubicBezTo>
                    <a:cubicBezTo>
                      <a:pt x="528629" y="17135"/>
                      <a:pt x="527888" y="8247"/>
                      <a:pt x="515296" y="6025"/>
                    </a:cubicBezTo>
                    <a:cubicBezTo>
                      <a:pt x="484927" y="6025"/>
                      <a:pt x="454558" y="5284"/>
                      <a:pt x="424189" y="6025"/>
                    </a:cubicBezTo>
                    <a:cubicBezTo>
                      <a:pt x="352341" y="7506"/>
                      <a:pt x="279752" y="2321"/>
                      <a:pt x="207903" y="8988"/>
                    </a:cubicBezTo>
                    <a:cubicBezTo>
                      <a:pt x="158276" y="9728"/>
                      <a:pt x="124944" y="44541"/>
                      <a:pt x="84206" y="65281"/>
                    </a:cubicBezTo>
                    <a:cubicBezTo>
                      <a:pt x="98279" y="84539"/>
                      <a:pt x="86428" y="96391"/>
                      <a:pt x="71614" y="108983"/>
                    </a:cubicBezTo>
                    <a:cubicBezTo>
                      <a:pt x="63466" y="96391"/>
                      <a:pt x="79761" y="8824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75317" y="77873"/>
                      <a:pt x="75317" y="77873"/>
                      <a:pt x="75317" y="77873"/>
                    </a:cubicBezTo>
                    <a:cubicBezTo>
                      <a:pt x="46430" y="106761"/>
                      <a:pt x="16802" y="134907"/>
                      <a:pt x="14579" y="180090"/>
                    </a:cubicBezTo>
                    <a:cubicBezTo>
                      <a:pt x="18283" y="182312"/>
                      <a:pt x="21986" y="184535"/>
                      <a:pt x="25690" y="187497"/>
                    </a:cubicBezTo>
                    <a:cubicBezTo>
                      <a:pt x="36060" y="194904"/>
                      <a:pt x="50874" y="210459"/>
                      <a:pt x="41986" y="215644"/>
                    </a:cubicBezTo>
                    <a:cubicBezTo>
                      <a:pt x="30134" y="222310"/>
                      <a:pt x="24209" y="248976"/>
                      <a:pt x="1987" y="234903"/>
                    </a:cubicBezTo>
                    <a:cubicBezTo>
                      <a:pt x="3469" y="286752"/>
                      <a:pt x="-6160" y="338601"/>
                      <a:pt x="7172" y="389710"/>
                    </a:cubicBezTo>
                    <a:cubicBezTo>
                      <a:pt x="1987" y="400820"/>
                      <a:pt x="4210" y="411931"/>
                      <a:pt x="4210" y="423042"/>
                    </a:cubicBezTo>
                    <a:cubicBezTo>
                      <a:pt x="4210" y="837836"/>
                      <a:pt x="4210" y="1253372"/>
                      <a:pt x="4210" y="1668166"/>
                    </a:cubicBezTo>
                    <a:cubicBezTo>
                      <a:pt x="4210" y="1678536"/>
                      <a:pt x="3469" y="1688165"/>
                      <a:pt x="5691" y="1698535"/>
                    </a:cubicBezTo>
                    <a:cubicBezTo>
                      <a:pt x="29394" y="1807419"/>
                      <a:pt x="139018" y="1891859"/>
                      <a:pt x="259753" y="1892600"/>
                    </a:cubicBezTo>
                    <a:cubicBezTo>
                      <a:pt x="488630" y="1893341"/>
                      <a:pt x="717508" y="1893341"/>
                      <a:pt x="946386" y="1891859"/>
                    </a:cubicBezTo>
                    <a:cubicBezTo>
                      <a:pt x="961941" y="1891859"/>
                      <a:pt x="987866" y="1906673"/>
                      <a:pt x="991569" y="1871860"/>
                    </a:cubicBezTo>
                    <a:cubicBezTo>
                      <a:pt x="992310" y="1863712"/>
                      <a:pt x="1004902" y="1870379"/>
                      <a:pt x="1011568" y="1873341"/>
                    </a:cubicBezTo>
                    <a:cubicBezTo>
                      <a:pt x="1029345" y="1880749"/>
                      <a:pt x="1044900" y="1892600"/>
                      <a:pt x="1065640" y="1892600"/>
                    </a:cubicBezTo>
                    <a:cubicBezTo>
                      <a:pt x="1143414" y="1892600"/>
                      <a:pt x="1221188" y="1891119"/>
                      <a:pt x="1298962" y="1893341"/>
                    </a:cubicBezTo>
                    <a:cubicBezTo>
                      <a:pt x="1315998" y="1894081"/>
                      <a:pt x="1326368" y="1873341"/>
                      <a:pt x="1345626" y="1885193"/>
                    </a:cubicBezTo>
                    <a:cubicBezTo>
                      <a:pt x="1361181" y="1894822"/>
                      <a:pt x="1380439" y="1892600"/>
                      <a:pt x="1398216" y="1892600"/>
                    </a:cubicBezTo>
                    <a:cubicBezTo>
                      <a:pt x="1527839" y="1892600"/>
                      <a:pt x="1657463" y="1896303"/>
                      <a:pt x="1787086" y="1891859"/>
                    </a:cubicBezTo>
                    <a:cubicBezTo>
                      <a:pt x="1915228" y="1887415"/>
                      <a:pt x="2044851" y="1910377"/>
                      <a:pt x="2172252" y="1878527"/>
                    </a:cubicBezTo>
                    <a:cubicBezTo>
                      <a:pt x="2198918" y="1871860"/>
                      <a:pt x="2229287" y="1873341"/>
                      <a:pt x="2257433" y="1866675"/>
                    </a:cubicBezTo>
                    <a:cubicBezTo>
                      <a:pt x="2262618" y="1865194"/>
                      <a:pt x="2272988" y="1861490"/>
                      <a:pt x="2268544" y="1874082"/>
                    </a:cubicBezTo>
                    <a:cubicBezTo>
                      <a:pt x="2258915" y="1902229"/>
                      <a:pt x="2281136" y="1891859"/>
                      <a:pt x="2290765" y="1891859"/>
                    </a:cubicBezTo>
                    <a:cubicBezTo>
                      <a:pt x="2358169" y="1892600"/>
                      <a:pt x="2426314" y="1891859"/>
                      <a:pt x="2493718" y="1892600"/>
                    </a:cubicBezTo>
                    <a:cubicBezTo>
                      <a:pt x="2526309" y="1892600"/>
                      <a:pt x="2558160" y="1893341"/>
                      <a:pt x="2587047" y="1873341"/>
                    </a:cubicBezTo>
                    <a:cubicBezTo>
                      <a:pt x="2595936" y="1867416"/>
                      <a:pt x="2618898" y="1842973"/>
                      <a:pt x="2624082" y="1880749"/>
                    </a:cubicBezTo>
                    <a:cubicBezTo>
                      <a:pt x="2624082" y="1882971"/>
                      <a:pt x="2629267" y="1885193"/>
                      <a:pt x="2632230" y="1885934"/>
                    </a:cubicBezTo>
                    <a:cubicBezTo>
                      <a:pt x="2638156" y="1886674"/>
                      <a:pt x="2640378" y="1882230"/>
                      <a:pt x="2639637" y="1877045"/>
                    </a:cubicBezTo>
                    <a:cubicBezTo>
                      <a:pt x="2638156" y="1868157"/>
                      <a:pt x="2646303" y="1858527"/>
                      <a:pt x="2645563" y="1853343"/>
                    </a:cubicBezTo>
                    <a:cubicBezTo>
                      <a:pt x="2639637" y="1822233"/>
                      <a:pt x="2655192" y="1834084"/>
                      <a:pt x="2669265" y="1839269"/>
                    </a:cubicBezTo>
                    <a:cubicBezTo>
                      <a:pt x="2675191" y="1841491"/>
                      <a:pt x="2671487" y="1855565"/>
                      <a:pt x="2681857" y="1850380"/>
                    </a:cubicBezTo>
                    <a:cubicBezTo>
                      <a:pt x="2690005" y="1846676"/>
                      <a:pt x="2692227" y="1839269"/>
                      <a:pt x="2686301" y="1830381"/>
                    </a:cubicBezTo>
                    <a:cubicBezTo>
                      <a:pt x="2682598" y="1824455"/>
                      <a:pt x="2684820" y="1818529"/>
                      <a:pt x="2691486" y="1818529"/>
                    </a:cubicBezTo>
                    <a:cubicBezTo>
                      <a:pt x="2704819" y="1819270"/>
                      <a:pt x="2695190" y="1827418"/>
                      <a:pt x="2695190" y="1832603"/>
                    </a:cubicBezTo>
                    <a:cubicBezTo>
                      <a:pt x="2692968" y="1873341"/>
                      <a:pt x="2710745" y="1893341"/>
                      <a:pt x="2750743" y="1892600"/>
                    </a:cubicBezTo>
                    <a:cubicBezTo>
                      <a:pt x="2886292" y="1892600"/>
                      <a:pt x="3021841" y="1892600"/>
                      <a:pt x="3156649" y="1892600"/>
                    </a:cubicBezTo>
                    <a:cubicBezTo>
                      <a:pt x="3246274" y="1892600"/>
                      <a:pt x="3245534" y="1892600"/>
                      <a:pt x="3244793" y="1803715"/>
                    </a:cubicBezTo>
                    <a:cubicBezTo>
                      <a:pt x="3247015" y="1781494"/>
                      <a:pt x="3240349" y="1777791"/>
                      <a:pt x="3220350" y="1777791"/>
                    </a:cubicBezTo>
                    <a:close/>
                    <a:moveTo>
                      <a:pt x="1187856" y="17135"/>
                    </a:moveTo>
                    <a:cubicBezTo>
                      <a:pt x="1197485" y="23802"/>
                      <a:pt x="1204151" y="17135"/>
                      <a:pt x="1210818" y="11210"/>
                    </a:cubicBezTo>
                    <a:cubicBezTo>
                      <a:pt x="1218225" y="28246"/>
                      <a:pt x="1224891" y="46763"/>
                      <a:pt x="1249334" y="44541"/>
                    </a:cubicBezTo>
                    <a:cubicBezTo>
                      <a:pt x="1240446" y="74910"/>
                      <a:pt x="1217484" y="64540"/>
                      <a:pt x="1201929" y="62318"/>
                    </a:cubicBezTo>
                    <a:cubicBezTo>
                      <a:pt x="1186374" y="60096"/>
                      <a:pt x="1182671" y="41579"/>
                      <a:pt x="1174523" y="29727"/>
                    </a:cubicBezTo>
                    <a:cubicBezTo>
                      <a:pt x="1170820" y="23802"/>
                      <a:pt x="1184893" y="23802"/>
                      <a:pt x="1187856" y="17135"/>
                    </a:cubicBezTo>
                    <a:close/>
                    <a:moveTo>
                      <a:pt x="213088" y="73429"/>
                    </a:moveTo>
                    <a:cubicBezTo>
                      <a:pt x="223458" y="60837"/>
                      <a:pt x="210126" y="36394"/>
                      <a:pt x="230865" y="33431"/>
                    </a:cubicBezTo>
                    <a:cubicBezTo>
                      <a:pt x="244198" y="31949"/>
                      <a:pt x="254568" y="46023"/>
                      <a:pt x="256790" y="60096"/>
                    </a:cubicBezTo>
                    <a:cubicBezTo>
                      <a:pt x="259753" y="79355"/>
                      <a:pt x="237532" y="78614"/>
                      <a:pt x="232347" y="90465"/>
                    </a:cubicBezTo>
                    <a:cubicBezTo>
                      <a:pt x="218273" y="88984"/>
                      <a:pt x="210126" y="76392"/>
                      <a:pt x="213088" y="73429"/>
                    </a:cubicBezTo>
                    <a:close/>
                    <a:moveTo>
                      <a:pt x="23468" y="1594837"/>
                    </a:moveTo>
                    <a:cubicBezTo>
                      <a:pt x="23468" y="1574838"/>
                      <a:pt x="12357" y="1553357"/>
                      <a:pt x="27171" y="1542247"/>
                    </a:cubicBezTo>
                    <a:cubicBezTo>
                      <a:pt x="37541" y="1534840"/>
                      <a:pt x="44208" y="1557061"/>
                      <a:pt x="47911" y="1565949"/>
                    </a:cubicBezTo>
                    <a:cubicBezTo>
                      <a:pt x="57540" y="1586689"/>
                      <a:pt x="35319" y="1585207"/>
                      <a:pt x="23468" y="1594837"/>
                    </a:cubicBezTo>
                    <a:close/>
                    <a:moveTo>
                      <a:pt x="2481867" y="1828899"/>
                    </a:moveTo>
                    <a:cubicBezTo>
                      <a:pt x="2491496" y="1828159"/>
                      <a:pt x="2501866" y="1815567"/>
                      <a:pt x="2513717" y="1826677"/>
                    </a:cubicBezTo>
                    <a:cubicBezTo>
                      <a:pt x="2501866" y="1832603"/>
                      <a:pt x="2491496" y="1832603"/>
                      <a:pt x="2481867" y="1828899"/>
                    </a:cubicBezTo>
                    <a:close/>
                    <a:moveTo>
                      <a:pt x="2943326" y="1852602"/>
                    </a:moveTo>
                    <a:cubicBezTo>
                      <a:pt x="2937401" y="1854083"/>
                      <a:pt x="2932216" y="1860750"/>
                      <a:pt x="2923327" y="1857787"/>
                    </a:cubicBezTo>
                    <a:cubicBezTo>
                      <a:pt x="2921846" y="1848158"/>
                      <a:pt x="2921105" y="1837047"/>
                      <a:pt x="2919623" y="1826677"/>
                    </a:cubicBezTo>
                    <a:cubicBezTo>
                      <a:pt x="2918883" y="1816307"/>
                      <a:pt x="2903328" y="1801493"/>
                      <a:pt x="2921846" y="1795567"/>
                    </a:cubicBezTo>
                    <a:cubicBezTo>
                      <a:pt x="2935178" y="1791123"/>
                      <a:pt x="2949992" y="1802234"/>
                      <a:pt x="2958881" y="1812604"/>
                    </a:cubicBezTo>
                    <a:cubicBezTo>
                      <a:pt x="2977399" y="1834825"/>
                      <a:pt x="2972214" y="1844454"/>
                      <a:pt x="2943326" y="185260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aphic 35">
              <a:extLst>
                <a:ext uri="{FF2B5EF4-FFF2-40B4-BE49-F238E27FC236}">
                  <a16:creationId xmlns:a16="http://schemas.microsoft.com/office/drawing/2014/main" id="{7BC871F2-0E7B-4103-B6E5-DE83ECEDA9B7}"/>
                </a:ext>
              </a:extLst>
            </p:cNvPr>
            <p:cNvGrpSpPr/>
            <p:nvPr/>
          </p:nvGrpSpPr>
          <p:grpSpPr>
            <a:xfrm rot="20723818">
              <a:off x="4753153" y="3624105"/>
              <a:ext cx="1457963" cy="415975"/>
              <a:chOff x="996210" y="2831708"/>
              <a:chExt cx="4225872" cy="1205694"/>
            </a:xfrm>
            <a:grpFill/>
          </p:grpSpPr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A4D7FFC3-6854-4947-84B7-EC844F460191}"/>
                  </a:ext>
                </a:extLst>
              </p:cNvPr>
              <p:cNvSpPr/>
              <p:nvPr/>
            </p:nvSpPr>
            <p:spPr>
              <a:xfrm>
                <a:off x="2122745" y="2831708"/>
                <a:ext cx="1067610" cy="1205694"/>
              </a:xfrm>
              <a:custGeom>
                <a:avLst/>
                <a:gdLst>
                  <a:gd name="connsiteX0" fmla="*/ 1063767 w 1067610"/>
                  <a:gd name="connsiteY0" fmla="*/ 362488 h 1205694"/>
                  <a:gd name="connsiteX1" fmla="*/ 1057841 w 1067610"/>
                  <a:gd name="connsiteY1" fmla="*/ 278788 h 1205694"/>
                  <a:gd name="connsiteX2" fmla="*/ 911922 w 1067610"/>
                  <a:gd name="connsiteY2" fmla="*/ 79539 h 1205694"/>
                  <a:gd name="connsiteX3" fmla="*/ 603789 w 1067610"/>
                  <a:gd name="connsiteY3" fmla="*/ 3246 h 1205694"/>
                  <a:gd name="connsiteX4" fmla="*/ 434168 w 1067610"/>
                  <a:gd name="connsiteY4" fmla="*/ 3987 h 1205694"/>
                  <a:gd name="connsiteX5" fmla="*/ 206771 w 1067610"/>
                  <a:gd name="connsiteY5" fmla="*/ 52132 h 1205694"/>
                  <a:gd name="connsiteX6" fmla="*/ 17151 w 1067610"/>
                  <a:gd name="connsiteY6" fmla="*/ 241753 h 1205694"/>
                  <a:gd name="connsiteX7" fmla="*/ 855 w 1067610"/>
                  <a:gd name="connsiteY7" fmla="*/ 352118 h 1205694"/>
                  <a:gd name="connsiteX8" fmla="*/ 855 w 1067610"/>
                  <a:gd name="connsiteY8" fmla="*/ 870611 h 1205694"/>
                  <a:gd name="connsiteX9" fmla="*/ 116405 w 1067610"/>
                  <a:gd name="connsiteY9" fmla="*/ 1096526 h 1205694"/>
                  <a:gd name="connsiteX10" fmla="*/ 282323 w 1067610"/>
                  <a:gd name="connsiteY10" fmla="*/ 1169115 h 1205694"/>
                  <a:gd name="connsiteX11" fmla="*/ 554162 w 1067610"/>
                  <a:gd name="connsiteY11" fmla="*/ 1196521 h 1205694"/>
                  <a:gd name="connsiteX12" fmla="*/ 599345 w 1067610"/>
                  <a:gd name="connsiteY12" fmla="*/ 1203928 h 1205694"/>
                  <a:gd name="connsiteX13" fmla="*/ 666008 w 1067610"/>
                  <a:gd name="connsiteY13" fmla="*/ 1198744 h 1205694"/>
                  <a:gd name="connsiteX14" fmla="*/ 956364 w 1067610"/>
                  <a:gd name="connsiteY14" fmla="*/ 1103933 h 1205694"/>
                  <a:gd name="connsiteX15" fmla="*/ 1051915 w 1067610"/>
                  <a:gd name="connsiteY15" fmla="*/ 978754 h 1205694"/>
                  <a:gd name="connsiteX16" fmla="*/ 1064507 w 1067610"/>
                  <a:gd name="connsiteY16" fmla="*/ 911350 h 1205694"/>
                  <a:gd name="connsiteX17" fmla="*/ 1064507 w 1067610"/>
                  <a:gd name="connsiteY17" fmla="*/ 763950 h 1205694"/>
                  <a:gd name="connsiteX18" fmla="*/ 1063767 w 1067610"/>
                  <a:gd name="connsiteY18" fmla="*/ 362488 h 1205694"/>
                  <a:gd name="connsiteX19" fmla="*/ 57149 w 1067610"/>
                  <a:gd name="connsiteY19" fmla="*/ 302491 h 1205694"/>
                  <a:gd name="connsiteX20" fmla="*/ 29743 w 1067610"/>
                  <a:gd name="connsiteY20" fmla="*/ 269900 h 1205694"/>
                  <a:gd name="connsiteX21" fmla="*/ 46038 w 1067610"/>
                  <a:gd name="connsiteY21" fmla="*/ 249901 h 1205694"/>
                  <a:gd name="connsiteX22" fmla="*/ 72704 w 1067610"/>
                  <a:gd name="connsiteY22" fmla="*/ 283232 h 1205694"/>
                  <a:gd name="connsiteX23" fmla="*/ 57149 w 1067610"/>
                  <a:gd name="connsiteY23" fmla="*/ 302491 h 1205694"/>
                  <a:gd name="connsiteX24" fmla="*/ 965253 w 1067610"/>
                  <a:gd name="connsiteY24" fmla="*/ 131388 h 1205694"/>
                  <a:gd name="connsiteX25" fmla="*/ 1015621 w 1067610"/>
                  <a:gd name="connsiteY25" fmla="*/ 188422 h 1205694"/>
                  <a:gd name="connsiteX26" fmla="*/ 965253 w 1067610"/>
                  <a:gd name="connsiteY26" fmla="*/ 131388 h 1205694"/>
                  <a:gd name="connsiteX27" fmla="*/ 905256 w 1067610"/>
                  <a:gd name="connsiteY27" fmla="*/ 284714 h 1205694"/>
                  <a:gd name="connsiteX28" fmla="*/ 923773 w 1067610"/>
                  <a:gd name="connsiteY28" fmla="*/ 267678 h 1205694"/>
                  <a:gd name="connsiteX29" fmla="*/ 918589 w 1067610"/>
                  <a:gd name="connsiteY29" fmla="*/ 252123 h 1205694"/>
                  <a:gd name="connsiteX30" fmla="*/ 931921 w 1067610"/>
                  <a:gd name="connsiteY30" fmla="*/ 231383 h 1205694"/>
                  <a:gd name="connsiteX31" fmla="*/ 944513 w 1067610"/>
                  <a:gd name="connsiteY31" fmla="*/ 241753 h 1205694"/>
                  <a:gd name="connsiteX32" fmla="*/ 999325 w 1067610"/>
                  <a:gd name="connsiteY32" fmla="*/ 272863 h 1205694"/>
                  <a:gd name="connsiteX33" fmla="*/ 1016361 w 1067610"/>
                  <a:gd name="connsiteY33" fmla="*/ 297306 h 1205694"/>
                  <a:gd name="connsiteX34" fmla="*/ 1001547 w 1067610"/>
                  <a:gd name="connsiteY34" fmla="*/ 323971 h 1205694"/>
                  <a:gd name="connsiteX35" fmla="*/ 983030 w 1067610"/>
                  <a:gd name="connsiteY35" fmla="*/ 311379 h 1205694"/>
                  <a:gd name="connsiteX36" fmla="*/ 950439 w 1067610"/>
                  <a:gd name="connsiteY36" fmla="*/ 311379 h 1205694"/>
                  <a:gd name="connsiteX37" fmla="*/ 930440 w 1067610"/>
                  <a:gd name="connsiteY37" fmla="*/ 324712 h 1205694"/>
                  <a:gd name="connsiteX38" fmla="*/ 897849 w 1067610"/>
                  <a:gd name="connsiteY38" fmla="*/ 292121 h 1205694"/>
                  <a:gd name="connsiteX39" fmla="*/ 905256 w 1067610"/>
                  <a:gd name="connsiteY39" fmla="*/ 284714 h 1205694"/>
                  <a:gd name="connsiteX40" fmla="*/ 559347 w 1067610"/>
                  <a:gd name="connsiteY40" fmla="*/ 15097 h 1205694"/>
                  <a:gd name="connsiteX41" fmla="*/ 574902 w 1067610"/>
                  <a:gd name="connsiteY41" fmla="*/ 41022 h 1205694"/>
                  <a:gd name="connsiteX42" fmla="*/ 548977 w 1067610"/>
                  <a:gd name="connsiteY42" fmla="*/ 109908 h 1205694"/>
                  <a:gd name="connsiteX43" fmla="*/ 520830 w 1067610"/>
                  <a:gd name="connsiteY43" fmla="*/ 121759 h 1205694"/>
                  <a:gd name="connsiteX44" fmla="*/ 463055 w 1067610"/>
                  <a:gd name="connsiteY44" fmla="*/ 89908 h 1205694"/>
                  <a:gd name="connsiteX45" fmla="*/ 440093 w 1067610"/>
                  <a:gd name="connsiteY45" fmla="*/ 19541 h 1205694"/>
                  <a:gd name="connsiteX46" fmla="*/ 559347 w 1067610"/>
                  <a:gd name="connsiteY46" fmla="*/ 15097 h 1205694"/>
                  <a:gd name="connsiteX47" fmla="*/ 352690 w 1067610"/>
                  <a:gd name="connsiteY47" fmla="*/ 349155 h 1205694"/>
                  <a:gd name="connsiteX48" fmla="*/ 368985 w 1067610"/>
                  <a:gd name="connsiteY48" fmla="*/ 348414 h 1205694"/>
                  <a:gd name="connsiteX49" fmla="*/ 417872 w 1067610"/>
                  <a:gd name="connsiteY49" fmla="*/ 358044 h 1205694"/>
                  <a:gd name="connsiteX50" fmla="*/ 395651 w 1067610"/>
                  <a:gd name="connsiteY50" fmla="*/ 391375 h 1205694"/>
                  <a:gd name="connsiteX51" fmla="*/ 351949 w 1067610"/>
                  <a:gd name="connsiteY51" fmla="*/ 378783 h 1205694"/>
                  <a:gd name="connsiteX52" fmla="*/ 346024 w 1067610"/>
                  <a:gd name="connsiteY52" fmla="*/ 370635 h 1205694"/>
                  <a:gd name="connsiteX53" fmla="*/ 346024 w 1067610"/>
                  <a:gd name="connsiteY53" fmla="*/ 370635 h 1205694"/>
                  <a:gd name="connsiteX54" fmla="*/ 300100 w 1067610"/>
                  <a:gd name="connsiteY54" fmla="*/ 360266 h 1205694"/>
                  <a:gd name="connsiteX55" fmla="*/ 352690 w 1067610"/>
                  <a:gd name="connsiteY55" fmla="*/ 349155 h 1205694"/>
                  <a:gd name="connsiteX56" fmla="*/ 278620 w 1067610"/>
                  <a:gd name="connsiteY56" fmla="*/ 400264 h 1205694"/>
                  <a:gd name="connsiteX57" fmla="*/ 296397 w 1067610"/>
                  <a:gd name="connsiteY57" fmla="*/ 411374 h 1205694"/>
                  <a:gd name="connsiteX58" fmla="*/ 286767 w 1067610"/>
                  <a:gd name="connsiteY58" fmla="*/ 423966 h 1205694"/>
                  <a:gd name="connsiteX59" fmla="*/ 271213 w 1067610"/>
                  <a:gd name="connsiteY59" fmla="*/ 410633 h 1205694"/>
                  <a:gd name="connsiteX60" fmla="*/ 278620 w 1067610"/>
                  <a:gd name="connsiteY60" fmla="*/ 400264 h 1205694"/>
                  <a:gd name="connsiteX61" fmla="*/ 158625 w 1067610"/>
                  <a:gd name="connsiteY61" fmla="*/ 551367 h 1205694"/>
                  <a:gd name="connsiteX62" fmla="*/ 214919 w 1067610"/>
                  <a:gd name="connsiteY62" fmla="*/ 501740 h 1205694"/>
                  <a:gd name="connsiteX63" fmla="*/ 237140 w 1067610"/>
                  <a:gd name="connsiteY63" fmla="*/ 529887 h 1205694"/>
                  <a:gd name="connsiteX64" fmla="*/ 191216 w 1067610"/>
                  <a:gd name="connsiteY64" fmla="*/ 572107 h 1205694"/>
                  <a:gd name="connsiteX65" fmla="*/ 158625 w 1067610"/>
                  <a:gd name="connsiteY65" fmla="*/ 551367 h 1205694"/>
                  <a:gd name="connsiteX66" fmla="*/ 198623 w 1067610"/>
                  <a:gd name="connsiteY66" fmla="*/ 922461 h 1205694"/>
                  <a:gd name="connsiteX67" fmla="*/ 237881 w 1067610"/>
                  <a:gd name="connsiteY67" fmla="*/ 915794 h 1205694"/>
                  <a:gd name="connsiteX68" fmla="*/ 198623 w 1067610"/>
                  <a:gd name="connsiteY68" fmla="*/ 922461 h 1205694"/>
                  <a:gd name="connsiteX69" fmla="*/ 208253 w 1067610"/>
                  <a:gd name="connsiteY69" fmla="*/ 308416 h 1205694"/>
                  <a:gd name="connsiteX70" fmla="*/ 202327 w 1067610"/>
                  <a:gd name="connsiteY70" fmla="*/ 286936 h 1205694"/>
                  <a:gd name="connsiteX71" fmla="*/ 248251 w 1067610"/>
                  <a:gd name="connsiteY71" fmla="*/ 296565 h 1205694"/>
                  <a:gd name="connsiteX72" fmla="*/ 208253 w 1067610"/>
                  <a:gd name="connsiteY72" fmla="*/ 308416 h 1205694"/>
                  <a:gd name="connsiteX73" fmla="*/ 390466 w 1067610"/>
                  <a:gd name="connsiteY73" fmla="*/ 832095 h 1205694"/>
                  <a:gd name="connsiteX74" fmla="*/ 320840 w 1067610"/>
                  <a:gd name="connsiteY74" fmla="*/ 878018 h 1205694"/>
                  <a:gd name="connsiteX75" fmla="*/ 331950 w 1067610"/>
                  <a:gd name="connsiteY75" fmla="*/ 909128 h 1205694"/>
                  <a:gd name="connsiteX76" fmla="*/ 346764 w 1067610"/>
                  <a:gd name="connsiteY76" fmla="*/ 925423 h 1205694"/>
                  <a:gd name="connsiteX77" fmla="*/ 329728 w 1067610"/>
                  <a:gd name="connsiteY77" fmla="*/ 947644 h 1205694"/>
                  <a:gd name="connsiteX78" fmla="*/ 268990 w 1067610"/>
                  <a:gd name="connsiteY78" fmla="*/ 883203 h 1205694"/>
                  <a:gd name="connsiteX79" fmla="*/ 283804 w 1067610"/>
                  <a:gd name="connsiteY79" fmla="*/ 824688 h 1205694"/>
                  <a:gd name="connsiteX80" fmla="*/ 308248 w 1067610"/>
                  <a:gd name="connsiteY80" fmla="*/ 827650 h 1205694"/>
                  <a:gd name="connsiteX81" fmla="*/ 311951 w 1067610"/>
                  <a:gd name="connsiteY81" fmla="*/ 823206 h 1205694"/>
                  <a:gd name="connsiteX82" fmla="*/ 359356 w 1067610"/>
                  <a:gd name="connsiteY82" fmla="*/ 770616 h 1205694"/>
                  <a:gd name="connsiteX83" fmla="*/ 406021 w 1067610"/>
                  <a:gd name="connsiteY83" fmla="*/ 755802 h 1205694"/>
                  <a:gd name="connsiteX84" fmla="*/ 434168 w 1067610"/>
                  <a:gd name="connsiteY84" fmla="*/ 779505 h 1205694"/>
                  <a:gd name="connsiteX85" fmla="*/ 426020 w 1067610"/>
                  <a:gd name="connsiteY85" fmla="*/ 822465 h 1205694"/>
                  <a:gd name="connsiteX86" fmla="*/ 390466 w 1067610"/>
                  <a:gd name="connsiteY86" fmla="*/ 832095 h 1205694"/>
                  <a:gd name="connsiteX87" fmla="*/ 432686 w 1067610"/>
                  <a:gd name="connsiteY87" fmla="*/ 926905 h 1205694"/>
                  <a:gd name="connsiteX88" fmla="*/ 438612 w 1067610"/>
                  <a:gd name="connsiteY88" fmla="*/ 915054 h 1205694"/>
                  <a:gd name="connsiteX89" fmla="*/ 440834 w 1067610"/>
                  <a:gd name="connsiteY89" fmla="*/ 930608 h 1205694"/>
                  <a:gd name="connsiteX90" fmla="*/ 446759 w 1067610"/>
                  <a:gd name="connsiteY90" fmla="*/ 972088 h 1205694"/>
                  <a:gd name="connsiteX91" fmla="*/ 432686 w 1067610"/>
                  <a:gd name="connsiteY91" fmla="*/ 926905 h 1205694"/>
                  <a:gd name="connsiteX92" fmla="*/ 695636 w 1067610"/>
                  <a:gd name="connsiteY92" fmla="*/ 962459 h 1205694"/>
                  <a:gd name="connsiteX93" fmla="*/ 654157 w 1067610"/>
                  <a:gd name="connsiteY93" fmla="*/ 1004679 h 1205694"/>
                  <a:gd name="connsiteX94" fmla="*/ 671934 w 1067610"/>
                  <a:gd name="connsiteY94" fmla="*/ 1026900 h 1205694"/>
                  <a:gd name="connsiteX95" fmla="*/ 655638 w 1067610"/>
                  <a:gd name="connsiteY95" fmla="*/ 1093563 h 1205694"/>
                  <a:gd name="connsiteX96" fmla="*/ 627491 w 1067610"/>
                  <a:gd name="connsiteY96" fmla="*/ 1086156 h 1205694"/>
                  <a:gd name="connsiteX97" fmla="*/ 586753 w 1067610"/>
                  <a:gd name="connsiteY97" fmla="*/ 1020234 h 1205694"/>
                  <a:gd name="connsiteX98" fmla="*/ 594160 w 1067610"/>
                  <a:gd name="connsiteY98" fmla="*/ 1008382 h 1205694"/>
                  <a:gd name="connsiteX99" fmla="*/ 517867 w 1067610"/>
                  <a:gd name="connsiteY99" fmla="*/ 1018011 h 1205694"/>
                  <a:gd name="connsiteX100" fmla="*/ 487498 w 1067610"/>
                  <a:gd name="connsiteY100" fmla="*/ 1012086 h 1205694"/>
                  <a:gd name="connsiteX101" fmla="*/ 447500 w 1067610"/>
                  <a:gd name="connsiteY101" fmla="*/ 938756 h 1205694"/>
                  <a:gd name="connsiteX102" fmla="*/ 450463 w 1067610"/>
                  <a:gd name="connsiteY102" fmla="*/ 888388 h 1205694"/>
                  <a:gd name="connsiteX103" fmla="*/ 450463 w 1067610"/>
                  <a:gd name="connsiteY103" fmla="*/ 281010 h 1205694"/>
                  <a:gd name="connsiteX104" fmla="*/ 457129 w 1067610"/>
                  <a:gd name="connsiteY104" fmla="*/ 235087 h 1205694"/>
                  <a:gd name="connsiteX105" fmla="*/ 586753 w 1067610"/>
                  <a:gd name="connsiteY105" fmla="*/ 189163 h 1205694"/>
                  <a:gd name="connsiteX106" fmla="*/ 608974 w 1067610"/>
                  <a:gd name="connsiteY106" fmla="*/ 235827 h 1205694"/>
                  <a:gd name="connsiteX107" fmla="*/ 614900 w 1067610"/>
                  <a:gd name="connsiteY107" fmla="*/ 288417 h 1205694"/>
                  <a:gd name="connsiteX108" fmla="*/ 618603 w 1067610"/>
                  <a:gd name="connsiteY108" fmla="*/ 318045 h 1205694"/>
                  <a:gd name="connsiteX109" fmla="*/ 618603 w 1067610"/>
                  <a:gd name="connsiteY109" fmla="*/ 933571 h 1205694"/>
                  <a:gd name="connsiteX110" fmla="*/ 643787 w 1067610"/>
                  <a:gd name="connsiteY110" fmla="*/ 924683 h 1205694"/>
                  <a:gd name="connsiteX111" fmla="*/ 661564 w 1067610"/>
                  <a:gd name="connsiteY111" fmla="*/ 932830 h 1205694"/>
                  <a:gd name="connsiteX112" fmla="*/ 695636 w 1067610"/>
                  <a:gd name="connsiteY112" fmla="*/ 962459 h 1205694"/>
                  <a:gd name="connsiteX113" fmla="*/ 823038 w 1067610"/>
                  <a:gd name="connsiteY113" fmla="*/ 92871 h 1205694"/>
                  <a:gd name="connsiteX114" fmla="*/ 794891 w 1067610"/>
                  <a:gd name="connsiteY114" fmla="*/ 53614 h 1205694"/>
                  <a:gd name="connsiteX115" fmla="*/ 871183 w 1067610"/>
                  <a:gd name="connsiteY115" fmla="*/ 77316 h 1205694"/>
                  <a:gd name="connsiteX116" fmla="*/ 823038 w 1067610"/>
                  <a:gd name="connsiteY116" fmla="*/ 92871 h 1205694"/>
                  <a:gd name="connsiteX117" fmla="*/ 999325 w 1067610"/>
                  <a:gd name="connsiteY117" fmla="*/ 995790 h 1205694"/>
                  <a:gd name="connsiteX118" fmla="*/ 984511 w 1067610"/>
                  <a:gd name="connsiteY118" fmla="*/ 992828 h 1205694"/>
                  <a:gd name="connsiteX119" fmla="*/ 998585 w 1067610"/>
                  <a:gd name="connsiteY119" fmla="*/ 966162 h 1205694"/>
                  <a:gd name="connsiteX120" fmla="*/ 999325 w 1067610"/>
                  <a:gd name="connsiteY120" fmla="*/ 995790 h 1205694"/>
                  <a:gd name="connsiteX121" fmla="*/ 1003770 w 1067610"/>
                  <a:gd name="connsiteY121" fmla="*/ 904684 h 1205694"/>
                  <a:gd name="connsiteX122" fmla="*/ 977104 w 1067610"/>
                  <a:gd name="connsiteY122" fmla="*/ 918016 h 1205694"/>
                  <a:gd name="connsiteX123" fmla="*/ 942291 w 1067610"/>
                  <a:gd name="connsiteY123" fmla="*/ 955792 h 1205694"/>
                  <a:gd name="connsiteX124" fmla="*/ 928218 w 1067610"/>
                  <a:gd name="connsiteY124" fmla="*/ 990605 h 1205694"/>
                  <a:gd name="connsiteX125" fmla="*/ 917107 w 1067610"/>
                  <a:gd name="connsiteY125" fmla="*/ 995790 h 1205694"/>
                  <a:gd name="connsiteX126" fmla="*/ 867480 w 1067610"/>
                  <a:gd name="connsiteY126" fmla="*/ 910609 h 1205694"/>
                  <a:gd name="connsiteX127" fmla="*/ 876368 w 1067610"/>
                  <a:gd name="connsiteY127" fmla="*/ 898017 h 1205694"/>
                  <a:gd name="connsiteX128" fmla="*/ 908959 w 1067610"/>
                  <a:gd name="connsiteY128" fmla="*/ 845427 h 1205694"/>
                  <a:gd name="connsiteX129" fmla="*/ 938587 w 1067610"/>
                  <a:gd name="connsiteY129" fmla="*/ 818021 h 1205694"/>
                  <a:gd name="connsiteX130" fmla="*/ 981548 w 1067610"/>
                  <a:gd name="connsiteY130" fmla="*/ 848390 h 1205694"/>
                  <a:gd name="connsiteX131" fmla="*/ 982289 w 1067610"/>
                  <a:gd name="connsiteY131" fmla="*/ 851353 h 1205694"/>
                  <a:gd name="connsiteX132" fmla="*/ 962290 w 1067610"/>
                  <a:gd name="connsiteY132" fmla="*/ 859501 h 1205694"/>
                  <a:gd name="connsiteX133" fmla="*/ 982289 w 1067610"/>
                  <a:gd name="connsiteY133" fmla="*/ 871352 h 1205694"/>
                  <a:gd name="connsiteX134" fmla="*/ 995622 w 1067610"/>
                  <a:gd name="connsiteY134" fmla="*/ 892832 h 1205694"/>
                  <a:gd name="connsiteX135" fmla="*/ 995622 w 1067610"/>
                  <a:gd name="connsiteY135" fmla="*/ 892832 h 1205694"/>
                  <a:gd name="connsiteX136" fmla="*/ 1012658 w 1067610"/>
                  <a:gd name="connsiteY136" fmla="*/ 861723 h 1205694"/>
                  <a:gd name="connsiteX137" fmla="*/ 1003770 w 1067610"/>
                  <a:gd name="connsiteY137" fmla="*/ 904684 h 1205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67610" h="1205694">
                    <a:moveTo>
                      <a:pt x="1063767" y="362488"/>
                    </a:moveTo>
                    <a:cubicBezTo>
                      <a:pt x="1063767" y="335082"/>
                      <a:pt x="1063026" y="306194"/>
                      <a:pt x="1057841" y="278788"/>
                    </a:cubicBezTo>
                    <a:cubicBezTo>
                      <a:pt x="1051175" y="181756"/>
                      <a:pt x="993400" y="121018"/>
                      <a:pt x="911922" y="79539"/>
                    </a:cubicBezTo>
                    <a:cubicBezTo>
                      <a:pt x="815631" y="29911"/>
                      <a:pt x="710450" y="12875"/>
                      <a:pt x="603789" y="3246"/>
                    </a:cubicBezTo>
                    <a:cubicBezTo>
                      <a:pt x="547495" y="-458"/>
                      <a:pt x="490461" y="-1939"/>
                      <a:pt x="434168" y="3987"/>
                    </a:cubicBezTo>
                    <a:cubicBezTo>
                      <a:pt x="357134" y="12875"/>
                      <a:pt x="280101" y="23986"/>
                      <a:pt x="206771" y="52132"/>
                    </a:cubicBezTo>
                    <a:cubicBezTo>
                      <a:pt x="115665" y="87686"/>
                      <a:pt x="40853" y="138795"/>
                      <a:pt x="17151" y="241753"/>
                    </a:cubicBezTo>
                    <a:cubicBezTo>
                      <a:pt x="9003" y="278047"/>
                      <a:pt x="1596" y="315083"/>
                      <a:pt x="855" y="352118"/>
                    </a:cubicBezTo>
                    <a:cubicBezTo>
                      <a:pt x="115" y="524702"/>
                      <a:pt x="-626" y="697286"/>
                      <a:pt x="855" y="870611"/>
                    </a:cubicBezTo>
                    <a:cubicBezTo>
                      <a:pt x="1596" y="964681"/>
                      <a:pt x="40853" y="1039492"/>
                      <a:pt x="116405" y="1096526"/>
                    </a:cubicBezTo>
                    <a:cubicBezTo>
                      <a:pt x="166032" y="1133561"/>
                      <a:pt x="222326" y="1155042"/>
                      <a:pt x="282323" y="1169115"/>
                    </a:cubicBezTo>
                    <a:cubicBezTo>
                      <a:pt x="371948" y="1190596"/>
                      <a:pt x="463796" y="1190596"/>
                      <a:pt x="554162" y="1196521"/>
                    </a:cubicBezTo>
                    <a:cubicBezTo>
                      <a:pt x="567495" y="1208373"/>
                      <a:pt x="583790" y="1206151"/>
                      <a:pt x="599345" y="1203928"/>
                    </a:cubicBezTo>
                    <a:cubicBezTo>
                      <a:pt x="621566" y="1200225"/>
                      <a:pt x="643787" y="1200225"/>
                      <a:pt x="666008" y="1198744"/>
                    </a:cubicBezTo>
                    <a:cubicBezTo>
                      <a:pt x="770448" y="1190596"/>
                      <a:pt x="871183" y="1169115"/>
                      <a:pt x="956364" y="1103933"/>
                    </a:cubicBezTo>
                    <a:cubicBezTo>
                      <a:pt x="998585" y="1071342"/>
                      <a:pt x="1042286" y="1038011"/>
                      <a:pt x="1051915" y="978754"/>
                    </a:cubicBezTo>
                    <a:cubicBezTo>
                      <a:pt x="1049693" y="955052"/>
                      <a:pt x="1055619" y="932830"/>
                      <a:pt x="1064507" y="911350"/>
                    </a:cubicBezTo>
                    <a:cubicBezTo>
                      <a:pt x="1068952" y="862463"/>
                      <a:pt x="1062285" y="813577"/>
                      <a:pt x="1064507" y="763950"/>
                    </a:cubicBezTo>
                    <a:cubicBezTo>
                      <a:pt x="1071174" y="629882"/>
                      <a:pt x="1065248" y="495815"/>
                      <a:pt x="1063767" y="362488"/>
                    </a:cubicBezTo>
                    <a:close/>
                    <a:moveTo>
                      <a:pt x="57149" y="302491"/>
                    </a:moveTo>
                    <a:cubicBezTo>
                      <a:pt x="34928" y="303231"/>
                      <a:pt x="34928" y="282492"/>
                      <a:pt x="29743" y="269900"/>
                    </a:cubicBezTo>
                    <a:cubicBezTo>
                      <a:pt x="26039" y="260270"/>
                      <a:pt x="35668" y="248419"/>
                      <a:pt x="46038" y="249901"/>
                    </a:cubicBezTo>
                    <a:cubicBezTo>
                      <a:pt x="63815" y="252863"/>
                      <a:pt x="67519" y="270640"/>
                      <a:pt x="72704" y="283232"/>
                    </a:cubicBezTo>
                    <a:cubicBezTo>
                      <a:pt x="72704" y="295084"/>
                      <a:pt x="69000" y="302491"/>
                      <a:pt x="57149" y="302491"/>
                    </a:cubicBezTo>
                    <a:close/>
                    <a:moveTo>
                      <a:pt x="965253" y="131388"/>
                    </a:moveTo>
                    <a:cubicBezTo>
                      <a:pt x="986733" y="146202"/>
                      <a:pt x="1003029" y="163979"/>
                      <a:pt x="1015621" y="188422"/>
                    </a:cubicBezTo>
                    <a:cubicBezTo>
                      <a:pt x="942291" y="183237"/>
                      <a:pt x="942291" y="183237"/>
                      <a:pt x="965253" y="131388"/>
                    </a:cubicBezTo>
                    <a:close/>
                    <a:moveTo>
                      <a:pt x="905256" y="284714"/>
                    </a:moveTo>
                    <a:cubicBezTo>
                      <a:pt x="934884" y="303972"/>
                      <a:pt x="915626" y="272122"/>
                      <a:pt x="923773" y="267678"/>
                    </a:cubicBezTo>
                    <a:cubicBezTo>
                      <a:pt x="921551" y="262493"/>
                      <a:pt x="919329" y="257308"/>
                      <a:pt x="918589" y="252123"/>
                    </a:cubicBezTo>
                    <a:cubicBezTo>
                      <a:pt x="915626" y="241012"/>
                      <a:pt x="924514" y="235827"/>
                      <a:pt x="931921" y="231383"/>
                    </a:cubicBezTo>
                    <a:cubicBezTo>
                      <a:pt x="942291" y="225457"/>
                      <a:pt x="940069" y="238790"/>
                      <a:pt x="944513" y="241753"/>
                    </a:cubicBezTo>
                    <a:cubicBezTo>
                      <a:pt x="961549" y="253604"/>
                      <a:pt x="963031" y="290639"/>
                      <a:pt x="999325" y="272863"/>
                    </a:cubicBezTo>
                    <a:cubicBezTo>
                      <a:pt x="1009695" y="268418"/>
                      <a:pt x="1013399" y="286936"/>
                      <a:pt x="1016361" y="297306"/>
                    </a:cubicBezTo>
                    <a:cubicBezTo>
                      <a:pt x="1020065" y="310638"/>
                      <a:pt x="1011917" y="318786"/>
                      <a:pt x="1001547" y="323971"/>
                    </a:cubicBezTo>
                    <a:cubicBezTo>
                      <a:pt x="988955" y="329897"/>
                      <a:pt x="986733" y="318786"/>
                      <a:pt x="983030" y="311379"/>
                    </a:cubicBezTo>
                    <a:cubicBezTo>
                      <a:pt x="971919" y="289158"/>
                      <a:pt x="962290" y="300269"/>
                      <a:pt x="950439" y="311379"/>
                    </a:cubicBezTo>
                    <a:cubicBezTo>
                      <a:pt x="944513" y="317305"/>
                      <a:pt x="940069" y="331378"/>
                      <a:pt x="930440" y="324712"/>
                    </a:cubicBezTo>
                    <a:cubicBezTo>
                      <a:pt x="917848" y="316564"/>
                      <a:pt x="907478" y="303972"/>
                      <a:pt x="897849" y="292121"/>
                    </a:cubicBezTo>
                    <a:cubicBezTo>
                      <a:pt x="895627" y="289899"/>
                      <a:pt x="902293" y="282492"/>
                      <a:pt x="905256" y="284714"/>
                    </a:cubicBezTo>
                    <a:close/>
                    <a:moveTo>
                      <a:pt x="559347" y="15097"/>
                    </a:moveTo>
                    <a:cubicBezTo>
                      <a:pt x="577864" y="15097"/>
                      <a:pt x="580086" y="28430"/>
                      <a:pt x="574902" y="41022"/>
                    </a:cubicBezTo>
                    <a:cubicBezTo>
                      <a:pt x="565272" y="63243"/>
                      <a:pt x="553421" y="84723"/>
                      <a:pt x="548977" y="109908"/>
                    </a:cubicBezTo>
                    <a:cubicBezTo>
                      <a:pt x="546755" y="121759"/>
                      <a:pt x="537126" y="129906"/>
                      <a:pt x="520830" y="121759"/>
                    </a:cubicBezTo>
                    <a:cubicBezTo>
                      <a:pt x="500831" y="112130"/>
                      <a:pt x="468240" y="121759"/>
                      <a:pt x="463055" y="89908"/>
                    </a:cubicBezTo>
                    <a:cubicBezTo>
                      <a:pt x="459352" y="65465"/>
                      <a:pt x="449722" y="43985"/>
                      <a:pt x="440093" y="19541"/>
                    </a:cubicBezTo>
                    <a:cubicBezTo>
                      <a:pt x="480832" y="10653"/>
                      <a:pt x="520089" y="15097"/>
                      <a:pt x="559347" y="15097"/>
                    </a:cubicBezTo>
                    <a:close/>
                    <a:moveTo>
                      <a:pt x="352690" y="349155"/>
                    </a:moveTo>
                    <a:cubicBezTo>
                      <a:pt x="358616" y="349155"/>
                      <a:pt x="365282" y="350637"/>
                      <a:pt x="368985" y="348414"/>
                    </a:cubicBezTo>
                    <a:cubicBezTo>
                      <a:pt x="388244" y="338045"/>
                      <a:pt x="407502" y="336563"/>
                      <a:pt x="417872" y="358044"/>
                    </a:cubicBezTo>
                    <a:cubicBezTo>
                      <a:pt x="425279" y="374339"/>
                      <a:pt x="405280" y="382487"/>
                      <a:pt x="395651" y="391375"/>
                    </a:cubicBezTo>
                    <a:cubicBezTo>
                      <a:pt x="375652" y="409893"/>
                      <a:pt x="363801" y="392857"/>
                      <a:pt x="351949" y="378783"/>
                    </a:cubicBezTo>
                    <a:cubicBezTo>
                      <a:pt x="349727" y="376561"/>
                      <a:pt x="348246" y="373598"/>
                      <a:pt x="346024" y="370635"/>
                    </a:cubicBezTo>
                    <a:cubicBezTo>
                      <a:pt x="346024" y="370635"/>
                      <a:pt x="346024" y="370635"/>
                      <a:pt x="346024" y="370635"/>
                    </a:cubicBezTo>
                    <a:cubicBezTo>
                      <a:pt x="330469" y="376561"/>
                      <a:pt x="320099" y="361747"/>
                      <a:pt x="300100" y="360266"/>
                    </a:cubicBezTo>
                    <a:cubicBezTo>
                      <a:pt x="320099" y="346933"/>
                      <a:pt x="331950" y="324712"/>
                      <a:pt x="352690" y="349155"/>
                    </a:cubicBezTo>
                    <a:close/>
                    <a:moveTo>
                      <a:pt x="278620" y="400264"/>
                    </a:moveTo>
                    <a:cubicBezTo>
                      <a:pt x="286027" y="401745"/>
                      <a:pt x="293434" y="403967"/>
                      <a:pt x="296397" y="411374"/>
                    </a:cubicBezTo>
                    <a:cubicBezTo>
                      <a:pt x="295656" y="418781"/>
                      <a:pt x="292693" y="423966"/>
                      <a:pt x="286767" y="423966"/>
                    </a:cubicBezTo>
                    <a:cubicBezTo>
                      <a:pt x="277879" y="424707"/>
                      <a:pt x="271953" y="419522"/>
                      <a:pt x="271213" y="410633"/>
                    </a:cubicBezTo>
                    <a:cubicBezTo>
                      <a:pt x="269731" y="405449"/>
                      <a:pt x="270472" y="398042"/>
                      <a:pt x="278620" y="400264"/>
                    </a:cubicBezTo>
                    <a:close/>
                    <a:moveTo>
                      <a:pt x="158625" y="551367"/>
                    </a:moveTo>
                    <a:cubicBezTo>
                      <a:pt x="156403" y="540998"/>
                      <a:pt x="201586" y="501000"/>
                      <a:pt x="214919" y="501740"/>
                    </a:cubicBezTo>
                    <a:cubicBezTo>
                      <a:pt x="230474" y="503222"/>
                      <a:pt x="232696" y="516554"/>
                      <a:pt x="237140" y="529887"/>
                    </a:cubicBezTo>
                    <a:cubicBezTo>
                      <a:pt x="229733" y="551367"/>
                      <a:pt x="218623" y="570626"/>
                      <a:pt x="191216" y="572107"/>
                    </a:cubicBezTo>
                    <a:cubicBezTo>
                      <a:pt x="176402" y="572848"/>
                      <a:pt x="163070" y="567663"/>
                      <a:pt x="158625" y="551367"/>
                    </a:cubicBezTo>
                    <a:close/>
                    <a:moveTo>
                      <a:pt x="198623" y="922461"/>
                    </a:moveTo>
                    <a:cubicBezTo>
                      <a:pt x="209734" y="905424"/>
                      <a:pt x="220104" y="898017"/>
                      <a:pt x="237881" y="915794"/>
                    </a:cubicBezTo>
                    <a:cubicBezTo>
                      <a:pt x="222326" y="920979"/>
                      <a:pt x="212697" y="926164"/>
                      <a:pt x="198623" y="922461"/>
                    </a:cubicBezTo>
                    <a:close/>
                    <a:moveTo>
                      <a:pt x="208253" y="308416"/>
                    </a:moveTo>
                    <a:cubicBezTo>
                      <a:pt x="202327" y="302491"/>
                      <a:pt x="192698" y="296565"/>
                      <a:pt x="202327" y="286936"/>
                    </a:cubicBezTo>
                    <a:cubicBezTo>
                      <a:pt x="220845" y="269159"/>
                      <a:pt x="230474" y="289158"/>
                      <a:pt x="248251" y="296565"/>
                    </a:cubicBezTo>
                    <a:cubicBezTo>
                      <a:pt x="233437" y="305454"/>
                      <a:pt x="227511" y="327675"/>
                      <a:pt x="208253" y="308416"/>
                    </a:cubicBezTo>
                    <a:close/>
                    <a:moveTo>
                      <a:pt x="390466" y="832095"/>
                    </a:moveTo>
                    <a:cubicBezTo>
                      <a:pt x="360838" y="838761"/>
                      <a:pt x="341580" y="860241"/>
                      <a:pt x="320840" y="878018"/>
                    </a:cubicBezTo>
                    <a:cubicBezTo>
                      <a:pt x="306026" y="890610"/>
                      <a:pt x="308988" y="907646"/>
                      <a:pt x="331950" y="909128"/>
                    </a:cubicBezTo>
                    <a:cubicBezTo>
                      <a:pt x="346024" y="909869"/>
                      <a:pt x="346764" y="916535"/>
                      <a:pt x="346764" y="925423"/>
                    </a:cubicBezTo>
                    <a:cubicBezTo>
                      <a:pt x="346024" y="936534"/>
                      <a:pt x="339357" y="945422"/>
                      <a:pt x="329728" y="947644"/>
                    </a:cubicBezTo>
                    <a:cubicBezTo>
                      <a:pt x="293434" y="954311"/>
                      <a:pt x="263065" y="921720"/>
                      <a:pt x="268990" y="883203"/>
                    </a:cubicBezTo>
                    <a:cubicBezTo>
                      <a:pt x="271953" y="863945"/>
                      <a:pt x="278620" y="845427"/>
                      <a:pt x="283804" y="824688"/>
                    </a:cubicBezTo>
                    <a:cubicBezTo>
                      <a:pt x="296397" y="846168"/>
                      <a:pt x="296397" y="846168"/>
                      <a:pt x="308248" y="827650"/>
                    </a:cubicBezTo>
                    <a:cubicBezTo>
                      <a:pt x="308988" y="826169"/>
                      <a:pt x="310470" y="823206"/>
                      <a:pt x="311951" y="823206"/>
                    </a:cubicBezTo>
                    <a:cubicBezTo>
                      <a:pt x="348246" y="824688"/>
                      <a:pt x="349727" y="792837"/>
                      <a:pt x="359356" y="770616"/>
                    </a:cubicBezTo>
                    <a:cubicBezTo>
                      <a:pt x="369726" y="746914"/>
                      <a:pt x="389725" y="757283"/>
                      <a:pt x="406021" y="755802"/>
                    </a:cubicBezTo>
                    <a:cubicBezTo>
                      <a:pt x="419354" y="754321"/>
                      <a:pt x="428983" y="763950"/>
                      <a:pt x="434168" y="779505"/>
                    </a:cubicBezTo>
                    <a:cubicBezTo>
                      <a:pt x="440093" y="795800"/>
                      <a:pt x="420835" y="803207"/>
                      <a:pt x="426020" y="822465"/>
                    </a:cubicBezTo>
                    <a:cubicBezTo>
                      <a:pt x="429723" y="840983"/>
                      <a:pt x="402317" y="829132"/>
                      <a:pt x="390466" y="832095"/>
                    </a:cubicBezTo>
                    <a:close/>
                    <a:moveTo>
                      <a:pt x="432686" y="926905"/>
                    </a:moveTo>
                    <a:cubicBezTo>
                      <a:pt x="434908" y="923201"/>
                      <a:pt x="437130" y="918757"/>
                      <a:pt x="438612" y="915054"/>
                    </a:cubicBezTo>
                    <a:cubicBezTo>
                      <a:pt x="439352" y="920239"/>
                      <a:pt x="440093" y="925423"/>
                      <a:pt x="440834" y="930608"/>
                    </a:cubicBezTo>
                    <a:cubicBezTo>
                      <a:pt x="443056" y="944682"/>
                      <a:pt x="444537" y="958015"/>
                      <a:pt x="446759" y="972088"/>
                    </a:cubicBezTo>
                    <a:cubicBezTo>
                      <a:pt x="425279" y="963199"/>
                      <a:pt x="417872" y="949126"/>
                      <a:pt x="432686" y="926905"/>
                    </a:cubicBezTo>
                    <a:close/>
                    <a:moveTo>
                      <a:pt x="695636" y="962459"/>
                    </a:moveTo>
                    <a:cubicBezTo>
                      <a:pt x="692674" y="983198"/>
                      <a:pt x="694896" y="1011345"/>
                      <a:pt x="654157" y="1004679"/>
                    </a:cubicBezTo>
                    <a:cubicBezTo>
                      <a:pt x="663045" y="1015049"/>
                      <a:pt x="667490" y="1020974"/>
                      <a:pt x="671934" y="1026900"/>
                    </a:cubicBezTo>
                    <a:cubicBezTo>
                      <a:pt x="687489" y="1046899"/>
                      <a:pt x="678600" y="1082453"/>
                      <a:pt x="655638" y="1093563"/>
                    </a:cubicBezTo>
                    <a:cubicBezTo>
                      <a:pt x="643787" y="1099489"/>
                      <a:pt x="630454" y="1098008"/>
                      <a:pt x="627491" y="1086156"/>
                    </a:cubicBezTo>
                    <a:cubicBezTo>
                      <a:pt x="620084" y="1059491"/>
                      <a:pt x="599345" y="1043196"/>
                      <a:pt x="586753" y="1020234"/>
                    </a:cubicBezTo>
                    <a:cubicBezTo>
                      <a:pt x="589716" y="1016530"/>
                      <a:pt x="591938" y="1012086"/>
                      <a:pt x="594160" y="1008382"/>
                    </a:cubicBezTo>
                    <a:cubicBezTo>
                      <a:pt x="577124" y="1022456"/>
                      <a:pt x="551940" y="1026159"/>
                      <a:pt x="517867" y="1018011"/>
                    </a:cubicBezTo>
                    <a:cubicBezTo>
                      <a:pt x="507497" y="1015789"/>
                      <a:pt x="497128" y="1013567"/>
                      <a:pt x="487498" y="1012086"/>
                    </a:cubicBezTo>
                    <a:cubicBezTo>
                      <a:pt x="459352" y="998013"/>
                      <a:pt x="442315" y="969866"/>
                      <a:pt x="447500" y="938756"/>
                    </a:cubicBezTo>
                    <a:cubicBezTo>
                      <a:pt x="450463" y="921720"/>
                      <a:pt x="450463" y="905424"/>
                      <a:pt x="450463" y="888388"/>
                    </a:cubicBezTo>
                    <a:cubicBezTo>
                      <a:pt x="450463" y="686176"/>
                      <a:pt x="450463" y="483963"/>
                      <a:pt x="450463" y="281010"/>
                    </a:cubicBezTo>
                    <a:cubicBezTo>
                      <a:pt x="450463" y="265456"/>
                      <a:pt x="448241" y="249160"/>
                      <a:pt x="457129" y="235087"/>
                    </a:cubicBezTo>
                    <a:cubicBezTo>
                      <a:pt x="472684" y="182496"/>
                      <a:pt x="540088" y="158053"/>
                      <a:pt x="586753" y="189163"/>
                    </a:cubicBezTo>
                    <a:cubicBezTo>
                      <a:pt x="603789" y="200273"/>
                      <a:pt x="606752" y="218050"/>
                      <a:pt x="608974" y="235827"/>
                    </a:cubicBezTo>
                    <a:cubicBezTo>
                      <a:pt x="611937" y="253604"/>
                      <a:pt x="608233" y="271381"/>
                      <a:pt x="614900" y="288417"/>
                    </a:cubicBezTo>
                    <a:cubicBezTo>
                      <a:pt x="622307" y="297306"/>
                      <a:pt x="618603" y="307676"/>
                      <a:pt x="618603" y="318045"/>
                    </a:cubicBezTo>
                    <a:cubicBezTo>
                      <a:pt x="618603" y="523221"/>
                      <a:pt x="619344" y="728396"/>
                      <a:pt x="618603" y="933571"/>
                    </a:cubicBezTo>
                    <a:cubicBezTo>
                      <a:pt x="621566" y="923942"/>
                      <a:pt x="630454" y="918016"/>
                      <a:pt x="643787" y="924683"/>
                    </a:cubicBezTo>
                    <a:cubicBezTo>
                      <a:pt x="649713" y="927646"/>
                      <a:pt x="655638" y="930608"/>
                      <a:pt x="661564" y="932830"/>
                    </a:cubicBezTo>
                    <a:cubicBezTo>
                      <a:pt x="678600" y="938756"/>
                      <a:pt x="699340" y="939497"/>
                      <a:pt x="695636" y="962459"/>
                    </a:cubicBezTo>
                    <a:close/>
                    <a:moveTo>
                      <a:pt x="823038" y="92871"/>
                    </a:moveTo>
                    <a:cubicBezTo>
                      <a:pt x="808224" y="82501"/>
                      <a:pt x="818593" y="57317"/>
                      <a:pt x="794891" y="53614"/>
                    </a:cubicBezTo>
                    <a:cubicBezTo>
                      <a:pt x="821556" y="53614"/>
                      <a:pt x="844518" y="62502"/>
                      <a:pt x="871183" y="77316"/>
                    </a:cubicBezTo>
                    <a:cubicBezTo>
                      <a:pt x="852666" y="84723"/>
                      <a:pt x="846740" y="109908"/>
                      <a:pt x="823038" y="92871"/>
                    </a:cubicBezTo>
                    <a:close/>
                    <a:moveTo>
                      <a:pt x="999325" y="995790"/>
                    </a:moveTo>
                    <a:cubicBezTo>
                      <a:pt x="994881" y="999494"/>
                      <a:pt x="986733" y="998013"/>
                      <a:pt x="984511" y="992828"/>
                    </a:cubicBezTo>
                    <a:cubicBezTo>
                      <a:pt x="979326" y="979495"/>
                      <a:pt x="988215" y="972829"/>
                      <a:pt x="998585" y="966162"/>
                    </a:cubicBezTo>
                    <a:cubicBezTo>
                      <a:pt x="1005251" y="976532"/>
                      <a:pt x="1010436" y="986902"/>
                      <a:pt x="999325" y="995790"/>
                    </a:cubicBezTo>
                    <a:close/>
                    <a:moveTo>
                      <a:pt x="1003770" y="904684"/>
                    </a:moveTo>
                    <a:cubicBezTo>
                      <a:pt x="1000066" y="919498"/>
                      <a:pt x="988955" y="917276"/>
                      <a:pt x="977104" y="918016"/>
                    </a:cubicBezTo>
                    <a:cubicBezTo>
                      <a:pt x="954142" y="918757"/>
                      <a:pt x="937106" y="929127"/>
                      <a:pt x="942291" y="955792"/>
                    </a:cubicBezTo>
                    <a:cubicBezTo>
                      <a:pt x="945254" y="972088"/>
                      <a:pt x="939328" y="981717"/>
                      <a:pt x="928218" y="990605"/>
                    </a:cubicBezTo>
                    <a:cubicBezTo>
                      <a:pt x="925255" y="992828"/>
                      <a:pt x="923033" y="997272"/>
                      <a:pt x="917107" y="995790"/>
                    </a:cubicBezTo>
                    <a:cubicBezTo>
                      <a:pt x="900812" y="991346"/>
                      <a:pt x="863776" y="928386"/>
                      <a:pt x="867480" y="910609"/>
                    </a:cubicBezTo>
                    <a:cubicBezTo>
                      <a:pt x="868961" y="904684"/>
                      <a:pt x="870443" y="898017"/>
                      <a:pt x="876368" y="898017"/>
                    </a:cubicBezTo>
                    <a:cubicBezTo>
                      <a:pt x="909700" y="893573"/>
                      <a:pt x="914144" y="875055"/>
                      <a:pt x="908959" y="845427"/>
                    </a:cubicBezTo>
                    <a:cubicBezTo>
                      <a:pt x="905996" y="829132"/>
                      <a:pt x="918589" y="816540"/>
                      <a:pt x="938587" y="818021"/>
                    </a:cubicBezTo>
                    <a:cubicBezTo>
                      <a:pt x="959327" y="818762"/>
                      <a:pt x="975623" y="826169"/>
                      <a:pt x="981548" y="848390"/>
                    </a:cubicBezTo>
                    <a:cubicBezTo>
                      <a:pt x="981548" y="849131"/>
                      <a:pt x="982289" y="850612"/>
                      <a:pt x="982289" y="851353"/>
                    </a:cubicBezTo>
                    <a:cubicBezTo>
                      <a:pt x="979326" y="863204"/>
                      <a:pt x="963772" y="845427"/>
                      <a:pt x="962290" y="859501"/>
                    </a:cubicBezTo>
                    <a:cubicBezTo>
                      <a:pt x="960809" y="875796"/>
                      <a:pt x="980808" y="856538"/>
                      <a:pt x="982289" y="871352"/>
                    </a:cubicBezTo>
                    <a:cubicBezTo>
                      <a:pt x="983030" y="879500"/>
                      <a:pt x="983770" y="889870"/>
                      <a:pt x="995622" y="892832"/>
                    </a:cubicBezTo>
                    <a:cubicBezTo>
                      <a:pt x="995622" y="892832"/>
                      <a:pt x="995622" y="892832"/>
                      <a:pt x="995622" y="892832"/>
                    </a:cubicBezTo>
                    <a:cubicBezTo>
                      <a:pt x="1015621" y="889870"/>
                      <a:pt x="1002288" y="869130"/>
                      <a:pt x="1012658" y="861723"/>
                    </a:cubicBezTo>
                    <a:cubicBezTo>
                      <a:pt x="1027472" y="878018"/>
                      <a:pt x="1026731" y="882463"/>
                      <a:pt x="1003770" y="90468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C822EE5C-2742-4055-A491-C2FE6B5C1D7D}"/>
                  </a:ext>
                </a:extLst>
              </p:cNvPr>
              <p:cNvSpPr/>
              <p:nvPr/>
            </p:nvSpPr>
            <p:spPr>
              <a:xfrm>
                <a:off x="4126175" y="2832965"/>
                <a:ext cx="1095907" cy="1192580"/>
              </a:xfrm>
              <a:custGeom>
                <a:avLst/>
                <a:gdLst>
                  <a:gd name="connsiteX0" fmla="*/ 1043204 w 1095907"/>
                  <a:gd name="connsiteY0" fmla="*/ 594552 h 1192580"/>
                  <a:gd name="connsiteX1" fmla="*/ 1040241 w 1095907"/>
                  <a:gd name="connsiteY1" fmla="*/ 593071 h 1192580"/>
                  <a:gd name="connsiteX2" fmla="*/ 1026167 w 1095907"/>
                  <a:gd name="connsiteY2" fmla="*/ 596034 h 1192580"/>
                  <a:gd name="connsiteX3" fmla="*/ 1011353 w 1095907"/>
                  <a:gd name="connsiteY3" fmla="*/ 574553 h 1192580"/>
                  <a:gd name="connsiteX4" fmla="*/ 1014316 w 1095907"/>
                  <a:gd name="connsiteY4" fmla="*/ 553073 h 1192580"/>
                  <a:gd name="connsiteX5" fmla="*/ 1038759 w 1095907"/>
                  <a:gd name="connsiteY5" fmla="*/ 549369 h 1192580"/>
                  <a:gd name="connsiteX6" fmla="*/ 1073572 w 1095907"/>
                  <a:gd name="connsiteY6" fmla="*/ 536777 h 1192580"/>
                  <a:gd name="connsiteX7" fmla="*/ 1079498 w 1095907"/>
                  <a:gd name="connsiteY7" fmla="*/ 541962 h 1192580"/>
                  <a:gd name="connsiteX8" fmla="*/ 1086164 w 1095907"/>
                  <a:gd name="connsiteY8" fmla="*/ 530111 h 1192580"/>
                  <a:gd name="connsiteX9" fmla="*/ 1093571 w 1095907"/>
                  <a:gd name="connsiteY9" fmla="*/ 484187 h 1192580"/>
                  <a:gd name="connsiteX10" fmla="*/ 1085423 w 1095907"/>
                  <a:gd name="connsiteY10" fmla="*/ 290123 h 1192580"/>
                  <a:gd name="connsiteX11" fmla="*/ 1072091 w 1095907"/>
                  <a:gd name="connsiteY11" fmla="*/ 288641 h 1192580"/>
                  <a:gd name="connsiteX12" fmla="*/ 1072091 w 1095907"/>
                  <a:gd name="connsiteY12" fmla="*/ 291604 h 1192580"/>
                  <a:gd name="connsiteX13" fmla="*/ 1018019 w 1095907"/>
                  <a:gd name="connsiteY13" fmla="*/ 251606 h 1192580"/>
                  <a:gd name="connsiteX14" fmla="*/ 1019501 w 1095907"/>
                  <a:gd name="connsiteY14" fmla="*/ 243458 h 1192580"/>
                  <a:gd name="connsiteX15" fmla="*/ 1022463 w 1095907"/>
                  <a:gd name="connsiteY15" fmla="*/ 210867 h 1192580"/>
                  <a:gd name="connsiteX16" fmla="*/ 980984 w 1095907"/>
                  <a:gd name="connsiteY16" fmla="*/ 111613 h 1192580"/>
                  <a:gd name="connsiteX17" fmla="*/ 973577 w 1095907"/>
                  <a:gd name="connsiteY17" fmla="*/ 112353 h 1192580"/>
                  <a:gd name="connsiteX18" fmla="*/ 977281 w 1095907"/>
                  <a:gd name="connsiteY18" fmla="*/ 116057 h 1192580"/>
                  <a:gd name="connsiteX19" fmla="*/ 962467 w 1095907"/>
                  <a:gd name="connsiteY19" fmla="*/ 125686 h 1192580"/>
                  <a:gd name="connsiteX20" fmla="*/ 926172 w 1095907"/>
                  <a:gd name="connsiteY20" fmla="*/ 88651 h 1192580"/>
                  <a:gd name="connsiteX21" fmla="*/ 938023 w 1095907"/>
                  <a:gd name="connsiteY21" fmla="*/ 87910 h 1192580"/>
                  <a:gd name="connsiteX22" fmla="*/ 929135 w 1095907"/>
                  <a:gd name="connsiteY22" fmla="*/ 82725 h 1192580"/>
                  <a:gd name="connsiteX23" fmla="*/ 883211 w 1095907"/>
                  <a:gd name="connsiteY23" fmla="*/ 48653 h 1192580"/>
                  <a:gd name="connsiteX24" fmla="*/ 845435 w 1095907"/>
                  <a:gd name="connsiteY24" fmla="*/ 35320 h 1192580"/>
                  <a:gd name="connsiteX25" fmla="*/ 469898 w 1095907"/>
                  <a:gd name="connsiteY25" fmla="*/ 1988 h 1192580"/>
                  <a:gd name="connsiteX26" fmla="*/ 85472 w 1095907"/>
                  <a:gd name="connsiteY26" fmla="*/ 117538 h 1192580"/>
                  <a:gd name="connsiteX27" fmla="*/ 34364 w 1095907"/>
                  <a:gd name="connsiteY27" fmla="*/ 172350 h 1192580"/>
                  <a:gd name="connsiteX28" fmla="*/ 1772 w 1095907"/>
                  <a:gd name="connsiteY28" fmla="*/ 306418 h 1192580"/>
                  <a:gd name="connsiteX29" fmla="*/ 1032 w 1095907"/>
                  <a:gd name="connsiteY29" fmla="*/ 453078 h 1192580"/>
                  <a:gd name="connsiteX30" fmla="*/ 21031 w 1095907"/>
                  <a:gd name="connsiteY30" fmla="*/ 633810 h 1192580"/>
                  <a:gd name="connsiteX31" fmla="*/ 120285 w 1095907"/>
                  <a:gd name="connsiteY31" fmla="*/ 740471 h 1192580"/>
                  <a:gd name="connsiteX32" fmla="*/ 632112 w 1095907"/>
                  <a:gd name="connsiteY32" fmla="*/ 735286 h 1192580"/>
                  <a:gd name="connsiteX33" fmla="*/ 632112 w 1095907"/>
                  <a:gd name="connsiteY33" fmla="*/ 893797 h 1192580"/>
                  <a:gd name="connsiteX34" fmla="*/ 536561 w 1095907"/>
                  <a:gd name="connsiteY34" fmla="*/ 1001199 h 1192580"/>
                  <a:gd name="connsiteX35" fmla="*/ 473601 w 1095907"/>
                  <a:gd name="connsiteY35" fmla="*/ 936758 h 1192580"/>
                  <a:gd name="connsiteX36" fmla="*/ 467676 w 1095907"/>
                  <a:gd name="connsiteY36" fmla="*/ 898241 h 1192580"/>
                  <a:gd name="connsiteX37" fmla="*/ 464713 w 1095907"/>
                  <a:gd name="connsiteY37" fmla="*/ 889353 h 1192580"/>
                  <a:gd name="connsiteX38" fmla="*/ 443973 w 1095907"/>
                  <a:gd name="connsiteY38" fmla="*/ 861206 h 1192580"/>
                  <a:gd name="connsiteX39" fmla="*/ 434344 w 1095907"/>
                  <a:gd name="connsiteY39" fmla="*/ 861206 h 1192580"/>
                  <a:gd name="connsiteX40" fmla="*/ 404716 w 1095907"/>
                  <a:gd name="connsiteY40" fmla="*/ 858243 h 1192580"/>
                  <a:gd name="connsiteX41" fmla="*/ 101768 w 1095907"/>
                  <a:gd name="connsiteY41" fmla="*/ 858984 h 1192580"/>
                  <a:gd name="connsiteX42" fmla="*/ 68436 w 1095907"/>
                  <a:gd name="connsiteY42" fmla="*/ 861206 h 1192580"/>
                  <a:gd name="connsiteX43" fmla="*/ 66214 w 1095907"/>
                  <a:gd name="connsiteY43" fmla="*/ 861947 h 1192580"/>
                  <a:gd name="connsiteX44" fmla="*/ 31401 w 1095907"/>
                  <a:gd name="connsiteY44" fmla="*/ 861947 h 1192580"/>
                  <a:gd name="connsiteX45" fmla="*/ 10661 w 1095907"/>
                  <a:gd name="connsiteY45" fmla="*/ 884168 h 1192580"/>
                  <a:gd name="connsiteX46" fmla="*/ 52881 w 1095907"/>
                  <a:gd name="connsiteY46" fmla="*/ 1024902 h 1192580"/>
                  <a:gd name="connsiteX47" fmla="*/ 52881 w 1095907"/>
                  <a:gd name="connsiteY47" fmla="*/ 1026383 h 1192580"/>
                  <a:gd name="connsiteX48" fmla="*/ 63251 w 1095907"/>
                  <a:gd name="connsiteY48" fmla="*/ 1042678 h 1192580"/>
                  <a:gd name="connsiteX49" fmla="*/ 189171 w 1095907"/>
                  <a:gd name="connsiteY49" fmla="*/ 1134526 h 1192580"/>
                  <a:gd name="connsiteX50" fmla="*/ 316572 w 1095907"/>
                  <a:gd name="connsiteY50" fmla="*/ 1174524 h 1192580"/>
                  <a:gd name="connsiteX51" fmla="*/ 730626 w 1095907"/>
                  <a:gd name="connsiteY51" fmla="*/ 1180450 h 1192580"/>
                  <a:gd name="connsiteX52" fmla="*/ 999502 w 1095907"/>
                  <a:gd name="connsiteY52" fmla="*/ 1079714 h 1192580"/>
                  <a:gd name="connsiteX53" fmla="*/ 1089868 w 1095907"/>
                  <a:gd name="connsiteY53" fmla="*/ 924906 h 1192580"/>
                  <a:gd name="connsiteX54" fmla="*/ 1095793 w 1095907"/>
                  <a:gd name="connsiteY54" fmla="*/ 649364 h 1192580"/>
                  <a:gd name="connsiteX55" fmla="*/ 1043204 w 1095907"/>
                  <a:gd name="connsiteY55" fmla="*/ 594552 h 1192580"/>
                  <a:gd name="connsiteX56" fmla="*/ 917284 w 1095907"/>
                  <a:gd name="connsiteY56" fmla="*/ 204201 h 1192580"/>
                  <a:gd name="connsiteX57" fmla="*/ 932098 w 1095907"/>
                  <a:gd name="connsiteY57" fmla="*/ 178276 h 1192580"/>
                  <a:gd name="connsiteX58" fmla="*/ 953578 w 1095907"/>
                  <a:gd name="connsiteY58" fmla="*/ 200497 h 1192580"/>
                  <a:gd name="connsiteX59" fmla="*/ 928394 w 1095907"/>
                  <a:gd name="connsiteY59" fmla="*/ 223459 h 1192580"/>
                  <a:gd name="connsiteX60" fmla="*/ 917284 w 1095907"/>
                  <a:gd name="connsiteY60" fmla="*/ 204201 h 1192580"/>
                  <a:gd name="connsiteX61" fmla="*/ 886915 w 1095907"/>
                  <a:gd name="connsiteY61" fmla="*/ 310121 h 1192580"/>
                  <a:gd name="connsiteX62" fmla="*/ 874323 w 1095907"/>
                  <a:gd name="connsiteY62" fmla="*/ 318269 h 1192580"/>
                  <a:gd name="connsiteX63" fmla="*/ 861731 w 1095907"/>
                  <a:gd name="connsiteY63" fmla="*/ 301233 h 1192580"/>
                  <a:gd name="connsiteX64" fmla="*/ 869878 w 1095907"/>
                  <a:gd name="connsiteY64" fmla="*/ 294567 h 1192580"/>
                  <a:gd name="connsiteX65" fmla="*/ 886915 w 1095907"/>
                  <a:gd name="connsiteY65" fmla="*/ 310121 h 1192580"/>
                  <a:gd name="connsiteX66" fmla="*/ 864693 w 1095907"/>
                  <a:gd name="connsiteY66" fmla="*/ 222718 h 1192580"/>
                  <a:gd name="connsiteX67" fmla="*/ 865434 w 1095907"/>
                  <a:gd name="connsiteY67" fmla="*/ 257531 h 1192580"/>
                  <a:gd name="connsiteX68" fmla="*/ 850620 w 1095907"/>
                  <a:gd name="connsiteY68" fmla="*/ 254569 h 1192580"/>
                  <a:gd name="connsiteX69" fmla="*/ 864693 w 1095907"/>
                  <a:gd name="connsiteY69" fmla="*/ 222718 h 1192580"/>
                  <a:gd name="connsiteX70" fmla="*/ 809141 w 1095907"/>
                  <a:gd name="connsiteY70" fmla="*/ 226422 h 1192580"/>
                  <a:gd name="connsiteX71" fmla="*/ 826177 w 1095907"/>
                  <a:gd name="connsiteY71" fmla="*/ 239755 h 1192580"/>
                  <a:gd name="connsiteX72" fmla="*/ 812844 w 1095907"/>
                  <a:gd name="connsiteY72" fmla="*/ 249384 h 1192580"/>
                  <a:gd name="connsiteX73" fmla="*/ 796549 w 1095907"/>
                  <a:gd name="connsiteY73" fmla="*/ 231607 h 1192580"/>
                  <a:gd name="connsiteX74" fmla="*/ 809141 w 1095907"/>
                  <a:gd name="connsiteY74" fmla="*/ 226422 h 1192580"/>
                  <a:gd name="connsiteX75" fmla="*/ 719515 w 1095907"/>
                  <a:gd name="connsiteY75" fmla="*/ 201979 h 1192580"/>
                  <a:gd name="connsiteX76" fmla="*/ 730626 w 1095907"/>
                  <a:gd name="connsiteY76" fmla="*/ 189387 h 1192580"/>
                  <a:gd name="connsiteX77" fmla="*/ 768402 w 1095907"/>
                  <a:gd name="connsiteY77" fmla="*/ 183461 h 1192580"/>
                  <a:gd name="connsiteX78" fmla="*/ 787660 w 1095907"/>
                  <a:gd name="connsiteY78" fmla="*/ 207904 h 1192580"/>
                  <a:gd name="connsiteX79" fmla="*/ 751366 w 1095907"/>
                  <a:gd name="connsiteY79" fmla="*/ 230125 h 1192580"/>
                  <a:gd name="connsiteX80" fmla="*/ 722478 w 1095907"/>
                  <a:gd name="connsiteY80" fmla="*/ 238273 h 1192580"/>
                  <a:gd name="connsiteX81" fmla="*/ 719515 w 1095907"/>
                  <a:gd name="connsiteY81" fmla="*/ 201979 h 1192580"/>
                  <a:gd name="connsiteX82" fmla="*/ 451380 w 1095907"/>
                  <a:gd name="connsiteY82" fmla="*/ 50875 h 1192580"/>
                  <a:gd name="connsiteX83" fmla="*/ 464713 w 1095907"/>
                  <a:gd name="connsiteY83" fmla="*/ 70133 h 1192580"/>
                  <a:gd name="connsiteX84" fmla="*/ 477305 w 1095907"/>
                  <a:gd name="connsiteY84" fmla="*/ 91614 h 1192580"/>
                  <a:gd name="connsiteX85" fmla="*/ 507674 w 1095907"/>
                  <a:gd name="connsiteY85" fmla="*/ 77540 h 1192580"/>
                  <a:gd name="connsiteX86" fmla="*/ 507674 w 1095907"/>
                  <a:gd name="connsiteY86" fmla="*/ 116797 h 1192580"/>
                  <a:gd name="connsiteX87" fmla="*/ 506933 w 1095907"/>
                  <a:gd name="connsiteY87" fmla="*/ 147907 h 1192580"/>
                  <a:gd name="connsiteX88" fmla="*/ 508415 w 1095907"/>
                  <a:gd name="connsiteY88" fmla="*/ 166425 h 1192580"/>
                  <a:gd name="connsiteX89" fmla="*/ 483971 w 1095907"/>
                  <a:gd name="connsiteY89" fmla="*/ 164943 h 1192580"/>
                  <a:gd name="connsiteX90" fmla="*/ 426196 w 1095907"/>
                  <a:gd name="connsiteY90" fmla="*/ 79762 h 1192580"/>
                  <a:gd name="connsiteX91" fmla="*/ 451380 w 1095907"/>
                  <a:gd name="connsiteY91" fmla="*/ 50875 h 1192580"/>
                  <a:gd name="connsiteX92" fmla="*/ 96582 w 1095907"/>
                  <a:gd name="connsiteY92" fmla="*/ 178276 h 1192580"/>
                  <a:gd name="connsiteX93" fmla="*/ 77324 w 1095907"/>
                  <a:gd name="connsiteY93" fmla="*/ 165684 h 1192580"/>
                  <a:gd name="connsiteX94" fmla="*/ 110656 w 1095907"/>
                  <a:gd name="connsiteY94" fmla="*/ 142722 h 1192580"/>
                  <a:gd name="connsiteX95" fmla="*/ 123989 w 1095907"/>
                  <a:gd name="connsiteY95" fmla="*/ 154573 h 1192580"/>
                  <a:gd name="connsiteX96" fmla="*/ 96582 w 1095907"/>
                  <a:gd name="connsiteY96" fmla="*/ 178276 h 1192580"/>
                  <a:gd name="connsiteX97" fmla="*/ 418049 w 1095907"/>
                  <a:gd name="connsiteY97" fmla="*/ 325676 h 1192580"/>
                  <a:gd name="connsiteX98" fmla="*/ 374347 w 1095907"/>
                  <a:gd name="connsiteY98" fmla="*/ 282716 h 1192580"/>
                  <a:gd name="connsiteX99" fmla="*/ 388420 w 1095907"/>
                  <a:gd name="connsiteY99" fmla="*/ 267161 h 1192580"/>
                  <a:gd name="connsiteX100" fmla="*/ 429159 w 1095907"/>
                  <a:gd name="connsiteY100" fmla="*/ 307899 h 1192580"/>
                  <a:gd name="connsiteX101" fmla="*/ 418049 w 1095907"/>
                  <a:gd name="connsiteY101" fmla="*/ 325676 h 1192580"/>
                  <a:gd name="connsiteX102" fmla="*/ 177319 w 1095907"/>
                  <a:gd name="connsiteY102" fmla="*/ 996755 h 1192580"/>
                  <a:gd name="connsiteX103" fmla="*/ 177319 w 1095907"/>
                  <a:gd name="connsiteY103" fmla="*/ 996755 h 1192580"/>
                  <a:gd name="connsiteX104" fmla="*/ 152135 w 1095907"/>
                  <a:gd name="connsiteY104" fmla="*/ 970830 h 1192580"/>
                  <a:gd name="connsiteX105" fmla="*/ 151395 w 1095907"/>
                  <a:gd name="connsiteY105" fmla="*/ 970830 h 1192580"/>
                  <a:gd name="connsiteX106" fmla="*/ 151395 w 1095907"/>
                  <a:gd name="connsiteY106" fmla="*/ 970830 h 1192580"/>
                  <a:gd name="connsiteX107" fmla="*/ 151395 w 1095907"/>
                  <a:gd name="connsiteY107" fmla="*/ 970830 h 1192580"/>
                  <a:gd name="connsiteX108" fmla="*/ 151395 w 1095907"/>
                  <a:gd name="connsiteY108" fmla="*/ 970090 h 1192580"/>
                  <a:gd name="connsiteX109" fmla="*/ 117323 w 1095907"/>
                  <a:gd name="connsiteY109" fmla="*/ 990089 h 1192580"/>
                  <a:gd name="connsiteX110" fmla="*/ 101768 w 1095907"/>
                  <a:gd name="connsiteY110" fmla="*/ 987126 h 1192580"/>
                  <a:gd name="connsiteX111" fmla="*/ 123989 w 1095907"/>
                  <a:gd name="connsiteY111" fmla="*/ 923425 h 1192580"/>
                  <a:gd name="connsiteX112" fmla="*/ 150654 w 1095907"/>
                  <a:gd name="connsiteY112" fmla="*/ 970090 h 1192580"/>
                  <a:gd name="connsiteX113" fmla="*/ 151395 w 1095907"/>
                  <a:gd name="connsiteY113" fmla="*/ 970090 h 1192580"/>
                  <a:gd name="connsiteX114" fmla="*/ 151395 w 1095907"/>
                  <a:gd name="connsiteY114" fmla="*/ 970090 h 1192580"/>
                  <a:gd name="connsiteX115" fmla="*/ 151395 w 1095907"/>
                  <a:gd name="connsiteY115" fmla="*/ 970090 h 1192580"/>
                  <a:gd name="connsiteX116" fmla="*/ 206948 w 1095907"/>
                  <a:gd name="connsiteY116" fmla="*/ 935276 h 1192580"/>
                  <a:gd name="connsiteX117" fmla="*/ 234354 w 1095907"/>
                  <a:gd name="connsiteY117" fmla="*/ 930091 h 1192580"/>
                  <a:gd name="connsiteX118" fmla="*/ 249908 w 1095907"/>
                  <a:gd name="connsiteY118" fmla="*/ 922684 h 1192580"/>
                  <a:gd name="connsiteX119" fmla="*/ 255093 w 1095907"/>
                  <a:gd name="connsiteY119" fmla="*/ 904908 h 1192580"/>
                  <a:gd name="connsiteX120" fmla="*/ 255093 w 1095907"/>
                  <a:gd name="connsiteY120" fmla="*/ 904908 h 1192580"/>
                  <a:gd name="connsiteX121" fmla="*/ 255093 w 1095907"/>
                  <a:gd name="connsiteY121" fmla="*/ 904908 h 1192580"/>
                  <a:gd name="connsiteX122" fmla="*/ 262501 w 1095907"/>
                  <a:gd name="connsiteY122" fmla="*/ 903426 h 1192580"/>
                  <a:gd name="connsiteX123" fmla="*/ 276574 w 1095907"/>
                  <a:gd name="connsiteY123" fmla="*/ 907130 h 1192580"/>
                  <a:gd name="connsiteX124" fmla="*/ 266204 w 1095907"/>
                  <a:gd name="connsiteY124" fmla="*/ 943424 h 1192580"/>
                  <a:gd name="connsiteX125" fmla="*/ 235835 w 1095907"/>
                  <a:gd name="connsiteY125" fmla="*/ 1006384 h 1192580"/>
                  <a:gd name="connsiteX126" fmla="*/ 177319 w 1095907"/>
                  <a:gd name="connsiteY126" fmla="*/ 996755 h 1192580"/>
                  <a:gd name="connsiteX127" fmla="*/ 377310 w 1095907"/>
                  <a:gd name="connsiteY127" fmla="*/ 1113786 h 1192580"/>
                  <a:gd name="connsiteX128" fmla="*/ 320275 w 1095907"/>
                  <a:gd name="connsiteY128" fmla="*/ 1159710 h 1192580"/>
                  <a:gd name="connsiteX129" fmla="*/ 303239 w 1095907"/>
                  <a:gd name="connsiteY129" fmla="*/ 1147859 h 1192580"/>
                  <a:gd name="connsiteX130" fmla="*/ 258797 w 1095907"/>
                  <a:gd name="connsiteY130" fmla="*/ 1112305 h 1192580"/>
                  <a:gd name="connsiteX131" fmla="*/ 247686 w 1095907"/>
                  <a:gd name="connsiteY131" fmla="*/ 1104898 h 1192580"/>
                  <a:gd name="connsiteX132" fmla="*/ 250649 w 1095907"/>
                  <a:gd name="connsiteY132" fmla="*/ 1095269 h 1192580"/>
                  <a:gd name="connsiteX133" fmla="*/ 264723 w 1095907"/>
                  <a:gd name="connsiteY133" fmla="*/ 1096750 h 1192580"/>
                  <a:gd name="connsiteX134" fmla="*/ 299536 w 1095907"/>
                  <a:gd name="connsiteY134" fmla="*/ 1089343 h 1192580"/>
                  <a:gd name="connsiteX135" fmla="*/ 380273 w 1095907"/>
                  <a:gd name="connsiteY135" fmla="*/ 1096009 h 1192580"/>
                  <a:gd name="connsiteX136" fmla="*/ 383976 w 1095907"/>
                  <a:gd name="connsiteY136" fmla="*/ 1105638 h 1192580"/>
                  <a:gd name="connsiteX137" fmla="*/ 377310 w 1095907"/>
                  <a:gd name="connsiteY137" fmla="*/ 1113786 h 1192580"/>
                  <a:gd name="connsiteX138" fmla="*/ 406938 w 1095907"/>
                  <a:gd name="connsiteY138" fmla="*/ 1161191 h 1192580"/>
                  <a:gd name="connsiteX139" fmla="*/ 413604 w 1095907"/>
                  <a:gd name="connsiteY139" fmla="*/ 1144155 h 1192580"/>
                  <a:gd name="connsiteX140" fmla="*/ 446936 w 1095907"/>
                  <a:gd name="connsiteY140" fmla="*/ 1173043 h 1192580"/>
                  <a:gd name="connsiteX141" fmla="*/ 406938 w 1095907"/>
                  <a:gd name="connsiteY141" fmla="*/ 1161191 h 1192580"/>
                  <a:gd name="connsiteX142" fmla="*/ 593596 w 1095907"/>
                  <a:gd name="connsiteY142" fmla="*/ 1146377 h 1192580"/>
                  <a:gd name="connsiteX143" fmla="*/ 542487 w 1095907"/>
                  <a:gd name="connsiteY143" fmla="*/ 1141933 h 1192580"/>
                  <a:gd name="connsiteX144" fmla="*/ 458787 w 1095907"/>
                  <a:gd name="connsiteY144" fmla="*/ 1127860 h 1192580"/>
                  <a:gd name="connsiteX145" fmla="*/ 403975 w 1095907"/>
                  <a:gd name="connsiteY145" fmla="*/ 1118971 h 1192580"/>
                  <a:gd name="connsiteX146" fmla="*/ 403975 w 1095907"/>
                  <a:gd name="connsiteY146" fmla="*/ 1118971 h 1192580"/>
                  <a:gd name="connsiteX147" fmla="*/ 403975 w 1095907"/>
                  <a:gd name="connsiteY147" fmla="*/ 1118971 h 1192580"/>
                  <a:gd name="connsiteX148" fmla="*/ 471379 w 1095907"/>
                  <a:gd name="connsiteY148" fmla="*/ 1059715 h 1192580"/>
                  <a:gd name="connsiteX149" fmla="*/ 538043 w 1095907"/>
                  <a:gd name="connsiteY149" fmla="*/ 1064900 h 1192580"/>
                  <a:gd name="connsiteX150" fmla="*/ 545450 w 1095907"/>
                  <a:gd name="connsiteY150" fmla="*/ 1070825 h 1192580"/>
                  <a:gd name="connsiteX151" fmla="*/ 574337 w 1095907"/>
                  <a:gd name="connsiteY151" fmla="*/ 1116008 h 1192580"/>
                  <a:gd name="connsiteX152" fmla="*/ 577300 w 1095907"/>
                  <a:gd name="connsiteY152" fmla="*/ 1125638 h 1192580"/>
                  <a:gd name="connsiteX153" fmla="*/ 593596 w 1095907"/>
                  <a:gd name="connsiteY153" fmla="*/ 1146377 h 1192580"/>
                  <a:gd name="connsiteX154" fmla="*/ 630631 w 1095907"/>
                  <a:gd name="connsiteY154" fmla="*/ 1083417 h 1192580"/>
                  <a:gd name="connsiteX155" fmla="*/ 610632 w 1095907"/>
                  <a:gd name="connsiteY155" fmla="*/ 1091565 h 1192580"/>
                  <a:gd name="connsiteX156" fmla="*/ 589151 w 1095907"/>
                  <a:gd name="connsiteY156" fmla="*/ 1064900 h 1192580"/>
                  <a:gd name="connsiteX157" fmla="*/ 624705 w 1095907"/>
                  <a:gd name="connsiteY157" fmla="*/ 1040456 h 1192580"/>
                  <a:gd name="connsiteX158" fmla="*/ 629890 w 1095907"/>
                  <a:gd name="connsiteY158" fmla="*/ 1068603 h 1192580"/>
                  <a:gd name="connsiteX159" fmla="*/ 630631 w 1095907"/>
                  <a:gd name="connsiteY159" fmla="*/ 1083417 h 1192580"/>
                  <a:gd name="connsiteX160" fmla="*/ 638778 w 1095907"/>
                  <a:gd name="connsiteY160" fmla="*/ 544925 h 1192580"/>
                  <a:gd name="connsiteX161" fmla="*/ 569893 w 1095907"/>
                  <a:gd name="connsiteY161" fmla="*/ 613070 h 1192580"/>
                  <a:gd name="connsiteX162" fmla="*/ 468416 w 1095907"/>
                  <a:gd name="connsiteY162" fmla="*/ 556776 h 1192580"/>
                  <a:gd name="connsiteX163" fmla="*/ 463231 w 1095907"/>
                  <a:gd name="connsiteY163" fmla="*/ 413820 h 1192580"/>
                  <a:gd name="connsiteX164" fmla="*/ 463231 w 1095907"/>
                  <a:gd name="connsiteY164" fmla="*/ 270123 h 1192580"/>
                  <a:gd name="connsiteX165" fmla="*/ 583226 w 1095907"/>
                  <a:gd name="connsiteY165" fmla="*/ 180498 h 1192580"/>
                  <a:gd name="connsiteX166" fmla="*/ 638778 w 1095907"/>
                  <a:gd name="connsiteY166" fmla="*/ 247902 h 1192580"/>
                  <a:gd name="connsiteX167" fmla="*/ 638778 w 1095907"/>
                  <a:gd name="connsiteY167" fmla="*/ 544925 h 1192580"/>
                  <a:gd name="connsiteX168" fmla="*/ 729885 w 1095907"/>
                  <a:gd name="connsiteY168" fmla="*/ 1027124 h 1192580"/>
                  <a:gd name="connsiteX169" fmla="*/ 689146 w 1095907"/>
                  <a:gd name="connsiteY169" fmla="*/ 1044901 h 1192580"/>
                  <a:gd name="connsiteX170" fmla="*/ 651371 w 1095907"/>
                  <a:gd name="connsiteY170" fmla="*/ 971571 h 1192580"/>
                  <a:gd name="connsiteX171" fmla="*/ 660259 w 1095907"/>
                  <a:gd name="connsiteY171" fmla="*/ 919722 h 1192580"/>
                  <a:gd name="connsiteX172" fmla="*/ 718034 w 1095907"/>
                  <a:gd name="connsiteY172" fmla="*/ 944906 h 1192580"/>
                  <a:gd name="connsiteX173" fmla="*/ 727663 w 1095907"/>
                  <a:gd name="connsiteY173" fmla="*/ 956016 h 1192580"/>
                  <a:gd name="connsiteX174" fmla="*/ 715812 w 1095907"/>
                  <a:gd name="connsiteY174" fmla="*/ 963423 h 1192580"/>
                  <a:gd name="connsiteX175" fmla="*/ 696553 w 1095907"/>
                  <a:gd name="connsiteY175" fmla="*/ 968608 h 1192580"/>
                  <a:gd name="connsiteX176" fmla="*/ 715071 w 1095907"/>
                  <a:gd name="connsiteY176" fmla="*/ 984163 h 1192580"/>
                  <a:gd name="connsiteX177" fmla="*/ 729885 w 1095907"/>
                  <a:gd name="connsiteY177" fmla="*/ 1027124 h 1192580"/>
                  <a:gd name="connsiteX178" fmla="*/ 723960 w 1095907"/>
                  <a:gd name="connsiteY178" fmla="*/ 895278 h 1192580"/>
                  <a:gd name="connsiteX179" fmla="*/ 702479 w 1095907"/>
                  <a:gd name="connsiteY179" fmla="*/ 911574 h 1192580"/>
                  <a:gd name="connsiteX180" fmla="*/ 670629 w 1095907"/>
                  <a:gd name="connsiteY180" fmla="*/ 898982 h 1192580"/>
                  <a:gd name="connsiteX181" fmla="*/ 692850 w 1095907"/>
                  <a:gd name="connsiteY181" fmla="*/ 873798 h 1192580"/>
                  <a:gd name="connsiteX182" fmla="*/ 735070 w 1095907"/>
                  <a:gd name="connsiteY182" fmla="*/ 868613 h 1192580"/>
                  <a:gd name="connsiteX183" fmla="*/ 723960 w 1095907"/>
                  <a:gd name="connsiteY183" fmla="*/ 895278 h 1192580"/>
                  <a:gd name="connsiteX184" fmla="*/ 878026 w 1095907"/>
                  <a:gd name="connsiteY184" fmla="*/ 538259 h 1192580"/>
                  <a:gd name="connsiteX185" fmla="*/ 906914 w 1095907"/>
                  <a:gd name="connsiteY185" fmla="*/ 544184 h 1192580"/>
                  <a:gd name="connsiteX186" fmla="*/ 919506 w 1095907"/>
                  <a:gd name="connsiteY186" fmla="*/ 523445 h 1192580"/>
                  <a:gd name="connsiteX187" fmla="*/ 909136 w 1095907"/>
                  <a:gd name="connsiteY187" fmla="*/ 496038 h 1192580"/>
                  <a:gd name="connsiteX188" fmla="*/ 875063 w 1095907"/>
                  <a:gd name="connsiteY188" fmla="*/ 486409 h 1192580"/>
                  <a:gd name="connsiteX189" fmla="*/ 803956 w 1095907"/>
                  <a:gd name="connsiteY189" fmla="*/ 524185 h 1192580"/>
                  <a:gd name="connsiteX190" fmla="*/ 763217 w 1095907"/>
                  <a:gd name="connsiteY190" fmla="*/ 470114 h 1192580"/>
                  <a:gd name="connsiteX191" fmla="*/ 749144 w 1095907"/>
                  <a:gd name="connsiteY191" fmla="*/ 460485 h 1192580"/>
                  <a:gd name="connsiteX192" fmla="*/ 722478 w 1095907"/>
                  <a:gd name="connsiteY192" fmla="*/ 464188 h 1192580"/>
                  <a:gd name="connsiteX193" fmla="*/ 719515 w 1095907"/>
                  <a:gd name="connsiteY193" fmla="*/ 427153 h 1192580"/>
                  <a:gd name="connsiteX194" fmla="*/ 742477 w 1095907"/>
                  <a:gd name="connsiteY194" fmla="*/ 400488 h 1192580"/>
                  <a:gd name="connsiteX195" fmla="*/ 760254 w 1095907"/>
                  <a:gd name="connsiteY195" fmla="*/ 423449 h 1192580"/>
                  <a:gd name="connsiteX196" fmla="*/ 779512 w 1095907"/>
                  <a:gd name="connsiteY196" fmla="*/ 455300 h 1192580"/>
                  <a:gd name="connsiteX197" fmla="*/ 809141 w 1095907"/>
                  <a:gd name="connsiteY197" fmla="*/ 440486 h 1192580"/>
                  <a:gd name="connsiteX198" fmla="*/ 871360 w 1095907"/>
                  <a:gd name="connsiteY198" fmla="*/ 440486 h 1192580"/>
                  <a:gd name="connsiteX199" fmla="*/ 949874 w 1095907"/>
                  <a:gd name="connsiteY199" fmla="*/ 434560 h 1192580"/>
                  <a:gd name="connsiteX200" fmla="*/ 955059 w 1095907"/>
                  <a:gd name="connsiteY200" fmla="*/ 419746 h 1192580"/>
                  <a:gd name="connsiteX201" fmla="*/ 908395 w 1095907"/>
                  <a:gd name="connsiteY201" fmla="*/ 356045 h 1192580"/>
                  <a:gd name="connsiteX202" fmla="*/ 899507 w 1095907"/>
                  <a:gd name="connsiteY202" fmla="*/ 336046 h 1192580"/>
                  <a:gd name="connsiteX203" fmla="*/ 926172 w 1095907"/>
                  <a:gd name="connsiteY203" fmla="*/ 313084 h 1192580"/>
                  <a:gd name="connsiteX204" fmla="*/ 963207 w 1095907"/>
                  <a:gd name="connsiteY204" fmla="*/ 304937 h 1192580"/>
                  <a:gd name="connsiteX205" fmla="*/ 1002465 w 1095907"/>
                  <a:gd name="connsiteY205" fmla="*/ 317529 h 1192580"/>
                  <a:gd name="connsiteX206" fmla="*/ 1003205 w 1095907"/>
                  <a:gd name="connsiteY206" fmla="*/ 396784 h 1192580"/>
                  <a:gd name="connsiteX207" fmla="*/ 978021 w 1095907"/>
                  <a:gd name="connsiteY207" fmla="*/ 436041 h 1192580"/>
                  <a:gd name="connsiteX208" fmla="*/ 982466 w 1095907"/>
                  <a:gd name="connsiteY208" fmla="*/ 456781 h 1192580"/>
                  <a:gd name="connsiteX209" fmla="*/ 999502 w 1095907"/>
                  <a:gd name="connsiteY209" fmla="*/ 460485 h 1192580"/>
                  <a:gd name="connsiteX210" fmla="*/ 1021723 w 1095907"/>
                  <a:gd name="connsiteY210" fmla="*/ 439745 h 1192580"/>
                  <a:gd name="connsiteX211" fmla="*/ 1042463 w 1095907"/>
                  <a:gd name="connsiteY211" fmla="*/ 422709 h 1192580"/>
                  <a:gd name="connsiteX212" fmla="*/ 1063943 w 1095907"/>
                  <a:gd name="connsiteY212" fmla="*/ 446411 h 1192580"/>
                  <a:gd name="connsiteX213" fmla="*/ 1066165 w 1095907"/>
                  <a:gd name="connsiteY213" fmla="*/ 482706 h 1192580"/>
                  <a:gd name="connsiteX214" fmla="*/ 1049870 w 1095907"/>
                  <a:gd name="connsiteY214" fmla="*/ 502705 h 1192580"/>
                  <a:gd name="connsiteX215" fmla="*/ 1029870 w 1095907"/>
                  <a:gd name="connsiteY215" fmla="*/ 489372 h 1192580"/>
                  <a:gd name="connsiteX216" fmla="*/ 983206 w 1095907"/>
                  <a:gd name="connsiteY216" fmla="*/ 479743 h 1192580"/>
                  <a:gd name="connsiteX217" fmla="*/ 954319 w 1095907"/>
                  <a:gd name="connsiteY217" fmla="*/ 496038 h 1192580"/>
                  <a:gd name="connsiteX218" fmla="*/ 943949 w 1095907"/>
                  <a:gd name="connsiteY218" fmla="*/ 519000 h 1192580"/>
                  <a:gd name="connsiteX219" fmla="*/ 918024 w 1095907"/>
                  <a:gd name="connsiteY219" fmla="*/ 566405 h 1192580"/>
                  <a:gd name="connsiteX220" fmla="*/ 878026 w 1095907"/>
                  <a:gd name="connsiteY220" fmla="*/ 538259 h 1192580"/>
                  <a:gd name="connsiteX221" fmla="*/ 920987 w 1095907"/>
                  <a:gd name="connsiteY221" fmla="*/ 960460 h 1192580"/>
                  <a:gd name="connsiteX222" fmla="*/ 935801 w 1095907"/>
                  <a:gd name="connsiteY222" fmla="*/ 970090 h 1192580"/>
                  <a:gd name="connsiteX223" fmla="*/ 923209 w 1095907"/>
                  <a:gd name="connsiteY223" fmla="*/ 983422 h 1192580"/>
                  <a:gd name="connsiteX224" fmla="*/ 904692 w 1095907"/>
                  <a:gd name="connsiteY224" fmla="*/ 973793 h 1192580"/>
                  <a:gd name="connsiteX225" fmla="*/ 920987 w 1095907"/>
                  <a:gd name="connsiteY225" fmla="*/ 960460 h 1192580"/>
                  <a:gd name="connsiteX226" fmla="*/ 935060 w 1095907"/>
                  <a:gd name="connsiteY226" fmla="*/ 1082677 h 1192580"/>
                  <a:gd name="connsiteX227" fmla="*/ 913580 w 1095907"/>
                  <a:gd name="connsiteY227" fmla="*/ 1105638 h 1192580"/>
                  <a:gd name="connsiteX228" fmla="*/ 911358 w 1095907"/>
                  <a:gd name="connsiteY228" fmla="*/ 1091565 h 1192580"/>
                  <a:gd name="connsiteX229" fmla="*/ 947652 w 1095907"/>
                  <a:gd name="connsiteY229" fmla="*/ 1067863 h 1192580"/>
                  <a:gd name="connsiteX230" fmla="*/ 935060 w 1095907"/>
                  <a:gd name="connsiteY230" fmla="*/ 1082677 h 1192580"/>
                  <a:gd name="connsiteX231" fmla="*/ 1003946 w 1095907"/>
                  <a:gd name="connsiteY231" fmla="*/ 1056752 h 1192580"/>
                  <a:gd name="connsiteX232" fmla="*/ 990613 w 1095907"/>
                  <a:gd name="connsiteY232" fmla="*/ 1057493 h 1192580"/>
                  <a:gd name="connsiteX233" fmla="*/ 906914 w 1095907"/>
                  <a:gd name="connsiteY233" fmla="*/ 1030827 h 1192580"/>
                  <a:gd name="connsiteX234" fmla="*/ 1003946 w 1095907"/>
                  <a:gd name="connsiteY234" fmla="*/ 1044160 h 1192580"/>
                  <a:gd name="connsiteX235" fmla="*/ 1003946 w 1095907"/>
                  <a:gd name="connsiteY235" fmla="*/ 1056752 h 11925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</a:cxnLst>
                <a:rect l="l" t="t" r="r" b="b"/>
                <a:pathLst>
                  <a:path w="1095907" h="1192580">
                    <a:moveTo>
                      <a:pt x="1043204" y="594552"/>
                    </a:moveTo>
                    <a:cubicBezTo>
                      <a:pt x="1042463" y="594552"/>
                      <a:pt x="1041722" y="593812"/>
                      <a:pt x="1040241" y="593071"/>
                    </a:cubicBezTo>
                    <a:cubicBezTo>
                      <a:pt x="1035796" y="594552"/>
                      <a:pt x="1030611" y="595293"/>
                      <a:pt x="1026167" y="596034"/>
                    </a:cubicBezTo>
                    <a:cubicBezTo>
                      <a:pt x="1020982" y="588627"/>
                      <a:pt x="1015797" y="581960"/>
                      <a:pt x="1011353" y="574553"/>
                    </a:cubicBezTo>
                    <a:cubicBezTo>
                      <a:pt x="1006909" y="567146"/>
                      <a:pt x="1007649" y="558258"/>
                      <a:pt x="1014316" y="553073"/>
                    </a:cubicBezTo>
                    <a:cubicBezTo>
                      <a:pt x="1020982" y="547888"/>
                      <a:pt x="1032833" y="541962"/>
                      <a:pt x="1038759" y="549369"/>
                    </a:cubicBezTo>
                    <a:cubicBezTo>
                      <a:pt x="1065425" y="583442"/>
                      <a:pt x="1063202" y="544925"/>
                      <a:pt x="1073572" y="536777"/>
                    </a:cubicBezTo>
                    <a:cubicBezTo>
                      <a:pt x="1075794" y="538259"/>
                      <a:pt x="1078016" y="539740"/>
                      <a:pt x="1079498" y="541962"/>
                    </a:cubicBezTo>
                    <a:cubicBezTo>
                      <a:pt x="1081720" y="538259"/>
                      <a:pt x="1083942" y="533814"/>
                      <a:pt x="1086164" y="530111"/>
                    </a:cubicBezTo>
                    <a:cubicBezTo>
                      <a:pt x="1096534" y="516038"/>
                      <a:pt x="1093571" y="499742"/>
                      <a:pt x="1093571" y="484187"/>
                    </a:cubicBezTo>
                    <a:cubicBezTo>
                      <a:pt x="1093571" y="419746"/>
                      <a:pt x="1094312" y="354564"/>
                      <a:pt x="1085423" y="290123"/>
                    </a:cubicBezTo>
                    <a:cubicBezTo>
                      <a:pt x="1080979" y="290123"/>
                      <a:pt x="1076535" y="289382"/>
                      <a:pt x="1072091" y="288641"/>
                    </a:cubicBezTo>
                    <a:cubicBezTo>
                      <a:pt x="1072091" y="289382"/>
                      <a:pt x="1072091" y="290123"/>
                      <a:pt x="1072091" y="291604"/>
                    </a:cubicBezTo>
                    <a:cubicBezTo>
                      <a:pt x="1029130" y="311603"/>
                      <a:pt x="1031352" y="271605"/>
                      <a:pt x="1018019" y="251606"/>
                    </a:cubicBezTo>
                    <a:cubicBezTo>
                      <a:pt x="1018760" y="248643"/>
                      <a:pt x="1019501" y="246421"/>
                      <a:pt x="1019501" y="243458"/>
                    </a:cubicBezTo>
                    <a:cubicBezTo>
                      <a:pt x="1012094" y="232347"/>
                      <a:pt x="1018019" y="221978"/>
                      <a:pt x="1022463" y="210867"/>
                    </a:cubicBezTo>
                    <a:cubicBezTo>
                      <a:pt x="1037278" y="171610"/>
                      <a:pt x="1017279" y="125686"/>
                      <a:pt x="980984" y="111613"/>
                    </a:cubicBezTo>
                    <a:cubicBezTo>
                      <a:pt x="978021" y="112353"/>
                      <a:pt x="975799" y="112353"/>
                      <a:pt x="973577" y="112353"/>
                    </a:cubicBezTo>
                    <a:cubicBezTo>
                      <a:pt x="974318" y="113835"/>
                      <a:pt x="975799" y="114575"/>
                      <a:pt x="977281" y="116057"/>
                    </a:cubicBezTo>
                    <a:cubicBezTo>
                      <a:pt x="972096" y="119760"/>
                      <a:pt x="969133" y="140500"/>
                      <a:pt x="962467" y="125686"/>
                    </a:cubicBezTo>
                    <a:cubicBezTo>
                      <a:pt x="954319" y="107168"/>
                      <a:pt x="935060" y="103465"/>
                      <a:pt x="926172" y="88651"/>
                    </a:cubicBezTo>
                    <a:cubicBezTo>
                      <a:pt x="930616" y="87910"/>
                      <a:pt x="934320" y="87910"/>
                      <a:pt x="938023" y="87910"/>
                    </a:cubicBezTo>
                    <a:cubicBezTo>
                      <a:pt x="935060" y="85688"/>
                      <a:pt x="932838" y="83466"/>
                      <a:pt x="929135" y="82725"/>
                    </a:cubicBezTo>
                    <a:cubicBezTo>
                      <a:pt x="917284" y="67170"/>
                      <a:pt x="899507" y="58282"/>
                      <a:pt x="883211" y="48653"/>
                    </a:cubicBezTo>
                    <a:cubicBezTo>
                      <a:pt x="870619" y="44208"/>
                      <a:pt x="858027" y="39023"/>
                      <a:pt x="845435" y="35320"/>
                    </a:cubicBezTo>
                    <a:cubicBezTo>
                      <a:pt x="722478" y="-234"/>
                      <a:pt x="596558" y="-3197"/>
                      <a:pt x="469898" y="1988"/>
                    </a:cubicBezTo>
                    <a:cubicBezTo>
                      <a:pt x="332127" y="7914"/>
                      <a:pt x="198800" y="29394"/>
                      <a:pt x="85472" y="117538"/>
                    </a:cubicBezTo>
                    <a:cubicBezTo>
                      <a:pt x="60288" y="127908"/>
                      <a:pt x="47696" y="150870"/>
                      <a:pt x="34364" y="172350"/>
                    </a:cubicBezTo>
                    <a:cubicBezTo>
                      <a:pt x="7698" y="213089"/>
                      <a:pt x="11401" y="261235"/>
                      <a:pt x="1772" y="306418"/>
                    </a:cubicBezTo>
                    <a:cubicBezTo>
                      <a:pt x="-1190" y="355305"/>
                      <a:pt x="291" y="404191"/>
                      <a:pt x="1032" y="453078"/>
                    </a:cubicBezTo>
                    <a:cubicBezTo>
                      <a:pt x="-1931" y="514556"/>
                      <a:pt x="3254" y="574553"/>
                      <a:pt x="21031" y="633810"/>
                    </a:cubicBezTo>
                    <a:cubicBezTo>
                      <a:pt x="38067" y="684918"/>
                      <a:pt x="78065" y="713806"/>
                      <a:pt x="120285" y="740471"/>
                    </a:cubicBezTo>
                    <a:cubicBezTo>
                      <a:pt x="292129" y="818245"/>
                      <a:pt x="462491" y="825652"/>
                      <a:pt x="632112" y="735286"/>
                    </a:cubicBezTo>
                    <a:cubicBezTo>
                      <a:pt x="630631" y="786395"/>
                      <a:pt x="628409" y="840466"/>
                      <a:pt x="632112" y="893797"/>
                    </a:cubicBezTo>
                    <a:cubicBezTo>
                      <a:pt x="638778" y="984163"/>
                      <a:pt x="624705" y="1000458"/>
                      <a:pt x="536561" y="1001199"/>
                    </a:cubicBezTo>
                    <a:cubicBezTo>
                      <a:pt x="488415" y="994533"/>
                      <a:pt x="475823" y="981200"/>
                      <a:pt x="473601" y="936758"/>
                    </a:cubicBezTo>
                    <a:cubicBezTo>
                      <a:pt x="473601" y="923425"/>
                      <a:pt x="473601" y="910092"/>
                      <a:pt x="467676" y="898241"/>
                    </a:cubicBezTo>
                    <a:cubicBezTo>
                      <a:pt x="466935" y="895278"/>
                      <a:pt x="465454" y="892315"/>
                      <a:pt x="464713" y="889353"/>
                    </a:cubicBezTo>
                    <a:cubicBezTo>
                      <a:pt x="466935" y="875279"/>
                      <a:pt x="470638" y="861206"/>
                      <a:pt x="443973" y="861206"/>
                    </a:cubicBezTo>
                    <a:cubicBezTo>
                      <a:pt x="441010" y="861206"/>
                      <a:pt x="437307" y="861206"/>
                      <a:pt x="434344" y="861206"/>
                    </a:cubicBezTo>
                    <a:cubicBezTo>
                      <a:pt x="425456" y="858984"/>
                      <a:pt x="415827" y="858243"/>
                      <a:pt x="404716" y="858243"/>
                    </a:cubicBezTo>
                    <a:cubicBezTo>
                      <a:pt x="303980" y="859725"/>
                      <a:pt x="202504" y="858984"/>
                      <a:pt x="101768" y="858984"/>
                    </a:cubicBezTo>
                    <a:cubicBezTo>
                      <a:pt x="90657" y="858984"/>
                      <a:pt x="79546" y="858243"/>
                      <a:pt x="68436" y="861206"/>
                    </a:cubicBezTo>
                    <a:cubicBezTo>
                      <a:pt x="67695" y="861206"/>
                      <a:pt x="66954" y="861206"/>
                      <a:pt x="66214" y="861947"/>
                    </a:cubicBezTo>
                    <a:cubicBezTo>
                      <a:pt x="54363" y="861947"/>
                      <a:pt x="43252" y="861947"/>
                      <a:pt x="31401" y="861947"/>
                    </a:cubicBezTo>
                    <a:cubicBezTo>
                      <a:pt x="15105" y="861947"/>
                      <a:pt x="9179" y="867872"/>
                      <a:pt x="10661" y="884168"/>
                    </a:cubicBezTo>
                    <a:cubicBezTo>
                      <a:pt x="14364" y="934536"/>
                      <a:pt x="23253" y="982682"/>
                      <a:pt x="52881" y="1024902"/>
                    </a:cubicBezTo>
                    <a:cubicBezTo>
                      <a:pt x="52881" y="1025642"/>
                      <a:pt x="52881" y="1026383"/>
                      <a:pt x="52881" y="1026383"/>
                    </a:cubicBezTo>
                    <a:cubicBezTo>
                      <a:pt x="53622" y="1033790"/>
                      <a:pt x="56585" y="1038975"/>
                      <a:pt x="63251" y="1042678"/>
                    </a:cubicBezTo>
                    <a:cubicBezTo>
                      <a:pt x="97323" y="1084158"/>
                      <a:pt x="140284" y="1113045"/>
                      <a:pt x="189171" y="1134526"/>
                    </a:cubicBezTo>
                    <a:cubicBezTo>
                      <a:pt x="229909" y="1152303"/>
                      <a:pt x="273611" y="1161932"/>
                      <a:pt x="316572" y="1174524"/>
                    </a:cubicBezTo>
                    <a:cubicBezTo>
                      <a:pt x="454343" y="1193782"/>
                      <a:pt x="592855" y="1200449"/>
                      <a:pt x="730626" y="1180450"/>
                    </a:cubicBezTo>
                    <a:cubicBezTo>
                      <a:pt x="827658" y="1166376"/>
                      <a:pt x="920987" y="1142674"/>
                      <a:pt x="999502" y="1079714"/>
                    </a:cubicBezTo>
                    <a:cubicBezTo>
                      <a:pt x="1049129" y="1039716"/>
                      <a:pt x="1089127" y="993792"/>
                      <a:pt x="1089868" y="924906"/>
                    </a:cubicBezTo>
                    <a:cubicBezTo>
                      <a:pt x="1093571" y="833059"/>
                      <a:pt x="1096534" y="741212"/>
                      <a:pt x="1095793" y="649364"/>
                    </a:cubicBezTo>
                    <a:cubicBezTo>
                      <a:pt x="1092090" y="598996"/>
                      <a:pt x="1092830" y="598996"/>
                      <a:pt x="1043204" y="594552"/>
                    </a:cubicBezTo>
                    <a:close/>
                    <a:moveTo>
                      <a:pt x="917284" y="204201"/>
                    </a:moveTo>
                    <a:cubicBezTo>
                      <a:pt x="918765" y="193831"/>
                      <a:pt x="915061" y="180498"/>
                      <a:pt x="932098" y="178276"/>
                    </a:cubicBezTo>
                    <a:cubicBezTo>
                      <a:pt x="942467" y="182720"/>
                      <a:pt x="956541" y="189387"/>
                      <a:pt x="953578" y="200497"/>
                    </a:cubicBezTo>
                    <a:cubicBezTo>
                      <a:pt x="951356" y="210126"/>
                      <a:pt x="938023" y="220496"/>
                      <a:pt x="928394" y="223459"/>
                    </a:cubicBezTo>
                    <a:cubicBezTo>
                      <a:pt x="917284" y="225681"/>
                      <a:pt x="915802" y="213830"/>
                      <a:pt x="917284" y="204201"/>
                    </a:cubicBezTo>
                    <a:close/>
                    <a:moveTo>
                      <a:pt x="886915" y="310121"/>
                    </a:moveTo>
                    <a:cubicBezTo>
                      <a:pt x="886174" y="315306"/>
                      <a:pt x="880989" y="319751"/>
                      <a:pt x="874323" y="318269"/>
                    </a:cubicBezTo>
                    <a:cubicBezTo>
                      <a:pt x="866175" y="316047"/>
                      <a:pt x="862471" y="309381"/>
                      <a:pt x="861731" y="301233"/>
                    </a:cubicBezTo>
                    <a:cubicBezTo>
                      <a:pt x="861731" y="295307"/>
                      <a:pt x="866175" y="292345"/>
                      <a:pt x="869878" y="294567"/>
                    </a:cubicBezTo>
                    <a:cubicBezTo>
                      <a:pt x="876545" y="299011"/>
                      <a:pt x="889137" y="296789"/>
                      <a:pt x="886915" y="310121"/>
                    </a:cubicBezTo>
                    <a:close/>
                    <a:moveTo>
                      <a:pt x="864693" y="222718"/>
                    </a:moveTo>
                    <a:cubicBezTo>
                      <a:pt x="869878" y="237532"/>
                      <a:pt x="874323" y="248643"/>
                      <a:pt x="865434" y="257531"/>
                    </a:cubicBezTo>
                    <a:cubicBezTo>
                      <a:pt x="861731" y="261235"/>
                      <a:pt x="852842" y="259754"/>
                      <a:pt x="850620" y="254569"/>
                    </a:cubicBezTo>
                    <a:cubicBezTo>
                      <a:pt x="845435" y="241977"/>
                      <a:pt x="856546" y="235310"/>
                      <a:pt x="864693" y="222718"/>
                    </a:cubicBezTo>
                    <a:close/>
                    <a:moveTo>
                      <a:pt x="809141" y="226422"/>
                    </a:moveTo>
                    <a:cubicBezTo>
                      <a:pt x="817289" y="227903"/>
                      <a:pt x="824696" y="230125"/>
                      <a:pt x="826177" y="239755"/>
                    </a:cubicBezTo>
                    <a:cubicBezTo>
                      <a:pt x="827658" y="250865"/>
                      <a:pt x="818029" y="247162"/>
                      <a:pt x="812844" y="249384"/>
                    </a:cubicBezTo>
                    <a:cubicBezTo>
                      <a:pt x="801734" y="248643"/>
                      <a:pt x="796549" y="241236"/>
                      <a:pt x="796549" y="231607"/>
                    </a:cubicBezTo>
                    <a:cubicBezTo>
                      <a:pt x="796549" y="223459"/>
                      <a:pt x="803956" y="224940"/>
                      <a:pt x="809141" y="226422"/>
                    </a:cubicBezTo>
                    <a:close/>
                    <a:moveTo>
                      <a:pt x="719515" y="201979"/>
                    </a:moveTo>
                    <a:cubicBezTo>
                      <a:pt x="723960" y="198275"/>
                      <a:pt x="729145" y="194571"/>
                      <a:pt x="730626" y="189387"/>
                    </a:cubicBezTo>
                    <a:cubicBezTo>
                      <a:pt x="743218" y="155314"/>
                      <a:pt x="743218" y="155314"/>
                      <a:pt x="768402" y="183461"/>
                    </a:cubicBezTo>
                    <a:cubicBezTo>
                      <a:pt x="774327" y="190127"/>
                      <a:pt x="779512" y="197534"/>
                      <a:pt x="787660" y="207904"/>
                    </a:cubicBezTo>
                    <a:cubicBezTo>
                      <a:pt x="772105" y="214571"/>
                      <a:pt x="756551" y="216793"/>
                      <a:pt x="751366" y="230125"/>
                    </a:cubicBezTo>
                    <a:cubicBezTo>
                      <a:pt x="743959" y="247162"/>
                      <a:pt x="737292" y="250865"/>
                      <a:pt x="722478" y="238273"/>
                    </a:cubicBezTo>
                    <a:cubicBezTo>
                      <a:pt x="707664" y="226422"/>
                      <a:pt x="705442" y="215311"/>
                      <a:pt x="719515" y="201979"/>
                    </a:cubicBezTo>
                    <a:close/>
                    <a:moveTo>
                      <a:pt x="451380" y="50875"/>
                    </a:moveTo>
                    <a:cubicBezTo>
                      <a:pt x="469898" y="45690"/>
                      <a:pt x="466935" y="58282"/>
                      <a:pt x="464713" y="70133"/>
                    </a:cubicBezTo>
                    <a:cubicBezTo>
                      <a:pt x="463231" y="79762"/>
                      <a:pt x="469157" y="87169"/>
                      <a:pt x="477305" y="91614"/>
                    </a:cubicBezTo>
                    <a:cubicBezTo>
                      <a:pt x="494341" y="101983"/>
                      <a:pt x="492860" y="73837"/>
                      <a:pt x="507674" y="77540"/>
                    </a:cubicBezTo>
                    <a:cubicBezTo>
                      <a:pt x="516562" y="90132"/>
                      <a:pt x="515822" y="103465"/>
                      <a:pt x="507674" y="116797"/>
                    </a:cubicBezTo>
                    <a:cubicBezTo>
                      <a:pt x="501008" y="127168"/>
                      <a:pt x="498786" y="138278"/>
                      <a:pt x="506933" y="147907"/>
                    </a:cubicBezTo>
                    <a:cubicBezTo>
                      <a:pt x="512859" y="155314"/>
                      <a:pt x="517303" y="159758"/>
                      <a:pt x="508415" y="166425"/>
                    </a:cubicBezTo>
                    <a:cubicBezTo>
                      <a:pt x="499526" y="173091"/>
                      <a:pt x="489897" y="171610"/>
                      <a:pt x="483971" y="164943"/>
                    </a:cubicBezTo>
                    <a:cubicBezTo>
                      <a:pt x="462491" y="138278"/>
                      <a:pt x="438788" y="112353"/>
                      <a:pt x="426196" y="79762"/>
                    </a:cubicBezTo>
                    <a:cubicBezTo>
                      <a:pt x="417308" y="56801"/>
                      <a:pt x="437307" y="54578"/>
                      <a:pt x="451380" y="50875"/>
                    </a:cubicBezTo>
                    <a:close/>
                    <a:moveTo>
                      <a:pt x="96582" y="178276"/>
                    </a:moveTo>
                    <a:cubicBezTo>
                      <a:pt x="87694" y="179017"/>
                      <a:pt x="76584" y="179017"/>
                      <a:pt x="77324" y="165684"/>
                    </a:cubicBezTo>
                    <a:cubicBezTo>
                      <a:pt x="78806" y="146426"/>
                      <a:pt x="98064" y="148648"/>
                      <a:pt x="110656" y="142722"/>
                    </a:cubicBezTo>
                    <a:cubicBezTo>
                      <a:pt x="117323" y="139019"/>
                      <a:pt x="123248" y="144204"/>
                      <a:pt x="123989" y="154573"/>
                    </a:cubicBezTo>
                    <a:cubicBezTo>
                      <a:pt x="121026" y="167906"/>
                      <a:pt x="111397" y="176054"/>
                      <a:pt x="96582" y="178276"/>
                    </a:cubicBezTo>
                    <a:close/>
                    <a:moveTo>
                      <a:pt x="418049" y="325676"/>
                    </a:moveTo>
                    <a:cubicBezTo>
                      <a:pt x="408419" y="327158"/>
                      <a:pt x="374347" y="293826"/>
                      <a:pt x="374347" y="282716"/>
                    </a:cubicBezTo>
                    <a:cubicBezTo>
                      <a:pt x="374347" y="273827"/>
                      <a:pt x="378791" y="267901"/>
                      <a:pt x="388420" y="267161"/>
                    </a:cubicBezTo>
                    <a:cubicBezTo>
                      <a:pt x="407678" y="274568"/>
                      <a:pt x="425456" y="284938"/>
                      <a:pt x="429159" y="307899"/>
                    </a:cubicBezTo>
                    <a:cubicBezTo>
                      <a:pt x="429900" y="316047"/>
                      <a:pt x="427678" y="324195"/>
                      <a:pt x="418049" y="325676"/>
                    </a:cubicBezTo>
                    <a:close/>
                    <a:moveTo>
                      <a:pt x="177319" y="996755"/>
                    </a:moveTo>
                    <a:cubicBezTo>
                      <a:pt x="177319" y="996755"/>
                      <a:pt x="177319" y="996755"/>
                      <a:pt x="177319" y="996755"/>
                    </a:cubicBezTo>
                    <a:cubicBezTo>
                      <a:pt x="169172" y="987866"/>
                      <a:pt x="160283" y="979719"/>
                      <a:pt x="152135" y="970830"/>
                    </a:cubicBezTo>
                    <a:cubicBezTo>
                      <a:pt x="152135" y="970830"/>
                      <a:pt x="151395" y="970830"/>
                      <a:pt x="151395" y="970830"/>
                    </a:cubicBezTo>
                    <a:lnTo>
                      <a:pt x="151395" y="970830"/>
                    </a:lnTo>
                    <a:cubicBezTo>
                      <a:pt x="151395" y="970830"/>
                      <a:pt x="151395" y="970830"/>
                      <a:pt x="151395" y="970830"/>
                    </a:cubicBezTo>
                    <a:cubicBezTo>
                      <a:pt x="151395" y="970830"/>
                      <a:pt x="151395" y="970830"/>
                      <a:pt x="151395" y="970090"/>
                    </a:cubicBezTo>
                    <a:cubicBezTo>
                      <a:pt x="137321" y="971571"/>
                      <a:pt x="127692" y="981941"/>
                      <a:pt x="117323" y="990089"/>
                    </a:cubicBezTo>
                    <a:cubicBezTo>
                      <a:pt x="112138" y="989348"/>
                      <a:pt x="103249" y="990089"/>
                      <a:pt x="101768" y="987126"/>
                    </a:cubicBezTo>
                    <a:cubicBezTo>
                      <a:pt x="91398" y="966386"/>
                      <a:pt x="103249" y="935276"/>
                      <a:pt x="123989" y="923425"/>
                    </a:cubicBezTo>
                    <a:cubicBezTo>
                      <a:pt x="134359" y="938239"/>
                      <a:pt x="147691" y="951572"/>
                      <a:pt x="150654" y="970090"/>
                    </a:cubicBezTo>
                    <a:cubicBezTo>
                      <a:pt x="150654" y="970090"/>
                      <a:pt x="151395" y="970090"/>
                      <a:pt x="151395" y="970090"/>
                    </a:cubicBezTo>
                    <a:lnTo>
                      <a:pt x="151395" y="970090"/>
                    </a:lnTo>
                    <a:cubicBezTo>
                      <a:pt x="151395" y="970090"/>
                      <a:pt x="151395" y="970090"/>
                      <a:pt x="151395" y="970090"/>
                    </a:cubicBezTo>
                    <a:cubicBezTo>
                      <a:pt x="171394" y="961201"/>
                      <a:pt x="195097" y="958979"/>
                      <a:pt x="206948" y="935276"/>
                    </a:cubicBezTo>
                    <a:cubicBezTo>
                      <a:pt x="211392" y="925647"/>
                      <a:pt x="221762" y="918981"/>
                      <a:pt x="234354" y="930091"/>
                    </a:cubicBezTo>
                    <a:cubicBezTo>
                      <a:pt x="242501" y="937499"/>
                      <a:pt x="249908" y="933054"/>
                      <a:pt x="249908" y="922684"/>
                    </a:cubicBezTo>
                    <a:cubicBezTo>
                      <a:pt x="249168" y="910092"/>
                      <a:pt x="249168" y="907130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5093" y="904908"/>
                      <a:pt x="255093" y="904908"/>
                      <a:pt x="255093" y="904908"/>
                    </a:cubicBezTo>
                    <a:cubicBezTo>
                      <a:pt x="257316" y="904167"/>
                      <a:pt x="259538" y="903426"/>
                      <a:pt x="262501" y="903426"/>
                    </a:cubicBezTo>
                    <a:cubicBezTo>
                      <a:pt x="266945" y="902685"/>
                      <a:pt x="270648" y="900463"/>
                      <a:pt x="276574" y="907130"/>
                    </a:cubicBezTo>
                    <a:cubicBezTo>
                      <a:pt x="270648" y="917499"/>
                      <a:pt x="263982" y="929351"/>
                      <a:pt x="266204" y="943424"/>
                    </a:cubicBezTo>
                    <a:cubicBezTo>
                      <a:pt x="277315" y="974534"/>
                      <a:pt x="253612" y="995273"/>
                      <a:pt x="235835" y="1006384"/>
                    </a:cubicBezTo>
                    <a:cubicBezTo>
                      <a:pt x="223984" y="1015273"/>
                      <a:pt x="192874" y="1023420"/>
                      <a:pt x="177319" y="996755"/>
                    </a:cubicBezTo>
                    <a:close/>
                    <a:moveTo>
                      <a:pt x="377310" y="1113786"/>
                    </a:moveTo>
                    <a:cubicBezTo>
                      <a:pt x="343238" y="1110823"/>
                      <a:pt x="337312" y="1141192"/>
                      <a:pt x="320275" y="1159710"/>
                    </a:cubicBezTo>
                    <a:cubicBezTo>
                      <a:pt x="315831" y="1164154"/>
                      <a:pt x="304721" y="1156747"/>
                      <a:pt x="303239" y="1147859"/>
                    </a:cubicBezTo>
                    <a:cubicBezTo>
                      <a:pt x="300276" y="1120453"/>
                      <a:pt x="277315" y="1118971"/>
                      <a:pt x="258797" y="1112305"/>
                    </a:cubicBezTo>
                    <a:cubicBezTo>
                      <a:pt x="253612" y="1110823"/>
                      <a:pt x="246946" y="1113045"/>
                      <a:pt x="247686" y="1104898"/>
                    </a:cubicBezTo>
                    <a:cubicBezTo>
                      <a:pt x="247686" y="1101935"/>
                      <a:pt x="248427" y="1098231"/>
                      <a:pt x="250649" y="1095269"/>
                    </a:cubicBezTo>
                    <a:cubicBezTo>
                      <a:pt x="255834" y="1088602"/>
                      <a:pt x="261019" y="1092306"/>
                      <a:pt x="264723" y="1096750"/>
                    </a:cubicBezTo>
                    <a:cubicBezTo>
                      <a:pt x="280278" y="1113786"/>
                      <a:pt x="289907" y="1108601"/>
                      <a:pt x="299536" y="1089343"/>
                    </a:cubicBezTo>
                    <a:cubicBezTo>
                      <a:pt x="305461" y="1077492"/>
                      <a:pt x="371384" y="1084158"/>
                      <a:pt x="380273" y="1096009"/>
                    </a:cubicBezTo>
                    <a:cubicBezTo>
                      <a:pt x="381754" y="1098231"/>
                      <a:pt x="382495" y="1101935"/>
                      <a:pt x="383976" y="1105638"/>
                    </a:cubicBezTo>
                    <a:cubicBezTo>
                      <a:pt x="381013" y="1109342"/>
                      <a:pt x="378791" y="1114527"/>
                      <a:pt x="377310" y="1113786"/>
                    </a:cubicBezTo>
                    <a:close/>
                    <a:moveTo>
                      <a:pt x="406938" y="1161191"/>
                    </a:moveTo>
                    <a:cubicBezTo>
                      <a:pt x="404716" y="1153784"/>
                      <a:pt x="407678" y="1145637"/>
                      <a:pt x="413604" y="1144155"/>
                    </a:cubicBezTo>
                    <a:cubicBezTo>
                      <a:pt x="433603" y="1140452"/>
                      <a:pt x="433603" y="1158969"/>
                      <a:pt x="446936" y="1173043"/>
                    </a:cubicBezTo>
                    <a:cubicBezTo>
                      <a:pt x="426937" y="1173783"/>
                      <a:pt x="412864" y="1181190"/>
                      <a:pt x="406938" y="1161191"/>
                    </a:cubicBezTo>
                    <a:close/>
                    <a:moveTo>
                      <a:pt x="593596" y="1146377"/>
                    </a:moveTo>
                    <a:cubicBezTo>
                      <a:pt x="581004" y="1158229"/>
                      <a:pt x="551375" y="1154525"/>
                      <a:pt x="542487" y="1141933"/>
                    </a:cubicBezTo>
                    <a:cubicBezTo>
                      <a:pt x="518044" y="1107861"/>
                      <a:pt x="485452" y="1125638"/>
                      <a:pt x="458787" y="1127860"/>
                    </a:cubicBezTo>
                    <a:cubicBezTo>
                      <a:pt x="438048" y="1130082"/>
                      <a:pt x="421012" y="112934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403975" y="1118971"/>
                      <a:pt x="403975" y="1118971"/>
                      <a:pt x="403975" y="1118971"/>
                    </a:cubicBezTo>
                    <a:cubicBezTo>
                      <a:pt x="392864" y="1081936"/>
                      <a:pt x="418789" y="1059715"/>
                      <a:pt x="471379" y="1059715"/>
                    </a:cubicBezTo>
                    <a:cubicBezTo>
                      <a:pt x="504711" y="1027124"/>
                      <a:pt x="511377" y="1027864"/>
                      <a:pt x="538043" y="1064900"/>
                    </a:cubicBezTo>
                    <a:cubicBezTo>
                      <a:pt x="539524" y="1067122"/>
                      <a:pt x="542487" y="1070825"/>
                      <a:pt x="545450" y="1070825"/>
                    </a:cubicBezTo>
                    <a:cubicBezTo>
                      <a:pt x="574337" y="1073788"/>
                      <a:pt x="595818" y="1081195"/>
                      <a:pt x="574337" y="1116008"/>
                    </a:cubicBezTo>
                    <a:cubicBezTo>
                      <a:pt x="572856" y="1117490"/>
                      <a:pt x="577300" y="1122675"/>
                      <a:pt x="577300" y="1125638"/>
                    </a:cubicBezTo>
                    <a:cubicBezTo>
                      <a:pt x="574337" y="1140452"/>
                      <a:pt x="606188" y="1135267"/>
                      <a:pt x="593596" y="1146377"/>
                    </a:cubicBezTo>
                    <a:close/>
                    <a:moveTo>
                      <a:pt x="630631" y="1083417"/>
                    </a:moveTo>
                    <a:cubicBezTo>
                      <a:pt x="625446" y="1090084"/>
                      <a:pt x="618039" y="1094528"/>
                      <a:pt x="610632" y="1091565"/>
                    </a:cubicBezTo>
                    <a:cubicBezTo>
                      <a:pt x="598040" y="1087121"/>
                      <a:pt x="585448" y="1081936"/>
                      <a:pt x="589151" y="1064900"/>
                    </a:cubicBezTo>
                    <a:cubicBezTo>
                      <a:pt x="592855" y="1043419"/>
                      <a:pt x="601743" y="1029346"/>
                      <a:pt x="624705" y="1040456"/>
                    </a:cubicBezTo>
                    <a:cubicBezTo>
                      <a:pt x="635075" y="1049345"/>
                      <a:pt x="590633" y="1064159"/>
                      <a:pt x="629890" y="1068603"/>
                    </a:cubicBezTo>
                    <a:cubicBezTo>
                      <a:pt x="634334" y="1069344"/>
                      <a:pt x="634334" y="1078232"/>
                      <a:pt x="630631" y="1083417"/>
                    </a:cubicBezTo>
                    <a:close/>
                    <a:moveTo>
                      <a:pt x="638778" y="544925"/>
                    </a:moveTo>
                    <a:cubicBezTo>
                      <a:pt x="636556" y="587886"/>
                      <a:pt x="612854" y="609366"/>
                      <a:pt x="569893" y="613070"/>
                    </a:cubicBezTo>
                    <a:cubicBezTo>
                      <a:pt x="515822" y="617514"/>
                      <a:pt x="478045" y="598256"/>
                      <a:pt x="468416" y="556776"/>
                    </a:cubicBezTo>
                    <a:cubicBezTo>
                      <a:pt x="456565" y="504186"/>
                      <a:pt x="466935" y="450855"/>
                      <a:pt x="463231" y="413820"/>
                    </a:cubicBezTo>
                    <a:cubicBezTo>
                      <a:pt x="463231" y="356045"/>
                      <a:pt x="461750" y="313084"/>
                      <a:pt x="463231" y="270123"/>
                    </a:cubicBezTo>
                    <a:cubicBezTo>
                      <a:pt x="466194" y="200497"/>
                      <a:pt x="515081" y="164943"/>
                      <a:pt x="583226" y="180498"/>
                    </a:cubicBezTo>
                    <a:cubicBezTo>
                      <a:pt x="616557" y="187905"/>
                      <a:pt x="636556" y="210126"/>
                      <a:pt x="638778" y="247902"/>
                    </a:cubicBezTo>
                    <a:cubicBezTo>
                      <a:pt x="643964" y="346416"/>
                      <a:pt x="643964" y="445671"/>
                      <a:pt x="638778" y="544925"/>
                    </a:cubicBezTo>
                    <a:close/>
                    <a:moveTo>
                      <a:pt x="729885" y="1027124"/>
                    </a:moveTo>
                    <a:cubicBezTo>
                      <a:pt x="725441" y="1041197"/>
                      <a:pt x="711367" y="1050826"/>
                      <a:pt x="689146" y="1044901"/>
                    </a:cubicBezTo>
                    <a:cubicBezTo>
                      <a:pt x="646186" y="1033790"/>
                      <a:pt x="635816" y="1012310"/>
                      <a:pt x="651371" y="971571"/>
                    </a:cubicBezTo>
                    <a:cubicBezTo>
                      <a:pt x="657296" y="956757"/>
                      <a:pt x="652111" y="938239"/>
                      <a:pt x="660259" y="919722"/>
                    </a:cubicBezTo>
                    <a:cubicBezTo>
                      <a:pt x="680999" y="927129"/>
                      <a:pt x="689146" y="959720"/>
                      <a:pt x="718034" y="944906"/>
                    </a:cubicBezTo>
                    <a:cubicBezTo>
                      <a:pt x="721738" y="942683"/>
                      <a:pt x="727663" y="949350"/>
                      <a:pt x="727663" y="956016"/>
                    </a:cubicBezTo>
                    <a:cubicBezTo>
                      <a:pt x="727663" y="964164"/>
                      <a:pt x="721738" y="964164"/>
                      <a:pt x="715812" y="963423"/>
                    </a:cubicBezTo>
                    <a:cubicBezTo>
                      <a:pt x="708405" y="962682"/>
                      <a:pt x="698035" y="957497"/>
                      <a:pt x="696553" y="968608"/>
                    </a:cubicBezTo>
                    <a:cubicBezTo>
                      <a:pt x="695072" y="978978"/>
                      <a:pt x="706183" y="982682"/>
                      <a:pt x="715071" y="984163"/>
                    </a:cubicBezTo>
                    <a:cubicBezTo>
                      <a:pt x="742477" y="990089"/>
                      <a:pt x="734330" y="1013791"/>
                      <a:pt x="729885" y="1027124"/>
                    </a:cubicBezTo>
                    <a:close/>
                    <a:moveTo>
                      <a:pt x="723960" y="895278"/>
                    </a:moveTo>
                    <a:cubicBezTo>
                      <a:pt x="720997" y="906389"/>
                      <a:pt x="718775" y="916759"/>
                      <a:pt x="702479" y="911574"/>
                    </a:cubicBezTo>
                    <a:cubicBezTo>
                      <a:pt x="691369" y="907870"/>
                      <a:pt x="673592" y="913055"/>
                      <a:pt x="670629" y="898982"/>
                    </a:cubicBezTo>
                    <a:cubicBezTo>
                      <a:pt x="667666" y="885649"/>
                      <a:pt x="680999" y="879723"/>
                      <a:pt x="692850" y="873798"/>
                    </a:cubicBezTo>
                    <a:cubicBezTo>
                      <a:pt x="706923" y="867132"/>
                      <a:pt x="718034" y="855280"/>
                      <a:pt x="735070" y="868613"/>
                    </a:cubicBezTo>
                    <a:cubicBezTo>
                      <a:pt x="732108" y="876761"/>
                      <a:pt x="726923" y="885649"/>
                      <a:pt x="723960" y="895278"/>
                    </a:cubicBezTo>
                    <a:close/>
                    <a:moveTo>
                      <a:pt x="878026" y="538259"/>
                    </a:moveTo>
                    <a:cubicBezTo>
                      <a:pt x="888396" y="540481"/>
                      <a:pt x="897285" y="544184"/>
                      <a:pt x="906914" y="544184"/>
                    </a:cubicBezTo>
                    <a:cubicBezTo>
                      <a:pt x="920987" y="544184"/>
                      <a:pt x="929875" y="537518"/>
                      <a:pt x="919506" y="523445"/>
                    </a:cubicBezTo>
                    <a:cubicBezTo>
                      <a:pt x="912839" y="514556"/>
                      <a:pt x="912099" y="505667"/>
                      <a:pt x="909136" y="496038"/>
                    </a:cubicBezTo>
                    <a:cubicBezTo>
                      <a:pt x="903210" y="479002"/>
                      <a:pt x="895063" y="470114"/>
                      <a:pt x="875063" y="486409"/>
                    </a:cubicBezTo>
                    <a:cubicBezTo>
                      <a:pt x="855064" y="503445"/>
                      <a:pt x="838028" y="529370"/>
                      <a:pt x="803956" y="524185"/>
                    </a:cubicBezTo>
                    <a:cubicBezTo>
                      <a:pt x="770624" y="519000"/>
                      <a:pt x="757291" y="503445"/>
                      <a:pt x="763217" y="470114"/>
                    </a:cubicBezTo>
                    <a:cubicBezTo>
                      <a:pt x="766180" y="453078"/>
                      <a:pt x="758773" y="454559"/>
                      <a:pt x="749144" y="460485"/>
                    </a:cubicBezTo>
                    <a:cubicBezTo>
                      <a:pt x="740255" y="466410"/>
                      <a:pt x="731367" y="473817"/>
                      <a:pt x="722478" y="464188"/>
                    </a:cubicBezTo>
                    <a:cubicBezTo>
                      <a:pt x="712849" y="453818"/>
                      <a:pt x="712849" y="441226"/>
                      <a:pt x="719515" y="427153"/>
                    </a:cubicBezTo>
                    <a:cubicBezTo>
                      <a:pt x="725441" y="416042"/>
                      <a:pt x="728404" y="401969"/>
                      <a:pt x="742477" y="400488"/>
                    </a:cubicBezTo>
                    <a:cubicBezTo>
                      <a:pt x="755069" y="399747"/>
                      <a:pt x="762476" y="408635"/>
                      <a:pt x="760254" y="423449"/>
                    </a:cubicBezTo>
                    <a:cubicBezTo>
                      <a:pt x="757291" y="439745"/>
                      <a:pt x="767661" y="450855"/>
                      <a:pt x="779512" y="455300"/>
                    </a:cubicBezTo>
                    <a:cubicBezTo>
                      <a:pt x="790623" y="459744"/>
                      <a:pt x="800252" y="450855"/>
                      <a:pt x="809141" y="440486"/>
                    </a:cubicBezTo>
                    <a:cubicBezTo>
                      <a:pt x="827658" y="418264"/>
                      <a:pt x="851361" y="429375"/>
                      <a:pt x="871360" y="440486"/>
                    </a:cubicBezTo>
                    <a:cubicBezTo>
                      <a:pt x="899507" y="456040"/>
                      <a:pt x="925431" y="464188"/>
                      <a:pt x="949874" y="434560"/>
                    </a:cubicBezTo>
                    <a:cubicBezTo>
                      <a:pt x="953578" y="430116"/>
                      <a:pt x="962467" y="428634"/>
                      <a:pt x="955059" y="419746"/>
                    </a:cubicBezTo>
                    <a:cubicBezTo>
                      <a:pt x="938023" y="399747"/>
                      <a:pt x="937282" y="368637"/>
                      <a:pt x="908395" y="356045"/>
                    </a:cubicBezTo>
                    <a:cubicBezTo>
                      <a:pt x="901729" y="353082"/>
                      <a:pt x="889137" y="343453"/>
                      <a:pt x="899507" y="336046"/>
                    </a:cubicBezTo>
                    <a:cubicBezTo>
                      <a:pt x="909136" y="329380"/>
                      <a:pt x="903951" y="306418"/>
                      <a:pt x="926172" y="313084"/>
                    </a:cubicBezTo>
                    <a:cubicBezTo>
                      <a:pt x="938023" y="316788"/>
                      <a:pt x="949874" y="320491"/>
                      <a:pt x="963207" y="304937"/>
                    </a:cubicBezTo>
                    <a:cubicBezTo>
                      <a:pt x="972837" y="293826"/>
                      <a:pt x="1001724" y="306418"/>
                      <a:pt x="1002465" y="317529"/>
                    </a:cubicBezTo>
                    <a:cubicBezTo>
                      <a:pt x="1003946" y="343453"/>
                      <a:pt x="1023204" y="367897"/>
                      <a:pt x="1003205" y="396784"/>
                    </a:cubicBezTo>
                    <a:cubicBezTo>
                      <a:pt x="995058" y="408635"/>
                      <a:pt x="1000983" y="430116"/>
                      <a:pt x="978021" y="436041"/>
                    </a:cubicBezTo>
                    <a:cubicBezTo>
                      <a:pt x="973577" y="437523"/>
                      <a:pt x="978021" y="450115"/>
                      <a:pt x="982466" y="456781"/>
                    </a:cubicBezTo>
                    <a:cubicBezTo>
                      <a:pt x="986910" y="463447"/>
                      <a:pt x="993576" y="464929"/>
                      <a:pt x="999502" y="460485"/>
                    </a:cubicBezTo>
                    <a:cubicBezTo>
                      <a:pt x="1007649" y="454559"/>
                      <a:pt x="1015056" y="447893"/>
                      <a:pt x="1021723" y="439745"/>
                    </a:cubicBezTo>
                    <a:cubicBezTo>
                      <a:pt x="1027648" y="432338"/>
                      <a:pt x="1032093" y="419746"/>
                      <a:pt x="1042463" y="422709"/>
                    </a:cubicBezTo>
                    <a:cubicBezTo>
                      <a:pt x="1052092" y="425671"/>
                      <a:pt x="1060240" y="434560"/>
                      <a:pt x="1063943" y="446411"/>
                    </a:cubicBezTo>
                    <a:cubicBezTo>
                      <a:pt x="1067647" y="459003"/>
                      <a:pt x="1067647" y="470854"/>
                      <a:pt x="1066165" y="482706"/>
                    </a:cubicBezTo>
                    <a:cubicBezTo>
                      <a:pt x="1064684" y="493076"/>
                      <a:pt x="1058758" y="499742"/>
                      <a:pt x="1049870" y="502705"/>
                    </a:cubicBezTo>
                    <a:cubicBezTo>
                      <a:pt x="1038759" y="507149"/>
                      <a:pt x="1032833" y="498260"/>
                      <a:pt x="1029870" y="489372"/>
                    </a:cubicBezTo>
                    <a:cubicBezTo>
                      <a:pt x="1019501" y="459744"/>
                      <a:pt x="1001724" y="464929"/>
                      <a:pt x="983206" y="479743"/>
                    </a:cubicBezTo>
                    <a:cubicBezTo>
                      <a:pt x="974318" y="487150"/>
                      <a:pt x="965430" y="493076"/>
                      <a:pt x="954319" y="496038"/>
                    </a:cubicBezTo>
                    <a:cubicBezTo>
                      <a:pt x="943208" y="499001"/>
                      <a:pt x="937282" y="506408"/>
                      <a:pt x="943949" y="519000"/>
                    </a:cubicBezTo>
                    <a:cubicBezTo>
                      <a:pt x="958763" y="547147"/>
                      <a:pt x="935801" y="560480"/>
                      <a:pt x="918024" y="566405"/>
                    </a:cubicBezTo>
                    <a:cubicBezTo>
                      <a:pt x="900988" y="574553"/>
                      <a:pt x="881730" y="564183"/>
                      <a:pt x="878026" y="538259"/>
                    </a:cubicBezTo>
                    <a:close/>
                    <a:moveTo>
                      <a:pt x="920987" y="960460"/>
                    </a:moveTo>
                    <a:cubicBezTo>
                      <a:pt x="928394" y="958979"/>
                      <a:pt x="933579" y="963423"/>
                      <a:pt x="935801" y="970090"/>
                    </a:cubicBezTo>
                    <a:cubicBezTo>
                      <a:pt x="935801" y="978978"/>
                      <a:pt x="929135" y="981941"/>
                      <a:pt x="923209" y="983422"/>
                    </a:cubicBezTo>
                    <a:cubicBezTo>
                      <a:pt x="915061" y="985644"/>
                      <a:pt x="906173" y="981200"/>
                      <a:pt x="904692" y="973793"/>
                    </a:cubicBezTo>
                    <a:cubicBezTo>
                      <a:pt x="903210" y="963423"/>
                      <a:pt x="913580" y="961942"/>
                      <a:pt x="920987" y="960460"/>
                    </a:cubicBezTo>
                    <a:close/>
                    <a:moveTo>
                      <a:pt x="935060" y="1082677"/>
                    </a:moveTo>
                    <a:cubicBezTo>
                      <a:pt x="920987" y="1085640"/>
                      <a:pt x="933579" y="1110823"/>
                      <a:pt x="913580" y="1105638"/>
                    </a:cubicBezTo>
                    <a:cubicBezTo>
                      <a:pt x="907654" y="1104157"/>
                      <a:pt x="907654" y="1096750"/>
                      <a:pt x="911358" y="1091565"/>
                    </a:cubicBezTo>
                    <a:cubicBezTo>
                      <a:pt x="920246" y="1079714"/>
                      <a:pt x="925431" y="1060456"/>
                      <a:pt x="947652" y="1067863"/>
                    </a:cubicBezTo>
                    <a:cubicBezTo>
                      <a:pt x="947652" y="1078232"/>
                      <a:pt x="940245" y="1081936"/>
                      <a:pt x="935060" y="1082677"/>
                    </a:cubicBezTo>
                    <a:close/>
                    <a:moveTo>
                      <a:pt x="1003946" y="1056752"/>
                    </a:moveTo>
                    <a:cubicBezTo>
                      <a:pt x="999502" y="1060456"/>
                      <a:pt x="996539" y="1059715"/>
                      <a:pt x="990613" y="1057493"/>
                    </a:cubicBezTo>
                    <a:cubicBezTo>
                      <a:pt x="963948" y="1045641"/>
                      <a:pt x="941727" y="1018976"/>
                      <a:pt x="906914" y="1030827"/>
                    </a:cubicBezTo>
                    <a:cubicBezTo>
                      <a:pt x="948393" y="994533"/>
                      <a:pt x="972096" y="998977"/>
                      <a:pt x="1003946" y="1044160"/>
                    </a:cubicBezTo>
                    <a:cubicBezTo>
                      <a:pt x="1007649" y="1049345"/>
                      <a:pt x="1008390" y="1052308"/>
                      <a:pt x="1003946" y="105675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320BEEF6-405C-4668-8085-D7F707777332}"/>
                  </a:ext>
                </a:extLst>
              </p:cNvPr>
              <p:cNvSpPr/>
              <p:nvPr/>
            </p:nvSpPr>
            <p:spPr>
              <a:xfrm>
                <a:off x="996210" y="2831748"/>
                <a:ext cx="1039905" cy="1172347"/>
              </a:xfrm>
              <a:custGeom>
                <a:avLst/>
                <a:gdLst>
                  <a:gd name="connsiteX0" fmla="*/ 881476 w 1039905"/>
                  <a:gd name="connsiteY0" fmla="*/ 77276 h 1172347"/>
                  <a:gd name="connsiteX1" fmla="*/ 274098 w 1039905"/>
                  <a:gd name="connsiteY1" fmla="*/ 24686 h 1172347"/>
                  <a:gd name="connsiteX2" fmla="*/ 88181 w 1039905"/>
                  <a:gd name="connsiteY2" fmla="*/ 117274 h 1172347"/>
                  <a:gd name="connsiteX3" fmla="*/ 14111 w 1039905"/>
                  <a:gd name="connsiteY3" fmla="*/ 229121 h 1172347"/>
                  <a:gd name="connsiteX4" fmla="*/ 2260 w 1039905"/>
                  <a:gd name="connsiteY4" fmla="*/ 401705 h 1172347"/>
                  <a:gd name="connsiteX5" fmla="*/ 29666 w 1039905"/>
                  <a:gd name="connsiteY5" fmla="*/ 414297 h 1172347"/>
                  <a:gd name="connsiteX6" fmla="*/ 378538 w 1039905"/>
                  <a:gd name="connsiteY6" fmla="*/ 414297 h 1172347"/>
                  <a:gd name="connsiteX7" fmla="*/ 402981 w 1039905"/>
                  <a:gd name="connsiteY7" fmla="*/ 409112 h 1172347"/>
                  <a:gd name="connsiteX8" fmla="*/ 402981 w 1039905"/>
                  <a:gd name="connsiteY8" fmla="*/ 409112 h 1172347"/>
                  <a:gd name="connsiteX9" fmla="*/ 402981 w 1039905"/>
                  <a:gd name="connsiteY9" fmla="*/ 409112 h 1172347"/>
                  <a:gd name="connsiteX10" fmla="*/ 408907 w 1039905"/>
                  <a:gd name="connsiteY10" fmla="*/ 264675 h 1172347"/>
                  <a:gd name="connsiteX11" fmla="*/ 491865 w 1039905"/>
                  <a:gd name="connsiteY11" fmla="*/ 179494 h 1172347"/>
                  <a:gd name="connsiteX12" fmla="*/ 598527 w 1039905"/>
                  <a:gd name="connsiteY12" fmla="*/ 321709 h 1172347"/>
                  <a:gd name="connsiteX13" fmla="*/ 567417 w 1039905"/>
                  <a:gd name="connsiteY13" fmla="*/ 381706 h 1172347"/>
                  <a:gd name="connsiteX14" fmla="*/ 490384 w 1039905"/>
                  <a:gd name="connsiteY14" fmla="*/ 484664 h 1172347"/>
                  <a:gd name="connsiteX15" fmla="*/ 18555 w 1039905"/>
                  <a:gd name="connsiteY15" fmla="*/ 988343 h 1172347"/>
                  <a:gd name="connsiteX16" fmla="*/ 38 w 1039905"/>
                  <a:gd name="connsiteY16" fmla="*/ 1022416 h 1172347"/>
                  <a:gd name="connsiteX17" fmla="*/ 2260 w 1039905"/>
                  <a:gd name="connsiteY17" fmla="*/ 1160928 h 1172347"/>
                  <a:gd name="connsiteX18" fmla="*/ 2260 w 1039905"/>
                  <a:gd name="connsiteY18" fmla="*/ 1160928 h 1172347"/>
                  <a:gd name="connsiteX19" fmla="*/ 2260 w 1039905"/>
                  <a:gd name="connsiteY19" fmla="*/ 1160928 h 1172347"/>
                  <a:gd name="connsiteX20" fmla="*/ 25962 w 1039905"/>
                  <a:gd name="connsiteY20" fmla="*/ 1171297 h 1172347"/>
                  <a:gd name="connsiteX21" fmla="*/ 974064 w 1039905"/>
                  <a:gd name="connsiteY21" fmla="*/ 1172038 h 1172347"/>
                  <a:gd name="connsiteX22" fmla="*/ 999989 w 1039905"/>
                  <a:gd name="connsiteY22" fmla="*/ 1148335 h 1172347"/>
                  <a:gd name="connsiteX23" fmla="*/ 999989 w 1039905"/>
                  <a:gd name="connsiteY23" fmla="*/ 999454 h 1172347"/>
                  <a:gd name="connsiteX24" fmla="*/ 975546 w 1039905"/>
                  <a:gd name="connsiteY24" fmla="*/ 974270 h 1172347"/>
                  <a:gd name="connsiteX25" fmla="*/ 508902 w 1039905"/>
                  <a:gd name="connsiteY25" fmla="*/ 975751 h 1172347"/>
                  <a:gd name="connsiteX26" fmla="*/ 515568 w 1039905"/>
                  <a:gd name="connsiteY26" fmla="*/ 960937 h 1172347"/>
                  <a:gd name="connsiteX27" fmla="*/ 831849 w 1039905"/>
                  <a:gd name="connsiteY27" fmla="*/ 656507 h 1172347"/>
                  <a:gd name="connsiteX28" fmla="*/ 927400 w 1039905"/>
                  <a:gd name="connsiteY28" fmla="*/ 552809 h 1172347"/>
                  <a:gd name="connsiteX29" fmla="*/ 927400 w 1039905"/>
                  <a:gd name="connsiteY29" fmla="*/ 552809 h 1172347"/>
                  <a:gd name="connsiteX30" fmla="*/ 927400 w 1039905"/>
                  <a:gd name="connsiteY30" fmla="*/ 552809 h 1172347"/>
                  <a:gd name="connsiteX31" fmla="*/ 1011840 w 1039905"/>
                  <a:gd name="connsiteY31" fmla="*/ 423926 h 1172347"/>
                  <a:gd name="connsiteX32" fmla="*/ 1037024 w 1039905"/>
                  <a:gd name="connsiteY32" fmla="*/ 269859 h 1172347"/>
                  <a:gd name="connsiteX33" fmla="*/ 881476 w 1039905"/>
                  <a:gd name="connsiteY33" fmla="*/ 77276 h 1172347"/>
                  <a:gd name="connsiteX34" fmla="*/ 92626 w 1039905"/>
                  <a:gd name="connsiteY34" fmla="*/ 391335 h 1172347"/>
                  <a:gd name="connsiteX35" fmla="*/ 160030 w 1039905"/>
                  <a:gd name="connsiteY35" fmla="*/ 403186 h 1172347"/>
                  <a:gd name="connsiteX36" fmla="*/ 92626 w 1039905"/>
                  <a:gd name="connsiteY36" fmla="*/ 391335 h 1172347"/>
                  <a:gd name="connsiteX37" fmla="*/ 245951 w 1039905"/>
                  <a:gd name="connsiteY37" fmla="*/ 99497 h 1172347"/>
                  <a:gd name="connsiteX38" fmla="*/ 191880 w 1039905"/>
                  <a:gd name="connsiteY38" fmla="*/ 123941 h 1172347"/>
                  <a:gd name="connsiteX39" fmla="*/ 140031 w 1039905"/>
                  <a:gd name="connsiteY39" fmla="*/ 92090 h 1172347"/>
                  <a:gd name="connsiteX40" fmla="*/ 194843 w 1039905"/>
                  <a:gd name="connsiteY40" fmla="*/ 80980 h 1172347"/>
                  <a:gd name="connsiteX41" fmla="*/ 215583 w 1039905"/>
                  <a:gd name="connsiteY41" fmla="*/ 63203 h 1172347"/>
                  <a:gd name="connsiteX42" fmla="*/ 273358 w 1039905"/>
                  <a:gd name="connsiteY42" fmla="*/ 49870 h 1172347"/>
                  <a:gd name="connsiteX43" fmla="*/ 245951 w 1039905"/>
                  <a:gd name="connsiteY43" fmla="*/ 99497 h 1172347"/>
                  <a:gd name="connsiteX44" fmla="*/ 273358 w 1039905"/>
                  <a:gd name="connsiteY44" fmla="*/ 187641 h 1172347"/>
                  <a:gd name="connsiteX45" fmla="*/ 310393 w 1039905"/>
                  <a:gd name="connsiteY45" fmla="*/ 168383 h 1172347"/>
                  <a:gd name="connsiteX46" fmla="*/ 372612 w 1039905"/>
                  <a:gd name="connsiteY46" fmla="*/ 175790 h 1172347"/>
                  <a:gd name="connsiteX47" fmla="*/ 352613 w 1039905"/>
                  <a:gd name="connsiteY47" fmla="*/ 220973 h 1172347"/>
                  <a:gd name="connsiteX48" fmla="*/ 329651 w 1039905"/>
                  <a:gd name="connsiteY48" fmla="*/ 220973 h 1172347"/>
                  <a:gd name="connsiteX49" fmla="*/ 273358 w 1039905"/>
                  <a:gd name="connsiteY49" fmla="*/ 187641 h 1172347"/>
                  <a:gd name="connsiteX50" fmla="*/ 365946 w 1039905"/>
                  <a:gd name="connsiteY50" fmla="*/ 360226 h 1172347"/>
                  <a:gd name="connsiteX51" fmla="*/ 323725 w 1039905"/>
                  <a:gd name="connsiteY51" fmla="*/ 329857 h 1172347"/>
                  <a:gd name="connsiteX52" fmla="*/ 317800 w 1039905"/>
                  <a:gd name="connsiteY52" fmla="*/ 308376 h 1172347"/>
                  <a:gd name="connsiteX53" fmla="*/ 335577 w 1039905"/>
                  <a:gd name="connsiteY53" fmla="*/ 301710 h 1172347"/>
                  <a:gd name="connsiteX54" fmla="*/ 382241 w 1039905"/>
                  <a:gd name="connsiteY54" fmla="*/ 345411 h 1172347"/>
                  <a:gd name="connsiteX55" fmla="*/ 365946 w 1039905"/>
                  <a:gd name="connsiteY55" fmla="*/ 360226 h 1172347"/>
                  <a:gd name="connsiteX56" fmla="*/ 399277 w 1039905"/>
                  <a:gd name="connsiteY56" fmla="*/ 292081 h 1172347"/>
                  <a:gd name="connsiteX57" fmla="*/ 399277 w 1039905"/>
                  <a:gd name="connsiteY57" fmla="*/ 278007 h 1172347"/>
                  <a:gd name="connsiteX58" fmla="*/ 399277 w 1039905"/>
                  <a:gd name="connsiteY58" fmla="*/ 289118 h 1172347"/>
                  <a:gd name="connsiteX59" fmla="*/ 399277 w 1039905"/>
                  <a:gd name="connsiteY59" fmla="*/ 292081 h 1172347"/>
                  <a:gd name="connsiteX60" fmla="*/ 549640 w 1039905"/>
                  <a:gd name="connsiteY60" fmla="*/ 87646 h 1172347"/>
                  <a:gd name="connsiteX61" fmla="*/ 513346 w 1039905"/>
                  <a:gd name="connsiteY61" fmla="*/ 143199 h 1172347"/>
                  <a:gd name="connsiteX62" fmla="*/ 497791 w 1039905"/>
                  <a:gd name="connsiteY62" fmla="*/ 158754 h 1172347"/>
                  <a:gd name="connsiteX63" fmla="*/ 363724 w 1039905"/>
                  <a:gd name="connsiteY63" fmla="*/ 140977 h 1172347"/>
                  <a:gd name="connsiteX64" fmla="*/ 402981 w 1039905"/>
                  <a:gd name="connsiteY64" fmla="*/ 95794 h 1172347"/>
                  <a:gd name="connsiteX65" fmla="*/ 414832 w 1039905"/>
                  <a:gd name="connsiteY65" fmla="*/ 46167 h 1172347"/>
                  <a:gd name="connsiteX66" fmla="*/ 414832 w 1039905"/>
                  <a:gd name="connsiteY66" fmla="*/ 19501 h 1172347"/>
                  <a:gd name="connsiteX67" fmla="*/ 437794 w 1039905"/>
                  <a:gd name="connsiteY67" fmla="*/ 27649 h 1172347"/>
                  <a:gd name="connsiteX68" fmla="*/ 485940 w 1039905"/>
                  <a:gd name="connsiteY68" fmla="*/ 12835 h 1172347"/>
                  <a:gd name="connsiteX69" fmla="*/ 496310 w 1039905"/>
                  <a:gd name="connsiteY69" fmla="*/ 50611 h 1172347"/>
                  <a:gd name="connsiteX70" fmla="*/ 517049 w 1039905"/>
                  <a:gd name="connsiteY70" fmla="*/ 77276 h 1172347"/>
                  <a:gd name="connsiteX71" fmla="*/ 537048 w 1039905"/>
                  <a:gd name="connsiteY71" fmla="*/ 48389 h 1172347"/>
                  <a:gd name="connsiteX72" fmla="*/ 550381 w 1039905"/>
                  <a:gd name="connsiteY72" fmla="*/ 75054 h 1172347"/>
                  <a:gd name="connsiteX73" fmla="*/ 549640 w 1039905"/>
                  <a:gd name="connsiteY73" fmla="*/ 87646 h 1172347"/>
                  <a:gd name="connsiteX74" fmla="*/ 240026 w 1039905"/>
                  <a:gd name="connsiteY74" fmla="*/ 976492 h 1172347"/>
                  <a:gd name="connsiteX75" fmla="*/ 178547 w 1039905"/>
                  <a:gd name="connsiteY75" fmla="*/ 999454 h 1172347"/>
                  <a:gd name="connsiteX76" fmla="*/ 151882 w 1039905"/>
                  <a:gd name="connsiteY76" fmla="*/ 991306 h 1172347"/>
                  <a:gd name="connsiteX77" fmla="*/ 152623 w 1039905"/>
                  <a:gd name="connsiteY77" fmla="*/ 942420 h 1172347"/>
                  <a:gd name="connsiteX78" fmla="*/ 211138 w 1039905"/>
                  <a:gd name="connsiteY78" fmla="*/ 960196 h 1172347"/>
                  <a:gd name="connsiteX79" fmla="*/ 211138 w 1039905"/>
                  <a:gd name="connsiteY79" fmla="*/ 921680 h 1172347"/>
                  <a:gd name="connsiteX80" fmla="*/ 165955 w 1039905"/>
                  <a:gd name="connsiteY80" fmla="*/ 920198 h 1172347"/>
                  <a:gd name="connsiteX81" fmla="*/ 110402 w 1039905"/>
                  <a:gd name="connsiteY81" fmla="*/ 912791 h 1172347"/>
                  <a:gd name="connsiteX82" fmla="*/ 134846 w 1039905"/>
                  <a:gd name="connsiteY82" fmla="*/ 885385 h 1172347"/>
                  <a:gd name="connsiteX83" fmla="*/ 187436 w 1039905"/>
                  <a:gd name="connsiteY83" fmla="*/ 888348 h 1172347"/>
                  <a:gd name="connsiteX84" fmla="*/ 265210 w 1039905"/>
                  <a:gd name="connsiteY84" fmla="*/ 909829 h 1172347"/>
                  <a:gd name="connsiteX85" fmla="*/ 240026 w 1039905"/>
                  <a:gd name="connsiteY85" fmla="*/ 976492 h 1172347"/>
                  <a:gd name="connsiteX86" fmla="*/ 338540 w 1039905"/>
                  <a:gd name="connsiteY86" fmla="*/ 809833 h 1172347"/>
                  <a:gd name="connsiteX87" fmla="*/ 351132 w 1039905"/>
                  <a:gd name="connsiteY87" fmla="*/ 763910 h 1172347"/>
                  <a:gd name="connsiteX88" fmla="*/ 360761 w 1039905"/>
                  <a:gd name="connsiteY88" fmla="*/ 758725 h 1172347"/>
                  <a:gd name="connsiteX89" fmla="*/ 370390 w 1039905"/>
                  <a:gd name="connsiteY89" fmla="*/ 771317 h 1172347"/>
                  <a:gd name="connsiteX90" fmla="*/ 338540 w 1039905"/>
                  <a:gd name="connsiteY90" fmla="*/ 809833 h 1172347"/>
                  <a:gd name="connsiteX91" fmla="*/ 841478 w 1039905"/>
                  <a:gd name="connsiteY91" fmla="*/ 986862 h 1172347"/>
                  <a:gd name="connsiteX92" fmla="*/ 810368 w 1039905"/>
                  <a:gd name="connsiteY92" fmla="*/ 997232 h 1172347"/>
                  <a:gd name="connsiteX93" fmla="*/ 841478 w 1039905"/>
                  <a:gd name="connsiteY93" fmla="*/ 986862 h 1172347"/>
                  <a:gd name="connsiteX94" fmla="*/ 517049 w 1039905"/>
                  <a:gd name="connsiteY94" fmla="*/ 1037970 h 1172347"/>
                  <a:gd name="connsiteX95" fmla="*/ 570380 w 1039905"/>
                  <a:gd name="connsiteY95" fmla="*/ 1069080 h 1172347"/>
                  <a:gd name="connsiteX96" fmla="*/ 493347 w 1039905"/>
                  <a:gd name="connsiteY96" fmla="*/ 1114263 h 1172347"/>
                  <a:gd name="connsiteX97" fmla="*/ 440016 w 1039905"/>
                  <a:gd name="connsiteY97" fmla="*/ 1075746 h 1172347"/>
                  <a:gd name="connsiteX98" fmla="*/ 433350 w 1039905"/>
                  <a:gd name="connsiteY98" fmla="*/ 1043896 h 1172347"/>
                  <a:gd name="connsiteX99" fmla="*/ 468163 w 1039905"/>
                  <a:gd name="connsiteY99" fmla="*/ 1037230 h 1172347"/>
                  <a:gd name="connsiteX100" fmla="*/ 517049 w 1039905"/>
                  <a:gd name="connsiteY100" fmla="*/ 1037970 h 1172347"/>
                  <a:gd name="connsiteX101" fmla="*/ 463719 w 1039905"/>
                  <a:gd name="connsiteY101" fmla="*/ 604658 h 1172347"/>
                  <a:gd name="connsiteX102" fmla="*/ 441498 w 1039905"/>
                  <a:gd name="connsiteY102" fmla="*/ 596510 h 1172347"/>
                  <a:gd name="connsiteX103" fmla="*/ 435572 w 1039905"/>
                  <a:gd name="connsiteY103" fmla="*/ 566882 h 1172347"/>
                  <a:gd name="connsiteX104" fmla="*/ 473348 w 1039905"/>
                  <a:gd name="connsiteY104" fmla="*/ 523921 h 1172347"/>
                  <a:gd name="connsiteX105" fmla="*/ 481496 w 1039905"/>
                  <a:gd name="connsiteY105" fmla="*/ 519477 h 1172347"/>
                  <a:gd name="connsiteX106" fmla="*/ 553344 w 1039905"/>
                  <a:gd name="connsiteY106" fmla="*/ 547624 h 1172347"/>
                  <a:gd name="connsiteX107" fmla="*/ 463719 w 1039905"/>
                  <a:gd name="connsiteY107" fmla="*/ 604658 h 1172347"/>
                  <a:gd name="connsiteX108" fmla="*/ 558529 w 1039905"/>
                  <a:gd name="connsiteY108" fmla="*/ 881682 h 1172347"/>
                  <a:gd name="connsiteX109" fmla="*/ 530382 w 1039905"/>
                  <a:gd name="connsiteY109" fmla="*/ 864646 h 1172347"/>
                  <a:gd name="connsiteX110" fmla="*/ 562973 w 1039905"/>
                  <a:gd name="connsiteY110" fmla="*/ 871312 h 1172347"/>
                  <a:gd name="connsiteX111" fmla="*/ 558529 w 1039905"/>
                  <a:gd name="connsiteY111" fmla="*/ 881682 h 1172347"/>
                  <a:gd name="connsiteX112" fmla="*/ 788888 w 1039905"/>
                  <a:gd name="connsiteY112" fmla="*/ 138755 h 1172347"/>
                  <a:gd name="connsiteX113" fmla="*/ 796295 w 1039905"/>
                  <a:gd name="connsiteY113" fmla="*/ 120237 h 1172347"/>
                  <a:gd name="connsiteX114" fmla="*/ 815554 w 1039905"/>
                  <a:gd name="connsiteY114" fmla="*/ 138755 h 1172347"/>
                  <a:gd name="connsiteX115" fmla="*/ 823701 w 1039905"/>
                  <a:gd name="connsiteY115" fmla="*/ 184678 h 1172347"/>
                  <a:gd name="connsiteX116" fmla="*/ 805924 w 1039905"/>
                  <a:gd name="connsiteY116" fmla="*/ 207640 h 1172347"/>
                  <a:gd name="connsiteX117" fmla="*/ 797036 w 1039905"/>
                  <a:gd name="connsiteY117" fmla="*/ 238750 h 1172347"/>
                  <a:gd name="connsiteX118" fmla="*/ 805184 w 1039905"/>
                  <a:gd name="connsiteY118" fmla="*/ 260230 h 1172347"/>
                  <a:gd name="connsiteX119" fmla="*/ 802961 w 1039905"/>
                  <a:gd name="connsiteY119" fmla="*/ 278748 h 1172347"/>
                  <a:gd name="connsiteX120" fmla="*/ 788147 w 1039905"/>
                  <a:gd name="connsiteY120" fmla="*/ 274304 h 1172347"/>
                  <a:gd name="connsiteX121" fmla="*/ 770370 w 1039905"/>
                  <a:gd name="connsiteY121" fmla="*/ 266156 h 1172347"/>
                  <a:gd name="connsiteX122" fmla="*/ 761482 w 1039905"/>
                  <a:gd name="connsiteY122" fmla="*/ 245416 h 1172347"/>
                  <a:gd name="connsiteX123" fmla="*/ 768889 w 1039905"/>
                  <a:gd name="connsiteY123" fmla="*/ 226899 h 1172347"/>
                  <a:gd name="connsiteX124" fmla="*/ 751853 w 1039905"/>
                  <a:gd name="connsiteY124" fmla="*/ 223936 h 1172347"/>
                  <a:gd name="connsiteX125" fmla="*/ 734076 w 1039905"/>
                  <a:gd name="connsiteY125" fmla="*/ 220973 h 1172347"/>
                  <a:gd name="connsiteX126" fmla="*/ 737780 w 1039905"/>
                  <a:gd name="connsiteY126" fmla="*/ 195789 h 1172347"/>
                  <a:gd name="connsiteX127" fmla="*/ 769630 w 1039905"/>
                  <a:gd name="connsiteY127" fmla="*/ 171346 h 1172347"/>
                  <a:gd name="connsiteX128" fmla="*/ 788888 w 1039905"/>
                  <a:gd name="connsiteY128" fmla="*/ 138755 h 1172347"/>
                  <a:gd name="connsiteX129" fmla="*/ 726669 w 1039905"/>
                  <a:gd name="connsiteY129" fmla="*/ 51352 h 1172347"/>
                  <a:gd name="connsiteX130" fmla="*/ 760001 w 1039905"/>
                  <a:gd name="connsiteY130" fmla="*/ 83202 h 1172347"/>
                  <a:gd name="connsiteX131" fmla="*/ 742964 w 1039905"/>
                  <a:gd name="connsiteY131" fmla="*/ 98757 h 1172347"/>
                  <a:gd name="connsiteX132" fmla="*/ 720003 w 1039905"/>
                  <a:gd name="connsiteY132" fmla="*/ 68388 h 1172347"/>
                  <a:gd name="connsiteX133" fmla="*/ 726669 w 1039905"/>
                  <a:gd name="connsiteY133" fmla="*/ 51352 h 1172347"/>
                  <a:gd name="connsiteX134" fmla="*/ 648895 w 1039905"/>
                  <a:gd name="connsiteY134" fmla="*/ 124681 h 1172347"/>
                  <a:gd name="connsiteX135" fmla="*/ 625192 w 1039905"/>
                  <a:gd name="connsiteY135" fmla="*/ 82461 h 1172347"/>
                  <a:gd name="connsiteX136" fmla="*/ 660006 w 1039905"/>
                  <a:gd name="connsiteY136" fmla="*/ 33575 h 1172347"/>
                  <a:gd name="connsiteX137" fmla="*/ 701485 w 1039905"/>
                  <a:gd name="connsiteY137" fmla="*/ 66166 h 1172347"/>
                  <a:gd name="connsiteX138" fmla="*/ 685189 w 1039905"/>
                  <a:gd name="connsiteY138" fmla="*/ 95053 h 1172347"/>
                  <a:gd name="connsiteX139" fmla="*/ 679264 w 1039905"/>
                  <a:gd name="connsiteY139" fmla="*/ 107645 h 1172347"/>
                  <a:gd name="connsiteX140" fmla="*/ 682967 w 1039905"/>
                  <a:gd name="connsiteY140" fmla="*/ 129866 h 1172347"/>
                  <a:gd name="connsiteX141" fmla="*/ 648895 w 1039905"/>
                  <a:gd name="connsiteY141" fmla="*/ 124681 h 1172347"/>
                  <a:gd name="connsiteX142" fmla="*/ 896290 w 1039905"/>
                  <a:gd name="connsiteY142" fmla="*/ 562438 h 1172347"/>
                  <a:gd name="connsiteX143" fmla="*/ 885180 w 1039905"/>
                  <a:gd name="connsiteY143" fmla="*/ 567623 h 1172347"/>
                  <a:gd name="connsiteX144" fmla="*/ 869625 w 1039905"/>
                  <a:gd name="connsiteY144" fmla="*/ 557253 h 1172347"/>
                  <a:gd name="connsiteX145" fmla="*/ 864440 w 1039905"/>
                  <a:gd name="connsiteY145" fmla="*/ 563919 h 1172347"/>
                  <a:gd name="connsiteX146" fmla="*/ 874069 w 1039905"/>
                  <a:gd name="connsiteY146" fmla="*/ 578733 h 1172347"/>
                  <a:gd name="connsiteX147" fmla="*/ 871847 w 1039905"/>
                  <a:gd name="connsiteY147" fmla="*/ 592066 h 1172347"/>
                  <a:gd name="connsiteX148" fmla="*/ 829627 w 1039905"/>
                  <a:gd name="connsiteY148" fmla="*/ 634286 h 1172347"/>
                  <a:gd name="connsiteX149" fmla="*/ 814072 w 1039905"/>
                  <a:gd name="connsiteY149" fmla="*/ 617250 h 1172347"/>
                  <a:gd name="connsiteX150" fmla="*/ 728150 w 1039905"/>
                  <a:gd name="connsiteY150" fmla="*/ 521699 h 1172347"/>
                  <a:gd name="connsiteX151" fmla="*/ 694078 w 1039905"/>
                  <a:gd name="connsiteY151" fmla="*/ 485405 h 1172347"/>
                  <a:gd name="connsiteX152" fmla="*/ 684449 w 1039905"/>
                  <a:gd name="connsiteY152" fmla="*/ 487627 h 1172347"/>
                  <a:gd name="connsiteX153" fmla="*/ 694078 w 1039905"/>
                  <a:gd name="connsiteY153" fmla="*/ 485405 h 1172347"/>
                  <a:gd name="connsiteX154" fmla="*/ 780000 w 1039905"/>
                  <a:gd name="connsiteY154" fmla="*/ 443925 h 1172347"/>
                  <a:gd name="connsiteX155" fmla="*/ 842219 w 1039905"/>
                  <a:gd name="connsiteY155" fmla="*/ 443925 h 1172347"/>
                  <a:gd name="connsiteX156" fmla="*/ 837034 w 1039905"/>
                  <a:gd name="connsiteY156" fmla="*/ 475776 h 1172347"/>
                  <a:gd name="connsiteX157" fmla="*/ 855552 w 1039905"/>
                  <a:gd name="connsiteY157" fmla="*/ 463183 h 1172347"/>
                  <a:gd name="connsiteX158" fmla="*/ 897772 w 1039905"/>
                  <a:gd name="connsiteY158" fmla="*/ 532069 h 1172347"/>
                  <a:gd name="connsiteX159" fmla="*/ 896290 w 1039905"/>
                  <a:gd name="connsiteY159" fmla="*/ 562438 h 1172347"/>
                  <a:gd name="connsiteX160" fmla="*/ 947399 w 1039905"/>
                  <a:gd name="connsiteY160" fmla="*/ 502441 h 1172347"/>
                  <a:gd name="connsiteX161" fmla="*/ 936288 w 1039905"/>
                  <a:gd name="connsiteY161" fmla="*/ 498737 h 1172347"/>
                  <a:gd name="connsiteX162" fmla="*/ 933326 w 1039905"/>
                  <a:gd name="connsiteY162" fmla="*/ 486886 h 1172347"/>
                  <a:gd name="connsiteX163" fmla="*/ 963694 w 1039905"/>
                  <a:gd name="connsiteY163" fmla="*/ 438740 h 1172347"/>
                  <a:gd name="connsiteX164" fmla="*/ 977768 w 1039905"/>
                  <a:gd name="connsiteY164" fmla="*/ 433555 h 1172347"/>
                  <a:gd name="connsiteX165" fmla="*/ 985175 w 1039905"/>
                  <a:gd name="connsiteY165" fmla="*/ 444666 h 1172347"/>
                  <a:gd name="connsiteX166" fmla="*/ 947399 w 1039905"/>
                  <a:gd name="connsiteY166" fmla="*/ 502441 h 1172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</a:cxnLst>
                <a:rect l="l" t="t" r="r" b="b"/>
                <a:pathLst>
                  <a:path w="1039905" h="1172347">
                    <a:moveTo>
                      <a:pt x="881476" y="77276"/>
                    </a:moveTo>
                    <a:cubicBezTo>
                      <a:pt x="686671" y="-16052"/>
                      <a:pt x="481496" y="-13090"/>
                      <a:pt x="274098" y="24686"/>
                    </a:cubicBezTo>
                    <a:cubicBezTo>
                      <a:pt x="204472" y="40241"/>
                      <a:pt x="139290" y="64684"/>
                      <a:pt x="88181" y="117274"/>
                    </a:cubicBezTo>
                    <a:cubicBezTo>
                      <a:pt x="51146" y="146162"/>
                      <a:pt x="25221" y="182456"/>
                      <a:pt x="14111" y="229121"/>
                    </a:cubicBezTo>
                    <a:cubicBezTo>
                      <a:pt x="38" y="286155"/>
                      <a:pt x="-1444" y="343930"/>
                      <a:pt x="2260" y="401705"/>
                    </a:cubicBezTo>
                    <a:cubicBezTo>
                      <a:pt x="3000" y="423926"/>
                      <a:pt x="20037" y="414297"/>
                      <a:pt x="29666" y="414297"/>
                    </a:cubicBezTo>
                    <a:cubicBezTo>
                      <a:pt x="145956" y="415038"/>
                      <a:pt x="262247" y="415038"/>
                      <a:pt x="378538" y="414297"/>
                    </a:cubicBezTo>
                    <a:cubicBezTo>
                      <a:pt x="386685" y="414297"/>
                      <a:pt x="397055" y="418741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02981" y="409112"/>
                      <a:pt x="402981" y="409112"/>
                      <a:pt x="402981" y="409112"/>
                    </a:cubicBezTo>
                    <a:cubicBezTo>
                      <a:pt x="412610" y="360966"/>
                      <a:pt x="403722" y="312820"/>
                      <a:pt x="408907" y="264675"/>
                    </a:cubicBezTo>
                    <a:cubicBezTo>
                      <a:pt x="414832" y="211344"/>
                      <a:pt x="440757" y="183938"/>
                      <a:pt x="491865" y="179494"/>
                    </a:cubicBezTo>
                    <a:cubicBezTo>
                      <a:pt x="588898" y="171346"/>
                      <a:pt x="634081" y="229861"/>
                      <a:pt x="598527" y="321709"/>
                    </a:cubicBezTo>
                    <a:cubicBezTo>
                      <a:pt x="590379" y="342449"/>
                      <a:pt x="579269" y="362448"/>
                      <a:pt x="567417" y="381706"/>
                    </a:cubicBezTo>
                    <a:cubicBezTo>
                      <a:pt x="545937" y="418741"/>
                      <a:pt x="518531" y="452073"/>
                      <a:pt x="490384" y="484664"/>
                    </a:cubicBezTo>
                    <a:cubicBezTo>
                      <a:pt x="338540" y="657989"/>
                      <a:pt x="177807" y="822425"/>
                      <a:pt x="18555" y="988343"/>
                    </a:cubicBezTo>
                    <a:cubicBezTo>
                      <a:pt x="9667" y="997972"/>
                      <a:pt x="-703" y="1006120"/>
                      <a:pt x="38" y="1022416"/>
                    </a:cubicBezTo>
                    <a:cubicBezTo>
                      <a:pt x="1519" y="1068339"/>
                      <a:pt x="1519" y="1115004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2260" y="1160928"/>
                      <a:pt x="2260" y="1160928"/>
                      <a:pt x="2260" y="1160928"/>
                    </a:cubicBezTo>
                    <a:cubicBezTo>
                      <a:pt x="4482" y="1177223"/>
                      <a:pt x="17814" y="1171297"/>
                      <a:pt x="25962" y="1171297"/>
                    </a:cubicBezTo>
                    <a:cubicBezTo>
                      <a:pt x="342243" y="1172038"/>
                      <a:pt x="657783" y="1171297"/>
                      <a:pt x="974064" y="1172038"/>
                    </a:cubicBezTo>
                    <a:cubicBezTo>
                      <a:pt x="991841" y="1172038"/>
                      <a:pt x="1000730" y="1169075"/>
                      <a:pt x="999989" y="1148335"/>
                    </a:cubicBezTo>
                    <a:cubicBezTo>
                      <a:pt x="998507" y="1098708"/>
                      <a:pt x="998507" y="1049081"/>
                      <a:pt x="999989" y="999454"/>
                    </a:cubicBezTo>
                    <a:cubicBezTo>
                      <a:pt x="1000730" y="980196"/>
                      <a:pt x="994804" y="974270"/>
                      <a:pt x="975546" y="974270"/>
                    </a:cubicBezTo>
                    <a:cubicBezTo>
                      <a:pt x="819998" y="975011"/>
                      <a:pt x="664450" y="975011"/>
                      <a:pt x="508902" y="975751"/>
                    </a:cubicBezTo>
                    <a:cubicBezTo>
                      <a:pt x="511124" y="970566"/>
                      <a:pt x="511865" y="963900"/>
                      <a:pt x="515568" y="960937"/>
                    </a:cubicBezTo>
                    <a:cubicBezTo>
                      <a:pt x="626674" y="865386"/>
                      <a:pt x="729632" y="761688"/>
                      <a:pt x="831849" y="656507"/>
                    </a:cubicBezTo>
                    <a:cubicBezTo>
                      <a:pt x="865921" y="623917"/>
                      <a:pt x="899253" y="590585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27400" y="552809"/>
                      <a:pt x="927400" y="552809"/>
                      <a:pt x="927400" y="552809"/>
                    </a:cubicBezTo>
                    <a:cubicBezTo>
                      <a:pt x="963694" y="515033"/>
                      <a:pt x="991100" y="471331"/>
                      <a:pt x="1011840" y="423926"/>
                    </a:cubicBezTo>
                    <a:cubicBezTo>
                      <a:pt x="1033321" y="375040"/>
                      <a:pt x="1045913" y="323931"/>
                      <a:pt x="1037024" y="269859"/>
                    </a:cubicBezTo>
                    <a:cubicBezTo>
                      <a:pt x="1020729" y="175049"/>
                      <a:pt x="961472" y="115052"/>
                      <a:pt x="881476" y="77276"/>
                    </a:cubicBezTo>
                    <a:close/>
                    <a:moveTo>
                      <a:pt x="92626" y="391335"/>
                    </a:moveTo>
                    <a:cubicBezTo>
                      <a:pt x="125957" y="366151"/>
                      <a:pt x="137068" y="367633"/>
                      <a:pt x="160030" y="403186"/>
                    </a:cubicBezTo>
                    <a:cubicBezTo>
                      <a:pt x="137809" y="397261"/>
                      <a:pt x="111884" y="414297"/>
                      <a:pt x="92626" y="391335"/>
                    </a:cubicBezTo>
                    <a:close/>
                    <a:moveTo>
                      <a:pt x="245951" y="99497"/>
                    </a:moveTo>
                    <a:cubicBezTo>
                      <a:pt x="229656" y="118756"/>
                      <a:pt x="208916" y="113571"/>
                      <a:pt x="191880" y="123941"/>
                    </a:cubicBezTo>
                    <a:cubicBezTo>
                      <a:pt x="164474" y="140977"/>
                      <a:pt x="152623" y="111349"/>
                      <a:pt x="140031" y="92090"/>
                    </a:cubicBezTo>
                    <a:cubicBezTo>
                      <a:pt x="157808" y="87646"/>
                      <a:pt x="170400" y="59499"/>
                      <a:pt x="194843" y="80980"/>
                    </a:cubicBezTo>
                    <a:cubicBezTo>
                      <a:pt x="199287" y="84683"/>
                      <a:pt x="208916" y="70610"/>
                      <a:pt x="215583" y="63203"/>
                    </a:cubicBezTo>
                    <a:cubicBezTo>
                      <a:pt x="231137" y="45426"/>
                      <a:pt x="249655" y="35797"/>
                      <a:pt x="273358" y="49870"/>
                    </a:cubicBezTo>
                    <a:cubicBezTo>
                      <a:pt x="248174" y="56537"/>
                      <a:pt x="260025" y="83943"/>
                      <a:pt x="245951" y="99497"/>
                    </a:cubicBezTo>
                    <a:close/>
                    <a:moveTo>
                      <a:pt x="273358" y="187641"/>
                    </a:moveTo>
                    <a:cubicBezTo>
                      <a:pt x="273358" y="169864"/>
                      <a:pt x="288912" y="160235"/>
                      <a:pt x="310393" y="168383"/>
                    </a:cubicBezTo>
                    <a:cubicBezTo>
                      <a:pt x="329651" y="175790"/>
                      <a:pt x="347428" y="195048"/>
                      <a:pt x="372612" y="175790"/>
                    </a:cubicBezTo>
                    <a:cubicBezTo>
                      <a:pt x="371871" y="198011"/>
                      <a:pt x="342984" y="199492"/>
                      <a:pt x="352613" y="220973"/>
                    </a:cubicBezTo>
                    <a:cubicBezTo>
                      <a:pt x="352613" y="221714"/>
                      <a:pt x="336317" y="229861"/>
                      <a:pt x="329651" y="220973"/>
                    </a:cubicBezTo>
                    <a:cubicBezTo>
                      <a:pt x="314096" y="202455"/>
                      <a:pt x="273358" y="222454"/>
                      <a:pt x="273358" y="187641"/>
                    </a:cubicBezTo>
                    <a:close/>
                    <a:moveTo>
                      <a:pt x="365946" y="360226"/>
                    </a:moveTo>
                    <a:cubicBezTo>
                      <a:pt x="354094" y="346152"/>
                      <a:pt x="332614" y="346152"/>
                      <a:pt x="323725" y="329857"/>
                    </a:cubicBezTo>
                    <a:cubicBezTo>
                      <a:pt x="320763" y="323190"/>
                      <a:pt x="313356" y="317265"/>
                      <a:pt x="317800" y="308376"/>
                    </a:cubicBezTo>
                    <a:cubicBezTo>
                      <a:pt x="322244" y="299488"/>
                      <a:pt x="330392" y="300969"/>
                      <a:pt x="335577" y="301710"/>
                    </a:cubicBezTo>
                    <a:cubicBezTo>
                      <a:pt x="353354" y="302451"/>
                      <a:pt x="383723" y="331338"/>
                      <a:pt x="382241" y="345411"/>
                    </a:cubicBezTo>
                    <a:cubicBezTo>
                      <a:pt x="380760" y="353559"/>
                      <a:pt x="371871" y="366892"/>
                      <a:pt x="365946" y="360226"/>
                    </a:cubicBezTo>
                    <a:close/>
                    <a:moveTo>
                      <a:pt x="399277" y="292081"/>
                    </a:moveTo>
                    <a:cubicBezTo>
                      <a:pt x="399277" y="287637"/>
                      <a:pt x="399277" y="282452"/>
                      <a:pt x="399277" y="278007"/>
                    </a:cubicBezTo>
                    <a:cubicBezTo>
                      <a:pt x="399277" y="281711"/>
                      <a:pt x="399277" y="285414"/>
                      <a:pt x="399277" y="289118"/>
                    </a:cubicBezTo>
                    <a:cubicBezTo>
                      <a:pt x="399277" y="290599"/>
                      <a:pt x="399277" y="291340"/>
                      <a:pt x="399277" y="292081"/>
                    </a:cubicBezTo>
                    <a:close/>
                    <a:moveTo>
                      <a:pt x="549640" y="87646"/>
                    </a:moveTo>
                    <a:cubicBezTo>
                      <a:pt x="535567" y="101720"/>
                      <a:pt x="520753" y="123200"/>
                      <a:pt x="513346" y="143199"/>
                    </a:cubicBezTo>
                    <a:cubicBezTo>
                      <a:pt x="510383" y="151347"/>
                      <a:pt x="511124" y="164680"/>
                      <a:pt x="497791" y="158754"/>
                    </a:cubicBezTo>
                    <a:cubicBezTo>
                      <a:pt x="454830" y="138755"/>
                      <a:pt x="407425" y="160976"/>
                      <a:pt x="363724" y="140977"/>
                    </a:cubicBezTo>
                    <a:cubicBezTo>
                      <a:pt x="376316" y="126163"/>
                      <a:pt x="386685" y="106164"/>
                      <a:pt x="402981" y="95794"/>
                    </a:cubicBezTo>
                    <a:cubicBezTo>
                      <a:pt x="425202" y="80980"/>
                      <a:pt x="428165" y="67647"/>
                      <a:pt x="414832" y="46167"/>
                    </a:cubicBezTo>
                    <a:cubicBezTo>
                      <a:pt x="409647" y="38019"/>
                      <a:pt x="402981" y="26908"/>
                      <a:pt x="414832" y="19501"/>
                    </a:cubicBezTo>
                    <a:cubicBezTo>
                      <a:pt x="423721" y="13576"/>
                      <a:pt x="431128" y="20242"/>
                      <a:pt x="437794" y="27649"/>
                    </a:cubicBezTo>
                    <a:cubicBezTo>
                      <a:pt x="458534" y="50611"/>
                      <a:pt x="468904" y="26908"/>
                      <a:pt x="485940" y="12835"/>
                    </a:cubicBezTo>
                    <a:cubicBezTo>
                      <a:pt x="482236" y="29871"/>
                      <a:pt x="497050" y="38760"/>
                      <a:pt x="496310" y="50611"/>
                    </a:cubicBezTo>
                    <a:cubicBezTo>
                      <a:pt x="494828" y="68388"/>
                      <a:pt x="500754" y="78017"/>
                      <a:pt x="517049" y="77276"/>
                    </a:cubicBezTo>
                    <a:cubicBezTo>
                      <a:pt x="532604" y="76536"/>
                      <a:pt x="534826" y="63203"/>
                      <a:pt x="537048" y="48389"/>
                    </a:cubicBezTo>
                    <a:cubicBezTo>
                      <a:pt x="541493" y="57277"/>
                      <a:pt x="546678" y="66166"/>
                      <a:pt x="550381" y="75054"/>
                    </a:cubicBezTo>
                    <a:cubicBezTo>
                      <a:pt x="552603" y="78758"/>
                      <a:pt x="551863" y="84683"/>
                      <a:pt x="549640" y="87646"/>
                    </a:cubicBezTo>
                    <a:close/>
                    <a:moveTo>
                      <a:pt x="240026" y="976492"/>
                    </a:moveTo>
                    <a:cubicBezTo>
                      <a:pt x="237063" y="1002417"/>
                      <a:pt x="202991" y="1012787"/>
                      <a:pt x="178547" y="999454"/>
                    </a:cubicBezTo>
                    <a:cubicBezTo>
                      <a:pt x="170400" y="995010"/>
                      <a:pt x="162993" y="989825"/>
                      <a:pt x="151882" y="991306"/>
                    </a:cubicBezTo>
                    <a:cubicBezTo>
                      <a:pt x="184473" y="973529"/>
                      <a:pt x="184473" y="967603"/>
                      <a:pt x="152623" y="942420"/>
                    </a:cubicBezTo>
                    <a:cubicBezTo>
                      <a:pt x="188917" y="927605"/>
                      <a:pt x="191880" y="929087"/>
                      <a:pt x="211138" y="960196"/>
                    </a:cubicBezTo>
                    <a:cubicBezTo>
                      <a:pt x="215583" y="945382"/>
                      <a:pt x="220027" y="929827"/>
                      <a:pt x="211138" y="921680"/>
                    </a:cubicBezTo>
                    <a:cubicBezTo>
                      <a:pt x="199287" y="911310"/>
                      <a:pt x="179288" y="912791"/>
                      <a:pt x="165955" y="920198"/>
                    </a:cubicBezTo>
                    <a:cubicBezTo>
                      <a:pt x="145216" y="931309"/>
                      <a:pt x="129661" y="926124"/>
                      <a:pt x="110402" y="912791"/>
                    </a:cubicBezTo>
                    <a:cubicBezTo>
                      <a:pt x="120032" y="902422"/>
                      <a:pt x="126698" y="893533"/>
                      <a:pt x="134846" y="885385"/>
                    </a:cubicBezTo>
                    <a:cubicBezTo>
                      <a:pt x="163733" y="855757"/>
                      <a:pt x="164474" y="855757"/>
                      <a:pt x="187436" y="888348"/>
                    </a:cubicBezTo>
                    <a:cubicBezTo>
                      <a:pt x="207435" y="917236"/>
                      <a:pt x="238544" y="897237"/>
                      <a:pt x="265210" y="909829"/>
                    </a:cubicBezTo>
                    <a:cubicBezTo>
                      <a:pt x="253359" y="929087"/>
                      <a:pt x="242989" y="950567"/>
                      <a:pt x="240026" y="976492"/>
                    </a:cubicBezTo>
                    <a:close/>
                    <a:moveTo>
                      <a:pt x="338540" y="809833"/>
                    </a:moveTo>
                    <a:cubicBezTo>
                      <a:pt x="330392" y="791316"/>
                      <a:pt x="349650" y="780205"/>
                      <a:pt x="351132" y="763910"/>
                    </a:cubicBezTo>
                    <a:cubicBezTo>
                      <a:pt x="351132" y="760947"/>
                      <a:pt x="356317" y="755021"/>
                      <a:pt x="360761" y="758725"/>
                    </a:cubicBezTo>
                    <a:cubicBezTo>
                      <a:pt x="365205" y="761688"/>
                      <a:pt x="370390" y="766872"/>
                      <a:pt x="370390" y="771317"/>
                    </a:cubicBezTo>
                    <a:cubicBezTo>
                      <a:pt x="371131" y="792056"/>
                      <a:pt x="365946" y="810574"/>
                      <a:pt x="338540" y="809833"/>
                    </a:cubicBezTo>
                    <a:close/>
                    <a:moveTo>
                      <a:pt x="841478" y="986862"/>
                    </a:moveTo>
                    <a:cubicBezTo>
                      <a:pt x="836293" y="1004639"/>
                      <a:pt x="826664" y="1009824"/>
                      <a:pt x="810368" y="997232"/>
                    </a:cubicBezTo>
                    <a:cubicBezTo>
                      <a:pt x="815554" y="975751"/>
                      <a:pt x="831108" y="989084"/>
                      <a:pt x="841478" y="986862"/>
                    </a:cubicBezTo>
                    <a:close/>
                    <a:moveTo>
                      <a:pt x="517049" y="1037970"/>
                    </a:moveTo>
                    <a:cubicBezTo>
                      <a:pt x="535567" y="1022416"/>
                      <a:pt x="571121" y="1045377"/>
                      <a:pt x="570380" y="1069080"/>
                    </a:cubicBezTo>
                    <a:cubicBezTo>
                      <a:pt x="569639" y="1097968"/>
                      <a:pt x="518531" y="1126855"/>
                      <a:pt x="493347" y="1114263"/>
                    </a:cubicBezTo>
                    <a:cubicBezTo>
                      <a:pt x="473348" y="1104634"/>
                      <a:pt x="460756" y="1085376"/>
                      <a:pt x="440016" y="1075746"/>
                    </a:cubicBezTo>
                    <a:cubicBezTo>
                      <a:pt x="428165" y="1070561"/>
                      <a:pt x="424461" y="1057229"/>
                      <a:pt x="433350" y="1043896"/>
                    </a:cubicBezTo>
                    <a:cubicBezTo>
                      <a:pt x="442979" y="1029082"/>
                      <a:pt x="454830" y="1028341"/>
                      <a:pt x="468163" y="1037230"/>
                    </a:cubicBezTo>
                    <a:cubicBezTo>
                      <a:pt x="483718" y="1048340"/>
                      <a:pt x="496310" y="1055007"/>
                      <a:pt x="517049" y="1037970"/>
                    </a:cubicBezTo>
                    <a:close/>
                    <a:moveTo>
                      <a:pt x="463719" y="604658"/>
                    </a:moveTo>
                    <a:cubicBezTo>
                      <a:pt x="458534" y="613547"/>
                      <a:pt x="448164" y="601695"/>
                      <a:pt x="441498" y="596510"/>
                    </a:cubicBezTo>
                    <a:cubicBezTo>
                      <a:pt x="431128" y="588363"/>
                      <a:pt x="427424" y="577252"/>
                      <a:pt x="435572" y="566882"/>
                    </a:cubicBezTo>
                    <a:cubicBezTo>
                      <a:pt x="446683" y="552068"/>
                      <a:pt x="460015" y="537995"/>
                      <a:pt x="473348" y="523921"/>
                    </a:cubicBezTo>
                    <a:cubicBezTo>
                      <a:pt x="475570" y="521699"/>
                      <a:pt x="480014" y="518736"/>
                      <a:pt x="481496" y="519477"/>
                    </a:cubicBezTo>
                    <a:cubicBezTo>
                      <a:pt x="503717" y="531328"/>
                      <a:pt x="524457" y="546883"/>
                      <a:pt x="553344" y="547624"/>
                    </a:cubicBezTo>
                    <a:cubicBezTo>
                      <a:pt x="515568" y="558734"/>
                      <a:pt x="483718" y="570586"/>
                      <a:pt x="463719" y="604658"/>
                    </a:cubicBezTo>
                    <a:close/>
                    <a:moveTo>
                      <a:pt x="558529" y="881682"/>
                    </a:moveTo>
                    <a:cubicBezTo>
                      <a:pt x="545196" y="889089"/>
                      <a:pt x="542974" y="875756"/>
                      <a:pt x="530382" y="864646"/>
                    </a:cubicBezTo>
                    <a:cubicBezTo>
                      <a:pt x="547418" y="866868"/>
                      <a:pt x="557788" y="860942"/>
                      <a:pt x="562973" y="871312"/>
                    </a:cubicBezTo>
                    <a:cubicBezTo>
                      <a:pt x="564455" y="872793"/>
                      <a:pt x="561492" y="880200"/>
                      <a:pt x="558529" y="881682"/>
                    </a:cubicBezTo>
                    <a:close/>
                    <a:moveTo>
                      <a:pt x="788888" y="138755"/>
                    </a:moveTo>
                    <a:cubicBezTo>
                      <a:pt x="788888" y="132089"/>
                      <a:pt x="782962" y="121718"/>
                      <a:pt x="796295" y="120237"/>
                    </a:cubicBezTo>
                    <a:cubicBezTo>
                      <a:pt x="808887" y="119496"/>
                      <a:pt x="814072" y="126904"/>
                      <a:pt x="815554" y="138755"/>
                    </a:cubicBezTo>
                    <a:cubicBezTo>
                      <a:pt x="817776" y="154310"/>
                      <a:pt x="821479" y="169124"/>
                      <a:pt x="823701" y="184678"/>
                    </a:cubicBezTo>
                    <a:cubicBezTo>
                      <a:pt x="825923" y="198011"/>
                      <a:pt x="818516" y="203937"/>
                      <a:pt x="805924" y="207640"/>
                    </a:cubicBezTo>
                    <a:cubicBezTo>
                      <a:pt x="789629" y="212825"/>
                      <a:pt x="775555" y="220973"/>
                      <a:pt x="797036" y="238750"/>
                    </a:cubicBezTo>
                    <a:cubicBezTo>
                      <a:pt x="802221" y="243194"/>
                      <a:pt x="802221" y="252823"/>
                      <a:pt x="805184" y="260230"/>
                    </a:cubicBezTo>
                    <a:cubicBezTo>
                      <a:pt x="807406" y="266897"/>
                      <a:pt x="809628" y="274304"/>
                      <a:pt x="802961" y="278748"/>
                    </a:cubicBezTo>
                    <a:cubicBezTo>
                      <a:pt x="797777" y="282452"/>
                      <a:pt x="792592" y="277267"/>
                      <a:pt x="788147" y="274304"/>
                    </a:cubicBezTo>
                    <a:cubicBezTo>
                      <a:pt x="782222" y="271341"/>
                      <a:pt x="776296" y="266156"/>
                      <a:pt x="770370" y="266156"/>
                    </a:cubicBezTo>
                    <a:cubicBezTo>
                      <a:pt x="747409" y="266897"/>
                      <a:pt x="750371" y="258749"/>
                      <a:pt x="761482" y="245416"/>
                    </a:cubicBezTo>
                    <a:cubicBezTo>
                      <a:pt x="765926" y="240231"/>
                      <a:pt x="777778" y="237268"/>
                      <a:pt x="768889" y="226899"/>
                    </a:cubicBezTo>
                    <a:cubicBezTo>
                      <a:pt x="763704" y="220973"/>
                      <a:pt x="757779" y="218751"/>
                      <a:pt x="751853" y="223936"/>
                    </a:cubicBezTo>
                    <a:cubicBezTo>
                      <a:pt x="745187" y="226158"/>
                      <a:pt x="737039" y="230602"/>
                      <a:pt x="734076" y="220973"/>
                    </a:cubicBezTo>
                    <a:cubicBezTo>
                      <a:pt x="731854" y="212825"/>
                      <a:pt x="728150" y="203196"/>
                      <a:pt x="737780" y="195789"/>
                    </a:cubicBezTo>
                    <a:cubicBezTo>
                      <a:pt x="748149" y="187641"/>
                      <a:pt x="759260" y="179494"/>
                      <a:pt x="769630" y="171346"/>
                    </a:cubicBezTo>
                    <a:cubicBezTo>
                      <a:pt x="780000" y="163939"/>
                      <a:pt x="788888" y="154310"/>
                      <a:pt x="788888" y="138755"/>
                    </a:cubicBezTo>
                    <a:close/>
                    <a:moveTo>
                      <a:pt x="726669" y="51352"/>
                    </a:moveTo>
                    <a:cubicBezTo>
                      <a:pt x="740002" y="58759"/>
                      <a:pt x="751853" y="70610"/>
                      <a:pt x="760001" y="83202"/>
                    </a:cubicBezTo>
                    <a:cubicBezTo>
                      <a:pt x="763704" y="89128"/>
                      <a:pt x="752594" y="98016"/>
                      <a:pt x="742964" y="98757"/>
                    </a:cubicBezTo>
                    <a:cubicBezTo>
                      <a:pt x="721484" y="98757"/>
                      <a:pt x="722965" y="81720"/>
                      <a:pt x="720003" y="68388"/>
                    </a:cubicBezTo>
                    <a:cubicBezTo>
                      <a:pt x="717780" y="60981"/>
                      <a:pt x="720743" y="48389"/>
                      <a:pt x="726669" y="51352"/>
                    </a:cubicBezTo>
                    <a:close/>
                    <a:moveTo>
                      <a:pt x="648895" y="124681"/>
                    </a:moveTo>
                    <a:cubicBezTo>
                      <a:pt x="634081" y="115793"/>
                      <a:pt x="635562" y="95794"/>
                      <a:pt x="625192" y="82461"/>
                    </a:cubicBezTo>
                    <a:cubicBezTo>
                      <a:pt x="642969" y="70610"/>
                      <a:pt x="630377" y="38760"/>
                      <a:pt x="660006" y="33575"/>
                    </a:cubicBezTo>
                    <a:cubicBezTo>
                      <a:pt x="682227" y="29871"/>
                      <a:pt x="703707" y="43204"/>
                      <a:pt x="701485" y="66166"/>
                    </a:cubicBezTo>
                    <a:cubicBezTo>
                      <a:pt x="697041" y="75054"/>
                      <a:pt x="698522" y="89128"/>
                      <a:pt x="685189" y="95053"/>
                    </a:cubicBezTo>
                    <a:cubicBezTo>
                      <a:pt x="679264" y="97275"/>
                      <a:pt x="675560" y="101720"/>
                      <a:pt x="679264" y="107645"/>
                    </a:cubicBezTo>
                    <a:cubicBezTo>
                      <a:pt x="683708" y="115052"/>
                      <a:pt x="694078" y="122459"/>
                      <a:pt x="682967" y="129866"/>
                    </a:cubicBezTo>
                    <a:cubicBezTo>
                      <a:pt x="672597" y="137273"/>
                      <a:pt x="658524" y="130607"/>
                      <a:pt x="648895" y="124681"/>
                    </a:cubicBezTo>
                    <a:close/>
                    <a:moveTo>
                      <a:pt x="896290" y="562438"/>
                    </a:moveTo>
                    <a:cubicBezTo>
                      <a:pt x="895550" y="566882"/>
                      <a:pt x="890365" y="574289"/>
                      <a:pt x="885180" y="567623"/>
                    </a:cubicBezTo>
                    <a:cubicBezTo>
                      <a:pt x="879995" y="560957"/>
                      <a:pt x="876291" y="552809"/>
                      <a:pt x="869625" y="557253"/>
                    </a:cubicBezTo>
                    <a:cubicBezTo>
                      <a:pt x="867403" y="559475"/>
                      <a:pt x="865921" y="561697"/>
                      <a:pt x="864440" y="563919"/>
                    </a:cubicBezTo>
                    <a:cubicBezTo>
                      <a:pt x="862959" y="569845"/>
                      <a:pt x="868143" y="575771"/>
                      <a:pt x="874069" y="578733"/>
                    </a:cubicBezTo>
                    <a:cubicBezTo>
                      <a:pt x="886661" y="585400"/>
                      <a:pt x="874810" y="589103"/>
                      <a:pt x="871847" y="592066"/>
                    </a:cubicBezTo>
                    <a:cubicBezTo>
                      <a:pt x="857774" y="606140"/>
                      <a:pt x="843700" y="620213"/>
                      <a:pt x="829627" y="634286"/>
                    </a:cubicBezTo>
                    <a:cubicBezTo>
                      <a:pt x="824442" y="628361"/>
                      <a:pt x="815554" y="623176"/>
                      <a:pt x="814072" y="617250"/>
                    </a:cubicBezTo>
                    <a:cubicBezTo>
                      <a:pt x="806665" y="566141"/>
                      <a:pt x="762223" y="547624"/>
                      <a:pt x="728150" y="521699"/>
                    </a:cubicBezTo>
                    <a:cubicBezTo>
                      <a:pt x="715558" y="511329"/>
                      <a:pt x="719262" y="482442"/>
                      <a:pt x="694078" y="485405"/>
                    </a:cubicBezTo>
                    <a:cubicBezTo>
                      <a:pt x="691115" y="486145"/>
                      <a:pt x="687412" y="486886"/>
                      <a:pt x="684449" y="487627"/>
                    </a:cubicBezTo>
                    <a:cubicBezTo>
                      <a:pt x="688152" y="486145"/>
                      <a:pt x="691115" y="485405"/>
                      <a:pt x="694078" y="485405"/>
                    </a:cubicBezTo>
                    <a:cubicBezTo>
                      <a:pt x="727410" y="476516"/>
                      <a:pt x="752594" y="457999"/>
                      <a:pt x="780000" y="443925"/>
                    </a:cubicBezTo>
                    <a:cubicBezTo>
                      <a:pt x="800739" y="432815"/>
                      <a:pt x="821479" y="427630"/>
                      <a:pt x="842219" y="443925"/>
                    </a:cubicBezTo>
                    <a:cubicBezTo>
                      <a:pt x="845922" y="455036"/>
                      <a:pt x="837034" y="464665"/>
                      <a:pt x="837034" y="475776"/>
                    </a:cubicBezTo>
                    <a:cubicBezTo>
                      <a:pt x="842960" y="471331"/>
                      <a:pt x="844441" y="459480"/>
                      <a:pt x="855552" y="463183"/>
                    </a:cubicBezTo>
                    <a:cubicBezTo>
                      <a:pt x="875551" y="482442"/>
                      <a:pt x="895550" y="501700"/>
                      <a:pt x="897772" y="532069"/>
                    </a:cubicBezTo>
                    <a:cubicBezTo>
                      <a:pt x="897772" y="542439"/>
                      <a:pt x="898512" y="552809"/>
                      <a:pt x="896290" y="562438"/>
                    </a:cubicBezTo>
                    <a:close/>
                    <a:moveTo>
                      <a:pt x="947399" y="502441"/>
                    </a:moveTo>
                    <a:cubicBezTo>
                      <a:pt x="946658" y="503922"/>
                      <a:pt x="939251" y="500959"/>
                      <a:pt x="936288" y="498737"/>
                    </a:cubicBezTo>
                    <a:cubicBezTo>
                      <a:pt x="932585" y="496515"/>
                      <a:pt x="930363" y="492071"/>
                      <a:pt x="933326" y="486886"/>
                    </a:cubicBezTo>
                    <a:cubicBezTo>
                      <a:pt x="943695" y="470591"/>
                      <a:pt x="953325" y="455036"/>
                      <a:pt x="963694" y="438740"/>
                    </a:cubicBezTo>
                    <a:cubicBezTo>
                      <a:pt x="966657" y="433555"/>
                      <a:pt x="971102" y="429852"/>
                      <a:pt x="977768" y="433555"/>
                    </a:cubicBezTo>
                    <a:cubicBezTo>
                      <a:pt x="981471" y="435778"/>
                      <a:pt x="985916" y="438000"/>
                      <a:pt x="985175" y="444666"/>
                    </a:cubicBezTo>
                    <a:cubicBezTo>
                      <a:pt x="976286" y="465406"/>
                      <a:pt x="963694" y="485405"/>
                      <a:pt x="947399" y="5024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85CF7B6-07C5-4507-A05D-08899D0C3248}"/>
                  </a:ext>
                </a:extLst>
              </p:cNvPr>
              <p:cNvSpPr/>
              <p:nvPr/>
            </p:nvSpPr>
            <p:spPr>
              <a:xfrm>
                <a:off x="3238824" y="2853034"/>
                <a:ext cx="779241" cy="1150150"/>
              </a:xfrm>
              <a:custGeom>
                <a:avLst/>
                <a:gdLst>
                  <a:gd name="connsiteX0" fmla="*/ 768388 w 779241"/>
                  <a:gd name="connsiteY0" fmla="*/ 41917 h 1150150"/>
                  <a:gd name="connsiteX1" fmla="*/ 725427 w 779241"/>
                  <a:gd name="connsiteY1" fmla="*/ 1919 h 1150150"/>
                  <a:gd name="connsiteX2" fmla="*/ 625432 w 779241"/>
                  <a:gd name="connsiteY2" fmla="*/ 1178 h 1150150"/>
                  <a:gd name="connsiteX3" fmla="*/ 595063 w 779241"/>
                  <a:gd name="connsiteY3" fmla="*/ 1919 h 1150150"/>
                  <a:gd name="connsiteX4" fmla="*/ 435071 w 779241"/>
                  <a:gd name="connsiteY4" fmla="*/ 47843 h 1150150"/>
                  <a:gd name="connsiteX5" fmla="*/ 388407 w 779241"/>
                  <a:gd name="connsiteY5" fmla="*/ 73027 h 1150150"/>
                  <a:gd name="connsiteX6" fmla="*/ 343224 w 779241"/>
                  <a:gd name="connsiteY6" fmla="*/ 85618 h 1150150"/>
                  <a:gd name="connsiteX7" fmla="*/ 172121 w 779241"/>
                  <a:gd name="connsiteY7" fmla="*/ 144134 h 1150150"/>
                  <a:gd name="connsiteX8" fmla="*/ 115827 w 779241"/>
                  <a:gd name="connsiteY8" fmla="*/ 164133 h 1150150"/>
                  <a:gd name="connsiteX9" fmla="*/ 34350 w 779241"/>
                  <a:gd name="connsiteY9" fmla="*/ 182651 h 1150150"/>
                  <a:gd name="connsiteX10" fmla="*/ 277 w 779241"/>
                  <a:gd name="connsiteY10" fmla="*/ 215983 h 1150150"/>
                  <a:gd name="connsiteX11" fmla="*/ 277 w 779241"/>
                  <a:gd name="connsiteY11" fmla="*/ 296719 h 1150150"/>
                  <a:gd name="connsiteX12" fmla="*/ 21758 w 779241"/>
                  <a:gd name="connsiteY12" fmla="*/ 321163 h 1150150"/>
                  <a:gd name="connsiteX13" fmla="*/ 190639 w 779241"/>
                  <a:gd name="connsiteY13" fmla="*/ 324126 h 1150150"/>
                  <a:gd name="connsiteX14" fmla="*/ 233599 w 779241"/>
                  <a:gd name="connsiteY14" fmla="*/ 330792 h 1150150"/>
                  <a:gd name="connsiteX15" fmla="*/ 309892 w 779241"/>
                  <a:gd name="connsiteY15" fmla="*/ 414492 h 1150150"/>
                  <a:gd name="connsiteX16" fmla="*/ 309892 w 779241"/>
                  <a:gd name="connsiteY16" fmla="*/ 414492 h 1150150"/>
                  <a:gd name="connsiteX17" fmla="*/ 312114 w 779241"/>
                  <a:gd name="connsiteY17" fmla="*/ 477451 h 1150150"/>
                  <a:gd name="connsiteX18" fmla="*/ 312114 w 779241"/>
                  <a:gd name="connsiteY18" fmla="*/ 509302 h 1150150"/>
                  <a:gd name="connsiteX19" fmla="*/ 311373 w 779241"/>
                  <a:gd name="connsiteY19" fmla="*/ 554485 h 1150150"/>
                  <a:gd name="connsiteX20" fmla="*/ 311373 w 779241"/>
                  <a:gd name="connsiteY20" fmla="*/ 653739 h 1150150"/>
                  <a:gd name="connsiteX21" fmla="*/ 303226 w 779241"/>
                  <a:gd name="connsiteY21" fmla="*/ 687812 h 1150150"/>
                  <a:gd name="connsiteX22" fmla="*/ 303226 w 779241"/>
                  <a:gd name="connsiteY22" fmla="*/ 849285 h 1150150"/>
                  <a:gd name="connsiteX23" fmla="*/ 311373 w 779241"/>
                  <a:gd name="connsiteY23" fmla="*/ 883358 h 1150150"/>
                  <a:gd name="connsiteX24" fmla="*/ 311373 w 779241"/>
                  <a:gd name="connsiteY24" fmla="*/ 976686 h 1150150"/>
                  <a:gd name="connsiteX25" fmla="*/ 312114 w 779241"/>
                  <a:gd name="connsiteY25" fmla="*/ 1050757 h 1150150"/>
                  <a:gd name="connsiteX26" fmla="*/ 311373 w 779241"/>
                  <a:gd name="connsiteY26" fmla="*/ 1072237 h 1150150"/>
                  <a:gd name="connsiteX27" fmla="*/ 312855 w 779241"/>
                  <a:gd name="connsiteY27" fmla="*/ 1130012 h 1150150"/>
                  <a:gd name="connsiteX28" fmla="*/ 331372 w 779241"/>
                  <a:gd name="connsiteY28" fmla="*/ 1150011 h 1150150"/>
                  <a:gd name="connsiteX29" fmla="*/ 751352 w 779241"/>
                  <a:gd name="connsiteY29" fmla="*/ 1150011 h 1150150"/>
                  <a:gd name="connsiteX30" fmla="*/ 766907 w 779241"/>
                  <a:gd name="connsiteY30" fmla="*/ 1138901 h 1150150"/>
                  <a:gd name="connsiteX31" fmla="*/ 766907 w 779241"/>
                  <a:gd name="connsiteY31" fmla="*/ 1101125 h 1150150"/>
                  <a:gd name="connsiteX32" fmla="*/ 766907 w 779241"/>
                  <a:gd name="connsiteY32" fmla="*/ 1101125 h 1150150"/>
                  <a:gd name="connsiteX33" fmla="*/ 769129 w 779241"/>
                  <a:gd name="connsiteY33" fmla="*/ 1087792 h 1150150"/>
                  <a:gd name="connsiteX34" fmla="*/ 778758 w 779241"/>
                  <a:gd name="connsiteY34" fmla="*/ 1052979 h 1150150"/>
                  <a:gd name="connsiteX35" fmla="*/ 778017 w 779241"/>
                  <a:gd name="connsiteY35" fmla="*/ 770770 h 1150150"/>
                  <a:gd name="connsiteX36" fmla="*/ 778017 w 779241"/>
                  <a:gd name="connsiteY36" fmla="*/ 620407 h 1150150"/>
                  <a:gd name="connsiteX37" fmla="*/ 778017 w 779241"/>
                  <a:gd name="connsiteY37" fmla="*/ 450786 h 1150150"/>
                  <a:gd name="connsiteX38" fmla="*/ 778017 w 779241"/>
                  <a:gd name="connsiteY38" fmla="*/ 268573 h 1150150"/>
                  <a:gd name="connsiteX39" fmla="*/ 778017 w 779241"/>
                  <a:gd name="connsiteY39" fmla="*/ 139690 h 1150150"/>
                  <a:gd name="connsiteX40" fmla="*/ 768388 w 779241"/>
                  <a:gd name="connsiteY40" fmla="*/ 41917 h 1150150"/>
                  <a:gd name="connsiteX41" fmla="*/ 198786 w 779241"/>
                  <a:gd name="connsiteY41" fmla="*/ 238944 h 1150150"/>
                  <a:gd name="connsiteX42" fmla="*/ 198786 w 779241"/>
                  <a:gd name="connsiteY42" fmla="*/ 238944 h 1150150"/>
                  <a:gd name="connsiteX43" fmla="*/ 198786 w 779241"/>
                  <a:gd name="connsiteY43" fmla="*/ 238944 h 1150150"/>
                  <a:gd name="connsiteX44" fmla="*/ 153603 w 779241"/>
                  <a:gd name="connsiteY44" fmla="*/ 258203 h 1150150"/>
                  <a:gd name="connsiteX45" fmla="*/ 121012 w 779241"/>
                  <a:gd name="connsiteY45" fmla="*/ 260425 h 1150150"/>
                  <a:gd name="connsiteX46" fmla="*/ 133604 w 779241"/>
                  <a:gd name="connsiteY46" fmla="*/ 237463 h 1150150"/>
                  <a:gd name="connsiteX47" fmla="*/ 144715 w 779241"/>
                  <a:gd name="connsiteY47" fmla="*/ 218205 h 1150150"/>
                  <a:gd name="connsiteX48" fmla="*/ 201749 w 779241"/>
                  <a:gd name="connsiteY48" fmla="*/ 173022 h 1150150"/>
                  <a:gd name="connsiteX49" fmla="*/ 226933 w 779241"/>
                  <a:gd name="connsiteY49" fmla="*/ 207094 h 1150150"/>
                  <a:gd name="connsiteX50" fmla="*/ 198786 w 779241"/>
                  <a:gd name="connsiteY50" fmla="*/ 238944 h 1150150"/>
                  <a:gd name="connsiteX51" fmla="*/ 278782 w 779241"/>
                  <a:gd name="connsiteY51" fmla="*/ 152282 h 1150150"/>
                  <a:gd name="connsiteX52" fmla="*/ 337298 w 779241"/>
                  <a:gd name="connsiteY52" fmla="*/ 116728 h 1150150"/>
                  <a:gd name="connsiteX53" fmla="*/ 364704 w 779241"/>
                  <a:gd name="connsiteY53" fmla="*/ 163392 h 1150150"/>
                  <a:gd name="connsiteX54" fmla="*/ 315818 w 779241"/>
                  <a:gd name="connsiteY54" fmla="*/ 193021 h 1150150"/>
                  <a:gd name="connsiteX55" fmla="*/ 278782 w 779241"/>
                  <a:gd name="connsiteY55" fmla="*/ 152282 h 1150150"/>
                  <a:gd name="connsiteX56" fmla="*/ 447663 w 779241"/>
                  <a:gd name="connsiteY56" fmla="*/ 745587 h 1150150"/>
                  <a:gd name="connsiteX57" fmla="*/ 405443 w 779241"/>
                  <a:gd name="connsiteY57" fmla="*/ 749290 h 1150150"/>
                  <a:gd name="connsiteX58" fmla="*/ 398036 w 779241"/>
                  <a:gd name="connsiteY58" fmla="*/ 740402 h 1150150"/>
                  <a:gd name="connsiteX59" fmla="*/ 385444 w 779241"/>
                  <a:gd name="connsiteY59" fmla="*/ 722625 h 1150150"/>
                  <a:gd name="connsiteX60" fmla="*/ 382481 w 779241"/>
                  <a:gd name="connsiteY60" fmla="*/ 746327 h 1150150"/>
                  <a:gd name="connsiteX61" fmla="*/ 384703 w 779241"/>
                  <a:gd name="connsiteY61" fmla="*/ 762623 h 1150150"/>
                  <a:gd name="connsiteX62" fmla="*/ 383963 w 779241"/>
                  <a:gd name="connsiteY62" fmla="*/ 793732 h 1150150"/>
                  <a:gd name="connsiteX63" fmla="*/ 356556 w 779241"/>
                  <a:gd name="connsiteY63" fmla="*/ 786325 h 1150150"/>
                  <a:gd name="connsiteX64" fmla="*/ 341742 w 779241"/>
                  <a:gd name="connsiteY64" fmla="*/ 752994 h 1150150"/>
                  <a:gd name="connsiteX65" fmla="*/ 343224 w 779241"/>
                  <a:gd name="connsiteY65" fmla="*/ 658183 h 1150150"/>
                  <a:gd name="connsiteX66" fmla="*/ 346187 w 779241"/>
                  <a:gd name="connsiteY66" fmla="*/ 650036 h 1150150"/>
                  <a:gd name="connsiteX67" fmla="*/ 357297 w 779241"/>
                  <a:gd name="connsiteY67" fmla="*/ 650776 h 1150150"/>
                  <a:gd name="connsiteX68" fmla="*/ 408406 w 779241"/>
                  <a:gd name="connsiteY68" fmla="*/ 639666 h 1150150"/>
                  <a:gd name="connsiteX69" fmla="*/ 408406 w 779241"/>
                  <a:gd name="connsiteY69" fmla="*/ 639666 h 1150150"/>
                  <a:gd name="connsiteX70" fmla="*/ 408406 w 779241"/>
                  <a:gd name="connsiteY70" fmla="*/ 639666 h 1150150"/>
                  <a:gd name="connsiteX71" fmla="*/ 412850 w 779241"/>
                  <a:gd name="connsiteY71" fmla="*/ 620407 h 1150150"/>
                  <a:gd name="connsiteX72" fmla="*/ 448404 w 779241"/>
                  <a:gd name="connsiteY72" fmla="*/ 638184 h 1150150"/>
                  <a:gd name="connsiteX73" fmla="*/ 450626 w 779241"/>
                  <a:gd name="connsiteY73" fmla="*/ 675960 h 1150150"/>
                  <a:gd name="connsiteX74" fmla="*/ 459514 w 779241"/>
                  <a:gd name="connsiteY74" fmla="*/ 719662 h 1150150"/>
                  <a:gd name="connsiteX75" fmla="*/ 447663 w 779241"/>
                  <a:gd name="connsiteY75" fmla="*/ 745587 h 1150150"/>
                  <a:gd name="connsiteX76" fmla="*/ 440997 w 779241"/>
                  <a:gd name="connsiteY76" fmla="*/ 414492 h 1150150"/>
                  <a:gd name="connsiteX77" fmla="*/ 418776 w 779241"/>
                  <a:gd name="connsiteY77" fmla="*/ 398196 h 1150150"/>
                  <a:gd name="connsiteX78" fmla="*/ 372111 w 779241"/>
                  <a:gd name="connsiteY78" fmla="*/ 376716 h 1150150"/>
                  <a:gd name="connsiteX79" fmla="*/ 346927 w 779241"/>
                  <a:gd name="connsiteY79" fmla="*/ 361161 h 1150150"/>
                  <a:gd name="connsiteX80" fmla="*/ 249895 w 779241"/>
                  <a:gd name="connsiteY80" fmla="*/ 319681 h 1150150"/>
                  <a:gd name="connsiteX81" fmla="*/ 281745 w 779241"/>
                  <a:gd name="connsiteY81" fmla="*/ 295979 h 1150150"/>
                  <a:gd name="connsiteX82" fmla="*/ 308411 w 779241"/>
                  <a:gd name="connsiteY82" fmla="*/ 304867 h 1150150"/>
                  <a:gd name="connsiteX83" fmla="*/ 392110 w 779241"/>
                  <a:gd name="connsiteY83" fmla="*/ 353013 h 1150150"/>
                  <a:gd name="connsiteX84" fmla="*/ 428405 w 779241"/>
                  <a:gd name="connsiteY84" fmla="*/ 357457 h 1150150"/>
                  <a:gd name="connsiteX85" fmla="*/ 446922 w 779241"/>
                  <a:gd name="connsiteY85" fmla="*/ 387085 h 1150150"/>
                  <a:gd name="connsiteX86" fmla="*/ 460255 w 779241"/>
                  <a:gd name="connsiteY86" fmla="*/ 401900 h 1150150"/>
                  <a:gd name="connsiteX87" fmla="*/ 495809 w 779241"/>
                  <a:gd name="connsiteY87" fmla="*/ 458193 h 1150150"/>
                  <a:gd name="connsiteX88" fmla="*/ 440997 w 779241"/>
                  <a:gd name="connsiteY88" fmla="*/ 414492 h 1150150"/>
                  <a:gd name="connsiteX89" fmla="*/ 538029 w 779241"/>
                  <a:gd name="connsiteY89" fmla="*/ 478933 h 1150150"/>
                  <a:gd name="connsiteX90" fmla="*/ 526178 w 779241"/>
                  <a:gd name="connsiteY90" fmla="*/ 469304 h 1150150"/>
                  <a:gd name="connsiteX91" fmla="*/ 537288 w 779241"/>
                  <a:gd name="connsiteY91" fmla="*/ 447083 h 1150150"/>
                  <a:gd name="connsiteX92" fmla="*/ 554324 w 779241"/>
                  <a:gd name="connsiteY92" fmla="*/ 464859 h 1150150"/>
                  <a:gd name="connsiteX93" fmla="*/ 538029 w 779241"/>
                  <a:gd name="connsiteY93" fmla="*/ 478933 h 1150150"/>
                  <a:gd name="connsiteX94" fmla="*/ 613581 w 779241"/>
                  <a:gd name="connsiteY94" fmla="*/ 827805 h 1150150"/>
                  <a:gd name="connsiteX95" fmla="*/ 605433 w 779241"/>
                  <a:gd name="connsiteY95" fmla="*/ 819657 h 1150150"/>
                  <a:gd name="connsiteX96" fmla="*/ 618766 w 779241"/>
                  <a:gd name="connsiteY96" fmla="*/ 804102 h 1150150"/>
                  <a:gd name="connsiteX97" fmla="*/ 626914 w 779241"/>
                  <a:gd name="connsiteY97" fmla="*/ 811509 h 1150150"/>
                  <a:gd name="connsiteX98" fmla="*/ 613581 w 779241"/>
                  <a:gd name="connsiteY98" fmla="*/ 827805 h 1150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</a:cxnLst>
                <a:rect l="l" t="t" r="r" b="b"/>
                <a:pathLst>
                  <a:path w="779241" h="1150150">
                    <a:moveTo>
                      <a:pt x="768388" y="41917"/>
                    </a:moveTo>
                    <a:cubicBezTo>
                      <a:pt x="774314" y="6363"/>
                      <a:pt x="757278" y="-1044"/>
                      <a:pt x="725427" y="1919"/>
                    </a:cubicBezTo>
                    <a:cubicBezTo>
                      <a:pt x="692096" y="4141"/>
                      <a:pt x="658764" y="1919"/>
                      <a:pt x="625432" y="1178"/>
                    </a:cubicBezTo>
                    <a:cubicBezTo>
                      <a:pt x="615062" y="1178"/>
                      <a:pt x="605433" y="2660"/>
                      <a:pt x="595063" y="1919"/>
                    </a:cubicBezTo>
                    <a:cubicBezTo>
                      <a:pt x="535066" y="-4747"/>
                      <a:pt x="480995" y="4882"/>
                      <a:pt x="435071" y="47843"/>
                    </a:cubicBezTo>
                    <a:cubicBezTo>
                      <a:pt x="422479" y="59694"/>
                      <a:pt x="403961" y="64879"/>
                      <a:pt x="388407" y="73027"/>
                    </a:cubicBezTo>
                    <a:cubicBezTo>
                      <a:pt x="372852" y="73767"/>
                      <a:pt x="358038" y="78952"/>
                      <a:pt x="343224" y="85618"/>
                    </a:cubicBezTo>
                    <a:cubicBezTo>
                      <a:pt x="288412" y="110803"/>
                      <a:pt x="231377" y="130061"/>
                      <a:pt x="172121" y="144134"/>
                    </a:cubicBezTo>
                    <a:cubicBezTo>
                      <a:pt x="152863" y="148578"/>
                      <a:pt x="132123" y="151541"/>
                      <a:pt x="115827" y="164133"/>
                    </a:cubicBezTo>
                    <a:cubicBezTo>
                      <a:pt x="89903" y="175244"/>
                      <a:pt x="61015" y="175244"/>
                      <a:pt x="34350" y="182651"/>
                    </a:cubicBezTo>
                    <a:cubicBezTo>
                      <a:pt x="9166" y="179688"/>
                      <a:pt x="-1945" y="188577"/>
                      <a:pt x="277" y="215983"/>
                    </a:cubicBezTo>
                    <a:cubicBezTo>
                      <a:pt x="3240" y="242648"/>
                      <a:pt x="1759" y="270054"/>
                      <a:pt x="277" y="296719"/>
                    </a:cubicBezTo>
                    <a:cubicBezTo>
                      <a:pt x="-463" y="313015"/>
                      <a:pt x="2500" y="321163"/>
                      <a:pt x="21758" y="321163"/>
                    </a:cubicBezTo>
                    <a:cubicBezTo>
                      <a:pt x="78051" y="321163"/>
                      <a:pt x="134345" y="322644"/>
                      <a:pt x="190639" y="324126"/>
                    </a:cubicBezTo>
                    <a:cubicBezTo>
                      <a:pt x="204712" y="326348"/>
                      <a:pt x="219526" y="327829"/>
                      <a:pt x="233599" y="330792"/>
                    </a:cubicBezTo>
                    <a:cubicBezTo>
                      <a:pt x="291374" y="344125"/>
                      <a:pt x="304707" y="358939"/>
                      <a:pt x="309892" y="414492"/>
                    </a:cubicBezTo>
                    <a:cubicBezTo>
                      <a:pt x="309892" y="414492"/>
                      <a:pt x="309892" y="414492"/>
                      <a:pt x="309892" y="414492"/>
                    </a:cubicBezTo>
                    <a:cubicBezTo>
                      <a:pt x="303966" y="435972"/>
                      <a:pt x="319521" y="455971"/>
                      <a:pt x="312114" y="477451"/>
                    </a:cubicBezTo>
                    <a:cubicBezTo>
                      <a:pt x="312114" y="487821"/>
                      <a:pt x="312114" y="498191"/>
                      <a:pt x="312114" y="509302"/>
                    </a:cubicBezTo>
                    <a:cubicBezTo>
                      <a:pt x="311373" y="524116"/>
                      <a:pt x="311373" y="539671"/>
                      <a:pt x="311373" y="554485"/>
                    </a:cubicBezTo>
                    <a:cubicBezTo>
                      <a:pt x="311373" y="587816"/>
                      <a:pt x="311373" y="621148"/>
                      <a:pt x="311373" y="653739"/>
                    </a:cubicBezTo>
                    <a:cubicBezTo>
                      <a:pt x="303966" y="664109"/>
                      <a:pt x="303226" y="675960"/>
                      <a:pt x="303226" y="687812"/>
                    </a:cubicBezTo>
                    <a:cubicBezTo>
                      <a:pt x="302485" y="741883"/>
                      <a:pt x="302485" y="795214"/>
                      <a:pt x="303226" y="849285"/>
                    </a:cubicBezTo>
                    <a:cubicBezTo>
                      <a:pt x="303226" y="861137"/>
                      <a:pt x="304707" y="872988"/>
                      <a:pt x="311373" y="883358"/>
                    </a:cubicBezTo>
                    <a:cubicBezTo>
                      <a:pt x="311373" y="914467"/>
                      <a:pt x="311373" y="945577"/>
                      <a:pt x="311373" y="976686"/>
                    </a:cubicBezTo>
                    <a:cubicBezTo>
                      <a:pt x="311373" y="1001130"/>
                      <a:pt x="309151" y="1026314"/>
                      <a:pt x="312114" y="1050757"/>
                    </a:cubicBezTo>
                    <a:cubicBezTo>
                      <a:pt x="312114" y="1058164"/>
                      <a:pt x="311373" y="1064830"/>
                      <a:pt x="311373" y="1072237"/>
                    </a:cubicBezTo>
                    <a:cubicBezTo>
                      <a:pt x="312114" y="1091496"/>
                      <a:pt x="312855" y="1110754"/>
                      <a:pt x="312855" y="1130012"/>
                    </a:cubicBezTo>
                    <a:cubicBezTo>
                      <a:pt x="312855" y="1144086"/>
                      <a:pt x="315818" y="1150011"/>
                      <a:pt x="331372" y="1150011"/>
                    </a:cubicBezTo>
                    <a:cubicBezTo>
                      <a:pt x="471366" y="1149271"/>
                      <a:pt x="611359" y="1150011"/>
                      <a:pt x="751352" y="1150011"/>
                    </a:cubicBezTo>
                    <a:cubicBezTo>
                      <a:pt x="758759" y="1150011"/>
                      <a:pt x="767648" y="1152233"/>
                      <a:pt x="766907" y="1138901"/>
                    </a:cubicBezTo>
                    <a:cubicBezTo>
                      <a:pt x="766166" y="1126309"/>
                      <a:pt x="766907" y="1113717"/>
                      <a:pt x="766907" y="1101125"/>
                    </a:cubicBezTo>
                    <a:cubicBezTo>
                      <a:pt x="766907" y="1101125"/>
                      <a:pt x="766907" y="1101125"/>
                      <a:pt x="766907" y="1101125"/>
                    </a:cubicBezTo>
                    <a:cubicBezTo>
                      <a:pt x="767648" y="1096681"/>
                      <a:pt x="768388" y="1092237"/>
                      <a:pt x="769129" y="1087792"/>
                    </a:cubicBezTo>
                    <a:cubicBezTo>
                      <a:pt x="778017" y="1077422"/>
                      <a:pt x="778758" y="1065571"/>
                      <a:pt x="778758" y="1052979"/>
                    </a:cubicBezTo>
                    <a:cubicBezTo>
                      <a:pt x="778758" y="958910"/>
                      <a:pt x="780239" y="864840"/>
                      <a:pt x="778017" y="770770"/>
                    </a:cubicBezTo>
                    <a:cubicBezTo>
                      <a:pt x="779499" y="720403"/>
                      <a:pt x="779499" y="670775"/>
                      <a:pt x="778017" y="620407"/>
                    </a:cubicBezTo>
                    <a:cubicBezTo>
                      <a:pt x="779499" y="564114"/>
                      <a:pt x="779499" y="507820"/>
                      <a:pt x="778017" y="450786"/>
                    </a:cubicBezTo>
                    <a:cubicBezTo>
                      <a:pt x="779499" y="390048"/>
                      <a:pt x="779499" y="329311"/>
                      <a:pt x="778017" y="268573"/>
                    </a:cubicBezTo>
                    <a:cubicBezTo>
                      <a:pt x="779499" y="225612"/>
                      <a:pt x="778758" y="182651"/>
                      <a:pt x="778017" y="139690"/>
                    </a:cubicBezTo>
                    <a:cubicBezTo>
                      <a:pt x="775795" y="105618"/>
                      <a:pt x="785424" y="73027"/>
                      <a:pt x="768388" y="41917"/>
                    </a:cubicBezTo>
                    <a:close/>
                    <a:moveTo>
                      <a:pt x="198786" y="238944"/>
                    </a:move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98786" y="238944"/>
                      <a:pt x="198786" y="238944"/>
                      <a:pt x="198786" y="238944"/>
                    </a:cubicBezTo>
                    <a:cubicBezTo>
                      <a:pt x="181009" y="239685"/>
                      <a:pt x="166936" y="249314"/>
                      <a:pt x="153603" y="258203"/>
                    </a:cubicBezTo>
                    <a:cubicBezTo>
                      <a:pt x="142493" y="265610"/>
                      <a:pt x="131382" y="272276"/>
                      <a:pt x="121012" y="260425"/>
                    </a:cubicBezTo>
                    <a:cubicBezTo>
                      <a:pt x="106939" y="244129"/>
                      <a:pt x="127679" y="244870"/>
                      <a:pt x="133604" y="237463"/>
                    </a:cubicBezTo>
                    <a:cubicBezTo>
                      <a:pt x="138048" y="231537"/>
                      <a:pt x="141011" y="224871"/>
                      <a:pt x="144715" y="218205"/>
                    </a:cubicBezTo>
                    <a:cubicBezTo>
                      <a:pt x="146937" y="197465"/>
                      <a:pt x="179528" y="170800"/>
                      <a:pt x="201749" y="173022"/>
                    </a:cubicBezTo>
                    <a:cubicBezTo>
                      <a:pt x="221007" y="175244"/>
                      <a:pt x="223970" y="191539"/>
                      <a:pt x="226933" y="207094"/>
                    </a:cubicBezTo>
                    <a:cubicBezTo>
                      <a:pt x="232118" y="231537"/>
                      <a:pt x="214341" y="233759"/>
                      <a:pt x="198786" y="238944"/>
                    </a:cubicBezTo>
                    <a:close/>
                    <a:moveTo>
                      <a:pt x="278782" y="152282"/>
                    </a:moveTo>
                    <a:cubicBezTo>
                      <a:pt x="281005" y="115247"/>
                      <a:pt x="317299" y="120432"/>
                      <a:pt x="337298" y="116728"/>
                    </a:cubicBezTo>
                    <a:cubicBezTo>
                      <a:pt x="365445" y="110803"/>
                      <a:pt x="363963" y="148578"/>
                      <a:pt x="364704" y="163392"/>
                    </a:cubicBezTo>
                    <a:cubicBezTo>
                      <a:pt x="366926" y="195984"/>
                      <a:pt x="330632" y="181910"/>
                      <a:pt x="315818" y="193021"/>
                    </a:cubicBezTo>
                    <a:cubicBezTo>
                      <a:pt x="286189" y="192280"/>
                      <a:pt x="277301" y="175244"/>
                      <a:pt x="278782" y="152282"/>
                    </a:cubicBezTo>
                    <a:close/>
                    <a:moveTo>
                      <a:pt x="447663" y="745587"/>
                    </a:moveTo>
                    <a:cubicBezTo>
                      <a:pt x="433590" y="746327"/>
                      <a:pt x="418776" y="724847"/>
                      <a:pt x="405443" y="749290"/>
                    </a:cubicBezTo>
                    <a:cubicBezTo>
                      <a:pt x="404702" y="750772"/>
                      <a:pt x="398777" y="745587"/>
                      <a:pt x="398036" y="740402"/>
                    </a:cubicBezTo>
                    <a:cubicBezTo>
                      <a:pt x="397295" y="732254"/>
                      <a:pt x="398036" y="718921"/>
                      <a:pt x="385444" y="722625"/>
                    </a:cubicBezTo>
                    <a:cubicBezTo>
                      <a:pt x="374333" y="726328"/>
                      <a:pt x="383222" y="738179"/>
                      <a:pt x="382481" y="746327"/>
                    </a:cubicBezTo>
                    <a:cubicBezTo>
                      <a:pt x="381740" y="751512"/>
                      <a:pt x="383222" y="757438"/>
                      <a:pt x="384703" y="762623"/>
                    </a:cubicBezTo>
                    <a:cubicBezTo>
                      <a:pt x="386925" y="772993"/>
                      <a:pt x="394332" y="785585"/>
                      <a:pt x="383963" y="793732"/>
                    </a:cubicBezTo>
                    <a:cubicBezTo>
                      <a:pt x="375074" y="800399"/>
                      <a:pt x="363963" y="792251"/>
                      <a:pt x="356556" y="786325"/>
                    </a:cubicBezTo>
                    <a:cubicBezTo>
                      <a:pt x="346187" y="778918"/>
                      <a:pt x="333594" y="767067"/>
                      <a:pt x="341742" y="752994"/>
                    </a:cubicBezTo>
                    <a:cubicBezTo>
                      <a:pt x="359519" y="721143"/>
                      <a:pt x="365445" y="690034"/>
                      <a:pt x="343224" y="658183"/>
                    </a:cubicBezTo>
                    <a:cubicBezTo>
                      <a:pt x="342483" y="656702"/>
                      <a:pt x="344705" y="652258"/>
                      <a:pt x="346187" y="650036"/>
                    </a:cubicBezTo>
                    <a:cubicBezTo>
                      <a:pt x="349890" y="645591"/>
                      <a:pt x="354334" y="647073"/>
                      <a:pt x="357297" y="650776"/>
                    </a:cubicBezTo>
                    <a:cubicBezTo>
                      <a:pt x="383222" y="687071"/>
                      <a:pt x="393592" y="653739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408406" y="639666"/>
                      <a:pt x="408406" y="639666"/>
                      <a:pt x="408406" y="639666"/>
                    </a:cubicBezTo>
                    <a:cubicBezTo>
                      <a:pt x="398777" y="630777"/>
                      <a:pt x="403221" y="621889"/>
                      <a:pt x="412850" y="620407"/>
                    </a:cubicBezTo>
                    <a:cubicBezTo>
                      <a:pt x="427664" y="618185"/>
                      <a:pt x="443219" y="619667"/>
                      <a:pt x="448404" y="638184"/>
                    </a:cubicBezTo>
                    <a:cubicBezTo>
                      <a:pt x="455070" y="650036"/>
                      <a:pt x="463959" y="659665"/>
                      <a:pt x="450626" y="675960"/>
                    </a:cubicBezTo>
                    <a:cubicBezTo>
                      <a:pt x="441737" y="687812"/>
                      <a:pt x="453589" y="705588"/>
                      <a:pt x="459514" y="719662"/>
                    </a:cubicBezTo>
                    <a:cubicBezTo>
                      <a:pt x="465440" y="735957"/>
                      <a:pt x="459514" y="745587"/>
                      <a:pt x="447663" y="745587"/>
                    </a:cubicBezTo>
                    <a:close/>
                    <a:moveTo>
                      <a:pt x="440997" y="414492"/>
                    </a:moveTo>
                    <a:cubicBezTo>
                      <a:pt x="438775" y="406344"/>
                      <a:pt x="429146" y="392270"/>
                      <a:pt x="418776" y="398196"/>
                    </a:cubicBezTo>
                    <a:cubicBezTo>
                      <a:pt x="389888" y="415973"/>
                      <a:pt x="381740" y="398196"/>
                      <a:pt x="372111" y="376716"/>
                    </a:cubicBezTo>
                    <a:cubicBezTo>
                      <a:pt x="367667" y="367086"/>
                      <a:pt x="357297" y="361902"/>
                      <a:pt x="346927" y="361161"/>
                    </a:cubicBezTo>
                    <a:cubicBezTo>
                      <a:pt x="311373" y="358198"/>
                      <a:pt x="284708" y="334495"/>
                      <a:pt x="249895" y="319681"/>
                    </a:cubicBezTo>
                    <a:cubicBezTo>
                      <a:pt x="263228" y="312274"/>
                      <a:pt x="266931" y="298942"/>
                      <a:pt x="281745" y="295979"/>
                    </a:cubicBezTo>
                    <a:cubicBezTo>
                      <a:pt x="293596" y="293757"/>
                      <a:pt x="297300" y="286350"/>
                      <a:pt x="308411" y="304867"/>
                    </a:cubicBezTo>
                    <a:cubicBezTo>
                      <a:pt x="324706" y="331533"/>
                      <a:pt x="354334" y="354494"/>
                      <a:pt x="392110" y="353013"/>
                    </a:cubicBezTo>
                    <a:cubicBezTo>
                      <a:pt x="404702" y="352272"/>
                      <a:pt x="417294" y="349309"/>
                      <a:pt x="428405" y="357457"/>
                    </a:cubicBezTo>
                    <a:cubicBezTo>
                      <a:pt x="438034" y="364124"/>
                      <a:pt x="474328" y="355976"/>
                      <a:pt x="446922" y="387085"/>
                    </a:cubicBezTo>
                    <a:cubicBezTo>
                      <a:pt x="441737" y="393011"/>
                      <a:pt x="452107" y="401159"/>
                      <a:pt x="460255" y="401900"/>
                    </a:cubicBezTo>
                    <a:cubicBezTo>
                      <a:pt x="497290" y="404862"/>
                      <a:pt x="492846" y="433009"/>
                      <a:pt x="495809" y="458193"/>
                    </a:cubicBezTo>
                    <a:cubicBezTo>
                      <a:pt x="469884" y="452267"/>
                      <a:pt x="448404" y="443379"/>
                      <a:pt x="440997" y="414492"/>
                    </a:cubicBezTo>
                    <a:close/>
                    <a:moveTo>
                      <a:pt x="538029" y="478933"/>
                    </a:moveTo>
                    <a:cubicBezTo>
                      <a:pt x="529141" y="482636"/>
                      <a:pt x="524696" y="476711"/>
                      <a:pt x="526178" y="469304"/>
                    </a:cubicBezTo>
                    <a:cubicBezTo>
                      <a:pt x="526918" y="461156"/>
                      <a:pt x="526918" y="449305"/>
                      <a:pt x="537288" y="447083"/>
                    </a:cubicBezTo>
                    <a:cubicBezTo>
                      <a:pt x="548399" y="444860"/>
                      <a:pt x="546918" y="460415"/>
                      <a:pt x="554324" y="464859"/>
                    </a:cubicBezTo>
                    <a:cubicBezTo>
                      <a:pt x="553584" y="474488"/>
                      <a:pt x="543955" y="475970"/>
                      <a:pt x="538029" y="478933"/>
                    </a:cubicBezTo>
                    <a:close/>
                    <a:moveTo>
                      <a:pt x="613581" y="827805"/>
                    </a:moveTo>
                    <a:cubicBezTo>
                      <a:pt x="607655" y="827805"/>
                      <a:pt x="605433" y="824101"/>
                      <a:pt x="605433" y="819657"/>
                    </a:cubicBezTo>
                    <a:cubicBezTo>
                      <a:pt x="604693" y="810769"/>
                      <a:pt x="610618" y="806324"/>
                      <a:pt x="618766" y="804102"/>
                    </a:cubicBezTo>
                    <a:cubicBezTo>
                      <a:pt x="624691" y="802621"/>
                      <a:pt x="626914" y="807806"/>
                      <a:pt x="626914" y="811509"/>
                    </a:cubicBezTo>
                    <a:cubicBezTo>
                      <a:pt x="626173" y="819657"/>
                      <a:pt x="621729" y="825583"/>
                      <a:pt x="613581" y="82780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aphic 35">
              <a:extLst>
                <a:ext uri="{FF2B5EF4-FFF2-40B4-BE49-F238E27FC236}">
                  <a16:creationId xmlns:a16="http://schemas.microsoft.com/office/drawing/2014/main" id="{B8ACC96F-E4E6-4577-AA98-91D770083D25}"/>
                </a:ext>
              </a:extLst>
            </p:cNvPr>
            <p:cNvGrpSpPr/>
            <p:nvPr/>
          </p:nvGrpSpPr>
          <p:grpSpPr>
            <a:xfrm rot="20723818">
              <a:off x="5668727" y="2715950"/>
              <a:ext cx="1241799" cy="277990"/>
              <a:chOff x="4288437" y="881022"/>
              <a:chExt cx="3599327" cy="805748"/>
            </a:xfrm>
            <a:grp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BD84345-9551-48A6-B255-D3CD602A4143}"/>
                  </a:ext>
                </a:extLst>
              </p:cNvPr>
              <p:cNvSpPr/>
              <p:nvPr/>
            </p:nvSpPr>
            <p:spPr>
              <a:xfrm>
                <a:off x="6707821" y="1238520"/>
                <a:ext cx="845144" cy="446119"/>
              </a:xfrm>
              <a:custGeom>
                <a:avLst/>
                <a:gdLst>
                  <a:gd name="connsiteX0" fmla="*/ 758482 w 845144"/>
                  <a:gd name="connsiteY0" fmla="*/ 387604 h 446119"/>
                  <a:gd name="connsiteX1" fmla="*/ 727372 w 845144"/>
                  <a:gd name="connsiteY1" fmla="*/ 378716 h 446119"/>
                  <a:gd name="connsiteX2" fmla="*/ 690337 w 845144"/>
                  <a:gd name="connsiteY2" fmla="*/ 320200 h 446119"/>
                  <a:gd name="connsiteX3" fmla="*/ 611081 w 845144"/>
                  <a:gd name="connsiteY3" fmla="*/ 259462 h 446119"/>
                  <a:gd name="connsiteX4" fmla="*/ 511827 w 845144"/>
                  <a:gd name="connsiteY4" fmla="*/ 203909 h 446119"/>
                  <a:gd name="connsiteX5" fmla="*/ 417017 w 845144"/>
                  <a:gd name="connsiteY5" fmla="*/ 158726 h 446119"/>
                  <a:gd name="connsiteX6" fmla="*/ 359242 w 845144"/>
                  <a:gd name="connsiteY6" fmla="*/ 149097 h 446119"/>
                  <a:gd name="connsiteX7" fmla="*/ 325170 w 845144"/>
                  <a:gd name="connsiteY7" fmla="*/ 107618 h 446119"/>
                  <a:gd name="connsiteX8" fmla="*/ 276283 w 845144"/>
                  <a:gd name="connsiteY8" fmla="*/ 95766 h 446119"/>
                  <a:gd name="connsiteX9" fmla="*/ 275542 w 845144"/>
                  <a:gd name="connsiteY9" fmla="*/ 94285 h 446119"/>
                  <a:gd name="connsiteX10" fmla="*/ 244433 w 845144"/>
                  <a:gd name="connsiteY10" fmla="*/ 88359 h 446119"/>
                  <a:gd name="connsiteX11" fmla="*/ 222952 w 845144"/>
                  <a:gd name="connsiteY11" fmla="*/ 93544 h 446119"/>
                  <a:gd name="connsiteX12" fmla="*/ 165178 w 845144"/>
                  <a:gd name="connsiteY12" fmla="*/ 66879 h 446119"/>
                  <a:gd name="connsiteX13" fmla="*/ 134068 w 845144"/>
                  <a:gd name="connsiteY13" fmla="*/ 32066 h 446119"/>
                  <a:gd name="connsiteX14" fmla="*/ 62219 w 845144"/>
                  <a:gd name="connsiteY14" fmla="*/ 3919 h 446119"/>
                  <a:gd name="connsiteX15" fmla="*/ 0 w 845144"/>
                  <a:gd name="connsiteY15" fmla="*/ 28362 h 446119"/>
                  <a:gd name="connsiteX16" fmla="*/ 19259 w 845144"/>
                  <a:gd name="connsiteY16" fmla="*/ 54287 h 446119"/>
                  <a:gd name="connsiteX17" fmla="*/ 30369 w 845144"/>
                  <a:gd name="connsiteY17" fmla="*/ 86878 h 446119"/>
                  <a:gd name="connsiteX18" fmla="*/ 75552 w 845144"/>
                  <a:gd name="connsiteY18" fmla="*/ 103173 h 446119"/>
                  <a:gd name="connsiteX19" fmla="*/ 91107 w 845144"/>
                  <a:gd name="connsiteY19" fmla="*/ 118728 h 446119"/>
                  <a:gd name="connsiteX20" fmla="*/ 119254 w 845144"/>
                  <a:gd name="connsiteY20" fmla="*/ 180207 h 446119"/>
                  <a:gd name="connsiteX21" fmla="*/ 179992 w 845144"/>
                  <a:gd name="connsiteY21" fmla="*/ 216501 h 446119"/>
                  <a:gd name="connsiteX22" fmla="*/ 218508 w 845144"/>
                  <a:gd name="connsiteY22" fmla="*/ 176503 h 446119"/>
                  <a:gd name="connsiteX23" fmla="*/ 248877 w 845144"/>
                  <a:gd name="connsiteY23" fmla="*/ 201687 h 446119"/>
                  <a:gd name="connsiteX24" fmla="*/ 291097 w 845144"/>
                  <a:gd name="connsiteY24" fmla="*/ 248352 h 446119"/>
                  <a:gd name="connsiteX25" fmla="*/ 419980 w 845144"/>
                  <a:gd name="connsiteY25" fmla="*/ 235019 h 446119"/>
                  <a:gd name="connsiteX26" fmla="*/ 438497 w 845144"/>
                  <a:gd name="connsiteY26" fmla="*/ 234278 h 446119"/>
                  <a:gd name="connsiteX27" fmla="*/ 451830 w 845144"/>
                  <a:gd name="connsiteY27" fmla="*/ 246870 h 446119"/>
                  <a:gd name="connsiteX28" fmla="*/ 436275 w 845144"/>
                  <a:gd name="connsiteY28" fmla="*/ 255759 h 446119"/>
                  <a:gd name="connsiteX29" fmla="*/ 407388 w 845144"/>
                  <a:gd name="connsiteY29" fmla="*/ 267610 h 446119"/>
                  <a:gd name="connsiteX30" fmla="*/ 459978 w 845144"/>
                  <a:gd name="connsiteY30" fmla="*/ 326866 h 446119"/>
                  <a:gd name="connsiteX31" fmla="*/ 524419 w 845144"/>
                  <a:gd name="connsiteY31" fmla="*/ 346125 h 446119"/>
                  <a:gd name="connsiteX32" fmla="*/ 534048 w 845144"/>
                  <a:gd name="connsiteY32" fmla="*/ 343902 h 446119"/>
                  <a:gd name="connsiteX33" fmla="*/ 635525 w 845144"/>
                  <a:gd name="connsiteY33" fmla="*/ 341680 h 446119"/>
                  <a:gd name="connsiteX34" fmla="*/ 641451 w 845144"/>
                  <a:gd name="connsiteY34" fmla="*/ 362420 h 446119"/>
                  <a:gd name="connsiteX35" fmla="*/ 680708 w 845144"/>
                  <a:gd name="connsiteY35" fmla="*/ 380938 h 446119"/>
                  <a:gd name="connsiteX36" fmla="*/ 648858 w 845144"/>
                  <a:gd name="connsiteY36" fmla="*/ 422417 h 446119"/>
                  <a:gd name="connsiteX37" fmla="*/ 630340 w 845144"/>
                  <a:gd name="connsiteY37" fmla="*/ 363161 h 446119"/>
                  <a:gd name="connsiteX38" fmla="*/ 630340 w 845144"/>
                  <a:gd name="connsiteY38" fmla="*/ 363161 h 446119"/>
                  <a:gd name="connsiteX39" fmla="*/ 630340 w 845144"/>
                  <a:gd name="connsiteY39" fmla="*/ 363161 h 446119"/>
                  <a:gd name="connsiteX40" fmla="*/ 589601 w 845144"/>
                  <a:gd name="connsiteY40" fmla="*/ 363161 h 446119"/>
                  <a:gd name="connsiteX41" fmla="*/ 611822 w 845144"/>
                  <a:gd name="connsiteY41" fmla="*/ 396492 h 446119"/>
                  <a:gd name="connsiteX42" fmla="*/ 614785 w 845144"/>
                  <a:gd name="connsiteY42" fmla="*/ 402418 h 446119"/>
                  <a:gd name="connsiteX43" fmla="*/ 658487 w 845144"/>
                  <a:gd name="connsiteY43" fmla="*/ 446120 h 446119"/>
                  <a:gd name="connsiteX44" fmla="*/ 845144 w 845144"/>
                  <a:gd name="connsiteY44" fmla="*/ 443898 h 446119"/>
                  <a:gd name="connsiteX45" fmla="*/ 758482 w 845144"/>
                  <a:gd name="connsiteY45" fmla="*/ 387604 h 446119"/>
                  <a:gd name="connsiteX46" fmla="*/ 288134 w 845144"/>
                  <a:gd name="connsiteY46" fmla="*/ 139468 h 446119"/>
                  <a:gd name="connsiteX47" fmla="*/ 296282 w 845144"/>
                  <a:gd name="connsiteY47" fmla="*/ 130579 h 446119"/>
                  <a:gd name="connsiteX48" fmla="*/ 317022 w 845144"/>
                  <a:gd name="connsiteY48" fmla="*/ 153541 h 446119"/>
                  <a:gd name="connsiteX49" fmla="*/ 308133 w 845144"/>
                  <a:gd name="connsiteY49" fmla="*/ 164652 h 446119"/>
                  <a:gd name="connsiteX50" fmla="*/ 288134 w 845144"/>
                  <a:gd name="connsiteY50" fmla="*/ 139468 h 446119"/>
                  <a:gd name="connsiteX51" fmla="*/ 313318 w 845144"/>
                  <a:gd name="connsiteY51" fmla="*/ 216501 h 446119"/>
                  <a:gd name="connsiteX52" fmla="*/ 316281 w 845144"/>
                  <a:gd name="connsiteY52" fmla="*/ 195021 h 446119"/>
                  <a:gd name="connsiteX53" fmla="*/ 357761 w 845144"/>
                  <a:gd name="connsiteY53" fmla="*/ 224649 h 446119"/>
                  <a:gd name="connsiteX54" fmla="*/ 313318 w 845144"/>
                  <a:gd name="connsiteY54" fmla="*/ 216501 h 44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845144" h="446119">
                    <a:moveTo>
                      <a:pt x="758482" y="387604"/>
                    </a:moveTo>
                    <a:cubicBezTo>
                      <a:pt x="747371" y="388345"/>
                      <a:pt x="736261" y="386863"/>
                      <a:pt x="727372" y="378716"/>
                    </a:cubicBezTo>
                    <a:cubicBezTo>
                      <a:pt x="716262" y="358716"/>
                      <a:pt x="694781" y="344643"/>
                      <a:pt x="690337" y="320200"/>
                    </a:cubicBezTo>
                    <a:cubicBezTo>
                      <a:pt x="676264" y="283905"/>
                      <a:pt x="651080" y="255759"/>
                      <a:pt x="611081" y="259462"/>
                    </a:cubicBezTo>
                    <a:cubicBezTo>
                      <a:pt x="562195" y="263906"/>
                      <a:pt x="532567" y="247611"/>
                      <a:pt x="511827" y="203909"/>
                    </a:cubicBezTo>
                    <a:cubicBezTo>
                      <a:pt x="493310" y="165393"/>
                      <a:pt x="457756" y="150578"/>
                      <a:pt x="417017" y="158726"/>
                    </a:cubicBezTo>
                    <a:cubicBezTo>
                      <a:pt x="396277" y="163170"/>
                      <a:pt x="377019" y="161689"/>
                      <a:pt x="359242" y="149097"/>
                    </a:cubicBezTo>
                    <a:cubicBezTo>
                      <a:pt x="343687" y="138727"/>
                      <a:pt x="336280" y="121691"/>
                      <a:pt x="325170" y="107618"/>
                    </a:cubicBezTo>
                    <a:cubicBezTo>
                      <a:pt x="306652" y="83174"/>
                      <a:pt x="304430" y="82434"/>
                      <a:pt x="276283" y="95766"/>
                    </a:cubicBezTo>
                    <a:cubicBezTo>
                      <a:pt x="274802" y="96507"/>
                      <a:pt x="275542" y="95026"/>
                      <a:pt x="275542" y="94285"/>
                    </a:cubicBezTo>
                    <a:cubicBezTo>
                      <a:pt x="270357" y="63175"/>
                      <a:pt x="256284" y="79471"/>
                      <a:pt x="244433" y="88359"/>
                    </a:cubicBezTo>
                    <a:cubicBezTo>
                      <a:pt x="237767" y="92803"/>
                      <a:pt x="229618" y="99470"/>
                      <a:pt x="222952" y="93544"/>
                    </a:cubicBezTo>
                    <a:cubicBezTo>
                      <a:pt x="206657" y="77989"/>
                      <a:pt x="182954" y="79471"/>
                      <a:pt x="165178" y="66879"/>
                    </a:cubicBezTo>
                    <a:cubicBezTo>
                      <a:pt x="151104" y="58731"/>
                      <a:pt x="144437" y="43917"/>
                      <a:pt x="134068" y="32066"/>
                    </a:cubicBezTo>
                    <a:cubicBezTo>
                      <a:pt x="114809" y="11326"/>
                      <a:pt x="94811" y="-8673"/>
                      <a:pt x="62219" y="3919"/>
                    </a:cubicBezTo>
                    <a:cubicBezTo>
                      <a:pt x="41480" y="12067"/>
                      <a:pt x="20740" y="20214"/>
                      <a:pt x="0" y="28362"/>
                    </a:cubicBezTo>
                    <a:cubicBezTo>
                      <a:pt x="5185" y="37991"/>
                      <a:pt x="8889" y="49102"/>
                      <a:pt x="19259" y="54287"/>
                    </a:cubicBezTo>
                    <a:cubicBezTo>
                      <a:pt x="34073" y="61694"/>
                      <a:pt x="23703" y="77249"/>
                      <a:pt x="30369" y="86878"/>
                    </a:cubicBezTo>
                    <a:cubicBezTo>
                      <a:pt x="45183" y="92803"/>
                      <a:pt x="59997" y="101692"/>
                      <a:pt x="75552" y="103173"/>
                    </a:cubicBezTo>
                    <a:cubicBezTo>
                      <a:pt x="88144" y="104655"/>
                      <a:pt x="93329" y="110580"/>
                      <a:pt x="91107" y="118728"/>
                    </a:cubicBezTo>
                    <a:cubicBezTo>
                      <a:pt x="82219" y="148356"/>
                      <a:pt x="105921" y="161689"/>
                      <a:pt x="119254" y="180207"/>
                    </a:cubicBezTo>
                    <a:cubicBezTo>
                      <a:pt x="131105" y="206131"/>
                      <a:pt x="159993" y="206131"/>
                      <a:pt x="179992" y="216501"/>
                    </a:cubicBezTo>
                    <a:cubicBezTo>
                      <a:pt x="199990" y="226871"/>
                      <a:pt x="215545" y="201687"/>
                      <a:pt x="218508" y="176503"/>
                    </a:cubicBezTo>
                    <a:cubicBezTo>
                      <a:pt x="234063" y="182429"/>
                      <a:pt x="239248" y="195021"/>
                      <a:pt x="248877" y="201687"/>
                    </a:cubicBezTo>
                    <a:cubicBezTo>
                      <a:pt x="265913" y="214279"/>
                      <a:pt x="269617" y="239463"/>
                      <a:pt x="291097" y="248352"/>
                    </a:cubicBezTo>
                    <a:cubicBezTo>
                      <a:pt x="342947" y="284646"/>
                      <a:pt x="374797" y="281683"/>
                      <a:pt x="419980" y="235019"/>
                    </a:cubicBezTo>
                    <a:cubicBezTo>
                      <a:pt x="425905" y="228352"/>
                      <a:pt x="431831" y="232056"/>
                      <a:pt x="438497" y="234278"/>
                    </a:cubicBezTo>
                    <a:cubicBezTo>
                      <a:pt x="445164" y="236500"/>
                      <a:pt x="452571" y="239463"/>
                      <a:pt x="451830" y="246870"/>
                    </a:cubicBezTo>
                    <a:cubicBezTo>
                      <a:pt x="451830" y="256499"/>
                      <a:pt x="442201" y="253536"/>
                      <a:pt x="436275" y="255759"/>
                    </a:cubicBezTo>
                    <a:cubicBezTo>
                      <a:pt x="428128" y="257981"/>
                      <a:pt x="420721" y="261684"/>
                      <a:pt x="407388" y="267610"/>
                    </a:cubicBezTo>
                    <a:cubicBezTo>
                      <a:pt x="437016" y="281683"/>
                      <a:pt x="448867" y="303164"/>
                      <a:pt x="459978" y="326866"/>
                    </a:cubicBezTo>
                    <a:cubicBezTo>
                      <a:pt x="474051" y="358716"/>
                      <a:pt x="493310" y="362420"/>
                      <a:pt x="524419" y="346125"/>
                    </a:cubicBezTo>
                    <a:cubicBezTo>
                      <a:pt x="527382" y="344643"/>
                      <a:pt x="531085" y="343162"/>
                      <a:pt x="534048" y="343902"/>
                    </a:cubicBezTo>
                    <a:cubicBezTo>
                      <a:pt x="568121" y="355013"/>
                      <a:pt x="600712" y="334273"/>
                      <a:pt x="635525" y="341680"/>
                    </a:cubicBezTo>
                    <a:cubicBezTo>
                      <a:pt x="659227" y="346865"/>
                      <a:pt x="648858" y="352791"/>
                      <a:pt x="641451" y="362420"/>
                    </a:cubicBezTo>
                    <a:cubicBezTo>
                      <a:pt x="646636" y="380938"/>
                      <a:pt x="657005" y="391308"/>
                      <a:pt x="680708" y="380938"/>
                    </a:cubicBezTo>
                    <a:cubicBezTo>
                      <a:pt x="674782" y="402418"/>
                      <a:pt x="668116" y="418714"/>
                      <a:pt x="648858" y="422417"/>
                    </a:cubicBezTo>
                    <a:cubicBezTo>
                      <a:pt x="638488" y="424639"/>
                      <a:pt x="625155" y="380197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30340" y="363161"/>
                      <a:pt x="630340" y="363161"/>
                      <a:pt x="630340" y="363161"/>
                    </a:cubicBezTo>
                    <a:cubicBezTo>
                      <a:pt x="616266" y="361679"/>
                      <a:pt x="595527" y="352791"/>
                      <a:pt x="589601" y="363161"/>
                    </a:cubicBezTo>
                    <a:cubicBezTo>
                      <a:pt x="579972" y="378716"/>
                      <a:pt x="606637" y="383160"/>
                      <a:pt x="611822" y="396492"/>
                    </a:cubicBezTo>
                    <a:cubicBezTo>
                      <a:pt x="612563" y="398715"/>
                      <a:pt x="613304" y="400196"/>
                      <a:pt x="614785" y="402418"/>
                    </a:cubicBezTo>
                    <a:cubicBezTo>
                      <a:pt x="613304" y="436490"/>
                      <a:pt x="622192" y="445379"/>
                      <a:pt x="658487" y="446120"/>
                    </a:cubicBezTo>
                    <a:cubicBezTo>
                      <a:pt x="720706" y="445379"/>
                      <a:pt x="782925" y="444638"/>
                      <a:pt x="845144" y="443898"/>
                    </a:cubicBezTo>
                    <a:cubicBezTo>
                      <a:pt x="826627" y="396492"/>
                      <a:pt x="809591" y="385382"/>
                      <a:pt x="758482" y="387604"/>
                    </a:cubicBezTo>
                    <a:close/>
                    <a:moveTo>
                      <a:pt x="288134" y="139468"/>
                    </a:moveTo>
                    <a:cubicBezTo>
                      <a:pt x="286653" y="134283"/>
                      <a:pt x="291097" y="132061"/>
                      <a:pt x="296282" y="130579"/>
                    </a:cubicBezTo>
                    <a:cubicBezTo>
                      <a:pt x="301467" y="139468"/>
                      <a:pt x="316281" y="140949"/>
                      <a:pt x="317022" y="153541"/>
                    </a:cubicBezTo>
                    <a:cubicBezTo>
                      <a:pt x="317022" y="157985"/>
                      <a:pt x="315541" y="166874"/>
                      <a:pt x="308133" y="164652"/>
                    </a:cubicBezTo>
                    <a:cubicBezTo>
                      <a:pt x="297763" y="160948"/>
                      <a:pt x="291838" y="150578"/>
                      <a:pt x="288134" y="139468"/>
                    </a:cubicBezTo>
                    <a:close/>
                    <a:moveTo>
                      <a:pt x="313318" y="216501"/>
                    </a:moveTo>
                    <a:cubicBezTo>
                      <a:pt x="310355" y="209094"/>
                      <a:pt x="309615" y="197243"/>
                      <a:pt x="316281" y="195021"/>
                    </a:cubicBezTo>
                    <a:cubicBezTo>
                      <a:pt x="339243" y="188354"/>
                      <a:pt x="337021" y="216501"/>
                      <a:pt x="357761" y="224649"/>
                    </a:cubicBezTo>
                    <a:cubicBezTo>
                      <a:pt x="336280" y="230575"/>
                      <a:pt x="320726" y="236500"/>
                      <a:pt x="313318" y="2165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A72F91EB-7AED-472A-A49A-1A005D9BAFF8}"/>
                  </a:ext>
                </a:extLst>
              </p:cNvPr>
              <p:cNvSpPr/>
              <p:nvPr/>
            </p:nvSpPr>
            <p:spPr>
              <a:xfrm>
                <a:off x="4288437" y="881022"/>
                <a:ext cx="3599327" cy="805748"/>
              </a:xfrm>
              <a:custGeom>
                <a:avLst/>
                <a:gdLst>
                  <a:gd name="connsiteX0" fmla="*/ 3511924 w 3599327"/>
                  <a:gd name="connsiteY0" fmla="*/ 692511 h 805748"/>
                  <a:gd name="connsiteX1" fmla="*/ 3439336 w 3599327"/>
                  <a:gd name="connsiteY1" fmla="*/ 650291 h 805748"/>
                  <a:gd name="connsiteX2" fmla="*/ 3426003 w 3599327"/>
                  <a:gd name="connsiteY2" fmla="*/ 588072 h 805748"/>
                  <a:gd name="connsiteX3" fmla="*/ 3320823 w 3599327"/>
                  <a:gd name="connsiteY3" fmla="*/ 543630 h 805748"/>
                  <a:gd name="connsiteX4" fmla="*/ 3254900 w 3599327"/>
                  <a:gd name="connsiteY4" fmla="*/ 497706 h 805748"/>
                  <a:gd name="connsiteX5" fmla="*/ 3157868 w 3599327"/>
                  <a:gd name="connsiteY5" fmla="*/ 404377 h 805748"/>
                  <a:gd name="connsiteX6" fmla="*/ 3056391 w 3599327"/>
                  <a:gd name="connsiteY6" fmla="*/ 346602 h 805748"/>
                  <a:gd name="connsiteX7" fmla="*/ 2939360 w 3599327"/>
                  <a:gd name="connsiteY7" fmla="*/ 294753 h 805748"/>
                  <a:gd name="connsiteX8" fmla="*/ 2909732 w 3599327"/>
                  <a:gd name="connsiteY8" fmla="*/ 302160 h 805748"/>
                  <a:gd name="connsiteX9" fmla="*/ 2846772 w 3599327"/>
                  <a:gd name="connsiteY9" fmla="*/ 251792 h 805748"/>
                  <a:gd name="connsiteX10" fmla="*/ 2801589 w 3599327"/>
                  <a:gd name="connsiteY10" fmla="*/ 208831 h 805748"/>
                  <a:gd name="connsiteX11" fmla="*/ 2799367 w 3599327"/>
                  <a:gd name="connsiteY11" fmla="*/ 222164 h 805748"/>
                  <a:gd name="connsiteX12" fmla="*/ 2788256 w 3599327"/>
                  <a:gd name="connsiteY12" fmla="*/ 248829 h 805748"/>
                  <a:gd name="connsiteX13" fmla="*/ 2786775 w 3599327"/>
                  <a:gd name="connsiteY13" fmla="*/ 225127 h 805748"/>
                  <a:gd name="connsiteX14" fmla="*/ 2780849 w 3599327"/>
                  <a:gd name="connsiteY14" fmla="*/ 202165 h 805748"/>
                  <a:gd name="connsiteX15" fmla="*/ 2762332 w 3599327"/>
                  <a:gd name="connsiteY15" fmla="*/ 222164 h 805748"/>
                  <a:gd name="connsiteX16" fmla="*/ 2723074 w 3599327"/>
                  <a:gd name="connsiteY16" fmla="*/ 234756 h 805748"/>
                  <a:gd name="connsiteX17" fmla="*/ 2683076 w 3599327"/>
                  <a:gd name="connsiteY17" fmla="*/ 206609 h 805748"/>
                  <a:gd name="connsiteX18" fmla="*/ 2628264 w 3599327"/>
                  <a:gd name="connsiteY18" fmla="*/ 148093 h 805748"/>
                  <a:gd name="connsiteX19" fmla="*/ 2577155 w 3599327"/>
                  <a:gd name="connsiteY19" fmla="*/ 122909 h 805748"/>
                  <a:gd name="connsiteX20" fmla="*/ 2470494 w 3599327"/>
                  <a:gd name="connsiteY20" fmla="*/ 147353 h 805748"/>
                  <a:gd name="connsiteX21" fmla="*/ 2446051 w 3599327"/>
                  <a:gd name="connsiteY21" fmla="*/ 174018 h 805748"/>
                  <a:gd name="connsiteX22" fmla="*/ 2404571 w 3599327"/>
                  <a:gd name="connsiteY22" fmla="*/ 139946 h 805748"/>
                  <a:gd name="connsiteX23" fmla="*/ 2389016 w 3599327"/>
                  <a:gd name="connsiteY23" fmla="*/ 116243 h 805748"/>
                  <a:gd name="connsiteX24" fmla="*/ 2417163 w 3599327"/>
                  <a:gd name="connsiteY24" fmla="*/ 126613 h 805748"/>
                  <a:gd name="connsiteX25" fmla="*/ 2443088 w 3599327"/>
                  <a:gd name="connsiteY25" fmla="*/ 135501 h 805748"/>
                  <a:gd name="connsiteX26" fmla="*/ 2408274 w 3599327"/>
                  <a:gd name="connsiteY26" fmla="*/ 94022 h 805748"/>
                  <a:gd name="connsiteX27" fmla="*/ 2303095 w 3599327"/>
                  <a:gd name="connsiteY27" fmla="*/ 77726 h 805748"/>
                  <a:gd name="connsiteX28" fmla="*/ 2220136 w 3599327"/>
                  <a:gd name="connsiteY28" fmla="*/ 81430 h 805748"/>
                  <a:gd name="connsiteX29" fmla="*/ 2175693 w 3599327"/>
                  <a:gd name="connsiteY29" fmla="*/ 40691 h 805748"/>
                  <a:gd name="connsiteX30" fmla="*/ 2062366 w 3599327"/>
                  <a:gd name="connsiteY30" fmla="*/ 50320 h 805748"/>
                  <a:gd name="connsiteX31" fmla="*/ 2054217 w 3599327"/>
                  <a:gd name="connsiteY31" fmla="*/ 56246 h 805748"/>
                  <a:gd name="connsiteX32" fmla="*/ 1942371 w 3599327"/>
                  <a:gd name="connsiteY32" fmla="*/ 40691 h 805748"/>
                  <a:gd name="connsiteX33" fmla="*/ 1940149 w 3599327"/>
                  <a:gd name="connsiteY33" fmla="*/ 15507 h 805748"/>
                  <a:gd name="connsiteX34" fmla="*/ 1856449 w 3599327"/>
                  <a:gd name="connsiteY34" fmla="*/ 12544 h 805748"/>
                  <a:gd name="connsiteX35" fmla="*/ 1726085 w 3599327"/>
                  <a:gd name="connsiteY35" fmla="*/ 14767 h 805748"/>
                  <a:gd name="connsiteX36" fmla="*/ 1694235 w 3599327"/>
                  <a:gd name="connsiteY36" fmla="*/ 8841 h 805748"/>
                  <a:gd name="connsiteX37" fmla="*/ 1612017 w 3599327"/>
                  <a:gd name="connsiteY37" fmla="*/ 42173 h 805748"/>
                  <a:gd name="connsiteX38" fmla="*/ 1519429 w 3599327"/>
                  <a:gd name="connsiteY38" fmla="*/ 54765 h 805748"/>
                  <a:gd name="connsiteX39" fmla="*/ 1478690 w 3599327"/>
                  <a:gd name="connsiteY39" fmla="*/ 32543 h 805748"/>
                  <a:gd name="connsiteX40" fmla="*/ 1438692 w 3599327"/>
                  <a:gd name="connsiteY40" fmla="*/ 23655 h 805748"/>
                  <a:gd name="connsiteX41" fmla="*/ 1371288 w 3599327"/>
                  <a:gd name="connsiteY41" fmla="*/ 82171 h 805748"/>
                  <a:gd name="connsiteX42" fmla="*/ 1319438 w 3599327"/>
                  <a:gd name="connsiteY42" fmla="*/ 97725 h 805748"/>
                  <a:gd name="connsiteX43" fmla="*/ 1272033 w 3599327"/>
                  <a:gd name="connsiteY43" fmla="*/ 81430 h 805748"/>
                  <a:gd name="connsiteX44" fmla="*/ 1172779 w 3599327"/>
                  <a:gd name="connsiteY44" fmla="*/ 103651 h 805748"/>
                  <a:gd name="connsiteX45" fmla="*/ 1055007 w 3599327"/>
                  <a:gd name="connsiteY45" fmla="*/ 143649 h 805748"/>
                  <a:gd name="connsiteX46" fmla="*/ 977974 w 3599327"/>
                  <a:gd name="connsiteY46" fmla="*/ 148093 h 805748"/>
                  <a:gd name="connsiteX47" fmla="*/ 956493 w 3599327"/>
                  <a:gd name="connsiteY47" fmla="*/ 167352 h 805748"/>
                  <a:gd name="connsiteX48" fmla="*/ 943901 w 3599327"/>
                  <a:gd name="connsiteY48" fmla="*/ 187351 h 805748"/>
                  <a:gd name="connsiteX49" fmla="*/ 831314 w 3599327"/>
                  <a:gd name="connsiteY49" fmla="*/ 211794 h 805748"/>
                  <a:gd name="connsiteX50" fmla="*/ 733541 w 3599327"/>
                  <a:gd name="connsiteY50" fmla="*/ 259940 h 805748"/>
                  <a:gd name="connsiteX51" fmla="*/ 690580 w 3599327"/>
                  <a:gd name="connsiteY51" fmla="*/ 310308 h 805748"/>
                  <a:gd name="connsiteX52" fmla="*/ 627620 w 3599327"/>
                  <a:gd name="connsiteY52" fmla="*/ 317715 h 805748"/>
                  <a:gd name="connsiteX53" fmla="*/ 534291 w 3599327"/>
                  <a:gd name="connsiteY53" fmla="*/ 380675 h 805748"/>
                  <a:gd name="connsiteX54" fmla="*/ 444666 w 3599327"/>
                  <a:gd name="connsiteY54" fmla="*/ 436968 h 805748"/>
                  <a:gd name="connsiteX55" fmla="*/ 384669 w 3599327"/>
                  <a:gd name="connsiteY55" fmla="*/ 464374 h 805748"/>
                  <a:gd name="connsiteX56" fmla="*/ 370596 w 3599327"/>
                  <a:gd name="connsiteY56" fmla="*/ 466596 h 805748"/>
                  <a:gd name="connsiteX57" fmla="*/ 346153 w 3599327"/>
                  <a:gd name="connsiteY57" fmla="*/ 485114 h 805748"/>
                  <a:gd name="connsiteX58" fmla="*/ 362448 w 3599327"/>
                  <a:gd name="connsiteY58" fmla="*/ 519927 h 805748"/>
                  <a:gd name="connsiteX59" fmla="*/ 327635 w 3599327"/>
                  <a:gd name="connsiteY59" fmla="*/ 522890 h 805748"/>
                  <a:gd name="connsiteX60" fmla="*/ 252083 w 3599327"/>
                  <a:gd name="connsiteY60" fmla="*/ 558444 h 805748"/>
                  <a:gd name="connsiteX61" fmla="*/ 215048 w 3599327"/>
                  <a:gd name="connsiteY61" fmla="*/ 571036 h 805748"/>
                  <a:gd name="connsiteX62" fmla="*/ 166161 w 3599327"/>
                  <a:gd name="connsiteY62" fmla="*/ 628070 h 805748"/>
                  <a:gd name="connsiteX63" fmla="*/ 72092 w 3599327"/>
                  <a:gd name="connsiteY63" fmla="*/ 719918 h 805748"/>
                  <a:gd name="connsiteX64" fmla="*/ 12835 w 3599327"/>
                  <a:gd name="connsiteY64" fmla="*/ 753990 h 805748"/>
                  <a:gd name="connsiteX65" fmla="*/ 3947 w 3599327"/>
                  <a:gd name="connsiteY65" fmla="*/ 785840 h 805748"/>
                  <a:gd name="connsiteX66" fmla="*/ 39501 w 3599327"/>
                  <a:gd name="connsiteY66" fmla="*/ 793988 h 805748"/>
                  <a:gd name="connsiteX67" fmla="*/ 58018 w 3599327"/>
                  <a:gd name="connsiteY67" fmla="*/ 789544 h 805748"/>
                  <a:gd name="connsiteX68" fmla="*/ 169124 w 3599327"/>
                  <a:gd name="connsiteY68" fmla="*/ 803617 h 805748"/>
                  <a:gd name="connsiteX69" fmla="*/ 235787 w 3599327"/>
                  <a:gd name="connsiteY69" fmla="*/ 731028 h 805748"/>
                  <a:gd name="connsiteX70" fmla="*/ 239491 w 3599327"/>
                  <a:gd name="connsiteY70" fmla="*/ 705103 h 805748"/>
                  <a:gd name="connsiteX71" fmla="*/ 289118 w 3599327"/>
                  <a:gd name="connsiteY71" fmla="*/ 680660 h 805748"/>
                  <a:gd name="connsiteX72" fmla="*/ 332820 w 3599327"/>
                  <a:gd name="connsiteY72" fmla="*/ 677697 h 805748"/>
                  <a:gd name="connsiteX73" fmla="*/ 430593 w 3599327"/>
                  <a:gd name="connsiteY73" fmla="*/ 599183 h 805748"/>
                  <a:gd name="connsiteX74" fmla="*/ 529107 w 3599327"/>
                  <a:gd name="connsiteY74" fmla="*/ 550296 h 805748"/>
                  <a:gd name="connsiteX75" fmla="*/ 600214 w 3599327"/>
                  <a:gd name="connsiteY75" fmla="*/ 508817 h 805748"/>
                  <a:gd name="connsiteX76" fmla="*/ 586882 w 3599327"/>
                  <a:gd name="connsiteY76" fmla="*/ 466596 h 805748"/>
                  <a:gd name="connsiteX77" fmla="*/ 577993 w 3599327"/>
                  <a:gd name="connsiteY77" fmla="*/ 458449 h 805748"/>
                  <a:gd name="connsiteX78" fmla="*/ 583919 w 3599327"/>
                  <a:gd name="connsiteY78" fmla="*/ 451042 h 805748"/>
                  <a:gd name="connsiteX79" fmla="*/ 596511 w 3599327"/>
                  <a:gd name="connsiteY79" fmla="*/ 456967 h 805748"/>
                  <a:gd name="connsiteX80" fmla="*/ 621695 w 3599327"/>
                  <a:gd name="connsiteY80" fmla="*/ 460671 h 805748"/>
                  <a:gd name="connsiteX81" fmla="*/ 697246 w 3599327"/>
                  <a:gd name="connsiteY81" fmla="*/ 440672 h 805748"/>
                  <a:gd name="connsiteX82" fmla="*/ 804648 w 3599327"/>
                  <a:gd name="connsiteY82" fmla="*/ 381415 h 805748"/>
                  <a:gd name="connsiteX83" fmla="*/ 855017 w 3599327"/>
                  <a:gd name="connsiteY83" fmla="*/ 346602 h 805748"/>
                  <a:gd name="connsiteX84" fmla="*/ 905385 w 3599327"/>
                  <a:gd name="connsiteY84" fmla="*/ 350306 h 805748"/>
                  <a:gd name="connsiteX85" fmla="*/ 996491 w 3599327"/>
                  <a:gd name="connsiteY85" fmla="*/ 314011 h 805748"/>
                  <a:gd name="connsiteX86" fmla="*/ 1105375 w 3599327"/>
                  <a:gd name="connsiteY86" fmla="*/ 274754 h 805748"/>
                  <a:gd name="connsiteX87" fmla="*/ 1202407 w 3599327"/>
                  <a:gd name="connsiteY87" fmla="*/ 248089 h 805748"/>
                  <a:gd name="connsiteX88" fmla="*/ 1313513 w 3599327"/>
                  <a:gd name="connsiteY88" fmla="*/ 219942 h 805748"/>
                  <a:gd name="connsiteX89" fmla="*/ 1383880 w 3599327"/>
                  <a:gd name="connsiteY89" fmla="*/ 224386 h 805748"/>
                  <a:gd name="connsiteX90" fmla="*/ 1383880 w 3599327"/>
                  <a:gd name="connsiteY90" fmla="*/ 158463 h 805748"/>
                  <a:gd name="connsiteX91" fmla="*/ 1381658 w 3599327"/>
                  <a:gd name="connsiteY91" fmla="*/ 134020 h 805748"/>
                  <a:gd name="connsiteX92" fmla="*/ 1417952 w 3599327"/>
                  <a:gd name="connsiteY92" fmla="*/ 120687 h 805748"/>
                  <a:gd name="connsiteX93" fmla="*/ 1417952 w 3599327"/>
                  <a:gd name="connsiteY93" fmla="*/ 148093 h 805748"/>
                  <a:gd name="connsiteX94" fmla="*/ 1444618 w 3599327"/>
                  <a:gd name="connsiteY94" fmla="*/ 172537 h 805748"/>
                  <a:gd name="connsiteX95" fmla="*/ 1484616 w 3599327"/>
                  <a:gd name="connsiteY95" fmla="*/ 168092 h 805748"/>
                  <a:gd name="connsiteX96" fmla="*/ 1519429 w 3599327"/>
                  <a:gd name="connsiteY96" fmla="*/ 179203 h 805748"/>
                  <a:gd name="connsiteX97" fmla="*/ 1636460 w 3599327"/>
                  <a:gd name="connsiteY97" fmla="*/ 168092 h 805748"/>
                  <a:gd name="connsiteX98" fmla="*/ 1694976 w 3599327"/>
                  <a:gd name="connsiteY98" fmla="*/ 148093 h 805748"/>
                  <a:gd name="connsiteX99" fmla="*/ 1743862 w 3599327"/>
                  <a:gd name="connsiteY99" fmla="*/ 168092 h 805748"/>
                  <a:gd name="connsiteX100" fmla="*/ 1853487 w 3599327"/>
                  <a:gd name="connsiteY100" fmla="*/ 162907 h 805748"/>
                  <a:gd name="connsiteX101" fmla="*/ 1919409 w 3599327"/>
                  <a:gd name="connsiteY101" fmla="*/ 148834 h 805748"/>
                  <a:gd name="connsiteX102" fmla="*/ 1956444 w 3599327"/>
                  <a:gd name="connsiteY102" fmla="*/ 169574 h 805748"/>
                  <a:gd name="connsiteX103" fmla="*/ 2034218 w 3599327"/>
                  <a:gd name="connsiteY103" fmla="*/ 193276 h 805748"/>
                  <a:gd name="connsiteX104" fmla="*/ 2089771 w 3599327"/>
                  <a:gd name="connsiteY104" fmla="*/ 154019 h 805748"/>
                  <a:gd name="connsiteX105" fmla="*/ 2103845 w 3599327"/>
                  <a:gd name="connsiteY105" fmla="*/ 147353 h 805748"/>
                  <a:gd name="connsiteX106" fmla="*/ 2160879 w 3599327"/>
                  <a:gd name="connsiteY106" fmla="*/ 178462 h 805748"/>
                  <a:gd name="connsiteX107" fmla="*/ 2298650 w 3599327"/>
                  <a:gd name="connsiteY107" fmla="*/ 202906 h 805748"/>
                  <a:gd name="connsiteX108" fmla="*/ 2366795 w 3599327"/>
                  <a:gd name="connsiteY108" fmla="*/ 215498 h 805748"/>
                  <a:gd name="connsiteX109" fmla="*/ 2411978 w 3599327"/>
                  <a:gd name="connsiteY109" fmla="*/ 265125 h 805748"/>
                  <a:gd name="connsiteX110" fmla="*/ 2431977 w 3599327"/>
                  <a:gd name="connsiteY110" fmla="*/ 280680 h 805748"/>
                  <a:gd name="connsiteX111" fmla="*/ 2487530 w 3599327"/>
                  <a:gd name="connsiteY111" fmla="*/ 254755 h 805748"/>
                  <a:gd name="connsiteX112" fmla="*/ 2490493 w 3599327"/>
                  <a:gd name="connsiteY112" fmla="*/ 188091 h 805748"/>
                  <a:gd name="connsiteX113" fmla="*/ 2491974 w 3599327"/>
                  <a:gd name="connsiteY113" fmla="*/ 174018 h 805748"/>
                  <a:gd name="connsiteX114" fmla="*/ 2512714 w 3599327"/>
                  <a:gd name="connsiteY114" fmla="*/ 202165 h 805748"/>
                  <a:gd name="connsiteX115" fmla="*/ 2539379 w 3599327"/>
                  <a:gd name="connsiteY115" fmla="*/ 228830 h 805748"/>
                  <a:gd name="connsiteX116" fmla="*/ 2579377 w 3599327"/>
                  <a:gd name="connsiteY116" fmla="*/ 256977 h 805748"/>
                  <a:gd name="connsiteX117" fmla="*/ 2627523 w 3599327"/>
                  <a:gd name="connsiteY117" fmla="*/ 328085 h 805748"/>
                  <a:gd name="connsiteX118" fmla="*/ 2680854 w 3599327"/>
                  <a:gd name="connsiteY118" fmla="*/ 354009 h 805748"/>
                  <a:gd name="connsiteX119" fmla="*/ 2725296 w 3599327"/>
                  <a:gd name="connsiteY119" fmla="*/ 336973 h 805748"/>
                  <a:gd name="connsiteX120" fmla="*/ 2736407 w 3599327"/>
                  <a:gd name="connsiteY120" fmla="*/ 311048 h 805748"/>
                  <a:gd name="connsiteX121" fmla="*/ 2791960 w 3599327"/>
                  <a:gd name="connsiteY121" fmla="*/ 371786 h 805748"/>
                  <a:gd name="connsiteX122" fmla="*/ 2840846 w 3599327"/>
                  <a:gd name="connsiteY122" fmla="*/ 421413 h 805748"/>
                  <a:gd name="connsiteX123" fmla="*/ 2971951 w 3599327"/>
                  <a:gd name="connsiteY123" fmla="*/ 387341 h 805748"/>
                  <a:gd name="connsiteX124" fmla="*/ 2957877 w 3599327"/>
                  <a:gd name="connsiteY124" fmla="*/ 399192 h 805748"/>
                  <a:gd name="connsiteX125" fmla="*/ 2953433 w 3599327"/>
                  <a:gd name="connsiteY125" fmla="*/ 430302 h 805748"/>
                  <a:gd name="connsiteX126" fmla="*/ 2989728 w 3599327"/>
                  <a:gd name="connsiteY126" fmla="*/ 477707 h 805748"/>
                  <a:gd name="connsiteX127" fmla="*/ 3036392 w 3599327"/>
                  <a:gd name="connsiteY127" fmla="*/ 525112 h 805748"/>
                  <a:gd name="connsiteX128" fmla="*/ 3074168 w 3599327"/>
                  <a:gd name="connsiteY128" fmla="*/ 518446 h 805748"/>
                  <a:gd name="connsiteX129" fmla="*/ 3100093 w 3599327"/>
                  <a:gd name="connsiteY129" fmla="*/ 507335 h 805748"/>
                  <a:gd name="connsiteX130" fmla="*/ 3153424 w 3599327"/>
                  <a:gd name="connsiteY130" fmla="*/ 502891 h 805748"/>
                  <a:gd name="connsiteX131" fmla="*/ 3200088 w 3599327"/>
                  <a:gd name="connsiteY131" fmla="*/ 531038 h 805748"/>
                  <a:gd name="connsiteX132" fmla="*/ 3211939 w 3599327"/>
                  <a:gd name="connsiteY132" fmla="*/ 547333 h 805748"/>
                  <a:gd name="connsiteX133" fmla="*/ 3240086 w 3599327"/>
                  <a:gd name="connsiteY133" fmla="*/ 548815 h 805748"/>
                  <a:gd name="connsiteX134" fmla="*/ 3203791 w 3599327"/>
                  <a:gd name="connsiteY134" fmla="*/ 560666 h 805748"/>
                  <a:gd name="connsiteX135" fmla="*/ 3186014 w 3599327"/>
                  <a:gd name="connsiteY135" fmla="*/ 525112 h 805748"/>
                  <a:gd name="connsiteX136" fmla="*/ 3142313 w 3599327"/>
                  <a:gd name="connsiteY136" fmla="*/ 514002 h 805748"/>
                  <a:gd name="connsiteX137" fmla="*/ 3147498 w 3599327"/>
                  <a:gd name="connsiteY137" fmla="*/ 548074 h 805748"/>
                  <a:gd name="connsiteX138" fmla="*/ 3173423 w 3599327"/>
                  <a:gd name="connsiteY138" fmla="*/ 594738 h 805748"/>
                  <a:gd name="connsiteX139" fmla="*/ 3208976 w 3599327"/>
                  <a:gd name="connsiteY139" fmla="*/ 639181 h 805748"/>
                  <a:gd name="connsiteX140" fmla="*/ 3230457 w 3599327"/>
                  <a:gd name="connsiteY140" fmla="*/ 653254 h 805748"/>
                  <a:gd name="connsiteX141" fmla="*/ 3257122 w 3599327"/>
                  <a:gd name="connsiteY141" fmla="*/ 655476 h 805748"/>
                  <a:gd name="connsiteX142" fmla="*/ 3342303 w 3599327"/>
                  <a:gd name="connsiteY142" fmla="*/ 714733 h 805748"/>
                  <a:gd name="connsiteX143" fmla="*/ 3351932 w 3599327"/>
                  <a:gd name="connsiteY143" fmla="*/ 728065 h 805748"/>
                  <a:gd name="connsiteX144" fmla="*/ 3439336 w 3599327"/>
                  <a:gd name="connsiteY144" fmla="*/ 787322 h 805748"/>
                  <a:gd name="connsiteX145" fmla="*/ 3459335 w 3599327"/>
                  <a:gd name="connsiteY145" fmla="*/ 790284 h 805748"/>
                  <a:gd name="connsiteX146" fmla="*/ 3584514 w 3599327"/>
                  <a:gd name="connsiteY146" fmla="*/ 802876 h 805748"/>
                  <a:gd name="connsiteX147" fmla="*/ 3599328 w 3599327"/>
                  <a:gd name="connsiteY147" fmla="*/ 791766 h 805748"/>
                  <a:gd name="connsiteX148" fmla="*/ 3511924 w 3599327"/>
                  <a:gd name="connsiteY148" fmla="*/ 692511 h 805748"/>
                  <a:gd name="connsiteX149" fmla="*/ 193567 w 3599327"/>
                  <a:gd name="connsiteY149" fmla="*/ 725843 h 805748"/>
                  <a:gd name="connsiteX150" fmla="*/ 215048 w 3599327"/>
                  <a:gd name="connsiteY150" fmla="*/ 691030 h 805748"/>
                  <a:gd name="connsiteX151" fmla="*/ 193567 w 3599327"/>
                  <a:gd name="connsiteY151" fmla="*/ 725843 h 805748"/>
                  <a:gd name="connsiteX152" fmla="*/ 730578 w 3599327"/>
                  <a:gd name="connsiteY152" fmla="*/ 336232 h 805748"/>
                  <a:gd name="connsiteX153" fmla="*/ 703172 w 3599327"/>
                  <a:gd name="connsiteY153" fmla="*/ 359194 h 805748"/>
                  <a:gd name="connsiteX154" fmla="*/ 686877 w 3599327"/>
                  <a:gd name="connsiteY154" fmla="*/ 336973 h 805748"/>
                  <a:gd name="connsiteX155" fmla="*/ 715764 w 3599327"/>
                  <a:gd name="connsiteY155" fmla="*/ 322159 h 805748"/>
                  <a:gd name="connsiteX156" fmla="*/ 730578 w 3599327"/>
                  <a:gd name="connsiteY156" fmla="*/ 336232 h 805748"/>
                  <a:gd name="connsiteX157" fmla="*/ 1155002 w 3599327"/>
                  <a:gd name="connsiteY157" fmla="*/ 194017 h 805748"/>
                  <a:gd name="connsiteX158" fmla="*/ 1111300 w 3599327"/>
                  <a:gd name="connsiteY158" fmla="*/ 215498 h 805748"/>
                  <a:gd name="connsiteX159" fmla="*/ 1087598 w 3599327"/>
                  <a:gd name="connsiteY159" fmla="*/ 204387 h 805748"/>
                  <a:gd name="connsiteX160" fmla="*/ 1112041 w 3599327"/>
                  <a:gd name="connsiteY160" fmla="*/ 165130 h 805748"/>
                  <a:gd name="connsiteX161" fmla="*/ 1155002 w 3599327"/>
                  <a:gd name="connsiteY161" fmla="*/ 194017 h 8057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</a:cxnLst>
                <a:rect l="l" t="t" r="r" b="b"/>
                <a:pathLst>
                  <a:path w="3599327" h="805748">
                    <a:moveTo>
                      <a:pt x="3511924" y="692511"/>
                    </a:moveTo>
                    <a:cubicBezTo>
                      <a:pt x="3479333" y="696956"/>
                      <a:pt x="3454890" y="679179"/>
                      <a:pt x="3439336" y="650291"/>
                    </a:cubicBezTo>
                    <a:cubicBezTo>
                      <a:pt x="3441557" y="628070"/>
                      <a:pt x="3435632" y="608071"/>
                      <a:pt x="3426003" y="588072"/>
                    </a:cubicBezTo>
                    <a:cubicBezTo>
                      <a:pt x="3404522" y="542889"/>
                      <a:pt x="3365265" y="526594"/>
                      <a:pt x="3320823" y="543630"/>
                    </a:cubicBezTo>
                    <a:cubicBezTo>
                      <a:pt x="3288232" y="543630"/>
                      <a:pt x="3267492" y="526594"/>
                      <a:pt x="3254900" y="497706"/>
                    </a:cubicBezTo>
                    <a:cubicBezTo>
                      <a:pt x="3249715" y="438450"/>
                      <a:pt x="3209717" y="397711"/>
                      <a:pt x="3157868" y="404377"/>
                    </a:cubicBezTo>
                    <a:cubicBezTo>
                      <a:pt x="3107500" y="411044"/>
                      <a:pt x="3077131" y="392526"/>
                      <a:pt x="3056391" y="346602"/>
                    </a:cubicBezTo>
                    <a:cubicBezTo>
                      <a:pt x="3034911" y="299197"/>
                      <a:pt x="2988987" y="281420"/>
                      <a:pt x="2939360" y="294753"/>
                    </a:cubicBezTo>
                    <a:cubicBezTo>
                      <a:pt x="2929731" y="297716"/>
                      <a:pt x="2920102" y="301419"/>
                      <a:pt x="2909732" y="302160"/>
                    </a:cubicBezTo>
                    <a:cubicBezTo>
                      <a:pt x="2879363" y="296975"/>
                      <a:pt x="2860104" y="277717"/>
                      <a:pt x="2846772" y="251792"/>
                    </a:cubicBezTo>
                    <a:cubicBezTo>
                      <a:pt x="2837143" y="232534"/>
                      <a:pt x="2825291" y="215498"/>
                      <a:pt x="2801589" y="208831"/>
                    </a:cubicBezTo>
                    <a:cubicBezTo>
                      <a:pt x="2800848" y="214016"/>
                      <a:pt x="2799367" y="217720"/>
                      <a:pt x="2799367" y="222164"/>
                    </a:cubicBezTo>
                    <a:cubicBezTo>
                      <a:pt x="2800107" y="233274"/>
                      <a:pt x="2797144" y="249570"/>
                      <a:pt x="2788256" y="248829"/>
                    </a:cubicBezTo>
                    <a:cubicBezTo>
                      <a:pt x="2770479" y="246607"/>
                      <a:pt x="2789737" y="233274"/>
                      <a:pt x="2786775" y="225127"/>
                    </a:cubicBezTo>
                    <a:cubicBezTo>
                      <a:pt x="2783812" y="217720"/>
                      <a:pt x="2788256" y="208090"/>
                      <a:pt x="2780849" y="202165"/>
                    </a:cubicBezTo>
                    <a:cubicBezTo>
                      <a:pt x="2768257" y="205128"/>
                      <a:pt x="2768257" y="215498"/>
                      <a:pt x="2762332" y="222164"/>
                    </a:cubicBezTo>
                    <a:cubicBezTo>
                      <a:pt x="2751962" y="234015"/>
                      <a:pt x="2737147" y="234756"/>
                      <a:pt x="2723074" y="234756"/>
                    </a:cubicBezTo>
                    <a:cubicBezTo>
                      <a:pt x="2723815" y="205128"/>
                      <a:pt x="2693446" y="219201"/>
                      <a:pt x="2683076" y="206609"/>
                    </a:cubicBezTo>
                    <a:cubicBezTo>
                      <a:pt x="2663817" y="188091"/>
                      <a:pt x="2644559" y="169574"/>
                      <a:pt x="2628264" y="148093"/>
                    </a:cubicBezTo>
                    <a:cubicBezTo>
                      <a:pt x="2616413" y="132539"/>
                      <a:pt x="2600858" y="117724"/>
                      <a:pt x="2577155" y="122909"/>
                    </a:cubicBezTo>
                    <a:cubicBezTo>
                      <a:pt x="2538639" y="116243"/>
                      <a:pt x="2508269" y="148093"/>
                      <a:pt x="2470494" y="147353"/>
                    </a:cubicBezTo>
                    <a:cubicBezTo>
                      <a:pt x="2463827" y="147353"/>
                      <a:pt x="2442347" y="157723"/>
                      <a:pt x="2446051" y="174018"/>
                    </a:cubicBezTo>
                    <a:cubicBezTo>
                      <a:pt x="2433458" y="163648"/>
                      <a:pt x="2419385" y="151056"/>
                      <a:pt x="2404571" y="139946"/>
                    </a:cubicBezTo>
                    <a:cubicBezTo>
                      <a:pt x="2395683" y="133279"/>
                      <a:pt x="2379387" y="128094"/>
                      <a:pt x="2389016" y="116243"/>
                    </a:cubicBezTo>
                    <a:cubicBezTo>
                      <a:pt x="2400127" y="102910"/>
                      <a:pt x="2409015" y="116243"/>
                      <a:pt x="2417163" y="126613"/>
                    </a:cubicBezTo>
                    <a:cubicBezTo>
                      <a:pt x="2422348" y="132539"/>
                      <a:pt x="2429755" y="142908"/>
                      <a:pt x="2443088" y="135501"/>
                    </a:cubicBezTo>
                    <a:cubicBezTo>
                      <a:pt x="2431236" y="121428"/>
                      <a:pt x="2420126" y="107355"/>
                      <a:pt x="2408274" y="94022"/>
                    </a:cubicBezTo>
                    <a:cubicBezTo>
                      <a:pt x="2379387" y="61431"/>
                      <a:pt x="2340130" y="54024"/>
                      <a:pt x="2303095" y="77726"/>
                    </a:cubicBezTo>
                    <a:cubicBezTo>
                      <a:pt x="2274947" y="95503"/>
                      <a:pt x="2248282" y="94022"/>
                      <a:pt x="2220136" y="81430"/>
                    </a:cubicBezTo>
                    <a:cubicBezTo>
                      <a:pt x="2200877" y="72542"/>
                      <a:pt x="2189766" y="55505"/>
                      <a:pt x="2175693" y="40691"/>
                    </a:cubicBezTo>
                    <a:cubicBezTo>
                      <a:pt x="2134955" y="4397"/>
                      <a:pt x="2095697" y="8100"/>
                      <a:pt x="2062366" y="50320"/>
                    </a:cubicBezTo>
                    <a:cubicBezTo>
                      <a:pt x="2059403" y="52542"/>
                      <a:pt x="2057180" y="54765"/>
                      <a:pt x="2054217" y="56246"/>
                    </a:cubicBezTo>
                    <a:cubicBezTo>
                      <a:pt x="2013479" y="78467"/>
                      <a:pt x="1982369" y="34025"/>
                      <a:pt x="1942371" y="40691"/>
                    </a:cubicBezTo>
                    <a:cubicBezTo>
                      <a:pt x="1926816" y="43654"/>
                      <a:pt x="1952000" y="22914"/>
                      <a:pt x="1940149" y="15507"/>
                    </a:cubicBezTo>
                    <a:cubicBezTo>
                      <a:pt x="1914965" y="-2270"/>
                      <a:pt x="1879411" y="-6714"/>
                      <a:pt x="1856449" y="12544"/>
                    </a:cubicBezTo>
                    <a:cubicBezTo>
                      <a:pt x="1812007" y="49580"/>
                      <a:pt x="1770528" y="50320"/>
                      <a:pt x="1726085" y="14767"/>
                    </a:cubicBezTo>
                    <a:cubicBezTo>
                      <a:pt x="1717197" y="8100"/>
                      <a:pt x="1706086" y="4397"/>
                      <a:pt x="1694235" y="8841"/>
                    </a:cubicBezTo>
                    <a:cubicBezTo>
                      <a:pt x="1660903" y="5878"/>
                      <a:pt x="1634238" y="15507"/>
                      <a:pt x="1612017" y="42173"/>
                    </a:cubicBezTo>
                    <a:cubicBezTo>
                      <a:pt x="1590537" y="67357"/>
                      <a:pt x="1552020" y="71060"/>
                      <a:pt x="1519429" y="54765"/>
                    </a:cubicBezTo>
                    <a:cubicBezTo>
                      <a:pt x="1505355" y="48098"/>
                      <a:pt x="1492023" y="39950"/>
                      <a:pt x="1478690" y="32543"/>
                    </a:cubicBezTo>
                    <a:cubicBezTo>
                      <a:pt x="1466839" y="21433"/>
                      <a:pt x="1452765" y="20692"/>
                      <a:pt x="1438692" y="23655"/>
                    </a:cubicBezTo>
                    <a:cubicBezTo>
                      <a:pt x="1404619" y="29581"/>
                      <a:pt x="1385361" y="52542"/>
                      <a:pt x="1371288" y="82171"/>
                    </a:cubicBezTo>
                    <a:cubicBezTo>
                      <a:pt x="1357955" y="99207"/>
                      <a:pt x="1340919" y="101429"/>
                      <a:pt x="1319438" y="97725"/>
                    </a:cubicBezTo>
                    <a:cubicBezTo>
                      <a:pt x="1302402" y="94763"/>
                      <a:pt x="1287588" y="88096"/>
                      <a:pt x="1272033" y="81430"/>
                    </a:cubicBezTo>
                    <a:cubicBezTo>
                      <a:pt x="1234257" y="65134"/>
                      <a:pt x="1192778" y="74764"/>
                      <a:pt x="1172779" y="103651"/>
                    </a:cubicBezTo>
                    <a:cubicBezTo>
                      <a:pt x="1137966" y="153278"/>
                      <a:pt x="1115004" y="159204"/>
                      <a:pt x="1055007" y="143649"/>
                    </a:cubicBezTo>
                    <a:cubicBezTo>
                      <a:pt x="1030563" y="136983"/>
                      <a:pt x="1005380" y="155500"/>
                      <a:pt x="977974" y="148093"/>
                    </a:cubicBezTo>
                    <a:cubicBezTo>
                      <a:pt x="970567" y="145871"/>
                      <a:pt x="961678" y="158463"/>
                      <a:pt x="956493" y="167352"/>
                    </a:cubicBezTo>
                    <a:cubicBezTo>
                      <a:pt x="952789" y="174018"/>
                      <a:pt x="948345" y="180684"/>
                      <a:pt x="943901" y="187351"/>
                    </a:cubicBezTo>
                    <a:cubicBezTo>
                      <a:pt x="910570" y="216979"/>
                      <a:pt x="874275" y="224386"/>
                      <a:pt x="831314" y="211794"/>
                    </a:cubicBezTo>
                    <a:cubicBezTo>
                      <a:pt x="792057" y="200683"/>
                      <a:pt x="751318" y="222164"/>
                      <a:pt x="733541" y="259940"/>
                    </a:cubicBezTo>
                    <a:cubicBezTo>
                      <a:pt x="723171" y="281420"/>
                      <a:pt x="707616" y="294753"/>
                      <a:pt x="690580" y="310308"/>
                    </a:cubicBezTo>
                    <a:cubicBezTo>
                      <a:pt x="669100" y="328825"/>
                      <a:pt x="647619" y="307345"/>
                      <a:pt x="627620" y="317715"/>
                    </a:cubicBezTo>
                    <a:cubicBezTo>
                      <a:pt x="575771" y="316233"/>
                      <a:pt x="550587" y="333270"/>
                      <a:pt x="534291" y="380675"/>
                    </a:cubicBezTo>
                    <a:cubicBezTo>
                      <a:pt x="520959" y="418451"/>
                      <a:pt x="488368" y="438450"/>
                      <a:pt x="444666" y="436968"/>
                    </a:cubicBezTo>
                    <a:cubicBezTo>
                      <a:pt x="420223" y="436228"/>
                      <a:pt x="390595" y="423636"/>
                      <a:pt x="384669" y="464374"/>
                    </a:cubicBezTo>
                    <a:cubicBezTo>
                      <a:pt x="383188" y="473263"/>
                      <a:pt x="375781" y="465856"/>
                      <a:pt x="370596" y="466596"/>
                    </a:cubicBezTo>
                    <a:cubicBezTo>
                      <a:pt x="358745" y="468078"/>
                      <a:pt x="348375" y="471041"/>
                      <a:pt x="346153" y="485114"/>
                    </a:cubicBezTo>
                    <a:cubicBezTo>
                      <a:pt x="346893" y="496965"/>
                      <a:pt x="358004" y="504372"/>
                      <a:pt x="362448" y="519927"/>
                    </a:cubicBezTo>
                    <a:cubicBezTo>
                      <a:pt x="346893" y="504372"/>
                      <a:pt x="335782" y="511039"/>
                      <a:pt x="327635" y="522890"/>
                    </a:cubicBezTo>
                    <a:cubicBezTo>
                      <a:pt x="309117" y="548815"/>
                      <a:pt x="283933" y="559185"/>
                      <a:pt x="252083" y="558444"/>
                    </a:cubicBezTo>
                    <a:cubicBezTo>
                      <a:pt x="238750" y="557703"/>
                      <a:pt x="225418" y="560666"/>
                      <a:pt x="215048" y="571036"/>
                    </a:cubicBezTo>
                    <a:cubicBezTo>
                      <a:pt x="195790" y="587331"/>
                      <a:pt x="171346" y="599183"/>
                      <a:pt x="166161" y="628070"/>
                    </a:cubicBezTo>
                    <a:cubicBezTo>
                      <a:pt x="153569" y="695474"/>
                      <a:pt x="138014" y="711029"/>
                      <a:pt x="72092" y="719918"/>
                    </a:cubicBezTo>
                    <a:cubicBezTo>
                      <a:pt x="46908" y="722880"/>
                      <a:pt x="27649" y="734732"/>
                      <a:pt x="12835" y="753990"/>
                    </a:cubicBezTo>
                    <a:cubicBezTo>
                      <a:pt x="6169" y="762878"/>
                      <a:pt x="-6423" y="773248"/>
                      <a:pt x="3947" y="785840"/>
                    </a:cubicBezTo>
                    <a:cubicBezTo>
                      <a:pt x="12835" y="796951"/>
                      <a:pt x="26168" y="802136"/>
                      <a:pt x="39501" y="793988"/>
                    </a:cubicBezTo>
                    <a:cubicBezTo>
                      <a:pt x="45426" y="790284"/>
                      <a:pt x="52833" y="785100"/>
                      <a:pt x="58018" y="789544"/>
                    </a:cubicBezTo>
                    <a:cubicBezTo>
                      <a:pt x="92831" y="815468"/>
                      <a:pt x="132089" y="802136"/>
                      <a:pt x="169124" y="803617"/>
                    </a:cubicBezTo>
                    <a:cubicBezTo>
                      <a:pt x="226899" y="805839"/>
                      <a:pt x="242454" y="787322"/>
                      <a:pt x="235787" y="731028"/>
                    </a:cubicBezTo>
                    <a:cubicBezTo>
                      <a:pt x="234306" y="720658"/>
                      <a:pt x="236528" y="703622"/>
                      <a:pt x="239491" y="705103"/>
                    </a:cubicBezTo>
                    <a:cubicBezTo>
                      <a:pt x="266156" y="714733"/>
                      <a:pt x="269860" y="682142"/>
                      <a:pt x="289118" y="680660"/>
                    </a:cubicBezTo>
                    <a:cubicBezTo>
                      <a:pt x="303932" y="680660"/>
                      <a:pt x="318006" y="678438"/>
                      <a:pt x="332820" y="677697"/>
                    </a:cubicBezTo>
                    <a:cubicBezTo>
                      <a:pt x="390595" y="673994"/>
                      <a:pt x="414297" y="654736"/>
                      <a:pt x="430593" y="599183"/>
                    </a:cubicBezTo>
                    <a:cubicBezTo>
                      <a:pt x="458740" y="573258"/>
                      <a:pt x="481701" y="542148"/>
                      <a:pt x="529107" y="550296"/>
                    </a:cubicBezTo>
                    <a:cubicBezTo>
                      <a:pt x="558735" y="555481"/>
                      <a:pt x="586141" y="537704"/>
                      <a:pt x="600214" y="508817"/>
                    </a:cubicBezTo>
                    <a:cubicBezTo>
                      <a:pt x="608362" y="491780"/>
                      <a:pt x="614288" y="473263"/>
                      <a:pt x="586882" y="466596"/>
                    </a:cubicBezTo>
                    <a:cubicBezTo>
                      <a:pt x="582437" y="465115"/>
                      <a:pt x="577993" y="464374"/>
                      <a:pt x="577993" y="458449"/>
                    </a:cubicBezTo>
                    <a:cubicBezTo>
                      <a:pt x="577993" y="454745"/>
                      <a:pt x="580956" y="452523"/>
                      <a:pt x="583919" y="451042"/>
                    </a:cubicBezTo>
                    <a:cubicBezTo>
                      <a:pt x="590585" y="448079"/>
                      <a:pt x="594289" y="450301"/>
                      <a:pt x="596511" y="456967"/>
                    </a:cubicBezTo>
                    <a:cubicBezTo>
                      <a:pt x="602436" y="475485"/>
                      <a:pt x="612806" y="468819"/>
                      <a:pt x="621695" y="460671"/>
                    </a:cubicBezTo>
                    <a:cubicBezTo>
                      <a:pt x="643916" y="441412"/>
                      <a:pt x="669841" y="438450"/>
                      <a:pt x="697246" y="440672"/>
                    </a:cubicBezTo>
                    <a:cubicBezTo>
                      <a:pt x="747615" y="448079"/>
                      <a:pt x="785390" y="433265"/>
                      <a:pt x="804648" y="381415"/>
                    </a:cubicBezTo>
                    <a:cubicBezTo>
                      <a:pt x="812797" y="359194"/>
                      <a:pt x="832055" y="349565"/>
                      <a:pt x="855017" y="346602"/>
                    </a:cubicBezTo>
                    <a:cubicBezTo>
                      <a:pt x="872053" y="344380"/>
                      <a:pt x="888348" y="348084"/>
                      <a:pt x="905385" y="350306"/>
                    </a:cubicBezTo>
                    <a:cubicBezTo>
                      <a:pt x="942420" y="355491"/>
                      <a:pt x="975011" y="348084"/>
                      <a:pt x="996491" y="314011"/>
                    </a:cubicBezTo>
                    <a:cubicBezTo>
                      <a:pt x="1017972" y="277717"/>
                      <a:pt x="1063155" y="261421"/>
                      <a:pt x="1105375" y="274754"/>
                    </a:cubicBezTo>
                    <a:cubicBezTo>
                      <a:pt x="1143892" y="287346"/>
                      <a:pt x="1175742" y="278457"/>
                      <a:pt x="1202407" y="248089"/>
                    </a:cubicBezTo>
                    <a:cubicBezTo>
                      <a:pt x="1240924" y="202906"/>
                      <a:pt x="1257960" y="199202"/>
                      <a:pt x="1313513" y="219942"/>
                    </a:cubicBezTo>
                    <a:cubicBezTo>
                      <a:pt x="1335734" y="228090"/>
                      <a:pt x="1359437" y="238459"/>
                      <a:pt x="1383880" y="224386"/>
                    </a:cubicBezTo>
                    <a:cubicBezTo>
                      <a:pt x="1397953" y="202165"/>
                      <a:pt x="1398694" y="181425"/>
                      <a:pt x="1383880" y="158463"/>
                    </a:cubicBezTo>
                    <a:cubicBezTo>
                      <a:pt x="1380176" y="152538"/>
                      <a:pt x="1366103" y="142168"/>
                      <a:pt x="1381658" y="134020"/>
                    </a:cubicBezTo>
                    <a:cubicBezTo>
                      <a:pt x="1392768" y="128094"/>
                      <a:pt x="1403879" y="114021"/>
                      <a:pt x="1417952" y="120687"/>
                    </a:cubicBezTo>
                    <a:cubicBezTo>
                      <a:pt x="1429063" y="126613"/>
                      <a:pt x="1419433" y="139205"/>
                      <a:pt x="1417952" y="148093"/>
                    </a:cubicBezTo>
                    <a:cubicBezTo>
                      <a:pt x="1415730" y="169574"/>
                      <a:pt x="1419433" y="182166"/>
                      <a:pt x="1444618" y="172537"/>
                    </a:cubicBezTo>
                    <a:cubicBezTo>
                      <a:pt x="1457210" y="167352"/>
                      <a:pt x="1470542" y="167352"/>
                      <a:pt x="1484616" y="168092"/>
                    </a:cubicBezTo>
                    <a:cubicBezTo>
                      <a:pt x="1497207" y="168833"/>
                      <a:pt x="1508318" y="173277"/>
                      <a:pt x="1519429" y="179203"/>
                    </a:cubicBezTo>
                    <a:cubicBezTo>
                      <a:pt x="1560908" y="202906"/>
                      <a:pt x="1600906" y="202165"/>
                      <a:pt x="1636460" y="168092"/>
                    </a:cubicBezTo>
                    <a:cubicBezTo>
                      <a:pt x="1652755" y="152538"/>
                      <a:pt x="1672755" y="146612"/>
                      <a:pt x="1694976" y="148093"/>
                    </a:cubicBezTo>
                    <a:cubicBezTo>
                      <a:pt x="1714234" y="148093"/>
                      <a:pt x="1728307" y="159945"/>
                      <a:pt x="1743862" y="168092"/>
                    </a:cubicBezTo>
                    <a:cubicBezTo>
                      <a:pt x="1780898" y="187351"/>
                      <a:pt x="1818673" y="191795"/>
                      <a:pt x="1853487" y="162907"/>
                    </a:cubicBezTo>
                    <a:cubicBezTo>
                      <a:pt x="1873486" y="145871"/>
                      <a:pt x="1895707" y="145131"/>
                      <a:pt x="1919409" y="148834"/>
                    </a:cubicBezTo>
                    <a:cubicBezTo>
                      <a:pt x="1934223" y="151056"/>
                      <a:pt x="1945334" y="160685"/>
                      <a:pt x="1956444" y="169574"/>
                    </a:cubicBezTo>
                    <a:cubicBezTo>
                      <a:pt x="1979406" y="187351"/>
                      <a:pt x="2004590" y="196980"/>
                      <a:pt x="2034218" y="193276"/>
                    </a:cubicBezTo>
                    <a:cubicBezTo>
                      <a:pt x="2057180" y="186610"/>
                      <a:pt x="2077920" y="176981"/>
                      <a:pt x="2089771" y="154019"/>
                    </a:cubicBezTo>
                    <a:cubicBezTo>
                      <a:pt x="2092734" y="148834"/>
                      <a:pt x="2095697" y="139946"/>
                      <a:pt x="2103845" y="147353"/>
                    </a:cubicBezTo>
                    <a:cubicBezTo>
                      <a:pt x="2120881" y="162167"/>
                      <a:pt x="2146806" y="159204"/>
                      <a:pt x="2160879" y="178462"/>
                    </a:cubicBezTo>
                    <a:cubicBezTo>
                      <a:pt x="2200136" y="223645"/>
                      <a:pt x="2245319" y="234015"/>
                      <a:pt x="2298650" y="202906"/>
                    </a:cubicBezTo>
                    <a:cubicBezTo>
                      <a:pt x="2323834" y="188832"/>
                      <a:pt x="2346796" y="199202"/>
                      <a:pt x="2366795" y="215498"/>
                    </a:cubicBezTo>
                    <a:cubicBezTo>
                      <a:pt x="2384572" y="229571"/>
                      <a:pt x="2400127" y="245866"/>
                      <a:pt x="2411978" y="265125"/>
                    </a:cubicBezTo>
                    <a:cubicBezTo>
                      <a:pt x="2416422" y="272532"/>
                      <a:pt x="2422348" y="282902"/>
                      <a:pt x="2431977" y="280680"/>
                    </a:cubicBezTo>
                    <a:cubicBezTo>
                      <a:pt x="2451976" y="276235"/>
                      <a:pt x="2477160" y="276976"/>
                      <a:pt x="2487530" y="254755"/>
                    </a:cubicBezTo>
                    <a:cubicBezTo>
                      <a:pt x="2497159" y="234015"/>
                      <a:pt x="2516417" y="211794"/>
                      <a:pt x="2490493" y="188091"/>
                    </a:cubicBezTo>
                    <a:cubicBezTo>
                      <a:pt x="2486789" y="185129"/>
                      <a:pt x="2484567" y="178462"/>
                      <a:pt x="2491974" y="174018"/>
                    </a:cubicBezTo>
                    <a:cubicBezTo>
                      <a:pt x="2505307" y="178462"/>
                      <a:pt x="2509751" y="189573"/>
                      <a:pt x="2512714" y="202165"/>
                    </a:cubicBezTo>
                    <a:cubicBezTo>
                      <a:pt x="2516417" y="216979"/>
                      <a:pt x="2524565" y="225867"/>
                      <a:pt x="2539379" y="228830"/>
                    </a:cubicBezTo>
                    <a:cubicBezTo>
                      <a:pt x="2553453" y="236978"/>
                      <a:pt x="2577155" y="233274"/>
                      <a:pt x="2579377" y="256977"/>
                    </a:cubicBezTo>
                    <a:cubicBezTo>
                      <a:pt x="2581599" y="290309"/>
                      <a:pt x="2603821" y="309567"/>
                      <a:pt x="2627523" y="328085"/>
                    </a:cubicBezTo>
                    <a:cubicBezTo>
                      <a:pt x="2643078" y="339936"/>
                      <a:pt x="2664558" y="339195"/>
                      <a:pt x="2680854" y="354009"/>
                    </a:cubicBezTo>
                    <a:cubicBezTo>
                      <a:pt x="2694187" y="365861"/>
                      <a:pt x="2714926" y="355491"/>
                      <a:pt x="2725296" y="336973"/>
                    </a:cubicBezTo>
                    <a:cubicBezTo>
                      <a:pt x="2729740" y="329566"/>
                      <a:pt x="2726037" y="318456"/>
                      <a:pt x="2736407" y="311048"/>
                    </a:cubicBezTo>
                    <a:cubicBezTo>
                      <a:pt x="2755665" y="331048"/>
                      <a:pt x="2779368" y="345862"/>
                      <a:pt x="2791960" y="371786"/>
                    </a:cubicBezTo>
                    <a:cubicBezTo>
                      <a:pt x="2803070" y="394007"/>
                      <a:pt x="2818625" y="410303"/>
                      <a:pt x="2840846" y="421413"/>
                    </a:cubicBezTo>
                    <a:cubicBezTo>
                      <a:pt x="2889732" y="432524"/>
                      <a:pt x="2932694" y="417710"/>
                      <a:pt x="2971951" y="387341"/>
                    </a:cubicBezTo>
                    <a:cubicBezTo>
                      <a:pt x="2969729" y="394748"/>
                      <a:pt x="2963062" y="396230"/>
                      <a:pt x="2957877" y="399192"/>
                    </a:cubicBezTo>
                    <a:cubicBezTo>
                      <a:pt x="2939360" y="407340"/>
                      <a:pt x="2935656" y="418451"/>
                      <a:pt x="2953433" y="430302"/>
                    </a:cubicBezTo>
                    <a:cubicBezTo>
                      <a:pt x="2971210" y="442153"/>
                      <a:pt x="2980839" y="459189"/>
                      <a:pt x="2989728" y="477707"/>
                    </a:cubicBezTo>
                    <a:cubicBezTo>
                      <a:pt x="2999357" y="499187"/>
                      <a:pt x="3015652" y="514742"/>
                      <a:pt x="3036392" y="525112"/>
                    </a:cubicBezTo>
                    <a:cubicBezTo>
                      <a:pt x="3049725" y="531779"/>
                      <a:pt x="3064539" y="536963"/>
                      <a:pt x="3074168" y="518446"/>
                    </a:cubicBezTo>
                    <a:cubicBezTo>
                      <a:pt x="3080094" y="507335"/>
                      <a:pt x="3089723" y="505854"/>
                      <a:pt x="3100093" y="507335"/>
                    </a:cubicBezTo>
                    <a:cubicBezTo>
                      <a:pt x="3118610" y="511039"/>
                      <a:pt x="3135646" y="505854"/>
                      <a:pt x="3153424" y="502891"/>
                    </a:cubicBezTo>
                    <a:cubicBezTo>
                      <a:pt x="3176385" y="499187"/>
                      <a:pt x="3199347" y="496965"/>
                      <a:pt x="3200088" y="531038"/>
                    </a:cubicBezTo>
                    <a:cubicBezTo>
                      <a:pt x="3200088" y="537704"/>
                      <a:pt x="3206013" y="542889"/>
                      <a:pt x="3211939" y="547333"/>
                    </a:cubicBezTo>
                    <a:cubicBezTo>
                      <a:pt x="3220828" y="553259"/>
                      <a:pt x="3230457" y="547333"/>
                      <a:pt x="3240086" y="548815"/>
                    </a:cubicBezTo>
                    <a:cubicBezTo>
                      <a:pt x="3226753" y="548815"/>
                      <a:pt x="3223791" y="582146"/>
                      <a:pt x="3203791" y="560666"/>
                    </a:cubicBezTo>
                    <a:cubicBezTo>
                      <a:pt x="3195644" y="549555"/>
                      <a:pt x="3193421" y="536223"/>
                      <a:pt x="3186014" y="525112"/>
                    </a:cubicBezTo>
                    <a:cubicBezTo>
                      <a:pt x="3175645" y="508817"/>
                      <a:pt x="3157868" y="504372"/>
                      <a:pt x="3142313" y="514002"/>
                    </a:cubicBezTo>
                    <a:cubicBezTo>
                      <a:pt x="3126758" y="524371"/>
                      <a:pt x="3138609" y="538445"/>
                      <a:pt x="3147498" y="548074"/>
                    </a:cubicBezTo>
                    <a:cubicBezTo>
                      <a:pt x="3160090" y="561407"/>
                      <a:pt x="3166756" y="577702"/>
                      <a:pt x="3173423" y="594738"/>
                    </a:cubicBezTo>
                    <a:cubicBezTo>
                      <a:pt x="3183792" y="610293"/>
                      <a:pt x="3206013" y="616219"/>
                      <a:pt x="3208976" y="639181"/>
                    </a:cubicBezTo>
                    <a:cubicBezTo>
                      <a:pt x="3210458" y="646588"/>
                      <a:pt x="3221568" y="650291"/>
                      <a:pt x="3230457" y="653254"/>
                    </a:cubicBezTo>
                    <a:cubicBezTo>
                      <a:pt x="3239345" y="655476"/>
                      <a:pt x="3248234" y="656217"/>
                      <a:pt x="3257122" y="655476"/>
                    </a:cubicBezTo>
                    <a:cubicBezTo>
                      <a:pt x="3301564" y="651773"/>
                      <a:pt x="3329711" y="672512"/>
                      <a:pt x="3342303" y="714733"/>
                    </a:cubicBezTo>
                    <a:cubicBezTo>
                      <a:pt x="3343785" y="719918"/>
                      <a:pt x="3347488" y="725102"/>
                      <a:pt x="3351932" y="728065"/>
                    </a:cubicBezTo>
                    <a:cubicBezTo>
                      <a:pt x="3368227" y="766582"/>
                      <a:pt x="3394152" y="791025"/>
                      <a:pt x="3439336" y="787322"/>
                    </a:cubicBezTo>
                    <a:cubicBezTo>
                      <a:pt x="3446001" y="786581"/>
                      <a:pt x="3453409" y="787322"/>
                      <a:pt x="3459335" y="790284"/>
                    </a:cubicBezTo>
                    <a:cubicBezTo>
                      <a:pt x="3499333" y="814728"/>
                      <a:pt x="3543035" y="799173"/>
                      <a:pt x="3584514" y="802876"/>
                    </a:cubicBezTo>
                    <a:cubicBezTo>
                      <a:pt x="3591921" y="803617"/>
                      <a:pt x="3599328" y="804358"/>
                      <a:pt x="3599328" y="791766"/>
                    </a:cubicBezTo>
                    <a:cubicBezTo>
                      <a:pt x="3597846" y="728065"/>
                      <a:pt x="3556367" y="687327"/>
                      <a:pt x="3511924" y="692511"/>
                    </a:cubicBezTo>
                    <a:close/>
                    <a:moveTo>
                      <a:pt x="193567" y="725843"/>
                    </a:moveTo>
                    <a:cubicBezTo>
                      <a:pt x="191345" y="708066"/>
                      <a:pt x="199493" y="700659"/>
                      <a:pt x="215048" y="691030"/>
                    </a:cubicBezTo>
                    <a:cubicBezTo>
                      <a:pt x="214307" y="711029"/>
                      <a:pt x="204678" y="716955"/>
                      <a:pt x="193567" y="725843"/>
                    </a:cubicBezTo>
                    <a:close/>
                    <a:moveTo>
                      <a:pt x="730578" y="336232"/>
                    </a:moveTo>
                    <a:cubicBezTo>
                      <a:pt x="726874" y="348084"/>
                      <a:pt x="716505" y="356231"/>
                      <a:pt x="703172" y="359194"/>
                    </a:cubicBezTo>
                    <a:cubicBezTo>
                      <a:pt x="693543" y="354750"/>
                      <a:pt x="683914" y="346602"/>
                      <a:pt x="686877" y="336973"/>
                    </a:cubicBezTo>
                    <a:cubicBezTo>
                      <a:pt x="690580" y="325863"/>
                      <a:pt x="703913" y="321418"/>
                      <a:pt x="715764" y="322159"/>
                    </a:cubicBezTo>
                    <a:cubicBezTo>
                      <a:pt x="723171" y="322159"/>
                      <a:pt x="733541" y="327344"/>
                      <a:pt x="730578" y="336232"/>
                    </a:cubicBezTo>
                    <a:close/>
                    <a:moveTo>
                      <a:pt x="1155002" y="194017"/>
                    </a:moveTo>
                    <a:cubicBezTo>
                      <a:pt x="1152039" y="215498"/>
                      <a:pt x="1134262" y="219201"/>
                      <a:pt x="1111300" y="215498"/>
                    </a:cubicBezTo>
                    <a:cubicBezTo>
                      <a:pt x="1103153" y="215498"/>
                      <a:pt x="1083154" y="222164"/>
                      <a:pt x="1087598" y="204387"/>
                    </a:cubicBezTo>
                    <a:cubicBezTo>
                      <a:pt x="1090561" y="190314"/>
                      <a:pt x="1095005" y="161426"/>
                      <a:pt x="1112041" y="165130"/>
                    </a:cubicBezTo>
                    <a:cubicBezTo>
                      <a:pt x="1125374" y="167352"/>
                      <a:pt x="1159446" y="162167"/>
                      <a:pt x="1155002" y="1940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46750EF-5364-4098-87A0-7EACA147C7D8}"/>
                  </a:ext>
                </a:extLst>
              </p:cNvPr>
              <p:cNvSpPr/>
              <p:nvPr/>
            </p:nvSpPr>
            <p:spPr>
              <a:xfrm>
                <a:off x="4623479" y="1131182"/>
                <a:ext cx="2097425" cy="553456"/>
              </a:xfrm>
              <a:custGeom>
                <a:avLst/>
                <a:gdLst>
                  <a:gd name="connsiteX0" fmla="*/ 2078417 w 2097425"/>
                  <a:gd name="connsiteY0" fmla="*/ 134218 h 553456"/>
                  <a:gd name="connsiteX1" fmla="*/ 2059900 w 2097425"/>
                  <a:gd name="connsiteY1" fmla="*/ 136440 h 553456"/>
                  <a:gd name="connsiteX2" fmla="*/ 2034716 w 2097425"/>
                  <a:gd name="connsiteY2" fmla="*/ 137181 h 553456"/>
                  <a:gd name="connsiteX3" fmla="*/ 2012495 w 2097425"/>
                  <a:gd name="connsiteY3" fmla="*/ 119404 h 553456"/>
                  <a:gd name="connsiteX4" fmla="*/ 2038420 w 2097425"/>
                  <a:gd name="connsiteY4" fmla="*/ 134959 h 553456"/>
                  <a:gd name="connsiteX5" fmla="*/ 2050271 w 2097425"/>
                  <a:gd name="connsiteY5" fmla="*/ 121626 h 553456"/>
                  <a:gd name="connsiteX6" fmla="*/ 1913240 w 2097425"/>
                  <a:gd name="connsiteY6" fmla="*/ 65332 h 553456"/>
                  <a:gd name="connsiteX7" fmla="*/ 1832503 w 2097425"/>
                  <a:gd name="connsiteY7" fmla="*/ 56444 h 553456"/>
                  <a:gd name="connsiteX8" fmla="*/ 1802135 w 2097425"/>
                  <a:gd name="connsiteY8" fmla="*/ 29779 h 553456"/>
                  <a:gd name="connsiteX9" fmla="*/ 1707324 w 2097425"/>
                  <a:gd name="connsiteY9" fmla="*/ 34964 h 553456"/>
                  <a:gd name="connsiteX10" fmla="*/ 1673252 w 2097425"/>
                  <a:gd name="connsiteY10" fmla="*/ 48296 h 553456"/>
                  <a:gd name="connsiteX11" fmla="*/ 1618440 w 2097425"/>
                  <a:gd name="connsiteY11" fmla="*/ 34223 h 553456"/>
                  <a:gd name="connsiteX12" fmla="*/ 1613995 w 2097425"/>
                  <a:gd name="connsiteY12" fmla="*/ 34223 h 553456"/>
                  <a:gd name="connsiteX13" fmla="*/ 1616218 w 2097425"/>
                  <a:gd name="connsiteY13" fmla="*/ 38667 h 553456"/>
                  <a:gd name="connsiteX14" fmla="*/ 1585849 w 2097425"/>
                  <a:gd name="connsiteY14" fmla="*/ 39408 h 553456"/>
                  <a:gd name="connsiteX15" fmla="*/ 1589552 w 2097425"/>
                  <a:gd name="connsiteY15" fmla="*/ 15705 h 553456"/>
                  <a:gd name="connsiteX16" fmla="*/ 1591034 w 2097425"/>
                  <a:gd name="connsiteY16" fmla="*/ 16446 h 553456"/>
                  <a:gd name="connsiteX17" fmla="*/ 1590293 w 2097425"/>
                  <a:gd name="connsiteY17" fmla="*/ 11261 h 553456"/>
                  <a:gd name="connsiteX18" fmla="*/ 1568072 w 2097425"/>
                  <a:gd name="connsiteY18" fmla="*/ 891 h 553456"/>
                  <a:gd name="connsiteX19" fmla="*/ 1505112 w 2097425"/>
                  <a:gd name="connsiteY19" fmla="*/ 17927 h 553456"/>
                  <a:gd name="connsiteX20" fmla="*/ 1411783 w 2097425"/>
                  <a:gd name="connsiteY20" fmla="*/ 20890 h 553456"/>
                  <a:gd name="connsiteX21" fmla="*/ 1359193 w 2097425"/>
                  <a:gd name="connsiteY21" fmla="*/ 150 h 553456"/>
                  <a:gd name="connsiteX22" fmla="*/ 1305862 w 2097425"/>
                  <a:gd name="connsiteY22" fmla="*/ 16446 h 553456"/>
                  <a:gd name="connsiteX23" fmla="*/ 1191053 w 2097425"/>
                  <a:gd name="connsiteY23" fmla="*/ 29779 h 553456"/>
                  <a:gd name="connsiteX24" fmla="*/ 1165869 w 2097425"/>
                  <a:gd name="connsiteY24" fmla="*/ 21631 h 553456"/>
                  <a:gd name="connsiteX25" fmla="*/ 1089577 w 2097425"/>
                  <a:gd name="connsiteY25" fmla="*/ 53481 h 553456"/>
                  <a:gd name="connsiteX26" fmla="*/ 1061430 w 2097425"/>
                  <a:gd name="connsiteY26" fmla="*/ 76443 h 553456"/>
                  <a:gd name="connsiteX27" fmla="*/ 999951 w 2097425"/>
                  <a:gd name="connsiteY27" fmla="*/ 69036 h 553456"/>
                  <a:gd name="connsiteX28" fmla="*/ 888846 w 2097425"/>
                  <a:gd name="connsiteY28" fmla="*/ 96442 h 553456"/>
                  <a:gd name="connsiteX29" fmla="*/ 805146 w 2097425"/>
                  <a:gd name="connsiteY29" fmla="*/ 123848 h 553456"/>
                  <a:gd name="connsiteX30" fmla="*/ 700707 w 2097425"/>
                  <a:gd name="connsiteY30" fmla="*/ 141625 h 553456"/>
                  <a:gd name="connsiteX31" fmla="*/ 608118 w 2097425"/>
                  <a:gd name="connsiteY31" fmla="*/ 192734 h 553456"/>
                  <a:gd name="connsiteX32" fmla="*/ 499976 w 2097425"/>
                  <a:gd name="connsiteY32" fmla="*/ 241620 h 553456"/>
                  <a:gd name="connsiteX33" fmla="*/ 410350 w 2097425"/>
                  <a:gd name="connsiteY33" fmla="*/ 278655 h 553456"/>
                  <a:gd name="connsiteX34" fmla="*/ 317022 w 2097425"/>
                  <a:gd name="connsiteY34" fmla="*/ 338653 h 553456"/>
                  <a:gd name="connsiteX35" fmla="*/ 255543 w 2097425"/>
                  <a:gd name="connsiteY35" fmla="*/ 383836 h 553456"/>
                  <a:gd name="connsiteX36" fmla="*/ 153326 w 2097425"/>
                  <a:gd name="connsiteY36" fmla="*/ 426056 h 553456"/>
                  <a:gd name="connsiteX37" fmla="*/ 171844 w 2097425"/>
                  <a:gd name="connsiteY37" fmla="*/ 465313 h 553456"/>
                  <a:gd name="connsiteX38" fmla="*/ 137030 w 2097425"/>
                  <a:gd name="connsiteY38" fmla="*/ 471979 h 553456"/>
                  <a:gd name="connsiteX39" fmla="*/ 67404 w 2097425"/>
                  <a:gd name="connsiteY39" fmla="*/ 503830 h 553456"/>
                  <a:gd name="connsiteX40" fmla="*/ 26665 w 2097425"/>
                  <a:gd name="connsiteY40" fmla="*/ 522347 h 553456"/>
                  <a:gd name="connsiteX41" fmla="*/ 0 w 2097425"/>
                  <a:gd name="connsiteY41" fmla="*/ 553457 h 553456"/>
                  <a:gd name="connsiteX42" fmla="*/ 55553 w 2097425"/>
                  <a:gd name="connsiteY42" fmla="*/ 553457 h 553456"/>
                  <a:gd name="connsiteX43" fmla="*/ 182954 w 2097425"/>
                  <a:gd name="connsiteY43" fmla="*/ 552716 h 553456"/>
                  <a:gd name="connsiteX44" fmla="*/ 228878 w 2097425"/>
                  <a:gd name="connsiteY44" fmla="*/ 523829 h 553456"/>
                  <a:gd name="connsiteX45" fmla="*/ 248136 w 2097425"/>
                  <a:gd name="connsiteY45" fmla="*/ 523088 h 553456"/>
                  <a:gd name="connsiteX46" fmla="*/ 331095 w 2097425"/>
                  <a:gd name="connsiteY46" fmla="*/ 496423 h 553456"/>
                  <a:gd name="connsiteX47" fmla="*/ 389611 w 2097425"/>
                  <a:gd name="connsiteY47" fmla="*/ 428278 h 553456"/>
                  <a:gd name="connsiteX48" fmla="*/ 387389 w 2097425"/>
                  <a:gd name="connsiteY48" fmla="*/ 423834 h 553456"/>
                  <a:gd name="connsiteX49" fmla="*/ 459977 w 2097425"/>
                  <a:gd name="connsiteY49" fmla="*/ 389761 h 553456"/>
                  <a:gd name="connsiteX50" fmla="*/ 558491 w 2097425"/>
                  <a:gd name="connsiteY50" fmla="*/ 346060 h 553456"/>
                  <a:gd name="connsiteX51" fmla="*/ 642932 w 2097425"/>
                  <a:gd name="connsiteY51" fmla="*/ 304580 h 553456"/>
                  <a:gd name="connsiteX52" fmla="*/ 743667 w 2097425"/>
                  <a:gd name="connsiteY52" fmla="*/ 263841 h 553456"/>
                  <a:gd name="connsiteX53" fmla="*/ 788851 w 2097425"/>
                  <a:gd name="connsiteY53" fmla="*/ 246805 h 553456"/>
                  <a:gd name="connsiteX54" fmla="*/ 802924 w 2097425"/>
                  <a:gd name="connsiteY54" fmla="*/ 243842 h 553456"/>
                  <a:gd name="connsiteX55" fmla="*/ 831811 w 2097425"/>
                  <a:gd name="connsiteY55" fmla="*/ 238657 h 553456"/>
                  <a:gd name="connsiteX56" fmla="*/ 874032 w 2097425"/>
                  <a:gd name="connsiteY56" fmla="*/ 247546 h 553456"/>
                  <a:gd name="connsiteX57" fmla="*/ 933288 w 2097425"/>
                  <a:gd name="connsiteY57" fmla="*/ 219399 h 553456"/>
                  <a:gd name="connsiteX58" fmla="*/ 1019210 w 2097425"/>
                  <a:gd name="connsiteY58" fmla="*/ 196437 h 553456"/>
                  <a:gd name="connsiteX59" fmla="*/ 1061430 w 2097425"/>
                  <a:gd name="connsiteY59" fmla="*/ 205326 h 553456"/>
                  <a:gd name="connsiteX60" fmla="*/ 1071059 w 2097425"/>
                  <a:gd name="connsiteY60" fmla="*/ 200881 h 553456"/>
                  <a:gd name="connsiteX61" fmla="*/ 1085873 w 2097425"/>
                  <a:gd name="connsiteY61" fmla="*/ 154958 h 553456"/>
                  <a:gd name="connsiteX62" fmla="*/ 1093280 w 2097425"/>
                  <a:gd name="connsiteY62" fmla="*/ 104590 h 553456"/>
                  <a:gd name="connsiteX63" fmla="*/ 1131056 w 2097425"/>
                  <a:gd name="connsiteY63" fmla="*/ 100146 h 553456"/>
                  <a:gd name="connsiteX64" fmla="*/ 1128834 w 2097425"/>
                  <a:gd name="connsiteY64" fmla="*/ 126070 h 553456"/>
                  <a:gd name="connsiteX65" fmla="*/ 1126612 w 2097425"/>
                  <a:gd name="connsiteY65" fmla="*/ 155698 h 553456"/>
                  <a:gd name="connsiteX66" fmla="*/ 1179943 w 2097425"/>
                  <a:gd name="connsiteY66" fmla="*/ 144588 h 553456"/>
                  <a:gd name="connsiteX67" fmla="*/ 1336972 w 2097425"/>
                  <a:gd name="connsiteY67" fmla="*/ 138662 h 553456"/>
                  <a:gd name="connsiteX68" fmla="*/ 1355490 w 2097425"/>
                  <a:gd name="connsiteY68" fmla="*/ 124589 h 553456"/>
                  <a:gd name="connsiteX69" fmla="*/ 1416968 w 2097425"/>
                  <a:gd name="connsiteY69" fmla="*/ 143847 h 553456"/>
                  <a:gd name="connsiteX70" fmla="*/ 1511038 w 2097425"/>
                  <a:gd name="connsiteY70" fmla="*/ 137922 h 553456"/>
                  <a:gd name="connsiteX71" fmla="*/ 1556962 w 2097425"/>
                  <a:gd name="connsiteY71" fmla="*/ 124589 h 553456"/>
                  <a:gd name="connsiteX72" fmla="*/ 1613995 w 2097425"/>
                  <a:gd name="connsiteY72" fmla="*/ 158661 h 553456"/>
                  <a:gd name="connsiteX73" fmla="*/ 1647327 w 2097425"/>
                  <a:gd name="connsiteY73" fmla="*/ 165328 h 553456"/>
                  <a:gd name="connsiteX74" fmla="*/ 1724361 w 2097425"/>
                  <a:gd name="connsiteY74" fmla="*/ 121626 h 553456"/>
                  <a:gd name="connsiteX75" fmla="*/ 1743619 w 2097425"/>
                  <a:gd name="connsiteY75" fmla="*/ 125330 h 553456"/>
                  <a:gd name="connsiteX76" fmla="*/ 1756952 w 2097425"/>
                  <a:gd name="connsiteY76" fmla="*/ 135699 h 553456"/>
                  <a:gd name="connsiteX77" fmla="*/ 1784358 w 2097425"/>
                  <a:gd name="connsiteY77" fmla="*/ 148291 h 553456"/>
                  <a:gd name="connsiteX78" fmla="*/ 1903611 w 2097425"/>
                  <a:gd name="connsiteY78" fmla="*/ 188289 h 553456"/>
                  <a:gd name="connsiteX79" fmla="*/ 1987311 w 2097425"/>
                  <a:gd name="connsiteY79" fmla="*/ 207548 h 553456"/>
                  <a:gd name="connsiteX80" fmla="*/ 2016198 w 2097425"/>
                  <a:gd name="connsiteY80" fmla="*/ 240880 h 553456"/>
                  <a:gd name="connsiteX81" fmla="*/ 2048789 w 2097425"/>
                  <a:gd name="connsiteY81" fmla="*/ 250509 h 553456"/>
                  <a:gd name="connsiteX82" fmla="*/ 2095453 w 2097425"/>
                  <a:gd name="connsiteY82" fmla="*/ 203104 h 553456"/>
                  <a:gd name="connsiteX83" fmla="*/ 2078417 w 2097425"/>
                  <a:gd name="connsiteY83" fmla="*/ 134218 h 553456"/>
                  <a:gd name="connsiteX84" fmla="*/ 385907 w 2097425"/>
                  <a:gd name="connsiteY84" fmla="*/ 423093 h 553456"/>
                  <a:gd name="connsiteX85" fmla="*/ 385907 w 2097425"/>
                  <a:gd name="connsiteY85" fmla="*/ 423093 h 553456"/>
                  <a:gd name="connsiteX86" fmla="*/ 385907 w 2097425"/>
                  <a:gd name="connsiteY86" fmla="*/ 423093 h 553456"/>
                  <a:gd name="connsiteX87" fmla="*/ 385907 w 2097425"/>
                  <a:gd name="connsiteY87" fmla="*/ 423093 h 553456"/>
                  <a:gd name="connsiteX88" fmla="*/ 383685 w 2097425"/>
                  <a:gd name="connsiteY88" fmla="*/ 423834 h 553456"/>
                  <a:gd name="connsiteX89" fmla="*/ 349613 w 2097425"/>
                  <a:gd name="connsiteY89" fmla="*/ 423834 h 553456"/>
                  <a:gd name="connsiteX90" fmla="*/ 353316 w 2097425"/>
                  <a:gd name="connsiteY90" fmla="*/ 407538 h 553456"/>
                  <a:gd name="connsiteX91" fmla="*/ 383685 w 2097425"/>
                  <a:gd name="connsiteY91" fmla="*/ 391983 h 553456"/>
                  <a:gd name="connsiteX92" fmla="*/ 385907 w 2097425"/>
                  <a:gd name="connsiteY92" fmla="*/ 423093 h 553456"/>
                  <a:gd name="connsiteX93" fmla="*/ 478495 w 2097425"/>
                  <a:gd name="connsiteY93" fmla="*/ 325320 h 553456"/>
                  <a:gd name="connsiteX94" fmla="*/ 461459 w 2097425"/>
                  <a:gd name="connsiteY94" fmla="*/ 305321 h 553456"/>
                  <a:gd name="connsiteX95" fmla="*/ 488124 w 2097425"/>
                  <a:gd name="connsiteY95" fmla="*/ 291988 h 553456"/>
                  <a:gd name="connsiteX96" fmla="*/ 504420 w 2097425"/>
                  <a:gd name="connsiteY96" fmla="*/ 306802 h 553456"/>
                  <a:gd name="connsiteX97" fmla="*/ 478495 w 2097425"/>
                  <a:gd name="connsiteY97" fmla="*/ 325320 h 553456"/>
                  <a:gd name="connsiteX98" fmla="*/ 885142 w 2097425"/>
                  <a:gd name="connsiteY98" fmla="*/ 177179 h 553456"/>
                  <a:gd name="connsiteX99" fmla="*/ 849588 w 2097425"/>
                  <a:gd name="connsiteY99" fmla="*/ 197178 h 553456"/>
                  <a:gd name="connsiteX100" fmla="*/ 826626 w 2097425"/>
                  <a:gd name="connsiteY100" fmla="*/ 183845 h 553456"/>
                  <a:gd name="connsiteX101" fmla="*/ 848847 w 2097425"/>
                  <a:gd name="connsiteY101" fmla="*/ 151995 h 553456"/>
                  <a:gd name="connsiteX102" fmla="*/ 885142 w 2097425"/>
                  <a:gd name="connsiteY102" fmla="*/ 177179 h 553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</a:cxnLst>
                <a:rect l="l" t="t" r="r" b="b"/>
                <a:pathLst>
                  <a:path w="2097425" h="553456">
                    <a:moveTo>
                      <a:pt x="2078417" y="134218"/>
                    </a:moveTo>
                    <a:cubicBezTo>
                      <a:pt x="2079158" y="127552"/>
                      <a:pt x="2064344" y="129774"/>
                      <a:pt x="2059900" y="136440"/>
                    </a:cubicBezTo>
                    <a:cubicBezTo>
                      <a:pt x="2051011" y="149773"/>
                      <a:pt x="2043604" y="147551"/>
                      <a:pt x="2034716" y="137181"/>
                    </a:cubicBezTo>
                    <a:cubicBezTo>
                      <a:pt x="2028790" y="129774"/>
                      <a:pt x="2019161" y="126811"/>
                      <a:pt x="2012495" y="119404"/>
                    </a:cubicBezTo>
                    <a:cubicBezTo>
                      <a:pt x="2022865" y="123107"/>
                      <a:pt x="2028790" y="133477"/>
                      <a:pt x="2038420" y="134959"/>
                    </a:cubicBezTo>
                    <a:cubicBezTo>
                      <a:pt x="2048049" y="137181"/>
                      <a:pt x="2053234" y="133477"/>
                      <a:pt x="2050271" y="121626"/>
                    </a:cubicBezTo>
                    <a:cubicBezTo>
                      <a:pt x="2034716" y="66814"/>
                      <a:pt x="1964349" y="37926"/>
                      <a:pt x="1913240" y="65332"/>
                    </a:cubicBezTo>
                    <a:cubicBezTo>
                      <a:pt x="1883612" y="80887"/>
                      <a:pt x="1858428" y="78665"/>
                      <a:pt x="1832503" y="56444"/>
                    </a:cubicBezTo>
                    <a:cubicBezTo>
                      <a:pt x="1822134" y="47556"/>
                      <a:pt x="1814727" y="36445"/>
                      <a:pt x="1802135" y="29779"/>
                    </a:cubicBezTo>
                    <a:cubicBezTo>
                      <a:pt x="1769543" y="11261"/>
                      <a:pt x="1738434" y="13483"/>
                      <a:pt x="1707324" y="34964"/>
                    </a:cubicBezTo>
                    <a:cubicBezTo>
                      <a:pt x="1696954" y="41630"/>
                      <a:pt x="1686585" y="48296"/>
                      <a:pt x="1673252" y="48296"/>
                    </a:cubicBezTo>
                    <a:cubicBezTo>
                      <a:pt x="1653994" y="49037"/>
                      <a:pt x="1636958" y="39408"/>
                      <a:pt x="1618440" y="34223"/>
                    </a:cubicBezTo>
                    <a:cubicBezTo>
                      <a:pt x="1616958" y="34223"/>
                      <a:pt x="1615477" y="34223"/>
                      <a:pt x="1613995" y="34223"/>
                    </a:cubicBezTo>
                    <a:cubicBezTo>
                      <a:pt x="1614736" y="35704"/>
                      <a:pt x="1615477" y="37186"/>
                      <a:pt x="1616218" y="38667"/>
                    </a:cubicBezTo>
                    <a:cubicBezTo>
                      <a:pt x="1605848" y="40149"/>
                      <a:pt x="1596219" y="49778"/>
                      <a:pt x="1585849" y="39408"/>
                    </a:cubicBezTo>
                    <a:cubicBezTo>
                      <a:pt x="1576960" y="30519"/>
                      <a:pt x="1589552" y="23853"/>
                      <a:pt x="1589552" y="15705"/>
                    </a:cubicBezTo>
                    <a:cubicBezTo>
                      <a:pt x="1590293" y="15705"/>
                      <a:pt x="1590293" y="16446"/>
                      <a:pt x="1591034" y="16446"/>
                    </a:cubicBezTo>
                    <a:cubicBezTo>
                      <a:pt x="1591034" y="14965"/>
                      <a:pt x="1590293" y="13483"/>
                      <a:pt x="1590293" y="11261"/>
                    </a:cubicBezTo>
                    <a:cubicBezTo>
                      <a:pt x="1584367" y="4595"/>
                      <a:pt x="1576960" y="1632"/>
                      <a:pt x="1568072" y="891"/>
                    </a:cubicBezTo>
                    <a:cubicBezTo>
                      <a:pt x="1545110" y="-1331"/>
                      <a:pt x="1522889" y="2373"/>
                      <a:pt x="1505112" y="17927"/>
                    </a:cubicBezTo>
                    <a:cubicBezTo>
                      <a:pt x="1474743" y="43852"/>
                      <a:pt x="1443633" y="40149"/>
                      <a:pt x="1411783" y="20890"/>
                    </a:cubicBezTo>
                    <a:cubicBezTo>
                      <a:pt x="1395488" y="11261"/>
                      <a:pt x="1379192" y="150"/>
                      <a:pt x="1359193" y="150"/>
                    </a:cubicBezTo>
                    <a:cubicBezTo>
                      <a:pt x="1339194" y="-590"/>
                      <a:pt x="1319195" y="891"/>
                      <a:pt x="1305862" y="16446"/>
                    </a:cubicBezTo>
                    <a:cubicBezTo>
                      <a:pt x="1271049" y="56444"/>
                      <a:pt x="1232532" y="53481"/>
                      <a:pt x="1191053" y="29779"/>
                    </a:cubicBezTo>
                    <a:cubicBezTo>
                      <a:pt x="1182906" y="25334"/>
                      <a:pt x="1174758" y="22372"/>
                      <a:pt x="1165869" y="21631"/>
                    </a:cubicBezTo>
                    <a:cubicBezTo>
                      <a:pt x="1134760" y="18668"/>
                      <a:pt x="1109576" y="29779"/>
                      <a:pt x="1089577" y="53481"/>
                    </a:cubicBezTo>
                    <a:cubicBezTo>
                      <a:pt x="1081429" y="63110"/>
                      <a:pt x="1072540" y="71258"/>
                      <a:pt x="1061430" y="76443"/>
                    </a:cubicBezTo>
                    <a:cubicBezTo>
                      <a:pt x="1039209" y="86072"/>
                      <a:pt x="1019951" y="76443"/>
                      <a:pt x="999951" y="69036"/>
                    </a:cubicBezTo>
                    <a:cubicBezTo>
                      <a:pt x="951806" y="51259"/>
                      <a:pt x="919955" y="57925"/>
                      <a:pt x="888846" y="96442"/>
                    </a:cubicBezTo>
                    <a:cubicBezTo>
                      <a:pt x="865884" y="124589"/>
                      <a:pt x="840700" y="130515"/>
                      <a:pt x="805146" y="123848"/>
                    </a:cubicBezTo>
                    <a:cubicBezTo>
                      <a:pt x="769592" y="117182"/>
                      <a:pt x="732557" y="118663"/>
                      <a:pt x="700707" y="141625"/>
                    </a:cubicBezTo>
                    <a:cubicBezTo>
                      <a:pt x="670338" y="193474"/>
                      <a:pt x="654783" y="202363"/>
                      <a:pt x="608118" y="192734"/>
                    </a:cubicBezTo>
                    <a:cubicBezTo>
                      <a:pt x="553307" y="181623"/>
                      <a:pt x="529604" y="191993"/>
                      <a:pt x="499976" y="241620"/>
                    </a:cubicBezTo>
                    <a:cubicBezTo>
                      <a:pt x="476273" y="280878"/>
                      <a:pt x="452570" y="290507"/>
                      <a:pt x="410350" y="278655"/>
                    </a:cubicBezTo>
                    <a:cubicBezTo>
                      <a:pt x="356279" y="278655"/>
                      <a:pt x="336280" y="290507"/>
                      <a:pt x="317022" y="338653"/>
                    </a:cubicBezTo>
                    <a:cubicBezTo>
                      <a:pt x="305911" y="367540"/>
                      <a:pt x="283690" y="386058"/>
                      <a:pt x="255543" y="383836"/>
                    </a:cubicBezTo>
                    <a:cubicBezTo>
                      <a:pt x="211841" y="380132"/>
                      <a:pt x="183695" y="402353"/>
                      <a:pt x="153326" y="426056"/>
                    </a:cubicBezTo>
                    <a:cubicBezTo>
                      <a:pt x="142956" y="441611"/>
                      <a:pt x="155548" y="451240"/>
                      <a:pt x="171844" y="465313"/>
                    </a:cubicBezTo>
                    <a:cubicBezTo>
                      <a:pt x="151844" y="457906"/>
                      <a:pt x="143696" y="463832"/>
                      <a:pt x="137030" y="471979"/>
                    </a:cubicBezTo>
                    <a:cubicBezTo>
                      <a:pt x="119253" y="494941"/>
                      <a:pt x="95551" y="503830"/>
                      <a:pt x="67404" y="503830"/>
                    </a:cubicBezTo>
                    <a:cubicBezTo>
                      <a:pt x="52590" y="503830"/>
                      <a:pt x="36294" y="507533"/>
                      <a:pt x="26665" y="522347"/>
                    </a:cubicBezTo>
                    <a:cubicBezTo>
                      <a:pt x="17777" y="531236"/>
                      <a:pt x="5185" y="536421"/>
                      <a:pt x="0" y="553457"/>
                    </a:cubicBezTo>
                    <a:cubicBezTo>
                      <a:pt x="19999" y="553457"/>
                      <a:pt x="37776" y="553457"/>
                      <a:pt x="55553" y="553457"/>
                    </a:cubicBezTo>
                    <a:cubicBezTo>
                      <a:pt x="97773" y="552716"/>
                      <a:pt x="140734" y="551235"/>
                      <a:pt x="182954" y="552716"/>
                    </a:cubicBezTo>
                    <a:cubicBezTo>
                      <a:pt x="206656" y="553457"/>
                      <a:pt x="223693" y="549753"/>
                      <a:pt x="228878" y="523829"/>
                    </a:cubicBezTo>
                    <a:cubicBezTo>
                      <a:pt x="235544" y="524569"/>
                      <a:pt x="243692" y="528273"/>
                      <a:pt x="248136" y="523088"/>
                    </a:cubicBezTo>
                    <a:cubicBezTo>
                      <a:pt x="271098" y="498645"/>
                      <a:pt x="301467" y="501608"/>
                      <a:pt x="331095" y="496423"/>
                    </a:cubicBezTo>
                    <a:cubicBezTo>
                      <a:pt x="370352" y="489756"/>
                      <a:pt x="388129" y="467535"/>
                      <a:pt x="389611" y="428278"/>
                    </a:cubicBezTo>
                    <a:cubicBezTo>
                      <a:pt x="388870" y="426796"/>
                      <a:pt x="388129" y="425315"/>
                      <a:pt x="387389" y="423834"/>
                    </a:cubicBezTo>
                    <a:cubicBezTo>
                      <a:pt x="412573" y="414204"/>
                      <a:pt x="433312" y="395687"/>
                      <a:pt x="459977" y="389761"/>
                    </a:cubicBezTo>
                    <a:cubicBezTo>
                      <a:pt x="501457" y="394946"/>
                      <a:pt x="538492" y="391243"/>
                      <a:pt x="558491" y="346060"/>
                    </a:cubicBezTo>
                    <a:cubicBezTo>
                      <a:pt x="574046" y="309024"/>
                      <a:pt x="603674" y="295692"/>
                      <a:pt x="642932" y="304580"/>
                    </a:cubicBezTo>
                    <a:cubicBezTo>
                      <a:pt x="697744" y="316431"/>
                      <a:pt x="711817" y="310506"/>
                      <a:pt x="743667" y="263841"/>
                    </a:cubicBezTo>
                    <a:cubicBezTo>
                      <a:pt x="754037" y="249027"/>
                      <a:pt x="765148" y="229028"/>
                      <a:pt x="788851" y="246805"/>
                    </a:cubicBezTo>
                    <a:cubicBezTo>
                      <a:pt x="794776" y="251249"/>
                      <a:pt x="802183" y="249027"/>
                      <a:pt x="802924" y="243842"/>
                    </a:cubicBezTo>
                    <a:cubicBezTo>
                      <a:pt x="808850" y="217177"/>
                      <a:pt x="820701" y="230510"/>
                      <a:pt x="831811" y="238657"/>
                    </a:cubicBezTo>
                    <a:cubicBezTo>
                      <a:pt x="844403" y="246805"/>
                      <a:pt x="859958" y="246064"/>
                      <a:pt x="874032" y="247546"/>
                    </a:cubicBezTo>
                    <a:cubicBezTo>
                      <a:pt x="902178" y="256434"/>
                      <a:pt x="917733" y="237176"/>
                      <a:pt x="933288" y="219399"/>
                    </a:cubicBezTo>
                    <a:cubicBezTo>
                      <a:pt x="962175" y="186067"/>
                      <a:pt x="976989" y="181623"/>
                      <a:pt x="1019210" y="196437"/>
                    </a:cubicBezTo>
                    <a:cubicBezTo>
                      <a:pt x="1033283" y="201622"/>
                      <a:pt x="1046616" y="207548"/>
                      <a:pt x="1061430" y="205326"/>
                    </a:cubicBezTo>
                    <a:cubicBezTo>
                      <a:pt x="1064393" y="204585"/>
                      <a:pt x="1068096" y="203104"/>
                      <a:pt x="1071059" y="200881"/>
                    </a:cubicBezTo>
                    <a:cubicBezTo>
                      <a:pt x="1107354" y="195697"/>
                      <a:pt x="1095502" y="174216"/>
                      <a:pt x="1085873" y="154958"/>
                    </a:cubicBezTo>
                    <a:cubicBezTo>
                      <a:pt x="1069577" y="121626"/>
                      <a:pt x="1068837" y="123107"/>
                      <a:pt x="1093280" y="104590"/>
                    </a:cubicBezTo>
                    <a:cubicBezTo>
                      <a:pt x="1105872" y="94961"/>
                      <a:pt x="1121427" y="97183"/>
                      <a:pt x="1131056" y="100146"/>
                    </a:cubicBezTo>
                    <a:cubicBezTo>
                      <a:pt x="1143648" y="103108"/>
                      <a:pt x="1128834" y="116441"/>
                      <a:pt x="1128834" y="126070"/>
                    </a:cubicBezTo>
                    <a:cubicBezTo>
                      <a:pt x="1128834" y="135699"/>
                      <a:pt x="1127353" y="145329"/>
                      <a:pt x="1126612" y="155698"/>
                    </a:cubicBezTo>
                    <a:cubicBezTo>
                      <a:pt x="1144389" y="146810"/>
                      <a:pt x="1160684" y="140144"/>
                      <a:pt x="1179943" y="144588"/>
                    </a:cubicBezTo>
                    <a:cubicBezTo>
                      <a:pt x="1248828" y="191252"/>
                      <a:pt x="1271790" y="190512"/>
                      <a:pt x="1336972" y="138662"/>
                    </a:cubicBezTo>
                    <a:cubicBezTo>
                      <a:pt x="1342898" y="133477"/>
                      <a:pt x="1348823" y="128292"/>
                      <a:pt x="1355490" y="124589"/>
                    </a:cubicBezTo>
                    <a:cubicBezTo>
                      <a:pt x="1379933" y="119404"/>
                      <a:pt x="1398451" y="131255"/>
                      <a:pt x="1416968" y="143847"/>
                    </a:cubicBezTo>
                    <a:cubicBezTo>
                      <a:pt x="1450300" y="166068"/>
                      <a:pt x="1480669" y="164587"/>
                      <a:pt x="1511038" y="137922"/>
                    </a:cubicBezTo>
                    <a:cubicBezTo>
                      <a:pt x="1525111" y="126070"/>
                      <a:pt x="1538444" y="120145"/>
                      <a:pt x="1556962" y="124589"/>
                    </a:cubicBezTo>
                    <a:cubicBezTo>
                      <a:pt x="1576220" y="134959"/>
                      <a:pt x="1596959" y="143847"/>
                      <a:pt x="1613995" y="158661"/>
                    </a:cubicBezTo>
                    <a:cubicBezTo>
                      <a:pt x="1622884" y="166068"/>
                      <a:pt x="1633995" y="173475"/>
                      <a:pt x="1647327" y="165328"/>
                    </a:cubicBezTo>
                    <a:cubicBezTo>
                      <a:pt x="1681400" y="166068"/>
                      <a:pt x="1714732" y="165328"/>
                      <a:pt x="1724361" y="121626"/>
                    </a:cubicBezTo>
                    <a:cubicBezTo>
                      <a:pt x="1725101" y="117923"/>
                      <a:pt x="1742138" y="98664"/>
                      <a:pt x="1743619" y="125330"/>
                    </a:cubicBezTo>
                    <a:cubicBezTo>
                      <a:pt x="1744360" y="133477"/>
                      <a:pt x="1751026" y="139403"/>
                      <a:pt x="1756952" y="135699"/>
                    </a:cubicBezTo>
                    <a:cubicBezTo>
                      <a:pt x="1774728" y="123848"/>
                      <a:pt x="1775469" y="145329"/>
                      <a:pt x="1784358" y="148291"/>
                    </a:cubicBezTo>
                    <a:cubicBezTo>
                      <a:pt x="1814727" y="197919"/>
                      <a:pt x="1852502" y="210511"/>
                      <a:pt x="1903611" y="188289"/>
                    </a:cubicBezTo>
                    <a:cubicBezTo>
                      <a:pt x="1939165" y="172735"/>
                      <a:pt x="1960646" y="177920"/>
                      <a:pt x="1987311" y="207548"/>
                    </a:cubicBezTo>
                    <a:cubicBezTo>
                      <a:pt x="1996940" y="218658"/>
                      <a:pt x="2007310" y="229028"/>
                      <a:pt x="2016198" y="240880"/>
                    </a:cubicBezTo>
                    <a:cubicBezTo>
                      <a:pt x="2025087" y="251990"/>
                      <a:pt x="2033975" y="253472"/>
                      <a:pt x="2048789" y="250509"/>
                    </a:cubicBezTo>
                    <a:cubicBezTo>
                      <a:pt x="2076195" y="244583"/>
                      <a:pt x="2087306" y="226806"/>
                      <a:pt x="2095453" y="203104"/>
                    </a:cubicBezTo>
                    <a:cubicBezTo>
                      <a:pt x="2105083" y="178660"/>
                      <a:pt x="2076195" y="160883"/>
                      <a:pt x="2078417" y="134218"/>
                    </a:cubicBezTo>
                    <a:close/>
                    <a:moveTo>
                      <a:pt x="385907" y="423093"/>
                    </a:moveTo>
                    <a:cubicBezTo>
                      <a:pt x="385907" y="423093"/>
                      <a:pt x="385907" y="423093"/>
                      <a:pt x="385907" y="423093"/>
                    </a:cubicBezTo>
                    <a:cubicBezTo>
                      <a:pt x="386648" y="423093"/>
                      <a:pt x="385907" y="423834"/>
                      <a:pt x="385907" y="423093"/>
                    </a:cubicBezTo>
                    <a:cubicBezTo>
                      <a:pt x="385907" y="423834"/>
                      <a:pt x="385907" y="423093"/>
                      <a:pt x="385907" y="423093"/>
                    </a:cubicBezTo>
                    <a:cubicBezTo>
                      <a:pt x="385166" y="423093"/>
                      <a:pt x="384426" y="423834"/>
                      <a:pt x="383685" y="423834"/>
                    </a:cubicBezTo>
                    <a:cubicBezTo>
                      <a:pt x="372574" y="427537"/>
                      <a:pt x="360723" y="434203"/>
                      <a:pt x="349613" y="423834"/>
                    </a:cubicBezTo>
                    <a:cubicBezTo>
                      <a:pt x="342946" y="417167"/>
                      <a:pt x="348131" y="410501"/>
                      <a:pt x="353316" y="407538"/>
                    </a:cubicBezTo>
                    <a:cubicBezTo>
                      <a:pt x="363686" y="402353"/>
                      <a:pt x="368871" y="384576"/>
                      <a:pt x="383685" y="391983"/>
                    </a:cubicBezTo>
                    <a:cubicBezTo>
                      <a:pt x="399981" y="399390"/>
                      <a:pt x="384426" y="412723"/>
                      <a:pt x="385907" y="423093"/>
                    </a:cubicBezTo>
                    <a:close/>
                    <a:moveTo>
                      <a:pt x="478495" y="325320"/>
                    </a:moveTo>
                    <a:cubicBezTo>
                      <a:pt x="468866" y="324579"/>
                      <a:pt x="457755" y="313469"/>
                      <a:pt x="461459" y="305321"/>
                    </a:cubicBezTo>
                    <a:cubicBezTo>
                      <a:pt x="464422" y="297914"/>
                      <a:pt x="478495" y="293470"/>
                      <a:pt x="488124" y="291988"/>
                    </a:cubicBezTo>
                    <a:cubicBezTo>
                      <a:pt x="494791" y="290507"/>
                      <a:pt x="502198" y="297173"/>
                      <a:pt x="504420" y="306802"/>
                    </a:cubicBezTo>
                    <a:cubicBezTo>
                      <a:pt x="497013" y="314209"/>
                      <a:pt x="490347" y="325320"/>
                      <a:pt x="478495" y="325320"/>
                    </a:cubicBezTo>
                    <a:close/>
                    <a:moveTo>
                      <a:pt x="885142" y="177179"/>
                    </a:moveTo>
                    <a:cubicBezTo>
                      <a:pt x="882920" y="194215"/>
                      <a:pt x="865884" y="199400"/>
                      <a:pt x="849588" y="197178"/>
                    </a:cubicBezTo>
                    <a:cubicBezTo>
                      <a:pt x="838478" y="196437"/>
                      <a:pt x="819960" y="199400"/>
                      <a:pt x="826626" y="183845"/>
                    </a:cubicBezTo>
                    <a:cubicBezTo>
                      <a:pt x="831071" y="173475"/>
                      <a:pt x="825886" y="146069"/>
                      <a:pt x="848847" y="151995"/>
                    </a:cubicBezTo>
                    <a:cubicBezTo>
                      <a:pt x="861440" y="154958"/>
                      <a:pt x="888846" y="151254"/>
                      <a:pt x="885142" y="17717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aphic 35">
              <a:extLst>
                <a:ext uri="{FF2B5EF4-FFF2-40B4-BE49-F238E27FC236}">
                  <a16:creationId xmlns:a16="http://schemas.microsoft.com/office/drawing/2014/main" id="{CE1BB87B-E1F7-40C2-ABAA-F1EC71AD4738}"/>
                </a:ext>
              </a:extLst>
            </p:cNvPr>
            <p:cNvGrpSpPr/>
            <p:nvPr/>
          </p:nvGrpSpPr>
          <p:grpSpPr>
            <a:xfrm rot="20723818">
              <a:off x="4424402" y="3581012"/>
              <a:ext cx="1176854" cy="741178"/>
              <a:chOff x="-59" y="2352663"/>
              <a:chExt cx="3411086" cy="2148287"/>
            </a:xfrm>
            <a:grpFill/>
          </p:grpSpPr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C55A5C07-DE75-4FEA-936E-C8DD2DD8AB76}"/>
                  </a:ext>
                </a:extLst>
              </p:cNvPr>
              <p:cNvSpPr/>
              <p:nvPr/>
            </p:nvSpPr>
            <p:spPr>
              <a:xfrm>
                <a:off x="3039852" y="2357199"/>
                <a:ext cx="302207" cy="94886"/>
              </a:xfrm>
              <a:custGeom>
                <a:avLst/>
                <a:gdLst>
                  <a:gd name="connsiteX0" fmla="*/ 8148 w 302207"/>
                  <a:gd name="connsiteY0" fmla="*/ 62960 h 94886"/>
                  <a:gd name="connsiteX1" fmla="*/ 51109 w 302207"/>
                  <a:gd name="connsiteY1" fmla="*/ 94069 h 94886"/>
                  <a:gd name="connsiteX2" fmla="*/ 172584 w 302207"/>
                  <a:gd name="connsiteY2" fmla="*/ 94810 h 94886"/>
                  <a:gd name="connsiteX3" fmla="*/ 214064 w 302207"/>
                  <a:gd name="connsiteY3" fmla="*/ 73330 h 94886"/>
                  <a:gd name="connsiteX4" fmla="*/ 302208 w 302207"/>
                  <a:gd name="connsiteY4" fmla="*/ 0 h 94886"/>
                  <a:gd name="connsiteX5" fmla="*/ 33332 w 302207"/>
                  <a:gd name="connsiteY5" fmla="*/ 0 h 94886"/>
                  <a:gd name="connsiteX6" fmla="*/ 59997 w 302207"/>
                  <a:gd name="connsiteY6" fmla="*/ 19258 h 94886"/>
                  <a:gd name="connsiteX7" fmla="*/ 77033 w 302207"/>
                  <a:gd name="connsiteY7" fmla="*/ 31850 h 94886"/>
                  <a:gd name="connsiteX8" fmla="*/ 59256 w 302207"/>
                  <a:gd name="connsiteY8" fmla="*/ 50368 h 94886"/>
                  <a:gd name="connsiteX9" fmla="*/ 0 w 302207"/>
                  <a:gd name="connsiteY9" fmla="*/ 49627 h 94886"/>
                  <a:gd name="connsiteX10" fmla="*/ 8148 w 302207"/>
                  <a:gd name="connsiteY10" fmla="*/ 62960 h 948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302207" h="94886">
                    <a:moveTo>
                      <a:pt x="8148" y="62960"/>
                    </a:moveTo>
                    <a:cubicBezTo>
                      <a:pt x="4444" y="98514"/>
                      <a:pt x="28147" y="94810"/>
                      <a:pt x="51109" y="94069"/>
                    </a:cubicBezTo>
                    <a:cubicBezTo>
                      <a:pt x="91847" y="93329"/>
                      <a:pt x="131846" y="93329"/>
                      <a:pt x="172584" y="94810"/>
                    </a:cubicBezTo>
                    <a:cubicBezTo>
                      <a:pt x="191842" y="95551"/>
                      <a:pt x="206657" y="91107"/>
                      <a:pt x="214064" y="73330"/>
                    </a:cubicBezTo>
                    <a:cubicBezTo>
                      <a:pt x="229618" y="37035"/>
                      <a:pt x="265172" y="23703"/>
                      <a:pt x="302208" y="0"/>
                    </a:cubicBezTo>
                    <a:cubicBezTo>
                      <a:pt x="207397" y="0"/>
                      <a:pt x="122216" y="0"/>
                      <a:pt x="33332" y="0"/>
                    </a:cubicBezTo>
                    <a:cubicBezTo>
                      <a:pt x="38517" y="13333"/>
                      <a:pt x="39998" y="25925"/>
                      <a:pt x="59997" y="19258"/>
                    </a:cubicBezTo>
                    <a:cubicBezTo>
                      <a:pt x="65182" y="17777"/>
                      <a:pt x="80737" y="18518"/>
                      <a:pt x="77033" y="31850"/>
                    </a:cubicBezTo>
                    <a:cubicBezTo>
                      <a:pt x="74811" y="39257"/>
                      <a:pt x="76293" y="52590"/>
                      <a:pt x="59256" y="50368"/>
                    </a:cubicBezTo>
                    <a:cubicBezTo>
                      <a:pt x="39998" y="48146"/>
                      <a:pt x="19999" y="49627"/>
                      <a:pt x="0" y="49627"/>
                    </a:cubicBezTo>
                    <a:cubicBezTo>
                      <a:pt x="741" y="58516"/>
                      <a:pt x="8148" y="61479"/>
                      <a:pt x="8148" y="6296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179FE4BC-CADB-4498-93DB-B47DC7E1DDE9}"/>
                  </a:ext>
                </a:extLst>
              </p:cNvPr>
              <p:cNvSpPr/>
              <p:nvPr/>
            </p:nvSpPr>
            <p:spPr>
              <a:xfrm>
                <a:off x="3319838" y="2354214"/>
                <a:ext cx="91129" cy="97888"/>
              </a:xfrm>
              <a:custGeom>
                <a:avLst/>
                <a:gdLst>
                  <a:gd name="connsiteX0" fmla="*/ 0 w 91129"/>
                  <a:gd name="connsiteY0" fmla="*/ 97795 h 97888"/>
                  <a:gd name="connsiteX1" fmla="*/ 52590 w 91129"/>
                  <a:gd name="connsiteY1" fmla="*/ 67426 h 97888"/>
                  <a:gd name="connsiteX2" fmla="*/ 87403 w 91129"/>
                  <a:gd name="connsiteY2" fmla="*/ 76315 h 97888"/>
                  <a:gd name="connsiteX3" fmla="*/ 88144 w 91129"/>
                  <a:gd name="connsiteY3" fmla="*/ 4466 h 97888"/>
                  <a:gd name="connsiteX4" fmla="*/ 32591 w 91129"/>
                  <a:gd name="connsiteY4" fmla="*/ 2244 h 97888"/>
                  <a:gd name="connsiteX5" fmla="*/ 25925 w 91129"/>
                  <a:gd name="connsiteY5" fmla="*/ 18540 h 97888"/>
                  <a:gd name="connsiteX6" fmla="*/ 0 w 91129"/>
                  <a:gd name="connsiteY6" fmla="*/ 97795 h 978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1129" h="97888">
                    <a:moveTo>
                      <a:pt x="0" y="97795"/>
                    </a:moveTo>
                    <a:cubicBezTo>
                      <a:pt x="25925" y="94092"/>
                      <a:pt x="57034" y="110387"/>
                      <a:pt x="52590" y="67426"/>
                    </a:cubicBezTo>
                    <a:cubicBezTo>
                      <a:pt x="66663" y="65945"/>
                      <a:pt x="71107" y="93351"/>
                      <a:pt x="87403" y="76315"/>
                    </a:cubicBezTo>
                    <a:cubicBezTo>
                      <a:pt x="91847" y="71130"/>
                      <a:pt x="92588" y="5948"/>
                      <a:pt x="88144" y="4466"/>
                    </a:cubicBezTo>
                    <a:cubicBezTo>
                      <a:pt x="70367" y="-2941"/>
                      <a:pt x="51109" y="763"/>
                      <a:pt x="32591" y="2244"/>
                    </a:cubicBezTo>
                    <a:cubicBezTo>
                      <a:pt x="24443" y="2985"/>
                      <a:pt x="23702" y="12614"/>
                      <a:pt x="25925" y="18540"/>
                    </a:cubicBezTo>
                    <a:cubicBezTo>
                      <a:pt x="38517" y="48909"/>
                      <a:pt x="17777" y="70389"/>
                      <a:pt x="0" y="9779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4FAABFB-0B7B-491B-8CE0-F2354178DD05}"/>
                  </a:ext>
                </a:extLst>
              </p:cNvPr>
              <p:cNvSpPr/>
              <p:nvPr/>
            </p:nvSpPr>
            <p:spPr>
              <a:xfrm>
                <a:off x="3256345" y="2437005"/>
                <a:ext cx="30161" cy="18833"/>
              </a:xfrm>
              <a:custGeom>
                <a:avLst/>
                <a:gdLst>
                  <a:gd name="connsiteX0" fmla="*/ 6459 w 30161"/>
                  <a:gd name="connsiteY0" fmla="*/ 1671 h 18833"/>
                  <a:gd name="connsiteX1" fmla="*/ 1274 w 30161"/>
                  <a:gd name="connsiteY1" fmla="*/ 12041 h 18833"/>
                  <a:gd name="connsiteX2" fmla="*/ 30162 w 30161"/>
                  <a:gd name="connsiteY2" fmla="*/ 15004 h 18833"/>
                  <a:gd name="connsiteX3" fmla="*/ 6459 w 30161"/>
                  <a:gd name="connsiteY3" fmla="*/ 1671 h 18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161" h="18833">
                    <a:moveTo>
                      <a:pt x="6459" y="1671"/>
                    </a:moveTo>
                    <a:cubicBezTo>
                      <a:pt x="2756" y="3153"/>
                      <a:pt x="-2429" y="7597"/>
                      <a:pt x="1274" y="12041"/>
                    </a:cubicBezTo>
                    <a:cubicBezTo>
                      <a:pt x="7941" y="20930"/>
                      <a:pt x="17570" y="20189"/>
                      <a:pt x="30162" y="15004"/>
                    </a:cubicBezTo>
                    <a:cubicBezTo>
                      <a:pt x="22755" y="6856"/>
                      <a:pt x="19792" y="-4254"/>
                      <a:pt x="6459" y="167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B4FBC927-A897-4D4C-ADBA-EFDF89D0398B}"/>
                  </a:ext>
                </a:extLst>
              </p:cNvPr>
              <p:cNvSpPr/>
              <p:nvPr/>
            </p:nvSpPr>
            <p:spPr>
              <a:xfrm>
                <a:off x="2342824" y="2354940"/>
                <a:ext cx="695546" cy="97613"/>
              </a:xfrm>
              <a:custGeom>
                <a:avLst/>
                <a:gdLst>
                  <a:gd name="connsiteX0" fmla="*/ 28912 w 695546"/>
                  <a:gd name="connsiteY0" fmla="*/ 70404 h 97613"/>
                  <a:gd name="connsiteX1" fmla="*/ 24 w 695546"/>
                  <a:gd name="connsiteY1" fmla="*/ 85959 h 97613"/>
                  <a:gd name="connsiteX2" fmla="*/ 30393 w 695546"/>
                  <a:gd name="connsiteY2" fmla="*/ 96329 h 97613"/>
                  <a:gd name="connsiteX3" fmla="*/ 665918 w 695546"/>
                  <a:gd name="connsiteY3" fmla="*/ 96329 h 97613"/>
                  <a:gd name="connsiteX4" fmla="*/ 685917 w 695546"/>
                  <a:gd name="connsiteY4" fmla="*/ 96329 h 97613"/>
                  <a:gd name="connsiteX5" fmla="*/ 695546 w 695546"/>
                  <a:gd name="connsiteY5" fmla="*/ 85218 h 97613"/>
                  <a:gd name="connsiteX6" fmla="*/ 686658 w 695546"/>
                  <a:gd name="connsiteY6" fmla="*/ 75589 h 97613"/>
                  <a:gd name="connsiteX7" fmla="*/ 666659 w 695546"/>
                  <a:gd name="connsiteY7" fmla="*/ 35591 h 97613"/>
                  <a:gd name="connsiteX8" fmla="*/ 639993 w 695546"/>
                  <a:gd name="connsiteY8" fmla="*/ 37 h 97613"/>
                  <a:gd name="connsiteX9" fmla="*/ 437040 w 695546"/>
                  <a:gd name="connsiteY9" fmla="*/ 778 h 97613"/>
                  <a:gd name="connsiteX10" fmla="*/ 392598 w 695546"/>
                  <a:gd name="connsiteY10" fmla="*/ 37813 h 97613"/>
                  <a:gd name="connsiteX11" fmla="*/ 386672 w 695546"/>
                  <a:gd name="connsiteY11" fmla="*/ 49664 h 97613"/>
                  <a:gd name="connsiteX12" fmla="*/ 366673 w 695546"/>
                  <a:gd name="connsiteY12" fmla="*/ 61515 h 97613"/>
                  <a:gd name="connsiteX13" fmla="*/ 358526 w 695546"/>
                  <a:gd name="connsiteY13" fmla="*/ 41516 h 97613"/>
                  <a:gd name="connsiteX14" fmla="*/ 367414 w 695546"/>
                  <a:gd name="connsiteY14" fmla="*/ 778 h 97613"/>
                  <a:gd name="connsiteX15" fmla="*/ 140758 w 695546"/>
                  <a:gd name="connsiteY15" fmla="*/ 778 h 97613"/>
                  <a:gd name="connsiteX16" fmla="*/ 94094 w 695546"/>
                  <a:gd name="connsiteY16" fmla="*/ 22258 h 97613"/>
                  <a:gd name="connsiteX17" fmla="*/ 68910 w 695546"/>
                  <a:gd name="connsiteY17" fmla="*/ 33369 h 97613"/>
                  <a:gd name="connsiteX18" fmla="*/ 25208 w 695546"/>
                  <a:gd name="connsiteY18" fmla="*/ 42998 h 97613"/>
                  <a:gd name="connsiteX19" fmla="*/ 18542 w 695546"/>
                  <a:gd name="connsiteY19" fmla="*/ 51886 h 97613"/>
                  <a:gd name="connsiteX20" fmla="*/ 26690 w 695546"/>
                  <a:gd name="connsiteY20" fmla="*/ 60775 h 97613"/>
                  <a:gd name="connsiteX21" fmla="*/ 41504 w 695546"/>
                  <a:gd name="connsiteY21" fmla="*/ 63738 h 97613"/>
                  <a:gd name="connsiteX22" fmla="*/ 28912 w 695546"/>
                  <a:gd name="connsiteY22" fmla="*/ 70404 h 97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695546" h="97613">
                    <a:moveTo>
                      <a:pt x="28912" y="70404"/>
                    </a:moveTo>
                    <a:cubicBezTo>
                      <a:pt x="15579" y="70404"/>
                      <a:pt x="-716" y="71885"/>
                      <a:pt x="24" y="85959"/>
                    </a:cubicBezTo>
                    <a:cubicBezTo>
                      <a:pt x="765" y="102995"/>
                      <a:pt x="19283" y="96329"/>
                      <a:pt x="30393" y="96329"/>
                    </a:cubicBezTo>
                    <a:cubicBezTo>
                      <a:pt x="242235" y="97069"/>
                      <a:pt x="454077" y="96329"/>
                      <a:pt x="665918" y="96329"/>
                    </a:cubicBezTo>
                    <a:cubicBezTo>
                      <a:pt x="672584" y="96329"/>
                      <a:pt x="679251" y="96329"/>
                      <a:pt x="685917" y="96329"/>
                    </a:cubicBezTo>
                    <a:cubicBezTo>
                      <a:pt x="693324" y="96329"/>
                      <a:pt x="695546" y="91884"/>
                      <a:pt x="695546" y="85218"/>
                    </a:cubicBezTo>
                    <a:cubicBezTo>
                      <a:pt x="695546" y="78552"/>
                      <a:pt x="694065" y="75589"/>
                      <a:pt x="686658" y="75589"/>
                    </a:cubicBezTo>
                    <a:cubicBezTo>
                      <a:pt x="657770" y="73367"/>
                      <a:pt x="658511" y="56330"/>
                      <a:pt x="666659" y="35591"/>
                    </a:cubicBezTo>
                    <a:cubicBezTo>
                      <a:pt x="677029" y="9666"/>
                      <a:pt x="669622" y="-704"/>
                      <a:pt x="639993" y="37"/>
                    </a:cubicBezTo>
                    <a:cubicBezTo>
                      <a:pt x="572589" y="1518"/>
                      <a:pt x="505185" y="778"/>
                      <a:pt x="437040" y="778"/>
                    </a:cubicBezTo>
                    <a:cubicBezTo>
                      <a:pt x="411856" y="778"/>
                      <a:pt x="380747" y="-7370"/>
                      <a:pt x="392598" y="37813"/>
                    </a:cubicBezTo>
                    <a:cubicBezTo>
                      <a:pt x="393339" y="40776"/>
                      <a:pt x="388894" y="45220"/>
                      <a:pt x="386672" y="49664"/>
                    </a:cubicBezTo>
                    <a:cubicBezTo>
                      <a:pt x="382969" y="59293"/>
                      <a:pt x="378525" y="62997"/>
                      <a:pt x="366673" y="61515"/>
                    </a:cubicBezTo>
                    <a:cubicBezTo>
                      <a:pt x="349637" y="59293"/>
                      <a:pt x="361488" y="47442"/>
                      <a:pt x="358526" y="41516"/>
                    </a:cubicBezTo>
                    <a:cubicBezTo>
                      <a:pt x="352600" y="28184"/>
                      <a:pt x="371858" y="19295"/>
                      <a:pt x="367414" y="778"/>
                    </a:cubicBezTo>
                    <a:cubicBezTo>
                      <a:pt x="291862" y="778"/>
                      <a:pt x="216310" y="778"/>
                      <a:pt x="140758" y="778"/>
                    </a:cubicBezTo>
                    <a:cubicBezTo>
                      <a:pt x="121500" y="778"/>
                      <a:pt x="102982" y="-2185"/>
                      <a:pt x="94094" y="22258"/>
                    </a:cubicBezTo>
                    <a:cubicBezTo>
                      <a:pt x="91131" y="29665"/>
                      <a:pt x="80021" y="38554"/>
                      <a:pt x="68910" y="33369"/>
                    </a:cubicBezTo>
                    <a:cubicBezTo>
                      <a:pt x="51133" y="24480"/>
                      <a:pt x="41504" y="45961"/>
                      <a:pt x="25208" y="42998"/>
                    </a:cubicBezTo>
                    <a:cubicBezTo>
                      <a:pt x="20023" y="42257"/>
                      <a:pt x="16320" y="46701"/>
                      <a:pt x="18542" y="51886"/>
                    </a:cubicBezTo>
                    <a:cubicBezTo>
                      <a:pt x="20023" y="55590"/>
                      <a:pt x="23727" y="57812"/>
                      <a:pt x="26690" y="60775"/>
                    </a:cubicBezTo>
                    <a:cubicBezTo>
                      <a:pt x="34097" y="51886"/>
                      <a:pt x="40023" y="57812"/>
                      <a:pt x="41504" y="63738"/>
                    </a:cubicBezTo>
                    <a:cubicBezTo>
                      <a:pt x="44467" y="73367"/>
                      <a:pt x="34097" y="70404"/>
                      <a:pt x="28912" y="7040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D1D5EF9-E385-48D4-90B0-73B3BE135DD7}"/>
                  </a:ext>
                </a:extLst>
              </p:cNvPr>
              <p:cNvSpPr/>
              <p:nvPr/>
            </p:nvSpPr>
            <p:spPr>
              <a:xfrm>
                <a:off x="1625846" y="2352663"/>
                <a:ext cx="719224" cy="95642"/>
              </a:xfrm>
              <a:custGeom>
                <a:avLst/>
                <a:gdLst>
                  <a:gd name="connsiteX0" fmla="*/ 685893 w 719224"/>
                  <a:gd name="connsiteY0" fmla="*/ 95643 h 95642"/>
                  <a:gd name="connsiteX1" fmla="*/ 671819 w 719224"/>
                  <a:gd name="connsiteY1" fmla="*/ 84532 h 95642"/>
                  <a:gd name="connsiteX2" fmla="*/ 602934 w 719224"/>
                  <a:gd name="connsiteY2" fmla="*/ 56385 h 95642"/>
                  <a:gd name="connsiteX3" fmla="*/ 603674 w 719224"/>
                  <a:gd name="connsiteY3" fmla="*/ 25276 h 95642"/>
                  <a:gd name="connsiteX4" fmla="*/ 637006 w 719224"/>
                  <a:gd name="connsiteY4" fmla="*/ 21572 h 95642"/>
                  <a:gd name="connsiteX5" fmla="*/ 719224 w 719224"/>
                  <a:gd name="connsiteY5" fmla="*/ 832 h 95642"/>
                  <a:gd name="connsiteX6" fmla="*/ 397018 w 719224"/>
                  <a:gd name="connsiteY6" fmla="*/ 832 h 95642"/>
                  <a:gd name="connsiteX7" fmla="*/ 383685 w 719224"/>
                  <a:gd name="connsiteY7" fmla="*/ 6758 h 95642"/>
                  <a:gd name="connsiteX8" fmla="*/ 391092 w 719224"/>
                  <a:gd name="connsiteY8" fmla="*/ 20831 h 95642"/>
                  <a:gd name="connsiteX9" fmla="*/ 419980 w 719224"/>
                  <a:gd name="connsiteY9" fmla="*/ 4536 h 95642"/>
                  <a:gd name="connsiteX10" fmla="*/ 440719 w 719224"/>
                  <a:gd name="connsiteY10" fmla="*/ 54163 h 95642"/>
                  <a:gd name="connsiteX11" fmla="*/ 431090 w 719224"/>
                  <a:gd name="connsiteY11" fmla="*/ 51941 h 95642"/>
                  <a:gd name="connsiteX12" fmla="*/ 419239 w 719224"/>
                  <a:gd name="connsiteY12" fmla="*/ 46756 h 95642"/>
                  <a:gd name="connsiteX13" fmla="*/ 362205 w 719224"/>
                  <a:gd name="connsiteY13" fmla="*/ 23054 h 95642"/>
                  <a:gd name="connsiteX14" fmla="*/ 345168 w 719224"/>
                  <a:gd name="connsiteY14" fmla="*/ 24535 h 95642"/>
                  <a:gd name="connsiteX15" fmla="*/ 349613 w 719224"/>
                  <a:gd name="connsiteY15" fmla="*/ 40090 h 95642"/>
                  <a:gd name="connsiteX16" fmla="*/ 362945 w 719224"/>
                  <a:gd name="connsiteY16" fmla="*/ 86754 h 95642"/>
                  <a:gd name="connsiteX17" fmla="*/ 302207 w 719224"/>
                  <a:gd name="connsiteY17" fmla="*/ 20091 h 95642"/>
                  <a:gd name="connsiteX18" fmla="*/ 231100 w 719224"/>
                  <a:gd name="connsiteY18" fmla="*/ 29720 h 95642"/>
                  <a:gd name="connsiteX19" fmla="*/ 249617 w 719224"/>
                  <a:gd name="connsiteY19" fmla="*/ 22313 h 95642"/>
                  <a:gd name="connsiteX20" fmla="*/ 265172 w 719224"/>
                  <a:gd name="connsiteY20" fmla="*/ 19350 h 95642"/>
                  <a:gd name="connsiteX21" fmla="*/ 262209 w 719224"/>
                  <a:gd name="connsiteY21" fmla="*/ 40090 h 95642"/>
                  <a:gd name="connsiteX22" fmla="*/ 251840 w 719224"/>
                  <a:gd name="connsiteY22" fmla="*/ 48238 h 95642"/>
                  <a:gd name="connsiteX23" fmla="*/ 187398 w 719224"/>
                  <a:gd name="connsiteY23" fmla="*/ 46756 h 95642"/>
                  <a:gd name="connsiteX24" fmla="*/ 134808 w 719224"/>
                  <a:gd name="connsiteY24" fmla="*/ 12684 h 95642"/>
                  <a:gd name="connsiteX25" fmla="*/ 118513 w 719224"/>
                  <a:gd name="connsiteY25" fmla="*/ 92 h 95642"/>
                  <a:gd name="connsiteX26" fmla="*/ 40739 w 719224"/>
                  <a:gd name="connsiteY26" fmla="*/ 92 h 95642"/>
                  <a:gd name="connsiteX27" fmla="*/ 19999 w 719224"/>
                  <a:gd name="connsiteY27" fmla="*/ 14906 h 95642"/>
                  <a:gd name="connsiteX28" fmla="*/ 0 w 719224"/>
                  <a:gd name="connsiteY28" fmla="*/ 94161 h 95642"/>
                  <a:gd name="connsiteX29" fmla="*/ 685893 w 719224"/>
                  <a:gd name="connsiteY29" fmla="*/ 95643 h 956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719224" h="95642">
                    <a:moveTo>
                      <a:pt x="685893" y="95643"/>
                    </a:moveTo>
                    <a:cubicBezTo>
                      <a:pt x="681448" y="87495"/>
                      <a:pt x="677745" y="84532"/>
                      <a:pt x="671819" y="84532"/>
                    </a:cubicBezTo>
                    <a:cubicBezTo>
                      <a:pt x="633303" y="85273"/>
                      <a:pt x="621451" y="76384"/>
                      <a:pt x="602934" y="56385"/>
                    </a:cubicBezTo>
                    <a:cubicBezTo>
                      <a:pt x="590342" y="42312"/>
                      <a:pt x="595527" y="34905"/>
                      <a:pt x="603674" y="25276"/>
                    </a:cubicBezTo>
                    <a:cubicBezTo>
                      <a:pt x="613303" y="14165"/>
                      <a:pt x="624414" y="14906"/>
                      <a:pt x="637006" y="21572"/>
                    </a:cubicBezTo>
                    <a:cubicBezTo>
                      <a:pt x="674041" y="42312"/>
                      <a:pt x="691077" y="38608"/>
                      <a:pt x="719224" y="832"/>
                    </a:cubicBezTo>
                    <a:cubicBezTo>
                      <a:pt x="610341" y="832"/>
                      <a:pt x="503679" y="832"/>
                      <a:pt x="397018" y="832"/>
                    </a:cubicBezTo>
                    <a:cubicBezTo>
                      <a:pt x="391833" y="832"/>
                      <a:pt x="385166" y="-1390"/>
                      <a:pt x="383685" y="6758"/>
                    </a:cubicBezTo>
                    <a:cubicBezTo>
                      <a:pt x="382944" y="12684"/>
                      <a:pt x="386648" y="17128"/>
                      <a:pt x="391092" y="20831"/>
                    </a:cubicBezTo>
                    <a:cubicBezTo>
                      <a:pt x="408128" y="34164"/>
                      <a:pt x="415535" y="22313"/>
                      <a:pt x="419980" y="4536"/>
                    </a:cubicBezTo>
                    <a:cubicBezTo>
                      <a:pt x="433312" y="21572"/>
                      <a:pt x="451089" y="31942"/>
                      <a:pt x="440719" y="54163"/>
                    </a:cubicBezTo>
                    <a:cubicBezTo>
                      <a:pt x="437016" y="53422"/>
                      <a:pt x="434053" y="52682"/>
                      <a:pt x="431090" y="51941"/>
                    </a:cubicBezTo>
                    <a:cubicBezTo>
                      <a:pt x="426646" y="50460"/>
                      <a:pt x="422202" y="46015"/>
                      <a:pt x="419239" y="46756"/>
                    </a:cubicBezTo>
                    <a:cubicBezTo>
                      <a:pt x="394055" y="52682"/>
                      <a:pt x="371834" y="54904"/>
                      <a:pt x="362205" y="23054"/>
                    </a:cubicBezTo>
                    <a:cubicBezTo>
                      <a:pt x="360723" y="17128"/>
                      <a:pt x="350353" y="17869"/>
                      <a:pt x="345168" y="24535"/>
                    </a:cubicBezTo>
                    <a:cubicBezTo>
                      <a:pt x="339983" y="31201"/>
                      <a:pt x="341465" y="36386"/>
                      <a:pt x="349613" y="40090"/>
                    </a:cubicBezTo>
                    <a:cubicBezTo>
                      <a:pt x="366649" y="48238"/>
                      <a:pt x="373315" y="60089"/>
                      <a:pt x="362945" y="86754"/>
                    </a:cubicBezTo>
                    <a:cubicBezTo>
                      <a:pt x="340724" y="62311"/>
                      <a:pt x="322207" y="40090"/>
                      <a:pt x="302207" y="20091"/>
                    </a:cubicBezTo>
                    <a:cubicBezTo>
                      <a:pt x="274061" y="-8056"/>
                      <a:pt x="255543" y="-6575"/>
                      <a:pt x="231100" y="29720"/>
                    </a:cubicBezTo>
                    <a:cubicBezTo>
                      <a:pt x="242210" y="25276"/>
                      <a:pt x="247395" y="25276"/>
                      <a:pt x="249617" y="22313"/>
                    </a:cubicBezTo>
                    <a:cubicBezTo>
                      <a:pt x="254062" y="15647"/>
                      <a:pt x="258506" y="12684"/>
                      <a:pt x="265172" y="19350"/>
                    </a:cubicBezTo>
                    <a:cubicBezTo>
                      <a:pt x="273320" y="27498"/>
                      <a:pt x="263691" y="33423"/>
                      <a:pt x="262209" y="40090"/>
                    </a:cubicBezTo>
                    <a:cubicBezTo>
                      <a:pt x="260728" y="46015"/>
                      <a:pt x="262950" y="54904"/>
                      <a:pt x="251840" y="48238"/>
                    </a:cubicBezTo>
                    <a:cubicBezTo>
                      <a:pt x="230359" y="34905"/>
                      <a:pt x="208879" y="44534"/>
                      <a:pt x="187398" y="46756"/>
                    </a:cubicBezTo>
                    <a:cubicBezTo>
                      <a:pt x="161474" y="49719"/>
                      <a:pt x="145178" y="31942"/>
                      <a:pt x="134808" y="12684"/>
                    </a:cubicBezTo>
                    <a:cubicBezTo>
                      <a:pt x="129623" y="3055"/>
                      <a:pt x="128883" y="-649"/>
                      <a:pt x="118513" y="92"/>
                    </a:cubicBezTo>
                    <a:cubicBezTo>
                      <a:pt x="92588" y="832"/>
                      <a:pt x="66663" y="832"/>
                      <a:pt x="40739" y="92"/>
                    </a:cubicBezTo>
                    <a:cubicBezTo>
                      <a:pt x="29628" y="92"/>
                      <a:pt x="17777" y="1573"/>
                      <a:pt x="19999" y="14906"/>
                    </a:cubicBezTo>
                    <a:cubicBezTo>
                      <a:pt x="24443" y="44534"/>
                      <a:pt x="11851" y="69718"/>
                      <a:pt x="0" y="94161"/>
                    </a:cubicBezTo>
                    <a:cubicBezTo>
                      <a:pt x="228878" y="95643"/>
                      <a:pt x="457015" y="95643"/>
                      <a:pt x="685893" y="95643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4226B9C0-A1AC-45B9-A1CD-5E5B66C48AB6}"/>
                  </a:ext>
                </a:extLst>
              </p:cNvPr>
              <p:cNvSpPr/>
              <p:nvPr/>
            </p:nvSpPr>
            <p:spPr>
              <a:xfrm>
                <a:off x="972545" y="2355718"/>
                <a:ext cx="630123" cy="99537"/>
              </a:xfrm>
              <a:custGeom>
                <a:avLst/>
                <a:gdLst>
                  <a:gd name="connsiteX0" fmla="*/ 362945 w 630123"/>
                  <a:gd name="connsiteY0" fmla="*/ 63701 h 99537"/>
                  <a:gd name="connsiteX1" fmla="*/ 425905 w 630123"/>
                  <a:gd name="connsiteY1" fmla="*/ 45924 h 99537"/>
                  <a:gd name="connsiteX2" fmla="*/ 439979 w 630123"/>
                  <a:gd name="connsiteY2" fmla="*/ 67404 h 99537"/>
                  <a:gd name="connsiteX3" fmla="*/ 450349 w 630123"/>
                  <a:gd name="connsiteY3" fmla="*/ 94810 h 99537"/>
                  <a:gd name="connsiteX4" fmla="*/ 568121 w 630123"/>
                  <a:gd name="connsiteY4" fmla="*/ 93329 h 99537"/>
                  <a:gd name="connsiteX5" fmla="*/ 613304 w 630123"/>
                  <a:gd name="connsiteY5" fmla="*/ 98514 h 99537"/>
                  <a:gd name="connsiteX6" fmla="*/ 628858 w 630123"/>
                  <a:gd name="connsiteY6" fmla="*/ 84440 h 99537"/>
                  <a:gd name="connsiteX7" fmla="*/ 606637 w 630123"/>
                  <a:gd name="connsiteY7" fmla="*/ 77774 h 99537"/>
                  <a:gd name="connsiteX8" fmla="*/ 568121 w 630123"/>
                  <a:gd name="connsiteY8" fmla="*/ 79255 h 99537"/>
                  <a:gd name="connsiteX9" fmla="*/ 568121 w 630123"/>
                  <a:gd name="connsiteY9" fmla="*/ 79255 h 99537"/>
                  <a:gd name="connsiteX10" fmla="*/ 561454 w 630123"/>
                  <a:gd name="connsiteY10" fmla="*/ 68145 h 99537"/>
                  <a:gd name="connsiteX11" fmla="*/ 518493 w 630123"/>
                  <a:gd name="connsiteY11" fmla="*/ 57775 h 99537"/>
                  <a:gd name="connsiteX12" fmla="*/ 501457 w 630123"/>
                  <a:gd name="connsiteY12" fmla="*/ 55553 h 99537"/>
                  <a:gd name="connsiteX13" fmla="*/ 489606 w 630123"/>
                  <a:gd name="connsiteY13" fmla="*/ 36294 h 99537"/>
                  <a:gd name="connsiteX14" fmla="*/ 502198 w 630123"/>
                  <a:gd name="connsiteY14" fmla="*/ 27406 h 99537"/>
                  <a:gd name="connsiteX15" fmla="*/ 539974 w 630123"/>
                  <a:gd name="connsiteY15" fmla="*/ 0 h 99537"/>
                  <a:gd name="connsiteX16" fmla="*/ 94069 w 630123"/>
                  <a:gd name="connsiteY16" fmla="*/ 0 h 99537"/>
                  <a:gd name="connsiteX17" fmla="*/ 71848 w 630123"/>
                  <a:gd name="connsiteY17" fmla="*/ 19999 h 99537"/>
                  <a:gd name="connsiteX18" fmla="*/ 0 w 630123"/>
                  <a:gd name="connsiteY18" fmla="*/ 97032 h 99537"/>
                  <a:gd name="connsiteX19" fmla="*/ 368130 w 630123"/>
                  <a:gd name="connsiteY19" fmla="*/ 97032 h 99537"/>
                  <a:gd name="connsiteX20" fmla="*/ 362945 w 630123"/>
                  <a:gd name="connsiteY20" fmla="*/ 63701 h 995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630123" h="99537">
                    <a:moveTo>
                      <a:pt x="362945" y="63701"/>
                    </a:moveTo>
                    <a:cubicBezTo>
                      <a:pt x="377019" y="31110"/>
                      <a:pt x="402943" y="46664"/>
                      <a:pt x="425905" y="45924"/>
                    </a:cubicBezTo>
                    <a:cubicBezTo>
                      <a:pt x="442941" y="45183"/>
                      <a:pt x="449608" y="48886"/>
                      <a:pt x="439979" y="67404"/>
                    </a:cubicBezTo>
                    <a:cubicBezTo>
                      <a:pt x="434794" y="77774"/>
                      <a:pt x="430349" y="94069"/>
                      <a:pt x="450349" y="94810"/>
                    </a:cubicBezTo>
                    <a:cubicBezTo>
                      <a:pt x="489606" y="95551"/>
                      <a:pt x="528863" y="94069"/>
                      <a:pt x="568121" y="93329"/>
                    </a:cubicBezTo>
                    <a:cubicBezTo>
                      <a:pt x="582194" y="103699"/>
                      <a:pt x="598489" y="97773"/>
                      <a:pt x="613304" y="98514"/>
                    </a:cubicBezTo>
                    <a:cubicBezTo>
                      <a:pt x="622192" y="98514"/>
                      <a:pt x="634043" y="97773"/>
                      <a:pt x="628858" y="84440"/>
                    </a:cubicBezTo>
                    <a:cubicBezTo>
                      <a:pt x="625896" y="75552"/>
                      <a:pt x="617007" y="71108"/>
                      <a:pt x="606637" y="77774"/>
                    </a:cubicBezTo>
                    <a:cubicBezTo>
                      <a:pt x="594045" y="85922"/>
                      <a:pt x="581453" y="93329"/>
                      <a:pt x="568121" y="79255"/>
                    </a:cubicBezTo>
                    <a:cubicBezTo>
                      <a:pt x="568121" y="79255"/>
                      <a:pt x="568121" y="79255"/>
                      <a:pt x="568121" y="79255"/>
                    </a:cubicBezTo>
                    <a:cubicBezTo>
                      <a:pt x="565898" y="75552"/>
                      <a:pt x="564417" y="69626"/>
                      <a:pt x="561454" y="68145"/>
                    </a:cubicBezTo>
                    <a:cubicBezTo>
                      <a:pt x="548122" y="60738"/>
                      <a:pt x="542196" y="23703"/>
                      <a:pt x="518493" y="57775"/>
                    </a:cubicBezTo>
                    <a:cubicBezTo>
                      <a:pt x="512568" y="65923"/>
                      <a:pt x="507383" y="58516"/>
                      <a:pt x="501457" y="55553"/>
                    </a:cubicBezTo>
                    <a:cubicBezTo>
                      <a:pt x="493309" y="51849"/>
                      <a:pt x="490347" y="43702"/>
                      <a:pt x="489606" y="36294"/>
                    </a:cubicBezTo>
                    <a:cubicBezTo>
                      <a:pt x="489606" y="31110"/>
                      <a:pt x="495531" y="25925"/>
                      <a:pt x="502198" y="27406"/>
                    </a:cubicBezTo>
                    <a:cubicBezTo>
                      <a:pt x="522197" y="30369"/>
                      <a:pt x="528123" y="14814"/>
                      <a:pt x="539974" y="0"/>
                    </a:cubicBezTo>
                    <a:cubicBezTo>
                      <a:pt x="388129" y="0"/>
                      <a:pt x="241470" y="0"/>
                      <a:pt x="94069" y="0"/>
                    </a:cubicBezTo>
                    <a:cubicBezTo>
                      <a:pt x="78515" y="0"/>
                      <a:pt x="76293" y="9629"/>
                      <a:pt x="71848" y="19999"/>
                    </a:cubicBezTo>
                    <a:cubicBezTo>
                      <a:pt x="57034" y="50368"/>
                      <a:pt x="40739" y="79996"/>
                      <a:pt x="0" y="97032"/>
                    </a:cubicBezTo>
                    <a:cubicBezTo>
                      <a:pt x="128142" y="97032"/>
                      <a:pt x="247395" y="97032"/>
                      <a:pt x="368130" y="97032"/>
                    </a:cubicBezTo>
                    <a:cubicBezTo>
                      <a:pt x="357760" y="85922"/>
                      <a:pt x="357760" y="76293"/>
                      <a:pt x="362945" y="6370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A5E2A6FC-173D-456C-A084-1BBF47C963CC}"/>
                  </a:ext>
                </a:extLst>
              </p:cNvPr>
              <p:cNvSpPr/>
              <p:nvPr/>
            </p:nvSpPr>
            <p:spPr>
              <a:xfrm>
                <a:off x="771074" y="2354236"/>
                <a:ext cx="188309" cy="97816"/>
              </a:xfrm>
              <a:custGeom>
                <a:avLst/>
                <a:gdLst>
                  <a:gd name="connsiteX0" fmla="*/ 19998 w 188309"/>
                  <a:gd name="connsiteY0" fmla="*/ 97032 h 97816"/>
                  <a:gd name="connsiteX1" fmla="*/ 168139 w 188309"/>
                  <a:gd name="connsiteY1" fmla="*/ 97773 h 97816"/>
                  <a:gd name="connsiteX2" fmla="*/ 187397 w 188309"/>
                  <a:gd name="connsiteY2" fmla="*/ 75552 h 97816"/>
                  <a:gd name="connsiteX3" fmla="*/ 158510 w 188309"/>
                  <a:gd name="connsiteY3" fmla="*/ 25184 h 97816"/>
                  <a:gd name="connsiteX4" fmla="*/ 144436 w 188309"/>
                  <a:gd name="connsiteY4" fmla="*/ 22962 h 97816"/>
                  <a:gd name="connsiteX5" fmla="*/ 145177 w 188309"/>
                  <a:gd name="connsiteY5" fmla="*/ 34813 h 97816"/>
                  <a:gd name="connsiteX6" fmla="*/ 150362 w 188309"/>
                  <a:gd name="connsiteY6" fmla="*/ 52590 h 97816"/>
                  <a:gd name="connsiteX7" fmla="*/ 138511 w 188309"/>
                  <a:gd name="connsiteY7" fmla="*/ 0 h 97816"/>
                  <a:gd name="connsiteX8" fmla="*/ 97031 w 188309"/>
                  <a:gd name="connsiteY8" fmla="*/ 0 h 97816"/>
                  <a:gd name="connsiteX9" fmla="*/ 28146 w 188309"/>
                  <a:gd name="connsiteY9" fmla="*/ 58516 h 97816"/>
                  <a:gd name="connsiteX10" fmla="*/ 14072 w 188309"/>
                  <a:gd name="connsiteY10" fmla="*/ 74811 h 97816"/>
                  <a:gd name="connsiteX11" fmla="*/ 739 w 188309"/>
                  <a:gd name="connsiteY11" fmla="*/ 89625 h 97816"/>
                  <a:gd name="connsiteX12" fmla="*/ 19998 w 188309"/>
                  <a:gd name="connsiteY12" fmla="*/ 97032 h 978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88309" h="97816">
                    <a:moveTo>
                      <a:pt x="19998" y="97032"/>
                    </a:moveTo>
                    <a:cubicBezTo>
                      <a:pt x="69625" y="97032"/>
                      <a:pt x="118512" y="96292"/>
                      <a:pt x="168139" y="97773"/>
                    </a:cubicBezTo>
                    <a:cubicBezTo>
                      <a:pt x="186656" y="98514"/>
                      <a:pt x="190360" y="89625"/>
                      <a:pt x="187397" y="75552"/>
                    </a:cubicBezTo>
                    <a:cubicBezTo>
                      <a:pt x="182953" y="56294"/>
                      <a:pt x="174805" y="38517"/>
                      <a:pt x="158510" y="25184"/>
                    </a:cubicBezTo>
                    <a:cubicBezTo>
                      <a:pt x="154065" y="21481"/>
                      <a:pt x="149621" y="17777"/>
                      <a:pt x="144436" y="22962"/>
                    </a:cubicBezTo>
                    <a:cubicBezTo>
                      <a:pt x="139992" y="26665"/>
                      <a:pt x="143696" y="31110"/>
                      <a:pt x="145177" y="34813"/>
                    </a:cubicBezTo>
                    <a:cubicBezTo>
                      <a:pt x="146658" y="40739"/>
                      <a:pt x="154806" y="44442"/>
                      <a:pt x="150362" y="52590"/>
                    </a:cubicBezTo>
                    <a:cubicBezTo>
                      <a:pt x="121474" y="37035"/>
                      <a:pt x="118512" y="27406"/>
                      <a:pt x="138511" y="0"/>
                    </a:cubicBezTo>
                    <a:cubicBezTo>
                      <a:pt x="123696" y="0"/>
                      <a:pt x="110364" y="0"/>
                      <a:pt x="97031" y="0"/>
                    </a:cubicBezTo>
                    <a:cubicBezTo>
                      <a:pt x="62218" y="0"/>
                      <a:pt x="33330" y="23703"/>
                      <a:pt x="28146" y="58516"/>
                    </a:cubicBezTo>
                    <a:cubicBezTo>
                      <a:pt x="26664" y="68886"/>
                      <a:pt x="19257" y="70367"/>
                      <a:pt x="14072" y="74811"/>
                    </a:cubicBezTo>
                    <a:cubicBezTo>
                      <a:pt x="8147" y="78515"/>
                      <a:pt x="-2964" y="77774"/>
                      <a:pt x="739" y="89625"/>
                    </a:cubicBezTo>
                    <a:cubicBezTo>
                      <a:pt x="2962" y="98514"/>
                      <a:pt x="12591" y="97032"/>
                      <a:pt x="19998" y="970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E42499F3-B63A-4B26-8650-350C557B6BBD}"/>
                  </a:ext>
                </a:extLst>
              </p:cNvPr>
              <p:cNvSpPr/>
              <p:nvPr/>
            </p:nvSpPr>
            <p:spPr>
              <a:xfrm>
                <a:off x="1811763" y="2353583"/>
                <a:ext cx="30368" cy="18060"/>
              </a:xfrm>
              <a:custGeom>
                <a:avLst/>
                <a:gdLst>
                  <a:gd name="connsiteX0" fmla="*/ 30369 w 30368"/>
                  <a:gd name="connsiteY0" fmla="*/ 1394 h 18060"/>
                  <a:gd name="connsiteX1" fmla="*/ 0 w 30368"/>
                  <a:gd name="connsiteY1" fmla="*/ 5839 h 18060"/>
                  <a:gd name="connsiteX2" fmla="*/ 30369 w 30368"/>
                  <a:gd name="connsiteY2" fmla="*/ 1394 h 180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0368" h="18060">
                    <a:moveTo>
                      <a:pt x="30369" y="1394"/>
                    </a:moveTo>
                    <a:cubicBezTo>
                      <a:pt x="19258" y="654"/>
                      <a:pt x="9629" y="-3050"/>
                      <a:pt x="0" y="5839"/>
                    </a:cubicBezTo>
                    <a:cubicBezTo>
                      <a:pt x="11111" y="20653"/>
                      <a:pt x="20740" y="25097"/>
                      <a:pt x="30369" y="139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8B20F830-EA10-43FC-B3D2-7B2E5429AE4D}"/>
                  </a:ext>
                </a:extLst>
              </p:cNvPr>
              <p:cNvSpPr/>
              <p:nvPr/>
            </p:nvSpPr>
            <p:spPr>
              <a:xfrm>
                <a:off x="166329" y="2529783"/>
                <a:ext cx="329" cy="740"/>
              </a:xfrm>
              <a:custGeom>
                <a:avLst/>
                <a:gdLst>
                  <a:gd name="connsiteX0" fmla="*/ 329 w 329"/>
                  <a:gd name="connsiteY0" fmla="*/ 741 h 740"/>
                  <a:gd name="connsiteX1" fmla="*/ 329 w 329"/>
                  <a:gd name="connsiteY1" fmla="*/ 0 h 740"/>
                  <a:gd name="connsiteX2" fmla="*/ 329 w 329"/>
                  <a:gd name="connsiteY2" fmla="*/ 741 h 740"/>
                  <a:gd name="connsiteX3" fmla="*/ 329 w 329"/>
                  <a:gd name="connsiteY3" fmla="*/ 741 h 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29" h="740">
                    <a:moveTo>
                      <a:pt x="329" y="741"/>
                    </a:moveTo>
                    <a:cubicBezTo>
                      <a:pt x="329" y="741"/>
                      <a:pt x="329" y="0"/>
                      <a:pt x="329" y="0"/>
                    </a:cubicBezTo>
                    <a:cubicBezTo>
                      <a:pt x="329" y="0"/>
                      <a:pt x="-412" y="0"/>
                      <a:pt x="329" y="741"/>
                    </a:cubicBezTo>
                    <a:cubicBezTo>
                      <a:pt x="-412" y="0"/>
                      <a:pt x="329" y="741"/>
                      <a:pt x="329" y="74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DE094F65-8CAD-4690-9E2A-B70BF262C4BC}"/>
                  </a:ext>
                </a:extLst>
              </p:cNvPr>
              <p:cNvSpPr/>
              <p:nvPr/>
            </p:nvSpPr>
            <p:spPr>
              <a:xfrm>
                <a:off x="166658" y="2468958"/>
                <a:ext cx="53030" cy="60825"/>
              </a:xfrm>
              <a:custGeom>
                <a:avLst/>
                <a:gdLst>
                  <a:gd name="connsiteX0" fmla="*/ 25925 w 53030"/>
                  <a:gd name="connsiteY0" fmla="*/ 9717 h 60825"/>
                  <a:gd name="connsiteX1" fmla="*/ 0 w 53030"/>
                  <a:gd name="connsiteY1" fmla="*/ 60825 h 60825"/>
                  <a:gd name="connsiteX2" fmla="*/ 47405 w 53030"/>
                  <a:gd name="connsiteY2" fmla="*/ 28234 h 60825"/>
                  <a:gd name="connsiteX3" fmla="*/ 43702 w 53030"/>
                  <a:gd name="connsiteY3" fmla="*/ 3050 h 60825"/>
                  <a:gd name="connsiteX4" fmla="*/ 25925 w 53030"/>
                  <a:gd name="connsiteY4" fmla="*/ 9717 h 60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030" h="60825">
                    <a:moveTo>
                      <a:pt x="25925" y="9717"/>
                    </a:moveTo>
                    <a:cubicBezTo>
                      <a:pt x="17036" y="26753"/>
                      <a:pt x="4444" y="41567"/>
                      <a:pt x="0" y="60825"/>
                    </a:cubicBezTo>
                    <a:cubicBezTo>
                      <a:pt x="20740" y="57862"/>
                      <a:pt x="31110" y="38604"/>
                      <a:pt x="47405" y="28234"/>
                    </a:cubicBezTo>
                    <a:cubicBezTo>
                      <a:pt x="59997" y="20827"/>
                      <a:pt x="48146" y="8976"/>
                      <a:pt x="43702" y="3050"/>
                    </a:cubicBezTo>
                    <a:cubicBezTo>
                      <a:pt x="38517" y="-3616"/>
                      <a:pt x="30369" y="1569"/>
                      <a:pt x="25925" y="97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7971D354-793B-4FB0-BBD0-AD63610B3192}"/>
                  </a:ext>
                </a:extLst>
              </p:cNvPr>
              <p:cNvSpPr/>
              <p:nvPr/>
            </p:nvSpPr>
            <p:spPr>
              <a:xfrm>
                <a:off x="96934" y="2354977"/>
                <a:ext cx="667482" cy="129488"/>
              </a:xfrm>
              <a:custGeom>
                <a:avLst/>
                <a:gdLst>
                  <a:gd name="connsiteX0" fmla="*/ 17134 w 667482"/>
                  <a:gd name="connsiteY0" fmla="*/ 105180 h 129488"/>
                  <a:gd name="connsiteX1" fmla="*/ 85279 w 667482"/>
                  <a:gd name="connsiteY1" fmla="*/ 100736 h 129488"/>
                  <a:gd name="connsiteX2" fmla="*/ 121573 w 667482"/>
                  <a:gd name="connsiteY2" fmla="*/ 115550 h 129488"/>
                  <a:gd name="connsiteX3" fmla="*/ 148979 w 667482"/>
                  <a:gd name="connsiteY3" fmla="*/ 125179 h 129488"/>
                  <a:gd name="connsiteX4" fmla="*/ 288973 w 667482"/>
                  <a:gd name="connsiteY4" fmla="*/ 96292 h 129488"/>
                  <a:gd name="connsiteX5" fmla="*/ 585995 w 667482"/>
                  <a:gd name="connsiteY5" fmla="*/ 96292 h 129488"/>
                  <a:gd name="connsiteX6" fmla="*/ 667473 w 667482"/>
                  <a:gd name="connsiteY6" fmla="*/ 15555 h 129488"/>
                  <a:gd name="connsiteX7" fmla="*/ 654140 w 667482"/>
                  <a:gd name="connsiteY7" fmla="*/ 2222 h 129488"/>
                  <a:gd name="connsiteX8" fmla="*/ 620808 w 667482"/>
                  <a:gd name="connsiteY8" fmla="*/ 0 h 129488"/>
                  <a:gd name="connsiteX9" fmla="*/ 201569 w 667482"/>
                  <a:gd name="connsiteY9" fmla="*/ 0 h 129488"/>
                  <a:gd name="connsiteX10" fmla="*/ 92686 w 667482"/>
                  <a:gd name="connsiteY10" fmla="*/ 16295 h 129488"/>
                  <a:gd name="connsiteX11" fmla="*/ 93426 w 667482"/>
                  <a:gd name="connsiteY11" fmla="*/ 22221 h 129488"/>
                  <a:gd name="connsiteX12" fmla="*/ 93426 w 667482"/>
                  <a:gd name="connsiteY12" fmla="*/ 68886 h 129488"/>
                  <a:gd name="connsiteX13" fmla="*/ 43799 w 667482"/>
                  <a:gd name="connsiteY13" fmla="*/ 57034 h 129488"/>
                  <a:gd name="connsiteX14" fmla="*/ 23060 w 667482"/>
                  <a:gd name="connsiteY14" fmla="*/ 53331 h 129488"/>
                  <a:gd name="connsiteX15" fmla="*/ 838 w 667482"/>
                  <a:gd name="connsiteY15" fmla="*/ 89625 h 129488"/>
                  <a:gd name="connsiteX16" fmla="*/ 17134 w 667482"/>
                  <a:gd name="connsiteY16" fmla="*/ 105180 h 1294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67482" h="129488">
                    <a:moveTo>
                      <a:pt x="17134" y="105180"/>
                    </a:moveTo>
                    <a:cubicBezTo>
                      <a:pt x="40096" y="91107"/>
                      <a:pt x="62317" y="109624"/>
                      <a:pt x="85279" y="100736"/>
                    </a:cubicBezTo>
                    <a:cubicBezTo>
                      <a:pt x="97130" y="96292"/>
                      <a:pt x="115648" y="99995"/>
                      <a:pt x="121573" y="115550"/>
                    </a:cubicBezTo>
                    <a:cubicBezTo>
                      <a:pt x="128240" y="131105"/>
                      <a:pt x="134906" y="132586"/>
                      <a:pt x="148979" y="125179"/>
                    </a:cubicBezTo>
                    <a:cubicBezTo>
                      <a:pt x="192681" y="102217"/>
                      <a:pt x="240086" y="96292"/>
                      <a:pt x="288973" y="96292"/>
                    </a:cubicBezTo>
                    <a:cubicBezTo>
                      <a:pt x="388227" y="97773"/>
                      <a:pt x="486741" y="97032"/>
                      <a:pt x="585995" y="96292"/>
                    </a:cubicBezTo>
                    <a:cubicBezTo>
                      <a:pt x="627475" y="96292"/>
                      <a:pt x="668213" y="56294"/>
                      <a:pt x="667473" y="15555"/>
                    </a:cubicBezTo>
                    <a:cubicBezTo>
                      <a:pt x="667473" y="8148"/>
                      <a:pt x="660806" y="3704"/>
                      <a:pt x="654140" y="2222"/>
                    </a:cubicBezTo>
                    <a:cubicBezTo>
                      <a:pt x="643029" y="0"/>
                      <a:pt x="631919" y="0"/>
                      <a:pt x="620808" y="0"/>
                    </a:cubicBezTo>
                    <a:cubicBezTo>
                      <a:pt x="480815" y="0"/>
                      <a:pt x="341563" y="0"/>
                      <a:pt x="201569" y="0"/>
                    </a:cubicBezTo>
                    <a:cubicBezTo>
                      <a:pt x="163793" y="0"/>
                      <a:pt x="127499" y="3704"/>
                      <a:pt x="92686" y="16295"/>
                    </a:cubicBezTo>
                    <a:cubicBezTo>
                      <a:pt x="92686" y="18518"/>
                      <a:pt x="92686" y="20740"/>
                      <a:pt x="93426" y="22221"/>
                    </a:cubicBezTo>
                    <a:cubicBezTo>
                      <a:pt x="108981" y="38517"/>
                      <a:pt x="106018" y="62219"/>
                      <a:pt x="93426" y="68886"/>
                    </a:cubicBezTo>
                    <a:cubicBezTo>
                      <a:pt x="82316" y="74811"/>
                      <a:pt x="54910" y="84440"/>
                      <a:pt x="43799" y="57034"/>
                    </a:cubicBezTo>
                    <a:cubicBezTo>
                      <a:pt x="40836" y="49627"/>
                      <a:pt x="30467" y="48146"/>
                      <a:pt x="23060" y="53331"/>
                    </a:cubicBezTo>
                    <a:cubicBezTo>
                      <a:pt x="10468" y="62219"/>
                      <a:pt x="-3606" y="68886"/>
                      <a:pt x="838" y="89625"/>
                    </a:cubicBezTo>
                    <a:cubicBezTo>
                      <a:pt x="3801" y="99995"/>
                      <a:pt x="9727" y="109624"/>
                      <a:pt x="17134" y="1051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F3699BC7-2E1B-4265-9B23-C1B3549FA1A9}"/>
                  </a:ext>
                </a:extLst>
              </p:cNvPr>
              <p:cNvSpPr/>
              <p:nvPr/>
            </p:nvSpPr>
            <p:spPr>
              <a:xfrm>
                <a:off x="-59" y="2514021"/>
                <a:ext cx="3387122" cy="1986929"/>
              </a:xfrm>
              <a:custGeom>
                <a:avLst/>
                <a:gdLst>
                  <a:gd name="connsiteX0" fmla="*/ 3355452 w 3387122"/>
                  <a:gd name="connsiteY0" fmla="*/ 1886783 h 1986929"/>
                  <a:gd name="connsiteX1" fmla="*/ 2854735 w 3387122"/>
                  <a:gd name="connsiteY1" fmla="*/ 1887523 h 1986929"/>
                  <a:gd name="connsiteX2" fmla="*/ 2762147 w 3387122"/>
                  <a:gd name="connsiteY2" fmla="*/ 1926040 h 1986929"/>
                  <a:gd name="connsiteX3" fmla="*/ 2718446 w 3387122"/>
                  <a:gd name="connsiteY3" fmla="*/ 1959372 h 1986929"/>
                  <a:gd name="connsiteX4" fmla="*/ 2678448 w 3387122"/>
                  <a:gd name="connsiteY4" fmla="*/ 1940854 h 1986929"/>
                  <a:gd name="connsiteX5" fmla="*/ 2682151 w 3387122"/>
                  <a:gd name="connsiteY5" fmla="*/ 1886783 h 1986929"/>
                  <a:gd name="connsiteX6" fmla="*/ 2619191 w 3387122"/>
                  <a:gd name="connsiteY6" fmla="*/ 1886783 h 1986929"/>
                  <a:gd name="connsiteX7" fmla="*/ 2414016 w 3387122"/>
                  <a:gd name="connsiteY7" fmla="*/ 1886783 h 1986929"/>
                  <a:gd name="connsiteX8" fmla="*/ 2390314 w 3387122"/>
                  <a:gd name="connsiteY8" fmla="*/ 1899375 h 1986929"/>
                  <a:gd name="connsiteX9" fmla="*/ 2405868 w 3387122"/>
                  <a:gd name="connsiteY9" fmla="*/ 1914189 h 1986929"/>
                  <a:gd name="connsiteX10" fmla="*/ 2392536 w 3387122"/>
                  <a:gd name="connsiteY10" fmla="*/ 1946780 h 1986929"/>
                  <a:gd name="connsiteX11" fmla="*/ 2371796 w 3387122"/>
                  <a:gd name="connsiteY11" fmla="*/ 1952705 h 1986929"/>
                  <a:gd name="connsiteX12" fmla="*/ 2361426 w 3387122"/>
                  <a:gd name="connsiteY12" fmla="*/ 1930484 h 1986929"/>
                  <a:gd name="connsiteX13" fmla="*/ 2363648 w 3387122"/>
                  <a:gd name="connsiteY13" fmla="*/ 1903819 h 1986929"/>
                  <a:gd name="connsiteX14" fmla="*/ 2342908 w 3387122"/>
                  <a:gd name="connsiteY14" fmla="*/ 1925299 h 1986929"/>
                  <a:gd name="connsiteX15" fmla="*/ 2329576 w 3387122"/>
                  <a:gd name="connsiteY15" fmla="*/ 1948261 h 1986929"/>
                  <a:gd name="connsiteX16" fmla="*/ 2312540 w 3387122"/>
                  <a:gd name="connsiteY16" fmla="*/ 1965297 h 1986929"/>
                  <a:gd name="connsiteX17" fmla="*/ 2274764 w 3387122"/>
                  <a:gd name="connsiteY17" fmla="*/ 1926781 h 1986929"/>
                  <a:gd name="connsiteX18" fmla="*/ 2271801 w 3387122"/>
                  <a:gd name="connsiteY18" fmla="*/ 1889005 h 1986929"/>
                  <a:gd name="connsiteX19" fmla="*/ 2239210 w 3387122"/>
                  <a:gd name="connsiteY19" fmla="*/ 1899375 h 1986929"/>
                  <a:gd name="connsiteX20" fmla="*/ 2239210 w 3387122"/>
                  <a:gd name="connsiteY20" fmla="*/ 1899375 h 1986929"/>
                  <a:gd name="connsiteX21" fmla="*/ 2248098 w 3387122"/>
                  <a:gd name="connsiteY21" fmla="*/ 1927522 h 1986929"/>
                  <a:gd name="connsiteX22" fmla="*/ 2250320 w 3387122"/>
                  <a:gd name="connsiteY22" fmla="*/ 1960853 h 1986929"/>
                  <a:gd name="connsiteX23" fmla="*/ 2207360 w 3387122"/>
                  <a:gd name="connsiteY23" fmla="*/ 1965297 h 1986929"/>
                  <a:gd name="connsiteX24" fmla="*/ 2199952 w 3387122"/>
                  <a:gd name="connsiteY24" fmla="*/ 1917892 h 1986929"/>
                  <a:gd name="connsiteX25" fmla="*/ 2238469 w 3387122"/>
                  <a:gd name="connsiteY25" fmla="*/ 1899375 h 1986929"/>
                  <a:gd name="connsiteX26" fmla="*/ 2216989 w 3387122"/>
                  <a:gd name="connsiteY26" fmla="*/ 1886783 h 1986929"/>
                  <a:gd name="connsiteX27" fmla="*/ 1508134 w 3387122"/>
                  <a:gd name="connsiteY27" fmla="*/ 1886783 h 1986929"/>
                  <a:gd name="connsiteX28" fmla="*/ 1478506 w 3387122"/>
                  <a:gd name="connsiteY28" fmla="*/ 1931966 h 1986929"/>
                  <a:gd name="connsiteX29" fmla="*/ 1485913 w 3387122"/>
                  <a:gd name="connsiteY29" fmla="*/ 1953446 h 1986929"/>
                  <a:gd name="connsiteX30" fmla="*/ 1459248 w 3387122"/>
                  <a:gd name="connsiteY30" fmla="*/ 1960113 h 1986929"/>
                  <a:gd name="connsiteX31" fmla="*/ 1445174 w 3387122"/>
                  <a:gd name="connsiteY31" fmla="*/ 1927522 h 1986929"/>
                  <a:gd name="connsiteX32" fmla="*/ 1430360 w 3387122"/>
                  <a:gd name="connsiteY32" fmla="*/ 1946780 h 1986929"/>
                  <a:gd name="connsiteX33" fmla="*/ 1418509 w 3387122"/>
                  <a:gd name="connsiteY33" fmla="*/ 1955668 h 1986929"/>
                  <a:gd name="connsiteX34" fmla="*/ 1411843 w 3387122"/>
                  <a:gd name="connsiteY34" fmla="*/ 1943076 h 1986929"/>
                  <a:gd name="connsiteX35" fmla="*/ 1434804 w 3387122"/>
                  <a:gd name="connsiteY35" fmla="*/ 1886042 h 1986929"/>
                  <a:gd name="connsiteX36" fmla="*/ 1180743 w 3387122"/>
                  <a:gd name="connsiteY36" fmla="*/ 1886042 h 1986929"/>
                  <a:gd name="connsiteX37" fmla="*/ 1141485 w 3387122"/>
                  <a:gd name="connsiteY37" fmla="*/ 1900115 h 1986929"/>
                  <a:gd name="connsiteX38" fmla="*/ 1105191 w 3387122"/>
                  <a:gd name="connsiteY38" fmla="*/ 1891227 h 1986929"/>
                  <a:gd name="connsiteX39" fmla="*/ 1060748 w 3387122"/>
                  <a:gd name="connsiteY39" fmla="*/ 1898634 h 1986929"/>
                  <a:gd name="connsiteX40" fmla="*/ 1077044 w 3387122"/>
                  <a:gd name="connsiteY40" fmla="*/ 1897153 h 1986929"/>
                  <a:gd name="connsiteX41" fmla="*/ 1110376 w 3387122"/>
                  <a:gd name="connsiteY41" fmla="*/ 1913448 h 1986929"/>
                  <a:gd name="connsiteX42" fmla="*/ 1120746 w 3387122"/>
                  <a:gd name="connsiteY42" fmla="*/ 1938632 h 1986929"/>
                  <a:gd name="connsiteX43" fmla="*/ 1054082 w 3387122"/>
                  <a:gd name="connsiteY43" fmla="*/ 1919374 h 1986929"/>
                  <a:gd name="connsiteX44" fmla="*/ 1059267 w 3387122"/>
                  <a:gd name="connsiteY44" fmla="*/ 1898634 h 1986929"/>
                  <a:gd name="connsiteX45" fmla="*/ 1059267 w 3387122"/>
                  <a:gd name="connsiteY45" fmla="*/ 1898634 h 1986929"/>
                  <a:gd name="connsiteX46" fmla="*/ 1029639 w 3387122"/>
                  <a:gd name="connsiteY46" fmla="*/ 1885301 h 1986929"/>
                  <a:gd name="connsiteX47" fmla="*/ 391151 w 3387122"/>
                  <a:gd name="connsiteY47" fmla="*/ 1886042 h 1986929"/>
                  <a:gd name="connsiteX48" fmla="*/ 104499 w 3387122"/>
                  <a:gd name="connsiteY48" fmla="*/ 1701607 h 1986929"/>
                  <a:gd name="connsiteX49" fmla="*/ 100795 w 3387122"/>
                  <a:gd name="connsiteY49" fmla="*/ 1634202 h 1986929"/>
                  <a:gd name="connsiteX50" fmla="*/ 100795 w 3387122"/>
                  <a:gd name="connsiteY50" fmla="*/ 839426 h 1986929"/>
                  <a:gd name="connsiteX51" fmla="*/ 97832 w 3387122"/>
                  <a:gd name="connsiteY51" fmla="*/ 572772 h 1986929"/>
                  <a:gd name="connsiteX52" fmla="*/ 98573 w 3387122"/>
                  <a:gd name="connsiteY52" fmla="*/ 459445 h 1986929"/>
                  <a:gd name="connsiteX53" fmla="*/ 98573 w 3387122"/>
                  <a:gd name="connsiteY53" fmla="*/ 458704 h 1986929"/>
                  <a:gd name="connsiteX54" fmla="*/ 98573 w 3387122"/>
                  <a:gd name="connsiteY54" fmla="*/ 458704 h 1986929"/>
                  <a:gd name="connsiteX55" fmla="*/ 98573 w 3387122"/>
                  <a:gd name="connsiteY55" fmla="*/ 458704 h 1986929"/>
                  <a:gd name="connsiteX56" fmla="*/ 98573 w 3387122"/>
                  <a:gd name="connsiteY56" fmla="*/ 458704 h 1986929"/>
                  <a:gd name="connsiteX57" fmla="*/ 90425 w 3387122"/>
                  <a:gd name="connsiteY57" fmla="*/ 456482 h 1986929"/>
                  <a:gd name="connsiteX58" fmla="*/ 100054 w 3387122"/>
                  <a:gd name="connsiteY58" fmla="*/ 389818 h 1986929"/>
                  <a:gd name="connsiteX59" fmla="*/ 101536 w 3387122"/>
                  <a:gd name="connsiteY59" fmla="*/ 204642 h 1986929"/>
                  <a:gd name="connsiteX60" fmla="*/ 85981 w 3387122"/>
                  <a:gd name="connsiteY60" fmla="*/ 163903 h 1986929"/>
                  <a:gd name="connsiteX61" fmla="*/ 84500 w 3387122"/>
                  <a:gd name="connsiteY61" fmla="*/ 144645 h 1986929"/>
                  <a:gd name="connsiteX62" fmla="*/ 164496 w 3387122"/>
                  <a:gd name="connsiteY62" fmla="*/ 17244 h 1986929"/>
                  <a:gd name="connsiteX63" fmla="*/ 135608 w 3387122"/>
                  <a:gd name="connsiteY63" fmla="*/ 16503 h 1986929"/>
                  <a:gd name="connsiteX64" fmla="*/ 85981 w 3387122"/>
                  <a:gd name="connsiteY64" fmla="*/ 16503 h 1986929"/>
                  <a:gd name="connsiteX65" fmla="*/ 17095 w 3387122"/>
                  <a:gd name="connsiteY65" fmla="*/ 38724 h 1986929"/>
                  <a:gd name="connsiteX66" fmla="*/ 1541 w 3387122"/>
                  <a:gd name="connsiteY66" fmla="*/ 209086 h 1986929"/>
                  <a:gd name="connsiteX67" fmla="*/ 26725 w 3387122"/>
                  <a:gd name="connsiteY67" fmla="*/ 204642 h 1986929"/>
                  <a:gd name="connsiteX68" fmla="*/ 35613 w 3387122"/>
                  <a:gd name="connsiteY68" fmla="*/ 221678 h 1986929"/>
                  <a:gd name="connsiteX69" fmla="*/ 13392 w 3387122"/>
                  <a:gd name="connsiteY69" fmla="*/ 233530 h 1986929"/>
                  <a:gd name="connsiteX70" fmla="*/ 800 w 3387122"/>
                  <a:gd name="connsiteY70" fmla="*/ 248344 h 1986929"/>
                  <a:gd name="connsiteX71" fmla="*/ 4503 w 3387122"/>
                  <a:gd name="connsiteY71" fmla="*/ 538700 h 1986929"/>
                  <a:gd name="connsiteX72" fmla="*/ 800 w 3387122"/>
                  <a:gd name="connsiteY72" fmla="*/ 561662 h 1986929"/>
                  <a:gd name="connsiteX73" fmla="*/ 800 w 3387122"/>
                  <a:gd name="connsiteY73" fmla="*/ 1715680 h 1986929"/>
                  <a:gd name="connsiteX74" fmla="*/ 9688 w 3387122"/>
                  <a:gd name="connsiteY74" fmla="*/ 1746789 h 1986929"/>
                  <a:gd name="connsiteX75" fmla="*/ 73389 w 3387122"/>
                  <a:gd name="connsiteY75" fmla="*/ 1889005 h 1986929"/>
                  <a:gd name="connsiteX76" fmla="*/ 209679 w 3387122"/>
                  <a:gd name="connsiteY76" fmla="*/ 1975667 h 1986929"/>
                  <a:gd name="connsiteX77" fmla="*/ 348931 w 3387122"/>
                  <a:gd name="connsiteY77" fmla="*/ 1970482 h 1986929"/>
                  <a:gd name="connsiteX78" fmla="*/ 377078 w 3387122"/>
                  <a:gd name="connsiteY78" fmla="*/ 1986778 h 1986929"/>
                  <a:gd name="connsiteX79" fmla="*/ 602252 w 3387122"/>
                  <a:gd name="connsiteY79" fmla="*/ 1981593 h 1986929"/>
                  <a:gd name="connsiteX80" fmla="*/ 602252 w 3387122"/>
                  <a:gd name="connsiteY80" fmla="*/ 1981593 h 1986929"/>
                  <a:gd name="connsiteX81" fmla="*/ 602252 w 3387122"/>
                  <a:gd name="connsiteY81" fmla="*/ 1981593 h 1986929"/>
                  <a:gd name="connsiteX82" fmla="*/ 645954 w 3387122"/>
                  <a:gd name="connsiteY82" fmla="*/ 1985296 h 1986929"/>
                  <a:gd name="connsiteX83" fmla="*/ 2840662 w 3387122"/>
                  <a:gd name="connsiteY83" fmla="*/ 1985296 h 1986929"/>
                  <a:gd name="connsiteX84" fmla="*/ 2905844 w 3387122"/>
                  <a:gd name="connsiteY84" fmla="*/ 1985296 h 1986929"/>
                  <a:gd name="connsiteX85" fmla="*/ 3064355 w 3387122"/>
                  <a:gd name="connsiteY85" fmla="*/ 1985296 h 1986929"/>
                  <a:gd name="connsiteX86" fmla="*/ 3136203 w 3387122"/>
                  <a:gd name="connsiteY86" fmla="*/ 1985296 h 1986929"/>
                  <a:gd name="connsiteX87" fmla="*/ 3194719 w 3387122"/>
                  <a:gd name="connsiteY87" fmla="*/ 1984556 h 1986929"/>
                  <a:gd name="connsiteX88" fmla="*/ 3262123 w 3387122"/>
                  <a:gd name="connsiteY88" fmla="*/ 1981593 h 1986929"/>
                  <a:gd name="connsiteX89" fmla="*/ 3262123 w 3387122"/>
                  <a:gd name="connsiteY89" fmla="*/ 1981593 h 1986929"/>
                  <a:gd name="connsiteX90" fmla="*/ 3262123 w 3387122"/>
                  <a:gd name="connsiteY90" fmla="*/ 1981593 h 1986929"/>
                  <a:gd name="connsiteX91" fmla="*/ 3349526 w 3387122"/>
                  <a:gd name="connsiteY91" fmla="*/ 1984556 h 1986929"/>
                  <a:gd name="connsiteX92" fmla="*/ 3360637 w 3387122"/>
                  <a:gd name="connsiteY92" fmla="*/ 1980852 h 1986929"/>
                  <a:gd name="connsiteX93" fmla="*/ 3381377 w 3387122"/>
                  <a:gd name="connsiteY93" fmla="*/ 1934929 h 1986929"/>
                  <a:gd name="connsiteX94" fmla="*/ 3355452 w 3387122"/>
                  <a:gd name="connsiteY94" fmla="*/ 1886783 h 1986929"/>
                  <a:gd name="connsiteX95" fmla="*/ 54131 w 3387122"/>
                  <a:gd name="connsiteY95" fmla="*/ 408336 h 1986929"/>
                  <a:gd name="connsiteX96" fmla="*/ 39317 w 3387122"/>
                  <a:gd name="connsiteY96" fmla="*/ 403151 h 1986929"/>
                  <a:gd name="connsiteX97" fmla="*/ 12651 w 3387122"/>
                  <a:gd name="connsiteY97" fmla="*/ 361671 h 1986929"/>
                  <a:gd name="connsiteX98" fmla="*/ 41539 w 3387122"/>
                  <a:gd name="connsiteY98" fmla="*/ 383152 h 1986929"/>
                  <a:gd name="connsiteX99" fmla="*/ 49686 w 3387122"/>
                  <a:gd name="connsiteY99" fmla="*/ 395744 h 1986929"/>
                  <a:gd name="connsiteX100" fmla="*/ 54131 w 3387122"/>
                  <a:gd name="connsiteY100" fmla="*/ 408336 h 1986929"/>
                  <a:gd name="connsiteX101" fmla="*/ 296341 w 3387122"/>
                  <a:gd name="connsiteY101" fmla="*/ 1966038 h 1986929"/>
                  <a:gd name="connsiteX102" fmla="*/ 272639 w 3387122"/>
                  <a:gd name="connsiteY102" fmla="*/ 1951965 h 1986929"/>
                  <a:gd name="connsiteX103" fmla="*/ 238566 w 3387122"/>
                  <a:gd name="connsiteY103" fmla="*/ 1932706 h 1986929"/>
                  <a:gd name="connsiteX104" fmla="*/ 225974 w 3387122"/>
                  <a:gd name="connsiteY104" fmla="*/ 1914929 h 1986929"/>
                  <a:gd name="connsiteX105" fmla="*/ 243751 w 3387122"/>
                  <a:gd name="connsiteY105" fmla="*/ 1908263 h 1986929"/>
                  <a:gd name="connsiteX106" fmla="*/ 303748 w 3387122"/>
                  <a:gd name="connsiteY106" fmla="*/ 1923077 h 1986929"/>
                  <a:gd name="connsiteX107" fmla="*/ 309674 w 3387122"/>
                  <a:gd name="connsiteY107" fmla="*/ 1935669 h 1986929"/>
                  <a:gd name="connsiteX108" fmla="*/ 296341 w 3387122"/>
                  <a:gd name="connsiteY108" fmla="*/ 1966038 h 1986929"/>
                  <a:gd name="connsiteX109" fmla="*/ 386707 w 3387122"/>
                  <a:gd name="connsiteY109" fmla="*/ 1956409 h 1986929"/>
                  <a:gd name="connsiteX110" fmla="*/ 377078 w 3387122"/>
                  <a:gd name="connsiteY110" fmla="*/ 1957150 h 1986929"/>
                  <a:gd name="connsiteX111" fmla="*/ 369671 w 3387122"/>
                  <a:gd name="connsiteY111" fmla="*/ 1920115 h 1986929"/>
                  <a:gd name="connsiteX112" fmla="*/ 376337 w 3387122"/>
                  <a:gd name="connsiteY112" fmla="*/ 1911967 h 1986929"/>
                  <a:gd name="connsiteX113" fmla="*/ 380782 w 3387122"/>
                  <a:gd name="connsiteY113" fmla="*/ 1924559 h 1986929"/>
                  <a:gd name="connsiteX114" fmla="*/ 386707 w 3387122"/>
                  <a:gd name="connsiteY114" fmla="*/ 1956409 h 19869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</a:cxnLst>
                <a:rect l="l" t="t" r="r" b="b"/>
                <a:pathLst>
                  <a:path w="3387122" h="1986929">
                    <a:moveTo>
                      <a:pt x="3355452" y="1886783"/>
                    </a:moveTo>
                    <a:cubicBezTo>
                      <a:pt x="3188793" y="1886783"/>
                      <a:pt x="3021394" y="1886042"/>
                      <a:pt x="2854735" y="1887523"/>
                    </a:cubicBezTo>
                    <a:cubicBezTo>
                      <a:pt x="2820663" y="1887523"/>
                      <a:pt x="2778443" y="1876413"/>
                      <a:pt x="2762147" y="1926040"/>
                    </a:cubicBezTo>
                    <a:cubicBezTo>
                      <a:pt x="2755481" y="1945298"/>
                      <a:pt x="2725853" y="1938632"/>
                      <a:pt x="2718446" y="1959372"/>
                    </a:cubicBezTo>
                    <a:cubicBezTo>
                      <a:pt x="2695484" y="1974927"/>
                      <a:pt x="2687336" y="1957150"/>
                      <a:pt x="2678448" y="1940854"/>
                    </a:cubicBezTo>
                    <a:cubicBezTo>
                      <a:pt x="2679929" y="1923077"/>
                      <a:pt x="2674744" y="1905300"/>
                      <a:pt x="2682151" y="1886783"/>
                    </a:cubicBezTo>
                    <a:cubicBezTo>
                      <a:pt x="2659930" y="1886783"/>
                      <a:pt x="2639190" y="1886783"/>
                      <a:pt x="2619191" y="1886783"/>
                    </a:cubicBezTo>
                    <a:cubicBezTo>
                      <a:pt x="2551046" y="1886783"/>
                      <a:pt x="2482161" y="1886783"/>
                      <a:pt x="2414016" y="1886783"/>
                    </a:cubicBezTo>
                    <a:cubicBezTo>
                      <a:pt x="2402906" y="1886783"/>
                      <a:pt x="2393276" y="1888264"/>
                      <a:pt x="2390314" y="1899375"/>
                    </a:cubicBezTo>
                    <a:cubicBezTo>
                      <a:pt x="2386610" y="1912707"/>
                      <a:pt x="2397721" y="1912707"/>
                      <a:pt x="2405868" y="1914189"/>
                    </a:cubicBezTo>
                    <a:cubicBezTo>
                      <a:pt x="2408831" y="1928262"/>
                      <a:pt x="2399202" y="1937151"/>
                      <a:pt x="2392536" y="1946780"/>
                    </a:cubicBezTo>
                    <a:cubicBezTo>
                      <a:pt x="2387351" y="1954187"/>
                      <a:pt x="2379203" y="1957150"/>
                      <a:pt x="2371796" y="1952705"/>
                    </a:cubicBezTo>
                    <a:cubicBezTo>
                      <a:pt x="2364389" y="1948261"/>
                      <a:pt x="2356982" y="1939373"/>
                      <a:pt x="2361426" y="1930484"/>
                    </a:cubicBezTo>
                    <a:cubicBezTo>
                      <a:pt x="2365870" y="1920855"/>
                      <a:pt x="2376981" y="1909004"/>
                      <a:pt x="2363648" y="1903819"/>
                    </a:cubicBezTo>
                    <a:cubicBezTo>
                      <a:pt x="2351797" y="1898634"/>
                      <a:pt x="2350315" y="1917892"/>
                      <a:pt x="2342908" y="1925299"/>
                    </a:cubicBezTo>
                    <a:cubicBezTo>
                      <a:pt x="2336983" y="1931225"/>
                      <a:pt x="2334020" y="1940854"/>
                      <a:pt x="2329576" y="1948261"/>
                    </a:cubicBezTo>
                    <a:cubicBezTo>
                      <a:pt x="2325132" y="1955668"/>
                      <a:pt x="2329576" y="1977889"/>
                      <a:pt x="2312540" y="1965297"/>
                    </a:cubicBezTo>
                    <a:cubicBezTo>
                      <a:pt x="2298466" y="1954927"/>
                      <a:pt x="2267357" y="1956409"/>
                      <a:pt x="2274764" y="1926781"/>
                    </a:cubicBezTo>
                    <a:cubicBezTo>
                      <a:pt x="2278467" y="1913448"/>
                      <a:pt x="2278467" y="1894930"/>
                      <a:pt x="2271801" y="1889005"/>
                    </a:cubicBezTo>
                    <a:cubicBezTo>
                      <a:pt x="2262172" y="1880857"/>
                      <a:pt x="2248098" y="1889746"/>
                      <a:pt x="2239210" y="1899375"/>
                    </a:cubicBezTo>
                    <a:cubicBezTo>
                      <a:pt x="2239210" y="1899375"/>
                      <a:pt x="2239210" y="1899375"/>
                      <a:pt x="2239210" y="1899375"/>
                    </a:cubicBezTo>
                    <a:cubicBezTo>
                      <a:pt x="2238469" y="1909744"/>
                      <a:pt x="2241432" y="1918633"/>
                      <a:pt x="2248098" y="1927522"/>
                    </a:cubicBezTo>
                    <a:cubicBezTo>
                      <a:pt x="2256246" y="1937891"/>
                      <a:pt x="2266616" y="1946780"/>
                      <a:pt x="2250320" y="1960853"/>
                    </a:cubicBezTo>
                    <a:cubicBezTo>
                      <a:pt x="2235506" y="1972704"/>
                      <a:pt x="2223655" y="1981593"/>
                      <a:pt x="2207360" y="1965297"/>
                    </a:cubicBezTo>
                    <a:cubicBezTo>
                      <a:pt x="2204397" y="1949743"/>
                      <a:pt x="2198471" y="1933447"/>
                      <a:pt x="2199952" y="1917892"/>
                    </a:cubicBezTo>
                    <a:cubicBezTo>
                      <a:pt x="2202174" y="1895671"/>
                      <a:pt x="2222174" y="1898634"/>
                      <a:pt x="2238469" y="1899375"/>
                    </a:cubicBezTo>
                    <a:cubicBezTo>
                      <a:pt x="2242173" y="1878635"/>
                      <a:pt x="2225136" y="1886783"/>
                      <a:pt x="2216989" y="1886783"/>
                    </a:cubicBezTo>
                    <a:cubicBezTo>
                      <a:pt x="1980704" y="1886783"/>
                      <a:pt x="1744419" y="1886783"/>
                      <a:pt x="1508134" y="1886783"/>
                    </a:cubicBezTo>
                    <a:cubicBezTo>
                      <a:pt x="1479987" y="1886783"/>
                      <a:pt x="1468136" y="1906041"/>
                      <a:pt x="1478506" y="1931966"/>
                    </a:cubicBezTo>
                    <a:cubicBezTo>
                      <a:pt x="1481469" y="1939373"/>
                      <a:pt x="1483691" y="1946780"/>
                      <a:pt x="1485913" y="1953446"/>
                    </a:cubicBezTo>
                    <a:cubicBezTo>
                      <a:pt x="1477025" y="1956409"/>
                      <a:pt x="1471099" y="1970482"/>
                      <a:pt x="1459248" y="1960113"/>
                    </a:cubicBezTo>
                    <a:cubicBezTo>
                      <a:pt x="1461470" y="1946039"/>
                      <a:pt x="1461470" y="1931966"/>
                      <a:pt x="1445174" y="1927522"/>
                    </a:cubicBezTo>
                    <a:cubicBezTo>
                      <a:pt x="1428138" y="1923077"/>
                      <a:pt x="1432582" y="1939373"/>
                      <a:pt x="1430360" y="1946780"/>
                    </a:cubicBezTo>
                    <a:cubicBezTo>
                      <a:pt x="1428138" y="1953446"/>
                      <a:pt x="1424435" y="1956409"/>
                      <a:pt x="1418509" y="1955668"/>
                    </a:cubicBezTo>
                    <a:cubicBezTo>
                      <a:pt x="1410361" y="1954927"/>
                      <a:pt x="1411843" y="1947520"/>
                      <a:pt x="1411843" y="1943076"/>
                    </a:cubicBezTo>
                    <a:cubicBezTo>
                      <a:pt x="1411843" y="1923077"/>
                      <a:pt x="1405917" y="1900856"/>
                      <a:pt x="1434804" y="1886042"/>
                    </a:cubicBezTo>
                    <a:cubicBezTo>
                      <a:pt x="1344438" y="1886042"/>
                      <a:pt x="1262961" y="1886042"/>
                      <a:pt x="1180743" y="1886042"/>
                    </a:cubicBezTo>
                    <a:cubicBezTo>
                      <a:pt x="1165929" y="1886042"/>
                      <a:pt x="1151855" y="1886783"/>
                      <a:pt x="1141485" y="1900115"/>
                    </a:cubicBezTo>
                    <a:cubicBezTo>
                      <a:pt x="1128153" y="1900856"/>
                      <a:pt x="1117783" y="1900856"/>
                      <a:pt x="1105191" y="1891227"/>
                    </a:cubicBezTo>
                    <a:cubicBezTo>
                      <a:pt x="1094080" y="1883079"/>
                      <a:pt x="1071118" y="1873450"/>
                      <a:pt x="1060748" y="1898634"/>
                    </a:cubicBezTo>
                    <a:cubicBezTo>
                      <a:pt x="1066674" y="1895671"/>
                      <a:pt x="1077044" y="1891968"/>
                      <a:pt x="1077044" y="1897153"/>
                    </a:cubicBezTo>
                    <a:cubicBezTo>
                      <a:pt x="1079266" y="1921596"/>
                      <a:pt x="1098524" y="1910485"/>
                      <a:pt x="1110376" y="1913448"/>
                    </a:cubicBezTo>
                    <a:cubicBezTo>
                      <a:pt x="1099265" y="1931225"/>
                      <a:pt x="1099265" y="1931225"/>
                      <a:pt x="1120746" y="1938632"/>
                    </a:cubicBezTo>
                    <a:cubicBezTo>
                      <a:pt x="1074081" y="1967520"/>
                      <a:pt x="1066674" y="1965297"/>
                      <a:pt x="1054082" y="1919374"/>
                    </a:cubicBezTo>
                    <a:cubicBezTo>
                      <a:pt x="1068156" y="1915670"/>
                      <a:pt x="1058526" y="1906041"/>
                      <a:pt x="1059267" y="1898634"/>
                    </a:cubicBezTo>
                    <a:cubicBezTo>
                      <a:pt x="1059267" y="1898634"/>
                      <a:pt x="1059267" y="1898634"/>
                      <a:pt x="1059267" y="1898634"/>
                    </a:cubicBezTo>
                    <a:cubicBezTo>
                      <a:pt x="1051119" y="1889746"/>
                      <a:pt x="1042972" y="1885301"/>
                      <a:pt x="1029639" y="1885301"/>
                    </a:cubicBezTo>
                    <a:cubicBezTo>
                      <a:pt x="817057" y="1886042"/>
                      <a:pt x="604474" y="1884561"/>
                      <a:pt x="391151" y="1886042"/>
                    </a:cubicBezTo>
                    <a:cubicBezTo>
                      <a:pt x="253380" y="1887523"/>
                      <a:pt x="160792" y="1830489"/>
                      <a:pt x="104499" y="1701607"/>
                    </a:cubicBezTo>
                    <a:cubicBezTo>
                      <a:pt x="103017" y="1679385"/>
                      <a:pt x="100795" y="1656424"/>
                      <a:pt x="100795" y="1634202"/>
                    </a:cubicBezTo>
                    <a:cubicBezTo>
                      <a:pt x="100795" y="1369030"/>
                      <a:pt x="100795" y="1103858"/>
                      <a:pt x="100795" y="839426"/>
                    </a:cubicBezTo>
                    <a:cubicBezTo>
                      <a:pt x="100795" y="750541"/>
                      <a:pt x="99314" y="661657"/>
                      <a:pt x="97832" y="572772"/>
                    </a:cubicBezTo>
                    <a:cubicBezTo>
                      <a:pt x="103017" y="534997"/>
                      <a:pt x="102277" y="497221"/>
                      <a:pt x="98573" y="459445"/>
                    </a:cubicBezTo>
                    <a:cubicBezTo>
                      <a:pt x="98573" y="459445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8573" y="458704"/>
                      <a:pt x="98573" y="458704"/>
                      <a:pt x="98573" y="458704"/>
                    </a:cubicBezTo>
                    <a:cubicBezTo>
                      <a:pt x="95610" y="457963"/>
                      <a:pt x="92647" y="457222"/>
                      <a:pt x="90425" y="456482"/>
                    </a:cubicBezTo>
                    <a:cubicBezTo>
                      <a:pt x="105239" y="435742"/>
                      <a:pt x="98573" y="411299"/>
                      <a:pt x="100054" y="389818"/>
                    </a:cubicBezTo>
                    <a:cubicBezTo>
                      <a:pt x="103017" y="328340"/>
                      <a:pt x="100795" y="266121"/>
                      <a:pt x="101536" y="204642"/>
                    </a:cubicBezTo>
                    <a:cubicBezTo>
                      <a:pt x="101536" y="189087"/>
                      <a:pt x="103017" y="173532"/>
                      <a:pt x="85981" y="163903"/>
                    </a:cubicBezTo>
                    <a:cubicBezTo>
                      <a:pt x="78574" y="159459"/>
                      <a:pt x="73389" y="155015"/>
                      <a:pt x="84500" y="144645"/>
                    </a:cubicBezTo>
                    <a:cubicBezTo>
                      <a:pt x="120794" y="109091"/>
                      <a:pt x="134868" y="58723"/>
                      <a:pt x="164496" y="17244"/>
                    </a:cubicBezTo>
                    <a:cubicBezTo>
                      <a:pt x="154867" y="20207"/>
                      <a:pt x="145978" y="3911"/>
                      <a:pt x="135608" y="16503"/>
                    </a:cubicBezTo>
                    <a:cubicBezTo>
                      <a:pt x="119313" y="35761"/>
                      <a:pt x="104499" y="30576"/>
                      <a:pt x="85981" y="16503"/>
                    </a:cubicBezTo>
                    <a:cubicBezTo>
                      <a:pt x="50427" y="-11644"/>
                      <a:pt x="31169" y="-3496"/>
                      <a:pt x="17095" y="38724"/>
                    </a:cubicBezTo>
                    <a:cubicBezTo>
                      <a:pt x="-2163" y="95018"/>
                      <a:pt x="59" y="152793"/>
                      <a:pt x="1541" y="209086"/>
                    </a:cubicBezTo>
                    <a:cubicBezTo>
                      <a:pt x="13392" y="217975"/>
                      <a:pt x="14133" y="189828"/>
                      <a:pt x="26725" y="204642"/>
                    </a:cubicBezTo>
                    <a:cubicBezTo>
                      <a:pt x="31169" y="209827"/>
                      <a:pt x="37835" y="215012"/>
                      <a:pt x="35613" y="221678"/>
                    </a:cubicBezTo>
                    <a:cubicBezTo>
                      <a:pt x="32650" y="230567"/>
                      <a:pt x="23021" y="233530"/>
                      <a:pt x="13392" y="233530"/>
                    </a:cubicBezTo>
                    <a:cubicBezTo>
                      <a:pt x="1541" y="232789"/>
                      <a:pt x="800" y="240196"/>
                      <a:pt x="800" y="248344"/>
                    </a:cubicBezTo>
                    <a:cubicBezTo>
                      <a:pt x="3022" y="345376"/>
                      <a:pt x="-4385" y="442408"/>
                      <a:pt x="4503" y="538700"/>
                    </a:cubicBezTo>
                    <a:cubicBezTo>
                      <a:pt x="-1422" y="545366"/>
                      <a:pt x="800" y="553514"/>
                      <a:pt x="800" y="561662"/>
                    </a:cubicBezTo>
                    <a:cubicBezTo>
                      <a:pt x="800" y="946088"/>
                      <a:pt x="800" y="1331254"/>
                      <a:pt x="800" y="1715680"/>
                    </a:cubicBezTo>
                    <a:cubicBezTo>
                      <a:pt x="800" y="1726791"/>
                      <a:pt x="-2163" y="1738642"/>
                      <a:pt x="9688" y="1746789"/>
                    </a:cubicBezTo>
                    <a:cubicBezTo>
                      <a:pt x="15614" y="1800861"/>
                      <a:pt x="39317" y="1847525"/>
                      <a:pt x="73389" y="1889005"/>
                    </a:cubicBezTo>
                    <a:cubicBezTo>
                      <a:pt x="109684" y="1932706"/>
                      <a:pt x="158570" y="1954927"/>
                      <a:pt x="209679" y="1975667"/>
                    </a:cubicBezTo>
                    <a:cubicBezTo>
                      <a:pt x="257825" y="1994926"/>
                      <a:pt x="304489" y="1979371"/>
                      <a:pt x="348931" y="1970482"/>
                    </a:cubicBezTo>
                    <a:cubicBezTo>
                      <a:pt x="372634" y="1966038"/>
                      <a:pt x="359301" y="1989000"/>
                      <a:pt x="377078" y="1986778"/>
                    </a:cubicBezTo>
                    <a:cubicBezTo>
                      <a:pt x="451889" y="1979371"/>
                      <a:pt x="527441" y="1989000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02252" y="1981593"/>
                      <a:pt x="602252" y="1981593"/>
                      <a:pt x="602252" y="1981593"/>
                    </a:cubicBezTo>
                    <a:cubicBezTo>
                      <a:pt x="616326" y="1988259"/>
                      <a:pt x="631140" y="1985296"/>
                      <a:pt x="645954" y="1985296"/>
                    </a:cubicBezTo>
                    <a:cubicBezTo>
                      <a:pt x="1377770" y="1985296"/>
                      <a:pt x="2108846" y="1985296"/>
                      <a:pt x="2840662" y="1985296"/>
                    </a:cubicBezTo>
                    <a:cubicBezTo>
                      <a:pt x="2862883" y="1986037"/>
                      <a:pt x="2884364" y="1986778"/>
                      <a:pt x="2905844" y="1985296"/>
                    </a:cubicBezTo>
                    <a:cubicBezTo>
                      <a:pt x="2958434" y="1985296"/>
                      <a:pt x="3011765" y="1985296"/>
                      <a:pt x="3064355" y="1985296"/>
                    </a:cubicBezTo>
                    <a:cubicBezTo>
                      <a:pt x="3088057" y="1986778"/>
                      <a:pt x="3112501" y="1987518"/>
                      <a:pt x="3136203" y="1985296"/>
                    </a:cubicBezTo>
                    <a:cubicBezTo>
                      <a:pt x="3155462" y="1985296"/>
                      <a:pt x="3175461" y="1985296"/>
                      <a:pt x="3194719" y="1984556"/>
                    </a:cubicBezTo>
                    <a:cubicBezTo>
                      <a:pt x="3216940" y="1983815"/>
                      <a:pt x="3238421" y="1965297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62123" y="1981593"/>
                      <a:pt x="3262123" y="1981593"/>
                      <a:pt x="3262123" y="1981593"/>
                    </a:cubicBezTo>
                    <a:cubicBezTo>
                      <a:pt x="3291010" y="1987518"/>
                      <a:pt x="3320639" y="1983074"/>
                      <a:pt x="3349526" y="1984556"/>
                    </a:cubicBezTo>
                    <a:cubicBezTo>
                      <a:pt x="3353970" y="1984556"/>
                      <a:pt x="3362118" y="1983074"/>
                      <a:pt x="3360637" y="1980852"/>
                    </a:cubicBezTo>
                    <a:cubicBezTo>
                      <a:pt x="3348045" y="1956409"/>
                      <a:pt x="3373969" y="1949002"/>
                      <a:pt x="3381377" y="1934929"/>
                    </a:cubicBezTo>
                    <a:cubicBezTo>
                      <a:pt x="3394709" y="1908263"/>
                      <a:pt x="3384339" y="1886783"/>
                      <a:pt x="3355452" y="1886783"/>
                    </a:cubicBezTo>
                    <a:close/>
                    <a:moveTo>
                      <a:pt x="54131" y="408336"/>
                    </a:moveTo>
                    <a:cubicBezTo>
                      <a:pt x="46724" y="416484"/>
                      <a:pt x="43761" y="406854"/>
                      <a:pt x="39317" y="403151"/>
                    </a:cubicBezTo>
                    <a:cubicBezTo>
                      <a:pt x="27465" y="392040"/>
                      <a:pt x="28206" y="372041"/>
                      <a:pt x="12651" y="361671"/>
                    </a:cubicBezTo>
                    <a:cubicBezTo>
                      <a:pt x="28947" y="360190"/>
                      <a:pt x="48205" y="356487"/>
                      <a:pt x="41539" y="383152"/>
                    </a:cubicBezTo>
                    <a:cubicBezTo>
                      <a:pt x="40057" y="389818"/>
                      <a:pt x="44502" y="393522"/>
                      <a:pt x="49686" y="395744"/>
                    </a:cubicBezTo>
                    <a:cubicBezTo>
                      <a:pt x="55612" y="398707"/>
                      <a:pt x="58575" y="403151"/>
                      <a:pt x="54131" y="408336"/>
                    </a:cubicBezTo>
                    <a:close/>
                    <a:moveTo>
                      <a:pt x="296341" y="1966038"/>
                    </a:moveTo>
                    <a:cubicBezTo>
                      <a:pt x="284490" y="1970482"/>
                      <a:pt x="277824" y="1960113"/>
                      <a:pt x="272639" y="1951965"/>
                    </a:cubicBezTo>
                    <a:cubicBezTo>
                      <a:pt x="264491" y="1938632"/>
                      <a:pt x="249677" y="1940113"/>
                      <a:pt x="238566" y="1932706"/>
                    </a:cubicBezTo>
                    <a:cubicBezTo>
                      <a:pt x="232641" y="1928262"/>
                      <a:pt x="223752" y="1925299"/>
                      <a:pt x="225974" y="1914929"/>
                    </a:cubicBezTo>
                    <a:cubicBezTo>
                      <a:pt x="228196" y="1903078"/>
                      <a:pt x="237085" y="1909004"/>
                      <a:pt x="243751" y="1908263"/>
                    </a:cubicBezTo>
                    <a:cubicBezTo>
                      <a:pt x="265972" y="1906041"/>
                      <a:pt x="291156" y="1887523"/>
                      <a:pt x="303748" y="1923077"/>
                    </a:cubicBezTo>
                    <a:cubicBezTo>
                      <a:pt x="305230" y="1926781"/>
                      <a:pt x="307452" y="1931225"/>
                      <a:pt x="309674" y="1935669"/>
                    </a:cubicBezTo>
                    <a:cubicBezTo>
                      <a:pt x="300045" y="1944558"/>
                      <a:pt x="311155" y="1960853"/>
                      <a:pt x="296341" y="1966038"/>
                    </a:cubicBezTo>
                    <a:close/>
                    <a:moveTo>
                      <a:pt x="386707" y="1956409"/>
                    </a:moveTo>
                    <a:cubicBezTo>
                      <a:pt x="384485" y="1958631"/>
                      <a:pt x="379300" y="1964557"/>
                      <a:pt x="377078" y="1957150"/>
                    </a:cubicBezTo>
                    <a:cubicBezTo>
                      <a:pt x="372634" y="1945298"/>
                      <a:pt x="354857" y="1935669"/>
                      <a:pt x="369671" y="1920115"/>
                    </a:cubicBezTo>
                    <a:cubicBezTo>
                      <a:pt x="371893" y="1917892"/>
                      <a:pt x="373374" y="1915670"/>
                      <a:pt x="376337" y="1911967"/>
                    </a:cubicBezTo>
                    <a:cubicBezTo>
                      <a:pt x="378559" y="1917892"/>
                      <a:pt x="378559" y="1921596"/>
                      <a:pt x="380782" y="1924559"/>
                    </a:cubicBezTo>
                    <a:cubicBezTo>
                      <a:pt x="387448" y="1934929"/>
                      <a:pt x="398558" y="1943817"/>
                      <a:pt x="386707" y="19564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D5AA4D0-2759-4C4C-B81E-DC58CE87FF10}"/>
                  </a:ext>
                </a:extLst>
              </p:cNvPr>
              <p:cNvSpPr/>
              <p:nvPr/>
            </p:nvSpPr>
            <p:spPr>
              <a:xfrm>
                <a:off x="3382057" y="4462282"/>
                <a:ext cx="28969" cy="38516"/>
              </a:xfrm>
              <a:custGeom>
                <a:avLst/>
                <a:gdLst>
                  <a:gd name="connsiteX0" fmla="*/ 0 w 28969"/>
                  <a:gd name="connsiteY0" fmla="*/ 38517 h 38516"/>
                  <a:gd name="connsiteX1" fmla="*/ 24443 w 28969"/>
                  <a:gd name="connsiteY1" fmla="*/ 0 h 38516"/>
                  <a:gd name="connsiteX2" fmla="*/ 0 w 28969"/>
                  <a:gd name="connsiteY2" fmla="*/ 38517 h 385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8969" h="38516">
                    <a:moveTo>
                      <a:pt x="0" y="38517"/>
                    </a:moveTo>
                    <a:cubicBezTo>
                      <a:pt x="32591" y="34072"/>
                      <a:pt x="32591" y="34072"/>
                      <a:pt x="24443" y="0"/>
                    </a:cubicBezTo>
                    <a:cubicBezTo>
                      <a:pt x="19258" y="14073"/>
                      <a:pt x="13333" y="25184"/>
                      <a:pt x="0" y="3851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FD6E6C2-8C2B-485C-A436-D95D9A27CB1C}"/>
                </a:ext>
              </a:extLst>
            </p:cNvPr>
            <p:cNvSpPr/>
            <p:nvPr/>
          </p:nvSpPr>
          <p:spPr>
            <a:xfrm rot="20723818">
              <a:off x="6335844" y="3583056"/>
              <a:ext cx="206040" cy="69019"/>
            </a:xfrm>
            <a:custGeom>
              <a:avLst/>
              <a:gdLst>
                <a:gd name="connsiteX0" fmla="*/ 565944 w 597201"/>
                <a:gd name="connsiteY0" fmla="*/ 0 h 200050"/>
                <a:gd name="connsiteX1" fmla="*/ 298550 w 597201"/>
                <a:gd name="connsiteY1" fmla="*/ 741 h 200050"/>
                <a:gd name="connsiteX2" fmla="*/ 298550 w 597201"/>
                <a:gd name="connsiteY2" fmla="*/ 741 h 200050"/>
                <a:gd name="connsiteX3" fmla="*/ 31155 w 597201"/>
                <a:gd name="connsiteY3" fmla="*/ 0 h 200050"/>
                <a:gd name="connsiteX4" fmla="*/ 46 w 597201"/>
                <a:gd name="connsiteY4" fmla="*/ 29628 h 200050"/>
                <a:gd name="connsiteX5" fmla="*/ 46 w 597201"/>
                <a:gd name="connsiteY5" fmla="*/ 171844 h 200050"/>
                <a:gd name="connsiteX6" fmla="*/ 28933 w 597201"/>
                <a:gd name="connsiteY6" fmla="*/ 199990 h 200050"/>
                <a:gd name="connsiteX7" fmla="*/ 235590 w 597201"/>
                <a:gd name="connsiteY7" fmla="*/ 199250 h 200050"/>
                <a:gd name="connsiteX8" fmla="*/ 574092 w 597201"/>
                <a:gd name="connsiteY8" fmla="*/ 198509 h 200050"/>
                <a:gd name="connsiteX9" fmla="*/ 597054 w 597201"/>
                <a:gd name="connsiteY9" fmla="*/ 174806 h 200050"/>
                <a:gd name="connsiteX10" fmla="*/ 597054 w 597201"/>
                <a:gd name="connsiteY10" fmla="*/ 28887 h 200050"/>
                <a:gd name="connsiteX11" fmla="*/ 565944 w 597201"/>
                <a:gd name="connsiteY11" fmla="*/ 0 h 200050"/>
                <a:gd name="connsiteX12" fmla="*/ 48932 w 597201"/>
                <a:gd name="connsiteY12" fmla="*/ 131846 h 200050"/>
                <a:gd name="connsiteX13" fmla="*/ 20786 w 597201"/>
                <a:gd name="connsiteY13" fmla="*/ 174806 h 200050"/>
                <a:gd name="connsiteX14" fmla="*/ 13379 w 597201"/>
                <a:gd name="connsiteY14" fmla="*/ 124439 h 200050"/>
                <a:gd name="connsiteX15" fmla="*/ 28933 w 597201"/>
                <a:gd name="connsiteY15" fmla="*/ 103699 h 200050"/>
                <a:gd name="connsiteX16" fmla="*/ 48932 w 597201"/>
                <a:gd name="connsiteY16" fmla="*/ 131846 h 200050"/>
                <a:gd name="connsiteX17" fmla="*/ 209665 w 597201"/>
                <a:gd name="connsiteY17" fmla="*/ 185917 h 200050"/>
                <a:gd name="connsiteX18" fmla="*/ 183000 w 597201"/>
                <a:gd name="connsiteY18" fmla="*/ 159252 h 200050"/>
                <a:gd name="connsiteX19" fmla="*/ 200036 w 597201"/>
                <a:gd name="connsiteY19" fmla="*/ 143697 h 200050"/>
                <a:gd name="connsiteX20" fmla="*/ 217813 w 597201"/>
                <a:gd name="connsiteY20" fmla="*/ 172584 h 200050"/>
                <a:gd name="connsiteX21" fmla="*/ 209665 w 597201"/>
                <a:gd name="connsiteY21" fmla="*/ 185917 h 2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7201" h="200050">
                  <a:moveTo>
                    <a:pt x="565944" y="0"/>
                  </a:moveTo>
                  <a:cubicBezTo>
                    <a:pt x="477060" y="1482"/>
                    <a:pt x="387435" y="741"/>
                    <a:pt x="298550" y="741"/>
                  </a:cubicBezTo>
                  <a:cubicBezTo>
                    <a:pt x="298550" y="741"/>
                    <a:pt x="298550" y="741"/>
                    <a:pt x="298550" y="741"/>
                  </a:cubicBezTo>
                  <a:cubicBezTo>
                    <a:pt x="209665" y="741"/>
                    <a:pt x="120040" y="1482"/>
                    <a:pt x="31155" y="0"/>
                  </a:cubicBezTo>
                  <a:cubicBezTo>
                    <a:pt x="8194" y="0"/>
                    <a:pt x="-695" y="4444"/>
                    <a:pt x="46" y="29628"/>
                  </a:cubicBezTo>
                  <a:cubicBezTo>
                    <a:pt x="2268" y="77033"/>
                    <a:pt x="2268" y="124439"/>
                    <a:pt x="46" y="171844"/>
                  </a:cubicBezTo>
                  <a:cubicBezTo>
                    <a:pt x="-695" y="194806"/>
                    <a:pt x="7453" y="200731"/>
                    <a:pt x="28933" y="199990"/>
                  </a:cubicBezTo>
                  <a:cubicBezTo>
                    <a:pt x="97819" y="198509"/>
                    <a:pt x="166705" y="199250"/>
                    <a:pt x="235590" y="199250"/>
                  </a:cubicBezTo>
                  <a:cubicBezTo>
                    <a:pt x="348177" y="199250"/>
                    <a:pt x="461505" y="198509"/>
                    <a:pt x="574092" y="198509"/>
                  </a:cubicBezTo>
                  <a:cubicBezTo>
                    <a:pt x="591869" y="198509"/>
                    <a:pt x="597054" y="191843"/>
                    <a:pt x="597054" y="174806"/>
                  </a:cubicBezTo>
                  <a:cubicBezTo>
                    <a:pt x="596313" y="125920"/>
                    <a:pt x="595572" y="77774"/>
                    <a:pt x="597054" y="28887"/>
                  </a:cubicBezTo>
                  <a:cubicBezTo>
                    <a:pt x="598535" y="4444"/>
                    <a:pt x="588906" y="0"/>
                    <a:pt x="565944" y="0"/>
                  </a:cubicBezTo>
                  <a:close/>
                  <a:moveTo>
                    <a:pt x="48932" y="131846"/>
                  </a:moveTo>
                  <a:cubicBezTo>
                    <a:pt x="45969" y="151104"/>
                    <a:pt x="25230" y="151844"/>
                    <a:pt x="20786" y="174806"/>
                  </a:cubicBezTo>
                  <a:cubicBezTo>
                    <a:pt x="10416" y="152585"/>
                    <a:pt x="13379" y="138512"/>
                    <a:pt x="13379" y="124439"/>
                  </a:cubicBezTo>
                  <a:cubicBezTo>
                    <a:pt x="13379" y="114809"/>
                    <a:pt x="9675" y="99995"/>
                    <a:pt x="28933" y="103699"/>
                  </a:cubicBezTo>
                  <a:cubicBezTo>
                    <a:pt x="45969" y="107402"/>
                    <a:pt x="51895" y="114809"/>
                    <a:pt x="48932" y="131846"/>
                  </a:cubicBezTo>
                  <a:close/>
                  <a:moveTo>
                    <a:pt x="209665" y="185917"/>
                  </a:moveTo>
                  <a:cubicBezTo>
                    <a:pt x="194851" y="182954"/>
                    <a:pt x="185222" y="172584"/>
                    <a:pt x="183000" y="159252"/>
                  </a:cubicBezTo>
                  <a:cubicBezTo>
                    <a:pt x="181519" y="150363"/>
                    <a:pt x="188926" y="142215"/>
                    <a:pt x="200036" y="143697"/>
                  </a:cubicBezTo>
                  <a:cubicBezTo>
                    <a:pt x="220035" y="145919"/>
                    <a:pt x="211147" y="165918"/>
                    <a:pt x="217813" y="172584"/>
                  </a:cubicBezTo>
                  <a:cubicBezTo>
                    <a:pt x="220035" y="182213"/>
                    <a:pt x="216331" y="186658"/>
                    <a:pt x="209665" y="185917"/>
                  </a:cubicBezTo>
                  <a:close/>
                </a:path>
              </a:pathLst>
            </a:custGeom>
            <a:grpFill/>
            <a:ln w="74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4" name="Graphic 35">
              <a:extLst>
                <a:ext uri="{FF2B5EF4-FFF2-40B4-BE49-F238E27FC236}">
                  <a16:creationId xmlns:a16="http://schemas.microsoft.com/office/drawing/2014/main" id="{6A37FE3B-A30D-45A1-BB64-B9FD7FBFE06D}"/>
                </a:ext>
              </a:extLst>
            </p:cNvPr>
            <p:cNvGrpSpPr/>
            <p:nvPr/>
          </p:nvGrpSpPr>
          <p:grpSpPr>
            <a:xfrm rot="20723818">
              <a:off x="6028906" y="4145827"/>
              <a:ext cx="1265482" cy="278770"/>
              <a:chOff x="4252385" y="5163428"/>
              <a:chExt cx="3667970" cy="808009"/>
            </a:xfrm>
            <a:grpFill/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D48971EA-6A3B-439D-96A0-1DEC39689D70}"/>
                  </a:ext>
                </a:extLst>
              </p:cNvPr>
              <p:cNvSpPr/>
              <p:nvPr/>
            </p:nvSpPr>
            <p:spPr>
              <a:xfrm>
                <a:off x="4693622" y="5165639"/>
                <a:ext cx="603766" cy="332021"/>
              </a:xfrm>
              <a:custGeom>
                <a:avLst/>
                <a:gdLst>
                  <a:gd name="connsiteX0" fmla="*/ 24666 w 603766"/>
                  <a:gd name="connsiteY0" fmla="*/ 36607 h 332021"/>
                  <a:gd name="connsiteX1" fmla="*/ 53554 w 603766"/>
                  <a:gd name="connsiteY1" fmla="*/ 58828 h 332021"/>
                  <a:gd name="connsiteX2" fmla="*/ 63924 w 603766"/>
                  <a:gd name="connsiteY2" fmla="*/ 112899 h 332021"/>
                  <a:gd name="connsiteX3" fmla="*/ 96515 w 603766"/>
                  <a:gd name="connsiteY3" fmla="*/ 129936 h 332021"/>
                  <a:gd name="connsiteX4" fmla="*/ 195029 w 603766"/>
                  <a:gd name="connsiteY4" fmla="*/ 192896 h 332021"/>
                  <a:gd name="connsiteX5" fmla="*/ 261692 w 603766"/>
                  <a:gd name="connsiteY5" fmla="*/ 237338 h 332021"/>
                  <a:gd name="connsiteX6" fmla="*/ 378723 w 603766"/>
                  <a:gd name="connsiteY6" fmla="*/ 287706 h 332021"/>
                  <a:gd name="connsiteX7" fmla="*/ 423906 w 603766"/>
                  <a:gd name="connsiteY7" fmla="*/ 326963 h 332021"/>
                  <a:gd name="connsiteX8" fmla="*/ 488347 w 603766"/>
                  <a:gd name="connsiteY8" fmla="*/ 318815 h 332021"/>
                  <a:gd name="connsiteX9" fmla="*/ 492792 w 603766"/>
                  <a:gd name="connsiteY9" fmla="*/ 288447 h 332021"/>
                  <a:gd name="connsiteX10" fmla="*/ 517976 w 603766"/>
                  <a:gd name="connsiteY10" fmla="*/ 269188 h 332021"/>
                  <a:gd name="connsiteX11" fmla="*/ 583899 w 603766"/>
                  <a:gd name="connsiteY11" fmla="*/ 249189 h 332021"/>
                  <a:gd name="connsiteX12" fmla="*/ 585380 w 603766"/>
                  <a:gd name="connsiteY12" fmla="*/ 233634 h 332021"/>
                  <a:gd name="connsiteX13" fmla="*/ 592046 w 603766"/>
                  <a:gd name="connsiteY13" fmla="*/ 181044 h 332021"/>
                  <a:gd name="connsiteX14" fmla="*/ 602416 w 603766"/>
                  <a:gd name="connsiteY14" fmla="*/ 160304 h 332021"/>
                  <a:gd name="connsiteX15" fmla="*/ 563159 w 603766"/>
                  <a:gd name="connsiteY15" fmla="*/ 172896 h 332021"/>
                  <a:gd name="connsiteX16" fmla="*/ 543160 w 603766"/>
                  <a:gd name="connsiteY16" fmla="*/ 197340 h 332021"/>
                  <a:gd name="connsiteX17" fmla="*/ 524642 w 603766"/>
                  <a:gd name="connsiteY17" fmla="*/ 224005 h 332021"/>
                  <a:gd name="connsiteX18" fmla="*/ 427610 w 603766"/>
                  <a:gd name="connsiteY18" fmla="*/ 183266 h 332021"/>
                  <a:gd name="connsiteX19" fmla="*/ 334281 w 603766"/>
                  <a:gd name="connsiteY19" fmla="*/ 138824 h 332021"/>
                  <a:gd name="connsiteX20" fmla="*/ 308356 w 603766"/>
                  <a:gd name="connsiteY20" fmla="*/ 136602 h 332021"/>
                  <a:gd name="connsiteX21" fmla="*/ 254285 w 603766"/>
                  <a:gd name="connsiteY21" fmla="*/ 64754 h 332021"/>
                  <a:gd name="connsiteX22" fmla="*/ 179474 w 603766"/>
                  <a:gd name="connsiteY22" fmla="*/ 24015 h 332021"/>
                  <a:gd name="connsiteX23" fmla="*/ 136513 w 603766"/>
                  <a:gd name="connsiteY23" fmla="*/ 1053 h 332021"/>
                  <a:gd name="connsiteX24" fmla="*/ 32814 w 603766"/>
                  <a:gd name="connsiteY24" fmla="*/ 1794 h 332021"/>
                  <a:gd name="connsiteX25" fmla="*/ 223 w 603766"/>
                  <a:gd name="connsiteY25" fmla="*/ 7719 h 332021"/>
                  <a:gd name="connsiteX26" fmla="*/ 24666 w 603766"/>
                  <a:gd name="connsiteY26" fmla="*/ 36607 h 3320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603766" h="332021">
                    <a:moveTo>
                      <a:pt x="24666" y="36607"/>
                    </a:moveTo>
                    <a:cubicBezTo>
                      <a:pt x="35777" y="42533"/>
                      <a:pt x="43925" y="52162"/>
                      <a:pt x="53554" y="58828"/>
                    </a:cubicBezTo>
                    <a:cubicBezTo>
                      <a:pt x="75775" y="73642"/>
                      <a:pt x="77256" y="92160"/>
                      <a:pt x="63924" y="112899"/>
                    </a:cubicBezTo>
                    <a:cubicBezTo>
                      <a:pt x="68368" y="129936"/>
                      <a:pt x="83182" y="131417"/>
                      <a:pt x="96515" y="129936"/>
                    </a:cubicBezTo>
                    <a:cubicBezTo>
                      <a:pt x="146142" y="125492"/>
                      <a:pt x="175770" y="146972"/>
                      <a:pt x="195029" y="192896"/>
                    </a:cubicBezTo>
                    <a:cubicBezTo>
                      <a:pt x="206139" y="218820"/>
                      <a:pt x="225397" y="244004"/>
                      <a:pt x="261692" y="237338"/>
                    </a:cubicBezTo>
                    <a:cubicBezTo>
                      <a:pt x="326874" y="220302"/>
                      <a:pt x="346873" y="228449"/>
                      <a:pt x="378723" y="287706"/>
                    </a:cubicBezTo>
                    <a:cubicBezTo>
                      <a:pt x="389093" y="306964"/>
                      <a:pt x="405389" y="317334"/>
                      <a:pt x="423906" y="326963"/>
                    </a:cubicBezTo>
                    <a:cubicBezTo>
                      <a:pt x="447609" y="339555"/>
                      <a:pt x="467608" y="325482"/>
                      <a:pt x="488347" y="318815"/>
                    </a:cubicBezTo>
                    <a:cubicBezTo>
                      <a:pt x="506865" y="313630"/>
                      <a:pt x="489829" y="298816"/>
                      <a:pt x="492792" y="288447"/>
                    </a:cubicBezTo>
                    <a:cubicBezTo>
                      <a:pt x="495754" y="276595"/>
                      <a:pt x="503162" y="264003"/>
                      <a:pt x="517976" y="269188"/>
                    </a:cubicBezTo>
                    <a:cubicBezTo>
                      <a:pt x="545382" y="278077"/>
                      <a:pt x="559455" y="247708"/>
                      <a:pt x="583899" y="249189"/>
                    </a:cubicBezTo>
                    <a:cubicBezTo>
                      <a:pt x="592787" y="249930"/>
                      <a:pt x="588343" y="239560"/>
                      <a:pt x="585380" y="233634"/>
                    </a:cubicBezTo>
                    <a:cubicBezTo>
                      <a:pt x="575010" y="214376"/>
                      <a:pt x="570566" y="197340"/>
                      <a:pt x="592046" y="181044"/>
                    </a:cubicBezTo>
                    <a:cubicBezTo>
                      <a:pt x="596491" y="178081"/>
                      <a:pt x="607601" y="171415"/>
                      <a:pt x="602416" y="160304"/>
                    </a:cubicBezTo>
                    <a:cubicBezTo>
                      <a:pt x="584639" y="172896"/>
                      <a:pt x="584639" y="172156"/>
                      <a:pt x="563159" y="172896"/>
                    </a:cubicBezTo>
                    <a:cubicBezTo>
                      <a:pt x="547604" y="172896"/>
                      <a:pt x="537234" y="179563"/>
                      <a:pt x="543160" y="197340"/>
                    </a:cubicBezTo>
                    <a:cubicBezTo>
                      <a:pt x="549085" y="215117"/>
                      <a:pt x="539456" y="219561"/>
                      <a:pt x="524642" y="224005"/>
                    </a:cubicBezTo>
                    <a:cubicBezTo>
                      <a:pt x="478718" y="238078"/>
                      <a:pt x="450572" y="226227"/>
                      <a:pt x="427610" y="183266"/>
                    </a:cubicBezTo>
                    <a:cubicBezTo>
                      <a:pt x="405389" y="140306"/>
                      <a:pt x="383908" y="129936"/>
                      <a:pt x="334281" y="138824"/>
                    </a:cubicBezTo>
                    <a:cubicBezTo>
                      <a:pt x="325392" y="140306"/>
                      <a:pt x="316504" y="143268"/>
                      <a:pt x="308356" y="136602"/>
                    </a:cubicBezTo>
                    <a:cubicBezTo>
                      <a:pt x="286135" y="115862"/>
                      <a:pt x="268358" y="92900"/>
                      <a:pt x="254285" y="64754"/>
                    </a:cubicBezTo>
                    <a:cubicBezTo>
                      <a:pt x="240211" y="36607"/>
                      <a:pt x="214287" y="17348"/>
                      <a:pt x="179474" y="24015"/>
                    </a:cubicBezTo>
                    <a:cubicBezTo>
                      <a:pt x="157253" y="27718"/>
                      <a:pt x="145401" y="18089"/>
                      <a:pt x="136513" y="1053"/>
                    </a:cubicBezTo>
                    <a:cubicBezTo>
                      <a:pt x="101700" y="1053"/>
                      <a:pt x="67627" y="312"/>
                      <a:pt x="32814" y="1794"/>
                    </a:cubicBezTo>
                    <a:cubicBezTo>
                      <a:pt x="21703" y="2534"/>
                      <a:pt x="3927" y="-5613"/>
                      <a:pt x="223" y="7719"/>
                    </a:cubicBezTo>
                    <a:cubicBezTo>
                      <a:pt x="-1999" y="18830"/>
                      <a:pt x="12815" y="30681"/>
                      <a:pt x="24666" y="366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62DC0B8C-B799-4B3C-87B4-9995106D9E99}"/>
                  </a:ext>
                </a:extLst>
              </p:cNvPr>
              <p:cNvSpPr/>
              <p:nvPr/>
            </p:nvSpPr>
            <p:spPr>
              <a:xfrm>
                <a:off x="5359878" y="5682524"/>
                <a:ext cx="21385" cy="24142"/>
              </a:xfrm>
              <a:custGeom>
                <a:avLst/>
                <a:gdLst>
                  <a:gd name="connsiteX0" fmla="*/ 602 w 21385"/>
                  <a:gd name="connsiteY0" fmla="*/ 10069 h 24142"/>
                  <a:gd name="connsiteX1" fmla="*/ 8749 w 21385"/>
                  <a:gd name="connsiteY1" fmla="*/ 24142 h 24142"/>
                  <a:gd name="connsiteX2" fmla="*/ 21342 w 21385"/>
                  <a:gd name="connsiteY2" fmla="*/ 12291 h 24142"/>
                  <a:gd name="connsiteX3" fmla="*/ 8749 w 21385"/>
                  <a:gd name="connsiteY3" fmla="*/ 439 h 24142"/>
                  <a:gd name="connsiteX4" fmla="*/ 602 w 21385"/>
                  <a:gd name="connsiteY4" fmla="*/ 10069 h 241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385" h="24142">
                    <a:moveTo>
                      <a:pt x="602" y="10069"/>
                    </a:moveTo>
                    <a:cubicBezTo>
                      <a:pt x="-880" y="17476"/>
                      <a:pt x="-139" y="24142"/>
                      <a:pt x="8749" y="24142"/>
                    </a:cubicBezTo>
                    <a:cubicBezTo>
                      <a:pt x="16157" y="24142"/>
                      <a:pt x="21342" y="19698"/>
                      <a:pt x="21342" y="12291"/>
                    </a:cubicBezTo>
                    <a:cubicBezTo>
                      <a:pt x="22082" y="3402"/>
                      <a:pt x="13194" y="3402"/>
                      <a:pt x="8749" y="439"/>
                    </a:cubicBezTo>
                    <a:cubicBezTo>
                      <a:pt x="602" y="-1783"/>
                      <a:pt x="1342" y="4884"/>
                      <a:pt x="602" y="1006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E8878F00-B6C9-42A2-984C-FE35D150665E}"/>
                  </a:ext>
                </a:extLst>
              </p:cNvPr>
              <p:cNvSpPr/>
              <p:nvPr/>
            </p:nvSpPr>
            <p:spPr>
              <a:xfrm>
                <a:off x="7347791" y="5165952"/>
                <a:ext cx="572565" cy="429608"/>
              </a:xfrm>
              <a:custGeom>
                <a:avLst/>
                <a:gdLst>
                  <a:gd name="connsiteX0" fmla="*/ 420721 w 572565"/>
                  <a:gd name="connsiteY0" fmla="*/ 0 h 429608"/>
                  <a:gd name="connsiteX1" fmla="*/ 395537 w 572565"/>
                  <a:gd name="connsiteY1" fmla="*/ 18518 h 429608"/>
                  <a:gd name="connsiteX2" fmla="*/ 339984 w 572565"/>
                  <a:gd name="connsiteY2" fmla="*/ 66663 h 429608"/>
                  <a:gd name="connsiteX3" fmla="*/ 235544 w 572565"/>
                  <a:gd name="connsiteY3" fmla="*/ 94070 h 429608"/>
                  <a:gd name="connsiteX4" fmla="*/ 225915 w 572565"/>
                  <a:gd name="connsiteY4" fmla="*/ 119994 h 429608"/>
                  <a:gd name="connsiteX5" fmla="*/ 221471 w 572565"/>
                  <a:gd name="connsiteY5" fmla="*/ 171844 h 429608"/>
                  <a:gd name="connsiteX6" fmla="*/ 110365 w 572565"/>
                  <a:gd name="connsiteY6" fmla="*/ 203694 h 429608"/>
                  <a:gd name="connsiteX7" fmla="*/ 55553 w 572565"/>
                  <a:gd name="connsiteY7" fmla="*/ 248136 h 429608"/>
                  <a:gd name="connsiteX8" fmla="*/ 39998 w 572565"/>
                  <a:gd name="connsiteY8" fmla="*/ 285912 h 429608"/>
                  <a:gd name="connsiteX9" fmla="*/ 0 w 572565"/>
                  <a:gd name="connsiteY9" fmla="*/ 337021 h 429608"/>
                  <a:gd name="connsiteX10" fmla="*/ 3704 w 572565"/>
                  <a:gd name="connsiteY10" fmla="*/ 339243 h 429608"/>
                  <a:gd name="connsiteX11" fmla="*/ 23703 w 572565"/>
                  <a:gd name="connsiteY11" fmla="*/ 354798 h 429608"/>
                  <a:gd name="connsiteX12" fmla="*/ 54812 w 572565"/>
                  <a:gd name="connsiteY12" fmla="*/ 384426 h 429608"/>
                  <a:gd name="connsiteX13" fmla="*/ 51109 w 572565"/>
                  <a:gd name="connsiteY13" fmla="*/ 423683 h 429608"/>
                  <a:gd name="connsiteX14" fmla="*/ 49627 w 572565"/>
                  <a:gd name="connsiteY14" fmla="*/ 424424 h 429608"/>
                  <a:gd name="connsiteX15" fmla="*/ 50368 w 572565"/>
                  <a:gd name="connsiteY15" fmla="*/ 427387 h 429608"/>
                  <a:gd name="connsiteX16" fmla="*/ 65923 w 572565"/>
                  <a:gd name="connsiteY16" fmla="*/ 429609 h 429608"/>
                  <a:gd name="connsiteX17" fmla="*/ 99995 w 572565"/>
                  <a:gd name="connsiteY17" fmla="*/ 412573 h 429608"/>
                  <a:gd name="connsiteX18" fmla="*/ 121476 w 572565"/>
                  <a:gd name="connsiteY18" fmla="*/ 371834 h 429608"/>
                  <a:gd name="connsiteX19" fmla="*/ 206657 w 572565"/>
                  <a:gd name="connsiteY19" fmla="*/ 306652 h 429608"/>
                  <a:gd name="connsiteX20" fmla="*/ 301466 w 572565"/>
                  <a:gd name="connsiteY20" fmla="*/ 266654 h 429608"/>
                  <a:gd name="connsiteX21" fmla="*/ 297763 w 572565"/>
                  <a:gd name="connsiteY21" fmla="*/ 213323 h 429608"/>
                  <a:gd name="connsiteX22" fmla="*/ 305911 w 572565"/>
                  <a:gd name="connsiteY22" fmla="*/ 188139 h 429608"/>
                  <a:gd name="connsiteX23" fmla="*/ 404425 w 572565"/>
                  <a:gd name="connsiteY23" fmla="*/ 162955 h 429608"/>
                  <a:gd name="connsiteX24" fmla="*/ 478495 w 572565"/>
                  <a:gd name="connsiteY24" fmla="*/ 102217 h 429608"/>
                  <a:gd name="connsiteX25" fmla="*/ 572565 w 572565"/>
                  <a:gd name="connsiteY25" fmla="*/ 2963 h 429608"/>
                  <a:gd name="connsiteX26" fmla="*/ 420721 w 572565"/>
                  <a:gd name="connsiteY26" fmla="*/ 0 h 429608"/>
                  <a:gd name="connsiteX27" fmla="*/ 271838 w 572565"/>
                  <a:gd name="connsiteY27" fmla="*/ 185176 h 429608"/>
                  <a:gd name="connsiteX28" fmla="*/ 254803 w 572565"/>
                  <a:gd name="connsiteY28" fmla="*/ 179251 h 429608"/>
                  <a:gd name="connsiteX29" fmla="*/ 274061 w 572565"/>
                  <a:gd name="connsiteY29" fmla="*/ 160733 h 429608"/>
                  <a:gd name="connsiteX30" fmla="*/ 289615 w 572565"/>
                  <a:gd name="connsiteY30" fmla="*/ 175547 h 429608"/>
                  <a:gd name="connsiteX31" fmla="*/ 271838 w 572565"/>
                  <a:gd name="connsiteY31" fmla="*/ 185176 h 4296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2565" h="429608">
                    <a:moveTo>
                      <a:pt x="420721" y="0"/>
                    </a:moveTo>
                    <a:cubicBezTo>
                      <a:pt x="406647" y="0"/>
                      <a:pt x="399981" y="2222"/>
                      <a:pt x="395537" y="18518"/>
                    </a:cubicBezTo>
                    <a:cubicBezTo>
                      <a:pt x="388129" y="45183"/>
                      <a:pt x="366649" y="65923"/>
                      <a:pt x="339984" y="66663"/>
                    </a:cubicBezTo>
                    <a:cubicBezTo>
                      <a:pt x="302208" y="68145"/>
                      <a:pt x="271838" y="90366"/>
                      <a:pt x="235544" y="94070"/>
                    </a:cubicBezTo>
                    <a:cubicBezTo>
                      <a:pt x="222952" y="94810"/>
                      <a:pt x="217767" y="108143"/>
                      <a:pt x="225915" y="119994"/>
                    </a:cubicBezTo>
                    <a:cubicBezTo>
                      <a:pt x="239248" y="139252"/>
                      <a:pt x="233322" y="155548"/>
                      <a:pt x="221471" y="171844"/>
                    </a:cubicBezTo>
                    <a:cubicBezTo>
                      <a:pt x="187398" y="192583"/>
                      <a:pt x="150363" y="201472"/>
                      <a:pt x="110365" y="203694"/>
                    </a:cubicBezTo>
                    <a:cubicBezTo>
                      <a:pt x="83700" y="205175"/>
                      <a:pt x="66663" y="224433"/>
                      <a:pt x="55553" y="248136"/>
                    </a:cubicBezTo>
                    <a:cubicBezTo>
                      <a:pt x="49627" y="259987"/>
                      <a:pt x="47405" y="274061"/>
                      <a:pt x="39998" y="285912"/>
                    </a:cubicBezTo>
                    <a:cubicBezTo>
                      <a:pt x="25925" y="302207"/>
                      <a:pt x="9629" y="317022"/>
                      <a:pt x="0" y="337021"/>
                    </a:cubicBezTo>
                    <a:cubicBezTo>
                      <a:pt x="1481" y="337761"/>
                      <a:pt x="2963" y="338502"/>
                      <a:pt x="3704" y="339243"/>
                    </a:cubicBezTo>
                    <a:cubicBezTo>
                      <a:pt x="741" y="357020"/>
                      <a:pt x="6667" y="361464"/>
                      <a:pt x="23703" y="354798"/>
                    </a:cubicBezTo>
                    <a:cubicBezTo>
                      <a:pt x="54071" y="342206"/>
                      <a:pt x="43702" y="374796"/>
                      <a:pt x="54812" y="384426"/>
                    </a:cubicBezTo>
                    <a:cubicBezTo>
                      <a:pt x="33332" y="395537"/>
                      <a:pt x="51849" y="410351"/>
                      <a:pt x="51109" y="423683"/>
                    </a:cubicBezTo>
                    <a:cubicBezTo>
                      <a:pt x="50368" y="423683"/>
                      <a:pt x="50368" y="424424"/>
                      <a:pt x="49627" y="424424"/>
                    </a:cubicBezTo>
                    <a:cubicBezTo>
                      <a:pt x="49627" y="425165"/>
                      <a:pt x="50368" y="426646"/>
                      <a:pt x="50368" y="427387"/>
                    </a:cubicBezTo>
                    <a:cubicBezTo>
                      <a:pt x="55553" y="428127"/>
                      <a:pt x="60738" y="428868"/>
                      <a:pt x="65923" y="429609"/>
                    </a:cubicBezTo>
                    <a:cubicBezTo>
                      <a:pt x="77033" y="423683"/>
                      <a:pt x="88885" y="418498"/>
                      <a:pt x="99995" y="412573"/>
                    </a:cubicBezTo>
                    <a:cubicBezTo>
                      <a:pt x="110365" y="400721"/>
                      <a:pt x="117031" y="386648"/>
                      <a:pt x="121476" y="371834"/>
                    </a:cubicBezTo>
                    <a:cubicBezTo>
                      <a:pt x="134067" y="328132"/>
                      <a:pt x="161474" y="304430"/>
                      <a:pt x="206657" y="306652"/>
                    </a:cubicBezTo>
                    <a:cubicBezTo>
                      <a:pt x="246655" y="308874"/>
                      <a:pt x="276283" y="294800"/>
                      <a:pt x="301466" y="266654"/>
                    </a:cubicBezTo>
                    <a:cubicBezTo>
                      <a:pt x="301466" y="248877"/>
                      <a:pt x="311837" y="231100"/>
                      <a:pt x="297763" y="213323"/>
                    </a:cubicBezTo>
                    <a:cubicBezTo>
                      <a:pt x="290356" y="204434"/>
                      <a:pt x="300726" y="186658"/>
                      <a:pt x="305911" y="188139"/>
                    </a:cubicBezTo>
                    <a:cubicBezTo>
                      <a:pt x="342947" y="194805"/>
                      <a:pt x="367389" y="159992"/>
                      <a:pt x="404425" y="162955"/>
                    </a:cubicBezTo>
                    <a:cubicBezTo>
                      <a:pt x="441460" y="165918"/>
                      <a:pt x="477755" y="134067"/>
                      <a:pt x="478495" y="102217"/>
                    </a:cubicBezTo>
                    <a:cubicBezTo>
                      <a:pt x="479977" y="45183"/>
                      <a:pt x="510346" y="16296"/>
                      <a:pt x="572565" y="2963"/>
                    </a:cubicBezTo>
                    <a:cubicBezTo>
                      <a:pt x="514790" y="0"/>
                      <a:pt x="468125" y="741"/>
                      <a:pt x="420721" y="0"/>
                    </a:cubicBezTo>
                    <a:close/>
                    <a:moveTo>
                      <a:pt x="271838" y="185176"/>
                    </a:moveTo>
                    <a:cubicBezTo>
                      <a:pt x="269617" y="171844"/>
                      <a:pt x="254803" y="194065"/>
                      <a:pt x="254803" y="179251"/>
                    </a:cubicBezTo>
                    <a:cubicBezTo>
                      <a:pt x="254803" y="168881"/>
                      <a:pt x="262210" y="160733"/>
                      <a:pt x="274061" y="160733"/>
                    </a:cubicBezTo>
                    <a:cubicBezTo>
                      <a:pt x="283690" y="160733"/>
                      <a:pt x="289615" y="168881"/>
                      <a:pt x="289615" y="175547"/>
                    </a:cubicBezTo>
                    <a:cubicBezTo>
                      <a:pt x="289615" y="185917"/>
                      <a:pt x="277764" y="181473"/>
                      <a:pt x="271838" y="18517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9468D81-E053-46DB-8953-B69A6F34D7BA}"/>
                  </a:ext>
                </a:extLst>
              </p:cNvPr>
              <p:cNvSpPr/>
              <p:nvPr/>
            </p:nvSpPr>
            <p:spPr>
              <a:xfrm>
                <a:off x="4252385" y="5163428"/>
                <a:ext cx="3142810" cy="808009"/>
              </a:xfrm>
              <a:custGeom>
                <a:avLst/>
                <a:gdLst>
                  <a:gd name="connsiteX0" fmla="*/ 3134663 w 3142810"/>
                  <a:gd name="connsiteY0" fmla="*/ 417319 h 808009"/>
                  <a:gd name="connsiteX1" fmla="*/ 3102812 w 3142810"/>
                  <a:gd name="connsiteY1" fmla="*/ 412875 h 808009"/>
                  <a:gd name="connsiteX2" fmla="*/ 3085035 w 3142810"/>
                  <a:gd name="connsiteY2" fmla="*/ 332138 h 808009"/>
                  <a:gd name="connsiteX3" fmla="*/ 3090961 w 3142810"/>
                  <a:gd name="connsiteY3" fmla="*/ 335841 h 808009"/>
                  <a:gd name="connsiteX4" fmla="*/ 3090961 w 3142810"/>
                  <a:gd name="connsiteY4" fmla="*/ 329175 h 808009"/>
                  <a:gd name="connsiteX5" fmla="*/ 3067259 w 3142810"/>
                  <a:gd name="connsiteY5" fmla="*/ 314361 h 808009"/>
                  <a:gd name="connsiteX6" fmla="*/ 2973930 w 3142810"/>
                  <a:gd name="connsiteY6" fmla="*/ 330656 h 808009"/>
                  <a:gd name="connsiteX7" fmla="*/ 2930969 w 3142810"/>
                  <a:gd name="connsiteY7" fmla="*/ 387690 h 808009"/>
                  <a:gd name="connsiteX8" fmla="*/ 2917636 w 3142810"/>
                  <a:gd name="connsiteY8" fmla="*/ 415837 h 808009"/>
                  <a:gd name="connsiteX9" fmla="*/ 2824308 w 3142810"/>
                  <a:gd name="connsiteY9" fmla="*/ 430651 h 808009"/>
                  <a:gd name="connsiteX10" fmla="*/ 2762829 w 3142810"/>
                  <a:gd name="connsiteY10" fmla="*/ 463983 h 808009"/>
                  <a:gd name="connsiteX11" fmla="*/ 2710979 w 3142810"/>
                  <a:gd name="connsiteY11" fmla="*/ 505463 h 808009"/>
                  <a:gd name="connsiteX12" fmla="*/ 2654686 w 3142810"/>
                  <a:gd name="connsiteY12" fmla="*/ 499537 h 808009"/>
                  <a:gd name="connsiteX13" fmla="*/ 2562098 w 3142810"/>
                  <a:gd name="connsiteY13" fmla="*/ 533609 h 808009"/>
                  <a:gd name="connsiteX14" fmla="*/ 2451733 w 3142810"/>
                  <a:gd name="connsiteY14" fmla="*/ 566200 h 808009"/>
                  <a:gd name="connsiteX15" fmla="*/ 2352479 w 3142810"/>
                  <a:gd name="connsiteY15" fmla="*/ 586940 h 808009"/>
                  <a:gd name="connsiteX16" fmla="*/ 2245817 w 3142810"/>
                  <a:gd name="connsiteY16" fmla="*/ 616568 h 808009"/>
                  <a:gd name="connsiteX17" fmla="*/ 2145822 w 3142810"/>
                  <a:gd name="connsiteY17" fmla="*/ 621012 h 808009"/>
                  <a:gd name="connsiteX18" fmla="*/ 2055456 w 3142810"/>
                  <a:gd name="connsiteY18" fmla="*/ 665455 h 808009"/>
                  <a:gd name="connsiteX19" fmla="*/ 2022865 w 3142810"/>
                  <a:gd name="connsiteY19" fmla="*/ 655826 h 808009"/>
                  <a:gd name="connsiteX20" fmla="*/ 1977682 w 3142810"/>
                  <a:gd name="connsiteY20" fmla="*/ 623975 h 808009"/>
                  <a:gd name="connsiteX21" fmla="*/ 1922129 w 3142810"/>
                  <a:gd name="connsiteY21" fmla="*/ 643234 h 808009"/>
                  <a:gd name="connsiteX22" fmla="*/ 1813986 w 3142810"/>
                  <a:gd name="connsiteY22" fmla="*/ 647678 h 808009"/>
                  <a:gd name="connsiteX23" fmla="*/ 1791024 w 3142810"/>
                  <a:gd name="connsiteY23" fmla="*/ 632864 h 808009"/>
                  <a:gd name="connsiteX24" fmla="*/ 1688807 w 3142810"/>
                  <a:gd name="connsiteY24" fmla="*/ 650641 h 808009"/>
                  <a:gd name="connsiteX25" fmla="*/ 1605107 w 3142810"/>
                  <a:gd name="connsiteY25" fmla="*/ 643234 h 808009"/>
                  <a:gd name="connsiteX26" fmla="*/ 1561406 w 3142810"/>
                  <a:gd name="connsiteY26" fmla="*/ 612865 h 808009"/>
                  <a:gd name="connsiteX27" fmla="*/ 1484373 w 3142810"/>
                  <a:gd name="connsiteY27" fmla="*/ 619531 h 808009"/>
                  <a:gd name="connsiteX28" fmla="*/ 1434005 w 3142810"/>
                  <a:gd name="connsiteY28" fmla="*/ 632864 h 808009"/>
                  <a:gd name="connsiteX29" fmla="*/ 1385118 w 3142810"/>
                  <a:gd name="connsiteY29" fmla="*/ 605458 h 808009"/>
                  <a:gd name="connsiteX30" fmla="*/ 1312529 w 3142810"/>
                  <a:gd name="connsiteY30" fmla="*/ 566200 h 808009"/>
                  <a:gd name="connsiteX31" fmla="*/ 1252532 w 3142810"/>
                  <a:gd name="connsiteY31" fmla="*/ 583237 h 808009"/>
                  <a:gd name="connsiteX32" fmla="*/ 1203645 w 3142810"/>
                  <a:gd name="connsiteY32" fmla="*/ 612865 h 808009"/>
                  <a:gd name="connsiteX33" fmla="*/ 1161425 w 3142810"/>
                  <a:gd name="connsiteY33" fmla="*/ 555831 h 808009"/>
                  <a:gd name="connsiteX34" fmla="*/ 1111798 w 3142810"/>
                  <a:gd name="connsiteY34" fmla="*/ 552868 h 808009"/>
                  <a:gd name="connsiteX35" fmla="*/ 1086614 w 3142810"/>
                  <a:gd name="connsiteY35" fmla="*/ 515832 h 808009"/>
                  <a:gd name="connsiteX36" fmla="*/ 1082910 w 3142810"/>
                  <a:gd name="connsiteY36" fmla="*/ 515832 h 808009"/>
                  <a:gd name="connsiteX37" fmla="*/ 956991 w 3142810"/>
                  <a:gd name="connsiteY37" fmla="*/ 475094 h 808009"/>
                  <a:gd name="connsiteX38" fmla="*/ 946621 w 3142810"/>
                  <a:gd name="connsiteY38" fmla="*/ 468427 h 808009"/>
                  <a:gd name="connsiteX39" fmla="*/ 960694 w 3142810"/>
                  <a:gd name="connsiteY39" fmla="*/ 370654 h 808009"/>
                  <a:gd name="connsiteX40" fmla="*/ 908845 w 3142810"/>
                  <a:gd name="connsiteY40" fmla="*/ 383987 h 808009"/>
                  <a:gd name="connsiteX41" fmla="*/ 891068 w 3142810"/>
                  <a:gd name="connsiteY41" fmla="*/ 409171 h 808009"/>
                  <a:gd name="connsiteX42" fmla="*/ 885142 w 3142810"/>
                  <a:gd name="connsiteY42" fmla="*/ 435836 h 808009"/>
                  <a:gd name="connsiteX43" fmla="*/ 765148 w 3142810"/>
                  <a:gd name="connsiteY43" fmla="*/ 399542 h 808009"/>
                  <a:gd name="connsiteX44" fmla="*/ 657005 w 3142810"/>
                  <a:gd name="connsiteY44" fmla="*/ 345470 h 808009"/>
                  <a:gd name="connsiteX45" fmla="*/ 574046 w 3142810"/>
                  <a:gd name="connsiteY45" fmla="*/ 271400 h 808009"/>
                  <a:gd name="connsiteX46" fmla="*/ 478496 w 3142810"/>
                  <a:gd name="connsiteY46" fmla="*/ 220291 h 808009"/>
                  <a:gd name="connsiteX47" fmla="*/ 445904 w 3142810"/>
                  <a:gd name="connsiteY47" fmla="*/ 197329 h 808009"/>
                  <a:gd name="connsiteX48" fmla="*/ 431831 w 3142810"/>
                  <a:gd name="connsiteY48" fmla="*/ 167701 h 808009"/>
                  <a:gd name="connsiteX49" fmla="*/ 359983 w 3142810"/>
                  <a:gd name="connsiteY49" fmla="*/ 95853 h 808009"/>
                  <a:gd name="connsiteX50" fmla="*/ 342947 w 3142810"/>
                  <a:gd name="connsiteY50" fmla="*/ 94372 h 808009"/>
                  <a:gd name="connsiteX51" fmla="*/ 256284 w 3142810"/>
                  <a:gd name="connsiteY51" fmla="*/ 75113 h 808009"/>
                  <a:gd name="connsiteX52" fmla="*/ 227396 w 3142810"/>
                  <a:gd name="connsiteY52" fmla="*/ 11413 h 808009"/>
                  <a:gd name="connsiteX53" fmla="*/ 159993 w 3142810"/>
                  <a:gd name="connsiteY53" fmla="*/ 2524 h 808009"/>
                  <a:gd name="connsiteX54" fmla="*/ 0 w 3142810"/>
                  <a:gd name="connsiteY54" fmla="*/ 1783 h 808009"/>
                  <a:gd name="connsiteX55" fmla="*/ 60738 w 3142810"/>
                  <a:gd name="connsiteY55" fmla="*/ 32893 h 808009"/>
                  <a:gd name="connsiteX56" fmla="*/ 134068 w 3142810"/>
                  <a:gd name="connsiteY56" fmla="*/ 82520 h 808009"/>
                  <a:gd name="connsiteX57" fmla="*/ 146660 w 3142810"/>
                  <a:gd name="connsiteY57" fmla="*/ 134369 h 808009"/>
                  <a:gd name="connsiteX58" fmla="*/ 170362 w 3142810"/>
                  <a:gd name="connsiteY58" fmla="*/ 169923 h 808009"/>
                  <a:gd name="connsiteX59" fmla="*/ 237026 w 3142810"/>
                  <a:gd name="connsiteY59" fmla="*/ 186219 h 808009"/>
                  <a:gd name="connsiteX60" fmla="*/ 297023 w 3142810"/>
                  <a:gd name="connsiteY60" fmla="*/ 214365 h 808009"/>
                  <a:gd name="connsiteX61" fmla="*/ 321466 w 3142810"/>
                  <a:gd name="connsiteY61" fmla="*/ 235846 h 808009"/>
                  <a:gd name="connsiteX62" fmla="*/ 366649 w 3142810"/>
                  <a:gd name="connsiteY62" fmla="*/ 291399 h 808009"/>
                  <a:gd name="connsiteX63" fmla="*/ 397018 w 3142810"/>
                  <a:gd name="connsiteY63" fmla="*/ 328434 h 808009"/>
                  <a:gd name="connsiteX64" fmla="*/ 505902 w 3142810"/>
                  <a:gd name="connsiteY64" fmla="*/ 387690 h 808009"/>
                  <a:gd name="connsiteX65" fmla="*/ 591083 w 3142810"/>
                  <a:gd name="connsiteY65" fmla="*/ 452872 h 808009"/>
                  <a:gd name="connsiteX66" fmla="*/ 703670 w 3142810"/>
                  <a:gd name="connsiteY66" fmla="*/ 495833 h 808009"/>
                  <a:gd name="connsiteX67" fmla="*/ 820701 w 3142810"/>
                  <a:gd name="connsiteY67" fmla="*/ 547683 h 808009"/>
                  <a:gd name="connsiteX68" fmla="*/ 838478 w 3142810"/>
                  <a:gd name="connsiteY68" fmla="*/ 519536 h 808009"/>
                  <a:gd name="connsiteX69" fmla="*/ 865884 w 3142810"/>
                  <a:gd name="connsiteY69" fmla="*/ 489908 h 808009"/>
                  <a:gd name="connsiteX70" fmla="*/ 891068 w 3142810"/>
                  <a:gd name="connsiteY70" fmla="*/ 486945 h 808009"/>
                  <a:gd name="connsiteX71" fmla="*/ 936251 w 3142810"/>
                  <a:gd name="connsiteY71" fmla="*/ 469168 h 808009"/>
                  <a:gd name="connsiteX72" fmla="*/ 916252 w 3142810"/>
                  <a:gd name="connsiteY72" fmla="*/ 476575 h 808009"/>
                  <a:gd name="connsiteX73" fmla="*/ 876254 w 3142810"/>
                  <a:gd name="connsiteY73" fmla="*/ 556571 h 808009"/>
                  <a:gd name="connsiteX74" fmla="*/ 923659 w 3142810"/>
                  <a:gd name="connsiteY74" fmla="*/ 615827 h 808009"/>
                  <a:gd name="connsiteX75" fmla="*/ 1014025 w 3142810"/>
                  <a:gd name="connsiteY75" fmla="*/ 638790 h 808009"/>
                  <a:gd name="connsiteX76" fmla="*/ 1137723 w 3142810"/>
                  <a:gd name="connsiteY76" fmla="*/ 680269 h 808009"/>
                  <a:gd name="connsiteX77" fmla="*/ 1169573 w 3142810"/>
                  <a:gd name="connsiteY77" fmla="*/ 691379 h 808009"/>
                  <a:gd name="connsiteX78" fmla="*/ 1221422 w 3142810"/>
                  <a:gd name="connsiteY78" fmla="*/ 697305 h 808009"/>
                  <a:gd name="connsiteX79" fmla="*/ 1242903 w 3142810"/>
                  <a:gd name="connsiteY79" fmla="*/ 701009 h 808009"/>
                  <a:gd name="connsiteX80" fmla="*/ 1287345 w 3142810"/>
                  <a:gd name="connsiteY80" fmla="*/ 692120 h 808009"/>
                  <a:gd name="connsiteX81" fmla="*/ 1362897 w 3142810"/>
                  <a:gd name="connsiteY81" fmla="*/ 746192 h 808009"/>
                  <a:gd name="connsiteX82" fmla="*/ 1437708 w 3142810"/>
                  <a:gd name="connsiteY82" fmla="*/ 759524 h 808009"/>
                  <a:gd name="connsiteX83" fmla="*/ 1470299 w 3142810"/>
                  <a:gd name="connsiteY83" fmla="*/ 745451 h 808009"/>
                  <a:gd name="connsiteX84" fmla="*/ 1572517 w 3142810"/>
                  <a:gd name="connsiteY84" fmla="*/ 756561 h 808009"/>
                  <a:gd name="connsiteX85" fmla="*/ 1679919 w 3142810"/>
                  <a:gd name="connsiteY85" fmla="*/ 783968 h 808009"/>
                  <a:gd name="connsiteX86" fmla="*/ 1802135 w 3142810"/>
                  <a:gd name="connsiteY86" fmla="*/ 772857 h 808009"/>
                  <a:gd name="connsiteX87" fmla="*/ 1941387 w 3142810"/>
                  <a:gd name="connsiteY87" fmla="*/ 766931 h 808009"/>
                  <a:gd name="connsiteX88" fmla="*/ 1967312 w 3142810"/>
                  <a:gd name="connsiteY88" fmla="*/ 755821 h 808009"/>
                  <a:gd name="connsiteX89" fmla="*/ 2066566 w 3142810"/>
                  <a:gd name="connsiteY89" fmla="*/ 786190 h 808009"/>
                  <a:gd name="connsiteX90" fmla="*/ 2160636 w 3142810"/>
                  <a:gd name="connsiteY90" fmla="*/ 748414 h 808009"/>
                  <a:gd name="connsiteX91" fmla="*/ 2248039 w 3142810"/>
                  <a:gd name="connsiteY91" fmla="*/ 732859 h 808009"/>
                  <a:gd name="connsiteX92" fmla="*/ 2265816 w 3142810"/>
                  <a:gd name="connsiteY92" fmla="*/ 742488 h 808009"/>
                  <a:gd name="connsiteX93" fmla="*/ 2378403 w 3142810"/>
                  <a:gd name="connsiteY93" fmla="*/ 718786 h 808009"/>
                  <a:gd name="connsiteX94" fmla="*/ 2499879 w 3142810"/>
                  <a:gd name="connsiteY94" fmla="*/ 705453 h 808009"/>
                  <a:gd name="connsiteX95" fmla="*/ 2605059 w 3142810"/>
                  <a:gd name="connsiteY95" fmla="*/ 666936 h 808009"/>
                  <a:gd name="connsiteX96" fmla="*/ 2700610 w 3142810"/>
                  <a:gd name="connsiteY96" fmla="*/ 631383 h 808009"/>
                  <a:gd name="connsiteX97" fmla="*/ 2740608 w 3142810"/>
                  <a:gd name="connsiteY97" fmla="*/ 638049 h 808009"/>
                  <a:gd name="connsiteX98" fmla="*/ 2813197 w 3142810"/>
                  <a:gd name="connsiteY98" fmla="*/ 585459 h 808009"/>
                  <a:gd name="connsiteX99" fmla="*/ 2816901 w 3142810"/>
                  <a:gd name="connsiteY99" fmla="*/ 569163 h 808009"/>
                  <a:gd name="connsiteX100" fmla="*/ 2842084 w 3142810"/>
                  <a:gd name="connsiteY100" fmla="*/ 548424 h 808009"/>
                  <a:gd name="connsiteX101" fmla="*/ 2842084 w 3142810"/>
                  <a:gd name="connsiteY101" fmla="*/ 548424 h 808009"/>
                  <a:gd name="connsiteX102" fmla="*/ 2910970 w 3142810"/>
                  <a:gd name="connsiteY102" fmla="*/ 536572 h 808009"/>
                  <a:gd name="connsiteX103" fmla="*/ 2956153 w 3142810"/>
                  <a:gd name="connsiteY103" fmla="*/ 540275 h 808009"/>
                  <a:gd name="connsiteX104" fmla="*/ 3006521 w 3142810"/>
                  <a:gd name="connsiteY104" fmla="*/ 502500 h 808009"/>
                  <a:gd name="connsiteX105" fmla="*/ 3049482 w 3142810"/>
                  <a:gd name="connsiteY105" fmla="*/ 448428 h 808009"/>
                  <a:gd name="connsiteX106" fmla="*/ 3142070 w 3142810"/>
                  <a:gd name="connsiteY106" fmla="*/ 424726 h 808009"/>
                  <a:gd name="connsiteX107" fmla="*/ 3142811 w 3142810"/>
                  <a:gd name="connsiteY107" fmla="*/ 423244 h 808009"/>
                  <a:gd name="connsiteX108" fmla="*/ 3134663 w 3142810"/>
                  <a:gd name="connsiteY108" fmla="*/ 417319 h 808009"/>
                  <a:gd name="connsiteX109" fmla="*/ 972546 w 3142810"/>
                  <a:gd name="connsiteY109" fmla="*/ 623975 h 808009"/>
                  <a:gd name="connsiteX110" fmla="*/ 956991 w 3142810"/>
                  <a:gd name="connsiteY110" fmla="*/ 605458 h 808009"/>
                  <a:gd name="connsiteX111" fmla="*/ 965879 w 3142810"/>
                  <a:gd name="connsiteY111" fmla="*/ 598051 h 808009"/>
                  <a:gd name="connsiteX112" fmla="*/ 980693 w 3142810"/>
                  <a:gd name="connsiteY112" fmla="*/ 616568 h 808009"/>
                  <a:gd name="connsiteX113" fmla="*/ 972546 w 3142810"/>
                  <a:gd name="connsiteY113" fmla="*/ 623975 h 808009"/>
                  <a:gd name="connsiteX114" fmla="*/ 1251791 w 3142810"/>
                  <a:gd name="connsiteY114" fmla="*/ 647678 h 808009"/>
                  <a:gd name="connsiteX115" fmla="*/ 1217719 w 3142810"/>
                  <a:gd name="connsiteY115" fmla="*/ 660270 h 808009"/>
                  <a:gd name="connsiteX116" fmla="*/ 1242903 w 3142810"/>
                  <a:gd name="connsiteY116" fmla="*/ 625457 h 808009"/>
                  <a:gd name="connsiteX117" fmla="*/ 1251791 w 3142810"/>
                  <a:gd name="connsiteY117" fmla="*/ 647678 h 808009"/>
                  <a:gd name="connsiteX118" fmla="*/ 2826530 w 3142810"/>
                  <a:gd name="connsiteY118" fmla="*/ 508425 h 808009"/>
                  <a:gd name="connsiteX119" fmla="*/ 2811716 w 3142810"/>
                  <a:gd name="connsiteY119" fmla="*/ 544720 h 808009"/>
                  <a:gd name="connsiteX120" fmla="*/ 2815419 w 3142810"/>
                  <a:gd name="connsiteY120" fmla="*/ 570645 h 808009"/>
                  <a:gd name="connsiteX121" fmla="*/ 2786531 w 3142810"/>
                  <a:gd name="connsiteY121" fmla="*/ 551386 h 808009"/>
                  <a:gd name="connsiteX122" fmla="*/ 2787272 w 3142810"/>
                  <a:gd name="connsiteY122" fmla="*/ 500278 h 808009"/>
                  <a:gd name="connsiteX123" fmla="*/ 2816160 w 3142810"/>
                  <a:gd name="connsiteY123" fmla="*/ 489908 h 808009"/>
                  <a:gd name="connsiteX124" fmla="*/ 2826530 w 3142810"/>
                  <a:gd name="connsiteY124" fmla="*/ 508425 h 808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</a:cxnLst>
                <a:rect l="l" t="t" r="r" b="b"/>
                <a:pathLst>
                  <a:path w="3142810" h="808009">
                    <a:moveTo>
                      <a:pt x="3134663" y="417319"/>
                    </a:moveTo>
                    <a:cubicBezTo>
                      <a:pt x="3123552" y="418059"/>
                      <a:pt x="3106516" y="427689"/>
                      <a:pt x="3102812" y="412875"/>
                    </a:cubicBezTo>
                    <a:cubicBezTo>
                      <a:pt x="3096146" y="386209"/>
                      <a:pt x="3070221" y="363247"/>
                      <a:pt x="3085035" y="332138"/>
                    </a:cubicBezTo>
                    <a:cubicBezTo>
                      <a:pt x="3087258" y="333619"/>
                      <a:pt x="3088739" y="334360"/>
                      <a:pt x="3090961" y="335841"/>
                    </a:cubicBezTo>
                    <a:cubicBezTo>
                      <a:pt x="3090961" y="333619"/>
                      <a:pt x="3090961" y="331397"/>
                      <a:pt x="3090961" y="329175"/>
                    </a:cubicBezTo>
                    <a:cubicBezTo>
                      <a:pt x="3088739" y="315842"/>
                      <a:pt x="3078369" y="314361"/>
                      <a:pt x="3067259" y="314361"/>
                    </a:cubicBezTo>
                    <a:cubicBezTo>
                      <a:pt x="3036149" y="318805"/>
                      <a:pt x="3004299" y="321027"/>
                      <a:pt x="2973930" y="330656"/>
                    </a:cubicBezTo>
                    <a:cubicBezTo>
                      <a:pt x="2936894" y="341767"/>
                      <a:pt x="2930969" y="347692"/>
                      <a:pt x="2930969" y="387690"/>
                    </a:cubicBezTo>
                    <a:cubicBezTo>
                      <a:pt x="2930969" y="399542"/>
                      <a:pt x="2930228" y="411393"/>
                      <a:pt x="2917636" y="415837"/>
                    </a:cubicBezTo>
                    <a:cubicBezTo>
                      <a:pt x="2888008" y="426948"/>
                      <a:pt x="2854676" y="426207"/>
                      <a:pt x="2824308" y="430651"/>
                    </a:cubicBezTo>
                    <a:cubicBezTo>
                      <a:pt x="2791716" y="435836"/>
                      <a:pt x="2773199" y="432873"/>
                      <a:pt x="2762829" y="463983"/>
                    </a:cubicBezTo>
                    <a:cubicBezTo>
                      <a:pt x="2753941" y="491389"/>
                      <a:pt x="2733942" y="499537"/>
                      <a:pt x="2710979" y="505463"/>
                    </a:cubicBezTo>
                    <a:cubicBezTo>
                      <a:pt x="2691721" y="510647"/>
                      <a:pt x="2673204" y="503981"/>
                      <a:pt x="2654686" y="499537"/>
                    </a:cubicBezTo>
                    <a:cubicBezTo>
                      <a:pt x="2616910" y="491389"/>
                      <a:pt x="2585801" y="501759"/>
                      <a:pt x="2562098" y="533609"/>
                    </a:cubicBezTo>
                    <a:cubicBezTo>
                      <a:pt x="2528026" y="578792"/>
                      <a:pt x="2505805" y="585459"/>
                      <a:pt x="2451733" y="566200"/>
                    </a:cubicBezTo>
                    <a:cubicBezTo>
                      <a:pt x="2413957" y="552127"/>
                      <a:pt x="2381366" y="559534"/>
                      <a:pt x="2352479" y="586940"/>
                    </a:cubicBezTo>
                    <a:cubicBezTo>
                      <a:pt x="2318406" y="632123"/>
                      <a:pt x="2300629" y="635086"/>
                      <a:pt x="2245817" y="616568"/>
                    </a:cubicBezTo>
                    <a:cubicBezTo>
                      <a:pt x="2213226" y="605458"/>
                      <a:pt x="2173969" y="592125"/>
                      <a:pt x="2145822" y="621012"/>
                    </a:cubicBezTo>
                    <a:cubicBezTo>
                      <a:pt x="2119157" y="648419"/>
                      <a:pt x="2089528" y="658788"/>
                      <a:pt x="2055456" y="665455"/>
                    </a:cubicBezTo>
                    <a:cubicBezTo>
                      <a:pt x="2042864" y="669158"/>
                      <a:pt x="2027309" y="669899"/>
                      <a:pt x="2022865" y="655826"/>
                    </a:cubicBezTo>
                    <a:cubicBezTo>
                      <a:pt x="2015458" y="631383"/>
                      <a:pt x="2000644" y="624716"/>
                      <a:pt x="1977682" y="623975"/>
                    </a:cubicBezTo>
                    <a:cubicBezTo>
                      <a:pt x="1956202" y="623235"/>
                      <a:pt x="1938424" y="628420"/>
                      <a:pt x="1922129" y="643234"/>
                    </a:cubicBezTo>
                    <a:cubicBezTo>
                      <a:pt x="1880650" y="679528"/>
                      <a:pt x="1859169" y="679528"/>
                      <a:pt x="1813986" y="647678"/>
                    </a:cubicBezTo>
                    <a:cubicBezTo>
                      <a:pt x="1806579" y="642493"/>
                      <a:pt x="1799172" y="636567"/>
                      <a:pt x="1791024" y="632864"/>
                    </a:cubicBezTo>
                    <a:cubicBezTo>
                      <a:pt x="1753248" y="616568"/>
                      <a:pt x="1719176" y="621753"/>
                      <a:pt x="1688807" y="650641"/>
                    </a:cubicBezTo>
                    <a:cubicBezTo>
                      <a:pt x="1658438" y="672121"/>
                      <a:pt x="1631032" y="661011"/>
                      <a:pt x="1605107" y="643234"/>
                    </a:cubicBezTo>
                    <a:cubicBezTo>
                      <a:pt x="1590293" y="633605"/>
                      <a:pt x="1578442" y="619531"/>
                      <a:pt x="1561406" y="612865"/>
                    </a:cubicBezTo>
                    <a:cubicBezTo>
                      <a:pt x="1534740" y="600273"/>
                      <a:pt x="1508816" y="604717"/>
                      <a:pt x="1484373" y="619531"/>
                    </a:cubicBezTo>
                    <a:cubicBezTo>
                      <a:pt x="1468818" y="629160"/>
                      <a:pt x="1453263" y="638049"/>
                      <a:pt x="1434005" y="632864"/>
                    </a:cubicBezTo>
                    <a:cubicBezTo>
                      <a:pt x="1414006" y="629901"/>
                      <a:pt x="1397710" y="621012"/>
                      <a:pt x="1385118" y="605458"/>
                    </a:cubicBezTo>
                    <a:cubicBezTo>
                      <a:pt x="1365860" y="583237"/>
                      <a:pt x="1341417" y="570645"/>
                      <a:pt x="1312529" y="566200"/>
                    </a:cubicBezTo>
                    <a:cubicBezTo>
                      <a:pt x="1289567" y="562497"/>
                      <a:pt x="1269568" y="588421"/>
                      <a:pt x="1252532" y="583237"/>
                    </a:cubicBezTo>
                    <a:cubicBezTo>
                      <a:pt x="1222904" y="574348"/>
                      <a:pt x="1213275" y="589162"/>
                      <a:pt x="1203645" y="612865"/>
                    </a:cubicBezTo>
                    <a:cubicBezTo>
                      <a:pt x="1197720" y="584718"/>
                      <a:pt x="1182165" y="568423"/>
                      <a:pt x="1161425" y="555831"/>
                    </a:cubicBezTo>
                    <a:cubicBezTo>
                      <a:pt x="1145130" y="546201"/>
                      <a:pt x="1127353" y="556571"/>
                      <a:pt x="1111798" y="552868"/>
                    </a:cubicBezTo>
                    <a:cubicBezTo>
                      <a:pt x="1095503" y="549164"/>
                      <a:pt x="1109576" y="518795"/>
                      <a:pt x="1086614" y="515832"/>
                    </a:cubicBezTo>
                    <a:cubicBezTo>
                      <a:pt x="1085873" y="515832"/>
                      <a:pt x="1084392" y="515832"/>
                      <a:pt x="1082910" y="515832"/>
                    </a:cubicBezTo>
                    <a:cubicBezTo>
                      <a:pt x="1019210" y="543238"/>
                      <a:pt x="991804" y="534350"/>
                      <a:pt x="956991" y="475094"/>
                    </a:cubicBezTo>
                    <a:cubicBezTo>
                      <a:pt x="954769" y="472131"/>
                      <a:pt x="950325" y="470649"/>
                      <a:pt x="946621" y="468427"/>
                    </a:cubicBezTo>
                    <a:cubicBezTo>
                      <a:pt x="926622" y="433614"/>
                      <a:pt x="919955" y="400283"/>
                      <a:pt x="960694" y="370654"/>
                    </a:cubicBezTo>
                    <a:cubicBezTo>
                      <a:pt x="941436" y="379543"/>
                      <a:pt x="930325" y="393616"/>
                      <a:pt x="908845" y="383987"/>
                    </a:cubicBezTo>
                    <a:cubicBezTo>
                      <a:pt x="900697" y="380283"/>
                      <a:pt x="883661" y="389912"/>
                      <a:pt x="891068" y="409171"/>
                    </a:cubicBezTo>
                    <a:cubicBezTo>
                      <a:pt x="894031" y="416578"/>
                      <a:pt x="899216" y="429170"/>
                      <a:pt x="885142" y="435836"/>
                    </a:cubicBezTo>
                    <a:cubicBezTo>
                      <a:pt x="834774" y="460279"/>
                      <a:pt x="790332" y="446947"/>
                      <a:pt x="765148" y="399542"/>
                    </a:cubicBezTo>
                    <a:cubicBezTo>
                      <a:pt x="737742" y="346952"/>
                      <a:pt x="714780" y="335841"/>
                      <a:pt x="657005" y="345470"/>
                    </a:cubicBezTo>
                    <a:cubicBezTo>
                      <a:pt x="617007" y="334360"/>
                      <a:pt x="591083" y="311398"/>
                      <a:pt x="574046" y="271400"/>
                    </a:cubicBezTo>
                    <a:cubicBezTo>
                      <a:pt x="557751" y="233624"/>
                      <a:pt x="523678" y="211403"/>
                      <a:pt x="478496" y="220291"/>
                    </a:cubicBezTo>
                    <a:cubicBezTo>
                      <a:pt x="458496" y="223995"/>
                      <a:pt x="449608" y="215847"/>
                      <a:pt x="445904" y="197329"/>
                    </a:cubicBezTo>
                    <a:cubicBezTo>
                      <a:pt x="444423" y="186219"/>
                      <a:pt x="440719" y="175849"/>
                      <a:pt x="431831" y="167701"/>
                    </a:cubicBezTo>
                    <a:cubicBezTo>
                      <a:pt x="406647" y="144739"/>
                      <a:pt x="371093" y="132888"/>
                      <a:pt x="359983" y="95853"/>
                    </a:cubicBezTo>
                    <a:cubicBezTo>
                      <a:pt x="357020" y="86964"/>
                      <a:pt x="348872" y="94372"/>
                      <a:pt x="342947" y="94372"/>
                    </a:cubicBezTo>
                    <a:cubicBezTo>
                      <a:pt x="312578" y="94372"/>
                      <a:pt x="279246" y="106963"/>
                      <a:pt x="256284" y="75113"/>
                    </a:cubicBezTo>
                    <a:cubicBezTo>
                      <a:pt x="242952" y="55855"/>
                      <a:pt x="243692" y="29930"/>
                      <a:pt x="227396" y="11413"/>
                    </a:cubicBezTo>
                    <a:cubicBezTo>
                      <a:pt x="207397" y="-7846"/>
                      <a:pt x="182214" y="3264"/>
                      <a:pt x="159993" y="2524"/>
                    </a:cubicBezTo>
                    <a:cubicBezTo>
                      <a:pt x="108143" y="302"/>
                      <a:pt x="56294" y="1783"/>
                      <a:pt x="0" y="1783"/>
                    </a:cubicBezTo>
                    <a:cubicBezTo>
                      <a:pt x="19259" y="25486"/>
                      <a:pt x="37776" y="34374"/>
                      <a:pt x="60738" y="32893"/>
                    </a:cubicBezTo>
                    <a:cubicBezTo>
                      <a:pt x="97773" y="31412"/>
                      <a:pt x="119994" y="52151"/>
                      <a:pt x="134068" y="82520"/>
                    </a:cubicBezTo>
                    <a:cubicBezTo>
                      <a:pt x="141475" y="98075"/>
                      <a:pt x="142956" y="117333"/>
                      <a:pt x="146660" y="134369"/>
                    </a:cubicBezTo>
                    <a:cubicBezTo>
                      <a:pt x="154807" y="146221"/>
                      <a:pt x="162955" y="158072"/>
                      <a:pt x="170362" y="169923"/>
                    </a:cubicBezTo>
                    <a:cubicBezTo>
                      <a:pt x="190361" y="182515"/>
                      <a:pt x="211101" y="189922"/>
                      <a:pt x="237026" y="186219"/>
                    </a:cubicBezTo>
                    <a:cubicBezTo>
                      <a:pt x="260728" y="182515"/>
                      <a:pt x="288875" y="178071"/>
                      <a:pt x="297023" y="214365"/>
                    </a:cubicBezTo>
                    <a:cubicBezTo>
                      <a:pt x="299245" y="224735"/>
                      <a:pt x="312578" y="229179"/>
                      <a:pt x="321466" y="235846"/>
                    </a:cubicBezTo>
                    <a:cubicBezTo>
                      <a:pt x="339984" y="251401"/>
                      <a:pt x="374797" y="261771"/>
                      <a:pt x="366649" y="291399"/>
                    </a:cubicBezTo>
                    <a:cubicBezTo>
                      <a:pt x="357020" y="326212"/>
                      <a:pt x="375537" y="325471"/>
                      <a:pt x="397018" y="328434"/>
                    </a:cubicBezTo>
                    <a:cubicBezTo>
                      <a:pt x="453311" y="318805"/>
                      <a:pt x="486643" y="335841"/>
                      <a:pt x="505902" y="387690"/>
                    </a:cubicBezTo>
                    <a:cubicBezTo>
                      <a:pt x="520716" y="428429"/>
                      <a:pt x="548122" y="449910"/>
                      <a:pt x="591083" y="452872"/>
                    </a:cubicBezTo>
                    <a:cubicBezTo>
                      <a:pt x="639969" y="435096"/>
                      <a:pt x="679226" y="449910"/>
                      <a:pt x="703670" y="495833"/>
                    </a:cubicBezTo>
                    <a:cubicBezTo>
                      <a:pt x="734039" y="553609"/>
                      <a:pt x="757741" y="562497"/>
                      <a:pt x="820701" y="547683"/>
                    </a:cubicBezTo>
                    <a:cubicBezTo>
                      <a:pt x="839959" y="543238"/>
                      <a:pt x="842922" y="536572"/>
                      <a:pt x="838478" y="519536"/>
                    </a:cubicBezTo>
                    <a:cubicBezTo>
                      <a:pt x="832552" y="496574"/>
                      <a:pt x="842181" y="486204"/>
                      <a:pt x="865884" y="489908"/>
                    </a:cubicBezTo>
                    <a:cubicBezTo>
                      <a:pt x="874773" y="491389"/>
                      <a:pt x="883661" y="494352"/>
                      <a:pt x="891068" y="486945"/>
                    </a:cubicBezTo>
                    <a:cubicBezTo>
                      <a:pt x="903660" y="472872"/>
                      <a:pt x="919955" y="471390"/>
                      <a:pt x="936251" y="469168"/>
                    </a:cubicBezTo>
                    <a:cubicBezTo>
                      <a:pt x="929584" y="470649"/>
                      <a:pt x="922177" y="473612"/>
                      <a:pt x="916252" y="476575"/>
                    </a:cubicBezTo>
                    <a:cubicBezTo>
                      <a:pt x="882180" y="492871"/>
                      <a:pt x="859218" y="535091"/>
                      <a:pt x="876254" y="556571"/>
                    </a:cubicBezTo>
                    <a:cubicBezTo>
                      <a:pt x="891809" y="575830"/>
                      <a:pt x="902919" y="600273"/>
                      <a:pt x="923659" y="615827"/>
                    </a:cubicBezTo>
                    <a:cubicBezTo>
                      <a:pt x="948102" y="644715"/>
                      <a:pt x="984397" y="650641"/>
                      <a:pt x="1014025" y="638790"/>
                    </a:cubicBezTo>
                    <a:cubicBezTo>
                      <a:pt x="1071059" y="615827"/>
                      <a:pt x="1106613" y="635827"/>
                      <a:pt x="1137723" y="680269"/>
                    </a:cubicBezTo>
                    <a:cubicBezTo>
                      <a:pt x="1144389" y="689898"/>
                      <a:pt x="1150315" y="700268"/>
                      <a:pt x="1169573" y="691379"/>
                    </a:cubicBezTo>
                    <a:cubicBezTo>
                      <a:pt x="1182906" y="685454"/>
                      <a:pt x="1205127" y="688416"/>
                      <a:pt x="1221422" y="697305"/>
                    </a:cubicBezTo>
                    <a:cubicBezTo>
                      <a:pt x="1234755" y="704712"/>
                      <a:pt x="1234014" y="706194"/>
                      <a:pt x="1242903" y="701009"/>
                    </a:cubicBezTo>
                    <a:cubicBezTo>
                      <a:pt x="1256976" y="692861"/>
                      <a:pt x="1271050" y="685454"/>
                      <a:pt x="1287345" y="692120"/>
                    </a:cubicBezTo>
                    <a:cubicBezTo>
                      <a:pt x="1315492" y="705453"/>
                      <a:pt x="1339935" y="724711"/>
                      <a:pt x="1362897" y="746192"/>
                    </a:cubicBezTo>
                    <a:cubicBezTo>
                      <a:pt x="1388821" y="771375"/>
                      <a:pt x="1417709" y="774338"/>
                      <a:pt x="1437708" y="759524"/>
                    </a:cubicBezTo>
                    <a:cubicBezTo>
                      <a:pt x="1436967" y="731378"/>
                      <a:pt x="1459188" y="754339"/>
                      <a:pt x="1470299" y="745451"/>
                    </a:cubicBezTo>
                    <a:cubicBezTo>
                      <a:pt x="1503631" y="719526"/>
                      <a:pt x="1539185" y="726193"/>
                      <a:pt x="1572517" y="756561"/>
                    </a:cubicBezTo>
                    <a:cubicBezTo>
                      <a:pt x="1596960" y="799522"/>
                      <a:pt x="1645846" y="812114"/>
                      <a:pt x="1679919" y="783968"/>
                    </a:cubicBezTo>
                    <a:cubicBezTo>
                      <a:pt x="1725102" y="742488"/>
                      <a:pt x="1761396" y="738785"/>
                      <a:pt x="1802135" y="772857"/>
                    </a:cubicBezTo>
                    <a:cubicBezTo>
                      <a:pt x="1839911" y="821743"/>
                      <a:pt x="1902871" y="819521"/>
                      <a:pt x="1941387" y="766931"/>
                    </a:cubicBezTo>
                    <a:cubicBezTo>
                      <a:pt x="1948795" y="757302"/>
                      <a:pt x="1951017" y="753599"/>
                      <a:pt x="1967312" y="755821"/>
                    </a:cubicBezTo>
                    <a:cubicBezTo>
                      <a:pt x="2002866" y="760265"/>
                      <a:pt x="2032494" y="781005"/>
                      <a:pt x="2066566" y="786190"/>
                    </a:cubicBezTo>
                    <a:cubicBezTo>
                      <a:pt x="2105083" y="790634"/>
                      <a:pt x="2134711" y="780264"/>
                      <a:pt x="2160636" y="748414"/>
                    </a:cubicBezTo>
                    <a:cubicBezTo>
                      <a:pt x="2191005" y="711379"/>
                      <a:pt x="2204338" y="712119"/>
                      <a:pt x="2248039" y="732859"/>
                    </a:cubicBezTo>
                    <a:cubicBezTo>
                      <a:pt x="2253965" y="735822"/>
                      <a:pt x="2259891" y="739525"/>
                      <a:pt x="2265816" y="742488"/>
                    </a:cubicBezTo>
                    <a:cubicBezTo>
                      <a:pt x="2310258" y="765450"/>
                      <a:pt x="2346553" y="758043"/>
                      <a:pt x="2378403" y="718786"/>
                    </a:cubicBezTo>
                    <a:cubicBezTo>
                      <a:pt x="2416920" y="692861"/>
                      <a:pt x="2455436" y="689157"/>
                      <a:pt x="2499879" y="705453"/>
                    </a:cubicBezTo>
                    <a:cubicBezTo>
                      <a:pt x="2542840" y="721748"/>
                      <a:pt x="2578394" y="705453"/>
                      <a:pt x="2605059" y="666936"/>
                    </a:cubicBezTo>
                    <a:cubicBezTo>
                      <a:pt x="2631724" y="628420"/>
                      <a:pt x="2654686" y="619531"/>
                      <a:pt x="2700610" y="631383"/>
                    </a:cubicBezTo>
                    <a:cubicBezTo>
                      <a:pt x="2713942" y="635086"/>
                      <a:pt x="2726535" y="638790"/>
                      <a:pt x="2740608" y="638049"/>
                    </a:cubicBezTo>
                    <a:cubicBezTo>
                      <a:pt x="2776162" y="637308"/>
                      <a:pt x="2804309" y="616568"/>
                      <a:pt x="2813197" y="585459"/>
                    </a:cubicBezTo>
                    <a:cubicBezTo>
                      <a:pt x="2814678" y="580274"/>
                      <a:pt x="2815419" y="574348"/>
                      <a:pt x="2816901" y="569163"/>
                    </a:cubicBezTo>
                    <a:cubicBezTo>
                      <a:pt x="2825048" y="562497"/>
                      <a:pt x="2833937" y="555090"/>
                      <a:pt x="2842084" y="548424"/>
                    </a:cubicBezTo>
                    <a:cubicBezTo>
                      <a:pt x="2842084" y="548424"/>
                      <a:pt x="2842084" y="548424"/>
                      <a:pt x="2842084" y="548424"/>
                    </a:cubicBezTo>
                    <a:cubicBezTo>
                      <a:pt x="2865787" y="548424"/>
                      <a:pt x="2890971" y="556571"/>
                      <a:pt x="2910970" y="536572"/>
                    </a:cubicBezTo>
                    <a:cubicBezTo>
                      <a:pt x="2925784" y="538053"/>
                      <a:pt x="2941339" y="538794"/>
                      <a:pt x="2956153" y="540275"/>
                    </a:cubicBezTo>
                    <a:cubicBezTo>
                      <a:pt x="2993188" y="539535"/>
                      <a:pt x="3005780" y="529906"/>
                      <a:pt x="3006521" y="502500"/>
                    </a:cubicBezTo>
                    <a:cubicBezTo>
                      <a:pt x="3007261" y="458798"/>
                      <a:pt x="3008002" y="461020"/>
                      <a:pt x="3049482" y="448428"/>
                    </a:cubicBezTo>
                    <a:cubicBezTo>
                      <a:pt x="3079851" y="438799"/>
                      <a:pt x="3114664" y="443984"/>
                      <a:pt x="3142070" y="424726"/>
                    </a:cubicBezTo>
                    <a:cubicBezTo>
                      <a:pt x="3142070" y="423985"/>
                      <a:pt x="3142070" y="423985"/>
                      <a:pt x="3142811" y="423244"/>
                    </a:cubicBezTo>
                    <a:cubicBezTo>
                      <a:pt x="3139107" y="421022"/>
                      <a:pt x="3136885" y="416578"/>
                      <a:pt x="3134663" y="417319"/>
                    </a:cubicBezTo>
                    <a:close/>
                    <a:moveTo>
                      <a:pt x="972546" y="623975"/>
                    </a:moveTo>
                    <a:cubicBezTo>
                      <a:pt x="963657" y="621012"/>
                      <a:pt x="958472" y="614346"/>
                      <a:pt x="956991" y="605458"/>
                    </a:cubicBezTo>
                    <a:cubicBezTo>
                      <a:pt x="956250" y="600273"/>
                      <a:pt x="962176" y="599532"/>
                      <a:pt x="965879" y="598051"/>
                    </a:cubicBezTo>
                    <a:cubicBezTo>
                      <a:pt x="976249" y="599532"/>
                      <a:pt x="979212" y="608420"/>
                      <a:pt x="980693" y="616568"/>
                    </a:cubicBezTo>
                    <a:cubicBezTo>
                      <a:pt x="981434" y="621753"/>
                      <a:pt x="976249" y="625457"/>
                      <a:pt x="972546" y="623975"/>
                    </a:cubicBezTo>
                    <a:close/>
                    <a:moveTo>
                      <a:pt x="1251791" y="647678"/>
                    </a:moveTo>
                    <a:cubicBezTo>
                      <a:pt x="1248088" y="667677"/>
                      <a:pt x="1233273" y="663973"/>
                      <a:pt x="1217719" y="660270"/>
                    </a:cubicBezTo>
                    <a:cubicBezTo>
                      <a:pt x="1235496" y="654344"/>
                      <a:pt x="1216978" y="623975"/>
                      <a:pt x="1242903" y="625457"/>
                    </a:cubicBezTo>
                    <a:cubicBezTo>
                      <a:pt x="1254754" y="626198"/>
                      <a:pt x="1252532" y="639530"/>
                      <a:pt x="1251791" y="647678"/>
                    </a:cubicBezTo>
                    <a:close/>
                    <a:moveTo>
                      <a:pt x="2826530" y="508425"/>
                    </a:moveTo>
                    <a:cubicBezTo>
                      <a:pt x="2822085" y="520277"/>
                      <a:pt x="2830974" y="536572"/>
                      <a:pt x="2811716" y="544720"/>
                    </a:cubicBezTo>
                    <a:cubicBezTo>
                      <a:pt x="2796161" y="552127"/>
                      <a:pt x="2813938" y="561756"/>
                      <a:pt x="2815419" y="570645"/>
                    </a:cubicBezTo>
                    <a:cubicBezTo>
                      <a:pt x="2799864" y="572867"/>
                      <a:pt x="2797642" y="555090"/>
                      <a:pt x="2786531" y="551386"/>
                    </a:cubicBezTo>
                    <a:cubicBezTo>
                      <a:pt x="2799124" y="534350"/>
                      <a:pt x="2782828" y="516573"/>
                      <a:pt x="2787272" y="500278"/>
                    </a:cubicBezTo>
                    <a:cubicBezTo>
                      <a:pt x="2790976" y="486204"/>
                      <a:pt x="2804309" y="488426"/>
                      <a:pt x="2816160" y="489908"/>
                    </a:cubicBezTo>
                    <a:cubicBezTo>
                      <a:pt x="2827270" y="490649"/>
                      <a:pt x="2830974" y="497315"/>
                      <a:pt x="2826530" y="50842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4DAE65CA-2F02-4F66-9346-E2FBD6F94B5A}"/>
                  </a:ext>
                </a:extLst>
              </p:cNvPr>
              <p:cNvSpPr/>
              <p:nvPr/>
            </p:nvSpPr>
            <p:spPr>
              <a:xfrm>
                <a:off x="5228534" y="5165211"/>
                <a:ext cx="2270923" cy="556637"/>
              </a:xfrm>
              <a:custGeom>
                <a:avLst/>
                <a:gdLst>
                  <a:gd name="connsiteX0" fmla="*/ 33432 w 2270923"/>
                  <a:gd name="connsiteY0" fmla="*/ 263691 h 556637"/>
                  <a:gd name="connsiteX1" fmla="*/ 3063 w 2270923"/>
                  <a:gd name="connsiteY1" fmla="*/ 315540 h 556637"/>
                  <a:gd name="connsiteX2" fmla="*/ 65283 w 2270923"/>
                  <a:gd name="connsiteY2" fmla="*/ 399981 h 556637"/>
                  <a:gd name="connsiteX3" fmla="*/ 97133 w 2270923"/>
                  <a:gd name="connsiteY3" fmla="*/ 405906 h 556637"/>
                  <a:gd name="connsiteX4" fmla="*/ 173425 w 2270923"/>
                  <a:gd name="connsiteY4" fmla="*/ 395536 h 556637"/>
                  <a:gd name="connsiteX5" fmla="*/ 211202 w 2270923"/>
                  <a:gd name="connsiteY5" fmla="*/ 425905 h 556637"/>
                  <a:gd name="connsiteX6" fmla="*/ 345269 w 2270923"/>
                  <a:gd name="connsiteY6" fmla="*/ 459237 h 556637"/>
                  <a:gd name="connsiteX7" fmla="*/ 410451 w 2270923"/>
                  <a:gd name="connsiteY7" fmla="*/ 482199 h 556637"/>
                  <a:gd name="connsiteX8" fmla="*/ 479336 w 2270923"/>
                  <a:gd name="connsiteY8" fmla="*/ 519974 h 556637"/>
                  <a:gd name="connsiteX9" fmla="*/ 536371 w 2270923"/>
                  <a:gd name="connsiteY9" fmla="*/ 502938 h 556637"/>
                  <a:gd name="connsiteX10" fmla="*/ 605997 w 2270923"/>
                  <a:gd name="connsiteY10" fmla="*/ 508123 h 556637"/>
                  <a:gd name="connsiteX11" fmla="*/ 700807 w 2270923"/>
                  <a:gd name="connsiteY11" fmla="*/ 548122 h 556637"/>
                  <a:gd name="connsiteX12" fmla="*/ 734139 w 2270923"/>
                  <a:gd name="connsiteY12" fmla="*/ 531826 h 556637"/>
                  <a:gd name="connsiteX13" fmla="*/ 820802 w 2270923"/>
                  <a:gd name="connsiteY13" fmla="*/ 527381 h 556637"/>
                  <a:gd name="connsiteX14" fmla="*/ 942277 w 2270923"/>
                  <a:gd name="connsiteY14" fmla="*/ 534048 h 556637"/>
                  <a:gd name="connsiteX15" fmla="*/ 1025236 w 2270923"/>
                  <a:gd name="connsiteY15" fmla="*/ 521456 h 556637"/>
                  <a:gd name="connsiteX16" fmla="*/ 1063753 w 2270923"/>
                  <a:gd name="connsiteY16" fmla="*/ 542196 h 556637"/>
                  <a:gd name="connsiteX17" fmla="*/ 1146712 w 2270923"/>
                  <a:gd name="connsiteY17" fmla="*/ 519974 h 556637"/>
                  <a:gd name="connsiteX18" fmla="*/ 1244485 w 2270923"/>
                  <a:gd name="connsiteY18" fmla="*/ 504420 h 556637"/>
                  <a:gd name="connsiteX19" fmla="*/ 1358553 w 2270923"/>
                  <a:gd name="connsiteY19" fmla="*/ 476273 h 556637"/>
                  <a:gd name="connsiteX20" fmla="*/ 1426698 w 2270923"/>
                  <a:gd name="connsiteY20" fmla="*/ 442941 h 556637"/>
                  <a:gd name="connsiteX21" fmla="*/ 1550396 w 2270923"/>
                  <a:gd name="connsiteY21" fmla="*/ 434053 h 556637"/>
                  <a:gd name="connsiteX22" fmla="*/ 1619281 w 2270923"/>
                  <a:gd name="connsiteY22" fmla="*/ 395536 h 556637"/>
                  <a:gd name="connsiteX23" fmla="*/ 1638539 w 2270923"/>
                  <a:gd name="connsiteY23" fmla="*/ 391092 h 556637"/>
                  <a:gd name="connsiteX24" fmla="*/ 1642243 w 2270923"/>
                  <a:gd name="connsiteY24" fmla="*/ 387389 h 556637"/>
                  <a:gd name="connsiteX25" fmla="*/ 1642984 w 2270923"/>
                  <a:gd name="connsiteY25" fmla="*/ 387389 h 556637"/>
                  <a:gd name="connsiteX26" fmla="*/ 1640762 w 2270923"/>
                  <a:gd name="connsiteY26" fmla="*/ 389611 h 556637"/>
                  <a:gd name="connsiteX27" fmla="*/ 1655576 w 2270923"/>
                  <a:gd name="connsiteY27" fmla="*/ 401462 h 556637"/>
                  <a:gd name="connsiteX28" fmla="*/ 1750386 w 2270923"/>
                  <a:gd name="connsiteY28" fmla="*/ 353316 h 556637"/>
                  <a:gd name="connsiteX29" fmla="*/ 1828160 w 2270923"/>
                  <a:gd name="connsiteY29" fmla="*/ 319244 h 556637"/>
                  <a:gd name="connsiteX30" fmla="*/ 1857788 w 2270923"/>
                  <a:gd name="connsiteY30" fmla="*/ 324429 h 556637"/>
                  <a:gd name="connsiteX31" fmla="*/ 1911119 w 2270923"/>
                  <a:gd name="connsiteY31" fmla="*/ 285171 h 556637"/>
                  <a:gd name="connsiteX32" fmla="*/ 1934081 w 2270923"/>
                  <a:gd name="connsiteY32" fmla="*/ 227396 h 556637"/>
                  <a:gd name="connsiteX33" fmla="*/ 1932599 w 2270923"/>
                  <a:gd name="connsiteY33" fmla="*/ 225174 h 556637"/>
                  <a:gd name="connsiteX34" fmla="*/ 1932599 w 2270923"/>
                  <a:gd name="connsiteY34" fmla="*/ 225174 h 556637"/>
                  <a:gd name="connsiteX35" fmla="*/ 1932599 w 2270923"/>
                  <a:gd name="connsiteY35" fmla="*/ 225174 h 556637"/>
                  <a:gd name="connsiteX36" fmla="*/ 1932599 w 2270923"/>
                  <a:gd name="connsiteY36" fmla="*/ 225174 h 556637"/>
                  <a:gd name="connsiteX37" fmla="*/ 1934821 w 2270923"/>
                  <a:gd name="connsiteY37" fmla="*/ 228137 h 556637"/>
                  <a:gd name="connsiteX38" fmla="*/ 2029632 w 2270923"/>
                  <a:gd name="connsiteY38" fmla="*/ 217026 h 556637"/>
                  <a:gd name="connsiteX39" fmla="*/ 2034076 w 2270923"/>
                  <a:gd name="connsiteY39" fmla="*/ 210360 h 556637"/>
                  <a:gd name="connsiteX40" fmla="*/ 2082962 w 2270923"/>
                  <a:gd name="connsiteY40" fmla="*/ 208878 h 556637"/>
                  <a:gd name="connsiteX41" fmla="*/ 2099999 w 2270923"/>
                  <a:gd name="connsiteY41" fmla="*/ 192583 h 556637"/>
                  <a:gd name="connsiteX42" fmla="*/ 2211845 w 2270923"/>
                  <a:gd name="connsiteY42" fmla="*/ 109624 h 556637"/>
                  <a:gd name="connsiteX43" fmla="*/ 2255547 w 2270923"/>
                  <a:gd name="connsiteY43" fmla="*/ 82218 h 556637"/>
                  <a:gd name="connsiteX44" fmla="*/ 2212586 w 2270923"/>
                  <a:gd name="connsiteY44" fmla="*/ 2222 h 556637"/>
                  <a:gd name="connsiteX45" fmla="*/ 2188883 w 2270923"/>
                  <a:gd name="connsiteY45" fmla="*/ 0 h 556637"/>
                  <a:gd name="connsiteX46" fmla="*/ 2105183 w 2270923"/>
                  <a:gd name="connsiteY46" fmla="*/ 15555 h 556637"/>
                  <a:gd name="connsiteX47" fmla="*/ 2053334 w 2270923"/>
                  <a:gd name="connsiteY47" fmla="*/ 47405 h 556637"/>
                  <a:gd name="connsiteX48" fmla="*/ 2035557 w 2270923"/>
                  <a:gd name="connsiteY48" fmla="*/ 89625 h 556637"/>
                  <a:gd name="connsiteX49" fmla="*/ 1991115 w 2270923"/>
                  <a:gd name="connsiteY49" fmla="*/ 136289 h 556637"/>
                  <a:gd name="connsiteX50" fmla="*/ 2025928 w 2270923"/>
                  <a:gd name="connsiteY50" fmla="*/ 160733 h 556637"/>
                  <a:gd name="connsiteX51" fmla="*/ 2022965 w 2270923"/>
                  <a:gd name="connsiteY51" fmla="*/ 190361 h 556637"/>
                  <a:gd name="connsiteX52" fmla="*/ 2028891 w 2270923"/>
                  <a:gd name="connsiteY52" fmla="*/ 201471 h 556637"/>
                  <a:gd name="connsiteX53" fmla="*/ 2028891 w 2270923"/>
                  <a:gd name="connsiteY53" fmla="*/ 201471 h 556637"/>
                  <a:gd name="connsiteX54" fmla="*/ 1988152 w 2270923"/>
                  <a:gd name="connsiteY54" fmla="*/ 118513 h 556637"/>
                  <a:gd name="connsiteX55" fmla="*/ 1965931 w 2270923"/>
                  <a:gd name="connsiteY55" fmla="*/ 119253 h 556637"/>
                  <a:gd name="connsiteX56" fmla="*/ 1881491 w 2270923"/>
                  <a:gd name="connsiteY56" fmla="*/ 133327 h 556637"/>
                  <a:gd name="connsiteX57" fmla="*/ 1855566 w 2270923"/>
                  <a:gd name="connsiteY57" fmla="*/ 178510 h 556637"/>
                  <a:gd name="connsiteX58" fmla="*/ 1840752 w 2270923"/>
                  <a:gd name="connsiteY58" fmla="*/ 209619 h 556637"/>
                  <a:gd name="connsiteX59" fmla="*/ 1794828 w 2270923"/>
                  <a:gd name="connsiteY59" fmla="*/ 214804 h 556637"/>
                  <a:gd name="connsiteX60" fmla="*/ 1762237 w 2270923"/>
                  <a:gd name="connsiteY60" fmla="*/ 237026 h 556637"/>
                  <a:gd name="connsiteX61" fmla="*/ 1757052 w 2270923"/>
                  <a:gd name="connsiteY61" fmla="*/ 237766 h 556637"/>
                  <a:gd name="connsiteX62" fmla="*/ 1757052 w 2270923"/>
                  <a:gd name="connsiteY62" fmla="*/ 237766 h 556637"/>
                  <a:gd name="connsiteX63" fmla="*/ 1700018 w 2270923"/>
                  <a:gd name="connsiteY63" fmla="*/ 253321 h 556637"/>
                  <a:gd name="connsiteX64" fmla="*/ 1680019 w 2270923"/>
                  <a:gd name="connsiteY64" fmla="*/ 279245 h 556637"/>
                  <a:gd name="connsiteX65" fmla="*/ 1608911 w 2270923"/>
                  <a:gd name="connsiteY65" fmla="*/ 291837 h 556637"/>
                  <a:gd name="connsiteX66" fmla="*/ 1608911 w 2270923"/>
                  <a:gd name="connsiteY66" fmla="*/ 291837 h 556637"/>
                  <a:gd name="connsiteX67" fmla="*/ 1608911 w 2270923"/>
                  <a:gd name="connsiteY67" fmla="*/ 291837 h 556637"/>
                  <a:gd name="connsiteX68" fmla="*/ 1608911 w 2270923"/>
                  <a:gd name="connsiteY68" fmla="*/ 291837 h 556637"/>
                  <a:gd name="connsiteX69" fmla="*/ 1526693 w 2270923"/>
                  <a:gd name="connsiteY69" fmla="*/ 305170 h 556637"/>
                  <a:gd name="connsiteX70" fmla="*/ 1525953 w 2270923"/>
                  <a:gd name="connsiteY70" fmla="*/ 305911 h 556637"/>
                  <a:gd name="connsiteX71" fmla="*/ 1525953 w 2270923"/>
                  <a:gd name="connsiteY71" fmla="*/ 305911 h 556637"/>
                  <a:gd name="connsiteX72" fmla="*/ 1525953 w 2270923"/>
                  <a:gd name="connsiteY72" fmla="*/ 305911 h 556637"/>
                  <a:gd name="connsiteX73" fmla="*/ 1404477 w 2270923"/>
                  <a:gd name="connsiteY73" fmla="*/ 341465 h 556637"/>
                  <a:gd name="connsiteX74" fmla="*/ 1356331 w 2270923"/>
                  <a:gd name="connsiteY74" fmla="*/ 345909 h 556637"/>
                  <a:gd name="connsiteX75" fmla="*/ 1335591 w 2270923"/>
                  <a:gd name="connsiteY75" fmla="*/ 358501 h 556637"/>
                  <a:gd name="connsiteX76" fmla="*/ 1335591 w 2270923"/>
                  <a:gd name="connsiteY76" fmla="*/ 358501 h 556637"/>
                  <a:gd name="connsiteX77" fmla="*/ 1335591 w 2270923"/>
                  <a:gd name="connsiteY77" fmla="*/ 358501 h 556637"/>
                  <a:gd name="connsiteX78" fmla="*/ 1330406 w 2270923"/>
                  <a:gd name="connsiteY78" fmla="*/ 358501 h 556637"/>
                  <a:gd name="connsiteX79" fmla="*/ 1287446 w 2270923"/>
                  <a:gd name="connsiteY79" fmla="*/ 399981 h 556637"/>
                  <a:gd name="connsiteX80" fmla="*/ 1254114 w 2270923"/>
                  <a:gd name="connsiteY80" fmla="*/ 399240 h 556637"/>
                  <a:gd name="connsiteX81" fmla="*/ 1182265 w 2270923"/>
                  <a:gd name="connsiteY81" fmla="*/ 385907 h 556637"/>
                  <a:gd name="connsiteX82" fmla="*/ 1175599 w 2270923"/>
                  <a:gd name="connsiteY82" fmla="*/ 368130 h 556637"/>
                  <a:gd name="connsiteX83" fmla="*/ 1119306 w 2270923"/>
                  <a:gd name="connsiteY83" fmla="*/ 412572 h 556637"/>
                  <a:gd name="connsiteX84" fmla="*/ 1037828 w 2270923"/>
                  <a:gd name="connsiteY84" fmla="*/ 434053 h 556637"/>
                  <a:gd name="connsiteX85" fmla="*/ 1014866 w 2270923"/>
                  <a:gd name="connsiteY85" fmla="*/ 418498 h 556637"/>
                  <a:gd name="connsiteX86" fmla="*/ 987460 w 2270923"/>
                  <a:gd name="connsiteY86" fmla="*/ 396277 h 556637"/>
                  <a:gd name="connsiteX87" fmla="*/ 934129 w 2270923"/>
                  <a:gd name="connsiteY87" fmla="*/ 418498 h 556637"/>
                  <a:gd name="connsiteX88" fmla="*/ 857837 w 2270923"/>
                  <a:gd name="connsiteY88" fmla="*/ 431090 h 556637"/>
                  <a:gd name="connsiteX89" fmla="*/ 814135 w 2270923"/>
                  <a:gd name="connsiteY89" fmla="*/ 400721 h 556637"/>
                  <a:gd name="connsiteX90" fmla="*/ 745250 w 2270923"/>
                  <a:gd name="connsiteY90" fmla="*/ 400721 h 556637"/>
                  <a:gd name="connsiteX91" fmla="*/ 700067 w 2270923"/>
                  <a:gd name="connsiteY91" fmla="*/ 428127 h 556637"/>
                  <a:gd name="connsiteX92" fmla="*/ 618589 w 2270923"/>
                  <a:gd name="connsiteY92" fmla="*/ 386648 h 556637"/>
                  <a:gd name="connsiteX93" fmla="*/ 556370 w 2270923"/>
                  <a:gd name="connsiteY93" fmla="*/ 377759 h 556637"/>
                  <a:gd name="connsiteX94" fmla="*/ 477114 w 2270923"/>
                  <a:gd name="connsiteY94" fmla="*/ 399240 h 556637"/>
                  <a:gd name="connsiteX95" fmla="*/ 450449 w 2270923"/>
                  <a:gd name="connsiteY95" fmla="*/ 380722 h 556637"/>
                  <a:gd name="connsiteX96" fmla="*/ 368972 w 2270923"/>
                  <a:gd name="connsiteY96" fmla="*/ 345909 h 556637"/>
                  <a:gd name="connsiteX97" fmla="*/ 289716 w 2270923"/>
                  <a:gd name="connsiteY97" fmla="*/ 375537 h 556637"/>
                  <a:gd name="connsiteX98" fmla="*/ 211942 w 2270923"/>
                  <a:gd name="connsiteY98" fmla="*/ 323688 h 556637"/>
                  <a:gd name="connsiteX99" fmla="*/ 202313 w 2270923"/>
                  <a:gd name="connsiteY99" fmla="*/ 317022 h 556637"/>
                  <a:gd name="connsiteX100" fmla="*/ 191203 w 2270923"/>
                  <a:gd name="connsiteY100" fmla="*/ 298504 h 556637"/>
                  <a:gd name="connsiteX101" fmla="*/ 184536 w 2270923"/>
                  <a:gd name="connsiteY101" fmla="*/ 294059 h 556637"/>
                  <a:gd name="connsiteX102" fmla="*/ 80097 w 2270923"/>
                  <a:gd name="connsiteY102" fmla="*/ 277764 h 556637"/>
                  <a:gd name="connsiteX103" fmla="*/ 33432 w 2270923"/>
                  <a:gd name="connsiteY103" fmla="*/ 263691 h 556637"/>
                  <a:gd name="connsiteX104" fmla="*/ 1868158 w 2270923"/>
                  <a:gd name="connsiteY104" fmla="*/ 257024 h 556637"/>
                  <a:gd name="connsiteX105" fmla="*/ 1866677 w 2270923"/>
                  <a:gd name="connsiteY105" fmla="*/ 260728 h 556637"/>
                  <a:gd name="connsiteX106" fmla="*/ 1868158 w 2270923"/>
                  <a:gd name="connsiteY106" fmla="*/ 257024 h 556637"/>
                  <a:gd name="connsiteX107" fmla="*/ 1718536 w 2270923"/>
                  <a:gd name="connsiteY107" fmla="*/ 276283 h 556637"/>
                  <a:gd name="connsiteX108" fmla="*/ 1750386 w 2270923"/>
                  <a:gd name="connsiteY108" fmla="*/ 265172 h 556637"/>
                  <a:gd name="connsiteX109" fmla="*/ 1750386 w 2270923"/>
                  <a:gd name="connsiteY109" fmla="*/ 264431 h 556637"/>
                  <a:gd name="connsiteX110" fmla="*/ 1750386 w 2270923"/>
                  <a:gd name="connsiteY110" fmla="*/ 265172 h 556637"/>
                  <a:gd name="connsiteX111" fmla="*/ 1750386 w 2270923"/>
                  <a:gd name="connsiteY111" fmla="*/ 265172 h 556637"/>
                  <a:gd name="connsiteX112" fmla="*/ 1750386 w 2270923"/>
                  <a:gd name="connsiteY112" fmla="*/ 265172 h 556637"/>
                  <a:gd name="connsiteX113" fmla="*/ 1750386 w 2270923"/>
                  <a:gd name="connsiteY113" fmla="*/ 265172 h 556637"/>
                  <a:gd name="connsiteX114" fmla="*/ 1750386 w 2270923"/>
                  <a:gd name="connsiteY114" fmla="*/ 265172 h 556637"/>
                  <a:gd name="connsiteX115" fmla="*/ 1735572 w 2270923"/>
                  <a:gd name="connsiteY115" fmla="*/ 328873 h 556637"/>
                  <a:gd name="connsiteX116" fmla="*/ 1729646 w 2270923"/>
                  <a:gd name="connsiteY116" fmla="*/ 331836 h 556637"/>
                  <a:gd name="connsiteX117" fmla="*/ 1716313 w 2270923"/>
                  <a:gd name="connsiteY117" fmla="*/ 322207 h 556637"/>
                  <a:gd name="connsiteX118" fmla="*/ 1718536 w 2270923"/>
                  <a:gd name="connsiteY118" fmla="*/ 276283 h 556637"/>
                  <a:gd name="connsiteX119" fmla="*/ 1608911 w 2270923"/>
                  <a:gd name="connsiteY119" fmla="*/ 321466 h 556637"/>
                  <a:gd name="connsiteX120" fmla="*/ 1605208 w 2270923"/>
                  <a:gd name="connsiteY120" fmla="*/ 320725 h 556637"/>
                  <a:gd name="connsiteX121" fmla="*/ 1604467 w 2270923"/>
                  <a:gd name="connsiteY121" fmla="*/ 319244 h 556637"/>
                  <a:gd name="connsiteX122" fmla="*/ 1608911 w 2270923"/>
                  <a:gd name="connsiteY122" fmla="*/ 321466 h 556637"/>
                  <a:gd name="connsiteX123" fmla="*/ 1353368 w 2270923"/>
                  <a:gd name="connsiteY123" fmla="*/ 409610 h 556637"/>
                  <a:gd name="connsiteX124" fmla="*/ 1354109 w 2270923"/>
                  <a:gd name="connsiteY124" fmla="*/ 410350 h 556637"/>
                  <a:gd name="connsiteX125" fmla="*/ 1351146 w 2270923"/>
                  <a:gd name="connsiteY125" fmla="*/ 411091 h 556637"/>
                  <a:gd name="connsiteX126" fmla="*/ 1353368 w 2270923"/>
                  <a:gd name="connsiteY126" fmla="*/ 409610 h 5566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</a:cxnLst>
                <a:rect l="l" t="t" r="r" b="b"/>
                <a:pathLst>
                  <a:path w="2270923" h="556637">
                    <a:moveTo>
                      <a:pt x="33432" y="263691"/>
                    </a:moveTo>
                    <a:cubicBezTo>
                      <a:pt x="16396" y="274801"/>
                      <a:pt x="-8788" y="282949"/>
                      <a:pt x="3063" y="315540"/>
                    </a:cubicBezTo>
                    <a:cubicBezTo>
                      <a:pt x="15655" y="350353"/>
                      <a:pt x="32692" y="380722"/>
                      <a:pt x="65283" y="399981"/>
                    </a:cubicBezTo>
                    <a:cubicBezTo>
                      <a:pt x="74171" y="405906"/>
                      <a:pt x="85282" y="405906"/>
                      <a:pt x="97133" y="405906"/>
                    </a:cubicBezTo>
                    <a:cubicBezTo>
                      <a:pt x="123798" y="406647"/>
                      <a:pt x="146019" y="382944"/>
                      <a:pt x="173425" y="395536"/>
                    </a:cubicBezTo>
                    <a:cubicBezTo>
                      <a:pt x="179351" y="413313"/>
                      <a:pt x="200091" y="412572"/>
                      <a:pt x="211202" y="425905"/>
                    </a:cubicBezTo>
                    <a:cubicBezTo>
                      <a:pt x="239348" y="458496"/>
                      <a:pt x="307493" y="474792"/>
                      <a:pt x="345269" y="459237"/>
                    </a:cubicBezTo>
                    <a:cubicBezTo>
                      <a:pt x="372675" y="450348"/>
                      <a:pt x="393415" y="463681"/>
                      <a:pt x="410451" y="482199"/>
                    </a:cubicBezTo>
                    <a:cubicBezTo>
                      <a:pt x="429710" y="502198"/>
                      <a:pt x="451931" y="515530"/>
                      <a:pt x="479336" y="519974"/>
                    </a:cubicBezTo>
                    <a:cubicBezTo>
                      <a:pt x="500076" y="521456"/>
                      <a:pt x="516372" y="507383"/>
                      <a:pt x="536371" y="502938"/>
                    </a:cubicBezTo>
                    <a:cubicBezTo>
                      <a:pt x="561555" y="497013"/>
                      <a:pt x="583776" y="494050"/>
                      <a:pt x="605997" y="508123"/>
                    </a:cubicBezTo>
                    <a:cubicBezTo>
                      <a:pt x="634144" y="528863"/>
                      <a:pt x="661550" y="551825"/>
                      <a:pt x="700807" y="548122"/>
                    </a:cubicBezTo>
                    <a:cubicBezTo>
                      <a:pt x="712658" y="545159"/>
                      <a:pt x="724510" y="540715"/>
                      <a:pt x="734139" y="531826"/>
                    </a:cubicBezTo>
                    <a:cubicBezTo>
                      <a:pt x="762286" y="507383"/>
                      <a:pt x="791173" y="508864"/>
                      <a:pt x="820802" y="527381"/>
                    </a:cubicBezTo>
                    <a:cubicBezTo>
                      <a:pt x="875613" y="564417"/>
                      <a:pt x="907464" y="565898"/>
                      <a:pt x="942277" y="534048"/>
                    </a:cubicBezTo>
                    <a:cubicBezTo>
                      <a:pt x="973387" y="505160"/>
                      <a:pt x="986719" y="502938"/>
                      <a:pt x="1025236" y="521456"/>
                    </a:cubicBezTo>
                    <a:cubicBezTo>
                      <a:pt x="1038568" y="527381"/>
                      <a:pt x="1049679" y="537752"/>
                      <a:pt x="1063753" y="542196"/>
                    </a:cubicBezTo>
                    <a:cubicBezTo>
                      <a:pt x="1095603" y="548862"/>
                      <a:pt x="1125231" y="545159"/>
                      <a:pt x="1146712" y="519974"/>
                    </a:cubicBezTo>
                    <a:cubicBezTo>
                      <a:pt x="1175599" y="486643"/>
                      <a:pt x="1205968" y="485162"/>
                      <a:pt x="1244485" y="504420"/>
                    </a:cubicBezTo>
                    <a:cubicBezTo>
                      <a:pt x="1294853" y="529604"/>
                      <a:pt x="1322259" y="520715"/>
                      <a:pt x="1358553" y="476273"/>
                    </a:cubicBezTo>
                    <a:cubicBezTo>
                      <a:pt x="1375589" y="453311"/>
                      <a:pt x="1404477" y="454792"/>
                      <a:pt x="1426698" y="442941"/>
                    </a:cubicBezTo>
                    <a:cubicBezTo>
                      <a:pt x="1459289" y="482199"/>
                      <a:pt x="1519286" y="479236"/>
                      <a:pt x="1550396" y="434053"/>
                    </a:cubicBezTo>
                    <a:cubicBezTo>
                      <a:pt x="1568172" y="408869"/>
                      <a:pt x="1588172" y="394055"/>
                      <a:pt x="1619281" y="395536"/>
                    </a:cubicBezTo>
                    <a:cubicBezTo>
                      <a:pt x="1625948" y="395536"/>
                      <a:pt x="1632614" y="394055"/>
                      <a:pt x="1638539" y="391092"/>
                    </a:cubicBezTo>
                    <a:cubicBezTo>
                      <a:pt x="1640021" y="389611"/>
                      <a:pt x="1640762" y="388870"/>
                      <a:pt x="1642243" y="387389"/>
                    </a:cubicBezTo>
                    <a:cubicBezTo>
                      <a:pt x="1642243" y="387389"/>
                      <a:pt x="1642984" y="387389"/>
                      <a:pt x="1642984" y="387389"/>
                    </a:cubicBezTo>
                    <a:cubicBezTo>
                      <a:pt x="1642243" y="388129"/>
                      <a:pt x="1641502" y="388870"/>
                      <a:pt x="1640762" y="389611"/>
                    </a:cubicBezTo>
                    <a:cubicBezTo>
                      <a:pt x="1642984" y="397018"/>
                      <a:pt x="1648909" y="399240"/>
                      <a:pt x="1655576" y="401462"/>
                    </a:cubicBezTo>
                    <a:cubicBezTo>
                      <a:pt x="1691870" y="411091"/>
                      <a:pt x="1723720" y="395536"/>
                      <a:pt x="1750386" y="353316"/>
                    </a:cubicBezTo>
                    <a:cubicBezTo>
                      <a:pt x="1772607" y="317762"/>
                      <a:pt x="1786680" y="311837"/>
                      <a:pt x="1828160" y="319244"/>
                    </a:cubicBezTo>
                    <a:cubicBezTo>
                      <a:pt x="1837789" y="320725"/>
                      <a:pt x="1848159" y="324429"/>
                      <a:pt x="1857788" y="324429"/>
                    </a:cubicBezTo>
                    <a:cubicBezTo>
                      <a:pt x="1886675" y="324429"/>
                      <a:pt x="1914823" y="306652"/>
                      <a:pt x="1911119" y="285171"/>
                    </a:cubicBezTo>
                    <a:cubicBezTo>
                      <a:pt x="1907416" y="259247"/>
                      <a:pt x="1917785" y="242951"/>
                      <a:pt x="1934081" y="227396"/>
                    </a:cubicBezTo>
                    <a:cubicBezTo>
                      <a:pt x="1933340" y="226655"/>
                      <a:pt x="1933340" y="225915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2599" y="225174"/>
                      <a:pt x="1932599" y="225174"/>
                      <a:pt x="1932599" y="225174"/>
                    </a:cubicBezTo>
                    <a:cubicBezTo>
                      <a:pt x="1933340" y="225915"/>
                      <a:pt x="1934081" y="227396"/>
                      <a:pt x="1934821" y="228137"/>
                    </a:cubicBezTo>
                    <a:cubicBezTo>
                      <a:pt x="1967412" y="236285"/>
                      <a:pt x="1997781" y="222211"/>
                      <a:pt x="2029632" y="217026"/>
                    </a:cubicBezTo>
                    <a:cubicBezTo>
                      <a:pt x="2031854" y="214804"/>
                      <a:pt x="2033335" y="212582"/>
                      <a:pt x="2034076" y="210360"/>
                    </a:cubicBezTo>
                    <a:cubicBezTo>
                      <a:pt x="2045927" y="226655"/>
                      <a:pt x="2058519" y="225174"/>
                      <a:pt x="2082962" y="208878"/>
                    </a:cubicBezTo>
                    <a:cubicBezTo>
                      <a:pt x="2089629" y="204434"/>
                      <a:pt x="2095554" y="199249"/>
                      <a:pt x="2099999" y="192583"/>
                    </a:cubicBezTo>
                    <a:cubicBezTo>
                      <a:pt x="2115553" y="135549"/>
                      <a:pt x="2150367" y="105921"/>
                      <a:pt x="2211845" y="109624"/>
                    </a:cubicBezTo>
                    <a:cubicBezTo>
                      <a:pt x="2229622" y="111106"/>
                      <a:pt x="2245917" y="99995"/>
                      <a:pt x="2255547" y="82218"/>
                    </a:cubicBezTo>
                    <a:cubicBezTo>
                      <a:pt x="2285175" y="26665"/>
                      <a:pt x="2272583" y="3704"/>
                      <a:pt x="2212586" y="2222"/>
                    </a:cubicBezTo>
                    <a:cubicBezTo>
                      <a:pt x="2204438" y="2222"/>
                      <a:pt x="2197031" y="741"/>
                      <a:pt x="2188883" y="0"/>
                    </a:cubicBezTo>
                    <a:cubicBezTo>
                      <a:pt x="2161477" y="9629"/>
                      <a:pt x="2134812" y="16295"/>
                      <a:pt x="2105183" y="15555"/>
                    </a:cubicBezTo>
                    <a:cubicBezTo>
                      <a:pt x="2082962" y="14814"/>
                      <a:pt x="2065186" y="29628"/>
                      <a:pt x="2053334" y="47405"/>
                    </a:cubicBezTo>
                    <a:cubicBezTo>
                      <a:pt x="2045186" y="59997"/>
                      <a:pt x="2041483" y="75552"/>
                      <a:pt x="2035557" y="89625"/>
                    </a:cubicBezTo>
                    <a:cubicBezTo>
                      <a:pt x="2014077" y="98514"/>
                      <a:pt x="2001485" y="116290"/>
                      <a:pt x="1991115" y="136289"/>
                    </a:cubicBezTo>
                    <a:cubicBezTo>
                      <a:pt x="1991115" y="161474"/>
                      <a:pt x="2017040" y="148141"/>
                      <a:pt x="2025928" y="160733"/>
                    </a:cubicBezTo>
                    <a:cubicBezTo>
                      <a:pt x="2031113" y="171103"/>
                      <a:pt x="2022965" y="180732"/>
                      <a:pt x="2022965" y="190361"/>
                    </a:cubicBezTo>
                    <a:cubicBezTo>
                      <a:pt x="2025187" y="194805"/>
                      <a:pt x="2026669" y="198509"/>
                      <a:pt x="2028891" y="201471"/>
                    </a:cubicBezTo>
                    <a:cubicBezTo>
                      <a:pt x="2028891" y="201471"/>
                      <a:pt x="2028891" y="201471"/>
                      <a:pt x="2028891" y="201471"/>
                    </a:cubicBezTo>
                    <a:cubicBezTo>
                      <a:pt x="1994078" y="183695"/>
                      <a:pt x="1990374" y="151844"/>
                      <a:pt x="1988152" y="118513"/>
                    </a:cubicBezTo>
                    <a:cubicBezTo>
                      <a:pt x="1980745" y="111106"/>
                      <a:pt x="1973338" y="108883"/>
                      <a:pt x="1965931" y="119253"/>
                    </a:cubicBezTo>
                    <a:cubicBezTo>
                      <a:pt x="1936303" y="117031"/>
                      <a:pt x="1909638" y="128142"/>
                      <a:pt x="1881491" y="133327"/>
                    </a:cubicBezTo>
                    <a:cubicBezTo>
                      <a:pt x="1856307" y="137771"/>
                      <a:pt x="1843715" y="151104"/>
                      <a:pt x="1855566" y="178510"/>
                    </a:cubicBezTo>
                    <a:cubicBezTo>
                      <a:pt x="1862973" y="194805"/>
                      <a:pt x="1854825" y="204434"/>
                      <a:pt x="1840752" y="209619"/>
                    </a:cubicBezTo>
                    <a:cubicBezTo>
                      <a:pt x="1825938" y="214804"/>
                      <a:pt x="1810383" y="221470"/>
                      <a:pt x="1794828" y="214804"/>
                    </a:cubicBezTo>
                    <a:cubicBezTo>
                      <a:pt x="1771866" y="205916"/>
                      <a:pt x="1763719" y="216285"/>
                      <a:pt x="1762237" y="237026"/>
                    </a:cubicBezTo>
                    <a:cubicBezTo>
                      <a:pt x="1760756" y="236285"/>
                      <a:pt x="1758534" y="237026"/>
                      <a:pt x="1757052" y="237766"/>
                    </a:cubicBezTo>
                    <a:lnTo>
                      <a:pt x="1757052" y="237766"/>
                    </a:lnTo>
                    <a:cubicBezTo>
                      <a:pt x="1733350" y="211841"/>
                      <a:pt x="1708166" y="217026"/>
                      <a:pt x="1700018" y="253321"/>
                    </a:cubicBezTo>
                    <a:cubicBezTo>
                      <a:pt x="1697055" y="267394"/>
                      <a:pt x="1688908" y="271838"/>
                      <a:pt x="1680019" y="279245"/>
                    </a:cubicBezTo>
                    <a:cubicBezTo>
                      <a:pt x="1658538" y="296282"/>
                      <a:pt x="1634095" y="294059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608911" y="291837"/>
                      <a:pt x="1608911" y="291837"/>
                      <a:pt x="1608911" y="291837"/>
                    </a:cubicBezTo>
                    <a:cubicBezTo>
                      <a:pt x="1578542" y="278505"/>
                      <a:pt x="1550396" y="278505"/>
                      <a:pt x="1526693" y="305170"/>
                    </a:cubicBezTo>
                    <a:cubicBezTo>
                      <a:pt x="1526693" y="305170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525953" y="305911"/>
                      <a:pt x="1525953" y="305911"/>
                      <a:pt x="1525953" y="305911"/>
                    </a:cubicBezTo>
                    <a:cubicBezTo>
                      <a:pt x="1496324" y="355538"/>
                      <a:pt x="1457067" y="366649"/>
                      <a:pt x="1404477" y="341465"/>
                    </a:cubicBezTo>
                    <a:cubicBezTo>
                      <a:pt x="1390403" y="334798"/>
                      <a:pt x="1371886" y="334798"/>
                      <a:pt x="1356331" y="345909"/>
                    </a:cubicBezTo>
                    <a:cubicBezTo>
                      <a:pt x="1346702" y="345909"/>
                      <a:pt x="1340776" y="350353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5591" y="358501"/>
                      <a:pt x="1335591" y="358501"/>
                      <a:pt x="1335591" y="358501"/>
                    </a:cubicBezTo>
                    <a:cubicBezTo>
                      <a:pt x="1334110" y="358501"/>
                      <a:pt x="1331888" y="358501"/>
                      <a:pt x="1330406" y="358501"/>
                    </a:cubicBezTo>
                    <a:cubicBezTo>
                      <a:pt x="1321518" y="377759"/>
                      <a:pt x="1307445" y="391833"/>
                      <a:pt x="1287446" y="399981"/>
                    </a:cubicBezTo>
                    <a:cubicBezTo>
                      <a:pt x="1276335" y="399981"/>
                      <a:pt x="1264483" y="401462"/>
                      <a:pt x="1254114" y="399240"/>
                    </a:cubicBezTo>
                    <a:cubicBezTo>
                      <a:pt x="1230411" y="394055"/>
                      <a:pt x="1211153" y="374056"/>
                      <a:pt x="1182265" y="385907"/>
                    </a:cubicBezTo>
                    <a:cubicBezTo>
                      <a:pt x="1168192" y="391833"/>
                      <a:pt x="1183006" y="372574"/>
                      <a:pt x="1175599" y="368130"/>
                    </a:cubicBezTo>
                    <a:cubicBezTo>
                      <a:pt x="1154859" y="380722"/>
                      <a:pt x="1137823" y="397018"/>
                      <a:pt x="1119306" y="412572"/>
                    </a:cubicBezTo>
                    <a:cubicBezTo>
                      <a:pt x="1097084" y="431090"/>
                      <a:pt x="1067456" y="435534"/>
                      <a:pt x="1037828" y="434053"/>
                    </a:cubicBezTo>
                    <a:cubicBezTo>
                      <a:pt x="1026717" y="433312"/>
                      <a:pt x="1013385" y="423683"/>
                      <a:pt x="1014866" y="418498"/>
                    </a:cubicBezTo>
                    <a:cubicBezTo>
                      <a:pt x="1022273" y="388870"/>
                      <a:pt x="999311" y="397758"/>
                      <a:pt x="987460" y="396277"/>
                    </a:cubicBezTo>
                    <a:cubicBezTo>
                      <a:pt x="965980" y="393314"/>
                      <a:pt x="948203" y="402943"/>
                      <a:pt x="934129" y="418498"/>
                    </a:cubicBezTo>
                    <a:cubicBezTo>
                      <a:pt x="911908" y="442941"/>
                      <a:pt x="884502" y="442200"/>
                      <a:pt x="857837" y="431090"/>
                    </a:cubicBezTo>
                    <a:cubicBezTo>
                      <a:pt x="842282" y="424424"/>
                      <a:pt x="828949" y="411091"/>
                      <a:pt x="814135" y="400721"/>
                    </a:cubicBezTo>
                    <a:cubicBezTo>
                      <a:pt x="791173" y="384426"/>
                      <a:pt x="768211" y="388129"/>
                      <a:pt x="745250" y="400721"/>
                    </a:cubicBezTo>
                    <a:cubicBezTo>
                      <a:pt x="729695" y="409610"/>
                      <a:pt x="714140" y="417017"/>
                      <a:pt x="700067" y="428127"/>
                    </a:cubicBezTo>
                    <a:cubicBezTo>
                      <a:pt x="661550" y="436275"/>
                      <a:pt x="643032" y="405165"/>
                      <a:pt x="618589" y="386648"/>
                    </a:cubicBezTo>
                    <a:cubicBezTo>
                      <a:pt x="600072" y="367389"/>
                      <a:pt x="577110" y="367389"/>
                      <a:pt x="556370" y="377759"/>
                    </a:cubicBezTo>
                    <a:cubicBezTo>
                      <a:pt x="531186" y="390351"/>
                      <a:pt x="505261" y="397758"/>
                      <a:pt x="477114" y="399240"/>
                    </a:cubicBezTo>
                    <a:cubicBezTo>
                      <a:pt x="465263" y="397018"/>
                      <a:pt x="457856" y="388870"/>
                      <a:pt x="450449" y="380722"/>
                    </a:cubicBezTo>
                    <a:cubicBezTo>
                      <a:pt x="429710" y="354797"/>
                      <a:pt x="402303" y="342946"/>
                      <a:pt x="368972" y="345909"/>
                    </a:cubicBezTo>
                    <a:cubicBezTo>
                      <a:pt x="343788" y="359982"/>
                      <a:pt x="305271" y="332576"/>
                      <a:pt x="289716" y="375537"/>
                    </a:cubicBezTo>
                    <a:cubicBezTo>
                      <a:pt x="272680" y="341465"/>
                      <a:pt x="252681" y="316281"/>
                      <a:pt x="211942" y="323688"/>
                    </a:cubicBezTo>
                    <a:cubicBezTo>
                      <a:pt x="206757" y="324429"/>
                      <a:pt x="203795" y="320725"/>
                      <a:pt x="202313" y="317022"/>
                    </a:cubicBezTo>
                    <a:cubicBezTo>
                      <a:pt x="200091" y="310355"/>
                      <a:pt x="195647" y="304430"/>
                      <a:pt x="191203" y="298504"/>
                    </a:cubicBezTo>
                    <a:cubicBezTo>
                      <a:pt x="188980" y="296282"/>
                      <a:pt x="186758" y="294800"/>
                      <a:pt x="184536" y="294059"/>
                    </a:cubicBezTo>
                    <a:cubicBezTo>
                      <a:pt x="130465" y="312577"/>
                      <a:pt x="97133" y="310355"/>
                      <a:pt x="80097" y="277764"/>
                    </a:cubicBezTo>
                    <a:cubicBezTo>
                      <a:pt x="66764" y="246655"/>
                      <a:pt x="49728" y="254062"/>
                      <a:pt x="33432" y="263691"/>
                    </a:cubicBezTo>
                    <a:close/>
                    <a:moveTo>
                      <a:pt x="1868158" y="257024"/>
                    </a:moveTo>
                    <a:cubicBezTo>
                      <a:pt x="1867417" y="258506"/>
                      <a:pt x="1866677" y="259247"/>
                      <a:pt x="1866677" y="260728"/>
                    </a:cubicBezTo>
                    <a:cubicBezTo>
                      <a:pt x="1867417" y="259247"/>
                      <a:pt x="1867417" y="258506"/>
                      <a:pt x="1868158" y="257024"/>
                    </a:cubicBezTo>
                    <a:close/>
                    <a:moveTo>
                      <a:pt x="1718536" y="276283"/>
                    </a:moveTo>
                    <a:cubicBezTo>
                      <a:pt x="1722980" y="260728"/>
                      <a:pt x="1738534" y="265913"/>
                      <a:pt x="1750386" y="265172"/>
                    </a:cubicBezTo>
                    <a:cubicBezTo>
                      <a:pt x="1750386" y="265172"/>
                      <a:pt x="1750386" y="265172"/>
                      <a:pt x="1750386" y="264431"/>
                    </a:cubicBezTo>
                    <a:cubicBezTo>
                      <a:pt x="1750386" y="264431"/>
                      <a:pt x="1750386" y="264431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50386" y="265172"/>
                      <a:pt x="1750386" y="265172"/>
                      <a:pt x="1750386" y="265172"/>
                    </a:cubicBezTo>
                    <a:cubicBezTo>
                      <a:pt x="1763719" y="290356"/>
                      <a:pt x="1742979" y="308133"/>
                      <a:pt x="1735572" y="328873"/>
                    </a:cubicBezTo>
                    <a:cubicBezTo>
                      <a:pt x="1734090" y="332576"/>
                      <a:pt x="1734090" y="334798"/>
                      <a:pt x="1729646" y="331836"/>
                    </a:cubicBezTo>
                    <a:cubicBezTo>
                      <a:pt x="1725202" y="328132"/>
                      <a:pt x="1720758" y="325169"/>
                      <a:pt x="1716313" y="322207"/>
                    </a:cubicBezTo>
                    <a:cubicBezTo>
                      <a:pt x="1728165" y="307393"/>
                      <a:pt x="1714091" y="291097"/>
                      <a:pt x="1718536" y="276283"/>
                    </a:cubicBezTo>
                    <a:close/>
                    <a:moveTo>
                      <a:pt x="1608911" y="321466"/>
                    </a:moveTo>
                    <a:cubicBezTo>
                      <a:pt x="1607430" y="321466"/>
                      <a:pt x="1606689" y="320725"/>
                      <a:pt x="1605208" y="320725"/>
                    </a:cubicBezTo>
                    <a:cubicBezTo>
                      <a:pt x="1605208" y="319984"/>
                      <a:pt x="1604467" y="319984"/>
                      <a:pt x="1604467" y="319244"/>
                    </a:cubicBezTo>
                    <a:cubicBezTo>
                      <a:pt x="1605949" y="319984"/>
                      <a:pt x="1607430" y="320725"/>
                      <a:pt x="1608911" y="321466"/>
                    </a:cubicBezTo>
                    <a:close/>
                    <a:moveTo>
                      <a:pt x="1353368" y="409610"/>
                    </a:moveTo>
                    <a:cubicBezTo>
                      <a:pt x="1353368" y="409610"/>
                      <a:pt x="1354109" y="410350"/>
                      <a:pt x="1354109" y="410350"/>
                    </a:cubicBezTo>
                    <a:cubicBezTo>
                      <a:pt x="1353368" y="410350"/>
                      <a:pt x="1351887" y="411091"/>
                      <a:pt x="1351146" y="411091"/>
                    </a:cubicBezTo>
                    <a:cubicBezTo>
                      <a:pt x="1351887" y="411091"/>
                      <a:pt x="1351887" y="410350"/>
                      <a:pt x="1353368" y="40961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aphic 35">
              <a:extLst>
                <a:ext uri="{FF2B5EF4-FFF2-40B4-BE49-F238E27FC236}">
                  <a16:creationId xmlns:a16="http://schemas.microsoft.com/office/drawing/2014/main" id="{B0A36BE3-F566-4ED9-8C93-11D425E25A19}"/>
                </a:ext>
              </a:extLst>
            </p:cNvPr>
            <p:cNvGrpSpPr/>
            <p:nvPr/>
          </p:nvGrpSpPr>
          <p:grpSpPr>
            <a:xfrm rot="20723818">
              <a:off x="7355213" y="2817373"/>
              <a:ext cx="1177235" cy="740937"/>
              <a:chOff x="8778522" y="2352659"/>
              <a:chExt cx="3412189" cy="2147590"/>
            </a:xfrm>
            <a:grp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786B4076-10AF-425C-80DC-3D2DDBEAC324}"/>
                  </a:ext>
                </a:extLst>
              </p:cNvPr>
              <p:cNvSpPr/>
              <p:nvPr/>
            </p:nvSpPr>
            <p:spPr>
              <a:xfrm>
                <a:off x="10044696" y="4399118"/>
                <a:ext cx="942423" cy="99371"/>
              </a:xfrm>
              <a:custGeom>
                <a:avLst/>
                <a:gdLst>
                  <a:gd name="connsiteX0" fmla="*/ 939214 w 942423"/>
                  <a:gd name="connsiteY0" fmla="*/ 3167 h 99371"/>
                  <a:gd name="connsiteX1" fmla="*/ 856255 w 942423"/>
                  <a:gd name="connsiteY1" fmla="*/ 9833 h 99371"/>
                  <a:gd name="connsiteX2" fmla="*/ 799221 w 942423"/>
                  <a:gd name="connsiteY2" fmla="*/ 35017 h 99371"/>
                  <a:gd name="connsiteX3" fmla="*/ 784407 w 942423"/>
                  <a:gd name="connsiteY3" fmla="*/ 25388 h 99371"/>
                  <a:gd name="connsiteX4" fmla="*/ 798480 w 942423"/>
                  <a:gd name="connsiteY4" fmla="*/ 12796 h 99371"/>
                  <a:gd name="connsiteX5" fmla="*/ 816998 w 942423"/>
                  <a:gd name="connsiteY5" fmla="*/ 17981 h 99371"/>
                  <a:gd name="connsiteX6" fmla="*/ 830330 w 942423"/>
                  <a:gd name="connsiteY6" fmla="*/ 15018 h 99371"/>
                  <a:gd name="connsiteX7" fmla="*/ 819961 w 942423"/>
                  <a:gd name="connsiteY7" fmla="*/ 1686 h 99371"/>
                  <a:gd name="connsiteX8" fmla="*/ 799961 w 942423"/>
                  <a:gd name="connsiteY8" fmla="*/ 945 h 99371"/>
                  <a:gd name="connsiteX9" fmla="*/ 491828 w 942423"/>
                  <a:gd name="connsiteY9" fmla="*/ 945 h 99371"/>
                  <a:gd name="connsiteX10" fmla="*/ 417017 w 942423"/>
                  <a:gd name="connsiteY10" fmla="*/ 945 h 99371"/>
                  <a:gd name="connsiteX11" fmla="*/ 426646 w 942423"/>
                  <a:gd name="connsiteY11" fmla="*/ 35017 h 99371"/>
                  <a:gd name="connsiteX12" fmla="*/ 395537 w 942423"/>
                  <a:gd name="connsiteY12" fmla="*/ 32054 h 99371"/>
                  <a:gd name="connsiteX13" fmla="*/ 348131 w 942423"/>
                  <a:gd name="connsiteY13" fmla="*/ 20203 h 99371"/>
                  <a:gd name="connsiteX14" fmla="*/ 308874 w 942423"/>
                  <a:gd name="connsiteY14" fmla="*/ 945 h 99371"/>
                  <a:gd name="connsiteX15" fmla="*/ 220730 w 942423"/>
                  <a:gd name="connsiteY15" fmla="*/ 945 h 99371"/>
                  <a:gd name="connsiteX16" fmla="*/ 0 w 942423"/>
                  <a:gd name="connsiteY16" fmla="*/ 945 h 99371"/>
                  <a:gd name="connsiteX17" fmla="*/ 42961 w 942423"/>
                  <a:gd name="connsiteY17" fmla="*/ 44646 h 99371"/>
                  <a:gd name="connsiteX18" fmla="*/ 95551 w 942423"/>
                  <a:gd name="connsiteY18" fmla="*/ 51313 h 99371"/>
                  <a:gd name="connsiteX19" fmla="*/ 119995 w 942423"/>
                  <a:gd name="connsiteY19" fmla="*/ 38721 h 99371"/>
                  <a:gd name="connsiteX20" fmla="*/ 136290 w 942423"/>
                  <a:gd name="connsiteY20" fmla="*/ 9833 h 99371"/>
                  <a:gd name="connsiteX21" fmla="*/ 169622 w 942423"/>
                  <a:gd name="connsiteY21" fmla="*/ 30573 h 99371"/>
                  <a:gd name="connsiteX22" fmla="*/ 147400 w 942423"/>
                  <a:gd name="connsiteY22" fmla="*/ 52053 h 99371"/>
                  <a:gd name="connsiteX23" fmla="*/ 156289 w 942423"/>
                  <a:gd name="connsiteY23" fmla="*/ 69830 h 99371"/>
                  <a:gd name="connsiteX24" fmla="*/ 195546 w 942423"/>
                  <a:gd name="connsiteY24" fmla="*/ 98718 h 99371"/>
                  <a:gd name="connsiteX25" fmla="*/ 398500 w 942423"/>
                  <a:gd name="connsiteY25" fmla="*/ 97977 h 99371"/>
                  <a:gd name="connsiteX26" fmla="*/ 475533 w 942423"/>
                  <a:gd name="connsiteY26" fmla="*/ 93533 h 99371"/>
                  <a:gd name="connsiteX27" fmla="*/ 474792 w 942423"/>
                  <a:gd name="connsiteY27" fmla="*/ 89089 h 99371"/>
                  <a:gd name="connsiteX28" fmla="*/ 469607 w 942423"/>
                  <a:gd name="connsiteY28" fmla="*/ 60942 h 99371"/>
                  <a:gd name="connsiteX29" fmla="*/ 512568 w 942423"/>
                  <a:gd name="connsiteY29" fmla="*/ 32054 h 99371"/>
                  <a:gd name="connsiteX30" fmla="*/ 578490 w 942423"/>
                  <a:gd name="connsiteY30" fmla="*/ 97236 h 99371"/>
                  <a:gd name="connsiteX31" fmla="*/ 797740 w 942423"/>
                  <a:gd name="connsiteY31" fmla="*/ 97236 h 99371"/>
                  <a:gd name="connsiteX32" fmla="*/ 791073 w 942423"/>
                  <a:gd name="connsiteY32" fmla="*/ 67608 h 99371"/>
                  <a:gd name="connsiteX33" fmla="*/ 844403 w 942423"/>
                  <a:gd name="connsiteY33" fmla="*/ 77237 h 99371"/>
                  <a:gd name="connsiteX34" fmla="*/ 838478 w 942423"/>
                  <a:gd name="connsiteY34" fmla="*/ 46128 h 99371"/>
                  <a:gd name="connsiteX35" fmla="*/ 868107 w 942423"/>
                  <a:gd name="connsiteY35" fmla="*/ 60201 h 99371"/>
                  <a:gd name="connsiteX36" fmla="*/ 864403 w 942423"/>
                  <a:gd name="connsiteY36" fmla="*/ 92792 h 99371"/>
                  <a:gd name="connsiteX37" fmla="*/ 932547 w 942423"/>
                  <a:gd name="connsiteY37" fmla="*/ 25388 h 99371"/>
                  <a:gd name="connsiteX38" fmla="*/ 939214 w 942423"/>
                  <a:gd name="connsiteY38" fmla="*/ 3167 h 99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942423" h="99371">
                    <a:moveTo>
                      <a:pt x="939214" y="3167"/>
                    </a:moveTo>
                    <a:cubicBezTo>
                      <a:pt x="934770" y="-3499"/>
                      <a:pt x="859218" y="1686"/>
                      <a:pt x="856255" y="9833"/>
                    </a:cubicBezTo>
                    <a:cubicBezTo>
                      <a:pt x="845144" y="37239"/>
                      <a:pt x="819961" y="31314"/>
                      <a:pt x="799221" y="35017"/>
                    </a:cubicBezTo>
                    <a:cubicBezTo>
                      <a:pt x="791814" y="36499"/>
                      <a:pt x="784407" y="34276"/>
                      <a:pt x="784407" y="25388"/>
                    </a:cubicBezTo>
                    <a:cubicBezTo>
                      <a:pt x="784407" y="17981"/>
                      <a:pt x="791814" y="15018"/>
                      <a:pt x="798480" y="12796"/>
                    </a:cubicBezTo>
                    <a:cubicBezTo>
                      <a:pt x="805887" y="10574"/>
                      <a:pt x="811812" y="14277"/>
                      <a:pt x="816998" y="17981"/>
                    </a:cubicBezTo>
                    <a:cubicBezTo>
                      <a:pt x="822182" y="20944"/>
                      <a:pt x="828108" y="22425"/>
                      <a:pt x="830330" y="15018"/>
                    </a:cubicBezTo>
                    <a:cubicBezTo>
                      <a:pt x="832552" y="7611"/>
                      <a:pt x="828849" y="1686"/>
                      <a:pt x="819961" y="1686"/>
                    </a:cubicBezTo>
                    <a:cubicBezTo>
                      <a:pt x="813294" y="945"/>
                      <a:pt x="806628" y="945"/>
                      <a:pt x="799961" y="945"/>
                    </a:cubicBezTo>
                    <a:cubicBezTo>
                      <a:pt x="697003" y="945"/>
                      <a:pt x="594786" y="945"/>
                      <a:pt x="491828" y="945"/>
                    </a:cubicBezTo>
                    <a:cubicBezTo>
                      <a:pt x="466644" y="945"/>
                      <a:pt x="441460" y="945"/>
                      <a:pt x="417017" y="945"/>
                    </a:cubicBezTo>
                    <a:cubicBezTo>
                      <a:pt x="417017" y="16500"/>
                      <a:pt x="434794" y="21684"/>
                      <a:pt x="426646" y="35017"/>
                    </a:cubicBezTo>
                    <a:cubicBezTo>
                      <a:pt x="416277" y="38721"/>
                      <a:pt x="411091" y="23166"/>
                      <a:pt x="395537" y="32054"/>
                    </a:cubicBezTo>
                    <a:cubicBezTo>
                      <a:pt x="385166" y="38721"/>
                      <a:pt x="350354" y="28351"/>
                      <a:pt x="348131" y="20203"/>
                    </a:cubicBezTo>
                    <a:cubicBezTo>
                      <a:pt x="341465" y="-6462"/>
                      <a:pt x="324429" y="945"/>
                      <a:pt x="308874" y="945"/>
                    </a:cubicBezTo>
                    <a:cubicBezTo>
                      <a:pt x="279246" y="204"/>
                      <a:pt x="250359" y="945"/>
                      <a:pt x="220730" y="945"/>
                    </a:cubicBezTo>
                    <a:cubicBezTo>
                      <a:pt x="147400" y="945"/>
                      <a:pt x="73330" y="945"/>
                      <a:pt x="0" y="945"/>
                    </a:cubicBezTo>
                    <a:cubicBezTo>
                      <a:pt x="20000" y="13537"/>
                      <a:pt x="18518" y="50572"/>
                      <a:pt x="42961" y="44646"/>
                    </a:cubicBezTo>
                    <a:cubicBezTo>
                      <a:pt x="63700" y="39461"/>
                      <a:pt x="78515" y="42424"/>
                      <a:pt x="95551" y="51313"/>
                    </a:cubicBezTo>
                    <a:cubicBezTo>
                      <a:pt x="107402" y="57238"/>
                      <a:pt x="122957" y="49091"/>
                      <a:pt x="119995" y="38721"/>
                    </a:cubicBezTo>
                    <a:cubicBezTo>
                      <a:pt x="115550" y="23166"/>
                      <a:pt x="123698" y="15018"/>
                      <a:pt x="136290" y="9833"/>
                    </a:cubicBezTo>
                    <a:cubicBezTo>
                      <a:pt x="154067" y="3167"/>
                      <a:pt x="165178" y="23907"/>
                      <a:pt x="169622" y="30573"/>
                    </a:cubicBezTo>
                    <a:cubicBezTo>
                      <a:pt x="179251" y="44646"/>
                      <a:pt x="155548" y="43165"/>
                      <a:pt x="147400" y="52053"/>
                    </a:cubicBezTo>
                    <a:cubicBezTo>
                      <a:pt x="150363" y="57979"/>
                      <a:pt x="156289" y="63905"/>
                      <a:pt x="156289" y="69830"/>
                    </a:cubicBezTo>
                    <a:cubicBezTo>
                      <a:pt x="154807" y="100199"/>
                      <a:pt x="173325" y="98718"/>
                      <a:pt x="195546" y="98718"/>
                    </a:cubicBezTo>
                    <a:cubicBezTo>
                      <a:pt x="262950" y="97977"/>
                      <a:pt x="331096" y="98718"/>
                      <a:pt x="398500" y="97977"/>
                    </a:cubicBezTo>
                    <a:cubicBezTo>
                      <a:pt x="424424" y="97977"/>
                      <a:pt x="450349" y="103162"/>
                      <a:pt x="475533" y="93533"/>
                    </a:cubicBezTo>
                    <a:cubicBezTo>
                      <a:pt x="474051" y="92051"/>
                      <a:pt x="474051" y="90570"/>
                      <a:pt x="474792" y="89089"/>
                    </a:cubicBezTo>
                    <a:cubicBezTo>
                      <a:pt x="470348" y="80200"/>
                      <a:pt x="457015" y="72052"/>
                      <a:pt x="469607" y="60942"/>
                    </a:cubicBezTo>
                    <a:cubicBezTo>
                      <a:pt x="482199" y="49831"/>
                      <a:pt x="493309" y="32054"/>
                      <a:pt x="512568" y="32054"/>
                    </a:cubicBezTo>
                    <a:cubicBezTo>
                      <a:pt x="543677" y="32054"/>
                      <a:pt x="578490" y="68349"/>
                      <a:pt x="578490" y="97236"/>
                    </a:cubicBezTo>
                    <a:cubicBezTo>
                      <a:pt x="651080" y="97236"/>
                      <a:pt x="723669" y="97236"/>
                      <a:pt x="797740" y="97236"/>
                    </a:cubicBezTo>
                    <a:cubicBezTo>
                      <a:pt x="795517" y="86867"/>
                      <a:pt x="793295" y="77978"/>
                      <a:pt x="791073" y="67608"/>
                    </a:cubicBezTo>
                    <a:cubicBezTo>
                      <a:pt x="810331" y="75756"/>
                      <a:pt x="827368" y="89829"/>
                      <a:pt x="844403" y="77237"/>
                    </a:cubicBezTo>
                    <a:cubicBezTo>
                      <a:pt x="859958" y="66127"/>
                      <a:pt x="827368" y="61682"/>
                      <a:pt x="838478" y="46128"/>
                    </a:cubicBezTo>
                    <a:cubicBezTo>
                      <a:pt x="848107" y="50572"/>
                      <a:pt x="863662" y="52053"/>
                      <a:pt x="868107" y="60201"/>
                    </a:cubicBezTo>
                    <a:cubicBezTo>
                      <a:pt x="872551" y="67608"/>
                      <a:pt x="865884" y="81682"/>
                      <a:pt x="864403" y="92792"/>
                    </a:cubicBezTo>
                    <a:cubicBezTo>
                      <a:pt x="882921" y="64645"/>
                      <a:pt x="903660" y="41684"/>
                      <a:pt x="932547" y="25388"/>
                    </a:cubicBezTo>
                    <a:cubicBezTo>
                      <a:pt x="941436" y="22425"/>
                      <a:pt x="945881" y="12055"/>
                      <a:pt x="939214" y="316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4F1ED5A-511B-4E8C-ABD7-CC4F234E822F}"/>
                  </a:ext>
                </a:extLst>
              </p:cNvPr>
              <p:cNvSpPr/>
              <p:nvPr/>
            </p:nvSpPr>
            <p:spPr>
              <a:xfrm>
                <a:off x="9206219" y="4400063"/>
                <a:ext cx="806850" cy="98919"/>
              </a:xfrm>
              <a:custGeom>
                <a:avLst/>
                <a:gdLst>
                  <a:gd name="connsiteX0" fmla="*/ 785147 w 806850"/>
                  <a:gd name="connsiteY0" fmla="*/ 21480 h 98919"/>
                  <a:gd name="connsiteX1" fmla="*/ 757000 w 806850"/>
                  <a:gd name="connsiteY1" fmla="*/ 0 h 98919"/>
                  <a:gd name="connsiteX2" fmla="*/ 232581 w 806850"/>
                  <a:gd name="connsiteY2" fmla="*/ 741 h 98919"/>
                  <a:gd name="connsiteX3" fmla="*/ 204434 w 806850"/>
                  <a:gd name="connsiteY3" fmla="*/ 14073 h 98919"/>
                  <a:gd name="connsiteX4" fmla="*/ 106662 w 806850"/>
                  <a:gd name="connsiteY4" fmla="*/ 17777 h 98919"/>
                  <a:gd name="connsiteX5" fmla="*/ 64441 w 806850"/>
                  <a:gd name="connsiteY5" fmla="*/ 741 h 98919"/>
                  <a:gd name="connsiteX6" fmla="*/ 96292 w 806850"/>
                  <a:gd name="connsiteY6" fmla="*/ 19258 h 98919"/>
                  <a:gd name="connsiteX7" fmla="*/ 28146 w 806850"/>
                  <a:gd name="connsiteY7" fmla="*/ 54812 h 98919"/>
                  <a:gd name="connsiteX8" fmla="*/ 14814 w 806850"/>
                  <a:gd name="connsiteY8" fmla="*/ 66663 h 98919"/>
                  <a:gd name="connsiteX9" fmla="*/ 0 w 806850"/>
                  <a:gd name="connsiteY9" fmla="*/ 97773 h 98919"/>
                  <a:gd name="connsiteX10" fmla="*/ 220729 w 806850"/>
                  <a:gd name="connsiteY10" fmla="*/ 97773 h 98919"/>
                  <a:gd name="connsiteX11" fmla="*/ 218508 w 806850"/>
                  <a:gd name="connsiteY11" fmla="*/ 71848 h 98919"/>
                  <a:gd name="connsiteX12" fmla="*/ 243692 w 806850"/>
                  <a:gd name="connsiteY12" fmla="*/ 72589 h 98919"/>
                  <a:gd name="connsiteX13" fmla="*/ 371093 w 806850"/>
                  <a:gd name="connsiteY13" fmla="*/ 98514 h 98919"/>
                  <a:gd name="connsiteX14" fmla="*/ 465903 w 806850"/>
                  <a:gd name="connsiteY14" fmla="*/ 98514 h 98919"/>
                  <a:gd name="connsiteX15" fmla="*/ 776999 w 806850"/>
                  <a:gd name="connsiteY15" fmla="*/ 98514 h 98919"/>
                  <a:gd name="connsiteX16" fmla="*/ 804405 w 806850"/>
                  <a:gd name="connsiteY16" fmla="*/ 83700 h 98919"/>
                  <a:gd name="connsiteX17" fmla="*/ 785147 w 806850"/>
                  <a:gd name="connsiteY17" fmla="*/ 21480 h 989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806850" h="98919">
                    <a:moveTo>
                      <a:pt x="785147" y="21480"/>
                    </a:moveTo>
                    <a:cubicBezTo>
                      <a:pt x="775518" y="15555"/>
                      <a:pt x="776999" y="0"/>
                      <a:pt x="757000" y="0"/>
                    </a:cubicBezTo>
                    <a:cubicBezTo>
                      <a:pt x="582194" y="1481"/>
                      <a:pt x="407388" y="741"/>
                      <a:pt x="232581" y="741"/>
                    </a:cubicBezTo>
                    <a:cubicBezTo>
                      <a:pt x="221471" y="741"/>
                      <a:pt x="211841" y="0"/>
                      <a:pt x="204434" y="14073"/>
                    </a:cubicBezTo>
                    <a:cubicBezTo>
                      <a:pt x="190361" y="42220"/>
                      <a:pt x="121476" y="46664"/>
                      <a:pt x="106662" y="17777"/>
                    </a:cubicBezTo>
                    <a:cubicBezTo>
                      <a:pt x="94810" y="-5185"/>
                      <a:pt x="81478" y="2963"/>
                      <a:pt x="64441" y="741"/>
                    </a:cubicBezTo>
                    <a:cubicBezTo>
                      <a:pt x="71107" y="19999"/>
                      <a:pt x="89625" y="8148"/>
                      <a:pt x="96292" y="19258"/>
                    </a:cubicBezTo>
                    <a:cubicBezTo>
                      <a:pt x="81478" y="48146"/>
                      <a:pt x="67404" y="74811"/>
                      <a:pt x="28146" y="54812"/>
                    </a:cubicBezTo>
                    <a:cubicBezTo>
                      <a:pt x="20739" y="51109"/>
                      <a:pt x="17777" y="59997"/>
                      <a:pt x="14814" y="66663"/>
                    </a:cubicBezTo>
                    <a:cubicBezTo>
                      <a:pt x="10370" y="77033"/>
                      <a:pt x="5185" y="87403"/>
                      <a:pt x="0" y="97773"/>
                    </a:cubicBezTo>
                    <a:cubicBezTo>
                      <a:pt x="74070" y="97773"/>
                      <a:pt x="147400" y="97773"/>
                      <a:pt x="220729" y="97773"/>
                    </a:cubicBezTo>
                    <a:cubicBezTo>
                      <a:pt x="225915" y="88144"/>
                      <a:pt x="204434" y="81478"/>
                      <a:pt x="218508" y="71848"/>
                    </a:cubicBezTo>
                    <a:cubicBezTo>
                      <a:pt x="226655" y="65923"/>
                      <a:pt x="236285" y="68885"/>
                      <a:pt x="243692" y="72589"/>
                    </a:cubicBezTo>
                    <a:cubicBezTo>
                      <a:pt x="283689" y="94069"/>
                      <a:pt x="325910" y="100736"/>
                      <a:pt x="371093" y="98514"/>
                    </a:cubicBezTo>
                    <a:cubicBezTo>
                      <a:pt x="402202" y="97032"/>
                      <a:pt x="434053" y="98514"/>
                      <a:pt x="465903" y="98514"/>
                    </a:cubicBezTo>
                    <a:cubicBezTo>
                      <a:pt x="569602" y="98514"/>
                      <a:pt x="673301" y="98514"/>
                      <a:pt x="776999" y="98514"/>
                    </a:cubicBezTo>
                    <a:cubicBezTo>
                      <a:pt x="789591" y="98514"/>
                      <a:pt x="814775" y="95551"/>
                      <a:pt x="804405" y="83700"/>
                    </a:cubicBezTo>
                    <a:cubicBezTo>
                      <a:pt x="788110" y="62960"/>
                      <a:pt x="809590" y="36294"/>
                      <a:pt x="785147" y="214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EFAEC466-DAA9-44B7-B791-7F2ED1D18EF7}"/>
                  </a:ext>
                </a:extLst>
              </p:cNvPr>
              <p:cNvSpPr/>
              <p:nvPr/>
            </p:nvSpPr>
            <p:spPr>
              <a:xfrm>
                <a:off x="8778522" y="4400593"/>
                <a:ext cx="422618" cy="98654"/>
              </a:xfrm>
              <a:custGeom>
                <a:avLst/>
                <a:gdLst>
                  <a:gd name="connsiteX0" fmla="*/ 389180 w 422618"/>
                  <a:gd name="connsiteY0" fmla="*/ 211 h 98654"/>
                  <a:gd name="connsiteX1" fmla="*/ 209930 w 422618"/>
                  <a:gd name="connsiteY1" fmla="*/ 211 h 98654"/>
                  <a:gd name="connsiteX2" fmla="*/ 50678 w 422618"/>
                  <a:gd name="connsiteY2" fmla="*/ 211 h 98654"/>
                  <a:gd name="connsiteX3" fmla="*/ 310 w 422618"/>
                  <a:gd name="connsiteY3" fmla="*/ 49838 h 98654"/>
                  <a:gd name="connsiteX4" fmla="*/ 45494 w 422618"/>
                  <a:gd name="connsiteY4" fmla="*/ 96502 h 98654"/>
                  <a:gd name="connsiteX5" fmla="*/ 266964 w 422618"/>
                  <a:gd name="connsiteY5" fmla="*/ 87614 h 98654"/>
                  <a:gd name="connsiteX6" fmla="*/ 283260 w 422618"/>
                  <a:gd name="connsiteY6" fmla="*/ 89095 h 98654"/>
                  <a:gd name="connsiteX7" fmla="*/ 386218 w 422618"/>
                  <a:gd name="connsiteY7" fmla="*/ 97243 h 98654"/>
                  <a:gd name="connsiteX8" fmla="*/ 396587 w 422618"/>
                  <a:gd name="connsiteY8" fmla="*/ 92058 h 98654"/>
                  <a:gd name="connsiteX9" fmla="*/ 415846 w 422618"/>
                  <a:gd name="connsiteY9" fmla="*/ 51319 h 98654"/>
                  <a:gd name="connsiteX10" fmla="*/ 419549 w 422618"/>
                  <a:gd name="connsiteY10" fmla="*/ 13543 h 98654"/>
                  <a:gd name="connsiteX11" fmla="*/ 389180 w 422618"/>
                  <a:gd name="connsiteY11" fmla="*/ 211 h 986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22618" h="98654">
                    <a:moveTo>
                      <a:pt x="389180" y="211"/>
                    </a:moveTo>
                    <a:cubicBezTo>
                      <a:pt x="329183" y="211"/>
                      <a:pt x="269927" y="211"/>
                      <a:pt x="209930" y="211"/>
                    </a:cubicBezTo>
                    <a:cubicBezTo>
                      <a:pt x="156599" y="211"/>
                      <a:pt x="104009" y="211"/>
                      <a:pt x="50678" y="211"/>
                    </a:cubicBezTo>
                    <a:cubicBezTo>
                      <a:pt x="1792" y="211"/>
                      <a:pt x="4755" y="211"/>
                      <a:pt x="310" y="49838"/>
                    </a:cubicBezTo>
                    <a:cubicBezTo>
                      <a:pt x="-2652" y="87614"/>
                      <a:pt x="15865" y="97984"/>
                      <a:pt x="45494" y="96502"/>
                    </a:cubicBezTo>
                    <a:cubicBezTo>
                      <a:pt x="119564" y="92799"/>
                      <a:pt x="193635" y="108353"/>
                      <a:pt x="266964" y="87614"/>
                    </a:cubicBezTo>
                    <a:cubicBezTo>
                      <a:pt x="272149" y="86132"/>
                      <a:pt x="278816" y="86873"/>
                      <a:pt x="283260" y="89095"/>
                    </a:cubicBezTo>
                    <a:cubicBezTo>
                      <a:pt x="316591" y="105391"/>
                      <a:pt x="352145" y="93539"/>
                      <a:pt x="386218" y="97243"/>
                    </a:cubicBezTo>
                    <a:cubicBezTo>
                      <a:pt x="391402" y="97984"/>
                      <a:pt x="398069" y="94280"/>
                      <a:pt x="396587" y="92058"/>
                    </a:cubicBezTo>
                    <a:cubicBezTo>
                      <a:pt x="382514" y="69096"/>
                      <a:pt x="408439" y="63911"/>
                      <a:pt x="415846" y="51319"/>
                    </a:cubicBezTo>
                    <a:cubicBezTo>
                      <a:pt x="423253" y="37986"/>
                      <a:pt x="424734" y="28357"/>
                      <a:pt x="419549" y="13543"/>
                    </a:cubicBezTo>
                    <a:cubicBezTo>
                      <a:pt x="412883" y="-2752"/>
                      <a:pt x="401032" y="211"/>
                      <a:pt x="389180" y="21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8DAAA437-643D-4F7F-A180-8B97ECB37D8A}"/>
                  </a:ext>
                </a:extLst>
              </p:cNvPr>
              <p:cNvSpPr/>
              <p:nvPr/>
            </p:nvSpPr>
            <p:spPr>
              <a:xfrm>
                <a:off x="10978858" y="4450105"/>
                <a:ext cx="70974" cy="50145"/>
              </a:xfrm>
              <a:custGeom>
                <a:avLst/>
                <a:gdLst>
                  <a:gd name="connsiteX0" fmla="*/ 43568 w 70974"/>
                  <a:gd name="connsiteY0" fmla="*/ 1808 h 50145"/>
                  <a:gd name="connsiteX1" fmla="*/ 4311 w 70974"/>
                  <a:gd name="connsiteY1" fmla="*/ 22547 h 50145"/>
                  <a:gd name="connsiteX2" fmla="*/ 19866 w 70974"/>
                  <a:gd name="connsiteY2" fmla="*/ 39584 h 50145"/>
                  <a:gd name="connsiteX3" fmla="*/ 70975 w 70974"/>
                  <a:gd name="connsiteY3" fmla="*/ 31436 h 50145"/>
                  <a:gd name="connsiteX4" fmla="*/ 43568 w 70974"/>
                  <a:gd name="connsiteY4" fmla="*/ 1808 h 501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0974" h="50145">
                    <a:moveTo>
                      <a:pt x="43568" y="1808"/>
                    </a:moveTo>
                    <a:cubicBezTo>
                      <a:pt x="25791" y="-5599"/>
                      <a:pt x="12459" y="11437"/>
                      <a:pt x="4311" y="22547"/>
                    </a:cubicBezTo>
                    <a:cubicBezTo>
                      <a:pt x="-9762" y="41806"/>
                      <a:pt x="14680" y="33658"/>
                      <a:pt x="19866" y="39584"/>
                    </a:cubicBezTo>
                    <a:cubicBezTo>
                      <a:pt x="41347" y="62545"/>
                      <a:pt x="55419" y="42546"/>
                      <a:pt x="70975" y="31436"/>
                    </a:cubicBezTo>
                    <a:cubicBezTo>
                      <a:pt x="70975" y="13659"/>
                      <a:pt x="55419" y="6252"/>
                      <a:pt x="43568" y="180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B2DB952-000A-475A-BC44-BAD869D93844}"/>
                  </a:ext>
                </a:extLst>
              </p:cNvPr>
              <p:cNvSpPr/>
              <p:nvPr/>
            </p:nvSpPr>
            <p:spPr>
              <a:xfrm>
                <a:off x="9208811" y="4399738"/>
                <a:ext cx="61108" cy="32614"/>
              </a:xfrm>
              <a:custGeom>
                <a:avLst/>
                <a:gdLst>
                  <a:gd name="connsiteX0" fmla="*/ 3333 w 61108"/>
                  <a:gd name="connsiteY0" fmla="*/ 6250 h 32614"/>
                  <a:gd name="connsiteX1" fmla="*/ 3333 w 61108"/>
                  <a:gd name="connsiteY1" fmla="*/ 21805 h 32614"/>
                  <a:gd name="connsiteX2" fmla="*/ 46294 w 61108"/>
                  <a:gd name="connsiteY2" fmla="*/ 29953 h 32614"/>
                  <a:gd name="connsiteX3" fmla="*/ 61108 w 61108"/>
                  <a:gd name="connsiteY3" fmla="*/ 22546 h 32614"/>
                  <a:gd name="connsiteX4" fmla="*/ 42591 w 61108"/>
                  <a:gd name="connsiteY4" fmla="*/ 11435 h 32614"/>
                  <a:gd name="connsiteX5" fmla="*/ 3333 w 61108"/>
                  <a:gd name="connsiteY5" fmla="*/ 6250 h 326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108" h="32614">
                    <a:moveTo>
                      <a:pt x="3333" y="6250"/>
                    </a:moveTo>
                    <a:cubicBezTo>
                      <a:pt x="-1111" y="9954"/>
                      <a:pt x="-1111" y="17361"/>
                      <a:pt x="3333" y="21805"/>
                    </a:cubicBezTo>
                    <a:cubicBezTo>
                      <a:pt x="15926" y="32916"/>
                      <a:pt x="30740" y="35138"/>
                      <a:pt x="46294" y="29953"/>
                    </a:cubicBezTo>
                    <a:cubicBezTo>
                      <a:pt x="51479" y="28471"/>
                      <a:pt x="55924" y="25509"/>
                      <a:pt x="61108" y="22546"/>
                    </a:cubicBezTo>
                    <a:cubicBezTo>
                      <a:pt x="56664" y="9213"/>
                      <a:pt x="47775" y="15139"/>
                      <a:pt x="42591" y="11435"/>
                    </a:cubicBezTo>
                    <a:cubicBezTo>
                      <a:pt x="29999" y="2547"/>
                      <a:pt x="17407" y="-6342"/>
                      <a:pt x="3333" y="625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161763BC-FA6D-4C86-A007-9FD8260703F3}"/>
                  </a:ext>
                </a:extLst>
              </p:cNvPr>
              <p:cNvSpPr/>
              <p:nvPr/>
            </p:nvSpPr>
            <p:spPr>
              <a:xfrm>
                <a:off x="10103212" y="4476218"/>
                <a:ext cx="54812" cy="23939"/>
              </a:xfrm>
              <a:custGeom>
                <a:avLst/>
                <a:gdLst>
                  <a:gd name="connsiteX0" fmla="*/ 0 w 54812"/>
                  <a:gd name="connsiteY0" fmla="*/ 20137 h 23939"/>
                  <a:gd name="connsiteX1" fmla="*/ 54812 w 54812"/>
                  <a:gd name="connsiteY1" fmla="*/ 21618 h 23939"/>
                  <a:gd name="connsiteX2" fmla="*/ 0 w 54812"/>
                  <a:gd name="connsiteY2" fmla="*/ 20137 h 239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54812" h="23939">
                    <a:moveTo>
                      <a:pt x="0" y="20137"/>
                    </a:moveTo>
                    <a:cubicBezTo>
                      <a:pt x="18518" y="26062"/>
                      <a:pt x="34813" y="23840"/>
                      <a:pt x="54812" y="21618"/>
                    </a:cubicBezTo>
                    <a:cubicBezTo>
                      <a:pt x="35554" y="-10232"/>
                      <a:pt x="19258" y="-3566"/>
                      <a:pt x="0" y="2013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F270656-8215-479F-BFB1-C79E7279D99D}"/>
                  </a:ext>
                </a:extLst>
              </p:cNvPr>
              <p:cNvSpPr/>
              <p:nvPr/>
            </p:nvSpPr>
            <p:spPr>
              <a:xfrm>
                <a:off x="10996336" y="4399956"/>
                <a:ext cx="28567" cy="26031"/>
              </a:xfrm>
              <a:custGeom>
                <a:avLst/>
                <a:gdLst>
                  <a:gd name="connsiteX0" fmla="*/ 166 w 28567"/>
                  <a:gd name="connsiteY0" fmla="*/ 13440 h 26031"/>
                  <a:gd name="connsiteX1" fmla="*/ 9796 w 28567"/>
                  <a:gd name="connsiteY1" fmla="*/ 26032 h 26031"/>
                  <a:gd name="connsiteX2" fmla="*/ 27573 w 28567"/>
                  <a:gd name="connsiteY2" fmla="*/ 8995 h 26031"/>
                  <a:gd name="connsiteX3" fmla="*/ 17943 w 28567"/>
                  <a:gd name="connsiteY3" fmla="*/ 107 h 26031"/>
                  <a:gd name="connsiteX4" fmla="*/ 166 w 28567"/>
                  <a:gd name="connsiteY4" fmla="*/ 13440 h 26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7" h="26031">
                    <a:moveTo>
                      <a:pt x="166" y="13440"/>
                    </a:moveTo>
                    <a:cubicBezTo>
                      <a:pt x="-574" y="20106"/>
                      <a:pt x="907" y="23809"/>
                      <a:pt x="9796" y="26032"/>
                    </a:cubicBezTo>
                    <a:cubicBezTo>
                      <a:pt x="15721" y="20847"/>
                      <a:pt x="23869" y="16402"/>
                      <a:pt x="27573" y="8995"/>
                    </a:cubicBezTo>
                    <a:cubicBezTo>
                      <a:pt x="31276" y="3070"/>
                      <a:pt x="23869" y="107"/>
                      <a:pt x="17943" y="107"/>
                    </a:cubicBezTo>
                    <a:cubicBezTo>
                      <a:pt x="9055" y="-634"/>
                      <a:pt x="1648" y="2329"/>
                      <a:pt x="166" y="1344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65796CCA-2851-4757-BC44-0AEE6AF74D7B}"/>
                  </a:ext>
                </a:extLst>
              </p:cNvPr>
              <p:cNvSpPr/>
              <p:nvPr/>
            </p:nvSpPr>
            <p:spPr>
              <a:xfrm>
                <a:off x="9138049" y="2353422"/>
                <a:ext cx="594810" cy="97389"/>
              </a:xfrm>
              <a:custGeom>
                <a:avLst/>
                <a:gdLst>
                  <a:gd name="connsiteX0" fmla="*/ 42986 w 594810"/>
                  <a:gd name="connsiteY0" fmla="*/ 97106 h 97389"/>
                  <a:gd name="connsiteX1" fmla="*/ 51133 w 594810"/>
                  <a:gd name="connsiteY1" fmla="*/ 63034 h 97389"/>
                  <a:gd name="connsiteX2" fmla="*/ 91872 w 594810"/>
                  <a:gd name="connsiteY2" fmla="*/ 76367 h 97389"/>
                  <a:gd name="connsiteX3" fmla="*/ 112612 w 594810"/>
                  <a:gd name="connsiteY3" fmla="*/ 84514 h 97389"/>
                  <a:gd name="connsiteX4" fmla="*/ 147425 w 594810"/>
                  <a:gd name="connsiteY4" fmla="*/ 97106 h 97389"/>
                  <a:gd name="connsiteX5" fmla="*/ 569627 w 594810"/>
                  <a:gd name="connsiteY5" fmla="*/ 96366 h 97389"/>
                  <a:gd name="connsiteX6" fmla="*/ 594811 w 594810"/>
                  <a:gd name="connsiteY6" fmla="*/ 91181 h 97389"/>
                  <a:gd name="connsiteX7" fmla="*/ 558516 w 594810"/>
                  <a:gd name="connsiteY7" fmla="*/ 30443 h 97389"/>
                  <a:gd name="connsiteX8" fmla="*/ 522963 w 594810"/>
                  <a:gd name="connsiteY8" fmla="*/ 74 h 97389"/>
                  <a:gd name="connsiteX9" fmla="*/ 300751 w 594810"/>
                  <a:gd name="connsiteY9" fmla="*/ 2296 h 97389"/>
                  <a:gd name="connsiteX10" fmla="*/ 47430 w 594810"/>
                  <a:gd name="connsiteY10" fmla="*/ 74 h 97389"/>
                  <a:gd name="connsiteX11" fmla="*/ 25209 w 594810"/>
                  <a:gd name="connsiteY11" fmla="*/ 27480 h 97389"/>
                  <a:gd name="connsiteX12" fmla="*/ 11135 w 594810"/>
                  <a:gd name="connsiteY12" fmla="*/ 69700 h 97389"/>
                  <a:gd name="connsiteX13" fmla="*/ 25 w 594810"/>
                  <a:gd name="connsiteY13" fmla="*/ 97106 h 97389"/>
                  <a:gd name="connsiteX14" fmla="*/ 42986 w 594810"/>
                  <a:gd name="connsiteY14" fmla="*/ 97106 h 97389"/>
                  <a:gd name="connsiteX15" fmla="*/ 100761 w 594810"/>
                  <a:gd name="connsiteY15" fmla="*/ 11185 h 97389"/>
                  <a:gd name="connsiteX16" fmla="*/ 120019 w 594810"/>
                  <a:gd name="connsiteY16" fmla="*/ 39331 h 97389"/>
                  <a:gd name="connsiteX17" fmla="*/ 87428 w 594810"/>
                  <a:gd name="connsiteY17" fmla="*/ 32665 h 97389"/>
                  <a:gd name="connsiteX18" fmla="*/ 100761 w 594810"/>
                  <a:gd name="connsiteY18" fmla="*/ 11185 h 973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594810" h="97389">
                    <a:moveTo>
                      <a:pt x="42986" y="97106"/>
                    </a:moveTo>
                    <a:cubicBezTo>
                      <a:pt x="51874" y="88959"/>
                      <a:pt x="47430" y="76367"/>
                      <a:pt x="51133" y="63034"/>
                    </a:cubicBezTo>
                    <a:cubicBezTo>
                      <a:pt x="63726" y="74145"/>
                      <a:pt x="73354" y="88959"/>
                      <a:pt x="91872" y="76367"/>
                    </a:cubicBezTo>
                    <a:cubicBezTo>
                      <a:pt x="95576" y="74145"/>
                      <a:pt x="108909" y="79329"/>
                      <a:pt x="112612" y="84514"/>
                    </a:cubicBezTo>
                    <a:cubicBezTo>
                      <a:pt x="122241" y="97847"/>
                      <a:pt x="134093" y="97106"/>
                      <a:pt x="147425" y="97106"/>
                    </a:cubicBezTo>
                    <a:cubicBezTo>
                      <a:pt x="288159" y="97106"/>
                      <a:pt x="428893" y="97106"/>
                      <a:pt x="569627" y="96366"/>
                    </a:cubicBezTo>
                    <a:cubicBezTo>
                      <a:pt x="577034" y="96366"/>
                      <a:pt x="586663" y="100810"/>
                      <a:pt x="594811" y="91181"/>
                    </a:cubicBezTo>
                    <a:cubicBezTo>
                      <a:pt x="569627" y="77848"/>
                      <a:pt x="557776" y="56368"/>
                      <a:pt x="558516" y="30443"/>
                    </a:cubicBezTo>
                    <a:cubicBezTo>
                      <a:pt x="558516" y="3778"/>
                      <a:pt x="546665" y="-667"/>
                      <a:pt x="522963" y="74"/>
                    </a:cubicBezTo>
                    <a:cubicBezTo>
                      <a:pt x="448892" y="2296"/>
                      <a:pt x="374822" y="2296"/>
                      <a:pt x="300751" y="2296"/>
                    </a:cubicBezTo>
                    <a:cubicBezTo>
                      <a:pt x="216311" y="2296"/>
                      <a:pt x="131870" y="1555"/>
                      <a:pt x="47430" y="74"/>
                    </a:cubicBezTo>
                    <a:cubicBezTo>
                      <a:pt x="25949" y="-667"/>
                      <a:pt x="20765" y="5259"/>
                      <a:pt x="25209" y="27480"/>
                    </a:cubicBezTo>
                    <a:cubicBezTo>
                      <a:pt x="27431" y="40813"/>
                      <a:pt x="36319" y="62293"/>
                      <a:pt x="11135" y="69700"/>
                    </a:cubicBezTo>
                    <a:cubicBezTo>
                      <a:pt x="15580" y="81552"/>
                      <a:pt x="-716" y="85996"/>
                      <a:pt x="25" y="97106"/>
                    </a:cubicBezTo>
                    <a:cubicBezTo>
                      <a:pt x="14839" y="97106"/>
                      <a:pt x="28912" y="97106"/>
                      <a:pt x="42986" y="97106"/>
                    </a:cubicBezTo>
                    <a:close/>
                    <a:moveTo>
                      <a:pt x="100761" y="11185"/>
                    </a:moveTo>
                    <a:cubicBezTo>
                      <a:pt x="100020" y="24517"/>
                      <a:pt x="100761" y="37850"/>
                      <a:pt x="120019" y="39331"/>
                    </a:cubicBezTo>
                    <a:cubicBezTo>
                      <a:pt x="104465" y="45257"/>
                      <a:pt x="93354" y="43035"/>
                      <a:pt x="87428" y="32665"/>
                    </a:cubicBezTo>
                    <a:cubicBezTo>
                      <a:pt x="81502" y="23777"/>
                      <a:pt x="88169" y="16370"/>
                      <a:pt x="100761" y="1118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09F5240B-B6BB-4977-B84B-877BE38B78B5}"/>
                  </a:ext>
                </a:extLst>
              </p:cNvPr>
              <p:cNvSpPr/>
              <p:nvPr/>
            </p:nvSpPr>
            <p:spPr>
              <a:xfrm>
                <a:off x="8857019" y="2352659"/>
                <a:ext cx="272083" cy="99724"/>
              </a:xfrm>
              <a:custGeom>
                <a:avLst/>
                <a:gdLst>
                  <a:gd name="connsiteX0" fmla="*/ 36622 w 272083"/>
                  <a:gd name="connsiteY0" fmla="*/ 98609 h 99724"/>
                  <a:gd name="connsiteX1" fmla="*/ 157357 w 272083"/>
                  <a:gd name="connsiteY1" fmla="*/ 99350 h 99724"/>
                  <a:gd name="connsiteX2" fmla="*/ 224021 w 272083"/>
                  <a:gd name="connsiteY2" fmla="*/ 61574 h 99724"/>
                  <a:gd name="connsiteX3" fmla="*/ 235872 w 272083"/>
                  <a:gd name="connsiteY3" fmla="*/ 43056 h 99724"/>
                  <a:gd name="connsiteX4" fmla="*/ 249946 w 272083"/>
                  <a:gd name="connsiteY4" fmla="*/ 34168 h 99724"/>
                  <a:gd name="connsiteX5" fmla="*/ 271426 w 272083"/>
                  <a:gd name="connsiteY5" fmla="*/ 11206 h 99724"/>
                  <a:gd name="connsiteX6" fmla="*/ 243279 w 272083"/>
                  <a:gd name="connsiteY6" fmla="*/ 2318 h 99724"/>
                  <a:gd name="connsiteX7" fmla="*/ 58103 w 272083"/>
                  <a:gd name="connsiteY7" fmla="*/ 2318 h 99724"/>
                  <a:gd name="connsiteX8" fmla="*/ 34401 w 272083"/>
                  <a:gd name="connsiteY8" fmla="*/ 10465 h 99724"/>
                  <a:gd name="connsiteX9" fmla="*/ 57362 w 272083"/>
                  <a:gd name="connsiteY9" fmla="*/ 23798 h 99724"/>
                  <a:gd name="connsiteX10" fmla="*/ 76620 w 272083"/>
                  <a:gd name="connsiteY10" fmla="*/ 34168 h 99724"/>
                  <a:gd name="connsiteX11" fmla="*/ 56622 w 272083"/>
                  <a:gd name="connsiteY11" fmla="*/ 54908 h 99724"/>
                  <a:gd name="connsiteX12" fmla="*/ 20327 w 272083"/>
                  <a:gd name="connsiteY12" fmla="*/ 56389 h 99724"/>
                  <a:gd name="connsiteX13" fmla="*/ 4032 w 272083"/>
                  <a:gd name="connsiteY13" fmla="*/ 78610 h 99724"/>
                  <a:gd name="connsiteX14" fmla="*/ 36622 w 272083"/>
                  <a:gd name="connsiteY14" fmla="*/ 98609 h 9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72083" h="99724">
                    <a:moveTo>
                      <a:pt x="36622" y="98609"/>
                    </a:moveTo>
                    <a:cubicBezTo>
                      <a:pt x="76620" y="97869"/>
                      <a:pt x="117359" y="95647"/>
                      <a:pt x="157357" y="99350"/>
                    </a:cubicBezTo>
                    <a:cubicBezTo>
                      <a:pt x="190689" y="102313"/>
                      <a:pt x="209207" y="87499"/>
                      <a:pt x="224021" y="61574"/>
                    </a:cubicBezTo>
                    <a:cubicBezTo>
                      <a:pt x="227724" y="55648"/>
                      <a:pt x="226984" y="45279"/>
                      <a:pt x="235872" y="43056"/>
                    </a:cubicBezTo>
                    <a:cubicBezTo>
                      <a:pt x="240316" y="40094"/>
                      <a:pt x="244761" y="34909"/>
                      <a:pt x="249946" y="34168"/>
                    </a:cubicBezTo>
                    <a:cubicBezTo>
                      <a:pt x="262537" y="31205"/>
                      <a:pt x="275130" y="28242"/>
                      <a:pt x="271426" y="11206"/>
                    </a:cubicBezTo>
                    <a:cubicBezTo>
                      <a:pt x="267723" y="-5830"/>
                      <a:pt x="252909" y="2318"/>
                      <a:pt x="243279" y="2318"/>
                    </a:cubicBezTo>
                    <a:cubicBezTo>
                      <a:pt x="181801" y="1577"/>
                      <a:pt x="119582" y="1577"/>
                      <a:pt x="58103" y="2318"/>
                    </a:cubicBezTo>
                    <a:cubicBezTo>
                      <a:pt x="50696" y="2318"/>
                      <a:pt x="35141" y="-6571"/>
                      <a:pt x="34401" y="10465"/>
                    </a:cubicBezTo>
                    <a:cubicBezTo>
                      <a:pt x="34401" y="23057"/>
                      <a:pt x="43289" y="28242"/>
                      <a:pt x="57362" y="23798"/>
                    </a:cubicBezTo>
                    <a:cubicBezTo>
                      <a:pt x="62547" y="22317"/>
                      <a:pt x="78843" y="23798"/>
                      <a:pt x="76620" y="34168"/>
                    </a:cubicBezTo>
                    <a:cubicBezTo>
                      <a:pt x="75139" y="41575"/>
                      <a:pt x="74399" y="57871"/>
                      <a:pt x="56622" y="54908"/>
                    </a:cubicBezTo>
                    <a:cubicBezTo>
                      <a:pt x="44771" y="53426"/>
                      <a:pt x="31438" y="58611"/>
                      <a:pt x="20327" y="56389"/>
                    </a:cubicBezTo>
                    <a:cubicBezTo>
                      <a:pt x="-3375" y="51945"/>
                      <a:pt x="-2635" y="62315"/>
                      <a:pt x="4032" y="78610"/>
                    </a:cubicBezTo>
                    <a:cubicBezTo>
                      <a:pt x="7735" y="97869"/>
                      <a:pt x="21068" y="98609"/>
                      <a:pt x="36622" y="98609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F196C22-EE48-43C6-A1AB-EE381317687E}"/>
                  </a:ext>
                </a:extLst>
              </p:cNvPr>
              <p:cNvSpPr/>
              <p:nvPr/>
            </p:nvSpPr>
            <p:spPr>
              <a:xfrm>
                <a:off x="8780211" y="2354181"/>
                <a:ext cx="77876" cy="97260"/>
              </a:xfrm>
              <a:custGeom>
                <a:avLst/>
                <a:gdLst>
                  <a:gd name="connsiteX0" fmla="*/ 843 w 77876"/>
                  <a:gd name="connsiteY0" fmla="*/ 95606 h 97260"/>
                  <a:gd name="connsiteX1" fmla="*/ 54174 w 77876"/>
                  <a:gd name="connsiteY1" fmla="*/ 97088 h 97260"/>
                  <a:gd name="connsiteX2" fmla="*/ 77877 w 77876"/>
                  <a:gd name="connsiteY2" fmla="*/ 77089 h 97260"/>
                  <a:gd name="connsiteX3" fmla="*/ 46767 w 77876"/>
                  <a:gd name="connsiteY3" fmla="*/ 31165 h 97260"/>
                  <a:gd name="connsiteX4" fmla="*/ 48249 w 77876"/>
                  <a:gd name="connsiteY4" fmla="*/ 21536 h 97260"/>
                  <a:gd name="connsiteX5" fmla="*/ 26028 w 77876"/>
                  <a:gd name="connsiteY5" fmla="*/ 55 h 97260"/>
                  <a:gd name="connsiteX6" fmla="*/ 103 w 77876"/>
                  <a:gd name="connsiteY6" fmla="*/ 18573 h 97260"/>
                  <a:gd name="connsiteX7" fmla="*/ 843 w 77876"/>
                  <a:gd name="connsiteY7" fmla="*/ 95606 h 97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7876" h="97260">
                    <a:moveTo>
                      <a:pt x="843" y="95606"/>
                    </a:moveTo>
                    <a:cubicBezTo>
                      <a:pt x="18621" y="96347"/>
                      <a:pt x="36398" y="95606"/>
                      <a:pt x="54174" y="97088"/>
                    </a:cubicBezTo>
                    <a:cubicBezTo>
                      <a:pt x="70470" y="98569"/>
                      <a:pt x="75654" y="90421"/>
                      <a:pt x="77877" y="77089"/>
                    </a:cubicBezTo>
                    <a:cubicBezTo>
                      <a:pt x="37138" y="72644"/>
                      <a:pt x="36398" y="71163"/>
                      <a:pt x="46767" y="31165"/>
                    </a:cubicBezTo>
                    <a:cubicBezTo>
                      <a:pt x="47508" y="28202"/>
                      <a:pt x="48249" y="24499"/>
                      <a:pt x="48249" y="21536"/>
                    </a:cubicBezTo>
                    <a:cubicBezTo>
                      <a:pt x="48989" y="5981"/>
                      <a:pt x="41582" y="-685"/>
                      <a:pt x="26028" y="55"/>
                    </a:cubicBezTo>
                    <a:cubicBezTo>
                      <a:pt x="13435" y="796"/>
                      <a:pt x="-1379" y="-3648"/>
                      <a:pt x="103" y="18573"/>
                    </a:cubicBezTo>
                    <a:cubicBezTo>
                      <a:pt x="1584" y="44498"/>
                      <a:pt x="843" y="70422"/>
                      <a:pt x="843" y="9560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03A2A94F-45F5-4458-A289-6D2223D47E80}"/>
                  </a:ext>
                </a:extLst>
              </p:cNvPr>
              <p:cNvSpPr/>
              <p:nvPr/>
            </p:nvSpPr>
            <p:spPr>
              <a:xfrm>
                <a:off x="9760673" y="2353266"/>
                <a:ext cx="2430037" cy="263179"/>
              </a:xfrm>
              <a:custGeom>
                <a:avLst/>
                <a:gdLst>
                  <a:gd name="connsiteX0" fmla="*/ 33666 w 2430037"/>
                  <a:gd name="connsiteY0" fmla="*/ 79485 h 263179"/>
                  <a:gd name="connsiteX1" fmla="*/ 48480 w 2430037"/>
                  <a:gd name="connsiteY1" fmla="*/ 80226 h 263179"/>
                  <a:gd name="connsiteX2" fmla="*/ 71441 w 2430037"/>
                  <a:gd name="connsiteY2" fmla="*/ 96521 h 263179"/>
                  <a:gd name="connsiteX3" fmla="*/ 1056579 w 2430037"/>
                  <a:gd name="connsiteY3" fmla="*/ 97262 h 263179"/>
                  <a:gd name="connsiteX4" fmla="*/ 1346935 w 2430037"/>
                  <a:gd name="connsiteY4" fmla="*/ 97262 h 263179"/>
                  <a:gd name="connsiteX5" fmla="*/ 1368415 w 2430037"/>
                  <a:gd name="connsiteY5" fmla="*/ 66893 h 263179"/>
                  <a:gd name="connsiteX6" fmla="*/ 1371378 w 2430037"/>
                  <a:gd name="connsiteY6" fmla="*/ 41709 h 263179"/>
                  <a:gd name="connsiteX7" fmla="*/ 1428412 w 2430037"/>
                  <a:gd name="connsiteY7" fmla="*/ 77263 h 263179"/>
                  <a:gd name="connsiteX8" fmla="*/ 1467670 w 2430037"/>
                  <a:gd name="connsiteY8" fmla="*/ 97262 h 263179"/>
                  <a:gd name="connsiteX9" fmla="*/ 2053567 w 2430037"/>
                  <a:gd name="connsiteY9" fmla="*/ 97262 h 263179"/>
                  <a:gd name="connsiteX10" fmla="*/ 2200227 w 2430037"/>
                  <a:gd name="connsiteY10" fmla="*/ 140964 h 263179"/>
                  <a:gd name="connsiteX11" fmla="*/ 2274297 w 2430037"/>
                  <a:gd name="connsiteY11" fmla="*/ 138742 h 263179"/>
                  <a:gd name="connsiteX12" fmla="*/ 2296519 w 2430037"/>
                  <a:gd name="connsiteY12" fmla="*/ 129112 h 263179"/>
                  <a:gd name="connsiteX13" fmla="*/ 2389847 w 2430037"/>
                  <a:gd name="connsiteY13" fmla="*/ 219478 h 263179"/>
                  <a:gd name="connsiteX14" fmla="*/ 2426882 w 2430037"/>
                  <a:gd name="connsiteY14" fmla="*/ 263180 h 263179"/>
                  <a:gd name="connsiteX15" fmla="*/ 2429845 w 2430037"/>
                  <a:gd name="connsiteY15" fmla="*/ 245403 h 263179"/>
                  <a:gd name="connsiteX16" fmla="*/ 2183190 w 2430037"/>
                  <a:gd name="connsiteY16" fmla="*/ 3192 h 263179"/>
                  <a:gd name="connsiteX17" fmla="*/ 2140229 w 2430037"/>
                  <a:gd name="connsiteY17" fmla="*/ 29858 h 263179"/>
                  <a:gd name="connsiteX18" fmla="*/ 2098009 w 2430037"/>
                  <a:gd name="connsiteY18" fmla="*/ 62449 h 263179"/>
                  <a:gd name="connsiteX19" fmla="*/ 2078751 w 2430037"/>
                  <a:gd name="connsiteY19" fmla="*/ 46153 h 263179"/>
                  <a:gd name="connsiteX20" fmla="*/ 2101713 w 2430037"/>
                  <a:gd name="connsiteY20" fmla="*/ 3933 h 263179"/>
                  <a:gd name="connsiteX21" fmla="*/ 2073566 w 2430037"/>
                  <a:gd name="connsiteY21" fmla="*/ 2452 h 263179"/>
                  <a:gd name="connsiteX22" fmla="*/ 1980978 w 2430037"/>
                  <a:gd name="connsiteY22" fmla="*/ 16525 h 263179"/>
                  <a:gd name="connsiteX23" fmla="*/ 1969867 w 2430037"/>
                  <a:gd name="connsiteY23" fmla="*/ 17266 h 263179"/>
                  <a:gd name="connsiteX24" fmla="*/ 1915796 w 2430037"/>
                  <a:gd name="connsiteY24" fmla="*/ 2452 h 263179"/>
                  <a:gd name="connsiteX25" fmla="*/ 1168425 w 2430037"/>
                  <a:gd name="connsiteY25" fmla="*/ 3933 h 263179"/>
                  <a:gd name="connsiteX26" fmla="*/ 444015 w 2430037"/>
                  <a:gd name="connsiteY26" fmla="*/ 3933 h 263179"/>
                  <a:gd name="connsiteX27" fmla="*/ 431424 w 2430037"/>
                  <a:gd name="connsiteY27" fmla="*/ 48376 h 263179"/>
                  <a:gd name="connsiteX28" fmla="*/ 401795 w 2430037"/>
                  <a:gd name="connsiteY28" fmla="*/ 22451 h 263179"/>
                  <a:gd name="connsiteX29" fmla="*/ 372167 w 2430037"/>
                  <a:gd name="connsiteY29" fmla="*/ 2452 h 263179"/>
                  <a:gd name="connsiteX30" fmla="*/ 98106 w 2430037"/>
                  <a:gd name="connsiteY30" fmla="*/ 3192 h 263179"/>
                  <a:gd name="connsiteX31" fmla="*/ 9222 w 2430037"/>
                  <a:gd name="connsiteY31" fmla="*/ 32821 h 263179"/>
                  <a:gd name="connsiteX32" fmla="*/ 3296 w 2430037"/>
                  <a:gd name="connsiteY32" fmla="*/ 65412 h 263179"/>
                  <a:gd name="connsiteX33" fmla="*/ 33666 w 2430037"/>
                  <a:gd name="connsiteY33" fmla="*/ 79485 h 263179"/>
                  <a:gd name="connsiteX34" fmla="*/ 905475 w 2430037"/>
                  <a:gd name="connsiteY34" fmla="*/ 38006 h 263179"/>
                  <a:gd name="connsiteX35" fmla="*/ 938806 w 2430037"/>
                  <a:gd name="connsiteY35" fmla="*/ 59486 h 263179"/>
                  <a:gd name="connsiteX36" fmla="*/ 918808 w 2430037"/>
                  <a:gd name="connsiteY36" fmla="*/ 76522 h 263179"/>
                  <a:gd name="connsiteX37" fmla="*/ 892142 w 2430037"/>
                  <a:gd name="connsiteY37" fmla="*/ 49857 h 263179"/>
                  <a:gd name="connsiteX38" fmla="*/ 905475 w 2430037"/>
                  <a:gd name="connsiteY38" fmla="*/ 38006 h 263179"/>
                  <a:gd name="connsiteX39" fmla="*/ 821775 w 2430037"/>
                  <a:gd name="connsiteY39" fmla="*/ 32080 h 263179"/>
                  <a:gd name="connsiteX40" fmla="*/ 846218 w 2430037"/>
                  <a:gd name="connsiteY40" fmla="*/ 10600 h 263179"/>
                  <a:gd name="connsiteX41" fmla="*/ 862513 w 2430037"/>
                  <a:gd name="connsiteY41" fmla="*/ 40228 h 263179"/>
                  <a:gd name="connsiteX42" fmla="*/ 840292 w 2430037"/>
                  <a:gd name="connsiteY42" fmla="*/ 59486 h 263179"/>
                  <a:gd name="connsiteX43" fmla="*/ 809183 w 2430037"/>
                  <a:gd name="connsiteY43" fmla="*/ 59486 h 263179"/>
                  <a:gd name="connsiteX44" fmla="*/ 821775 w 2430037"/>
                  <a:gd name="connsiteY44" fmla="*/ 32080 h 2631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2430037" h="263179">
                    <a:moveTo>
                      <a:pt x="33666" y="79485"/>
                    </a:moveTo>
                    <a:cubicBezTo>
                      <a:pt x="38110" y="76522"/>
                      <a:pt x="51442" y="72819"/>
                      <a:pt x="48480" y="80226"/>
                    </a:cubicBezTo>
                    <a:cubicBezTo>
                      <a:pt x="36628" y="115039"/>
                      <a:pt x="65515" y="96521"/>
                      <a:pt x="71441" y="96521"/>
                    </a:cubicBezTo>
                    <a:cubicBezTo>
                      <a:pt x="399573" y="97262"/>
                      <a:pt x="727706" y="97262"/>
                      <a:pt x="1056579" y="97262"/>
                    </a:cubicBezTo>
                    <a:cubicBezTo>
                      <a:pt x="1153611" y="97262"/>
                      <a:pt x="1249902" y="97262"/>
                      <a:pt x="1346935" y="97262"/>
                    </a:cubicBezTo>
                    <a:cubicBezTo>
                      <a:pt x="1379526" y="97262"/>
                      <a:pt x="1380266" y="95040"/>
                      <a:pt x="1368415" y="66893"/>
                    </a:cubicBezTo>
                    <a:cubicBezTo>
                      <a:pt x="1365452" y="60227"/>
                      <a:pt x="1363971" y="51338"/>
                      <a:pt x="1371378" y="41709"/>
                    </a:cubicBezTo>
                    <a:cubicBezTo>
                      <a:pt x="1389896" y="55042"/>
                      <a:pt x="1418783" y="56523"/>
                      <a:pt x="1428412" y="77263"/>
                    </a:cubicBezTo>
                    <a:cubicBezTo>
                      <a:pt x="1438042" y="98743"/>
                      <a:pt x="1450633" y="97262"/>
                      <a:pt x="1467670" y="97262"/>
                    </a:cubicBezTo>
                    <a:cubicBezTo>
                      <a:pt x="1663216" y="97262"/>
                      <a:pt x="1858021" y="97262"/>
                      <a:pt x="2053567" y="97262"/>
                    </a:cubicBezTo>
                    <a:cubicBezTo>
                      <a:pt x="2106898" y="97262"/>
                      <a:pt x="2158006" y="109113"/>
                      <a:pt x="2200227" y="140964"/>
                    </a:cubicBezTo>
                    <a:cubicBezTo>
                      <a:pt x="2229855" y="163185"/>
                      <a:pt x="2249113" y="160963"/>
                      <a:pt x="2274297" y="138742"/>
                    </a:cubicBezTo>
                    <a:cubicBezTo>
                      <a:pt x="2277260" y="136519"/>
                      <a:pt x="2283926" y="122446"/>
                      <a:pt x="2296519" y="129112"/>
                    </a:cubicBezTo>
                    <a:cubicBezTo>
                      <a:pt x="2336516" y="150593"/>
                      <a:pt x="2369107" y="179480"/>
                      <a:pt x="2389847" y="219478"/>
                    </a:cubicBezTo>
                    <a:cubicBezTo>
                      <a:pt x="2398735" y="237255"/>
                      <a:pt x="2430586" y="234292"/>
                      <a:pt x="2426882" y="263180"/>
                    </a:cubicBezTo>
                    <a:cubicBezTo>
                      <a:pt x="2429104" y="256514"/>
                      <a:pt x="2430586" y="250588"/>
                      <a:pt x="2429845" y="245403"/>
                    </a:cubicBezTo>
                    <a:cubicBezTo>
                      <a:pt x="2410586" y="117261"/>
                      <a:pt x="2309851" y="19488"/>
                      <a:pt x="2183190" y="3192"/>
                    </a:cubicBezTo>
                    <a:cubicBezTo>
                      <a:pt x="2160969" y="230"/>
                      <a:pt x="2142452" y="-3474"/>
                      <a:pt x="2140229" y="29858"/>
                    </a:cubicBezTo>
                    <a:cubicBezTo>
                      <a:pt x="2138748" y="49857"/>
                      <a:pt x="2127638" y="73559"/>
                      <a:pt x="2098009" y="62449"/>
                    </a:cubicBezTo>
                    <a:cubicBezTo>
                      <a:pt x="2089862" y="59486"/>
                      <a:pt x="2078011" y="55783"/>
                      <a:pt x="2078751" y="46153"/>
                    </a:cubicBezTo>
                    <a:cubicBezTo>
                      <a:pt x="2080232" y="29858"/>
                      <a:pt x="2082455" y="12822"/>
                      <a:pt x="2101713" y="3933"/>
                    </a:cubicBezTo>
                    <a:cubicBezTo>
                      <a:pt x="2091343" y="1711"/>
                      <a:pt x="2080973" y="-1252"/>
                      <a:pt x="2073566" y="2452"/>
                    </a:cubicBezTo>
                    <a:cubicBezTo>
                      <a:pt x="2043938" y="17266"/>
                      <a:pt x="2009125" y="-6437"/>
                      <a:pt x="1980978" y="16525"/>
                    </a:cubicBezTo>
                    <a:cubicBezTo>
                      <a:pt x="1978016" y="18747"/>
                      <a:pt x="1972090" y="22451"/>
                      <a:pt x="1969867" y="17266"/>
                    </a:cubicBezTo>
                    <a:cubicBezTo>
                      <a:pt x="1957275" y="-7918"/>
                      <a:pt x="1934314" y="2452"/>
                      <a:pt x="1915796" y="2452"/>
                    </a:cubicBezTo>
                    <a:cubicBezTo>
                      <a:pt x="1666920" y="2452"/>
                      <a:pt x="1417302" y="3933"/>
                      <a:pt x="1168425" y="3933"/>
                    </a:cubicBezTo>
                    <a:cubicBezTo>
                      <a:pt x="928436" y="3933"/>
                      <a:pt x="688448" y="3933"/>
                      <a:pt x="444015" y="3933"/>
                    </a:cubicBezTo>
                    <a:cubicBezTo>
                      <a:pt x="456608" y="23932"/>
                      <a:pt x="449941" y="41709"/>
                      <a:pt x="431424" y="48376"/>
                    </a:cubicBezTo>
                    <a:cubicBezTo>
                      <a:pt x="426239" y="50598"/>
                      <a:pt x="403276" y="36524"/>
                      <a:pt x="401795" y="22451"/>
                    </a:cubicBezTo>
                    <a:cubicBezTo>
                      <a:pt x="399573" y="970"/>
                      <a:pt x="386981" y="2452"/>
                      <a:pt x="372167" y="2452"/>
                    </a:cubicBezTo>
                    <a:cubicBezTo>
                      <a:pt x="281060" y="3192"/>
                      <a:pt x="189214" y="970"/>
                      <a:pt x="98106" y="3192"/>
                    </a:cubicBezTo>
                    <a:cubicBezTo>
                      <a:pt x="67738" y="3933"/>
                      <a:pt x="29221" y="-15325"/>
                      <a:pt x="9222" y="32821"/>
                    </a:cubicBezTo>
                    <a:cubicBezTo>
                      <a:pt x="4037" y="45413"/>
                      <a:pt x="-4852" y="50598"/>
                      <a:pt x="3296" y="65412"/>
                    </a:cubicBezTo>
                    <a:cubicBezTo>
                      <a:pt x="8481" y="80226"/>
                      <a:pt x="15148" y="89855"/>
                      <a:pt x="33666" y="79485"/>
                    </a:cubicBezTo>
                    <a:close/>
                    <a:moveTo>
                      <a:pt x="905475" y="38006"/>
                    </a:moveTo>
                    <a:cubicBezTo>
                      <a:pt x="913622" y="51338"/>
                      <a:pt x="933622" y="45413"/>
                      <a:pt x="938806" y="59486"/>
                    </a:cubicBezTo>
                    <a:cubicBezTo>
                      <a:pt x="934362" y="69856"/>
                      <a:pt x="928436" y="78744"/>
                      <a:pt x="918808" y="76522"/>
                    </a:cubicBezTo>
                    <a:cubicBezTo>
                      <a:pt x="906215" y="72819"/>
                      <a:pt x="893624" y="64671"/>
                      <a:pt x="892142" y="49857"/>
                    </a:cubicBezTo>
                    <a:cubicBezTo>
                      <a:pt x="892142" y="43931"/>
                      <a:pt x="903252" y="34302"/>
                      <a:pt x="905475" y="38006"/>
                    </a:cubicBezTo>
                    <a:close/>
                    <a:moveTo>
                      <a:pt x="821775" y="32080"/>
                    </a:moveTo>
                    <a:cubicBezTo>
                      <a:pt x="823257" y="15784"/>
                      <a:pt x="835848" y="9118"/>
                      <a:pt x="846218" y="10600"/>
                    </a:cubicBezTo>
                    <a:cubicBezTo>
                      <a:pt x="859551" y="12822"/>
                      <a:pt x="860292" y="29858"/>
                      <a:pt x="862513" y="40228"/>
                    </a:cubicBezTo>
                    <a:cubicBezTo>
                      <a:pt x="865476" y="54301"/>
                      <a:pt x="851403" y="58005"/>
                      <a:pt x="840292" y="59486"/>
                    </a:cubicBezTo>
                    <a:cubicBezTo>
                      <a:pt x="831404" y="60967"/>
                      <a:pt x="821775" y="59486"/>
                      <a:pt x="809183" y="59486"/>
                    </a:cubicBezTo>
                    <a:cubicBezTo>
                      <a:pt x="814368" y="49857"/>
                      <a:pt x="821034" y="40968"/>
                      <a:pt x="821775" y="3208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833B6B65-E0AA-460F-A39F-7005C77CD070}"/>
                  </a:ext>
                </a:extLst>
              </p:cNvPr>
              <p:cNvSpPr/>
              <p:nvPr/>
            </p:nvSpPr>
            <p:spPr>
              <a:xfrm>
                <a:off x="11045388" y="2548750"/>
                <a:ext cx="1145228" cy="1950567"/>
              </a:xfrm>
              <a:custGeom>
                <a:avLst/>
                <a:gdLst>
                  <a:gd name="connsiteX0" fmla="*/ 1140685 w 1145228"/>
                  <a:gd name="connsiteY0" fmla="*/ 81028 h 1950567"/>
                  <a:gd name="connsiteX1" fmla="*/ 1059949 w 1145228"/>
                  <a:gd name="connsiteY1" fmla="*/ 86213 h 1950567"/>
                  <a:gd name="connsiteX2" fmla="*/ 1080688 w 1145228"/>
                  <a:gd name="connsiteY2" fmla="*/ 76584 h 1950567"/>
                  <a:gd name="connsiteX3" fmla="*/ 1094022 w 1145228"/>
                  <a:gd name="connsiteY3" fmla="*/ 41771 h 1950567"/>
                  <a:gd name="connsiteX4" fmla="*/ 1001433 w 1145228"/>
                  <a:gd name="connsiteY4" fmla="*/ 291 h 1950567"/>
                  <a:gd name="connsiteX5" fmla="*/ 989582 w 1145228"/>
                  <a:gd name="connsiteY5" fmla="*/ 8439 h 1950567"/>
                  <a:gd name="connsiteX6" fmla="*/ 1026618 w 1145228"/>
                  <a:gd name="connsiteY6" fmla="*/ 76584 h 1950567"/>
                  <a:gd name="connsiteX7" fmla="*/ 1036246 w 1145228"/>
                  <a:gd name="connsiteY7" fmla="*/ 116582 h 1950567"/>
                  <a:gd name="connsiteX8" fmla="*/ 1035506 w 1145228"/>
                  <a:gd name="connsiteY8" fmla="*/ 319535 h 1950567"/>
                  <a:gd name="connsiteX9" fmla="*/ 1036246 w 1145228"/>
                  <a:gd name="connsiteY9" fmla="*/ 1633546 h 1950567"/>
                  <a:gd name="connsiteX10" fmla="*/ 1036246 w 1145228"/>
                  <a:gd name="connsiteY10" fmla="*/ 1633546 h 1950567"/>
                  <a:gd name="connsiteX11" fmla="*/ 1027358 w 1145228"/>
                  <a:gd name="connsiteY11" fmla="*/ 1675025 h 1950567"/>
                  <a:gd name="connsiteX12" fmla="*/ 1027358 w 1145228"/>
                  <a:gd name="connsiteY12" fmla="*/ 1675025 h 1950567"/>
                  <a:gd name="connsiteX13" fmla="*/ 1027358 w 1145228"/>
                  <a:gd name="connsiteY13" fmla="*/ 1675025 h 1950567"/>
                  <a:gd name="connsiteX14" fmla="*/ 709596 w 1145228"/>
                  <a:gd name="connsiteY14" fmla="*/ 1849831 h 1950567"/>
                  <a:gd name="connsiteX15" fmla="*/ 723669 w 1145228"/>
                  <a:gd name="connsiteY15" fmla="*/ 1877978 h 1950567"/>
                  <a:gd name="connsiteX16" fmla="*/ 707373 w 1145228"/>
                  <a:gd name="connsiteY16" fmla="*/ 1887607 h 1950567"/>
                  <a:gd name="connsiteX17" fmla="*/ 687374 w 1145228"/>
                  <a:gd name="connsiteY17" fmla="*/ 1875015 h 1950567"/>
                  <a:gd name="connsiteX18" fmla="*/ 683671 w 1145228"/>
                  <a:gd name="connsiteY18" fmla="*/ 1859461 h 1950567"/>
                  <a:gd name="connsiteX19" fmla="*/ 644413 w 1145228"/>
                  <a:gd name="connsiteY19" fmla="*/ 1872793 h 1950567"/>
                  <a:gd name="connsiteX20" fmla="*/ 650339 w 1145228"/>
                  <a:gd name="connsiteY20" fmla="*/ 1896496 h 1950567"/>
                  <a:gd name="connsiteX21" fmla="*/ 692559 w 1145228"/>
                  <a:gd name="connsiteY21" fmla="*/ 1925383 h 1950567"/>
                  <a:gd name="connsiteX22" fmla="*/ 654043 w 1145228"/>
                  <a:gd name="connsiteY22" fmla="*/ 1918717 h 1950567"/>
                  <a:gd name="connsiteX23" fmla="*/ 610341 w 1145228"/>
                  <a:gd name="connsiteY23" fmla="*/ 1894274 h 1950567"/>
                  <a:gd name="connsiteX24" fmla="*/ 636266 w 1145228"/>
                  <a:gd name="connsiteY24" fmla="*/ 1854276 h 1950567"/>
                  <a:gd name="connsiteX25" fmla="*/ 0 w 1145228"/>
                  <a:gd name="connsiteY25" fmla="*/ 1854276 h 1950567"/>
                  <a:gd name="connsiteX26" fmla="*/ 18518 w 1145228"/>
                  <a:gd name="connsiteY26" fmla="*/ 1903903 h 1950567"/>
                  <a:gd name="connsiteX27" fmla="*/ 32591 w 1145228"/>
                  <a:gd name="connsiteY27" fmla="*/ 1932050 h 1950567"/>
                  <a:gd name="connsiteX28" fmla="*/ 5185 w 1145228"/>
                  <a:gd name="connsiteY28" fmla="*/ 1932790 h 1950567"/>
                  <a:gd name="connsiteX29" fmla="*/ 17777 w 1145228"/>
                  <a:gd name="connsiteY29" fmla="*/ 1949086 h 1950567"/>
                  <a:gd name="connsiteX30" fmla="*/ 128142 w 1145228"/>
                  <a:gd name="connsiteY30" fmla="*/ 1949086 h 1950567"/>
                  <a:gd name="connsiteX31" fmla="*/ 139993 w 1145228"/>
                  <a:gd name="connsiteY31" fmla="*/ 1942419 h 1950567"/>
                  <a:gd name="connsiteX32" fmla="*/ 141475 w 1145228"/>
                  <a:gd name="connsiteY32" fmla="*/ 1900199 h 1950567"/>
                  <a:gd name="connsiteX33" fmla="*/ 149623 w 1145228"/>
                  <a:gd name="connsiteY33" fmla="*/ 1864645 h 1950567"/>
                  <a:gd name="connsiteX34" fmla="*/ 175548 w 1145228"/>
                  <a:gd name="connsiteY34" fmla="*/ 1877237 h 1950567"/>
                  <a:gd name="connsiteX35" fmla="*/ 232581 w 1145228"/>
                  <a:gd name="connsiteY35" fmla="*/ 1883163 h 1950567"/>
                  <a:gd name="connsiteX36" fmla="*/ 285171 w 1145228"/>
                  <a:gd name="connsiteY36" fmla="*/ 1923902 h 1950567"/>
                  <a:gd name="connsiteX37" fmla="*/ 300727 w 1145228"/>
                  <a:gd name="connsiteY37" fmla="*/ 1912791 h 1950567"/>
                  <a:gd name="connsiteX38" fmla="*/ 305171 w 1145228"/>
                  <a:gd name="connsiteY38" fmla="*/ 1891311 h 1950567"/>
                  <a:gd name="connsiteX39" fmla="*/ 329614 w 1145228"/>
                  <a:gd name="connsiteY39" fmla="*/ 1912050 h 1950567"/>
                  <a:gd name="connsiteX40" fmla="*/ 354057 w 1145228"/>
                  <a:gd name="connsiteY40" fmla="*/ 1949086 h 1950567"/>
                  <a:gd name="connsiteX41" fmla="*/ 745890 w 1145228"/>
                  <a:gd name="connsiteY41" fmla="*/ 1949086 h 1950567"/>
                  <a:gd name="connsiteX42" fmla="*/ 766629 w 1145228"/>
                  <a:gd name="connsiteY42" fmla="*/ 1930568 h 1950567"/>
                  <a:gd name="connsiteX43" fmla="*/ 785147 w 1145228"/>
                  <a:gd name="connsiteY43" fmla="*/ 1908347 h 1950567"/>
                  <a:gd name="connsiteX44" fmla="*/ 794036 w 1145228"/>
                  <a:gd name="connsiteY44" fmla="*/ 1920939 h 1950567"/>
                  <a:gd name="connsiteX45" fmla="*/ 822924 w 1145228"/>
                  <a:gd name="connsiteY45" fmla="*/ 1930568 h 1950567"/>
                  <a:gd name="connsiteX46" fmla="*/ 814035 w 1145228"/>
                  <a:gd name="connsiteY46" fmla="*/ 1906125 h 1950567"/>
                  <a:gd name="connsiteX47" fmla="*/ 837738 w 1145228"/>
                  <a:gd name="connsiteY47" fmla="*/ 1918717 h 1950567"/>
                  <a:gd name="connsiteX48" fmla="*/ 815517 w 1145228"/>
                  <a:gd name="connsiteY48" fmla="*/ 1950567 h 1950567"/>
                  <a:gd name="connsiteX49" fmla="*/ 924400 w 1145228"/>
                  <a:gd name="connsiteY49" fmla="*/ 1944642 h 1950567"/>
                  <a:gd name="connsiteX50" fmla="*/ 955509 w 1145228"/>
                  <a:gd name="connsiteY50" fmla="*/ 1932790 h 1950567"/>
                  <a:gd name="connsiteX51" fmla="*/ 1143648 w 1145228"/>
                  <a:gd name="connsiteY51" fmla="*/ 1670581 h 1950567"/>
                  <a:gd name="connsiteX52" fmla="*/ 1143648 w 1145228"/>
                  <a:gd name="connsiteY52" fmla="*/ 171394 h 1950567"/>
                  <a:gd name="connsiteX53" fmla="*/ 1140685 w 1145228"/>
                  <a:gd name="connsiteY53" fmla="*/ 81028 h 1950567"/>
                  <a:gd name="connsiteX54" fmla="*/ 1025136 w 1145228"/>
                  <a:gd name="connsiteY54" fmla="*/ 1812796 h 1950567"/>
                  <a:gd name="connsiteX55" fmla="*/ 1001433 w 1145228"/>
                  <a:gd name="connsiteY55" fmla="*/ 1780205 h 1950567"/>
                  <a:gd name="connsiteX56" fmla="*/ 1011803 w 1145228"/>
                  <a:gd name="connsiteY56" fmla="*/ 1732059 h 1950567"/>
                  <a:gd name="connsiteX57" fmla="*/ 1054764 w 1145228"/>
                  <a:gd name="connsiteY57" fmla="*/ 1766132 h 1950567"/>
                  <a:gd name="connsiteX58" fmla="*/ 1025136 w 1145228"/>
                  <a:gd name="connsiteY58" fmla="*/ 1812796 h 19505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</a:cxnLst>
                <a:rect l="l" t="t" r="r" b="b"/>
                <a:pathLst>
                  <a:path w="1145228" h="1950567">
                    <a:moveTo>
                      <a:pt x="1140685" y="81028"/>
                    </a:moveTo>
                    <a:cubicBezTo>
                      <a:pt x="1107354" y="118064"/>
                      <a:pt x="1082911" y="119545"/>
                      <a:pt x="1059949" y="86213"/>
                    </a:cubicBezTo>
                    <a:cubicBezTo>
                      <a:pt x="1066615" y="83250"/>
                      <a:pt x="1074022" y="76584"/>
                      <a:pt x="1080688" y="76584"/>
                    </a:cubicBezTo>
                    <a:cubicBezTo>
                      <a:pt x="1116243" y="76584"/>
                      <a:pt x="1095503" y="52881"/>
                      <a:pt x="1094022" y="41771"/>
                    </a:cubicBezTo>
                    <a:cubicBezTo>
                      <a:pt x="1092540" y="29179"/>
                      <a:pt x="1015507" y="-3412"/>
                      <a:pt x="1001433" y="291"/>
                    </a:cubicBezTo>
                    <a:cubicBezTo>
                      <a:pt x="996989" y="1773"/>
                      <a:pt x="989582" y="1032"/>
                      <a:pt x="989582" y="8439"/>
                    </a:cubicBezTo>
                    <a:cubicBezTo>
                      <a:pt x="1002174" y="31401"/>
                      <a:pt x="1014766" y="54363"/>
                      <a:pt x="1026618" y="76584"/>
                    </a:cubicBezTo>
                    <a:cubicBezTo>
                      <a:pt x="1029580" y="89917"/>
                      <a:pt x="1033283" y="103249"/>
                      <a:pt x="1036246" y="116582"/>
                    </a:cubicBezTo>
                    <a:cubicBezTo>
                      <a:pt x="1036246" y="183986"/>
                      <a:pt x="1035506" y="252131"/>
                      <a:pt x="1035506" y="319535"/>
                    </a:cubicBezTo>
                    <a:cubicBezTo>
                      <a:pt x="1035506" y="757292"/>
                      <a:pt x="1036246" y="1195048"/>
                      <a:pt x="1036246" y="1633546"/>
                    </a:cubicBezTo>
                    <a:cubicBezTo>
                      <a:pt x="1036246" y="1633546"/>
                      <a:pt x="1036246" y="1633546"/>
                      <a:pt x="1036246" y="1633546"/>
                    </a:cubicBezTo>
                    <a:cubicBezTo>
                      <a:pt x="1033283" y="1647619"/>
                      <a:pt x="1030321" y="1660952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1027358" y="1675025"/>
                      <a:pt x="1027358" y="1675025"/>
                      <a:pt x="1027358" y="1675025"/>
                    </a:cubicBezTo>
                    <a:cubicBezTo>
                      <a:pt x="966620" y="1809833"/>
                      <a:pt x="859218" y="1863905"/>
                      <a:pt x="709596" y="1849831"/>
                    </a:cubicBezTo>
                    <a:cubicBezTo>
                      <a:pt x="719225" y="1860942"/>
                      <a:pt x="724410" y="1868349"/>
                      <a:pt x="723669" y="1877978"/>
                    </a:cubicBezTo>
                    <a:cubicBezTo>
                      <a:pt x="722187" y="1889829"/>
                      <a:pt x="711818" y="1891311"/>
                      <a:pt x="707373" y="1887607"/>
                    </a:cubicBezTo>
                    <a:cubicBezTo>
                      <a:pt x="700707" y="1883163"/>
                      <a:pt x="685152" y="1890570"/>
                      <a:pt x="687374" y="1875015"/>
                    </a:cubicBezTo>
                    <a:cubicBezTo>
                      <a:pt x="688855" y="1868349"/>
                      <a:pt x="699225" y="1859461"/>
                      <a:pt x="683671" y="1859461"/>
                    </a:cubicBezTo>
                    <a:cubicBezTo>
                      <a:pt x="669597" y="1858720"/>
                      <a:pt x="654043" y="1860942"/>
                      <a:pt x="644413" y="1872793"/>
                    </a:cubicBezTo>
                    <a:cubicBezTo>
                      <a:pt x="639229" y="1878719"/>
                      <a:pt x="640710" y="1890570"/>
                      <a:pt x="650339" y="1896496"/>
                    </a:cubicBezTo>
                    <a:cubicBezTo>
                      <a:pt x="664413" y="1906125"/>
                      <a:pt x="678486" y="1915754"/>
                      <a:pt x="692559" y="1925383"/>
                    </a:cubicBezTo>
                    <a:cubicBezTo>
                      <a:pt x="678486" y="1926124"/>
                      <a:pt x="666634" y="1920198"/>
                      <a:pt x="654043" y="1918717"/>
                    </a:cubicBezTo>
                    <a:cubicBezTo>
                      <a:pt x="634785" y="1917235"/>
                      <a:pt x="617007" y="1912050"/>
                      <a:pt x="610341" y="1894274"/>
                    </a:cubicBezTo>
                    <a:cubicBezTo>
                      <a:pt x="602934" y="1873534"/>
                      <a:pt x="622192" y="1865386"/>
                      <a:pt x="636266" y="1854276"/>
                    </a:cubicBezTo>
                    <a:cubicBezTo>
                      <a:pt x="425165" y="1854276"/>
                      <a:pt x="214804" y="1854276"/>
                      <a:pt x="0" y="1854276"/>
                    </a:cubicBezTo>
                    <a:cubicBezTo>
                      <a:pt x="20740" y="1867608"/>
                      <a:pt x="0" y="1892052"/>
                      <a:pt x="18518" y="1903903"/>
                    </a:cubicBezTo>
                    <a:cubicBezTo>
                      <a:pt x="28888" y="1910569"/>
                      <a:pt x="37035" y="1920939"/>
                      <a:pt x="32591" y="1932050"/>
                    </a:cubicBezTo>
                    <a:cubicBezTo>
                      <a:pt x="26666" y="1947604"/>
                      <a:pt x="14074" y="1926124"/>
                      <a:pt x="5185" y="1932790"/>
                    </a:cubicBezTo>
                    <a:cubicBezTo>
                      <a:pt x="3704" y="1942419"/>
                      <a:pt x="4445" y="1949826"/>
                      <a:pt x="17777" y="1949086"/>
                    </a:cubicBezTo>
                    <a:cubicBezTo>
                      <a:pt x="54812" y="1948345"/>
                      <a:pt x="91848" y="1949086"/>
                      <a:pt x="128142" y="1949086"/>
                    </a:cubicBezTo>
                    <a:cubicBezTo>
                      <a:pt x="133327" y="1949086"/>
                      <a:pt x="143697" y="1946864"/>
                      <a:pt x="139993" y="1942419"/>
                    </a:cubicBezTo>
                    <a:cubicBezTo>
                      <a:pt x="128883" y="1926865"/>
                      <a:pt x="152586" y="1915754"/>
                      <a:pt x="141475" y="1900199"/>
                    </a:cubicBezTo>
                    <a:cubicBezTo>
                      <a:pt x="133327" y="1888348"/>
                      <a:pt x="152586" y="1877978"/>
                      <a:pt x="149623" y="1864645"/>
                    </a:cubicBezTo>
                    <a:cubicBezTo>
                      <a:pt x="159252" y="1867608"/>
                      <a:pt x="168881" y="1868349"/>
                      <a:pt x="175548" y="1877237"/>
                    </a:cubicBezTo>
                    <a:cubicBezTo>
                      <a:pt x="195546" y="1869830"/>
                      <a:pt x="211101" y="1868349"/>
                      <a:pt x="232581" y="1883163"/>
                    </a:cubicBezTo>
                    <a:cubicBezTo>
                      <a:pt x="250359" y="1895755"/>
                      <a:pt x="258506" y="1922421"/>
                      <a:pt x="285171" y="1923902"/>
                    </a:cubicBezTo>
                    <a:cubicBezTo>
                      <a:pt x="294801" y="1924643"/>
                      <a:pt x="303689" y="1927605"/>
                      <a:pt x="300727" y="1912791"/>
                    </a:cubicBezTo>
                    <a:cubicBezTo>
                      <a:pt x="299245" y="1904643"/>
                      <a:pt x="284431" y="1893533"/>
                      <a:pt x="305171" y="1891311"/>
                    </a:cubicBezTo>
                    <a:cubicBezTo>
                      <a:pt x="318503" y="1889829"/>
                      <a:pt x="329614" y="1891311"/>
                      <a:pt x="329614" y="1912050"/>
                    </a:cubicBezTo>
                    <a:cubicBezTo>
                      <a:pt x="330355" y="1924643"/>
                      <a:pt x="325170" y="1949086"/>
                      <a:pt x="354057" y="1949086"/>
                    </a:cubicBezTo>
                    <a:cubicBezTo>
                      <a:pt x="484421" y="1948345"/>
                      <a:pt x="615526" y="1948345"/>
                      <a:pt x="745890" y="1949086"/>
                    </a:cubicBezTo>
                    <a:cubicBezTo>
                      <a:pt x="759222" y="1949086"/>
                      <a:pt x="772555" y="1951308"/>
                      <a:pt x="766629" y="1930568"/>
                    </a:cubicBezTo>
                    <a:cubicBezTo>
                      <a:pt x="762185" y="1915013"/>
                      <a:pt x="779222" y="1912050"/>
                      <a:pt x="785147" y="1908347"/>
                    </a:cubicBezTo>
                    <a:cubicBezTo>
                      <a:pt x="800703" y="1899459"/>
                      <a:pt x="787370" y="1918717"/>
                      <a:pt x="794036" y="1920939"/>
                    </a:cubicBezTo>
                    <a:cubicBezTo>
                      <a:pt x="803665" y="1923902"/>
                      <a:pt x="813294" y="1927605"/>
                      <a:pt x="822924" y="1930568"/>
                    </a:cubicBezTo>
                    <a:cubicBezTo>
                      <a:pt x="827368" y="1917976"/>
                      <a:pt x="810331" y="1916495"/>
                      <a:pt x="814035" y="1906125"/>
                    </a:cubicBezTo>
                    <a:cubicBezTo>
                      <a:pt x="826627" y="1901681"/>
                      <a:pt x="833293" y="1907606"/>
                      <a:pt x="837738" y="1918717"/>
                    </a:cubicBezTo>
                    <a:cubicBezTo>
                      <a:pt x="845145" y="1938716"/>
                      <a:pt x="816998" y="1935012"/>
                      <a:pt x="815517" y="1950567"/>
                    </a:cubicBezTo>
                    <a:cubicBezTo>
                      <a:pt x="852552" y="1948345"/>
                      <a:pt x="888105" y="1946864"/>
                      <a:pt x="924400" y="1944642"/>
                    </a:cubicBezTo>
                    <a:cubicBezTo>
                      <a:pt x="934770" y="1940938"/>
                      <a:pt x="945140" y="1936494"/>
                      <a:pt x="955509" y="1932790"/>
                    </a:cubicBezTo>
                    <a:cubicBezTo>
                      <a:pt x="1066615" y="1894274"/>
                      <a:pt x="1143648" y="1787612"/>
                      <a:pt x="1143648" y="1670581"/>
                    </a:cubicBezTo>
                    <a:cubicBezTo>
                      <a:pt x="1143648" y="1170605"/>
                      <a:pt x="1143648" y="671370"/>
                      <a:pt x="1143648" y="171394"/>
                    </a:cubicBezTo>
                    <a:cubicBezTo>
                      <a:pt x="1144389" y="142507"/>
                      <a:pt x="1148092" y="112879"/>
                      <a:pt x="1140685" y="81028"/>
                    </a:cubicBezTo>
                    <a:close/>
                    <a:moveTo>
                      <a:pt x="1025136" y="1812796"/>
                    </a:moveTo>
                    <a:cubicBezTo>
                      <a:pt x="1009581" y="1816500"/>
                      <a:pt x="1002914" y="1797241"/>
                      <a:pt x="1001433" y="1780205"/>
                    </a:cubicBezTo>
                    <a:cubicBezTo>
                      <a:pt x="999951" y="1763169"/>
                      <a:pt x="992544" y="1745392"/>
                      <a:pt x="1011803" y="1732059"/>
                    </a:cubicBezTo>
                    <a:cubicBezTo>
                      <a:pt x="1019951" y="1750577"/>
                      <a:pt x="1052542" y="1738726"/>
                      <a:pt x="1054764" y="1766132"/>
                    </a:cubicBezTo>
                    <a:cubicBezTo>
                      <a:pt x="1056986" y="1789834"/>
                      <a:pt x="1042913" y="1808352"/>
                      <a:pt x="1025136" y="1812796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aphic 35">
              <a:extLst>
                <a:ext uri="{FF2B5EF4-FFF2-40B4-BE49-F238E27FC236}">
                  <a16:creationId xmlns:a16="http://schemas.microsoft.com/office/drawing/2014/main" id="{93E2BC29-1B25-4986-8C9C-04A7694A84DC}"/>
                </a:ext>
              </a:extLst>
            </p:cNvPr>
            <p:cNvGrpSpPr/>
            <p:nvPr/>
          </p:nvGrpSpPr>
          <p:grpSpPr>
            <a:xfrm rot="20723818">
              <a:off x="7355762" y="2867378"/>
              <a:ext cx="1121004" cy="654320"/>
              <a:chOff x="8777801" y="2476826"/>
              <a:chExt cx="3249206" cy="1896531"/>
            </a:xfrm>
            <a:grpFill/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2CE554D5-A650-4260-9B3F-4E9C95C6AA7C}"/>
                  </a:ext>
                </a:extLst>
              </p:cNvPr>
              <p:cNvSpPr/>
              <p:nvPr/>
            </p:nvSpPr>
            <p:spPr>
              <a:xfrm>
                <a:off x="9227835" y="2480011"/>
                <a:ext cx="2799172" cy="1890011"/>
              </a:xfrm>
              <a:custGeom>
                <a:avLst/>
                <a:gdLst>
                  <a:gd name="connsiteX0" fmla="*/ 2798987 w 2799172"/>
                  <a:gd name="connsiteY0" fmla="*/ 231245 h 1890011"/>
                  <a:gd name="connsiteX1" fmla="*/ 2771581 w 2799172"/>
                  <a:gd name="connsiteY1" fmla="*/ 142360 h 1890011"/>
                  <a:gd name="connsiteX2" fmla="*/ 2771581 w 2799172"/>
                  <a:gd name="connsiteY2" fmla="*/ 142360 h 1890011"/>
                  <a:gd name="connsiteX3" fmla="*/ 2771581 w 2799172"/>
                  <a:gd name="connsiteY3" fmla="*/ 142360 h 1890011"/>
                  <a:gd name="connsiteX4" fmla="*/ 2588628 w 2799172"/>
                  <a:gd name="connsiteY4" fmla="*/ 9033 h 1890011"/>
                  <a:gd name="connsiteX5" fmla="*/ 2585665 w 2799172"/>
                  <a:gd name="connsiteY5" fmla="*/ 8292 h 1890011"/>
                  <a:gd name="connsiteX6" fmla="*/ 1949399 w 2799172"/>
                  <a:gd name="connsiteY6" fmla="*/ 6811 h 1890011"/>
                  <a:gd name="connsiteX7" fmla="*/ 1924215 w 2799172"/>
                  <a:gd name="connsiteY7" fmla="*/ 31254 h 1890011"/>
                  <a:gd name="connsiteX8" fmla="*/ 1895327 w 2799172"/>
                  <a:gd name="connsiteY8" fmla="*/ 52735 h 1890011"/>
                  <a:gd name="connsiteX9" fmla="*/ 1878292 w 2799172"/>
                  <a:gd name="connsiteY9" fmla="*/ 40143 h 1890011"/>
                  <a:gd name="connsiteX10" fmla="*/ 1860515 w 2799172"/>
                  <a:gd name="connsiteY10" fmla="*/ 4589 h 1890011"/>
                  <a:gd name="connsiteX11" fmla="*/ 1267210 w 2799172"/>
                  <a:gd name="connsiteY11" fmla="*/ 2367 h 1890011"/>
                  <a:gd name="connsiteX12" fmla="*/ 1250914 w 2799172"/>
                  <a:gd name="connsiteY12" fmla="*/ 3848 h 1890011"/>
                  <a:gd name="connsiteX13" fmla="*/ 1254618 w 2799172"/>
                  <a:gd name="connsiteY13" fmla="*/ 16440 h 1890011"/>
                  <a:gd name="connsiteX14" fmla="*/ 1254618 w 2799172"/>
                  <a:gd name="connsiteY14" fmla="*/ 16440 h 1890011"/>
                  <a:gd name="connsiteX15" fmla="*/ 1227212 w 2799172"/>
                  <a:gd name="connsiteY15" fmla="*/ 17181 h 1890011"/>
                  <a:gd name="connsiteX16" fmla="*/ 1207954 w 2799172"/>
                  <a:gd name="connsiteY16" fmla="*/ 2367 h 1890011"/>
                  <a:gd name="connsiteX17" fmla="*/ 562800 w 2799172"/>
                  <a:gd name="connsiteY17" fmla="*/ 1626 h 1890011"/>
                  <a:gd name="connsiteX18" fmla="*/ 532431 w 2799172"/>
                  <a:gd name="connsiteY18" fmla="*/ 9774 h 1890011"/>
                  <a:gd name="connsiteX19" fmla="*/ 532431 w 2799172"/>
                  <a:gd name="connsiteY19" fmla="*/ 9774 h 1890011"/>
                  <a:gd name="connsiteX20" fmla="*/ 532431 w 2799172"/>
                  <a:gd name="connsiteY20" fmla="*/ 9774 h 1890011"/>
                  <a:gd name="connsiteX21" fmla="*/ 510209 w 2799172"/>
                  <a:gd name="connsiteY21" fmla="*/ 23107 h 1890011"/>
                  <a:gd name="connsiteX22" fmla="*/ 453175 w 2799172"/>
                  <a:gd name="connsiteY22" fmla="*/ 6070 h 1890011"/>
                  <a:gd name="connsiteX23" fmla="*/ 36900 w 2799172"/>
                  <a:gd name="connsiteY23" fmla="*/ 6070 h 1890011"/>
                  <a:gd name="connsiteX24" fmla="*/ 5049 w 2799172"/>
                  <a:gd name="connsiteY24" fmla="*/ 37921 h 1890011"/>
                  <a:gd name="connsiteX25" fmla="*/ 8012 w 2799172"/>
                  <a:gd name="connsiteY25" fmla="*/ 49031 h 1890011"/>
                  <a:gd name="connsiteX26" fmla="*/ 2827 w 2799172"/>
                  <a:gd name="connsiteY26" fmla="*/ 50513 h 1890011"/>
                  <a:gd name="connsiteX27" fmla="*/ 6530 w 2799172"/>
                  <a:gd name="connsiteY27" fmla="*/ 69030 h 1890011"/>
                  <a:gd name="connsiteX28" fmla="*/ 6530 w 2799172"/>
                  <a:gd name="connsiteY28" fmla="*/ 111991 h 1890011"/>
                  <a:gd name="connsiteX29" fmla="*/ 61342 w 2799172"/>
                  <a:gd name="connsiteY29" fmla="*/ 109769 h 1890011"/>
                  <a:gd name="connsiteX30" fmla="*/ 61342 w 2799172"/>
                  <a:gd name="connsiteY30" fmla="*/ 109769 h 1890011"/>
                  <a:gd name="connsiteX31" fmla="*/ 61342 w 2799172"/>
                  <a:gd name="connsiteY31" fmla="*/ 109769 h 1890011"/>
                  <a:gd name="connsiteX32" fmla="*/ 76897 w 2799172"/>
                  <a:gd name="connsiteY32" fmla="*/ 80141 h 1890011"/>
                  <a:gd name="connsiteX33" fmla="*/ 106525 w 2799172"/>
                  <a:gd name="connsiteY33" fmla="*/ 87548 h 1890011"/>
                  <a:gd name="connsiteX34" fmla="*/ 90971 w 2799172"/>
                  <a:gd name="connsiteY34" fmla="*/ 117176 h 1890011"/>
                  <a:gd name="connsiteX35" fmla="*/ 280591 w 2799172"/>
                  <a:gd name="connsiteY35" fmla="*/ 117176 h 1890011"/>
                  <a:gd name="connsiteX36" fmla="*/ 282073 w 2799172"/>
                  <a:gd name="connsiteY36" fmla="*/ 115695 h 1890011"/>
                  <a:gd name="connsiteX37" fmla="*/ 283554 w 2799172"/>
                  <a:gd name="connsiteY37" fmla="*/ 116435 h 1890011"/>
                  <a:gd name="connsiteX38" fmla="*/ 316145 w 2799172"/>
                  <a:gd name="connsiteY38" fmla="*/ 106065 h 1890011"/>
                  <a:gd name="connsiteX39" fmla="*/ 364291 w 2799172"/>
                  <a:gd name="connsiteY39" fmla="*/ 97918 h 1890011"/>
                  <a:gd name="connsiteX40" fmla="*/ 393179 w 2799172"/>
                  <a:gd name="connsiteY40" fmla="*/ 62364 h 1890011"/>
                  <a:gd name="connsiteX41" fmla="*/ 430214 w 2799172"/>
                  <a:gd name="connsiteY41" fmla="*/ 98658 h 1890011"/>
                  <a:gd name="connsiteX42" fmla="*/ 436139 w 2799172"/>
                  <a:gd name="connsiteY42" fmla="*/ 112732 h 1890011"/>
                  <a:gd name="connsiteX43" fmla="*/ 508728 w 2799172"/>
                  <a:gd name="connsiteY43" fmla="*/ 94214 h 1890011"/>
                  <a:gd name="connsiteX44" fmla="*/ 539838 w 2799172"/>
                  <a:gd name="connsiteY44" fmla="*/ 113472 h 1890011"/>
                  <a:gd name="connsiteX45" fmla="*/ 1391648 w 2799172"/>
                  <a:gd name="connsiteY45" fmla="*/ 112732 h 1890011"/>
                  <a:gd name="connsiteX46" fmla="*/ 1415351 w 2799172"/>
                  <a:gd name="connsiteY46" fmla="*/ 102362 h 1890011"/>
                  <a:gd name="connsiteX47" fmla="*/ 1415351 w 2799172"/>
                  <a:gd name="connsiteY47" fmla="*/ 102362 h 1890011"/>
                  <a:gd name="connsiteX48" fmla="*/ 1415351 w 2799172"/>
                  <a:gd name="connsiteY48" fmla="*/ 102362 h 1890011"/>
                  <a:gd name="connsiteX49" fmla="*/ 1449423 w 2799172"/>
                  <a:gd name="connsiteY49" fmla="*/ 86066 h 1890011"/>
                  <a:gd name="connsiteX50" fmla="*/ 1485718 w 2799172"/>
                  <a:gd name="connsiteY50" fmla="*/ 59401 h 1890011"/>
                  <a:gd name="connsiteX51" fmla="*/ 1511643 w 2799172"/>
                  <a:gd name="connsiteY51" fmla="*/ 46809 h 1890011"/>
                  <a:gd name="connsiteX52" fmla="*/ 1524975 w 2799172"/>
                  <a:gd name="connsiteY52" fmla="*/ 86066 h 1890011"/>
                  <a:gd name="connsiteX53" fmla="*/ 1511643 w 2799172"/>
                  <a:gd name="connsiteY53" fmla="*/ 98658 h 1890011"/>
                  <a:gd name="connsiteX54" fmla="*/ 1499792 w 2799172"/>
                  <a:gd name="connsiteY54" fmla="*/ 104584 h 1890011"/>
                  <a:gd name="connsiteX55" fmla="*/ 1514606 w 2799172"/>
                  <a:gd name="connsiteY55" fmla="*/ 112732 h 1890011"/>
                  <a:gd name="connsiteX56" fmla="*/ 1810146 w 2799172"/>
                  <a:gd name="connsiteY56" fmla="*/ 110510 h 1890011"/>
                  <a:gd name="connsiteX57" fmla="*/ 1927918 w 2799172"/>
                  <a:gd name="connsiteY57" fmla="*/ 110510 h 1890011"/>
                  <a:gd name="connsiteX58" fmla="*/ 2005692 w 2799172"/>
                  <a:gd name="connsiteY58" fmla="*/ 109769 h 1890011"/>
                  <a:gd name="connsiteX59" fmla="*/ 2044950 w 2799172"/>
                  <a:gd name="connsiteY59" fmla="*/ 115695 h 1890011"/>
                  <a:gd name="connsiteX60" fmla="*/ 2244941 w 2799172"/>
                  <a:gd name="connsiteY60" fmla="*/ 114213 h 1890011"/>
                  <a:gd name="connsiteX61" fmla="*/ 2362713 w 2799172"/>
                  <a:gd name="connsiteY61" fmla="*/ 109769 h 1890011"/>
                  <a:gd name="connsiteX62" fmla="*/ 2362713 w 2799172"/>
                  <a:gd name="connsiteY62" fmla="*/ 109769 h 1890011"/>
                  <a:gd name="connsiteX63" fmla="*/ 2362713 w 2799172"/>
                  <a:gd name="connsiteY63" fmla="*/ 109769 h 1890011"/>
                  <a:gd name="connsiteX64" fmla="*/ 2510112 w 2799172"/>
                  <a:gd name="connsiteY64" fmla="*/ 111991 h 1890011"/>
                  <a:gd name="connsiteX65" fmla="*/ 2681956 w 2799172"/>
                  <a:gd name="connsiteY65" fmla="*/ 217912 h 1890011"/>
                  <a:gd name="connsiteX66" fmla="*/ 2681956 w 2799172"/>
                  <a:gd name="connsiteY66" fmla="*/ 302352 h 1890011"/>
                  <a:gd name="connsiteX67" fmla="*/ 2683437 w 2799172"/>
                  <a:gd name="connsiteY67" fmla="*/ 881583 h 1890011"/>
                  <a:gd name="connsiteX68" fmla="*/ 2690844 w 2799172"/>
                  <a:gd name="connsiteY68" fmla="*/ 875658 h 1890011"/>
                  <a:gd name="connsiteX69" fmla="*/ 2700474 w 2799172"/>
                  <a:gd name="connsiteY69" fmla="*/ 877139 h 1890011"/>
                  <a:gd name="connsiteX70" fmla="*/ 2716029 w 2799172"/>
                  <a:gd name="connsiteY70" fmla="*/ 874917 h 1890011"/>
                  <a:gd name="connsiteX71" fmla="*/ 2745657 w 2799172"/>
                  <a:gd name="connsiteY71" fmla="*/ 896397 h 1890011"/>
                  <a:gd name="connsiteX72" fmla="*/ 2747879 w 2799172"/>
                  <a:gd name="connsiteY72" fmla="*/ 900101 h 1890011"/>
                  <a:gd name="connsiteX73" fmla="*/ 2730102 w 2799172"/>
                  <a:gd name="connsiteY73" fmla="*/ 937877 h 1890011"/>
                  <a:gd name="connsiteX74" fmla="*/ 2702695 w 2799172"/>
                  <a:gd name="connsiteY74" fmla="*/ 916397 h 1890011"/>
                  <a:gd name="connsiteX75" fmla="*/ 2690844 w 2799172"/>
                  <a:gd name="connsiteY75" fmla="*/ 908249 h 1890011"/>
                  <a:gd name="connsiteX76" fmla="*/ 2684178 w 2799172"/>
                  <a:gd name="connsiteY76" fmla="*/ 887509 h 1890011"/>
                  <a:gd name="connsiteX77" fmla="*/ 2682697 w 2799172"/>
                  <a:gd name="connsiteY77" fmla="*/ 1286008 h 1890011"/>
                  <a:gd name="connsiteX78" fmla="*/ 2689363 w 2799172"/>
                  <a:gd name="connsiteY78" fmla="*/ 1299341 h 1890011"/>
                  <a:gd name="connsiteX79" fmla="*/ 2690104 w 2799172"/>
                  <a:gd name="connsiteY79" fmla="*/ 1284527 h 1890011"/>
                  <a:gd name="connsiteX80" fmla="*/ 2693807 w 2799172"/>
                  <a:gd name="connsiteY80" fmla="*/ 1323043 h 1890011"/>
                  <a:gd name="connsiteX81" fmla="*/ 2686400 w 2799172"/>
                  <a:gd name="connsiteY81" fmla="*/ 1396373 h 1890011"/>
                  <a:gd name="connsiteX82" fmla="*/ 2686400 w 2799172"/>
                  <a:gd name="connsiteY82" fmla="*/ 1650435 h 1890011"/>
                  <a:gd name="connsiteX83" fmla="*/ 2660476 w 2799172"/>
                  <a:gd name="connsiteY83" fmla="*/ 1713395 h 1890011"/>
                  <a:gd name="connsiteX84" fmla="*/ 2635292 w 2799172"/>
                  <a:gd name="connsiteY84" fmla="*/ 1742282 h 1890011"/>
                  <a:gd name="connsiteX85" fmla="*/ 2510854 w 2799172"/>
                  <a:gd name="connsiteY85" fmla="*/ 1776355 h 1890011"/>
                  <a:gd name="connsiteX86" fmla="*/ 2409377 w 2799172"/>
                  <a:gd name="connsiteY86" fmla="*/ 1775614 h 1890011"/>
                  <a:gd name="connsiteX87" fmla="*/ 2381971 w 2799172"/>
                  <a:gd name="connsiteY87" fmla="*/ 1797835 h 1890011"/>
                  <a:gd name="connsiteX88" fmla="*/ 2404933 w 2799172"/>
                  <a:gd name="connsiteY88" fmla="*/ 1819316 h 1890011"/>
                  <a:gd name="connsiteX89" fmla="*/ 2453819 w 2799172"/>
                  <a:gd name="connsiteY89" fmla="*/ 1828945 h 1890011"/>
                  <a:gd name="connsiteX90" fmla="*/ 2458263 w 2799172"/>
                  <a:gd name="connsiteY90" fmla="*/ 1836352 h 1890011"/>
                  <a:gd name="connsiteX91" fmla="*/ 2458263 w 2799172"/>
                  <a:gd name="connsiteY91" fmla="*/ 1836352 h 1890011"/>
                  <a:gd name="connsiteX92" fmla="*/ 2520482 w 2799172"/>
                  <a:gd name="connsiteY92" fmla="*/ 1889683 h 1890011"/>
                  <a:gd name="connsiteX93" fmla="*/ 2550851 w 2799172"/>
                  <a:gd name="connsiteY93" fmla="*/ 1889683 h 1890011"/>
                  <a:gd name="connsiteX94" fmla="*/ 2690104 w 2799172"/>
                  <a:gd name="connsiteY94" fmla="*/ 1837833 h 1890011"/>
                  <a:gd name="connsiteX95" fmla="*/ 2690104 w 2799172"/>
                  <a:gd name="connsiteY95" fmla="*/ 1837833 h 1890011"/>
                  <a:gd name="connsiteX96" fmla="*/ 2690844 w 2799172"/>
                  <a:gd name="connsiteY96" fmla="*/ 1837833 h 1890011"/>
                  <a:gd name="connsiteX97" fmla="*/ 2690844 w 2799172"/>
                  <a:gd name="connsiteY97" fmla="*/ 1837833 h 1890011"/>
                  <a:gd name="connsiteX98" fmla="*/ 2798247 w 2799172"/>
                  <a:gd name="connsiteY98" fmla="*/ 1657842 h 1890011"/>
                  <a:gd name="connsiteX99" fmla="*/ 2798987 w 2799172"/>
                  <a:gd name="connsiteY99" fmla="*/ 231245 h 1890011"/>
                  <a:gd name="connsiteX100" fmla="*/ 725755 w 2799172"/>
                  <a:gd name="connsiteY100" fmla="*/ 62364 h 1890011"/>
                  <a:gd name="connsiteX101" fmla="*/ 690201 w 2799172"/>
                  <a:gd name="connsiteY101" fmla="*/ 46068 h 1890011"/>
                  <a:gd name="connsiteX102" fmla="*/ 705015 w 2799172"/>
                  <a:gd name="connsiteY102" fmla="*/ 22366 h 1890011"/>
                  <a:gd name="connsiteX103" fmla="*/ 777605 w 2799172"/>
                  <a:gd name="connsiteY103" fmla="*/ 25329 h 1890011"/>
                  <a:gd name="connsiteX104" fmla="*/ 725755 w 2799172"/>
                  <a:gd name="connsiteY104" fmla="*/ 62364 h 1890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</a:cxnLst>
                <a:rect l="l" t="t" r="r" b="b"/>
                <a:pathLst>
                  <a:path w="2799172" h="1890011">
                    <a:moveTo>
                      <a:pt x="2798987" y="231245"/>
                    </a:moveTo>
                    <a:cubicBezTo>
                      <a:pt x="2798987" y="198654"/>
                      <a:pt x="2790099" y="169025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71581" y="142360"/>
                      <a:pt x="2771581" y="142360"/>
                      <a:pt x="2771581" y="142360"/>
                    </a:cubicBezTo>
                    <a:cubicBezTo>
                      <a:pt x="2729362" y="72734"/>
                      <a:pt x="2673809" y="20884"/>
                      <a:pt x="2588628" y="9033"/>
                    </a:cubicBezTo>
                    <a:cubicBezTo>
                      <a:pt x="2584183" y="8292"/>
                      <a:pt x="2590109" y="8292"/>
                      <a:pt x="2585665" y="8292"/>
                    </a:cubicBezTo>
                    <a:cubicBezTo>
                      <a:pt x="2373823" y="5330"/>
                      <a:pt x="2161241" y="8292"/>
                      <a:pt x="1949399" y="6811"/>
                    </a:cubicBezTo>
                    <a:cubicBezTo>
                      <a:pt x="1930141" y="6811"/>
                      <a:pt x="1927178" y="17181"/>
                      <a:pt x="1924215" y="31254"/>
                    </a:cubicBezTo>
                    <a:cubicBezTo>
                      <a:pt x="1917548" y="41624"/>
                      <a:pt x="1907179" y="48290"/>
                      <a:pt x="1895327" y="52735"/>
                    </a:cubicBezTo>
                    <a:cubicBezTo>
                      <a:pt x="1884217" y="57179"/>
                      <a:pt x="1875329" y="56438"/>
                      <a:pt x="1878292" y="40143"/>
                    </a:cubicBezTo>
                    <a:cubicBezTo>
                      <a:pt x="1896069" y="6070"/>
                      <a:pt x="1896069" y="4589"/>
                      <a:pt x="1860515" y="4589"/>
                    </a:cubicBezTo>
                    <a:cubicBezTo>
                      <a:pt x="1662747" y="3848"/>
                      <a:pt x="1464978" y="3107"/>
                      <a:pt x="1267210" y="2367"/>
                    </a:cubicBezTo>
                    <a:cubicBezTo>
                      <a:pt x="1261284" y="2367"/>
                      <a:pt x="1254618" y="885"/>
                      <a:pt x="1250914" y="3848"/>
                    </a:cubicBezTo>
                    <a:cubicBezTo>
                      <a:pt x="1245730" y="7552"/>
                      <a:pt x="1247952" y="13477"/>
                      <a:pt x="1254618" y="16440"/>
                    </a:cubicBezTo>
                    <a:cubicBezTo>
                      <a:pt x="1254618" y="16440"/>
                      <a:pt x="1254618" y="16440"/>
                      <a:pt x="1254618" y="16440"/>
                    </a:cubicBezTo>
                    <a:cubicBezTo>
                      <a:pt x="1245730" y="36439"/>
                      <a:pt x="1236841" y="37921"/>
                      <a:pt x="1227212" y="17181"/>
                    </a:cubicBezTo>
                    <a:cubicBezTo>
                      <a:pt x="1236841" y="-8744"/>
                      <a:pt x="1215361" y="2367"/>
                      <a:pt x="1207954" y="2367"/>
                    </a:cubicBezTo>
                    <a:cubicBezTo>
                      <a:pt x="993149" y="1626"/>
                      <a:pt x="778345" y="1626"/>
                      <a:pt x="562800" y="1626"/>
                    </a:cubicBezTo>
                    <a:cubicBezTo>
                      <a:pt x="552430" y="1626"/>
                      <a:pt x="539838" y="-2818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32431" y="9774"/>
                      <a:pt x="532431" y="9774"/>
                      <a:pt x="532431" y="9774"/>
                    </a:cubicBezTo>
                    <a:cubicBezTo>
                      <a:pt x="521320" y="8292"/>
                      <a:pt x="521320" y="25329"/>
                      <a:pt x="510209" y="23107"/>
                    </a:cubicBezTo>
                    <a:cubicBezTo>
                      <a:pt x="490951" y="18662"/>
                      <a:pt x="475397" y="6070"/>
                      <a:pt x="453175" y="6070"/>
                    </a:cubicBezTo>
                    <a:cubicBezTo>
                      <a:pt x="314664" y="7552"/>
                      <a:pt x="175411" y="7552"/>
                      <a:pt x="36900" y="6070"/>
                    </a:cubicBezTo>
                    <a:cubicBezTo>
                      <a:pt x="11716" y="6070"/>
                      <a:pt x="605" y="12737"/>
                      <a:pt x="5049" y="37921"/>
                    </a:cubicBezTo>
                    <a:cubicBezTo>
                      <a:pt x="5790" y="41624"/>
                      <a:pt x="6530" y="45328"/>
                      <a:pt x="8012" y="49031"/>
                    </a:cubicBezTo>
                    <a:cubicBezTo>
                      <a:pt x="6530" y="49772"/>
                      <a:pt x="4309" y="49772"/>
                      <a:pt x="2827" y="50513"/>
                    </a:cubicBezTo>
                    <a:cubicBezTo>
                      <a:pt x="5049" y="56438"/>
                      <a:pt x="9493" y="62364"/>
                      <a:pt x="6530" y="69030"/>
                    </a:cubicBezTo>
                    <a:cubicBezTo>
                      <a:pt x="605" y="83844"/>
                      <a:pt x="-4580" y="104584"/>
                      <a:pt x="6530" y="111991"/>
                    </a:cubicBezTo>
                    <a:cubicBezTo>
                      <a:pt x="21344" y="121620"/>
                      <a:pt x="43565" y="123102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61342" y="109769"/>
                      <a:pt x="61342" y="109769"/>
                      <a:pt x="61342" y="109769"/>
                    </a:cubicBezTo>
                    <a:cubicBezTo>
                      <a:pt x="56158" y="94214"/>
                      <a:pt x="66528" y="80882"/>
                      <a:pt x="76897" y="80141"/>
                    </a:cubicBezTo>
                    <a:cubicBezTo>
                      <a:pt x="84304" y="79400"/>
                      <a:pt x="100600" y="79400"/>
                      <a:pt x="106525" y="87548"/>
                    </a:cubicBezTo>
                    <a:cubicBezTo>
                      <a:pt x="116895" y="100881"/>
                      <a:pt x="96156" y="103103"/>
                      <a:pt x="90971" y="117176"/>
                    </a:cubicBezTo>
                    <a:cubicBezTo>
                      <a:pt x="156153" y="117176"/>
                      <a:pt x="218372" y="117176"/>
                      <a:pt x="280591" y="117176"/>
                    </a:cubicBezTo>
                    <a:cubicBezTo>
                      <a:pt x="280591" y="117176"/>
                      <a:pt x="282073" y="115695"/>
                      <a:pt x="282073" y="115695"/>
                    </a:cubicBezTo>
                    <a:lnTo>
                      <a:pt x="283554" y="116435"/>
                    </a:lnTo>
                    <a:cubicBezTo>
                      <a:pt x="285776" y="87548"/>
                      <a:pt x="295405" y="83844"/>
                      <a:pt x="316145" y="106065"/>
                    </a:cubicBezTo>
                    <a:cubicBezTo>
                      <a:pt x="331700" y="122361"/>
                      <a:pt x="362068" y="116435"/>
                      <a:pt x="364291" y="97918"/>
                    </a:cubicBezTo>
                    <a:cubicBezTo>
                      <a:pt x="366513" y="78659"/>
                      <a:pt x="367254" y="61623"/>
                      <a:pt x="393179" y="62364"/>
                    </a:cubicBezTo>
                    <a:cubicBezTo>
                      <a:pt x="417621" y="63105"/>
                      <a:pt x="425028" y="80141"/>
                      <a:pt x="430214" y="98658"/>
                    </a:cubicBezTo>
                    <a:cubicBezTo>
                      <a:pt x="431695" y="103843"/>
                      <a:pt x="425770" y="113472"/>
                      <a:pt x="436139" y="112732"/>
                    </a:cubicBezTo>
                    <a:cubicBezTo>
                      <a:pt x="461323" y="111991"/>
                      <a:pt x="488730" y="116435"/>
                      <a:pt x="508728" y="94214"/>
                    </a:cubicBezTo>
                    <a:cubicBezTo>
                      <a:pt x="517616" y="102362"/>
                      <a:pt x="522061" y="113472"/>
                      <a:pt x="539838" y="113472"/>
                    </a:cubicBezTo>
                    <a:cubicBezTo>
                      <a:pt x="823528" y="111991"/>
                      <a:pt x="1107959" y="112732"/>
                      <a:pt x="1391648" y="112732"/>
                    </a:cubicBezTo>
                    <a:cubicBezTo>
                      <a:pt x="1399797" y="112732"/>
                      <a:pt x="1413129" y="118657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15351" y="102362"/>
                      <a:pt x="1415351" y="102362"/>
                      <a:pt x="1415351" y="102362"/>
                    </a:cubicBezTo>
                    <a:cubicBezTo>
                      <a:pt x="1422018" y="87548"/>
                      <a:pt x="1438313" y="91251"/>
                      <a:pt x="1449423" y="86066"/>
                    </a:cubicBezTo>
                    <a:cubicBezTo>
                      <a:pt x="1462756" y="79400"/>
                      <a:pt x="1491643" y="91992"/>
                      <a:pt x="1485718" y="59401"/>
                    </a:cubicBezTo>
                    <a:cubicBezTo>
                      <a:pt x="1498310" y="63105"/>
                      <a:pt x="1499792" y="38661"/>
                      <a:pt x="1511643" y="46809"/>
                    </a:cubicBezTo>
                    <a:cubicBezTo>
                      <a:pt x="1524975" y="54957"/>
                      <a:pt x="1527938" y="70512"/>
                      <a:pt x="1524975" y="86066"/>
                    </a:cubicBezTo>
                    <a:cubicBezTo>
                      <a:pt x="1524234" y="92733"/>
                      <a:pt x="1528678" y="107547"/>
                      <a:pt x="1511643" y="98658"/>
                    </a:cubicBezTo>
                    <a:cubicBezTo>
                      <a:pt x="1505717" y="95696"/>
                      <a:pt x="1499792" y="97918"/>
                      <a:pt x="1499792" y="104584"/>
                    </a:cubicBezTo>
                    <a:cubicBezTo>
                      <a:pt x="1499792" y="114213"/>
                      <a:pt x="1508680" y="112732"/>
                      <a:pt x="1514606" y="112732"/>
                    </a:cubicBezTo>
                    <a:cubicBezTo>
                      <a:pt x="1613119" y="111991"/>
                      <a:pt x="1711633" y="111250"/>
                      <a:pt x="1810146" y="110510"/>
                    </a:cubicBezTo>
                    <a:cubicBezTo>
                      <a:pt x="1849404" y="119398"/>
                      <a:pt x="1888662" y="111991"/>
                      <a:pt x="1927918" y="110510"/>
                    </a:cubicBezTo>
                    <a:cubicBezTo>
                      <a:pt x="1953843" y="114213"/>
                      <a:pt x="1979768" y="114954"/>
                      <a:pt x="2005692" y="109769"/>
                    </a:cubicBezTo>
                    <a:cubicBezTo>
                      <a:pt x="2018285" y="112732"/>
                      <a:pt x="2030877" y="115695"/>
                      <a:pt x="2044950" y="115695"/>
                    </a:cubicBezTo>
                    <a:cubicBezTo>
                      <a:pt x="2111614" y="114213"/>
                      <a:pt x="2178277" y="117176"/>
                      <a:pt x="2244941" y="114213"/>
                    </a:cubicBezTo>
                    <a:cubicBezTo>
                      <a:pt x="2284197" y="112732"/>
                      <a:pt x="2324196" y="121620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362713" y="109769"/>
                      <a:pt x="2362713" y="109769"/>
                      <a:pt x="2362713" y="109769"/>
                    </a:cubicBezTo>
                    <a:cubicBezTo>
                      <a:pt x="2411599" y="116435"/>
                      <a:pt x="2461226" y="113472"/>
                      <a:pt x="2510112" y="111991"/>
                    </a:cubicBezTo>
                    <a:cubicBezTo>
                      <a:pt x="2591590" y="109769"/>
                      <a:pt x="2650106" y="141619"/>
                      <a:pt x="2681956" y="217912"/>
                    </a:cubicBezTo>
                    <a:cubicBezTo>
                      <a:pt x="2681956" y="246059"/>
                      <a:pt x="2681956" y="274205"/>
                      <a:pt x="2681956" y="302352"/>
                    </a:cubicBezTo>
                    <a:cubicBezTo>
                      <a:pt x="2682697" y="495676"/>
                      <a:pt x="2682697" y="689000"/>
                      <a:pt x="2683437" y="881583"/>
                    </a:cubicBezTo>
                    <a:cubicBezTo>
                      <a:pt x="2688623" y="882324"/>
                      <a:pt x="2690844" y="880102"/>
                      <a:pt x="2690844" y="875658"/>
                    </a:cubicBezTo>
                    <a:cubicBezTo>
                      <a:pt x="2693067" y="877139"/>
                      <a:pt x="2696770" y="877880"/>
                      <a:pt x="2700474" y="877139"/>
                    </a:cubicBezTo>
                    <a:cubicBezTo>
                      <a:pt x="2706399" y="874917"/>
                      <a:pt x="2711584" y="874917"/>
                      <a:pt x="2716029" y="874917"/>
                    </a:cubicBezTo>
                    <a:cubicBezTo>
                      <a:pt x="2725658" y="883065"/>
                      <a:pt x="2733065" y="895657"/>
                      <a:pt x="2745657" y="896397"/>
                    </a:cubicBezTo>
                    <a:cubicBezTo>
                      <a:pt x="2746397" y="897879"/>
                      <a:pt x="2747138" y="898620"/>
                      <a:pt x="2747879" y="900101"/>
                    </a:cubicBezTo>
                    <a:cubicBezTo>
                      <a:pt x="2753804" y="918619"/>
                      <a:pt x="2746397" y="931211"/>
                      <a:pt x="2730102" y="937877"/>
                    </a:cubicBezTo>
                    <a:cubicBezTo>
                      <a:pt x="2710844" y="945284"/>
                      <a:pt x="2710103" y="926026"/>
                      <a:pt x="2702695" y="916397"/>
                    </a:cubicBezTo>
                    <a:cubicBezTo>
                      <a:pt x="2699733" y="912693"/>
                      <a:pt x="2696770" y="906027"/>
                      <a:pt x="2690844" y="908249"/>
                    </a:cubicBezTo>
                    <a:cubicBezTo>
                      <a:pt x="2689363" y="900842"/>
                      <a:pt x="2690844" y="892694"/>
                      <a:pt x="2684178" y="887509"/>
                    </a:cubicBezTo>
                    <a:cubicBezTo>
                      <a:pt x="2683437" y="1020095"/>
                      <a:pt x="2682697" y="1153422"/>
                      <a:pt x="2682697" y="1286008"/>
                    </a:cubicBezTo>
                    <a:cubicBezTo>
                      <a:pt x="2682697" y="1291934"/>
                      <a:pt x="2682697" y="1297119"/>
                      <a:pt x="2689363" y="1299341"/>
                    </a:cubicBezTo>
                    <a:cubicBezTo>
                      <a:pt x="2689363" y="1294156"/>
                      <a:pt x="2690104" y="1289712"/>
                      <a:pt x="2690104" y="1284527"/>
                    </a:cubicBezTo>
                    <a:cubicBezTo>
                      <a:pt x="2695288" y="1297119"/>
                      <a:pt x="2698992" y="1309711"/>
                      <a:pt x="2693807" y="1323043"/>
                    </a:cubicBezTo>
                    <a:cubicBezTo>
                      <a:pt x="2684178" y="1347487"/>
                      <a:pt x="2686400" y="1371930"/>
                      <a:pt x="2686400" y="1396373"/>
                    </a:cubicBezTo>
                    <a:cubicBezTo>
                      <a:pt x="2686400" y="1480814"/>
                      <a:pt x="2685660" y="1565995"/>
                      <a:pt x="2686400" y="1650435"/>
                    </a:cubicBezTo>
                    <a:cubicBezTo>
                      <a:pt x="2686400" y="1675619"/>
                      <a:pt x="2680474" y="1697099"/>
                      <a:pt x="2660476" y="1713395"/>
                    </a:cubicBezTo>
                    <a:cubicBezTo>
                      <a:pt x="2652328" y="1723024"/>
                      <a:pt x="2643439" y="1732653"/>
                      <a:pt x="2635292" y="1742282"/>
                    </a:cubicBezTo>
                    <a:cubicBezTo>
                      <a:pt x="2596775" y="1763022"/>
                      <a:pt x="2557518" y="1780058"/>
                      <a:pt x="2510854" y="1776355"/>
                    </a:cubicBezTo>
                    <a:cubicBezTo>
                      <a:pt x="2477522" y="1773392"/>
                      <a:pt x="2443449" y="1777095"/>
                      <a:pt x="2409377" y="1775614"/>
                    </a:cubicBezTo>
                    <a:cubicBezTo>
                      <a:pt x="2390859" y="1774873"/>
                      <a:pt x="2384934" y="1786725"/>
                      <a:pt x="2381971" y="1797835"/>
                    </a:cubicBezTo>
                    <a:cubicBezTo>
                      <a:pt x="2378267" y="1813390"/>
                      <a:pt x="2392341" y="1817094"/>
                      <a:pt x="2404933" y="1819316"/>
                    </a:cubicBezTo>
                    <a:cubicBezTo>
                      <a:pt x="2421228" y="1823019"/>
                      <a:pt x="2437524" y="1825982"/>
                      <a:pt x="2453819" y="1828945"/>
                    </a:cubicBezTo>
                    <a:cubicBezTo>
                      <a:pt x="2455301" y="1831167"/>
                      <a:pt x="2456782" y="1834130"/>
                      <a:pt x="2458263" y="1836352"/>
                    </a:cubicBezTo>
                    <a:cubicBezTo>
                      <a:pt x="2458263" y="1836352"/>
                      <a:pt x="2458263" y="1836352"/>
                      <a:pt x="2458263" y="1836352"/>
                    </a:cubicBezTo>
                    <a:cubicBezTo>
                      <a:pt x="2467892" y="1889683"/>
                      <a:pt x="2467892" y="1889683"/>
                      <a:pt x="2520482" y="1889683"/>
                    </a:cubicBezTo>
                    <a:cubicBezTo>
                      <a:pt x="2530852" y="1889683"/>
                      <a:pt x="2541222" y="1890423"/>
                      <a:pt x="2550851" y="1889683"/>
                    </a:cubicBezTo>
                    <a:cubicBezTo>
                      <a:pt x="2601219" y="1883757"/>
                      <a:pt x="2650106" y="1872647"/>
                      <a:pt x="2690104" y="1837833"/>
                    </a:cubicBezTo>
                    <a:cubicBezTo>
                      <a:pt x="2690104" y="1837833"/>
                      <a:pt x="2690104" y="1837833"/>
                      <a:pt x="2690104" y="1837833"/>
                    </a:cubicBezTo>
                    <a:lnTo>
                      <a:pt x="2690844" y="1837833"/>
                    </a:lnTo>
                    <a:cubicBezTo>
                      <a:pt x="2690844" y="1837833"/>
                      <a:pt x="2690844" y="1837833"/>
                      <a:pt x="2690844" y="1837833"/>
                    </a:cubicBezTo>
                    <a:cubicBezTo>
                      <a:pt x="2756767" y="1796354"/>
                      <a:pt x="2797506" y="1736357"/>
                      <a:pt x="2798247" y="1657842"/>
                    </a:cubicBezTo>
                    <a:cubicBezTo>
                      <a:pt x="2799729" y="1183791"/>
                      <a:pt x="2798987" y="707518"/>
                      <a:pt x="2798987" y="231245"/>
                    </a:cubicBezTo>
                    <a:close/>
                    <a:moveTo>
                      <a:pt x="725755" y="62364"/>
                    </a:moveTo>
                    <a:cubicBezTo>
                      <a:pt x="710200" y="69771"/>
                      <a:pt x="698349" y="59401"/>
                      <a:pt x="690201" y="46068"/>
                    </a:cubicBezTo>
                    <a:cubicBezTo>
                      <a:pt x="680571" y="29773"/>
                      <a:pt x="699089" y="29773"/>
                      <a:pt x="705015" y="22366"/>
                    </a:cubicBezTo>
                    <a:cubicBezTo>
                      <a:pt x="730199" y="2367"/>
                      <a:pt x="753161" y="20884"/>
                      <a:pt x="777605" y="25329"/>
                    </a:cubicBezTo>
                    <a:cubicBezTo>
                      <a:pt x="767975" y="48290"/>
                      <a:pt x="745013" y="53475"/>
                      <a:pt x="725755" y="62364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EFDD724-62B8-4D3B-A307-352EEE806B6F}"/>
                  </a:ext>
                </a:extLst>
              </p:cNvPr>
              <p:cNvSpPr/>
              <p:nvPr/>
            </p:nvSpPr>
            <p:spPr>
              <a:xfrm>
                <a:off x="8779033" y="2476826"/>
                <a:ext cx="439777" cy="120613"/>
              </a:xfrm>
              <a:custGeom>
                <a:avLst/>
                <a:gdLst>
                  <a:gd name="connsiteX0" fmla="*/ 1281 w 439777"/>
                  <a:gd name="connsiteY0" fmla="*/ 84067 h 120613"/>
                  <a:gd name="connsiteX1" fmla="*/ 37576 w 439777"/>
                  <a:gd name="connsiteY1" fmla="*/ 120362 h 120613"/>
                  <a:gd name="connsiteX2" fmla="*/ 130164 w 439777"/>
                  <a:gd name="connsiteY2" fmla="*/ 109251 h 120613"/>
                  <a:gd name="connsiteX3" fmla="*/ 225714 w 439777"/>
                  <a:gd name="connsiteY3" fmla="*/ 118140 h 120613"/>
                  <a:gd name="connsiteX4" fmla="*/ 394595 w 439777"/>
                  <a:gd name="connsiteY4" fmla="*/ 120362 h 120613"/>
                  <a:gd name="connsiteX5" fmla="*/ 439778 w 439777"/>
                  <a:gd name="connsiteY5" fmla="*/ 115177 h 120613"/>
                  <a:gd name="connsiteX6" fmla="*/ 416076 w 439777"/>
                  <a:gd name="connsiteY6" fmla="*/ 65550 h 120613"/>
                  <a:gd name="connsiteX7" fmla="*/ 381262 w 439777"/>
                  <a:gd name="connsiteY7" fmla="*/ 12960 h 120613"/>
                  <a:gd name="connsiteX8" fmla="*/ 336079 w 439777"/>
                  <a:gd name="connsiteY8" fmla="*/ 4071 h 120613"/>
                  <a:gd name="connsiteX9" fmla="*/ 324969 w 439777"/>
                  <a:gd name="connsiteY9" fmla="*/ 8516 h 120613"/>
                  <a:gd name="connsiteX10" fmla="*/ 300526 w 439777"/>
                  <a:gd name="connsiteY10" fmla="*/ 11478 h 120613"/>
                  <a:gd name="connsiteX11" fmla="*/ 282749 w 439777"/>
                  <a:gd name="connsiteY11" fmla="*/ 4071 h 120613"/>
                  <a:gd name="connsiteX12" fmla="*/ 70166 w 439777"/>
                  <a:gd name="connsiteY12" fmla="*/ 5553 h 120613"/>
                  <a:gd name="connsiteX13" fmla="*/ 5725 w 439777"/>
                  <a:gd name="connsiteY13" fmla="*/ 12960 h 120613"/>
                  <a:gd name="connsiteX14" fmla="*/ 1281 w 439777"/>
                  <a:gd name="connsiteY14" fmla="*/ 84067 h 120613"/>
                  <a:gd name="connsiteX15" fmla="*/ 187938 w 439777"/>
                  <a:gd name="connsiteY15" fmla="*/ 64068 h 120613"/>
                  <a:gd name="connsiteX16" fmla="*/ 202012 w 439777"/>
                  <a:gd name="connsiteY16" fmla="*/ 87030 h 120613"/>
                  <a:gd name="connsiteX17" fmla="*/ 191642 w 439777"/>
                  <a:gd name="connsiteY17" fmla="*/ 101104 h 120613"/>
                  <a:gd name="connsiteX18" fmla="*/ 179050 w 439777"/>
                  <a:gd name="connsiteY18" fmla="*/ 75920 h 120613"/>
                  <a:gd name="connsiteX19" fmla="*/ 187938 w 439777"/>
                  <a:gd name="connsiteY19" fmla="*/ 64068 h 120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39777" h="120613">
                    <a:moveTo>
                      <a:pt x="1281" y="84067"/>
                    </a:moveTo>
                    <a:cubicBezTo>
                      <a:pt x="-1682" y="112214"/>
                      <a:pt x="10169" y="118140"/>
                      <a:pt x="37576" y="120362"/>
                    </a:cubicBezTo>
                    <a:cubicBezTo>
                      <a:pt x="70166" y="123325"/>
                      <a:pt x="99794" y="98882"/>
                      <a:pt x="130164" y="109251"/>
                    </a:cubicBezTo>
                    <a:cubicBezTo>
                      <a:pt x="162014" y="121103"/>
                      <a:pt x="193864" y="117399"/>
                      <a:pt x="225714" y="118140"/>
                    </a:cubicBezTo>
                    <a:cubicBezTo>
                      <a:pt x="282008" y="119621"/>
                      <a:pt x="338302" y="119621"/>
                      <a:pt x="394595" y="120362"/>
                    </a:cubicBezTo>
                    <a:cubicBezTo>
                      <a:pt x="409409" y="118881"/>
                      <a:pt x="424223" y="117399"/>
                      <a:pt x="439778" y="115177"/>
                    </a:cubicBezTo>
                    <a:cubicBezTo>
                      <a:pt x="433853" y="95919"/>
                      <a:pt x="395336" y="95178"/>
                      <a:pt x="416076" y="65550"/>
                    </a:cubicBezTo>
                    <a:cubicBezTo>
                      <a:pt x="405706" y="47032"/>
                      <a:pt x="408669" y="17404"/>
                      <a:pt x="381262" y="12960"/>
                    </a:cubicBezTo>
                    <a:cubicBezTo>
                      <a:pt x="365707" y="10738"/>
                      <a:pt x="350153" y="11478"/>
                      <a:pt x="336079" y="4071"/>
                    </a:cubicBezTo>
                    <a:cubicBezTo>
                      <a:pt x="333116" y="2590"/>
                      <a:pt x="324969" y="6293"/>
                      <a:pt x="324969" y="8516"/>
                    </a:cubicBezTo>
                    <a:cubicBezTo>
                      <a:pt x="319044" y="35181"/>
                      <a:pt x="309414" y="21108"/>
                      <a:pt x="300526" y="11478"/>
                    </a:cubicBezTo>
                    <a:cubicBezTo>
                      <a:pt x="295340" y="5553"/>
                      <a:pt x="289415" y="4071"/>
                      <a:pt x="282749" y="4071"/>
                    </a:cubicBezTo>
                    <a:cubicBezTo>
                      <a:pt x="211641" y="4071"/>
                      <a:pt x="140533" y="2590"/>
                      <a:pt x="70166" y="5553"/>
                    </a:cubicBezTo>
                    <a:cubicBezTo>
                      <a:pt x="48686" y="6293"/>
                      <a:pt x="18317" y="-11484"/>
                      <a:pt x="5725" y="12960"/>
                    </a:cubicBezTo>
                    <a:cubicBezTo>
                      <a:pt x="-5386" y="32959"/>
                      <a:pt x="3503" y="60365"/>
                      <a:pt x="1281" y="84067"/>
                    </a:cubicBezTo>
                    <a:close/>
                    <a:moveTo>
                      <a:pt x="187938" y="64068"/>
                    </a:moveTo>
                    <a:cubicBezTo>
                      <a:pt x="204234" y="63328"/>
                      <a:pt x="197568" y="78142"/>
                      <a:pt x="202012" y="87030"/>
                    </a:cubicBezTo>
                    <a:cubicBezTo>
                      <a:pt x="204975" y="95919"/>
                      <a:pt x="201271" y="101844"/>
                      <a:pt x="191642" y="101104"/>
                    </a:cubicBezTo>
                    <a:cubicBezTo>
                      <a:pt x="174606" y="100363"/>
                      <a:pt x="184975" y="84067"/>
                      <a:pt x="179050" y="75920"/>
                    </a:cubicBezTo>
                    <a:cubicBezTo>
                      <a:pt x="171643" y="66290"/>
                      <a:pt x="182754" y="64068"/>
                      <a:pt x="187938" y="64068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C8383027-381D-4755-82B1-24AB9D1FDFD8}"/>
                  </a:ext>
                </a:extLst>
              </p:cNvPr>
              <p:cNvSpPr/>
              <p:nvPr/>
            </p:nvSpPr>
            <p:spPr>
              <a:xfrm>
                <a:off x="10343201" y="4256718"/>
                <a:ext cx="1311047" cy="116639"/>
              </a:xfrm>
              <a:custGeom>
                <a:avLst/>
                <a:gdLst>
                  <a:gd name="connsiteX0" fmla="*/ 1273272 w 1311047"/>
                  <a:gd name="connsiteY0" fmla="*/ 86311 h 116639"/>
                  <a:gd name="connsiteX1" fmla="*/ 1225866 w 1311047"/>
                  <a:gd name="connsiteY1" fmla="*/ 43350 h 116639"/>
                  <a:gd name="connsiteX2" fmla="*/ 1230310 w 1311047"/>
                  <a:gd name="connsiteY2" fmla="*/ 32239 h 116639"/>
                  <a:gd name="connsiteX3" fmla="*/ 1244384 w 1311047"/>
                  <a:gd name="connsiteY3" fmla="*/ 9278 h 116639"/>
                  <a:gd name="connsiteX4" fmla="*/ 1215496 w 1311047"/>
                  <a:gd name="connsiteY4" fmla="*/ 4833 h 116639"/>
                  <a:gd name="connsiteX5" fmla="*/ 1192535 w 1311047"/>
                  <a:gd name="connsiteY5" fmla="*/ 2611 h 116639"/>
                  <a:gd name="connsiteX6" fmla="*/ 1204386 w 1311047"/>
                  <a:gd name="connsiteY6" fmla="*/ 10018 h 116639"/>
                  <a:gd name="connsiteX7" fmla="*/ 1194756 w 1311047"/>
                  <a:gd name="connsiteY7" fmla="*/ 15944 h 116639"/>
                  <a:gd name="connsiteX8" fmla="*/ 1134759 w 1311047"/>
                  <a:gd name="connsiteY8" fmla="*/ 389 h 116639"/>
                  <a:gd name="connsiteX9" fmla="*/ 1014025 w 1311047"/>
                  <a:gd name="connsiteY9" fmla="*/ 1130 h 116639"/>
                  <a:gd name="connsiteX10" fmla="*/ 62219 w 1311047"/>
                  <a:gd name="connsiteY10" fmla="*/ 1130 h 116639"/>
                  <a:gd name="connsiteX11" fmla="*/ 0 w 1311047"/>
                  <a:gd name="connsiteY11" fmla="*/ 1130 h 116639"/>
                  <a:gd name="connsiteX12" fmla="*/ 37776 w 1311047"/>
                  <a:gd name="connsiteY12" fmla="*/ 29277 h 116639"/>
                  <a:gd name="connsiteX13" fmla="*/ 74070 w 1311047"/>
                  <a:gd name="connsiteY13" fmla="*/ 90755 h 116639"/>
                  <a:gd name="connsiteX14" fmla="*/ 91848 w 1311047"/>
                  <a:gd name="connsiteY14" fmla="*/ 114458 h 116639"/>
                  <a:gd name="connsiteX15" fmla="*/ 369612 w 1311047"/>
                  <a:gd name="connsiteY15" fmla="*/ 115198 h 116639"/>
                  <a:gd name="connsiteX16" fmla="*/ 502939 w 1311047"/>
                  <a:gd name="connsiteY16" fmla="*/ 113717 h 116639"/>
                  <a:gd name="connsiteX17" fmla="*/ 610341 w 1311047"/>
                  <a:gd name="connsiteY17" fmla="*/ 115939 h 116639"/>
                  <a:gd name="connsiteX18" fmla="*/ 628117 w 1311047"/>
                  <a:gd name="connsiteY18" fmla="*/ 112976 h 116639"/>
                  <a:gd name="connsiteX19" fmla="*/ 651820 w 1311047"/>
                  <a:gd name="connsiteY19" fmla="*/ 110013 h 116639"/>
                  <a:gd name="connsiteX20" fmla="*/ 687373 w 1311047"/>
                  <a:gd name="connsiteY20" fmla="*/ 115939 h 116639"/>
                  <a:gd name="connsiteX21" fmla="*/ 1238458 w 1311047"/>
                  <a:gd name="connsiteY21" fmla="*/ 115939 h 116639"/>
                  <a:gd name="connsiteX22" fmla="*/ 1311047 w 1311047"/>
                  <a:gd name="connsiteY22" fmla="*/ 115939 h 116639"/>
                  <a:gd name="connsiteX23" fmla="*/ 1273272 w 1311047"/>
                  <a:gd name="connsiteY23" fmla="*/ 86311 h 116639"/>
                  <a:gd name="connsiteX24" fmla="*/ 962176 w 1311047"/>
                  <a:gd name="connsiteY24" fmla="*/ 108532 h 116639"/>
                  <a:gd name="connsiteX25" fmla="*/ 935510 w 1311047"/>
                  <a:gd name="connsiteY25" fmla="*/ 81867 h 116639"/>
                  <a:gd name="connsiteX26" fmla="*/ 948843 w 1311047"/>
                  <a:gd name="connsiteY26" fmla="*/ 70756 h 116639"/>
                  <a:gd name="connsiteX27" fmla="*/ 969583 w 1311047"/>
                  <a:gd name="connsiteY27" fmla="*/ 95199 h 116639"/>
                  <a:gd name="connsiteX28" fmla="*/ 962176 w 1311047"/>
                  <a:gd name="connsiteY28" fmla="*/ 108532 h 1166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1311047" h="116639">
                    <a:moveTo>
                      <a:pt x="1273272" y="86311"/>
                    </a:moveTo>
                    <a:cubicBezTo>
                      <a:pt x="1256235" y="81867"/>
                      <a:pt x="1245865" y="53720"/>
                      <a:pt x="1225866" y="43350"/>
                    </a:cubicBezTo>
                    <a:cubicBezTo>
                      <a:pt x="1225866" y="43350"/>
                      <a:pt x="1228088" y="35202"/>
                      <a:pt x="1230310" y="32239"/>
                    </a:cubicBezTo>
                    <a:cubicBezTo>
                      <a:pt x="1236236" y="25573"/>
                      <a:pt x="1250309" y="23351"/>
                      <a:pt x="1244384" y="9278"/>
                    </a:cubicBezTo>
                    <a:cubicBezTo>
                      <a:pt x="1237718" y="-7018"/>
                      <a:pt x="1225126" y="7796"/>
                      <a:pt x="1215496" y="4833"/>
                    </a:cubicBezTo>
                    <a:cubicBezTo>
                      <a:pt x="1208089" y="2611"/>
                      <a:pt x="1199942" y="3352"/>
                      <a:pt x="1192535" y="2611"/>
                    </a:cubicBezTo>
                    <a:cubicBezTo>
                      <a:pt x="1196238" y="7796"/>
                      <a:pt x="1203645" y="8537"/>
                      <a:pt x="1204386" y="10018"/>
                    </a:cubicBezTo>
                    <a:cubicBezTo>
                      <a:pt x="1205126" y="16685"/>
                      <a:pt x="1201423" y="17425"/>
                      <a:pt x="1194756" y="15944"/>
                    </a:cubicBezTo>
                    <a:cubicBezTo>
                      <a:pt x="1174017" y="12240"/>
                      <a:pt x="1157721" y="-2574"/>
                      <a:pt x="1134759" y="389"/>
                    </a:cubicBezTo>
                    <a:cubicBezTo>
                      <a:pt x="1094761" y="6315"/>
                      <a:pt x="1054022" y="1130"/>
                      <a:pt x="1014025" y="1130"/>
                    </a:cubicBezTo>
                    <a:cubicBezTo>
                      <a:pt x="697003" y="389"/>
                      <a:pt x="379981" y="1130"/>
                      <a:pt x="62219" y="1130"/>
                    </a:cubicBezTo>
                    <a:cubicBezTo>
                      <a:pt x="42220" y="1130"/>
                      <a:pt x="22221" y="1130"/>
                      <a:pt x="0" y="1130"/>
                    </a:cubicBezTo>
                    <a:cubicBezTo>
                      <a:pt x="9629" y="18907"/>
                      <a:pt x="26665" y="28536"/>
                      <a:pt x="37776" y="29277"/>
                    </a:cubicBezTo>
                    <a:cubicBezTo>
                      <a:pt x="85922" y="30758"/>
                      <a:pt x="51109" y="77423"/>
                      <a:pt x="74070" y="90755"/>
                    </a:cubicBezTo>
                    <a:cubicBezTo>
                      <a:pt x="51849" y="120383"/>
                      <a:pt x="75552" y="114458"/>
                      <a:pt x="91848" y="114458"/>
                    </a:cubicBezTo>
                    <a:cubicBezTo>
                      <a:pt x="184436" y="115198"/>
                      <a:pt x="277024" y="115198"/>
                      <a:pt x="369612" y="115198"/>
                    </a:cubicBezTo>
                    <a:cubicBezTo>
                      <a:pt x="414054" y="115198"/>
                      <a:pt x="458496" y="113717"/>
                      <a:pt x="502939" y="113717"/>
                    </a:cubicBezTo>
                    <a:cubicBezTo>
                      <a:pt x="538492" y="113717"/>
                      <a:pt x="574787" y="115198"/>
                      <a:pt x="610341" y="115939"/>
                    </a:cubicBezTo>
                    <a:cubicBezTo>
                      <a:pt x="616266" y="115939"/>
                      <a:pt x="628117" y="114458"/>
                      <a:pt x="628117" y="112976"/>
                    </a:cubicBezTo>
                    <a:cubicBezTo>
                      <a:pt x="631080" y="70015"/>
                      <a:pt x="646635" y="105569"/>
                      <a:pt x="651820" y="110013"/>
                    </a:cubicBezTo>
                    <a:cubicBezTo>
                      <a:pt x="662931" y="119643"/>
                      <a:pt x="675522" y="115939"/>
                      <a:pt x="687373" y="115939"/>
                    </a:cubicBezTo>
                    <a:cubicBezTo>
                      <a:pt x="871069" y="115939"/>
                      <a:pt x="1054764" y="115939"/>
                      <a:pt x="1238458" y="115939"/>
                    </a:cubicBezTo>
                    <a:cubicBezTo>
                      <a:pt x="1260679" y="115939"/>
                      <a:pt x="1282160" y="115939"/>
                      <a:pt x="1311047" y="115939"/>
                    </a:cubicBezTo>
                    <a:cubicBezTo>
                      <a:pt x="1296974" y="98903"/>
                      <a:pt x="1291048" y="90755"/>
                      <a:pt x="1273272" y="86311"/>
                    </a:cubicBezTo>
                    <a:close/>
                    <a:moveTo>
                      <a:pt x="962176" y="108532"/>
                    </a:moveTo>
                    <a:cubicBezTo>
                      <a:pt x="950324" y="103347"/>
                      <a:pt x="939213" y="94459"/>
                      <a:pt x="935510" y="81867"/>
                    </a:cubicBezTo>
                    <a:cubicBezTo>
                      <a:pt x="933288" y="75200"/>
                      <a:pt x="942917" y="70015"/>
                      <a:pt x="948843" y="70756"/>
                    </a:cubicBezTo>
                    <a:cubicBezTo>
                      <a:pt x="963657" y="72237"/>
                      <a:pt x="967360" y="84089"/>
                      <a:pt x="969583" y="95199"/>
                    </a:cubicBezTo>
                    <a:cubicBezTo>
                      <a:pt x="968841" y="101866"/>
                      <a:pt x="966620" y="110754"/>
                      <a:pt x="962176" y="1085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0CD6CFD-4E5D-440C-847F-15864B28FC2F}"/>
                  </a:ext>
                </a:extLst>
              </p:cNvPr>
              <p:cNvSpPr/>
              <p:nvPr/>
            </p:nvSpPr>
            <p:spPr>
              <a:xfrm>
                <a:off x="9378716" y="4257105"/>
                <a:ext cx="984505" cy="114810"/>
              </a:xfrm>
              <a:custGeom>
                <a:avLst/>
                <a:gdLst>
                  <a:gd name="connsiteX0" fmla="*/ 970410 w 984505"/>
                  <a:gd name="connsiteY0" fmla="*/ 77035 h 114810"/>
                  <a:gd name="connsiteX1" fmla="*/ 906710 w 984505"/>
                  <a:gd name="connsiteY1" fmla="*/ 65184 h 114810"/>
                  <a:gd name="connsiteX2" fmla="*/ 888192 w 984505"/>
                  <a:gd name="connsiteY2" fmla="*/ 54814 h 114810"/>
                  <a:gd name="connsiteX3" fmla="*/ 960041 w 984505"/>
                  <a:gd name="connsiteY3" fmla="*/ 20741 h 114810"/>
                  <a:gd name="connsiteX4" fmla="*/ 923006 w 984505"/>
                  <a:gd name="connsiteY4" fmla="*/ 742 h 114810"/>
                  <a:gd name="connsiteX5" fmla="*/ 526729 w 984505"/>
                  <a:gd name="connsiteY5" fmla="*/ 742 h 114810"/>
                  <a:gd name="connsiteX6" fmla="*/ 480064 w 984505"/>
                  <a:gd name="connsiteY6" fmla="*/ 31111 h 114810"/>
                  <a:gd name="connsiteX7" fmla="*/ 445251 w 984505"/>
                  <a:gd name="connsiteY7" fmla="*/ 1 h 114810"/>
                  <a:gd name="connsiteX8" fmla="*/ 211929 w 984505"/>
                  <a:gd name="connsiteY8" fmla="*/ 742 h 114810"/>
                  <a:gd name="connsiteX9" fmla="*/ 145266 w 984505"/>
                  <a:gd name="connsiteY9" fmla="*/ 34815 h 114810"/>
                  <a:gd name="connsiteX10" fmla="*/ 128229 w 984505"/>
                  <a:gd name="connsiteY10" fmla="*/ 41481 h 114810"/>
                  <a:gd name="connsiteX11" fmla="*/ 80083 w 984505"/>
                  <a:gd name="connsiteY11" fmla="*/ 25926 h 114810"/>
                  <a:gd name="connsiteX12" fmla="*/ 28975 w 984505"/>
                  <a:gd name="connsiteY12" fmla="*/ 65924 h 114810"/>
                  <a:gd name="connsiteX13" fmla="*/ 87 w 984505"/>
                  <a:gd name="connsiteY13" fmla="*/ 91108 h 114810"/>
                  <a:gd name="connsiteX14" fmla="*/ 35641 w 984505"/>
                  <a:gd name="connsiteY14" fmla="*/ 114811 h 114810"/>
                  <a:gd name="connsiteX15" fmla="*/ 533394 w 984505"/>
                  <a:gd name="connsiteY15" fmla="*/ 114070 h 114810"/>
                  <a:gd name="connsiteX16" fmla="*/ 585985 w 984505"/>
                  <a:gd name="connsiteY16" fmla="*/ 101478 h 114810"/>
                  <a:gd name="connsiteX17" fmla="*/ 605984 w 984505"/>
                  <a:gd name="connsiteY17" fmla="*/ 102960 h 114810"/>
                  <a:gd name="connsiteX18" fmla="*/ 630427 w 984505"/>
                  <a:gd name="connsiteY18" fmla="*/ 114070 h 114810"/>
                  <a:gd name="connsiteX19" fmla="*/ 962263 w 984505"/>
                  <a:gd name="connsiteY19" fmla="*/ 114070 h 114810"/>
                  <a:gd name="connsiteX20" fmla="*/ 983743 w 984505"/>
                  <a:gd name="connsiteY20" fmla="*/ 103700 h 114810"/>
                  <a:gd name="connsiteX21" fmla="*/ 970410 w 984505"/>
                  <a:gd name="connsiteY21" fmla="*/ 77035 h 1148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984505" h="114810">
                    <a:moveTo>
                      <a:pt x="970410" y="77035"/>
                    </a:moveTo>
                    <a:cubicBezTo>
                      <a:pt x="948930" y="74813"/>
                      <a:pt x="931894" y="51851"/>
                      <a:pt x="906710" y="65184"/>
                    </a:cubicBezTo>
                    <a:cubicBezTo>
                      <a:pt x="897822" y="70368"/>
                      <a:pt x="887452" y="67406"/>
                      <a:pt x="888192" y="54814"/>
                    </a:cubicBezTo>
                    <a:cubicBezTo>
                      <a:pt x="888933" y="32593"/>
                      <a:pt x="938560" y="8149"/>
                      <a:pt x="960041" y="20741"/>
                    </a:cubicBezTo>
                    <a:cubicBezTo>
                      <a:pt x="954855" y="-2221"/>
                      <a:pt x="938560" y="1"/>
                      <a:pt x="923006" y="742"/>
                    </a:cubicBezTo>
                    <a:cubicBezTo>
                      <a:pt x="791160" y="742"/>
                      <a:pt x="659314" y="742"/>
                      <a:pt x="526729" y="742"/>
                    </a:cubicBezTo>
                    <a:cubicBezTo>
                      <a:pt x="506729" y="742"/>
                      <a:pt x="483767" y="-4443"/>
                      <a:pt x="480064" y="31111"/>
                    </a:cubicBezTo>
                    <a:cubicBezTo>
                      <a:pt x="481545" y="-739"/>
                      <a:pt x="465250" y="1"/>
                      <a:pt x="445251" y="1"/>
                    </a:cubicBezTo>
                    <a:cubicBezTo>
                      <a:pt x="367477" y="742"/>
                      <a:pt x="289703" y="1"/>
                      <a:pt x="211929" y="742"/>
                    </a:cubicBezTo>
                    <a:cubicBezTo>
                      <a:pt x="185263" y="1483"/>
                      <a:pt x="153413" y="-4443"/>
                      <a:pt x="145266" y="34815"/>
                    </a:cubicBezTo>
                    <a:cubicBezTo>
                      <a:pt x="143784" y="40740"/>
                      <a:pt x="135636" y="41481"/>
                      <a:pt x="128229" y="41481"/>
                    </a:cubicBezTo>
                    <a:cubicBezTo>
                      <a:pt x="111193" y="42222"/>
                      <a:pt x="97120" y="34815"/>
                      <a:pt x="80083" y="25926"/>
                    </a:cubicBezTo>
                    <a:cubicBezTo>
                      <a:pt x="86009" y="72591"/>
                      <a:pt x="47492" y="55554"/>
                      <a:pt x="28975" y="65924"/>
                    </a:cubicBezTo>
                    <a:cubicBezTo>
                      <a:pt x="16383" y="72591"/>
                      <a:pt x="-1394" y="70368"/>
                      <a:pt x="87" y="91108"/>
                    </a:cubicBezTo>
                    <a:cubicBezTo>
                      <a:pt x="1569" y="112589"/>
                      <a:pt x="17123" y="114811"/>
                      <a:pt x="35641" y="114811"/>
                    </a:cubicBezTo>
                    <a:cubicBezTo>
                      <a:pt x="201559" y="114070"/>
                      <a:pt x="367477" y="114811"/>
                      <a:pt x="533394" y="114070"/>
                    </a:cubicBezTo>
                    <a:cubicBezTo>
                      <a:pt x="551912" y="114070"/>
                      <a:pt x="571171" y="119255"/>
                      <a:pt x="585985" y="101478"/>
                    </a:cubicBezTo>
                    <a:cubicBezTo>
                      <a:pt x="590429" y="95553"/>
                      <a:pt x="602280" y="93330"/>
                      <a:pt x="605984" y="102960"/>
                    </a:cubicBezTo>
                    <a:cubicBezTo>
                      <a:pt x="611168" y="116292"/>
                      <a:pt x="620798" y="114070"/>
                      <a:pt x="630427" y="114070"/>
                    </a:cubicBezTo>
                    <a:cubicBezTo>
                      <a:pt x="740792" y="114070"/>
                      <a:pt x="851897" y="114070"/>
                      <a:pt x="962263" y="114070"/>
                    </a:cubicBezTo>
                    <a:cubicBezTo>
                      <a:pt x="971152" y="114070"/>
                      <a:pt x="982262" y="115551"/>
                      <a:pt x="983743" y="103700"/>
                    </a:cubicBezTo>
                    <a:cubicBezTo>
                      <a:pt x="986706" y="93330"/>
                      <a:pt x="980780" y="78516"/>
                      <a:pt x="970410" y="77035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D3B7DBE6-C8F9-4968-B10A-D139393536CD}"/>
                  </a:ext>
                </a:extLst>
              </p:cNvPr>
              <p:cNvSpPr/>
              <p:nvPr/>
            </p:nvSpPr>
            <p:spPr>
              <a:xfrm>
                <a:off x="8777801" y="4256269"/>
                <a:ext cx="575077" cy="117064"/>
              </a:xfrm>
              <a:custGeom>
                <a:avLst/>
                <a:gdLst>
                  <a:gd name="connsiteX0" fmla="*/ 521747 w 575077"/>
                  <a:gd name="connsiteY0" fmla="*/ 2319 h 117064"/>
                  <a:gd name="connsiteX1" fmla="*/ 486934 w 575077"/>
                  <a:gd name="connsiteY1" fmla="*/ 6763 h 117064"/>
                  <a:gd name="connsiteX2" fmla="*/ 423233 w 575077"/>
                  <a:gd name="connsiteY2" fmla="*/ 23059 h 117064"/>
                  <a:gd name="connsiteX3" fmla="*/ 423233 w 575077"/>
                  <a:gd name="connsiteY3" fmla="*/ 23059 h 117064"/>
                  <a:gd name="connsiteX4" fmla="*/ 423233 w 575077"/>
                  <a:gd name="connsiteY4" fmla="*/ 23059 h 117064"/>
                  <a:gd name="connsiteX5" fmla="*/ 389161 w 575077"/>
                  <a:gd name="connsiteY5" fmla="*/ 1578 h 117064"/>
                  <a:gd name="connsiteX6" fmla="*/ 175097 w 575077"/>
                  <a:gd name="connsiteY6" fmla="*/ 838 h 117064"/>
                  <a:gd name="connsiteX7" fmla="*/ 78805 w 575077"/>
                  <a:gd name="connsiteY7" fmla="*/ 838 h 117064"/>
                  <a:gd name="connsiteX8" fmla="*/ 8438 w 575077"/>
                  <a:gd name="connsiteY8" fmla="*/ 7504 h 117064"/>
                  <a:gd name="connsiteX9" fmla="*/ 3254 w 575077"/>
                  <a:gd name="connsiteY9" fmla="*/ 80834 h 117064"/>
                  <a:gd name="connsiteX10" fmla="*/ 3254 w 575077"/>
                  <a:gd name="connsiteY10" fmla="*/ 107499 h 117064"/>
                  <a:gd name="connsiteX11" fmla="*/ 17327 w 575077"/>
                  <a:gd name="connsiteY11" fmla="*/ 115647 h 117064"/>
                  <a:gd name="connsiteX12" fmla="*/ 328423 w 575077"/>
                  <a:gd name="connsiteY12" fmla="*/ 116388 h 117064"/>
                  <a:gd name="connsiteX13" fmla="*/ 399531 w 575077"/>
                  <a:gd name="connsiteY13" fmla="*/ 78612 h 117064"/>
                  <a:gd name="connsiteX14" fmla="*/ 413604 w 575077"/>
                  <a:gd name="connsiteY14" fmla="*/ 69723 h 117064"/>
                  <a:gd name="connsiteX15" fmla="*/ 451380 w 575077"/>
                  <a:gd name="connsiteY15" fmla="*/ 116388 h 117064"/>
                  <a:gd name="connsiteX16" fmla="*/ 502489 w 575077"/>
                  <a:gd name="connsiteY16" fmla="*/ 90463 h 117064"/>
                  <a:gd name="connsiteX17" fmla="*/ 575077 w 575077"/>
                  <a:gd name="connsiteY17" fmla="*/ 2319 h 117064"/>
                  <a:gd name="connsiteX18" fmla="*/ 521747 w 575077"/>
                  <a:gd name="connsiteY18" fmla="*/ 2319 h 117064"/>
                  <a:gd name="connsiteX19" fmla="*/ 115100 w 575077"/>
                  <a:gd name="connsiteY19" fmla="*/ 66761 h 117064"/>
                  <a:gd name="connsiteX20" fmla="*/ 72880 w 575077"/>
                  <a:gd name="connsiteY20" fmla="*/ 82315 h 117064"/>
                  <a:gd name="connsiteX21" fmla="*/ 65473 w 575077"/>
                  <a:gd name="connsiteY21" fmla="*/ 77871 h 117064"/>
                  <a:gd name="connsiteX22" fmla="*/ 59547 w 575077"/>
                  <a:gd name="connsiteY22" fmla="*/ 17133 h 117064"/>
                  <a:gd name="connsiteX23" fmla="*/ 59547 w 575077"/>
                  <a:gd name="connsiteY23" fmla="*/ 17133 h 117064"/>
                  <a:gd name="connsiteX24" fmla="*/ 60287 w 575077"/>
                  <a:gd name="connsiteY24" fmla="*/ 16393 h 117064"/>
                  <a:gd name="connsiteX25" fmla="*/ 60287 w 575077"/>
                  <a:gd name="connsiteY25" fmla="*/ 17133 h 117064"/>
                  <a:gd name="connsiteX26" fmla="*/ 61029 w 575077"/>
                  <a:gd name="connsiteY26" fmla="*/ 17133 h 117064"/>
                  <a:gd name="connsiteX27" fmla="*/ 61029 w 575077"/>
                  <a:gd name="connsiteY27" fmla="*/ 16393 h 117064"/>
                  <a:gd name="connsiteX28" fmla="*/ 61769 w 575077"/>
                  <a:gd name="connsiteY28" fmla="*/ 15652 h 117064"/>
                  <a:gd name="connsiteX29" fmla="*/ 63250 w 575077"/>
                  <a:gd name="connsiteY29" fmla="*/ 17133 h 117064"/>
                  <a:gd name="connsiteX30" fmla="*/ 89175 w 575077"/>
                  <a:gd name="connsiteY30" fmla="*/ 26022 h 117064"/>
                  <a:gd name="connsiteX31" fmla="*/ 115100 w 575077"/>
                  <a:gd name="connsiteY31" fmla="*/ 66761 h 117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75077" h="117064">
                    <a:moveTo>
                      <a:pt x="521747" y="2319"/>
                    </a:moveTo>
                    <a:cubicBezTo>
                      <a:pt x="509896" y="3060"/>
                      <a:pt x="492859" y="-5088"/>
                      <a:pt x="486934" y="6763"/>
                    </a:cubicBezTo>
                    <a:cubicBezTo>
                      <a:pt x="471379" y="40095"/>
                      <a:pt x="447676" y="29725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3233" y="23059"/>
                      <a:pt x="423233" y="23059"/>
                      <a:pt x="423233" y="23059"/>
                    </a:cubicBezTo>
                    <a:cubicBezTo>
                      <a:pt x="421011" y="1578"/>
                      <a:pt x="405457" y="1578"/>
                      <a:pt x="389161" y="1578"/>
                    </a:cubicBezTo>
                    <a:cubicBezTo>
                      <a:pt x="318053" y="1578"/>
                      <a:pt x="246205" y="838"/>
                      <a:pt x="175097" y="838"/>
                    </a:cubicBezTo>
                    <a:cubicBezTo>
                      <a:pt x="143247" y="838"/>
                      <a:pt x="110656" y="838"/>
                      <a:pt x="78805" y="838"/>
                    </a:cubicBezTo>
                    <a:cubicBezTo>
                      <a:pt x="54362" y="2319"/>
                      <a:pt x="21771" y="-5088"/>
                      <a:pt x="8438" y="7504"/>
                    </a:cubicBezTo>
                    <a:cubicBezTo>
                      <a:pt x="-7857" y="22318"/>
                      <a:pt x="4735" y="55650"/>
                      <a:pt x="3254" y="80834"/>
                    </a:cubicBezTo>
                    <a:cubicBezTo>
                      <a:pt x="2513" y="89722"/>
                      <a:pt x="3254" y="98611"/>
                      <a:pt x="3254" y="107499"/>
                    </a:cubicBezTo>
                    <a:cubicBezTo>
                      <a:pt x="3994" y="116388"/>
                      <a:pt x="9920" y="117128"/>
                      <a:pt x="17327" y="115647"/>
                    </a:cubicBezTo>
                    <a:cubicBezTo>
                      <a:pt x="121026" y="115647"/>
                      <a:pt x="224724" y="116388"/>
                      <a:pt x="328423" y="116388"/>
                    </a:cubicBezTo>
                    <a:cubicBezTo>
                      <a:pt x="358051" y="116388"/>
                      <a:pt x="393605" y="125276"/>
                      <a:pt x="399531" y="78612"/>
                    </a:cubicBezTo>
                    <a:cubicBezTo>
                      <a:pt x="400271" y="74908"/>
                      <a:pt x="408419" y="72686"/>
                      <a:pt x="413604" y="69723"/>
                    </a:cubicBezTo>
                    <a:cubicBezTo>
                      <a:pt x="411382" y="88982"/>
                      <a:pt x="432122" y="114906"/>
                      <a:pt x="451380" y="116388"/>
                    </a:cubicBezTo>
                    <a:cubicBezTo>
                      <a:pt x="472861" y="117869"/>
                      <a:pt x="486934" y="116388"/>
                      <a:pt x="502489" y="90463"/>
                    </a:cubicBezTo>
                    <a:cubicBezTo>
                      <a:pt x="521006" y="60094"/>
                      <a:pt x="546931" y="31207"/>
                      <a:pt x="575077" y="2319"/>
                    </a:cubicBezTo>
                    <a:cubicBezTo>
                      <a:pt x="555079" y="1578"/>
                      <a:pt x="538042" y="838"/>
                      <a:pt x="521747" y="2319"/>
                    </a:cubicBezTo>
                    <a:close/>
                    <a:moveTo>
                      <a:pt x="115100" y="66761"/>
                    </a:moveTo>
                    <a:cubicBezTo>
                      <a:pt x="112878" y="83056"/>
                      <a:pt x="85472" y="70464"/>
                      <a:pt x="72880" y="82315"/>
                    </a:cubicBezTo>
                    <a:cubicBezTo>
                      <a:pt x="72139" y="83056"/>
                      <a:pt x="65473" y="79352"/>
                      <a:pt x="65473" y="77871"/>
                    </a:cubicBezTo>
                    <a:cubicBezTo>
                      <a:pt x="70658" y="57131"/>
                      <a:pt x="49918" y="37873"/>
                      <a:pt x="59547" y="17133"/>
                    </a:cubicBezTo>
                    <a:cubicBezTo>
                      <a:pt x="59547" y="17133"/>
                      <a:pt x="59547" y="17133"/>
                      <a:pt x="59547" y="17133"/>
                    </a:cubicBezTo>
                    <a:cubicBezTo>
                      <a:pt x="59547" y="17133"/>
                      <a:pt x="60287" y="16393"/>
                      <a:pt x="60287" y="16393"/>
                    </a:cubicBezTo>
                    <a:cubicBezTo>
                      <a:pt x="60287" y="16393"/>
                      <a:pt x="60287" y="16393"/>
                      <a:pt x="60287" y="17133"/>
                    </a:cubicBezTo>
                    <a:cubicBezTo>
                      <a:pt x="60287" y="17133"/>
                      <a:pt x="60287" y="17133"/>
                      <a:pt x="61029" y="17133"/>
                    </a:cubicBezTo>
                    <a:cubicBezTo>
                      <a:pt x="61029" y="17133"/>
                      <a:pt x="61029" y="16393"/>
                      <a:pt x="61029" y="16393"/>
                    </a:cubicBezTo>
                    <a:cubicBezTo>
                      <a:pt x="61029" y="16393"/>
                      <a:pt x="61769" y="15652"/>
                      <a:pt x="61769" y="15652"/>
                    </a:cubicBezTo>
                    <a:cubicBezTo>
                      <a:pt x="61769" y="16393"/>
                      <a:pt x="62510" y="16393"/>
                      <a:pt x="63250" y="17133"/>
                    </a:cubicBezTo>
                    <a:cubicBezTo>
                      <a:pt x="72880" y="16393"/>
                      <a:pt x="80287" y="23800"/>
                      <a:pt x="89175" y="26022"/>
                    </a:cubicBezTo>
                    <a:cubicBezTo>
                      <a:pt x="108433" y="32688"/>
                      <a:pt x="116582" y="57872"/>
                      <a:pt x="115100" y="667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aphic 35">
              <a:extLst>
                <a:ext uri="{FF2B5EF4-FFF2-40B4-BE49-F238E27FC236}">
                  <a16:creationId xmlns:a16="http://schemas.microsoft.com/office/drawing/2014/main" id="{A6377C79-5A35-44E2-A263-81ADBC355CD5}"/>
                </a:ext>
              </a:extLst>
            </p:cNvPr>
            <p:cNvGrpSpPr/>
            <p:nvPr/>
          </p:nvGrpSpPr>
          <p:grpSpPr>
            <a:xfrm rot="20723818">
              <a:off x="6647828" y="3112676"/>
              <a:ext cx="1600800" cy="412119"/>
              <a:chOff x="6678934" y="2834165"/>
              <a:chExt cx="4639884" cy="1194517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4E595F8-1B22-4B55-B2F3-BA946B8758F0}"/>
                  </a:ext>
                </a:extLst>
              </p:cNvPr>
              <p:cNvSpPr/>
              <p:nvPr/>
            </p:nvSpPr>
            <p:spPr>
              <a:xfrm>
                <a:off x="7823040" y="2834165"/>
                <a:ext cx="1131085" cy="1194517"/>
              </a:xfrm>
              <a:custGeom>
                <a:avLst/>
                <a:gdLst>
                  <a:gd name="connsiteX0" fmla="*/ 1127636 w 1131085"/>
                  <a:gd name="connsiteY0" fmla="*/ 737049 h 1194517"/>
                  <a:gd name="connsiteX1" fmla="*/ 1098008 w 1131085"/>
                  <a:gd name="connsiteY1" fmla="*/ 707421 h 1194517"/>
                  <a:gd name="connsiteX2" fmla="*/ 701731 w 1131085"/>
                  <a:gd name="connsiteY2" fmla="*/ 708161 h 1194517"/>
                  <a:gd name="connsiteX3" fmla="*/ 652845 w 1131085"/>
                  <a:gd name="connsiteY3" fmla="*/ 752604 h 1194517"/>
                  <a:gd name="connsiteX4" fmla="*/ 648400 w 1131085"/>
                  <a:gd name="connsiteY4" fmla="*/ 937780 h 1194517"/>
                  <a:gd name="connsiteX5" fmla="*/ 577292 w 1131085"/>
                  <a:gd name="connsiteY5" fmla="*/ 997777 h 1194517"/>
                  <a:gd name="connsiteX6" fmla="*/ 490630 w 1131085"/>
                  <a:gd name="connsiteY6" fmla="*/ 941483 h 1194517"/>
                  <a:gd name="connsiteX7" fmla="*/ 486927 w 1131085"/>
                  <a:gd name="connsiteY7" fmla="*/ 726679 h 1194517"/>
                  <a:gd name="connsiteX8" fmla="*/ 486927 w 1131085"/>
                  <a:gd name="connsiteY8" fmla="*/ 726679 h 1194517"/>
                  <a:gd name="connsiteX9" fmla="*/ 486927 w 1131085"/>
                  <a:gd name="connsiteY9" fmla="*/ 274109 h 1194517"/>
                  <a:gd name="connsiteX10" fmla="*/ 503962 w 1131085"/>
                  <a:gd name="connsiteY10" fmla="*/ 217815 h 1194517"/>
                  <a:gd name="connsiteX11" fmla="*/ 600995 w 1131085"/>
                  <a:gd name="connsiteY11" fmla="*/ 199297 h 1194517"/>
                  <a:gd name="connsiteX12" fmla="*/ 600995 w 1131085"/>
                  <a:gd name="connsiteY12" fmla="*/ 199297 h 1194517"/>
                  <a:gd name="connsiteX13" fmla="*/ 600995 w 1131085"/>
                  <a:gd name="connsiteY13" fmla="*/ 199297 h 1194517"/>
                  <a:gd name="connsiteX14" fmla="*/ 649141 w 1131085"/>
                  <a:gd name="connsiteY14" fmla="*/ 248924 h 1194517"/>
                  <a:gd name="connsiteX15" fmla="*/ 653585 w 1131085"/>
                  <a:gd name="connsiteY15" fmla="*/ 499283 h 1194517"/>
                  <a:gd name="connsiteX16" fmla="*/ 678028 w 1131085"/>
                  <a:gd name="connsiteY16" fmla="*/ 524467 h 1194517"/>
                  <a:gd name="connsiteX17" fmla="*/ 1104675 w 1131085"/>
                  <a:gd name="connsiteY17" fmla="*/ 524467 h 1194517"/>
                  <a:gd name="connsiteX18" fmla="*/ 1128377 w 1131085"/>
                  <a:gd name="connsiteY18" fmla="*/ 502246 h 1194517"/>
                  <a:gd name="connsiteX19" fmla="*/ 1126154 w 1131085"/>
                  <a:gd name="connsiteY19" fmla="*/ 366697 h 1194517"/>
                  <a:gd name="connsiteX20" fmla="*/ 1112082 w 1131085"/>
                  <a:gd name="connsiteY20" fmla="*/ 252628 h 1194517"/>
                  <a:gd name="connsiteX21" fmla="*/ 949867 w 1131085"/>
                  <a:gd name="connsiteY21" fmla="*/ 68193 h 1194517"/>
                  <a:gd name="connsiteX22" fmla="*/ 864686 w 1131085"/>
                  <a:gd name="connsiteY22" fmla="*/ 37083 h 1194517"/>
                  <a:gd name="connsiteX23" fmla="*/ 476557 w 1131085"/>
                  <a:gd name="connsiteY23" fmla="*/ 3011 h 1194517"/>
                  <a:gd name="connsiteX24" fmla="*/ 213606 w 1131085"/>
                  <a:gd name="connsiteY24" fmla="*/ 59304 h 1194517"/>
                  <a:gd name="connsiteX25" fmla="*/ 22504 w 1131085"/>
                  <a:gd name="connsiteY25" fmla="*/ 245962 h 1194517"/>
                  <a:gd name="connsiteX26" fmla="*/ 6950 w 1131085"/>
                  <a:gd name="connsiteY26" fmla="*/ 288923 h 1194517"/>
                  <a:gd name="connsiteX27" fmla="*/ 283 w 1131085"/>
                  <a:gd name="connsiteY27" fmla="*/ 577798 h 1194517"/>
                  <a:gd name="connsiteX28" fmla="*/ 9172 w 1131085"/>
                  <a:gd name="connsiteY28" fmla="*/ 619277 h 1194517"/>
                  <a:gd name="connsiteX29" fmla="*/ 16579 w 1131085"/>
                  <a:gd name="connsiteY29" fmla="*/ 875561 h 1194517"/>
                  <a:gd name="connsiteX30" fmla="*/ 218791 w 1131085"/>
                  <a:gd name="connsiteY30" fmla="*/ 1142215 h 1194517"/>
                  <a:gd name="connsiteX31" fmla="*/ 476557 w 1131085"/>
                  <a:gd name="connsiteY31" fmla="*/ 1191101 h 1194517"/>
                  <a:gd name="connsiteX32" fmla="*/ 883204 w 1131085"/>
                  <a:gd name="connsiteY32" fmla="*/ 1149622 h 1194517"/>
                  <a:gd name="connsiteX33" fmla="*/ 1095045 w 1131085"/>
                  <a:gd name="connsiteY33" fmla="*/ 998518 h 1194517"/>
                  <a:gd name="connsiteX34" fmla="*/ 1128377 w 1131085"/>
                  <a:gd name="connsiteY34" fmla="*/ 809638 h 1194517"/>
                  <a:gd name="connsiteX35" fmla="*/ 1127636 w 1131085"/>
                  <a:gd name="connsiteY35" fmla="*/ 737049 h 1194517"/>
                  <a:gd name="connsiteX36" fmla="*/ 1020234 w 1131085"/>
                  <a:gd name="connsiteY36" fmla="*/ 375585 h 1194517"/>
                  <a:gd name="connsiteX37" fmla="*/ 1052825 w 1131085"/>
                  <a:gd name="connsiteY37" fmla="*/ 408917 h 1194517"/>
                  <a:gd name="connsiteX38" fmla="*/ 1023938 w 1131085"/>
                  <a:gd name="connsiteY38" fmla="*/ 446693 h 1194517"/>
                  <a:gd name="connsiteX39" fmla="*/ 995790 w 1131085"/>
                  <a:gd name="connsiteY39" fmla="*/ 425212 h 1194517"/>
                  <a:gd name="connsiteX40" fmla="*/ 1020234 w 1131085"/>
                  <a:gd name="connsiteY40" fmla="*/ 375585 h 1194517"/>
                  <a:gd name="connsiteX41" fmla="*/ 942460 w 1131085"/>
                  <a:gd name="connsiteY41" fmla="*/ 200038 h 1194517"/>
                  <a:gd name="connsiteX42" fmla="*/ 950608 w 1131085"/>
                  <a:gd name="connsiteY42" fmla="*/ 219296 h 1194517"/>
                  <a:gd name="connsiteX43" fmla="*/ 940978 w 1131085"/>
                  <a:gd name="connsiteY43" fmla="*/ 226703 h 1194517"/>
                  <a:gd name="connsiteX44" fmla="*/ 932090 w 1131085"/>
                  <a:gd name="connsiteY44" fmla="*/ 210408 h 1194517"/>
                  <a:gd name="connsiteX45" fmla="*/ 942460 w 1131085"/>
                  <a:gd name="connsiteY45" fmla="*/ 200038 h 1194517"/>
                  <a:gd name="connsiteX46" fmla="*/ 837279 w 1131085"/>
                  <a:gd name="connsiteY46" fmla="*/ 72637 h 1194517"/>
                  <a:gd name="connsiteX47" fmla="*/ 859501 w 1131085"/>
                  <a:gd name="connsiteY47" fmla="*/ 56341 h 1194517"/>
                  <a:gd name="connsiteX48" fmla="*/ 871353 w 1131085"/>
                  <a:gd name="connsiteY48" fmla="*/ 71896 h 1194517"/>
                  <a:gd name="connsiteX49" fmla="*/ 856538 w 1131085"/>
                  <a:gd name="connsiteY49" fmla="*/ 83747 h 1194517"/>
                  <a:gd name="connsiteX50" fmla="*/ 837279 w 1131085"/>
                  <a:gd name="connsiteY50" fmla="*/ 72637 h 1194517"/>
                  <a:gd name="connsiteX51" fmla="*/ 774319 w 1131085"/>
                  <a:gd name="connsiteY51" fmla="*/ 178558 h 1194517"/>
                  <a:gd name="connsiteX52" fmla="*/ 843205 w 1131085"/>
                  <a:gd name="connsiteY52" fmla="*/ 114857 h 1194517"/>
                  <a:gd name="connsiteX53" fmla="*/ 858019 w 1131085"/>
                  <a:gd name="connsiteY53" fmla="*/ 125227 h 1194517"/>
                  <a:gd name="connsiteX54" fmla="*/ 861723 w 1131085"/>
                  <a:gd name="connsiteY54" fmla="*/ 141522 h 1194517"/>
                  <a:gd name="connsiteX55" fmla="*/ 857279 w 1131085"/>
                  <a:gd name="connsiteY55" fmla="*/ 197816 h 1194517"/>
                  <a:gd name="connsiteX56" fmla="*/ 845428 w 1131085"/>
                  <a:gd name="connsiteY56" fmla="*/ 206704 h 1194517"/>
                  <a:gd name="connsiteX57" fmla="*/ 797282 w 1131085"/>
                  <a:gd name="connsiteY57" fmla="*/ 227444 h 1194517"/>
                  <a:gd name="connsiteX58" fmla="*/ 778023 w 1131085"/>
                  <a:gd name="connsiteY58" fmla="*/ 194853 h 1194517"/>
                  <a:gd name="connsiteX59" fmla="*/ 774319 w 1131085"/>
                  <a:gd name="connsiteY59" fmla="*/ 178558 h 1194517"/>
                  <a:gd name="connsiteX60" fmla="*/ 631364 w 1131085"/>
                  <a:gd name="connsiteY60" fmla="*/ 89673 h 1194517"/>
                  <a:gd name="connsiteX61" fmla="*/ 668399 w 1131085"/>
                  <a:gd name="connsiteY61" fmla="*/ 132634 h 1194517"/>
                  <a:gd name="connsiteX62" fmla="*/ 658770 w 1131085"/>
                  <a:gd name="connsiteY62" fmla="*/ 145226 h 1194517"/>
                  <a:gd name="connsiteX63" fmla="*/ 617290 w 1131085"/>
                  <a:gd name="connsiteY63" fmla="*/ 105969 h 1194517"/>
                  <a:gd name="connsiteX64" fmla="*/ 631364 w 1131085"/>
                  <a:gd name="connsiteY64" fmla="*/ 89673 h 1194517"/>
                  <a:gd name="connsiteX65" fmla="*/ 169905 w 1131085"/>
                  <a:gd name="connsiteY65" fmla="*/ 91154 h 1194517"/>
                  <a:gd name="connsiteX66" fmla="*/ 214347 w 1131085"/>
                  <a:gd name="connsiteY66" fmla="*/ 74118 h 1194517"/>
                  <a:gd name="connsiteX67" fmla="*/ 179534 w 1131085"/>
                  <a:gd name="connsiteY67" fmla="*/ 105969 h 1194517"/>
                  <a:gd name="connsiteX68" fmla="*/ 164720 w 1131085"/>
                  <a:gd name="connsiteY68" fmla="*/ 103006 h 1194517"/>
                  <a:gd name="connsiteX69" fmla="*/ 169905 w 1131085"/>
                  <a:gd name="connsiteY69" fmla="*/ 91154 h 1194517"/>
                  <a:gd name="connsiteX70" fmla="*/ 210643 w 1131085"/>
                  <a:gd name="connsiteY70" fmla="*/ 229666 h 1194517"/>
                  <a:gd name="connsiteX71" fmla="*/ 175831 w 1131085"/>
                  <a:gd name="connsiteY71" fmla="*/ 293367 h 1194517"/>
                  <a:gd name="connsiteX72" fmla="*/ 126203 w 1131085"/>
                  <a:gd name="connsiteY72" fmla="*/ 260776 h 1194517"/>
                  <a:gd name="connsiteX73" fmla="*/ 124722 w 1131085"/>
                  <a:gd name="connsiteY73" fmla="*/ 230407 h 1194517"/>
                  <a:gd name="connsiteX74" fmla="*/ 141017 w 1131085"/>
                  <a:gd name="connsiteY74" fmla="*/ 167447 h 1194517"/>
                  <a:gd name="connsiteX75" fmla="*/ 177312 w 1131085"/>
                  <a:gd name="connsiteY75" fmla="*/ 134115 h 1194517"/>
                  <a:gd name="connsiteX76" fmla="*/ 189904 w 1131085"/>
                  <a:gd name="connsiteY76" fmla="*/ 165966 h 1194517"/>
                  <a:gd name="connsiteX77" fmla="*/ 205459 w 1131085"/>
                  <a:gd name="connsiteY77" fmla="*/ 200779 h 1194517"/>
                  <a:gd name="connsiteX78" fmla="*/ 210643 w 1131085"/>
                  <a:gd name="connsiteY78" fmla="*/ 229666 h 1194517"/>
                  <a:gd name="connsiteX79" fmla="*/ 210643 w 1131085"/>
                  <a:gd name="connsiteY79" fmla="*/ 229666 h 1194517"/>
                  <a:gd name="connsiteX80" fmla="*/ 210643 w 1131085"/>
                  <a:gd name="connsiteY80" fmla="*/ 229666 h 1194517"/>
                  <a:gd name="connsiteX81" fmla="*/ 401005 w 1131085"/>
                  <a:gd name="connsiteY81" fmla="*/ 28935 h 1194517"/>
                  <a:gd name="connsiteX82" fmla="*/ 436558 w 1131085"/>
                  <a:gd name="connsiteY82" fmla="*/ 14862 h 1194517"/>
                  <a:gd name="connsiteX83" fmla="*/ 457298 w 1131085"/>
                  <a:gd name="connsiteY83" fmla="*/ 27454 h 1194517"/>
                  <a:gd name="connsiteX84" fmla="*/ 418781 w 1131085"/>
                  <a:gd name="connsiteY84" fmla="*/ 42268 h 1194517"/>
                  <a:gd name="connsiteX85" fmla="*/ 401005 w 1131085"/>
                  <a:gd name="connsiteY85" fmla="*/ 28935 h 1194517"/>
                  <a:gd name="connsiteX86" fmla="*/ 362488 w 1131085"/>
                  <a:gd name="connsiteY86" fmla="*/ 232629 h 1194517"/>
                  <a:gd name="connsiteX87" fmla="*/ 391375 w 1131085"/>
                  <a:gd name="connsiteY87" fmla="*/ 196335 h 1194517"/>
                  <a:gd name="connsiteX88" fmla="*/ 405449 w 1131085"/>
                  <a:gd name="connsiteY88" fmla="*/ 208186 h 1194517"/>
                  <a:gd name="connsiteX89" fmla="*/ 386931 w 1131085"/>
                  <a:gd name="connsiteY89" fmla="*/ 257813 h 1194517"/>
                  <a:gd name="connsiteX90" fmla="*/ 362488 w 1131085"/>
                  <a:gd name="connsiteY90" fmla="*/ 232629 h 1194517"/>
                  <a:gd name="connsiteX91" fmla="*/ 303231 w 1131085"/>
                  <a:gd name="connsiteY91" fmla="*/ 413361 h 1194517"/>
                  <a:gd name="connsiteX92" fmla="*/ 328416 w 1131085"/>
                  <a:gd name="connsiteY92" fmla="*/ 375585 h 1194517"/>
                  <a:gd name="connsiteX93" fmla="*/ 385449 w 1131085"/>
                  <a:gd name="connsiteY93" fmla="*/ 320773 h 1194517"/>
                  <a:gd name="connsiteX94" fmla="*/ 400264 w 1131085"/>
                  <a:gd name="connsiteY94" fmla="*/ 315588 h 1194517"/>
                  <a:gd name="connsiteX95" fmla="*/ 407671 w 1131085"/>
                  <a:gd name="connsiteY95" fmla="*/ 331143 h 1194517"/>
                  <a:gd name="connsiteX96" fmla="*/ 418041 w 1131085"/>
                  <a:gd name="connsiteY96" fmla="*/ 358549 h 1194517"/>
                  <a:gd name="connsiteX97" fmla="*/ 436558 w 1131085"/>
                  <a:gd name="connsiteY97" fmla="*/ 334106 h 1194517"/>
                  <a:gd name="connsiteX98" fmla="*/ 439521 w 1131085"/>
                  <a:gd name="connsiteY98" fmla="*/ 328180 h 1194517"/>
                  <a:gd name="connsiteX99" fmla="*/ 472112 w 1131085"/>
                  <a:gd name="connsiteY99" fmla="*/ 362993 h 1194517"/>
                  <a:gd name="connsiteX100" fmla="*/ 443225 w 1131085"/>
                  <a:gd name="connsiteY100" fmla="*/ 385955 h 1194517"/>
                  <a:gd name="connsiteX101" fmla="*/ 383228 w 1131085"/>
                  <a:gd name="connsiteY101" fmla="*/ 418546 h 1194517"/>
                  <a:gd name="connsiteX102" fmla="*/ 350637 w 1131085"/>
                  <a:gd name="connsiteY102" fmla="*/ 441508 h 1194517"/>
                  <a:gd name="connsiteX103" fmla="*/ 303231 w 1131085"/>
                  <a:gd name="connsiteY103" fmla="*/ 413361 h 1194517"/>
                  <a:gd name="connsiteX104" fmla="*/ 319527 w 1131085"/>
                  <a:gd name="connsiteY104" fmla="*/ 828156 h 1194517"/>
                  <a:gd name="connsiteX105" fmla="*/ 344711 w 1131085"/>
                  <a:gd name="connsiteY105" fmla="*/ 802231 h 1194517"/>
                  <a:gd name="connsiteX106" fmla="*/ 382487 w 1131085"/>
                  <a:gd name="connsiteY106" fmla="*/ 838526 h 1194517"/>
                  <a:gd name="connsiteX107" fmla="*/ 355081 w 1131085"/>
                  <a:gd name="connsiteY107" fmla="*/ 856302 h 1194517"/>
                  <a:gd name="connsiteX108" fmla="*/ 319527 w 1131085"/>
                  <a:gd name="connsiteY108" fmla="*/ 828156 h 1194517"/>
                  <a:gd name="connsiteX109" fmla="*/ 462483 w 1131085"/>
                  <a:gd name="connsiteY109" fmla="*/ 1174065 h 1194517"/>
                  <a:gd name="connsiteX110" fmla="*/ 350637 w 1131085"/>
                  <a:gd name="connsiteY110" fmla="*/ 1157769 h 1194517"/>
                  <a:gd name="connsiteX111" fmla="*/ 415078 w 1131085"/>
                  <a:gd name="connsiteY111" fmla="*/ 1129623 h 1194517"/>
                  <a:gd name="connsiteX112" fmla="*/ 477297 w 1131085"/>
                  <a:gd name="connsiteY112" fmla="*/ 1162214 h 1194517"/>
                  <a:gd name="connsiteX113" fmla="*/ 462483 w 1131085"/>
                  <a:gd name="connsiteY113" fmla="*/ 1174065 h 1194517"/>
                  <a:gd name="connsiteX114" fmla="*/ 722470 w 1131085"/>
                  <a:gd name="connsiteY114" fmla="*/ 1169621 h 1194517"/>
                  <a:gd name="connsiteX115" fmla="*/ 672843 w 1131085"/>
                  <a:gd name="connsiteY115" fmla="*/ 1175546 h 1194517"/>
                  <a:gd name="connsiteX116" fmla="*/ 646178 w 1131085"/>
                  <a:gd name="connsiteY116" fmla="*/ 1179250 h 1194517"/>
                  <a:gd name="connsiteX117" fmla="*/ 627660 w 1131085"/>
                  <a:gd name="connsiteY117" fmla="*/ 1148881 h 1194517"/>
                  <a:gd name="connsiteX118" fmla="*/ 641734 w 1131085"/>
                  <a:gd name="connsiteY118" fmla="*/ 1097772 h 1194517"/>
                  <a:gd name="connsiteX119" fmla="*/ 648400 w 1131085"/>
                  <a:gd name="connsiteY119" fmla="*/ 1078514 h 1194517"/>
                  <a:gd name="connsiteX120" fmla="*/ 675066 w 1131085"/>
                  <a:gd name="connsiteY120" fmla="*/ 1090365 h 1194517"/>
                  <a:gd name="connsiteX121" fmla="*/ 678769 w 1131085"/>
                  <a:gd name="connsiteY121" fmla="*/ 1114809 h 1194517"/>
                  <a:gd name="connsiteX122" fmla="*/ 669880 w 1131085"/>
                  <a:gd name="connsiteY122" fmla="*/ 1125178 h 1194517"/>
                  <a:gd name="connsiteX123" fmla="*/ 671362 w 1131085"/>
                  <a:gd name="connsiteY123" fmla="*/ 1143696 h 1194517"/>
                  <a:gd name="connsiteX124" fmla="*/ 692101 w 1131085"/>
                  <a:gd name="connsiteY124" fmla="*/ 1136289 h 1194517"/>
                  <a:gd name="connsiteX125" fmla="*/ 696545 w 1131085"/>
                  <a:gd name="connsiteY125" fmla="*/ 1117031 h 1194517"/>
                  <a:gd name="connsiteX126" fmla="*/ 712842 w 1131085"/>
                  <a:gd name="connsiteY126" fmla="*/ 1098513 h 1194517"/>
                  <a:gd name="connsiteX127" fmla="*/ 721730 w 1131085"/>
                  <a:gd name="connsiteY127" fmla="*/ 1120734 h 1194517"/>
                  <a:gd name="connsiteX128" fmla="*/ 722470 w 1131085"/>
                  <a:gd name="connsiteY128" fmla="*/ 1169621 h 1194517"/>
                  <a:gd name="connsiteX129" fmla="*/ 1080971 w 1131085"/>
                  <a:gd name="connsiteY129" fmla="*/ 988148 h 1194517"/>
                  <a:gd name="connsiteX130" fmla="*/ 1038752 w 1131085"/>
                  <a:gd name="connsiteY130" fmla="*/ 989629 h 1194517"/>
                  <a:gd name="connsiteX131" fmla="*/ 1038752 w 1131085"/>
                  <a:gd name="connsiteY131" fmla="*/ 937039 h 1194517"/>
                  <a:gd name="connsiteX132" fmla="*/ 1087638 w 1131085"/>
                  <a:gd name="connsiteY132" fmla="*/ 938521 h 1194517"/>
                  <a:gd name="connsiteX133" fmla="*/ 1080971 w 1131085"/>
                  <a:gd name="connsiteY133" fmla="*/ 988148 h 1194517"/>
                  <a:gd name="connsiteX134" fmla="*/ 1040233 w 1131085"/>
                  <a:gd name="connsiteY134" fmla="*/ 923707 h 1194517"/>
                  <a:gd name="connsiteX135" fmla="*/ 978755 w 1131085"/>
                  <a:gd name="connsiteY135" fmla="*/ 882968 h 1194517"/>
                  <a:gd name="connsiteX136" fmla="*/ 986902 w 1131085"/>
                  <a:gd name="connsiteY136" fmla="*/ 861487 h 1194517"/>
                  <a:gd name="connsiteX137" fmla="*/ 1071343 w 1131085"/>
                  <a:gd name="connsiteY137" fmla="*/ 871857 h 1194517"/>
                  <a:gd name="connsiteX138" fmla="*/ 1106896 w 1131085"/>
                  <a:gd name="connsiteY138" fmla="*/ 911855 h 1194517"/>
                  <a:gd name="connsiteX139" fmla="*/ 1040233 w 1131085"/>
                  <a:gd name="connsiteY139" fmla="*/ 923707 h 11945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</a:cxnLst>
                <a:rect l="l" t="t" r="r" b="b"/>
                <a:pathLst>
                  <a:path w="1131085" h="1194517">
                    <a:moveTo>
                      <a:pt x="1127636" y="737049"/>
                    </a:moveTo>
                    <a:cubicBezTo>
                      <a:pt x="1129858" y="713346"/>
                      <a:pt x="1120970" y="706680"/>
                      <a:pt x="1098008" y="707421"/>
                    </a:cubicBezTo>
                    <a:cubicBezTo>
                      <a:pt x="966162" y="708902"/>
                      <a:pt x="833576" y="708161"/>
                      <a:pt x="701731" y="708161"/>
                    </a:cubicBezTo>
                    <a:cubicBezTo>
                      <a:pt x="655066" y="708161"/>
                      <a:pt x="655066" y="708161"/>
                      <a:pt x="652845" y="752604"/>
                    </a:cubicBezTo>
                    <a:cubicBezTo>
                      <a:pt x="654326" y="814082"/>
                      <a:pt x="658029" y="876302"/>
                      <a:pt x="648400" y="937780"/>
                    </a:cubicBezTo>
                    <a:cubicBezTo>
                      <a:pt x="641734" y="981482"/>
                      <a:pt x="623216" y="996296"/>
                      <a:pt x="577292" y="997777"/>
                    </a:cubicBezTo>
                    <a:cubicBezTo>
                      <a:pt x="517295" y="999259"/>
                      <a:pt x="498037" y="988148"/>
                      <a:pt x="490630" y="941483"/>
                    </a:cubicBezTo>
                    <a:cubicBezTo>
                      <a:pt x="478779" y="870376"/>
                      <a:pt x="483964" y="798528"/>
                      <a:pt x="486927" y="726679"/>
                    </a:cubicBezTo>
                    <a:cubicBezTo>
                      <a:pt x="486927" y="726679"/>
                      <a:pt x="486927" y="726679"/>
                      <a:pt x="486927" y="726679"/>
                    </a:cubicBezTo>
                    <a:cubicBezTo>
                      <a:pt x="483223" y="575575"/>
                      <a:pt x="483223" y="424472"/>
                      <a:pt x="486927" y="274109"/>
                    </a:cubicBezTo>
                    <a:cubicBezTo>
                      <a:pt x="487667" y="254850"/>
                      <a:pt x="487667" y="233370"/>
                      <a:pt x="503962" y="217815"/>
                    </a:cubicBezTo>
                    <a:cubicBezTo>
                      <a:pt x="531369" y="188187"/>
                      <a:pt x="565441" y="18818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00995" y="199297"/>
                      <a:pt x="600995" y="199297"/>
                      <a:pt x="600995" y="199297"/>
                    </a:cubicBezTo>
                    <a:cubicBezTo>
                      <a:pt x="634327" y="199297"/>
                      <a:pt x="645438" y="220778"/>
                      <a:pt x="649141" y="248924"/>
                    </a:cubicBezTo>
                    <a:cubicBezTo>
                      <a:pt x="659510" y="331884"/>
                      <a:pt x="652103" y="415583"/>
                      <a:pt x="653585" y="499283"/>
                    </a:cubicBezTo>
                    <a:cubicBezTo>
                      <a:pt x="653585" y="517800"/>
                      <a:pt x="658029" y="524467"/>
                      <a:pt x="678028" y="524467"/>
                    </a:cubicBezTo>
                    <a:cubicBezTo>
                      <a:pt x="820244" y="523726"/>
                      <a:pt x="962459" y="523726"/>
                      <a:pt x="1104675" y="524467"/>
                    </a:cubicBezTo>
                    <a:cubicBezTo>
                      <a:pt x="1121710" y="524467"/>
                      <a:pt x="1128377" y="520022"/>
                      <a:pt x="1128377" y="502246"/>
                    </a:cubicBezTo>
                    <a:cubicBezTo>
                      <a:pt x="1126896" y="457063"/>
                      <a:pt x="1129117" y="411880"/>
                      <a:pt x="1126154" y="366697"/>
                    </a:cubicBezTo>
                    <a:cubicBezTo>
                      <a:pt x="1123933" y="328921"/>
                      <a:pt x="1118007" y="290404"/>
                      <a:pt x="1112082" y="252628"/>
                    </a:cubicBezTo>
                    <a:cubicBezTo>
                      <a:pt x="1095786" y="158559"/>
                      <a:pt x="1031345" y="105969"/>
                      <a:pt x="949867" y="68193"/>
                    </a:cubicBezTo>
                    <a:cubicBezTo>
                      <a:pt x="921720" y="57823"/>
                      <a:pt x="893574" y="45971"/>
                      <a:pt x="864686" y="37083"/>
                    </a:cubicBezTo>
                    <a:cubicBezTo>
                      <a:pt x="738026" y="48"/>
                      <a:pt x="607661" y="-4396"/>
                      <a:pt x="476557" y="3011"/>
                    </a:cubicBezTo>
                    <a:cubicBezTo>
                      <a:pt x="386191" y="8195"/>
                      <a:pt x="298047" y="23750"/>
                      <a:pt x="213606" y="59304"/>
                    </a:cubicBezTo>
                    <a:cubicBezTo>
                      <a:pt x="125462" y="96339"/>
                      <a:pt x="52132" y="148929"/>
                      <a:pt x="22504" y="245962"/>
                    </a:cubicBezTo>
                    <a:cubicBezTo>
                      <a:pt x="9913" y="257813"/>
                      <a:pt x="9172" y="273368"/>
                      <a:pt x="6950" y="288923"/>
                    </a:cubicBezTo>
                    <a:cubicBezTo>
                      <a:pt x="-4161" y="385214"/>
                      <a:pt x="1765" y="481506"/>
                      <a:pt x="283" y="577798"/>
                    </a:cubicBezTo>
                    <a:cubicBezTo>
                      <a:pt x="283" y="592612"/>
                      <a:pt x="-458" y="607426"/>
                      <a:pt x="9172" y="619277"/>
                    </a:cubicBezTo>
                    <a:cubicBezTo>
                      <a:pt x="14357" y="704458"/>
                      <a:pt x="9172" y="790380"/>
                      <a:pt x="16579" y="875561"/>
                    </a:cubicBezTo>
                    <a:cubicBezTo>
                      <a:pt x="27690" y="1008147"/>
                      <a:pt x="91390" y="1097772"/>
                      <a:pt x="218791" y="1142215"/>
                    </a:cubicBezTo>
                    <a:cubicBezTo>
                      <a:pt x="302491" y="1171102"/>
                      <a:pt x="388412" y="1185916"/>
                      <a:pt x="476557" y="1191101"/>
                    </a:cubicBezTo>
                    <a:cubicBezTo>
                      <a:pt x="614327" y="1199990"/>
                      <a:pt x="750617" y="1193323"/>
                      <a:pt x="883204" y="1149622"/>
                    </a:cubicBezTo>
                    <a:cubicBezTo>
                      <a:pt x="966903" y="1117771"/>
                      <a:pt x="1046159" y="1079995"/>
                      <a:pt x="1095045" y="998518"/>
                    </a:cubicBezTo>
                    <a:cubicBezTo>
                      <a:pt x="1131340" y="940002"/>
                      <a:pt x="1135043" y="876302"/>
                      <a:pt x="1128377" y="809638"/>
                    </a:cubicBezTo>
                    <a:cubicBezTo>
                      <a:pt x="1127636" y="783713"/>
                      <a:pt x="1125414" y="760011"/>
                      <a:pt x="1127636" y="737049"/>
                    </a:cubicBezTo>
                    <a:close/>
                    <a:moveTo>
                      <a:pt x="1020234" y="375585"/>
                    </a:moveTo>
                    <a:cubicBezTo>
                      <a:pt x="1034308" y="381511"/>
                      <a:pt x="1053566" y="386696"/>
                      <a:pt x="1052825" y="408917"/>
                    </a:cubicBezTo>
                    <a:cubicBezTo>
                      <a:pt x="1052084" y="425953"/>
                      <a:pt x="1055047" y="449656"/>
                      <a:pt x="1023938" y="446693"/>
                    </a:cubicBezTo>
                    <a:cubicBezTo>
                      <a:pt x="1008383" y="445211"/>
                      <a:pt x="987643" y="441508"/>
                      <a:pt x="995790" y="425212"/>
                    </a:cubicBezTo>
                    <a:cubicBezTo>
                      <a:pt x="1003938" y="409658"/>
                      <a:pt x="959496" y="367437"/>
                      <a:pt x="1020234" y="375585"/>
                    </a:cubicBezTo>
                    <a:close/>
                    <a:moveTo>
                      <a:pt x="942460" y="200038"/>
                    </a:moveTo>
                    <a:cubicBezTo>
                      <a:pt x="950608" y="203001"/>
                      <a:pt x="951348" y="211149"/>
                      <a:pt x="950608" y="219296"/>
                    </a:cubicBezTo>
                    <a:cubicBezTo>
                      <a:pt x="949867" y="224481"/>
                      <a:pt x="946904" y="226703"/>
                      <a:pt x="940978" y="226703"/>
                    </a:cubicBezTo>
                    <a:cubicBezTo>
                      <a:pt x="935053" y="223000"/>
                      <a:pt x="932090" y="217074"/>
                      <a:pt x="932090" y="210408"/>
                    </a:cubicBezTo>
                    <a:cubicBezTo>
                      <a:pt x="932830" y="204482"/>
                      <a:pt x="937275" y="198557"/>
                      <a:pt x="942460" y="200038"/>
                    </a:cubicBezTo>
                    <a:close/>
                    <a:moveTo>
                      <a:pt x="837279" y="72637"/>
                    </a:moveTo>
                    <a:cubicBezTo>
                      <a:pt x="838761" y="62267"/>
                      <a:pt x="849131" y="57082"/>
                      <a:pt x="859501" y="56341"/>
                    </a:cubicBezTo>
                    <a:cubicBezTo>
                      <a:pt x="870611" y="55601"/>
                      <a:pt x="869130" y="65971"/>
                      <a:pt x="871353" y="71896"/>
                    </a:cubicBezTo>
                    <a:cubicBezTo>
                      <a:pt x="872093" y="85229"/>
                      <a:pt x="865427" y="86710"/>
                      <a:pt x="856538" y="83747"/>
                    </a:cubicBezTo>
                    <a:cubicBezTo>
                      <a:pt x="849872" y="80785"/>
                      <a:pt x="835798" y="87451"/>
                      <a:pt x="837279" y="72637"/>
                    </a:cubicBezTo>
                    <a:close/>
                    <a:moveTo>
                      <a:pt x="774319" y="178558"/>
                    </a:moveTo>
                    <a:cubicBezTo>
                      <a:pt x="778764" y="148189"/>
                      <a:pt x="812837" y="117079"/>
                      <a:pt x="843205" y="114857"/>
                    </a:cubicBezTo>
                    <a:cubicBezTo>
                      <a:pt x="851353" y="114116"/>
                      <a:pt x="855797" y="117820"/>
                      <a:pt x="858019" y="125227"/>
                    </a:cubicBezTo>
                    <a:cubicBezTo>
                      <a:pt x="859501" y="130412"/>
                      <a:pt x="858760" y="138560"/>
                      <a:pt x="861723" y="141522"/>
                    </a:cubicBezTo>
                    <a:cubicBezTo>
                      <a:pt x="891351" y="163003"/>
                      <a:pt x="858760" y="179298"/>
                      <a:pt x="857279" y="197816"/>
                    </a:cubicBezTo>
                    <a:cubicBezTo>
                      <a:pt x="856538" y="203001"/>
                      <a:pt x="849131" y="209667"/>
                      <a:pt x="845428" y="206704"/>
                    </a:cubicBezTo>
                    <a:cubicBezTo>
                      <a:pt x="823947" y="190409"/>
                      <a:pt x="813577" y="208186"/>
                      <a:pt x="797282" y="227444"/>
                    </a:cubicBezTo>
                    <a:cubicBezTo>
                      <a:pt x="797282" y="207445"/>
                      <a:pt x="804689" y="186705"/>
                      <a:pt x="778023" y="194853"/>
                    </a:cubicBezTo>
                    <a:cubicBezTo>
                      <a:pt x="769875" y="197075"/>
                      <a:pt x="773579" y="185224"/>
                      <a:pt x="774319" y="178558"/>
                    </a:cubicBezTo>
                    <a:close/>
                    <a:moveTo>
                      <a:pt x="631364" y="89673"/>
                    </a:moveTo>
                    <a:cubicBezTo>
                      <a:pt x="650622" y="98561"/>
                      <a:pt x="666177" y="109672"/>
                      <a:pt x="668399" y="132634"/>
                    </a:cubicBezTo>
                    <a:cubicBezTo>
                      <a:pt x="669140" y="138560"/>
                      <a:pt x="669880" y="146707"/>
                      <a:pt x="658770" y="145226"/>
                    </a:cubicBezTo>
                    <a:cubicBezTo>
                      <a:pt x="635068" y="142263"/>
                      <a:pt x="626179" y="123005"/>
                      <a:pt x="617290" y="105969"/>
                    </a:cubicBezTo>
                    <a:cubicBezTo>
                      <a:pt x="612846" y="97080"/>
                      <a:pt x="623957" y="93376"/>
                      <a:pt x="631364" y="89673"/>
                    </a:cubicBezTo>
                    <a:close/>
                    <a:moveTo>
                      <a:pt x="169905" y="91154"/>
                    </a:moveTo>
                    <a:cubicBezTo>
                      <a:pt x="182497" y="85229"/>
                      <a:pt x="193608" y="74859"/>
                      <a:pt x="214347" y="74118"/>
                    </a:cubicBezTo>
                    <a:cubicBezTo>
                      <a:pt x="200273" y="86710"/>
                      <a:pt x="189904" y="97080"/>
                      <a:pt x="179534" y="105969"/>
                    </a:cubicBezTo>
                    <a:cubicBezTo>
                      <a:pt x="174349" y="109672"/>
                      <a:pt x="169164" y="108191"/>
                      <a:pt x="164720" y="103006"/>
                    </a:cubicBezTo>
                    <a:cubicBezTo>
                      <a:pt x="159535" y="96339"/>
                      <a:pt x="165461" y="92636"/>
                      <a:pt x="169905" y="91154"/>
                    </a:cubicBezTo>
                    <a:close/>
                    <a:moveTo>
                      <a:pt x="210643" y="229666"/>
                    </a:moveTo>
                    <a:cubicBezTo>
                      <a:pt x="212866" y="244480"/>
                      <a:pt x="187682" y="289663"/>
                      <a:pt x="175831" y="293367"/>
                    </a:cubicBezTo>
                    <a:cubicBezTo>
                      <a:pt x="167683" y="295589"/>
                      <a:pt x="127685" y="270405"/>
                      <a:pt x="126203" y="260776"/>
                    </a:cubicBezTo>
                    <a:cubicBezTo>
                      <a:pt x="124722" y="251147"/>
                      <a:pt x="124722" y="240777"/>
                      <a:pt x="124722" y="230407"/>
                    </a:cubicBezTo>
                    <a:cubicBezTo>
                      <a:pt x="94353" y="200779"/>
                      <a:pt x="127685" y="184483"/>
                      <a:pt x="141017" y="167447"/>
                    </a:cubicBezTo>
                    <a:cubicBezTo>
                      <a:pt x="150646" y="155596"/>
                      <a:pt x="166201" y="147448"/>
                      <a:pt x="177312" y="134115"/>
                    </a:cubicBezTo>
                    <a:cubicBezTo>
                      <a:pt x="186941" y="145226"/>
                      <a:pt x="194348" y="156336"/>
                      <a:pt x="189904" y="165966"/>
                    </a:cubicBezTo>
                    <a:cubicBezTo>
                      <a:pt x="181756" y="185224"/>
                      <a:pt x="192126" y="196335"/>
                      <a:pt x="205459" y="200779"/>
                    </a:cubicBezTo>
                    <a:cubicBezTo>
                      <a:pt x="226939" y="208926"/>
                      <a:pt x="213606" y="21929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ubicBezTo>
                      <a:pt x="210643" y="229666"/>
                      <a:pt x="210643" y="229666"/>
                      <a:pt x="210643" y="229666"/>
                    </a:cubicBezTo>
                    <a:close/>
                    <a:moveTo>
                      <a:pt x="401005" y="28935"/>
                    </a:moveTo>
                    <a:cubicBezTo>
                      <a:pt x="406930" y="14121"/>
                      <a:pt x="425448" y="19306"/>
                      <a:pt x="436558" y="14862"/>
                    </a:cubicBezTo>
                    <a:cubicBezTo>
                      <a:pt x="447669" y="14862"/>
                      <a:pt x="460261" y="15602"/>
                      <a:pt x="457298" y="27454"/>
                    </a:cubicBezTo>
                    <a:cubicBezTo>
                      <a:pt x="452854" y="48194"/>
                      <a:pt x="430633" y="32639"/>
                      <a:pt x="418781" y="42268"/>
                    </a:cubicBezTo>
                    <a:cubicBezTo>
                      <a:pt x="412856" y="46712"/>
                      <a:pt x="397301" y="36342"/>
                      <a:pt x="401005" y="28935"/>
                    </a:cubicBezTo>
                    <a:close/>
                    <a:moveTo>
                      <a:pt x="362488" y="232629"/>
                    </a:moveTo>
                    <a:cubicBezTo>
                      <a:pt x="367673" y="219296"/>
                      <a:pt x="358044" y="190409"/>
                      <a:pt x="391375" y="196335"/>
                    </a:cubicBezTo>
                    <a:cubicBezTo>
                      <a:pt x="399523" y="197816"/>
                      <a:pt x="406930" y="194112"/>
                      <a:pt x="405449" y="208186"/>
                    </a:cubicBezTo>
                    <a:cubicBezTo>
                      <a:pt x="387672" y="220037"/>
                      <a:pt x="417300" y="251887"/>
                      <a:pt x="386931" y="257813"/>
                    </a:cubicBezTo>
                    <a:cubicBezTo>
                      <a:pt x="378042" y="259295"/>
                      <a:pt x="356563" y="249665"/>
                      <a:pt x="362488" y="232629"/>
                    </a:cubicBezTo>
                    <a:close/>
                    <a:moveTo>
                      <a:pt x="303231" y="413361"/>
                    </a:moveTo>
                    <a:cubicBezTo>
                      <a:pt x="300268" y="399288"/>
                      <a:pt x="316564" y="382251"/>
                      <a:pt x="328416" y="375585"/>
                    </a:cubicBezTo>
                    <a:cubicBezTo>
                      <a:pt x="352859" y="361512"/>
                      <a:pt x="370635" y="343735"/>
                      <a:pt x="385449" y="320773"/>
                    </a:cubicBezTo>
                    <a:cubicBezTo>
                      <a:pt x="389153" y="314847"/>
                      <a:pt x="392857" y="308181"/>
                      <a:pt x="400264" y="315588"/>
                    </a:cubicBezTo>
                    <a:cubicBezTo>
                      <a:pt x="404709" y="320032"/>
                      <a:pt x="414337" y="324476"/>
                      <a:pt x="407671" y="331143"/>
                    </a:cubicBezTo>
                    <a:cubicBezTo>
                      <a:pt x="385449" y="351142"/>
                      <a:pt x="406930" y="354845"/>
                      <a:pt x="418041" y="358549"/>
                    </a:cubicBezTo>
                    <a:cubicBezTo>
                      <a:pt x="442484" y="365956"/>
                      <a:pt x="434337" y="345957"/>
                      <a:pt x="436558" y="334106"/>
                    </a:cubicBezTo>
                    <a:cubicBezTo>
                      <a:pt x="436558" y="331884"/>
                      <a:pt x="438040" y="330402"/>
                      <a:pt x="439521" y="328180"/>
                    </a:cubicBezTo>
                    <a:cubicBezTo>
                      <a:pt x="461002" y="329661"/>
                      <a:pt x="473594" y="337069"/>
                      <a:pt x="472112" y="362993"/>
                    </a:cubicBezTo>
                    <a:cubicBezTo>
                      <a:pt x="471372" y="385214"/>
                      <a:pt x="462483" y="391140"/>
                      <a:pt x="443225" y="385955"/>
                    </a:cubicBezTo>
                    <a:cubicBezTo>
                      <a:pt x="412856" y="377807"/>
                      <a:pt x="389894" y="380770"/>
                      <a:pt x="383228" y="418546"/>
                    </a:cubicBezTo>
                    <a:cubicBezTo>
                      <a:pt x="380265" y="433360"/>
                      <a:pt x="355821" y="444471"/>
                      <a:pt x="350637" y="441508"/>
                    </a:cubicBezTo>
                    <a:cubicBezTo>
                      <a:pt x="334342" y="432619"/>
                      <a:pt x="307675" y="433360"/>
                      <a:pt x="303231" y="413361"/>
                    </a:cubicBezTo>
                    <a:close/>
                    <a:moveTo>
                      <a:pt x="319527" y="828156"/>
                    </a:moveTo>
                    <a:cubicBezTo>
                      <a:pt x="319527" y="817045"/>
                      <a:pt x="330638" y="799268"/>
                      <a:pt x="344711" y="802231"/>
                    </a:cubicBezTo>
                    <a:cubicBezTo>
                      <a:pt x="362488" y="805935"/>
                      <a:pt x="380265" y="821489"/>
                      <a:pt x="382487" y="838526"/>
                    </a:cubicBezTo>
                    <a:cubicBezTo>
                      <a:pt x="384709" y="851858"/>
                      <a:pt x="363970" y="853340"/>
                      <a:pt x="355081" y="856302"/>
                    </a:cubicBezTo>
                    <a:cubicBezTo>
                      <a:pt x="332860" y="854821"/>
                      <a:pt x="318786" y="845192"/>
                      <a:pt x="319527" y="828156"/>
                    </a:cubicBezTo>
                    <a:close/>
                    <a:moveTo>
                      <a:pt x="462483" y="1174065"/>
                    </a:moveTo>
                    <a:cubicBezTo>
                      <a:pt x="424707" y="1174065"/>
                      <a:pt x="387672" y="1168880"/>
                      <a:pt x="350637" y="1157769"/>
                    </a:cubicBezTo>
                    <a:cubicBezTo>
                      <a:pt x="373598" y="1151103"/>
                      <a:pt x="395079" y="1148140"/>
                      <a:pt x="415078" y="1129623"/>
                    </a:cubicBezTo>
                    <a:cubicBezTo>
                      <a:pt x="435077" y="1110364"/>
                      <a:pt x="475816" y="1134808"/>
                      <a:pt x="477297" y="1162214"/>
                    </a:cubicBezTo>
                    <a:cubicBezTo>
                      <a:pt x="478779" y="1174065"/>
                      <a:pt x="470631" y="1174065"/>
                      <a:pt x="462483" y="1174065"/>
                    </a:cubicBezTo>
                    <a:close/>
                    <a:moveTo>
                      <a:pt x="722470" y="1169621"/>
                    </a:moveTo>
                    <a:cubicBezTo>
                      <a:pt x="709138" y="1177028"/>
                      <a:pt x="689880" y="1174065"/>
                      <a:pt x="672843" y="1175546"/>
                    </a:cubicBezTo>
                    <a:cubicBezTo>
                      <a:pt x="663955" y="1176287"/>
                      <a:pt x="655066" y="1177769"/>
                      <a:pt x="646178" y="1179250"/>
                    </a:cubicBezTo>
                    <a:cubicBezTo>
                      <a:pt x="618031" y="1182213"/>
                      <a:pt x="608402" y="1175546"/>
                      <a:pt x="627660" y="1148881"/>
                    </a:cubicBezTo>
                    <a:cubicBezTo>
                      <a:pt x="638031" y="1134067"/>
                      <a:pt x="630623" y="1114068"/>
                      <a:pt x="641734" y="1097772"/>
                    </a:cubicBezTo>
                    <a:cubicBezTo>
                      <a:pt x="645438" y="1092587"/>
                      <a:pt x="636549" y="1079995"/>
                      <a:pt x="648400" y="1078514"/>
                    </a:cubicBezTo>
                    <a:cubicBezTo>
                      <a:pt x="658029" y="1077033"/>
                      <a:pt x="669140" y="1081477"/>
                      <a:pt x="675066" y="1090365"/>
                    </a:cubicBezTo>
                    <a:cubicBezTo>
                      <a:pt x="679510" y="1097772"/>
                      <a:pt x="684694" y="1105920"/>
                      <a:pt x="678769" y="1114809"/>
                    </a:cubicBezTo>
                    <a:cubicBezTo>
                      <a:pt x="676547" y="1118512"/>
                      <a:pt x="672103" y="1121475"/>
                      <a:pt x="669880" y="1125178"/>
                    </a:cubicBezTo>
                    <a:cubicBezTo>
                      <a:pt x="665436" y="1131845"/>
                      <a:pt x="660252" y="1139252"/>
                      <a:pt x="671362" y="1143696"/>
                    </a:cubicBezTo>
                    <a:cubicBezTo>
                      <a:pt x="679510" y="1146659"/>
                      <a:pt x="687657" y="1144437"/>
                      <a:pt x="692101" y="1136289"/>
                    </a:cubicBezTo>
                    <a:cubicBezTo>
                      <a:pt x="695064" y="1130363"/>
                      <a:pt x="693583" y="1122956"/>
                      <a:pt x="696545" y="1117031"/>
                    </a:cubicBezTo>
                    <a:cubicBezTo>
                      <a:pt x="699508" y="1108883"/>
                      <a:pt x="701731" y="1096291"/>
                      <a:pt x="712842" y="1098513"/>
                    </a:cubicBezTo>
                    <a:cubicBezTo>
                      <a:pt x="723212" y="1100735"/>
                      <a:pt x="726174" y="1113327"/>
                      <a:pt x="721730" y="1120734"/>
                    </a:cubicBezTo>
                    <a:cubicBezTo>
                      <a:pt x="712101" y="1139252"/>
                      <a:pt x="743951" y="1157029"/>
                      <a:pt x="722470" y="1169621"/>
                    </a:cubicBezTo>
                    <a:close/>
                    <a:moveTo>
                      <a:pt x="1080971" y="988148"/>
                    </a:moveTo>
                    <a:cubicBezTo>
                      <a:pt x="1068380" y="1012591"/>
                      <a:pt x="1052825" y="981482"/>
                      <a:pt x="1038752" y="989629"/>
                    </a:cubicBezTo>
                    <a:cubicBezTo>
                      <a:pt x="1073564" y="973334"/>
                      <a:pt x="1074305" y="968149"/>
                      <a:pt x="1038752" y="937039"/>
                    </a:cubicBezTo>
                    <a:cubicBezTo>
                      <a:pt x="1057269" y="936299"/>
                      <a:pt x="1075787" y="922966"/>
                      <a:pt x="1087638" y="938521"/>
                    </a:cubicBezTo>
                    <a:cubicBezTo>
                      <a:pt x="1100230" y="953335"/>
                      <a:pt x="1089119" y="972593"/>
                      <a:pt x="1080971" y="988148"/>
                    </a:cubicBezTo>
                    <a:close/>
                    <a:moveTo>
                      <a:pt x="1040233" y="923707"/>
                    </a:moveTo>
                    <a:cubicBezTo>
                      <a:pt x="1024678" y="931854"/>
                      <a:pt x="979495" y="900745"/>
                      <a:pt x="978755" y="882968"/>
                    </a:cubicBezTo>
                    <a:cubicBezTo>
                      <a:pt x="978755" y="876302"/>
                      <a:pt x="982458" y="868154"/>
                      <a:pt x="986902" y="861487"/>
                    </a:cubicBezTo>
                    <a:cubicBezTo>
                      <a:pt x="990606" y="856302"/>
                      <a:pt x="1069120" y="865932"/>
                      <a:pt x="1071343" y="871857"/>
                    </a:cubicBezTo>
                    <a:cubicBezTo>
                      <a:pt x="1075787" y="888894"/>
                      <a:pt x="1091342" y="897041"/>
                      <a:pt x="1106896" y="911855"/>
                    </a:cubicBezTo>
                    <a:cubicBezTo>
                      <a:pt x="1078750" y="917040"/>
                      <a:pt x="1059491" y="912596"/>
                      <a:pt x="1040233" y="923707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48438476-3EF4-4683-A56E-0FF0E3E42678}"/>
                  </a:ext>
                </a:extLst>
              </p:cNvPr>
              <p:cNvSpPr/>
              <p:nvPr/>
            </p:nvSpPr>
            <p:spPr>
              <a:xfrm>
                <a:off x="6678934" y="3042037"/>
                <a:ext cx="1048096" cy="962304"/>
              </a:xfrm>
              <a:custGeom>
                <a:avLst/>
                <a:gdLst>
                  <a:gd name="connsiteX0" fmla="*/ 1040690 w 1048096"/>
                  <a:gd name="connsiteY0" fmla="*/ 226969 h 962304"/>
                  <a:gd name="connsiteX1" fmla="*/ 1040690 w 1048096"/>
                  <a:gd name="connsiteY1" fmla="*/ 226969 h 962304"/>
                  <a:gd name="connsiteX2" fmla="*/ 1040690 w 1048096"/>
                  <a:gd name="connsiteY2" fmla="*/ 225488 h 962304"/>
                  <a:gd name="connsiteX3" fmla="*/ 1040690 w 1048096"/>
                  <a:gd name="connsiteY3" fmla="*/ 225488 h 962304"/>
                  <a:gd name="connsiteX4" fmla="*/ 985878 w 1048096"/>
                  <a:gd name="connsiteY4" fmla="*/ 71421 h 962304"/>
                  <a:gd name="connsiteX5" fmla="*/ 985878 w 1048096"/>
                  <a:gd name="connsiteY5" fmla="*/ 71421 h 962304"/>
                  <a:gd name="connsiteX6" fmla="*/ 985878 w 1048096"/>
                  <a:gd name="connsiteY6" fmla="*/ 71421 h 962304"/>
                  <a:gd name="connsiteX7" fmla="*/ 458496 w 1048096"/>
                  <a:gd name="connsiteY7" fmla="*/ 92902 h 962304"/>
                  <a:gd name="connsiteX8" fmla="*/ 451830 w 1048096"/>
                  <a:gd name="connsiteY8" fmla="*/ 24757 h 962304"/>
                  <a:gd name="connsiteX9" fmla="*/ 375537 w 1048096"/>
                  <a:gd name="connsiteY9" fmla="*/ 20313 h 962304"/>
                  <a:gd name="connsiteX10" fmla="*/ 334799 w 1048096"/>
                  <a:gd name="connsiteY10" fmla="*/ 20313 h 962304"/>
                  <a:gd name="connsiteX11" fmla="*/ 122216 w 1048096"/>
                  <a:gd name="connsiteY11" fmla="*/ 23275 h 962304"/>
                  <a:gd name="connsiteX12" fmla="*/ 122216 w 1048096"/>
                  <a:gd name="connsiteY12" fmla="*/ 23275 h 962304"/>
                  <a:gd name="connsiteX13" fmla="*/ 24443 w 1048096"/>
                  <a:gd name="connsiteY13" fmla="*/ 21794 h 962304"/>
                  <a:gd name="connsiteX14" fmla="*/ 0 w 1048096"/>
                  <a:gd name="connsiteY14" fmla="*/ 46237 h 962304"/>
                  <a:gd name="connsiteX15" fmla="*/ 0 w 1048096"/>
                  <a:gd name="connsiteY15" fmla="*/ 933602 h 962304"/>
                  <a:gd name="connsiteX16" fmla="*/ 25925 w 1048096"/>
                  <a:gd name="connsiteY16" fmla="*/ 961749 h 962304"/>
                  <a:gd name="connsiteX17" fmla="*/ 428868 w 1048096"/>
                  <a:gd name="connsiteY17" fmla="*/ 961008 h 962304"/>
                  <a:gd name="connsiteX18" fmla="*/ 451830 w 1048096"/>
                  <a:gd name="connsiteY18" fmla="*/ 950638 h 962304"/>
                  <a:gd name="connsiteX19" fmla="*/ 451830 w 1048096"/>
                  <a:gd name="connsiteY19" fmla="*/ 950638 h 962304"/>
                  <a:gd name="connsiteX20" fmla="*/ 454792 w 1048096"/>
                  <a:gd name="connsiteY20" fmla="*/ 893604 h 962304"/>
                  <a:gd name="connsiteX21" fmla="*/ 455533 w 1048096"/>
                  <a:gd name="connsiteY21" fmla="*/ 284744 h 962304"/>
                  <a:gd name="connsiteX22" fmla="*/ 462200 w 1048096"/>
                  <a:gd name="connsiteY22" fmla="*/ 210674 h 962304"/>
                  <a:gd name="connsiteX23" fmla="*/ 531085 w 1048096"/>
                  <a:gd name="connsiteY23" fmla="*/ 171416 h 962304"/>
                  <a:gd name="connsiteX24" fmla="*/ 587379 w 1048096"/>
                  <a:gd name="connsiteY24" fmla="*/ 215859 h 962304"/>
                  <a:gd name="connsiteX25" fmla="*/ 591823 w 1048096"/>
                  <a:gd name="connsiteY25" fmla="*/ 320298 h 962304"/>
                  <a:gd name="connsiteX26" fmla="*/ 592564 w 1048096"/>
                  <a:gd name="connsiteY26" fmla="*/ 925454 h 962304"/>
                  <a:gd name="connsiteX27" fmla="*/ 592564 w 1048096"/>
                  <a:gd name="connsiteY27" fmla="*/ 925454 h 962304"/>
                  <a:gd name="connsiteX28" fmla="*/ 592564 w 1048096"/>
                  <a:gd name="connsiteY28" fmla="*/ 925454 h 962304"/>
                  <a:gd name="connsiteX29" fmla="*/ 625155 w 1048096"/>
                  <a:gd name="connsiteY29" fmla="*/ 961749 h 962304"/>
                  <a:gd name="connsiteX30" fmla="*/ 915511 w 1048096"/>
                  <a:gd name="connsiteY30" fmla="*/ 961749 h 962304"/>
                  <a:gd name="connsiteX31" fmla="*/ 965138 w 1048096"/>
                  <a:gd name="connsiteY31" fmla="*/ 961749 h 962304"/>
                  <a:gd name="connsiteX32" fmla="*/ 1032542 w 1048096"/>
                  <a:gd name="connsiteY32" fmla="*/ 961749 h 962304"/>
                  <a:gd name="connsiteX33" fmla="*/ 1045875 w 1048096"/>
                  <a:gd name="connsiteY33" fmla="*/ 940268 h 962304"/>
                  <a:gd name="connsiteX34" fmla="*/ 1047356 w 1048096"/>
                  <a:gd name="connsiteY34" fmla="*/ 856568 h 962304"/>
                  <a:gd name="connsiteX35" fmla="*/ 1048097 w 1048096"/>
                  <a:gd name="connsiteY35" fmla="*/ 385480 h 962304"/>
                  <a:gd name="connsiteX36" fmla="*/ 1048097 w 1048096"/>
                  <a:gd name="connsiteY36" fmla="*/ 385480 h 962304"/>
                  <a:gd name="connsiteX37" fmla="*/ 1048097 w 1048096"/>
                  <a:gd name="connsiteY37" fmla="*/ 385480 h 962304"/>
                  <a:gd name="connsiteX38" fmla="*/ 1040690 w 1048096"/>
                  <a:gd name="connsiteY38" fmla="*/ 226969 h 962304"/>
                  <a:gd name="connsiteX39" fmla="*/ 209619 w 1048096"/>
                  <a:gd name="connsiteY39" fmla="*/ 253635 h 962304"/>
                  <a:gd name="connsiteX40" fmla="*/ 162955 w 1048096"/>
                  <a:gd name="connsiteY40" fmla="*/ 253635 h 962304"/>
                  <a:gd name="connsiteX41" fmla="*/ 205916 w 1048096"/>
                  <a:gd name="connsiteY41" fmla="*/ 242524 h 962304"/>
                  <a:gd name="connsiteX42" fmla="*/ 209619 w 1048096"/>
                  <a:gd name="connsiteY42" fmla="*/ 253635 h 962304"/>
                  <a:gd name="connsiteX43" fmla="*/ 57775 w 1048096"/>
                  <a:gd name="connsiteY43" fmla="*/ 30683 h 962304"/>
                  <a:gd name="connsiteX44" fmla="*/ 111846 w 1048096"/>
                  <a:gd name="connsiteY44" fmla="*/ 31423 h 962304"/>
                  <a:gd name="connsiteX45" fmla="*/ 131845 w 1048096"/>
                  <a:gd name="connsiteY45" fmla="*/ 43275 h 962304"/>
                  <a:gd name="connsiteX46" fmla="*/ 68885 w 1048096"/>
                  <a:gd name="connsiteY46" fmla="*/ 56607 h 962304"/>
                  <a:gd name="connsiteX47" fmla="*/ 27406 w 1048096"/>
                  <a:gd name="connsiteY47" fmla="*/ 78088 h 962304"/>
                  <a:gd name="connsiteX48" fmla="*/ 14073 w 1048096"/>
                  <a:gd name="connsiteY48" fmla="*/ 72903 h 962304"/>
                  <a:gd name="connsiteX49" fmla="*/ 13333 w 1048096"/>
                  <a:gd name="connsiteY49" fmla="*/ 73644 h 962304"/>
                  <a:gd name="connsiteX50" fmla="*/ 13333 w 1048096"/>
                  <a:gd name="connsiteY50" fmla="*/ 70681 h 962304"/>
                  <a:gd name="connsiteX51" fmla="*/ 57775 w 1048096"/>
                  <a:gd name="connsiteY51" fmla="*/ 30683 h 962304"/>
                  <a:gd name="connsiteX52" fmla="*/ 13333 w 1048096"/>
                  <a:gd name="connsiteY52" fmla="*/ 322520 h 962304"/>
                  <a:gd name="connsiteX53" fmla="*/ 14073 w 1048096"/>
                  <a:gd name="connsiteY53" fmla="*/ 322520 h 962304"/>
                  <a:gd name="connsiteX54" fmla="*/ 13333 w 1048096"/>
                  <a:gd name="connsiteY54" fmla="*/ 325483 h 962304"/>
                  <a:gd name="connsiteX55" fmla="*/ 13333 w 1048096"/>
                  <a:gd name="connsiteY55" fmla="*/ 322520 h 962304"/>
                  <a:gd name="connsiteX56" fmla="*/ 24443 w 1048096"/>
                  <a:gd name="connsiteY56" fmla="*/ 943972 h 962304"/>
                  <a:gd name="connsiteX57" fmla="*/ 13333 w 1048096"/>
                  <a:gd name="connsiteY57" fmla="*/ 923973 h 962304"/>
                  <a:gd name="connsiteX58" fmla="*/ 24443 w 1048096"/>
                  <a:gd name="connsiteY58" fmla="*/ 897307 h 962304"/>
                  <a:gd name="connsiteX59" fmla="*/ 27406 w 1048096"/>
                  <a:gd name="connsiteY59" fmla="*/ 923973 h 962304"/>
                  <a:gd name="connsiteX60" fmla="*/ 24443 w 1048096"/>
                  <a:gd name="connsiteY60" fmla="*/ 943972 h 962304"/>
                  <a:gd name="connsiteX61" fmla="*/ 93329 w 1048096"/>
                  <a:gd name="connsiteY61" fmla="*/ 372888 h 962304"/>
                  <a:gd name="connsiteX62" fmla="*/ 63700 w 1048096"/>
                  <a:gd name="connsiteY62" fmla="*/ 393628 h 962304"/>
                  <a:gd name="connsiteX63" fmla="*/ 17777 w 1048096"/>
                  <a:gd name="connsiteY63" fmla="*/ 375110 h 962304"/>
                  <a:gd name="connsiteX64" fmla="*/ 27406 w 1048096"/>
                  <a:gd name="connsiteY64" fmla="*/ 325483 h 962304"/>
                  <a:gd name="connsiteX65" fmla="*/ 48886 w 1048096"/>
                  <a:gd name="connsiteY65" fmla="*/ 316595 h 962304"/>
                  <a:gd name="connsiteX66" fmla="*/ 62960 w 1048096"/>
                  <a:gd name="connsiteY66" fmla="*/ 301781 h 962304"/>
                  <a:gd name="connsiteX67" fmla="*/ 107402 w 1048096"/>
                  <a:gd name="connsiteY67" fmla="*/ 324002 h 962304"/>
                  <a:gd name="connsiteX68" fmla="*/ 93329 w 1048096"/>
                  <a:gd name="connsiteY68" fmla="*/ 372888 h 962304"/>
                  <a:gd name="connsiteX69" fmla="*/ 85922 w 1048096"/>
                  <a:gd name="connsiteY69" fmla="*/ 164009 h 962304"/>
                  <a:gd name="connsiteX70" fmla="*/ 86663 w 1048096"/>
                  <a:gd name="connsiteY70" fmla="*/ 161787 h 962304"/>
                  <a:gd name="connsiteX71" fmla="*/ 203694 w 1048096"/>
                  <a:gd name="connsiteY71" fmla="*/ 171416 h 962304"/>
                  <a:gd name="connsiteX72" fmla="*/ 202212 w 1048096"/>
                  <a:gd name="connsiteY72" fmla="*/ 192897 h 962304"/>
                  <a:gd name="connsiteX73" fmla="*/ 182213 w 1048096"/>
                  <a:gd name="connsiteY73" fmla="*/ 199563 h 962304"/>
                  <a:gd name="connsiteX74" fmla="*/ 123698 w 1048096"/>
                  <a:gd name="connsiteY74" fmla="*/ 209933 h 962304"/>
                  <a:gd name="connsiteX75" fmla="*/ 85922 w 1048096"/>
                  <a:gd name="connsiteY75" fmla="*/ 164009 h 962304"/>
                  <a:gd name="connsiteX76" fmla="*/ 282208 w 1048096"/>
                  <a:gd name="connsiteY76" fmla="*/ 669170 h 962304"/>
                  <a:gd name="connsiteX77" fmla="*/ 262950 w 1048096"/>
                  <a:gd name="connsiteY77" fmla="*/ 679540 h 962304"/>
                  <a:gd name="connsiteX78" fmla="*/ 225915 w 1048096"/>
                  <a:gd name="connsiteY78" fmla="*/ 669911 h 962304"/>
                  <a:gd name="connsiteX79" fmla="*/ 224433 w 1048096"/>
                  <a:gd name="connsiteY79" fmla="*/ 678799 h 962304"/>
                  <a:gd name="connsiteX80" fmla="*/ 250358 w 1048096"/>
                  <a:gd name="connsiteY80" fmla="*/ 718797 h 962304"/>
                  <a:gd name="connsiteX81" fmla="*/ 167399 w 1048096"/>
                  <a:gd name="connsiteY81" fmla="*/ 733611 h 962304"/>
                  <a:gd name="connsiteX82" fmla="*/ 165918 w 1048096"/>
                  <a:gd name="connsiteY82" fmla="*/ 711390 h 962304"/>
                  <a:gd name="connsiteX83" fmla="*/ 185917 w 1048096"/>
                  <a:gd name="connsiteY83" fmla="*/ 699539 h 962304"/>
                  <a:gd name="connsiteX84" fmla="*/ 187398 w 1048096"/>
                  <a:gd name="connsiteY84" fmla="*/ 653615 h 962304"/>
                  <a:gd name="connsiteX85" fmla="*/ 187398 w 1048096"/>
                  <a:gd name="connsiteY85" fmla="*/ 653615 h 962304"/>
                  <a:gd name="connsiteX86" fmla="*/ 187398 w 1048096"/>
                  <a:gd name="connsiteY86" fmla="*/ 653615 h 962304"/>
                  <a:gd name="connsiteX87" fmla="*/ 186658 w 1048096"/>
                  <a:gd name="connsiteY87" fmla="*/ 652875 h 962304"/>
                  <a:gd name="connsiteX88" fmla="*/ 154067 w 1048096"/>
                  <a:gd name="connsiteY88" fmla="*/ 637320 h 962304"/>
                  <a:gd name="connsiteX89" fmla="*/ 161474 w 1048096"/>
                  <a:gd name="connsiteY89" fmla="*/ 583989 h 962304"/>
                  <a:gd name="connsiteX90" fmla="*/ 174066 w 1048096"/>
                  <a:gd name="connsiteY90" fmla="*/ 569175 h 962304"/>
                  <a:gd name="connsiteX91" fmla="*/ 203694 w 1048096"/>
                  <a:gd name="connsiteY91" fmla="*/ 551398 h 962304"/>
                  <a:gd name="connsiteX92" fmla="*/ 207397 w 1048096"/>
                  <a:gd name="connsiteY92" fmla="*/ 575101 h 962304"/>
                  <a:gd name="connsiteX93" fmla="*/ 214063 w 1048096"/>
                  <a:gd name="connsiteY93" fmla="*/ 589915 h 962304"/>
                  <a:gd name="connsiteX94" fmla="*/ 196287 w 1048096"/>
                  <a:gd name="connsiteY94" fmla="*/ 623987 h 962304"/>
                  <a:gd name="connsiteX95" fmla="*/ 186658 w 1048096"/>
                  <a:gd name="connsiteY95" fmla="*/ 652875 h 962304"/>
                  <a:gd name="connsiteX96" fmla="*/ 186658 w 1048096"/>
                  <a:gd name="connsiteY96" fmla="*/ 652875 h 962304"/>
                  <a:gd name="connsiteX97" fmla="*/ 187398 w 1048096"/>
                  <a:gd name="connsiteY97" fmla="*/ 653615 h 962304"/>
                  <a:gd name="connsiteX98" fmla="*/ 279246 w 1048096"/>
                  <a:gd name="connsiteY98" fmla="*/ 658060 h 962304"/>
                  <a:gd name="connsiteX99" fmla="*/ 282208 w 1048096"/>
                  <a:gd name="connsiteY99" fmla="*/ 669170 h 962304"/>
                  <a:gd name="connsiteX100" fmla="*/ 282949 w 1048096"/>
                  <a:gd name="connsiteY100" fmla="*/ 457329 h 962304"/>
                  <a:gd name="connsiteX101" fmla="*/ 245173 w 1048096"/>
                  <a:gd name="connsiteY101" fmla="*/ 458069 h 962304"/>
                  <a:gd name="connsiteX102" fmla="*/ 241470 w 1048096"/>
                  <a:gd name="connsiteY102" fmla="*/ 481031 h 962304"/>
                  <a:gd name="connsiteX103" fmla="*/ 215545 w 1048096"/>
                  <a:gd name="connsiteY103" fmla="*/ 508437 h 962304"/>
                  <a:gd name="connsiteX104" fmla="*/ 191842 w 1048096"/>
                  <a:gd name="connsiteY104" fmla="*/ 490660 h 962304"/>
                  <a:gd name="connsiteX105" fmla="*/ 173325 w 1048096"/>
                  <a:gd name="connsiteY105" fmla="*/ 469180 h 962304"/>
                  <a:gd name="connsiteX106" fmla="*/ 169621 w 1048096"/>
                  <a:gd name="connsiteY106" fmla="*/ 418812 h 962304"/>
                  <a:gd name="connsiteX107" fmla="*/ 231100 w 1048096"/>
                  <a:gd name="connsiteY107" fmla="*/ 406220 h 962304"/>
                  <a:gd name="connsiteX108" fmla="*/ 243692 w 1048096"/>
                  <a:gd name="connsiteY108" fmla="*/ 406220 h 962304"/>
                  <a:gd name="connsiteX109" fmla="*/ 285171 w 1048096"/>
                  <a:gd name="connsiteY109" fmla="*/ 424738 h 962304"/>
                  <a:gd name="connsiteX110" fmla="*/ 282949 w 1048096"/>
                  <a:gd name="connsiteY110" fmla="*/ 457329 h 962304"/>
                  <a:gd name="connsiteX111" fmla="*/ 337021 w 1048096"/>
                  <a:gd name="connsiteY111" fmla="*/ 634357 h 962304"/>
                  <a:gd name="connsiteX112" fmla="*/ 321466 w 1048096"/>
                  <a:gd name="connsiteY112" fmla="*/ 625469 h 962304"/>
                  <a:gd name="connsiteX113" fmla="*/ 291097 w 1048096"/>
                  <a:gd name="connsiteY113" fmla="*/ 558805 h 962304"/>
                  <a:gd name="connsiteX114" fmla="*/ 312578 w 1048096"/>
                  <a:gd name="connsiteY114" fmla="*/ 536584 h 962304"/>
                  <a:gd name="connsiteX115" fmla="*/ 327392 w 1048096"/>
                  <a:gd name="connsiteY115" fmla="*/ 551398 h 962304"/>
                  <a:gd name="connsiteX116" fmla="*/ 347390 w 1048096"/>
                  <a:gd name="connsiteY116" fmla="*/ 617321 h 962304"/>
                  <a:gd name="connsiteX117" fmla="*/ 337021 w 1048096"/>
                  <a:gd name="connsiteY117" fmla="*/ 634357 h 962304"/>
                  <a:gd name="connsiteX118" fmla="*/ 334058 w 1048096"/>
                  <a:gd name="connsiteY118" fmla="*/ 202526 h 962304"/>
                  <a:gd name="connsiteX119" fmla="*/ 376278 w 1048096"/>
                  <a:gd name="connsiteY119" fmla="*/ 213637 h 962304"/>
                  <a:gd name="connsiteX120" fmla="*/ 393314 w 1048096"/>
                  <a:gd name="connsiteY120" fmla="*/ 209933 h 962304"/>
                  <a:gd name="connsiteX121" fmla="*/ 288875 w 1048096"/>
                  <a:gd name="connsiteY121" fmla="*/ 246968 h 962304"/>
                  <a:gd name="connsiteX122" fmla="*/ 274801 w 1048096"/>
                  <a:gd name="connsiteY122" fmla="*/ 230673 h 962304"/>
                  <a:gd name="connsiteX123" fmla="*/ 296282 w 1048096"/>
                  <a:gd name="connsiteY123" fmla="*/ 184009 h 962304"/>
                  <a:gd name="connsiteX124" fmla="*/ 322207 w 1048096"/>
                  <a:gd name="connsiteY124" fmla="*/ 126233 h 962304"/>
                  <a:gd name="connsiteX125" fmla="*/ 336280 w 1048096"/>
                  <a:gd name="connsiteY125" fmla="*/ 95124 h 962304"/>
                  <a:gd name="connsiteX126" fmla="*/ 362945 w 1048096"/>
                  <a:gd name="connsiteY126" fmla="*/ 104012 h 962304"/>
                  <a:gd name="connsiteX127" fmla="*/ 391833 w 1048096"/>
                  <a:gd name="connsiteY127" fmla="*/ 152158 h 962304"/>
                  <a:gd name="connsiteX128" fmla="*/ 369611 w 1048096"/>
                  <a:gd name="connsiteY128" fmla="*/ 177342 h 962304"/>
                  <a:gd name="connsiteX129" fmla="*/ 333317 w 1048096"/>
                  <a:gd name="connsiteY129" fmla="*/ 186971 h 962304"/>
                  <a:gd name="connsiteX130" fmla="*/ 334058 w 1048096"/>
                  <a:gd name="connsiteY130" fmla="*/ 202526 h 962304"/>
                  <a:gd name="connsiteX131" fmla="*/ 602933 w 1048096"/>
                  <a:gd name="connsiteY131" fmla="*/ 157343 h 962304"/>
                  <a:gd name="connsiteX132" fmla="*/ 564417 w 1048096"/>
                  <a:gd name="connsiteY132" fmla="*/ 163269 h 962304"/>
                  <a:gd name="connsiteX133" fmla="*/ 590342 w 1048096"/>
                  <a:gd name="connsiteY133" fmla="*/ 140307 h 962304"/>
                  <a:gd name="connsiteX134" fmla="*/ 602933 w 1048096"/>
                  <a:gd name="connsiteY134" fmla="*/ 157343 h 962304"/>
                  <a:gd name="connsiteX135" fmla="*/ 694781 w 1048096"/>
                  <a:gd name="connsiteY135" fmla="*/ 463254 h 962304"/>
                  <a:gd name="connsiteX136" fmla="*/ 645154 w 1048096"/>
                  <a:gd name="connsiteY136" fmla="*/ 394369 h 962304"/>
                  <a:gd name="connsiteX137" fmla="*/ 614785 w 1048096"/>
                  <a:gd name="connsiteY137" fmla="*/ 332890 h 962304"/>
                  <a:gd name="connsiteX138" fmla="*/ 642932 w 1048096"/>
                  <a:gd name="connsiteY138" fmla="*/ 252153 h 962304"/>
                  <a:gd name="connsiteX139" fmla="*/ 669597 w 1048096"/>
                  <a:gd name="connsiteY139" fmla="*/ 218081 h 962304"/>
                  <a:gd name="connsiteX140" fmla="*/ 685892 w 1048096"/>
                  <a:gd name="connsiteY140" fmla="*/ 206230 h 962304"/>
                  <a:gd name="connsiteX141" fmla="*/ 725891 w 1048096"/>
                  <a:gd name="connsiteY141" fmla="*/ 221785 h 962304"/>
                  <a:gd name="connsiteX142" fmla="*/ 728853 w 1048096"/>
                  <a:gd name="connsiteY142" fmla="*/ 242524 h 962304"/>
                  <a:gd name="connsiteX143" fmla="*/ 714039 w 1048096"/>
                  <a:gd name="connsiteY143" fmla="*/ 249190 h 962304"/>
                  <a:gd name="connsiteX144" fmla="*/ 682189 w 1048096"/>
                  <a:gd name="connsiteY144" fmla="*/ 256598 h 962304"/>
                  <a:gd name="connsiteX145" fmla="*/ 675523 w 1048096"/>
                  <a:gd name="connsiteY145" fmla="*/ 289188 h 962304"/>
                  <a:gd name="connsiteX146" fmla="*/ 739964 w 1048096"/>
                  <a:gd name="connsiteY146" fmla="*/ 372148 h 962304"/>
                  <a:gd name="connsiteX147" fmla="*/ 771814 w 1048096"/>
                  <a:gd name="connsiteY147" fmla="*/ 403998 h 962304"/>
                  <a:gd name="connsiteX148" fmla="*/ 791073 w 1048096"/>
                  <a:gd name="connsiteY148" fmla="*/ 428441 h 962304"/>
                  <a:gd name="connsiteX149" fmla="*/ 822182 w 1048096"/>
                  <a:gd name="connsiteY149" fmla="*/ 455847 h 962304"/>
                  <a:gd name="connsiteX150" fmla="*/ 831811 w 1048096"/>
                  <a:gd name="connsiteY150" fmla="*/ 489179 h 962304"/>
                  <a:gd name="connsiteX151" fmla="*/ 831811 w 1048096"/>
                  <a:gd name="connsiteY151" fmla="*/ 504734 h 962304"/>
                  <a:gd name="connsiteX152" fmla="*/ 785147 w 1048096"/>
                  <a:gd name="connsiteY152" fmla="*/ 535103 h 962304"/>
                  <a:gd name="connsiteX153" fmla="*/ 729594 w 1048096"/>
                  <a:gd name="connsiteY153" fmla="*/ 473624 h 962304"/>
                  <a:gd name="connsiteX154" fmla="*/ 694781 w 1048096"/>
                  <a:gd name="connsiteY154" fmla="*/ 463254 h 962304"/>
                  <a:gd name="connsiteX155" fmla="*/ 804405 w 1048096"/>
                  <a:gd name="connsiteY155" fmla="*/ 945453 h 962304"/>
                  <a:gd name="connsiteX156" fmla="*/ 737001 w 1048096"/>
                  <a:gd name="connsiteY156" fmla="*/ 945453 h 962304"/>
                  <a:gd name="connsiteX157" fmla="*/ 715521 w 1048096"/>
                  <a:gd name="connsiteY157" fmla="*/ 912121 h 962304"/>
                  <a:gd name="connsiteX158" fmla="*/ 750334 w 1048096"/>
                  <a:gd name="connsiteY158" fmla="*/ 878049 h 962304"/>
                  <a:gd name="connsiteX159" fmla="*/ 776999 w 1048096"/>
                  <a:gd name="connsiteY159" fmla="*/ 886937 h 962304"/>
                  <a:gd name="connsiteX160" fmla="*/ 789591 w 1048096"/>
                  <a:gd name="connsiteY160" fmla="*/ 903973 h 962304"/>
                  <a:gd name="connsiteX161" fmla="*/ 805887 w 1048096"/>
                  <a:gd name="connsiteY161" fmla="*/ 886197 h 962304"/>
                  <a:gd name="connsiteX162" fmla="*/ 805887 w 1048096"/>
                  <a:gd name="connsiteY162" fmla="*/ 886197 h 962304"/>
                  <a:gd name="connsiteX163" fmla="*/ 805887 w 1048096"/>
                  <a:gd name="connsiteY163" fmla="*/ 886197 h 962304"/>
                  <a:gd name="connsiteX164" fmla="*/ 847366 w 1048096"/>
                  <a:gd name="connsiteY164" fmla="*/ 896566 h 962304"/>
                  <a:gd name="connsiteX165" fmla="*/ 826626 w 1048096"/>
                  <a:gd name="connsiteY165" fmla="*/ 907677 h 962304"/>
                  <a:gd name="connsiteX166" fmla="*/ 804405 w 1048096"/>
                  <a:gd name="connsiteY166" fmla="*/ 945453 h 962304"/>
                  <a:gd name="connsiteX167" fmla="*/ 951805 w 1048096"/>
                  <a:gd name="connsiteY167" fmla="*/ 428441 h 962304"/>
                  <a:gd name="connsiteX168" fmla="*/ 911808 w 1048096"/>
                  <a:gd name="connsiteY168" fmla="*/ 452144 h 962304"/>
                  <a:gd name="connsiteX169" fmla="*/ 870328 w 1048096"/>
                  <a:gd name="connsiteY169" fmla="*/ 472883 h 962304"/>
                  <a:gd name="connsiteX170" fmla="*/ 848107 w 1048096"/>
                  <a:gd name="connsiteY170" fmla="*/ 436589 h 962304"/>
                  <a:gd name="connsiteX171" fmla="*/ 825145 w 1048096"/>
                  <a:gd name="connsiteY171" fmla="*/ 418812 h 962304"/>
                  <a:gd name="connsiteX172" fmla="*/ 884401 w 1048096"/>
                  <a:gd name="connsiteY172" fmla="*/ 394369 h 962304"/>
                  <a:gd name="connsiteX173" fmla="*/ 1005136 w 1048096"/>
                  <a:gd name="connsiteY173" fmla="*/ 382517 h 962304"/>
                  <a:gd name="connsiteX174" fmla="*/ 1032542 w 1048096"/>
                  <a:gd name="connsiteY174" fmla="*/ 489179 h 962304"/>
                  <a:gd name="connsiteX175" fmla="*/ 1008099 w 1048096"/>
                  <a:gd name="connsiteY175" fmla="*/ 452144 h 962304"/>
                  <a:gd name="connsiteX176" fmla="*/ 1004396 w 1048096"/>
                  <a:gd name="connsiteY176" fmla="*/ 428441 h 962304"/>
                  <a:gd name="connsiteX177" fmla="*/ 951805 w 1048096"/>
                  <a:gd name="connsiteY177" fmla="*/ 428441 h 962304"/>
                  <a:gd name="connsiteX178" fmla="*/ 1031061 w 1048096"/>
                  <a:gd name="connsiteY178" fmla="*/ 584730 h 962304"/>
                  <a:gd name="connsiteX179" fmla="*/ 1011803 w 1048096"/>
                  <a:gd name="connsiteY179" fmla="*/ 582508 h 962304"/>
                  <a:gd name="connsiteX180" fmla="*/ 973286 w 1048096"/>
                  <a:gd name="connsiteY180" fmla="*/ 572138 h 962304"/>
                  <a:gd name="connsiteX181" fmla="*/ 1012543 w 1048096"/>
                  <a:gd name="connsiteY181" fmla="*/ 545472 h 962304"/>
                  <a:gd name="connsiteX182" fmla="*/ 1031061 w 1048096"/>
                  <a:gd name="connsiteY182" fmla="*/ 584730 h 962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</a:cxnLst>
                <a:rect l="l" t="t" r="r" b="b"/>
                <a:pathLst>
                  <a:path w="1048096" h="962304">
                    <a:moveTo>
                      <a:pt x="1040690" y="226969"/>
                    </a:moveTo>
                    <a:cubicBezTo>
                      <a:pt x="1040690" y="226969"/>
                      <a:pt x="1040690" y="226969"/>
                      <a:pt x="1040690" y="226969"/>
                    </a:cubicBezTo>
                    <a:cubicBezTo>
                      <a:pt x="1039949" y="226229"/>
                      <a:pt x="1040690" y="225488"/>
                      <a:pt x="1040690" y="225488"/>
                    </a:cubicBezTo>
                    <a:cubicBezTo>
                      <a:pt x="1040690" y="225488"/>
                      <a:pt x="1040690" y="225488"/>
                      <a:pt x="1040690" y="225488"/>
                    </a:cubicBezTo>
                    <a:cubicBezTo>
                      <a:pt x="1041431" y="167713"/>
                      <a:pt x="1028839" y="114382"/>
                      <a:pt x="985878" y="71421"/>
                    </a:cubicBezTo>
                    <a:lnTo>
                      <a:pt x="985878" y="71421"/>
                    </a:lnTo>
                    <a:cubicBezTo>
                      <a:pt x="985878" y="71421"/>
                      <a:pt x="985878" y="71421"/>
                      <a:pt x="985878" y="71421"/>
                    </a:cubicBezTo>
                    <a:cubicBezTo>
                      <a:pt x="805146" y="-33018"/>
                      <a:pt x="629599" y="-20426"/>
                      <a:pt x="458496" y="92902"/>
                    </a:cubicBezTo>
                    <a:cubicBezTo>
                      <a:pt x="448126" y="71421"/>
                      <a:pt x="475533" y="38090"/>
                      <a:pt x="451830" y="24757"/>
                    </a:cubicBezTo>
                    <a:cubicBezTo>
                      <a:pt x="431831" y="13646"/>
                      <a:pt x="401462" y="21053"/>
                      <a:pt x="375537" y="20313"/>
                    </a:cubicBezTo>
                    <a:cubicBezTo>
                      <a:pt x="362204" y="20313"/>
                      <a:pt x="348131" y="19572"/>
                      <a:pt x="334799" y="20313"/>
                    </a:cubicBezTo>
                    <a:cubicBezTo>
                      <a:pt x="263691" y="22535"/>
                      <a:pt x="193324" y="15868"/>
                      <a:pt x="122216" y="23275"/>
                    </a:cubicBezTo>
                    <a:cubicBezTo>
                      <a:pt x="122216" y="23275"/>
                      <a:pt x="122216" y="23275"/>
                      <a:pt x="122216" y="23275"/>
                    </a:cubicBezTo>
                    <a:cubicBezTo>
                      <a:pt x="89625" y="23275"/>
                      <a:pt x="57034" y="24016"/>
                      <a:pt x="24443" y="21794"/>
                    </a:cubicBezTo>
                    <a:cubicBezTo>
                      <a:pt x="4444" y="20313"/>
                      <a:pt x="0" y="27720"/>
                      <a:pt x="0" y="46237"/>
                    </a:cubicBezTo>
                    <a:cubicBezTo>
                      <a:pt x="741" y="341779"/>
                      <a:pt x="0" y="637320"/>
                      <a:pt x="0" y="933602"/>
                    </a:cubicBezTo>
                    <a:cubicBezTo>
                      <a:pt x="0" y="952860"/>
                      <a:pt x="3704" y="961749"/>
                      <a:pt x="25925" y="961749"/>
                    </a:cubicBezTo>
                    <a:cubicBezTo>
                      <a:pt x="159992" y="961008"/>
                      <a:pt x="294800" y="961749"/>
                      <a:pt x="428868" y="961008"/>
                    </a:cubicBezTo>
                    <a:cubicBezTo>
                      <a:pt x="437016" y="961008"/>
                      <a:pt x="450348" y="966933"/>
                      <a:pt x="451830" y="950638"/>
                    </a:cubicBezTo>
                    <a:cubicBezTo>
                      <a:pt x="451830" y="950638"/>
                      <a:pt x="451830" y="950638"/>
                      <a:pt x="451830" y="950638"/>
                    </a:cubicBezTo>
                    <a:cubicBezTo>
                      <a:pt x="452570" y="931380"/>
                      <a:pt x="454792" y="912862"/>
                      <a:pt x="454792" y="893604"/>
                    </a:cubicBezTo>
                    <a:cubicBezTo>
                      <a:pt x="455533" y="690651"/>
                      <a:pt x="455533" y="487698"/>
                      <a:pt x="455533" y="284744"/>
                    </a:cubicBezTo>
                    <a:cubicBezTo>
                      <a:pt x="455533" y="260301"/>
                      <a:pt x="454792" y="235117"/>
                      <a:pt x="462200" y="210674"/>
                    </a:cubicBezTo>
                    <a:cubicBezTo>
                      <a:pt x="470348" y="181786"/>
                      <a:pt x="491828" y="169194"/>
                      <a:pt x="531085" y="171416"/>
                    </a:cubicBezTo>
                    <a:cubicBezTo>
                      <a:pt x="560714" y="172898"/>
                      <a:pt x="585157" y="180305"/>
                      <a:pt x="587379" y="215859"/>
                    </a:cubicBezTo>
                    <a:cubicBezTo>
                      <a:pt x="588860" y="250672"/>
                      <a:pt x="591823" y="285485"/>
                      <a:pt x="591823" y="320298"/>
                    </a:cubicBezTo>
                    <a:cubicBezTo>
                      <a:pt x="592564" y="521770"/>
                      <a:pt x="592564" y="723982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92564" y="925454"/>
                      <a:pt x="592564" y="925454"/>
                      <a:pt x="592564" y="925454"/>
                    </a:cubicBezTo>
                    <a:cubicBezTo>
                      <a:pt x="585157" y="953601"/>
                      <a:pt x="595526" y="962489"/>
                      <a:pt x="625155" y="961749"/>
                    </a:cubicBezTo>
                    <a:cubicBezTo>
                      <a:pt x="722187" y="960267"/>
                      <a:pt x="819219" y="961749"/>
                      <a:pt x="915511" y="961749"/>
                    </a:cubicBezTo>
                    <a:cubicBezTo>
                      <a:pt x="931807" y="961749"/>
                      <a:pt x="948843" y="961749"/>
                      <a:pt x="965138" y="961749"/>
                    </a:cubicBezTo>
                    <a:cubicBezTo>
                      <a:pt x="987359" y="962489"/>
                      <a:pt x="1010321" y="962489"/>
                      <a:pt x="1032542" y="961749"/>
                    </a:cubicBezTo>
                    <a:cubicBezTo>
                      <a:pt x="1048097" y="961008"/>
                      <a:pt x="1045875" y="949897"/>
                      <a:pt x="1045875" y="940268"/>
                    </a:cubicBezTo>
                    <a:cubicBezTo>
                      <a:pt x="1046616" y="912121"/>
                      <a:pt x="1047356" y="884715"/>
                      <a:pt x="1047356" y="856568"/>
                    </a:cubicBezTo>
                    <a:cubicBezTo>
                      <a:pt x="1047356" y="699539"/>
                      <a:pt x="1047356" y="54251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8097" y="385480"/>
                      <a:pt x="1048097" y="385480"/>
                      <a:pt x="1048097" y="385480"/>
                    </a:cubicBezTo>
                    <a:cubicBezTo>
                      <a:pt x="1040690" y="332150"/>
                      <a:pt x="1051800" y="278819"/>
                      <a:pt x="1040690" y="226969"/>
                    </a:cubicBezTo>
                    <a:close/>
                    <a:moveTo>
                      <a:pt x="209619" y="253635"/>
                    </a:moveTo>
                    <a:cubicBezTo>
                      <a:pt x="195546" y="266967"/>
                      <a:pt x="182213" y="255857"/>
                      <a:pt x="162955" y="253635"/>
                    </a:cubicBezTo>
                    <a:cubicBezTo>
                      <a:pt x="178510" y="238821"/>
                      <a:pt x="191102" y="235858"/>
                      <a:pt x="205916" y="242524"/>
                    </a:cubicBezTo>
                    <a:cubicBezTo>
                      <a:pt x="208138" y="244006"/>
                      <a:pt x="210360" y="252153"/>
                      <a:pt x="209619" y="253635"/>
                    </a:cubicBezTo>
                    <a:close/>
                    <a:moveTo>
                      <a:pt x="57775" y="30683"/>
                    </a:moveTo>
                    <a:cubicBezTo>
                      <a:pt x="75552" y="32905"/>
                      <a:pt x="94070" y="30683"/>
                      <a:pt x="111846" y="31423"/>
                    </a:cubicBezTo>
                    <a:cubicBezTo>
                      <a:pt x="120735" y="31423"/>
                      <a:pt x="131105" y="29942"/>
                      <a:pt x="131845" y="43275"/>
                    </a:cubicBezTo>
                    <a:cubicBezTo>
                      <a:pt x="112587" y="52904"/>
                      <a:pt x="97032" y="73644"/>
                      <a:pt x="68885" y="56607"/>
                    </a:cubicBezTo>
                    <a:cubicBezTo>
                      <a:pt x="61478" y="52163"/>
                      <a:pt x="39998" y="69199"/>
                      <a:pt x="27406" y="78088"/>
                    </a:cubicBezTo>
                    <a:cubicBezTo>
                      <a:pt x="16296" y="85495"/>
                      <a:pt x="15555" y="79569"/>
                      <a:pt x="14073" y="72903"/>
                    </a:cubicBezTo>
                    <a:cubicBezTo>
                      <a:pt x="14073" y="72903"/>
                      <a:pt x="13333" y="72903"/>
                      <a:pt x="13333" y="73644"/>
                    </a:cubicBezTo>
                    <a:cubicBezTo>
                      <a:pt x="13333" y="72903"/>
                      <a:pt x="13333" y="71421"/>
                      <a:pt x="13333" y="70681"/>
                    </a:cubicBezTo>
                    <a:cubicBezTo>
                      <a:pt x="8889" y="35868"/>
                      <a:pt x="25925" y="26979"/>
                      <a:pt x="57775" y="30683"/>
                    </a:cubicBezTo>
                    <a:close/>
                    <a:moveTo>
                      <a:pt x="13333" y="322520"/>
                    </a:moveTo>
                    <a:cubicBezTo>
                      <a:pt x="13333" y="322520"/>
                      <a:pt x="14073" y="322520"/>
                      <a:pt x="14073" y="322520"/>
                    </a:cubicBezTo>
                    <a:cubicBezTo>
                      <a:pt x="14073" y="323261"/>
                      <a:pt x="13333" y="324002"/>
                      <a:pt x="13333" y="325483"/>
                    </a:cubicBezTo>
                    <a:cubicBezTo>
                      <a:pt x="13333" y="324742"/>
                      <a:pt x="13333" y="323261"/>
                      <a:pt x="13333" y="322520"/>
                    </a:cubicBezTo>
                    <a:close/>
                    <a:moveTo>
                      <a:pt x="24443" y="943972"/>
                    </a:moveTo>
                    <a:cubicBezTo>
                      <a:pt x="9629" y="946194"/>
                      <a:pt x="18518" y="930639"/>
                      <a:pt x="13333" y="923973"/>
                    </a:cubicBezTo>
                    <a:cubicBezTo>
                      <a:pt x="20740" y="916566"/>
                      <a:pt x="3704" y="898789"/>
                      <a:pt x="24443" y="897307"/>
                    </a:cubicBezTo>
                    <a:cubicBezTo>
                      <a:pt x="23703" y="906196"/>
                      <a:pt x="22962" y="915084"/>
                      <a:pt x="27406" y="923973"/>
                    </a:cubicBezTo>
                    <a:cubicBezTo>
                      <a:pt x="30369" y="930639"/>
                      <a:pt x="34813" y="942490"/>
                      <a:pt x="24443" y="943972"/>
                    </a:cubicBezTo>
                    <a:close/>
                    <a:moveTo>
                      <a:pt x="93329" y="372888"/>
                    </a:moveTo>
                    <a:cubicBezTo>
                      <a:pt x="82959" y="378073"/>
                      <a:pt x="73330" y="386221"/>
                      <a:pt x="63700" y="393628"/>
                    </a:cubicBezTo>
                    <a:cubicBezTo>
                      <a:pt x="44442" y="396591"/>
                      <a:pt x="25925" y="392887"/>
                      <a:pt x="17777" y="375110"/>
                    </a:cubicBezTo>
                    <a:cubicBezTo>
                      <a:pt x="10370" y="358815"/>
                      <a:pt x="14814" y="341038"/>
                      <a:pt x="27406" y="325483"/>
                    </a:cubicBezTo>
                    <a:cubicBezTo>
                      <a:pt x="34072" y="317335"/>
                      <a:pt x="39257" y="313632"/>
                      <a:pt x="48886" y="316595"/>
                    </a:cubicBezTo>
                    <a:cubicBezTo>
                      <a:pt x="61478" y="320298"/>
                      <a:pt x="64441" y="312891"/>
                      <a:pt x="62960" y="301781"/>
                    </a:cubicBezTo>
                    <a:cubicBezTo>
                      <a:pt x="85181" y="293633"/>
                      <a:pt x="102217" y="307706"/>
                      <a:pt x="107402" y="324002"/>
                    </a:cubicBezTo>
                    <a:cubicBezTo>
                      <a:pt x="113328" y="338816"/>
                      <a:pt x="115550" y="361037"/>
                      <a:pt x="93329" y="372888"/>
                    </a:cubicBezTo>
                    <a:close/>
                    <a:moveTo>
                      <a:pt x="85922" y="164009"/>
                    </a:moveTo>
                    <a:cubicBezTo>
                      <a:pt x="85181" y="168454"/>
                      <a:pt x="84440" y="164009"/>
                      <a:pt x="86663" y="161787"/>
                    </a:cubicBezTo>
                    <a:cubicBezTo>
                      <a:pt x="108884" y="130678"/>
                      <a:pt x="182954" y="137344"/>
                      <a:pt x="203694" y="171416"/>
                    </a:cubicBezTo>
                    <a:cubicBezTo>
                      <a:pt x="208138" y="178824"/>
                      <a:pt x="208138" y="186231"/>
                      <a:pt x="202212" y="192897"/>
                    </a:cubicBezTo>
                    <a:cubicBezTo>
                      <a:pt x="197027" y="199563"/>
                      <a:pt x="191842" y="202526"/>
                      <a:pt x="182213" y="199563"/>
                    </a:cubicBezTo>
                    <a:cubicBezTo>
                      <a:pt x="161474" y="192897"/>
                      <a:pt x="142956" y="189193"/>
                      <a:pt x="123698" y="209933"/>
                    </a:cubicBezTo>
                    <a:cubicBezTo>
                      <a:pt x="111106" y="222525"/>
                      <a:pt x="85181" y="196600"/>
                      <a:pt x="85922" y="164009"/>
                    </a:cubicBezTo>
                    <a:close/>
                    <a:moveTo>
                      <a:pt x="282208" y="669170"/>
                    </a:moveTo>
                    <a:cubicBezTo>
                      <a:pt x="277764" y="675836"/>
                      <a:pt x="272579" y="681762"/>
                      <a:pt x="262950" y="679540"/>
                    </a:cubicBezTo>
                    <a:cubicBezTo>
                      <a:pt x="250358" y="676577"/>
                      <a:pt x="237766" y="673614"/>
                      <a:pt x="225915" y="669911"/>
                    </a:cubicBezTo>
                    <a:cubicBezTo>
                      <a:pt x="225174" y="674355"/>
                      <a:pt x="223693" y="677318"/>
                      <a:pt x="224433" y="678799"/>
                    </a:cubicBezTo>
                    <a:cubicBezTo>
                      <a:pt x="230359" y="693613"/>
                      <a:pt x="260728" y="694354"/>
                      <a:pt x="250358" y="718797"/>
                    </a:cubicBezTo>
                    <a:cubicBezTo>
                      <a:pt x="245173" y="732130"/>
                      <a:pt x="180732" y="741018"/>
                      <a:pt x="167399" y="733611"/>
                    </a:cubicBezTo>
                    <a:cubicBezTo>
                      <a:pt x="156289" y="726945"/>
                      <a:pt x="158511" y="718797"/>
                      <a:pt x="165918" y="711390"/>
                    </a:cubicBezTo>
                    <a:cubicBezTo>
                      <a:pt x="171844" y="706205"/>
                      <a:pt x="179251" y="703243"/>
                      <a:pt x="185917" y="699539"/>
                    </a:cubicBezTo>
                    <a:cubicBezTo>
                      <a:pt x="224433" y="678799"/>
                      <a:pt x="224433" y="678059"/>
                      <a:pt x="187398" y="653615"/>
                    </a:cubicBezTo>
                    <a:cubicBezTo>
                      <a:pt x="187398" y="653615"/>
                      <a:pt x="187398" y="653615"/>
                      <a:pt x="187398" y="653615"/>
                    </a:cubicBezTo>
                    <a:lnTo>
                      <a:pt x="187398" y="653615"/>
                    </a:lnTo>
                    <a:cubicBezTo>
                      <a:pt x="187398" y="653615"/>
                      <a:pt x="187398" y="653615"/>
                      <a:pt x="186658" y="652875"/>
                    </a:cubicBezTo>
                    <a:cubicBezTo>
                      <a:pt x="161474" y="682503"/>
                      <a:pt x="161474" y="643246"/>
                      <a:pt x="154067" y="637320"/>
                    </a:cubicBezTo>
                    <a:cubicBezTo>
                      <a:pt x="133327" y="621765"/>
                      <a:pt x="138512" y="596581"/>
                      <a:pt x="161474" y="583989"/>
                    </a:cubicBezTo>
                    <a:cubicBezTo>
                      <a:pt x="168140" y="580286"/>
                      <a:pt x="171103" y="575101"/>
                      <a:pt x="174066" y="569175"/>
                    </a:cubicBezTo>
                    <a:cubicBezTo>
                      <a:pt x="179991" y="557324"/>
                      <a:pt x="189620" y="548435"/>
                      <a:pt x="203694" y="551398"/>
                    </a:cubicBezTo>
                    <a:cubicBezTo>
                      <a:pt x="222211" y="555102"/>
                      <a:pt x="201472" y="567694"/>
                      <a:pt x="207397" y="575101"/>
                    </a:cubicBezTo>
                    <a:cubicBezTo>
                      <a:pt x="211101" y="579545"/>
                      <a:pt x="211841" y="585470"/>
                      <a:pt x="214063" y="589915"/>
                    </a:cubicBezTo>
                    <a:cubicBezTo>
                      <a:pt x="224433" y="609914"/>
                      <a:pt x="225915" y="623987"/>
                      <a:pt x="196287" y="623987"/>
                    </a:cubicBezTo>
                    <a:cubicBezTo>
                      <a:pt x="169621" y="623987"/>
                      <a:pt x="173325" y="638061"/>
                      <a:pt x="186658" y="652875"/>
                    </a:cubicBezTo>
                    <a:cubicBezTo>
                      <a:pt x="186658" y="652875"/>
                      <a:pt x="186658" y="652875"/>
                      <a:pt x="186658" y="652875"/>
                    </a:cubicBezTo>
                    <a:cubicBezTo>
                      <a:pt x="186658" y="652875"/>
                      <a:pt x="187398" y="652875"/>
                      <a:pt x="187398" y="653615"/>
                    </a:cubicBezTo>
                    <a:cubicBezTo>
                      <a:pt x="215545" y="630653"/>
                      <a:pt x="256284" y="632876"/>
                      <a:pt x="279246" y="658060"/>
                    </a:cubicBezTo>
                    <a:cubicBezTo>
                      <a:pt x="282208" y="662504"/>
                      <a:pt x="285171" y="664726"/>
                      <a:pt x="282208" y="669170"/>
                    </a:cubicBezTo>
                    <a:close/>
                    <a:moveTo>
                      <a:pt x="282949" y="457329"/>
                    </a:moveTo>
                    <a:cubicBezTo>
                      <a:pt x="271098" y="477328"/>
                      <a:pt x="257025" y="455847"/>
                      <a:pt x="245173" y="458069"/>
                    </a:cubicBezTo>
                    <a:cubicBezTo>
                      <a:pt x="238507" y="465476"/>
                      <a:pt x="240729" y="473624"/>
                      <a:pt x="241470" y="481031"/>
                    </a:cubicBezTo>
                    <a:cubicBezTo>
                      <a:pt x="242211" y="498808"/>
                      <a:pt x="225915" y="503252"/>
                      <a:pt x="215545" y="508437"/>
                    </a:cubicBezTo>
                    <a:cubicBezTo>
                      <a:pt x="203694" y="513622"/>
                      <a:pt x="195546" y="501771"/>
                      <a:pt x="191842" y="490660"/>
                    </a:cubicBezTo>
                    <a:cubicBezTo>
                      <a:pt x="188139" y="480290"/>
                      <a:pt x="184435" y="474365"/>
                      <a:pt x="173325" y="469180"/>
                    </a:cubicBezTo>
                    <a:cubicBezTo>
                      <a:pt x="152585" y="459551"/>
                      <a:pt x="148881" y="429922"/>
                      <a:pt x="169621" y="418812"/>
                    </a:cubicBezTo>
                    <a:cubicBezTo>
                      <a:pt x="187398" y="409183"/>
                      <a:pt x="205916" y="384740"/>
                      <a:pt x="231100" y="406220"/>
                    </a:cubicBezTo>
                    <a:cubicBezTo>
                      <a:pt x="234804" y="409924"/>
                      <a:pt x="239248" y="407701"/>
                      <a:pt x="243692" y="406220"/>
                    </a:cubicBezTo>
                    <a:cubicBezTo>
                      <a:pt x="264432" y="397331"/>
                      <a:pt x="275542" y="410664"/>
                      <a:pt x="285171" y="424738"/>
                    </a:cubicBezTo>
                    <a:cubicBezTo>
                      <a:pt x="291837" y="435848"/>
                      <a:pt x="288875" y="447699"/>
                      <a:pt x="282949" y="457329"/>
                    </a:cubicBezTo>
                    <a:close/>
                    <a:moveTo>
                      <a:pt x="337021" y="634357"/>
                    </a:moveTo>
                    <a:cubicBezTo>
                      <a:pt x="328873" y="638061"/>
                      <a:pt x="325910" y="630653"/>
                      <a:pt x="321466" y="625469"/>
                    </a:cubicBezTo>
                    <a:cubicBezTo>
                      <a:pt x="305911" y="606210"/>
                      <a:pt x="298504" y="582508"/>
                      <a:pt x="291097" y="558805"/>
                    </a:cubicBezTo>
                    <a:cubicBezTo>
                      <a:pt x="285171" y="539547"/>
                      <a:pt x="302948" y="540288"/>
                      <a:pt x="312578" y="536584"/>
                    </a:cubicBezTo>
                    <a:cubicBezTo>
                      <a:pt x="325910" y="531399"/>
                      <a:pt x="325169" y="542510"/>
                      <a:pt x="327392" y="551398"/>
                    </a:cubicBezTo>
                    <a:cubicBezTo>
                      <a:pt x="332576" y="572879"/>
                      <a:pt x="339983" y="593618"/>
                      <a:pt x="347390" y="617321"/>
                    </a:cubicBezTo>
                    <a:cubicBezTo>
                      <a:pt x="347390" y="623246"/>
                      <a:pt x="344428" y="630653"/>
                      <a:pt x="337021" y="634357"/>
                    </a:cubicBezTo>
                    <a:close/>
                    <a:moveTo>
                      <a:pt x="334058" y="202526"/>
                    </a:moveTo>
                    <a:cubicBezTo>
                      <a:pt x="345168" y="215859"/>
                      <a:pt x="361464" y="211414"/>
                      <a:pt x="376278" y="213637"/>
                    </a:cubicBezTo>
                    <a:cubicBezTo>
                      <a:pt x="381463" y="214377"/>
                      <a:pt x="385907" y="203267"/>
                      <a:pt x="393314" y="209933"/>
                    </a:cubicBezTo>
                    <a:cubicBezTo>
                      <a:pt x="362945" y="260301"/>
                      <a:pt x="341465" y="267708"/>
                      <a:pt x="288875" y="246968"/>
                    </a:cubicBezTo>
                    <a:cubicBezTo>
                      <a:pt x="280727" y="244006"/>
                      <a:pt x="273320" y="238080"/>
                      <a:pt x="274801" y="230673"/>
                    </a:cubicBezTo>
                    <a:cubicBezTo>
                      <a:pt x="278505" y="213637"/>
                      <a:pt x="277764" y="192156"/>
                      <a:pt x="296282" y="184009"/>
                    </a:cubicBezTo>
                    <a:cubicBezTo>
                      <a:pt x="322947" y="172157"/>
                      <a:pt x="331095" y="154380"/>
                      <a:pt x="322207" y="126233"/>
                    </a:cubicBezTo>
                    <a:cubicBezTo>
                      <a:pt x="317762" y="112901"/>
                      <a:pt x="325169" y="101790"/>
                      <a:pt x="336280" y="95124"/>
                    </a:cubicBezTo>
                    <a:cubicBezTo>
                      <a:pt x="347390" y="87717"/>
                      <a:pt x="356279" y="97346"/>
                      <a:pt x="362945" y="104012"/>
                    </a:cubicBezTo>
                    <a:cubicBezTo>
                      <a:pt x="376278" y="117345"/>
                      <a:pt x="385166" y="133640"/>
                      <a:pt x="391833" y="152158"/>
                    </a:cubicBezTo>
                    <a:cubicBezTo>
                      <a:pt x="399981" y="177342"/>
                      <a:pt x="388129" y="181046"/>
                      <a:pt x="369611" y="177342"/>
                    </a:cubicBezTo>
                    <a:cubicBezTo>
                      <a:pt x="354797" y="174379"/>
                      <a:pt x="342946" y="174379"/>
                      <a:pt x="333317" y="186971"/>
                    </a:cubicBezTo>
                    <a:cubicBezTo>
                      <a:pt x="328873" y="192156"/>
                      <a:pt x="330354" y="198082"/>
                      <a:pt x="334058" y="202526"/>
                    </a:cubicBezTo>
                    <a:close/>
                    <a:moveTo>
                      <a:pt x="602933" y="157343"/>
                    </a:moveTo>
                    <a:cubicBezTo>
                      <a:pt x="597008" y="172157"/>
                      <a:pt x="582935" y="167713"/>
                      <a:pt x="564417" y="163269"/>
                    </a:cubicBezTo>
                    <a:cubicBezTo>
                      <a:pt x="584416" y="161047"/>
                      <a:pt x="568861" y="135122"/>
                      <a:pt x="590342" y="140307"/>
                    </a:cubicBezTo>
                    <a:cubicBezTo>
                      <a:pt x="596267" y="141788"/>
                      <a:pt x="605896" y="150677"/>
                      <a:pt x="602933" y="157343"/>
                    </a:cubicBezTo>
                    <a:close/>
                    <a:moveTo>
                      <a:pt x="694781" y="463254"/>
                    </a:moveTo>
                    <a:cubicBezTo>
                      <a:pt x="665893" y="447699"/>
                      <a:pt x="656264" y="418812"/>
                      <a:pt x="645154" y="394369"/>
                    </a:cubicBezTo>
                    <a:cubicBezTo>
                      <a:pt x="635525" y="373629"/>
                      <a:pt x="627377" y="352889"/>
                      <a:pt x="614785" y="332890"/>
                    </a:cubicBezTo>
                    <a:cubicBezTo>
                      <a:pt x="594786" y="299559"/>
                      <a:pt x="607378" y="267708"/>
                      <a:pt x="642932" y="252153"/>
                    </a:cubicBezTo>
                    <a:cubicBezTo>
                      <a:pt x="654783" y="246968"/>
                      <a:pt x="685152" y="249931"/>
                      <a:pt x="669597" y="218081"/>
                    </a:cubicBezTo>
                    <a:cubicBezTo>
                      <a:pt x="665893" y="209933"/>
                      <a:pt x="679226" y="206230"/>
                      <a:pt x="685892" y="206230"/>
                    </a:cubicBezTo>
                    <a:cubicBezTo>
                      <a:pt x="700707" y="206230"/>
                      <a:pt x="714039" y="212896"/>
                      <a:pt x="725891" y="221785"/>
                    </a:cubicBezTo>
                    <a:cubicBezTo>
                      <a:pt x="733298" y="227710"/>
                      <a:pt x="731816" y="234376"/>
                      <a:pt x="728853" y="242524"/>
                    </a:cubicBezTo>
                    <a:cubicBezTo>
                      <a:pt x="725891" y="251413"/>
                      <a:pt x="721446" y="250672"/>
                      <a:pt x="714039" y="249190"/>
                    </a:cubicBezTo>
                    <a:cubicBezTo>
                      <a:pt x="702929" y="246968"/>
                      <a:pt x="692559" y="250672"/>
                      <a:pt x="682189" y="256598"/>
                    </a:cubicBezTo>
                    <a:cubicBezTo>
                      <a:pt x="667375" y="265486"/>
                      <a:pt x="648117" y="261783"/>
                      <a:pt x="675523" y="289188"/>
                    </a:cubicBezTo>
                    <a:cubicBezTo>
                      <a:pt x="698485" y="312150"/>
                      <a:pt x="731076" y="334372"/>
                      <a:pt x="739964" y="372148"/>
                    </a:cubicBezTo>
                    <a:cubicBezTo>
                      <a:pt x="743667" y="386221"/>
                      <a:pt x="753297" y="400294"/>
                      <a:pt x="771814" y="403998"/>
                    </a:cubicBezTo>
                    <a:cubicBezTo>
                      <a:pt x="784406" y="406220"/>
                      <a:pt x="785888" y="418812"/>
                      <a:pt x="791073" y="428441"/>
                    </a:cubicBezTo>
                    <a:cubicBezTo>
                      <a:pt x="796258" y="439552"/>
                      <a:pt x="788110" y="467698"/>
                      <a:pt x="822182" y="455847"/>
                    </a:cubicBezTo>
                    <a:cubicBezTo>
                      <a:pt x="837737" y="449922"/>
                      <a:pt x="826626" y="479550"/>
                      <a:pt x="831811" y="489179"/>
                    </a:cubicBezTo>
                    <a:cubicBezTo>
                      <a:pt x="831811" y="495845"/>
                      <a:pt x="831811" y="500289"/>
                      <a:pt x="831811" y="504734"/>
                    </a:cubicBezTo>
                    <a:cubicBezTo>
                      <a:pt x="829589" y="546213"/>
                      <a:pt x="821441" y="549917"/>
                      <a:pt x="785147" y="535103"/>
                    </a:cubicBezTo>
                    <a:cubicBezTo>
                      <a:pt x="756259" y="523251"/>
                      <a:pt x="722928" y="518807"/>
                      <a:pt x="729594" y="473624"/>
                    </a:cubicBezTo>
                    <a:cubicBezTo>
                      <a:pt x="729594" y="472143"/>
                      <a:pt x="706632" y="469921"/>
                      <a:pt x="694781" y="463254"/>
                    </a:cubicBezTo>
                    <a:close/>
                    <a:moveTo>
                      <a:pt x="804405" y="945453"/>
                    </a:moveTo>
                    <a:cubicBezTo>
                      <a:pt x="782184" y="946194"/>
                      <a:pt x="759963" y="946194"/>
                      <a:pt x="737001" y="945453"/>
                    </a:cubicBezTo>
                    <a:cubicBezTo>
                      <a:pt x="716262" y="943972"/>
                      <a:pt x="708114" y="932861"/>
                      <a:pt x="715521" y="912121"/>
                    </a:cubicBezTo>
                    <a:cubicBezTo>
                      <a:pt x="727372" y="900270"/>
                      <a:pt x="737001" y="886937"/>
                      <a:pt x="750334" y="878049"/>
                    </a:cubicBezTo>
                    <a:cubicBezTo>
                      <a:pt x="759963" y="871383"/>
                      <a:pt x="773296" y="866198"/>
                      <a:pt x="776999" y="886937"/>
                    </a:cubicBezTo>
                    <a:cubicBezTo>
                      <a:pt x="778481" y="894344"/>
                      <a:pt x="779962" y="903233"/>
                      <a:pt x="789591" y="903973"/>
                    </a:cubicBezTo>
                    <a:cubicBezTo>
                      <a:pt x="800702" y="903973"/>
                      <a:pt x="800702" y="892122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05887" y="886197"/>
                      <a:pt x="805887" y="886197"/>
                      <a:pt x="805887" y="886197"/>
                    </a:cubicBezTo>
                    <a:cubicBezTo>
                      <a:pt x="826626" y="866938"/>
                      <a:pt x="838478" y="870642"/>
                      <a:pt x="847366" y="896566"/>
                    </a:cubicBezTo>
                    <a:cubicBezTo>
                      <a:pt x="840700" y="900270"/>
                      <a:pt x="831811" y="899529"/>
                      <a:pt x="826626" y="907677"/>
                    </a:cubicBezTo>
                    <a:cubicBezTo>
                      <a:pt x="839959" y="936565"/>
                      <a:pt x="834774" y="945453"/>
                      <a:pt x="804405" y="945453"/>
                    </a:cubicBezTo>
                    <a:close/>
                    <a:moveTo>
                      <a:pt x="951805" y="428441"/>
                    </a:moveTo>
                    <a:cubicBezTo>
                      <a:pt x="939954" y="439552"/>
                      <a:pt x="925881" y="445477"/>
                      <a:pt x="911808" y="452144"/>
                    </a:cubicBezTo>
                    <a:cubicBezTo>
                      <a:pt x="897734" y="458810"/>
                      <a:pt x="884401" y="472883"/>
                      <a:pt x="870328" y="472883"/>
                    </a:cubicBezTo>
                    <a:cubicBezTo>
                      <a:pt x="851070" y="472883"/>
                      <a:pt x="856255" y="448440"/>
                      <a:pt x="848107" y="436589"/>
                    </a:cubicBezTo>
                    <a:cubicBezTo>
                      <a:pt x="842922" y="429182"/>
                      <a:pt x="833293" y="424738"/>
                      <a:pt x="825145" y="418812"/>
                    </a:cubicBezTo>
                    <a:cubicBezTo>
                      <a:pt x="839218" y="396591"/>
                      <a:pt x="857736" y="384740"/>
                      <a:pt x="884401" y="394369"/>
                    </a:cubicBezTo>
                    <a:cubicBezTo>
                      <a:pt x="926622" y="410664"/>
                      <a:pt x="964398" y="380295"/>
                      <a:pt x="1005136" y="382517"/>
                    </a:cubicBezTo>
                    <a:cubicBezTo>
                      <a:pt x="1041431" y="411405"/>
                      <a:pt x="1030321" y="452144"/>
                      <a:pt x="1032542" y="489179"/>
                    </a:cubicBezTo>
                    <a:cubicBezTo>
                      <a:pt x="1011803" y="485475"/>
                      <a:pt x="1017728" y="463995"/>
                      <a:pt x="1008099" y="452144"/>
                    </a:cubicBezTo>
                    <a:cubicBezTo>
                      <a:pt x="1002173" y="444736"/>
                      <a:pt x="1018469" y="425478"/>
                      <a:pt x="1004396" y="428441"/>
                    </a:cubicBezTo>
                    <a:cubicBezTo>
                      <a:pt x="985878" y="432145"/>
                      <a:pt x="968101" y="413627"/>
                      <a:pt x="951805" y="428441"/>
                    </a:cubicBezTo>
                    <a:close/>
                    <a:moveTo>
                      <a:pt x="1031061" y="584730"/>
                    </a:moveTo>
                    <a:cubicBezTo>
                      <a:pt x="1024395" y="583989"/>
                      <a:pt x="1017728" y="581026"/>
                      <a:pt x="1011803" y="582508"/>
                    </a:cubicBezTo>
                    <a:cubicBezTo>
                      <a:pt x="996247" y="586211"/>
                      <a:pt x="974026" y="585470"/>
                      <a:pt x="973286" y="572138"/>
                    </a:cubicBezTo>
                    <a:cubicBezTo>
                      <a:pt x="972545" y="552879"/>
                      <a:pt x="988840" y="538806"/>
                      <a:pt x="1012543" y="545472"/>
                    </a:cubicBezTo>
                    <a:cubicBezTo>
                      <a:pt x="1029579" y="553620"/>
                      <a:pt x="1036246" y="566953"/>
                      <a:pt x="1031061" y="584730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85053378-5524-43C0-A226-1C5BC6AFA708}"/>
                  </a:ext>
                </a:extLst>
              </p:cNvPr>
              <p:cNvSpPr/>
              <p:nvPr/>
            </p:nvSpPr>
            <p:spPr>
              <a:xfrm>
                <a:off x="10096837" y="2854212"/>
                <a:ext cx="1221980" cy="1148134"/>
              </a:xfrm>
              <a:custGeom>
                <a:avLst/>
                <a:gdLst>
                  <a:gd name="connsiteX0" fmla="*/ 1204094 w 1221980"/>
                  <a:gd name="connsiteY0" fmla="*/ 741 h 1148134"/>
                  <a:gd name="connsiteX1" fmla="*/ 1069286 w 1221980"/>
                  <a:gd name="connsiteY1" fmla="*/ 2222 h 1148134"/>
                  <a:gd name="connsiteX2" fmla="*/ 1069286 w 1221980"/>
                  <a:gd name="connsiteY2" fmla="*/ 2222 h 1148134"/>
                  <a:gd name="connsiteX3" fmla="*/ 1069286 w 1221980"/>
                  <a:gd name="connsiteY3" fmla="*/ 2222 h 1148134"/>
                  <a:gd name="connsiteX4" fmla="*/ 744116 w 1221980"/>
                  <a:gd name="connsiteY4" fmla="*/ 741 h 1148134"/>
                  <a:gd name="connsiteX5" fmla="*/ 717451 w 1221980"/>
                  <a:gd name="connsiteY5" fmla="*/ 26665 h 1148134"/>
                  <a:gd name="connsiteX6" fmla="*/ 694490 w 1221980"/>
                  <a:gd name="connsiteY6" fmla="*/ 213323 h 1148134"/>
                  <a:gd name="connsiteX7" fmla="*/ 650047 w 1221980"/>
                  <a:gd name="connsiteY7" fmla="*/ 524419 h 1148134"/>
                  <a:gd name="connsiteX8" fmla="*/ 618197 w 1221980"/>
                  <a:gd name="connsiteY8" fmla="*/ 779962 h 1148134"/>
                  <a:gd name="connsiteX9" fmla="*/ 611530 w 1221980"/>
                  <a:gd name="connsiteY9" fmla="*/ 760704 h 1148134"/>
                  <a:gd name="connsiteX10" fmla="*/ 501166 w 1221980"/>
                  <a:gd name="connsiteY10" fmla="*/ 32591 h 1148134"/>
                  <a:gd name="connsiteX11" fmla="*/ 463389 w 1221980"/>
                  <a:gd name="connsiteY11" fmla="*/ 0 h 1148134"/>
                  <a:gd name="connsiteX12" fmla="*/ 27115 w 1221980"/>
                  <a:gd name="connsiteY12" fmla="*/ 0 h 1148134"/>
                  <a:gd name="connsiteX13" fmla="*/ 2671 w 1221980"/>
                  <a:gd name="connsiteY13" fmla="*/ 31850 h 1148134"/>
                  <a:gd name="connsiteX14" fmla="*/ 157479 w 1221980"/>
                  <a:gd name="connsiteY14" fmla="*/ 682189 h 1148134"/>
                  <a:gd name="connsiteX15" fmla="*/ 261918 w 1221980"/>
                  <a:gd name="connsiteY15" fmla="*/ 1111798 h 1148134"/>
                  <a:gd name="connsiteX16" fmla="*/ 261918 w 1221980"/>
                  <a:gd name="connsiteY16" fmla="*/ 1111798 h 1148134"/>
                  <a:gd name="connsiteX17" fmla="*/ 299694 w 1221980"/>
                  <a:gd name="connsiteY17" fmla="*/ 1148092 h 1148134"/>
                  <a:gd name="connsiteX18" fmla="*/ 952254 w 1221980"/>
                  <a:gd name="connsiteY18" fmla="*/ 1148092 h 1148134"/>
                  <a:gd name="connsiteX19" fmla="*/ 990031 w 1221980"/>
                  <a:gd name="connsiteY19" fmla="*/ 1113280 h 1148134"/>
                  <a:gd name="connsiteX20" fmla="*/ 990031 w 1221980"/>
                  <a:gd name="connsiteY20" fmla="*/ 1113280 h 1148134"/>
                  <a:gd name="connsiteX21" fmla="*/ 990031 w 1221980"/>
                  <a:gd name="connsiteY21" fmla="*/ 1113280 h 1148134"/>
                  <a:gd name="connsiteX22" fmla="*/ 994475 w 1221980"/>
                  <a:gd name="connsiteY22" fmla="*/ 1100687 h 1148134"/>
                  <a:gd name="connsiteX23" fmla="*/ 1110025 w 1221980"/>
                  <a:gd name="connsiteY23" fmla="*/ 548862 h 1148134"/>
                  <a:gd name="connsiteX24" fmla="*/ 1172244 w 1221980"/>
                  <a:gd name="connsiteY24" fmla="*/ 241470 h 1148134"/>
                  <a:gd name="connsiteX25" fmla="*/ 1173725 w 1221980"/>
                  <a:gd name="connsiteY25" fmla="*/ 234804 h 1148134"/>
                  <a:gd name="connsiteX26" fmla="*/ 1221131 w 1221980"/>
                  <a:gd name="connsiteY26" fmla="*/ 18518 h 1148134"/>
                  <a:gd name="connsiteX27" fmla="*/ 1204094 w 1221980"/>
                  <a:gd name="connsiteY27" fmla="*/ 741 h 1148134"/>
                  <a:gd name="connsiteX28" fmla="*/ 161182 w 1221980"/>
                  <a:gd name="connsiteY28" fmla="*/ 339983 h 1148134"/>
                  <a:gd name="connsiteX29" fmla="*/ 122665 w 1221980"/>
                  <a:gd name="connsiteY29" fmla="*/ 376278 h 1148134"/>
                  <a:gd name="connsiteX30" fmla="*/ 93037 w 1221980"/>
                  <a:gd name="connsiteY30" fmla="*/ 342206 h 1148134"/>
                  <a:gd name="connsiteX31" fmla="*/ 130072 w 1221980"/>
                  <a:gd name="connsiteY31" fmla="*/ 318503 h 1148134"/>
                  <a:gd name="connsiteX32" fmla="*/ 161182 w 1221980"/>
                  <a:gd name="connsiteY32" fmla="*/ 339983 h 1148134"/>
                  <a:gd name="connsiteX33" fmla="*/ 235993 w 1221980"/>
                  <a:gd name="connsiteY33" fmla="*/ 901438 h 1148134"/>
                  <a:gd name="connsiteX34" fmla="*/ 218957 w 1221980"/>
                  <a:gd name="connsiteY34" fmla="*/ 891068 h 1148134"/>
                  <a:gd name="connsiteX35" fmla="*/ 212291 w 1221980"/>
                  <a:gd name="connsiteY35" fmla="*/ 859958 h 1148134"/>
                  <a:gd name="connsiteX36" fmla="*/ 217476 w 1221980"/>
                  <a:gd name="connsiteY36" fmla="*/ 856996 h 1148134"/>
                  <a:gd name="connsiteX37" fmla="*/ 235993 w 1221980"/>
                  <a:gd name="connsiteY37" fmla="*/ 882920 h 1148134"/>
                  <a:gd name="connsiteX38" fmla="*/ 235993 w 1221980"/>
                  <a:gd name="connsiteY38" fmla="*/ 901438 h 1148134"/>
                  <a:gd name="connsiteX39" fmla="*/ 263399 w 1221980"/>
                  <a:gd name="connsiteY39" fmla="*/ 99995 h 1148134"/>
                  <a:gd name="connsiteX40" fmla="*/ 195995 w 1221980"/>
                  <a:gd name="connsiteY40" fmla="*/ 15555 h 1148134"/>
                  <a:gd name="connsiteX41" fmla="*/ 318952 w 1221980"/>
                  <a:gd name="connsiteY41" fmla="*/ 15555 h 1148134"/>
                  <a:gd name="connsiteX42" fmla="*/ 290805 w 1221980"/>
                  <a:gd name="connsiteY42" fmla="*/ 85922 h 1148134"/>
                  <a:gd name="connsiteX43" fmla="*/ 263399 w 1221980"/>
                  <a:gd name="connsiteY43" fmla="*/ 99995 h 1148134"/>
                  <a:gd name="connsiteX44" fmla="*/ 307841 w 1221980"/>
                  <a:gd name="connsiteY44" fmla="*/ 695522 h 1148134"/>
                  <a:gd name="connsiteX45" fmla="*/ 294509 w 1221980"/>
                  <a:gd name="connsiteY45" fmla="*/ 681448 h 1148134"/>
                  <a:gd name="connsiteX46" fmla="*/ 270806 w 1221980"/>
                  <a:gd name="connsiteY46" fmla="*/ 671079 h 1148134"/>
                  <a:gd name="connsiteX47" fmla="*/ 311545 w 1221980"/>
                  <a:gd name="connsiteY47" fmla="*/ 599230 h 1148134"/>
                  <a:gd name="connsiteX48" fmla="*/ 314508 w 1221980"/>
                  <a:gd name="connsiteY48" fmla="*/ 599230 h 1148134"/>
                  <a:gd name="connsiteX49" fmla="*/ 335248 w 1221980"/>
                  <a:gd name="connsiteY49" fmla="*/ 644413 h 1148134"/>
                  <a:gd name="connsiteX50" fmla="*/ 338211 w 1221980"/>
                  <a:gd name="connsiteY50" fmla="*/ 676264 h 1148134"/>
                  <a:gd name="connsiteX51" fmla="*/ 333025 w 1221980"/>
                  <a:gd name="connsiteY51" fmla="*/ 705892 h 1148134"/>
                  <a:gd name="connsiteX52" fmla="*/ 307841 w 1221980"/>
                  <a:gd name="connsiteY52" fmla="*/ 695522 h 1148134"/>
                  <a:gd name="connsiteX53" fmla="*/ 438206 w 1221980"/>
                  <a:gd name="connsiteY53" fmla="*/ 940695 h 1148134"/>
                  <a:gd name="connsiteX54" fmla="*/ 395985 w 1221980"/>
                  <a:gd name="connsiteY54" fmla="*/ 983656 h 1148134"/>
                  <a:gd name="connsiteX55" fmla="*/ 413762 w 1221980"/>
                  <a:gd name="connsiteY55" fmla="*/ 1004396 h 1148134"/>
                  <a:gd name="connsiteX56" fmla="*/ 395985 w 1221980"/>
                  <a:gd name="connsiteY56" fmla="*/ 1072541 h 1148134"/>
                  <a:gd name="connsiteX57" fmla="*/ 364135 w 1221980"/>
                  <a:gd name="connsiteY57" fmla="*/ 1053282 h 1148134"/>
                  <a:gd name="connsiteX58" fmla="*/ 348580 w 1221980"/>
                  <a:gd name="connsiteY58" fmla="*/ 1020691 h 1148134"/>
                  <a:gd name="connsiteX59" fmla="*/ 343395 w 1221980"/>
                  <a:gd name="connsiteY59" fmla="*/ 956250 h 1148134"/>
                  <a:gd name="connsiteX60" fmla="*/ 360432 w 1221980"/>
                  <a:gd name="connsiteY60" fmla="*/ 931807 h 1148134"/>
                  <a:gd name="connsiteX61" fmla="*/ 405615 w 1221980"/>
                  <a:gd name="connsiteY61" fmla="*/ 910326 h 1148134"/>
                  <a:gd name="connsiteX62" fmla="*/ 438206 w 1221980"/>
                  <a:gd name="connsiteY62" fmla="*/ 940695 h 1148134"/>
                  <a:gd name="connsiteX63" fmla="*/ 989290 w 1221980"/>
                  <a:gd name="connsiteY63" fmla="*/ 239248 h 1148134"/>
                  <a:gd name="connsiteX64" fmla="*/ 998919 w 1221980"/>
                  <a:gd name="connsiteY64" fmla="*/ 222952 h 1148134"/>
                  <a:gd name="connsiteX65" fmla="*/ 1042621 w 1221980"/>
                  <a:gd name="connsiteY65" fmla="*/ 179991 h 1148134"/>
                  <a:gd name="connsiteX66" fmla="*/ 1088544 w 1221980"/>
                  <a:gd name="connsiteY66" fmla="*/ 217027 h 1148134"/>
                  <a:gd name="connsiteX67" fmla="*/ 1062620 w 1221980"/>
                  <a:gd name="connsiteY67" fmla="*/ 237026 h 1148134"/>
                  <a:gd name="connsiteX68" fmla="*/ 1007807 w 1221980"/>
                  <a:gd name="connsiteY68" fmla="*/ 259987 h 1148134"/>
                  <a:gd name="connsiteX69" fmla="*/ 978179 w 1221980"/>
                  <a:gd name="connsiteY69" fmla="*/ 256284 h 1148134"/>
                  <a:gd name="connsiteX70" fmla="*/ 989290 w 1221980"/>
                  <a:gd name="connsiteY70" fmla="*/ 239248 h 1148134"/>
                  <a:gd name="connsiteX71" fmla="*/ 1044842 w 1221980"/>
                  <a:gd name="connsiteY71" fmla="*/ 355538 h 1148134"/>
                  <a:gd name="connsiteX72" fmla="*/ 1005586 w 1221980"/>
                  <a:gd name="connsiteY72" fmla="*/ 389611 h 1148134"/>
                  <a:gd name="connsiteX73" fmla="*/ 1044842 w 1221980"/>
                  <a:gd name="connsiteY73" fmla="*/ 355538 h 1148134"/>
                  <a:gd name="connsiteX74" fmla="*/ 898183 w 1221980"/>
                  <a:gd name="connsiteY74" fmla="*/ 657746 h 1148134"/>
                  <a:gd name="connsiteX75" fmla="*/ 924108 w 1221980"/>
                  <a:gd name="connsiteY75" fmla="*/ 722928 h 1148134"/>
                  <a:gd name="connsiteX76" fmla="*/ 891517 w 1221980"/>
                  <a:gd name="connsiteY76" fmla="*/ 717002 h 1148134"/>
                  <a:gd name="connsiteX77" fmla="*/ 898183 w 1221980"/>
                  <a:gd name="connsiteY77" fmla="*/ 657746 h 1148134"/>
                  <a:gd name="connsiteX78" fmla="*/ 715970 w 1221980"/>
                  <a:gd name="connsiteY78" fmla="*/ 144437 h 1148134"/>
                  <a:gd name="connsiteX79" fmla="*/ 733006 w 1221980"/>
                  <a:gd name="connsiteY79" fmla="*/ 82218 h 1148134"/>
                  <a:gd name="connsiteX80" fmla="*/ 796706 w 1221980"/>
                  <a:gd name="connsiteY80" fmla="*/ 129623 h 1148134"/>
                  <a:gd name="connsiteX81" fmla="*/ 744857 w 1221980"/>
                  <a:gd name="connsiteY81" fmla="*/ 166659 h 1148134"/>
                  <a:gd name="connsiteX82" fmla="*/ 715970 w 1221980"/>
                  <a:gd name="connsiteY82" fmla="*/ 144437 h 1148134"/>
                  <a:gd name="connsiteX83" fmla="*/ 698934 w 1221980"/>
                  <a:gd name="connsiteY83" fmla="*/ 242951 h 1148134"/>
                  <a:gd name="connsiteX84" fmla="*/ 731525 w 1221980"/>
                  <a:gd name="connsiteY84" fmla="*/ 253321 h 1148134"/>
                  <a:gd name="connsiteX85" fmla="*/ 756709 w 1221980"/>
                  <a:gd name="connsiteY85" fmla="*/ 265172 h 1148134"/>
                  <a:gd name="connsiteX86" fmla="*/ 751523 w 1221980"/>
                  <a:gd name="connsiteY86" fmla="*/ 298504 h 1148134"/>
                  <a:gd name="connsiteX87" fmla="*/ 729302 w 1221980"/>
                  <a:gd name="connsiteY87" fmla="*/ 297023 h 1148134"/>
                  <a:gd name="connsiteX88" fmla="*/ 701156 w 1221980"/>
                  <a:gd name="connsiteY88" fmla="*/ 279246 h 1148134"/>
                  <a:gd name="connsiteX89" fmla="*/ 698934 w 1221980"/>
                  <a:gd name="connsiteY89" fmla="*/ 242951 h 1148134"/>
                  <a:gd name="connsiteX90" fmla="*/ 742635 w 1221980"/>
                  <a:gd name="connsiteY90" fmla="*/ 973286 h 1148134"/>
                  <a:gd name="connsiteX91" fmla="*/ 727821 w 1221980"/>
                  <a:gd name="connsiteY91" fmla="*/ 971064 h 1148134"/>
                  <a:gd name="connsiteX92" fmla="*/ 740413 w 1221980"/>
                  <a:gd name="connsiteY92" fmla="*/ 939214 h 1148134"/>
                  <a:gd name="connsiteX93" fmla="*/ 742635 w 1221980"/>
                  <a:gd name="connsiteY93" fmla="*/ 973286 h 1148134"/>
                  <a:gd name="connsiteX94" fmla="*/ 745598 w 1221980"/>
                  <a:gd name="connsiteY94" fmla="*/ 882920 h 1148134"/>
                  <a:gd name="connsiteX95" fmla="*/ 719674 w 1221980"/>
                  <a:gd name="connsiteY95" fmla="*/ 895512 h 1148134"/>
                  <a:gd name="connsiteX96" fmla="*/ 686342 w 1221980"/>
                  <a:gd name="connsiteY96" fmla="*/ 934029 h 1148134"/>
                  <a:gd name="connsiteX97" fmla="*/ 668565 w 1221980"/>
                  <a:gd name="connsiteY97" fmla="*/ 970323 h 1148134"/>
                  <a:gd name="connsiteX98" fmla="*/ 644121 w 1221980"/>
                  <a:gd name="connsiteY98" fmla="*/ 951065 h 1148134"/>
                  <a:gd name="connsiteX99" fmla="*/ 610790 w 1221980"/>
                  <a:gd name="connsiteY99" fmla="*/ 896994 h 1148134"/>
                  <a:gd name="connsiteX100" fmla="*/ 627086 w 1221980"/>
                  <a:gd name="connsiteY100" fmla="*/ 871810 h 1148134"/>
                  <a:gd name="connsiteX101" fmla="*/ 651528 w 1221980"/>
                  <a:gd name="connsiteY101" fmla="*/ 831071 h 1148134"/>
                  <a:gd name="connsiteX102" fmla="*/ 679675 w 1221980"/>
                  <a:gd name="connsiteY102" fmla="*/ 794776 h 1148134"/>
                  <a:gd name="connsiteX103" fmla="*/ 721895 w 1221980"/>
                  <a:gd name="connsiteY103" fmla="*/ 827367 h 1148134"/>
                  <a:gd name="connsiteX104" fmla="*/ 737450 w 1221980"/>
                  <a:gd name="connsiteY104" fmla="*/ 869587 h 1148134"/>
                  <a:gd name="connsiteX105" fmla="*/ 761153 w 1221980"/>
                  <a:gd name="connsiteY105" fmla="*/ 837737 h 1148134"/>
                  <a:gd name="connsiteX106" fmla="*/ 745598 w 1221980"/>
                  <a:gd name="connsiteY106" fmla="*/ 882920 h 1148134"/>
                  <a:gd name="connsiteX107" fmla="*/ 924849 w 1221980"/>
                  <a:gd name="connsiteY107" fmla="*/ 832552 h 1148134"/>
                  <a:gd name="connsiteX108" fmla="*/ 905590 w 1221980"/>
                  <a:gd name="connsiteY108" fmla="*/ 842922 h 1148134"/>
                  <a:gd name="connsiteX109" fmla="*/ 875222 w 1221980"/>
                  <a:gd name="connsiteY109" fmla="*/ 856255 h 1148134"/>
                  <a:gd name="connsiteX110" fmla="*/ 813743 w 1221980"/>
                  <a:gd name="connsiteY110" fmla="*/ 836996 h 1148134"/>
                  <a:gd name="connsiteX111" fmla="*/ 790781 w 1221980"/>
                  <a:gd name="connsiteY111" fmla="*/ 822182 h 1148134"/>
                  <a:gd name="connsiteX112" fmla="*/ 784855 w 1221980"/>
                  <a:gd name="connsiteY112" fmla="*/ 813294 h 1148134"/>
                  <a:gd name="connsiteX113" fmla="*/ 815965 w 1221980"/>
                  <a:gd name="connsiteY113" fmla="*/ 783666 h 1148134"/>
                  <a:gd name="connsiteX114" fmla="*/ 830779 w 1221980"/>
                  <a:gd name="connsiteY114" fmla="*/ 785147 h 1148134"/>
                  <a:gd name="connsiteX115" fmla="*/ 913738 w 1221980"/>
                  <a:gd name="connsiteY115" fmla="*/ 814035 h 1148134"/>
                  <a:gd name="connsiteX116" fmla="*/ 924849 w 1221980"/>
                  <a:gd name="connsiteY116" fmla="*/ 832552 h 1148134"/>
                  <a:gd name="connsiteX117" fmla="*/ 1030028 w 1221980"/>
                  <a:gd name="connsiteY117" fmla="*/ 758482 h 1148134"/>
                  <a:gd name="connsiteX118" fmla="*/ 1000400 w 1221980"/>
                  <a:gd name="connsiteY118" fmla="*/ 746631 h 1148134"/>
                  <a:gd name="connsiteX119" fmla="*/ 955217 w 1221980"/>
                  <a:gd name="connsiteY119" fmla="*/ 708855 h 1148134"/>
                  <a:gd name="connsiteX120" fmla="*/ 932256 w 1221980"/>
                  <a:gd name="connsiteY120" fmla="*/ 693300 h 1148134"/>
                  <a:gd name="connsiteX121" fmla="*/ 928552 w 1221980"/>
                  <a:gd name="connsiteY121" fmla="*/ 652561 h 1148134"/>
                  <a:gd name="connsiteX122" fmla="*/ 983364 w 1221980"/>
                  <a:gd name="connsiteY122" fmla="*/ 658487 h 1148134"/>
                  <a:gd name="connsiteX123" fmla="*/ 1061138 w 1221980"/>
                  <a:gd name="connsiteY123" fmla="*/ 686633 h 1148134"/>
                  <a:gd name="connsiteX124" fmla="*/ 1030028 w 1221980"/>
                  <a:gd name="connsiteY124" fmla="*/ 758482 h 1148134"/>
                  <a:gd name="connsiteX125" fmla="*/ 1145579 w 1221980"/>
                  <a:gd name="connsiteY125" fmla="*/ 313318 h 1148134"/>
                  <a:gd name="connsiteX126" fmla="*/ 1135949 w 1221980"/>
                  <a:gd name="connsiteY126" fmla="*/ 362945 h 1148134"/>
                  <a:gd name="connsiteX127" fmla="*/ 1102618 w 1221980"/>
                  <a:gd name="connsiteY127" fmla="*/ 381463 h 1148134"/>
                  <a:gd name="connsiteX128" fmla="*/ 1090026 w 1221980"/>
                  <a:gd name="connsiteY128" fmla="*/ 338502 h 1148134"/>
                  <a:gd name="connsiteX129" fmla="*/ 1127061 w 1221980"/>
                  <a:gd name="connsiteY129" fmla="*/ 305170 h 1148134"/>
                  <a:gd name="connsiteX130" fmla="*/ 1141875 w 1221980"/>
                  <a:gd name="connsiteY130" fmla="*/ 297023 h 1148134"/>
                  <a:gd name="connsiteX131" fmla="*/ 1145579 w 1221980"/>
                  <a:gd name="connsiteY131" fmla="*/ 313318 h 1148134"/>
                  <a:gd name="connsiteX132" fmla="*/ 1170022 w 1221980"/>
                  <a:gd name="connsiteY132" fmla="*/ 190361 h 1148134"/>
                  <a:gd name="connsiteX133" fmla="*/ 1136690 w 1221980"/>
                  <a:gd name="connsiteY133" fmla="*/ 149622 h 1148134"/>
                  <a:gd name="connsiteX134" fmla="*/ 1096692 w 1221980"/>
                  <a:gd name="connsiteY134" fmla="*/ 50368 h 1148134"/>
                  <a:gd name="connsiteX135" fmla="*/ 1090026 w 1221980"/>
                  <a:gd name="connsiteY135" fmla="*/ 35554 h 1148134"/>
                  <a:gd name="connsiteX136" fmla="*/ 1133727 w 1221980"/>
                  <a:gd name="connsiteY136" fmla="*/ 26665 h 1148134"/>
                  <a:gd name="connsiteX137" fmla="*/ 1205576 w 1221980"/>
                  <a:gd name="connsiteY137" fmla="*/ 14814 h 1148134"/>
                  <a:gd name="connsiteX138" fmla="*/ 1170022 w 1221980"/>
                  <a:gd name="connsiteY138" fmla="*/ 190361 h 11481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1221980" h="1148134">
                    <a:moveTo>
                      <a:pt x="1204094" y="741"/>
                    </a:moveTo>
                    <a:cubicBezTo>
                      <a:pt x="1158911" y="1482"/>
                      <a:pt x="1114469" y="148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1069286" y="2222"/>
                      <a:pt x="1069286" y="2222"/>
                      <a:pt x="1069286" y="2222"/>
                    </a:cubicBezTo>
                    <a:cubicBezTo>
                      <a:pt x="961143" y="2222"/>
                      <a:pt x="853001" y="2222"/>
                      <a:pt x="744116" y="741"/>
                    </a:cubicBezTo>
                    <a:cubicBezTo>
                      <a:pt x="724858" y="741"/>
                      <a:pt x="718932" y="10370"/>
                      <a:pt x="717451" y="26665"/>
                    </a:cubicBezTo>
                    <a:cubicBezTo>
                      <a:pt x="710044" y="88885"/>
                      <a:pt x="702637" y="151104"/>
                      <a:pt x="694490" y="213323"/>
                    </a:cubicBezTo>
                    <a:cubicBezTo>
                      <a:pt x="680416" y="317022"/>
                      <a:pt x="664121" y="420720"/>
                      <a:pt x="650047" y="524419"/>
                    </a:cubicBezTo>
                    <a:cubicBezTo>
                      <a:pt x="638937" y="607378"/>
                      <a:pt x="629307" y="689596"/>
                      <a:pt x="618197" y="779962"/>
                    </a:cubicBezTo>
                    <a:cubicBezTo>
                      <a:pt x="613753" y="768852"/>
                      <a:pt x="611530" y="765148"/>
                      <a:pt x="611530" y="760704"/>
                    </a:cubicBezTo>
                    <a:cubicBezTo>
                      <a:pt x="584865" y="516271"/>
                      <a:pt x="541905" y="274802"/>
                      <a:pt x="501166" y="32591"/>
                    </a:cubicBezTo>
                    <a:cubicBezTo>
                      <a:pt x="496721" y="8148"/>
                      <a:pt x="488573" y="0"/>
                      <a:pt x="463389" y="0"/>
                    </a:cubicBezTo>
                    <a:cubicBezTo>
                      <a:pt x="318211" y="1482"/>
                      <a:pt x="172293" y="1482"/>
                      <a:pt x="27115" y="0"/>
                    </a:cubicBezTo>
                    <a:cubicBezTo>
                      <a:pt x="-1032" y="0"/>
                      <a:pt x="-3255" y="7407"/>
                      <a:pt x="2671" y="31850"/>
                    </a:cubicBezTo>
                    <a:cubicBezTo>
                      <a:pt x="55261" y="248136"/>
                      <a:pt x="105629" y="465163"/>
                      <a:pt x="157479" y="682189"/>
                    </a:cubicBezTo>
                    <a:cubicBezTo>
                      <a:pt x="191551" y="825145"/>
                      <a:pt x="227105" y="968101"/>
                      <a:pt x="261918" y="1111798"/>
                    </a:cubicBezTo>
                    <a:cubicBezTo>
                      <a:pt x="261918" y="1111798"/>
                      <a:pt x="261918" y="1111798"/>
                      <a:pt x="261918" y="1111798"/>
                    </a:cubicBezTo>
                    <a:cubicBezTo>
                      <a:pt x="258955" y="1139945"/>
                      <a:pt x="270065" y="1148833"/>
                      <a:pt x="299694" y="1148092"/>
                    </a:cubicBezTo>
                    <a:cubicBezTo>
                      <a:pt x="517461" y="1146611"/>
                      <a:pt x="734488" y="1146611"/>
                      <a:pt x="952254" y="1148092"/>
                    </a:cubicBezTo>
                    <a:cubicBezTo>
                      <a:pt x="978920" y="1148092"/>
                      <a:pt x="992993" y="1141426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0031" y="1113280"/>
                      <a:pt x="990031" y="1113280"/>
                      <a:pt x="990031" y="1113280"/>
                    </a:cubicBezTo>
                    <a:cubicBezTo>
                      <a:pt x="991512" y="1108835"/>
                      <a:pt x="993734" y="1105132"/>
                      <a:pt x="994475" y="1100687"/>
                    </a:cubicBezTo>
                    <a:cubicBezTo>
                      <a:pt x="1032991" y="916993"/>
                      <a:pt x="1071509" y="732557"/>
                      <a:pt x="1110025" y="548862"/>
                    </a:cubicBezTo>
                    <a:cubicBezTo>
                      <a:pt x="1131505" y="446645"/>
                      <a:pt x="1151504" y="343687"/>
                      <a:pt x="1172244" y="241470"/>
                    </a:cubicBezTo>
                    <a:cubicBezTo>
                      <a:pt x="1172985" y="239248"/>
                      <a:pt x="1172985" y="237026"/>
                      <a:pt x="1173725" y="234804"/>
                    </a:cubicBezTo>
                    <a:cubicBezTo>
                      <a:pt x="1189280" y="162955"/>
                      <a:pt x="1204835" y="90366"/>
                      <a:pt x="1221131" y="18518"/>
                    </a:cubicBezTo>
                    <a:cubicBezTo>
                      <a:pt x="1224834" y="0"/>
                      <a:pt x="1215946" y="741"/>
                      <a:pt x="1204094" y="741"/>
                    </a:cubicBezTo>
                    <a:close/>
                    <a:moveTo>
                      <a:pt x="161182" y="339983"/>
                    </a:moveTo>
                    <a:cubicBezTo>
                      <a:pt x="158219" y="359242"/>
                      <a:pt x="141183" y="374797"/>
                      <a:pt x="122665" y="376278"/>
                    </a:cubicBezTo>
                    <a:cubicBezTo>
                      <a:pt x="104889" y="377759"/>
                      <a:pt x="93037" y="359242"/>
                      <a:pt x="93037" y="342206"/>
                    </a:cubicBezTo>
                    <a:cubicBezTo>
                      <a:pt x="92296" y="313318"/>
                      <a:pt x="127110" y="339983"/>
                      <a:pt x="130072" y="318503"/>
                    </a:cubicBezTo>
                    <a:cubicBezTo>
                      <a:pt x="145628" y="319985"/>
                      <a:pt x="163404" y="324429"/>
                      <a:pt x="161182" y="339983"/>
                    </a:cubicBezTo>
                    <a:close/>
                    <a:moveTo>
                      <a:pt x="235993" y="901438"/>
                    </a:moveTo>
                    <a:cubicBezTo>
                      <a:pt x="226364" y="905882"/>
                      <a:pt x="221179" y="898475"/>
                      <a:pt x="218957" y="891068"/>
                    </a:cubicBezTo>
                    <a:cubicBezTo>
                      <a:pt x="215994" y="880698"/>
                      <a:pt x="214513" y="870328"/>
                      <a:pt x="212291" y="859958"/>
                    </a:cubicBezTo>
                    <a:cubicBezTo>
                      <a:pt x="213772" y="859218"/>
                      <a:pt x="215994" y="858477"/>
                      <a:pt x="217476" y="856996"/>
                    </a:cubicBezTo>
                    <a:cubicBezTo>
                      <a:pt x="223402" y="865884"/>
                      <a:pt x="229327" y="874032"/>
                      <a:pt x="235993" y="882920"/>
                    </a:cubicBezTo>
                    <a:cubicBezTo>
                      <a:pt x="241178" y="888846"/>
                      <a:pt x="246363" y="896253"/>
                      <a:pt x="235993" y="901438"/>
                    </a:cubicBezTo>
                    <a:close/>
                    <a:moveTo>
                      <a:pt x="263399" y="99995"/>
                    </a:moveTo>
                    <a:cubicBezTo>
                      <a:pt x="207105" y="98514"/>
                      <a:pt x="200439" y="59997"/>
                      <a:pt x="195995" y="15555"/>
                    </a:cubicBezTo>
                    <a:cubicBezTo>
                      <a:pt x="234512" y="15555"/>
                      <a:pt x="274509" y="15555"/>
                      <a:pt x="318952" y="15555"/>
                    </a:cubicBezTo>
                    <a:cubicBezTo>
                      <a:pt x="304879" y="39257"/>
                      <a:pt x="295250" y="61479"/>
                      <a:pt x="290805" y="85922"/>
                    </a:cubicBezTo>
                    <a:cubicBezTo>
                      <a:pt x="289324" y="98514"/>
                      <a:pt x="278954" y="100736"/>
                      <a:pt x="263399" y="99995"/>
                    </a:cubicBezTo>
                    <a:close/>
                    <a:moveTo>
                      <a:pt x="307841" y="695522"/>
                    </a:moveTo>
                    <a:cubicBezTo>
                      <a:pt x="303397" y="690337"/>
                      <a:pt x="299694" y="683671"/>
                      <a:pt x="294509" y="681448"/>
                    </a:cubicBezTo>
                    <a:cubicBezTo>
                      <a:pt x="286361" y="677745"/>
                      <a:pt x="263399" y="692559"/>
                      <a:pt x="270806" y="671079"/>
                    </a:cubicBezTo>
                    <a:cubicBezTo>
                      <a:pt x="279695" y="645895"/>
                      <a:pt x="278213" y="611081"/>
                      <a:pt x="311545" y="599230"/>
                    </a:cubicBezTo>
                    <a:cubicBezTo>
                      <a:pt x="312286" y="599230"/>
                      <a:pt x="313767" y="599230"/>
                      <a:pt x="314508" y="599230"/>
                    </a:cubicBezTo>
                    <a:cubicBezTo>
                      <a:pt x="334507" y="600712"/>
                      <a:pt x="345618" y="625896"/>
                      <a:pt x="335248" y="644413"/>
                    </a:cubicBezTo>
                    <a:cubicBezTo>
                      <a:pt x="329322" y="654783"/>
                      <a:pt x="333025" y="665894"/>
                      <a:pt x="338211" y="676264"/>
                    </a:cubicBezTo>
                    <a:cubicBezTo>
                      <a:pt x="343395" y="687374"/>
                      <a:pt x="341173" y="700707"/>
                      <a:pt x="333025" y="705892"/>
                    </a:cubicBezTo>
                    <a:cubicBezTo>
                      <a:pt x="326359" y="711077"/>
                      <a:pt x="314508" y="703670"/>
                      <a:pt x="307841" y="695522"/>
                    </a:cubicBezTo>
                    <a:close/>
                    <a:moveTo>
                      <a:pt x="438206" y="940695"/>
                    </a:moveTo>
                    <a:cubicBezTo>
                      <a:pt x="435983" y="962916"/>
                      <a:pt x="433761" y="988100"/>
                      <a:pt x="395985" y="983656"/>
                    </a:cubicBezTo>
                    <a:cubicBezTo>
                      <a:pt x="405615" y="994026"/>
                      <a:pt x="409318" y="999211"/>
                      <a:pt x="413762" y="1004396"/>
                    </a:cubicBezTo>
                    <a:cubicBezTo>
                      <a:pt x="433020" y="1027358"/>
                      <a:pt x="423392" y="1061430"/>
                      <a:pt x="395985" y="1072541"/>
                    </a:cubicBezTo>
                    <a:cubicBezTo>
                      <a:pt x="375246" y="1080688"/>
                      <a:pt x="368579" y="1066615"/>
                      <a:pt x="364135" y="1053282"/>
                    </a:cubicBezTo>
                    <a:cubicBezTo>
                      <a:pt x="360432" y="1041431"/>
                      <a:pt x="357469" y="1029580"/>
                      <a:pt x="348580" y="1020691"/>
                    </a:cubicBezTo>
                    <a:cubicBezTo>
                      <a:pt x="323397" y="996989"/>
                      <a:pt x="321915" y="981434"/>
                      <a:pt x="343395" y="956250"/>
                    </a:cubicBezTo>
                    <a:cubicBezTo>
                      <a:pt x="350062" y="948843"/>
                      <a:pt x="359690" y="942917"/>
                      <a:pt x="360432" y="931807"/>
                    </a:cubicBezTo>
                    <a:cubicBezTo>
                      <a:pt x="363394" y="898475"/>
                      <a:pt x="381171" y="900697"/>
                      <a:pt x="405615" y="910326"/>
                    </a:cubicBezTo>
                    <a:cubicBezTo>
                      <a:pt x="420429" y="916993"/>
                      <a:pt x="441168" y="916993"/>
                      <a:pt x="438206" y="940695"/>
                    </a:cubicBezTo>
                    <a:close/>
                    <a:moveTo>
                      <a:pt x="989290" y="239248"/>
                    </a:moveTo>
                    <a:cubicBezTo>
                      <a:pt x="996697" y="235544"/>
                      <a:pt x="997438" y="229618"/>
                      <a:pt x="998919" y="222952"/>
                    </a:cubicBezTo>
                    <a:cubicBezTo>
                      <a:pt x="1003363" y="199250"/>
                      <a:pt x="1012252" y="183695"/>
                      <a:pt x="1042621" y="179991"/>
                    </a:cubicBezTo>
                    <a:cubicBezTo>
                      <a:pt x="1070767" y="176288"/>
                      <a:pt x="1087063" y="181473"/>
                      <a:pt x="1088544" y="217027"/>
                    </a:cubicBezTo>
                    <a:cubicBezTo>
                      <a:pt x="1087804" y="228137"/>
                      <a:pt x="1073730" y="234804"/>
                      <a:pt x="1062620" y="237026"/>
                    </a:cubicBezTo>
                    <a:cubicBezTo>
                      <a:pt x="1041880" y="240729"/>
                      <a:pt x="1024844" y="248877"/>
                      <a:pt x="1007807" y="259987"/>
                    </a:cubicBezTo>
                    <a:cubicBezTo>
                      <a:pt x="996697" y="268135"/>
                      <a:pt x="985586" y="266654"/>
                      <a:pt x="978179" y="256284"/>
                    </a:cubicBezTo>
                    <a:cubicBezTo>
                      <a:pt x="969291" y="244433"/>
                      <a:pt x="982624" y="242951"/>
                      <a:pt x="989290" y="239248"/>
                    </a:cubicBezTo>
                    <a:close/>
                    <a:moveTo>
                      <a:pt x="1044842" y="355538"/>
                    </a:moveTo>
                    <a:cubicBezTo>
                      <a:pt x="1040398" y="384426"/>
                      <a:pt x="1024103" y="383685"/>
                      <a:pt x="1005586" y="389611"/>
                    </a:cubicBezTo>
                    <a:cubicBezTo>
                      <a:pt x="1015214" y="371834"/>
                      <a:pt x="1029288" y="368130"/>
                      <a:pt x="1044842" y="355538"/>
                    </a:cubicBezTo>
                    <a:close/>
                    <a:moveTo>
                      <a:pt x="898183" y="657746"/>
                    </a:moveTo>
                    <a:cubicBezTo>
                      <a:pt x="905590" y="682189"/>
                      <a:pt x="890036" y="710336"/>
                      <a:pt x="924108" y="722928"/>
                    </a:cubicBezTo>
                    <a:cubicBezTo>
                      <a:pt x="907071" y="728854"/>
                      <a:pt x="896701" y="728854"/>
                      <a:pt x="891517" y="717002"/>
                    </a:cubicBezTo>
                    <a:cubicBezTo>
                      <a:pt x="883369" y="698485"/>
                      <a:pt x="879666" y="679226"/>
                      <a:pt x="898183" y="657746"/>
                    </a:cubicBezTo>
                    <a:close/>
                    <a:moveTo>
                      <a:pt x="715970" y="144437"/>
                    </a:moveTo>
                    <a:cubicBezTo>
                      <a:pt x="723377" y="123698"/>
                      <a:pt x="711525" y="92588"/>
                      <a:pt x="733006" y="82218"/>
                    </a:cubicBezTo>
                    <a:cubicBezTo>
                      <a:pt x="753005" y="72589"/>
                      <a:pt x="797448" y="110365"/>
                      <a:pt x="796706" y="129623"/>
                    </a:cubicBezTo>
                    <a:cubicBezTo>
                      <a:pt x="795966" y="149622"/>
                      <a:pt x="769301" y="171844"/>
                      <a:pt x="744857" y="166659"/>
                    </a:cubicBezTo>
                    <a:cubicBezTo>
                      <a:pt x="735228" y="165177"/>
                      <a:pt x="707822" y="175547"/>
                      <a:pt x="715970" y="144437"/>
                    </a:cubicBezTo>
                    <a:close/>
                    <a:moveTo>
                      <a:pt x="698934" y="242951"/>
                    </a:moveTo>
                    <a:cubicBezTo>
                      <a:pt x="712267" y="249618"/>
                      <a:pt x="718192" y="262209"/>
                      <a:pt x="731525" y="253321"/>
                    </a:cubicBezTo>
                    <a:cubicBezTo>
                      <a:pt x="744116" y="245173"/>
                      <a:pt x="752264" y="252580"/>
                      <a:pt x="756709" y="265172"/>
                    </a:cubicBezTo>
                    <a:cubicBezTo>
                      <a:pt x="761153" y="277764"/>
                      <a:pt x="763375" y="288875"/>
                      <a:pt x="751523" y="298504"/>
                    </a:cubicBezTo>
                    <a:cubicBezTo>
                      <a:pt x="743376" y="304430"/>
                      <a:pt x="737450" y="308133"/>
                      <a:pt x="729302" y="297023"/>
                    </a:cubicBezTo>
                    <a:cubicBezTo>
                      <a:pt x="723377" y="288134"/>
                      <a:pt x="724118" y="269617"/>
                      <a:pt x="701156" y="279246"/>
                    </a:cubicBezTo>
                    <a:cubicBezTo>
                      <a:pt x="695230" y="281468"/>
                      <a:pt x="703378" y="257765"/>
                      <a:pt x="698934" y="242951"/>
                    </a:cubicBezTo>
                    <a:close/>
                    <a:moveTo>
                      <a:pt x="742635" y="973286"/>
                    </a:moveTo>
                    <a:cubicBezTo>
                      <a:pt x="737450" y="976249"/>
                      <a:pt x="731525" y="976249"/>
                      <a:pt x="727821" y="971064"/>
                    </a:cubicBezTo>
                    <a:cubicBezTo>
                      <a:pt x="718192" y="955509"/>
                      <a:pt x="735228" y="951065"/>
                      <a:pt x="740413" y="939214"/>
                    </a:cubicBezTo>
                    <a:cubicBezTo>
                      <a:pt x="746339" y="953287"/>
                      <a:pt x="758190" y="962916"/>
                      <a:pt x="742635" y="973286"/>
                    </a:cubicBezTo>
                    <a:close/>
                    <a:moveTo>
                      <a:pt x="745598" y="882920"/>
                    </a:moveTo>
                    <a:cubicBezTo>
                      <a:pt x="742635" y="899216"/>
                      <a:pt x="730784" y="894031"/>
                      <a:pt x="719674" y="895512"/>
                    </a:cubicBezTo>
                    <a:cubicBezTo>
                      <a:pt x="698934" y="898475"/>
                      <a:pt x="678935" y="906623"/>
                      <a:pt x="686342" y="934029"/>
                    </a:cubicBezTo>
                    <a:cubicBezTo>
                      <a:pt x="691527" y="952546"/>
                      <a:pt x="680416" y="963657"/>
                      <a:pt x="668565" y="970323"/>
                    </a:cubicBezTo>
                    <a:cubicBezTo>
                      <a:pt x="652269" y="979212"/>
                      <a:pt x="652269" y="958472"/>
                      <a:pt x="644121" y="951065"/>
                    </a:cubicBezTo>
                    <a:cubicBezTo>
                      <a:pt x="627086" y="936992"/>
                      <a:pt x="608568" y="924400"/>
                      <a:pt x="610790" y="896994"/>
                    </a:cubicBezTo>
                    <a:cubicBezTo>
                      <a:pt x="612272" y="884402"/>
                      <a:pt x="613753" y="873291"/>
                      <a:pt x="627086" y="871810"/>
                    </a:cubicBezTo>
                    <a:cubicBezTo>
                      <a:pt x="655972" y="869587"/>
                      <a:pt x="657454" y="855514"/>
                      <a:pt x="651528" y="831071"/>
                    </a:cubicBezTo>
                    <a:cubicBezTo>
                      <a:pt x="646344" y="811072"/>
                      <a:pt x="656714" y="794776"/>
                      <a:pt x="679675" y="794776"/>
                    </a:cubicBezTo>
                    <a:cubicBezTo>
                      <a:pt x="701156" y="794776"/>
                      <a:pt x="722636" y="801443"/>
                      <a:pt x="721895" y="827367"/>
                    </a:cubicBezTo>
                    <a:cubicBezTo>
                      <a:pt x="721155" y="845885"/>
                      <a:pt x="727821" y="856996"/>
                      <a:pt x="737450" y="869587"/>
                    </a:cubicBezTo>
                    <a:cubicBezTo>
                      <a:pt x="759671" y="869587"/>
                      <a:pt x="743376" y="842922"/>
                      <a:pt x="761153" y="837737"/>
                    </a:cubicBezTo>
                    <a:cubicBezTo>
                      <a:pt x="769301" y="857736"/>
                      <a:pt x="763375" y="872550"/>
                      <a:pt x="745598" y="882920"/>
                    </a:cubicBezTo>
                    <a:close/>
                    <a:moveTo>
                      <a:pt x="924849" y="832552"/>
                    </a:moveTo>
                    <a:cubicBezTo>
                      <a:pt x="921886" y="841441"/>
                      <a:pt x="913738" y="843663"/>
                      <a:pt x="905590" y="842922"/>
                    </a:cubicBezTo>
                    <a:cubicBezTo>
                      <a:pt x="892257" y="841441"/>
                      <a:pt x="885591" y="851070"/>
                      <a:pt x="875222" y="856255"/>
                    </a:cubicBezTo>
                    <a:cubicBezTo>
                      <a:pt x="853001" y="868106"/>
                      <a:pt x="833742" y="845144"/>
                      <a:pt x="813743" y="836996"/>
                    </a:cubicBezTo>
                    <a:cubicBezTo>
                      <a:pt x="806336" y="834034"/>
                      <a:pt x="804855" y="819220"/>
                      <a:pt x="790781" y="822182"/>
                    </a:cubicBezTo>
                    <a:cubicBezTo>
                      <a:pt x="785596" y="822923"/>
                      <a:pt x="781892" y="816998"/>
                      <a:pt x="784855" y="813294"/>
                    </a:cubicBezTo>
                    <a:cubicBezTo>
                      <a:pt x="792262" y="800702"/>
                      <a:pt x="803373" y="791073"/>
                      <a:pt x="815965" y="783666"/>
                    </a:cubicBezTo>
                    <a:cubicBezTo>
                      <a:pt x="818187" y="782184"/>
                      <a:pt x="822631" y="784406"/>
                      <a:pt x="830779" y="785147"/>
                    </a:cubicBezTo>
                    <a:cubicBezTo>
                      <a:pt x="852259" y="802183"/>
                      <a:pt x="887813" y="795517"/>
                      <a:pt x="913738" y="814035"/>
                    </a:cubicBezTo>
                    <a:cubicBezTo>
                      <a:pt x="920405" y="817738"/>
                      <a:pt x="927812" y="823664"/>
                      <a:pt x="924849" y="832552"/>
                    </a:cubicBezTo>
                    <a:close/>
                    <a:moveTo>
                      <a:pt x="1030028" y="758482"/>
                    </a:moveTo>
                    <a:cubicBezTo>
                      <a:pt x="1026325" y="771074"/>
                      <a:pt x="1002623" y="759963"/>
                      <a:pt x="1000400" y="746631"/>
                    </a:cubicBezTo>
                    <a:cubicBezTo>
                      <a:pt x="996697" y="718484"/>
                      <a:pt x="974475" y="714780"/>
                      <a:pt x="955217" y="708855"/>
                    </a:cubicBezTo>
                    <a:cubicBezTo>
                      <a:pt x="944847" y="705892"/>
                      <a:pt x="938922" y="702188"/>
                      <a:pt x="932256" y="693300"/>
                    </a:cubicBezTo>
                    <a:cubicBezTo>
                      <a:pt x="921886" y="679226"/>
                      <a:pt x="907071" y="665894"/>
                      <a:pt x="928552" y="652561"/>
                    </a:cubicBezTo>
                    <a:cubicBezTo>
                      <a:pt x="946329" y="641450"/>
                      <a:pt x="964106" y="629599"/>
                      <a:pt x="983364" y="658487"/>
                    </a:cubicBezTo>
                    <a:cubicBezTo>
                      <a:pt x="999660" y="683671"/>
                      <a:pt x="1032251" y="685893"/>
                      <a:pt x="1061138" y="686633"/>
                    </a:cubicBezTo>
                    <a:cubicBezTo>
                      <a:pt x="1074471" y="722187"/>
                      <a:pt x="1038177" y="732557"/>
                      <a:pt x="1030028" y="758482"/>
                    </a:cubicBezTo>
                    <a:close/>
                    <a:moveTo>
                      <a:pt x="1145579" y="313318"/>
                    </a:moveTo>
                    <a:cubicBezTo>
                      <a:pt x="1142616" y="329614"/>
                      <a:pt x="1140394" y="346650"/>
                      <a:pt x="1135949" y="362945"/>
                    </a:cubicBezTo>
                    <a:cubicBezTo>
                      <a:pt x="1131505" y="379241"/>
                      <a:pt x="1124839" y="390352"/>
                      <a:pt x="1102618" y="381463"/>
                    </a:cubicBezTo>
                    <a:cubicBezTo>
                      <a:pt x="1069286" y="368130"/>
                      <a:pt x="1068546" y="367390"/>
                      <a:pt x="1090026" y="338502"/>
                    </a:cubicBezTo>
                    <a:cubicBezTo>
                      <a:pt x="1100395" y="324429"/>
                      <a:pt x="1115951" y="317022"/>
                      <a:pt x="1127061" y="305170"/>
                    </a:cubicBezTo>
                    <a:cubicBezTo>
                      <a:pt x="1131505" y="300726"/>
                      <a:pt x="1132246" y="292578"/>
                      <a:pt x="1141875" y="297023"/>
                    </a:cubicBezTo>
                    <a:cubicBezTo>
                      <a:pt x="1151504" y="300726"/>
                      <a:pt x="1146320" y="307393"/>
                      <a:pt x="1145579" y="313318"/>
                    </a:cubicBezTo>
                    <a:close/>
                    <a:moveTo>
                      <a:pt x="1170022" y="190361"/>
                    </a:moveTo>
                    <a:cubicBezTo>
                      <a:pt x="1141875" y="191102"/>
                      <a:pt x="1135949" y="170362"/>
                      <a:pt x="1136690" y="149622"/>
                    </a:cubicBezTo>
                    <a:cubicBezTo>
                      <a:pt x="1138172" y="110365"/>
                      <a:pt x="1118913" y="79996"/>
                      <a:pt x="1096692" y="50368"/>
                    </a:cubicBezTo>
                    <a:cubicBezTo>
                      <a:pt x="1093730" y="45924"/>
                      <a:pt x="1092248" y="39998"/>
                      <a:pt x="1090026" y="35554"/>
                    </a:cubicBezTo>
                    <a:cubicBezTo>
                      <a:pt x="1103358" y="25184"/>
                      <a:pt x="1114469" y="7407"/>
                      <a:pt x="1133727" y="26665"/>
                    </a:cubicBezTo>
                    <a:cubicBezTo>
                      <a:pt x="1154467" y="1482"/>
                      <a:pt x="1180392" y="20740"/>
                      <a:pt x="1205576" y="14814"/>
                    </a:cubicBezTo>
                    <a:cubicBezTo>
                      <a:pt x="1192983" y="75552"/>
                      <a:pt x="1181132" y="133327"/>
                      <a:pt x="1170022" y="190361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375723EA-B495-4B4C-A907-7E17D3EDEC61}"/>
                  </a:ext>
                </a:extLst>
              </p:cNvPr>
              <p:cNvSpPr/>
              <p:nvPr/>
            </p:nvSpPr>
            <p:spPr>
              <a:xfrm>
                <a:off x="9034881" y="3044384"/>
                <a:ext cx="1047796" cy="976649"/>
              </a:xfrm>
              <a:custGeom>
                <a:avLst/>
                <a:gdLst>
                  <a:gd name="connsiteX0" fmla="*/ 1041666 w 1047796"/>
                  <a:gd name="connsiteY0" fmla="*/ 269806 h 976649"/>
                  <a:gd name="connsiteX1" fmla="*/ 1041666 w 1047796"/>
                  <a:gd name="connsiteY1" fmla="*/ 269806 h 976649"/>
                  <a:gd name="connsiteX2" fmla="*/ 890562 w 1047796"/>
                  <a:gd name="connsiteY2" fmla="*/ 71297 h 976649"/>
                  <a:gd name="connsiteX3" fmla="*/ 680942 w 1047796"/>
                  <a:gd name="connsiteY3" fmla="*/ 11300 h 976649"/>
                  <a:gd name="connsiteX4" fmla="*/ 226891 w 1047796"/>
                  <a:gd name="connsiteY4" fmla="*/ 41669 h 976649"/>
                  <a:gd name="connsiteX5" fmla="*/ 64676 w 1047796"/>
                  <a:gd name="connsiteY5" fmla="*/ 150552 h 976649"/>
                  <a:gd name="connsiteX6" fmla="*/ 64676 w 1047796"/>
                  <a:gd name="connsiteY6" fmla="*/ 150552 h 976649"/>
                  <a:gd name="connsiteX7" fmla="*/ 64676 w 1047796"/>
                  <a:gd name="connsiteY7" fmla="*/ 150552 h 976649"/>
                  <a:gd name="connsiteX8" fmla="*/ 9864 w 1047796"/>
                  <a:gd name="connsiteY8" fmla="*/ 348320 h 976649"/>
                  <a:gd name="connsiteX9" fmla="*/ 9123 w 1047796"/>
                  <a:gd name="connsiteY9" fmla="*/ 597938 h 976649"/>
                  <a:gd name="connsiteX10" fmla="*/ 10604 w 1047796"/>
                  <a:gd name="connsiteY10" fmla="*/ 609048 h 976649"/>
                  <a:gd name="connsiteX11" fmla="*/ 5420 w 1047796"/>
                  <a:gd name="connsiteY11" fmla="*/ 612752 h 976649"/>
                  <a:gd name="connsiteX12" fmla="*/ 32825 w 1047796"/>
                  <a:gd name="connsiteY12" fmla="*/ 809779 h 976649"/>
                  <a:gd name="connsiteX13" fmla="*/ 55788 w 1047796"/>
                  <a:gd name="connsiteY13" fmla="*/ 834223 h 976649"/>
                  <a:gd name="connsiteX14" fmla="*/ 253556 w 1047796"/>
                  <a:gd name="connsiteY14" fmla="*/ 949032 h 976649"/>
                  <a:gd name="connsiteX15" fmla="*/ 740940 w 1047796"/>
                  <a:gd name="connsiteY15" fmla="*/ 957179 h 976649"/>
                  <a:gd name="connsiteX16" fmla="*/ 962410 w 1047796"/>
                  <a:gd name="connsiteY16" fmla="*/ 857184 h 976649"/>
                  <a:gd name="connsiteX17" fmla="*/ 1026111 w 1047796"/>
                  <a:gd name="connsiteY17" fmla="*/ 760152 h 976649"/>
                  <a:gd name="connsiteX18" fmla="*/ 1039443 w 1047796"/>
                  <a:gd name="connsiteY18" fmla="*/ 691267 h 976649"/>
                  <a:gd name="connsiteX19" fmla="*/ 1039443 w 1047796"/>
                  <a:gd name="connsiteY19" fmla="*/ 691267 h 976649"/>
                  <a:gd name="connsiteX20" fmla="*/ 1039443 w 1047796"/>
                  <a:gd name="connsiteY20" fmla="*/ 691267 h 976649"/>
                  <a:gd name="connsiteX21" fmla="*/ 1039443 w 1047796"/>
                  <a:gd name="connsiteY21" fmla="*/ 686822 h 976649"/>
                  <a:gd name="connsiteX22" fmla="*/ 1039443 w 1047796"/>
                  <a:gd name="connsiteY22" fmla="*/ 686822 h 976649"/>
                  <a:gd name="connsiteX23" fmla="*/ 1045369 w 1047796"/>
                  <a:gd name="connsiteY23" fmla="*/ 640158 h 976649"/>
                  <a:gd name="connsiteX24" fmla="*/ 1046110 w 1047796"/>
                  <a:gd name="connsiteY24" fmla="*/ 315729 h 976649"/>
                  <a:gd name="connsiteX25" fmla="*/ 1041666 w 1047796"/>
                  <a:gd name="connsiteY25" fmla="*/ 269806 h 976649"/>
                  <a:gd name="connsiteX26" fmla="*/ 50602 w 1047796"/>
                  <a:gd name="connsiteY26" fmla="*/ 567569 h 976649"/>
                  <a:gd name="connsiteX27" fmla="*/ 46158 w 1047796"/>
                  <a:gd name="connsiteY27" fmla="*/ 572013 h 976649"/>
                  <a:gd name="connsiteX28" fmla="*/ 27641 w 1047796"/>
                  <a:gd name="connsiteY28" fmla="*/ 590531 h 976649"/>
                  <a:gd name="connsiteX29" fmla="*/ 29863 w 1047796"/>
                  <a:gd name="connsiteY29" fmla="*/ 553495 h 976649"/>
                  <a:gd name="connsiteX30" fmla="*/ 50602 w 1047796"/>
                  <a:gd name="connsiteY30" fmla="*/ 555718 h 976649"/>
                  <a:gd name="connsiteX31" fmla="*/ 50602 w 1047796"/>
                  <a:gd name="connsiteY31" fmla="*/ 567569 h 976649"/>
                  <a:gd name="connsiteX32" fmla="*/ 86157 w 1047796"/>
                  <a:gd name="connsiteY32" fmla="*/ 362394 h 976649"/>
                  <a:gd name="connsiteX33" fmla="*/ 52084 w 1047796"/>
                  <a:gd name="connsiteY33" fmla="*/ 392763 h 976649"/>
                  <a:gd name="connsiteX34" fmla="*/ 30604 w 1047796"/>
                  <a:gd name="connsiteY34" fmla="*/ 406095 h 976649"/>
                  <a:gd name="connsiteX35" fmla="*/ 25418 w 1047796"/>
                  <a:gd name="connsiteY35" fmla="*/ 382393 h 976649"/>
                  <a:gd name="connsiteX36" fmla="*/ 26900 w 1047796"/>
                  <a:gd name="connsiteY36" fmla="*/ 301656 h 976649"/>
                  <a:gd name="connsiteX37" fmla="*/ 69861 w 1047796"/>
                  <a:gd name="connsiteY37" fmla="*/ 258695 h 976649"/>
                  <a:gd name="connsiteX38" fmla="*/ 92082 w 1047796"/>
                  <a:gd name="connsiteY38" fmla="*/ 232770 h 976649"/>
                  <a:gd name="connsiteX39" fmla="*/ 86157 w 1047796"/>
                  <a:gd name="connsiteY39" fmla="*/ 206846 h 976649"/>
                  <a:gd name="connsiteX40" fmla="*/ 106896 w 1047796"/>
                  <a:gd name="connsiteY40" fmla="*/ 177958 h 976649"/>
                  <a:gd name="connsiteX41" fmla="*/ 163931 w 1047796"/>
                  <a:gd name="connsiteY41" fmla="*/ 252029 h 976649"/>
                  <a:gd name="connsiteX42" fmla="*/ 166894 w 1047796"/>
                  <a:gd name="connsiteY42" fmla="*/ 265361 h 976649"/>
                  <a:gd name="connsiteX43" fmla="*/ 177263 w 1047796"/>
                  <a:gd name="connsiteY43" fmla="*/ 289805 h 976649"/>
                  <a:gd name="connsiteX44" fmla="*/ 149857 w 1047796"/>
                  <a:gd name="connsiteY44" fmla="*/ 280916 h 976649"/>
                  <a:gd name="connsiteX45" fmla="*/ 163931 w 1047796"/>
                  <a:gd name="connsiteY45" fmla="*/ 309063 h 976649"/>
                  <a:gd name="connsiteX46" fmla="*/ 189855 w 1047796"/>
                  <a:gd name="connsiteY46" fmla="*/ 332025 h 976649"/>
                  <a:gd name="connsiteX47" fmla="*/ 189855 w 1047796"/>
                  <a:gd name="connsiteY47" fmla="*/ 332025 h 976649"/>
                  <a:gd name="connsiteX48" fmla="*/ 212817 w 1047796"/>
                  <a:gd name="connsiteY48" fmla="*/ 321655 h 976649"/>
                  <a:gd name="connsiteX49" fmla="*/ 232075 w 1047796"/>
                  <a:gd name="connsiteY49" fmla="*/ 337950 h 976649"/>
                  <a:gd name="connsiteX50" fmla="*/ 215039 w 1047796"/>
                  <a:gd name="connsiteY50" fmla="*/ 349061 h 976649"/>
                  <a:gd name="connsiteX51" fmla="*/ 182448 w 1047796"/>
                  <a:gd name="connsiteY51" fmla="*/ 354246 h 976649"/>
                  <a:gd name="connsiteX52" fmla="*/ 154301 w 1047796"/>
                  <a:gd name="connsiteY52" fmla="*/ 377948 h 976649"/>
                  <a:gd name="connsiteX53" fmla="*/ 113562 w 1047796"/>
                  <a:gd name="connsiteY53" fmla="*/ 371282 h 976649"/>
                  <a:gd name="connsiteX54" fmla="*/ 86157 w 1047796"/>
                  <a:gd name="connsiteY54" fmla="*/ 362394 h 976649"/>
                  <a:gd name="connsiteX55" fmla="*/ 229112 w 1047796"/>
                  <a:gd name="connsiteY55" fmla="*/ 881628 h 976649"/>
                  <a:gd name="connsiteX56" fmla="*/ 229112 w 1047796"/>
                  <a:gd name="connsiteY56" fmla="*/ 881628 h 976649"/>
                  <a:gd name="connsiteX57" fmla="*/ 229112 w 1047796"/>
                  <a:gd name="connsiteY57" fmla="*/ 881628 h 976649"/>
                  <a:gd name="connsiteX58" fmla="*/ 159487 w 1047796"/>
                  <a:gd name="connsiteY58" fmla="*/ 894220 h 976649"/>
                  <a:gd name="connsiteX59" fmla="*/ 112081 w 1047796"/>
                  <a:gd name="connsiteY59" fmla="*/ 855703 h 976649"/>
                  <a:gd name="connsiteX60" fmla="*/ 117266 w 1047796"/>
                  <a:gd name="connsiteY60" fmla="*/ 824593 h 976649"/>
                  <a:gd name="connsiteX61" fmla="*/ 144673 w 1047796"/>
                  <a:gd name="connsiteY61" fmla="*/ 824593 h 976649"/>
                  <a:gd name="connsiteX62" fmla="*/ 195040 w 1047796"/>
                  <a:gd name="connsiteY62" fmla="*/ 825334 h 976649"/>
                  <a:gd name="connsiteX63" fmla="*/ 241705 w 1047796"/>
                  <a:gd name="connsiteY63" fmla="*/ 837926 h 976649"/>
                  <a:gd name="connsiteX64" fmla="*/ 229112 w 1047796"/>
                  <a:gd name="connsiteY64" fmla="*/ 881628 h 976649"/>
                  <a:gd name="connsiteX65" fmla="*/ 742421 w 1047796"/>
                  <a:gd name="connsiteY65" fmla="*/ 93518 h 976649"/>
                  <a:gd name="connsiteX66" fmla="*/ 760198 w 1047796"/>
                  <a:gd name="connsiteY66" fmla="*/ 69815 h 976649"/>
                  <a:gd name="connsiteX67" fmla="*/ 769086 w 1047796"/>
                  <a:gd name="connsiteY67" fmla="*/ 89074 h 976649"/>
                  <a:gd name="connsiteX68" fmla="*/ 755013 w 1047796"/>
                  <a:gd name="connsiteY68" fmla="*/ 107591 h 976649"/>
                  <a:gd name="connsiteX69" fmla="*/ 742421 w 1047796"/>
                  <a:gd name="connsiteY69" fmla="*/ 93518 h 976649"/>
                  <a:gd name="connsiteX70" fmla="*/ 458731 w 1047796"/>
                  <a:gd name="connsiteY70" fmla="*/ 17225 h 976649"/>
                  <a:gd name="connsiteX71" fmla="*/ 484655 w 1047796"/>
                  <a:gd name="connsiteY71" fmla="*/ 56483 h 976649"/>
                  <a:gd name="connsiteX72" fmla="*/ 475027 w 1047796"/>
                  <a:gd name="connsiteY72" fmla="*/ 68334 h 976649"/>
                  <a:gd name="connsiteX73" fmla="*/ 432065 w 1047796"/>
                  <a:gd name="connsiteY73" fmla="*/ 46853 h 976649"/>
                  <a:gd name="connsiteX74" fmla="*/ 458731 w 1047796"/>
                  <a:gd name="connsiteY74" fmla="*/ 17225 h 976649"/>
                  <a:gd name="connsiteX75" fmla="*/ 417992 w 1047796"/>
                  <a:gd name="connsiteY75" fmla="*/ 315729 h 976649"/>
                  <a:gd name="connsiteX76" fmla="*/ 366884 w 1047796"/>
                  <a:gd name="connsiteY76" fmla="*/ 277213 h 976649"/>
                  <a:gd name="connsiteX77" fmla="*/ 369846 w 1047796"/>
                  <a:gd name="connsiteY77" fmla="*/ 267583 h 976649"/>
                  <a:gd name="connsiteX78" fmla="*/ 451324 w 1047796"/>
                  <a:gd name="connsiteY78" fmla="*/ 238696 h 976649"/>
                  <a:gd name="connsiteX79" fmla="*/ 450583 w 1047796"/>
                  <a:gd name="connsiteY79" fmla="*/ 339432 h 976649"/>
                  <a:gd name="connsiteX80" fmla="*/ 437251 w 1047796"/>
                  <a:gd name="connsiteY80" fmla="*/ 340172 h 976649"/>
                  <a:gd name="connsiteX81" fmla="*/ 437251 w 1047796"/>
                  <a:gd name="connsiteY81" fmla="*/ 340172 h 976649"/>
                  <a:gd name="connsiteX82" fmla="*/ 433547 w 1047796"/>
                  <a:gd name="connsiteY82" fmla="*/ 348320 h 976649"/>
                  <a:gd name="connsiteX83" fmla="*/ 417992 w 1047796"/>
                  <a:gd name="connsiteY83" fmla="*/ 315729 h 976649"/>
                  <a:gd name="connsiteX84" fmla="*/ 437251 w 1047796"/>
                  <a:gd name="connsiteY84" fmla="*/ 723117 h 976649"/>
                  <a:gd name="connsiteX85" fmla="*/ 426140 w 1047796"/>
                  <a:gd name="connsiteY85" fmla="*/ 726080 h 976649"/>
                  <a:gd name="connsiteX86" fmla="*/ 452065 w 1047796"/>
                  <a:gd name="connsiteY86" fmla="*/ 685341 h 976649"/>
                  <a:gd name="connsiteX87" fmla="*/ 437251 w 1047796"/>
                  <a:gd name="connsiteY87" fmla="*/ 723117 h 976649"/>
                  <a:gd name="connsiteX88" fmla="*/ 592799 w 1047796"/>
                  <a:gd name="connsiteY88" fmla="*/ 749042 h 976649"/>
                  <a:gd name="connsiteX89" fmla="*/ 544653 w 1047796"/>
                  <a:gd name="connsiteY89" fmla="*/ 807557 h 976649"/>
                  <a:gd name="connsiteX90" fmla="*/ 468360 w 1047796"/>
                  <a:gd name="connsiteY90" fmla="*/ 764596 h 976649"/>
                  <a:gd name="connsiteX91" fmla="*/ 466879 w 1047796"/>
                  <a:gd name="connsiteY91" fmla="*/ 211290 h 976649"/>
                  <a:gd name="connsiteX92" fmla="*/ 546134 w 1047796"/>
                  <a:gd name="connsiteY92" fmla="*/ 168329 h 976649"/>
                  <a:gd name="connsiteX93" fmla="*/ 592057 w 1047796"/>
                  <a:gd name="connsiteY93" fmla="*/ 227585 h 976649"/>
                  <a:gd name="connsiteX94" fmla="*/ 594280 w 1047796"/>
                  <a:gd name="connsiteY94" fmla="*/ 501646 h 976649"/>
                  <a:gd name="connsiteX95" fmla="*/ 592799 w 1047796"/>
                  <a:gd name="connsiteY95" fmla="*/ 749042 h 976649"/>
                  <a:gd name="connsiteX96" fmla="*/ 646129 w 1047796"/>
                  <a:gd name="connsiteY96" fmla="*/ 854222 h 976649"/>
                  <a:gd name="connsiteX97" fmla="*/ 722422 w 1047796"/>
                  <a:gd name="connsiteY97" fmla="*/ 850518 h 976649"/>
                  <a:gd name="connsiteX98" fmla="*/ 646129 w 1047796"/>
                  <a:gd name="connsiteY98" fmla="*/ 854222 h 976649"/>
                  <a:gd name="connsiteX99" fmla="*/ 697979 w 1047796"/>
                  <a:gd name="connsiteY99" fmla="*/ 746079 h 976649"/>
                  <a:gd name="connsiteX100" fmla="*/ 638722 w 1047796"/>
                  <a:gd name="connsiteY100" fmla="*/ 767559 h 976649"/>
                  <a:gd name="connsiteX101" fmla="*/ 606131 w 1047796"/>
                  <a:gd name="connsiteY101" fmla="*/ 729783 h 976649"/>
                  <a:gd name="connsiteX102" fmla="*/ 690572 w 1047796"/>
                  <a:gd name="connsiteY102" fmla="*/ 692007 h 976649"/>
                  <a:gd name="connsiteX103" fmla="*/ 723163 w 1047796"/>
                  <a:gd name="connsiteY103" fmla="*/ 721635 h 976649"/>
                  <a:gd name="connsiteX104" fmla="*/ 697979 w 1047796"/>
                  <a:gd name="connsiteY104" fmla="*/ 746079 h 976649"/>
                  <a:gd name="connsiteX105" fmla="*/ 637982 w 1047796"/>
                  <a:gd name="connsiteY105" fmla="*/ 410539 h 976649"/>
                  <a:gd name="connsiteX106" fmla="*/ 686128 w 1047796"/>
                  <a:gd name="connsiteY106" fmla="*/ 416465 h 976649"/>
                  <a:gd name="connsiteX107" fmla="*/ 687609 w 1047796"/>
                  <a:gd name="connsiteY107" fmla="*/ 450537 h 976649"/>
                  <a:gd name="connsiteX108" fmla="*/ 661684 w 1047796"/>
                  <a:gd name="connsiteY108" fmla="*/ 431279 h 976649"/>
                  <a:gd name="connsiteX109" fmla="*/ 637982 w 1047796"/>
                  <a:gd name="connsiteY109" fmla="*/ 410539 h 976649"/>
                  <a:gd name="connsiteX110" fmla="*/ 726126 w 1047796"/>
                  <a:gd name="connsiteY110" fmla="*/ 418687 h 976649"/>
                  <a:gd name="connsiteX111" fmla="*/ 709089 w 1047796"/>
                  <a:gd name="connsiteY111" fmla="*/ 403132 h 976649"/>
                  <a:gd name="connsiteX112" fmla="*/ 718719 w 1047796"/>
                  <a:gd name="connsiteY112" fmla="*/ 387578 h 976649"/>
                  <a:gd name="connsiteX113" fmla="*/ 733533 w 1047796"/>
                  <a:gd name="connsiteY113" fmla="*/ 403132 h 976649"/>
                  <a:gd name="connsiteX114" fmla="*/ 726126 w 1047796"/>
                  <a:gd name="connsiteY114" fmla="*/ 418687 h 976649"/>
                  <a:gd name="connsiteX115" fmla="*/ 757235 w 1047796"/>
                  <a:gd name="connsiteY115" fmla="*/ 246844 h 976649"/>
                  <a:gd name="connsiteX116" fmla="*/ 749828 w 1047796"/>
                  <a:gd name="connsiteY116" fmla="*/ 252769 h 976649"/>
                  <a:gd name="connsiteX117" fmla="*/ 710570 w 1047796"/>
                  <a:gd name="connsiteY117" fmla="*/ 331284 h 976649"/>
                  <a:gd name="connsiteX118" fmla="*/ 689831 w 1047796"/>
                  <a:gd name="connsiteY118" fmla="*/ 349061 h 976649"/>
                  <a:gd name="connsiteX119" fmla="*/ 625389 w 1047796"/>
                  <a:gd name="connsiteY119" fmla="*/ 307582 h 976649"/>
                  <a:gd name="connsiteX120" fmla="*/ 643907 w 1047796"/>
                  <a:gd name="connsiteY120" fmla="*/ 228326 h 976649"/>
                  <a:gd name="connsiteX121" fmla="*/ 715756 w 1047796"/>
                  <a:gd name="connsiteY121" fmla="*/ 202401 h 976649"/>
                  <a:gd name="connsiteX122" fmla="*/ 733533 w 1047796"/>
                  <a:gd name="connsiteY122" fmla="*/ 181662 h 976649"/>
                  <a:gd name="connsiteX123" fmla="*/ 750568 w 1047796"/>
                  <a:gd name="connsiteY123" fmla="*/ 141664 h 976649"/>
                  <a:gd name="connsiteX124" fmla="*/ 765383 w 1047796"/>
                  <a:gd name="connsiteY124" fmla="*/ 141664 h 976649"/>
                  <a:gd name="connsiteX125" fmla="*/ 777234 w 1047796"/>
                  <a:gd name="connsiteY125" fmla="*/ 188328 h 976649"/>
                  <a:gd name="connsiteX126" fmla="*/ 772790 w 1047796"/>
                  <a:gd name="connsiteY126" fmla="*/ 213512 h 976649"/>
                  <a:gd name="connsiteX127" fmla="*/ 757235 w 1047796"/>
                  <a:gd name="connsiteY127" fmla="*/ 246844 h 976649"/>
                  <a:gd name="connsiteX128" fmla="*/ 865378 w 1047796"/>
                  <a:gd name="connsiteY128" fmla="*/ 89814 h 976649"/>
                  <a:gd name="connsiteX129" fmla="*/ 836490 w 1047796"/>
                  <a:gd name="connsiteY129" fmla="*/ 63149 h 976649"/>
                  <a:gd name="connsiteX130" fmla="*/ 874267 w 1047796"/>
                  <a:gd name="connsiteY130" fmla="*/ 81667 h 976649"/>
                  <a:gd name="connsiteX131" fmla="*/ 865378 w 1047796"/>
                  <a:gd name="connsiteY131" fmla="*/ 89814 h 976649"/>
                  <a:gd name="connsiteX132" fmla="*/ 1028333 w 1047796"/>
                  <a:gd name="connsiteY132" fmla="*/ 339432 h 976649"/>
                  <a:gd name="connsiteX133" fmla="*/ 992038 w 1047796"/>
                  <a:gd name="connsiteY133" fmla="*/ 364616 h 976649"/>
                  <a:gd name="connsiteX134" fmla="*/ 964632 w 1047796"/>
                  <a:gd name="connsiteY134" fmla="*/ 341654 h 976649"/>
                  <a:gd name="connsiteX135" fmla="*/ 983890 w 1047796"/>
                  <a:gd name="connsiteY135" fmla="*/ 312766 h 976649"/>
                  <a:gd name="connsiteX136" fmla="*/ 1025370 w 1047796"/>
                  <a:gd name="connsiteY136" fmla="*/ 287582 h 976649"/>
                  <a:gd name="connsiteX137" fmla="*/ 1028333 w 1047796"/>
                  <a:gd name="connsiteY137" fmla="*/ 339432 h 9766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</a:cxnLst>
                <a:rect l="l" t="t" r="r" b="b"/>
                <a:pathLst>
                  <a:path w="1047796" h="976649">
                    <a:moveTo>
                      <a:pt x="1041666" y="269806"/>
                    </a:moveTo>
                    <a:cubicBezTo>
                      <a:pt x="1041666" y="269806"/>
                      <a:pt x="1041666" y="269806"/>
                      <a:pt x="1041666" y="269806"/>
                    </a:cubicBezTo>
                    <a:cubicBezTo>
                      <a:pt x="1037222" y="169070"/>
                      <a:pt x="971299" y="113517"/>
                      <a:pt x="890562" y="71297"/>
                    </a:cubicBezTo>
                    <a:cubicBezTo>
                      <a:pt x="825379" y="37224"/>
                      <a:pt x="754272" y="20188"/>
                      <a:pt x="680942" y="11300"/>
                    </a:cubicBezTo>
                    <a:cubicBezTo>
                      <a:pt x="527617" y="-6477"/>
                      <a:pt x="375772" y="-7959"/>
                      <a:pt x="226891" y="41669"/>
                    </a:cubicBezTo>
                    <a:cubicBezTo>
                      <a:pt x="163931" y="63149"/>
                      <a:pt x="104674" y="92777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64676" y="150552"/>
                      <a:pt x="64676" y="150552"/>
                      <a:pt x="64676" y="150552"/>
                    </a:cubicBezTo>
                    <a:cubicBezTo>
                      <a:pt x="19493" y="209068"/>
                      <a:pt x="11346" y="277953"/>
                      <a:pt x="9864" y="348320"/>
                    </a:cubicBezTo>
                    <a:cubicBezTo>
                      <a:pt x="8383" y="431279"/>
                      <a:pt x="9123" y="514979"/>
                      <a:pt x="9123" y="597938"/>
                    </a:cubicBezTo>
                    <a:cubicBezTo>
                      <a:pt x="9864" y="601641"/>
                      <a:pt x="10604" y="605345"/>
                      <a:pt x="10604" y="609048"/>
                    </a:cubicBezTo>
                    <a:cubicBezTo>
                      <a:pt x="8383" y="610530"/>
                      <a:pt x="6901" y="611270"/>
                      <a:pt x="5420" y="612752"/>
                    </a:cubicBezTo>
                    <a:cubicBezTo>
                      <a:pt x="-8654" y="681637"/>
                      <a:pt x="6160" y="746819"/>
                      <a:pt x="32825" y="809779"/>
                    </a:cubicBezTo>
                    <a:cubicBezTo>
                      <a:pt x="37270" y="820890"/>
                      <a:pt x="46158" y="827556"/>
                      <a:pt x="55788" y="834223"/>
                    </a:cubicBezTo>
                    <a:cubicBezTo>
                      <a:pt x="106896" y="897923"/>
                      <a:pt x="175041" y="932736"/>
                      <a:pt x="253556" y="949032"/>
                    </a:cubicBezTo>
                    <a:cubicBezTo>
                      <a:pt x="415030" y="982364"/>
                      <a:pt x="577985" y="986067"/>
                      <a:pt x="740940" y="957179"/>
                    </a:cubicBezTo>
                    <a:cubicBezTo>
                      <a:pt x="823158" y="943106"/>
                      <a:pt x="900191" y="914959"/>
                      <a:pt x="962410" y="857184"/>
                    </a:cubicBezTo>
                    <a:cubicBezTo>
                      <a:pt x="991298" y="830519"/>
                      <a:pt x="1017963" y="801631"/>
                      <a:pt x="1026111" y="760152"/>
                    </a:cubicBezTo>
                    <a:cubicBezTo>
                      <a:pt x="1037222" y="738672"/>
                      <a:pt x="1040184" y="714969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39443" y="691267"/>
                      <a:pt x="1039443" y="691267"/>
                      <a:pt x="1039443" y="691267"/>
                    </a:cubicBezTo>
                    <a:cubicBezTo>
                      <a:pt x="1040925" y="689785"/>
                      <a:pt x="1040925" y="688304"/>
                      <a:pt x="1039443" y="686822"/>
                    </a:cubicBezTo>
                    <a:cubicBezTo>
                      <a:pt x="1039443" y="686822"/>
                      <a:pt x="1039443" y="686822"/>
                      <a:pt x="1039443" y="686822"/>
                    </a:cubicBezTo>
                    <a:cubicBezTo>
                      <a:pt x="1046110" y="672008"/>
                      <a:pt x="1045369" y="655713"/>
                      <a:pt x="1045369" y="640158"/>
                    </a:cubicBezTo>
                    <a:cubicBezTo>
                      <a:pt x="1046110" y="532015"/>
                      <a:pt x="1046110" y="423872"/>
                      <a:pt x="1046110" y="315729"/>
                    </a:cubicBezTo>
                    <a:cubicBezTo>
                      <a:pt x="1047591" y="300915"/>
                      <a:pt x="1050554" y="284620"/>
                      <a:pt x="1041666" y="269806"/>
                    </a:cubicBezTo>
                    <a:close/>
                    <a:moveTo>
                      <a:pt x="50602" y="567569"/>
                    </a:moveTo>
                    <a:cubicBezTo>
                      <a:pt x="49121" y="569050"/>
                      <a:pt x="46899" y="570532"/>
                      <a:pt x="46158" y="572013"/>
                    </a:cubicBezTo>
                    <a:cubicBezTo>
                      <a:pt x="44677" y="583864"/>
                      <a:pt x="39492" y="598678"/>
                      <a:pt x="27641" y="590531"/>
                    </a:cubicBezTo>
                    <a:cubicBezTo>
                      <a:pt x="15790" y="583124"/>
                      <a:pt x="25418" y="565347"/>
                      <a:pt x="29863" y="553495"/>
                    </a:cubicBezTo>
                    <a:cubicBezTo>
                      <a:pt x="38011" y="533496"/>
                      <a:pt x="43936" y="554236"/>
                      <a:pt x="50602" y="555718"/>
                    </a:cubicBezTo>
                    <a:cubicBezTo>
                      <a:pt x="51343" y="560162"/>
                      <a:pt x="50602" y="563865"/>
                      <a:pt x="50602" y="567569"/>
                    </a:cubicBezTo>
                    <a:close/>
                    <a:moveTo>
                      <a:pt x="86157" y="362394"/>
                    </a:moveTo>
                    <a:cubicBezTo>
                      <a:pt x="72824" y="371282"/>
                      <a:pt x="59491" y="378689"/>
                      <a:pt x="52084" y="392763"/>
                    </a:cubicBezTo>
                    <a:cubicBezTo>
                      <a:pt x="43936" y="396466"/>
                      <a:pt x="39492" y="409058"/>
                      <a:pt x="30604" y="406095"/>
                    </a:cubicBezTo>
                    <a:cubicBezTo>
                      <a:pt x="20234" y="402392"/>
                      <a:pt x="25418" y="390540"/>
                      <a:pt x="25418" y="382393"/>
                    </a:cubicBezTo>
                    <a:cubicBezTo>
                      <a:pt x="25418" y="355727"/>
                      <a:pt x="26160" y="328321"/>
                      <a:pt x="26900" y="301656"/>
                    </a:cubicBezTo>
                    <a:cubicBezTo>
                      <a:pt x="26900" y="272768"/>
                      <a:pt x="43936" y="256473"/>
                      <a:pt x="69861" y="258695"/>
                    </a:cubicBezTo>
                    <a:cubicBezTo>
                      <a:pt x="95045" y="260176"/>
                      <a:pt x="92823" y="248325"/>
                      <a:pt x="92082" y="232770"/>
                    </a:cubicBezTo>
                    <a:cubicBezTo>
                      <a:pt x="91341" y="223882"/>
                      <a:pt x="91341" y="213512"/>
                      <a:pt x="86157" y="206846"/>
                    </a:cubicBezTo>
                    <a:cubicBezTo>
                      <a:pt x="63195" y="174255"/>
                      <a:pt x="83194" y="174995"/>
                      <a:pt x="106896" y="177958"/>
                    </a:cubicBezTo>
                    <a:cubicBezTo>
                      <a:pt x="144673" y="188328"/>
                      <a:pt x="158745" y="216475"/>
                      <a:pt x="163931" y="252029"/>
                    </a:cubicBezTo>
                    <a:cubicBezTo>
                      <a:pt x="164671" y="256473"/>
                      <a:pt x="167634" y="260917"/>
                      <a:pt x="166894" y="265361"/>
                    </a:cubicBezTo>
                    <a:cubicBezTo>
                      <a:pt x="166152" y="275731"/>
                      <a:pt x="188373" y="277953"/>
                      <a:pt x="177263" y="289805"/>
                    </a:cubicBezTo>
                    <a:cubicBezTo>
                      <a:pt x="164671" y="302396"/>
                      <a:pt x="163190" y="274250"/>
                      <a:pt x="149857" y="280916"/>
                    </a:cubicBezTo>
                    <a:cubicBezTo>
                      <a:pt x="143931" y="294989"/>
                      <a:pt x="152080" y="301656"/>
                      <a:pt x="163931" y="309063"/>
                    </a:cubicBezTo>
                    <a:cubicBezTo>
                      <a:pt x="173559" y="314989"/>
                      <a:pt x="189115" y="315729"/>
                      <a:pt x="189855" y="332025"/>
                    </a:cubicBezTo>
                    <a:cubicBezTo>
                      <a:pt x="189855" y="332025"/>
                      <a:pt x="189855" y="332025"/>
                      <a:pt x="189855" y="332025"/>
                    </a:cubicBezTo>
                    <a:cubicBezTo>
                      <a:pt x="198743" y="332025"/>
                      <a:pt x="202447" y="317951"/>
                      <a:pt x="212817" y="321655"/>
                    </a:cubicBezTo>
                    <a:cubicBezTo>
                      <a:pt x="220965" y="324618"/>
                      <a:pt x="231335" y="328321"/>
                      <a:pt x="232075" y="337950"/>
                    </a:cubicBezTo>
                    <a:cubicBezTo>
                      <a:pt x="232816" y="347580"/>
                      <a:pt x="222447" y="347580"/>
                      <a:pt x="215039" y="349061"/>
                    </a:cubicBezTo>
                    <a:cubicBezTo>
                      <a:pt x="203929" y="351283"/>
                      <a:pt x="193559" y="352765"/>
                      <a:pt x="182448" y="354246"/>
                    </a:cubicBezTo>
                    <a:cubicBezTo>
                      <a:pt x="172819" y="362394"/>
                      <a:pt x="162449" y="369060"/>
                      <a:pt x="154301" y="377948"/>
                    </a:cubicBezTo>
                    <a:cubicBezTo>
                      <a:pt x="136524" y="397207"/>
                      <a:pt x="118748" y="396466"/>
                      <a:pt x="113562" y="371282"/>
                    </a:cubicBezTo>
                    <a:cubicBezTo>
                      <a:pt x="106896" y="343135"/>
                      <a:pt x="100971" y="352765"/>
                      <a:pt x="86157" y="362394"/>
                    </a:cubicBezTo>
                    <a:close/>
                    <a:moveTo>
                      <a:pt x="229112" y="881628"/>
                    </a:move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29112" y="881628"/>
                      <a:pt x="229112" y="881628"/>
                      <a:pt x="229112" y="881628"/>
                    </a:cubicBezTo>
                    <a:cubicBezTo>
                      <a:pt x="201706" y="915700"/>
                      <a:pt x="189855" y="920144"/>
                      <a:pt x="159487" y="894220"/>
                    </a:cubicBezTo>
                    <a:cubicBezTo>
                      <a:pt x="143931" y="880887"/>
                      <a:pt x="123932" y="873480"/>
                      <a:pt x="112081" y="855703"/>
                    </a:cubicBezTo>
                    <a:cubicBezTo>
                      <a:pt x="98748" y="843111"/>
                      <a:pt x="109859" y="832741"/>
                      <a:pt x="117266" y="824593"/>
                    </a:cubicBezTo>
                    <a:cubicBezTo>
                      <a:pt x="124673" y="816446"/>
                      <a:pt x="136524" y="818668"/>
                      <a:pt x="144673" y="824593"/>
                    </a:cubicBezTo>
                    <a:cubicBezTo>
                      <a:pt x="161708" y="836445"/>
                      <a:pt x="175041" y="841630"/>
                      <a:pt x="195040" y="825334"/>
                    </a:cubicBezTo>
                    <a:cubicBezTo>
                      <a:pt x="209854" y="813483"/>
                      <a:pt x="230594" y="820890"/>
                      <a:pt x="241705" y="837926"/>
                    </a:cubicBezTo>
                    <a:cubicBezTo>
                      <a:pt x="253556" y="855703"/>
                      <a:pt x="249852" y="871998"/>
                      <a:pt x="229112" y="881628"/>
                    </a:cubicBezTo>
                    <a:close/>
                    <a:moveTo>
                      <a:pt x="742421" y="93518"/>
                    </a:moveTo>
                    <a:cubicBezTo>
                      <a:pt x="743161" y="80926"/>
                      <a:pt x="746124" y="70556"/>
                      <a:pt x="760198" y="69815"/>
                    </a:cubicBezTo>
                    <a:cubicBezTo>
                      <a:pt x="772790" y="69815"/>
                      <a:pt x="769086" y="80185"/>
                      <a:pt x="769086" y="89074"/>
                    </a:cubicBezTo>
                    <a:cubicBezTo>
                      <a:pt x="772049" y="100184"/>
                      <a:pt x="768346" y="106850"/>
                      <a:pt x="755013" y="107591"/>
                    </a:cubicBezTo>
                    <a:cubicBezTo>
                      <a:pt x="744643" y="109072"/>
                      <a:pt x="741680" y="103888"/>
                      <a:pt x="742421" y="93518"/>
                    </a:cubicBezTo>
                    <a:close/>
                    <a:moveTo>
                      <a:pt x="458731" y="17225"/>
                    </a:moveTo>
                    <a:cubicBezTo>
                      <a:pt x="469101" y="12781"/>
                      <a:pt x="484655" y="36483"/>
                      <a:pt x="484655" y="56483"/>
                    </a:cubicBezTo>
                    <a:cubicBezTo>
                      <a:pt x="484655" y="63149"/>
                      <a:pt x="481693" y="74259"/>
                      <a:pt x="475027" y="68334"/>
                    </a:cubicBezTo>
                    <a:cubicBezTo>
                      <a:pt x="461694" y="56483"/>
                      <a:pt x="436509" y="63149"/>
                      <a:pt x="432065" y="46853"/>
                    </a:cubicBezTo>
                    <a:cubicBezTo>
                      <a:pt x="429844" y="35002"/>
                      <a:pt x="446139" y="22410"/>
                      <a:pt x="458731" y="17225"/>
                    </a:cubicBezTo>
                    <a:close/>
                    <a:moveTo>
                      <a:pt x="417992" y="315729"/>
                    </a:moveTo>
                    <a:cubicBezTo>
                      <a:pt x="394290" y="312026"/>
                      <a:pt x="397253" y="273509"/>
                      <a:pt x="366884" y="277213"/>
                    </a:cubicBezTo>
                    <a:cubicBezTo>
                      <a:pt x="363921" y="277213"/>
                      <a:pt x="366143" y="266843"/>
                      <a:pt x="369846" y="267583"/>
                    </a:cubicBezTo>
                    <a:cubicBezTo>
                      <a:pt x="403178" y="274991"/>
                      <a:pt x="420955" y="238696"/>
                      <a:pt x="451324" y="238696"/>
                    </a:cubicBezTo>
                    <a:cubicBezTo>
                      <a:pt x="451324" y="272028"/>
                      <a:pt x="451324" y="306100"/>
                      <a:pt x="450583" y="339432"/>
                    </a:cubicBezTo>
                    <a:cubicBezTo>
                      <a:pt x="446139" y="339432"/>
                      <a:pt x="441695" y="339432"/>
                      <a:pt x="437251" y="340172"/>
                    </a:cubicBezTo>
                    <a:cubicBezTo>
                      <a:pt x="437251" y="340172"/>
                      <a:pt x="437251" y="340172"/>
                      <a:pt x="437251" y="340172"/>
                    </a:cubicBezTo>
                    <a:cubicBezTo>
                      <a:pt x="435769" y="343135"/>
                      <a:pt x="444658" y="354987"/>
                      <a:pt x="433547" y="348320"/>
                    </a:cubicBezTo>
                    <a:cubicBezTo>
                      <a:pt x="423918" y="342395"/>
                      <a:pt x="412807" y="331284"/>
                      <a:pt x="417992" y="315729"/>
                    </a:cubicBezTo>
                    <a:close/>
                    <a:moveTo>
                      <a:pt x="437251" y="723117"/>
                    </a:moveTo>
                    <a:cubicBezTo>
                      <a:pt x="433547" y="724598"/>
                      <a:pt x="426881" y="734968"/>
                      <a:pt x="426140" y="726080"/>
                    </a:cubicBezTo>
                    <a:cubicBezTo>
                      <a:pt x="424658" y="707562"/>
                      <a:pt x="425399" y="687563"/>
                      <a:pt x="452065" y="685341"/>
                    </a:cubicBezTo>
                    <a:cubicBezTo>
                      <a:pt x="456509" y="702377"/>
                      <a:pt x="443917" y="712006"/>
                      <a:pt x="437251" y="723117"/>
                    </a:cubicBezTo>
                    <a:close/>
                    <a:moveTo>
                      <a:pt x="592799" y="749042"/>
                    </a:moveTo>
                    <a:cubicBezTo>
                      <a:pt x="592057" y="779410"/>
                      <a:pt x="580206" y="803854"/>
                      <a:pt x="544653" y="807557"/>
                    </a:cubicBezTo>
                    <a:cubicBezTo>
                      <a:pt x="501692" y="812002"/>
                      <a:pt x="482434" y="801631"/>
                      <a:pt x="468360" y="764596"/>
                    </a:cubicBezTo>
                    <a:cubicBezTo>
                      <a:pt x="461694" y="580161"/>
                      <a:pt x="464657" y="395725"/>
                      <a:pt x="466879" y="211290"/>
                    </a:cubicBezTo>
                    <a:cubicBezTo>
                      <a:pt x="480211" y="172773"/>
                      <a:pt x="499469" y="163885"/>
                      <a:pt x="546134" y="168329"/>
                    </a:cubicBezTo>
                    <a:cubicBezTo>
                      <a:pt x="583910" y="172032"/>
                      <a:pt x="591317" y="197957"/>
                      <a:pt x="592057" y="227585"/>
                    </a:cubicBezTo>
                    <a:cubicBezTo>
                      <a:pt x="593539" y="318692"/>
                      <a:pt x="594280" y="410539"/>
                      <a:pt x="594280" y="501646"/>
                    </a:cubicBezTo>
                    <a:cubicBezTo>
                      <a:pt x="594280" y="584605"/>
                      <a:pt x="594280" y="666823"/>
                      <a:pt x="592799" y="749042"/>
                    </a:cubicBezTo>
                    <a:close/>
                    <a:moveTo>
                      <a:pt x="646129" y="854222"/>
                    </a:moveTo>
                    <a:cubicBezTo>
                      <a:pt x="670573" y="816446"/>
                      <a:pt x="700201" y="816446"/>
                      <a:pt x="722422" y="850518"/>
                    </a:cubicBezTo>
                    <a:cubicBezTo>
                      <a:pt x="697979" y="866814"/>
                      <a:pt x="673535" y="845333"/>
                      <a:pt x="646129" y="854222"/>
                    </a:cubicBezTo>
                    <a:close/>
                    <a:moveTo>
                      <a:pt x="697979" y="746079"/>
                    </a:moveTo>
                    <a:cubicBezTo>
                      <a:pt x="681683" y="765337"/>
                      <a:pt x="663906" y="773485"/>
                      <a:pt x="638722" y="767559"/>
                    </a:cubicBezTo>
                    <a:cubicBezTo>
                      <a:pt x="617242" y="762374"/>
                      <a:pt x="596502" y="757189"/>
                      <a:pt x="606131" y="729783"/>
                    </a:cubicBezTo>
                    <a:cubicBezTo>
                      <a:pt x="608354" y="679415"/>
                      <a:pt x="635019" y="667564"/>
                      <a:pt x="690572" y="692007"/>
                    </a:cubicBezTo>
                    <a:cubicBezTo>
                      <a:pt x="703163" y="697933"/>
                      <a:pt x="720940" y="701636"/>
                      <a:pt x="723163" y="721635"/>
                    </a:cubicBezTo>
                    <a:cubicBezTo>
                      <a:pt x="726126" y="743116"/>
                      <a:pt x="705386" y="737190"/>
                      <a:pt x="697979" y="746079"/>
                    </a:cubicBezTo>
                    <a:close/>
                    <a:moveTo>
                      <a:pt x="637982" y="410539"/>
                    </a:moveTo>
                    <a:cubicBezTo>
                      <a:pt x="666128" y="372023"/>
                      <a:pt x="666869" y="372023"/>
                      <a:pt x="686128" y="416465"/>
                    </a:cubicBezTo>
                    <a:cubicBezTo>
                      <a:pt x="691312" y="427576"/>
                      <a:pt x="706126" y="441649"/>
                      <a:pt x="687609" y="450537"/>
                    </a:cubicBezTo>
                    <a:cubicBezTo>
                      <a:pt x="674276" y="457204"/>
                      <a:pt x="663906" y="441649"/>
                      <a:pt x="661684" y="431279"/>
                    </a:cubicBezTo>
                    <a:cubicBezTo>
                      <a:pt x="658721" y="416465"/>
                      <a:pt x="640945" y="422391"/>
                      <a:pt x="637982" y="410539"/>
                    </a:cubicBezTo>
                    <a:close/>
                    <a:moveTo>
                      <a:pt x="726126" y="418687"/>
                    </a:moveTo>
                    <a:cubicBezTo>
                      <a:pt x="715015" y="420909"/>
                      <a:pt x="710570" y="412021"/>
                      <a:pt x="709089" y="403132"/>
                    </a:cubicBezTo>
                    <a:cubicBezTo>
                      <a:pt x="707608" y="395725"/>
                      <a:pt x="712793" y="391281"/>
                      <a:pt x="718719" y="387578"/>
                    </a:cubicBezTo>
                    <a:cubicBezTo>
                      <a:pt x="728347" y="388318"/>
                      <a:pt x="730570" y="396466"/>
                      <a:pt x="733533" y="403132"/>
                    </a:cubicBezTo>
                    <a:cubicBezTo>
                      <a:pt x="737236" y="410539"/>
                      <a:pt x="732791" y="417206"/>
                      <a:pt x="726126" y="418687"/>
                    </a:cubicBezTo>
                    <a:close/>
                    <a:moveTo>
                      <a:pt x="757235" y="246844"/>
                    </a:moveTo>
                    <a:cubicBezTo>
                      <a:pt x="755013" y="246844"/>
                      <a:pt x="749828" y="250547"/>
                      <a:pt x="749828" y="252769"/>
                    </a:cubicBezTo>
                    <a:cubicBezTo>
                      <a:pt x="747605" y="284620"/>
                      <a:pt x="713533" y="300915"/>
                      <a:pt x="710570" y="331284"/>
                    </a:cubicBezTo>
                    <a:cubicBezTo>
                      <a:pt x="709089" y="350542"/>
                      <a:pt x="702423" y="354987"/>
                      <a:pt x="689831" y="349061"/>
                    </a:cubicBezTo>
                    <a:cubicBezTo>
                      <a:pt x="654277" y="351283"/>
                      <a:pt x="639463" y="327580"/>
                      <a:pt x="625389" y="307582"/>
                    </a:cubicBezTo>
                    <a:cubicBezTo>
                      <a:pt x="603909" y="276472"/>
                      <a:pt x="620205" y="240918"/>
                      <a:pt x="643907" y="228326"/>
                    </a:cubicBezTo>
                    <a:cubicBezTo>
                      <a:pt x="664647" y="217956"/>
                      <a:pt x="688349" y="202401"/>
                      <a:pt x="715756" y="202401"/>
                    </a:cubicBezTo>
                    <a:cubicBezTo>
                      <a:pt x="728347" y="202401"/>
                      <a:pt x="739458" y="197217"/>
                      <a:pt x="733533" y="181662"/>
                    </a:cubicBezTo>
                    <a:cubicBezTo>
                      <a:pt x="726126" y="162403"/>
                      <a:pt x="743902" y="154256"/>
                      <a:pt x="750568" y="141664"/>
                    </a:cubicBezTo>
                    <a:cubicBezTo>
                      <a:pt x="752791" y="136479"/>
                      <a:pt x="763161" y="136479"/>
                      <a:pt x="765383" y="141664"/>
                    </a:cubicBezTo>
                    <a:cubicBezTo>
                      <a:pt x="772790" y="156478"/>
                      <a:pt x="783900" y="171292"/>
                      <a:pt x="777234" y="188328"/>
                    </a:cubicBezTo>
                    <a:cubicBezTo>
                      <a:pt x="773530" y="197217"/>
                      <a:pt x="769086" y="204624"/>
                      <a:pt x="772790" y="213512"/>
                    </a:cubicBezTo>
                    <a:cubicBezTo>
                      <a:pt x="782419" y="230548"/>
                      <a:pt x="800196" y="252029"/>
                      <a:pt x="757235" y="246844"/>
                    </a:cubicBezTo>
                    <a:close/>
                    <a:moveTo>
                      <a:pt x="865378" y="89814"/>
                    </a:moveTo>
                    <a:cubicBezTo>
                      <a:pt x="846860" y="93518"/>
                      <a:pt x="843897" y="80926"/>
                      <a:pt x="836490" y="63149"/>
                    </a:cubicBezTo>
                    <a:cubicBezTo>
                      <a:pt x="854267" y="67593"/>
                      <a:pt x="867600" y="68334"/>
                      <a:pt x="874267" y="81667"/>
                    </a:cubicBezTo>
                    <a:cubicBezTo>
                      <a:pt x="876488" y="86111"/>
                      <a:pt x="869822" y="88333"/>
                      <a:pt x="865378" y="89814"/>
                    </a:cubicBezTo>
                    <a:close/>
                    <a:moveTo>
                      <a:pt x="1028333" y="339432"/>
                    </a:moveTo>
                    <a:cubicBezTo>
                      <a:pt x="1027592" y="363134"/>
                      <a:pt x="1003890" y="357209"/>
                      <a:pt x="992038" y="364616"/>
                    </a:cubicBezTo>
                    <a:cubicBezTo>
                      <a:pt x="989076" y="366838"/>
                      <a:pt x="969076" y="352024"/>
                      <a:pt x="964632" y="341654"/>
                    </a:cubicBezTo>
                    <a:cubicBezTo>
                      <a:pt x="958706" y="327580"/>
                      <a:pt x="972039" y="320914"/>
                      <a:pt x="983890" y="312766"/>
                    </a:cubicBezTo>
                    <a:cubicBezTo>
                      <a:pt x="997224" y="303137"/>
                      <a:pt x="1008334" y="290545"/>
                      <a:pt x="1025370" y="287582"/>
                    </a:cubicBezTo>
                    <a:cubicBezTo>
                      <a:pt x="1038703" y="303878"/>
                      <a:pt x="1034999" y="321655"/>
                      <a:pt x="1028333" y="339432"/>
                    </a:cubicBezTo>
                    <a:close/>
                  </a:path>
                </a:pathLst>
              </a:custGeom>
              <a:grpFill/>
              <a:ln w="740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pic>
        <p:nvPicPr>
          <p:cNvPr id="71" name="Graphic 70">
            <a:extLst>
              <a:ext uri="{FF2B5EF4-FFF2-40B4-BE49-F238E27FC236}">
                <a16:creationId xmlns:a16="http://schemas.microsoft.com/office/drawing/2014/main" id="{F5398F54-98E2-407A-B6F6-66F75CC53D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32099" y="1671416"/>
            <a:ext cx="840291" cy="790807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077EAFB5-91FD-4457-9F29-C0C864C616EB}"/>
              </a:ext>
            </a:extLst>
          </p:cNvPr>
          <p:cNvSpPr txBox="1"/>
          <p:nvPr/>
        </p:nvSpPr>
        <p:spPr>
          <a:xfrm>
            <a:off x="496030" y="1694604"/>
            <a:ext cx="78305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NO.1 Presentation</a:t>
            </a:r>
            <a:endParaRPr lang="ko-KR" altLang="en-US" sz="2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8E8C4AB-4A59-4FBC-8C56-9E115F863416}"/>
              </a:ext>
            </a:extLst>
          </p:cNvPr>
          <p:cNvSpPr txBox="1"/>
          <p:nvPr/>
        </p:nvSpPr>
        <p:spPr>
          <a:xfrm>
            <a:off x="496031" y="2217954"/>
            <a:ext cx="57981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I hope and I believe that this Template will your Time, Money and Reputation.</a:t>
            </a:r>
          </a:p>
        </p:txBody>
      </p:sp>
      <p:sp>
        <p:nvSpPr>
          <p:cNvPr id="74" name="자유형 8">
            <a:extLst>
              <a:ext uri="{FF2B5EF4-FFF2-40B4-BE49-F238E27FC236}">
                <a16:creationId xmlns:a16="http://schemas.microsoft.com/office/drawing/2014/main" id="{568016A9-74BE-4156-A66C-01B6DBC430FF}"/>
              </a:ext>
            </a:extLst>
          </p:cNvPr>
          <p:cNvSpPr/>
          <p:nvPr/>
        </p:nvSpPr>
        <p:spPr>
          <a:xfrm>
            <a:off x="516171" y="3301457"/>
            <a:ext cx="5749677" cy="89442"/>
          </a:xfrm>
          <a:custGeom>
            <a:avLst/>
            <a:gdLst>
              <a:gd name="connsiteX0" fmla="*/ 0 w 7226300"/>
              <a:gd name="connsiteY0" fmla="*/ 0 h 0"/>
              <a:gd name="connsiteX1" fmla="*/ 7226300 w 72263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226300">
                <a:moveTo>
                  <a:pt x="0" y="0"/>
                </a:moveTo>
                <a:lnTo>
                  <a:pt x="7226300" y="0"/>
                </a:lnTo>
              </a:path>
            </a:pathLst>
          </a:custGeom>
          <a:ln w="254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B0C8239F-9FD6-4809-AFCD-406BC9E95C23}"/>
              </a:ext>
            </a:extLst>
          </p:cNvPr>
          <p:cNvSpPr txBox="1"/>
          <p:nvPr/>
        </p:nvSpPr>
        <p:spPr>
          <a:xfrm>
            <a:off x="2313823" y="3140097"/>
            <a:ext cx="2154372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 Here</a:t>
            </a:r>
            <a:endParaRPr lang="ko-KR" altLang="en-US" sz="16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76" name="Oval 19">
            <a:extLst>
              <a:ext uri="{FF2B5EF4-FFF2-40B4-BE49-F238E27FC236}">
                <a16:creationId xmlns:a16="http://schemas.microsoft.com/office/drawing/2014/main" id="{5234EB14-31AB-4D96-88BF-FB30A24E2255}"/>
              </a:ext>
            </a:extLst>
          </p:cNvPr>
          <p:cNvSpPr/>
          <p:nvPr/>
        </p:nvSpPr>
        <p:spPr>
          <a:xfrm>
            <a:off x="3033522" y="3639961"/>
            <a:ext cx="720080" cy="7200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Oval 20">
            <a:extLst>
              <a:ext uri="{FF2B5EF4-FFF2-40B4-BE49-F238E27FC236}">
                <a16:creationId xmlns:a16="http://schemas.microsoft.com/office/drawing/2014/main" id="{E1AA3A33-5189-49DF-B8F9-8828F82286A3}"/>
              </a:ext>
            </a:extLst>
          </p:cNvPr>
          <p:cNvSpPr/>
          <p:nvPr/>
        </p:nvSpPr>
        <p:spPr>
          <a:xfrm>
            <a:off x="5043297" y="3639961"/>
            <a:ext cx="720080" cy="7200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9" name="Group 29">
            <a:extLst>
              <a:ext uri="{FF2B5EF4-FFF2-40B4-BE49-F238E27FC236}">
                <a16:creationId xmlns:a16="http://schemas.microsoft.com/office/drawing/2014/main" id="{221D7EBF-400D-4B12-8117-BF57ACEEFAE0}"/>
              </a:ext>
            </a:extLst>
          </p:cNvPr>
          <p:cNvGrpSpPr/>
          <p:nvPr/>
        </p:nvGrpSpPr>
        <p:grpSpPr>
          <a:xfrm>
            <a:off x="2505804" y="4446909"/>
            <a:ext cx="1775516" cy="1694684"/>
            <a:chOff x="3736410" y="4379961"/>
            <a:chExt cx="1454320" cy="1694684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70CA797-E80B-4232-8873-A25889E783E9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CCFD94D-0BA2-418F-8C93-A3189EA96DAF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2" name="Group 30">
            <a:extLst>
              <a:ext uri="{FF2B5EF4-FFF2-40B4-BE49-F238E27FC236}">
                <a16:creationId xmlns:a16="http://schemas.microsoft.com/office/drawing/2014/main" id="{EC3786FF-0243-4830-8AAA-CA3110595F40}"/>
              </a:ext>
            </a:extLst>
          </p:cNvPr>
          <p:cNvGrpSpPr/>
          <p:nvPr/>
        </p:nvGrpSpPr>
        <p:grpSpPr>
          <a:xfrm>
            <a:off x="4515579" y="4446909"/>
            <a:ext cx="1775516" cy="1694684"/>
            <a:chOff x="3736410" y="4379961"/>
            <a:chExt cx="1454320" cy="1694684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763B51EF-C2A1-4D4A-980A-5A7F97D9B1E0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37922BF5-A6FD-48FC-B4D4-07789F62FE1F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8" name="Oval 21">
            <a:extLst>
              <a:ext uri="{FF2B5EF4-FFF2-40B4-BE49-F238E27FC236}">
                <a16:creationId xmlns:a16="http://schemas.microsoft.com/office/drawing/2014/main" id="{7CD130D0-C3B7-42AC-9728-B9F62E2B5CF6}"/>
              </a:ext>
            </a:extLst>
          </p:cNvPr>
          <p:cNvSpPr/>
          <p:nvPr/>
        </p:nvSpPr>
        <p:spPr>
          <a:xfrm>
            <a:off x="1023747" y="3639961"/>
            <a:ext cx="720080" cy="72008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89" name="Group 33">
            <a:extLst>
              <a:ext uri="{FF2B5EF4-FFF2-40B4-BE49-F238E27FC236}">
                <a16:creationId xmlns:a16="http://schemas.microsoft.com/office/drawing/2014/main" id="{C6F92427-81F6-4449-A6AE-A0F3D96379C1}"/>
              </a:ext>
            </a:extLst>
          </p:cNvPr>
          <p:cNvGrpSpPr/>
          <p:nvPr/>
        </p:nvGrpSpPr>
        <p:grpSpPr>
          <a:xfrm>
            <a:off x="496029" y="4446909"/>
            <a:ext cx="1775516" cy="1694684"/>
            <a:chOff x="3736410" y="4379961"/>
            <a:chExt cx="1454320" cy="1694684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0A4E437F-A25B-4C25-9DBB-0AEF11FD9D88}"/>
                </a:ext>
              </a:extLst>
            </p:cNvPr>
            <p:cNvSpPr txBox="1"/>
            <p:nvPr/>
          </p:nvSpPr>
          <p:spPr>
            <a:xfrm>
              <a:off x="3736410" y="4379961"/>
              <a:ext cx="14543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D4E01B2-D136-4B01-A0D1-1EEED508D20E}"/>
                </a:ext>
              </a:extLst>
            </p:cNvPr>
            <p:cNvSpPr txBox="1"/>
            <p:nvPr/>
          </p:nvSpPr>
          <p:spPr>
            <a:xfrm>
              <a:off x="3736410" y="4689650"/>
              <a:ext cx="145432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6" name="Rounded Rectangle 7">
            <a:extLst>
              <a:ext uri="{FF2B5EF4-FFF2-40B4-BE49-F238E27FC236}">
                <a16:creationId xmlns:a16="http://schemas.microsoft.com/office/drawing/2014/main" id="{FC6913EE-56C3-4BF7-9381-912238A6D879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5339007" y="3716949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40">
            <a:extLst>
              <a:ext uri="{FF2B5EF4-FFF2-40B4-BE49-F238E27FC236}">
                <a16:creationId xmlns:a16="http://schemas.microsoft.com/office/drawing/2014/main" id="{5151D5F4-A409-4119-8E4E-83826F827C6F}"/>
              </a:ext>
            </a:extLst>
          </p:cNvPr>
          <p:cNvSpPr/>
          <p:nvPr/>
        </p:nvSpPr>
        <p:spPr>
          <a:xfrm rot="2942052">
            <a:off x="3212469" y="3817306"/>
            <a:ext cx="408949" cy="435059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8" name="Block Arc 20">
            <a:extLst>
              <a:ext uri="{FF2B5EF4-FFF2-40B4-BE49-F238E27FC236}">
                <a16:creationId xmlns:a16="http://schemas.microsoft.com/office/drawing/2014/main" id="{1B827289-1EE0-40A9-9D5A-03FE6FBA118F}"/>
              </a:ext>
            </a:extLst>
          </p:cNvPr>
          <p:cNvSpPr>
            <a:spLocks noChangeAspect="1"/>
          </p:cNvSpPr>
          <p:nvPr/>
        </p:nvSpPr>
        <p:spPr>
          <a:xfrm rot="10800000">
            <a:off x="1163602" y="3791445"/>
            <a:ext cx="434856" cy="471516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 2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E62601"/>
      </a:accent1>
      <a:accent2>
        <a:srgbClr val="FBA200"/>
      </a:accent2>
      <a:accent3>
        <a:srgbClr val="07A398"/>
      </a:accent3>
      <a:accent4>
        <a:srgbClr val="0680C3"/>
      </a:accent4>
      <a:accent5>
        <a:srgbClr val="2C2F45"/>
      </a:accent5>
      <a:accent6>
        <a:srgbClr val="2C2F4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 2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E62601"/>
      </a:accent1>
      <a:accent2>
        <a:srgbClr val="FBA200"/>
      </a:accent2>
      <a:accent3>
        <a:srgbClr val="07A398"/>
      </a:accent3>
      <a:accent4>
        <a:srgbClr val="0680C3"/>
      </a:accent4>
      <a:accent5>
        <a:srgbClr val="2C2F45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 2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E62601"/>
      </a:accent1>
      <a:accent2>
        <a:srgbClr val="FBA200"/>
      </a:accent2>
      <a:accent3>
        <a:srgbClr val="07A398"/>
      </a:accent3>
      <a:accent4>
        <a:srgbClr val="0680C3"/>
      </a:accent4>
      <a:accent5>
        <a:srgbClr val="2C2F45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5594</TotalTime>
  <Words>4748</Words>
  <Application>Microsoft Office PowerPoint</Application>
  <PresentationFormat>Widescreen</PresentationFormat>
  <Paragraphs>532</Paragraphs>
  <Slides>48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Arial</vt:lpstr>
      <vt:lpstr>Calibri</vt:lpstr>
      <vt:lpstr>Calibri Light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Allppt.com</cp:lastModifiedBy>
  <cp:revision>66</cp:revision>
  <dcterms:created xsi:type="dcterms:W3CDTF">2020-01-20T05:08:25Z</dcterms:created>
  <dcterms:modified xsi:type="dcterms:W3CDTF">2020-03-18T02:48:43Z</dcterms:modified>
</cp:coreProperties>
</file>

<file path=docProps/thumbnail.jpeg>
</file>